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4.xml" ContentType="application/vnd.openxmlformats-officedocument.theme+xml"/>
  <Override PartName="/ppt/slideLayouts/slideLayout59.xml" ContentType="application/vnd.openxmlformats-officedocument.presentationml.slideLayout+xml"/>
  <Override PartName="/ppt/theme/theme5.xml" ContentType="application/vnd.openxmlformats-officedocument.theme+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6.xml" ContentType="application/vnd.openxmlformats-officedocument.theme+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theme/theme8.xml" ContentType="application/vnd.openxmlformats-officedocument.theme+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theme/theme9.xml" ContentType="application/vnd.openxmlformats-officedocument.theme+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theme/theme10.xml" ContentType="application/vnd.openxmlformats-officedocument.theme+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theme/theme11.xml" ContentType="application/vnd.openxmlformats-officedocument.theme+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theme/theme12.xml" ContentType="application/vnd.openxmlformats-officedocument.theme+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theme/theme13.xml" ContentType="application/vnd.openxmlformats-officedocument.theme+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theme/theme14.xml" ContentType="application/vnd.openxmlformats-officedocument.theme+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theme/theme15.xml" ContentType="application/vnd.openxmlformats-officedocument.theme+xml"/>
  <Override PartName="/ppt/slideLayouts/slideLayout201.xml" ContentType="application/vnd.openxmlformats-officedocument.presentationml.slideLayout+xml"/>
  <Override PartName="/ppt/theme/theme16.xml" ContentType="application/vnd.openxmlformats-officedocument.theme+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theme/theme17.xml" ContentType="application/vnd.openxmlformats-officedocument.theme+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theme/theme18.xml" ContentType="application/vnd.openxmlformats-officedocument.theme+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theme/theme19.xml" ContentType="application/vnd.openxmlformats-officedocument.theme+xml"/>
  <Override PartName="/ppt/theme/theme2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2" r:id="rId2"/>
    <p:sldMasterId id="2147483684" r:id="rId3"/>
    <p:sldMasterId id="2147483747" r:id="rId4"/>
    <p:sldMasterId id="2147483774" r:id="rId5"/>
    <p:sldMasterId id="2147483777" r:id="rId6"/>
    <p:sldMasterId id="2147483799" r:id="rId7"/>
    <p:sldMasterId id="2147483801" r:id="rId8"/>
    <p:sldMasterId id="2147483821" r:id="rId9"/>
    <p:sldMasterId id="2147483838" r:id="rId10"/>
    <p:sldMasterId id="2147483853" r:id="rId11"/>
    <p:sldMasterId id="2147483868" r:id="rId12"/>
    <p:sldMasterId id="2147483883" r:id="rId13"/>
    <p:sldMasterId id="2147483905" r:id="rId14"/>
    <p:sldMasterId id="2147483909" r:id="rId15"/>
    <p:sldMasterId id="2147483936" r:id="rId16"/>
    <p:sldMasterId id="2147483938" r:id="rId17"/>
    <p:sldMasterId id="2147483965" r:id="rId18"/>
    <p:sldMasterId id="2147483984" r:id="rId19"/>
  </p:sldMasterIdLst>
  <p:notesMasterIdLst>
    <p:notesMasterId r:id="rId113"/>
  </p:notesMasterIdLst>
  <p:sldIdLst>
    <p:sldId id="541" r:id="rId20"/>
    <p:sldId id="542" r:id="rId21"/>
    <p:sldId id="543" r:id="rId22"/>
    <p:sldId id="544" r:id="rId23"/>
    <p:sldId id="545" r:id="rId24"/>
    <p:sldId id="703" r:id="rId25"/>
    <p:sldId id="704" r:id="rId26"/>
    <p:sldId id="705" r:id="rId27"/>
    <p:sldId id="706" r:id="rId28"/>
    <p:sldId id="707" r:id="rId29"/>
    <p:sldId id="708" r:id="rId30"/>
    <p:sldId id="709" r:id="rId31"/>
    <p:sldId id="710" r:id="rId32"/>
    <p:sldId id="711" r:id="rId33"/>
    <p:sldId id="712" r:id="rId34"/>
    <p:sldId id="713" r:id="rId35"/>
    <p:sldId id="714" r:id="rId36"/>
    <p:sldId id="715" r:id="rId37"/>
    <p:sldId id="716" r:id="rId38"/>
    <p:sldId id="717" r:id="rId39"/>
    <p:sldId id="718" r:id="rId40"/>
    <p:sldId id="719" r:id="rId41"/>
    <p:sldId id="720" r:id="rId42"/>
    <p:sldId id="721" r:id="rId43"/>
    <p:sldId id="722" r:id="rId44"/>
    <p:sldId id="723" r:id="rId45"/>
    <p:sldId id="724" r:id="rId46"/>
    <p:sldId id="725" r:id="rId47"/>
    <p:sldId id="726" r:id="rId48"/>
    <p:sldId id="727" r:id="rId49"/>
    <p:sldId id="728" r:id="rId50"/>
    <p:sldId id="729" r:id="rId51"/>
    <p:sldId id="730" r:id="rId52"/>
    <p:sldId id="731" r:id="rId53"/>
    <p:sldId id="732" r:id="rId54"/>
    <p:sldId id="733" r:id="rId55"/>
    <p:sldId id="734" r:id="rId56"/>
    <p:sldId id="735" r:id="rId57"/>
    <p:sldId id="736" r:id="rId58"/>
    <p:sldId id="737" r:id="rId59"/>
    <p:sldId id="738" r:id="rId60"/>
    <p:sldId id="739" r:id="rId61"/>
    <p:sldId id="579" r:id="rId62"/>
    <p:sldId id="654" r:id="rId63"/>
    <p:sldId id="655" r:id="rId64"/>
    <p:sldId id="657" r:id="rId65"/>
    <p:sldId id="656" r:id="rId66"/>
    <p:sldId id="658" r:id="rId67"/>
    <p:sldId id="659" r:id="rId68"/>
    <p:sldId id="585" r:id="rId69"/>
    <p:sldId id="586" r:id="rId70"/>
    <p:sldId id="744" r:id="rId71"/>
    <p:sldId id="741" r:id="rId72"/>
    <p:sldId id="671" r:id="rId73"/>
    <p:sldId id="745" r:id="rId74"/>
    <p:sldId id="746" r:id="rId75"/>
    <p:sldId id="750" r:id="rId76"/>
    <p:sldId id="753" r:id="rId77"/>
    <p:sldId id="751" r:id="rId78"/>
    <p:sldId id="660" r:id="rId79"/>
    <p:sldId id="752" r:id="rId80"/>
    <p:sldId id="662" r:id="rId81"/>
    <p:sldId id="663" r:id="rId82"/>
    <p:sldId id="594" r:id="rId83"/>
    <p:sldId id="664" r:id="rId84"/>
    <p:sldId id="665" r:id="rId85"/>
    <p:sldId id="666" r:id="rId86"/>
    <p:sldId id="667" r:id="rId87"/>
    <p:sldId id="668" r:id="rId88"/>
    <p:sldId id="669" r:id="rId89"/>
    <p:sldId id="672" r:id="rId90"/>
    <p:sldId id="678" r:id="rId91"/>
    <p:sldId id="622" r:id="rId92"/>
    <p:sldId id="624" r:id="rId93"/>
    <p:sldId id="685" r:id="rId94"/>
    <p:sldId id="686" r:id="rId95"/>
    <p:sldId id="682" r:id="rId96"/>
    <p:sldId id="683" r:id="rId97"/>
    <p:sldId id="684" r:id="rId98"/>
    <p:sldId id="689" r:id="rId99"/>
    <p:sldId id="690" r:id="rId100"/>
    <p:sldId id="691" r:id="rId101"/>
    <p:sldId id="692" r:id="rId102"/>
    <p:sldId id="693" r:id="rId103"/>
    <p:sldId id="694" r:id="rId104"/>
    <p:sldId id="695" r:id="rId105"/>
    <p:sldId id="696" r:id="rId106"/>
    <p:sldId id="697" r:id="rId107"/>
    <p:sldId id="698" r:id="rId108"/>
    <p:sldId id="687" r:id="rId109"/>
    <p:sldId id="699" r:id="rId110"/>
    <p:sldId id="700" r:id="rId111"/>
    <p:sldId id="702" r:id="rId112"/>
  </p:sldIdLst>
  <p:sldSz cx="12192000" cy="6858000"/>
  <p:notesSz cx="6858000" cy="9144000"/>
  <p:defaultTextStyle>
    <a:defPPr>
      <a:defRPr lang="en-US"/>
    </a:defPPr>
    <a:lvl1pPr marL="0" algn="l" defTabSz="914286" rtl="0" eaLnBrk="1" latinLnBrk="0" hangingPunct="1">
      <a:defRPr sz="1800" kern="1200">
        <a:solidFill>
          <a:schemeClr val="tx1"/>
        </a:solidFill>
        <a:latin typeface="+mn-lt"/>
        <a:ea typeface="+mn-ea"/>
        <a:cs typeface="+mn-cs"/>
      </a:defRPr>
    </a:lvl1pPr>
    <a:lvl2pPr marL="457144" algn="l" defTabSz="914286" rtl="0" eaLnBrk="1" latinLnBrk="0" hangingPunct="1">
      <a:defRPr sz="1800" kern="1200">
        <a:solidFill>
          <a:schemeClr val="tx1"/>
        </a:solidFill>
        <a:latin typeface="+mn-lt"/>
        <a:ea typeface="+mn-ea"/>
        <a:cs typeface="+mn-cs"/>
      </a:defRPr>
    </a:lvl2pPr>
    <a:lvl3pPr marL="914286" algn="l" defTabSz="914286" rtl="0" eaLnBrk="1" latinLnBrk="0" hangingPunct="1">
      <a:defRPr sz="1800" kern="1200">
        <a:solidFill>
          <a:schemeClr val="tx1"/>
        </a:solidFill>
        <a:latin typeface="+mn-lt"/>
        <a:ea typeface="+mn-ea"/>
        <a:cs typeface="+mn-cs"/>
      </a:defRPr>
    </a:lvl3pPr>
    <a:lvl4pPr marL="1371429" algn="l" defTabSz="914286" rtl="0" eaLnBrk="1" latinLnBrk="0" hangingPunct="1">
      <a:defRPr sz="1800" kern="1200">
        <a:solidFill>
          <a:schemeClr val="tx1"/>
        </a:solidFill>
        <a:latin typeface="+mn-lt"/>
        <a:ea typeface="+mn-ea"/>
        <a:cs typeface="+mn-cs"/>
      </a:defRPr>
    </a:lvl4pPr>
    <a:lvl5pPr marL="1828571" algn="l" defTabSz="914286" rtl="0" eaLnBrk="1" latinLnBrk="0" hangingPunct="1">
      <a:defRPr sz="1800" kern="1200">
        <a:solidFill>
          <a:schemeClr val="tx1"/>
        </a:solidFill>
        <a:latin typeface="+mn-lt"/>
        <a:ea typeface="+mn-ea"/>
        <a:cs typeface="+mn-cs"/>
      </a:defRPr>
    </a:lvl5pPr>
    <a:lvl6pPr marL="2285715" algn="l" defTabSz="914286" rtl="0" eaLnBrk="1" latinLnBrk="0" hangingPunct="1">
      <a:defRPr sz="1800" kern="1200">
        <a:solidFill>
          <a:schemeClr val="tx1"/>
        </a:solidFill>
        <a:latin typeface="+mn-lt"/>
        <a:ea typeface="+mn-ea"/>
        <a:cs typeface="+mn-cs"/>
      </a:defRPr>
    </a:lvl6pPr>
    <a:lvl7pPr marL="2742857" algn="l" defTabSz="914286" rtl="0" eaLnBrk="1" latinLnBrk="0" hangingPunct="1">
      <a:defRPr sz="1800" kern="1200">
        <a:solidFill>
          <a:schemeClr val="tx1"/>
        </a:solidFill>
        <a:latin typeface="+mn-lt"/>
        <a:ea typeface="+mn-ea"/>
        <a:cs typeface="+mn-cs"/>
      </a:defRPr>
    </a:lvl7pPr>
    <a:lvl8pPr marL="3200000" algn="l" defTabSz="914286" rtl="0" eaLnBrk="1" latinLnBrk="0" hangingPunct="1">
      <a:defRPr sz="1800" kern="1200">
        <a:solidFill>
          <a:schemeClr val="tx1"/>
        </a:solidFill>
        <a:latin typeface="+mn-lt"/>
        <a:ea typeface="+mn-ea"/>
        <a:cs typeface="+mn-cs"/>
      </a:defRPr>
    </a:lvl8pPr>
    <a:lvl9pPr marL="3657144" algn="l" defTabSz="914286"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52"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0066"/>
    <a:srgbClr val="663300"/>
    <a:srgbClr val="009900"/>
    <a:srgbClr val="0000CC"/>
    <a:srgbClr val="CC0066"/>
    <a:srgbClr val="006600"/>
    <a:srgbClr val="333399"/>
    <a:srgbClr val="3333CC"/>
    <a:srgbClr val="CC3300"/>
    <a:srgbClr val="9966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769" autoAdjust="0"/>
    <p:restoredTop sz="96196" autoAdjust="0"/>
  </p:normalViewPr>
  <p:slideViewPr>
    <p:cSldViewPr snapToGrid="0">
      <p:cViewPr varScale="1">
        <p:scale>
          <a:sx n="74" d="100"/>
          <a:sy n="74" d="100"/>
        </p:scale>
        <p:origin x="504" y="72"/>
      </p:cViewPr>
      <p:guideLst>
        <p:guide orient="horz" pos="2352"/>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7.xml"/><Relationship Id="rId117" Type="http://schemas.openxmlformats.org/officeDocument/2006/relationships/tableStyles" Target="tableStyles.xml"/><Relationship Id="rId21" Type="http://schemas.openxmlformats.org/officeDocument/2006/relationships/slide" Target="slides/slide2.xml"/><Relationship Id="rId42" Type="http://schemas.openxmlformats.org/officeDocument/2006/relationships/slide" Target="slides/slide23.xml"/><Relationship Id="rId47" Type="http://schemas.openxmlformats.org/officeDocument/2006/relationships/slide" Target="slides/slide28.xml"/><Relationship Id="rId63" Type="http://schemas.openxmlformats.org/officeDocument/2006/relationships/slide" Target="slides/slide44.xml"/><Relationship Id="rId68" Type="http://schemas.openxmlformats.org/officeDocument/2006/relationships/slide" Target="slides/slide49.xml"/><Relationship Id="rId84" Type="http://schemas.openxmlformats.org/officeDocument/2006/relationships/slide" Target="slides/slide65.xml"/><Relationship Id="rId89" Type="http://schemas.openxmlformats.org/officeDocument/2006/relationships/slide" Target="slides/slide70.xml"/><Relationship Id="rId112" Type="http://schemas.openxmlformats.org/officeDocument/2006/relationships/slide" Target="slides/slide93.xml"/><Relationship Id="rId16" Type="http://schemas.openxmlformats.org/officeDocument/2006/relationships/slideMaster" Target="slideMasters/slideMaster16.xml"/><Relationship Id="rId107" Type="http://schemas.openxmlformats.org/officeDocument/2006/relationships/slide" Target="slides/slide88.xml"/><Relationship Id="rId11" Type="http://schemas.openxmlformats.org/officeDocument/2006/relationships/slideMaster" Target="slideMasters/slideMaster11.xml"/><Relationship Id="rId24" Type="http://schemas.openxmlformats.org/officeDocument/2006/relationships/slide" Target="slides/slide5.xml"/><Relationship Id="rId32" Type="http://schemas.openxmlformats.org/officeDocument/2006/relationships/slide" Target="slides/slide13.xml"/><Relationship Id="rId37" Type="http://schemas.openxmlformats.org/officeDocument/2006/relationships/slide" Target="slides/slide18.xml"/><Relationship Id="rId40" Type="http://schemas.openxmlformats.org/officeDocument/2006/relationships/slide" Target="slides/slide21.xml"/><Relationship Id="rId45" Type="http://schemas.openxmlformats.org/officeDocument/2006/relationships/slide" Target="slides/slide26.xml"/><Relationship Id="rId53" Type="http://schemas.openxmlformats.org/officeDocument/2006/relationships/slide" Target="slides/slide34.xml"/><Relationship Id="rId58" Type="http://schemas.openxmlformats.org/officeDocument/2006/relationships/slide" Target="slides/slide39.xml"/><Relationship Id="rId66" Type="http://schemas.openxmlformats.org/officeDocument/2006/relationships/slide" Target="slides/slide47.xml"/><Relationship Id="rId74" Type="http://schemas.openxmlformats.org/officeDocument/2006/relationships/slide" Target="slides/slide55.xml"/><Relationship Id="rId79" Type="http://schemas.openxmlformats.org/officeDocument/2006/relationships/slide" Target="slides/slide60.xml"/><Relationship Id="rId87" Type="http://schemas.openxmlformats.org/officeDocument/2006/relationships/slide" Target="slides/slide68.xml"/><Relationship Id="rId102" Type="http://schemas.openxmlformats.org/officeDocument/2006/relationships/slide" Target="slides/slide83.xml"/><Relationship Id="rId110" Type="http://schemas.openxmlformats.org/officeDocument/2006/relationships/slide" Target="slides/slide91.xml"/><Relationship Id="rId115" Type="http://schemas.openxmlformats.org/officeDocument/2006/relationships/viewProps" Target="viewProps.xml"/><Relationship Id="rId5" Type="http://schemas.openxmlformats.org/officeDocument/2006/relationships/slideMaster" Target="slideMasters/slideMaster5.xml"/><Relationship Id="rId61" Type="http://schemas.openxmlformats.org/officeDocument/2006/relationships/slide" Target="slides/slide42.xml"/><Relationship Id="rId82" Type="http://schemas.openxmlformats.org/officeDocument/2006/relationships/slide" Target="slides/slide63.xml"/><Relationship Id="rId90" Type="http://schemas.openxmlformats.org/officeDocument/2006/relationships/slide" Target="slides/slide71.xml"/><Relationship Id="rId95" Type="http://schemas.openxmlformats.org/officeDocument/2006/relationships/slide" Target="slides/slide76.xml"/><Relationship Id="rId19" Type="http://schemas.openxmlformats.org/officeDocument/2006/relationships/slideMaster" Target="slideMasters/slideMaster19.xml"/><Relationship Id="rId14" Type="http://schemas.openxmlformats.org/officeDocument/2006/relationships/slideMaster" Target="slideMasters/slideMaster14.xml"/><Relationship Id="rId22" Type="http://schemas.openxmlformats.org/officeDocument/2006/relationships/slide" Target="slides/slide3.xml"/><Relationship Id="rId27" Type="http://schemas.openxmlformats.org/officeDocument/2006/relationships/slide" Target="slides/slide8.xml"/><Relationship Id="rId30" Type="http://schemas.openxmlformats.org/officeDocument/2006/relationships/slide" Target="slides/slide11.xml"/><Relationship Id="rId35" Type="http://schemas.openxmlformats.org/officeDocument/2006/relationships/slide" Target="slides/slide16.xml"/><Relationship Id="rId43" Type="http://schemas.openxmlformats.org/officeDocument/2006/relationships/slide" Target="slides/slide24.xml"/><Relationship Id="rId48" Type="http://schemas.openxmlformats.org/officeDocument/2006/relationships/slide" Target="slides/slide29.xml"/><Relationship Id="rId56" Type="http://schemas.openxmlformats.org/officeDocument/2006/relationships/slide" Target="slides/slide37.xml"/><Relationship Id="rId64" Type="http://schemas.openxmlformats.org/officeDocument/2006/relationships/slide" Target="slides/slide45.xml"/><Relationship Id="rId69" Type="http://schemas.openxmlformats.org/officeDocument/2006/relationships/slide" Target="slides/slide50.xml"/><Relationship Id="rId77" Type="http://schemas.openxmlformats.org/officeDocument/2006/relationships/slide" Target="slides/slide58.xml"/><Relationship Id="rId100" Type="http://schemas.openxmlformats.org/officeDocument/2006/relationships/slide" Target="slides/slide81.xml"/><Relationship Id="rId105" Type="http://schemas.openxmlformats.org/officeDocument/2006/relationships/slide" Target="slides/slide86.xml"/><Relationship Id="rId113" Type="http://schemas.openxmlformats.org/officeDocument/2006/relationships/notesMaster" Target="notesMasters/notesMaster1.xml"/><Relationship Id="rId8" Type="http://schemas.openxmlformats.org/officeDocument/2006/relationships/slideMaster" Target="slideMasters/slideMaster8.xml"/><Relationship Id="rId51" Type="http://schemas.openxmlformats.org/officeDocument/2006/relationships/slide" Target="slides/slide32.xml"/><Relationship Id="rId72" Type="http://schemas.openxmlformats.org/officeDocument/2006/relationships/slide" Target="slides/slide53.xml"/><Relationship Id="rId80" Type="http://schemas.openxmlformats.org/officeDocument/2006/relationships/slide" Target="slides/slide61.xml"/><Relationship Id="rId85" Type="http://schemas.openxmlformats.org/officeDocument/2006/relationships/slide" Target="slides/slide66.xml"/><Relationship Id="rId93" Type="http://schemas.openxmlformats.org/officeDocument/2006/relationships/slide" Target="slides/slide74.xml"/><Relationship Id="rId98" Type="http://schemas.openxmlformats.org/officeDocument/2006/relationships/slide" Target="slides/slide79.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6.xml"/><Relationship Id="rId33" Type="http://schemas.openxmlformats.org/officeDocument/2006/relationships/slide" Target="slides/slide14.xml"/><Relationship Id="rId38" Type="http://schemas.openxmlformats.org/officeDocument/2006/relationships/slide" Target="slides/slide19.xml"/><Relationship Id="rId46" Type="http://schemas.openxmlformats.org/officeDocument/2006/relationships/slide" Target="slides/slide27.xml"/><Relationship Id="rId59" Type="http://schemas.openxmlformats.org/officeDocument/2006/relationships/slide" Target="slides/slide40.xml"/><Relationship Id="rId67" Type="http://schemas.openxmlformats.org/officeDocument/2006/relationships/slide" Target="slides/slide48.xml"/><Relationship Id="rId103" Type="http://schemas.openxmlformats.org/officeDocument/2006/relationships/slide" Target="slides/slide84.xml"/><Relationship Id="rId108" Type="http://schemas.openxmlformats.org/officeDocument/2006/relationships/slide" Target="slides/slide89.xml"/><Relationship Id="rId116" Type="http://schemas.openxmlformats.org/officeDocument/2006/relationships/theme" Target="theme/theme1.xml"/><Relationship Id="rId20" Type="http://schemas.openxmlformats.org/officeDocument/2006/relationships/slide" Target="slides/slide1.xml"/><Relationship Id="rId41" Type="http://schemas.openxmlformats.org/officeDocument/2006/relationships/slide" Target="slides/slide22.xml"/><Relationship Id="rId54" Type="http://schemas.openxmlformats.org/officeDocument/2006/relationships/slide" Target="slides/slide35.xml"/><Relationship Id="rId62" Type="http://schemas.openxmlformats.org/officeDocument/2006/relationships/slide" Target="slides/slide43.xml"/><Relationship Id="rId70" Type="http://schemas.openxmlformats.org/officeDocument/2006/relationships/slide" Target="slides/slide51.xml"/><Relationship Id="rId75" Type="http://schemas.openxmlformats.org/officeDocument/2006/relationships/slide" Target="slides/slide56.xml"/><Relationship Id="rId83" Type="http://schemas.openxmlformats.org/officeDocument/2006/relationships/slide" Target="slides/slide64.xml"/><Relationship Id="rId88" Type="http://schemas.openxmlformats.org/officeDocument/2006/relationships/slide" Target="slides/slide69.xml"/><Relationship Id="rId91" Type="http://schemas.openxmlformats.org/officeDocument/2006/relationships/slide" Target="slides/slide72.xml"/><Relationship Id="rId96" Type="http://schemas.openxmlformats.org/officeDocument/2006/relationships/slide" Target="slides/slide77.xml"/><Relationship Id="rId111" Type="http://schemas.openxmlformats.org/officeDocument/2006/relationships/slide" Target="slides/slide92.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 Target="slides/slide4.xml"/><Relationship Id="rId28" Type="http://schemas.openxmlformats.org/officeDocument/2006/relationships/slide" Target="slides/slide9.xml"/><Relationship Id="rId36" Type="http://schemas.openxmlformats.org/officeDocument/2006/relationships/slide" Target="slides/slide17.xml"/><Relationship Id="rId49" Type="http://schemas.openxmlformats.org/officeDocument/2006/relationships/slide" Target="slides/slide30.xml"/><Relationship Id="rId57" Type="http://schemas.openxmlformats.org/officeDocument/2006/relationships/slide" Target="slides/slide38.xml"/><Relationship Id="rId106" Type="http://schemas.openxmlformats.org/officeDocument/2006/relationships/slide" Target="slides/slide87.xml"/><Relationship Id="rId114" Type="http://schemas.openxmlformats.org/officeDocument/2006/relationships/presProps" Target="presProps.xml"/><Relationship Id="rId10" Type="http://schemas.openxmlformats.org/officeDocument/2006/relationships/slideMaster" Target="slideMasters/slideMaster10.xml"/><Relationship Id="rId31" Type="http://schemas.openxmlformats.org/officeDocument/2006/relationships/slide" Target="slides/slide12.xml"/><Relationship Id="rId44" Type="http://schemas.openxmlformats.org/officeDocument/2006/relationships/slide" Target="slides/slide25.xml"/><Relationship Id="rId52" Type="http://schemas.openxmlformats.org/officeDocument/2006/relationships/slide" Target="slides/slide33.xml"/><Relationship Id="rId60" Type="http://schemas.openxmlformats.org/officeDocument/2006/relationships/slide" Target="slides/slide41.xml"/><Relationship Id="rId65" Type="http://schemas.openxmlformats.org/officeDocument/2006/relationships/slide" Target="slides/slide46.xml"/><Relationship Id="rId73" Type="http://schemas.openxmlformats.org/officeDocument/2006/relationships/slide" Target="slides/slide54.xml"/><Relationship Id="rId78" Type="http://schemas.openxmlformats.org/officeDocument/2006/relationships/slide" Target="slides/slide59.xml"/><Relationship Id="rId81" Type="http://schemas.openxmlformats.org/officeDocument/2006/relationships/slide" Target="slides/slide62.xml"/><Relationship Id="rId86" Type="http://schemas.openxmlformats.org/officeDocument/2006/relationships/slide" Target="slides/slide67.xml"/><Relationship Id="rId94" Type="http://schemas.openxmlformats.org/officeDocument/2006/relationships/slide" Target="slides/slide75.xml"/><Relationship Id="rId99" Type="http://schemas.openxmlformats.org/officeDocument/2006/relationships/slide" Target="slides/slide80.xml"/><Relationship Id="rId101" Type="http://schemas.openxmlformats.org/officeDocument/2006/relationships/slide" Target="slides/slide82.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 Target="slides/slide20.xml"/><Relationship Id="rId109" Type="http://schemas.openxmlformats.org/officeDocument/2006/relationships/slide" Target="slides/slide90.xml"/><Relationship Id="rId34" Type="http://schemas.openxmlformats.org/officeDocument/2006/relationships/slide" Target="slides/slide15.xml"/><Relationship Id="rId50" Type="http://schemas.openxmlformats.org/officeDocument/2006/relationships/slide" Target="slides/slide31.xml"/><Relationship Id="rId55" Type="http://schemas.openxmlformats.org/officeDocument/2006/relationships/slide" Target="slides/slide36.xml"/><Relationship Id="rId76" Type="http://schemas.openxmlformats.org/officeDocument/2006/relationships/slide" Target="slides/slide57.xml"/><Relationship Id="rId97" Type="http://schemas.openxmlformats.org/officeDocument/2006/relationships/slide" Target="slides/slide78.xml"/><Relationship Id="rId104" Type="http://schemas.openxmlformats.org/officeDocument/2006/relationships/slide" Target="slides/slide85.xml"/><Relationship Id="rId7" Type="http://schemas.openxmlformats.org/officeDocument/2006/relationships/slideMaster" Target="slideMasters/slideMaster7.xml"/><Relationship Id="rId71" Type="http://schemas.openxmlformats.org/officeDocument/2006/relationships/slide" Target="slides/slide52.xml"/><Relationship Id="rId92" Type="http://schemas.openxmlformats.org/officeDocument/2006/relationships/slide" Target="slides/slide73.xml"/><Relationship Id="rId2" Type="http://schemas.openxmlformats.org/officeDocument/2006/relationships/slideMaster" Target="slideMasters/slideMaster2.xml"/><Relationship Id="rId29" Type="http://schemas.openxmlformats.org/officeDocument/2006/relationships/slide" Target="slides/slide1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AEED573-A006-4749-8558-A970F4C0B298}" type="doc">
      <dgm:prSet loTypeId="urn:microsoft.com/office/officeart/2008/layout/RadialCluster" loCatId="relationship" qsTypeId="urn:microsoft.com/office/officeart/2005/8/quickstyle/simple1" qsCatId="simple" csTypeId="urn:microsoft.com/office/officeart/2005/8/colors/accent1_2" csCatId="accent1" phldr="1"/>
      <dgm:spPr/>
      <dgm:t>
        <a:bodyPr/>
        <a:lstStyle/>
        <a:p>
          <a:endParaRPr lang="en-US"/>
        </a:p>
      </dgm:t>
    </dgm:pt>
    <dgm:pt modelId="{FF50F94B-77AF-4ABD-9F9C-4FCFA2299B92}">
      <dgm:prSet phldrT="[Text]"/>
      <dgm:spPr>
        <a:solidFill>
          <a:srgbClr val="FF0066"/>
        </a:solidFill>
      </dgm:spPr>
      <dgm:t>
        <a:bodyPr/>
        <a:lstStyle/>
        <a:p>
          <a:r>
            <a:rPr lang="en-US" b="1" dirty="0" err="1" smtClean="0"/>
            <a:t>Tìm</a:t>
          </a:r>
          <a:r>
            <a:rPr lang="en-US" b="1" dirty="0" smtClean="0"/>
            <a:t> </a:t>
          </a:r>
        </a:p>
        <a:p>
          <a:r>
            <a:rPr lang="en-US" b="1" dirty="0" err="1" smtClean="0"/>
            <a:t>hiểu</a:t>
          </a:r>
          <a:endParaRPr lang="en-US" b="1" dirty="0"/>
        </a:p>
      </dgm:t>
    </dgm:pt>
    <dgm:pt modelId="{C95B2640-538A-489F-A95E-E6EEEBF3DEA2}" type="parTrans" cxnId="{C8D51110-6B4E-4583-B658-CBABF7583DBE}">
      <dgm:prSet/>
      <dgm:spPr/>
      <dgm:t>
        <a:bodyPr/>
        <a:lstStyle/>
        <a:p>
          <a:endParaRPr lang="en-US"/>
        </a:p>
      </dgm:t>
    </dgm:pt>
    <dgm:pt modelId="{3338F27B-ED44-40F6-9E90-AE5F86FB0A1A}" type="sibTrans" cxnId="{C8D51110-6B4E-4583-B658-CBABF7583DBE}">
      <dgm:prSet/>
      <dgm:spPr/>
      <dgm:t>
        <a:bodyPr/>
        <a:lstStyle/>
        <a:p>
          <a:endParaRPr lang="en-US"/>
        </a:p>
      </dgm:t>
    </dgm:pt>
    <dgm:pt modelId="{2870C504-5FB1-4DD7-85B3-41EEC207E93E}">
      <dgm:prSet phldrT="[Text]" custT="1"/>
      <dgm:spPr>
        <a:solidFill>
          <a:srgbClr val="008000"/>
        </a:solidFill>
      </dgm:spPr>
      <dgm:t>
        <a:bodyPr/>
        <a:lstStyle/>
        <a:p>
          <a:r>
            <a:rPr lang="en-US" sz="2800" b="1" dirty="0" err="1" smtClean="0"/>
            <a:t>Kinh</a:t>
          </a:r>
          <a:r>
            <a:rPr lang="en-US" sz="2800" b="1" dirty="0" smtClean="0"/>
            <a:t> </a:t>
          </a:r>
          <a:r>
            <a:rPr lang="en-US" sz="2800" b="1" dirty="0" err="1" smtClean="0"/>
            <a:t>tế</a:t>
          </a:r>
          <a:endParaRPr lang="en-US" sz="2800" b="1" dirty="0"/>
        </a:p>
      </dgm:t>
    </dgm:pt>
    <dgm:pt modelId="{EA10ECA0-28CE-456F-9FB3-792CC869483A}" type="parTrans" cxnId="{45835650-875D-4D9A-BA05-4C6DC991DF98}">
      <dgm:prSet/>
      <dgm:spPr/>
      <dgm:t>
        <a:bodyPr/>
        <a:lstStyle/>
        <a:p>
          <a:endParaRPr lang="en-US"/>
        </a:p>
      </dgm:t>
    </dgm:pt>
    <dgm:pt modelId="{E57C0F44-CDF7-45FA-8E02-5554F3926198}" type="sibTrans" cxnId="{45835650-875D-4D9A-BA05-4C6DC991DF98}">
      <dgm:prSet/>
      <dgm:spPr/>
      <dgm:t>
        <a:bodyPr/>
        <a:lstStyle/>
        <a:p>
          <a:endParaRPr lang="en-US"/>
        </a:p>
      </dgm:t>
    </dgm:pt>
    <dgm:pt modelId="{62F7CF22-61E6-4C58-BF57-6367C9F41D87}">
      <dgm:prSet phldrT="[Text]" custT="1"/>
      <dgm:spPr>
        <a:solidFill>
          <a:srgbClr val="008000"/>
        </a:solidFill>
      </dgm:spPr>
      <dgm:t>
        <a:bodyPr/>
        <a:lstStyle/>
        <a:p>
          <a:r>
            <a:rPr lang="en-US" sz="2800" b="1" dirty="0" err="1" smtClean="0"/>
            <a:t>Chính</a:t>
          </a:r>
          <a:r>
            <a:rPr lang="en-US" sz="2800" b="1" dirty="0" smtClean="0"/>
            <a:t> </a:t>
          </a:r>
          <a:r>
            <a:rPr lang="en-US" sz="2800" b="1" dirty="0" err="1" smtClean="0"/>
            <a:t>trị</a:t>
          </a:r>
          <a:endParaRPr lang="en-US" sz="2800" b="1" dirty="0"/>
        </a:p>
      </dgm:t>
    </dgm:pt>
    <dgm:pt modelId="{3A7FF881-9723-4621-9A5C-5232C7A37670}" type="parTrans" cxnId="{D3769DCE-1CE6-4CF5-B866-483D0C3EE42E}">
      <dgm:prSet/>
      <dgm:spPr/>
      <dgm:t>
        <a:bodyPr/>
        <a:lstStyle/>
        <a:p>
          <a:endParaRPr lang="en-US"/>
        </a:p>
      </dgm:t>
    </dgm:pt>
    <dgm:pt modelId="{E0BF8548-2EA6-4AA9-B8B5-4E788233D92E}" type="sibTrans" cxnId="{D3769DCE-1CE6-4CF5-B866-483D0C3EE42E}">
      <dgm:prSet/>
      <dgm:spPr/>
      <dgm:t>
        <a:bodyPr/>
        <a:lstStyle/>
        <a:p>
          <a:endParaRPr lang="en-US"/>
        </a:p>
      </dgm:t>
    </dgm:pt>
    <dgm:pt modelId="{41D42AD8-E988-4DB2-BCCE-F19F0134A9E8}">
      <dgm:prSet phldrT="[Text]" custT="1"/>
      <dgm:spPr>
        <a:solidFill>
          <a:srgbClr val="008000"/>
        </a:solidFill>
      </dgm:spPr>
      <dgm:t>
        <a:bodyPr/>
        <a:lstStyle/>
        <a:p>
          <a:r>
            <a:rPr lang="en-US" sz="2800" b="1" dirty="0" err="1" smtClean="0"/>
            <a:t>Xã</a:t>
          </a:r>
          <a:r>
            <a:rPr lang="en-US" sz="2800" b="1" dirty="0" smtClean="0"/>
            <a:t> </a:t>
          </a:r>
          <a:r>
            <a:rPr lang="en-US" sz="2800" b="1" dirty="0" err="1" smtClean="0"/>
            <a:t>hội</a:t>
          </a:r>
          <a:r>
            <a:rPr lang="en-US" sz="2800" b="1" dirty="0" smtClean="0"/>
            <a:t> </a:t>
          </a:r>
          <a:endParaRPr lang="en-US" sz="2800" b="1" dirty="0"/>
        </a:p>
      </dgm:t>
    </dgm:pt>
    <dgm:pt modelId="{329FAAC4-6627-4450-9C26-B53025CD3C39}" type="parTrans" cxnId="{BF2253F5-C053-477B-8FFE-039048C108F1}">
      <dgm:prSet/>
      <dgm:spPr/>
      <dgm:t>
        <a:bodyPr/>
        <a:lstStyle/>
        <a:p>
          <a:endParaRPr lang="en-US"/>
        </a:p>
      </dgm:t>
    </dgm:pt>
    <dgm:pt modelId="{F61A1B64-D3D5-4533-AC81-2C51B213C927}" type="sibTrans" cxnId="{BF2253F5-C053-477B-8FFE-039048C108F1}">
      <dgm:prSet/>
      <dgm:spPr/>
      <dgm:t>
        <a:bodyPr/>
        <a:lstStyle/>
        <a:p>
          <a:endParaRPr lang="en-US"/>
        </a:p>
      </dgm:t>
    </dgm:pt>
    <dgm:pt modelId="{FE6EF042-BFAA-4D9D-8A95-4240D1C04678}" type="pres">
      <dgm:prSet presAssocID="{DAEED573-A006-4749-8558-A970F4C0B298}" presName="Name0" presStyleCnt="0">
        <dgm:presLayoutVars>
          <dgm:chMax val="1"/>
          <dgm:chPref val="1"/>
          <dgm:dir/>
          <dgm:animOne val="branch"/>
          <dgm:animLvl val="lvl"/>
        </dgm:presLayoutVars>
      </dgm:prSet>
      <dgm:spPr/>
      <dgm:t>
        <a:bodyPr/>
        <a:lstStyle/>
        <a:p>
          <a:endParaRPr lang="en-US"/>
        </a:p>
      </dgm:t>
    </dgm:pt>
    <dgm:pt modelId="{58FFCDB0-74F7-459D-AA50-3C188ABF484E}" type="pres">
      <dgm:prSet presAssocID="{FF50F94B-77AF-4ABD-9F9C-4FCFA2299B92}" presName="singleCycle" presStyleCnt="0"/>
      <dgm:spPr/>
    </dgm:pt>
    <dgm:pt modelId="{044FB904-F599-4BD7-BB1A-DA3EEC4EC5A0}" type="pres">
      <dgm:prSet presAssocID="{FF50F94B-77AF-4ABD-9F9C-4FCFA2299B92}" presName="singleCenter" presStyleLbl="node1" presStyleIdx="0" presStyleCnt="4">
        <dgm:presLayoutVars>
          <dgm:chMax val="7"/>
          <dgm:chPref val="7"/>
        </dgm:presLayoutVars>
      </dgm:prSet>
      <dgm:spPr/>
      <dgm:t>
        <a:bodyPr/>
        <a:lstStyle/>
        <a:p>
          <a:endParaRPr lang="en-US"/>
        </a:p>
      </dgm:t>
    </dgm:pt>
    <dgm:pt modelId="{3D91F310-0452-4320-B264-924A1159DCEA}" type="pres">
      <dgm:prSet presAssocID="{EA10ECA0-28CE-456F-9FB3-792CC869483A}" presName="Name56" presStyleLbl="parChTrans1D2" presStyleIdx="0" presStyleCnt="3"/>
      <dgm:spPr/>
      <dgm:t>
        <a:bodyPr/>
        <a:lstStyle/>
        <a:p>
          <a:endParaRPr lang="en-US"/>
        </a:p>
      </dgm:t>
    </dgm:pt>
    <dgm:pt modelId="{E413BA23-F378-4CDE-BE5B-C5ED5DCB9D2A}" type="pres">
      <dgm:prSet presAssocID="{2870C504-5FB1-4DD7-85B3-41EEC207E93E}" presName="text0" presStyleLbl="node1" presStyleIdx="1" presStyleCnt="4" custScaleX="263381">
        <dgm:presLayoutVars>
          <dgm:bulletEnabled val="1"/>
        </dgm:presLayoutVars>
      </dgm:prSet>
      <dgm:spPr/>
      <dgm:t>
        <a:bodyPr/>
        <a:lstStyle/>
        <a:p>
          <a:endParaRPr lang="en-US"/>
        </a:p>
      </dgm:t>
    </dgm:pt>
    <dgm:pt modelId="{6CA98AA2-12CA-42E7-95DB-45D457713B5B}" type="pres">
      <dgm:prSet presAssocID="{3A7FF881-9723-4621-9A5C-5232C7A37670}" presName="Name56" presStyleLbl="parChTrans1D2" presStyleIdx="1" presStyleCnt="3"/>
      <dgm:spPr/>
      <dgm:t>
        <a:bodyPr/>
        <a:lstStyle/>
        <a:p>
          <a:endParaRPr lang="en-US"/>
        </a:p>
      </dgm:t>
    </dgm:pt>
    <dgm:pt modelId="{4259E438-5D6D-453B-9F5D-9E3B1B679E28}" type="pres">
      <dgm:prSet presAssocID="{62F7CF22-61E6-4C58-BF57-6367C9F41D87}" presName="text0" presStyleLbl="node1" presStyleIdx="2" presStyleCnt="4" custScaleX="229552">
        <dgm:presLayoutVars>
          <dgm:bulletEnabled val="1"/>
        </dgm:presLayoutVars>
      </dgm:prSet>
      <dgm:spPr/>
      <dgm:t>
        <a:bodyPr/>
        <a:lstStyle/>
        <a:p>
          <a:endParaRPr lang="en-US"/>
        </a:p>
      </dgm:t>
    </dgm:pt>
    <dgm:pt modelId="{80140888-608E-443A-A8D9-94B64AE4C268}" type="pres">
      <dgm:prSet presAssocID="{329FAAC4-6627-4450-9C26-B53025CD3C39}" presName="Name56" presStyleLbl="parChTrans1D2" presStyleIdx="2" presStyleCnt="3"/>
      <dgm:spPr/>
      <dgm:t>
        <a:bodyPr/>
        <a:lstStyle/>
        <a:p>
          <a:endParaRPr lang="en-US"/>
        </a:p>
      </dgm:t>
    </dgm:pt>
    <dgm:pt modelId="{4F9E9630-1CEE-4FD5-B80C-4052E50EC5CD}" type="pres">
      <dgm:prSet presAssocID="{41D42AD8-E988-4DB2-BCCE-F19F0134A9E8}" presName="text0" presStyleLbl="node1" presStyleIdx="3" presStyleCnt="4" custScaleX="200995">
        <dgm:presLayoutVars>
          <dgm:bulletEnabled val="1"/>
        </dgm:presLayoutVars>
      </dgm:prSet>
      <dgm:spPr/>
      <dgm:t>
        <a:bodyPr/>
        <a:lstStyle/>
        <a:p>
          <a:endParaRPr lang="en-US"/>
        </a:p>
      </dgm:t>
    </dgm:pt>
  </dgm:ptLst>
  <dgm:cxnLst>
    <dgm:cxn modelId="{2F96294C-5C3B-4431-A2E0-4E3436AFAEBD}" type="presOf" srcId="{DAEED573-A006-4749-8558-A970F4C0B298}" destId="{FE6EF042-BFAA-4D9D-8A95-4240D1C04678}" srcOrd="0" destOrd="0" presId="urn:microsoft.com/office/officeart/2008/layout/RadialCluster"/>
    <dgm:cxn modelId="{C8D51110-6B4E-4583-B658-CBABF7583DBE}" srcId="{DAEED573-A006-4749-8558-A970F4C0B298}" destId="{FF50F94B-77AF-4ABD-9F9C-4FCFA2299B92}" srcOrd="0" destOrd="0" parTransId="{C95B2640-538A-489F-A95E-E6EEEBF3DEA2}" sibTransId="{3338F27B-ED44-40F6-9E90-AE5F86FB0A1A}"/>
    <dgm:cxn modelId="{D3769DCE-1CE6-4CF5-B866-483D0C3EE42E}" srcId="{FF50F94B-77AF-4ABD-9F9C-4FCFA2299B92}" destId="{62F7CF22-61E6-4C58-BF57-6367C9F41D87}" srcOrd="1" destOrd="0" parTransId="{3A7FF881-9723-4621-9A5C-5232C7A37670}" sibTransId="{E0BF8548-2EA6-4AA9-B8B5-4E788233D92E}"/>
    <dgm:cxn modelId="{45835650-875D-4D9A-BA05-4C6DC991DF98}" srcId="{FF50F94B-77AF-4ABD-9F9C-4FCFA2299B92}" destId="{2870C504-5FB1-4DD7-85B3-41EEC207E93E}" srcOrd="0" destOrd="0" parTransId="{EA10ECA0-28CE-456F-9FB3-792CC869483A}" sibTransId="{E57C0F44-CDF7-45FA-8E02-5554F3926198}"/>
    <dgm:cxn modelId="{39DDDFFA-3D90-43EA-BABD-8308593CDCEE}" type="presOf" srcId="{EA10ECA0-28CE-456F-9FB3-792CC869483A}" destId="{3D91F310-0452-4320-B264-924A1159DCEA}" srcOrd="0" destOrd="0" presId="urn:microsoft.com/office/officeart/2008/layout/RadialCluster"/>
    <dgm:cxn modelId="{A183E276-54FC-475B-9945-7293421770F6}" type="presOf" srcId="{41D42AD8-E988-4DB2-BCCE-F19F0134A9E8}" destId="{4F9E9630-1CEE-4FD5-B80C-4052E50EC5CD}" srcOrd="0" destOrd="0" presId="urn:microsoft.com/office/officeart/2008/layout/RadialCluster"/>
    <dgm:cxn modelId="{C03D41C3-67F9-4B7E-ABE9-D2624294B8BB}" type="presOf" srcId="{FF50F94B-77AF-4ABD-9F9C-4FCFA2299B92}" destId="{044FB904-F599-4BD7-BB1A-DA3EEC4EC5A0}" srcOrd="0" destOrd="0" presId="urn:microsoft.com/office/officeart/2008/layout/RadialCluster"/>
    <dgm:cxn modelId="{BF2253F5-C053-477B-8FFE-039048C108F1}" srcId="{FF50F94B-77AF-4ABD-9F9C-4FCFA2299B92}" destId="{41D42AD8-E988-4DB2-BCCE-F19F0134A9E8}" srcOrd="2" destOrd="0" parTransId="{329FAAC4-6627-4450-9C26-B53025CD3C39}" sibTransId="{F61A1B64-D3D5-4533-AC81-2C51B213C927}"/>
    <dgm:cxn modelId="{0383A8F4-6C08-435A-8DD2-02FDCD7800F8}" type="presOf" srcId="{62F7CF22-61E6-4C58-BF57-6367C9F41D87}" destId="{4259E438-5D6D-453B-9F5D-9E3B1B679E28}" srcOrd="0" destOrd="0" presId="urn:microsoft.com/office/officeart/2008/layout/RadialCluster"/>
    <dgm:cxn modelId="{AC378A05-3FD2-4A8B-B460-8081B5D797AB}" type="presOf" srcId="{3A7FF881-9723-4621-9A5C-5232C7A37670}" destId="{6CA98AA2-12CA-42E7-95DB-45D457713B5B}" srcOrd="0" destOrd="0" presId="urn:microsoft.com/office/officeart/2008/layout/RadialCluster"/>
    <dgm:cxn modelId="{67F9F3DF-ED7D-496A-9CEC-C4D326EAE932}" type="presOf" srcId="{2870C504-5FB1-4DD7-85B3-41EEC207E93E}" destId="{E413BA23-F378-4CDE-BE5B-C5ED5DCB9D2A}" srcOrd="0" destOrd="0" presId="urn:microsoft.com/office/officeart/2008/layout/RadialCluster"/>
    <dgm:cxn modelId="{CC512AE3-5030-440C-9B48-95F2248B4922}" type="presOf" srcId="{329FAAC4-6627-4450-9C26-B53025CD3C39}" destId="{80140888-608E-443A-A8D9-94B64AE4C268}" srcOrd="0" destOrd="0" presId="urn:microsoft.com/office/officeart/2008/layout/RadialCluster"/>
    <dgm:cxn modelId="{E6ACF840-6BC4-423A-8B51-260928829A7F}" type="presParOf" srcId="{FE6EF042-BFAA-4D9D-8A95-4240D1C04678}" destId="{58FFCDB0-74F7-459D-AA50-3C188ABF484E}" srcOrd="0" destOrd="0" presId="urn:microsoft.com/office/officeart/2008/layout/RadialCluster"/>
    <dgm:cxn modelId="{9AAD8ED8-8E09-4DA4-A3D5-5A02292B35C1}" type="presParOf" srcId="{58FFCDB0-74F7-459D-AA50-3C188ABF484E}" destId="{044FB904-F599-4BD7-BB1A-DA3EEC4EC5A0}" srcOrd="0" destOrd="0" presId="urn:microsoft.com/office/officeart/2008/layout/RadialCluster"/>
    <dgm:cxn modelId="{2E2952A5-BAD9-4761-A57F-B630E5FA6A30}" type="presParOf" srcId="{58FFCDB0-74F7-459D-AA50-3C188ABF484E}" destId="{3D91F310-0452-4320-B264-924A1159DCEA}" srcOrd="1" destOrd="0" presId="urn:microsoft.com/office/officeart/2008/layout/RadialCluster"/>
    <dgm:cxn modelId="{11279CE5-25FF-4335-B71E-AA202C2AA3F4}" type="presParOf" srcId="{58FFCDB0-74F7-459D-AA50-3C188ABF484E}" destId="{E413BA23-F378-4CDE-BE5B-C5ED5DCB9D2A}" srcOrd="2" destOrd="0" presId="urn:microsoft.com/office/officeart/2008/layout/RadialCluster"/>
    <dgm:cxn modelId="{4A40991B-A0A0-4D41-B492-8B677067D6B7}" type="presParOf" srcId="{58FFCDB0-74F7-459D-AA50-3C188ABF484E}" destId="{6CA98AA2-12CA-42E7-95DB-45D457713B5B}" srcOrd="3" destOrd="0" presId="urn:microsoft.com/office/officeart/2008/layout/RadialCluster"/>
    <dgm:cxn modelId="{FB5D69E2-707A-474F-8A3C-11ADBE7753C9}" type="presParOf" srcId="{58FFCDB0-74F7-459D-AA50-3C188ABF484E}" destId="{4259E438-5D6D-453B-9F5D-9E3B1B679E28}" srcOrd="4" destOrd="0" presId="urn:microsoft.com/office/officeart/2008/layout/RadialCluster"/>
    <dgm:cxn modelId="{40FECFCB-9A2B-460F-9DEE-79A8E2B3826D}" type="presParOf" srcId="{58FFCDB0-74F7-459D-AA50-3C188ABF484E}" destId="{80140888-608E-443A-A8D9-94B64AE4C268}" srcOrd="5" destOrd="0" presId="urn:microsoft.com/office/officeart/2008/layout/RadialCluster"/>
    <dgm:cxn modelId="{8273ABFA-39D5-4108-BACC-E4DDC3A985DC}" type="presParOf" srcId="{58FFCDB0-74F7-459D-AA50-3C188ABF484E}" destId="{4F9E9630-1CEE-4FD5-B80C-4052E50EC5CD}" srcOrd="6"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80449EB-550A-4865-9DC3-4E9C566EB9FB}" type="doc">
      <dgm:prSet loTypeId="urn:microsoft.com/office/officeart/2005/8/layout/gear1" loCatId="process" qsTypeId="urn:microsoft.com/office/officeart/2005/8/quickstyle/simple5" qsCatId="simple" csTypeId="urn:microsoft.com/office/officeart/2005/8/colors/accent1_2" csCatId="accent1" phldr="1"/>
      <dgm:spPr/>
    </dgm:pt>
    <dgm:pt modelId="{C7AADD87-BEA9-4DD2-ADCB-9425CCDD2FA2}">
      <dgm:prSet phldrT="[Text]" custT="1"/>
      <dgm:spPr>
        <a:xfrm>
          <a:off x="3327402" y="1752602"/>
          <a:ext cx="2235200" cy="2235200"/>
        </a:xfrm>
        <a:solidFill>
          <a:srgbClr val="FF0000"/>
        </a:solidFill>
        <a:ln>
          <a:no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7FD13B">
              <a:hueOff val="0"/>
              <a:satOff val="0"/>
              <a:lumOff val="0"/>
              <a:alphaOff val="0"/>
              <a:satMod val="300000"/>
            </a:srgbClr>
          </a:contourClr>
        </a:sp3d>
      </dgm:spPr>
      <dgm:t>
        <a:bodyPr>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n-US" sz="2400" b="1" cap="none" spc="0" smtClean="0">
              <a:ln/>
              <a:solidFill>
                <a:schemeClr val="accent3"/>
              </a:solidFill>
              <a:effectLst/>
              <a:latin typeface="Times New Roman" pitchFamily="18" charset="0"/>
              <a:ea typeface="+mn-ea"/>
              <a:cs typeface="Times New Roman" pitchFamily="18" charset="0"/>
            </a:rPr>
            <a:t>Sự lãnh đạo của Đảng</a:t>
          </a:r>
          <a:endParaRPr lang="en-US" sz="2400" b="1" cap="none" spc="0">
            <a:ln/>
            <a:solidFill>
              <a:schemeClr val="accent3"/>
            </a:solidFill>
            <a:effectLst/>
            <a:latin typeface="Times New Roman" pitchFamily="18" charset="0"/>
            <a:ea typeface="+mn-ea"/>
            <a:cs typeface="Times New Roman" pitchFamily="18" charset="0"/>
          </a:endParaRPr>
        </a:p>
      </dgm:t>
    </dgm:pt>
    <dgm:pt modelId="{4D09DFF7-B492-4FCB-8179-147CDF084BE0}" type="parTrans" cxnId="{22089FA2-B8BA-4157-A8E2-D0EC7A48E99E}">
      <dgm:prSet/>
      <dgm:spPr/>
      <dgm:t>
        <a:bodyPr/>
        <a:lstStyle/>
        <a:p>
          <a:endParaRPr lang="en-US"/>
        </a:p>
      </dgm:t>
    </dgm:pt>
    <dgm:pt modelId="{265DE78B-5B1F-4AF0-B2DD-3663F60055F8}" type="sibTrans" cxnId="{22089FA2-B8BA-4157-A8E2-D0EC7A48E99E}">
      <dgm:prSet/>
      <dgm:spPr>
        <a:xfrm>
          <a:off x="3234946" y="1371612"/>
          <a:ext cx="2861056" cy="2861056"/>
        </a:xfrm>
        <a:solidFill>
          <a:srgbClr val="EA157A"/>
        </a:solidFill>
        <a:ln>
          <a:no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7FD13B">
              <a:tint val="60000"/>
              <a:hueOff val="0"/>
              <a:satOff val="0"/>
              <a:lumOff val="0"/>
              <a:alphaOff val="0"/>
              <a:satMod val="300000"/>
            </a:srgbClr>
          </a:contourClr>
        </a:sp3d>
      </dgm:spPr>
      <dgm:t>
        <a:bodyPr/>
        <a:lstStyle/>
        <a:p>
          <a:endParaRPr lang="en-US"/>
        </a:p>
      </dgm:t>
    </dgm:pt>
    <dgm:pt modelId="{BE4C0087-1591-4E55-B7D7-6D4A3C85E61D}">
      <dgm:prSet phldrT="[Text]" custT="1"/>
      <dgm:spPr>
        <a:xfrm>
          <a:off x="1963420" y="1300480"/>
          <a:ext cx="1625600" cy="1625600"/>
        </a:xfrm>
        <a:solidFill>
          <a:srgbClr val="7030A0"/>
        </a:solidFill>
        <a:ln>
          <a:no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7FD13B">
              <a:hueOff val="0"/>
              <a:satOff val="0"/>
              <a:lumOff val="0"/>
              <a:alphaOff val="0"/>
              <a:satMod val="300000"/>
            </a:srgbClr>
          </a:contourClr>
        </a:sp3d>
      </dgm:spPr>
      <dgm:t>
        <a:bodyPr>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2400" b="1" cap="none" spc="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a typeface="+mn-ea"/>
              <a:cs typeface="Times New Roman" pitchFamily="18" charset="0"/>
            </a:rPr>
            <a:t>Miền Nam </a:t>
          </a:r>
          <a:endParaRPr lang="en-US" sz="2400" b="1" cap="none" spc="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a typeface="+mn-ea"/>
            <a:cs typeface="Times New Roman" pitchFamily="18" charset="0"/>
          </a:endParaRPr>
        </a:p>
      </dgm:t>
    </dgm:pt>
    <dgm:pt modelId="{F8F03E68-74E3-4640-A5F6-B54DDE138F92}" type="parTrans" cxnId="{7A4000E0-FCB1-4E63-B77A-FD65B37855CF}">
      <dgm:prSet/>
      <dgm:spPr/>
      <dgm:t>
        <a:bodyPr/>
        <a:lstStyle/>
        <a:p>
          <a:endParaRPr lang="en-US"/>
        </a:p>
      </dgm:t>
    </dgm:pt>
    <dgm:pt modelId="{EF14F539-2632-4A8E-AF6D-C58B9E8964C8}" type="sibTrans" cxnId="{7A4000E0-FCB1-4E63-B77A-FD65B37855CF}">
      <dgm:prSet/>
      <dgm:spPr>
        <a:xfrm>
          <a:off x="1675529" y="941355"/>
          <a:ext cx="2078736" cy="2078736"/>
        </a:xfrm>
        <a:solidFill>
          <a:srgbClr val="EA157A"/>
        </a:solidFill>
        <a:ln>
          <a:no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7FD13B">
              <a:tint val="60000"/>
              <a:hueOff val="0"/>
              <a:satOff val="0"/>
              <a:lumOff val="0"/>
              <a:alphaOff val="0"/>
              <a:satMod val="300000"/>
            </a:srgbClr>
          </a:contourClr>
        </a:sp3d>
      </dgm:spPr>
      <dgm:t>
        <a:bodyPr/>
        <a:lstStyle/>
        <a:p>
          <a:endParaRPr lang="en-US"/>
        </a:p>
      </dgm:t>
    </dgm:pt>
    <dgm:pt modelId="{D471F1F9-2D9D-4117-9501-17FB6C4C086C}">
      <dgm:prSet phldrT="[Text]"/>
      <dgm:spPr>
        <a:xfrm rot="20700000">
          <a:off x="2873921" y="178981"/>
          <a:ext cx="1592756" cy="1592756"/>
        </a:xfrm>
        <a:solidFill>
          <a:srgbClr val="FF33CC"/>
        </a:solidFill>
        <a:ln>
          <a:no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7FD13B">
              <a:hueOff val="0"/>
              <a:satOff val="0"/>
              <a:lumOff val="0"/>
              <a:alphaOff val="0"/>
              <a:satMod val="300000"/>
            </a:srgbClr>
          </a:contourClr>
        </a:sp3d>
      </dgm:spPr>
      <dgm:t>
        <a:bodyPr>
          <a:scene3d>
            <a:camera prst="orthographicFront"/>
            <a:lightRig rig="glow" dir="tl">
              <a:rot lat="0" lon="0" rev="5400000"/>
            </a:lightRig>
          </a:scene3d>
          <a:sp3d contourW="12700">
            <a:bevelT w="25400" h="25400"/>
            <a:contourClr>
              <a:schemeClr val="accent6">
                <a:shade val="73000"/>
              </a:schemeClr>
            </a:contourClr>
          </a:sp3d>
        </a:bodyPr>
        <a:lstStyle/>
        <a:p>
          <a:r>
            <a:rPr lang="en-US" b="1" cap="none" spc="0"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ea typeface="+mn-ea"/>
              <a:cs typeface="Times New Roman" pitchFamily="18" charset="0"/>
            </a:rPr>
            <a:t>Miền</a:t>
          </a:r>
          <a:r>
            <a:rPr lang="en-US"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ea typeface="+mn-ea"/>
              <a:cs typeface="Times New Roman" pitchFamily="18" charset="0"/>
            </a:rPr>
            <a:t> </a:t>
          </a:r>
          <a:r>
            <a:rPr lang="en-US" b="1" cap="none" spc="0"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ea typeface="+mn-ea"/>
              <a:cs typeface="Times New Roman" pitchFamily="18" charset="0"/>
            </a:rPr>
            <a:t>Bắc</a:t>
          </a:r>
          <a:endParaRPr lang="en-US"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ea typeface="+mn-ea"/>
            <a:cs typeface="Times New Roman" pitchFamily="18" charset="0"/>
          </a:endParaRPr>
        </a:p>
      </dgm:t>
    </dgm:pt>
    <dgm:pt modelId="{E021DE10-8082-4177-B64A-8ADC58BC015F}" type="parTrans" cxnId="{2F37EB13-1A93-4462-B705-F54B009D819D}">
      <dgm:prSet/>
      <dgm:spPr/>
      <dgm:t>
        <a:bodyPr/>
        <a:lstStyle/>
        <a:p>
          <a:endParaRPr lang="en-US"/>
        </a:p>
      </dgm:t>
    </dgm:pt>
    <dgm:pt modelId="{74FCE524-59E9-45A2-8A0A-4C73D1626C5F}" type="sibTrans" cxnId="{2F37EB13-1A93-4462-B705-F54B009D819D}">
      <dgm:prSet/>
      <dgm:spPr>
        <a:xfrm>
          <a:off x="2505500" y="-169332"/>
          <a:ext cx="2241296" cy="2241296"/>
        </a:xfrm>
        <a:solidFill>
          <a:srgbClr val="EA157A"/>
        </a:solidFill>
        <a:ln>
          <a:no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7FD13B">
              <a:tint val="60000"/>
              <a:hueOff val="0"/>
              <a:satOff val="0"/>
              <a:lumOff val="0"/>
              <a:alphaOff val="0"/>
              <a:satMod val="300000"/>
            </a:srgbClr>
          </a:contourClr>
        </a:sp3d>
      </dgm:spPr>
      <dgm:t>
        <a:bodyPr/>
        <a:lstStyle/>
        <a:p>
          <a:endParaRPr lang="en-US"/>
        </a:p>
      </dgm:t>
    </dgm:pt>
    <dgm:pt modelId="{EDB424FB-B9CB-44B7-B7D3-AA4AC255C743}" type="pres">
      <dgm:prSet presAssocID="{980449EB-550A-4865-9DC3-4E9C566EB9FB}" presName="composite" presStyleCnt="0">
        <dgm:presLayoutVars>
          <dgm:chMax val="3"/>
          <dgm:animLvl val="lvl"/>
          <dgm:resizeHandles val="exact"/>
        </dgm:presLayoutVars>
      </dgm:prSet>
      <dgm:spPr/>
    </dgm:pt>
    <dgm:pt modelId="{5004D354-5F60-4A47-8F46-CC92F336F670}" type="pres">
      <dgm:prSet presAssocID="{C7AADD87-BEA9-4DD2-ADCB-9425CCDD2FA2}" presName="gear1" presStyleLbl="node1" presStyleIdx="0" presStyleCnt="3" custLinFactNeighborX="2841" custLinFactNeighborY="-3409">
        <dgm:presLayoutVars>
          <dgm:chMax val="1"/>
          <dgm:bulletEnabled val="1"/>
        </dgm:presLayoutVars>
      </dgm:prSet>
      <dgm:spPr>
        <a:prstGeom prst="gear9">
          <a:avLst/>
        </a:prstGeom>
      </dgm:spPr>
      <dgm:t>
        <a:bodyPr/>
        <a:lstStyle/>
        <a:p>
          <a:endParaRPr lang="en-US"/>
        </a:p>
      </dgm:t>
    </dgm:pt>
    <dgm:pt modelId="{39EDD554-B601-477E-9B79-63AD111F98DA}" type="pres">
      <dgm:prSet presAssocID="{C7AADD87-BEA9-4DD2-ADCB-9425CCDD2FA2}" presName="gear1srcNode" presStyleLbl="node1" presStyleIdx="0" presStyleCnt="3"/>
      <dgm:spPr/>
      <dgm:t>
        <a:bodyPr/>
        <a:lstStyle/>
        <a:p>
          <a:endParaRPr lang="en-US"/>
        </a:p>
      </dgm:t>
    </dgm:pt>
    <dgm:pt modelId="{99A360DB-710C-467E-8A5D-EE2574C15AFC}" type="pres">
      <dgm:prSet presAssocID="{C7AADD87-BEA9-4DD2-ADCB-9425CCDD2FA2}" presName="gear1dstNode" presStyleLbl="node1" presStyleIdx="0" presStyleCnt="3"/>
      <dgm:spPr/>
      <dgm:t>
        <a:bodyPr/>
        <a:lstStyle/>
        <a:p>
          <a:endParaRPr lang="en-US"/>
        </a:p>
      </dgm:t>
    </dgm:pt>
    <dgm:pt modelId="{1AFB6689-5770-4020-8F67-4967AA2C8CE0}" type="pres">
      <dgm:prSet presAssocID="{BE4C0087-1591-4E55-B7D7-6D4A3C85E61D}" presName="gear2" presStyleLbl="node1" presStyleIdx="1" presStyleCnt="3">
        <dgm:presLayoutVars>
          <dgm:chMax val="1"/>
          <dgm:bulletEnabled val="1"/>
        </dgm:presLayoutVars>
      </dgm:prSet>
      <dgm:spPr>
        <a:prstGeom prst="gear6">
          <a:avLst/>
        </a:prstGeom>
      </dgm:spPr>
      <dgm:t>
        <a:bodyPr/>
        <a:lstStyle/>
        <a:p>
          <a:endParaRPr lang="en-US"/>
        </a:p>
      </dgm:t>
    </dgm:pt>
    <dgm:pt modelId="{737D7E27-6B68-419B-AD0C-8BCA80EEF1E0}" type="pres">
      <dgm:prSet presAssocID="{BE4C0087-1591-4E55-B7D7-6D4A3C85E61D}" presName="gear2srcNode" presStyleLbl="node1" presStyleIdx="1" presStyleCnt="3"/>
      <dgm:spPr/>
      <dgm:t>
        <a:bodyPr/>
        <a:lstStyle/>
        <a:p>
          <a:endParaRPr lang="en-US"/>
        </a:p>
      </dgm:t>
    </dgm:pt>
    <dgm:pt modelId="{137EEFE4-A05E-4ADB-8734-240EBEF48EB6}" type="pres">
      <dgm:prSet presAssocID="{BE4C0087-1591-4E55-B7D7-6D4A3C85E61D}" presName="gear2dstNode" presStyleLbl="node1" presStyleIdx="1" presStyleCnt="3"/>
      <dgm:spPr/>
      <dgm:t>
        <a:bodyPr/>
        <a:lstStyle/>
        <a:p>
          <a:endParaRPr lang="en-US"/>
        </a:p>
      </dgm:t>
    </dgm:pt>
    <dgm:pt modelId="{C7817752-B00F-489E-9D47-E7280B418CCE}" type="pres">
      <dgm:prSet presAssocID="{D471F1F9-2D9D-4117-9501-17FB6C4C086C}" presName="gear3" presStyleLbl="node1" presStyleIdx="2" presStyleCnt="3" custScaleX="106573" custScaleY="108144"/>
      <dgm:spPr>
        <a:prstGeom prst="gear6">
          <a:avLst/>
        </a:prstGeom>
      </dgm:spPr>
      <dgm:t>
        <a:bodyPr/>
        <a:lstStyle/>
        <a:p>
          <a:endParaRPr lang="en-US"/>
        </a:p>
      </dgm:t>
    </dgm:pt>
    <dgm:pt modelId="{63A122EE-B169-4485-8871-28DA5470C2A3}" type="pres">
      <dgm:prSet presAssocID="{D471F1F9-2D9D-4117-9501-17FB6C4C086C}" presName="gear3tx" presStyleLbl="node1" presStyleIdx="2" presStyleCnt="3">
        <dgm:presLayoutVars>
          <dgm:chMax val="1"/>
          <dgm:bulletEnabled val="1"/>
        </dgm:presLayoutVars>
      </dgm:prSet>
      <dgm:spPr/>
      <dgm:t>
        <a:bodyPr/>
        <a:lstStyle/>
        <a:p>
          <a:endParaRPr lang="en-US"/>
        </a:p>
      </dgm:t>
    </dgm:pt>
    <dgm:pt modelId="{16179681-A626-4C38-88D3-310B2D6B60CA}" type="pres">
      <dgm:prSet presAssocID="{D471F1F9-2D9D-4117-9501-17FB6C4C086C}" presName="gear3srcNode" presStyleLbl="node1" presStyleIdx="2" presStyleCnt="3"/>
      <dgm:spPr/>
      <dgm:t>
        <a:bodyPr/>
        <a:lstStyle/>
        <a:p>
          <a:endParaRPr lang="en-US"/>
        </a:p>
      </dgm:t>
    </dgm:pt>
    <dgm:pt modelId="{41B66907-FDEB-48F0-9277-5C070F3253F3}" type="pres">
      <dgm:prSet presAssocID="{D471F1F9-2D9D-4117-9501-17FB6C4C086C}" presName="gear3dstNode" presStyleLbl="node1" presStyleIdx="2" presStyleCnt="3"/>
      <dgm:spPr/>
      <dgm:t>
        <a:bodyPr/>
        <a:lstStyle/>
        <a:p>
          <a:endParaRPr lang="en-US"/>
        </a:p>
      </dgm:t>
    </dgm:pt>
    <dgm:pt modelId="{81A2D0C0-53AC-41B3-8FBC-258EDFC03D59}" type="pres">
      <dgm:prSet presAssocID="{265DE78B-5B1F-4AF0-B2DD-3663F60055F8}" presName="connector1" presStyleLbl="sibTrans2D1" presStyleIdx="0" presStyleCnt="3" custLinFactNeighborX="5045" custLinFactNeighborY="-4219"/>
      <dgm:spPr>
        <a:prstGeom prst="circularArrow">
          <a:avLst>
            <a:gd name="adj1" fmla="val 4687"/>
            <a:gd name="adj2" fmla="val 299029"/>
            <a:gd name="adj3" fmla="val 2513083"/>
            <a:gd name="adj4" fmla="val 15867933"/>
            <a:gd name="adj5" fmla="val 5469"/>
          </a:avLst>
        </a:prstGeom>
      </dgm:spPr>
      <dgm:t>
        <a:bodyPr/>
        <a:lstStyle/>
        <a:p>
          <a:endParaRPr lang="en-US"/>
        </a:p>
      </dgm:t>
    </dgm:pt>
    <dgm:pt modelId="{5CD21B1D-94E6-45E7-A4F7-C18D097B86A8}" type="pres">
      <dgm:prSet presAssocID="{EF14F539-2632-4A8E-AF6D-C58B9E8964C8}" presName="connector2" presStyleLbl="sibTrans2D1" presStyleIdx="1" presStyleCnt="3"/>
      <dgm:spPr>
        <a:prstGeom prst="leftCircularArrow">
          <a:avLst>
            <a:gd name="adj1" fmla="val 6452"/>
            <a:gd name="adj2" fmla="val 429999"/>
            <a:gd name="adj3" fmla="val 10489124"/>
            <a:gd name="adj4" fmla="val 14837806"/>
            <a:gd name="adj5" fmla="val 7527"/>
          </a:avLst>
        </a:prstGeom>
      </dgm:spPr>
      <dgm:t>
        <a:bodyPr/>
        <a:lstStyle/>
        <a:p>
          <a:endParaRPr lang="en-US"/>
        </a:p>
      </dgm:t>
    </dgm:pt>
    <dgm:pt modelId="{530E8534-ADED-4D77-BBEC-9BB363A20C46}" type="pres">
      <dgm:prSet presAssocID="{74FCE524-59E9-45A2-8A0A-4C73D1626C5F}" presName="connector3" presStyleLbl="sibTrans2D1" presStyleIdx="2" presStyleCnt="3"/>
      <dgm:spPr>
        <a:prstGeom prst="circularArrow">
          <a:avLst>
            <a:gd name="adj1" fmla="val 5984"/>
            <a:gd name="adj2" fmla="val 394124"/>
            <a:gd name="adj3" fmla="val 13313824"/>
            <a:gd name="adj4" fmla="val 10508221"/>
            <a:gd name="adj5" fmla="val 6981"/>
          </a:avLst>
        </a:prstGeom>
      </dgm:spPr>
      <dgm:t>
        <a:bodyPr/>
        <a:lstStyle/>
        <a:p>
          <a:endParaRPr lang="en-US"/>
        </a:p>
      </dgm:t>
    </dgm:pt>
  </dgm:ptLst>
  <dgm:cxnLst>
    <dgm:cxn modelId="{38EE275A-83D1-4801-A032-B82D6E61BBC8}" type="presOf" srcId="{BE4C0087-1591-4E55-B7D7-6D4A3C85E61D}" destId="{137EEFE4-A05E-4ADB-8734-240EBEF48EB6}" srcOrd="2" destOrd="0" presId="urn:microsoft.com/office/officeart/2005/8/layout/gear1"/>
    <dgm:cxn modelId="{8A4A6B7C-C6DD-4700-A196-C472077D7266}" type="presOf" srcId="{D471F1F9-2D9D-4117-9501-17FB6C4C086C}" destId="{16179681-A626-4C38-88D3-310B2D6B60CA}" srcOrd="2" destOrd="0" presId="urn:microsoft.com/office/officeart/2005/8/layout/gear1"/>
    <dgm:cxn modelId="{4044CC34-A2EA-4FB7-9116-D153CDF50489}" type="presOf" srcId="{C7AADD87-BEA9-4DD2-ADCB-9425CCDD2FA2}" destId="{39EDD554-B601-477E-9B79-63AD111F98DA}" srcOrd="1" destOrd="0" presId="urn:microsoft.com/office/officeart/2005/8/layout/gear1"/>
    <dgm:cxn modelId="{A150E02F-6675-4977-BD70-46D8388C7B5E}" type="presOf" srcId="{BE4C0087-1591-4E55-B7D7-6D4A3C85E61D}" destId="{737D7E27-6B68-419B-AD0C-8BCA80EEF1E0}" srcOrd="1" destOrd="0" presId="urn:microsoft.com/office/officeart/2005/8/layout/gear1"/>
    <dgm:cxn modelId="{8CE9169F-E624-4237-9E51-E492CA7B4116}" type="presOf" srcId="{74FCE524-59E9-45A2-8A0A-4C73D1626C5F}" destId="{530E8534-ADED-4D77-BBEC-9BB363A20C46}" srcOrd="0" destOrd="0" presId="urn:microsoft.com/office/officeart/2005/8/layout/gear1"/>
    <dgm:cxn modelId="{CBBAB22F-1B29-453C-A098-2FC0807DDE4C}" type="presOf" srcId="{265DE78B-5B1F-4AF0-B2DD-3663F60055F8}" destId="{81A2D0C0-53AC-41B3-8FBC-258EDFC03D59}" srcOrd="0" destOrd="0" presId="urn:microsoft.com/office/officeart/2005/8/layout/gear1"/>
    <dgm:cxn modelId="{9C175203-7A46-4346-A819-9911D1F481D2}" type="presOf" srcId="{C7AADD87-BEA9-4DD2-ADCB-9425CCDD2FA2}" destId="{5004D354-5F60-4A47-8F46-CC92F336F670}" srcOrd="0" destOrd="0" presId="urn:microsoft.com/office/officeart/2005/8/layout/gear1"/>
    <dgm:cxn modelId="{E6FE6057-42B3-47BD-8644-BFD08E39676C}" type="presOf" srcId="{C7AADD87-BEA9-4DD2-ADCB-9425CCDD2FA2}" destId="{99A360DB-710C-467E-8A5D-EE2574C15AFC}" srcOrd="2" destOrd="0" presId="urn:microsoft.com/office/officeart/2005/8/layout/gear1"/>
    <dgm:cxn modelId="{7A4000E0-FCB1-4E63-B77A-FD65B37855CF}" srcId="{980449EB-550A-4865-9DC3-4E9C566EB9FB}" destId="{BE4C0087-1591-4E55-B7D7-6D4A3C85E61D}" srcOrd="1" destOrd="0" parTransId="{F8F03E68-74E3-4640-A5F6-B54DDE138F92}" sibTransId="{EF14F539-2632-4A8E-AF6D-C58B9E8964C8}"/>
    <dgm:cxn modelId="{77D3C45D-6C5D-4A05-881D-069229979522}" type="presOf" srcId="{980449EB-550A-4865-9DC3-4E9C566EB9FB}" destId="{EDB424FB-B9CB-44B7-B7D3-AA4AC255C743}" srcOrd="0" destOrd="0" presId="urn:microsoft.com/office/officeart/2005/8/layout/gear1"/>
    <dgm:cxn modelId="{205E559F-60C7-47E5-BF92-F0A79AD38985}" type="presOf" srcId="{D471F1F9-2D9D-4117-9501-17FB6C4C086C}" destId="{63A122EE-B169-4485-8871-28DA5470C2A3}" srcOrd="1" destOrd="0" presId="urn:microsoft.com/office/officeart/2005/8/layout/gear1"/>
    <dgm:cxn modelId="{B5B84089-2465-49CF-9392-B93399C28F89}" type="presOf" srcId="{D471F1F9-2D9D-4117-9501-17FB6C4C086C}" destId="{C7817752-B00F-489E-9D47-E7280B418CCE}" srcOrd="0" destOrd="0" presId="urn:microsoft.com/office/officeart/2005/8/layout/gear1"/>
    <dgm:cxn modelId="{7EF4029B-DA0A-4059-A900-5DFF5136CFA4}" type="presOf" srcId="{EF14F539-2632-4A8E-AF6D-C58B9E8964C8}" destId="{5CD21B1D-94E6-45E7-A4F7-C18D097B86A8}" srcOrd="0" destOrd="0" presId="urn:microsoft.com/office/officeart/2005/8/layout/gear1"/>
    <dgm:cxn modelId="{22089FA2-B8BA-4157-A8E2-D0EC7A48E99E}" srcId="{980449EB-550A-4865-9DC3-4E9C566EB9FB}" destId="{C7AADD87-BEA9-4DD2-ADCB-9425CCDD2FA2}" srcOrd="0" destOrd="0" parTransId="{4D09DFF7-B492-4FCB-8179-147CDF084BE0}" sibTransId="{265DE78B-5B1F-4AF0-B2DD-3663F60055F8}"/>
    <dgm:cxn modelId="{9D85B52F-F442-417D-9636-2541894CFE6E}" type="presOf" srcId="{BE4C0087-1591-4E55-B7D7-6D4A3C85E61D}" destId="{1AFB6689-5770-4020-8F67-4967AA2C8CE0}" srcOrd="0" destOrd="0" presId="urn:microsoft.com/office/officeart/2005/8/layout/gear1"/>
    <dgm:cxn modelId="{2F37EB13-1A93-4462-B705-F54B009D819D}" srcId="{980449EB-550A-4865-9DC3-4E9C566EB9FB}" destId="{D471F1F9-2D9D-4117-9501-17FB6C4C086C}" srcOrd="2" destOrd="0" parTransId="{E021DE10-8082-4177-B64A-8ADC58BC015F}" sibTransId="{74FCE524-59E9-45A2-8A0A-4C73D1626C5F}"/>
    <dgm:cxn modelId="{EAEC0D05-D2FE-4E57-9BB2-40AEEBB203B4}" type="presOf" srcId="{D471F1F9-2D9D-4117-9501-17FB6C4C086C}" destId="{41B66907-FDEB-48F0-9277-5C070F3253F3}" srcOrd="3" destOrd="0" presId="urn:microsoft.com/office/officeart/2005/8/layout/gear1"/>
    <dgm:cxn modelId="{0D1D5386-8EF9-4B0A-AF13-DA8B915AE6F5}" type="presParOf" srcId="{EDB424FB-B9CB-44B7-B7D3-AA4AC255C743}" destId="{5004D354-5F60-4A47-8F46-CC92F336F670}" srcOrd="0" destOrd="0" presId="urn:microsoft.com/office/officeart/2005/8/layout/gear1"/>
    <dgm:cxn modelId="{FAA2500B-76D8-4987-9400-2B2D37CE27E8}" type="presParOf" srcId="{EDB424FB-B9CB-44B7-B7D3-AA4AC255C743}" destId="{39EDD554-B601-477E-9B79-63AD111F98DA}" srcOrd="1" destOrd="0" presId="urn:microsoft.com/office/officeart/2005/8/layout/gear1"/>
    <dgm:cxn modelId="{B5DD5E5A-9C77-4E88-B5D9-B7458442D4B0}" type="presParOf" srcId="{EDB424FB-B9CB-44B7-B7D3-AA4AC255C743}" destId="{99A360DB-710C-467E-8A5D-EE2574C15AFC}" srcOrd="2" destOrd="0" presId="urn:microsoft.com/office/officeart/2005/8/layout/gear1"/>
    <dgm:cxn modelId="{19B8BCEB-CA7F-4999-BA05-4A23C6FE67E4}" type="presParOf" srcId="{EDB424FB-B9CB-44B7-B7D3-AA4AC255C743}" destId="{1AFB6689-5770-4020-8F67-4967AA2C8CE0}" srcOrd="3" destOrd="0" presId="urn:microsoft.com/office/officeart/2005/8/layout/gear1"/>
    <dgm:cxn modelId="{DC893416-D06A-487F-8B97-BB40CB78D2F6}" type="presParOf" srcId="{EDB424FB-B9CB-44B7-B7D3-AA4AC255C743}" destId="{737D7E27-6B68-419B-AD0C-8BCA80EEF1E0}" srcOrd="4" destOrd="0" presId="urn:microsoft.com/office/officeart/2005/8/layout/gear1"/>
    <dgm:cxn modelId="{1F4B6908-476B-40D4-9EEE-C8004929207D}" type="presParOf" srcId="{EDB424FB-B9CB-44B7-B7D3-AA4AC255C743}" destId="{137EEFE4-A05E-4ADB-8734-240EBEF48EB6}" srcOrd="5" destOrd="0" presId="urn:microsoft.com/office/officeart/2005/8/layout/gear1"/>
    <dgm:cxn modelId="{3C3787A2-8FB3-4DB8-85F1-B718C49D0012}" type="presParOf" srcId="{EDB424FB-B9CB-44B7-B7D3-AA4AC255C743}" destId="{C7817752-B00F-489E-9D47-E7280B418CCE}" srcOrd="6" destOrd="0" presId="urn:microsoft.com/office/officeart/2005/8/layout/gear1"/>
    <dgm:cxn modelId="{56794AE9-2D8A-432D-A985-4CA135AF52D3}" type="presParOf" srcId="{EDB424FB-B9CB-44B7-B7D3-AA4AC255C743}" destId="{63A122EE-B169-4485-8871-28DA5470C2A3}" srcOrd="7" destOrd="0" presId="urn:microsoft.com/office/officeart/2005/8/layout/gear1"/>
    <dgm:cxn modelId="{8D19DEDD-38E8-4ED7-8D02-DAE4AAD977FD}" type="presParOf" srcId="{EDB424FB-B9CB-44B7-B7D3-AA4AC255C743}" destId="{16179681-A626-4C38-88D3-310B2D6B60CA}" srcOrd="8" destOrd="0" presId="urn:microsoft.com/office/officeart/2005/8/layout/gear1"/>
    <dgm:cxn modelId="{4257EFF7-78C9-4AF3-BBD0-B34D81E240D5}" type="presParOf" srcId="{EDB424FB-B9CB-44B7-B7D3-AA4AC255C743}" destId="{41B66907-FDEB-48F0-9277-5C070F3253F3}" srcOrd="9" destOrd="0" presId="urn:microsoft.com/office/officeart/2005/8/layout/gear1"/>
    <dgm:cxn modelId="{32E44FE4-F1D9-437D-A48B-6633416F20B8}" type="presParOf" srcId="{EDB424FB-B9CB-44B7-B7D3-AA4AC255C743}" destId="{81A2D0C0-53AC-41B3-8FBC-258EDFC03D59}" srcOrd="10" destOrd="0" presId="urn:microsoft.com/office/officeart/2005/8/layout/gear1"/>
    <dgm:cxn modelId="{9E1D91A3-D595-4215-90B6-A0A379098C4F}" type="presParOf" srcId="{EDB424FB-B9CB-44B7-B7D3-AA4AC255C743}" destId="{5CD21B1D-94E6-45E7-A4F7-C18D097B86A8}" srcOrd="11" destOrd="0" presId="urn:microsoft.com/office/officeart/2005/8/layout/gear1"/>
    <dgm:cxn modelId="{E04EDE6E-1242-4591-AA28-84D09BE2B4CE}" type="presParOf" srcId="{EDB424FB-B9CB-44B7-B7D3-AA4AC255C743}" destId="{530E8534-ADED-4D77-BBEC-9BB363A20C46}" srcOrd="12" destOrd="0" presId="urn:microsoft.com/office/officeart/2005/8/layout/gear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C7C9F3D-316C-4B19-BD9F-5838FB15C7E7}" type="doc">
      <dgm:prSet loTypeId="urn:microsoft.com/office/officeart/2005/8/layout/equation1" loCatId="relationship" qsTypeId="urn:microsoft.com/office/officeart/2005/8/quickstyle/3d1" qsCatId="3D" csTypeId="urn:microsoft.com/office/officeart/2005/8/colors/accent1_2" csCatId="accent1" phldr="1"/>
      <dgm:spPr/>
    </dgm:pt>
    <dgm:pt modelId="{FCFABF10-D721-49E0-8EAF-5768901B2366}">
      <dgm:prSet phldrT="[Text]" custT="1">
        <dgm:style>
          <a:lnRef idx="1">
            <a:schemeClr val="accent3"/>
          </a:lnRef>
          <a:fillRef idx="2">
            <a:schemeClr val="accent3"/>
          </a:fillRef>
          <a:effectRef idx="1">
            <a:schemeClr val="accent3"/>
          </a:effectRef>
          <a:fontRef idx="minor">
            <a:schemeClr val="dk1"/>
          </a:fontRef>
        </dgm:style>
      </dgm:prSet>
      <dgm:spPr>
        <a:solidFill>
          <a:srgbClr val="0099FF"/>
        </a:solidFill>
        <a:ln/>
        <a:scene3d>
          <a:camera prst="orthographicFront"/>
          <a:lightRig rig="flat" dir="t"/>
        </a:scene3d>
        <a:sp3d>
          <a:bevelT w="114300" prst="hardEdge"/>
        </a:sp3d>
      </dgm:spPr>
      <dgm:t>
        <a:bodyPr>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3200" b="1" cap="none" spc="0" dirty="0" smtClean="0">
              <a:ln w="11430"/>
              <a:solidFill>
                <a:schemeClr val="bg1"/>
              </a:solidFill>
              <a:effectLst/>
              <a:latin typeface="+mj-lt"/>
              <a:ea typeface="+mn-ea"/>
              <a:cs typeface="Times New Roman" pitchFamily="18" charset="0"/>
            </a:rPr>
            <a:t>CM XHCN ở MB</a:t>
          </a:r>
          <a:endParaRPr lang="en-US" sz="3200" b="1" cap="none" spc="0" dirty="0">
            <a:ln w="11430"/>
            <a:solidFill>
              <a:schemeClr val="bg1"/>
            </a:solidFill>
            <a:effectLst/>
            <a:latin typeface="+mj-lt"/>
            <a:ea typeface="+mn-ea"/>
            <a:cs typeface="Times New Roman" pitchFamily="18" charset="0"/>
          </a:endParaRPr>
        </a:p>
      </dgm:t>
    </dgm:pt>
    <dgm:pt modelId="{AA687D8B-358C-4FF7-95D7-5DE3B6A48489}" type="parTrans" cxnId="{DA342759-2C7A-4127-B94E-57FA9FA1D3F7}">
      <dgm:prSet/>
      <dgm:spPr/>
      <dgm:t>
        <a:bodyPr/>
        <a:lstStyle/>
        <a:p>
          <a:endParaRPr lang="en-US"/>
        </a:p>
      </dgm:t>
    </dgm:pt>
    <dgm:pt modelId="{9AEF4CF1-2043-4252-A4F8-CE29CB9501B7}" type="sibTrans" cxnId="{DA342759-2C7A-4127-B94E-57FA9FA1D3F7}">
      <dgm:prSet/>
      <dgm:spPr>
        <a:xfrm>
          <a:off x="1984716" y="2198529"/>
          <a:ext cx="1063941" cy="1063941"/>
        </a:xfrm>
        <a:solidFill>
          <a:srgbClr val="FF0000"/>
        </a:solidFill>
        <a:ln>
          <a:noFill/>
        </a:ln>
        <a:effectLst>
          <a:outerShdw blurRad="50800" dist="38100" dir="5400000" rotWithShape="0">
            <a:srgbClr val="000000">
              <a:alpha val="35000"/>
            </a:srgbClr>
          </a:outerShdw>
        </a:effectLst>
        <a:scene3d>
          <a:camera prst="orthographicFront"/>
          <a:lightRig rig="flat" dir="t"/>
        </a:scene3d>
        <a:sp3d z="-80000" prstMaterial="plastic">
          <a:bevelT w="50800" h="50800"/>
          <a:bevelB w="25400" h="25400" prst="angle"/>
        </a:sp3d>
      </dgm:spPr>
      <dgm:t>
        <a:bodyPr/>
        <a:lstStyle/>
        <a:p>
          <a:endParaRPr lang="en-US">
            <a:solidFill>
              <a:srgbClr val="FF0000"/>
            </a:solidFill>
            <a:latin typeface="Calibri"/>
            <a:ea typeface="+mn-ea"/>
            <a:cs typeface="+mn-cs"/>
          </a:endParaRPr>
        </a:p>
      </dgm:t>
    </dgm:pt>
    <dgm:pt modelId="{E5C16F86-2EB0-4DFA-AECF-595D1C788C83}">
      <dgm:prSet phldrT="[Text]" custT="1">
        <dgm:style>
          <a:lnRef idx="1">
            <a:schemeClr val="accent3"/>
          </a:lnRef>
          <a:fillRef idx="2">
            <a:schemeClr val="accent3"/>
          </a:fillRef>
          <a:effectRef idx="1">
            <a:schemeClr val="accent3"/>
          </a:effectRef>
          <a:fontRef idx="minor">
            <a:schemeClr val="dk1"/>
          </a:fontRef>
        </dgm:style>
      </dgm:prSet>
      <dgm:spPr>
        <a:solidFill>
          <a:srgbClr val="9900CC"/>
        </a:solidFill>
        <a:ln/>
        <a:scene3d>
          <a:camera prst="orthographicFront"/>
          <a:lightRig rig="flat" dir="t"/>
        </a:scene3d>
        <a:sp3d>
          <a:bevelT w="114300" prst="hardEdge"/>
        </a:sp3d>
      </dgm:spPr>
      <dgm:t>
        <a:bodyPr>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3200" b="1" cap="none" spc="0" dirty="0" smtClean="0">
              <a:ln w="11430"/>
              <a:solidFill>
                <a:schemeClr val="bg1"/>
              </a:solidFill>
              <a:effectLst/>
              <a:latin typeface="+mj-lt"/>
              <a:ea typeface="+mn-ea"/>
              <a:cs typeface="Times New Roman" pitchFamily="18" charset="0"/>
            </a:rPr>
            <a:t>CMGPDT ở MN</a:t>
          </a:r>
          <a:endParaRPr lang="en-US" sz="3200" b="1" cap="none" spc="0" dirty="0">
            <a:ln w="11430"/>
            <a:solidFill>
              <a:schemeClr val="bg1"/>
            </a:solidFill>
            <a:effectLst/>
            <a:latin typeface="+mj-lt"/>
            <a:ea typeface="+mn-ea"/>
            <a:cs typeface="Times New Roman" pitchFamily="18" charset="0"/>
          </a:endParaRPr>
        </a:p>
      </dgm:t>
    </dgm:pt>
    <dgm:pt modelId="{25F4067C-B33E-457E-8A6A-75E0061C5786}" type="parTrans" cxnId="{DB508AB4-3FB8-4846-8B59-329086BB3AA9}">
      <dgm:prSet/>
      <dgm:spPr/>
      <dgm:t>
        <a:bodyPr/>
        <a:lstStyle/>
        <a:p>
          <a:endParaRPr lang="en-US"/>
        </a:p>
      </dgm:t>
    </dgm:pt>
    <dgm:pt modelId="{D04F74FB-A451-4658-8899-53FD0502B2E0}" type="sibTrans" cxnId="{DB508AB4-3FB8-4846-8B59-329086BB3AA9}">
      <dgm:prSet/>
      <dgm:spPr>
        <a:xfrm>
          <a:off x="5180942" y="2198529"/>
          <a:ext cx="1063941" cy="1063941"/>
        </a:xfrm>
        <a:solidFill>
          <a:srgbClr val="FF0000"/>
        </a:solidFill>
        <a:ln>
          <a:noFill/>
        </a:ln>
        <a:effectLst>
          <a:outerShdw blurRad="50800" dist="38100" dir="5400000" rotWithShape="0">
            <a:srgbClr val="000000">
              <a:alpha val="35000"/>
            </a:srgbClr>
          </a:outerShdw>
        </a:effectLst>
        <a:scene3d>
          <a:camera prst="orthographicFront"/>
          <a:lightRig rig="flat" dir="t"/>
        </a:scene3d>
        <a:sp3d z="-80000" prstMaterial="plastic">
          <a:bevelT w="50800" h="50800"/>
          <a:bevelB w="25400" h="25400" prst="angle"/>
        </a:sp3d>
      </dgm:spPr>
      <dgm:t>
        <a:bodyPr/>
        <a:lstStyle/>
        <a:p>
          <a:endParaRPr lang="en-US">
            <a:solidFill>
              <a:srgbClr val="FF0000"/>
            </a:solidFill>
            <a:latin typeface="Calibri"/>
            <a:ea typeface="+mn-ea"/>
            <a:cs typeface="+mn-cs"/>
          </a:endParaRPr>
        </a:p>
      </dgm:t>
    </dgm:pt>
    <dgm:pt modelId="{33819018-0960-4914-A596-DFD46E97651A}">
      <dgm:prSet phldrT="[Text]" custT="1">
        <dgm:style>
          <a:lnRef idx="1">
            <a:schemeClr val="accent3"/>
          </a:lnRef>
          <a:fillRef idx="2">
            <a:schemeClr val="accent3"/>
          </a:fillRef>
          <a:effectRef idx="1">
            <a:schemeClr val="accent3"/>
          </a:effectRef>
          <a:fontRef idx="minor">
            <a:schemeClr val="dk1"/>
          </a:fontRef>
        </dgm:style>
      </dgm:prSet>
      <dgm:spPr>
        <a:solidFill>
          <a:srgbClr val="FF0066"/>
        </a:solidFill>
        <a:ln/>
        <a:scene3d>
          <a:camera prst="orthographicFront"/>
          <a:lightRig rig="flat" dir="t"/>
        </a:scene3d>
        <a:sp3d>
          <a:bevelT w="114300" prst="hardEdge"/>
        </a:sp3d>
      </dgm:spPr>
      <dgm:t>
        <a:bodyPr>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3200" b="1" cap="none" spc="0" dirty="0" smtClean="0">
              <a:ln w="11430"/>
              <a:solidFill>
                <a:schemeClr val="bg1"/>
              </a:solidFill>
              <a:effectLst/>
              <a:latin typeface="+mj-lt"/>
              <a:ea typeface="+mn-ea"/>
              <a:cs typeface="Times New Roman" pitchFamily="18" charset="0"/>
            </a:rPr>
            <a:t>NV</a:t>
          </a:r>
        </a:p>
        <a:p>
          <a:r>
            <a:rPr lang="en-US" sz="3200" b="1" cap="none" spc="0" dirty="0" smtClean="0">
              <a:ln w="11430"/>
              <a:solidFill>
                <a:schemeClr val="bg1"/>
              </a:solidFill>
              <a:effectLst/>
              <a:latin typeface="+mj-lt"/>
              <a:ea typeface="+mn-ea"/>
              <a:cs typeface="Times New Roman" pitchFamily="18" charset="0"/>
            </a:rPr>
            <a:t>CMVN</a:t>
          </a:r>
          <a:endParaRPr lang="en-US" sz="3200" b="1" cap="none" spc="0" dirty="0">
            <a:ln w="11430"/>
            <a:solidFill>
              <a:schemeClr val="bg1"/>
            </a:solidFill>
            <a:effectLst/>
            <a:latin typeface="+mj-lt"/>
            <a:ea typeface="+mn-ea"/>
            <a:cs typeface="Times New Roman" pitchFamily="18" charset="0"/>
          </a:endParaRPr>
        </a:p>
      </dgm:t>
    </dgm:pt>
    <dgm:pt modelId="{2FB18B74-1173-4210-B8F0-6C390DA9230B}" type="parTrans" cxnId="{BFB24523-BBBF-4024-B6A9-A4192633B2F5}">
      <dgm:prSet/>
      <dgm:spPr/>
      <dgm:t>
        <a:bodyPr/>
        <a:lstStyle/>
        <a:p>
          <a:endParaRPr lang="en-US"/>
        </a:p>
      </dgm:t>
    </dgm:pt>
    <dgm:pt modelId="{2188BBD6-EEF3-4112-8EEC-3D5635EAAAA6}" type="sibTrans" cxnId="{BFB24523-BBBF-4024-B6A9-A4192633B2F5}">
      <dgm:prSet/>
      <dgm:spPr/>
      <dgm:t>
        <a:bodyPr/>
        <a:lstStyle/>
        <a:p>
          <a:endParaRPr lang="en-US"/>
        </a:p>
      </dgm:t>
    </dgm:pt>
    <dgm:pt modelId="{DF4A3651-4655-45B7-9E68-2031A5BA471B}" type="pres">
      <dgm:prSet presAssocID="{4C7C9F3D-316C-4B19-BD9F-5838FB15C7E7}" presName="linearFlow" presStyleCnt="0">
        <dgm:presLayoutVars>
          <dgm:dir/>
          <dgm:resizeHandles val="exact"/>
        </dgm:presLayoutVars>
      </dgm:prSet>
      <dgm:spPr/>
    </dgm:pt>
    <dgm:pt modelId="{4ACA88E1-2539-40F8-8590-C8FD7A7970C1}" type="pres">
      <dgm:prSet presAssocID="{FCFABF10-D721-49E0-8EAF-5768901B2366}" presName="node" presStyleLbl="node1" presStyleIdx="0" presStyleCnt="3" custScaleX="170333" custScaleY="106369">
        <dgm:presLayoutVars>
          <dgm:bulletEnabled val="1"/>
        </dgm:presLayoutVars>
      </dgm:prSet>
      <dgm:spPr>
        <a:xfrm>
          <a:off x="1383" y="1813309"/>
          <a:ext cx="1834381" cy="1834381"/>
        </a:xfrm>
        <a:prstGeom prst="ellipse">
          <a:avLst/>
        </a:prstGeom>
      </dgm:spPr>
      <dgm:t>
        <a:bodyPr/>
        <a:lstStyle/>
        <a:p>
          <a:endParaRPr lang="en-US"/>
        </a:p>
      </dgm:t>
    </dgm:pt>
    <dgm:pt modelId="{A566B608-47A5-44F7-A272-94BB7B758761}" type="pres">
      <dgm:prSet presAssocID="{9AEF4CF1-2043-4252-A4F8-CE29CB9501B7}" presName="spacerL" presStyleCnt="0"/>
      <dgm:spPr/>
    </dgm:pt>
    <dgm:pt modelId="{8ABB2F10-CE98-404C-8651-BF247BCB8331}" type="pres">
      <dgm:prSet presAssocID="{9AEF4CF1-2043-4252-A4F8-CE29CB9501B7}" presName="sibTrans" presStyleLbl="sibTrans2D1" presStyleIdx="0" presStyleCnt="2"/>
      <dgm:spPr>
        <a:prstGeom prst="mathPlus">
          <a:avLst/>
        </a:prstGeom>
      </dgm:spPr>
      <dgm:t>
        <a:bodyPr/>
        <a:lstStyle/>
        <a:p>
          <a:endParaRPr lang="en-US"/>
        </a:p>
      </dgm:t>
    </dgm:pt>
    <dgm:pt modelId="{F7B1BFCC-18DD-463A-B612-CECB2E323EF7}" type="pres">
      <dgm:prSet presAssocID="{9AEF4CF1-2043-4252-A4F8-CE29CB9501B7}" presName="spacerR" presStyleCnt="0"/>
      <dgm:spPr/>
    </dgm:pt>
    <dgm:pt modelId="{8BC24825-3455-4B5D-A70D-1395BCCAABB8}" type="pres">
      <dgm:prSet presAssocID="{E5C16F86-2EB0-4DFA-AECF-595D1C788C83}" presName="node" presStyleLbl="node1" presStyleIdx="1" presStyleCnt="3" custScaleX="170333" custScaleY="101588">
        <dgm:presLayoutVars>
          <dgm:bulletEnabled val="1"/>
        </dgm:presLayoutVars>
      </dgm:prSet>
      <dgm:spPr>
        <a:xfrm>
          <a:off x="3197609" y="1813309"/>
          <a:ext cx="1834381" cy="1834381"/>
        </a:xfrm>
        <a:prstGeom prst="ellipse">
          <a:avLst/>
        </a:prstGeom>
      </dgm:spPr>
      <dgm:t>
        <a:bodyPr/>
        <a:lstStyle/>
        <a:p>
          <a:endParaRPr lang="en-US"/>
        </a:p>
      </dgm:t>
    </dgm:pt>
    <dgm:pt modelId="{BF83205C-BECB-4C46-9E1E-DA18B1A95AB7}" type="pres">
      <dgm:prSet presAssocID="{D04F74FB-A451-4658-8899-53FD0502B2E0}" presName="spacerL" presStyleCnt="0"/>
      <dgm:spPr/>
    </dgm:pt>
    <dgm:pt modelId="{B6AAF421-FE83-4887-9770-00686E77BB7F}" type="pres">
      <dgm:prSet presAssocID="{D04F74FB-A451-4658-8899-53FD0502B2E0}" presName="sibTrans" presStyleLbl="sibTrans2D1" presStyleIdx="1" presStyleCnt="2"/>
      <dgm:spPr>
        <a:prstGeom prst="mathEqual">
          <a:avLst/>
        </a:prstGeom>
      </dgm:spPr>
      <dgm:t>
        <a:bodyPr/>
        <a:lstStyle/>
        <a:p>
          <a:endParaRPr lang="en-US"/>
        </a:p>
      </dgm:t>
    </dgm:pt>
    <dgm:pt modelId="{7614D880-8701-4CC3-94E4-5C99ECF682BB}" type="pres">
      <dgm:prSet presAssocID="{D04F74FB-A451-4658-8899-53FD0502B2E0}" presName="spacerR" presStyleCnt="0"/>
      <dgm:spPr/>
    </dgm:pt>
    <dgm:pt modelId="{430C3B4A-F326-4203-AE43-74FFC86DE733}" type="pres">
      <dgm:prSet presAssocID="{33819018-0960-4914-A596-DFD46E97651A}" presName="node" presStyleLbl="node1" presStyleIdx="2" presStyleCnt="3" custScaleX="170333" custScaleY="101588">
        <dgm:presLayoutVars>
          <dgm:bulletEnabled val="1"/>
        </dgm:presLayoutVars>
      </dgm:prSet>
      <dgm:spPr>
        <a:xfrm>
          <a:off x="6393835" y="1813309"/>
          <a:ext cx="1834381" cy="1834381"/>
        </a:xfrm>
        <a:prstGeom prst="ellipse">
          <a:avLst/>
        </a:prstGeom>
      </dgm:spPr>
      <dgm:t>
        <a:bodyPr/>
        <a:lstStyle/>
        <a:p>
          <a:endParaRPr lang="en-US"/>
        </a:p>
      </dgm:t>
    </dgm:pt>
  </dgm:ptLst>
  <dgm:cxnLst>
    <dgm:cxn modelId="{13B533B6-FC5A-4B6A-BD93-EAC176238671}" type="presOf" srcId="{4C7C9F3D-316C-4B19-BD9F-5838FB15C7E7}" destId="{DF4A3651-4655-45B7-9E68-2031A5BA471B}" srcOrd="0" destOrd="0" presId="urn:microsoft.com/office/officeart/2005/8/layout/equation1"/>
    <dgm:cxn modelId="{FF005E00-3F64-44F9-A1C5-030FB5E2DF26}" type="presOf" srcId="{FCFABF10-D721-49E0-8EAF-5768901B2366}" destId="{4ACA88E1-2539-40F8-8590-C8FD7A7970C1}" srcOrd="0" destOrd="0" presId="urn:microsoft.com/office/officeart/2005/8/layout/equation1"/>
    <dgm:cxn modelId="{2F2B1BB6-BC7A-4B8A-8A11-AD08E596754C}" type="presOf" srcId="{D04F74FB-A451-4658-8899-53FD0502B2E0}" destId="{B6AAF421-FE83-4887-9770-00686E77BB7F}" srcOrd="0" destOrd="0" presId="urn:microsoft.com/office/officeart/2005/8/layout/equation1"/>
    <dgm:cxn modelId="{578F5F98-ACFF-4973-8DF2-738AAE0B1288}" type="presOf" srcId="{33819018-0960-4914-A596-DFD46E97651A}" destId="{430C3B4A-F326-4203-AE43-74FFC86DE733}" srcOrd="0" destOrd="0" presId="urn:microsoft.com/office/officeart/2005/8/layout/equation1"/>
    <dgm:cxn modelId="{2B87790F-221A-4D83-9A86-1D558C11159F}" type="presOf" srcId="{E5C16F86-2EB0-4DFA-AECF-595D1C788C83}" destId="{8BC24825-3455-4B5D-A70D-1395BCCAABB8}" srcOrd="0" destOrd="0" presId="urn:microsoft.com/office/officeart/2005/8/layout/equation1"/>
    <dgm:cxn modelId="{DB508AB4-3FB8-4846-8B59-329086BB3AA9}" srcId="{4C7C9F3D-316C-4B19-BD9F-5838FB15C7E7}" destId="{E5C16F86-2EB0-4DFA-AECF-595D1C788C83}" srcOrd="1" destOrd="0" parTransId="{25F4067C-B33E-457E-8A6A-75E0061C5786}" sibTransId="{D04F74FB-A451-4658-8899-53FD0502B2E0}"/>
    <dgm:cxn modelId="{DA342759-2C7A-4127-B94E-57FA9FA1D3F7}" srcId="{4C7C9F3D-316C-4B19-BD9F-5838FB15C7E7}" destId="{FCFABF10-D721-49E0-8EAF-5768901B2366}" srcOrd="0" destOrd="0" parTransId="{AA687D8B-358C-4FF7-95D7-5DE3B6A48489}" sibTransId="{9AEF4CF1-2043-4252-A4F8-CE29CB9501B7}"/>
    <dgm:cxn modelId="{39B53E62-5936-46FF-82F3-D31E04311C15}" type="presOf" srcId="{9AEF4CF1-2043-4252-A4F8-CE29CB9501B7}" destId="{8ABB2F10-CE98-404C-8651-BF247BCB8331}" srcOrd="0" destOrd="0" presId="urn:microsoft.com/office/officeart/2005/8/layout/equation1"/>
    <dgm:cxn modelId="{BFB24523-BBBF-4024-B6A9-A4192633B2F5}" srcId="{4C7C9F3D-316C-4B19-BD9F-5838FB15C7E7}" destId="{33819018-0960-4914-A596-DFD46E97651A}" srcOrd="2" destOrd="0" parTransId="{2FB18B74-1173-4210-B8F0-6C390DA9230B}" sibTransId="{2188BBD6-EEF3-4112-8EEC-3D5635EAAAA6}"/>
    <dgm:cxn modelId="{34D306A3-7BC3-4771-B101-28D788A5CAAA}" type="presParOf" srcId="{DF4A3651-4655-45B7-9E68-2031A5BA471B}" destId="{4ACA88E1-2539-40F8-8590-C8FD7A7970C1}" srcOrd="0" destOrd="0" presId="urn:microsoft.com/office/officeart/2005/8/layout/equation1"/>
    <dgm:cxn modelId="{17D5E103-1DF7-489C-A9E6-FA1BCEFBEACE}" type="presParOf" srcId="{DF4A3651-4655-45B7-9E68-2031A5BA471B}" destId="{A566B608-47A5-44F7-A272-94BB7B758761}" srcOrd="1" destOrd="0" presId="urn:microsoft.com/office/officeart/2005/8/layout/equation1"/>
    <dgm:cxn modelId="{39154F46-78C2-426A-B31C-1323BA25F7E5}" type="presParOf" srcId="{DF4A3651-4655-45B7-9E68-2031A5BA471B}" destId="{8ABB2F10-CE98-404C-8651-BF247BCB8331}" srcOrd="2" destOrd="0" presId="urn:microsoft.com/office/officeart/2005/8/layout/equation1"/>
    <dgm:cxn modelId="{A3E875E3-BD98-4A5F-BE04-91296847DFD2}" type="presParOf" srcId="{DF4A3651-4655-45B7-9E68-2031A5BA471B}" destId="{F7B1BFCC-18DD-463A-B612-CECB2E323EF7}" srcOrd="3" destOrd="0" presId="urn:microsoft.com/office/officeart/2005/8/layout/equation1"/>
    <dgm:cxn modelId="{F837592D-6F89-4C59-A66C-171BBCDF6479}" type="presParOf" srcId="{DF4A3651-4655-45B7-9E68-2031A5BA471B}" destId="{8BC24825-3455-4B5D-A70D-1395BCCAABB8}" srcOrd="4" destOrd="0" presId="urn:microsoft.com/office/officeart/2005/8/layout/equation1"/>
    <dgm:cxn modelId="{8AA450EF-2998-4FAB-BE05-56B1952BF1E8}" type="presParOf" srcId="{DF4A3651-4655-45B7-9E68-2031A5BA471B}" destId="{BF83205C-BECB-4C46-9E1E-DA18B1A95AB7}" srcOrd="5" destOrd="0" presId="urn:microsoft.com/office/officeart/2005/8/layout/equation1"/>
    <dgm:cxn modelId="{737364AA-332D-4FF6-919B-C13DC0FCA6A1}" type="presParOf" srcId="{DF4A3651-4655-45B7-9E68-2031A5BA471B}" destId="{B6AAF421-FE83-4887-9770-00686E77BB7F}" srcOrd="6" destOrd="0" presId="urn:microsoft.com/office/officeart/2005/8/layout/equation1"/>
    <dgm:cxn modelId="{3760B970-F49E-47A6-8415-F780095A5B1E}" type="presParOf" srcId="{DF4A3651-4655-45B7-9E68-2031A5BA471B}" destId="{7614D880-8701-4CC3-94E4-5C99ECF682BB}" srcOrd="7" destOrd="0" presId="urn:microsoft.com/office/officeart/2005/8/layout/equation1"/>
    <dgm:cxn modelId="{CA511F84-32BE-4D8D-AFF9-E1876AD0210F}" type="presParOf" srcId="{DF4A3651-4655-45B7-9E68-2031A5BA471B}" destId="{430C3B4A-F326-4203-AE43-74FFC86DE733}" srcOrd="8" destOrd="0" presId="urn:microsoft.com/office/officeart/2005/8/layout/equati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4FB904-F599-4BD7-BB1A-DA3EEC4EC5A0}">
      <dsp:nvSpPr>
        <dsp:cNvPr id="0" name=""/>
        <dsp:cNvSpPr/>
      </dsp:nvSpPr>
      <dsp:spPr>
        <a:xfrm>
          <a:off x="2325862" y="1807216"/>
          <a:ext cx="1165359" cy="1165359"/>
        </a:xfrm>
        <a:prstGeom prst="roundRect">
          <a:avLst/>
        </a:prstGeom>
        <a:solidFill>
          <a:srgbClr val="FF006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b="1" kern="1200" dirty="0" err="1" smtClean="0"/>
            <a:t>Tìm</a:t>
          </a:r>
          <a:r>
            <a:rPr lang="en-US" sz="2800" b="1" kern="1200" dirty="0" smtClean="0"/>
            <a:t> </a:t>
          </a:r>
        </a:p>
        <a:p>
          <a:pPr lvl="0" algn="ctr" defTabSz="1244600">
            <a:lnSpc>
              <a:spcPct val="90000"/>
            </a:lnSpc>
            <a:spcBef>
              <a:spcPct val="0"/>
            </a:spcBef>
            <a:spcAft>
              <a:spcPct val="35000"/>
            </a:spcAft>
          </a:pPr>
          <a:r>
            <a:rPr lang="en-US" sz="2800" b="1" kern="1200" dirty="0" err="1" smtClean="0"/>
            <a:t>hiểu</a:t>
          </a:r>
          <a:endParaRPr lang="en-US" sz="2800" b="1" kern="1200" dirty="0"/>
        </a:p>
      </dsp:txBody>
      <dsp:txXfrm>
        <a:off x="2382750" y="1864104"/>
        <a:ext cx="1051583" cy="1051583"/>
      </dsp:txXfrm>
    </dsp:sp>
    <dsp:sp modelId="{3D91F310-0452-4320-B264-924A1159DCEA}">
      <dsp:nvSpPr>
        <dsp:cNvPr id="0" name=""/>
        <dsp:cNvSpPr/>
      </dsp:nvSpPr>
      <dsp:spPr>
        <a:xfrm rot="16200000">
          <a:off x="2499816" y="1398491"/>
          <a:ext cx="817450" cy="0"/>
        </a:xfrm>
        <a:custGeom>
          <a:avLst/>
          <a:gdLst/>
          <a:ahLst/>
          <a:cxnLst/>
          <a:rect l="0" t="0" r="0" b="0"/>
          <a:pathLst>
            <a:path>
              <a:moveTo>
                <a:pt x="0" y="0"/>
              </a:moveTo>
              <a:lnTo>
                <a:pt x="817450"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413BA23-F378-4CDE-BE5B-C5ED5DCB9D2A}">
      <dsp:nvSpPr>
        <dsp:cNvPr id="0" name=""/>
        <dsp:cNvSpPr/>
      </dsp:nvSpPr>
      <dsp:spPr>
        <a:xfrm>
          <a:off x="1880314" y="208975"/>
          <a:ext cx="2056453" cy="780790"/>
        </a:xfrm>
        <a:prstGeom prst="roundRect">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b="1" kern="1200" dirty="0" err="1" smtClean="0"/>
            <a:t>Kinh</a:t>
          </a:r>
          <a:r>
            <a:rPr lang="en-US" sz="2800" b="1" kern="1200" dirty="0" smtClean="0"/>
            <a:t> </a:t>
          </a:r>
          <a:r>
            <a:rPr lang="en-US" sz="2800" b="1" kern="1200" dirty="0" err="1" smtClean="0"/>
            <a:t>tế</a:t>
          </a:r>
          <a:endParaRPr lang="en-US" sz="2800" b="1" kern="1200" dirty="0"/>
        </a:p>
      </dsp:txBody>
      <dsp:txXfrm>
        <a:off x="1918429" y="247090"/>
        <a:ext cx="1980223" cy="704560"/>
      </dsp:txXfrm>
    </dsp:sp>
    <dsp:sp modelId="{6CA98AA2-12CA-42E7-95DB-45D457713B5B}">
      <dsp:nvSpPr>
        <dsp:cNvPr id="0" name=""/>
        <dsp:cNvSpPr/>
      </dsp:nvSpPr>
      <dsp:spPr>
        <a:xfrm rot="1800000">
          <a:off x="3468652" y="2810535"/>
          <a:ext cx="336914" cy="0"/>
        </a:xfrm>
        <a:custGeom>
          <a:avLst/>
          <a:gdLst/>
          <a:ahLst/>
          <a:cxnLst/>
          <a:rect l="0" t="0" r="0" b="0"/>
          <a:pathLst>
            <a:path>
              <a:moveTo>
                <a:pt x="0" y="0"/>
              </a:moveTo>
              <a:lnTo>
                <a:pt x="336914"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259E438-5D6D-453B-9F5D-9E3B1B679E28}">
      <dsp:nvSpPr>
        <dsp:cNvPr id="0" name=""/>
        <dsp:cNvSpPr/>
      </dsp:nvSpPr>
      <dsp:spPr>
        <a:xfrm>
          <a:off x="3563022" y="2894763"/>
          <a:ext cx="1792320" cy="780790"/>
        </a:xfrm>
        <a:prstGeom prst="roundRect">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b="1" kern="1200" dirty="0" err="1" smtClean="0"/>
            <a:t>Chính</a:t>
          </a:r>
          <a:r>
            <a:rPr lang="en-US" sz="2800" b="1" kern="1200" dirty="0" smtClean="0"/>
            <a:t> </a:t>
          </a:r>
          <a:r>
            <a:rPr lang="en-US" sz="2800" b="1" kern="1200" dirty="0" err="1" smtClean="0"/>
            <a:t>trị</a:t>
          </a:r>
          <a:endParaRPr lang="en-US" sz="2800" b="1" kern="1200" dirty="0"/>
        </a:p>
      </dsp:txBody>
      <dsp:txXfrm>
        <a:off x="3601137" y="2932878"/>
        <a:ext cx="1716090" cy="704560"/>
      </dsp:txXfrm>
    </dsp:sp>
    <dsp:sp modelId="{80140888-608E-443A-A8D9-94B64AE4C268}">
      <dsp:nvSpPr>
        <dsp:cNvPr id="0" name=""/>
        <dsp:cNvSpPr/>
      </dsp:nvSpPr>
      <dsp:spPr>
        <a:xfrm rot="9000000">
          <a:off x="2011516" y="2810535"/>
          <a:ext cx="336914" cy="0"/>
        </a:xfrm>
        <a:custGeom>
          <a:avLst/>
          <a:gdLst/>
          <a:ahLst/>
          <a:cxnLst/>
          <a:rect l="0" t="0" r="0" b="0"/>
          <a:pathLst>
            <a:path>
              <a:moveTo>
                <a:pt x="0" y="0"/>
              </a:moveTo>
              <a:lnTo>
                <a:pt x="336914"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F9E9630-1CEE-4FD5-B80C-4052E50EC5CD}">
      <dsp:nvSpPr>
        <dsp:cNvPr id="0" name=""/>
        <dsp:cNvSpPr/>
      </dsp:nvSpPr>
      <dsp:spPr>
        <a:xfrm>
          <a:off x="573226" y="2894763"/>
          <a:ext cx="1569349" cy="780790"/>
        </a:xfrm>
        <a:prstGeom prst="roundRect">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b="1" kern="1200" dirty="0" err="1" smtClean="0"/>
            <a:t>Xã</a:t>
          </a:r>
          <a:r>
            <a:rPr lang="en-US" sz="2800" b="1" kern="1200" dirty="0" smtClean="0"/>
            <a:t> </a:t>
          </a:r>
          <a:r>
            <a:rPr lang="en-US" sz="2800" b="1" kern="1200" dirty="0" err="1" smtClean="0"/>
            <a:t>hội</a:t>
          </a:r>
          <a:r>
            <a:rPr lang="en-US" sz="2800" b="1" kern="1200" dirty="0" smtClean="0"/>
            <a:t> </a:t>
          </a:r>
          <a:endParaRPr lang="en-US" sz="2800" b="1" kern="1200" dirty="0"/>
        </a:p>
      </dsp:txBody>
      <dsp:txXfrm>
        <a:off x="611341" y="2932878"/>
        <a:ext cx="1493119" cy="70456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04D354-5F60-4A47-8F46-CC92F336F670}">
      <dsp:nvSpPr>
        <dsp:cNvPr id="0" name=""/>
        <dsp:cNvSpPr/>
      </dsp:nvSpPr>
      <dsp:spPr>
        <a:xfrm>
          <a:off x="5185716" y="1792318"/>
          <a:ext cx="2235200" cy="2235200"/>
        </a:xfrm>
        <a:prstGeom prst="gear9">
          <a:avLst/>
        </a:prstGeom>
        <a:solidFill>
          <a:srgbClr val="FF0000"/>
        </a:solidFill>
        <a:ln>
          <a:no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7FD13B">
              <a:hueOff val="0"/>
              <a:satOff val="0"/>
              <a:lumOff val="0"/>
              <a:alphaOff val="0"/>
              <a:satMod val="300000"/>
            </a:srgbClr>
          </a:contourClr>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lvl="0" algn="ctr" defTabSz="1066800">
            <a:lnSpc>
              <a:spcPct val="90000"/>
            </a:lnSpc>
            <a:spcBef>
              <a:spcPct val="0"/>
            </a:spcBef>
            <a:spcAft>
              <a:spcPct val="35000"/>
            </a:spcAft>
          </a:pPr>
          <a:r>
            <a:rPr lang="en-US" sz="2400" b="1" kern="1200" cap="none" spc="0" smtClean="0">
              <a:ln/>
              <a:solidFill>
                <a:schemeClr val="accent3"/>
              </a:solidFill>
              <a:effectLst/>
              <a:latin typeface="Times New Roman" pitchFamily="18" charset="0"/>
              <a:ea typeface="+mn-ea"/>
              <a:cs typeface="Times New Roman" pitchFamily="18" charset="0"/>
            </a:rPr>
            <a:t>Sự lãnh đạo của Đảng</a:t>
          </a:r>
          <a:endParaRPr lang="en-US" sz="2400" b="1" kern="1200" cap="none" spc="0">
            <a:ln/>
            <a:solidFill>
              <a:schemeClr val="accent3"/>
            </a:solidFill>
            <a:effectLst/>
            <a:latin typeface="Times New Roman" pitchFamily="18" charset="0"/>
            <a:ea typeface="+mn-ea"/>
            <a:cs typeface="Times New Roman" pitchFamily="18" charset="0"/>
          </a:endParaRPr>
        </a:p>
      </dsp:txBody>
      <dsp:txXfrm>
        <a:off x="5635091" y="2315903"/>
        <a:ext cx="1336450" cy="1148939"/>
      </dsp:txXfrm>
    </dsp:sp>
    <dsp:sp modelId="{1AFB6689-5770-4020-8F67-4967AA2C8CE0}">
      <dsp:nvSpPr>
        <dsp:cNvPr id="0" name=""/>
        <dsp:cNvSpPr/>
      </dsp:nvSpPr>
      <dsp:spPr>
        <a:xfrm>
          <a:off x="3821734" y="1340196"/>
          <a:ext cx="1625600" cy="1625600"/>
        </a:xfrm>
        <a:prstGeom prst="gear6">
          <a:avLst/>
        </a:prstGeom>
        <a:solidFill>
          <a:srgbClr val="7030A0"/>
        </a:solidFill>
        <a:ln>
          <a:no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7FD13B">
              <a:hueOff val="0"/>
              <a:satOff val="0"/>
              <a:lumOff val="0"/>
              <a:alphaOff val="0"/>
              <a:satMod val="300000"/>
            </a:srgbClr>
          </a:contourClr>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scene3d>
            <a:camera prst="orthographicFront"/>
            <a:lightRig rig="flat" dir="tl">
              <a:rot lat="0" lon="0" rev="6600000"/>
            </a:lightRig>
          </a:scene3d>
          <a:sp3d extrusionH="25400" contourW="8890">
            <a:bevelT w="38100" h="31750"/>
            <a:contourClr>
              <a:schemeClr val="accent2">
                <a:shade val="75000"/>
              </a:schemeClr>
            </a:contourClr>
          </a:sp3d>
        </a:bodyPr>
        <a:lstStyle/>
        <a:p>
          <a:pPr lvl="0" algn="ctr" defTabSz="1066800">
            <a:lnSpc>
              <a:spcPct val="90000"/>
            </a:lnSpc>
            <a:spcBef>
              <a:spcPct val="0"/>
            </a:spcBef>
            <a:spcAft>
              <a:spcPct val="35000"/>
            </a:spcAft>
          </a:pPr>
          <a:r>
            <a:rPr lang="en-US" sz="2400" b="1" kern="1200" cap="none" spc="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a typeface="+mn-ea"/>
              <a:cs typeface="Times New Roman" pitchFamily="18" charset="0"/>
            </a:rPr>
            <a:t>Miền Nam </a:t>
          </a:r>
          <a:endParaRPr lang="en-US" sz="2400" b="1" kern="1200" cap="none" spc="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a typeface="+mn-ea"/>
            <a:cs typeface="Times New Roman" pitchFamily="18" charset="0"/>
          </a:endParaRPr>
        </a:p>
      </dsp:txBody>
      <dsp:txXfrm>
        <a:off x="4230984" y="1751919"/>
        <a:ext cx="807100" cy="802154"/>
      </dsp:txXfrm>
    </dsp:sp>
    <dsp:sp modelId="{C7817752-B00F-489E-9D47-E7280B418CCE}">
      <dsp:nvSpPr>
        <dsp:cNvPr id="0" name=""/>
        <dsp:cNvSpPr/>
      </dsp:nvSpPr>
      <dsp:spPr>
        <a:xfrm rot="20700000">
          <a:off x="4684469" y="149262"/>
          <a:ext cx="1688289" cy="1731629"/>
        </a:xfrm>
        <a:prstGeom prst="gear6">
          <a:avLst/>
        </a:prstGeom>
        <a:solidFill>
          <a:srgbClr val="FF33CC"/>
        </a:solidFill>
        <a:ln>
          <a:no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7FD13B">
              <a:hueOff val="0"/>
              <a:satOff val="0"/>
              <a:lumOff val="0"/>
              <a:alphaOff val="0"/>
              <a:satMod val="300000"/>
            </a:srgbClr>
          </a:contourClr>
        </a:sp3d>
      </dsp:spPr>
      <dsp:style>
        <a:lnRef idx="0">
          <a:scrgbClr r="0" g="0" b="0"/>
        </a:lnRef>
        <a:fillRef idx="3">
          <a:scrgbClr r="0" g="0" b="0"/>
        </a:fillRef>
        <a:effectRef idx="3">
          <a:scrgbClr r="0" g="0" b="0"/>
        </a:effectRef>
        <a:fontRef idx="minor">
          <a:schemeClr val="lt1"/>
        </a:fontRef>
      </dsp:style>
      <dsp:txBody>
        <a:bodyPr spcFirstLastPara="0" vert="horz" wrap="square" lIns="38100" tIns="38100" rIns="38100" bIns="38100" numCol="1" spcCol="1270" anchor="ctr" anchorCtr="0">
          <a:noAutofit/>
          <a:scene3d>
            <a:camera prst="orthographicFront"/>
            <a:lightRig rig="glow" dir="tl">
              <a:rot lat="0" lon="0" rev="5400000"/>
            </a:lightRig>
          </a:scene3d>
          <a:sp3d contourW="12700">
            <a:bevelT w="25400" h="25400"/>
            <a:contourClr>
              <a:schemeClr val="accent6">
                <a:shade val="73000"/>
              </a:schemeClr>
            </a:contourClr>
          </a:sp3d>
        </a:bodyPr>
        <a:lstStyle/>
        <a:p>
          <a:pPr lvl="0" algn="ctr" defTabSz="1333500">
            <a:lnSpc>
              <a:spcPct val="90000"/>
            </a:lnSpc>
            <a:spcBef>
              <a:spcPct val="0"/>
            </a:spcBef>
            <a:spcAft>
              <a:spcPct val="35000"/>
            </a:spcAft>
          </a:pPr>
          <a:r>
            <a:rPr lang="en-US" sz="3000" b="1" kern="1200" cap="none" spc="0"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ea typeface="+mn-ea"/>
              <a:cs typeface="Times New Roman" pitchFamily="18" charset="0"/>
            </a:rPr>
            <a:t>Miền</a:t>
          </a:r>
          <a:r>
            <a:rPr lang="en-US" sz="3000" b="1" kern="1200"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ea typeface="+mn-ea"/>
              <a:cs typeface="Times New Roman" pitchFamily="18" charset="0"/>
            </a:rPr>
            <a:t> </a:t>
          </a:r>
          <a:r>
            <a:rPr lang="en-US" sz="3000" b="1" kern="1200" cap="none" spc="0"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ea typeface="+mn-ea"/>
              <a:cs typeface="Times New Roman" pitchFamily="18" charset="0"/>
            </a:rPr>
            <a:t>Bắc</a:t>
          </a:r>
          <a:endParaRPr lang="en-US" sz="3000" b="1" kern="1200"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ea typeface="+mn-ea"/>
            <a:cs typeface="Times New Roman" pitchFamily="18" charset="0"/>
          </a:endParaRPr>
        </a:p>
      </dsp:txBody>
      <dsp:txXfrm rot="-20700000">
        <a:off x="5052190" y="531629"/>
        <a:ext cx="952847" cy="966893"/>
      </dsp:txXfrm>
    </dsp:sp>
    <dsp:sp modelId="{81A2D0C0-53AC-41B3-8FBC-258EDFC03D59}">
      <dsp:nvSpPr>
        <dsp:cNvPr id="0" name=""/>
        <dsp:cNvSpPr/>
      </dsp:nvSpPr>
      <dsp:spPr>
        <a:xfrm>
          <a:off x="5093260" y="1411329"/>
          <a:ext cx="2861056" cy="2861056"/>
        </a:xfrm>
        <a:prstGeom prst="circularArrow">
          <a:avLst>
            <a:gd name="adj1" fmla="val 4687"/>
            <a:gd name="adj2" fmla="val 299029"/>
            <a:gd name="adj3" fmla="val 2513083"/>
            <a:gd name="adj4" fmla="val 15867933"/>
            <a:gd name="adj5" fmla="val 5469"/>
          </a:avLst>
        </a:prstGeom>
        <a:solidFill>
          <a:srgbClr val="EA157A"/>
        </a:solidFill>
        <a:ln>
          <a:no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7FD13B">
              <a:tint val="60000"/>
              <a:hueOff val="0"/>
              <a:satOff val="0"/>
              <a:lumOff val="0"/>
              <a:alphaOff val="0"/>
              <a:satMod val="300000"/>
            </a:srgbClr>
          </a:contourClr>
        </a:sp3d>
      </dsp:spPr>
      <dsp:style>
        <a:lnRef idx="0">
          <a:scrgbClr r="0" g="0" b="0"/>
        </a:lnRef>
        <a:fillRef idx="3">
          <a:scrgbClr r="0" g="0" b="0"/>
        </a:fillRef>
        <a:effectRef idx="3">
          <a:scrgbClr r="0" g="0" b="0"/>
        </a:effectRef>
        <a:fontRef idx="minor">
          <a:schemeClr val="lt1"/>
        </a:fontRef>
      </dsp:style>
    </dsp:sp>
    <dsp:sp modelId="{5CD21B1D-94E6-45E7-A4F7-C18D097B86A8}">
      <dsp:nvSpPr>
        <dsp:cNvPr id="0" name=""/>
        <dsp:cNvSpPr/>
      </dsp:nvSpPr>
      <dsp:spPr>
        <a:xfrm>
          <a:off x="3533843" y="981072"/>
          <a:ext cx="2078736" cy="2078736"/>
        </a:xfrm>
        <a:prstGeom prst="leftCircularArrow">
          <a:avLst>
            <a:gd name="adj1" fmla="val 6452"/>
            <a:gd name="adj2" fmla="val 429999"/>
            <a:gd name="adj3" fmla="val 10489124"/>
            <a:gd name="adj4" fmla="val 14837806"/>
            <a:gd name="adj5" fmla="val 7527"/>
          </a:avLst>
        </a:prstGeom>
        <a:solidFill>
          <a:srgbClr val="EA157A"/>
        </a:solidFill>
        <a:ln>
          <a:no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7FD13B">
              <a:tint val="60000"/>
              <a:hueOff val="0"/>
              <a:satOff val="0"/>
              <a:lumOff val="0"/>
              <a:alphaOff val="0"/>
              <a:satMod val="300000"/>
            </a:srgbClr>
          </a:contourClr>
        </a:sp3d>
      </dsp:spPr>
      <dsp:style>
        <a:lnRef idx="0">
          <a:scrgbClr r="0" g="0" b="0"/>
        </a:lnRef>
        <a:fillRef idx="3">
          <a:scrgbClr r="0" g="0" b="0"/>
        </a:fillRef>
        <a:effectRef idx="3">
          <a:scrgbClr r="0" g="0" b="0"/>
        </a:effectRef>
        <a:fontRef idx="minor">
          <a:schemeClr val="lt1"/>
        </a:fontRef>
      </dsp:style>
    </dsp:sp>
    <dsp:sp modelId="{530E8534-ADED-4D77-BBEC-9BB363A20C46}">
      <dsp:nvSpPr>
        <dsp:cNvPr id="0" name=""/>
        <dsp:cNvSpPr/>
      </dsp:nvSpPr>
      <dsp:spPr>
        <a:xfrm>
          <a:off x="4363814" y="-129615"/>
          <a:ext cx="2241296" cy="2241296"/>
        </a:xfrm>
        <a:prstGeom prst="circularArrow">
          <a:avLst>
            <a:gd name="adj1" fmla="val 5984"/>
            <a:gd name="adj2" fmla="val 394124"/>
            <a:gd name="adj3" fmla="val 13313824"/>
            <a:gd name="adj4" fmla="val 10508221"/>
            <a:gd name="adj5" fmla="val 6981"/>
          </a:avLst>
        </a:prstGeom>
        <a:solidFill>
          <a:srgbClr val="EA157A"/>
        </a:solidFill>
        <a:ln>
          <a:no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7FD13B">
              <a:tint val="60000"/>
              <a:hueOff val="0"/>
              <a:satOff val="0"/>
              <a:lumOff val="0"/>
              <a:alphaOff val="0"/>
              <a:satMod val="300000"/>
            </a:srgbClr>
          </a:contourClr>
        </a:sp3d>
      </dsp:spPr>
      <dsp:style>
        <a:lnRef idx="0">
          <a:scrgbClr r="0" g="0" b="0"/>
        </a:lnRef>
        <a:fillRef idx="3">
          <a:scrgbClr r="0" g="0" b="0"/>
        </a:fillRef>
        <a:effectRef idx="3">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CA88E1-2539-40F8-8590-C8FD7A7970C1}">
      <dsp:nvSpPr>
        <dsp:cNvPr id="0" name=""/>
        <dsp:cNvSpPr/>
      </dsp:nvSpPr>
      <dsp:spPr>
        <a:xfrm>
          <a:off x="904" y="1509683"/>
          <a:ext cx="3009933" cy="1879633"/>
        </a:xfrm>
        <a:prstGeom prst="ellipse">
          <a:avLst/>
        </a:prstGeom>
        <a:solidFill>
          <a:srgbClr val="0099FF"/>
        </a:solidFill>
        <a:ln w="6350" cap="flat" cmpd="sng" algn="ctr">
          <a:solidFill>
            <a:schemeClr val="accent3"/>
          </a:solidFill>
          <a:prstDash val="solid"/>
          <a:miter lim="800000"/>
        </a:ln>
        <a:effectLst/>
        <a:scene3d>
          <a:camera prst="orthographicFront"/>
          <a:lightRig rig="flat" dir="t"/>
        </a:scene3d>
        <a:sp3d>
          <a:bevelT w="114300" prst="hardEdge"/>
        </a:sp3d>
      </dsp:spPr>
      <dsp:style>
        <a:lnRef idx="1">
          <a:schemeClr val="accent3"/>
        </a:lnRef>
        <a:fillRef idx="2">
          <a:schemeClr val="accent3"/>
        </a:fillRef>
        <a:effectRef idx="1">
          <a:schemeClr val="accent3"/>
        </a:effectRef>
        <a:fontRef idx="minor">
          <a:schemeClr val="dk1"/>
        </a:fontRef>
      </dsp:style>
      <dsp:txBody>
        <a:bodyPr spcFirstLastPara="0" vert="horz" wrap="square" lIns="40640" tIns="40640" rIns="40640" bIns="40640" numCol="1" spcCol="1270" anchor="ctr" anchorCtr="0">
          <a:noAutofit/>
          <a:scene3d>
            <a:camera prst="orthographicFront"/>
            <a:lightRig rig="flat" dir="tl">
              <a:rot lat="0" lon="0" rev="6600000"/>
            </a:lightRig>
          </a:scene3d>
          <a:sp3d extrusionH="25400" contourW="8890">
            <a:bevelT w="38100" h="31750"/>
            <a:contourClr>
              <a:schemeClr val="accent2">
                <a:shade val="75000"/>
              </a:schemeClr>
            </a:contourClr>
          </a:sp3d>
        </a:bodyPr>
        <a:lstStyle/>
        <a:p>
          <a:pPr lvl="0" algn="ctr" defTabSz="1422400">
            <a:lnSpc>
              <a:spcPct val="90000"/>
            </a:lnSpc>
            <a:spcBef>
              <a:spcPct val="0"/>
            </a:spcBef>
            <a:spcAft>
              <a:spcPct val="35000"/>
            </a:spcAft>
          </a:pPr>
          <a:r>
            <a:rPr lang="en-US" sz="3200" b="1" kern="1200" cap="none" spc="0" dirty="0" smtClean="0">
              <a:ln w="11430"/>
              <a:solidFill>
                <a:schemeClr val="bg1"/>
              </a:solidFill>
              <a:effectLst/>
              <a:latin typeface="+mj-lt"/>
              <a:ea typeface="+mn-ea"/>
              <a:cs typeface="Times New Roman" pitchFamily="18" charset="0"/>
            </a:rPr>
            <a:t>CM XHCN ở MB</a:t>
          </a:r>
          <a:endParaRPr lang="en-US" sz="3200" b="1" kern="1200" cap="none" spc="0" dirty="0">
            <a:ln w="11430"/>
            <a:solidFill>
              <a:schemeClr val="bg1"/>
            </a:solidFill>
            <a:effectLst/>
            <a:latin typeface="+mj-lt"/>
            <a:ea typeface="+mn-ea"/>
            <a:cs typeface="Times New Roman" pitchFamily="18" charset="0"/>
          </a:endParaRPr>
        </a:p>
      </dsp:txBody>
      <dsp:txXfrm>
        <a:off x="441698" y="1784949"/>
        <a:ext cx="2128345" cy="1329101"/>
      </dsp:txXfrm>
    </dsp:sp>
    <dsp:sp modelId="{8ABB2F10-CE98-404C-8651-BF247BCB8331}">
      <dsp:nvSpPr>
        <dsp:cNvPr id="0" name=""/>
        <dsp:cNvSpPr/>
      </dsp:nvSpPr>
      <dsp:spPr>
        <a:xfrm>
          <a:off x="3154324" y="1937044"/>
          <a:ext cx="1024910" cy="1024910"/>
        </a:xfrm>
        <a:prstGeom prst="mathPlus">
          <a:avLst/>
        </a:prstGeom>
        <a:solidFill>
          <a:srgbClr val="FF0000"/>
        </a:solidFill>
        <a:ln>
          <a:noFill/>
        </a:ln>
        <a:effectLst>
          <a:outerShdw blurRad="50800" dist="381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US" sz="1700" kern="1200">
            <a:solidFill>
              <a:srgbClr val="FF0000"/>
            </a:solidFill>
            <a:latin typeface="Calibri"/>
            <a:ea typeface="+mn-ea"/>
            <a:cs typeface="+mn-cs"/>
          </a:endParaRPr>
        </a:p>
      </dsp:txBody>
      <dsp:txXfrm>
        <a:off x="3290176" y="2328970"/>
        <a:ext cx="753206" cy="241058"/>
      </dsp:txXfrm>
    </dsp:sp>
    <dsp:sp modelId="{8BC24825-3455-4B5D-A70D-1395BCCAABB8}">
      <dsp:nvSpPr>
        <dsp:cNvPr id="0" name=""/>
        <dsp:cNvSpPr/>
      </dsp:nvSpPr>
      <dsp:spPr>
        <a:xfrm>
          <a:off x="4322723" y="1551925"/>
          <a:ext cx="3009933" cy="1795148"/>
        </a:xfrm>
        <a:prstGeom prst="ellipse">
          <a:avLst/>
        </a:prstGeom>
        <a:solidFill>
          <a:srgbClr val="9900CC"/>
        </a:solidFill>
        <a:ln w="6350" cap="flat" cmpd="sng" algn="ctr">
          <a:solidFill>
            <a:schemeClr val="accent3"/>
          </a:solidFill>
          <a:prstDash val="solid"/>
          <a:miter lim="800000"/>
        </a:ln>
        <a:effectLst/>
        <a:scene3d>
          <a:camera prst="orthographicFront"/>
          <a:lightRig rig="flat" dir="t"/>
        </a:scene3d>
        <a:sp3d>
          <a:bevelT w="114300" prst="hardEdge"/>
        </a:sp3d>
      </dsp:spPr>
      <dsp:style>
        <a:lnRef idx="1">
          <a:schemeClr val="accent3"/>
        </a:lnRef>
        <a:fillRef idx="2">
          <a:schemeClr val="accent3"/>
        </a:fillRef>
        <a:effectRef idx="1">
          <a:schemeClr val="accent3"/>
        </a:effectRef>
        <a:fontRef idx="minor">
          <a:schemeClr val="dk1"/>
        </a:fontRef>
      </dsp:style>
      <dsp:txBody>
        <a:bodyPr spcFirstLastPara="0" vert="horz" wrap="square" lIns="40640" tIns="40640" rIns="40640" bIns="40640" numCol="1" spcCol="1270" anchor="ctr" anchorCtr="0">
          <a:noAutofit/>
          <a:scene3d>
            <a:camera prst="orthographicFront"/>
            <a:lightRig rig="flat" dir="tl">
              <a:rot lat="0" lon="0" rev="6600000"/>
            </a:lightRig>
          </a:scene3d>
          <a:sp3d extrusionH="25400" contourW="8890">
            <a:bevelT w="38100" h="31750"/>
            <a:contourClr>
              <a:schemeClr val="accent2">
                <a:shade val="75000"/>
              </a:schemeClr>
            </a:contourClr>
          </a:sp3d>
        </a:bodyPr>
        <a:lstStyle/>
        <a:p>
          <a:pPr lvl="0" algn="ctr" defTabSz="1422400">
            <a:lnSpc>
              <a:spcPct val="90000"/>
            </a:lnSpc>
            <a:spcBef>
              <a:spcPct val="0"/>
            </a:spcBef>
            <a:spcAft>
              <a:spcPct val="35000"/>
            </a:spcAft>
          </a:pPr>
          <a:r>
            <a:rPr lang="en-US" sz="3200" b="1" kern="1200" cap="none" spc="0" dirty="0" smtClean="0">
              <a:ln w="11430"/>
              <a:solidFill>
                <a:schemeClr val="bg1"/>
              </a:solidFill>
              <a:effectLst/>
              <a:latin typeface="+mj-lt"/>
              <a:ea typeface="+mn-ea"/>
              <a:cs typeface="Times New Roman" pitchFamily="18" charset="0"/>
            </a:rPr>
            <a:t>CMGPDT ở MN</a:t>
          </a:r>
          <a:endParaRPr lang="en-US" sz="3200" b="1" kern="1200" cap="none" spc="0" dirty="0">
            <a:ln w="11430"/>
            <a:solidFill>
              <a:schemeClr val="bg1"/>
            </a:solidFill>
            <a:effectLst/>
            <a:latin typeface="+mj-lt"/>
            <a:ea typeface="+mn-ea"/>
            <a:cs typeface="Times New Roman" pitchFamily="18" charset="0"/>
          </a:endParaRPr>
        </a:p>
      </dsp:txBody>
      <dsp:txXfrm>
        <a:off x="4763517" y="1814818"/>
        <a:ext cx="2128345" cy="1269362"/>
      </dsp:txXfrm>
    </dsp:sp>
    <dsp:sp modelId="{B6AAF421-FE83-4887-9770-00686E77BB7F}">
      <dsp:nvSpPr>
        <dsp:cNvPr id="0" name=""/>
        <dsp:cNvSpPr/>
      </dsp:nvSpPr>
      <dsp:spPr>
        <a:xfrm>
          <a:off x="7476144" y="1937044"/>
          <a:ext cx="1024910" cy="1024910"/>
        </a:xfrm>
        <a:prstGeom prst="mathEqual">
          <a:avLst/>
        </a:prstGeom>
        <a:solidFill>
          <a:srgbClr val="FF0000"/>
        </a:solidFill>
        <a:ln>
          <a:noFill/>
        </a:ln>
        <a:effectLst>
          <a:outerShdw blurRad="50800" dist="381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1911350">
            <a:lnSpc>
              <a:spcPct val="90000"/>
            </a:lnSpc>
            <a:spcBef>
              <a:spcPct val="0"/>
            </a:spcBef>
            <a:spcAft>
              <a:spcPct val="35000"/>
            </a:spcAft>
          </a:pPr>
          <a:endParaRPr lang="en-US" sz="4300" kern="1200">
            <a:solidFill>
              <a:srgbClr val="FF0000"/>
            </a:solidFill>
            <a:latin typeface="Calibri"/>
            <a:ea typeface="+mn-ea"/>
            <a:cs typeface="+mn-cs"/>
          </a:endParaRPr>
        </a:p>
      </dsp:txBody>
      <dsp:txXfrm>
        <a:off x="7611996" y="2148175"/>
        <a:ext cx="753206" cy="602648"/>
      </dsp:txXfrm>
    </dsp:sp>
    <dsp:sp modelId="{430C3B4A-F326-4203-AE43-74FFC86DE733}">
      <dsp:nvSpPr>
        <dsp:cNvPr id="0" name=""/>
        <dsp:cNvSpPr/>
      </dsp:nvSpPr>
      <dsp:spPr>
        <a:xfrm>
          <a:off x="8644542" y="1551925"/>
          <a:ext cx="3009933" cy="1795148"/>
        </a:xfrm>
        <a:prstGeom prst="ellipse">
          <a:avLst/>
        </a:prstGeom>
        <a:solidFill>
          <a:srgbClr val="FF0066"/>
        </a:solidFill>
        <a:ln w="6350" cap="flat" cmpd="sng" algn="ctr">
          <a:solidFill>
            <a:schemeClr val="accent3"/>
          </a:solidFill>
          <a:prstDash val="solid"/>
          <a:miter lim="800000"/>
        </a:ln>
        <a:effectLst/>
        <a:scene3d>
          <a:camera prst="orthographicFront"/>
          <a:lightRig rig="flat" dir="t"/>
        </a:scene3d>
        <a:sp3d>
          <a:bevelT w="114300" prst="hardEdge"/>
        </a:sp3d>
      </dsp:spPr>
      <dsp:style>
        <a:lnRef idx="1">
          <a:schemeClr val="accent3"/>
        </a:lnRef>
        <a:fillRef idx="2">
          <a:schemeClr val="accent3"/>
        </a:fillRef>
        <a:effectRef idx="1">
          <a:schemeClr val="accent3"/>
        </a:effectRef>
        <a:fontRef idx="minor">
          <a:schemeClr val="dk1"/>
        </a:fontRef>
      </dsp:style>
      <dsp:txBody>
        <a:bodyPr spcFirstLastPara="0" vert="horz" wrap="square" lIns="40640" tIns="40640" rIns="40640" bIns="40640" numCol="1" spcCol="1270" anchor="ctr" anchorCtr="0">
          <a:noAutofit/>
          <a:scene3d>
            <a:camera prst="orthographicFront"/>
            <a:lightRig rig="flat" dir="tl">
              <a:rot lat="0" lon="0" rev="6600000"/>
            </a:lightRig>
          </a:scene3d>
          <a:sp3d extrusionH="25400" contourW="8890">
            <a:bevelT w="38100" h="31750"/>
            <a:contourClr>
              <a:schemeClr val="accent2">
                <a:shade val="75000"/>
              </a:schemeClr>
            </a:contourClr>
          </a:sp3d>
        </a:bodyPr>
        <a:lstStyle/>
        <a:p>
          <a:pPr lvl="0" algn="ctr" defTabSz="1422400">
            <a:lnSpc>
              <a:spcPct val="90000"/>
            </a:lnSpc>
            <a:spcBef>
              <a:spcPct val="0"/>
            </a:spcBef>
            <a:spcAft>
              <a:spcPct val="35000"/>
            </a:spcAft>
          </a:pPr>
          <a:r>
            <a:rPr lang="en-US" sz="3200" b="1" kern="1200" cap="none" spc="0" dirty="0" smtClean="0">
              <a:ln w="11430"/>
              <a:solidFill>
                <a:schemeClr val="bg1"/>
              </a:solidFill>
              <a:effectLst/>
              <a:latin typeface="+mj-lt"/>
              <a:ea typeface="+mn-ea"/>
              <a:cs typeface="Times New Roman" pitchFamily="18" charset="0"/>
            </a:rPr>
            <a:t>NV</a:t>
          </a:r>
        </a:p>
        <a:p>
          <a:pPr lvl="0" algn="ctr" defTabSz="1422400">
            <a:lnSpc>
              <a:spcPct val="90000"/>
            </a:lnSpc>
            <a:spcBef>
              <a:spcPct val="0"/>
            </a:spcBef>
            <a:spcAft>
              <a:spcPct val="35000"/>
            </a:spcAft>
          </a:pPr>
          <a:r>
            <a:rPr lang="en-US" sz="3200" b="1" kern="1200" cap="none" spc="0" dirty="0" smtClean="0">
              <a:ln w="11430"/>
              <a:solidFill>
                <a:schemeClr val="bg1"/>
              </a:solidFill>
              <a:effectLst/>
              <a:latin typeface="+mj-lt"/>
              <a:ea typeface="+mn-ea"/>
              <a:cs typeface="Times New Roman" pitchFamily="18" charset="0"/>
            </a:rPr>
            <a:t>CMVN</a:t>
          </a:r>
          <a:endParaRPr lang="en-US" sz="3200" b="1" kern="1200" cap="none" spc="0" dirty="0">
            <a:ln w="11430"/>
            <a:solidFill>
              <a:schemeClr val="bg1"/>
            </a:solidFill>
            <a:effectLst/>
            <a:latin typeface="+mj-lt"/>
            <a:ea typeface="+mn-ea"/>
            <a:cs typeface="Times New Roman" pitchFamily="18" charset="0"/>
          </a:endParaRPr>
        </a:p>
      </dsp:txBody>
      <dsp:txXfrm>
        <a:off x="9085336" y="1814818"/>
        <a:ext cx="2128345" cy="1269362"/>
      </dsp:txXfrm>
    </dsp:sp>
  </dsp:spTree>
</dsp:drawing>
</file>

<file path=ppt/diagrams/layout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30DB4A-D8B6-444A-97FC-B379347A49B4}" type="datetimeFigureOut">
              <a:rPr lang="en-US" smtClean="0"/>
              <a:t>12/14/2020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8100DC-7169-4755-83CA-EBF300ECEEC8}" type="slidenum">
              <a:rPr lang="en-US" smtClean="0"/>
              <a:t>‹#›</a:t>
            </a:fld>
            <a:endParaRPr lang="en-US"/>
          </a:p>
        </p:txBody>
      </p:sp>
    </p:spTree>
    <p:extLst>
      <p:ext uri="{BB962C8B-B14F-4D97-AF65-F5344CB8AC3E}">
        <p14:creationId xmlns:p14="http://schemas.microsoft.com/office/powerpoint/2010/main" val="2333576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157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05F50E5-BD6E-45E4-A62B-BA5F2CC45082}" type="slidenum">
              <a:rPr lang="en-US" altLang="en-US" smtClean="0">
                <a:latin typeface=".VnTime" pitchFamily="34" charset="0"/>
              </a:rPr>
              <a:pPr>
                <a:spcBef>
                  <a:spcPct val="0"/>
                </a:spcBef>
              </a:pPr>
              <a:t>1</a:t>
            </a:fld>
            <a:endParaRPr lang="en-US" altLang="en-US" smtClean="0">
              <a:latin typeface=".VnTime" pitchFamily="34" charset="0"/>
            </a:endParaRPr>
          </a:p>
        </p:txBody>
      </p:sp>
    </p:spTree>
    <p:extLst>
      <p:ext uri="{BB962C8B-B14F-4D97-AF65-F5344CB8AC3E}">
        <p14:creationId xmlns:p14="http://schemas.microsoft.com/office/powerpoint/2010/main" val="39919438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21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21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3921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fld id="{A0B3FC1A-10B1-47CC-9A75-7863F39E3B08}" type="slidenum">
              <a:rPr lang="en-US" smtClean="0"/>
              <a:pPr/>
              <a:t>3</a:t>
            </a:fld>
            <a:endParaRPr lang="en-US" smtClean="0"/>
          </a:p>
        </p:txBody>
      </p:sp>
    </p:spTree>
    <p:extLst>
      <p:ext uri="{BB962C8B-B14F-4D97-AF65-F5344CB8AC3E}">
        <p14:creationId xmlns:p14="http://schemas.microsoft.com/office/powerpoint/2010/main" val="24392782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69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smtClean="0"/>
          </a:p>
        </p:txBody>
      </p:sp>
      <p:sp>
        <p:nvSpPr>
          <p:cNvPr id="126980"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lgn="r" eaLnBrk="1" hangingPunct="1">
              <a:spcBef>
                <a:spcPct val="0"/>
              </a:spcBef>
            </a:pPr>
            <a:fld id="{B1F5E909-A22C-40AC-B2D2-59529808AE4A}" type="slidenum">
              <a:rPr lang="en-US" altLang="en-US">
                <a:solidFill>
                  <a:srgbClr val="000000"/>
                </a:solidFill>
                <a:latin typeface="Verdana" panose="020B0604030504040204" pitchFamily="34" charset="0"/>
              </a:rPr>
              <a:pPr algn="r" eaLnBrk="1" hangingPunct="1">
                <a:spcBef>
                  <a:spcPct val="0"/>
                </a:spcBef>
              </a:pPr>
              <a:t>13</a:t>
            </a:fld>
            <a:endParaRPr lang="en-US" altLang="en-US">
              <a:solidFill>
                <a:srgbClr val="000000"/>
              </a:solidFill>
              <a:latin typeface="Verdana" panose="020B0604030504040204" pitchFamily="34" charset="0"/>
            </a:endParaRPr>
          </a:p>
        </p:txBody>
      </p:sp>
    </p:spTree>
    <p:extLst>
      <p:ext uri="{BB962C8B-B14F-4D97-AF65-F5344CB8AC3E}">
        <p14:creationId xmlns:p14="http://schemas.microsoft.com/office/powerpoint/2010/main" val="14849779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00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smtClean="0"/>
          </a:p>
        </p:txBody>
      </p:sp>
      <p:sp>
        <p:nvSpPr>
          <p:cNvPr id="1300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A478D74D-14B2-4007-80B3-DC1211DF53E3}" type="slidenum">
              <a:rPr lang="en-US" altLang="en-US" smtClean="0">
                <a:latin typeface="Verdana" panose="020B0604030504040204" pitchFamily="34" charset="0"/>
              </a:rPr>
              <a:pPr>
                <a:spcBef>
                  <a:spcPct val="0"/>
                </a:spcBef>
              </a:pPr>
              <a:t>15</a:t>
            </a:fld>
            <a:endParaRPr lang="en-US" altLang="en-US" smtClean="0">
              <a:latin typeface="Verdana" panose="020B0604030504040204" pitchFamily="34" charset="0"/>
            </a:endParaRPr>
          </a:p>
        </p:txBody>
      </p:sp>
    </p:spTree>
    <p:extLst>
      <p:ext uri="{BB962C8B-B14F-4D97-AF65-F5344CB8AC3E}">
        <p14:creationId xmlns:p14="http://schemas.microsoft.com/office/powerpoint/2010/main" val="16381569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41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341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D9B23C7-5C76-416C-9E80-3FDB85384236}" type="slidenum">
              <a:rPr lang="en-US" altLang="en-US" smtClean="0">
                <a:latin typeface="Verdana" panose="020B0604030504040204" pitchFamily="34" charset="0"/>
              </a:rPr>
              <a:pPr>
                <a:spcBef>
                  <a:spcPct val="0"/>
                </a:spcBef>
              </a:pPr>
              <a:t>16</a:t>
            </a:fld>
            <a:endParaRPr lang="en-US" altLang="en-US" smtClean="0">
              <a:latin typeface="Verdana" panose="020B0604030504040204" pitchFamily="34" charset="0"/>
            </a:endParaRPr>
          </a:p>
        </p:txBody>
      </p:sp>
    </p:spTree>
    <p:extLst>
      <p:ext uri="{BB962C8B-B14F-4D97-AF65-F5344CB8AC3E}">
        <p14:creationId xmlns:p14="http://schemas.microsoft.com/office/powerpoint/2010/main" val="20757526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72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372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AB0DFAE6-D56F-41E5-BAA4-E6D86EDCC51D}" type="slidenum">
              <a:rPr lang="en-US" altLang="en-US" smtClean="0">
                <a:latin typeface="Verdana" panose="020B0604030504040204" pitchFamily="34" charset="0"/>
              </a:rPr>
              <a:pPr>
                <a:spcBef>
                  <a:spcPct val="0"/>
                </a:spcBef>
              </a:pPr>
              <a:t>17</a:t>
            </a:fld>
            <a:endParaRPr lang="en-US" altLang="en-US" smtClean="0">
              <a:latin typeface="Verdana" panose="020B0604030504040204" pitchFamily="34" charset="0"/>
            </a:endParaRPr>
          </a:p>
        </p:txBody>
      </p:sp>
    </p:spTree>
    <p:extLst>
      <p:ext uri="{BB962C8B-B14F-4D97-AF65-F5344CB8AC3E}">
        <p14:creationId xmlns:p14="http://schemas.microsoft.com/office/powerpoint/2010/main" val="19711544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13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413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A5CCE89-A116-4526-9C73-B8160B81B8F9}" type="slidenum">
              <a:rPr lang="en-US" altLang="en-US" smtClean="0">
                <a:latin typeface="Verdana" panose="020B0604030504040204" pitchFamily="34" charset="0"/>
              </a:rPr>
              <a:pPr>
                <a:spcBef>
                  <a:spcPct val="0"/>
                </a:spcBef>
              </a:pPr>
              <a:t>23</a:t>
            </a:fld>
            <a:endParaRPr lang="en-US" altLang="en-US" smtClean="0">
              <a:latin typeface="Verdana" panose="020B0604030504040204" pitchFamily="34" charset="0"/>
            </a:endParaRPr>
          </a:p>
        </p:txBody>
      </p:sp>
    </p:spTree>
    <p:extLst>
      <p:ext uri="{BB962C8B-B14F-4D97-AF65-F5344CB8AC3E}">
        <p14:creationId xmlns:p14="http://schemas.microsoft.com/office/powerpoint/2010/main" val="23389687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D84E874B-44FC-4D72-9FDD-AB8004CD61B5}" type="slidenum">
              <a:rPr lang="en-US" altLang="en-US" smtClean="0"/>
              <a:pPr>
                <a:spcBef>
                  <a:spcPct val="0"/>
                </a:spcBef>
              </a:pPr>
              <a:t>32</a:t>
            </a:fld>
            <a:endParaRPr lang="en-US" altLang="en-US" smtClean="0"/>
          </a:p>
        </p:txBody>
      </p:sp>
      <p:sp>
        <p:nvSpPr>
          <p:cNvPr id="14541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541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21915480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02E898BA-1257-4CE2-BFFB-D4023610E9CE}" type="slidenum">
              <a:rPr lang="en-US" altLang="en-US"/>
              <a:pPr eaLnBrk="1" hangingPunct="1">
                <a:spcBef>
                  <a:spcPct val="0"/>
                </a:spcBef>
              </a:pPr>
              <a:t>38</a:t>
            </a:fld>
            <a:endParaRPr lang="en-US" altLang="en-US"/>
          </a:p>
        </p:txBody>
      </p:sp>
      <p:sp>
        <p:nvSpPr>
          <p:cNvPr id="152579" name="Rectangle 2"/>
          <p:cNvSpPr>
            <a:spLocks noGrp="1" noRot="1" noChangeAspect="1" noChangeArrowheads="1" noTextEdit="1"/>
          </p:cNvSpPr>
          <p:nvPr>
            <p:ph type="sldImg"/>
          </p:nvPr>
        </p:nvSpPr>
        <p:spPr>
          <a:ln/>
        </p:spPr>
      </p:sp>
      <p:sp>
        <p:nvSpPr>
          <p:cNvPr id="1525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21393970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92E71480-7611-4552-BAA9-942041AC6780}" type="slidenum">
              <a:rPr lang="en-US" altLang="en-US"/>
              <a:pPr eaLnBrk="1" hangingPunct="1">
                <a:spcBef>
                  <a:spcPct val="0"/>
                </a:spcBef>
              </a:pPr>
              <a:t>42</a:t>
            </a:fld>
            <a:endParaRPr lang="en-US" altLang="en-US"/>
          </a:p>
        </p:txBody>
      </p:sp>
      <p:sp>
        <p:nvSpPr>
          <p:cNvPr id="153603" name="Rectangle 2"/>
          <p:cNvSpPr>
            <a:spLocks noGrp="1" noRot="1" noChangeAspect="1" noChangeArrowheads="1" noTextEdit="1"/>
          </p:cNvSpPr>
          <p:nvPr>
            <p:ph type="sldImg"/>
          </p:nvPr>
        </p:nvSpPr>
        <p:spPr>
          <a:ln/>
        </p:spPr>
      </p:sp>
      <p:sp>
        <p:nvSpPr>
          <p:cNvPr id="1536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12622302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9A095DC1-888E-4DD7-B839-B35A7F63FBD9}" type="slidenum">
              <a:rPr lang="en-US" altLang="en-US"/>
              <a:pPr eaLnBrk="1" hangingPunct="1">
                <a:spcBef>
                  <a:spcPct val="0"/>
                </a:spcBef>
              </a:pPr>
              <a:t>43</a:t>
            </a:fld>
            <a:endParaRPr lang="en-US" altLang="en-US"/>
          </a:p>
        </p:txBody>
      </p:sp>
      <p:sp>
        <p:nvSpPr>
          <p:cNvPr id="154627" name="Rectangle 2"/>
          <p:cNvSpPr>
            <a:spLocks noGrp="1" noRot="1" noChangeAspect="1" noChangeArrowheads="1" noTextEdit="1"/>
          </p:cNvSpPr>
          <p:nvPr>
            <p:ph type="sldImg"/>
          </p:nvPr>
        </p:nvSpPr>
        <p:spPr>
          <a:ln/>
        </p:spPr>
      </p:sp>
      <p:sp>
        <p:nvSpPr>
          <p:cNvPr id="1546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vi-VN" altLang="en-US" smtClean="0"/>
          </a:p>
        </p:txBody>
      </p:sp>
    </p:spTree>
    <p:extLst>
      <p:ext uri="{BB962C8B-B14F-4D97-AF65-F5344CB8AC3E}">
        <p14:creationId xmlns:p14="http://schemas.microsoft.com/office/powerpoint/2010/main" val="767804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419C412D-DB4C-4CE7-8261-07B98D6D5402}" type="slidenum">
              <a:rPr lang="en-US" altLang="en-US"/>
              <a:pPr eaLnBrk="1" hangingPunct="1">
                <a:spcBef>
                  <a:spcPct val="0"/>
                </a:spcBef>
              </a:pPr>
              <a:t>50</a:t>
            </a:fld>
            <a:endParaRPr lang="en-US" altLang="en-US"/>
          </a:p>
        </p:txBody>
      </p:sp>
      <p:sp>
        <p:nvSpPr>
          <p:cNvPr id="156675" name="Rectangle 2"/>
          <p:cNvSpPr>
            <a:spLocks noGrp="1" noRot="1" noChangeAspect="1" noChangeArrowheads="1" noTextEdit="1"/>
          </p:cNvSpPr>
          <p:nvPr>
            <p:ph type="sldImg"/>
          </p:nvPr>
        </p:nvSpPr>
        <p:spPr>
          <a:ln/>
        </p:spPr>
      </p:sp>
      <p:sp>
        <p:nvSpPr>
          <p:cNvPr id="1566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vi-VN" altLang="en-US" smtClean="0"/>
          </a:p>
        </p:txBody>
      </p:sp>
    </p:spTree>
    <p:extLst>
      <p:ext uri="{BB962C8B-B14F-4D97-AF65-F5344CB8AC3E}">
        <p14:creationId xmlns:p14="http://schemas.microsoft.com/office/powerpoint/2010/main" val="5249991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EE00CAE3-74D4-42EF-8159-C6C4F85A746F}" type="slidenum">
              <a:rPr lang="en-US">
                <a:solidFill>
                  <a:srgbClr val="000000"/>
                </a:solidFill>
              </a:rPr>
              <a:pPr eaLnBrk="1" hangingPunct="1"/>
              <a:t>54</a:t>
            </a:fld>
            <a:endParaRPr lang="en-US">
              <a:solidFill>
                <a:srgbClr val="000000"/>
              </a:solidFill>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p:spPr>
        <p:txBody>
          <a:bodyPr/>
          <a:lstStyle/>
          <a:p>
            <a:pPr eaLnBrk="1" hangingPunct="1"/>
            <a:endParaRPr lang="en-GB" smtClean="0">
              <a:latin typeface="Arial" panose="020B0604020202020204" pitchFamily="34" charset="0"/>
            </a:endParaRPr>
          </a:p>
        </p:txBody>
      </p:sp>
    </p:spTree>
    <p:extLst>
      <p:ext uri="{BB962C8B-B14F-4D97-AF65-F5344CB8AC3E}">
        <p14:creationId xmlns:p14="http://schemas.microsoft.com/office/powerpoint/2010/main" val="29795392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BDCA2DF1-ABF9-42A5-AF23-AEA2A0B113EC}" type="slidenum">
              <a:rPr lang="en-US" altLang="en-US"/>
              <a:pPr eaLnBrk="1" hangingPunct="1">
                <a:spcBef>
                  <a:spcPct val="0"/>
                </a:spcBef>
              </a:pPr>
              <a:t>73</a:t>
            </a:fld>
            <a:endParaRPr lang="en-US" altLang="en-US"/>
          </a:p>
        </p:txBody>
      </p:sp>
      <p:sp>
        <p:nvSpPr>
          <p:cNvPr id="180227" name="Rectangle 2"/>
          <p:cNvSpPr>
            <a:spLocks noGrp="1" noRot="1" noChangeAspect="1" noChangeArrowheads="1" noTextEdit="1"/>
          </p:cNvSpPr>
          <p:nvPr>
            <p:ph type="sldImg"/>
          </p:nvPr>
        </p:nvSpPr>
        <p:spPr>
          <a:ln/>
        </p:spPr>
      </p:sp>
      <p:sp>
        <p:nvSpPr>
          <p:cNvPr id="1802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26631337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39AEC40E-4711-4C3D-8BD5-89AC555CD5A6}" type="slidenum">
              <a:rPr lang="en-US" altLang="en-US"/>
              <a:pPr eaLnBrk="1" hangingPunct="1">
                <a:spcBef>
                  <a:spcPct val="0"/>
                </a:spcBef>
              </a:pPr>
              <a:t>74</a:t>
            </a:fld>
            <a:endParaRPr lang="en-US" altLang="en-US"/>
          </a:p>
        </p:txBody>
      </p:sp>
      <p:sp>
        <p:nvSpPr>
          <p:cNvPr id="182275" name="Rectangle 2"/>
          <p:cNvSpPr>
            <a:spLocks noGrp="1" noRot="1" noChangeAspect="1" noChangeArrowheads="1" noTextEdit="1"/>
          </p:cNvSpPr>
          <p:nvPr>
            <p:ph type="sldImg"/>
          </p:nvPr>
        </p:nvSpPr>
        <p:spPr>
          <a:ln/>
        </p:spPr>
      </p:sp>
      <p:sp>
        <p:nvSpPr>
          <p:cNvPr id="1822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4093629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296201D3-B7B1-4DBC-A365-03D03663B453}" type="slidenum">
              <a:rPr lang="en-US" altLang="en-US"/>
              <a:pPr eaLnBrk="1" hangingPunct="1">
                <a:spcBef>
                  <a:spcPct val="0"/>
                </a:spcBef>
              </a:pPr>
              <a:t>82</a:t>
            </a:fld>
            <a:endParaRPr lang="en-US" altLang="en-US"/>
          </a:p>
        </p:txBody>
      </p:sp>
      <p:sp>
        <p:nvSpPr>
          <p:cNvPr id="152579" name="Rectangle 2"/>
          <p:cNvSpPr>
            <a:spLocks noGrp="1" noRot="1" noChangeAspect="1" noChangeArrowheads="1" noTextEdit="1"/>
          </p:cNvSpPr>
          <p:nvPr>
            <p:ph type="sldImg"/>
          </p:nvPr>
        </p:nvSpPr>
        <p:spPr>
          <a:ln/>
        </p:spPr>
      </p:sp>
      <p:sp>
        <p:nvSpPr>
          <p:cNvPr id="1525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6144399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4635D93E-002C-478B-B043-34136BFC4BBA}" type="slidenum">
              <a:rPr lang="en-US" altLang="en-US"/>
              <a:pPr eaLnBrk="1" hangingPunct="1">
                <a:spcBef>
                  <a:spcPct val="0"/>
                </a:spcBef>
              </a:pPr>
              <a:t>83</a:t>
            </a:fld>
            <a:endParaRPr lang="en-US" altLang="en-US"/>
          </a:p>
        </p:txBody>
      </p:sp>
      <p:sp>
        <p:nvSpPr>
          <p:cNvPr id="153603" name="Rectangle 2"/>
          <p:cNvSpPr>
            <a:spLocks noGrp="1" noRot="1" noChangeAspect="1" noChangeArrowheads="1" noTextEdit="1"/>
          </p:cNvSpPr>
          <p:nvPr>
            <p:ph type="sldImg"/>
          </p:nvPr>
        </p:nvSpPr>
        <p:spPr>
          <a:ln/>
        </p:spPr>
      </p:sp>
      <p:sp>
        <p:nvSpPr>
          <p:cNvPr id="1536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35773514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CE259411-84E8-43F5-B9CD-A2B1A910A004}" type="slidenum">
              <a:rPr lang="en-US" altLang="en-US"/>
              <a:pPr eaLnBrk="1" hangingPunct="1">
                <a:spcBef>
                  <a:spcPct val="0"/>
                </a:spcBef>
              </a:pPr>
              <a:t>84</a:t>
            </a:fld>
            <a:endParaRPr lang="en-US" altLang="en-US"/>
          </a:p>
        </p:txBody>
      </p:sp>
      <p:sp>
        <p:nvSpPr>
          <p:cNvPr id="154627" name="Rectangle 2"/>
          <p:cNvSpPr>
            <a:spLocks noGrp="1" noRot="1" noChangeAspect="1" noChangeArrowheads="1" noTextEdit="1"/>
          </p:cNvSpPr>
          <p:nvPr>
            <p:ph type="sldImg"/>
          </p:nvPr>
        </p:nvSpPr>
        <p:spPr>
          <a:ln/>
        </p:spPr>
      </p:sp>
      <p:sp>
        <p:nvSpPr>
          <p:cNvPr id="1546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38935112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8E06375F-5C16-4800-8C2A-076DE5460288}" type="slidenum">
              <a:rPr lang="en-US" altLang="en-US"/>
              <a:pPr eaLnBrk="1" hangingPunct="1">
                <a:spcBef>
                  <a:spcPct val="0"/>
                </a:spcBef>
              </a:pPr>
              <a:t>86</a:t>
            </a:fld>
            <a:endParaRPr lang="en-US" altLang="en-US"/>
          </a:p>
        </p:txBody>
      </p:sp>
      <p:sp>
        <p:nvSpPr>
          <p:cNvPr id="155651" name="Rectangle 2"/>
          <p:cNvSpPr>
            <a:spLocks noGrp="1" noRot="1" noChangeAspect="1" noChangeArrowheads="1" noTextEdit="1"/>
          </p:cNvSpPr>
          <p:nvPr>
            <p:ph type="sldImg"/>
          </p:nvPr>
        </p:nvSpPr>
        <p:spPr>
          <a:ln/>
        </p:spPr>
      </p:sp>
      <p:sp>
        <p:nvSpPr>
          <p:cNvPr id="1556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546670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9E76AD1A-B1AE-4762-8FCD-90D5C9AE85AD}" type="slidenum">
              <a:rPr lang="en-US" altLang="en-US"/>
              <a:pPr eaLnBrk="1" hangingPunct="1">
                <a:spcBef>
                  <a:spcPct val="0"/>
                </a:spcBef>
              </a:pPr>
              <a:t>87</a:t>
            </a:fld>
            <a:endParaRPr lang="en-US" altLang="en-US"/>
          </a:p>
        </p:txBody>
      </p:sp>
      <p:sp>
        <p:nvSpPr>
          <p:cNvPr id="156675" name="Rectangle 2"/>
          <p:cNvSpPr>
            <a:spLocks noGrp="1" noRot="1" noChangeAspect="1" noChangeArrowheads="1" noTextEdit="1"/>
          </p:cNvSpPr>
          <p:nvPr>
            <p:ph type="sldImg"/>
          </p:nvPr>
        </p:nvSpPr>
        <p:spPr>
          <a:ln/>
        </p:spPr>
      </p:sp>
      <p:sp>
        <p:nvSpPr>
          <p:cNvPr id="1566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36558779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E23D9367-6E75-429C-B5B2-D0F7ACF4EC0B}" type="slidenum">
              <a:rPr lang="en-US" altLang="en-US"/>
              <a:pPr eaLnBrk="1" hangingPunct="1">
                <a:spcBef>
                  <a:spcPct val="0"/>
                </a:spcBef>
              </a:pPr>
              <a:t>88</a:t>
            </a:fld>
            <a:endParaRPr lang="en-US" altLang="en-US"/>
          </a:p>
        </p:txBody>
      </p:sp>
      <p:sp>
        <p:nvSpPr>
          <p:cNvPr id="157699" name="Rectangle 2"/>
          <p:cNvSpPr>
            <a:spLocks noGrp="1" noRot="1" noChangeAspect="1" noChangeArrowheads="1" noTextEdit="1"/>
          </p:cNvSpPr>
          <p:nvPr>
            <p:ph type="sldImg"/>
          </p:nvPr>
        </p:nvSpPr>
        <p:spPr>
          <a:ln/>
        </p:spPr>
      </p:sp>
      <p:sp>
        <p:nvSpPr>
          <p:cNvPr id="1577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10801232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27E4B1BF-E343-444C-8202-5D48182129BE}" type="slidenum">
              <a:rPr lang="en-US" altLang="en-US"/>
              <a:pPr eaLnBrk="1" hangingPunct="1">
                <a:spcBef>
                  <a:spcPct val="0"/>
                </a:spcBef>
              </a:pPr>
              <a:t>89</a:t>
            </a:fld>
            <a:endParaRPr lang="en-US" altLang="en-US"/>
          </a:p>
        </p:txBody>
      </p:sp>
      <p:sp>
        <p:nvSpPr>
          <p:cNvPr id="158723" name="Rectangle 2"/>
          <p:cNvSpPr>
            <a:spLocks noGrp="1" noRot="1" noChangeAspect="1" noChangeArrowheads="1" noTextEdit="1"/>
          </p:cNvSpPr>
          <p:nvPr>
            <p:ph type="sldImg"/>
          </p:nvPr>
        </p:nvSpPr>
        <p:spPr>
          <a:ln/>
        </p:spPr>
      </p:sp>
      <p:sp>
        <p:nvSpPr>
          <p:cNvPr id="1587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3676784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g"/><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Master" Target="../slideMasters/slideMaster10.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9.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Master" Target="../slideMasters/slideMaster10.xml"/></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Master" Target="../slideMasters/slideMaster10.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Master" Target="../slideMasters/slideMaster10.xml"/></Relationships>
</file>

<file path=ppt/slideLayouts/_rels/slideLayout12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3.jpg"/><Relationship Id="rId1" Type="http://schemas.openxmlformats.org/officeDocument/2006/relationships/slideMaster" Target="../slideMasters/slideMaster10.xml"/></Relationships>
</file>

<file path=ppt/slideLayouts/_rels/slideLayout12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3.jpg"/><Relationship Id="rId1" Type="http://schemas.openxmlformats.org/officeDocument/2006/relationships/slideMaster" Target="../slideMasters/slideMaster10.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6.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Master" Target="../slideMasters/slideMaster11.xml"/></Relationships>
</file>

<file path=ppt/slideLayouts/_rels/slideLayout12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g"/><Relationship Id="rId1" Type="http://schemas.openxmlformats.org/officeDocument/2006/relationships/slideMaster" Target="../slideMasters/slideMaster11.xml"/></Relationships>
</file>

<file path=ppt/slideLayouts/_rels/slideLayout128.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Master" Target="../slideMasters/slideMaster11.xml"/></Relationships>
</file>

<file path=ppt/slideLayouts/_rels/slideLayout129.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Master" Target="../slideMasters/slideMaster11.xml"/></Relationships>
</file>

<file path=ppt/slideLayouts/_rels/slideLayout130.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Master" Target="../slideMasters/slideMaster11.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3.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Master" Target="../slideMasters/slideMaster11.xml"/></Relationships>
</file>

<file path=ppt/slideLayouts/_rels/slideLayout13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Master" Target="../slideMasters/slideMaster11.xml"/></Relationships>
</file>

<file path=ppt/slideLayouts/_rels/slideLayout135.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Master" Target="../slideMasters/slideMaster11.xml"/></Relationships>
</file>

<file path=ppt/slideLayouts/_rels/slideLayout136.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Master" Target="../slideMasters/slideMaster11.xml"/></Relationships>
</file>

<file path=ppt/slideLayouts/_rels/slideLayout13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3.jpg"/><Relationship Id="rId1" Type="http://schemas.openxmlformats.org/officeDocument/2006/relationships/slideMaster" Target="../slideMasters/slideMaster11.xml"/></Relationships>
</file>

<file path=ppt/slideLayouts/_rels/slideLayout13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3.jpg"/><Relationship Id="rId1" Type="http://schemas.openxmlformats.org/officeDocument/2006/relationships/slideMaster" Target="../slideMasters/slideMaster11.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0.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Master" Target="../slideMasters/slideMaster12.xml"/></Relationships>
</file>

<file path=ppt/slideLayouts/_rels/slideLayout14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g"/><Relationship Id="rId1" Type="http://schemas.openxmlformats.org/officeDocument/2006/relationships/slideMaster" Target="../slideMasters/slideMaster12.xml"/></Relationships>
</file>

<file path=ppt/slideLayouts/_rels/slideLayout142.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Master" Target="../slideMasters/slideMaster12.xml"/></Relationships>
</file>

<file path=ppt/slideLayouts/_rels/slideLayout143.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Master" Target="../slideMasters/slideMaster12.xml"/></Relationships>
</file>

<file path=ppt/slideLayouts/_rels/slideLayout144.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Master" Target="../slideMasters/slideMaster12.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7.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Master" Target="../slideMasters/slideMaster12.xml"/></Relationships>
</file>

<file path=ppt/slideLayouts/_rels/slideLayout148.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Master" Target="../slideMasters/slideMaster12.xml"/></Relationships>
</file>

<file path=ppt/slideLayouts/_rels/slideLayout149.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Master" Target="../slideMasters/slideMaster12.xml"/></Relationships>
</file>

<file path=ppt/slideLayouts/_rels/slideLayout150.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Master" Target="../slideMasters/slideMaster12.xml"/></Relationships>
</file>

<file path=ppt/slideLayouts/_rels/slideLayout15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3.jpg"/><Relationship Id="rId1" Type="http://schemas.openxmlformats.org/officeDocument/2006/relationships/slideMaster" Target="../slideMasters/slideMaster12.xml"/></Relationships>
</file>

<file path=ppt/slideLayouts/_rels/slideLayout15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3.jpg"/><Relationship Id="rId1" Type="http://schemas.openxmlformats.org/officeDocument/2006/relationships/slideMaster" Target="../slideMasters/slideMaster12.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7.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Master" Target="../slideMasters/slideMaster13.xml"/></Relationships>
</file>

<file path=ppt/slideLayouts/_rels/slideLayout158.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Master" Target="../slideMasters/slideMaster13.xml"/></Relationships>
</file>

<file path=ppt/slideLayouts/_rels/slideLayout159.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Master" Target="../slideMasters/slideMaster13.xml"/></Relationships>
</file>

<file path=ppt/slideLayouts/_rels/slideLayout160.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Master" Target="../slideMasters/slideMaster13.xml"/></Relationships>
</file>

<file path=ppt/slideLayouts/_rels/slideLayout161.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Master" Target="../slideMasters/slideMaster13.xml"/></Relationships>
</file>

<file path=ppt/slideLayouts/_rels/slideLayout162.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Master" Target="../slideMasters/slideMaster13.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Master" Target="../slideMasters/slideMaster13.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4.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Master" Target="../slideMasters/slideMaster14.xml"/></Relationships>
</file>

<file path=ppt/slideLayouts/_rels/slideLayout175.xml.rels><?xml version="1.0" encoding="UTF-8" standalone="yes"?>
<Relationships xmlns="http://schemas.openxmlformats.org/package/2006/relationships"><Relationship Id="rId3" Type="http://schemas.openxmlformats.org/officeDocument/2006/relationships/image" Target="../media/image54.png"/><Relationship Id="rId7" Type="http://schemas.openxmlformats.org/officeDocument/2006/relationships/image" Target="../media/image58.png"/><Relationship Id="rId2" Type="http://schemas.openxmlformats.org/officeDocument/2006/relationships/image" Target="../media/image53.png"/><Relationship Id="rId1" Type="http://schemas.openxmlformats.org/officeDocument/2006/relationships/slideMaster" Target="../slideMasters/slideMaster14.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Layouts/_rels/slideLayout176.xml.rels><?xml version="1.0" encoding="UTF-8" standalone="yes"?>
<Relationships xmlns="http://schemas.openxmlformats.org/package/2006/relationships"><Relationship Id="rId3" Type="http://schemas.openxmlformats.org/officeDocument/2006/relationships/image" Target="../media/image60.png"/><Relationship Id="rId7" Type="http://schemas.openxmlformats.org/officeDocument/2006/relationships/image" Target="../media/image64.png"/><Relationship Id="rId2" Type="http://schemas.openxmlformats.org/officeDocument/2006/relationships/image" Target="../media/image59.png"/><Relationship Id="rId1" Type="http://schemas.openxmlformats.org/officeDocument/2006/relationships/slideMaster" Target="../slideMasters/slideMaster15.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Layouts/_rels/slideLayout17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178.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3.png"/><Relationship Id="rId1" Type="http://schemas.openxmlformats.org/officeDocument/2006/relationships/slideMaster" Target="../slideMasters/slideMaster15.xml"/></Relationships>
</file>

<file path=ppt/slideLayouts/_rels/slideLayout17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58.png"/><Relationship Id="rId1" Type="http://schemas.openxmlformats.org/officeDocument/2006/relationships/slideMaster" Target="../slideMasters/slideMaster15.xml"/></Relationships>
</file>

<file path=ppt/slideLayouts/_rels/slideLayout180.xml.rels><?xml version="1.0" encoding="UTF-8" standalone="yes"?>
<Relationships xmlns="http://schemas.openxmlformats.org/package/2006/relationships"><Relationship Id="rId3" Type="http://schemas.openxmlformats.org/officeDocument/2006/relationships/image" Target="../media/image53.png"/><Relationship Id="rId7" Type="http://schemas.openxmlformats.org/officeDocument/2006/relationships/image" Target="../media/image71.png"/><Relationship Id="rId2" Type="http://schemas.openxmlformats.org/officeDocument/2006/relationships/image" Target="../media/image67.png"/><Relationship Id="rId1" Type="http://schemas.openxmlformats.org/officeDocument/2006/relationships/slideMaster" Target="../slideMasters/slideMaster15.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18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58.png"/><Relationship Id="rId1" Type="http://schemas.openxmlformats.org/officeDocument/2006/relationships/slideMaster" Target="../slideMasters/slideMaster15.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3.png"/><Relationship Id="rId1" Type="http://schemas.openxmlformats.org/officeDocument/2006/relationships/slideMaster" Target="../slideMasters/slideMaster15.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8.xml.rels><?xml version="1.0" encoding="UTF-8" standalone="yes"?>
<Relationships xmlns="http://schemas.openxmlformats.org/package/2006/relationships"><Relationship Id="rId3" Type="http://schemas.openxmlformats.org/officeDocument/2006/relationships/image" Target="../media/image53.png"/><Relationship Id="rId7" Type="http://schemas.openxmlformats.org/officeDocument/2006/relationships/image" Target="../media/image71.png"/><Relationship Id="rId2" Type="http://schemas.openxmlformats.org/officeDocument/2006/relationships/image" Target="../media/image67.png"/><Relationship Id="rId1" Type="http://schemas.openxmlformats.org/officeDocument/2006/relationships/slideMaster" Target="../slideMasters/slideMaster15.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Layouts/_rels/slideLayout199.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Master" Target="../slideMasters/slideMaster15.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1.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52.png"/><Relationship Id="rId1" Type="http://schemas.openxmlformats.org/officeDocument/2006/relationships/slideMaster" Target="../slideMasters/slideMaster16.xml"/><Relationship Id="rId6" Type="http://schemas.openxmlformats.org/officeDocument/2006/relationships/image" Target="../media/image75.png"/><Relationship Id="rId5" Type="http://schemas.openxmlformats.org/officeDocument/2006/relationships/image" Target="../media/image74.png"/><Relationship Id="rId4" Type="http://schemas.openxmlformats.org/officeDocument/2006/relationships/image" Target="../media/image73.png"/></Relationships>
</file>

<file path=ppt/slideLayouts/_rels/slideLayout202.xml.rels><?xml version="1.0" encoding="UTF-8" standalone="yes"?>
<Relationships xmlns="http://schemas.openxmlformats.org/package/2006/relationships"><Relationship Id="rId3" Type="http://schemas.openxmlformats.org/officeDocument/2006/relationships/image" Target="../media/image60.png"/><Relationship Id="rId7" Type="http://schemas.openxmlformats.org/officeDocument/2006/relationships/image" Target="../media/image64.png"/><Relationship Id="rId2" Type="http://schemas.openxmlformats.org/officeDocument/2006/relationships/image" Target="../media/image59.png"/><Relationship Id="rId1" Type="http://schemas.openxmlformats.org/officeDocument/2006/relationships/slideMaster" Target="../slideMasters/slideMaster17.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Layouts/_rels/slideLayout20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20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3.png"/><Relationship Id="rId1" Type="http://schemas.openxmlformats.org/officeDocument/2006/relationships/slideMaster" Target="../slideMasters/slideMaster17.xml"/></Relationships>
</file>

<file path=ppt/slideLayouts/_rels/slideLayout20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58.png"/><Relationship Id="rId1" Type="http://schemas.openxmlformats.org/officeDocument/2006/relationships/slideMaster" Target="../slideMasters/slideMaster17.xml"/></Relationships>
</file>

<file path=ppt/slideLayouts/_rels/slideLayout206.xml.rels><?xml version="1.0" encoding="UTF-8" standalone="yes"?>
<Relationships xmlns="http://schemas.openxmlformats.org/package/2006/relationships"><Relationship Id="rId3" Type="http://schemas.openxmlformats.org/officeDocument/2006/relationships/image" Target="../media/image53.png"/><Relationship Id="rId7" Type="http://schemas.openxmlformats.org/officeDocument/2006/relationships/image" Target="../media/image71.png"/><Relationship Id="rId2" Type="http://schemas.openxmlformats.org/officeDocument/2006/relationships/image" Target="../media/image67.png"/><Relationship Id="rId1" Type="http://schemas.openxmlformats.org/officeDocument/2006/relationships/slideMaster" Target="../slideMasters/slideMaster17.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20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58.png"/><Relationship Id="rId1" Type="http://schemas.openxmlformats.org/officeDocument/2006/relationships/slideMaster" Target="../slideMasters/slideMaster17.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3.png"/><Relationship Id="rId1" Type="http://schemas.openxmlformats.org/officeDocument/2006/relationships/slideMaster" Target="../slideMasters/slideMaster17.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5.xml.rels><?xml version="1.0" encoding="UTF-8" standalone="yes"?>
<Relationships xmlns="http://schemas.openxmlformats.org/package/2006/relationships"><Relationship Id="rId3" Type="http://schemas.openxmlformats.org/officeDocument/2006/relationships/image" Target="../media/image53.png"/><Relationship Id="rId7" Type="http://schemas.openxmlformats.org/officeDocument/2006/relationships/image" Target="../media/image71.png"/><Relationship Id="rId2" Type="http://schemas.openxmlformats.org/officeDocument/2006/relationships/image" Target="../media/image67.png"/><Relationship Id="rId1" Type="http://schemas.openxmlformats.org/officeDocument/2006/relationships/slideMaster" Target="../slideMasters/slideMaster17.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Layouts/_rels/slideLayout226.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Master" Target="../slideMasters/slideMaster17.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Master" Target="../slideMasters/slideMaster18.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3.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Master" Target="../slideMasters/slideMaster18.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5.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77.png"/><Relationship Id="rId1" Type="http://schemas.openxmlformats.org/officeDocument/2006/relationships/slideMaster" Target="../slideMasters/slideMaster19.xml"/></Relationships>
</file>

<file path=ppt/slideLayouts/_rels/slideLayout246.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78.png"/><Relationship Id="rId1" Type="http://schemas.openxmlformats.org/officeDocument/2006/relationships/slideMaster" Target="../slideMasters/slideMaster19.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9.png"/><Relationship Id="rId1" Type="http://schemas.openxmlformats.org/officeDocument/2006/relationships/slideMaster" Target="../slideMasters/slideMaster19.xml"/><Relationship Id="rId5" Type="http://schemas.openxmlformats.org/officeDocument/2006/relationships/image" Target="NULL"/><Relationship Id="rId4" Type="http://schemas.openxmlformats.org/officeDocument/2006/relationships/image" Target="../media/image77.png"/></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4.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Master" Target="../slideMasters/slideMaster1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End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950237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Freeform: Shape 4">
            <a:extLst>
              <a:ext uri="{FF2B5EF4-FFF2-40B4-BE49-F238E27FC236}">
                <a16:creationId xmlns:a16="http://schemas.microsoft.com/office/drawing/2014/main" xmlns="" id="{468F6418-2F54-45D4-A57F-70F7C2212E90}"/>
              </a:ext>
            </a:extLst>
          </p:cNvPr>
          <p:cNvSpPr/>
          <p:nvPr userDrawn="1"/>
        </p:nvSpPr>
        <p:spPr>
          <a:xfrm>
            <a:off x="-20054" y="5839006"/>
            <a:ext cx="12212054" cy="794973"/>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rtlCol="0" anchor="ctr"/>
          <a:lstStyle/>
          <a:p>
            <a:endParaRPr lang="en-US"/>
          </a:p>
        </p:txBody>
      </p:sp>
    </p:spTree>
    <p:extLst>
      <p:ext uri="{BB962C8B-B14F-4D97-AF65-F5344CB8AC3E}">
        <p14:creationId xmlns:p14="http://schemas.microsoft.com/office/powerpoint/2010/main" val="21320577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4" name="Group 3">
            <a:extLst>
              <a:ext uri="{FF2B5EF4-FFF2-40B4-BE49-F238E27FC236}">
                <a16:creationId xmlns:a16="http://schemas.microsoft.com/office/drawing/2014/main" xmlns="" id="{6BA95570-ABCA-4EAA-A150-DE9A778788FF}"/>
              </a:ext>
            </a:extLst>
          </p:cNvPr>
          <p:cNvGrpSpPr/>
          <p:nvPr userDrawn="1"/>
        </p:nvGrpSpPr>
        <p:grpSpPr>
          <a:xfrm rot="10800000" flipH="1" flipV="1">
            <a:off x="6286500" y="5899288"/>
            <a:ext cx="5572126" cy="862288"/>
            <a:chOff x="477110" y="4905446"/>
            <a:chExt cx="11078677" cy="1714429"/>
          </a:xfrm>
        </p:grpSpPr>
        <p:sp>
          <p:nvSpPr>
            <p:cNvPr id="6" name="Freeform: Shape 5">
              <a:extLst>
                <a:ext uri="{FF2B5EF4-FFF2-40B4-BE49-F238E27FC236}">
                  <a16:creationId xmlns:a16="http://schemas.microsoft.com/office/drawing/2014/main" xmlns="" id="{46A78A61-879F-457D-9A77-D666DFE521FF}"/>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7" name="Group 6">
              <a:extLst>
                <a:ext uri="{FF2B5EF4-FFF2-40B4-BE49-F238E27FC236}">
                  <a16:creationId xmlns:a16="http://schemas.microsoft.com/office/drawing/2014/main" xmlns="" id="{C36593EB-5869-4A8C-80A1-C05AA0B24BF0}"/>
                </a:ext>
              </a:extLst>
            </p:cNvPr>
            <p:cNvGrpSpPr/>
            <p:nvPr/>
          </p:nvGrpSpPr>
          <p:grpSpPr>
            <a:xfrm>
              <a:off x="477110" y="5658084"/>
              <a:ext cx="655351" cy="517912"/>
              <a:chOff x="6456816" y="5667609"/>
              <a:chExt cx="655351" cy="517912"/>
            </a:xfrm>
          </p:grpSpPr>
          <p:sp>
            <p:nvSpPr>
              <p:cNvPr id="9" name="Freeform: Shape 8">
                <a:extLst>
                  <a:ext uri="{FF2B5EF4-FFF2-40B4-BE49-F238E27FC236}">
                    <a16:creationId xmlns:a16="http://schemas.microsoft.com/office/drawing/2014/main" xmlns="" id="{063A0A4C-2BF4-47D2-AFFF-A22E96B3C12D}"/>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0" name="Rectangle: Rounded Corners 9">
                <a:extLst>
                  <a:ext uri="{FF2B5EF4-FFF2-40B4-BE49-F238E27FC236}">
                    <a16:creationId xmlns:a16="http://schemas.microsoft.com/office/drawing/2014/main" xmlns="" id="{C3DAC375-EEBC-4131-8F69-CD653EE61E82}"/>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Rectangle 7">
              <a:extLst>
                <a:ext uri="{FF2B5EF4-FFF2-40B4-BE49-F238E27FC236}">
                  <a16:creationId xmlns:a16="http://schemas.microsoft.com/office/drawing/2014/main" xmlns="" id="{C9A4658B-18D9-47F9-8999-4B217D15FD5B}"/>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 name="Group 10">
            <a:extLst>
              <a:ext uri="{FF2B5EF4-FFF2-40B4-BE49-F238E27FC236}">
                <a16:creationId xmlns:a16="http://schemas.microsoft.com/office/drawing/2014/main" xmlns="" id="{0959607F-C050-4355-908E-D24DD45D9D08}"/>
              </a:ext>
            </a:extLst>
          </p:cNvPr>
          <p:cNvGrpSpPr/>
          <p:nvPr userDrawn="1"/>
        </p:nvGrpSpPr>
        <p:grpSpPr>
          <a:xfrm rot="10800000" flipV="1">
            <a:off x="347501" y="5899288"/>
            <a:ext cx="5572126" cy="862288"/>
            <a:chOff x="477110" y="4905446"/>
            <a:chExt cx="11078677" cy="1714429"/>
          </a:xfrm>
        </p:grpSpPr>
        <p:sp>
          <p:nvSpPr>
            <p:cNvPr id="12" name="Freeform: Shape 11">
              <a:extLst>
                <a:ext uri="{FF2B5EF4-FFF2-40B4-BE49-F238E27FC236}">
                  <a16:creationId xmlns:a16="http://schemas.microsoft.com/office/drawing/2014/main" xmlns="" id="{0EA74116-9898-4A6A-84F3-F61BBB7993C6}"/>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13" name="Group 12">
              <a:extLst>
                <a:ext uri="{FF2B5EF4-FFF2-40B4-BE49-F238E27FC236}">
                  <a16:creationId xmlns:a16="http://schemas.microsoft.com/office/drawing/2014/main" xmlns="" id="{954DC28B-DA5D-40A5-BF5E-A8C07B13D6FD}"/>
                </a:ext>
              </a:extLst>
            </p:cNvPr>
            <p:cNvGrpSpPr/>
            <p:nvPr/>
          </p:nvGrpSpPr>
          <p:grpSpPr>
            <a:xfrm>
              <a:off x="477110" y="5658084"/>
              <a:ext cx="655351" cy="517912"/>
              <a:chOff x="6456816" y="5667609"/>
              <a:chExt cx="655351" cy="517912"/>
            </a:xfrm>
          </p:grpSpPr>
          <p:sp>
            <p:nvSpPr>
              <p:cNvPr id="15" name="Freeform: Shape 14">
                <a:extLst>
                  <a:ext uri="{FF2B5EF4-FFF2-40B4-BE49-F238E27FC236}">
                    <a16:creationId xmlns:a16="http://schemas.microsoft.com/office/drawing/2014/main" xmlns="" id="{EC1A92E0-BAD3-4804-8CFB-2F36973DF453}"/>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6" name="Rectangle: Rounded Corners 15">
                <a:extLst>
                  <a:ext uri="{FF2B5EF4-FFF2-40B4-BE49-F238E27FC236}">
                    <a16:creationId xmlns:a16="http://schemas.microsoft.com/office/drawing/2014/main" xmlns="" id="{4F7FFD43-6FA1-417C-AF01-3A54B1EB3288}"/>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xmlns="" id="{96DB8CE4-378A-4F7B-8401-E84CD0360554}"/>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3102876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00921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2310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xmlns="" id="{5A62946D-F2ED-4A3A-AFF2-114E504B5745}"/>
              </a:ext>
            </a:extLst>
          </p:cNvPr>
          <p:cNvSpPr/>
          <p:nvPr userDrawn="1"/>
        </p:nvSpPr>
        <p:spPr>
          <a:xfrm>
            <a:off x="2893325"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Shape 6">
            <a:extLst>
              <a:ext uri="{FF2B5EF4-FFF2-40B4-BE49-F238E27FC236}">
                <a16:creationId xmlns:a16="http://schemas.microsoft.com/office/drawing/2014/main" xmlns="" id="{2B98542A-477C-4DE9-BE76-734F0C55D2E2}"/>
              </a:ext>
            </a:extLst>
          </p:cNvPr>
          <p:cNvSpPr/>
          <p:nvPr userDrawn="1"/>
        </p:nvSpPr>
        <p:spPr>
          <a:xfrm>
            <a:off x="3218596"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922732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0974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57385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574483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13">
            <a:extLst>
              <a:ext uri="{FF2B5EF4-FFF2-40B4-BE49-F238E27FC236}">
                <a16:creationId xmlns:a16="http://schemas.microsoft.com/office/drawing/2014/main" xmlns="" id="{9724905C-0466-437C-B401-0D9138D8404B}"/>
              </a:ext>
            </a:extLst>
          </p:cNvPr>
          <p:cNvSpPr>
            <a:spLocks noGrp="1"/>
          </p:cNvSpPr>
          <p:nvPr>
            <p:ph type="pic" sz="quarter" idx="11" hasCustomPrompt="1"/>
          </p:nvPr>
        </p:nvSpPr>
        <p:spPr>
          <a:xfrm>
            <a:off x="5407010"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 name="Picture Placeholder 13">
            <a:extLst>
              <a:ext uri="{FF2B5EF4-FFF2-40B4-BE49-F238E27FC236}">
                <a16:creationId xmlns:a16="http://schemas.microsoft.com/office/drawing/2014/main" xmlns="" id="{07F0600E-0EC8-4BFF-B37B-C982DE03E9B0}"/>
              </a:ext>
            </a:extLst>
          </p:cNvPr>
          <p:cNvSpPr>
            <a:spLocks noGrp="1"/>
          </p:cNvSpPr>
          <p:nvPr>
            <p:ph type="pic" sz="quarter" idx="12" hasCustomPrompt="1"/>
          </p:nvPr>
        </p:nvSpPr>
        <p:spPr>
          <a:xfrm>
            <a:off x="7584660"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4" name="Picture Placeholder 13">
            <a:extLst>
              <a:ext uri="{FF2B5EF4-FFF2-40B4-BE49-F238E27FC236}">
                <a16:creationId xmlns:a16="http://schemas.microsoft.com/office/drawing/2014/main" xmlns="" id="{D49170B7-DADE-4D0A-8BF8-230A982B746F}"/>
              </a:ext>
            </a:extLst>
          </p:cNvPr>
          <p:cNvSpPr>
            <a:spLocks noGrp="1"/>
          </p:cNvSpPr>
          <p:nvPr>
            <p:ph type="pic" sz="quarter" idx="13" hasCustomPrompt="1"/>
          </p:nvPr>
        </p:nvSpPr>
        <p:spPr>
          <a:xfrm>
            <a:off x="9762309"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val="13927648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8612B6C6-12D5-49A1-B688-91C869139E0E}"/>
              </a:ext>
            </a:extLst>
          </p:cNvPr>
          <p:cNvSpPr/>
          <p:nvPr userDrawn="1"/>
        </p:nvSpPr>
        <p:spPr>
          <a:xfrm>
            <a:off x="0" y="0"/>
            <a:ext cx="12192000" cy="3886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D:\KBM-정애\014-Fullppt\PNG이미지\탭.png">
            <a:extLst>
              <a:ext uri="{FF2B5EF4-FFF2-40B4-BE49-F238E27FC236}">
                <a16:creationId xmlns:a16="http://schemas.microsoft.com/office/drawing/2014/main" xmlns="" id="{71CF212A-1782-49B4-8B17-581DC5D7B36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86552" y="1709312"/>
            <a:ext cx="3530683" cy="43485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D:\KBM-정애\014-Fullppt\PNG이미지\핸드폰.png">
            <a:extLst>
              <a:ext uri="{FF2B5EF4-FFF2-40B4-BE49-F238E27FC236}">
                <a16:creationId xmlns:a16="http://schemas.microsoft.com/office/drawing/2014/main" xmlns="" id="{F6F9CC28-F54D-4BAA-BF10-18180D05E3DE}"/>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10310" y="3259539"/>
            <a:ext cx="2660906" cy="3223724"/>
          </a:xfrm>
          <a:prstGeom prst="rect">
            <a:avLst/>
          </a:prstGeom>
          <a:noFill/>
          <a:extLst>
            <a:ext uri="{909E8E84-426E-40DD-AFC4-6F175D3DCCD1}">
              <a14:hiddenFill xmlns:a14="http://schemas.microsoft.com/office/drawing/2010/main">
                <a:solidFill>
                  <a:srgbClr val="FFFFFF"/>
                </a:solidFill>
              </a14:hiddenFill>
            </a:ext>
          </a:extLst>
        </p:spPr>
      </p:pic>
      <p:sp>
        <p:nvSpPr>
          <p:cNvPr id="5" name="Picture Placeholder 2">
            <a:extLst>
              <a:ext uri="{FF2B5EF4-FFF2-40B4-BE49-F238E27FC236}">
                <a16:creationId xmlns:a16="http://schemas.microsoft.com/office/drawing/2014/main" xmlns="" id="{510637AE-6F5C-4D3F-9611-7DA2098A8029}"/>
              </a:ext>
            </a:extLst>
          </p:cNvPr>
          <p:cNvSpPr>
            <a:spLocks noGrp="1"/>
          </p:cNvSpPr>
          <p:nvPr>
            <p:ph type="pic" idx="12" hasCustomPrompt="1"/>
          </p:nvPr>
        </p:nvSpPr>
        <p:spPr>
          <a:xfrm>
            <a:off x="8660866" y="2158177"/>
            <a:ext cx="2449154" cy="3125523"/>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
        <p:nvSpPr>
          <p:cNvPr id="6" name="Picture Placeholder 2">
            <a:extLst>
              <a:ext uri="{FF2B5EF4-FFF2-40B4-BE49-F238E27FC236}">
                <a16:creationId xmlns:a16="http://schemas.microsoft.com/office/drawing/2014/main" xmlns="" id="{296F8098-C31E-4554-BACD-2C26FE4D24E9}"/>
              </a:ext>
            </a:extLst>
          </p:cNvPr>
          <p:cNvSpPr>
            <a:spLocks noGrp="1"/>
          </p:cNvSpPr>
          <p:nvPr>
            <p:ph type="pic" idx="13" hasCustomPrompt="1"/>
          </p:nvPr>
        </p:nvSpPr>
        <p:spPr>
          <a:xfrm>
            <a:off x="6886576" y="3403405"/>
            <a:ext cx="1484457" cy="2330645"/>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Tree>
    <p:extLst>
      <p:ext uri="{BB962C8B-B14F-4D97-AF65-F5344CB8AC3E}">
        <p14:creationId xmlns:p14="http://schemas.microsoft.com/office/powerpoint/2010/main" val="375105658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vi-VN"/>
          </a:p>
        </p:txBody>
      </p:sp>
      <p:sp>
        <p:nvSpPr>
          <p:cNvPr id="3"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pPr>
              <a:defRPr/>
            </a:pPr>
            <a:fld id="{F775B4B5-61C1-46BF-8D89-A57F7C96BE9C}" type="slidenum">
              <a:rPr lang="vi-VN"/>
              <a:pPr>
                <a:defRPr/>
              </a:pPr>
              <a:t>‹#›</a:t>
            </a:fld>
            <a:endParaRPr lang="vi-VN"/>
          </a:p>
        </p:txBody>
      </p:sp>
    </p:spTree>
    <p:extLst>
      <p:ext uri="{BB962C8B-B14F-4D97-AF65-F5344CB8AC3E}">
        <p14:creationId xmlns:p14="http://schemas.microsoft.com/office/powerpoint/2010/main" val="4110105729"/>
      </p:ext>
    </p:extLst>
  </p:cSld>
  <p:clrMapOvr>
    <a:masterClrMapping/>
  </p:clrMapOvr>
  <p:transition>
    <p:wedg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609600" y="1600201"/>
            <a:ext cx="109728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vi-VN"/>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pPr>
              <a:defRPr/>
            </a:pPr>
            <a:fld id="{6A5A17AA-CCBC-47D8-A717-F1FE0BC89E93}" type="slidenum">
              <a:rPr lang="vi-VN"/>
              <a:pPr>
                <a:defRPr/>
              </a:pPr>
              <a:t>‹#›</a:t>
            </a:fld>
            <a:endParaRPr lang="vi-VN"/>
          </a:p>
        </p:txBody>
      </p:sp>
    </p:spTree>
    <p:extLst>
      <p:ext uri="{BB962C8B-B14F-4D97-AF65-F5344CB8AC3E}">
        <p14:creationId xmlns:p14="http://schemas.microsoft.com/office/powerpoint/2010/main" val="3241576479"/>
      </p:ext>
    </p:extLst>
  </p:cSld>
  <p:clrMapOvr>
    <a:masterClrMapping/>
  </p:clrMapOvr>
  <p:transition>
    <p:wedg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Tree>
    <p:extLst>
      <p:ext uri="{BB962C8B-B14F-4D97-AF65-F5344CB8AC3E}">
        <p14:creationId xmlns:p14="http://schemas.microsoft.com/office/powerpoint/2010/main" val="36813628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4_Images &amp; Contents Layout">
    <p:bg>
      <p:bgPr>
        <a:solidFill>
          <a:schemeClr val="bg1"/>
        </a:solidFill>
        <a:effectLst/>
      </p:bgPr>
    </p:bg>
    <p:spTree>
      <p:nvGrpSpPr>
        <p:cNvPr id="1" name=""/>
        <p:cNvGrpSpPr/>
        <p:nvPr/>
      </p:nvGrpSpPr>
      <p:grpSpPr>
        <a:xfrm>
          <a:off x="0" y="0"/>
          <a:ext cx="0" cy="0"/>
          <a:chOff x="0" y="0"/>
          <a:chExt cx="0" cy="0"/>
        </a:xfrm>
      </p:grpSpPr>
      <p:sp>
        <p:nvSpPr>
          <p:cNvPr id="4" name="Rectangle 3"/>
          <p:cNvSpPr/>
          <p:nvPr userDrawn="1"/>
        </p:nvSpPr>
        <p:spPr>
          <a:xfrm>
            <a:off x="5039883" y="404664"/>
            <a:ext cx="7152117"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2" name="제목 1"/>
          <p:cNvSpPr>
            <a:spLocks noGrp="1"/>
          </p:cNvSpPr>
          <p:nvPr>
            <p:ph type="title" hasCustomPrompt="1"/>
          </p:nvPr>
        </p:nvSpPr>
        <p:spPr>
          <a:xfrm>
            <a:off x="5641856" y="733302"/>
            <a:ext cx="5966670" cy="710877"/>
          </a:xfrm>
          <a:prstGeom prst="rect">
            <a:avLst/>
          </a:prstGeom>
        </p:spPr>
        <p:txBody>
          <a:bodyPr anchor="ctr">
            <a:noAutofit/>
          </a:bodyPr>
          <a:lstStyle>
            <a:lvl1pPr algn="l">
              <a:defRPr sz="4000" b="0" baseline="0">
                <a:solidFill>
                  <a:schemeClr val="bg1"/>
                </a:solidFill>
                <a:latin typeface="Arial" pitchFamily="34" charset="0"/>
                <a:cs typeface="Arial" pitchFamily="34" charset="0"/>
              </a:defRPr>
            </a:lvl1pPr>
          </a:lstStyle>
          <a:p>
            <a:r>
              <a:rPr lang="en-US" altLang="ko-KR" dirty="0"/>
              <a:t>Images &amp; Contents</a:t>
            </a:r>
            <a:endParaRPr lang="ko-KR" altLang="en-US" dirty="0"/>
          </a:p>
        </p:txBody>
      </p:sp>
      <p:sp>
        <p:nvSpPr>
          <p:cNvPr id="3" name="그림 개체 틀 2"/>
          <p:cNvSpPr>
            <a:spLocks noGrp="1"/>
          </p:cNvSpPr>
          <p:nvPr>
            <p:ph type="pic" sz="quarter" idx="14" hasCustomPrompt="1"/>
          </p:nvPr>
        </p:nvSpPr>
        <p:spPr>
          <a:xfrm>
            <a:off x="0" y="0"/>
            <a:ext cx="5039883" cy="685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68000" rIns="91440" bIns="45720" numCol="1" spcCol="0" rtlCol="0" fromWordArt="0" anchor="ctr" anchorCtr="0" forceAA="0" compatLnSpc="1">
            <a:prstTxWarp prst="textNoShape">
              <a:avLst/>
            </a:prstTxWarp>
            <a:noAutofit/>
          </a:bodyPr>
          <a:lstStyle>
            <a:lvl1pPr marL="0" indent="0">
              <a:buFontTx/>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5" name="Rectangle 4"/>
          <p:cNvSpPr/>
          <p:nvPr userDrawn="1"/>
        </p:nvSpPr>
        <p:spPr>
          <a:xfrm>
            <a:off x="5353824" y="733302"/>
            <a:ext cx="203696" cy="7227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grpSp>
        <p:nvGrpSpPr>
          <p:cNvPr id="9" name="Group 8">
            <a:extLst>
              <a:ext uri="{FF2B5EF4-FFF2-40B4-BE49-F238E27FC236}">
                <a16:creationId xmlns:a16="http://schemas.microsoft.com/office/drawing/2014/main" xmlns="" id="{F98C2D50-3619-48EA-833C-CBFA42C474ED}"/>
              </a:ext>
            </a:extLst>
          </p:cNvPr>
          <p:cNvGrpSpPr/>
          <p:nvPr userDrawn="1"/>
        </p:nvGrpSpPr>
        <p:grpSpPr>
          <a:xfrm rot="10800000" flipH="1" flipV="1">
            <a:off x="5688624" y="5899288"/>
            <a:ext cx="6170002" cy="862288"/>
            <a:chOff x="-711608" y="4905446"/>
            <a:chExt cx="12267395" cy="1714429"/>
          </a:xfrm>
        </p:grpSpPr>
        <p:sp>
          <p:nvSpPr>
            <p:cNvPr id="10" name="Freeform: Shape 9">
              <a:extLst>
                <a:ext uri="{FF2B5EF4-FFF2-40B4-BE49-F238E27FC236}">
                  <a16:creationId xmlns:a16="http://schemas.microsoft.com/office/drawing/2014/main" xmlns="" id="{6BE6F97E-237C-4F49-BF74-07AD0A30E4A6}"/>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14" name="Group 13">
              <a:extLst>
                <a:ext uri="{FF2B5EF4-FFF2-40B4-BE49-F238E27FC236}">
                  <a16:creationId xmlns:a16="http://schemas.microsoft.com/office/drawing/2014/main" xmlns="" id="{1F3C37DB-B814-413E-B87E-66D173097D3F}"/>
                </a:ext>
              </a:extLst>
            </p:cNvPr>
            <p:cNvGrpSpPr/>
            <p:nvPr/>
          </p:nvGrpSpPr>
          <p:grpSpPr>
            <a:xfrm>
              <a:off x="-711608" y="5658084"/>
              <a:ext cx="655351" cy="517912"/>
              <a:chOff x="5268098" y="5667609"/>
              <a:chExt cx="655351" cy="517912"/>
            </a:xfrm>
          </p:grpSpPr>
          <p:sp>
            <p:nvSpPr>
              <p:cNvPr id="16" name="Freeform: Shape 15">
                <a:extLst>
                  <a:ext uri="{FF2B5EF4-FFF2-40B4-BE49-F238E27FC236}">
                    <a16:creationId xmlns:a16="http://schemas.microsoft.com/office/drawing/2014/main" xmlns="" id="{7EB85841-20E3-4B2B-8973-E00BEF9845D4}"/>
                  </a:ext>
                </a:extLst>
              </p:cNvPr>
              <p:cNvSpPr/>
              <p:nvPr/>
            </p:nvSpPr>
            <p:spPr>
              <a:xfrm>
                <a:off x="5268098" y="5667609"/>
                <a:ext cx="517912"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7" name="Rectangle: Rounded Corners 16">
                <a:extLst>
                  <a:ext uri="{FF2B5EF4-FFF2-40B4-BE49-F238E27FC236}">
                    <a16:creationId xmlns:a16="http://schemas.microsoft.com/office/drawing/2014/main" xmlns="" id="{50CB10DD-AABC-4EC4-BAD8-E9E469ADD706}"/>
                  </a:ext>
                </a:extLst>
              </p:cNvPr>
              <p:cNvSpPr/>
              <p:nvPr/>
            </p:nvSpPr>
            <p:spPr>
              <a:xfrm>
                <a:off x="5724922" y="5874289"/>
                <a:ext cx="198527" cy="129468"/>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xmlns="" id="{3EB82D89-C9A8-4B16-9538-883DA044007E}"/>
                </a:ext>
              </a:extLst>
            </p:cNvPr>
            <p:cNvSpPr/>
            <p:nvPr/>
          </p:nvSpPr>
          <p:spPr>
            <a:xfrm>
              <a:off x="-343344" y="5898145"/>
              <a:ext cx="7817569" cy="653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16961192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06400" y="152401"/>
            <a:ext cx="11277600" cy="563563"/>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152528"/>
            <a:ext cx="5384800" cy="52482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152528"/>
            <a:ext cx="5384800" cy="52482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ftr" sz="quarter" idx="10"/>
          </p:nvPr>
        </p:nvSpPr>
        <p:spPr>
          <a:xfrm>
            <a:off x="7823200" y="6461126"/>
            <a:ext cx="3860800" cy="320675"/>
          </a:xfrm>
          <a:prstGeom prst="rect">
            <a:avLst/>
          </a:prstGeom>
          <a:ln/>
        </p:spPr>
        <p:txBody>
          <a:bodyPr/>
          <a:lstStyle>
            <a:lvl1pPr>
              <a:defRPr/>
            </a:lvl1pPr>
          </a:lstStyle>
          <a:p>
            <a:pPr>
              <a:defRPr/>
            </a:pPr>
            <a:r>
              <a:rPr lang="en-US"/>
              <a:t>Company Logo</a:t>
            </a:r>
          </a:p>
        </p:txBody>
      </p:sp>
      <p:sp>
        <p:nvSpPr>
          <p:cNvPr id="6" name="Rectangle 6"/>
          <p:cNvSpPr>
            <a:spLocks noGrp="1" noChangeArrowheads="1"/>
          </p:cNvSpPr>
          <p:nvPr>
            <p:ph type="sldNum" sz="quarter" idx="11"/>
          </p:nvPr>
        </p:nvSpPr>
        <p:spPr>
          <a:xfrm>
            <a:off x="4673600" y="6461126"/>
            <a:ext cx="2844800" cy="320675"/>
          </a:xfrm>
          <a:prstGeom prst="rect">
            <a:avLst/>
          </a:prstGeom>
          <a:ln/>
        </p:spPr>
        <p:txBody>
          <a:bodyPr/>
          <a:lstStyle>
            <a:lvl1pPr>
              <a:defRPr/>
            </a:lvl1pPr>
          </a:lstStyle>
          <a:p>
            <a:pPr>
              <a:defRPr/>
            </a:pPr>
            <a:fld id="{17438328-4F15-46DD-922F-7256254A61AA}" type="slidenum">
              <a:rPr lang="en-US"/>
              <a:pPr>
                <a:defRPr/>
              </a:pPr>
              <a:t>‹#›</a:t>
            </a:fld>
            <a:endParaRPr lang="en-US"/>
          </a:p>
        </p:txBody>
      </p:sp>
      <p:sp>
        <p:nvSpPr>
          <p:cNvPr id="7" name="Rectangle 4"/>
          <p:cNvSpPr>
            <a:spLocks noGrp="1" noChangeArrowheads="1"/>
          </p:cNvSpPr>
          <p:nvPr>
            <p:ph type="dt" sz="half" idx="12"/>
          </p:nvPr>
        </p:nvSpPr>
        <p:spPr>
          <a:xfrm>
            <a:off x="19051" y="838200"/>
            <a:ext cx="11277600" cy="228600"/>
          </a:xfrm>
          <a:prstGeom prst="rect">
            <a:avLst/>
          </a:prstGeom>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37611439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5C842762-C037-41D5-B02A-E776725A1B19}" type="slidenum">
              <a:rPr lang="en-US"/>
              <a:pPr/>
              <a:t>‹#›</a:t>
            </a:fld>
            <a:endParaRPr lang="en-US"/>
          </a:p>
        </p:txBody>
      </p:sp>
    </p:spTree>
    <p:extLst>
      <p:ext uri="{BB962C8B-B14F-4D97-AF65-F5344CB8AC3E}">
        <p14:creationId xmlns:p14="http://schemas.microsoft.com/office/powerpoint/2010/main" val="33095075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p>
        </p:txBody>
      </p:sp>
      <p:sp>
        <p:nvSpPr>
          <p:cNvPr id="7"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A9FADE65-BA11-485D-A43F-9412888E2667}" type="slidenum">
              <a:rPr lang="en-US"/>
              <a:pPr/>
              <a:t>‹#›</a:t>
            </a:fld>
            <a:endParaRPr lang="en-US"/>
          </a:p>
        </p:txBody>
      </p:sp>
    </p:spTree>
    <p:extLst>
      <p:ext uri="{BB962C8B-B14F-4D97-AF65-F5344CB8AC3E}">
        <p14:creationId xmlns:p14="http://schemas.microsoft.com/office/powerpoint/2010/main" val="5106280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p>
        </p:txBody>
      </p:sp>
      <p:sp>
        <p:nvSpPr>
          <p:cNvPr id="4"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DB3181BB-D899-420A-91AA-A00D8F2D0AC9}" type="slidenum">
              <a:rPr lang="en-US"/>
              <a:pPr/>
              <a:t>‹#›</a:t>
            </a:fld>
            <a:endParaRPr lang="en-US"/>
          </a:p>
        </p:txBody>
      </p:sp>
    </p:spTree>
    <p:extLst>
      <p:ext uri="{BB962C8B-B14F-4D97-AF65-F5344CB8AC3E}">
        <p14:creationId xmlns:p14="http://schemas.microsoft.com/office/powerpoint/2010/main" val="120881803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p>
        </p:txBody>
      </p:sp>
      <p:sp>
        <p:nvSpPr>
          <p:cNvPr id="6" name="Footer Placeholder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p>
        </p:txBody>
      </p:sp>
      <p:sp>
        <p:nvSpPr>
          <p:cNvPr id="7" name="Slide Number Placeholder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B0C1CE5F-947E-4B26-BE45-D76D53E3DA2B}" type="slidenum">
              <a:rPr lang="en-US"/>
              <a:pPr/>
              <a:t>‹#›</a:t>
            </a:fld>
            <a:endParaRPr lang="en-US"/>
          </a:p>
        </p:txBody>
      </p:sp>
    </p:spTree>
    <p:extLst>
      <p:ext uri="{BB962C8B-B14F-4D97-AF65-F5344CB8AC3E}">
        <p14:creationId xmlns:p14="http://schemas.microsoft.com/office/powerpoint/2010/main" val="33731154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p>
        </p:txBody>
      </p:sp>
      <p:sp>
        <p:nvSpPr>
          <p:cNvPr id="6" name="Footer Placeholder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p>
        </p:txBody>
      </p:sp>
      <p:sp>
        <p:nvSpPr>
          <p:cNvPr id="7" name="Slide Number Placeholder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26BE07D3-7EA3-42F8-A530-7E9D1344A1F1}" type="slidenum">
              <a:rPr lang="en-US"/>
              <a:pPr/>
              <a:t>‹#›</a:t>
            </a:fld>
            <a:endParaRPr lang="en-US"/>
          </a:p>
        </p:txBody>
      </p:sp>
    </p:spTree>
    <p:extLst>
      <p:ext uri="{BB962C8B-B14F-4D97-AF65-F5344CB8AC3E}">
        <p14:creationId xmlns:p14="http://schemas.microsoft.com/office/powerpoint/2010/main" val="10833363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Agenda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27689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4202742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529506"/>
      </p:ext>
    </p:extLst>
  </p:cSld>
  <p:clrMapOvr>
    <a:masterClrMapping/>
  </p:clrMapOvr>
  <p:transition spd="slow"/>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551326901"/>
      </p:ext>
    </p:extLst>
  </p:cSld>
  <p:clrMapOvr>
    <a:masterClrMapping/>
  </p:clrMapOvr>
  <p:transition spd="slow"/>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305387019"/>
      </p:ext>
    </p:extLst>
  </p:cSld>
  <p:clrMapOvr>
    <a:masterClrMapping/>
  </p:clrMapOvr>
  <p:transition spd="slow"/>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4051354"/>
      </p:ext>
    </p:extLst>
  </p:cSld>
  <p:clrMapOvr>
    <a:masterClrMapping/>
  </p:clrMapOvr>
  <p:transition spd="slow"/>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2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9913088"/>
      </p:ext>
    </p:extLst>
  </p:cSld>
  <p:clrMapOvr>
    <a:masterClrMapping/>
  </p:clrMapOvr>
  <p:transition spd="slow"/>
</p:sldLayout>
</file>

<file path=ppt/slideLayouts/slideLayout29.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p>
        </p:txBody>
      </p:sp>
      <p:sp>
        <p:nvSpPr>
          <p:cNvPr id="8"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E15F5CCD-1438-4D4E-8962-EB435A1BEB8A}" type="slidenum">
              <a:rPr lang="en-US"/>
              <a:pPr/>
              <a:t>‹#›</a:t>
            </a:fld>
            <a:endParaRPr lang="en-US"/>
          </a:p>
        </p:txBody>
      </p:sp>
    </p:spTree>
    <p:extLst>
      <p:ext uri="{BB962C8B-B14F-4D97-AF65-F5344CB8AC3E}">
        <p14:creationId xmlns:p14="http://schemas.microsoft.com/office/powerpoint/2010/main" val="63772436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cSld name="Chỉ Tiêu đề">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lvl1pPr algn="l">
              <a:defRPr/>
            </a:lvl1pPr>
          </a:lstStyle>
          <a:p>
            <a:r>
              <a:rPr lang="vi-VN" smtClean="0"/>
              <a:t>Bấm &amp; sửa kiểu tiêu đề</a:t>
            </a:r>
            <a:endParaRPr lang="en-US"/>
          </a:p>
        </p:txBody>
      </p:sp>
      <p:sp>
        <p:nvSpPr>
          <p:cNvPr id="3" name="Date Placeholder 3"/>
          <p:cNvSpPr>
            <a:spLocks noGrp="1"/>
          </p:cNvSpPr>
          <p:nvPr>
            <p:ph type="dt" sz="half" idx="10"/>
          </p:nvPr>
        </p:nvSpPr>
        <p:spPr>
          <a:xfrm>
            <a:off x="609600" y="6356351"/>
            <a:ext cx="2844800" cy="365125"/>
          </a:xfrm>
          <a:prstGeom prst="rect">
            <a:avLst/>
          </a:prstGeom>
        </p:spPr>
        <p:txBody>
          <a:bodyPr/>
          <a:lstStyle>
            <a:lvl1pPr eaLnBrk="0" hangingPunct="0">
              <a:defRPr/>
            </a:lvl1pPr>
          </a:lstStyle>
          <a:p>
            <a:pPr>
              <a:defRPr/>
            </a:pPr>
            <a:fld id="{08B6A322-3896-494F-B211-E1B31A3FA51D}" type="datetimeFigureOut">
              <a:rPr lang="en-US"/>
              <a:pPr>
                <a:defRPr/>
              </a:pPr>
              <a:t>12/14/2020</a:t>
            </a:fld>
            <a:endParaRPr lang="en-US"/>
          </a:p>
        </p:txBody>
      </p:sp>
      <p:sp>
        <p:nvSpPr>
          <p:cNvPr id="4" name="Footer Placeholder 4"/>
          <p:cNvSpPr>
            <a:spLocks noGrp="1"/>
          </p:cNvSpPr>
          <p:nvPr>
            <p:ph type="ftr" sz="quarter" idx="11"/>
          </p:nvPr>
        </p:nvSpPr>
        <p:spPr>
          <a:xfrm>
            <a:off x="4165600" y="6356351"/>
            <a:ext cx="3860800" cy="365125"/>
          </a:xfrm>
          <a:prstGeom prst="rect">
            <a:avLst/>
          </a:prstGeom>
        </p:spPr>
        <p:txBody>
          <a:bodyPr/>
          <a:lstStyle>
            <a:lvl1pPr eaLnBrk="0" hangingPunct="0">
              <a:defRPr/>
            </a:lvl1pPr>
          </a:lstStyle>
          <a:p>
            <a:pPr>
              <a:defRPr/>
            </a:pPr>
            <a:endParaRPr lang="en-US"/>
          </a:p>
        </p:txBody>
      </p:sp>
      <p:sp>
        <p:nvSpPr>
          <p:cNvPr id="5" name="Slide Number Placeholder 5"/>
          <p:cNvSpPr>
            <a:spLocks noGrp="1"/>
          </p:cNvSpPr>
          <p:nvPr>
            <p:ph type="sldNum" sz="quarter" idx="12"/>
          </p:nvPr>
        </p:nvSpPr>
        <p:spPr>
          <a:xfrm>
            <a:off x="8737600" y="6356351"/>
            <a:ext cx="2844800" cy="365125"/>
          </a:xfrm>
          <a:prstGeom prst="rect">
            <a:avLst/>
          </a:prstGeom>
        </p:spPr>
        <p:txBody>
          <a:bodyPr/>
          <a:lstStyle>
            <a:lvl1pPr eaLnBrk="0" hangingPunct="0">
              <a:defRPr/>
            </a:lvl1pPr>
          </a:lstStyle>
          <a:p>
            <a:pPr>
              <a:defRPr/>
            </a:pPr>
            <a:fld id="{76ABB78B-F1DF-440E-9B14-8CFDBD106029}" type="slidenum">
              <a:rPr lang="en-US"/>
              <a:pPr>
                <a:defRPr/>
              </a:pPr>
              <a:t>‹#›</a:t>
            </a:fld>
            <a:endParaRPr lang="en-US"/>
          </a:p>
        </p:txBody>
      </p:sp>
    </p:spTree>
    <p:extLst>
      <p:ext uri="{BB962C8B-B14F-4D97-AF65-F5344CB8AC3E}">
        <p14:creationId xmlns:p14="http://schemas.microsoft.com/office/powerpoint/2010/main" val="176678503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8_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 name="Title 1"/>
          <p:cNvSpPr>
            <a:spLocks noGrp="1"/>
          </p:cNvSpPr>
          <p:nvPr>
            <p:ph type="title"/>
          </p:nvPr>
        </p:nvSpPr>
        <p:spPr>
          <a:xfrm>
            <a:off x="0" y="0"/>
            <a:ext cx="12192000" cy="1179288"/>
          </a:xfrm>
          <a:prstGeom prst="rect">
            <a:avLst/>
          </a:prstGeom>
        </p:spPr>
        <p:txBody>
          <a:bodyPr anchor="ctr"/>
          <a:lstStyle>
            <a:lvl1pPr algn="ctr">
              <a:defRPr>
                <a:solidFill>
                  <a:schemeClr val="tx1">
                    <a:lumMod val="75000"/>
                    <a:lumOff val="25000"/>
                  </a:schemeClr>
                </a:solidFill>
                <a:latin typeface="+mj-lt"/>
                <a:cs typeface="Arial" pitchFamily="34" charset="0"/>
              </a:defRPr>
            </a:lvl1pPr>
          </a:lstStyle>
          <a:p>
            <a:r>
              <a:rPr lang="en-US" altLang="ko-KR" smtClean="0"/>
              <a:t>Click to edit Master title style</a:t>
            </a:r>
            <a:endParaRPr lang="ko-KR" altLang="en-US" dirty="0"/>
          </a:p>
        </p:txBody>
      </p:sp>
    </p:spTree>
    <p:extLst>
      <p:ext uri="{BB962C8B-B14F-4D97-AF65-F5344CB8AC3E}">
        <p14:creationId xmlns:p14="http://schemas.microsoft.com/office/powerpoint/2010/main" val="325721932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656506428"/>
      </p:ext>
    </p:extLst>
  </p:cSld>
  <p:clrMapOvr>
    <a:masterClrMapping/>
  </p:clrMapOvr>
  <p:transition>
    <p:pull dir="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854971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Section Break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2601556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6528981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7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544550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8179755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505071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6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5883805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0548335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5515950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cxnSp>
        <p:nvCxnSpPr>
          <p:cNvPr id="8" name="Straight Connector 7">
            <a:extLst>
              <a:ext uri="{FF2B5EF4-FFF2-40B4-BE49-F238E27FC236}">
                <a16:creationId xmlns:a16="http://schemas.microsoft.com/office/drawing/2014/main" xmlns="" id="{6E6F65D3-6563-4713-9BE8-7CF9A9390645}"/>
              </a:ext>
            </a:extLst>
          </p:cNvPr>
          <p:cNvCxnSpPr>
            <a:cxnSpLocks/>
          </p:cNvCxnSpPr>
          <p:nvPr/>
        </p:nvCxnSpPr>
        <p:spPr>
          <a:xfrm>
            <a:off x="0" y="6430962"/>
            <a:ext cx="12192000" cy="0"/>
          </a:xfrm>
          <a:prstGeom prst="line">
            <a:avLst/>
          </a:prstGeom>
          <a:ln w="25400">
            <a:solidFill>
              <a:schemeClr val="accent1">
                <a:lumMod val="90000"/>
              </a:schemeClr>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xmlns="" id="{4CCF9E78-6BBC-4373-8848-FD3950FEF73B}"/>
              </a:ext>
            </a:extLst>
          </p:cNvPr>
          <p:cNvSpPr/>
          <p:nvPr userDrawn="1"/>
        </p:nvSpPr>
        <p:spPr>
          <a:xfrm>
            <a:off x="0" y="6485021"/>
            <a:ext cx="12192000" cy="372979"/>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79255819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4" name="Group 3">
            <a:extLst>
              <a:ext uri="{FF2B5EF4-FFF2-40B4-BE49-F238E27FC236}">
                <a16:creationId xmlns:a16="http://schemas.microsoft.com/office/drawing/2014/main" xmlns="" id="{C2C52B6D-34FB-4FDE-831C-0BC7BB7E8FCC}"/>
              </a:ext>
            </a:extLst>
          </p:cNvPr>
          <p:cNvGrpSpPr/>
          <p:nvPr userDrawn="1"/>
        </p:nvGrpSpPr>
        <p:grpSpPr>
          <a:xfrm>
            <a:off x="0" y="5728740"/>
            <a:ext cx="12192000" cy="723192"/>
            <a:chOff x="0" y="5808144"/>
            <a:chExt cx="12192000" cy="723192"/>
          </a:xfrm>
        </p:grpSpPr>
        <p:sp>
          <p:nvSpPr>
            <p:cNvPr id="5" name="Freeform: Shape 4">
              <a:extLst>
                <a:ext uri="{FF2B5EF4-FFF2-40B4-BE49-F238E27FC236}">
                  <a16:creationId xmlns:a16="http://schemas.microsoft.com/office/drawing/2014/main" xmlns="" id="{18273629-03F8-49F1-A322-60F40F3A5D5C}"/>
                </a:ext>
              </a:extLst>
            </p:cNvPr>
            <p:cNvSpPr/>
            <p:nvPr/>
          </p:nvSpPr>
          <p:spPr>
            <a:xfrm>
              <a:off x="7651033" y="5808144"/>
              <a:ext cx="4540967" cy="723192"/>
            </a:xfrm>
            <a:custGeom>
              <a:avLst/>
              <a:gdLst>
                <a:gd name="connsiteX0" fmla="*/ 2320655 w 4540967"/>
                <a:gd name="connsiteY0" fmla="*/ 0 h 723192"/>
                <a:gd name="connsiteX1" fmla="*/ 2481565 w 4540967"/>
                <a:gd name="connsiteY1" fmla="*/ 57012 h 723192"/>
                <a:gd name="connsiteX2" fmla="*/ 2540708 w 4540967"/>
                <a:gd name="connsiteY2" fmla="*/ 199540 h 723192"/>
                <a:gd name="connsiteX3" fmla="*/ 2522858 w 4540967"/>
                <a:gd name="connsiteY3" fmla="*/ 283991 h 723192"/>
                <a:gd name="connsiteX4" fmla="*/ 2477836 w 4540967"/>
                <a:gd name="connsiteY4" fmla="*/ 348728 h 723192"/>
                <a:gd name="connsiteX5" fmla="*/ 2386458 w 4540967"/>
                <a:gd name="connsiteY5" fmla="*/ 420658 h 723192"/>
                <a:gd name="connsiteX6" fmla="*/ 2268440 w 4540967"/>
                <a:gd name="connsiteY6" fmla="*/ 526955 h 723192"/>
                <a:gd name="connsiteX7" fmla="*/ 2244463 w 4540967"/>
                <a:gd name="connsiteY7" fmla="*/ 578371 h 723192"/>
                <a:gd name="connsiteX8" fmla="*/ 2411501 w 4540967"/>
                <a:gd name="connsiteY8" fmla="*/ 578371 h 723192"/>
                <a:gd name="connsiteX9" fmla="*/ 2411501 w 4540967"/>
                <a:gd name="connsiteY9" fmla="*/ 522692 h 723192"/>
                <a:gd name="connsiteX10" fmla="*/ 2443469 w 4540967"/>
                <a:gd name="connsiteY10" fmla="*/ 490723 h 723192"/>
                <a:gd name="connsiteX11" fmla="*/ 2515932 w 4540967"/>
                <a:gd name="connsiteY11" fmla="*/ 490723 h 723192"/>
                <a:gd name="connsiteX12" fmla="*/ 2533248 w 4540967"/>
                <a:gd name="connsiteY12" fmla="*/ 495785 h 723192"/>
                <a:gd name="connsiteX13" fmla="*/ 2546303 w 4540967"/>
                <a:gd name="connsiteY13" fmla="*/ 520294 h 723192"/>
                <a:gd name="connsiteX14" fmla="*/ 2545503 w 4540967"/>
                <a:gd name="connsiteY14" fmla="*/ 670015 h 723192"/>
                <a:gd name="connsiteX15" fmla="*/ 2545770 w 4540967"/>
                <a:gd name="connsiteY15" fmla="*/ 679073 h 723192"/>
                <a:gd name="connsiteX16" fmla="*/ 2554029 w 4540967"/>
                <a:gd name="connsiteY16" fmla="*/ 687332 h 723192"/>
                <a:gd name="connsiteX17" fmla="*/ 2685367 w 4540967"/>
                <a:gd name="connsiteY17" fmla="*/ 689196 h 723192"/>
                <a:gd name="connsiteX18" fmla="*/ 2755432 w 4540967"/>
                <a:gd name="connsiteY18" fmla="*/ 690262 h 723192"/>
                <a:gd name="connsiteX19" fmla="*/ 2686433 w 4540967"/>
                <a:gd name="connsiteY19" fmla="*/ 626857 h 723192"/>
                <a:gd name="connsiteX20" fmla="*/ 2624892 w 4540967"/>
                <a:gd name="connsiteY20" fmla="*/ 361249 h 723192"/>
                <a:gd name="connsiteX21" fmla="*/ 2684834 w 4540967"/>
                <a:gd name="connsiteY21" fmla="*/ 97772 h 723192"/>
                <a:gd name="connsiteX22" fmla="*/ 2869188 w 4540967"/>
                <a:gd name="connsiteY22" fmla="*/ 0 h 723192"/>
                <a:gd name="connsiteX23" fmla="*/ 3054075 w 4540967"/>
                <a:gd name="connsiteY23" fmla="*/ 96440 h 723192"/>
                <a:gd name="connsiteX24" fmla="*/ 3114283 w 4540967"/>
                <a:gd name="connsiteY24" fmla="*/ 360450 h 723192"/>
                <a:gd name="connsiteX25" fmla="*/ 3052477 w 4540967"/>
                <a:gd name="connsiteY25" fmla="*/ 626325 h 723192"/>
                <a:gd name="connsiteX26" fmla="*/ 2981879 w 4540967"/>
                <a:gd name="connsiteY26" fmla="*/ 693992 h 723192"/>
                <a:gd name="connsiteX27" fmla="*/ 3045017 w 4540967"/>
                <a:gd name="connsiteY27" fmla="*/ 693992 h 723192"/>
                <a:gd name="connsiteX28" fmla="*/ 3232834 w 4540967"/>
                <a:gd name="connsiteY28" fmla="*/ 695590 h 723192"/>
                <a:gd name="connsiteX29" fmla="*/ 3240027 w 4540967"/>
                <a:gd name="connsiteY29" fmla="*/ 692660 h 723192"/>
                <a:gd name="connsiteX30" fmla="*/ 3242958 w 4540967"/>
                <a:gd name="connsiteY30" fmla="*/ 685467 h 723192"/>
                <a:gd name="connsiteX31" fmla="*/ 3242958 w 4540967"/>
                <a:gd name="connsiteY31" fmla="*/ 615402 h 723192"/>
                <a:gd name="connsiteX32" fmla="*/ 3280255 w 4540967"/>
                <a:gd name="connsiteY32" fmla="*/ 578104 h 723192"/>
                <a:gd name="connsiteX33" fmla="*/ 3323413 w 4540967"/>
                <a:gd name="connsiteY33" fmla="*/ 578104 h 723192"/>
                <a:gd name="connsiteX34" fmla="*/ 3336201 w 4540967"/>
                <a:gd name="connsiteY34" fmla="*/ 565317 h 723192"/>
                <a:gd name="connsiteX35" fmla="*/ 3336201 w 4540967"/>
                <a:gd name="connsiteY35" fmla="*/ 151586 h 723192"/>
                <a:gd name="connsiteX36" fmla="*/ 3331139 w 4540967"/>
                <a:gd name="connsiteY36" fmla="*/ 146524 h 723192"/>
                <a:gd name="connsiteX37" fmla="*/ 3272263 w 4540967"/>
                <a:gd name="connsiteY37" fmla="*/ 146524 h 723192"/>
                <a:gd name="connsiteX38" fmla="*/ 3237097 w 4540967"/>
                <a:gd name="connsiteY38" fmla="*/ 111359 h 723192"/>
                <a:gd name="connsiteX39" fmla="*/ 3237097 w 4540967"/>
                <a:gd name="connsiteY39" fmla="*/ 51151 h 723192"/>
                <a:gd name="connsiteX40" fmla="*/ 3276792 w 4540967"/>
                <a:gd name="connsiteY40" fmla="*/ 11456 h 723192"/>
                <a:gd name="connsiteX41" fmla="*/ 3471802 w 4540967"/>
                <a:gd name="connsiteY41" fmla="*/ 11456 h 723192"/>
                <a:gd name="connsiteX42" fmla="*/ 3511230 w 4540967"/>
                <a:gd name="connsiteY42" fmla="*/ 50884 h 723192"/>
                <a:gd name="connsiteX43" fmla="*/ 3511230 w 4540967"/>
                <a:gd name="connsiteY43" fmla="*/ 572776 h 723192"/>
                <a:gd name="connsiteX44" fmla="*/ 3516558 w 4540967"/>
                <a:gd name="connsiteY44" fmla="*/ 578104 h 723192"/>
                <a:gd name="connsiteX45" fmla="*/ 3570106 w 4540967"/>
                <a:gd name="connsiteY45" fmla="*/ 578104 h 723192"/>
                <a:gd name="connsiteX46" fmla="*/ 3599677 w 4540967"/>
                <a:gd name="connsiteY46" fmla="*/ 607676 h 723192"/>
                <a:gd name="connsiteX47" fmla="*/ 3599677 w 4540967"/>
                <a:gd name="connsiteY47" fmla="*/ 689463 h 723192"/>
                <a:gd name="connsiteX48" fmla="*/ 3606604 w 4540967"/>
                <a:gd name="connsiteY48" fmla="*/ 695856 h 723192"/>
                <a:gd name="connsiteX49" fmla="*/ 3741939 w 4540967"/>
                <a:gd name="connsiteY49" fmla="*/ 695856 h 723192"/>
                <a:gd name="connsiteX50" fmla="*/ 3755259 w 4540967"/>
                <a:gd name="connsiteY50" fmla="*/ 682802 h 723192"/>
                <a:gd name="connsiteX51" fmla="*/ 3756059 w 4540967"/>
                <a:gd name="connsiteY51" fmla="*/ 628189 h 723192"/>
                <a:gd name="connsiteX52" fmla="*/ 3795487 w 4540967"/>
                <a:gd name="connsiteY52" fmla="*/ 589294 h 723192"/>
                <a:gd name="connsiteX53" fmla="*/ 3918834 w 4540967"/>
                <a:gd name="connsiteY53" fmla="*/ 589294 h 723192"/>
                <a:gd name="connsiteX54" fmla="*/ 3939880 w 4540967"/>
                <a:gd name="connsiteY54" fmla="*/ 588761 h 723192"/>
                <a:gd name="connsiteX55" fmla="*/ 4026995 w 4540967"/>
                <a:gd name="connsiteY55" fmla="*/ 436909 h 723192"/>
                <a:gd name="connsiteX56" fmla="*/ 3916969 w 4540967"/>
                <a:gd name="connsiteY56" fmla="*/ 465681 h 723192"/>
                <a:gd name="connsiteX57" fmla="*/ 3778970 w 4540967"/>
                <a:gd name="connsiteY57" fmla="*/ 404940 h 723192"/>
                <a:gd name="connsiteX58" fmla="*/ 3722225 w 4540967"/>
                <a:gd name="connsiteY58" fmla="*/ 241366 h 723192"/>
                <a:gd name="connsiteX59" fmla="*/ 3782699 w 4540967"/>
                <a:gd name="connsiteY59" fmla="*/ 69000 h 723192"/>
                <a:gd name="connsiteX60" fmla="*/ 3951602 w 4540967"/>
                <a:gd name="connsiteY60" fmla="*/ 0 h 723192"/>
                <a:gd name="connsiteX61" fmla="*/ 4136755 w 4540967"/>
                <a:gd name="connsiteY61" fmla="*/ 85517 h 723192"/>
                <a:gd name="connsiteX62" fmla="*/ 4200693 w 4540967"/>
                <a:gd name="connsiteY62" fmla="*/ 359650 h 723192"/>
                <a:gd name="connsiteX63" fmla="*/ 4060029 w 4540967"/>
                <a:gd name="connsiteY63" fmla="*/ 695590 h 723192"/>
                <a:gd name="connsiteX64" fmla="*/ 4140751 w 4540967"/>
                <a:gd name="connsiteY64" fmla="*/ 695856 h 723192"/>
                <a:gd name="connsiteX65" fmla="*/ 4540967 w 4540967"/>
                <a:gd name="connsiteY65" fmla="*/ 695856 h 723192"/>
                <a:gd name="connsiteX66" fmla="*/ 4540967 w 4540967"/>
                <a:gd name="connsiteY66" fmla="*/ 723192 h 723192"/>
                <a:gd name="connsiteX67" fmla="*/ 4140751 w 4540967"/>
                <a:gd name="connsiteY67" fmla="*/ 722497 h 723192"/>
                <a:gd name="connsiteX68" fmla="*/ 3949737 w 4540967"/>
                <a:gd name="connsiteY68" fmla="*/ 721698 h 723192"/>
                <a:gd name="connsiteX69" fmla="*/ 3949737 w 4540967"/>
                <a:gd name="connsiteY69" fmla="*/ 695324 h 723192"/>
                <a:gd name="connsiteX70" fmla="*/ 4114377 w 4540967"/>
                <a:gd name="connsiteY70" fmla="*/ 613803 h 723192"/>
                <a:gd name="connsiteX71" fmla="*/ 4174052 w 4540967"/>
                <a:gd name="connsiteY71" fmla="*/ 359917 h 723192"/>
                <a:gd name="connsiteX72" fmla="*/ 4115709 w 4540967"/>
                <a:gd name="connsiteY72" fmla="*/ 102035 h 723192"/>
                <a:gd name="connsiteX73" fmla="*/ 3951602 w 4540967"/>
                <a:gd name="connsiteY73" fmla="*/ 26907 h 723192"/>
                <a:gd name="connsiteX74" fmla="*/ 3802414 w 4540967"/>
                <a:gd name="connsiteY74" fmla="*/ 86849 h 723192"/>
                <a:gd name="connsiteX75" fmla="*/ 3748599 w 4540967"/>
                <a:gd name="connsiteY75" fmla="*/ 241366 h 723192"/>
                <a:gd name="connsiteX76" fmla="*/ 3798151 w 4540967"/>
                <a:gd name="connsiteY76" fmla="*/ 386824 h 723192"/>
                <a:gd name="connsiteX77" fmla="*/ 3916702 w 4540967"/>
                <a:gd name="connsiteY77" fmla="*/ 439040 h 723192"/>
                <a:gd name="connsiteX78" fmla="*/ 4033921 w 4540967"/>
                <a:gd name="connsiteY78" fmla="*/ 399611 h 723192"/>
                <a:gd name="connsiteX79" fmla="*/ 4043245 w 4540967"/>
                <a:gd name="connsiteY79" fmla="*/ 392418 h 723192"/>
                <a:gd name="connsiteX80" fmla="*/ 4056300 w 4540967"/>
                <a:gd name="connsiteY80" fmla="*/ 399345 h 723192"/>
                <a:gd name="connsiteX81" fmla="*/ 4055501 w 4540967"/>
                <a:gd name="connsiteY81" fmla="*/ 411067 h 723192"/>
                <a:gd name="connsiteX82" fmla="*/ 3939613 w 4540967"/>
                <a:gd name="connsiteY82" fmla="*/ 615668 h 723192"/>
                <a:gd name="connsiteX83" fmla="*/ 3918567 w 4540967"/>
                <a:gd name="connsiteY83" fmla="*/ 616201 h 723192"/>
                <a:gd name="connsiteX84" fmla="*/ 3795220 w 4540967"/>
                <a:gd name="connsiteY84" fmla="*/ 616201 h 723192"/>
                <a:gd name="connsiteX85" fmla="*/ 3782433 w 4540967"/>
                <a:gd name="connsiteY85" fmla="*/ 628722 h 723192"/>
                <a:gd name="connsiteX86" fmla="*/ 3781634 w 4540967"/>
                <a:gd name="connsiteY86" fmla="*/ 683336 h 723192"/>
                <a:gd name="connsiteX87" fmla="*/ 3741673 w 4540967"/>
                <a:gd name="connsiteY87" fmla="*/ 722497 h 723192"/>
                <a:gd name="connsiteX88" fmla="*/ 3606337 w 4540967"/>
                <a:gd name="connsiteY88" fmla="*/ 722497 h 723192"/>
                <a:gd name="connsiteX89" fmla="*/ 3572771 w 4540967"/>
                <a:gd name="connsiteY89" fmla="*/ 689996 h 723192"/>
                <a:gd name="connsiteX90" fmla="*/ 3572771 w 4540967"/>
                <a:gd name="connsiteY90" fmla="*/ 689463 h 723192"/>
                <a:gd name="connsiteX91" fmla="*/ 3572771 w 4540967"/>
                <a:gd name="connsiteY91" fmla="*/ 607410 h 723192"/>
                <a:gd name="connsiteX92" fmla="*/ 3569840 w 4540967"/>
                <a:gd name="connsiteY92" fmla="*/ 604479 h 723192"/>
                <a:gd name="connsiteX93" fmla="*/ 3516558 w 4540967"/>
                <a:gd name="connsiteY93" fmla="*/ 604479 h 723192"/>
                <a:gd name="connsiteX94" fmla="*/ 3484589 w 4540967"/>
                <a:gd name="connsiteY94" fmla="*/ 572510 h 723192"/>
                <a:gd name="connsiteX95" fmla="*/ 3484589 w 4540967"/>
                <a:gd name="connsiteY95" fmla="*/ 51151 h 723192"/>
                <a:gd name="connsiteX96" fmla="*/ 3471802 w 4540967"/>
                <a:gd name="connsiteY96" fmla="*/ 38363 h 723192"/>
                <a:gd name="connsiteX97" fmla="*/ 3276792 w 4540967"/>
                <a:gd name="connsiteY97" fmla="*/ 38363 h 723192"/>
                <a:gd name="connsiteX98" fmla="*/ 3263737 w 4540967"/>
                <a:gd name="connsiteY98" fmla="*/ 51416 h 723192"/>
                <a:gd name="connsiteX99" fmla="*/ 3263737 w 4540967"/>
                <a:gd name="connsiteY99" fmla="*/ 111625 h 723192"/>
                <a:gd name="connsiteX100" fmla="*/ 3272263 w 4540967"/>
                <a:gd name="connsiteY100" fmla="*/ 120150 h 723192"/>
                <a:gd name="connsiteX101" fmla="*/ 3331139 w 4540967"/>
                <a:gd name="connsiteY101" fmla="*/ 120150 h 723192"/>
                <a:gd name="connsiteX102" fmla="*/ 3362841 w 4540967"/>
                <a:gd name="connsiteY102" fmla="*/ 151852 h 723192"/>
                <a:gd name="connsiteX103" fmla="*/ 3362841 w 4540967"/>
                <a:gd name="connsiteY103" fmla="*/ 565850 h 723192"/>
                <a:gd name="connsiteX104" fmla="*/ 3323413 w 4540967"/>
                <a:gd name="connsiteY104" fmla="*/ 605278 h 723192"/>
                <a:gd name="connsiteX105" fmla="*/ 3280255 w 4540967"/>
                <a:gd name="connsiteY105" fmla="*/ 605278 h 723192"/>
                <a:gd name="connsiteX106" fmla="*/ 3269599 w 4540967"/>
                <a:gd name="connsiteY106" fmla="*/ 615934 h 723192"/>
                <a:gd name="connsiteX107" fmla="*/ 3269599 w 4540967"/>
                <a:gd name="connsiteY107" fmla="*/ 686266 h 723192"/>
                <a:gd name="connsiteX108" fmla="*/ 3258943 w 4540967"/>
                <a:gd name="connsiteY108" fmla="*/ 712374 h 723192"/>
                <a:gd name="connsiteX109" fmla="*/ 3233101 w 4540967"/>
                <a:gd name="connsiteY109" fmla="*/ 723030 h 723192"/>
                <a:gd name="connsiteX110" fmla="*/ 3232834 w 4540967"/>
                <a:gd name="connsiteY110" fmla="*/ 723030 h 723192"/>
                <a:gd name="connsiteX111" fmla="*/ 3045017 w 4540967"/>
                <a:gd name="connsiteY111" fmla="*/ 721432 h 723192"/>
                <a:gd name="connsiteX112" fmla="*/ 2941917 w 4540967"/>
                <a:gd name="connsiteY112" fmla="*/ 721432 h 723192"/>
                <a:gd name="connsiteX113" fmla="*/ 2926732 w 4540967"/>
                <a:gd name="connsiteY113" fmla="*/ 711042 h 723192"/>
                <a:gd name="connsiteX114" fmla="*/ 2934725 w 4540967"/>
                <a:gd name="connsiteY114" fmla="*/ 692127 h 723192"/>
                <a:gd name="connsiteX115" fmla="*/ 3030631 w 4540967"/>
                <a:gd name="connsiteY115" fmla="*/ 612471 h 723192"/>
                <a:gd name="connsiteX116" fmla="*/ 3087909 w 4540967"/>
                <a:gd name="connsiteY116" fmla="*/ 361249 h 723192"/>
                <a:gd name="connsiteX117" fmla="*/ 3031697 w 4540967"/>
                <a:gd name="connsiteY117" fmla="*/ 111625 h 723192"/>
                <a:gd name="connsiteX118" fmla="*/ 2869188 w 4540967"/>
                <a:gd name="connsiteY118" fmla="*/ 27174 h 723192"/>
                <a:gd name="connsiteX119" fmla="*/ 2706680 w 4540967"/>
                <a:gd name="connsiteY119" fmla="*/ 111891 h 723192"/>
                <a:gd name="connsiteX120" fmla="*/ 2650734 w 4540967"/>
                <a:gd name="connsiteY120" fmla="*/ 360982 h 723192"/>
                <a:gd name="connsiteX121" fmla="*/ 2708012 w 4540967"/>
                <a:gd name="connsiteY121" fmla="*/ 611938 h 723192"/>
                <a:gd name="connsiteX122" fmla="*/ 2808447 w 4540967"/>
                <a:gd name="connsiteY122" fmla="*/ 688131 h 723192"/>
                <a:gd name="connsiteX123" fmla="*/ 2818571 w 4540967"/>
                <a:gd name="connsiteY123" fmla="*/ 701984 h 723192"/>
                <a:gd name="connsiteX124" fmla="*/ 2803386 w 4540967"/>
                <a:gd name="connsiteY124" fmla="*/ 717702 h 723192"/>
                <a:gd name="connsiteX125" fmla="*/ 2803119 w 4540967"/>
                <a:gd name="connsiteY125" fmla="*/ 717702 h 723192"/>
                <a:gd name="connsiteX126" fmla="*/ 2684568 w 4540967"/>
                <a:gd name="connsiteY126" fmla="*/ 716104 h 723192"/>
                <a:gd name="connsiteX127" fmla="*/ 2553229 w 4540967"/>
                <a:gd name="connsiteY127" fmla="*/ 714239 h 723192"/>
                <a:gd name="connsiteX128" fmla="*/ 2518862 w 4540967"/>
                <a:gd name="connsiteY128" fmla="*/ 679872 h 723192"/>
                <a:gd name="connsiteX129" fmla="*/ 2518596 w 4540967"/>
                <a:gd name="connsiteY129" fmla="*/ 670282 h 723192"/>
                <a:gd name="connsiteX130" fmla="*/ 2519395 w 4540967"/>
                <a:gd name="connsiteY130" fmla="*/ 520561 h 723192"/>
                <a:gd name="connsiteX131" fmla="*/ 2518596 w 4540967"/>
                <a:gd name="connsiteY131" fmla="*/ 518429 h 723192"/>
                <a:gd name="connsiteX132" fmla="*/ 2516465 w 4540967"/>
                <a:gd name="connsiteY132" fmla="*/ 517630 h 723192"/>
                <a:gd name="connsiteX133" fmla="*/ 2443203 w 4540967"/>
                <a:gd name="connsiteY133" fmla="*/ 517630 h 723192"/>
                <a:gd name="connsiteX134" fmla="*/ 2437875 w 4540967"/>
                <a:gd name="connsiteY134" fmla="*/ 522958 h 723192"/>
                <a:gd name="connsiteX135" fmla="*/ 2437875 w 4540967"/>
                <a:gd name="connsiteY135" fmla="*/ 581568 h 723192"/>
                <a:gd name="connsiteX136" fmla="*/ 2414164 w 4540967"/>
                <a:gd name="connsiteY136" fmla="*/ 605278 h 723192"/>
                <a:gd name="connsiteX137" fmla="*/ 2236737 w 4540967"/>
                <a:gd name="connsiteY137" fmla="*/ 605278 h 723192"/>
                <a:gd name="connsiteX138" fmla="*/ 2223683 w 4540967"/>
                <a:gd name="connsiteY138" fmla="*/ 601016 h 723192"/>
                <a:gd name="connsiteX139" fmla="*/ 2216490 w 4540967"/>
                <a:gd name="connsiteY139" fmla="*/ 580502 h 723192"/>
                <a:gd name="connsiteX140" fmla="*/ 2245529 w 4540967"/>
                <a:gd name="connsiteY140" fmla="*/ 513367 h 723192"/>
                <a:gd name="connsiteX141" fmla="*/ 2371006 w 4540967"/>
                <a:gd name="connsiteY141" fmla="*/ 399345 h 723192"/>
                <a:gd name="connsiteX142" fmla="*/ 2459454 w 4540967"/>
                <a:gd name="connsiteY142" fmla="*/ 330079 h 723192"/>
                <a:gd name="connsiteX143" fmla="*/ 2498882 w 4540967"/>
                <a:gd name="connsiteY143" fmla="*/ 273334 h 723192"/>
                <a:gd name="connsiteX144" fmla="*/ 2514334 w 4540967"/>
                <a:gd name="connsiteY144" fmla="*/ 200073 h 723192"/>
                <a:gd name="connsiteX145" fmla="*/ 2463450 w 4540967"/>
                <a:gd name="connsiteY145" fmla="*/ 76726 h 723192"/>
                <a:gd name="connsiteX146" fmla="*/ 2320655 w 4540967"/>
                <a:gd name="connsiteY146" fmla="*/ 26641 h 723192"/>
                <a:gd name="connsiteX147" fmla="*/ 2217555 w 4540967"/>
                <a:gd name="connsiteY147" fmla="*/ 47687 h 723192"/>
                <a:gd name="connsiteX148" fmla="*/ 2144561 w 4540967"/>
                <a:gd name="connsiteY148" fmla="*/ 114023 h 723192"/>
                <a:gd name="connsiteX149" fmla="*/ 2117387 w 4540967"/>
                <a:gd name="connsiteY149" fmla="*/ 239234 h 723192"/>
                <a:gd name="connsiteX150" fmla="*/ 2119784 w 4540967"/>
                <a:gd name="connsiteY150" fmla="*/ 241632 h 723192"/>
                <a:gd name="connsiteX151" fmla="*/ 2205567 w 4540967"/>
                <a:gd name="connsiteY151" fmla="*/ 245628 h 723192"/>
                <a:gd name="connsiteX152" fmla="*/ 2215691 w 4540967"/>
                <a:gd name="connsiteY152" fmla="*/ 236571 h 723192"/>
                <a:gd name="connsiteX153" fmla="*/ 2238335 w 4540967"/>
                <a:gd name="connsiteY153" fmla="*/ 144926 h 723192"/>
                <a:gd name="connsiteX154" fmla="*/ 2309200 w 4540967"/>
                <a:gd name="connsiteY154" fmla="*/ 104965 h 723192"/>
                <a:gd name="connsiteX155" fmla="*/ 2365145 w 4540967"/>
                <a:gd name="connsiteY155" fmla="*/ 129475 h 723192"/>
                <a:gd name="connsiteX156" fmla="*/ 2386991 w 4540967"/>
                <a:gd name="connsiteY156" fmla="*/ 189682 h 723192"/>
                <a:gd name="connsiteX157" fmla="*/ 2359817 w 4540967"/>
                <a:gd name="connsiteY157" fmla="*/ 272535 h 723192"/>
                <a:gd name="connsiteX158" fmla="*/ 2256451 w 4540967"/>
                <a:gd name="connsiteY158" fmla="*/ 378566 h 723192"/>
                <a:gd name="connsiteX159" fmla="*/ 2166938 w 4540967"/>
                <a:gd name="connsiteY159" fmla="*/ 476337 h 723192"/>
                <a:gd name="connsiteX160" fmla="*/ 2121915 w 4540967"/>
                <a:gd name="connsiteY160" fmla="*/ 566383 h 723192"/>
                <a:gd name="connsiteX161" fmla="*/ 2108063 w 4540967"/>
                <a:gd name="connsiteY161" fmla="*/ 675343 h 723192"/>
                <a:gd name="connsiteX162" fmla="*/ 2069167 w 4540967"/>
                <a:gd name="connsiteY162" fmla="*/ 712640 h 723192"/>
                <a:gd name="connsiteX163" fmla="*/ 2020148 w 4540967"/>
                <a:gd name="connsiteY163" fmla="*/ 712640 h 723192"/>
                <a:gd name="connsiteX164" fmla="*/ 13833 w 4540967"/>
                <a:gd name="connsiteY164" fmla="*/ 712640 h 723192"/>
                <a:gd name="connsiteX165" fmla="*/ 247 w 4540967"/>
                <a:gd name="connsiteY165" fmla="*/ 701984 h 723192"/>
                <a:gd name="connsiteX166" fmla="*/ 13301 w 4540967"/>
                <a:gd name="connsiteY166" fmla="*/ 686000 h 723192"/>
                <a:gd name="connsiteX167" fmla="*/ 2020148 w 4540967"/>
                <a:gd name="connsiteY167" fmla="*/ 686000 h 723192"/>
                <a:gd name="connsiteX168" fmla="*/ 2069167 w 4540967"/>
                <a:gd name="connsiteY168" fmla="*/ 686000 h 723192"/>
                <a:gd name="connsiteX169" fmla="*/ 2081421 w 4540967"/>
                <a:gd name="connsiteY169" fmla="*/ 674278 h 723192"/>
                <a:gd name="connsiteX170" fmla="*/ 2096340 w 4540967"/>
                <a:gd name="connsiteY170" fmla="*/ 558923 h 723192"/>
                <a:gd name="connsiteX171" fmla="*/ 2145359 w 4540967"/>
                <a:gd name="connsiteY171" fmla="*/ 460885 h 723192"/>
                <a:gd name="connsiteX172" fmla="*/ 2238602 w 4540967"/>
                <a:gd name="connsiteY172" fmla="*/ 358851 h 723192"/>
                <a:gd name="connsiteX173" fmla="*/ 2338505 w 4540967"/>
                <a:gd name="connsiteY173" fmla="*/ 256817 h 723192"/>
                <a:gd name="connsiteX174" fmla="*/ 2360350 w 4540967"/>
                <a:gd name="connsiteY174" fmla="*/ 189682 h 723192"/>
                <a:gd name="connsiteX175" fmla="*/ 2345431 w 4540967"/>
                <a:gd name="connsiteY175" fmla="*/ 147590 h 723192"/>
                <a:gd name="connsiteX176" fmla="*/ 2309200 w 4540967"/>
                <a:gd name="connsiteY176" fmla="*/ 131872 h 723192"/>
                <a:gd name="connsiteX177" fmla="*/ 2261247 w 4540967"/>
                <a:gd name="connsiteY177" fmla="*/ 158512 h 723192"/>
                <a:gd name="connsiteX178" fmla="*/ 2242331 w 4540967"/>
                <a:gd name="connsiteY178" fmla="*/ 238968 h 723192"/>
                <a:gd name="connsiteX179" fmla="*/ 2204501 w 4540967"/>
                <a:gd name="connsiteY179" fmla="*/ 272535 h 723192"/>
                <a:gd name="connsiteX180" fmla="*/ 2118719 w 4540967"/>
                <a:gd name="connsiteY180" fmla="*/ 268539 h 723192"/>
                <a:gd name="connsiteX181" fmla="*/ 2091012 w 4540967"/>
                <a:gd name="connsiteY181" fmla="*/ 238968 h 723192"/>
                <a:gd name="connsiteX182" fmla="*/ 2121649 w 4540967"/>
                <a:gd name="connsiteY182" fmla="*/ 100969 h 723192"/>
                <a:gd name="connsiteX183" fmla="*/ 2206633 w 4540967"/>
                <a:gd name="connsiteY183" fmla="*/ 23710 h 723192"/>
                <a:gd name="connsiteX184" fmla="*/ 2320655 w 4540967"/>
                <a:gd name="connsiteY184" fmla="*/ 0 h 723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540967" h="723192">
                  <a:moveTo>
                    <a:pt x="2320655" y="0"/>
                  </a:moveTo>
                  <a:cubicBezTo>
                    <a:pt x="2388323" y="0"/>
                    <a:pt x="2442404" y="19182"/>
                    <a:pt x="2481565" y="57012"/>
                  </a:cubicBezTo>
                  <a:cubicBezTo>
                    <a:pt x="2520727" y="95107"/>
                    <a:pt x="2540708" y="143061"/>
                    <a:pt x="2540708" y="199540"/>
                  </a:cubicBezTo>
                  <a:cubicBezTo>
                    <a:pt x="2540708" y="229910"/>
                    <a:pt x="2534581" y="258149"/>
                    <a:pt x="2522858" y="283991"/>
                  </a:cubicBezTo>
                  <a:cubicBezTo>
                    <a:pt x="2511136" y="309566"/>
                    <a:pt x="2495951" y="331145"/>
                    <a:pt x="2477836" y="348728"/>
                  </a:cubicBezTo>
                  <a:cubicBezTo>
                    <a:pt x="2460253" y="365778"/>
                    <a:pt x="2430415" y="389222"/>
                    <a:pt x="2386458" y="420658"/>
                  </a:cubicBezTo>
                  <a:cubicBezTo>
                    <a:pt x="2323586" y="465681"/>
                    <a:pt x="2283891" y="501379"/>
                    <a:pt x="2268440" y="526955"/>
                  </a:cubicBezTo>
                  <a:cubicBezTo>
                    <a:pt x="2256984" y="545869"/>
                    <a:pt x="2248991" y="563186"/>
                    <a:pt x="2244463" y="578371"/>
                  </a:cubicBezTo>
                  <a:lnTo>
                    <a:pt x="2411501" y="578371"/>
                  </a:lnTo>
                  <a:lnTo>
                    <a:pt x="2411501" y="522692"/>
                  </a:lnTo>
                  <a:cubicBezTo>
                    <a:pt x="2411501" y="505109"/>
                    <a:pt x="2425886" y="490723"/>
                    <a:pt x="2443469" y="490723"/>
                  </a:cubicBezTo>
                  <a:lnTo>
                    <a:pt x="2515932" y="490723"/>
                  </a:lnTo>
                  <a:cubicBezTo>
                    <a:pt x="2522060" y="490723"/>
                    <a:pt x="2528187" y="492322"/>
                    <a:pt x="2533248" y="495785"/>
                  </a:cubicBezTo>
                  <a:cubicBezTo>
                    <a:pt x="2541507" y="501645"/>
                    <a:pt x="2546303" y="510703"/>
                    <a:pt x="2546303" y="520294"/>
                  </a:cubicBezTo>
                  <a:lnTo>
                    <a:pt x="2545503" y="670015"/>
                  </a:lnTo>
                  <a:cubicBezTo>
                    <a:pt x="2545592" y="673034"/>
                    <a:pt x="2545681" y="676053"/>
                    <a:pt x="2545770" y="679073"/>
                  </a:cubicBezTo>
                  <a:cubicBezTo>
                    <a:pt x="2545770" y="683602"/>
                    <a:pt x="2549499" y="687065"/>
                    <a:pt x="2554029" y="687332"/>
                  </a:cubicBezTo>
                  <a:lnTo>
                    <a:pt x="2685367" y="689196"/>
                  </a:lnTo>
                  <a:lnTo>
                    <a:pt x="2755432" y="690262"/>
                  </a:lnTo>
                  <a:cubicBezTo>
                    <a:pt x="2729591" y="674278"/>
                    <a:pt x="2703483" y="652432"/>
                    <a:pt x="2686433" y="626857"/>
                  </a:cubicBezTo>
                  <a:cubicBezTo>
                    <a:pt x="2645406" y="565317"/>
                    <a:pt x="2624892" y="475804"/>
                    <a:pt x="2624892" y="361249"/>
                  </a:cubicBezTo>
                  <a:cubicBezTo>
                    <a:pt x="2624892" y="248825"/>
                    <a:pt x="2645140" y="160378"/>
                    <a:pt x="2684834" y="97772"/>
                  </a:cubicBezTo>
                  <a:cubicBezTo>
                    <a:pt x="2725328" y="32768"/>
                    <a:pt x="2787401" y="0"/>
                    <a:pt x="2869188" y="0"/>
                  </a:cubicBezTo>
                  <a:cubicBezTo>
                    <a:pt x="2950709" y="0"/>
                    <a:pt x="3012782" y="32502"/>
                    <a:pt x="3054075" y="96440"/>
                  </a:cubicBezTo>
                  <a:cubicBezTo>
                    <a:pt x="3094036" y="158779"/>
                    <a:pt x="3114283" y="247493"/>
                    <a:pt x="3114283" y="360450"/>
                  </a:cubicBezTo>
                  <a:cubicBezTo>
                    <a:pt x="3114283" y="475538"/>
                    <a:pt x="3093503" y="564784"/>
                    <a:pt x="3052477" y="626325"/>
                  </a:cubicBezTo>
                  <a:cubicBezTo>
                    <a:pt x="3036226" y="650834"/>
                    <a:pt x="3008519" y="675610"/>
                    <a:pt x="2981879" y="693992"/>
                  </a:cubicBezTo>
                  <a:lnTo>
                    <a:pt x="3045017" y="693992"/>
                  </a:lnTo>
                  <a:lnTo>
                    <a:pt x="3232834" y="695590"/>
                  </a:lnTo>
                  <a:cubicBezTo>
                    <a:pt x="3235498" y="695590"/>
                    <a:pt x="3237896" y="694525"/>
                    <a:pt x="3240027" y="692660"/>
                  </a:cubicBezTo>
                  <a:cubicBezTo>
                    <a:pt x="3241893" y="690795"/>
                    <a:pt x="3242958" y="688397"/>
                    <a:pt x="3242958" y="685467"/>
                  </a:cubicBezTo>
                  <a:lnTo>
                    <a:pt x="3242958" y="615402"/>
                  </a:lnTo>
                  <a:cubicBezTo>
                    <a:pt x="3242958" y="594888"/>
                    <a:pt x="3259475" y="578104"/>
                    <a:pt x="3280255" y="578104"/>
                  </a:cubicBezTo>
                  <a:lnTo>
                    <a:pt x="3323413" y="578104"/>
                  </a:lnTo>
                  <a:cubicBezTo>
                    <a:pt x="3330339" y="578104"/>
                    <a:pt x="3336201" y="572510"/>
                    <a:pt x="3336201" y="565317"/>
                  </a:cubicBezTo>
                  <a:lnTo>
                    <a:pt x="3336201" y="151586"/>
                  </a:lnTo>
                  <a:cubicBezTo>
                    <a:pt x="3336201" y="148656"/>
                    <a:pt x="3333803" y="146524"/>
                    <a:pt x="3331139" y="146524"/>
                  </a:cubicBezTo>
                  <a:lnTo>
                    <a:pt x="3272263" y="146524"/>
                  </a:lnTo>
                  <a:cubicBezTo>
                    <a:pt x="3252815" y="146524"/>
                    <a:pt x="3237097" y="130806"/>
                    <a:pt x="3237097" y="111359"/>
                  </a:cubicBezTo>
                  <a:lnTo>
                    <a:pt x="3237097" y="51151"/>
                  </a:lnTo>
                  <a:cubicBezTo>
                    <a:pt x="3237097" y="29305"/>
                    <a:pt x="3254947" y="11456"/>
                    <a:pt x="3276792" y="11456"/>
                  </a:cubicBezTo>
                  <a:lnTo>
                    <a:pt x="3471802" y="11456"/>
                  </a:lnTo>
                  <a:cubicBezTo>
                    <a:pt x="3493647" y="11456"/>
                    <a:pt x="3511230" y="29039"/>
                    <a:pt x="3511230" y="50884"/>
                  </a:cubicBezTo>
                  <a:lnTo>
                    <a:pt x="3511230" y="572776"/>
                  </a:lnTo>
                  <a:cubicBezTo>
                    <a:pt x="3511230" y="575707"/>
                    <a:pt x="3513628" y="578104"/>
                    <a:pt x="3516558" y="578104"/>
                  </a:cubicBezTo>
                  <a:lnTo>
                    <a:pt x="3570106" y="578104"/>
                  </a:lnTo>
                  <a:cubicBezTo>
                    <a:pt x="3586357" y="578104"/>
                    <a:pt x="3599677" y="591425"/>
                    <a:pt x="3599677" y="607676"/>
                  </a:cubicBezTo>
                  <a:lnTo>
                    <a:pt x="3599677" y="689463"/>
                  </a:lnTo>
                  <a:cubicBezTo>
                    <a:pt x="3599944" y="693193"/>
                    <a:pt x="3602874" y="695856"/>
                    <a:pt x="3606604" y="695856"/>
                  </a:cubicBezTo>
                  <a:lnTo>
                    <a:pt x="3741939" y="695856"/>
                  </a:lnTo>
                  <a:cubicBezTo>
                    <a:pt x="3749132" y="695856"/>
                    <a:pt x="3754993" y="689996"/>
                    <a:pt x="3755259" y="682802"/>
                  </a:cubicBezTo>
                  <a:cubicBezTo>
                    <a:pt x="3755525" y="664598"/>
                    <a:pt x="3755792" y="646394"/>
                    <a:pt x="3756059" y="628189"/>
                  </a:cubicBezTo>
                  <a:cubicBezTo>
                    <a:pt x="3756325" y="606877"/>
                    <a:pt x="3774174" y="589294"/>
                    <a:pt x="3795487" y="589294"/>
                  </a:cubicBezTo>
                  <a:lnTo>
                    <a:pt x="3918834" y="589294"/>
                  </a:lnTo>
                  <a:lnTo>
                    <a:pt x="3939880" y="588761"/>
                  </a:lnTo>
                  <a:cubicBezTo>
                    <a:pt x="3987300" y="588761"/>
                    <a:pt x="4016605" y="537611"/>
                    <a:pt x="4026995" y="436909"/>
                  </a:cubicBezTo>
                  <a:cubicBezTo>
                    <a:pt x="3994493" y="456090"/>
                    <a:pt x="3957729" y="465681"/>
                    <a:pt x="3916969" y="465681"/>
                  </a:cubicBezTo>
                  <a:cubicBezTo>
                    <a:pt x="3863155" y="465681"/>
                    <a:pt x="3816800" y="445167"/>
                    <a:pt x="3778970" y="404940"/>
                  </a:cubicBezTo>
                  <a:cubicBezTo>
                    <a:pt x="3741406" y="364978"/>
                    <a:pt x="3722225" y="309832"/>
                    <a:pt x="3722225" y="241366"/>
                  </a:cubicBezTo>
                  <a:cubicBezTo>
                    <a:pt x="3722225" y="172366"/>
                    <a:pt x="3742738" y="114289"/>
                    <a:pt x="3782699" y="69000"/>
                  </a:cubicBezTo>
                  <a:cubicBezTo>
                    <a:pt x="3823193" y="23178"/>
                    <a:pt x="3880205" y="0"/>
                    <a:pt x="3951602" y="0"/>
                  </a:cubicBezTo>
                  <a:cubicBezTo>
                    <a:pt x="4031257" y="0"/>
                    <a:pt x="4093597" y="28772"/>
                    <a:pt x="4136755" y="85517"/>
                  </a:cubicBezTo>
                  <a:cubicBezTo>
                    <a:pt x="4179113" y="141196"/>
                    <a:pt x="4200693" y="233373"/>
                    <a:pt x="4200693" y="359650"/>
                  </a:cubicBezTo>
                  <a:cubicBezTo>
                    <a:pt x="4200693" y="535479"/>
                    <a:pt x="4153538" y="647903"/>
                    <a:pt x="4060029" y="695590"/>
                  </a:cubicBezTo>
                  <a:lnTo>
                    <a:pt x="4140751" y="695856"/>
                  </a:lnTo>
                  <a:lnTo>
                    <a:pt x="4540967" y="695856"/>
                  </a:lnTo>
                  <a:lnTo>
                    <a:pt x="4540967" y="723192"/>
                  </a:lnTo>
                  <a:lnTo>
                    <a:pt x="4140751" y="722497"/>
                  </a:lnTo>
                  <a:lnTo>
                    <a:pt x="3949737" y="721698"/>
                  </a:lnTo>
                  <a:cubicBezTo>
                    <a:pt x="3938015" y="721698"/>
                    <a:pt x="3938281" y="695324"/>
                    <a:pt x="3949737" y="695324"/>
                  </a:cubicBezTo>
                  <a:cubicBezTo>
                    <a:pt x="4041115" y="694525"/>
                    <a:pt x="4075215" y="668683"/>
                    <a:pt x="4114377" y="613803"/>
                  </a:cubicBezTo>
                  <a:cubicBezTo>
                    <a:pt x="4153805" y="558390"/>
                    <a:pt x="4174052" y="472874"/>
                    <a:pt x="4174052" y="359917"/>
                  </a:cubicBezTo>
                  <a:cubicBezTo>
                    <a:pt x="4174052" y="239767"/>
                    <a:pt x="4154338" y="152918"/>
                    <a:pt x="4115709" y="102035"/>
                  </a:cubicBezTo>
                  <a:cubicBezTo>
                    <a:pt x="4077346" y="51683"/>
                    <a:pt x="4023532" y="26907"/>
                    <a:pt x="3951602" y="26907"/>
                  </a:cubicBezTo>
                  <a:cubicBezTo>
                    <a:pt x="3887131" y="26907"/>
                    <a:pt x="3838379" y="46622"/>
                    <a:pt x="3802414" y="86849"/>
                  </a:cubicBezTo>
                  <a:cubicBezTo>
                    <a:pt x="3766715" y="127077"/>
                    <a:pt x="3748599" y="179026"/>
                    <a:pt x="3748599" y="241366"/>
                  </a:cubicBezTo>
                  <a:cubicBezTo>
                    <a:pt x="3748599" y="302906"/>
                    <a:pt x="3765383" y="351658"/>
                    <a:pt x="3798151" y="386824"/>
                  </a:cubicBezTo>
                  <a:cubicBezTo>
                    <a:pt x="3831185" y="421990"/>
                    <a:pt x="3870081" y="439040"/>
                    <a:pt x="3916702" y="439040"/>
                  </a:cubicBezTo>
                  <a:cubicBezTo>
                    <a:pt x="3961459" y="439040"/>
                    <a:pt x="4001153" y="425720"/>
                    <a:pt x="4033921" y="399611"/>
                  </a:cubicBezTo>
                  <a:lnTo>
                    <a:pt x="4043245" y="392418"/>
                  </a:lnTo>
                  <a:cubicBezTo>
                    <a:pt x="4048840" y="388156"/>
                    <a:pt x="4056833" y="392418"/>
                    <a:pt x="4056300" y="399345"/>
                  </a:cubicBezTo>
                  <a:lnTo>
                    <a:pt x="4055501" y="411067"/>
                  </a:lnTo>
                  <a:cubicBezTo>
                    <a:pt x="4046709" y="546669"/>
                    <a:pt x="4007547" y="615402"/>
                    <a:pt x="3939613" y="615668"/>
                  </a:cubicBezTo>
                  <a:lnTo>
                    <a:pt x="3918567" y="616201"/>
                  </a:lnTo>
                  <a:lnTo>
                    <a:pt x="3795220" y="616201"/>
                  </a:lnTo>
                  <a:cubicBezTo>
                    <a:pt x="3788294" y="616201"/>
                    <a:pt x="3782433" y="621795"/>
                    <a:pt x="3782433" y="628722"/>
                  </a:cubicBezTo>
                  <a:lnTo>
                    <a:pt x="3781634" y="683336"/>
                  </a:lnTo>
                  <a:cubicBezTo>
                    <a:pt x="3781367" y="704914"/>
                    <a:pt x="3763251" y="722497"/>
                    <a:pt x="3741673" y="722497"/>
                  </a:cubicBezTo>
                  <a:lnTo>
                    <a:pt x="3606337" y="722497"/>
                  </a:lnTo>
                  <a:cubicBezTo>
                    <a:pt x="3588222" y="722497"/>
                    <a:pt x="3573303" y="708378"/>
                    <a:pt x="3572771" y="689996"/>
                  </a:cubicBezTo>
                  <a:lnTo>
                    <a:pt x="3572771" y="689463"/>
                  </a:lnTo>
                  <a:lnTo>
                    <a:pt x="3572771" y="607410"/>
                  </a:lnTo>
                  <a:cubicBezTo>
                    <a:pt x="3572771" y="605811"/>
                    <a:pt x="3571438" y="604479"/>
                    <a:pt x="3569840" y="604479"/>
                  </a:cubicBezTo>
                  <a:lnTo>
                    <a:pt x="3516558" y="604479"/>
                  </a:lnTo>
                  <a:cubicBezTo>
                    <a:pt x="3498976" y="604479"/>
                    <a:pt x="3484589" y="590093"/>
                    <a:pt x="3484589" y="572510"/>
                  </a:cubicBezTo>
                  <a:lnTo>
                    <a:pt x="3484589" y="51151"/>
                  </a:lnTo>
                  <a:cubicBezTo>
                    <a:pt x="3484589" y="43958"/>
                    <a:pt x="3478729" y="38363"/>
                    <a:pt x="3471802" y="38363"/>
                  </a:cubicBezTo>
                  <a:lnTo>
                    <a:pt x="3276792" y="38363"/>
                  </a:lnTo>
                  <a:cubicBezTo>
                    <a:pt x="3269599" y="38363"/>
                    <a:pt x="3263737" y="44224"/>
                    <a:pt x="3263737" y="51416"/>
                  </a:cubicBezTo>
                  <a:lnTo>
                    <a:pt x="3263737" y="111625"/>
                  </a:lnTo>
                  <a:cubicBezTo>
                    <a:pt x="3263737" y="116154"/>
                    <a:pt x="3267467" y="120150"/>
                    <a:pt x="3272263" y="120150"/>
                  </a:cubicBezTo>
                  <a:lnTo>
                    <a:pt x="3331139" y="120150"/>
                  </a:lnTo>
                  <a:cubicBezTo>
                    <a:pt x="3348722" y="120150"/>
                    <a:pt x="3362841" y="134270"/>
                    <a:pt x="3362841" y="151852"/>
                  </a:cubicBezTo>
                  <a:lnTo>
                    <a:pt x="3362841" y="565850"/>
                  </a:lnTo>
                  <a:cubicBezTo>
                    <a:pt x="3362841" y="587696"/>
                    <a:pt x="3345258" y="605278"/>
                    <a:pt x="3323413" y="605278"/>
                  </a:cubicBezTo>
                  <a:lnTo>
                    <a:pt x="3280255" y="605278"/>
                  </a:lnTo>
                  <a:cubicBezTo>
                    <a:pt x="3274393" y="605278"/>
                    <a:pt x="3269599" y="610074"/>
                    <a:pt x="3269599" y="615934"/>
                  </a:cubicBezTo>
                  <a:lnTo>
                    <a:pt x="3269599" y="686266"/>
                  </a:lnTo>
                  <a:cubicBezTo>
                    <a:pt x="3269599" y="696123"/>
                    <a:pt x="3265869" y="705181"/>
                    <a:pt x="3258943" y="712374"/>
                  </a:cubicBezTo>
                  <a:cubicBezTo>
                    <a:pt x="3252016" y="719301"/>
                    <a:pt x="3242958" y="723030"/>
                    <a:pt x="3233101" y="723030"/>
                  </a:cubicBezTo>
                  <a:lnTo>
                    <a:pt x="3232834" y="723030"/>
                  </a:lnTo>
                  <a:lnTo>
                    <a:pt x="3045017" y="721432"/>
                  </a:lnTo>
                  <a:lnTo>
                    <a:pt x="2941917" y="721432"/>
                  </a:lnTo>
                  <a:cubicBezTo>
                    <a:pt x="2935258" y="721432"/>
                    <a:pt x="2928863" y="717436"/>
                    <a:pt x="2926732" y="711042"/>
                  </a:cubicBezTo>
                  <a:cubicBezTo>
                    <a:pt x="2924068" y="703582"/>
                    <a:pt x="2927532" y="695324"/>
                    <a:pt x="2934725" y="692127"/>
                  </a:cubicBezTo>
                  <a:cubicBezTo>
                    <a:pt x="2965628" y="677208"/>
                    <a:pt x="3009851" y="643374"/>
                    <a:pt x="3030631" y="612471"/>
                  </a:cubicBezTo>
                  <a:cubicBezTo>
                    <a:pt x="3068727" y="555460"/>
                    <a:pt x="3087909" y="471009"/>
                    <a:pt x="3087909" y="361249"/>
                  </a:cubicBezTo>
                  <a:cubicBezTo>
                    <a:pt x="3087909" y="253354"/>
                    <a:pt x="3068994" y="169436"/>
                    <a:pt x="3031697" y="111625"/>
                  </a:cubicBezTo>
                  <a:cubicBezTo>
                    <a:pt x="2995199" y="54880"/>
                    <a:pt x="2942184" y="27174"/>
                    <a:pt x="2869188" y="27174"/>
                  </a:cubicBezTo>
                  <a:cubicBezTo>
                    <a:pt x="2796193" y="27174"/>
                    <a:pt x="2742911" y="54880"/>
                    <a:pt x="2706680" y="111891"/>
                  </a:cubicBezTo>
                  <a:cubicBezTo>
                    <a:pt x="2669649" y="169968"/>
                    <a:pt x="2650734" y="253886"/>
                    <a:pt x="2650734" y="360982"/>
                  </a:cubicBezTo>
                  <a:cubicBezTo>
                    <a:pt x="2650734" y="470210"/>
                    <a:pt x="2669915" y="554661"/>
                    <a:pt x="2708012" y="611938"/>
                  </a:cubicBezTo>
                  <a:cubicBezTo>
                    <a:pt x="2730390" y="645506"/>
                    <a:pt x="2774347" y="674278"/>
                    <a:pt x="2808447" y="688131"/>
                  </a:cubicBezTo>
                  <a:cubicBezTo>
                    <a:pt x="2814042" y="690529"/>
                    <a:pt x="2818305" y="695856"/>
                    <a:pt x="2818571" y="701984"/>
                  </a:cubicBezTo>
                  <a:cubicBezTo>
                    <a:pt x="2818837" y="710775"/>
                    <a:pt x="2811644" y="717702"/>
                    <a:pt x="2803386" y="717702"/>
                  </a:cubicBezTo>
                  <a:lnTo>
                    <a:pt x="2803119" y="717702"/>
                  </a:lnTo>
                  <a:lnTo>
                    <a:pt x="2684568" y="716104"/>
                  </a:lnTo>
                  <a:lnTo>
                    <a:pt x="2553229" y="714239"/>
                  </a:lnTo>
                  <a:cubicBezTo>
                    <a:pt x="2534314" y="713972"/>
                    <a:pt x="2519129" y="698787"/>
                    <a:pt x="2518862" y="679872"/>
                  </a:cubicBezTo>
                  <a:lnTo>
                    <a:pt x="2518596" y="670282"/>
                  </a:lnTo>
                  <a:lnTo>
                    <a:pt x="2519395" y="520561"/>
                  </a:lnTo>
                  <a:cubicBezTo>
                    <a:pt x="2519395" y="519495"/>
                    <a:pt x="2518862" y="518962"/>
                    <a:pt x="2518596" y="518429"/>
                  </a:cubicBezTo>
                  <a:cubicBezTo>
                    <a:pt x="2518330" y="517897"/>
                    <a:pt x="2517530" y="517630"/>
                    <a:pt x="2516465" y="517630"/>
                  </a:cubicBezTo>
                  <a:lnTo>
                    <a:pt x="2443203" y="517630"/>
                  </a:lnTo>
                  <a:cubicBezTo>
                    <a:pt x="2440272" y="517630"/>
                    <a:pt x="2437875" y="520028"/>
                    <a:pt x="2437875" y="522958"/>
                  </a:cubicBezTo>
                  <a:lnTo>
                    <a:pt x="2437875" y="581568"/>
                  </a:lnTo>
                  <a:cubicBezTo>
                    <a:pt x="2437875" y="594622"/>
                    <a:pt x="2427218" y="605278"/>
                    <a:pt x="2414164" y="605278"/>
                  </a:cubicBezTo>
                  <a:lnTo>
                    <a:pt x="2236737" y="605278"/>
                  </a:lnTo>
                  <a:cubicBezTo>
                    <a:pt x="2231941" y="605278"/>
                    <a:pt x="2227147" y="603946"/>
                    <a:pt x="2223683" y="601016"/>
                  </a:cubicBezTo>
                  <a:cubicBezTo>
                    <a:pt x="2217555" y="595954"/>
                    <a:pt x="2214892" y="588228"/>
                    <a:pt x="2216490" y="580502"/>
                  </a:cubicBezTo>
                  <a:cubicBezTo>
                    <a:pt x="2221019" y="560522"/>
                    <a:pt x="2230610" y="537877"/>
                    <a:pt x="2245529" y="513367"/>
                  </a:cubicBezTo>
                  <a:cubicBezTo>
                    <a:pt x="2263111" y="484329"/>
                    <a:pt x="2304138" y="447032"/>
                    <a:pt x="2371006" y="399345"/>
                  </a:cubicBezTo>
                  <a:cubicBezTo>
                    <a:pt x="2413365" y="369241"/>
                    <a:pt x="2442937" y="345797"/>
                    <a:pt x="2459454" y="330079"/>
                  </a:cubicBezTo>
                  <a:cubicBezTo>
                    <a:pt x="2475171" y="314894"/>
                    <a:pt x="2488492" y="295979"/>
                    <a:pt x="2498882" y="273334"/>
                  </a:cubicBezTo>
                  <a:cubicBezTo>
                    <a:pt x="2509272" y="251223"/>
                    <a:pt x="2514334" y="226447"/>
                    <a:pt x="2514334" y="200073"/>
                  </a:cubicBezTo>
                  <a:cubicBezTo>
                    <a:pt x="2514334" y="150254"/>
                    <a:pt x="2497550" y="110027"/>
                    <a:pt x="2463450" y="76726"/>
                  </a:cubicBezTo>
                  <a:cubicBezTo>
                    <a:pt x="2429083" y="43424"/>
                    <a:pt x="2381130" y="26641"/>
                    <a:pt x="2320655" y="26641"/>
                  </a:cubicBezTo>
                  <a:cubicBezTo>
                    <a:pt x="2283625" y="26641"/>
                    <a:pt x="2248991" y="33834"/>
                    <a:pt x="2217555" y="47687"/>
                  </a:cubicBezTo>
                  <a:cubicBezTo>
                    <a:pt x="2186919" y="61274"/>
                    <a:pt x="2162409" y="83652"/>
                    <a:pt x="2144561" y="114023"/>
                  </a:cubicBezTo>
                  <a:cubicBezTo>
                    <a:pt x="2128043" y="142262"/>
                    <a:pt x="2118985" y="184354"/>
                    <a:pt x="2117387" y="239234"/>
                  </a:cubicBezTo>
                  <a:cubicBezTo>
                    <a:pt x="2117387" y="240567"/>
                    <a:pt x="2118452" y="241632"/>
                    <a:pt x="2119784" y="241632"/>
                  </a:cubicBezTo>
                  <a:lnTo>
                    <a:pt x="2205567" y="245628"/>
                  </a:lnTo>
                  <a:cubicBezTo>
                    <a:pt x="2210896" y="245894"/>
                    <a:pt x="2215158" y="241898"/>
                    <a:pt x="2215691" y="236571"/>
                  </a:cubicBezTo>
                  <a:cubicBezTo>
                    <a:pt x="2218888" y="195543"/>
                    <a:pt x="2226347" y="165440"/>
                    <a:pt x="2238335" y="144926"/>
                  </a:cubicBezTo>
                  <a:cubicBezTo>
                    <a:pt x="2253255" y="118818"/>
                    <a:pt x="2278030" y="104965"/>
                    <a:pt x="2309200" y="104965"/>
                  </a:cubicBezTo>
                  <a:cubicBezTo>
                    <a:pt x="2331311" y="104965"/>
                    <a:pt x="2350227" y="113223"/>
                    <a:pt x="2365145" y="129475"/>
                  </a:cubicBezTo>
                  <a:cubicBezTo>
                    <a:pt x="2379798" y="145459"/>
                    <a:pt x="2386991" y="165706"/>
                    <a:pt x="2386991" y="189682"/>
                  </a:cubicBezTo>
                  <a:cubicBezTo>
                    <a:pt x="2386991" y="220319"/>
                    <a:pt x="2377933" y="248026"/>
                    <a:pt x="2359817" y="272535"/>
                  </a:cubicBezTo>
                  <a:cubicBezTo>
                    <a:pt x="2342767" y="295713"/>
                    <a:pt x="2308933" y="330346"/>
                    <a:pt x="2256451" y="378566"/>
                  </a:cubicBezTo>
                  <a:cubicBezTo>
                    <a:pt x="2218089" y="413998"/>
                    <a:pt x="2187984" y="446766"/>
                    <a:pt x="2166938" y="476337"/>
                  </a:cubicBezTo>
                  <a:cubicBezTo>
                    <a:pt x="2146159" y="505375"/>
                    <a:pt x="2130973" y="535746"/>
                    <a:pt x="2121915" y="566383"/>
                  </a:cubicBezTo>
                  <a:cubicBezTo>
                    <a:pt x="2114989" y="589560"/>
                    <a:pt x="2109661" y="639911"/>
                    <a:pt x="2108063" y="675343"/>
                  </a:cubicBezTo>
                  <a:cubicBezTo>
                    <a:pt x="2107263" y="696390"/>
                    <a:pt x="2090213" y="712640"/>
                    <a:pt x="2069167" y="712640"/>
                  </a:cubicBezTo>
                  <a:lnTo>
                    <a:pt x="2020148" y="712640"/>
                  </a:lnTo>
                  <a:lnTo>
                    <a:pt x="13833" y="712640"/>
                  </a:lnTo>
                  <a:cubicBezTo>
                    <a:pt x="7440" y="712640"/>
                    <a:pt x="1579" y="708378"/>
                    <a:pt x="247" y="701984"/>
                  </a:cubicBezTo>
                  <a:cubicBezTo>
                    <a:pt x="-1352" y="693459"/>
                    <a:pt x="5042" y="686000"/>
                    <a:pt x="13301" y="686000"/>
                  </a:cubicBezTo>
                  <a:lnTo>
                    <a:pt x="2020148" y="686000"/>
                  </a:lnTo>
                  <a:lnTo>
                    <a:pt x="2069167" y="686000"/>
                  </a:lnTo>
                  <a:cubicBezTo>
                    <a:pt x="2075827" y="686000"/>
                    <a:pt x="2081155" y="680938"/>
                    <a:pt x="2081421" y="674278"/>
                  </a:cubicBezTo>
                  <a:cubicBezTo>
                    <a:pt x="2082753" y="637780"/>
                    <a:pt x="2088614" y="584764"/>
                    <a:pt x="2096340" y="558923"/>
                  </a:cubicBezTo>
                  <a:cubicBezTo>
                    <a:pt x="2106197" y="525355"/>
                    <a:pt x="2122715" y="492322"/>
                    <a:pt x="2145359" y="460885"/>
                  </a:cubicBezTo>
                  <a:cubicBezTo>
                    <a:pt x="2167738" y="429983"/>
                    <a:pt x="2198907" y="395615"/>
                    <a:pt x="2238602" y="358851"/>
                  </a:cubicBezTo>
                  <a:cubicBezTo>
                    <a:pt x="2289219" y="312496"/>
                    <a:pt x="2322787" y="278130"/>
                    <a:pt x="2338505" y="256817"/>
                  </a:cubicBezTo>
                  <a:cubicBezTo>
                    <a:pt x="2353157" y="236836"/>
                    <a:pt x="2360350" y="214991"/>
                    <a:pt x="2360350" y="189682"/>
                  </a:cubicBezTo>
                  <a:cubicBezTo>
                    <a:pt x="2360350" y="172366"/>
                    <a:pt x="2355555" y="158512"/>
                    <a:pt x="2345431" y="147590"/>
                  </a:cubicBezTo>
                  <a:cubicBezTo>
                    <a:pt x="2335574" y="136934"/>
                    <a:pt x="2323852" y="131872"/>
                    <a:pt x="2309200" y="131872"/>
                  </a:cubicBezTo>
                  <a:cubicBezTo>
                    <a:pt x="2287088" y="131872"/>
                    <a:pt x="2271903" y="140397"/>
                    <a:pt x="2261247" y="158512"/>
                  </a:cubicBezTo>
                  <a:cubicBezTo>
                    <a:pt x="2251389" y="175296"/>
                    <a:pt x="2244995" y="202470"/>
                    <a:pt x="2242331" y="238968"/>
                  </a:cubicBezTo>
                  <a:cubicBezTo>
                    <a:pt x="2240733" y="258682"/>
                    <a:pt x="2224215" y="273334"/>
                    <a:pt x="2204501" y="272535"/>
                  </a:cubicBezTo>
                  <a:lnTo>
                    <a:pt x="2118719" y="268539"/>
                  </a:lnTo>
                  <a:cubicBezTo>
                    <a:pt x="2103001" y="267740"/>
                    <a:pt x="2090746" y="254420"/>
                    <a:pt x="2091012" y="238968"/>
                  </a:cubicBezTo>
                  <a:cubicBezTo>
                    <a:pt x="2092611" y="179559"/>
                    <a:pt x="2102734" y="133204"/>
                    <a:pt x="2121649" y="100969"/>
                  </a:cubicBezTo>
                  <a:cubicBezTo>
                    <a:pt x="2142429" y="65803"/>
                    <a:pt x="2170935" y="39695"/>
                    <a:pt x="2206633" y="23710"/>
                  </a:cubicBezTo>
                  <a:cubicBezTo>
                    <a:pt x="2241533" y="7992"/>
                    <a:pt x="2279895" y="0"/>
                    <a:pt x="2320655" y="0"/>
                  </a:cubicBezTo>
                  <a:close/>
                </a:path>
              </a:pathLst>
            </a:custGeom>
            <a:solidFill>
              <a:schemeClr val="accent2"/>
            </a:solidFill>
            <a:ln w="9525" cap="flat">
              <a:noFill/>
              <a:prstDash val="solid"/>
              <a:miter/>
            </a:ln>
          </p:spPr>
          <p:txBody>
            <a:bodyPr wrap="square" rtlCol="0" anchor="ctr">
              <a:noAutofit/>
            </a:bodyPr>
            <a:lstStyle/>
            <a:p>
              <a:endParaRPr lang="en-US">
                <a:solidFill>
                  <a:prstClr val="black"/>
                </a:solidFill>
              </a:endParaRPr>
            </a:p>
          </p:txBody>
        </p:sp>
        <p:sp>
          <p:nvSpPr>
            <p:cNvPr id="6" name="Freeform: Shape 5">
              <a:extLst>
                <a:ext uri="{FF2B5EF4-FFF2-40B4-BE49-F238E27FC236}">
                  <a16:creationId xmlns:a16="http://schemas.microsoft.com/office/drawing/2014/main" xmlns="" id="{BB4ADEB2-9858-4A7B-AE74-51CFC39D0568}"/>
                </a:ext>
              </a:extLst>
            </p:cNvPr>
            <p:cNvSpPr/>
            <p:nvPr/>
          </p:nvSpPr>
          <p:spPr>
            <a:xfrm>
              <a:off x="11477118" y="5890245"/>
              <a:ext cx="258415" cy="293048"/>
            </a:xfrm>
            <a:custGeom>
              <a:avLst/>
              <a:gdLst>
                <a:gd name="connsiteX0" fmla="*/ 440715 w 533434"/>
                <a:gd name="connsiteY0" fmla="*/ 250808 h 604925"/>
                <a:gd name="connsiteX1" fmla="*/ 335252 w 533434"/>
                <a:gd name="connsiteY1" fmla="*/ 523875 h 604925"/>
                <a:gd name="connsiteX2" fmla="*/ 96381 w 533434"/>
                <a:gd name="connsiteY2" fmla="*/ 354677 h 604925"/>
                <a:gd name="connsiteX3" fmla="*/ 201843 w 533434"/>
                <a:gd name="connsiteY3" fmla="*/ 81610 h 604925"/>
                <a:gd name="connsiteX4" fmla="*/ 440715 w 533434"/>
                <a:gd name="connsiteY4" fmla="*/ 250808 h 604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434" h="604925">
                  <a:moveTo>
                    <a:pt x="440715" y="250808"/>
                  </a:moveTo>
                  <a:cubicBezTo>
                    <a:pt x="477555" y="372936"/>
                    <a:pt x="430337" y="495192"/>
                    <a:pt x="335252" y="523875"/>
                  </a:cubicBezTo>
                  <a:cubicBezTo>
                    <a:pt x="240167" y="552557"/>
                    <a:pt x="133221" y="476805"/>
                    <a:pt x="96381" y="354677"/>
                  </a:cubicBezTo>
                  <a:cubicBezTo>
                    <a:pt x="59541" y="232549"/>
                    <a:pt x="106758" y="110293"/>
                    <a:pt x="201843" y="81610"/>
                  </a:cubicBezTo>
                  <a:cubicBezTo>
                    <a:pt x="296928" y="52928"/>
                    <a:pt x="403875" y="128680"/>
                    <a:pt x="440715" y="250808"/>
                  </a:cubicBezTo>
                  <a:close/>
                </a:path>
              </a:pathLst>
            </a:custGeom>
            <a:noFill/>
            <a:ln w="28575" cap="flat">
              <a:solidFill>
                <a:schemeClr val="accent2"/>
              </a:solid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xmlns="" id="{00C44094-553E-44B1-8AA3-A91943ABDA2A}"/>
                </a:ext>
              </a:extLst>
            </p:cNvPr>
            <p:cNvSpPr/>
            <p:nvPr/>
          </p:nvSpPr>
          <p:spPr>
            <a:xfrm>
              <a:off x="10433420" y="5924696"/>
              <a:ext cx="186485" cy="506174"/>
            </a:xfrm>
            <a:custGeom>
              <a:avLst/>
              <a:gdLst>
                <a:gd name="connsiteX0" fmla="*/ 190551 w 384952"/>
                <a:gd name="connsiteY0" fmla="*/ 1041847 h 1044871"/>
                <a:gd name="connsiteX1" fmla="*/ 42620 w 384952"/>
                <a:gd name="connsiteY1" fmla="*/ 898315 h 1044871"/>
                <a:gd name="connsiteX2" fmla="*/ 4124 w 384952"/>
                <a:gd name="connsiteY2" fmla="*/ 523811 h 1044871"/>
                <a:gd name="connsiteX3" fmla="*/ 42069 w 384952"/>
                <a:gd name="connsiteY3" fmla="*/ 151506 h 1044871"/>
                <a:gd name="connsiteX4" fmla="*/ 192201 w 384952"/>
                <a:gd name="connsiteY4" fmla="*/ 4124 h 1044871"/>
                <a:gd name="connsiteX5" fmla="*/ 342333 w 384952"/>
                <a:gd name="connsiteY5" fmla="*/ 148207 h 1044871"/>
                <a:gd name="connsiteX6" fmla="*/ 380828 w 384952"/>
                <a:gd name="connsiteY6" fmla="*/ 523261 h 1044871"/>
                <a:gd name="connsiteX7" fmla="*/ 352231 w 384952"/>
                <a:gd name="connsiteY7" fmla="*/ 848821 h 1044871"/>
                <a:gd name="connsiteX8" fmla="*/ 190551 w 384952"/>
                <a:gd name="connsiteY8" fmla="*/ 1041847 h 1044871"/>
                <a:gd name="connsiteX9" fmla="*/ 192201 w 384952"/>
                <a:gd name="connsiteY9" fmla="*/ 59118 h 1044871"/>
                <a:gd name="connsiteX10" fmla="*/ 94313 w 384952"/>
                <a:gd name="connsiteY10" fmla="*/ 166905 h 1044871"/>
                <a:gd name="connsiteX11" fmla="*/ 58567 w 384952"/>
                <a:gd name="connsiteY11" fmla="*/ 524361 h 1044871"/>
                <a:gd name="connsiteX12" fmla="*/ 94863 w 384952"/>
                <a:gd name="connsiteY12" fmla="*/ 882917 h 1044871"/>
                <a:gd name="connsiteX13" fmla="*/ 190001 w 384952"/>
                <a:gd name="connsiteY13" fmla="*/ 987404 h 1044871"/>
                <a:gd name="connsiteX14" fmla="*/ 297788 w 384952"/>
                <a:gd name="connsiteY14" fmla="*/ 840022 h 1044871"/>
                <a:gd name="connsiteX15" fmla="*/ 325284 w 384952"/>
                <a:gd name="connsiteY15" fmla="*/ 523261 h 1044871"/>
                <a:gd name="connsiteX16" fmla="*/ 288989 w 384952"/>
                <a:gd name="connsiteY16" fmla="*/ 164155 h 1044871"/>
                <a:gd name="connsiteX17" fmla="*/ 192201 w 384952"/>
                <a:gd name="connsiteY17" fmla="*/ 59118 h 104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4952" h="1044871">
                  <a:moveTo>
                    <a:pt x="190551" y="1041847"/>
                  </a:moveTo>
                  <a:cubicBezTo>
                    <a:pt x="121260" y="1041847"/>
                    <a:pt x="71216" y="993453"/>
                    <a:pt x="42620" y="898315"/>
                  </a:cubicBezTo>
                  <a:cubicBezTo>
                    <a:pt x="16773" y="813625"/>
                    <a:pt x="4124" y="687141"/>
                    <a:pt x="4124" y="523811"/>
                  </a:cubicBezTo>
                  <a:cubicBezTo>
                    <a:pt x="4124" y="363780"/>
                    <a:pt x="16773" y="238396"/>
                    <a:pt x="42069" y="151506"/>
                  </a:cubicBezTo>
                  <a:cubicBezTo>
                    <a:pt x="70116" y="53618"/>
                    <a:pt x="120710" y="4124"/>
                    <a:pt x="192201" y="4124"/>
                  </a:cubicBezTo>
                  <a:cubicBezTo>
                    <a:pt x="263143" y="4124"/>
                    <a:pt x="313186" y="52519"/>
                    <a:pt x="342333" y="148207"/>
                  </a:cubicBezTo>
                  <a:cubicBezTo>
                    <a:pt x="368179" y="233446"/>
                    <a:pt x="380828" y="359381"/>
                    <a:pt x="380828" y="523261"/>
                  </a:cubicBezTo>
                  <a:cubicBezTo>
                    <a:pt x="380828" y="624998"/>
                    <a:pt x="371479" y="734435"/>
                    <a:pt x="352231" y="848821"/>
                  </a:cubicBezTo>
                  <a:cubicBezTo>
                    <a:pt x="331334" y="976955"/>
                    <a:pt x="276891" y="1041847"/>
                    <a:pt x="190551" y="1041847"/>
                  </a:cubicBezTo>
                  <a:close/>
                  <a:moveTo>
                    <a:pt x="192201" y="59118"/>
                  </a:moveTo>
                  <a:cubicBezTo>
                    <a:pt x="175703" y="59118"/>
                    <a:pt x="125659" y="59118"/>
                    <a:pt x="94313" y="166905"/>
                  </a:cubicBezTo>
                  <a:cubicBezTo>
                    <a:pt x="70666" y="248844"/>
                    <a:pt x="58567" y="369280"/>
                    <a:pt x="58567" y="524361"/>
                  </a:cubicBezTo>
                  <a:cubicBezTo>
                    <a:pt x="58567" y="682191"/>
                    <a:pt x="70666" y="803176"/>
                    <a:pt x="94863" y="882917"/>
                  </a:cubicBezTo>
                  <a:cubicBezTo>
                    <a:pt x="126759" y="987404"/>
                    <a:pt x="174604" y="987404"/>
                    <a:pt x="190001" y="987404"/>
                  </a:cubicBezTo>
                  <a:cubicBezTo>
                    <a:pt x="210899" y="987404"/>
                    <a:pt x="273591" y="987404"/>
                    <a:pt x="297788" y="840022"/>
                  </a:cubicBezTo>
                  <a:cubicBezTo>
                    <a:pt x="315936" y="728386"/>
                    <a:pt x="325284" y="621699"/>
                    <a:pt x="325284" y="523261"/>
                  </a:cubicBezTo>
                  <a:cubicBezTo>
                    <a:pt x="325284" y="365430"/>
                    <a:pt x="313186" y="244445"/>
                    <a:pt x="288989" y="164155"/>
                  </a:cubicBezTo>
                  <a:cubicBezTo>
                    <a:pt x="258193" y="59118"/>
                    <a:pt x="208699" y="59118"/>
                    <a:pt x="192201" y="59118"/>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cxnSp>
          <p:nvCxnSpPr>
            <p:cNvPr id="8" name="Straight Connector 7">
              <a:extLst>
                <a:ext uri="{FF2B5EF4-FFF2-40B4-BE49-F238E27FC236}">
                  <a16:creationId xmlns:a16="http://schemas.microsoft.com/office/drawing/2014/main" xmlns="" id="{6E6F65D3-6563-4713-9BE8-7CF9A9390645}"/>
                </a:ext>
              </a:extLst>
            </p:cNvPr>
            <p:cNvCxnSpPr>
              <a:cxnSpLocks/>
            </p:cNvCxnSpPr>
            <p:nvPr/>
          </p:nvCxnSpPr>
          <p:spPr>
            <a:xfrm>
              <a:off x="0" y="6503154"/>
              <a:ext cx="8181474"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9" name="Rectangle 8">
            <a:extLst>
              <a:ext uri="{FF2B5EF4-FFF2-40B4-BE49-F238E27FC236}">
                <a16:creationId xmlns:a16="http://schemas.microsoft.com/office/drawing/2014/main" xmlns="" id="{4CCF9E78-6BBC-4373-8848-FD3950FEF73B}"/>
              </a:ext>
            </a:extLst>
          </p:cNvPr>
          <p:cNvSpPr/>
          <p:nvPr userDrawn="1"/>
        </p:nvSpPr>
        <p:spPr>
          <a:xfrm>
            <a:off x="0" y="6485021"/>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72723569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cxnSp>
        <p:nvCxnSpPr>
          <p:cNvPr id="8" name="Straight Connector 7">
            <a:extLst>
              <a:ext uri="{FF2B5EF4-FFF2-40B4-BE49-F238E27FC236}">
                <a16:creationId xmlns:a16="http://schemas.microsoft.com/office/drawing/2014/main" xmlns="" id="{6E6F65D3-6563-4713-9BE8-7CF9A9390645}"/>
              </a:ext>
            </a:extLst>
          </p:cNvPr>
          <p:cNvCxnSpPr>
            <a:cxnSpLocks/>
          </p:cNvCxnSpPr>
          <p:nvPr/>
        </p:nvCxnSpPr>
        <p:spPr>
          <a:xfrm>
            <a:off x="0" y="6423750"/>
            <a:ext cx="12192000"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xmlns="" id="{4CCF9E78-6BBC-4373-8848-FD3950FEF73B}"/>
              </a:ext>
            </a:extLst>
          </p:cNvPr>
          <p:cNvSpPr/>
          <p:nvPr userDrawn="1"/>
        </p:nvSpPr>
        <p:spPr>
          <a:xfrm>
            <a:off x="0" y="6485021"/>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52327262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xmlns="" id="{8B0E9180-5F9B-4195-9329-D4333F8A63E8}"/>
              </a:ext>
            </a:extLst>
          </p:cNvPr>
          <p:cNvSpPr>
            <a:spLocks noGrp="1"/>
          </p:cNvSpPr>
          <p:nvPr>
            <p:ph type="pic" sz="quarter" idx="10" hasCustomPrompt="1"/>
          </p:nvPr>
        </p:nvSpPr>
        <p:spPr>
          <a:xfrm rot="21355416">
            <a:off x="4737054" y="311641"/>
            <a:ext cx="6923157" cy="3844781"/>
          </a:xfrm>
          <a:custGeom>
            <a:avLst/>
            <a:gdLst>
              <a:gd name="connsiteX0" fmla="*/ 4127094 w 6923157"/>
              <a:gd name="connsiteY0" fmla="*/ 2650274 h 3844781"/>
              <a:gd name="connsiteX1" fmla="*/ 4120952 w 6923157"/>
              <a:gd name="connsiteY1" fmla="*/ 2652027 h 3844781"/>
              <a:gd name="connsiteX2" fmla="*/ 4121694 w 6923157"/>
              <a:gd name="connsiteY2" fmla="*/ 2652798 h 3844781"/>
              <a:gd name="connsiteX3" fmla="*/ 4123622 w 6923157"/>
              <a:gd name="connsiteY3" fmla="*/ 2654447 h 3844781"/>
              <a:gd name="connsiteX4" fmla="*/ 4042165 w 6923157"/>
              <a:gd name="connsiteY4" fmla="*/ 2624169 h 3844781"/>
              <a:gd name="connsiteX5" fmla="*/ 4033090 w 6923157"/>
              <a:gd name="connsiteY5" fmla="*/ 2625954 h 3844781"/>
              <a:gd name="connsiteX6" fmla="*/ 4032096 w 6923157"/>
              <a:gd name="connsiteY6" fmla="*/ 2627139 h 3844781"/>
              <a:gd name="connsiteX7" fmla="*/ 4039066 w 6923157"/>
              <a:gd name="connsiteY7" fmla="*/ 2637438 h 3844781"/>
              <a:gd name="connsiteX8" fmla="*/ 4040573 w 6923157"/>
              <a:gd name="connsiteY8" fmla="*/ 2642238 h 3844781"/>
              <a:gd name="connsiteX9" fmla="*/ 4050273 w 6923157"/>
              <a:gd name="connsiteY9" fmla="*/ 2643511 h 3844781"/>
              <a:gd name="connsiteX10" fmla="*/ 4050295 w 6923157"/>
              <a:gd name="connsiteY10" fmla="*/ 2643480 h 3844781"/>
              <a:gd name="connsiteX11" fmla="*/ 4049615 w 6923157"/>
              <a:gd name="connsiteY11" fmla="*/ 2633721 h 3844781"/>
              <a:gd name="connsiteX12" fmla="*/ 4042165 w 6923157"/>
              <a:gd name="connsiteY12" fmla="*/ 2624169 h 3844781"/>
              <a:gd name="connsiteX13" fmla="*/ 4268802 w 6923157"/>
              <a:gd name="connsiteY13" fmla="*/ 2636824 h 3844781"/>
              <a:gd name="connsiteX14" fmla="*/ 4256851 w 6923157"/>
              <a:gd name="connsiteY14" fmla="*/ 2652632 h 3844781"/>
              <a:gd name="connsiteX15" fmla="*/ 4274805 w 6923157"/>
              <a:gd name="connsiteY15" fmla="*/ 2655317 h 3844781"/>
              <a:gd name="connsiteX16" fmla="*/ 4275574 w 6923157"/>
              <a:gd name="connsiteY16" fmla="*/ 2653477 h 3844781"/>
              <a:gd name="connsiteX17" fmla="*/ 4287193 w 6923157"/>
              <a:gd name="connsiteY17" fmla="*/ 2642347 h 3844781"/>
              <a:gd name="connsiteX18" fmla="*/ 4268802 w 6923157"/>
              <a:gd name="connsiteY18" fmla="*/ 2636824 h 3844781"/>
              <a:gd name="connsiteX19" fmla="*/ 5509053 w 6923157"/>
              <a:gd name="connsiteY19" fmla="*/ 15735 h 3844781"/>
              <a:gd name="connsiteX20" fmla="*/ 5568007 w 6923157"/>
              <a:gd name="connsiteY20" fmla="*/ 34782 h 3844781"/>
              <a:gd name="connsiteX21" fmla="*/ 5582209 w 6923157"/>
              <a:gd name="connsiteY21" fmla="*/ 34308 h 3844781"/>
              <a:gd name="connsiteX22" fmla="*/ 5615414 w 6923157"/>
              <a:gd name="connsiteY22" fmla="*/ 29649 h 3844781"/>
              <a:gd name="connsiteX23" fmla="*/ 5664202 w 6923157"/>
              <a:gd name="connsiteY23" fmla="*/ 37982 h 3844781"/>
              <a:gd name="connsiteX24" fmla="*/ 5739604 w 6923157"/>
              <a:gd name="connsiteY24" fmla="*/ 53203 h 3844781"/>
              <a:gd name="connsiteX25" fmla="*/ 5783946 w 6923157"/>
              <a:gd name="connsiteY25" fmla="*/ 56089 h 3844781"/>
              <a:gd name="connsiteX26" fmla="*/ 5846832 w 6923157"/>
              <a:gd name="connsiteY26" fmla="*/ 50301 h 3844781"/>
              <a:gd name="connsiteX27" fmla="*/ 5882235 w 6923157"/>
              <a:gd name="connsiteY27" fmla="*/ 54440 h 3844781"/>
              <a:gd name="connsiteX28" fmla="*/ 5891942 w 6923157"/>
              <a:gd name="connsiteY28" fmla="*/ 60666 h 3844781"/>
              <a:gd name="connsiteX29" fmla="*/ 5893015 w 6923157"/>
              <a:gd name="connsiteY29" fmla="*/ 71140 h 3844781"/>
              <a:gd name="connsiteX30" fmla="*/ 5905430 w 6923157"/>
              <a:gd name="connsiteY30" fmla="*/ 78505 h 3844781"/>
              <a:gd name="connsiteX31" fmla="*/ 5943179 w 6923157"/>
              <a:gd name="connsiteY31" fmla="*/ 54995 h 3844781"/>
              <a:gd name="connsiteX32" fmla="*/ 5957381 w 6923157"/>
              <a:gd name="connsiteY32" fmla="*/ 54521 h 3844781"/>
              <a:gd name="connsiteX33" fmla="*/ 5957638 w 6923157"/>
              <a:gd name="connsiteY33" fmla="*/ 69662 h 3844781"/>
              <a:gd name="connsiteX34" fmla="*/ 5967294 w 6923157"/>
              <a:gd name="connsiteY34" fmla="*/ 88037 h 3844781"/>
              <a:gd name="connsiteX35" fmla="*/ 5979250 w 6923157"/>
              <a:gd name="connsiteY35" fmla="*/ 90913 h 3844781"/>
              <a:gd name="connsiteX36" fmla="*/ 5985739 w 6923157"/>
              <a:gd name="connsiteY36" fmla="*/ 103664 h 3844781"/>
              <a:gd name="connsiteX37" fmla="*/ 5985535 w 6923157"/>
              <a:gd name="connsiteY37" fmla="*/ 114315 h 3844781"/>
              <a:gd name="connsiteX38" fmla="*/ 5995906 w 6923157"/>
              <a:gd name="connsiteY38" fmla="*/ 114378 h 3844781"/>
              <a:gd name="connsiteX39" fmla="*/ 6027833 w 6923157"/>
              <a:gd name="connsiteY39" fmla="*/ 109899 h 3844781"/>
              <a:gd name="connsiteX40" fmla="*/ 6120345 w 6923157"/>
              <a:gd name="connsiteY40" fmla="*/ 77188 h 3844781"/>
              <a:gd name="connsiteX41" fmla="*/ 6133167 w 6923157"/>
              <a:gd name="connsiteY41" fmla="*/ 63247 h 3844781"/>
              <a:gd name="connsiteX42" fmla="*/ 6131482 w 6923157"/>
              <a:gd name="connsiteY42" fmla="*/ 84731 h 3844781"/>
              <a:gd name="connsiteX43" fmla="*/ 6148292 w 6923157"/>
              <a:gd name="connsiteY43" fmla="*/ 109692 h 3844781"/>
              <a:gd name="connsiteX44" fmla="*/ 6266453 w 6923157"/>
              <a:gd name="connsiteY44" fmla="*/ 124986 h 3844781"/>
              <a:gd name="connsiteX45" fmla="*/ 6309365 w 6923157"/>
              <a:gd name="connsiteY45" fmla="*/ 126553 h 3844781"/>
              <a:gd name="connsiteX46" fmla="*/ 6323161 w 6923157"/>
              <a:gd name="connsiteY46" fmla="*/ 147384 h 3844781"/>
              <a:gd name="connsiteX47" fmla="*/ 6346711 w 6923157"/>
              <a:gd name="connsiteY47" fmla="*/ 162293 h 3844781"/>
              <a:gd name="connsiteX48" fmla="*/ 6373685 w 6923157"/>
              <a:gd name="connsiteY48" fmla="*/ 160026 h 3844781"/>
              <a:gd name="connsiteX49" fmla="*/ 6390287 w 6923157"/>
              <a:gd name="connsiteY49" fmla="*/ 157697 h 3844781"/>
              <a:gd name="connsiteX50" fmla="*/ 6411539 w 6923157"/>
              <a:gd name="connsiteY50" fmla="*/ 150162 h 3844781"/>
              <a:gd name="connsiteX51" fmla="*/ 6428754 w 6923157"/>
              <a:gd name="connsiteY51" fmla="*/ 153817 h 3844781"/>
              <a:gd name="connsiteX52" fmla="*/ 6441476 w 6923157"/>
              <a:gd name="connsiteY52" fmla="*/ 164175 h 3844781"/>
              <a:gd name="connsiteX53" fmla="*/ 6461400 w 6923157"/>
              <a:gd name="connsiteY53" fmla="*/ 168968 h 3844781"/>
              <a:gd name="connsiteX54" fmla="*/ 6483977 w 6923157"/>
              <a:gd name="connsiteY54" fmla="*/ 149104 h 3844781"/>
              <a:gd name="connsiteX55" fmla="*/ 6485561 w 6923157"/>
              <a:gd name="connsiteY55" fmla="*/ 151918 h 3844781"/>
              <a:gd name="connsiteX56" fmla="*/ 6488426 w 6923157"/>
              <a:gd name="connsiteY56" fmla="*/ 192495 h 3844781"/>
              <a:gd name="connsiteX57" fmla="*/ 6493024 w 6923157"/>
              <a:gd name="connsiteY57" fmla="*/ 199438 h 3844781"/>
              <a:gd name="connsiteX58" fmla="*/ 6542118 w 6923157"/>
              <a:gd name="connsiteY58" fmla="*/ 210763 h 3844781"/>
              <a:gd name="connsiteX59" fmla="*/ 6563778 w 6923157"/>
              <a:gd name="connsiteY59" fmla="*/ 219867 h 3844781"/>
              <a:gd name="connsiteX60" fmla="*/ 6566079 w 6923157"/>
              <a:gd name="connsiteY60" fmla="*/ 242309 h 3844781"/>
              <a:gd name="connsiteX61" fmla="*/ 6534254 w 6923157"/>
              <a:gd name="connsiteY61" fmla="*/ 260435 h 3844781"/>
              <a:gd name="connsiteX62" fmla="*/ 6500486 w 6923157"/>
              <a:gd name="connsiteY62" fmla="*/ 246959 h 3844781"/>
              <a:gd name="connsiteX63" fmla="*/ 6469425 w 6923157"/>
              <a:gd name="connsiteY63" fmla="*/ 234623 h 3844781"/>
              <a:gd name="connsiteX64" fmla="*/ 6437038 w 6923157"/>
              <a:gd name="connsiteY64" fmla="*/ 234614 h 3844781"/>
              <a:gd name="connsiteX65" fmla="*/ 6406030 w 6923157"/>
              <a:gd name="connsiteY65" fmla="*/ 248070 h 3844781"/>
              <a:gd name="connsiteX66" fmla="*/ 6337319 w 6923157"/>
              <a:gd name="connsiteY66" fmla="*/ 234945 h 3844781"/>
              <a:gd name="connsiteX67" fmla="*/ 6283169 w 6923157"/>
              <a:gd name="connsiteY67" fmla="*/ 250132 h 3844781"/>
              <a:gd name="connsiteX68" fmla="*/ 6261153 w 6923157"/>
              <a:gd name="connsiteY68" fmla="*/ 250186 h 3844781"/>
              <a:gd name="connsiteX69" fmla="*/ 6130883 w 6923157"/>
              <a:gd name="connsiteY69" fmla="*/ 230520 h 3844781"/>
              <a:gd name="connsiteX70" fmla="*/ 6110296 w 6923157"/>
              <a:gd name="connsiteY70" fmla="*/ 231890 h 3844781"/>
              <a:gd name="connsiteX71" fmla="*/ 6095786 w 6923157"/>
              <a:gd name="connsiteY71" fmla="*/ 229372 h 3844781"/>
              <a:gd name="connsiteX72" fmla="*/ 6097628 w 6923157"/>
              <a:gd name="connsiteY72" fmla="*/ 247327 h 3844781"/>
              <a:gd name="connsiteX73" fmla="*/ 6091193 w 6923157"/>
              <a:gd name="connsiteY73" fmla="*/ 260372 h 3844781"/>
              <a:gd name="connsiteX74" fmla="*/ 6067744 w 6923157"/>
              <a:gd name="connsiteY74" fmla="*/ 259109 h 3844781"/>
              <a:gd name="connsiteX75" fmla="*/ 6018293 w 6923157"/>
              <a:gd name="connsiteY75" fmla="*/ 256941 h 3844781"/>
              <a:gd name="connsiteX76" fmla="*/ 6012571 w 6923157"/>
              <a:gd name="connsiteY76" fmla="*/ 251672 h 3844781"/>
              <a:gd name="connsiteX77" fmla="*/ 5987896 w 6923157"/>
              <a:gd name="connsiteY77" fmla="*/ 238440 h 3844781"/>
              <a:gd name="connsiteX78" fmla="*/ 5872086 w 6923157"/>
              <a:gd name="connsiteY78" fmla="*/ 233441 h 3844781"/>
              <a:gd name="connsiteX79" fmla="*/ 5861868 w 6923157"/>
              <a:gd name="connsiteY79" fmla="*/ 234874 h 3844781"/>
              <a:gd name="connsiteX80" fmla="*/ 5835099 w 6923157"/>
              <a:gd name="connsiteY80" fmla="*/ 226487 h 3844781"/>
              <a:gd name="connsiteX81" fmla="*/ 5809096 w 6923157"/>
              <a:gd name="connsiteY81" fmla="*/ 225583 h 3844781"/>
              <a:gd name="connsiteX82" fmla="*/ 5796583 w 6923157"/>
              <a:gd name="connsiteY82" fmla="*/ 242516 h 3844781"/>
              <a:gd name="connsiteX83" fmla="*/ 5775585 w 6923157"/>
              <a:gd name="connsiteY83" fmla="*/ 227250 h 3844781"/>
              <a:gd name="connsiteX84" fmla="*/ 5746058 w 6923157"/>
              <a:gd name="connsiteY84" fmla="*/ 229875 h 3844781"/>
              <a:gd name="connsiteX85" fmla="*/ 5706471 w 6923157"/>
              <a:gd name="connsiteY85" fmla="*/ 273373 h 3844781"/>
              <a:gd name="connsiteX86" fmla="*/ 5705346 w 6923157"/>
              <a:gd name="connsiteY86" fmla="*/ 275048 h 3844781"/>
              <a:gd name="connsiteX87" fmla="*/ 5685169 w 6923157"/>
              <a:gd name="connsiteY87" fmla="*/ 293056 h 3844781"/>
              <a:gd name="connsiteX88" fmla="*/ 5511940 w 6923157"/>
              <a:gd name="connsiteY88" fmla="*/ 283972 h 3844781"/>
              <a:gd name="connsiteX89" fmla="*/ 5401850 w 6923157"/>
              <a:gd name="connsiteY89" fmla="*/ 284240 h 3844781"/>
              <a:gd name="connsiteX90" fmla="*/ 5271889 w 6923157"/>
              <a:gd name="connsiteY90" fmla="*/ 267567 h 3844781"/>
              <a:gd name="connsiteX91" fmla="*/ 5177228 w 6923157"/>
              <a:gd name="connsiteY91" fmla="*/ 279331 h 3844781"/>
              <a:gd name="connsiteX92" fmla="*/ 5139732 w 6923157"/>
              <a:gd name="connsiteY92" fmla="*/ 280040 h 3844781"/>
              <a:gd name="connsiteX93" fmla="*/ 5058709 w 6923157"/>
              <a:gd name="connsiteY93" fmla="*/ 273193 h 3844781"/>
              <a:gd name="connsiteX94" fmla="*/ 4984023 w 6923157"/>
              <a:gd name="connsiteY94" fmla="*/ 277602 h 3844781"/>
              <a:gd name="connsiteX95" fmla="*/ 4870257 w 6923157"/>
              <a:gd name="connsiteY95" fmla="*/ 279905 h 3844781"/>
              <a:gd name="connsiteX96" fmla="*/ 4799402 w 6923157"/>
              <a:gd name="connsiteY96" fmla="*/ 283776 h 3844781"/>
              <a:gd name="connsiteX97" fmla="*/ 4645891 w 6923157"/>
              <a:gd name="connsiteY97" fmla="*/ 290136 h 3844781"/>
              <a:gd name="connsiteX98" fmla="*/ 4493454 w 6923157"/>
              <a:gd name="connsiteY98" fmla="*/ 306971 h 3844781"/>
              <a:gd name="connsiteX99" fmla="*/ 4389242 w 6923157"/>
              <a:gd name="connsiteY99" fmla="*/ 314005 h 3844781"/>
              <a:gd name="connsiteX100" fmla="*/ 4227047 w 6923157"/>
              <a:gd name="connsiteY100" fmla="*/ 336762 h 3844781"/>
              <a:gd name="connsiteX101" fmla="*/ 4144697 w 6923157"/>
              <a:gd name="connsiteY101" fmla="*/ 342246 h 3844781"/>
              <a:gd name="connsiteX102" fmla="*/ 4048252 w 6923157"/>
              <a:gd name="connsiteY102" fmla="*/ 361849 h 3844781"/>
              <a:gd name="connsiteX103" fmla="*/ 3988227 w 6923157"/>
              <a:gd name="connsiteY103" fmla="*/ 370271 h 3844781"/>
              <a:gd name="connsiteX104" fmla="*/ 3924064 w 6923157"/>
              <a:gd name="connsiteY104" fmla="*/ 376237 h 3844781"/>
              <a:gd name="connsiteX105" fmla="*/ 3846110 w 6923157"/>
              <a:gd name="connsiteY105" fmla="*/ 399317 h 3844781"/>
              <a:gd name="connsiteX106" fmla="*/ 3738322 w 6923157"/>
              <a:gd name="connsiteY106" fmla="*/ 422029 h 3844781"/>
              <a:gd name="connsiteX107" fmla="*/ 3594111 w 6923157"/>
              <a:gd name="connsiteY107" fmla="*/ 455923 h 3844781"/>
              <a:gd name="connsiteX108" fmla="*/ 3509312 w 6923157"/>
              <a:gd name="connsiteY108" fmla="*/ 475409 h 3844781"/>
              <a:gd name="connsiteX109" fmla="*/ 3376799 w 6923157"/>
              <a:gd name="connsiteY109" fmla="*/ 497038 h 3844781"/>
              <a:gd name="connsiteX110" fmla="*/ 3368778 w 6923157"/>
              <a:gd name="connsiteY110" fmla="*/ 507270 h 3844781"/>
              <a:gd name="connsiteX111" fmla="*/ 3383238 w 6923157"/>
              <a:gd name="connsiteY111" fmla="*/ 521937 h 3844781"/>
              <a:gd name="connsiteX112" fmla="*/ 3409904 w 6923157"/>
              <a:gd name="connsiteY112" fmla="*/ 516676 h 3844781"/>
              <a:gd name="connsiteX113" fmla="*/ 3984042 w 6923157"/>
              <a:gd name="connsiteY113" fmla="*/ 417907 h 3844781"/>
              <a:gd name="connsiteX114" fmla="*/ 4513535 w 6923157"/>
              <a:gd name="connsiteY114" fmla="*/ 351205 h 3844781"/>
              <a:gd name="connsiteX115" fmla="*/ 4854731 w 6923157"/>
              <a:gd name="connsiteY115" fmla="*/ 330651 h 3844781"/>
              <a:gd name="connsiteX116" fmla="*/ 5153579 w 6923157"/>
              <a:gd name="connsiteY116" fmla="*/ 326663 h 3844781"/>
              <a:gd name="connsiteX117" fmla="*/ 5521550 w 6923157"/>
              <a:gd name="connsiteY117" fmla="*/ 352439 h 3844781"/>
              <a:gd name="connsiteX118" fmla="*/ 5638636 w 6923157"/>
              <a:gd name="connsiteY118" fmla="*/ 357260 h 3844781"/>
              <a:gd name="connsiteX119" fmla="*/ 5762367 w 6923157"/>
              <a:gd name="connsiteY119" fmla="*/ 376325 h 3844781"/>
              <a:gd name="connsiteX120" fmla="*/ 5812941 w 6923157"/>
              <a:gd name="connsiteY120" fmla="*/ 376818 h 3844781"/>
              <a:gd name="connsiteX121" fmla="*/ 5848701 w 6923157"/>
              <a:gd name="connsiteY121" fmla="*/ 371801 h 3844781"/>
              <a:gd name="connsiteX122" fmla="*/ 5908215 w 6923157"/>
              <a:gd name="connsiteY122" fmla="*/ 371039 h 3844781"/>
              <a:gd name="connsiteX123" fmla="*/ 5952201 w 6923157"/>
              <a:gd name="connsiteY123" fmla="*/ 383081 h 3844781"/>
              <a:gd name="connsiteX124" fmla="*/ 5967986 w 6923157"/>
              <a:gd name="connsiteY124" fmla="*/ 385420 h 3844781"/>
              <a:gd name="connsiteX125" fmla="*/ 5997206 w 6923157"/>
              <a:gd name="connsiteY125" fmla="*/ 379801 h 3844781"/>
              <a:gd name="connsiteX126" fmla="*/ 6096058 w 6923157"/>
              <a:gd name="connsiteY126" fmla="*/ 396287 h 3844781"/>
              <a:gd name="connsiteX127" fmla="*/ 6126863 w 6923157"/>
              <a:gd name="connsiteY127" fmla="*/ 393483 h 3844781"/>
              <a:gd name="connsiteX128" fmla="*/ 6170388 w 6923157"/>
              <a:gd name="connsiteY128" fmla="*/ 401035 h 3844781"/>
              <a:gd name="connsiteX129" fmla="*/ 6191078 w 6923157"/>
              <a:gd name="connsiteY129" fmla="*/ 413309 h 3844781"/>
              <a:gd name="connsiteX130" fmla="*/ 6268729 w 6923157"/>
              <a:gd name="connsiteY130" fmla="*/ 425181 h 3844781"/>
              <a:gd name="connsiteX131" fmla="*/ 6336367 w 6923157"/>
              <a:gd name="connsiteY131" fmla="*/ 427833 h 3844781"/>
              <a:gd name="connsiteX132" fmla="*/ 6355166 w 6923157"/>
              <a:gd name="connsiteY132" fmla="*/ 434301 h 3844781"/>
              <a:gd name="connsiteX133" fmla="*/ 6378564 w 6923157"/>
              <a:gd name="connsiteY133" fmla="*/ 447714 h 3844781"/>
              <a:gd name="connsiteX134" fmla="*/ 6435781 w 6923157"/>
              <a:gd name="connsiteY134" fmla="*/ 462451 h 3844781"/>
              <a:gd name="connsiteX135" fmla="*/ 6519972 w 6923157"/>
              <a:gd name="connsiteY135" fmla="*/ 474924 h 3844781"/>
              <a:gd name="connsiteX136" fmla="*/ 6536677 w 6923157"/>
              <a:gd name="connsiteY136" fmla="*/ 486239 h 3844781"/>
              <a:gd name="connsiteX137" fmla="*/ 6539181 w 6923157"/>
              <a:gd name="connsiteY137" fmla="*/ 498030 h 3844781"/>
              <a:gd name="connsiteX138" fmla="*/ 6613923 w 6923157"/>
              <a:gd name="connsiteY138" fmla="*/ 557358 h 3844781"/>
              <a:gd name="connsiteX139" fmla="*/ 6618983 w 6923157"/>
              <a:gd name="connsiteY139" fmla="*/ 568791 h 3844781"/>
              <a:gd name="connsiteX140" fmla="*/ 6613518 w 6923157"/>
              <a:gd name="connsiteY140" fmla="*/ 578664 h 3844781"/>
              <a:gd name="connsiteX141" fmla="*/ 6610403 w 6923157"/>
              <a:gd name="connsiteY141" fmla="*/ 598832 h 3844781"/>
              <a:gd name="connsiteX142" fmla="*/ 6627160 w 6923157"/>
              <a:gd name="connsiteY142" fmla="*/ 597999 h 3844781"/>
              <a:gd name="connsiteX143" fmla="*/ 6664195 w 6923157"/>
              <a:gd name="connsiteY143" fmla="*/ 592802 h 3844781"/>
              <a:gd name="connsiteX144" fmla="*/ 6691678 w 6923157"/>
              <a:gd name="connsiteY144" fmla="*/ 582875 h 3844781"/>
              <a:gd name="connsiteX145" fmla="*/ 6699852 w 6923157"/>
              <a:gd name="connsiteY145" fmla="*/ 574140 h 3844781"/>
              <a:gd name="connsiteX146" fmla="*/ 6712622 w 6923157"/>
              <a:gd name="connsiteY146" fmla="*/ 572348 h 3844781"/>
              <a:gd name="connsiteX147" fmla="*/ 6714156 w 6923157"/>
              <a:gd name="connsiteY147" fmla="*/ 587310 h 3844781"/>
              <a:gd name="connsiteX148" fmla="*/ 6705626 w 6923157"/>
              <a:gd name="connsiteY148" fmla="*/ 605202 h 3844781"/>
              <a:gd name="connsiteX149" fmla="*/ 6702562 w 6923157"/>
              <a:gd name="connsiteY149" fmla="*/ 613221 h 3844781"/>
              <a:gd name="connsiteX150" fmla="*/ 6710379 w 6923157"/>
              <a:gd name="connsiteY150" fmla="*/ 613641 h 3844781"/>
              <a:gd name="connsiteX151" fmla="*/ 6719011 w 6923157"/>
              <a:gd name="connsiteY151" fmla="*/ 609395 h 3844781"/>
              <a:gd name="connsiteX152" fmla="*/ 6726674 w 6923157"/>
              <a:gd name="connsiteY152" fmla="*/ 608320 h 3844781"/>
              <a:gd name="connsiteX153" fmla="*/ 6778782 w 6923157"/>
              <a:gd name="connsiteY153" fmla="*/ 623775 h 3844781"/>
              <a:gd name="connsiteX154" fmla="*/ 6805602 w 6923157"/>
              <a:gd name="connsiteY154" fmla="*/ 620012 h 3844781"/>
              <a:gd name="connsiteX155" fmla="*/ 6821694 w 6923157"/>
              <a:gd name="connsiteY155" fmla="*/ 625343 h 3844781"/>
              <a:gd name="connsiteX156" fmla="*/ 6814289 w 6923157"/>
              <a:gd name="connsiteY156" fmla="*/ 641560 h 3844781"/>
              <a:gd name="connsiteX157" fmla="*/ 6807393 w 6923157"/>
              <a:gd name="connsiteY157" fmla="*/ 650116 h 3844781"/>
              <a:gd name="connsiteX158" fmla="*/ 6802234 w 6923157"/>
              <a:gd name="connsiteY158" fmla="*/ 662981 h 3844781"/>
              <a:gd name="connsiteX159" fmla="*/ 6815465 w 6923157"/>
              <a:gd name="connsiteY159" fmla="*/ 665678 h 3844781"/>
              <a:gd name="connsiteX160" fmla="*/ 6848314 w 6923157"/>
              <a:gd name="connsiteY160" fmla="*/ 670176 h 3844781"/>
              <a:gd name="connsiteX161" fmla="*/ 6895820 w 6923157"/>
              <a:gd name="connsiteY161" fmla="*/ 640744 h 3844781"/>
              <a:gd name="connsiteX162" fmla="*/ 6914567 w 6923157"/>
              <a:gd name="connsiteY162" fmla="*/ 621419 h 3844781"/>
              <a:gd name="connsiteX163" fmla="*/ 6923157 w 6923157"/>
              <a:gd name="connsiteY163" fmla="*/ 705208 h 3844781"/>
              <a:gd name="connsiteX164" fmla="*/ 6908855 w 6923157"/>
              <a:gd name="connsiteY164" fmla="*/ 729981 h 3844781"/>
              <a:gd name="connsiteX165" fmla="*/ 6913913 w 6923157"/>
              <a:gd name="connsiteY165" fmla="*/ 741412 h 3844781"/>
              <a:gd name="connsiteX166" fmla="*/ 6901296 w 6923157"/>
              <a:gd name="connsiteY166" fmla="*/ 744700 h 3844781"/>
              <a:gd name="connsiteX167" fmla="*/ 6892049 w 6923157"/>
              <a:gd name="connsiteY167" fmla="*/ 742962 h 3844781"/>
              <a:gd name="connsiteX168" fmla="*/ 6880198 w 6923157"/>
              <a:gd name="connsiteY168" fmla="*/ 753731 h 3844781"/>
              <a:gd name="connsiteX169" fmla="*/ 6869779 w 6923157"/>
              <a:gd name="connsiteY169" fmla="*/ 765818 h 3844781"/>
              <a:gd name="connsiteX170" fmla="*/ 6842346 w 6923157"/>
              <a:gd name="connsiteY170" fmla="*/ 763595 h 3844781"/>
              <a:gd name="connsiteX171" fmla="*/ 6816649 w 6923157"/>
              <a:gd name="connsiteY171" fmla="*/ 765683 h 3844781"/>
              <a:gd name="connsiteX172" fmla="*/ 6808580 w 6923157"/>
              <a:gd name="connsiteY172" fmla="*/ 788064 h 3844781"/>
              <a:gd name="connsiteX173" fmla="*/ 6804392 w 6923157"/>
              <a:gd name="connsiteY173" fmla="*/ 797759 h 3844781"/>
              <a:gd name="connsiteX174" fmla="*/ 6774658 w 6923157"/>
              <a:gd name="connsiteY174" fmla="*/ 773093 h 3844781"/>
              <a:gd name="connsiteX175" fmla="*/ 6766585 w 6923157"/>
              <a:gd name="connsiteY175" fmla="*/ 757530 h 3844781"/>
              <a:gd name="connsiteX176" fmla="*/ 6738029 w 6923157"/>
              <a:gd name="connsiteY176" fmla="*/ 756984 h 3844781"/>
              <a:gd name="connsiteX177" fmla="*/ 6736395 w 6923157"/>
              <a:gd name="connsiteY177" fmla="*/ 766319 h 3844781"/>
              <a:gd name="connsiteX178" fmla="*/ 6735221 w 6923157"/>
              <a:gd name="connsiteY178" fmla="*/ 780145 h 3844781"/>
              <a:gd name="connsiteX179" fmla="*/ 6723064 w 6923157"/>
              <a:gd name="connsiteY179" fmla="*/ 787920 h 3844781"/>
              <a:gd name="connsiteX180" fmla="*/ 6684339 w 6923157"/>
              <a:gd name="connsiteY180" fmla="*/ 776658 h 3844781"/>
              <a:gd name="connsiteX181" fmla="*/ 6661556 w 6923157"/>
              <a:gd name="connsiteY181" fmla="*/ 769231 h 3844781"/>
              <a:gd name="connsiteX182" fmla="*/ 6601021 w 6923157"/>
              <a:gd name="connsiteY182" fmla="*/ 785313 h 3844781"/>
              <a:gd name="connsiteX183" fmla="*/ 6583448 w 6923157"/>
              <a:gd name="connsiteY183" fmla="*/ 790815 h 3844781"/>
              <a:gd name="connsiteX184" fmla="*/ 6525925 w 6923157"/>
              <a:gd name="connsiteY184" fmla="*/ 773084 h 3844781"/>
              <a:gd name="connsiteX185" fmla="*/ 6493843 w 6923157"/>
              <a:gd name="connsiteY185" fmla="*/ 776068 h 3844781"/>
              <a:gd name="connsiteX186" fmla="*/ 6452875 w 6923157"/>
              <a:gd name="connsiteY186" fmla="*/ 806100 h 3844781"/>
              <a:gd name="connsiteX187" fmla="*/ 6447560 w 6923157"/>
              <a:gd name="connsiteY187" fmla="*/ 779526 h 3844781"/>
              <a:gd name="connsiteX188" fmla="*/ 6424162 w 6923157"/>
              <a:gd name="connsiteY188" fmla="*/ 766114 h 3844781"/>
              <a:gd name="connsiteX189" fmla="*/ 6420893 w 6923157"/>
              <a:gd name="connsiteY189" fmla="*/ 784785 h 3844781"/>
              <a:gd name="connsiteX190" fmla="*/ 6407920 w 6923157"/>
              <a:gd name="connsiteY190" fmla="*/ 797231 h 3844781"/>
              <a:gd name="connsiteX191" fmla="*/ 6376808 w 6923157"/>
              <a:gd name="connsiteY191" fmla="*/ 797042 h 3844781"/>
              <a:gd name="connsiteX192" fmla="*/ 6335173 w 6923157"/>
              <a:gd name="connsiteY192" fmla="*/ 795295 h 3844781"/>
              <a:gd name="connsiteX193" fmla="*/ 6313616 w 6923157"/>
              <a:gd name="connsiteY193" fmla="*/ 799837 h 3844781"/>
              <a:gd name="connsiteX194" fmla="*/ 6304626 w 6923157"/>
              <a:gd name="connsiteY194" fmla="*/ 813240 h 3844781"/>
              <a:gd name="connsiteX195" fmla="*/ 6288128 w 6923157"/>
              <a:gd name="connsiteY195" fmla="*/ 829216 h 3844781"/>
              <a:gd name="connsiteX196" fmla="*/ 6279594 w 6923157"/>
              <a:gd name="connsiteY196" fmla="*/ 809163 h 3844781"/>
              <a:gd name="connsiteX197" fmla="*/ 6270042 w 6923157"/>
              <a:gd name="connsiteY197" fmla="*/ 804434 h 3844781"/>
              <a:gd name="connsiteX198" fmla="*/ 6264269 w 6923157"/>
              <a:gd name="connsiteY198" fmla="*/ 811314 h 3844781"/>
              <a:gd name="connsiteX199" fmla="*/ 6249967 w 6923157"/>
              <a:gd name="connsiteY199" fmla="*/ 836088 h 3844781"/>
              <a:gd name="connsiteX200" fmla="*/ 6246699 w 6923157"/>
              <a:gd name="connsiteY200" fmla="*/ 854759 h 3844781"/>
              <a:gd name="connsiteX201" fmla="*/ 6256252 w 6923157"/>
              <a:gd name="connsiteY201" fmla="*/ 859489 h 3844781"/>
              <a:gd name="connsiteX202" fmla="*/ 6365475 w 6923157"/>
              <a:gd name="connsiteY202" fmla="*/ 876037 h 3844781"/>
              <a:gd name="connsiteX203" fmla="*/ 6449461 w 6923157"/>
              <a:gd name="connsiteY203" fmla="*/ 899162 h 3844781"/>
              <a:gd name="connsiteX204" fmla="*/ 6487881 w 6923157"/>
              <a:gd name="connsiteY204" fmla="*/ 945374 h 3844781"/>
              <a:gd name="connsiteX205" fmla="*/ 6515518 w 6923157"/>
              <a:gd name="connsiteY205" fmla="*/ 936943 h 3844781"/>
              <a:gd name="connsiteX206" fmla="*/ 6522620 w 6923157"/>
              <a:gd name="connsiteY206" fmla="*/ 955678 h 3844781"/>
              <a:gd name="connsiteX207" fmla="*/ 6541216 w 6923157"/>
              <a:gd name="connsiteY207" fmla="*/ 972800 h 3844781"/>
              <a:gd name="connsiteX208" fmla="*/ 6556593 w 6923157"/>
              <a:gd name="connsiteY208" fmla="*/ 958500 h 3844781"/>
              <a:gd name="connsiteX209" fmla="*/ 6564202 w 6923157"/>
              <a:gd name="connsiteY209" fmla="*/ 931631 h 3844781"/>
              <a:gd name="connsiteX210" fmla="*/ 6580858 w 6923157"/>
              <a:gd name="connsiteY210" fmla="*/ 955096 h 3844781"/>
              <a:gd name="connsiteX211" fmla="*/ 6600578 w 6923157"/>
              <a:gd name="connsiteY211" fmla="*/ 970541 h 3844781"/>
              <a:gd name="connsiteX212" fmla="*/ 6592562 w 6923157"/>
              <a:gd name="connsiteY212" fmla="*/ 1018716 h 3844781"/>
              <a:gd name="connsiteX213" fmla="*/ 6574173 w 6923157"/>
              <a:gd name="connsiteY213" fmla="*/ 1028885 h 3844781"/>
              <a:gd name="connsiteX214" fmla="*/ 6564976 w 6923157"/>
              <a:gd name="connsiteY214" fmla="*/ 1014998 h 3844781"/>
              <a:gd name="connsiteX215" fmla="*/ 6556392 w 6923157"/>
              <a:gd name="connsiteY215" fmla="*/ 1007096 h 3844781"/>
              <a:gd name="connsiteX216" fmla="*/ 6521346 w 6923157"/>
              <a:gd name="connsiteY216" fmla="*/ 993799 h 3844781"/>
              <a:gd name="connsiteX217" fmla="*/ 6493097 w 6923157"/>
              <a:gd name="connsiteY217" fmla="*/ 996246 h 3844781"/>
              <a:gd name="connsiteX218" fmla="*/ 6484974 w 6923157"/>
              <a:gd name="connsiteY218" fmla="*/ 992832 h 3844781"/>
              <a:gd name="connsiteX219" fmla="*/ 6476238 w 6923157"/>
              <a:gd name="connsiteY219" fmla="*/ 983433 h 3844781"/>
              <a:gd name="connsiteX220" fmla="*/ 6409828 w 6923157"/>
              <a:gd name="connsiteY220" fmla="*/ 992751 h 3844781"/>
              <a:gd name="connsiteX221" fmla="*/ 6375651 w 6923157"/>
              <a:gd name="connsiteY221" fmla="*/ 1000583 h 3844781"/>
              <a:gd name="connsiteX222" fmla="*/ 6346992 w 6923157"/>
              <a:gd name="connsiteY222" fmla="*/ 986391 h 3844781"/>
              <a:gd name="connsiteX223" fmla="*/ 6333608 w 6923157"/>
              <a:gd name="connsiteY223" fmla="*/ 982198 h 3844781"/>
              <a:gd name="connsiteX224" fmla="*/ 6330339 w 6923157"/>
              <a:gd name="connsiteY224" fmla="*/ 1000869 h 3844781"/>
              <a:gd name="connsiteX225" fmla="*/ 6334581 w 6923157"/>
              <a:gd name="connsiteY225" fmla="*/ 1016969 h 3844781"/>
              <a:gd name="connsiteX226" fmla="*/ 6356499 w 6923157"/>
              <a:gd name="connsiteY226" fmla="*/ 1041213 h 3844781"/>
              <a:gd name="connsiteX227" fmla="*/ 6423933 w 6923157"/>
              <a:gd name="connsiteY227" fmla="*/ 1054518 h 3844781"/>
              <a:gd name="connsiteX228" fmla="*/ 6431802 w 6923157"/>
              <a:gd name="connsiteY228" fmla="*/ 1080733 h 3844781"/>
              <a:gd name="connsiteX229" fmla="*/ 6430832 w 6923157"/>
              <a:gd name="connsiteY229" fmla="*/ 1083904 h 3844781"/>
              <a:gd name="connsiteX230" fmla="*/ 6413620 w 6923157"/>
              <a:gd name="connsiteY230" fmla="*/ 1118194 h 3844781"/>
              <a:gd name="connsiteX231" fmla="*/ 6403095 w 6923157"/>
              <a:gd name="connsiteY231" fmla="*/ 1116633 h 3844781"/>
              <a:gd name="connsiteX232" fmla="*/ 6414996 w 6923157"/>
              <a:gd name="connsiteY232" fmla="*/ 1093715 h 3844781"/>
              <a:gd name="connsiteX233" fmla="*/ 6400845 w 6923157"/>
              <a:gd name="connsiteY233" fmla="*/ 1082041 h 3844781"/>
              <a:gd name="connsiteX234" fmla="*/ 6395533 w 6923157"/>
              <a:gd name="connsiteY234" fmla="*/ 1093411 h 3844781"/>
              <a:gd name="connsiteX235" fmla="*/ 6368767 w 6923157"/>
              <a:gd name="connsiteY235" fmla="*/ 1122968 h 3844781"/>
              <a:gd name="connsiteX236" fmla="*/ 6313851 w 6923157"/>
              <a:gd name="connsiteY236" fmla="*/ 1130673 h 3844781"/>
              <a:gd name="connsiteX237" fmla="*/ 6285241 w 6923157"/>
              <a:gd name="connsiteY237" fmla="*/ 1104333 h 3844781"/>
              <a:gd name="connsiteX238" fmla="*/ 6284780 w 6923157"/>
              <a:gd name="connsiteY238" fmla="*/ 1099844 h 3844781"/>
              <a:gd name="connsiteX239" fmla="*/ 6282123 w 6923157"/>
              <a:gd name="connsiteY239" fmla="*/ 1086557 h 3844781"/>
              <a:gd name="connsiteX240" fmla="*/ 6265980 w 6923157"/>
              <a:gd name="connsiteY240" fmla="*/ 1093375 h 3844781"/>
              <a:gd name="connsiteX241" fmla="*/ 6261283 w 6923157"/>
              <a:gd name="connsiteY241" fmla="*/ 1110729 h 3844781"/>
              <a:gd name="connsiteX242" fmla="*/ 6243863 w 6923157"/>
              <a:gd name="connsiteY242" fmla="*/ 1117727 h 3844781"/>
              <a:gd name="connsiteX243" fmla="*/ 6240745 w 6923157"/>
              <a:gd name="connsiteY243" fmla="*/ 1099951 h 3844781"/>
              <a:gd name="connsiteX244" fmla="*/ 6243809 w 6923157"/>
              <a:gd name="connsiteY244" fmla="*/ 1091932 h 3844781"/>
              <a:gd name="connsiteX245" fmla="*/ 6242736 w 6923157"/>
              <a:gd name="connsiteY245" fmla="*/ 1081459 h 3844781"/>
              <a:gd name="connsiteX246" fmla="*/ 6235379 w 6923157"/>
              <a:gd name="connsiteY246" fmla="*/ 1085526 h 3844781"/>
              <a:gd name="connsiteX247" fmla="*/ 6225726 w 6923157"/>
              <a:gd name="connsiteY247" fmla="*/ 1105094 h 3844781"/>
              <a:gd name="connsiteX248" fmla="*/ 6193749 w 6923157"/>
              <a:gd name="connsiteY248" fmla="*/ 1121723 h 3844781"/>
              <a:gd name="connsiteX249" fmla="*/ 6169226 w 6923157"/>
              <a:gd name="connsiteY249" fmla="*/ 1109986 h 3844781"/>
              <a:gd name="connsiteX250" fmla="*/ 6152931 w 6923157"/>
              <a:gd name="connsiteY250" fmla="*/ 1115309 h 3844781"/>
              <a:gd name="connsiteX251" fmla="*/ 6131783 w 6923157"/>
              <a:gd name="connsiteY251" fmla="*/ 1136488 h 3844781"/>
              <a:gd name="connsiteX252" fmla="*/ 6112166 w 6923157"/>
              <a:gd name="connsiteY252" fmla="*/ 1134688 h 3844781"/>
              <a:gd name="connsiteX253" fmla="*/ 6001821 w 6923157"/>
              <a:gd name="connsiteY253" fmla="*/ 1119814 h 3844781"/>
              <a:gd name="connsiteX254" fmla="*/ 5984758 w 6923157"/>
              <a:gd name="connsiteY254" fmla="*/ 1117655 h 3844781"/>
              <a:gd name="connsiteX255" fmla="*/ 5942664 w 6923157"/>
              <a:gd name="connsiteY255" fmla="*/ 1111420 h 3844781"/>
              <a:gd name="connsiteX256" fmla="*/ 5885247 w 6923157"/>
              <a:gd name="connsiteY256" fmla="*/ 1145277 h 3844781"/>
              <a:gd name="connsiteX257" fmla="*/ 5858225 w 6923157"/>
              <a:gd name="connsiteY257" fmla="*/ 1159693 h 3844781"/>
              <a:gd name="connsiteX258" fmla="*/ 5755695 w 6923157"/>
              <a:gd name="connsiteY258" fmla="*/ 1145242 h 3844781"/>
              <a:gd name="connsiteX259" fmla="*/ 5738121 w 6923157"/>
              <a:gd name="connsiteY259" fmla="*/ 1150743 h 3844781"/>
              <a:gd name="connsiteX260" fmla="*/ 5731226 w 6923157"/>
              <a:gd name="connsiteY260" fmla="*/ 1159299 h 3844781"/>
              <a:gd name="connsiteX261" fmla="*/ 5728315 w 6923157"/>
              <a:gd name="connsiteY261" fmla="*/ 1168814 h 3844781"/>
              <a:gd name="connsiteX262" fmla="*/ 5745021 w 6923157"/>
              <a:gd name="connsiteY262" fmla="*/ 1180129 h 3844781"/>
              <a:gd name="connsiteX263" fmla="*/ 5758356 w 6923157"/>
              <a:gd name="connsiteY263" fmla="*/ 1196471 h 3844781"/>
              <a:gd name="connsiteX264" fmla="*/ 5744614 w 6923157"/>
              <a:gd name="connsiteY264" fmla="*/ 1201435 h 3844781"/>
              <a:gd name="connsiteX265" fmla="*/ 5719988 w 6923157"/>
              <a:gd name="connsiteY265" fmla="*/ 1176053 h 3844781"/>
              <a:gd name="connsiteX266" fmla="*/ 5632171 w 6923157"/>
              <a:gd name="connsiteY266" fmla="*/ 1153467 h 3844781"/>
              <a:gd name="connsiteX267" fmla="*/ 5605965 w 6923157"/>
              <a:gd name="connsiteY267" fmla="*/ 1163215 h 3844781"/>
              <a:gd name="connsiteX268" fmla="*/ 5596105 w 6923157"/>
              <a:gd name="connsiteY268" fmla="*/ 1155492 h 3844781"/>
              <a:gd name="connsiteX269" fmla="*/ 5578122 w 6923157"/>
              <a:gd name="connsiteY269" fmla="*/ 1144354 h 3844781"/>
              <a:gd name="connsiteX270" fmla="*/ 5515033 w 6923157"/>
              <a:gd name="connsiteY270" fmla="*/ 1160795 h 3844781"/>
              <a:gd name="connsiteX271" fmla="*/ 5425638 w 6923157"/>
              <a:gd name="connsiteY271" fmla="*/ 1211282 h 3844781"/>
              <a:gd name="connsiteX272" fmla="*/ 5424054 w 6923157"/>
              <a:gd name="connsiteY272" fmla="*/ 1208468 h 3844781"/>
              <a:gd name="connsiteX273" fmla="*/ 5427630 w 6923157"/>
              <a:gd name="connsiteY273" fmla="*/ 1192790 h 3844781"/>
              <a:gd name="connsiteX274" fmla="*/ 5413835 w 6923157"/>
              <a:gd name="connsiteY274" fmla="*/ 1171959 h 3844781"/>
              <a:gd name="connsiteX275" fmla="*/ 5396364 w 6923157"/>
              <a:gd name="connsiteY275" fmla="*/ 1191106 h 3844781"/>
              <a:gd name="connsiteX276" fmla="*/ 5392638 w 6923157"/>
              <a:gd name="connsiteY276" fmla="*/ 1205288 h 3844781"/>
              <a:gd name="connsiteX277" fmla="*/ 5376288 w 6923157"/>
              <a:gd name="connsiteY277" fmla="*/ 1184816 h 3844781"/>
              <a:gd name="connsiteX278" fmla="*/ 5369645 w 6923157"/>
              <a:gd name="connsiteY278" fmla="*/ 1170570 h 3844781"/>
              <a:gd name="connsiteX279" fmla="*/ 5318201 w 6923157"/>
              <a:gd name="connsiteY279" fmla="*/ 1148951 h 3844781"/>
              <a:gd name="connsiteX280" fmla="*/ 5277333 w 6923157"/>
              <a:gd name="connsiteY280" fmla="*/ 1154686 h 3844781"/>
              <a:gd name="connsiteX281" fmla="*/ 5262621 w 6923157"/>
              <a:gd name="connsiteY281" fmla="*/ 1162820 h 3844781"/>
              <a:gd name="connsiteX282" fmla="*/ 5231510 w 6923157"/>
              <a:gd name="connsiteY282" fmla="*/ 1162632 h 3844781"/>
              <a:gd name="connsiteX283" fmla="*/ 5213374 w 6923157"/>
              <a:gd name="connsiteY283" fmla="*/ 1150000 h 3844781"/>
              <a:gd name="connsiteX284" fmla="*/ 5198406 w 6923157"/>
              <a:gd name="connsiteY284" fmla="*/ 1142993 h 3844781"/>
              <a:gd name="connsiteX285" fmla="*/ 5178431 w 6923157"/>
              <a:gd name="connsiteY285" fmla="*/ 1150349 h 3844781"/>
              <a:gd name="connsiteX286" fmla="*/ 5154987 w 6923157"/>
              <a:gd name="connsiteY286" fmla="*/ 1187028 h 3844781"/>
              <a:gd name="connsiteX287" fmla="*/ 5154273 w 6923157"/>
              <a:gd name="connsiteY287" fmla="*/ 1205341 h 3844781"/>
              <a:gd name="connsiteX288" fmla="*/ 5086990 w 6923157"/>
              <a:gd name="connsiteY288" fmla="*/ 1155590 h 3844781"/>
              <a:gd name="connsiteX289" fmla="*/ 5066046 w 6923157"/>
              <a:gd name="connsiteY289" fmla="*/ 1166117 h 3844781"/>
              <a:gd name="connsiteX290" fmla="*/ 5061960 w 6923157"/>
              <a:gd name="connsiteY290" fmla="*/ 1189457 h 3844781"/>
              <a:gd name="connsiteX291" fmla="*/ 5076315 w 6923157"/>
              <a:gd name="connsiteY291" fmla="*/ 1190478 h 3844781"/>
              <a:gd name="connsiteX292" fmla="*/ 5088423 w 6923157"/>
              <a:gd name="connsiteY292" fmla="*/ 1194852 h 3844781"/>
              <a:gd name="connsiteX293" fmla="*/ 5083725 w 6923157"/>
              <a:gd name="connsiteY293" fmla="*/ 1212205 h 3844781"/>
              <a:gd name="connsiteX294" fmla="*/ 5067583 w 6923157"/>
              <a:gd name="connsiteY294" fmla="*/ 1219023 h 3844781"/>
              <a:gd name="connsiteX295" fmla="*/ 5051593 w 6923157"/>
              <a:gd name="connsiteY295" fmla="*/ 1227338 h 3844781"/>
              <a:gd name="connsiteX296" fmla="*/ 5078669 w 6923157"/>
              <a:gd name="connsiteY296" fmla="*/ 1238716 h 3844781"/>
              <a:gd name="connsiteX297" fmla="*/ 5156475 w 6923157"/>
              <a:gd name="connsiteY297" fmla="*/ 1252083 h 3844781"/>
              <a:gd name="connsiteX298" fmla="*/ 5205821 w 6923157"/>
              <a:gd name="connsiteY298" fmla="*/ 1240606 h 3844781"/>
              <a:gd name="connsiteX299" fmla="*/ 5221453 w 6923157"/>
              <a:gd name="connsiteY299" fmla="*/ 1241448 h 3844781"/>
              <a:gd name="connsiteX300" fmla="*/ 5256143 w 6923157"/>
              <a:gd name="connsiteY300" fmla="*/ 1263901 h 3844781"/>
              <a:gd name="connsiteX301" fmla="*/ 5275146 w 6923157"/>
              <a:gd name="connsiteY301" fmla="*/ 1259717 h 3844781"/>
              <a:gd name="connsiteX302" fmla="*/ 5315246 w 6923157"/>
              <a:gd name="connsiteY302" fmla="*/ 1246501 h 3844781"/>
              <a:gd name="connsiteX303" fmla="*/ 5353663 w 6923157"/>
              <a:gd name="connsiteY303" fmla="*/ 1254771 h 3844781"/>
              <a:gd name="connsiteX304" fmla="*/ 5368068 w 6923157"/>
              <a:gd name="connsiteY304" fmla="*/ 1243644 h 3844781"/>
              <a:gd name="connsiteX305" fmla="*/ 5377058 w 6923157"/>
              <a:gd name="connsiteY305" fmla="*/ 1230239 h 3844781"/>
              <a:gd name="connsiteX306" fmla="*/ 5393254 w 6923157"/>
              <a:gd name="connsiteY306" fmla="*/ 1249216 h 3844781"/>
              <a:gd name="connsiteX307" fmla="*/ 5412465 w 6923157"/>
              <a:gd name="connsiteY307" fmla="*/ 1272322 h 3844781"/>
              <a:gd name="connsiteX308" fmla="*/ 5445363 w 6923157"/>
              <a:gd name="connsiteY308" fmla="*/ 1264671 h 3844781"/>
              <a:gd name="connsiteX309" fmla="*/ 5493076 w 6923157"/>
              <a:gd name="connsiteY309" fmla="*/ 1262529 h 3844781"/>
              <a:gd name="connsiteX310" fmla="*/ 5508148 w 6923157"/>
              <a:gd name="connsiteY310" fmla="*/ 1283182 h 3844781"/>
              <a:gd name="connsiteX311" fmla="*/ 5522913 w 6923157"/>
              <a:gd name="connsiteY311" fmla="*/ 1300840 h 3844781"/>
              <a:gd name="connsiteX312" fmla="*/ 5614102 w 6923157"/>
              <a:gd name="connsiteY312" fmla="*/ 1318401 h 3844781"/>
              <a:gd name="connsiteX313" fmla="*/ 5661252 w 6923157"/>
              <a:gd name="connsiteY313" fmla="*/ 1298126 h 3844781"/>
              <a:gd name="connsiteX314" fmla="*/ 5663807 w 6923157"/>
              <a:gd name="connsiteY314" fmla="*/ 1297767 h 3844781"/>
              <a:gd name="connsiteX315" fmla="*/ 5672032 w 6923157"/>
              <a:gd name="connsiteY315" fmla="*/ 1314826 h 3844781"/>
              <a:gd name="connsiteX316" fmla="*/ 5685670 w 6923157"/>
              <a:gd name="connsiteY316" fmla="*/ 1296217 h 3844781"/>
              <a:gd name="connsiteX317" fmla="*/ 5688889 w 6923157"/>
              <a:gd name="connsiteY317" fmla="*/ 1289695 h 3844781"/>
              <a:gd name="connsiteX318" fmla="*/ 5697161 w 6923157"/>
              <a:gd name="connsiteY318" fmla="*/ 1256661 h 3844781"/>
              <a:gd name="connsiteX319" fmla="*/ 5710596 w 6923157"/>
              <a:gd name="connsiteY319" fmla="*/ 1248706 h 3844781"/>
              <a:gd name="connsiteX320" fmla="*/ 5718361 w 6923157"/>
              <a:gd name="connsiteY320" fmla="*/ 1261275 h 3844781"/>
              <a:gd name="connsiteX321" fmla="*/ 5724038 w 6923157"/>
              <a:gd name="connsiteY321" fmla="*/ 1316636 h 3844781"/>
              <a:gd name="connsiteX322" fmla="*/ 5737422 w 6923157"/>
              <a:gd name="connsiteY322" fmla="*/ 1320828 h 3844781"/>
              <a:gd name="connsiteX323" fmla="*/ 5777880 w 6923157"/>
              <a:gd name="connsiteY323" fmla="*/ 1298457 h 3844781"/>
              <a:gd name="connsiteX324" fmla="*/ 5788403 w 6923157"/>
              <a:gd name="connsiteY324" fmla="*/ 1300016 h 3844781"/>
              <a:gd name="connsiteX325" fmla="*/ 5826617 w 6923157"/>
              <a:gd name="connsiteY325" fmla="*/ 1318938 h 3844781"/>
              <a:gd name="connsiteX326" fmla="*/ 5860692 w 6923157"/>
              <a:gd name="connsiteY326" fmla="*/ 1335406 h 3844781"/>
              <a:gd name="connsiteX327" fmla="*/ 5872800 w 6923157"/>
              <a:gd name="connsiteY327" fmla="*/ 1339778 h 3844781"/>
              <a:gd name="connsiteX328" fmla="*/ 5937576 w 6923157"/>
              <a:gd name="connsiteY328" fmla="*/ 1339795 h 3844781"/>
              <a:gd name="connsiteX329" fmla="*/ 5958163 w 6923157"/>
              <a:gd name="connsiteY329" fmla="*/ 1338425 h 3844781"/>
              <a:gd name="connsiteX330" fmla="*/ 6008431 w 6923157"/>
              <a:gd name="connsiteY330" fmla="*/ 1335925 h 3844781"/>
              <a:gd name="connsiteX331" fmla="*/ 6021510 w 6923157"/>
              <a:gd name="connsiteY331" fmla="*/ 1337126 h 3844781"/>
              <a:gd name="connsiteX332" fmla="*/ 6094664 w 6923157"/>
              <a:gd name="connsiteY332" fmla="*/ 1355698 h 3844781"/>
              <a:gd name="connsiteX333" fmla="*/ 6128227 w 6923157"/>
              <a:gd name="connsiteY333" fmla="*/ 1341882 h 3844781"/>
              <a:gd name="connsiteX334" fmla="*/ 6181662 w 6923157"/>
              <a:gd name="connsiteY334" fmla="*/ 1345011 h 3844781"/>
              <a:gd name="connsiteX335" fmla="*/ 6230809 w 6923157"/>
              <a:gd name="connsiteY335" fmla="*/ 1382128 h 3844781"/>
              <a:gd name="connsiteX336" fmla="*/ 6232853 w 6923157"/>
              <a:gd name="connsiteY336" fmla="*/ 1389430 h 3844781"/>
              <a:gd name="connsiteX337" fmla="*/ 6247362 w 6923157"/>
              <a:gd name="connsiteY337" fmla="*/ 1391948 h 3844781"/>
              <a:gd name="connsiteX338" fmla="*/ 6262123 w 6923157"/>
              <a:gd name="connsiteY338" fmla="*/ 1371663 h 3844781"/>
              <a:gd name="connsiteX339" fmla="*/ 6326390 w 6923157"/>
              <a:gd name="connsiteY339" fmla="*/ 1379343 h 3844781"/>
              <a:gd name="connsiteX340" fmla="*/ 6354183 w 6923157"/>
              <a:gd name="connsiteY340" fmla="*/ 1410351 h 3844781"/>
              <a:gd name="connsiteX341" fmla="*/ 6384224 w 6923157"/>
              <a:gd name="connsiteY341" fmla="*/ 1438008 h 3844781"/>
              <a:gd name="connsiteX342" fmla="*/ 6386978 w 6923157"/>
              <a:gd name="connsiteY342" fmla="*/ 1389054 h 3844781"/>
              <a:gd name="connsiteX343" fmla="*/ 6417272 w 6923157"/>
              <a:gd name="connsiteY343" fmla="*/ 1393909 h 3844781"/>
              <a:gd name="connsiteX344" fmla="*/ 6437706 w 6923157"/>
              <a:gd name="connsiteY344" fmla="*/ 1391044 h 3844781"/>
              <a:gd name="connsiteX345" fmla="*/ 6501615 w 6923157"/>
              <a:gd name="connsiteY345" fmla="*/ 1407879 h 3844781"/>
              <a:gd name="connsiteX346" fmla="*/ 6696254 w 6923157"/>
              <a:gd name="connsiteY346" fmla="*/ 1448867 h 3844781"/>
              <a:gd name="connsiteX347" fmla="*/ 6709944 w 6923157"/>
              <a:gd name="connsiteY347" fmla="*/ 1456053 h 3844781"/>
              <a:gd name="connsiteX348" fmla="*/ 6702539 w 6923157"/>
              <a:gd name="connsiteY348" fmla="*/ 1472269 h 3844781"/>
              <a:gd name="connsiteX349" fmla="*/ 6697380 w 6923157"/>
              <a:gd name="connsiteY349" fmla="*/ 1485135 h 3844781"/>
              <a:gd name="connsiteX350" fmla="*/ 6710102 w 6923157"/>
              <a:gd name="connsiteY350" fmla="*/ 1495493 h 3844781"/>
              <a:gd name="connsiteX351" fmla="*/ 6721595 w 6923157"/>
              <a:gd name="connsiteY351" fmla="*/ 1493879 h 3844781"/>
              <a:gd name="connsiteX352" fmla="*/ 6753221 w 6923157"/>
              <a:gd name="connsiteY352" fmla="*/ 1524350 h 3844781"/>
              <a:gd name="connsiteX353" fmla="*/ 6752967 w 6923157"/>
              <a:gd name="connsiteY353" fmla="*/ 1547152 h 3844781"/>
              <a:gd name="connsiteX354" fmla="*/ 6765534 w 6923157"/>
              <a:gd name="connsiteY354" fmla="*/ 1556012 h 3844781"/>
              <a:gd name="connsiteX355" fmla="*/ 6780857 w 6923157"/>
              <a:gd name="connsiteY355" fmla="*/ 1515919 h 3844781"/>
              <a:gd name="connsiteX356" fmla="*/ 6803541 w 6923157"/>
              <a:gd name="connsiteY356" fmla="*/ 1547645 h 3844781"/>
              <a:gd name="connsiteX357" fmla="*/ 6799510 w 6923157"/>
              <a:gd name="connsiteY357" fmla="*/ 1596778 h 3844781"/>
              <a:gd name="connsiteX358" fmla="*/ 6767276 w 6923157"/>
              <a:gd name="connsiteY358" fmla="*/ 1598266 h 3844781"/>
              <a:gd name="connsiteX359" fmla="*/ 6723597 w 6923157"/>
              <a:gd name="connsiteY359" fmla="*/ 1589216 h 3844781"/>
              <a:gd name="connsiteX360" fmla="*/ 6694223 w 6923157"/>
              <a:gd name="connsiteY360" fmla="*/ 1593338 h 3844781"/>
              <a:gd name="connsiteX361" fmla="*/ 6573557 w 6923157"/>
              <a:gd name="connsiteY361" fmla="*/ 1566253 h 3844781"/>
              <a:gd name="connsiteX362" fmla="*/ 6547657 w 6923157"/>
              <a:gd name="connsiteY362" fmla="*/ 1578994 h 3844781"/>
              <a:gd name="connsiteX363" fmla="*/ 6546024 w 6923157"/>
              <a:gd name="connsiteY363" fmla="*/ 1588330 h 3844781"/>
              <a:gd name="connsiteX364" fmla="*/ 6537748 w 6923157"/>
              <a:gd name="connsiteY364" fmla="*/ 1583419 h 3844781"/>
              <a:gd name="connsiteX365" fmla="*/ 6533150 w 6923157"/>
              <a:gd name="connsiteY365" fmla="*/ 1576476 h 3844781"/>
              <a:gd name="connsiteX366" fmla="*/ 6517211 w 6923157"/>
              <a:gd name="connsiteY366" fmla="*/ 1572641 h 3844781"/>
              <a:gd name="connsiteX367" fmla="*/ 6523700 w 6923157"/>
              <a:gd name="connsiteY367" fmla="*/ 1585391 h 3844781"/>
              <a:gd name="connsiteX368" fmla="*/ 6525284 w 6923157"/>
              <a:gd name="connsiteY368" fmla="*/ 1588204 h 3844781"/>
              <a:gd name="connsiteX369" fmla="*/ 6527634 w 6923157"/>
              <a:gd name="connsiteY369" fmla="*/ 1598499 h 3844781"/>
              <a:gd name="connsiteX370" fmla="*/ 6518848 w 6923157"/>
              <a:gd name="connsiteY370" fmla="*/ 1601249 h 3844781"/>
              <a:gd name="connsiteX371" fmla="*/ 6480638 w 6923157"/>
              <a:gd name="connsiteY371" fmla="*/ 1620270 h 3844781"/>
              <a:gd name="connsiteX372" fmla="*/ 6474049 w 6923157"/>
              <a:gd name="connsiteY372" fmla="*/ 1631818 h 3844781"/>
              <a:gd name="connsiteX373" fmla="*/ 6503937 w 6923157"/>
              <a:gd name="connsiteY373" fmla="*/ 1657980 h 3844781"/>
              <a:gd name="connsiteX374" fmla="*/ 6579236 w 6923157"/>
              <a:gd name="connsiteY374" fmla="*/ 1659557 h 3844781"/>
              <a:gd name="connsiteX375" fmla="*/ 6604625 w 6923157"/>
              <a:gd name="connsiteY375" fmla="*/ 1654477 h 3844781"/>
              <a:gd name="connsiteX376" fmla="*/ 6615456 w 6923157"/>
              <a:gd name="connsiteY376" fmla="*/ 1659028 h 3844781"/>
              <a:gd name="connsiteX377" fmla="*/ 6635635 w 6923157"/>
              <a:gd name="connsiteY377" fmla="*/ 1678964 h 3844781"/>
              <a:gd name="connsiteX378" fmla="*/ 6670222 w 6923157"/>
              <a:gd name="connsiteY378" fmla="*/ 1687770 h 3844781"/>
              <a:gd name="connsiteX379" fmla="*/ 6685448 w 6923157"/>
              <a:gd name="connsiteY379" fmla="*/ 1709917 h 3844781"/>
              <a:gd name="connsiteX380" fmla="*/ 6684937 w 6923157"/>
              <a:gd name="connsiteY380" fmla="*/ 1717578 h 3844781"/>
              <a:gd name="connsiteX381" fmla="*/ 6696534 w 6923157"/>
              <a:gd name="connsiteY381" fmla="*/ 1729610 h 3844781"/>
              <a:gd name="connsiteX382" fmla="*/ 6700416 w 6923157"/>
              <a:gd name="connsiteY382" fmla="*/ 1716925 h 3844781"/>
              <a:gd name="connsiteX383" fmla="*/ 6707975 w 6923157"/>
              <a:gd name="connsiteY383" fmla="*/ 1702203 h 3844781"/>
              <a:gd name="connsiteX384" fmla="*/ 6730045 w 6923157"/>
              <a:gd name="connsiteY384" fmla="*/ 1727944 h 3844781"/>
              <a:gd name="connsiteX385" fmla="*/ 6731273 w 6923157"/>
              <a:gd name="connsiteY385" fmla="*/ 1739914 h 3844781"/>
              <a:gd name="connsiteX386" fmla="*/ 6737045 w 6923157"/>
              <a:gd name="connsiteY386" fmla="*/ 1733033 h 3844781"/>
              <a:gd name="connsiteX387" fmla="*/ 6753802 w 6923157"/>
              <a:gd name="connsiteY387" fmla="*/ 1732200 h 3844781"/>
              <a:gd name="connsiteX388" fmla="*/ 6784609 w 6923157"/>
              <a:gd name="connsiteY388" fmla="*/ 1767339 h 3844781"/>
              <a:gd name="connsiteX389" fmla="*/ 6812659 w 6923157"/>
              <a:gd name="connsiteY389" fmla="*/ 1813489 h 3844781"/>
              <a:gd name="connsiteX390" fmla="*/ 6824870 w 6923157"/>
              <a:gd name="connsiteY390" fmla="*/ 1831507 h 3844781"/>
              <a:gd name="connsiteX391" fmla="*/ 6889395 w 6923157"/>
              <a:gd name="connsiteY391" fmla="*/ 1892269 h 3844781"/>
              <a:gd name="connsiteX392" fmla="*/ 6894098 w 6923157"/>
              <a:gd name="connsiteY392" fmla="*/ 1912858 h 3844781"/>
              <a:gd name="connsiteX393" fmla="*/ 6879897 w 6923157"/>
              <a:gd name="connsiteY393" fmla="*/ 1913333 h 3844781"/>
              <a:gd name="connsiteX394" fmla="*/ 6856908 w 6923157"/>
              <a:gd name="connsiteY394" fmla="*/ 1916558 h 3844781"/>
              <a:gd name="connsiteX395" fmla="*/ 6827331 w 6923157"/>
              <a:gd name="connsiteY395" fmla="*/ 1931332 h 3844781"/>
              <a:gd name="connsiteX396" fmla="*/ 6799077 w 6923157"/>
              <a:gd name="connsiteY396" fmla="*/ 1895835 h 3844781"/>
              <a:gd name="connsiteX397" fmla="*/ 6800099 w 6923157"/>
              <a:gd name="connsiteY397" fmla="*/ 1880514 h 3844781"/>
              <a:gd name="connsiteX398" fmla="*/ 6801068 w 6923157"/>
              <a:gd name="connsiteY398" fmla="*/ 1877342 h 3844781"/>
              <a:gd name="connsiteX399" fmla="*/ 6798668 w 6923157"/>
              <a:gd name="connsiteY399" fmla="*/ 1879197 h 3844781"/>
              <a:gd name="connsiteX400" fmla="*/ 6784466 w 6923157"/>
              <a:gd name="connsiteY400" fmla="*/ 1879672 h 3844781"/>
              <a:gd name="connsiteX401" fmla="*/ 6747483 w 6923157"/>
              <a:gd name="connsiteY401" fmla="*/ 1910662 h 3844781"/>
              <a:gd name="connsiteX402" fmla="*/ 6727153 w 6923157"/>
              <a:gd name="connsiteY402" fmla="*/ 1927175 h 3844781"/>
              <a:gd name="connsiteX403" fmla="*/ 6706155 w 6923157"/>
              <a:gd name="connsiteY403" fmla="*/ 1911909 h 3844781"/>
              <a:gd name="connsiteX404" fmla="*/ 6635193 w 6923157"/>
              <a:gd name="connsiteY404" fmla="*/ 1864190 h 3844781"/>
              <a:gd name="connsiteX405" fmla="*/ 6618184 w 6923157"/>
              <a:gd name="connsiteY405" fmla="*/ 1887826 h 3844781"/>
              <a:gd name="connsiteX406" fmla="*/ 6609758 w 6923157"/>
              <a:gd name="connsiteY406" fmla="*/ 1919363 h 3844781"/>
              <a:gd name="connsiteX407" fmla="*/ 6580025 w 6923157"/>
              <a:gd name="connsiteY407" fmla="*/ 1894697 h 3844781"/>
              <a:gd name="connsiteX408" fmla="*/ 6543192 w 6923157"/>
              <a:gd name="connsiteY408" fmla="*/ 1889241 h 3844781"/>
              <a:gd name="connsiteX409" fmla="*/ 6540483 w 6923157"/>
              <a:gd name="connsiteY409" fmla="*/ 1888103 h 3844781"/>
              <a:gd name="connsiteX410" fmla="*/ 6520207 w 6923157"/>
              <a:gd name="connsiteY410" fmla="*/ 1930409 h 3844781"/>
              <a:gd name="connsiteX411" fmla="*/ 6512597 w 6923157"/>
              <a:gd name="connsiteY411" fmla="*/ 1957279 h 3844781"/>
              <a:gd name="connsiteX412" fmla="*/ 6507490 w 6923157"/>
              <a:gd name="connsiteY412" fmla="*/ 1957996 h 3844781"/>
              <a:gd name="connsiteX413" fmla="*/ 6487768 w 6923157"/>
              <a:gd name="connsiteY413" fmla="*/ 1942550 h 3844781"/>
              <a:gd name="connsiteX414" fmla="*/ 6472544 w 6923157"/>
              <a:gd name="connsiteY414" fmla="*/ 1920402 h 3844781"/>
              <a:gd name="connsiteX415" fmla="*/ 6455427 w 6923157"/>
              <a:gd name="connsiteY415" fmla="*/ 1892449 h 3844781"/>
              <a:gd name="connsiteX416" fmla="*/ 6429067 w 6923157"/>
              <a:gd name="connsiteY416" fmla="*/ 1900700 h 3844781"/>
              <a:gd name="connsiteX417" fmla="*/ 6418237 w 6923157"/>
              <a:gd name="connsiteY417" fmla="*/ 1896150 h 3844781"/>
              <a:gd name="connsiteX418" fmla="*/ 6400101 w 6923157"/>
              <a:gd name="connsiteY418" fmla="*/ 1883516 h 3844781"/>
              <a:gd name="connsiteX419" fmla="*/ 6392592 w 6923157"/>
              <a:gd name="connsiteY419" fmla="*/ 1886088 h 3844781"/>
              <a:gd name="connsiteX420" fmla="*/ 6365669 w 6923157"/>
              <a:gd name="connsiteY420" fmla="*/ 1876205 h 3844781"/>
              <a:gd name="connsiteX421" fmla="*/ 6333994 w 6923157"/>
              <a:gd name="connsiteY421" fmla="*/ 1857884 h 3844781"/>
              <a:gd name="connsiteX422" fmla="*/ 6318772 w 6923157"/>
              <a:gd name="connsiteY422" fmla="*/ 1873679 h 3844781"/>
              <a:gd name="connsiteX423" fmla="*/ 6317752 w 6923157"/>
              <a:gd name="connsiteY423" fmla="*/ 1889000 h 3844781"/>
              <a:gd name="connsiteX424" fmla="*/ 6322097 w 6923157"/>
              <a:gd name="connsiteY424" fmla="*/ 1918744 h 3844781"/>
              <a:gd name="connsiteX425" fmla="*/ 6341157 w 6923157"/>
              <a:gd name="connsiteY425" fmla="*/ 1978298 h 3844781"/>
              <a:gd name="connsiteX426" fmla="*/ 6311833 w 6923157"/>
              <a:gd name="connsiteY426" fmla="*/ 1970270 h 3844781"/>
              <a:gd name="connsiteX427" fmla="*/ 6276125 w 6923157"/>
              <a:gd name="connsiteY427" fmla="*/ 1963139 h 3844781"/>
              <a:gd name="connsiteX428" fmla="*/ 6244756 w 6923157"/>
              <a:gd name="connsiteY428" fmla="*/ 1947809 h 3844781"/>
              <a:gd name="connsiteX429" fmla="*/ 6150194 w 6923157"/>
              <a:gd name="connsiteY429" fmla="*/ 1897331 h 3844781"/>
              <a:gd name="connsiteX430" fmla="*/ 6137882 w 6923157"/>
              <a:gd name="connsiteY430" fmla="*/ 1903612 h 3844781"/>
              <a:gd name="connsiteX431" fmla="*/ 6130987 w 6923157"/>
              <a:gd name="connsiteY431" fmla="*/ 1912168 h 3844781"/>
              <a:gd name="connsiteX432" fmla="*/ 6126082 w 6923157"/>
              <a:gd name="connsiteY432" fmla="*/ 1902232 h 3844781"/>
              <a:gd name="connsiteX433" fmla="*/ 6116885 w 6923157"/>
              <a:gd name="connsiteY433" fmla="*/ 1888346 h 3844781"/>
              <a:gd name="connsiteX434" fmla="*/ 6098085 w 6923157"/>
              <a:gd name="connsiteY434" fmla="*/ 1881876 h 3844781"/>
              <a:gd name="connsiteX435" fmla="*/ 6089858 w 6923157"/>
              <a:gd name="connsiteY435" fmla="*/ 1864818 h 3844781"/>
              <a:gd name="connsiteX436" fmla="*/ 6078618 w 6923157"/>
              <a:gd name="connsiteY436" fmla="*/ 1843629 h 3844781"/>
              <a:gd name="connsiteX437" fmla="*/ 6066920 w 6923157"/>
              <a:gd name="connsiteY437" fmla="*/ 1855895 h 3844781"/>
              <a:gd name="connsiteX438" fmla="*/ 6062425 w 6923157"/>
              <a:gd name="connsiteY438" fmla="*/ 1862596 h 3844781"/>
              <a:gd name="connsiteX439" fmla="*/ 6052308 w 6923157"/>
              <a:gd name="connsiteY439" fmla="*/ 1839731 h 3844781"/>
              <a:gd name="connsiteX440" fmla="*/ 6039740 w 6923157"/>
              <a:gd name="connsiteY440" fmla="*/ 1830870 h 3844781"/>
              <a:gd name="connsiteX441" fmla="*/ 6033306 w 6923157"/>
              <a:gd name="connsiteY441" fmla="*/ 1843915 h 3844781"/>
              <a:gd name="connsiteX442" fmla="*/ 5984828 w 6923157"/>
              <a:gd name="connsiteY442" fmla="*/ 1876520 h 3844781"/>
              <a:gd name="connsiteX443" fmla="*/ 5969859 w 6923157"/>
              <a:gd name="connsiteY443" fmla="*/ 1869513 h 3844781"/>
              <a:gd name="connsiteX444" fmla="*/ 5911878 w 6923157"/>
              <a:gd name="connsiteY444" fmla="*/ 1885236 h 3844781"/>
              <a:gd name="connsiteX445" fmla="*/ 5910756 w 6923157"/>
              <a:gd name="connsiteY445" fmla="*/ 1886912 h 3844781"/>
              <a:gd name="connsiteX446" fmla="*/ 5892876 w 6923157"/>
              <a:gd name="connsiteY446" fmla="*/ 1889420 h 3844781"/>
              <a:gd name="connsiteX447" fmla="*/ 5888124 w 6923157"/>
              <a:gd name="connsiteY447" fmla="*/ 1880981 h 3844781"/>
              <a:gd name="connsiteX448" fmla="*/ 5899822 w 6923157"/>
              <a:gd name="connsiteY448" fmla="*/ 1868716 h 3844781"/>
              <a:gd name="connsiteX449" fmla="*/ 5908148 w 6923157"/>
              <a:gd name="connsiteY449" fmla="*/ 1861477 h 3844781"/>
              <a:gd name="connsiteX450" fmla="*/ 5899719 w 6923157"/>
              <a:gd name="connsiteY450" fmla="*/ 1855071 h 3844781"/>
              <a:gd name="connsiteX451" fmla="*/ 5879794 w 6923157"/>
              <a:gd name="connsiteY451" fmla="*/ 1850277 h 3844781"/>
              <a:gd name="connsiteX452" fmla="*/ 5856396 w 6923157"/>
              <a:gd name="connsiteY452" fmla="*/ 1836864 h 3844781"/>
              <a:gd name="connsiteX453" fmla="*/ 5842041 w 6923157"/>
              <a:gd name="connsiteY453" fmla="*/ 1835843 h 3844781"/>
              <a:gd name="connsiteX454" fmla="*/ 5799639 w 6923157"/>
              <a:gd name="connsiteY454" fmla="*/ 1826615 h 3844781"/>
              <a:gd name="connsiteX455" fmla="*/ 5781245 w 6923157"/>
              <a:gd name="connsiteY455" fmla="*/ 1798841 h 3844781"/>
              <a:gd name="connsiteX456" fmla="*/ 5751972 w 6923157"/>
              <a:gd name="connsiteY456" fmla="*/ 1778664 h 3844781"/>
              <a:gd name="connsiteX457" fmla="*/ 5727964 w 6923157"/>
              <a:gd name="connsiteY457" fmla="*/ 1797210 h 3844781"/>
              <a:gd name="connsiteX458" fmla="*/ 5699511 w 6923157"/>
              <a:gd name="connsiteY458" fmla="*/ 1810309 h 3844781"/>
              <a:gd name="connsiteX459" fmla="*/ 5685002 w 6923157"/>
              <a:gd name="connsiteY459" fmla="*/ 1807792 h 3844781"/>
              <a:gd name="connsiteX460" fmla="*/ 5668296 w 6923157"/>
              <a:gd name="connsiteY460" fmla="*/ 1796475 h 3844781"/>
              <a:gd name="connsiteX461" fmla="*/ 5667528 w 6923157"/>
              <a:gd name="connsiteY461" fmla="*/ 1788995 h 3844781"/>
              <a:gd name="connsiteX462" fmla="*/ 5650977 w 6923157"/>
              <a:gd name="connsiteY462" fmla="*/ 1779176 h 3844781"/>
              <a:gd name="connsiteX463" fmla="*/ 5629062 w 6923157"/>
              <a:gd name="connsiteY463" fmla="*/ 1792873 h 3844781"/>
              <a:gd name="connsiteX464" fmla="*/ 5548958 w 6923157"/>
              <a:gd name="connsiteY464" fmla="*/ 1757063 h 3844781"/>
              <a:gd name="connsiteX465" fmla="*/ 5547524 w 6923157"/>
              <a:gd name="connsiteY465" fmla="*/ 1717803 h 3844781"/>
              <a:gd name="connsiteX466" fmla="*/ 5523562 w 6923157"/>
              <a:gd name="connsiteY466" fmla="*/ 1686257 h 3844781"/>
              <a:gd name="connsiteX467" fmla="*/ 5499807 w 6923157"/>
              <a:gd name="connsiteY467" fmla="*/ 1682002 h 3844781"/>
              <a:gd name="connsiteX468" fmla="*/ 5470690 w 6923157"/>
              <a:gd name="connsiteY468" fmla="*/ 1701264 h 3844781"/>
              <a:gd name="connsiteX469" fmla="*/ 5455517 w 6923157"/>
              <a:gd name="connsiteY469" fmla="*/ 1704910 h 3844781"/>
              <a:gd name="connsiteX470" fmla="*/ 5424510 w 6923157"/>
              <a:gd name="connsiteY470" fmla="*/ 1718368 h 3844781"/>
              <a:gd name="connsiteX471" fmla="*/ 5429875 w 6923157"/>
              <a:gd name="connsiteY471" fmla="*/ 1732793 h 3844781"/>
              <a:gd name="connsiteX472" fmla="*/ 5437895 w 6923157"/>
              <a:gd name="connsiteY472" fmla="*/ 1722561 h 3844781"/>
              <a:gd name="connsiteX473" fmla="*/ 5444791 w 6923157"/>
              <a:gd name="connsiteY473" fmla="*/ 1714004 h 3844781"/>
              <a:gd name="connsiteX474" fmla="*/ 5453528 w 6923157"/>
              <a:gd name="connsiteY474" fmla="*/ 1723403 h 3844781"/>
              <a:gd name="connsiteX475" fmla="*/ 5457466 w 6923157"/>
              <a:gd name="connsiteY475" fmla="*/ 1774455 h 3844781"/>
              <a:gd name="connsiteX476" fmla="*/ 5450160 w 6923157"/>
              <a:gd name="connsiteY476" fmla="*/ 1766372 h 3844781"/>
              <a:gd name="connsiteX477" fmla="*/ 5422113 w 6923157"/>
              <a:gd name="connsiteY477" fmla="*/ 1758166 h 3844781"/>
              <a:gd name="connsiteX478" fmla="*/ 5412970 w 6923157"/>
              <a:gd name="connsiteY478" fmla="*/ 1770073 h 3844781"/>
              <a:gd name="connsiteX479" fmla="*/ 5391719 w 6923157"/>
              <a:gd name="connsiteY479" fmla="*/ 1777607 h 3844781"/>
              <a:gd name="connsiteX480" fmla="*/ 5365716 w 6923157"/>
              <a:gd name="connsiteY480" fmla="*/ 1776702 h 3844781"/>
              <a:gd name="connsiteX481" fmla="*/ 5375987 w 6923157"/>
              <a:gd name="connsiteY481" fmla="*/ 1801063 h 3844781"/>
              <a:gd name="connsiteX482" fmla="*/ 5353766 w 6923157"/>
              <a:gd name="connsiteY482" fmla="*/ 1811770 h 3844781"/>
              <a:gd name="connsiteX483" fmla="*/ 5351519 w 6923157"/>
              <a:gd name="connsiteY483" fmla="*/ 1815120 h 3844781"/>
              <a:gd name="connsiteX484" fmla="*/ 5358314 w 6923157"/>
              <a:gd name="connsiteY484" fmla="*/ 1830862 h 3844781"/>
              <a:gd name="connsiteX485" fmla="*/ 5386514 w 6923157"/>
              <a:gd name="connsiteY485" fmla="*/ 1840565 h 3844781"/>
              <a:gd name="connsiteX486" fmla="*/ 5410166 w 6923157"/>
              <a:gd name="connsiteY486" fmla="*/ 1831175 h 3844781"/>
              <a:gd name="connsiteX487" fmla="*/ 5425338 w 6923157"/>
              <a:gd name="connsiteY487" fmla="*/ 1827529 h 3844781"/>
              <a:gd name="connsiteX488" fmla="*/ 5458393 w 6923157"/>
              <a:gd name="connsiteY488" fmla="*/ 1859318 h 3844781"/>
              <a:gd name="connsiteX489" fmla="*/ 5477856 w 6923157"/>
              <a:gd name="connsiteY489" fmla="*/ 1859622 h 3844781"/>
              <a:gd name="connsiteX490" fmla="*/ 5496246 w 6923157"/>
              <a:gd name="connsiteY490" fmla="*/ 1849454 h 3844781"/>
              <a:gd name="connsiteX491" fmla="*/ 5510704 w 6923157"/>
              <a:gd name="connsiteY491" fmla="*/ 1864120 h 3844781"/>
              <a:gd name="connsiteX492" fmla="*/ 5537064 w 6923157"/>
              <a:gd name="connsiteY492" fmla="*/ 1855868 h 3844781"/>
              <a:gd name="connsiteX493" fmla="*/ 5559235 w 6923157"/>
              <a:gd name="connsiteY493" fmla="*/ 1857310 h 3844781"/>
              <a:gd name="connsiteX494" fmla="*/ 5593819 w 6923157"/>
              <a:gd name="connsiteY494" fmla="*/ 1866118 h 3844781"/>
              <a:gd name="connsiteX495" fmla="*/ 5613185 w 6923157"/>
              <a:gd name="connsiteY495" fmla="*/ 1890720 h 3844781"/>
              <a:gd name="connsiteX496" fmla="*/ 5649097 w 6923157"/>
              <a:gd name="connsiteY496" fmla="*/ 1887199 h 3844781"/>
              <a:gd name="connsiteX497" fmla="*/ 5658903 w 6923157"/>
              <a:gd name="connsiteY497" fmla="*/ 1869128 h 3844781"/>
              <a:gd name="connsiteX498" fmla="*/ 5669941 w 6923157"/>
              <a:gd name="connsiteY498" fmla="*/ 1900969 h 3844781"/>
              <a:gd name="connsiteX499" fmla="*/ 5673159 w 6923157"/>
              <a:gd name="connsiteY499" fmla="*/ 1894447 h 3844781"/>
              <a:gd name="connsiteX500" fmla="*/ 5711164 w 6923157"/>
              <a:gd name="connsiteY500" fmla="*/ 1886079 h 3844781"/>
              <a:gd name="connsiteX501" fmla="*/ 5720362 w 6923157"/>
              <a:gd name="connsiteY501" fmla="*/ 1899966 h 3844781"/>
              <a:gd name="connsiteX502" fmla="*/ 5721436 w 6923157"/>
              <a:gd name="connsiteY502" fmla="*/ 1910440 h 3844781"/>
              <a:gd name="connsiteX503" fmla="*/ 5727875 w 6923157"/>
              <a:gd name="connsiteY503" fmla="*/ 1935338 h 3844781"/>
              <a:gd name="connsiteX504" fmla="*/ 5796381 w 6923157"/>
              <a:gd name="connsiteY504" fmla="*/ 1959115 h 3844781"/>
              <a:gd name="connsiteX505" fmla="*/ 5908415 w 6923157"/>
              <a:gd name="connsiteY505" fmla="*/ 1990447 h 3844781"/>
              <a:gd name="connsiteX506" fmla="*/ 5943971 w 6923157"/>
              <a:gd name="connsiteY506" fmla="*/ 1996083 h 3844781"/>
              <a:gd name="connsiteX507" fmla="*/ 5970586 w 6923157"/>
              <a:gd name="connsiteY507" fmla="*/ 2002972 h 3844781"/>
              <a:gd name="connsiteX508" fmla="*/ 6016463 w 6923157"/>
              <a:gd name="connsiteY508" fmla="*/ 2020820 h 3844781"/>
              <a:gd name="connsiteX509" fmla="*/ 6064126 w 6923157"/>
              <a:gd name="connsiteY509" fmla="*/ 2030827 h 3844781"/>
              <a:gd name="connsiteX510" fmla="*/ 6103564 w 6923157"/>
              <a:gd name="connsiteY510" fmla="*/ 2023776 h 3844781"/>
              <a:gd name="connsiteX511" fmla="*/ 6137129 w 6923157"/>
              <a:gd name="connsiteY511" fmla="*/ 2047903 h 3844781"/>
              <a:gd name="connsiteX512" fmla="*/ 6170284 w 6923157"/>
              <a:gd name="connsiteY512" fmla="*/ 2055394 h 3844781"/>
              <a:gd name="connsiteX513" fmla="*/ 6218203 w 6923157"/>
              <a:gd name="connsiteY513" fmla="*/ 2080543 h 3844781"/>
              <a:gd name="connsiteX514" fmla="*/ 6309190 w 6923157"/>
              <a:gd name="connsiteY514" fmla="*/ 2108756 h 3844781"/>
              <a:gd name="connsiteX515" fmla="*/ 6382346 w 6923157"/>
              <a:gd name="connsiteY515" fmla="*/ 2127328 h 3844781"/>
              <a:gd name="connsiteX516" fmla="*/ 6399052 w 6923157"/>
              <a:gd name="connsiteY516" fmla="*/ 2138645 h 3844781"/>
              <a:gd name="connsiteX517" fmla="*/ 6440125 w 6923157"/>
              <a:gd name="connsiteY517" fmla="*/ 2160201 h 3844781"/>
              <a:gd name="connsiteX518" fmla="*/ 6449067 w 6923157"/>
              <a:gd name="connsiteY518" fmla="*/ 2158948 h 3844781"/>
              <a:gd name="connsiteX519" fmla="*/ 6440180 w 6923157"/>
              <a:gd name="connsiteY519" fmla="*/ 2185995 h 3844781"/>
              <a:gd name="connsiteX520" fmla="*/ 6414077 w 6923157"/>
              <a:gd name="connsiteY520" fmla="*/ 2209389 h 3844781"/>
              <a:gd name="connsiteX521" fmla="*/ 6392212 w 6923157"/>
              <a:gd name="connsiteY521" fmla="*/ 2210938 h 3844781"/>
              <a:gd name="connsiteX522" fmla="*/ 6371522 w 6923157"/>
              <a:gd name="connsiteY522" fmla="*/ 2198663 h 3844781"/>
              <a:gd name="connsiteX523" fmla="*/ 6369681 w 6923157"/>
              <a:gd name="connsiteY523" fmla="*/ 2180709 h 3844781"/>
              <a:gd name="connsiteX524" fmla="*/ 6359667 w 6923157"/>
              <a:gd name="connsiteY524" fmla="*/ 2171490 h 3844781"/>
              <a:gd name="connsiteX525" fmla="*/ 6328150 w 6923157"/>
              <a:gd name="connsiteY525" fmla="*/ 2192607 h 3844781"/>
              <a:gd name="connsiteX526" fmla="*/ 6320947 w 6923157"/>
              <a:gd name="connsiteY526" fmla="*/ 2198171 h 3844781"/>
              <a:gd name="connsiteX527" fmla="*/ 6316196 w 6923157"/>
              <a:gd name="connsiteY527" fmla="*/ 2189732 h 3844781"/>
              <a:gd name="connsiteX528" fmla="*/ 6315429 w 6923157"/>
              <a:gd name="connsiteY528" fmla="*/ 2182250 h 3844781"/>
              <a:gd name="connsiteX529" fmla="*/ 6302860 w 6923157"/>
              <a:gd name="connsiteY529" fmla="*/ 2173390 h 3844781"/>
              <a:gd name="connsiteX530" fmla="*/ 6286769 w 6923157"/>
              <a:gd name="connsiteY530" fmla="*/ 2168059 h 3844781"/>
              <a:gd name="connsiteX531" fmla="*/ 6286358 w 6923157"/>
              <a:gd name="connsiteY531" fmla="*/ 2151421 h 3844781"/>
              <a:gd name="connsiteX532" fmla="*/ 6301838 w 6923157"/>
              <a:gd name="connsiteY532" fmla="*/ 2150768 h 3844781"/>
              <a:gd name="connsiteX533" fmla="*/ 6311901 w 6923157"/>
              <a:gd name="connsiteY533" fmla="*/ 2147837 h 3844781"/>
              <a:gd name="connsiteX534" fmla="*/ 6309243 w 6923157"/>
              <a:gd name="connsiteY534" fmla="*/ 2134550 h 3844781"/>
              <a:gd name="connsiteX535" fmla="*/ 6278389 w 6923157"/>
              <a:gd name="connsiteY535" fmla="*/ 2149504 h 3844781"/>
              <a:gd name="connsiteX536" fmla="*/ 6251673 w 6923157"/>
              <a:gd name="connsiteY536" fmla="*/ 2166912 h 3844781"/>
              <a:gd name="connsiteX537" fmla="*/ 6178824 w 6923157"/>
              <a:gd name="connsiteY537" fmla="*/ 2151331 h 3844781"/>
              <a:gd name="connsiteX538" fmla="*/ 6173458 w 6923157"/>
              <a:gd name="connsiteY538" fmla="*/ 2136907 h 3844781"/>
              <a:gd name="connsiteX539" fmla="*/ 6177390 w 6923157"/>
              <a:gd name="connsiteY539" fmla="*/ 2112071 h 3844781"/>
              <a:gd name="connsiteX540" fmla="*/ 6165639 w 6923157"/>
              <a:gd name="connsiteY540" fmla="*/ 2098542 h 3844781"/>
              <a:gd name="connsiteX541" fmla="*/ 6158590 w 6923157"/>
              <a:gd name="connsiteY541" fmla="*/ 2105602 h 3844781"/>
              <a:gd name="connsiteX542" fmla="*/ 6141377 w 6923157"/>
              <a:gd name="connsiteY542" fmla="*/ 2139891 h 3844781"/>
              <a:gd name="connsiteX543" fmla="*/ 6139486 w 6923157"/>
              <a:gd name="connsiteY543" fmla="*/ 2134085 h 3844781"/>
              <a:gd name="connsiteX544" fmla="*/ 6123241 w 6923157"/>
              <a:gd name="connsiteY544" fmla="*/ 2127258 h 3844781"/>
              <a:gd name="connsiteX545" fmla="*/ 6115271 w 6923157"/>
              <a:gd name="connsiteY545" fmla="*/ 2125340 h 3844781"/>
              <a:gd name="connsiteX546" fmla="*/ 6093458 w 6923157"/>
              <a:gd name="connsiteY546" fmla="*/ 2114741 h 3844781"/>
              <a:gd name="connsiteX547" fmla="*/ 6051925 w 6923157"/>
              <a:gd name="connsiteY547" fmla="*/ 2126639 h 3844781"/>
              <a:gd name="connsiteX548" fmla="*/ 6046614 w 6923157"/>
              <a:gd name="connsiteY548" fmla="*/ 2138008 h 3844781"/>
              <a:gd name="connsiteX549" fmla="*/ 6042376 w 6923157"/>
              <a:gd name="connsiteY549" fmla="*/ 2159852 h 3844781"/>
              <a:gd name="connsiteX550" fmla="*/ 6076961 w 6923157"/>
              <a:gd name="connsiteY550" fmla="*/ 2168659 h 3844781"/>
              <a:gd name="connsiteX551" fmla="*/ 6107206 w 6923157"/>
              <a:gd name="connsiteY551" fmla="*/ 2185663 h 3844781"/>
              <a:gd name="connsiteX552" fmla="*/ 6065417 w 6923157"/>
              <a:gd name="connsiteY552" fmla="*/ 2182420 h 3844781"/>
              <a:gd name="connsiteX553" fmla="*/ 6034103 w 6923157"/>
              <a:gd name="connsiteY553" fmla="*/ 2192885 h 3844781"/>
              <a:gd name="connsiteX554" fmla="*/ 6017348 w 6923157"/>
              <a:gd name="connsiteY554" fmla="*/ 2193719 h 3844781"/>
              <a:gd name="connsiteX555" fmla="*/ 6015610 w 6923157"/>
              <a:gd name="connsiteY555" fmla="*/ 2189409 h 3844781"/>
              <a:gd name="connsiteX556" fmla="*/ 5954819 w 6923157"/>
              <a:gd name="connsiteY556" fmla="*/ 2190350 h 3844781"/>
              <a:gd name="connsiteX557" fmla="*/ 5921667 w 6923157"/>
              <a:gd name="connsiteY557" fmla="*/ 2220803 h 3844781"/>
              <a:gd name="connsiteX558" fmla="*/ 5878448 w 6923157"/>
              <a:gd name="connsiteY558" fmla="*/ 2216242 h 3844781"/>
              <a:gd name="connsiteX559" fmla="*/ 5823939 w 6923157"/>
              <a:gd name="connsiteY559" fmla="*/ 2202642 h 3844781"/>
              <a:gd name="connsiteX560" fmla="*/ 5782969 w 6923157"/>
              <a:gd name="connsiteY560" fmla="*/ 2194731 h 3844781"/>
              <a:gd name="connsiteX561" fmla="*/ 5751550 w 6923157"/>
              <a:gd name="connsiteY561" fmla="*/ 2191551 h 3844781"/>
              <a:gd name="connsiteX562" fmla="*/ 5724781 w 6923157"/>
              <a:gd name="connsiteY562" fmla="*/ 2183164 h 3844781"/>
              <a:gd name="connsiteX563" fmla="*/ 5721864 w 6923157"/>
              <a:gd name="connsiteY563" fmla="*/ 2175534 h 3844781"/>
              <a:gd name="connsiteX564" fmla="*/ 5719633 w 6923157"/>
              <a:gd name="connsiteY564" fmla="*/ 2176664 h 3844781"/>
              <a:gd name="connsiteX565" fmla="*/ 5724208 w 6923157"/>
              <a:gd name="connsiteY565" fmla="*/ 2184965 h 3844781"/>
              <a:gd name="connsiteX566" fmla="*/ 5725317 w 6923157"/>
              <a:gd name="connsiteY566" fmla="*/ 2186793 h 3844781"/>
              <a:gd name="connsiteX567" fmla="*/ 5727090 w 6923157"/>
              <a:gd name="connsiteY567" fmla="*/ 2193574 h 3844781"/>
              <a:gd name="connsiteX568" fmla="*/ 5721301 w 6923157"/>
              <a:gd name="connsiteY568" fmla="*/ 2195647 h 3844781"/>
              <a:gd name="connsiteX569" fmla="*/ 5696271 w 6923157"/>
              <a:gd name="connsiteY569" fmla="*/ 2209352 h 3844781"/>
              <a:gd name="connsiteX570" fmla="*/ 5692123 w 6923157"/>
              <a:gd name="connsiteY570" fmla="*/ 2217218 h 3844781"/>
              <a:gd name="connsiteX571" fmla="*/ 5712528 w 6923157"/>
              <a:gd name="connsiteY571" fmla="*/ 2233791 h 3844781"/>
              <a:gd name="connsiteX572" fmla="*/ 5762644 w 6923157"/>
              <a:gd name="connsiteY572" fmla="*/ 2232758 h 3844781"/>
              <a:gd name="connsiteX573" fmla="*/ 5779429 w 6923157"/>
              <a:gd name="connsiteY573" fmla="*/ 2228676 h 3844781"/>
              <a:gd name="connsiteX574" fmla="*/ 5786724 w 6923157"/>
              <a:gd name="connsiteY574" fmla="*/ 2231405 h 3844781"/>
              <a:gd name="connsiteX575" fmla="*/ 5800550 w 6923157"/>
              <a:gd name="connsiteY575" fmla="*/ 2244106 h 3844781"/>
              <a:gd name="connsiteX576" fmla="*/ 5823730 w 6923157"/>
              <a:gd name="connsiteY576" fmla="*/ 2249008 h 3844781"/>
              <a:gd name="connsiteX577" fmla="*/ 5834305 w 6923157"/>
              <a:gd name="connsiteY577" fmla="*/ 2263318 h 3844781"/>
              <a:gd name="connsiteX578" fmla="*/ 5834120 w 6923157"/>
              <a:gd name="connsiteY578" fmla="*/ 2268427 h 3844781"/>
              <a:gd name="connsiteX579" fmla="*/ 5842077 w 6923157"/>
              <a:gd name="connsiteY579" fmla="*/ 2276107 h 3844781"/>
              <a:gd name="connsiteX580" fmla="*/ 5844402 w 6923157"/>
              <a:gd name="connsiteY580" fmla="*/ 2267564 h 3844781"/>
              <a:gd name="connsiteX581" fmla="*/ 5849133 w 6923157"/>
              <a:gd name="connsiteY581" fmla="*/ 2257563 h 3844781"/>
              <a:gd name="connsiteX582" fmla="*/ 5864334 w 6923157"/>
              <a:gd name="connsiteY582" fmla="*/ 2274074 h 3844781"/>
              <a:gd name="connsiteX583" fmla="*/ 5865391 w 6923157"/>
              <a:gd name="connsiteY583" fmla="*/ 2282002 h 3844781"/>
              <a:gd name="connsiteX584" fmla="*/ 5869090 w 6923157"/>
              <a:gd name="connsiteY584" fmla="*/ 2277265 h 3844781"/>
              <a:gd name="connsiteX585" fmla="*/ 5880218 w 6923157"/>
              <a:gd name="connsiteY585" fmla="*/ 2276247 h 3844781"/>
              <a:gd name="connsiteX586" fmla="*/ 5901419 w 6923157"/>
              <a:gd name="connsiteY586" fmla="*/ 2298766 h 3844781"/>
              <a:gd name="connsiteX587" fmla="*/ 5921009 w 6923157"/>
              <a:gd name="connsiteY587" fmla="*/ 2328686 h 3844781"/>
              <a:gd name="connsiteX588" fmla="*/ 5929493 w 6923157"/>
              <a:gd name="connsiteY588" fmla="*/ 2340331 h 3844781"/>
              <a:gd name="connsiteX589" fmla="*/ 5973639 w 6923157"/>
              <a:gd name="connsiteY589" fmla="*/ 2378962 h 3844781"/>
              <a:gd name="connsiteX590" fmla="*/ 5977182 w 6923157"/>
              <a:gd name="connsiteY590" fmla="*/ 2392526 h 3844781"/>
              <a:gd name="connsiteX591" fmla="*/ 5967748 w 6923157"/>
              <a:gd name="connsiteY591" fmla="*/ 2393234 h 3844781"/>
              <a:gd name="connsiteX592" fmla="*/ 5952522 w 6923157"/>
              <a:gd name="connsiteY592" fmla="*/ 2396015 h 3844781"/>
              <a:gd name="connsiteX593" fmla="*/ 5933148 w 6923157"/>
              <a:gd name="connsiteY593" fmla="*/ 2406661 h 3844781"/>
              <a:gd name="connsiteX594" fmla="*/ 5913638 w 6923157"/>
              <a:gd name="connsiteY594" fmla="*/ 2383831 h 3844781"/>
              <a:gd name="connsiteX595" fmla="*/ 5914007 w 6923157"/>
              <a:gd name="connsiteY595" fmla="*/ 2373613 h 3844781"/>
              <a:gd name="connsiteX596" fmla="*/ 5914589 w 6923157"/>
              <a:gd name="connsiteY596" fmla="*/ 2371477 h 3844781"/>
              <a:gd name="connsiteX597" fmla="*/ 5913030 w 6923157"/>
              <a:gd name="connsiteY597" fmla="*/ 2372777 h 3844781"/>
              <a:gd name="connsiteX598" fmla="*/ 5903593 w 6923157"/>
              <a:gd name="connsiteY598" fmla="*/ 2373485 h 3844781"/>
              <a:gd name="connsiteX599" fmla="*/ 5879623 w 6923157"/>
              <a:gd name="connsiteY599" fmla="*/ 2395120 h 3844781"/>
              <a:gd name="connsiteX600" fmla="*/ 5866434 w 6923157"/>
              <a:gd name="connsiteY600" fmla="*/ 2406665 h 3844781"/>
              <a:gd name="connsiteX601" fmla="*/ 5852159 w 6923157"/>
              <a:gd name="connsiteY601" fmla="*/ 2397091 h 3844781"/>
              <a:gd name="connsiteX602" fmla="*/ 5803997 w 6923157"/>
              <a:gd name="connsiteY602" fmla="*/ 2367315 h 3844781"/>
              <a:gd name="connsiteX603" fmla="*/ 5793160 w 6923157"/>
              <a:gd name="connsiteY603" fmla="*/ 2383506 h 3844781"/>
              <a:gd name="connsiteX604" fmla="*/ 5788194 w 6923157"/>
              <a:gd name="connsiteY604" fmla="*/ 2404715 h 3844781"/>
              <a:gd name="connsiteX605" fmla="*/ 5767919 w 6923157"/>
              <a:gd name="connsiteY605" fmla="*/ 2389130 h 3844781"/>
              <a:gd name="connsiteX606" fmla="*/ 5743310 w 6923157"/>
              <a:gd name="connsiteY606" fmla="*/ 2386521 h 3844781"/>
              <a:gd name="connsiteX607" fmla="*/ 5741487 w 6923157"/>
              <a:gd name="connsiteY607" fmla="*/ 2385840 h 3844781"/>
              <a:gd name="connsiteX608" fmla="*/ 5728855 w 6923157"/>
              <a:gd name="connsiteY608" fmla="*/ 2414539 h 3844781"/>
              <a:gd name="connsiteX609" fmla="*/ 5724337 w 6923157"/>
              <a:gd name="connsiteY609" fmla="*/ 2432621 h 3844781"/>
              <a:gd name="connsiteX610" fmla="*/ 5720953 w 6923157"/>
              <a:gd name="connsiteY610" fmla="*/ 2433239 h 3844781"/>
              <a:gd name="connsiteX611" fmla="*/ 5707526 w 6923157"/>
              <a:gd name="connsiteY611" fmla="*/ 2423511 h 3844781"/>
              <a:gd name="connsiteX612" fmla="*/ 5696953 w 6923157"/>
              <a:gd name="connsiteY612" fmla="*/ 2409200 h 3844781"/>
              <a:gd name="connsiteX613" fmla="*/ 5685002 w 6923157"/>
              <a:gd name="connsiteY613" fmla="*/ 2391082 h 3844781"/>
              <a:gd name="connsiteX614" fmla="*/ 5667637 w 6923157"/>
              <a:gd name="connsiteY614" fmla="*/ 2397298 h 3844781"/>
              <a:gd name="connsiteX615" fmla="*/ 5660342 w 6923157"/>
              <a:gd name="connsiteY615" fmla="*/ 2394570 h 3844781"/>
              <a:gd name="connsiteX616" fmla="*/ 5648023 w 6923157"/>
              <a:gd name="connsiteY616" fmla="*/ 2386670 h 3844781"/>
              <a:gd name="connsiteX617" fmla="*/ 5643081 w 6923157"/>
              <a:gd name="connsiteY617" fmla="*/ 2388590 h 3844781"/>
              <a:gd name="connsiteX618" fmla="*/ 5624974 w 6923157"/>
              <a:gd name="connsiteY618" fmla="*/ 2382760 h 3844781"/>
              <a:gd name="connsiteX619" fmla="*/ 5603537 w 6923157"/>
              <a:gd name="connsiteY619" fmla="*/ 2371451 h 3844781"/>
              <a:gd name="connsiteX620" fmla="*/ 5593731 w 6923157"/>
              <a:gd name="connsiteY620" fmla="*/ 2382376 h 3844781"/>
              <a:gd name="connsiteX621" fmla="*/ 5593361 w 6923157"/>
              <a:gd name="connsiteY621" fmla="*/ 2392594 h 3844781"/>
              <a:gd name="connsiteX622" fmla="*/ 5596854 w 6923157"/>
              <a:gd name="connsiteY622" fmla="*/ 2412258 h 3844781"/>
              <a:gd name="connsiteX623" fmla="*/ 5610735 w 6923157"/>
              <a:gd name="connsiteY623" fmla="*/ 2451342 h 3844781"/>
              <a:gd name="connsiteX624" fmla="*/ 5591068 w 6923157"/>
              <a:gd name="connsiteY624" fmla="*/ 2446814 h 3844781"/>
              <a:gd name="connsiteX625" fmla="*/ 5567173 w 6923157"/>
              <a:gd name="connsiteY625" fmla="*/ 2443058 h 3844781"/>
              <a:gd name="connsiteX626" fmla="*/ 5546000 w 6923157"/>
              <a:gd name="connsiteY626" fmla="*/ 2433729 h 3844781"/>
              <a:gd name="connsiteX627" fmla="*/ 5482084 w 6923157"/>
              <a:gd name="connsiteY627" fmla="*/ 2402769 h 3844781"/>
              <a:gd name="connsiteX628" fmla="*/ 5474023 w 6923157"/>
              <a:gd name="connsiteY628" fmla="*/ 2407288 h 3844781"/>
              <a:gd name="connsiteX629" fmla="*/ 5469609 w 6923157"/>
              <a:gd name="connsiteY629" fmla="*/ 2413169 h 3844781"/>
              <a:gd name="connsiteX630" fmla="*/ 5466147 w 6923157"/>
              <a:gd name="connsiteY630" fmla="*/ 2406696 h 3844781"/>
              <a:gd name="connsiteX631" fmla="*/ 5459748 w 6923157"/>
              <a:gd name="connsiteY631" fmla="*/ 2397715 h 3844781"/>
              <a:gd name="connsiteX632" fmla="*/ 5447113 w 6923157"/>
              <a:gd name="connsiteY632" fmla="*/ 2393932 h 3844781"/>
              <a:gd name="connsiteX633" fmla="*/ 5441298 w 6923157"/>
              <a:gd name="connsiteY633" fmla="*/ 2382813 h 3844781"/>
              <a:gd name="connsiteX634" fmla="*/ 5433393 w 6923157"/>
              <a:gd name="connsiteY634" fmla="*/ 2369030 h 3844781"/>
              <a:gd name="connsiteX635" fmla="*/ 5425861 w 6923157"/>
              <a:gd name="connsiteY635" fmla="*/ 2377512 h 3844781"/>
              <a:gd name="connsiteX636" fmla="*/ 5423007 w 6923157"/>
              <a:gd name="connsiteY636" fmla="*/ 2382095 h 3844781"/>
              <a:gd name="connsiteX637" fmla="*/ 5415816 w 6923157"/>
              <a:gd name="connsiteY637" fmla="*/ 2367167 h 3844781"/>
              <a:gd name="connsiteX638" fmla="*/ 5407277 w 6923157"/>
              <a:gd name="connsiteY638" fmla="*/ 2361621 h 3844781"/>
              <a:gd name="connsiteX639" fmla="*/ 5403261 w 6923157"/>
              <a:gd name="connsiteY639" fmla="*/ 2370474 h 3844781"/>
              <a:gd name="connsiteX640" fmla="*/ 5371676 w 6923157"/>
              <a:gd name="connsiteY640" fmla="*/ 2393499 h 3844781"/>
              <a:gd name="connsiteX641" fmla="*/ 5361578 w 6923157"/>
              <a:gd name="connsiteY641" fmla="*/ 2389255 h 3844781"/>
              <a:gd name="connsiteX642" fmla="*/ 5323333 w 6923157"/>
              <a:gd name="connsiteY642" fmla="*/ 2401315 h 3844781"/>
              <a:gd name="connsiteX643" fmla="*/ 5322621 w 6923157"/>
              <a:gd name="connsiteY643" fmla="*/ 2402460 h 3844781"/>
              <a:gd name="connsiteX644" fmla="*/ 5310778 w 6923157"/>
              <a:gd name="connsiteY644" fmla="*/ 2404624 h 3844781"/>
              <a:gd name="connsiteX645" fmla="*/ 5307447 w 6923157"/>
              <a:gd name="connsiteY645" fmla="*/ 2399143 h 3844781"/>
              <a:gd name="connsiteX646" fmla="*/ 5314979 w 6923157"/>
              <a:gd name="connsiteY646" fmla="*/ 2390661 h 3844781"/>
              <a:gd name="connsiteX647" fmla="*/ 5320370 w 6923157"/>
              <a:gd name="connsiteY647" fmla="*/ 2385616 h 3844781"/>
              <a:gd name="connsiteX648" fmla="*/ 5314634 w 6923157"/>
              <a:gd name="connsiteY648" fmla="*/ 2381587 h 3844781"/>
              <a:gd name="connsiteX649" fmla="*/ 5301286 w 6923157"/>
              <a:gd name="connsiteY649" fmla="*/ 2378951 h 3844781"/>
              <a:gd name="connsiteX650" fmla="*/ 5285452 w 6923157"/>
              <a:gd name="connsiteY650" fmla="*/ 2370677 h 3844781"/>
              <a:gd name="connsiteX651" fmla="*/ 5275884 w 6923157"/>
              <a:gd name="connsiteY651" fmla="*/ 2370393 h 3844781"/>
              <a:gd name="connsiteX652" fmla="*/ 5247497 w 6923157"/>
              <a:gd name="connsiteY652" fmla="*/ 2365428 h 3844781"/>
              <a:gd name="connsiteX653" fmla="*/ 5234702 w 6923157"/>
              <a:gd name="connsiteY653" fmla="*/ 2347465 h 3844781"/>
              <a:gd name="connsiteX654" fmla="*/ 5214823 w 6923157"/>
              <a:gd name="connsiteY654" fmla="*/ 2334853 h 3844781"/>
              <a:gd name="connsiteX655" fmla="*/ 5199229 w 6923157"/>
              <a:gd name="connsiteY655" fmla="*/ 2347854 h 3844781"/>
              <a:gd name="connsiteX656" fmla="*/ 5180568 w 6923157"/>
              <a:gd name="connsiteY656" fmla="*/ 2357351 h 3844781"/>
              <a:gd name="connsiteX657" fmla="*/ 5170868 w 6923157"/>
              <a:gd name="connsiteY657" fmla="*/ 2356078 h 3844781"/>
              <a:gd name="connsiteX658" fmla="*/ 5159530 w 6923157"/>
              <a:gd name="connsiteY658" fmla="*/ 2349014 h 3844781"/>
              <a:gd name="connsiteX659" fmla="*/ 5158867 w 6923157"/>
              <a:gd name="connsiteY659" fmla="*/ 2344059 h 3844781"/>
              <a:gd name="connsiteX660" fmla="*/ 5147659 w 6923157"/>
              <a:gd name="connsiteY660" fmla="*/ 2337987 h 3844781"/>
              <a:gd name="connsiteX661" fmla="*/ 5133362 w 6923157"/>
              <a:gd name="connsiteY661" fmla="*/ 2347703 h 3844781"/>
              <a:gd name="connsiteX662" fmla="*/ 5079358 w 6923157"/>
              <a:gd name="connsiteY662" fmla="*/ 2326101 h 3844781"/>
              <a:gd name="connsiteX663" fmla="*/ 5077611 w 6923157"/>
              <a:gd name="connsiteY663" fmla="*/ 2300028 h 3844781"/>
              <a:gd name="connsiteX664" fmla="*/ 5061035 w 6923157"/>
              <a:gd name="connsiteY664" fmla="*/ 2279707 h 3844781"/>
              <a:gd name="connsiteX665" fmla="*/ 5045151 w 6923157"/>
              <a:gd name="connsiteY665" fmla="*/ 2277534 h 3844781"/>
              <a:gd name="connsiteX666" fmla="*/ 5026173 w 6923157"/>
              <a:gd name="connsiteY666" fmla="*/ 2291152 h 3844781"/>
              <a:gd name="connsiteX667" fmla="*/ 5016157 w 6923157"/>
              <a:gd name="connsiteY667" fmla="*/ 2293997 h 3844781"/>
              <a:gd name="connsiteX668" fmla="*/ 4995803 w 6923157"/>
              <a:gd name="connsiteY668" fmla="*/ 2303803 h 3844781"/>
              <a:gd name="connsiteX669" fmla="*/ 4999664 w 6923157"/>
              <a:gd name="connsiteY669" fmla="*/ 2313251 h 3844781"/>
              <a:gd name="connsiteX670" fmla="*/ 5004792 w 6923157"/>
              <a:gd name="connsiteY670" fmla="*/ 2306224 h 3844781"/>
              <a:gd name="connsiteX671" fmla="*/ 5009205 w 6923157"/>
              <a:gd name="connsiteY671" fmla="*/ 2300341 h 3844781"/>
              <a:gd name="connsiteX672" fmla="*/ 5015204 w 6923157"/>
              <a:gd name="connsiteY672" fmla="*/ 2306351 h 3844781"/>
              <a:gd name="connsiteX673" fmla="*/ 5018857 w 6923157"/>
              <a:gd name="connsiteY673" fmla="*/ 2340198 h 3844781"/>
              <a:gd name="connsiteX674" fmla="*/ 5013834 w 6923157"/>
              <a:gd name="connsiteY674" fmla="*/ 2335023 h 3844781"/>
              <a:gd name="connsiteX675" fmla="*/ 4995014 w 6923157"/>
              <a:gd name="connsiteY675" fmla="*/ 2330340 h 3844781"/>
              <a:gd name="connsiteX676" fmla="*/ 4989172 w 6923157"/>
              <a:gd name="connsiteY676" fmla="*/ 2338513 h 3844781"/>
              <a:gd name="connsiteX677" fmla="*/ 4975190 w 6923157"/>
              <a:gd name="connsiteY677" fmla="*/ 2344112 h 3844781"/>
              <a:gd name="connsiteX678" fmla="*/ 4957878 w 6923157"/>
              <a:gd name="connsiteY678" fmla="*/ 2344231 h 3844781"/>
              <a:gd name="connsiteX679" fmla="*/ 4965201 w 6923157"/>
              <a:gd name="connsiteY679" fmla="*/ 2360149 h 3844781"/>
              <a:gd name="connsiteX680" fmla="*/ 4950638 w 6923157"/>
              <a:gd name="connsiteY680" fmla="*/ 2367884 h 3844781"/>
              <a:gd name="connsiteX681" fmla="*/ 4949210 w 6923157"/>
              <a:gd name="connsiteY681" fmla="*/ 2370174 h 3844781"/>
              <a:gd name="connsiteX682" fmla="*/ 4954048 w 6923157"/>
              <a:gd name="connsiteY682" fmla="*/ 2380456 h 3844781"/>
              <a:gd name="connsiteX683" fmla="*/ 4973000 w 6923157"/>
              <a:gd name="connsiteY683" fmla="*/ 2386130 h 3844781"/>
              <a:gd name="connsiteX684" fmla="*/ 4988542 w 6923157"/>
              <a:gd name="connsiteY684" fmla="*/ 2379231 h 3844781"/>
              <a:gd name="connsiteX685" fmla="*/ 4998560 w 6923157"/>
              <a:gd name="connsiteY685" fmla="*/ 2376388 h 3844781"/>
              <a:gd name="connsiteX686" fmla="*/ 5021189 w 6923157"/>
              <a:gd name="connsiteY686" fmla="*/ 2396616 h 3844781"/>
              <a:gd name="connsiteX687" fmla="*/ 5034139 w 6923157"/>
              <a:gd name="connsiteY687" fmla="*/ 2396280 h 3844781"/>
              <a:gd name="connsiteX688" fmla="*/ 5046166 w 6923157"/>
              <a:gd name="connsiteY688" fmla="*/ 2389008 h 3844781"/>
              <a:gd name="connsiteX689" fmla="*/ 5056078 w 6923157"/>
              <a:gd name="connsiteY689" fmla="*/ 2398363 h 3844781"/>
              <a:gd name="connsiteX690" fmla="*/ 5073443 w 6923157"/>
              <a:gd name="connsiteY690" fmla="*/ 2392146 h 3844781"/>
              <a:gd name="connsiteX691" fmla="*/ 5088220 w 6923157"/>
              <a:gd name="connsiteY691" fmla="*/ 2392491 h 3844781"/>
              <a:gd name="connsiteX692" fmla="*/ 5111400 w 6923157"/>
              <a:gd name="connsiteY692" fmla="*/ 2397394 h 3844781"/>
              <a:gd name="connsiteX693" fmla="*/ 5124776 w 6923157"/>
              <a:gd name="connsiteY693" fmla="*/ 2413223 h 3844781"/>
              <a:gd name="connsiteX694" fmla="*/ 5148591 w 6923157"/>
              <a:gd name="connsiteY694" fmla="*/ 2409888 h 3844781"/>
              <a:gd name="connsiteX695" fmla="*/ 5154750 w 6923157"/>
              <a:gd name="connsiteY695" fmla="*/ 2397596 h 3844781"/>
              <a:gd name="connsiteX696" fmla="*/ 5162733 w 6923157"/>
              <a:gd name="connsiteY696" fmla="*/ 2418470 h 3844781"/>
              <a:gd name="connsiteX697" fmla="*/ 5164742 w 6923157"/>
              <a:gd name="connsiteY697" fmla="*/ 2414041 h 3844781"/>
              <a:gd name="connsiteX698" fmla="*/ 5189851 w 6923157"/>
              <a:gd name="connsiteY698" fmla="*/ 2407425 h 3844781"/>
              <a:gd name="connsiteX699" fmla="*/ 5196250 w 6923157"/>
              <a:gd name="connsiteY699" fmla="*/ 2416407 h 3844781"/>
              <a:gd name="connsiteX700" fmla="*/ 5197175 w 6923157"/>
              <a:gd name="connsiteY700" fmla="*/ 2423345 h 3844781"/>
              <a:gd name="connsiteX701" fmla="*/ 5201961 w 6923157"/>
              <a:gd name="connsiteY701" fmla="*/ 2439726 h 3844781"/>
              <a:gd name="connsiteX702" fmla="*/ 5248008 w 6923157"/>
              <a:gd name="connsiteY702" fmla="*/ 2453647 h 3844781"/>
              <a:gd name="connsiteX703" fmla="*/ 5323154 w 6923157"/>
              <a:gd name="connsiteY703" fmla="*/ 2471388 h 3844781"/>
              <a:gd name="connsiteX704" fmla="*/ 5346918 w 6923157"/>
              <a:gd name="connsiteY704" fmla="*/ 2474154 h 3844781"/>
              <a:gd name="connsiteX705" fmla="*/ 5364759 w 6923157"/>
              <a:gd name="connsiteY705" fmla="*/ 2478000 h 3844781"/>
              <a:gd name="connsiteX706" fmla="*/ 5395633 w 6923157"/>
              <a:gd name="connsiteY706" fmla="*/ 2488602 h 3844781"/>
              <a:gd name="connsiteX707" fmla="*/ 5427537 w 6923157"/>
              <a:gd name="connsiteY707" fmla="*/ 2493940 h 3844781"/>
              <a:gd name="connsiteX708" fmla="*/ 5453624 w 6923157"/>
              <a:gd name="connsiteY708" fmla="*/ 2488160 h 3844781"/>
              <a:gd name="connsiteX709" fmla="*/ 5476437 w 6923157"/>
              <a:gd name="connsiteY709" fmla="*/ 2503279 h 3844781"/>
              <a:gd name="connsiteX710" fmla="*/ 5498641 w 6923157"/>
              <a:gd name="connsiteY710" fmla="*/ 2507343 h 3844781"/>
              <a:gd name="connsiteX711" fmla="*/ 5531021 w 6923157"/>
              <a:gd name="connsiteY711" fmla="*/ 2522745 h 3844781"/>
              <a:gd name="connsiteX712" fmla="*/ 5592108 w 6923157"/>
              <a:gd name="connsiteY712" fmla="*/ 2538995 h 3844781"/>
              <a:gd name="connsiteX713" fmla="*/ 5641140 w 6923157"/>
              <a:gd name="connsiteY713" fmla="*/ 2549325 h 3844781"/>
              <a:gd name="connsiteX714" fmla="*/ 5652480 w 6923157"/>
              <a:gd name="connsiteY714" fmla="*/ 2556390 h 3844781"/>
              <a:gd name="connsiteX715" fmla="*/ 5680234 w 6923157"/>
              <a:gd name="connsiteY715" fmla="*/ 2569593 h 3844781"/>
              <a:gd name="connsiteX716" fmla="*/ 5686156 w 6923157"/>
              <a:gd name="connsiteY716" fmla="*/ 2568511 h 3844781"/>
              <a:gd name="connsiteX717" fmla="*/ 5680792 w 6923157"/>
              <a:gd name="connsiteY717" fmla="*/ 2586747 h 3844781"/>
              <a:gd name="connsiteX718" fmla="*/ 5663903 w 6923157"/>
              <a:gd name="connsiteY718" fmla="*/ 2603026 h 3844781"/>
              <a:gd name="connsiteX719" fmla="*/ 5649391 w 6923157"/>
              <a:gd name="connsiteY719" fmla="*/ 2604662 h 3844781"/>
              <a:gd name="connsiteX720" fmla="*/ 5635384 w 6923157"/>
              <a:gd name="connsiteY720" fmla="*/ 2597071 h 3844781"/>
              <a:gd name="connsiteX721" fmla="*/ 5633796 w 6923157"/>
              <a:gd name="connsiteY721" fmla="*/ 2585181 h 3844781"/>
              <a:gd name="connsiteX722" fmla="*/ 5626950 w 6923157"/>
              <a:gd name="connsiteY722" fmla="*/ 2579325 h 3844781"/>
              <a:gd name="connsiteX723" fmla="*/ 5606414 w 6923157"/>
              <a:gd name="connsiteY723" fmla="*/ 2594241 h 3844781"/>
              <a:gd name="connsiteX724" fmla="*/ 5601735 w 6923157"/>
              <a:gd name="connsiteY724" fmla="*/ 2598142 h 3844781"/>
              <a:gd name="connsiteX725" fmla="*/ 5598404 w 6923157"/>
              <a:gd name="connsiteY725" fmla="*/ 2592660 h 3844781"/>
              <a:gd name="connsiteX726" fmla="*/ 5597742 w 6923157"/>
              <a:gd name="connsiteY726" fmla="*/ 2587705 h 3844781"/>
              <a:gd name="connsiteX727" fmla="*/ 5589204 w 6923157"/>
              <a:gd name="connsiteY727" fmla="*/ 2582160 h 3844781"/>
              <a:gd name="connsiteX728" fmla="*/ 5578393 w 6923157"/>
              <a:gd name="connsiteY728" fmla="*/ 2579058 h 3844781"/>
              <a:gd name="connsiteX729" fmla="*/ 5577784 w 6923157"/>
              <a:gd name="connsiteY729" fmla="*/ 2568004 h 3844781"/>
              <a:gd name="connsiteX730" fmla="*/ 5588067 w 6923157"/>
              <a:gd name="connsiteY730" fmla="*/ 2567140 h 3844781"/>
              <a:gd name="connsiteX731" fmla="*/ 5594702 w 6923157"/>
              <a:gd name="connsiteY731" fmla="*/ 2564913 h 3844781"/>
              <a:gd name="connsiteX732" fmla="*/ 5592664 w 6923157"/>
              <a:gd name="connsiteY732" fmla="*/ 2556150 h 3844781"/>
              <a:gd name="connsiteX733" fmla="*/ 5572445 w 6923157"/>
              <a:gd name="connsiteY733" fmla="*/ 2566948 h 3844781"/>
              <a:gd name="connsiteX734" fmla="*/ 5555026 w 6923157"/>
              <a:gd name="connsiteY734" fmla="*/ 2579267 h 3844781"/>
              <a:gd name="connsiteX735" fmla="*/ 5506259 w 6923157"/>
              <a:gd name="connsiteY735" fmla="*/ 2570919 h 3844781"/>
              <a:gd name="connsiteX736" fmla="*/ 5502398 w 6923157"/>
              <a:gd name="connsiteY736" fmla="*/ 2561471 h 3844781"/>
              <a:gd name="connsiteX737" fmla="*/ 5504512 w 6923157"/>
              <a:gd name="connsiteY737" fmla="*/ 2544844 h 3844781"/>
              <a:gd name="connsiteX738" fmla="*/ 5496423 w 6923157"/>
              <a:gd name="connsiteY738" fmla="*/ 2536172 h 3844781"/>
              <a:gd name="connsiteX739" fmla="*/ 5491877 w 6923157"/>
              <a:gd name="connsiteY739" fmla="*/ 2541062 h 3844781"/>
              <a:gd name="connsiteX740" fmla="*/ 5481122 w 6923157"/>
              <a:gd name="connsiteY740" fmla="*/ 2564344 h 3844781"/>
              <a:gd name="connsiteX741" fmla="*/ 5479747 w 6923157"/>
              <a:gd name="connsiteY741" fmla="*/ 2560534 h 3844781"/>
              <a:gd name="connsiteX742" fmla="*/ 5468805 w 6923157"/>
              <a:gd name="connsiteY742" fmla="*/ 2556443 h 3844781"/>
              <a:gd name="connsiteX743" fmla="*/ 5463464 w 6923157"/>
              <a:gd name="connsiteY743" fmla="*/ 2555388 h 3844781"/>
              <a:gd name="connsiteX744" fmla="*/ 5448741 w 6923157"/>
              <a:gd name="connsiteY744" fmla="*/ 2548942 h 3844781"/>
              <a:gd name="connsiteX745" fmla="*/ 5421358 w 6923157"/>
              <a:gd name="connsiteY745" fmla="*/ 2558005 h 3844781"/>
              <a:gd name="connsiteX746" fmla="*/ 5418054 w 6923157"/>
              <a:gd name="connsiteY746" fmla="*/ 2565713 h 3844781"/>
              <a:gd name="connsiteX747" fmla="*/ 5415677 w 6923157"/>
              <a:gd name="connsiteY747" fmla="*/ 2580358 h 3844781"/>
              <a:gd name="connsiteX748" fmla="*/ 5438859 w 6923157"/>
              <a:gd name="connsiteY748" fmla="*/ 2585259 h 3844781"/>
              <a:gd name="connsiteX749" fmla="*/ 5459317 w 6923157"/>
              <a:gd name="connsiteY749" fmla="*/ 2595733 h 3844781"/>
              <a:gd name="connsiteX750" fmla="*/ 5431459 w 6923157"/>
              <a:gd name="connsiteY750" fmla="*/ 2594732 h 3844781"/>
              <a:gd name="connsiteX751" fmla="*/ 5410843 w 6923157"/>
              <a:gd name="connsiteY751" fmla="*/ 2602559 h 3844781"/>
              <a:gd name="connsiteX752" fmla="*/ 5399714 w 6923157"/>
              <a:gd name="connsiteY752" fmla="*/ 2603576 h 3844781"/>
              <a:gd name="connsiteX753" fmla="*/ 5398473 w 6923157"/>
              <a:gd name="connsiteY753" fmla="*/ 2600756 h 3844781"/>
              <a:gd name="connsiteX754" fmla="*/ 5358057 w 6923157"/>
              <a:gd name="connsiteY754" fmla="*/ 2603063 h 3844781"/>
              <a:gd name="connsiteX755" fmla="*/ 5336623 w 6923157"/>
              <a:gd name="connsiteY755" fmla="*/ 2624236 h 3844781"/>
              <a:gd name="connsiteX756" fmla="*/ 5307787 w 6923157"/>
              <a:gd name="connsiteY756" fmla="*/ 2622398 h 3844781"/>
              <a:gd name="connsiteX757" fmla="*/ 5271256 w 6923157"/>
              <a:gd name="connsiteY757" fmla="*/ 2614858 h 3844781"/>
              <a:gd name="connsiteX758" fmla="*/ 5243845 w 6923157"/>
              <a:gd name="connsiteY758" fmla="*/ 2610730 h 3844781"/>
              <a:gd name="connsiteX759" fmla="*/ 5222885 w 6923157"/>
              <a:gd name="connsiteY759" fmla="*/ 2609484 h 3844781"/>
              <a:gd name="connsiteX760" fmla="*/ 5204909 w 6923157"/>
              <a:gd name="connsiteY760" fmla="*/ 2604647 h 3844781"/>
              <a:gd name="connsiteX761" fmla="*/ 5187117 w 6923157"/>
              <a:gd name="connsiteY761" fmla="*/ 2562218 h 3844781"/>
              <a:gd name="connsiteX762" fmla="*/ 5180721 w 6923157"/>
              <a:gd name="connsiteY762" fmla="*/ 2553235 h 3844781"/>
              <a:gd name="connsiteX763" fmla="*/ 5172077 w 6923157"/>
              <a:gd name="connsiteY763" fmla="*/ 2559888 h 3844781"/>
              <a:gd name="connsiteX764" fmla="*/ 5168060 w 6923157"/>
              <a:gd name="connsiteY764" fmla="*/ 2568744 h 3844781"/>
              <a:gd name="connsiteX765" fmla="*/ 5144274 w 6923157"/>
              <a:gd name="connsiteY765" fmla="*/ 2585270 h 3844781"/>
              <a:gd name="connsiteX766" fmla="*/ 5131559 w 6923157"/>
              <a:gd name="connsiteY766" fmla="*/ 2574395 h 3844781"/>
              <a:gd name="connsiteX767" fmla="*/ 5114406 w 6923157"/>
              <a:gd name="connsiteY767" fmla="*/ 2588695 h 3844781"/>
              <a:gd name="connsiteX768" fmla="*/ 5086361 w 6923157"/>
              <a:gd name="connsiteY768" fmla="*/ 2592803 h 3844781"/>
              <a:gd name="connsiteX769" fmla="*/ 5031011 w 6923157"/>
              <a:gd name="connsiteY769" fmla="*/ 2580580 h 3844781"/>
              <a:gd name="connsiteX770" fmla="*/ 5022025 w 6923157"/>
              <a:gd name="connsiteY770" fmla="*/ 2578162 h 3844781"/>
              <a:gd name="connsiteX771" fmla="*/ 5002121 w 6923157"/>
              <a:gd name="connsiteY771" fmla="*/ 2584844 h 3844781"/>
              <a:gd name="connsiteX772" fmla="*/ 4996730 w 6923157"/>
              <a:gd name="connsiteY772" fmla="*/ 2589888 h 3844781"/>
              <a:gd name="connsiteX773" fmla="*/ 4988536 w 6923157"/>
              <a:gd name="connsiteY773" fmla="*/ 2593415 h 3844781"/>
              <a:gd name="connsiteX774" fmla="*/ 4976351 w 6923157"/>
              <a:gd name="connsiteY774" fmla="*/ 2586505 h 3844781"/>
              <a:gd name="connsiteX775" fmla="*/ 4965328 w 6923157"/>
              <a:gd name="connsiteY775" fmla="*/ 2575322 h 3844781"/>
              <a:gd name="connsiteX776" fmla="*/ 4953539 w 6923157"/>
              <a:gd name="connsiteY776" fmla="*/ 2571384 h 3844781"/>
              <a:gd name="connsiteX777" fmla="*/ 4936541 w 6923157"/>
              <a:gd name="connsiteY777" fmla="*/ 2567385 h 3844781"/>
              <a:gd name="connsiteX778" fmla="*/ 4928930 w 6923157"/>
              <a:gd name="connsiteY778" fmla="*/ 2568776 h 3844781"/>
              <a:gd name="connsiteX779" fmla="*/ 4893009 w 6923157"/>
              <a:gd name="connsiteY779" fmla="*/ 2572291 h 3844781"/>
              <a:gd name="connsiteX780" fmla="*/ 4880139 w 6923157"/>
              <a:gd name="connsiteY780" fmla="*/ 2579719 h 3844781"/>
              <a:gd name="connsiteX781" fmla="*/ 4891029 w 6923157"/>
              <a:gd name="connsiteY781" fmla="*/ 2589909 h 3844781"/>
              <a:gd name="connsiteX782" fmla="*/ 4893829 w 6923157"/>
              <a:gd name="connsiteY782" fmla="*/ 2591427 h 3844781"/>
              <a:gd name="connsiteX783" fmla="*/ 4902952 w 6923157"/>
              <a:gd name="connsiteY783" fmla="*/ 2627319 h 3844781"/>
              <a:gd name="connsiteX784" fmla="*/ 4887754 w 6923157"/>
              <a:gd name="connsiteY784" fmla="*/ 2610810 h 3844781"/>
              <a:gd name="connsiteX785" fmla="*/ 4868115 w 6923157"/>
              <a:gd name="connsiteY785" fmla="*/ 2619472 h 3844781"/>
              <a:gd name="connsiteX786" fmla="*/ 4863356 w 6923157"/>
              <a:gd name="connsiteY786" fmla="*/ 2616281 h 3844781"/>
              <a:gd name="connsiteX787" fmla="*/ 4864254 w 6923157"/>
              <a:gd name="connsiteY787" fmla="*/ 2610027 h 3844781"/>
              <a:gd name="connsiteX788" fmla="*/ 4863064 w 6923157"/>
              <a:gd name="connsiteY788" fmla="*/ 2601107 h 3844781"/>
              <a:gd name="connsiteX789" fmla="*/ 4858122 w 6923157"/>
              <a:gd name="connsiteY789" fmla="*/ 2603026 h 3844781"/>
              <a:gd name="connsiteX790" fmla="*/ 4850563 w 6923157"/>
              <a:gd name="connsiteY790" fmla="*/ 2598317 h 3844781"/>
              <a:gd name="connsiteX791" fmla="*/ 4848922 w 6923157"/>
              <a:gd name="connsiteY791" fmla="*/ 2592525 h 3844781"/>
              <a:gd name="connsiteX792" fmla="*/ 4806527 w 6923157"/>
              <a:gd name="connsiteY792" fmla="*/ 2612451 h 3844781"/>
              <a:gd name="connsiteX793" fmla="*/ 4804703 w 6923157"/>
              <a:gd name="connsiteY793" fmla="*/ 2611767 h 3844781"/>
              <a:gd name="connsiteX794" fmla="*/ 4747161 w 6923157"/>
              <a:gd name="connsiteY794" fmla="*/ 2609084 h 3844781"/>
              <a:gd name="connsiteX795" fmla="*/ 4732570 w 6923157"/>
              <a:gd name="connsiteY795" fmla="*/ 2603627 h 3844781"/>
              <a:gd name="connsiteX796" fmla="*/ 4715759 w 6923157"/>
              <a:gd name="connsiteY796" fmla="*/ 2594518 h 3844781"/>
              <a:gd name="connsiteX797" fmla="*/ 4682956 w 6923157"/>
              <a:gd name="connsiteY797" fmla="*/ 2595433 h 3844781"/>
              <a:gd name="connsiteX798" fmla="*/ 4677196 w 6923157"/>
              <a:gd name="connsiteY798" fmla="*/ 2610696 h 3844781"/>
              <a:gd name="connsiteX799" fmla="*/ 4679099 w 6923157"/>
              <a:gd name="connsiteY799" fmla="*/ 2618471 h 3844781"/>
              <a:gd name="connsiteX800" fmla="*/ 4677832 w 6923157"/>
              <a:gd name="connsiteY800" fmla="*/ 2634943 h 3844781"/>
              <a:gd name="connsiteX801" fmla="*/ 4676352 w 6923157"/>
              <a:gd name="connsiteY801" fmla="*/ 2643334 h 3844781"/>
              <a:gd name="connsiteX802" fmla="*/ 4669639 w 6923157"/>
              <a:gd name="connsiteY802" fmla="*/ 2638469 h 3844781"/>
              <a:gd name="connsiteX803" fmla="*/ 4659117 w 6923157"/>
              <a:gd name="connsiteY803" fmla="*/ 2618060 h 3844781"/>
              <a:gd name="connsiteX804" fmla="*/ 4623934 w 6923157"/>
              <a:gd name="connsiteY804" fmla="*/ 2601140 h 3844781"/>
              <a:gd name="connsiteX805" fmla="*/ 4601229 w 6923157"/>
              <a:gd name="connsiteY805" fmla="*/ 2606302 h 3844781"/>
              <a:gd name="connsiteX806" fmla="*/ 4582461 w 6923157"/>
              <a:gd name="connsiteY806" fmla="*/ 2595518 h 3844781"/>
              <a:gd name="connsiteX807" fmla="*/ 4579129 w 6923157"/>
              <a:gd name="connsiteY807" fmla="*/ 2590037 h 3844781"/>
              <a:gd name="connsiteX808" fmla="*/ 4571176 w 6923157"/>
              <a:gd name="connsiteY808" fmla="*/ 2614836 h 3844781"/>
              <a:gd name="connsiteX809" fmla="*/ 4561872 w 6923157"/>
              <a:gd name="connsiteY809" fmla="*/ 2616536 h 3844781"/>
              <a:gd name="connsiteX810" fmla="*/ 4546964 w 6923157"/>
              <a:gd name="connsiteY810" fmla="*/ 2615199 h 3844781"/>
              <a:gd name="connsiteX811" fmla="*/ 4527193 w 6923157"/>
              <a:gd name="connsiteY811" fmla="*/ 2622870 h 3844781"/>
              <a:gd name="connsiteX812" fmla="*/ 4494047 w 6923157"/>
              <a:gd name="connsiteY812" fmla="*/ 2614713 h 3844781"/>
              <a:gd name="connsiteX813" fmla="*/ 4472585 w 6923157"/>
              <a:gd name="connsiteY813" fmla="*/ 2622694 h 3844781"/>
              <a:gd name="connsiteX814" fmla="*/ 4448505 w 6923157"/>
              <a:gd name="connsiteY814" fmla="*/ 2624048 h 3844781"/>
              <a:gd name="connsiteX815" fmla="*/ 4434841 w 6923157"/>
              <a:gd name="connsiteY815" fmla="*/ 2625527 h 3844781"/>
              <a:gd name="connsiteX816" fmla="*/ 4433281 w 6923157"/>
              <a:gd name="connsiteY816" fmla="*/ 2626828 h 3844781"/>
              <a:gd name="connsiteX817" fmla="*/ 4423713 w 6923157"/>
              <a:gd name="connsiteY817" fmla="*/ 2626546 h 3844781"/>
              <a:gd name="connsiteX818" fmla="*/ 4419986 w 6923157"/>
              <a:gd name="connsiteY818" fmla="*/ 2618091 h 3844781"/>
              <a:gd name="connsiteX819" fmla="*/ 4400635 w 6923157"/>
              <a:gd name="connsiteY819" fmla="*/ 2609444 h 3844781"/>
              <a:gd name="connsiteX820" fmla="*/ 4360330 w 6923157"/>
              <a:gd name="connsiteY820" fmla="*/ 2632033 h 3844781"/>
              <a:gd name="connsiteX821" fmla="*/ 4349651 w 6923157"/>
              <a:gd name="connsiteY821" fmla="*/ 2629923 h 3844781"/>
              <a:gd name="connsiteX822" fmla="*/ 4340663 w 6923157"/>
              <a:gd name="connsiteY822" fmla="*/ 2627505 h 3844781"/>
              <a:gd name="connsiteX823" fmla="*/ 4319915 w 6923157"/>
              <a:gd name="connsiteY823" fmla="*/ 2634341 h 3844781"/>
              <a:gd name="connsiteX824" fmla="*/ 4304269 w 6923157"/>
              <a:gd name="connsiteY824" fmla="*/ 2653438 h 3844781"/>
              <a:gd name="connsiteX825" fmla="*/ 4302436 w 6923157"/>
              <a:gd name="connsiteY825" fmla="*/ 2659991 h 3844781"/>
              <a:gd name="connsiteX826" fmla="*/ 4302244 w 6923157"/>
              <a:gd name="connsiteY826" fmla="*/ 2660056 h 3844781"/>
              <a:gd name="connsiteX827" fmla="*/ 4349990 w 6923157"/>
              <a:gd name="connsiteY827" fmla="*/ 2668957 h 3844781"/>
              <a:gd name="connsiteX828" fmla="*/ 4359241 w 6923157"/>
              <a:gd name="connsiteY828" fmla="*/ 2673358 h 3844781"/>
              <a:gd name="connsiteX829" fmla="*/ 4354642 w 6923157"/>
              <a:gd name="connsiteY829" fmla="*/ 2684348 h 3844781"/>
              <a:gd name="connsiteX830" fmla="*/ 4351472 w 6923157"/>
              <a:gd name="connsiteY830" fmla="*/ 2693048 h 3844781"/>
              <a:gd name="connsiteX831" fmla="*/ 4360142 w 6923157"/>
              <a:gd name="connsiteY831" fmla="*/ 2699586 h 3844781"/>
              <a:gd name="connsiteX832" fmla="*/ 4367754 w 6923157"/>
              <a:gd name="connsiteY832" fmla="*/ 2698194 h 3844781"/>
              <a:gd name="connsiteX833" fmla="*/ 4389403 w 6923157"/>
              <a:gd name="connsiteY833" fmla="*/ 2717586 h 3844781"/>
              <a:gd name="connsiteX834" fmla="*/ 4389698 w 6923157"/>
              <a:gd name="connsiteY834" fmla="*/ 2732760 h 3844781"/>
              <a:gd name="connsiteX835" fmla="*/ 4398235 w 6923157"/>
              <a:gd name="connsiteY835" fmla="*/ 2738305 h 3844781"/>
              <a:gd name="connsiteX836" fmla="*/ 4407615 w 6923157"/>
              <a:gd name="connsiteY836" fmla="*/ 2711215 h 3844781"/>
              <a:gd name="connsiteX837" fmla="*/ 4423345 w 6923157"/>
              <a:gd name="connsiteY837" fmla="*/ 2731689 h 3844781"/>
              <a:gd name="connsiteX838" fmla="*/ 4421656 w 6923157"/>
              <a:gd name="connsiteY838" fmla="*/ 2764480 h 3844781"/>
              <a:gd name="connsiteX839" fmla="*/ 4400246 w 6923157"/>
              <a:gd name="connsiteY839" fmla="*/ 2766360 h 3844781"/>
              <a:gd name="connsiteX840" fmla="*/ 4371011 w 6923157"/>
              <a:gd name="connsiteY840" fmla="*/ 2761549 h 3844781"/>
              <a:gd name="connsiteX841" fmla="*/ 4351558 w 6923157"/>
              <a:gd name="connsiteY841" fmla="*/ 2765104 h 3844781"/>
              <a:gd name="connsiteX842" fmla="*/ 4270754 w 6923157"/>
              <a:gd name="connsiteY842" fmla="*/ 2750426 h 3844781"/>
              <a:gd name="connsiteX843" fmla="*/ 4253785 w 6923157"/>
              <a:gd name="connsiteY843" fmla="*/ 2759615 h 3844781"/>
              <a:gd name="connsiteX844" fmla="*/ 4252888 w 6923157"/>
              <a:gd name="connsiteY844" fmla="*/ 2765870 h 3844781"/>
              <a:gd name="connsiteX845" fmla="*/ 4247283 w 6923157"/>
              <a:gd name="connsiteY845" fmla="*/ 2762833 h 3844781"/>
              <a:gd name="connsiteX846" fmla="*/ 4244084 w 6923157"/>
              <a:gd name="connsiteY846" fmla="*/ 2758342 h 3844781"/>
              <a:gd name="connsiteX847" fmla="*/ 4233406 w 6923157"/>
              <a:gd name="connsiteY847" fmla="*/ 2756233 h 3844781"/>
              <a:gd name="connsiteX848" fmla="*/ 4237978 w 6923157"/>
              <a:gd name="connsiteY848" fmla="*/ 2764533 h 3844781"/>
              <a:gd name="connsiteX849" fmla="*/ 4239089 w 6923157"/>
              <a:gd name="connsiteY849" fmla="*/ 2766361 h 3844781"/>
              <a:gd name="connsiteX850" fmla="*/ 4240862 w 6923157"/>
              <a:gd name="connsiteY850" fmla="*/ 2773142 h 3844781"/>
              <a:gd name="connsiteX851" fmla="*/ 4235072 w 6923157"/>
              <a:gd name="connsiteY851" fmla="*/ 2775215 h 3844781"/>
              <a:gd name="connsiteX852" fmla="*/ 4210043 w 6923157"/>
              <a:gd name="connsiteY852" fmla="*/ 2788921 h 3844781"/>
              <a:gd name="connsiteX853" fmla="*/ 4205894 w 6923157"/>
              <a:gd name="connsiteY853" fmla="*/ 2796786 h 3844781"/>
              <a:gd name="connsiteX854" fmla="*/ 4226300 w 6923157"/>
              <a:gd name="connsiteY854" fmla="*/ 2813360 h 3844781"/>
              <a:gd name="connsiteX855" fmla="*/ 4276416 w 6923157"/>
              <a:gd name="connsiteY855" fmla="*/ 2812326 h 3844781"/>
              <a:gd name="connsiteX856" fmla="*/ 4293201 w 6923157"/>
              <a:gd name="connsiteY856" fmla="*/ 2808245 h 3844781"/>
              <a:gd name="connsiteX857" fmla="*/ 4300495 w 6923157"/>
              <a:gd name="connsiteY857" fmla="*/ 2810973 h 3844781"/>
              <a:gd name="connsiteX858" fmla="*/ 4314320 w 6923157"/>
              <a:gd name="connsiteY858" fmla="*/ 2823674 h 3844781"/>
              <a:gd name="connsiteX859" fmla="*/ 4337502 w 6923157"/>
              <a:gd name="connsiteY859" fmla="*/ 2828576 h 3844781"/>
              <a:gd name="connsiteX860" fmla="*/ 4348077 w 6923157"/>
              <a:gd name="connsiteY860" fmla="*/ 2842886 h 3844781"/>
              <a:gd name="connsiteX861" fmla="*/ 4347891 w 6923157"/>
              <a:gd name="connsiteY861" fmla="*/ 2847995 h 3844781"/>
              <a:gd name="connsiteX862" fmla="*/ 4355848 w 6923157"/>
              <a:gd name="connsiteY862" fmla="*/ 2855676 h 3844781"/>
              <a:gd name="connsiteX863" fmla="*/ 4358174 w 6923157"/>
              <a:gd name="connsiteY863" fmla="*/ 2847132 h 3844781"/>
              <a:gd name="connsiteX864" fmla="*/ 4362905 w 6923157"/>
              <a:gd name="connsiteY864" fmla="*/ 2837131 h 3844781"/>
              <a:gd name="connsiteX865" fmla="*/ 4378105 w 6923157"/>
              <a:gd name="connsiteY865" fmla="*/ 2853642 h 3844781"/>
              <a:gd name="connsiteX866" fmla="*/ 4379162 w 6923157"/>
              <a:gd name="connsiteY866" fmla="*/ 2861570 h 3844781"/>
              <a:gd name="connsiteX867" fmla="*/ 4382862 w 6923157"/>
              <a:gd name="connsiteY867" fmla="*/ 2856833 h 3844781"/>
              <a:gd name="connsiteX868" fmla="*/ 4393991 w 6923157"/>
              <a:gd name="connsiteY868" fmla="*/ 2855815 h 3844781"/>
              <a:gd name="connsiteX869" fmla="*/ 4415191 w 6923157"/>
              <a:gd name="connsiteY869" fmla="*/ 2878335 h 3844781"/>
              <a:gd name="connsiteX870" fmla="*/ 4434780 w 6923157"/>
              <a:gd name="connsiteY870" fmla="*/ 2908255 h 3844781"/>
              <a:gd name="connsiteX871" fmla="*/ 4443265 w 6923157"/>
              <a:gd name="connsiteY871" fmla="*/ 2919900 h 3844781"/>
              <a:gd name="connsiteX872" fmla="*/ 4487411 w 6923157"/>
              <a:gd name="connsiteY872" fmla="*/ 2958531 h 3844781"/>
              <a:gd name="connsiteX873" fmla="*/ 4490953 w 6923157"/>
              <a:gd name="connsiteY873" fmla="*/ 2972094 h 3844781"/>
              <a:gd name="connsiteX874" fmla="*/ 4481518 w 6923157"/>
              <a:gd name="connsiteY874" fmla="*/ 2972803 h 3844781"/>
              <a:gd name="connsiteX875" fmla="*/ 4466294 w 6923157"/>
              <a:gd name="connsiteY875" fmla="*/ 2975584 h 3844781"/>
              <a:gd name="connsiteX876" fmla="*/ 4446919 w 6923157"/>
              <a:gd name="connsiteY876" fmla="*/ 2986229 h 3844781"/>
              <a:gd name="connsiteX877" fmla="*/ 4427410 w 6923157"/>
              <a:gd name="connsiteY877" fmla="*/ 2963400 h 3844781"/>
              <a:gd name="connsiteX878" fmla="*/ 4427780 w 6923157"/>
              <a:gd name="connsiteY878" fmla="*/ 2953181 h 3844781"/>
              <a:gd name="connsiteX879" fmla="*/ 4428361 w 6923157"/>
              <a:gd name="connsiteY879" fmla="*/ 2951045 h 3844781"/>
              <a:gd name="connsiteX880" fmla="*/ 4426803 w 6923157"/>
              <a:gd name="connsiteY880" fmla="*/ 2952345 h 3844781"/>
              <a:gd name="connsiteX881" fmla="*/ 4417365 w 6923157"/>
              <a:gd name="connsiteY881" fmla="*/ 2953054 h 3844781"/>
              <a:gd name="connsiteX882" fmla="*/ 4393393 w 6923157"/>
              <a:gd name="connsiteY882" fmla="*/ 2974689 h 3844781"/>
              <a:gd name="connsiteX883" fmla="*/ 4380205 w 6923157"/>
              <a:gd name="connsiteY883" fmla="*/ 2986233 h 3844781"/>
              <a:gd name="connsiteX884" fmla="*/ 4365931 w 6923157"/>
              <a:gd name="connsiteY884" fmla="*/ 2976660 h 3844781"/>
              <a:gd name="connsiteX885" fmla="*/ 4317769 w 6923157"/>
              <a:gd name="connsiteY885" fmla="*/ 2946884 h 3844781"/>
              <a:gd name="connsiteX886" fmla="*/ 4306933 w 6923157"/>
              <a:gd name="connsiteY886" fmla="*/ 2963074 h 3844781"/>
              <a:gd name="connsiteX887" fmla="*/ 4301967 w 6923157"/>
              <a:gd name="connsiteY887" fmla="*/ 2984284 h 3844781"/>
              <a:gd name="connsiteX888" fmla="*/ 4281691 w 6923157"/>
              <a:gd name="connsiteY888" fmla="*/ 2968699 h 3844781"/>
              <a:gd name="connsiteX889" fmla="*/ 4257082 w 6923157"/>
              <a:gd name="connsiteY889" fmla="*/ 2966090 h 3844781"/>
              <a:gd name="connsiteX890" fmla="*/ 4255259 w 6923157"/>
              <a:gd name="connsiteY890" fmla="*/ 2965409 h 3844781"/>
              <a:gd name="connsiteX891" fmla="*/ 4242627 w 6923157"/>
              <a:gd name="connsiteY891" fmla="*/ 2994107 h 3844781"/>
              <a:gd name="connsiteX892" fmla="*/ 4238109 w 6923157"/>
              <a:gd name="connsiteY892" fmla="*/ 3012189 h 3844781"/>
              <a:gd name="connsiteX893" fmla="*/ 4234726 w 6923157"/>
              <a:gd name="connsiteY893" fmla="*/ 3012807 h 3844781"/>
              <a:gd name="connsiteX894" fmla="*/ 4221298 w 6923157"/>
              <a:gd name="connsiteY894" fmla="*/ 3003079 h 3844781"/>
              <a:gd name="connsiteX895" fmla="*/ 4210723 w 6923157"/>
              <a:gd name="connsiteY895" fmla="*/ 2988769 h 3844781"/>
              <a:gd name="connsiteX896" fmla="*/ 4198774 w 6923157"/>
              <a:gd name="connsiteY896" fmla="*/ 2970650 h 3844781"/>
              <a:gd name="connsiteX897" fmla="*/ 4181409 w 6923157"/>
              <a:gd name="connsiteY897" fmla="*/ 2976867 h 3844781"/>
              <a:gd name="connsiteX898" fmla="*/ 4174114 w 6923157"/>
              <a:gd name="connsiteY898" fmla="*/ 2974139 h 3844781"/>
              <a:gd name="connsiteX899" fmla="*/ 4161795 w 6923157"/>
              <a:gd name="connsiteY899" fmla="*/ 2966239 h 3844781"/>
              <a:gd name="connsiteX900" fmla="*/ 4156853 w 6923157"/>
              <a:gd name="connsiteY900" fmla="*/ 2968158 h 3844781"/>
              <a:gd name="connsiteX901" fmla="*/ 4138746 w 6923157"/>
              <a:gd name="connsiteY901" fmla="*/ 2962328 h 3844781"/>
              <a:gd name="connsiteX902" fmla="*/ 4117308 w 6923157"/>
              <a:gd name="connsiteY902" fmla="*/ 2951019 h 3844781"/>
              <a:gd name="connsiteX903" fmla="*/ 4107503 w 6923157"/>
              <a:gd name="connsiteY903" fmla="*/ 2961945 h 3844781"/>
              <a:gd name="connsiteX904" fmla="*/ 4107133 w 6923157"/>
              <a:gd name="connsiteY904" fmla="*/ 2972163 h 3844781"/>
              <a:gd name="connsiteX905" fmla="*/ 4110625 w 6923157"/>
              <a:gd name="connsiteY905" fmla="*/ 2991827 h 3844781"/>
              <a:gd name="connsiteX906" fmla="*/ 4124506 w 6923157"/>
              <a:gd name="connsiteY906" fmla="*/ 3030910 h 3844781"/>
              <a:gd name="connsiteX907" fmla="*/ 4104840 w 6923157"/>
              <a:gd name="connsiteY907" fmla="*/ 3026382 h 3844781"/>
              <a:gd name="connsiteX908" fmla="*/ 4080945 w 6923157"/>
              <a:gd name="connsiteY908" fmla="*/ 3022626 h 3844781"/>
              <a:gd name="connsiteX909" fmla="*/ 4059772 w 6923157"/>
              <a:gd name="connsiteY909" fmla="*/ 3013297 h 3844781"/>
              <a:gd name="connsiteX910" fmla="*/ 3995857 w 6923157"/>
              <a:gd name="connsiteY910" fmla="*/ 2982338 h 3844781"/>
              <a:gd name="connsiteX911" fmla="*/ 3987794 w 6923157"/>
              <a:gd name="connsiteY911" fmla="*/ 2986856 h 3844781"/>
              <a:gd name="connsiteX912" fmla="*/ 3983381 w 6923157"/>
              <a:gd name="connsiteY912" fmla="*/ 2992738 h 3844781"/>
              <a:gd name="connsiteX913" fmla="*/ 3979918 w 6923157"/>
              <a:gd name="connsiteY913" fmla="*/ 2986264 h 3844781"/>
              <a:gd name="connsiteX914" fmla="*/ 3973520 w 6923157"/>
              <a:gd name="connsiteY914" fmla="*/ 2977283 h 3844781"/>
              <a:gd name="connsiteX915" fmla="*/ 3960884 w 6923157"/>
              <a:gd name="connsiteY915" fmla="*/ 2973500 h 3844781"/>
              <a:gd name="connsiteX916" fmla="*/ 3955069 w 6923157"/>
              <a:gd name="connsiteY916" fmla="*/ 2962381 h 3844781"/>
              <a:gd name="connsiteX917" fmla="*/ 3947166 w 6923157"/>
              <a:gd name="connsiteY917" fmla="*/ 2948598 h 3844781"/>
              <a:gd name="connsiteX918" fmla="*/ 3939633 w 6923157"/>
              <a:gd name="connsiteY918" fmla="*/ 2957080 h 3844781"/>
              <a:gd name="connsiteX919" fmla="*/ 3936779 w 6923157"/>
              <a:gd name="connsiteY919" fmla="*/ 2961663 h 3844781"/>
              <a:gd name="connsiteX920" fmla="*/ 3929588 w 6923157"/>
              <a:gd name="connsiteY920" fmla="*/ 2946735 h 3844781"/>
              <a:gd name="connsiteX921" fmla="*/ 3921049 w 6923157"/>
              <a:gd name="connsiteY921" fmla="*/ 2941189 h 3844781"/>
              <a:gd name="connsiteX922" fmla="*/ 3917033 w 6923157"/>
              <a:gd name="connsiteY922" fmla="*/ 2950043 h 3844781"/>
              <a:gd name="connsiteX923" fmla="*/ 3885448 w 6923157"/>
              <a:gd name="connsiteY923" fmla="*/ 2973069 h 3844781"/>
              <a:gd name="connsiteX924" fmla="*/ 3875350 w 6923157"/>
              <a:gd name="connsiteY924" fmla="*/ 2968823 h 3844781"/>
              <a:gd name="connsiteX925" fmla="*/ 3837104 w 6923157"/>
              <a:gd name="connsiteY925" fmla="*/ 2980884 h 3844781"/>
              <a:gd name="connsiteX926" fmla="*/ 3836392 w 6923157"/>
              <a:gd name="connsiteY926" fmla="*/ 2982028 h 3844781"/>
              <a:gd name="connsiteX927" fmla="*/ 3824549 w 6923157"/>
              <a:gd name="connsiteY927" fmla="*/ 2984192 h 3844781"/>
              <a:gd name="connsiteX928" fmla="*/ 3821219 w 6923157"/>
              <a:gd name="connsiteY928" fmla="*/ 2978711 h 3844781"/>
              <a:gd name="connsiteX929" fmla="*/ 3828752 w 6923157"/>
              <a:gd name="connsiteY929" fmla="*/ 2970229 h 3844781"/>
              <a:gd name="connsiteX930" fmla="*/ 3834142 w 6923157"/>
              <a:gd name="connsiteY930" fmla="*/ 2965184 h 3844781"/>
              <a:gd name="connsiteX931" fmla="*/ 3828406 w 6923157"/>
              <a:gd name="connsiteY931" fmla="*/ 2961155 h 3844781"/>
              <a:gd name="connsiteX932" fmla="*/ 3815058 w 6923157"/>
              <a:gd name="connsiteY932" fmla="*/ 2958519 h 3844781"/>
              <a:gd name="connsiteX933" fmla="*/ 3799224 w 6923157"/>
              <a:gd name="connsiteY933" fmla="*/ 2950245 h 3844781"/>
              <a:gd name="connsiteX934" fmla="*/ 3789655 w 6923157"/>
              <a:gd name="connsiteY934" fmla="*/ 2949962 h 3844781"/>
              <a:gd name="connsiteX935" fmla="*/ 3761269 w 6923157"/>
              <a:gd name="connsiteY935" fmla="*/ 2944997 h 3844781"/>
              <a:gd name="connsiteX936" fmla="*/ 3748473 w 6923157"/>
              <a:gd name="connsiteY936" fmla="*/ 2927033 h 3844781"/>
              <a:gd name="connsiteX937" fmla="*/ 3728595 w 6923157"/>
              <a:gd name="connsiteY937" fmla="*/ 2914422 h 3844781"/>
              <a:gd name="connsiteX938" fmla="*/ 3713001 w 6923157"/>
              <a:gd name="connsiteY938" fmla="*/ 2927422 h 3844781"/>
              <a:gd name="connsiteX939" fmla="*/ 3694340 w 6923157"/>
              <a:gd name="connsiteY939" fmla="*/ 2936920 h 3844781"/>
              <a:gd name="connsiteX940" fmla="*/ 3684640 w 6923157"/>
              <a:gd name="connsiteY940" fmla="*/ 2935647 h 3844781"/>
              <a:gd name="connsiteX941" fmla="*/ 3673302 w 6923157"/>
              <a:gd name="connsiteY941" fmla="*/ 2928583 h 3844781"/>
              <a:gd name="connsiteX942" fmla="*/ 3672638 w 6923157"/>
              <a:gd name="connsiteY942" fmla="*/ 2923628 h 3844781"/>
              <a:gd name="connsiteX943" fmla="*/ 3661431 w 6923157"/>
              <a:gd name="connsiteY943" fmla="*/ 2917555 h 3844781"/>
              <a:gd name="connsiteX944" fmla="*/ 3647134 w 6923157"/>
              <a:gd name="connsiteY944" fmla="*/ 2927272 h 3844781"/>
              <a:gd name="connsiteX945" fmla="*/ 3593130 w 6923157"/>
              <a:gd name="connsiteY945" fmla="*/ 2905669 h 3844781"/>
              <a:gd name="connsiteX946" fmla="*/ 3591383 w 6923157"/>
              <a:gd name="connsiteY946" fmla="*/ 2879596 h 3844781"/>
              <a:gd name="connsiteX947" fmla="*/ 3574807 w 6923157"/>
              <a:gd name="connsiteY947" fmla="*/ 2859276 h 3844781"/>
              <a:gd name="connsiteX948" fmla="*/ 3558922 w 6923157"/>
              <a:gd name="connsiteY948" fmla="*/ 2857102 h 3844781"/>
              <a:gd name="connsiteX949" fmla="*/ 3539945 w 6923157"/>
              <a:gd name="connsiteY949" fmla="*/ 2870720 h 3844781"/>
              <a:gd name="connsiteX950" fmla="*/ 3529928 w 6923157"/>
              <a:gd name="connsiteY950" fmla="*/ 2873565 h 3844781"/>
              <a:gd name="connsiteX951" fmla="*/ 3509575 w 6923157"/>
              <a:gd name="connsiteY951" fmla="*/ 2883372 h 3844781"/>
              <a:gd name="connsiteX952" fmla="*/ 3513437 w 6923157"/>
              <a:gd name="connsiteY952" fmla="*/ 2892819 h 3844781"/>
              <a:gd name="connsiteX953" fmla="*/ 3518563 w 6923157"/>
              <a:gd name="connsiteY953" fmla="*/ 2885792 h 3844781"/>
              <a:gd name="connsiteX954" fmla="*/ 3522977 w 6923157"/>
              <a:gd name="connsiteY954" fmla="*/ 2879910 h 3844781"/>
              <a:gd name="connsiteX955" fmla="*/ 3528976 w 6923157"/>
              <a:gd name="connsiteY955" fmla="*/ 2885919 h 3844781"/>
              <a:gd name="connsiteX956" fmla="*/ 3532629 w 6923157"/>
              <a:gd name="connsiteY956" fmla="*/ 2919766 h 3844781"/>
              <a:gd name="connsiteX957" fmla="*/ 3527606 w 6923157"/>
              <a:gd name="connsiteY957" fmla="*/ 2914592 h 3844781"/>
              <a:gd name="connsiteX958" fmla="*/ 3508785 w 6923157"/>
              <a:gd name="connsiteY958" fmla="*/ 2909909 h 3844781"/>
              <a:gd name="connsiteX959" fmla="*/ 3502944 w 6923157"/>
              <a:gd name="connsiteY959" fmla="*/ 2918082 h 3844781"/>
              <a:gd name="connsiteX960" fmla="*/ 3488962 w 6923157"/>
              <a:gd name="connsiteY960" fmla="*/ 2923681 h 3844781"/>
              <a:gd name="connsiteX961" fmla="*/ 3471650 w 6923157"/>
              <a:gd name="connsiteY961" fmla="*/ 2923799 h 3844781"/>
              <a:gd name="connsiteX962" fmla="*/ 3478973 w 6923157"/>
              <a:gd name="connsiteY962" fmla="*/ 2939717 h 3844781"/>
              <a:gd name="connsiteX963" fmla="*/ 3464410 w 6923157"/>
              <a:gd name="connsiteY963" fmla="*/ 2947453 h 3844781"/>
              <a:gd name="connsiteX964" fmla="*/ 3462982 w 6923157"/>
              <a:gd name="connsiteY964" fmla="*/ 2949743 h 3844781"/>
              <a:gd name="connsiteX965" fmla="*/ 3467820 w 6923157"/>
              <a:gd name="connsiteY965" fmla="*/ 2960025 h 3844781"/>
              <a:gd name="connsiteX966" fmla="*/ 3486772 w 6923157"/>
              <a:gd name="connsiteY966" fmla="*/ 2965699 h 3844781"/>
              <a:gd name="connsiteX967" fmla="*/ 3502313 w 6923157"/>
              <a:gd name="connsiteY967" fmla="*/ 2958799 h 3844781"/>
              <a:gd name="connsiteX968" fmla="*/ 3512331 w 6923157"/>
              <a:gd name="connsiteY968" fmla="*/ 2955956 h 3844781"/>
              <a:gd name="connsiteX969" fmla="*/ 3534960 w 6923157"/>
              <a:gd name="connsiteY969" fmla="*/ 2976184 h 3844781"/>
              <a:gd name="connsiteX970" fmla="*/ 3547911 w 6923157"/>
              <a:gd name="connsiteY970" fmla="*/ 2975848 h 3844781"/>
              <a:gd name="connsiteX971" fmla="*/ 3559937 w 6923157"/>
              <a:gd name="connsiteY971" fmla="*/ 2968576 h 3844781"/>
              <a:gd name="connsiteX972" fmla="*/ 3569849 w 6923157"/>
              <a:gd name="connsiteY972" fmla="*/ 2977931 h 3844781"/>
              <a:gd name="connsiteX973" fmla="*/ 3587214 w 6923157"/>
              <a:gd name="connsiteY973" fmla="*/ 2971714 h 3844781"/>
              <a:gd name="connsiteX974" fmla="*/ 3601992 w 6923157"/>
              <a:gd name="connsiteY974" fmla="*/ 2972060 h 3844781"/>
              <a:gd name="connsiteX975" fmla="*/ 3625172 w 6923157"/>
              <a:gd name="connsiteY975" fmla="*/ 2976963 h 3844781"/>
              <a:gd name="connsiteX976" fmla="*/ 3638548 w 6923157"/>
              <a:gd name="connsiteY976" fmla="*/ 2992791 h 3844781"/>
              <a:gd name="connsiteX977" fmla="*/ 3662363 w 6923157"/>
              <a:gd name="connsiteY977" fmla="*/ 2989456 h 3844781"/>
              <a:gd name="connsiteX978" fmla="*/ 3668521 w 6923157"/>
              <a:gd name="connsiteY978" fmla="*/ 2977165 h 3844781"/>
              <a:gd name="connsiteX979" fmla="*/ 3676506 w 6923157"/>
              <a:gd name="connsiteY979" fmla="*/ 2998038 h 3844781"/>
              <a:gd name="connsiteX980" fmla="*/ 3678513 w 6923157"/>
              <a:gd name="connsiteY980" fmla="*/ 2993610 h 3844781"/>
              <a:gd name="connsiteX981" fmla="*/ 3703623 w 6923157"/>
              <a:gd name="connsiteY981" fmla="*/ 2986993 h 3844781"/>
              <a:gd name="connsiteX982" fmla="*/ 3710022 w 6923157"/>
              <a:gd name="connsiteY982" fmla="*/ 2995976 h 3844781"/>
              <a:gd name="connsiteX983" fmla="*/ 3710946 w 6923157"/>
              <a:gd name="connsiteY983" fmla="*/ 3002914 h 3844781"/>
              <a:gd name="connsiteX984" fmla="*/ 3715733 w 6923157"/>
              <a:gd name="connsiteY984" fmla="*/ 3019295 h 3844781"/>
              <a:gd name="connsiteX985" fmla="*/ 3761780 w 6923157"/>
              <a:gd name="connsiteY985" fmla="*/ 3033216 h 3844781"/>
              <a:gd name="connsiteX986" fmla="*/ 3836927 w 6923157"/>
              <a:gd name="connsiteY986" fmla="*/ 3050957 h 3844781"/>
              <a:gd name="connsiteX987" fmla="*/ 3860689 w 6923157"/>
              <a:gd name="connsiteY987" fmla="*/ 3053723 h 3844781"/>
              <a:gd name="connsiteX988" fmla="*/ 3878531 w 6923157"/>
              <a:gd name="connsiteY988" fmla="*/ 3057568 h 3844781"/>
              <a:gd name="connsiteX989" fmla="*/ 3909405 w 6923157"/>
              <a:gd name="connsiteY989" fmla="*/ 3068170 h 3844781"/>
              <a:gd name="connsiteX990" fmla="*/ 3941309 w 6923157"/>
              <a:gd name="connsiteY990" fmla="*/ 3073509 h 3844781"/>
              <a:gd name="connsiteX991" fmla="*/ 3967397 w 6923157"/>
              <a:gd name="connsiteY991" fmla="*/ 3067728 h 3844781"/>
              <a:gd name="connsiteX992" fmla="*/ 3990209 w 6923157"/>
              <a:gd name="connsiteY992" fmla="*/ 3082848 h 3844781"/>
              <a:gd name="connsiteX993" fmla="*/ 4012413 w 6923157"/>
              <a:gd name="connsiteY993" fmla="*/ 3086912 h 3844781"/>
              <a:gd name="connsiteX994" fmla="*/ 4044794 w 6923157"/>
              <a:gd name="connsiteY994" fmla="*/ 3102314 h 3844781"/>
              <a:gd name="connsiteX995" fmla="*/ 4105879 w 6923157"/>
              <a:gd name="connsiteY995" fmla="*/ 3118564 h 3844781"/>
              <a:gd name="connsiteX996" fmla="*/ 4154912 w 6923157"/>
              <a:gd name="connsiteY996" fmla="*/ 3128894 h 3844781"/>
              <a:gd name="connsiteX997" fmla="*/ 4166251 w 6923157"/>
              <a:gd name="connsiteY997" fmla="*/ 3135959 h 3844781"/>
              <a:gd name="connsiteX998" fmla="*/ 4194006 w 6923157"/>
              <a:gd name="connsiteY998" fmla="*/ 3149161 h 3844781"/>
              <a:gd name="connsiteX999" fmla="*/ 4199928 w 6923157"/>
              <a:gd name="connsiteY999" fmla="*/ 3148079 h 3844781"/>
              <a:gd name="connsiteX1000" fmla="*/ 4194564 w 6923157"/>
              <a:gd name="connsiteY1000" fmla="*/ 3166315 h 3844781"/>
              <a:gd name="connsiteX1001" fmla="*/ 4177675 w 6923157"/>
              <a:gd name="connsiteY1001" fmla="*/ 3182595 h 3844781"/>
              <a:gd name="connsiteX1002" fmla="*/ 4163163 w 6923157"/>
              <a:gd name="connsiteY1002" fmla="*/ 3184231 h 3844781"/>
              <a:gd name="connsiteX1003" fmla="*/ 4149154 w 6923157"/>
              <a:gd name="connsiteY1003" fmla="*/ 3176640 h 3844781"/>
              <a:gd name="connsiteX1004" fmla="*/ 4147567 w 6923157"/>
              <a:gd name="connsiteY1004" fmla="*/ 3164749 h 3844781"/>
              <a:gd name="connsiteX1005" fmla="*/ 4140721 w 6923157"/>
              <a:gd name="connsiteY1005" fmla="*/ 3158893 h 3844781"/>
              <a:gd name="connsiteX1006" fmla="*/ 4120185 w 6923157"/>
              <a:gd name="connsiteY1006" fmla="*/ 3173810 h 3844781"/>
              <a:gd name="connsiteX1007" fmla="*/ 4115507 w 6923157"/>
              <a:gd name="connsiteY1007" fmla="*/ 3177710 h 3844781"/>
              <a:gd name="connsiteX1008" fmla="*/ 4112175 w 6923157"/>
              <a:gd name="connsiteY1008" fmla="*/ 3172228 h 3844781"/>
              <a:gd name="connsiteX1009" fmla="*/ 4111514 w 6923157"/>
              <a:gd name="connsiteY1009" fmla="*/ 3167273 h 3844781"/>
              <a:gd name="connsiteX1010" fmla="*/ 4102976 w 6923157"/>
              <a:gd name="connsiteY1010" fmla="*/ 3161728 h 3844781"/>
              <a:gd name="connsiteX1011" fmla="*/ 4092164 w 6923157"/>
              <a:gd name="connsiteY1011" fmla="*/ 3158627 h 3844781"/>
              <a:gd name="connsiteX1012" fmla="*/ 4091557 w 6923157"/>
              <a:gd name="connsiteY1012" fmla="*/ 3147573 h 3844781"/>
              <a:gd name="connsiteX1013" fmla="*/ 4101838 w 6923157"/>
              <a:gd name="connsiteY1013" fmla="*/ 3146709 h 3844781"/>
              <a:gd name="connsiteX1014" fmla="*/ 4108473 w 6923157"/>
              <a:gd name="connsiteY1014" fmla="*/ 3144482 h 3844781"/>
              <a:gd name="connsiteX1015" fmla="*/ 4106436 w 6923157"/>
              <a:gd name="connsiteY1015" fmla="*/ 3135719 h 3844781"/>
              <a:gd name="connsiteX1016" fmla="*/ 4086216 w 6923157"/>
              <a:gd name="connsiteY1016" fmla="*/ 3146517 h 3844781"/>
              <a:gd name="connsiteX1017" fmla="*/ 4068799 w 6923157"/>
              <a:gd name="connsiteY1017" fmla="*/ 3158835 h 3844781"/>
              <a:gd name="connsiteX1018" fmla="*/ 4020031 w 6923157"/>
              <a:gd name="connsiteY1018" fmla="*/ 3150487 h 3844781"/>
              <a:gd name="connsiteX1019" fmla="*/ 4016170 w 6923157"/>
              <a:gd name="connsiteY1019" fmla="*/ 3141040 h 3844781"/>
              <a:gd name="connsiteX1020" fmla="*/ 4018285 w 6923157"/>
              <a:gd name="connsiteY1020" fmla="*/ 3124413 h 3844781"/>
              <a:gd name="connsiteX1021" fmla="*/ 4010196 w 6923157"/>
              <a:gd name="connsiteY1021" fmla="*/ 3115741 h 3844781"/>
              <a:gd name="connsiteX1022" fmla="*/ 4005649 w 6923157"/>
              <a:gd name="connsiteY1022" fmla="*/ 3120631 h 3844781"/>
              <a:gd name="connsiteX1023" fmla="*/ 3994894 w 6923157"/>
              <a:gd name="connsiteY1023" fmla="*/ 3143912 h 3844781"/>
              <a:gd name="connsiteX1024" fmla="*/ 3993519 w 6923157"/>
              <a:gd name="connsiteY1024" fmla="*/ 3140103 h 3844781"/>
              <a:gd name="connsiteX1025" fmla="*/ 3982577 w 6923157"/>
              <a:gd name="connsiteY1025" fmla="*/ 3136012 h 3844781"/>
              <a:gd name="connsiteX1026" fmla="*/ 3977236 w 6923157"/>
              <a:gd name="connsiteY1026" fmla="*/ 3134956 h 3844781"/>
              <a:gd name="connsiteX1027" fmla="*/ 3962513 w 6923157"/>
              <a:gd name="connsiteY1027" fmla="*/ 3128511 h 3844781"/>
              <a:gd name="connsiteX1028" fmla="*/ 3935130 w 6923157"/>
              <a:gd name="connsiteY1028" fmla="*/ 3137573 h 3844781"/>
              <a:gd name="connsiteX1029" fmla="*/ 3931826 w 6923157"/>
              <a:gd name="connsiteY1029" fmla="*/ 3145282 h 3844781"/>
              <a:gd name="connsiteX1030" fmla="*/ 3929449 w 6923157"/>
              <a:gd name="connsiteY1030" fmla="*/ 3159926 h 3844781"/>
              <a:gd name="connsiteX1031" fmla="*/ 3952632 w 6923157"/>
              <a:gd name="connsiteY1031" fmla="*/ 3164827 h 3844781"/>
              <a:gd name="connsiteX1032" fmla="*/ 3973090 w 6923157"/>
              <a:gd name="connsiteY1032" fmla="*/ 3175302 h 3844781"/>
              <a:gd name="connsiteX1033" fmla="*/ 3945232 w 6923157"/>
              <a:gd name="connsiteY1033" fmla="*/ 3174300 h 3844781"/>
              <a:gd name="connsiteX1034" fmla="*/ 3924614 w 6923157"/>
              <a:gd name="connsiteY1034" fmla="*/ 3182127 h 3844781"/>
              <a:gd name="connsiteX1035" fmla="*/ 3913487 w 6923157"/>
              <a:gd name="connsiteY1035" fmla="*/ 3183144 h 3844781"/>
              <a:gd name="connsiteX1036" fmla="*/ 3912245 w 6923157"/>
              <a:gd name="connsiteY1036" fmla="*/ 3180325 h 3844781"/>
              <a:gd name="connsiteX1037" fmla="*/ 3871830 w 6923157"/>
              <a:gd name="connsiteY1037" fmla="*/ 3182632 h 3844781"/>
              <a:gd name="connsiteX1038" fmla="*/ 3850394 w 6923157"/>
              <a:gd name="connsiteY1038" fmla="*/ 3203804 h 3844781"/>
              <a:gd name="connsiteX1039" fmla="*/ 3821557 w 6923157"/>
              <a:gd name="connsiteY1039" fmla="*/ 3201966 h 3844781"/>
              <a:gd name="connsiteX1040" fmla="*/ 3785028 w 6923157"/>
              <a:gd name="connsiteY1040" fmla="*/ 3194427 h 3844781"/>
              <a:gd name="connsiteX1041" fmla="*/ 3757617 w 6923157"/>
              <a:gd name="connsiteY1041" fmla="*/ 3190299 h 3844781"/>
              <a:gd name="connsiteX1042" fmla="*/ 3736656 w 6923157"/>
              <a:gd name="connsiteY1042" fmla="*/ 3189052 h 3844781"/>
              <a:gd name="connsiteX1043" fmla="*/ 3718682 w 6923157"/>
              <a:gd name="connsiteY1043" fmla="*/ 3184216 h 3844781"/>
              <a:gd name="connsiteX1044" fmla="*/ 3700889 w 6923157"/>
              <a:gd name="connsiteY1044" fmla="*/ 3141786 h 3844781"/>
              <a:gd name="connsiteX1045" fmla="*/ 3694492 w 6923157"/>
              <a:gd name="connsiteY1045" fmla="*/ 3132803 h 3844781"/>
              <a:gd name="connsiteX1046" fmla="*/ 3685849 w 6923157"/>
              <a:gd name="connsiteY1046" fmla="*/ 3139456 h 3844781"/>
              <a:gd name="connsiteX1047" fmla="*/ 3681833 w 6923157"/>
              <a:gd name="connsiteY1047" fmla="*/ 3148313 h 3844781"/>
              <a:gd name="connsiteX1048" fmla="*/ 3658046 w 6923157"/>
              <a:gd name="connsiteY1048" fmla="*/ 3164838 h 3844781"/>
              <a:gd name="connsiteX1049" fmla="*/ 3645331 w 6923157"/>
              <a:gd name="connsiteY1049" fmla="*/ 3153964 h 3844781"/>
              <a:gd name="connsiteX1050" fmla="*/ 3628178 w 6923157"/>
              <a:gd name="connsiteY1050" fmla="*/ 3168263 h 3844781"/>
              <a:gd name="connsiteX1051" fmla="*/ 3600133 w 6923157"/>
              <a:gd name="connsiteY1051" fmla="*/ 3172371 h 3844781"/>
              <a:gd name="connsiteX1052" fmla="*/ 3544783 w 6923157"/>
              <a:gd name="connsiteY1052" fmla="*/ 3160149 h 3844781"/>
              <a:gd name="connsiteX1053" fmla="*/ 3535797 w 6923157"/>
              <a:gd name="connsiteY1053" fmla="*/ 3157730 h 3844781"/>
              <a:gd name="connsiteX1054" fmla="*/ 3515893 w 6923157"/>
              <a:gd name="connsiteY1054" fmla="*/ 3164412 h 3844781"/>
              <a:gd name="connsiteX1055" fmla="*/ 3510502 w 6923157"/>
              <a:gd name="connsiteY1055" fmla="*/ 3169456 h 3844781"/>
              <a:gd name="connsiteX1056" fmla="*/ 3502308 w 6923157"/>
              <a:gd name="connsiteY1056" fmla="*/ 3172983 h 3844781"/>
              <a:gd name="connsiteX1057" fmla="*/ 3490123 w 6923157"/>
              <a:gd name="connsiteY1057" fmla="*/ 3166074 h 3844781"/>
              <a:gd name="connsiteX1058" fmla="*/ 3479099 w 6923157"/>
              <a:gd name="connsiteY1058" fmla="*/ 3154891 h 3844781"/>
              <a:gd name="connsiteX1059" fmla="*/ 3467310 w 6923157"/>
              <a:gd name="connsiteY1059" fmla="*/ 3150953 h 3844781"/>
              <a:gd name="connsiteX1060" fmla="*/ 3450313 w 6923157"/>
              <a:gd name="connsiteY1060" fmla="*/ 3146953 h 3844781"/>
              <a:gd name="connsiteX1061" fmla="*/ 3442701 w 6923157"/>
              <a:gd name="connsiteY1061" fmla="*/ 3148344 h 3844781"/>
              <a:gd name="connsiteX1062" fmla="*/ 3406781 w 6923157"/>
              <a:gd name="connsiteY1062" fmla="*/ 3151860 h 3844781"/>
              <a:gd name="connsiteX1063" fmla="*/ 3393910 w 6923157"/>
              <a:gd name="connsiteY1063" fmla="*/ 3159287 h 3844781"/>
              <a:gd name="connsiteX1064" fmla="*/ 3404800 w 6923157"/>
              <a:gd name="connsiteY1064" fmla="*/ 3169478 h 3844781"/>
              <a:gd name="connsiteX1065" fmla="*/ 3407601 w 6923157"/>
              <a:gd name="connsiteY1065" fmla="*/ 3170995 h 3844781"/>
              <a:gd name="connsiteX1066" fmla="*/ 3416724 w 6923157"/>
              <a:gd name="connsiteY1066" fmla="*/ 3206888 h 3844781"/>
              <a:gd name="connsiteX1067" fmla="*/ 3401525 w 6923157"/>
              <a:gd name="connsiteY1067" fmla="*/ 3190378 h 3844781"/>
              <a:gd name="connsiteX1068" fmla="*/ 3381887 w 6923157"/>
              <a:gd name="connsiteY1068" fmla="*/ 3199041 h 3844781"/>
              <a:gd name="connsiteX1069" fmla="*/ 3377128 w 6923157"/>
              <a:gd name="connsiteY1069" fmla="*/ 3195849 h 3844781"/>
              <a:gd name="connsiteX1070" fmla="*/ 3378026 w 6923157"/>
              <a:gd name="connsiteY1070" fmla="*/ 3189595 h 3844781"/>
              <a:gd name="connsiteX1071" fmla="*/ 3376836 w 6923157"/>
              <a:gd name="connsiteY1071" fmla="*/ 3180676 h 3844781"/>
              <a:gd name="connsiteX1072" fmla="*/ 3371893 w 6923157"/>
              <a:gd name="connsiteY1072" fmla="*/ 3182595 h 3844781"/>
              <a:gd name="connsiteX1073" fmla="*/ 3364334 w 6923157"/>
              <a:gd name="connsiteY1073" fmla="*/ 3177885 h 3844781"/>
              <a:gd name="connsiteX1074" fmla="*/ 3362694 w 6923157"/>
              <a:gd name="connsiteY1074" fmla="*/ 3172093 h 3844781"/>
              <a:gd name="connsiteX1075" fmla="*/ 3320299 w 6923157"/>
              <a:gd name="connsiteY1075" fmla="*/ 3192019 h 3844781"/>
              <a:gd name="connsiteX1076" fmla="*/ 3318475 w 6923157"/>
              <a:gd name="connsiteY1076" fmla="*/ 3191336 h 3844781"/>
              <a:gd name="connsiteX1077" fmla="*/ 3260932 w 6923157"/>
              <a:gd name="connsiteY1077" fmla="*/ 3188652 h 3844781"/>
              <a:gd name="connsiteX1078" fmla="*/ 3246341 w 6923157"/>
              <a:gd name="connsiteY1078" fmla="*/ 3183195 h 3844781"/>
              <a:gd name="connsiteX1079" fmla="*/ 3229530 w 6923157"/>
              <a:gd name="connsiteY1079" fmla="*/ 3174086 h 3844781"/>
              <a:gd name="connsiteX1080" fmla="*/ 3196727 w 6923157"/>
              <a:gd name="connsiteY1080" fmla="*/ 3175002 h 3844781"/>
              <a:gd name="connsiteX1081" fmla="*/ 3190967 w 6923157"/>
              <a:gd name="connsiteY1081" fmla="*/ 3190265 h 3844781"/>
              <a:gd name="connsiteX1082" fmla="*/ 3192871 w 6923157"/>
              <a:gd name="connsiteY1082" fmla="*/ 3198039 h 3844781"/>
              <a:gd name="connsiteX1083" fmla="*/ 3191604 w 6923157"/>
              <a:gd name="connsiteY1083" fmla="*/ 3214512 h 3844781"/>
              <a:gd name="connsiteX1084" fmla="*/ 3190124 w 6923157"/>
              <a:gd name="connsiteY1084" fmla="*/ 3222903 h 3844781"/>
              <a:gd name="connsiteX1085" fmla="*/ 3183410 w 6923157"/>
              <a:gd name="connsiteY1085" fmla="*/ 3218038 h 3844781"/>
              <a:gd name="connsiteX1086" fmla="*/ 3172888 w 6923157"/>
              <a:gd name="connsiteY1086" fmla="*/ 3197628 h 3844781"/>
              <a:gd name="connsiteX1087" fmla="*/ 3137705 w 6923157"/>
              <a:gd name="connsiteY1087" fmla="*/ 3180708 h 3844781"/>
              <a:gd name="connsiteX1088" fmla="*/ 3115001 w 6923157"/>
              <a:gd name="connsiteY1088" fmla="*/ 3185870 h 3844781"/>
              <a:gd name="connsiteX1089" fmla="*/ 3096233 w 6923157"/>
              <a:gd name="connsiteY1089" fmla="*/ 3175087 h 3844781"/>
              <a:gd name="connsiteX1090" fmla="*/ 3092901 w 6923157"/>
              <a:gd name="connsiteY1090" fmla="*/ 3169605 h 3844781"/>
              <a:gd name="connsiteX1091" fmla="*/ 3084947 w 6923157"/>
              <a:gd name="connsiteY1091" fmla="*/ 3194404 h 3844781"/>
              <a:gd name="connsiteX1092" fmla="*/ 3075644 w 6923157"/>
              <a:gd name="connsiteY1092" fmla="*/ 3196105 h 3844781"/>
              <a:gd name="connsiteX1093" fmla="*/ 3060736 w 6923157"/>
              <a:gd name="connsiteY1093" fmla="*/ 3194767 h 3844781"/>
              <a:gd name="connsiteX1094" fmla="*/ 3040965 w 6923157"/>
              <a:gd name="connsiteY1094" fmla="*/ 3202438 h 3844781"/>
              <a:gd name="connsiteX1095" fmla="*/ 3007819 w 6923157"/>
              <a:gd name="connsiteY1095" fmla="*/ 3194282 h 3844781"/>
              <a:gd name="connsiteX1096" fmla="*/ 2986357 w 6923157"/>
              <a:gd name="connsiteY1096" fmla="*/ 3202263 h 3844781"/>
              <a:gd name="connsiteX1097" fmla="*/ 2962277 w 6923157"/>
              <a:gd name="connsiteY1097" fmla="*/ 3203616 h 3844781"/>
              <a:gd name="connsiteX1098" fmla="*/ 2948612 w 6923157"/>
              <a:gd name="connsiteY1098" fmla="*/ 3205096 h 3844781"/>
              <a:gd name="connsiteX1099" fmla="*/ 2947053 w 6923157"/>
              <a:gd name="connsiteY1099" fmla="*/ 3206396 h 3844781"/>
              <a:gd name="connsiteX1100" fmla="*/ 2937485 w 6923157"/>
              <a:gd name="connsiteY1100" fmla="*/ 3206114 h 3844781"/>
              <a:gd name="connsiteX1101" fmla="*/ 2933757 w 6923157"/>
              <a:gd name="connsiteY1101" fmla="*/ 3197659 h 3844781"/>
              <a:gd name="connsiteX1102" fmla="*/ 2914407 w 6923157"/>
              <a:gd name="connsiteY1102" fmla="*/ 3189013 h 3844781"/>
              <a:gd name="connsiteX1103" fmla="*/ 2874101 w 6923157"/>
              <a:gd name="connsiteY1103" fmla="*/ 3211602 h 3844781"/>
              <a:gd name="connsiteX1104" fmla="*/ 2863422 w 6923157"/>
              <a:gd name="connsiteY1104" fmla="*/ 3209492 h 3844781"/>
              <a:gd name="connsiteX1105" fmla="*/ 2854435 w 6923157"/>
              <a:gd name="connsiteY1105" fmla="*/ 3207074 h 3844781"/>
              <a:gd name="connsiteX1106" fmla="*/ 2833687 w 6923157"/>
              <a:gd name="connsiteY1106" fmla="*/ 3213909 h 3844781"/>
              <a:gd name="connsiteX1107" fmla="*/ 2818041 w 6923157"/>
              <a:gd name="connsiteY1107" fmla="*/ 3233007 h 3844781"/>
              <a:gd name="connsiteX1108" fmla="*/ 2810508 w 6923157"/>
              <a:gd name="connsiteY1108" fmla="*/ 3241489 h 3844781"/>
              <a:gd name="connsiteX1109" fmla="*/ 2792747 w 6923157"/>
              <a:gd name="connsiteY1109" fmla="*/ 3244733 h 3844781"/>
              <a:gd name="connsiteX1110" fmla="*/ 2790581 w 6923157"/>
              <a:gd name="connsiteY1110" fmla="*/ 3267460 h 3844781"/>
              <a:gd name="connsiteX1111" fmla="*/ 2782861 w 6923157"/>
              <a:gd name="connsiteY1111" fmla="*/ 3248569 h 3844781"/>
              <a:gd name="connsiteX1112" fmla="*/ 2800965 w 6923157"/>
              <a:gd name="connsiteY1112" fmla="*/ 3221915 h 3844781"/>
              <a:gd name="connsiteX1113" fmla="*/ 2770330 w 6923157"/>
              <a:gd name="connsiteY1113" fmla="*/ 3232586 h 3844781"/>
              <a:gd name="connsiteX1114" fmla="*/ 2765732 w 6923157"/>
              <a:gd name="connsiteY1114" fmla="*/ 3243577 h 3844781"/>
              <a:gd name="connsiteX1115" fmla="*/ 2751065 w 6923157"/>
              <a:gd name="connsiteY1115" fmla="*/ 3263512 h 3844781"/>
              <a:gd name="connsiteX1116" fmla="*/ 2747894 w 6923157"/>
              <a:gd name="connsiteY1116" fmla="*/ 3272213 h 3844781"/>
              <a:gd name="connsiteX1117" fmla="*/ 2744618 w 6923157"/>
              <a:gd name="connsiteY1117" fmla="*/ 3293112 h 3844781"/>
              <a:gd name="connsiteX1118" fmla="*/ 2741022 w 6923157"/>
              <a:gd name="connsiteY1118" fmla="*/ 3285649 h 3844781"/>
              <a:gd name="connsiteX1119" fmla="*/ 2721622 w 6923157"/>
              <a:gd name="connsiteY1119" fmla="*/ 3283102 h 3844781"/>
              <a:gd name="connsiteX1120" fmla="*/ 2697754 w 6923157"/>
              <a:gd name="connsiteY1120" fmla="*/ 3292537 h 3844781"/>
              <a:gd name="connsiteX1121" fmla="*/ 2678486 w 6923157"/>
              <a:gd name="connsiteY1121" fmla="*/ 3290981 h 3844781"/>
              <a:gd name="connsiteX1122" fmla="*/ 2621444 w 6923157"/>
              <a:gd name="connsiteY1122" fmla="*/ 3279068 h 3844781"/>
              <a:gd name="connsiteX1123" fmla="*/ 2615098 w 6923157"/>
              <a:gd name="connsiteY1123" fmla="*/ 3263987 h 3844781"/>
              <a:gd name="connsiteX1124" fmla="*/ 2625933 w 6923157"/>
              <a:gd name="connsiteY1124" fmla="*/ 3247795 h 3844781"/>
              <a:gd name="connsiteX1125" fmla="*/ 2640866 w 6923157"/>
              <a:gd name="connsiteY1125" fmla="*/ 3229843 h 3844781"/>
              <a:gd name="connsiteX1126" fmla="*/ 2567468 w 6923157"/>
              <a:gd name="connsiteY1126" fmla="*/ 3270657 h 3844781"/>
              <a:gd name="connsiteX1127" fmla="*/ 2558429 w 6923157"/>
              <a:gd name="connsiteY1127" fmla="*/ 3274338 h 3844781"/>
              <a:gd name="connsiteX1128" fmla="*/ 2550920 w 6923157"/>
              <a:gd name="connsiteY1128" fmla="*/ 3263528 h 3844781"/>
              <a:gd name="connsiteX1129" fmla="*/ 2553113 w 6923157"/>
              <a:gd name="connsiteY1129" fmla="*/ 3253993 h 3844781"/>
              <a:gd name="connsiteX1130" fmla="*/ 2564451 w 6923157"/>
              <a:gd name="connsiteY1130" fmla="*/ 3228575 h 3844781"/>
              <a:gd name="connsiteX1131" fmla="*/ 2555937 w 6923157"/>
              <a:gd name="connsiteY1131" fmla="*/ 3203737 h 3844781"/>
              <a:gd name="connsiteX1132" fmla="*/ 2539947 w 6923157"/>
              <a:gd name="connsiteY1132" fmla="*/ 3213764 h 3844781"/>
              <a:gd name="connsiteX1133" fmla="*/ 2537173 w 6923157"/>
              <a:gd name="connsiteY1133" fmla="*/ 3225437 h 3844781"/>
              <a:gd name="connsiteX1134" fmla="*/ 2512832 w 6923157"/>
              <a:gd name="connsiteY1134" fmla="*/ 3257290 h 3844781"/>
              <a:gd name="connsiteX1135" fmla="*/ 2489546 w 6923157"/>
              <a:gd name="connsiteY1135" fmla="*/ 3264588 h 3844781"/>
              <a:gd name="connsiteX1136" fmla="*/ 2429333 w 6923157"/>
              <a:gd name="connsiteY1136" fmla="*/ 3261377 h 3844781"/>
              <a:gd name="connsiteX1137" fmla="*/ 2414506 w 6923157"/>
              <a:gd name="connsiteY1137" fmla="*/ 3267130 h 3844781"/>
              <a:gd name="connsiteX1138" fmla="*/ 2391036 w 6923157"/>
              <a:gd name="connsiteY1138" fmla="*/ 3279538 h 3844781"/>
              <a:gd name="connsiteX1139" fmla="*/ 2362117 w 6923157"/>
              <a:gd name="connsiteY1139" fmla="*/ 3270608 h 3844781"/>
              <a:gd name="connsiteX1140" fmla="*/ 2343245 w 6923157"/>
              <a:gd name="connsiteY1140" fmla="*/ 3272026 h 3844781"/>
              <a:gd name="connsiteX1141" fmla="*/ 2330373 w 6923157"/>
              <a:gd name="connsiteY1141" fmla="*/ 3279453 h 3844781"/>
              <a:gd name="connsiteX1142" fmla="*/ 2323422 w 6923157"/>
              <a:gd name="connsiteY1142" fmla="*/ 3285797 h 3844781"/>
              <a:gd name="connsiteX1143" fmla="*/ 2318452 w 6923157"/>
              <a:gd name="connsiteY1143" fmla="*/ 3274524 h 3844781"/>
              <a:gd name="connsiteX1144" fmla="*/ 2322654 w 6923157"/>
              <a:gd name="connsiteY1144" fmla="*/ 3260561 h 3844781"/>
              <a:gd name="connsiteX1145" fmla="*/ 2302166 w 6923157"/>
              <a:gd name="connsiteY1145" fmla="*/ 3236895 h 3844781"/>
              <a:gd name="connsiteX1146" fmla="*/ 2292414 w 6923157"/>
              <a:gd name="connsiteY1146" fmla="*/ 3241723 h 3844781"/>
              <a:gd name="connsiteX1147" fmla="*/ 2282977 w 6923157"/>
              <a:gd name="connsiteY1147" fmla="*/ 3242431 h 3844781"/>
              <a:gd name="connsiteX1148" fmla="*/ 2239047 w 6923157"/>
              <a:gd name="connsiteY1148" fmla="*/ 3244365 h 3844781"/>
              <a:gd name="connsiteX1149" fmla="*/ 2237039 w 6923157"/>
              <a:gd name="connsiteY1149" fmla="*/ 3248792 h 3844781"/>
              <a:gd name="connsiteX1150" fmla="*/ 2241745 w 6923157"/>
              <a:gd name="connsiteY1150" fmla="*/ 3258083 h 3844781"/>
              <a:gd name="connsiteX1151" fmla="*/ 2244864 w 6923157"/>
              <a:gd name="connsiteY1151" fmla="*/ 3255483 h 3844781"/>
              <a:gd name="connsiteX1152" fmla="*/ 2265745 w 6923157"/>
              <a:gd name="connsiteY1152" fmla="*/ 3249639 h 3844781"/>
              <a:gd name="connsiteX1153" fmla="*/ 2277641 w 6923157"/>
              <a:gd name="connsiteY1153" fmla="*/ 3273859 h 3844781"/>
              <a:gd name="connsiteX1154" fmla="*/ 2271139 w 6923157"/>
              <a:gd name="connsiteY1154" fmla="*/ 3277076 h 3844781"/>
              <a:gd name="connsiteX1155" fmla="*/ 2256311 w 6923157"/>
              <a:gd name="connsiteY1155" fmla="*/ 3282830 h 3844781"/>
              <a:gd name="connsiteX1156" fmla="*/ 2225096 w 6923157"/>
              <a:gd name="connsiteY1156" fmla="*/ 3295637 h 3844781"/>
              <a:gd name="connsiteX1157" fmla="*/ 2210188 w 6923157"/>
              <a:gd name="connsiteY1157" fmla="*/ 3294300 h 3844781"/>
              <a:gd name="connsiteX1158" fmla="*/ 2191501 w 6923157"/>
              <a:gd name="connsiteY1158" fmla="*/ 3290607 h 3844781"/>
              <a:gd name="connsiteX1159" fmla="*/ 2179395 w 6923157"/>
              <a:gd name="connsiteY1159" fmla="*/ 3290789 h 3844781"/>
              <a:gd name="connsiteX1160" fmla="*/ 2167104 w 6923157"/>
              <a:gd name="connsiteY1160" fmla="*/ 3296079 h 3844781"/>
              <a:gd name="connsiteX1161" fmla="*/ 2158222 w 6923157"/>
              <a:gd name="connsiteY1161" fmla="*/ 3281460 h 3844781"/>
              <a:gd name="connsiteX1162" fmla="*/ 2130101 w 6923157"/>
              <a:gd name="connsiteY1162" fmla="*/ 3310959 h 3844781"/>
              <a:gd name="connsiteX1163" fmla="*/ 2132425 w 6923157"/>
              <a:gd name="connsiteY1163" fmla="*/ 3302413 h 3844781"/>
              <a:gd name="connsiteX1164" fmla="*/ 2117807 w 6923157"/>
              <a:gd name="connsiteY1164" fmla="*/ 3283766 h 3844781"/>
              <a:gd name="connsiteX1165" fmla="*/ 2090741 w 6923157"/>
              <a:gd name="connsiteY1165" fmla="*/ 3288711 h 3844781"/>
              <a:gd name="connsiteX1166" fmla="*/ 2048475 w 6923157"/>
              <a:gd name="connsiteY1166" fmla="*/ 3277145 h 3844781"/>
              <a:gd name="connsiteX1167" fmla="*/ 2032353 w 6923157"/>
              <a:gd name="connsiteY1167" fmla="*/ 3286181 h 3844781"/>
              <a:gd name="connsiteX1168" fmla="*/ 2014750 w 6923157"/>
              <a:gd name="connsiteY1168" fmla="*/ 3303606 h 3844781"/>
              <a:gd name="connsiteX1169" fmla="*/ 1993340 w 6923157"/>
              <a:gd name="connsiteY1169" fmla="*/ 3305488 h 3844781"/>
              <a:gd name="connsiteX1170" fmla="*/ 1981419 w 6923157"/>
              <a:gd name="connsiteY1170" fmla="*/ 3300559 h 3844781"/>
              <a:gd name="connsiteX1171" fmla="*/ 1977771 w 6923157"/>
              <a:gd name="connsiteY1171" fmla="*/ 3299195 h 3844781"/>
              <a:gd name="connsiteX1172" fmla="*/ 1945579 w 6923157"/>
              <a:gd name="connsiteY1172" fmla="*/ 3311166 h 3844781"/>
              <a:gd name="connsiteX1173" fmla="*/ 1917297 w 6923157"/>
              <a:gd name="connsiteY1173" fmla="*/ 3326483 h 3844781"/>
              <a:gd name="connsiteX1174" fmla="*/ 1908575 w 6923157"/>
              <a:gd name="connsiteY1174" fmla="*/ 3326046 h 3844781"/>
              <a:gd name="connsiteX1175" fmla="*/ 1895491 w 6923157"/>
              <a:gd name="connsiteY1175" fmla="*/ 3325391 h 3844781"/>
              <a:gd name="connsiteX1176" fmla="*/ 1856876 w 6923157"/>
              <a:gd name="connsiteY1176" fmla="*/ 3347670 h 3844781"/>
              <a:gd name="connsiteX1177" fmla="*/ 1839431 w 6923157"/>
              <a:gd name="connsiteY1177" fmla="*/ 3346796 h 3844781"/>
              <a:gd name="connsiteX1178" fmla="*/ 1829650 w 6923157"/>
              <a:gd name="connsiteY1178" fmla="*/ 3338433 h 3844781"/>
              <a:gd name="connsiteX1179" fmla="*/ 1822407 w 6923157"/>
              <a:gd name="connsiteY1179" fmla="*/ 3329605 h 3844781"/>
              <a:gd name="connsiteX1180" fmla="*/ 1788362 w 6923157"/>
              <a:gd name="connsiteY1180" fmla="*/ 3327702 h 3844781"/>
              <a:gd name="connsiteX1181" fmla="*/ 1781887 w 6923157"/>
              <a:gd name="connsiteY1181" fmla="*/ 3344112 h 3844781"/>
              <a:gd name="connsiteX1182" fmla="*/ 1779907 w 6923157"/>
              <a:gd name="connsiteY1182" fmla="*/ 3361729 h 3844781"/>
              <a:gd name="connsiteX1183" fmla="*/ 1768090 w 6923157"/>
              <a:gd name="connsiteY1183" fmla="*/ 3344601 h 3844781"/>
              <a:gd name="connsiteX1184" fmla="*/ 1746308 w 6923157"/>
              <a:gd name="connsiteY1184" fmla="*/ 3324219 h 3844781"/>
              <a:gd name="connsiteX1185" fmla="*/ 1721807 w 6923157"/>
              <a:gd name="connsiteY1185" fmla="*/ 3341889 h 3844781"/>
              <a:gd name="connsiteX1186" fmla="*/ 1708803 w 6923157"/>
              <a:gd name="connsiteY1186" fmla="*/ 3348326 h 3844781"/>
              <a:gd name="connsiteX1187" fmla="*/ 1686335 w 6923157"/>
              <a:gd name="connsiteY1187" fmla="*/ 3342278 h 3844781"/>
              <a:gd name="connsiteX1188" fmla="*/ 1678459 w 6923157"/>
              <a:gd name="connsiteY1188" fmla="*/ 3341687 h 3844781"/>
              <a:gd name="connsiteX1189" fmla="*/ 1661094 w 6923157"/>
              <a:gd name="connsiteY1189" fmla="*/ 3347905 h 3844781"/>
              <a:gd name="connsiteX1190" fmla="*/ 1666934 w 6923157"/>
              <a:gd name="connsiteY1190" fmla="*/ 3339731 h 3844781"/>
              <a:gd name="connsiteX1191" fmla="*/ 1664236 w 6923157"/>
              <a:gd name="connsiteY1191" fmla="*/ 3326014 h 3844781"/>
              <a:gd name="connsiteX1192" fmla="*/ 1654352 w 6923157"/>
              <a:gd name="connsiteY1192" fmla="*/ 3329850 h 3844781"/>
              <a:gd name="connsiteX1193" fmla="*/ 1631439 w 6923157"/>
              <a:gd name="connsiteY1193" fmla="*/ 3359412 h 3844781"/>
              <a:gd name="connsiteX1194" fmla="*/ 1610690 w 6923157"/>
              <a:gd name="connsiteY1194" fmla="*/ 3366248 h 3844781"/>
              <a:gd name="connsiteX1195" fmla="*/ 1587588 w 6923157"/>
              <a:gd name="connsiteY1195" fmla="*/ 3368437 h 3844781"/>
              <a:gd name="connsiteX1196" fmla="*/ 1562399 w 6923157"/>
              <a:gd name="connsiteY1196" fmla="*/ 3367962 h 3844781"/>
              <a:gd name="connsiteX1197" fmla="*/ 1544901 w 6923157"/>
              <a:gd name="connsiteY1197" fmla="*/ 3373188 h 3844781"/>
              <a:gd name="connsiteX1198" fmla="*/ 1523623 w 6923157"/>
              <a:gd name="connsiteY1198" fmla="*/ 3376060 h 3844781"/>
              <a:gd name="connsiteX1199" fmla="*/ 1516776 w 6923157"/>
              <a:gd name="connsiteY1199" fmla="*/ 3370206 h 3844781"/>
              <a:gd name="connsiteX1200" fmla="*/ 1491904 w 6923157"/>
              <a:gd name="connsiteY1200" fmla="*/ 3365614 h 3844781"/>
              <a:gd name="connsiteX1201" fmla="*/ 1481201 w 6923157"/>
              <a:gd name="connsiteY1201" fmla="*/ 3382794 h 3844781"/>
              <a:gd name="connsiteX1202" fmla="*/ 1463465 w 6923157"/>
              <a:gd name="connsiteY1202" fmla="*/ 3399230 h 3844781"/>
              <a:gd name="connsiteX1203" fmla="*/ 1432119 w 6923157"/>
              <a:gd name="connsiteY1203" fmla="*/ 3411045 h 3844781"/>
              <a:gd name="connsiteX1204" fmla="*/ 1423925 w 6923157"/>
              <a:gd name="connsiteY1204" fmla="*/ 3414572 h 3844781"/>
              <a:gd name="connsiteX1205" fmla="*/ 1376163 w 6923157"/>
              <a:gd name="connsiteY1205" fmla="*/ 3420251 h 3844781"/>
              <a:gd name="connsiteX1206" fmla="*/ 1384514 w 6923157"/>
              <a:gd name="connsiteY1206" fmla="*/ 3398425 h 3844781"/>
              <a:gd name="connsiteX1207" fmla="*/ 1386707 w 6923157"/>
              <a:gd name="connsiteY1207" fmla="*/ 3388889 h 3844781"/>
              <a:gd name="connsiteX1208" fmla="*/ 1386230 w 6923157"/>
              <a:gd name="connsiteY1208" fmla="*/ 3378825 h 3844781"/>
              <a:gd name="connsiteX1209" fmla="*/ 1377903 w 6923157"/>
              <a:gd name="connsiteY1209" fmla="*/ 3381361 h 3844781"/>
              <a:gd name="connsiteX1210" fmla="*/ 1370187 w 6923157"/>
              <a:gd name="connsiteY1210" fmla="*/ 3394951 h 3844781"/>
              <a:gd name="connsiteX1211" fmla="*/ 1363157 w 6923157"/>
              <a:gd name="connsiteY1211" fmla="*/ 3394205 h 3844781"/>
              <a:gd name="connsiteX1212" fmla="*/ 1356625 w 6923157"/>
              <a:gd name="connsiteY1212" fmla="*/ 3384233 h 3844781"/>
              <a:gd name="connsiteX1213" fmla="*/ 1314151 w 6923157"/>
              <a:gd name="connsiteY1213" fmla="*/ 3397066 h 3844781"/>
              <a:gd name="connsiteX1214" fmla="*/ 1305456 w 6923157"/>
              <a:gd name="connsiteY1214" fmla="*/ 3409820 h 3844781"/>
              <a:gd name="connsiteX1215" fmla="*/ 1304715 w 6923157"/>
              <a:gd name="connsiteY1215" fmla="*/ 3397775 h 3844781"/>
              <a:gd name="connsiteX1216" fmla="*/ 1294220 w 6923157"/>
              <a:gd name="connsiteY1216" fmla="*/ 3390556 h 3844781"/>
              <a:gd name="connsiteX1217" fmla="*/ 1280371 w 6923157"/>
              <a:gd name="connsiteY1217" fmla="*/ 3397146 h 3844781"/>
              <a:gd name="connsiteX1218" fmla="*/ 1273632 w 6923157"/>
              <a:gd name="connsiteY1218" fmla="*/ 3411572 h 3844781"/>
              <a:gd name="connsiteX1219" fmla="*/ 1280374 w 6923157"/>
              <a:gd name="connsiteY1219" fmla="*/ 3429627 h 3844781"/>
              <a:gd name="connsiteX1220" fmla="*/ 1266100 w 6923157"/>
              <a:gd name="connsiteY1220" fmla="*/ 3420054 h 3844781"/>
              <a:gd name="connsiteX1221" fmla="*/ 1253413 w 6923157"/>
              <a:gd name="connsiteY1221" fmla="*/ 3422371 h 3844781"/>
              <a:gd name="connsiteX1222" fmla="*/ 1213475 w 6923157"/>
              <a:gd name="connsiteY1222" fmla="*/ 3434742 h 3844781"/>
              <a:gd name="connsiteX1223" fmla="*/ 1182789 w 6923157"/>
              <a:gd name="connsiteY1223" fmla="*/ 3451513 h 3844781"/>
              <a:gd name="connsiteX1224" fmla="*/ 1175706 w 6923157"/>
              <a:gd name="connsiteY1224" fmla="*/ 3456868 h 3844781"/>
              <a:gd name="connsiteX1225" fmla="*/ 1157575 w 6923157"/>
              <a:gd name="connsiteY1225" fmla="*/ 3470330 h 3844781"/>
              <a:gd name="connsiteX1226" fmla="*/ 1156993 w 6923157"/>
              <a:gd name="connsiteY1226" fmla="*/ 3472466 h 3844781"/>
              <a:gd name="connsiteX1227" fmla="*/ 1148483 w 6923157"/>
              <a:gd name="connsiteY1227" fmla="*/ 3480112 h 3844781"/>
              <a:gd name="connsiteX1228" fmla="*/ 1143196 w 6923157"/>
              <a:gd name="connsiteY1228" fmla="*/ 3472958 h 3844781"/>
              <a:gd name="connsiteX1229" fmla="*/ 1129450 w 6923157"/>
              <a:gd name="connsiteY1229" fmla="*/ 3467347 h 3844781"/>
              <a:gd name="connsiteX1230" fmla="*/ 1096544 w 6923157"/>
              <a:gd name="connsiteY1230" fmla="*/ 3480463 h 3844781"/>
              <a:gd name="connsiteX1231" fmla="*/ 1071962 w 6923157"/>
              <a:gd name="connsiteY1231" fmla="*/ 3491043 h 3844781"/>
              <a:gd name="connsiteX1232" fmla="*/ 1064799 w 6923157"/>
              <a:gd name="connsiteY1232" fmla="*/ 3489307 h 3844781"/>
              <a:gd name="connsiteX1233" fmla="*/ 1044023 w 6923157"/>
              <a:gd name="connsiteY1233" fmla="*/ 3482951 h 3844781"/>
              <a:gd name="connsiteX1234" fmla="*/ 1013309 w 6923157"/>
              <a:gd name="connsiteY1234" fmla="*/ 3486531 h 3844781"/>
              <a:gd name="connsiteX1235" fmla="*/ 1019972 w 6923157"/>
              <a:gd name="connsiteY1235" fmla="*/ 3497496 h 3844781"/>
              <a:gd name="connsiteX1236" fmla="*/ 1017911 w 6923157"/>
              <a:gd name="connsiteY1236" fmla="*/ 3508022 h 3844781"/>
              <a:gd name="connsiteX1237" fmla="*/ 988812 w 6923157"/>
              <a:gd name="connsiteY1237" fmla="*/ 3536685 h 3844781"/>
              <a:gd name="connsiteX1238" fmla="*/ 944489 w 6923157"/>
              <a:gd name="connsiteY1238" fmla="*/ 3568127 h 3844781"/>
              <a:gd name="connsiteX1239" fmla="*/ 938487 w 6923157"/>
              <a:gd name="connsiteY1239" fmla="*/ 3562118 h 3844781"/>
              <a:gd name="connsiteX1240" fmla="*/ 946520 w 6923157"/>
              <a:gd name="connsiteY1240" fmla="*/ 3544409 h 3844781"/>
              <a:gd name="connsiteX1241" fmla="*/ 946626 w 6923157"/>
              <a:gd name="connsiteY1241" fmla="*/ 3532209 h 3844781"/>
              <a:gd name="connsiteX1242" fmla="*/ 937057 w 6923157"/>
              <a:gd name="connsiteY1242" fmla="*/ 3531926 h 3844781"/>
              <a:gd name="connsiteX1243" fmla="*/ 924451 w 6923157"/>
              <a:gd name="connsiteY1243" fmla="*/ 3541335 h 3844781"/>
              <a:gd name="connsiteX1244" fmla="*/ 915278 w 6923157"/>
              <a:gd name="connsiteY1244" fmla="*/ 3544026 h 3844781"/>
              <a:gd name="connsiteX1245" fmla="*/ 915383 w 6923157"/>
              <a:gd name="connsiteY1245" fmla="*/ 3531825 h 3844781"/>
              <a:gd name="connsiteX1246" fmla="*/ 916281 w 6923157"/>
              <a:gd name="connsiteY1246" fmla="*/ 3525571 h 3844781"/>
              <a:gd name="connsiteX1247" fmla="*/ 910493 w 6923157"/>
              <a:gd name="connsiteY1247" fmla="*/ 3527644 h 3844781"/>
              <a:gd name="connsiteX1248" fmla="*/ 871457 w 6923157"/>
              <a:gd name="connsiteY1248" fmla="*/ 3566242 h 3844781"/>
              <a:gd name="connsiteX1249" fmla="*/ 820765 w 6923157"/>
              <a:gd name="connsiteY1249" fmla="*/ 3634375 h 3844781"/>
              <a:gd name="connsiteX1250" fmla="*/ 815110 w 6923157"/>
              <a:gd name="connsiteY1250" fmla="*/ 3637438 h 3844781"/>
              <a:gd name="connsiteX1251" fmla="*/ 811515 w 6923157"/>
              <a:gd name="connsiteY1251" fmla="*/ 3629975 h 3844781"/>
              <a:gd name="connsiteX1252" fmla="*/ 812517 w 6923157"/>
              <a:gd name="connsiteY1252" fmla="*/ 3611520 h 3844781"/>
              <a:gd name="connsiteX1253" fmla="*/ 812093 w 6923157"/>
              <a:gd name="connsiteY1253" fmla="*/ 3595357 h 3844781"/>
              <a:gd name="connsiteX1254" fmla="*/ 803238 w 6923157"/>
              <a:gd name="connsiteY1254" fmla="*/ 3593929 h 3844781"/>
              <a:gd name="connsiteX1255" fmla="*/ 795520 w 6923157"/>
              <a:gd name="connsiteY1255" fmla="*/ 3607519 h 3844781"/>
              <a:gd name="connsiteX1256" fmla="*/ 783944 w 6923157"/>
              <a:gd name="connsiteY1256" fmla="*/ 3611664 h 3844781"/>
              <a:gd name="connsiteX1257" fmla="*/ 778605 w 6923157"/>
              <a:gd name="connsiteY1257" fmla="*/ 3610609 h 3844781"/>
              <a:gd name="connsiteX1258" fmla="*/ 765469 w 6923157"/>
              <a:gd name="connsiteY1258" fmla="*/ 3616054 h 3844781"/>
              <a:gd name="connsiteX1259" fmla="*/ 748396 w 6923157"/>
              <a:gd name="connsiteY1259" fmla="*/ 3637444 h 3844781"/>
              <a:gd name="connsiteX1260" fmla="*/ 729895 w 6923157"/>
              <a:gd name="connsiteY1260" fmla="*/ 3661125 h 3844781"/>
              <a:gd name="connsiteX1261" fmla="*/ 718768 w 6923157"/>
              <a:gd name="connsiteY1261" fmla="*/ 3662143 h 3844781"/>
              <a:gd name="connsiteX1262" fmla="*/ 661731 w 6923157"/>
              <a:gd name="connsiteY1262" fmla="*/ 3715194 h 3844781"/>
              <a:gd name="connsiteX1263" fmla="*/ 641275 w 6923157"/>
              <a:gd name="connsiteY1263" fmla="*/ 3737201 h 3844781"/>
              <a:gd name="connsiteX1264" fmla="*/ 628853 w 6923157"/>
              <a:gd name="connsiteY1264" fmla="*/ 3741501 h 3844781"/>
              <a:gd name="connsiteX1265" fmla="*/ 606890 w 6923157"/>
              <a:gd name="connsiteY1265" fmla="*/ 3758709 h 3844781"/>
              <a:gd name="connsiteX1266" fmla="*/ 595895 w 6923157"/>
              <a:gd name="connsiteY1266" fmla="*/ 3760718 h 3844781"/>
              <a:gd name="connsiteX1267" fmla="*/ 583074 w 6923157"/>
              <a:gd name="connsiteY1267" fmla="*/ 3762044 h 3844781"/>
              <a:gd name="connsiteX1268" fmla="*/ 570732 w 6923157"/>
              <a:gd name="connsiteY1268" fmla="*/ 3773434 h 3844781"/>
              <a:gd name="connsiteX1269" fmla="*/ 569437 w 6923157"/>
              <a:gd name="connsiteY1269" fmla="*/ 3776716 h 3844781"/>
              <a:gd name="connsiteX1270" fmla="*/ 571052 w 6923157"/>
              <a:gd name="connsiteY1270" fmla="*/ 3801798 h 3844781"/>
              <a:gd name="connsiteX1271" fmla="*/ 560982 w 6923157"/>
              <a:gd name="connsiteY1271" fmla="*/ 3810743 h 3844781"/>
              <a:gd name="connsiteX1272" fmla="*/ 555431 w 6923157"/>
              <a:gd name="connsiteY1272" fmla="*/ 3801607 h 3844781"/>
              <a:gd name="connsiteX1273" fmla="*/ 554874 w 6923157"/>
              <a:gd name="connsiteY1273" fmla="*/ 3784452 h 3844781"/>
              <a:gd name="connsiteX1274" fmla="*/ 543617 w 6923157"/>
              <a:gd name="connsiteY1274" fmla="*/ 3816960 h 3844781"/>
              <a:gd name="connsiteX1275" fmla="*/ 526359 w 6923157"/>
              <a:gd name="connsiteY1275" fmla="*/ 3843460 h 3844781"/>
              <a:gd name="connsiteX1276" fmla="*/ 519776 w 6923157"/>
              <a:gd name="connsiteY1276" fmla="*/ 3839587 h 3844781"/>
              <a:gd name="connsiteX1277" fmla="*/ 523582 w 6923157"/>
              <a:gd name="connsiteY1277" fmla="*/ 3822650 h 3844781"/>
              <a:gd name="connsiteX1278" fmla="*/ 528681 w 6923157"/>
              <a:gd name="connsiteY1278" fmla="*/ 3802432 h 3844781"/>
              <a:gd name="connsiteX1279" fmla="*/ 503043 w 6923157"/>
              <a:gd name="connsiteY1279" fmla="*/ 3805086 h 3844781"/>
              <a:gd name="connsiteX1280" fmla="*/ 518424 w 6923157"/>
              <a:gd name="connsiteY1280" fmla="*/ 3784004 h 3844781"/>
              <a:gd name="connsiteX1281" fmla="*/ 524738 w 6923157"/>
              <a:gd name="connsiteY1281" fmla="*/ 3753413 h 3844781"/>
              <a:gd name="connsiteX1282" fmla="*/ 519267 w 6923157"/>
              <a:gd name="connsiteY1282" fmla="*/ 3751368 h 3844781"/>
              <a:gd name="connsiteX1283" fmla="*/ 510703 w 6923157"/>
              <a:gd name="connsiteY1283" fmla="*/ 3765112 h 3844781"/>
              <a:gd name="connsiteX1284" fmla="*/ 487470 w 6923157"/>
              <a:gd name="connsiteY1284" fmla="*/ 3766311 h 3844781"/>
              <a:gd name="connsiteX1285" fmla="*/ 485779 w 6923157"/>
              <a:gd name="connsiteY1285" fmla="*/ 3766620 h 3844781"/>
              <a:gd name="connsiteX1286" fmla="*/ 455966 w 6923157"/>
              <a:gd name="connsiteY1286" fmla="*/ 3796428 h 3844781"/>
              <a:gd name="connsiteX1287" fmla="*/ 407281 w 6923157"/>
              <a:gd name="connsiteY1287" fmla="*/ 3827653 h 3844781"/>
              <a:gd name="connsiteX1288" fmla="*/ 411535 w 6923157"/>
              <a:gd name="connsiteY1288" fmla="*/ 3807590 h 3844781"/>
              <a:gd name="connsiteX1289" fmla="*/ 402204 w 6923157"/>
              <a:gd name="connsiteY1289" fmla="*/ 3796098 h 3844781"/>
              <a:gd name="connsiteX1290" fmla="*/ 365409 w 6923157"/>
              <a:gd name="connsiteY1290" fmla="*/ 3786577 h 3844781"/>
              <a:gd name="connsiteX1291" fmla="*/ 354835 w 6923157"/>
              <a:gd name="connsiteY1291" fmla="*/ 3772267 h 3844781"/>
              <a:gd name="connsiteX1292" fmla="*/ 338075 w 6923157"/>
              <a:gd name="connsiteY1292" fmla="*/ 3757057 h 3844781"/>
              <a:gd name="connsiteX1293" fmla="*/ 325653 w 6923157"/>
              <a:gd name="connsiteY1293" fmla="*/ 3761357 h 3844781"/>
              <a:gd name="connsiteX1294" fmla="*/ 309554 w 6923157"/>
              <a:gd name="connsiteY1294" fmla="*/ 3751101 h 3844781"/>
              <a:gd name="connsiteX1295" fmla="*/ 304637 w 6923157"/>
              <a:gd name="connsiteY1295" fmla="*/ 3733728 h 3844781"/>
              <a:gd name="connsiteX1296" fmla="*/ 311031 w 6923157"/>
              <a:gd name="connsiteY1296" fmla="*/ 3710227 h 3844781"/>
              <a:gd name="connsiteX1297" fmla="*/ 325065 w 6923157"/>
              <a:gd name="connsiteY1297" fmla="*/ 3698529 h 3844781"/>
              <a:gd name="connsiteX1298" fmla="*/ 336617 w 6923157"/>
              <a:gd name="connsiteY1298" fmla="*/ 3713675 h 3844781"/>
              <a:gd name="connsiteX1299" fmla="*/ 347878 w 6923157"/>
              <a:gd name="connsiteY1299" fmla="*/ 3713648 h 3844781"/>
              <a:gd name="connsiteX1300" fmla="*/ 355884 w 6923157"/>
              <a:gd name="connsiteY1300" fmla="*/ 3682749 h 3844781"/>
              <a:gd name="connsiteX1301" fmla="*/ 354032 w 6923157"/>
              <a:gd name="connsiteY1301" fmla="*/ 3668875 h 3844781"/>
              <a:gd name="connsiteX1302" fmla="*/ 354745 w 6923157"/>
              <a:gd name="connsiteY1302" fmla="*/ 3667730 h 3844781"/>
              <a:gd name="connsiteX1303" fmla="*/ 353054 w 6923157"/>
              <a:gd name="connsiteY1303" fmla="*/ 3668038 h 3844781"/>
              <a:gd name="connsiteX1304" fmla="*/ 307884 w 6923157"/>
              <a:gd name="connsiteY1304" fmla="*/ 3699637 h 3844781"/>
              <a:gd name="connsiteX1305" fmla="*/ 282273 w 6923157"/>
              <a:gd name="connsiteY1305" fmla="*/ 3715481 h 3844781"/>
              <a:gd name="connsiteX1306" fmla="*/ 270459 w 6923157"/>
              <a:gd name="connsiteY1306" fmla="*/ 3730834 h 3844781"/>
              <a:gd name="connsiteX1307" fmla="*/ 263377 w 6923157"/>
              <a:gd name="connsiteY1307" fmla="*/ 3736189 h 3844781"/>
              <a:gd name="connsiteX1308" fmla="*/ 248284 w 6923157"/>
              <a:gd name="connsiteY1308" fmla="*/ 3739961 h 3844781"/>
              <a:gd name="connsiteX1309" fmla="*/ 223390 w 6923157"/>
              <a:gd name="connsiteY1309" fmla="*/ 3787142 h 3844781"/>
              <a:gd name="connsiteX1310" fmla="*/ 221962 w 6923157"/>
              <a:gd name="connsiteY1310" fmla="*/ 3789432 h 3844781"/>
              <a:gd name="connsiteX1311" fmla="*/ 214614 w 6923157"/>
              <a:gd name="connsiteY1311" fmla="*/ 3792805 h 3844781"/>
              <a:gd name="connsiteX1312" fmla="*/ 209328 w 6923157"/>
              <a:gd name="connsiteY1312" fmla="*/ 3785650 h 3844781"/>
              <a:gd name="connsiteX1313" fmla="*/ 212102 w 6923157"/>
              <a:gd name="connsiteY1313" fmla="*/ 3773976 h 3844781"/>
              <a:gd name="connsiteX1314" fmla="*/ 224997 w 6923157"/>
              <a:gd name="connsiteY1314" fmla="*/ 3747260 h 3844781"/>
              <a:gd name="connsiteX1315" fmla="*/ 225580 w 6923157"/>
              <a:gd name="connsiteY1315" fmla="*/ 3745123 h 3844781"/>
              <a:gd name="connsiteX1316" fmla="*/ 227139 w 6923157"/>
              <a:gd name="connsiteY1316" fmla="*/ 3743824 h 3844781"/>
              <a:gd name="connsiteX1317" fmla="*/ 224601 w 6923157"/>
              <a:gd name="connsiteY1317" fmla="*/ 3744287 h 3844781"/>
              <a:gd name="connsiteX1318" fmla="*/ 223043 w 6923157"/>
              <a:gd name="connsiteY1318" fmla="*/ 3745587 h 3844781"/>
              <a:gd name="connsiteX1319" fmla="*/ 200946 w 6923157"/>
              <a:gd name="connsiteY1319" fmla="*/ 3761803 h 3844781"/>
              <a:gd name="connsiteX1320" fmla="*/ 177952 w 6923157"/>
              <a:gd name="connsiteY1320" fmla="*/ 3784275 h 3844781"/>
              <a:gd name="connsiteX1321" fmla="*/ 164420 w 6923157"/>
              <a:gd name="connsiteY1321" fmla="*/ 3786747 h 3844781"/>
              <a:gd name="connsiteX1322" fmla="*/ 163863 w 6923157"/>
              <a:gd name="connsiteY1322" fmla="*/ 3769592 h 3844781"/>
              <a:gd name="connsiteX1323" fmla="*/ 177208 w 6923157"/>
              <a:gd name="connsiteY1323" fmla="*/ 3739748 h 3844781"/>
              <a:gd name="connsiteX1324" fmla="*/ 181646 w 6923157"/>
              <a:gd name="connsiteY1324" fmla="*/ 3714576 h 3844781"/>
              <a:gd name="connsiteX1325" fmla="*/ 172502 w 6923157"/>
              <a:gd name="connsiteY1325" fmla="*/ 3730457 h 3844781"/>
              <a:gd name="connsiteX1326" fmla="*/ 150038 w 6923157"/>
              <a:gd name="connsiteY1326" fmla="*/ 3756891 h 3844781"/>
              <a:gd name="connsiteX1327" fmla="*/ 118823 w 6923157"/>
              <a:gd name="connsiteY1327" fmla="*/ 3769699 h 3844781"/>
              <a:gd name="connsiteX1328" fmla="*/ 88345 w 6923157"/>
              <a:gd name="connsiteY1328" fmla="*/ 3762069 h 3844781"/>
              <a:gd name="connsiteX1329" fmla="*/ 73120 w 6923157"/>
              <a:gd name="connsiteY1329" fmla="*/ 3764851 h 3844781"/>
              <a:gd name="connsiteX1330" fmla="*/ 62418 w 6923157"/>
              <a:gd name="connsiteY1330" fmla="*/ 3782032 h 3844781"/>
              <a:gd name="connsiteX1331" fmla="*/ 20334 w 6923157"/>
              <a:gd name="connsiteY1331" fmla="*/ 3732874 h 3844781"/>
              <a:gd name="connsiteX1332" fmla="*/ 3595 w 6923157"/>
              <a:gd name="connsiteY1332" fmla="*/ 3665891 h 3844781"/>
              <a:gd name="connsiteX1333" fmla="*/ 16781 w 6923157"/>
              <a:gd name="connsiteY1333" fmla="*/ 3621866 h 3844781"/>
              <a:gd name="connsiteX1334" fmla="*/ 36259 w 6923157"/>
              <a:gd name="connsiteY1334" fmla="*/ 3599020 h 3844781"/>
              <a:gd name="connsiteX1335" fmla="*/ 39934 w 6923157"/>
              <a:gd name="connsiteY1335" fmla="*/ 3613574 h 3844781"/>
              <a:gd name="connsiteX1336" fmla="*/ 58538 w 6923157"/>
              <a:gd name="connsiteY1336" fmla="*/ 3577694 h 3844781"/>
              <a:gd name="connsiteX1337" fmla="*/ 72362 w 6923157"/>
              <a:gd name="connsiteY1337" fmla="*/ 3557912 h 3844781"/>
              <a:gd name="connsiteX1338" fmla="*/ 96545 w 6923157"/>
              <a:gd name="connsiteY1338" fmla="*/ 3544360 h 3844781"/>
              <a:gd name="connsiteX1339" fmla="*/ 120677 w 6923157"/>
              <a:gd name="connsiteY1339" fmla="*/ 3536906 h 3844781"/>
              <a:gd name="connsiteX1340" fmla="*/ 141530 w 6923157"/>
              <a:gd name="connsiteY1340" fmla="*/ 3517871 h 3844781"/>
              <a:gd name="connsiteX1341" fmla="*/ 153713 w 6923157"/>
              <a:gd name="connsiteY1341" fmla="*/ 3492300 h 3844781"/>
              <a:gd name="connsiteX1342" fmla="*/ 165475 w 6923157"/>
              <a:gd name="connsiteY1342" fmla="*/ 3483046 h 3844781"/>
              <a:gd name="connsiteX1343" fmla="*/ 235437 w 6923157"/>
              <a:gd name="connsiteY1343" fmla="*/ 3448950 h 3844781"/>
              <a:gd name="connsiteX1344" fmla="*/ 256318 w 6923157"/>
              <a:gd name="connsiteY1344" fmla="*/ 3443105 h 3844781"/>
              <a:gd name="connsiteX1345" fmla="*/ 287160 w 6923157"/>
              <a:gd name="connsiteY1345" fmla="*/ 3408033 h 3844781"/>
              <a:gd name="connsiteX1346" fmla="*/ 297520 w 6923157"/>
              <a:gd name="connsiteY1346" fmla="*/ 3381779 h 3844781"/>
              <a:gd name="connsiteX1347" fmla="*/ 304652 w 6923157"/>
              <a:gd name="connsiteY1347" fmla="*/ 3337843 h 3844781"/>
              <a:gd name="connsiteX1348" fmla="*/ 299761 w 6923157"/>
              <a:gd name="connsiteY1348" fmla="*/ 3333660 h 3844781"/>
              <a:gd name="connsiteX1349" fmla="*/ 295215 w 6923157"/>
              <a:gd name="connsiteY1349" fmla="*/ 3338552 h 3844781"/>
              <a:gd name="connsiteX1350" fmla="*/ 295428 w 6923157"/>
              <a:gd name="connsiteY1350" fmla="*/ 3346634 h 3844781"/>
              <a:gd name="connsiteX1351" fmla="*/ 282980 w 6923157"/>
              <a:gd name="connsiteY1351" fmla="*/ 3370224 h 3844781"/>
              <a:gd name="connsiteX1352" fmla="*/ 247773 w 6923157"/>
              <a:gd name="connsiteY1352" fmla="*/ 3372594 h 3844781"/>
              <a:gd name="connsiteX1353" fmla="*/ 256440 w 6923157"/>
              <a:gd name="connsiteY1353" fmla="*/ 3346650 h 3844781"/>
              <a:gd name="connsiteX1354" fmla="*/ 255250 w 6923157"/>
              <a:gd name="connsiteY1354" fmla="*/ 3337732 h 3844781"/>
              <a:gd name="connsiteX1355" fmla="*/ 248034 w 6923157"/>
              <a:gd name="connsiteY1355" fmla="*/ 3342095 h 3844781"/>
              <a:gd name="connsiteX1356" fmla="*/ 240053 w 6923157"/>
              <a:gd name="connsiteY1356" fmla="*/ 3353703 h 3844781"/>
              <a:gd name="connsiteX1357" fmla="*/ 227286 w 6923157"/>
              <a:gd name="connsiteY1357" fmla="*/ 3348929 h 3844781"/>
              <a:gd name="connsiteX1358" fmla="*/ 211055 w 6923157"/>
              <a:gd name="connsiteY1358" fmla="*/ 3337683 h 3844781"/>
              <a:gd name="connsiteX1359" fmla="*/ 202121 w 6923157"/>
              <a:gd name="connsiteY1359" fmla="*/ 3329165 h 3844781"/>
              <a:gd name="connsiteX1360" fmla="*/ 203733 w 6923157"/>
              <a:gd name="connsiteY1360" fmla="*/ 3321765 h 3844781"/>
              <a:gd name="connsiteX1361" fmla="*/ 195247 w 6923157"/>
              <a:gd name="connsiteY1361" fmla="*/ 3310118 h 3844781"/>
              <a:gd name="connsiteX1362" fmla="*/ 149862 w 6923157"/>
              <a:gd name="connsiteY1362" fmla="*/ 3301152 h 3844781"/>
              <a:gd name="connsiteX1363" fmla="*/ 140214 w 6923157"/>
              <a:gd name="connsiteY1363" fmla="*/ 3293778 h 3844781"/>
              <a:gd name="connsiteX1364" fmla="*/ 140158 w 6923157"/>
              <a:gd name="connsiteY1364" fmla="*/ 3267396 h 3844781"/>
              <a:gd name="connsiteX1365" fmla="*/ 164394 w 6923157"/>
              <a:gd name="connsiteY1365" fmla="*/ 3247744 h 3844781"/>
              <a:gd name="connsiteX1366" fmla="*/ 245032 w 6923157"/>
              <a:gd name="connsiteY1366" fmla="*/ 3183276 h 3844781"/>
              <a:gd name="connsiteX1367" fmla="*/ 262502 w 6923157"/>
              <a:gd name="connsiteY1367" fmla="*/ 3164857 h 3844781"/>
              <a:gd name="connsiteX1368" fmla="*/ 327651 w 6923157"/>
              <a:gd name="connsiteY1368" fmla="*/ 3101188 h 3844781"/>
              <a:gd name="connsiteX1369" fmla="*/ 332911 w 6923157"/>
              <a:gd name="connsiteY1369" fmla="*/ 3095153 h 3844781"/>
              <a:gd name="connsiteX1370" fmla="*/ 336555 w 6923157"/>
              <a:gd name="connsiteY1370" fmla="*/ 3064034 h 3844781"/>
              <a:gd name="connsiteX1371" fmla="*/ 331321 w 6923157"/>
              <a:gd name="connsiteY1371" fmla="*/ 3050779 h 3844781"/>
              <a:gd name="connsiteX1372" fmla="*/ 322281 w 6923157"/>
              <a:gd name="connsiteY1372" fmla="*/ 3054460 h 3844781"/>
              <a:gd name="connsiteX1373" fmla="*/ 259009 w 6923157"/>
              <a:gd name="connsiteY1373" fmla="*/ 3112712 h 3844781"/>
              <a:gd name="connsiteX1374" fmla="*/ 182756 w 6923157"/>
              <a:gd name="connsiteY1374" fmla="*/ 3158108 h 3844781"/>
              <a:gd name="connsiteX1375" fmla="*/ 172474 w 6923157"/>
              <a:gd name="connsiteY1375" fmla="*/ 3158970 h 3844781"/>
              <a:gd name="connsiteX1376" fmla="*/ 173292 w 6923157"/>
              <a:gd name="connsiteY1376" fmla="*/ 3145626 h 3844781"/>
              <a:gd name="connsiteX1377" fmla="*/ 176728 w 6923157"/>
              <a:gd name="connsiteY1377" fmla="*/ 3138907 h 3844781"/>
              <a:gd name="connsiteX1378" fmla="*/ 181959 w 6923157"/>
              <a:gd name="connsiteY1378" fmla="*/ 3119679 h 3844781"/>
              <a:gd name="connsiteX1379" fmla="*/ 124232 w 6923157"/>
              <a:gd name="connsiteY1379" fmla="*/ 3122105 h 3844781"/>
              <a:gd name="connsiteX1380" fmla="*/ 119791 w 6923157"/>
              <a:gd name="connsiteY1380" fmla="*/ 3114794 h 3844781"/>
              <a:gd name="connsiteX1381" fmla="*/ 120344 w 6923157"/>
              <a:gd name="connsiteY1381" fmla="*/ 3099467 h 3844781"/>
              <a:gd name="connsiteX1382" fmla="*/ 127264 w 6923157"/>
              <a:gd name="connsiteY1382" fmla="*/ 3047449 h 3844781"/>
              <a:gd name="connsiteX1383" fmla="*/ 172852 w 6923157"/>
              <a:gd name="connsiteY1383" fmla="*/ 2967051 h 3844781"/>
              <a:gd name="connsiteX1384" fmla="*/ 209905 w 6923157"/>
              <a:gd name="connsiteY1384" fmla="*/ 2913588 h 3844781"/>
              <a:gd name="connsiteX1385" fmla="*/ 245109 w 6923157"/>
              <a:gd name="connsiteY1385" fmla="*/ 2878736 h 3844781"/>
              <a:gd name="connsiteX1386" fmla="*/ 270376 w 6923157"/>
              <a:gd name="connsiteY1386" fmla="*/ 2853820 h 3844781"/>
              <a:gd name="connsiteX1387" fmla="*/ 279898 w 6923157"/>
              <a:gd name="connsiteY1387" fmla="*/ 2844104 h 3844781"/>
              <a:gd name="connsiteX1388" fmla="*/ 278558 w 6923157"/>
              <a:gd name="connsiteY1388" fmla="*/ 2844794 h 3844781"/>
              <a:gd name="connsiteX1389" fmla="*/ 247119 w 6923157"/>
              <a:gd name="connsiteY1389" fmla="*/ 2824235 h 3844781"/>
              <a:gd name="connsiteX1390" fmla="*/ 224132 w 6923157"/>
              <a:gd name="connsiteY1390" fmla="*/ 2827459 h 3844781"/>
              <a:gd name="connsiteX1391" fmla="*/ 207276 w 6923157"/>
              <a:gd name="connsiteY1391" fmla="*/ 2852591 h 3844781"/>
              <a:gd name="connsiteX1392" fmla="*/ 146325 w 6923157"/>
              <a:gd name="connsiteY1392" fmla="*/ 2776149 h 3844781"/>
              <a:gd name="connsiteX1393" fmla="*/ 124246 w 6923157"/>
              <a:gd name="connsiteY1393" fmla="*/ 2674521 h 3844781"/>
              <a:gd name="connsiteX1394" fmla="*/ 146053 w 6923157"/>
              <a:gd name="connsiteY1394" fmla="*/ 2609234 h 3844781"/>
              <a:gd name="connsiteX1395" fmla="*/ 176343 w 6923157"/>
              <a:gd name="connsiteY1395" fmla="*/ 2576149 h 3844781"/>
              <a:gd name="connsiteX1396" fmla="*/ 181199 w 6923157"/>
              <a:gd name="connsiteY1396" fmla="*/ 2598233 h 3844781"/>
              <a:gd name="connsiteX1397" fmla="*/ 210774 w 6923157"/>
              <a:gd name="connsiteY1397" fmla="*/ 2545516 h 3844781"/>
              <a:gd name="connsiteX1398" fmla="*/ 232431 w 6923157"/>
              <a:gd name="connsiteY1398" fmla="*/ 2516675 h 3844781"/>
              <a:gd name="connsiteX1399" fmla="*/ 269363 w 6923157"/>
              <a:gd name="connsiteY1399" fmla="*/ 2497833 h 3844781"/>
              <a:gd name="connsiteX1400" fmla="*/ 305940 w 6923157"/>
              <a:gd name="connsiteY1400" fmla="*/ 2488148 h 3844781"/>
              <a:gd name="connsiteX1401" fmla="*/ 338121 w 6923157"/>
              <a:gd name="connsiteY1401" fmla="*/ 2460867 h 3844781"/>
              <a:gd name="connsiteX1402" fmla="*/ 357581 w 6923157"/>
              <a:gd name="connsiteY1402" fmla="*/ 2423228 h 3844781"/>
              <a:gd name="connsiteX1403" fmla="*/ 375664 w 6923157"/>
              <a:gd name="connsiteY1403" fmla="*/ 2410067 h 3844781"/>
              <a:gd name="connsiteX1404" fmla="*/ 482274 w 6923157"/>
              <a:gd name="connsiteY1404" fmla="*/ 2363235 h 3844781"/>
              <a:gd name="connsiteX1405" fmla="*/ 513895 w 6923157"/>
              <a:gd name="connsiteY1405" fmla="*/ 2355764 h 3844781"/>
              <a:gd name="connsiteX1406" fmla="*/ 561808 w 6923157"/>
              <a:gd name="connsiteY1406" fmla="*/ 2305026 h 3844781"/>
              <a:gd name="connsiteX1407" fmla="*/ 578560 w 6923157"/>
              <a:gd name="connsiteY1407" fmla="*/ 2266250 h 3844781"/>
              <a:gd name="connsiteX1408" fmla="*/ 591275 w 6923157"/>
              <a:gd name="connsiteY1408" fmla="*/ 2200721 h 3844781"/>
              <a:gd name="connsiteX1409" fmla="*/ 584123 w 6923157"/>
              <a:gd name="connsiteY1409" fmla="*/ 2194135 h 3844781"/>
              <a:gd name="connsiteX1410" fmla="*/ 577073 w 6923157"/>
              <a:gd name="connsiteY1410" fmla="*/ 2201196 h 3844781"/>
              <a:gd name="connsiteX1411" fmla="*/ 577024 w 6923157"/>
              <a:gd name="connsiteY1411" fmla="*/ 2213343 h 3844781"/>
              <a:gd name="connsiteX1412" fmla="*/ 557257 w 6923157"/>
              <a:gd name="connsiteY1412" fmla="*/ 2247990 h 3844781"/>
              <a:gd name="connsiteX1413" fmla="*/ 504281 w 6923157"/>
              <a:gd name="connsiteY1413" fmla="*/ 2249351 h 3844781"/>
              <a:gd name="connsiteX1414" fmla="*/ 518480 w 6923157"/>
              <a:gd name="connsiteY1414" fmla="*/ 2210933 h 3844781"/>
              <a:gd name="connsiteX1415" fmla="*/ 517099 w 6923157"/>
              <a:gd name="connsiteY1415" fmla="*/ 2197468 h 3844781"/>
              <a:gd name="connsiteX1416" fmla="*/ 506065 w 6923157"/>
              <a:gd name="connsiteY1416" fmla="*/ 2203570 h 3844781"/>
              <a:gd name="connsiteX1417" fmla="*/ 493550 w 6923157"/>
              <a:gd name="connsiteY1417" fmla="*/ 2220502 h 3844781"/>
              <a:gd name="connsiteX1418" fmla="*/ 474597 w 6923157"/>
              <a:gd name="connsiteY1418" fmla="*/ 2212539 h 3844781"/>
              <a:gd name="connsiteX1419" fmla="*/ 450739 w 6923157"/>
              <a:gd name="connsiteY1419" fmla="*/ 2194637 h 3844781"/>
              <a:gd name="connsiteX1420" fmla="*/ 437711 w 6923157"/>
              <a:gd name="connsiteY1420" fmla="*/ 2181288 h 3844781"/>
              <a:gd name="connsiteX1421" fmla="*/ 440469 w 6923157"/>
              <a:gd name="connsiteY1421" fmla="*/ 2170276 h 3844781"/>
              <a:gd name="connsiteX1422" fmla="*/ 428258 w 6923157"/>
              <a:gd name="connsiteY1422" fmla="*/ 2152259 h 3844781"/>
              <a:gd name="connsiteX1423" fmla="*/ 360518 w 6923157"/>
              <a:gd name="connsiteY1423" fmla="*/ 2135962 h 3844781"/>
              <a:gd name="connsiteX1424" fmla="*/ 346365 w 6923157"/>
              <a:gd name="connsiteY1424" fmla="*/ 2124288 h 3844781"/>
              <a:gd name="connsiteX1425" fmla="*/ 347486 w 6923157"/>
              <a:gd name="connsiteY1425" fmla="*/ 2084669 h 3844781"/>
              <a:gd name="connsiteX1426" fmla="*/ 384776 w 6923157"/>
              <a:gd name="connsiteY1426" fmla="*/ 2056671 h 3844781"/>
              <a:gd name="connsiteX1427" fmla="*/ 508802 w 6923157"/>
              <a:gd name="connsiteY1427" fmla="*/ 1964899 h 3844781"/>
              <a:gd name="connsiteX1428" fmla="*/ 535875 w 6923157"/>
              <a:gd name="connsiteY1428" fmla="*/ 1938334 h 3844781"/>
              <a:gd name="connsiteX1429" fmla="*/ 636606 w 6923157"/>
              <a:gd name="connsiteY1429" fmla="*/ 1846796 h 3844781"/>
              <a:gd name="connsiteX1430" fmla="*/ 644780 w 6923157"/>
              <a:gd name="connsiteY1430" fmla="*/ 1838061 h 3844781"/>
              <a:gd name="connsiteX1431" fmla="*/ 651672 w 6923157"/>
              <a:gd name="connsiteY1431" fmla="*/ 1791561 h 3844781"/>
              <a:gd name="connsiteX1432" fmla="*/ 644415 w 6923157"/>
              <a:gd name="connsiteY1432" fmla="*/ 1771331 h 3844781"/>
              <a:gd name="connsiteX1433" fmla="*/ 630674 w 6923157"/>
              <a:gd name="connsiteY1433" fmla="*/ 1776295 h 3844781"/>
              <a:gd name="connsiteX1434" fmla="*/ 533006 w 6923157"/>
              <a:gd name="connsiteY1434" fmla="*/ 1859814 h 3844781"/>
              <a:gd name="connsiteX1435" fmla="*/ 416436 w 6923157"/>
              <a:gd name="connsiteY1435" fmla="*/ 1923220 h 3844781"/>
              <a:gd name="connsiteX1436" fmla="*/ 400957 w 6923157"/>
              <a:gd name="connsiteY1436" fmla="*/ 1923875 h 3844781"/>
              <a:gd name="connsiteX1437" fmla="*/ 402795 w 6923157"/>
              <a:gd name="connsiteY1437" fmla="*/ 1903885 h 3844781"/>
              <a:gd name="connsiteX1438" fmla="*/ 408260 w 6923157"/>
              <a:gd name="connsiteY1438" fmla="*/ 1894012 h 3844781"/>
              <a:gd name="connsiteX1439" fmla="*/ 416993 w 6923157"/>
              <a:gd name="connsiteY1439" fmla="*/ 1865468 h 3844781"/>
              <a:gd name="connsiteX1440" fmla="*/ 330199 w 6923157"/>
              <a:gd name="connsiteY1440" fmla="*/ 1865504 h 3844781"/>
              <a:gd name="connsiteX1441" fmla="*/ 323863 w 6923157"/>
              <a:gd name="connsiteY1441" fmla="*/ 1854250 h 3844781"/>
              <a:gd name="connsiteX1442" fmla="*/ 325394 w 6923157"/>
              <a:gd name="connsiteY1442" fmla="*/ 1831270 h 3844781"/>
              <a:gd name="connsiteX1443" fmla="*/ 338158 w 6923157"/>
              <a:gd name="connsiteY1443" fmla="*/ 1753591 h 3844781"/>
              <a:gd name="connsiteX1444" fmla="*/ 410280 w 6923157"/>
              <a:gd name="connsiteY1444" fmla="*/ 1635711 h 3844781"/>
              <a:gd name="connsiteX1445" fmla="*/ 468357 w 6923157"/>
              <a:gd name="connsiteY1445" fmla="*/ 1557746 h 3844781"/>
              <a:gd name="connsiteX1446" fmla="*/ 522809 w 6923157"/>
              <a:gd name="connsiteY1446" fmla="*/ 1507610 h 3844781"/>
              <a:gd name="connsiteX1447" fmla="*/ 561886 w 6923157"/>
              <a:gd name="connsiteY1447" fmla="*/ 1471771 h 3844781"/>
              <a:gd name="connsiteX1448" fmla="*/ 649696 w 6923157"/>
              <a:gd name="connsiteY1448" fmla="*/ 1418472 h 3844781"/>
              <a:gd name="connsiteX1449" fmla="*/ 713242 w 6923157"/>
              <a:gd name="connsiteY1449" fmla="*/ 1368577 h 3844781"/>
              <a:gd name="connsiteX1450" fmla="*/ 740771 w 6923157"/>
              <a:gd name="connsiteY1450" fmla="*/ 1308558 h 3844781"/>
              <a:gd name="connsiteX1451" fmla="*/ 786385 w 6923157"/>
              <a:gd name="connsiteY1451" fmla="*/ 1235378 h 3844781"/>
              <a:gd name="connsiteX1452" fmla="*/ 798032 w 6923157"/>
              <a:gd name="connsiteY1452" fmla="*/ 1235262 h 3844781"/>
              <a:gd name="connsiteX1453" fmla="*/ 832413 w 6923157"/>
              <a:gd name="connsiteY1453" fmla="*/ 1254721 h 3844781"/>
              <a:gd name="connsiteX1454" fmla="*/ 879103 w 6923157"/>
              <a:gd name="connsiteY1454" fmla="*/ 1229957 h 3844781"/>
              <a:gd name="connsiteX1455" fmla="*/ 888654 w 6923157"/>
              <a:gd name="connsiteY1455" fmla="*/ 1196745 h 3844781"/>
              <a:gd name="connsiteX1456" fmla="*/ 926709 w 6923157"/>
              <a:gd name="connsiteY1456" fmla="*/ 1176227 h 3844781"/>
              <a:gd name="connsiteX1457" fmla="*/ 929110 w 6923157"/>
              <a:gd name="connsiteY1457" fmla="*/ 1174373 h 3844781"/>
              <a:gd name="connsiteX1458" fmla="*/ 931714 w 6923157"/>
              <a:gd name="connsiteY1458" fmla="*/ 1161865 h 3844781"/>
              <a:gd name="connsiteX1459" fmla="*/ 957000 w 6923157"/>
              <a:gd name="connsiteY1459" fmla="*/ 1143140 h 3844781"/>
              <a:gd name="connsiteX1460" fmla="*/ 1044458 w 6923157"/>
              <a:gd name="connsiteY1460" fmla="*/ 1136940 h 3844781"/>
              <a:gd name="connsiteX1461" fmla="*/ 1109074 w 6923157"/>
              <a:gd name="connsiteY1461" fmla="*/ 1059575 h 3844781"/>
              <a:gd name="connsiteX1462" fmla="*/ 1123426 w 6923157"/>
              <a:gd name="connsiteY1462" fmla="*/ 1022654 h 3844781"/>
              <a:gd name="connsiteX1463" fmla="*/ 1176193 w 6923157"/>
              <a:gd name="connsiteY1463" fmla="*/ 994002 h 3844781"/>
              <a:gd name="connsiteX1464" fmla="*/ 1204954 w 6923157"/>
              <a:gd name="connsiteY1464" fmla="*/ 983895 h 3844781"/>
              <a:gd name="connsiteX1465" fmla="*/ 1244029 w 6923157"/>
              <a:gd name="connsiteY1465" fmla="*/ 948057 h 3844781"/>
              <a:gd name="connsiteX1466" fmla="*/ 1356921 w 6923157"/>
              <a:gd name="connsiteY1466" fmla="*/ 848742 h 3844781"/>
              <a:gd name="connsiteX1467" fmla="*/ 1404426 w 6923157"/>
              <a:gd name="connsiteY1467" fmla="*/ 819310 h 3844781"/>
              <a:gd name="connsiteX1468" fmla="*/ 1480437 w 6923157"/>
              <a:gd name="connsiteY1468" fmla="*/ 764631 h 3844781"/>
              <a:gd name="connsiteX1469" fmla="*/ 1510677 w 6923157"/>
              <a:gd name="connsiteY1469" fmla="*/ 743693 h 3844781"/>
              <a:gd name="connsiteX1470" fmla="*/ 1522835 w 6923157"/>
              <a:gd name="connsiteY1470" fmla="*/ 735916 h 3844781"/>
              <a:gd name="connsiteX1471" fmla="*/ 1610848 w 6923157"/>
              <a:gd name="connsiteY1471" fmla="*/ 671964 h 3844781"/>
              <a:gd name="connsiteX1472" fmla="*/ 1635881 w 6923157"/>
              <a:gd name="connsiteY1472" fmla="*/ 676040 h 3844781"/>
              <a:gd name="connsiteX1473" fmla="*/ 1629088 w 6923157"/>
              <a:gd name="connsiteY1473" fmla="*/ 698241 h 3844781"/>
              <a:gd name="connsiteX1474" fmla="*/ 1609421 w 6923157"/>
              <a:gd name="connsiteY1474" fmla="*/ 708589 h 3844781"/>
              <a:gd name="connsiteX1475" fmla="*/ 1584799 w 6923157"/>
              <a:gd name="connsiteY1475" fmla="*/ 721150 h 3844781"/>
              <a:gd name="connsiteX1476" fmla="*/ 1576423 w 6923157"/>
              <a:gd name="connsiteY1476" fmla="*/ 740538 h 3844781"/>
              <a:gd name="connsiteX1477" fmla="*/ 1577497 w 6923157"/>
              <a:gd name="connsiteY1477" fmla="*/ 751013 h 3844781"/>
              <a:gd name="connsiteX1478" fmla="*/ 1586743 w 6923157"/>
              <a:gd name="connsiteY1478" fmla="*/ 752750 h 3844781"/>
              <a:gd name="connsiteX1479" fmla="*/ 1612592 w 6923157"/>
              <a:gd name="connsiteY1479" fmla="*/ 752159 h 3844781"/>
              <a:gd name="connsiteX1480" fmla="*/ 1635428 w 6923157"/>
              <a:gd name="connsiteY1480" fmla="*/ 747436 h 3844781"/>
              <a:gd name="connsiteX1481" fmla="*/ 1749087 w 6923157"/>
              <a:gd name="connsiteY1481" fmla="*/ 693547 h 3844781"/>
              <a:gd name="connsiteX1482" fmla="*/ 1775343 w 6923157"/>
              <a:gd name="connsiteY1482" fmla="*/ 671650 h 3844781"/>
              <a:gd name="connsiteX1483" fmla="*/ 1790515 w 6923157"/>
              <a:gd name="connsiteY1483" fmla="*/ 668003 h 3844781"/>
              <a:gd name="connsiteX1484" fmla="*/ 1809315 w 6923157"/>
              <a:gd name="connsiteY1484" fmla="*/ 674471 h 3844781"/>
              <a:gd name="connsiteX1485" fmla="*/ 1831126 w 6923157"/>
              <a:gd name="connsiteY1485" fmla="*/ 647127 h 3844781"/>
              <a:gd name="connsiteX1486" fmla="*/ 1847778 w 6923157"/>
              <a:gd name="connsiteY1486" fmla="*/ 632649 h 3844781"/>
              <a:gd name="connsiteX1487" fmla="*/ 1859119 w 6923157"/>
              <a:gd name="connsiteY1487" fmla="*/ 629540 h 3844781"/>
              <a:gd name="connsiteX1488" fmla="*/ 1931044 w 6923157"/>
              <a:gd name="connsiteY1488" fmla="*/ 598199 h 3844781"/>
              <a:gd name="connsiteX1489" fmla="*/ 1955052 w 6923157"/>
              <a:gd name="connsiteY1489" fmla="*/ 579654 h 3844781"/>
              <a:gd name="connsiteX1490" fmla="*/ 1971347 w 6923157"/>
              <a:gd name="connsiteY1490" fmla="*/ 574332 h 3844781"/>
              <a:gd name="connsiteX1491" fmla="*/ 2024477 w 6923157"/>
              <a:gd name="connsiteY1491" fmla="*/ 574466 h 3844781"/>
              <a:gd name="connsiteX1492" fmla="*/ 2168484 w 6923157"/>
              <a:gd name="connsiteY1492" fmla="*/ 551225 h 3844781"/>
              <a:gd name="connsiteX1493" fmla="*/ 2222429 w 6923157"/>
              <a:gd name="connsiteY1493" fmla="*/ 546692 h 3844781"/>
              <a:gd name="connsiteX1494" fmla="*/ 2309324 w 6923157"/>
              <a:gd name="connsiteY1494" fmla="*/ 522358 h 3844781"/>
              <a:gd name="connsiteX1495" fmla="*/ 2426561 w 6923157"/>
              <a:gd name="connsiteY1495" fmla="*/ 490731 h 3844781"/>
              <a:gd name="connsiteX1496" fmla="*/ 2524029 w 6923157"/>
              <a:gd name="connsiteY1496" fmla="*/ 455807 h 3844781"/>
              <a:gd name="connsiteX1497" fmla="*/ 2618585 w 6923157"/>
              <a:gd name="connsiteY1497" fmla="*/ 430397 h 3844781"/>
              <a:gd name="connsiteX1498" fmla="*/ 2686169 w 6923157"/>
              <a:gd name="connsiteY1498" fmla="*/ 407256 h 3844781"/>
              <a:gd name="connsiteX1499" fmla="*/ 2966161 w 6923157"/>
              <a:gd name="connsiteY1499" fmla="*/ 333063 h 3844781"/>
              <a:gd name="connsiteX1500" fmla="*/ 3270774 w 6923157"/>
              <a:gd name="connsiteY1500" fmla="*/ 246308 h 3844781"/>
              <a:gd name="connsiteX1501" fmla="*/ 3563794 w 6923157"/>
              <a:gd name="connsiteY1501" fmla="*/ 185465 h 3844781"/>
              <a:gd name="connsiteX1502" fmla="*/ 3788615 w 6923157"/>
              <a:gd name="connsiteY1502" fmla="*/ 141779 h 3844781"/>
              <a:gd name="connsiteX1503" fmla="*/ 3959493 w 6923157"/>
              <a:gd name="connsiteY1503" fmla="*/ 102625 h 3844781"/>
              <a:gd name="connsiteX1504" fmla="*/ 4082759 w 6923157"/>
              <a:gd name="connsiteY1504" fmla="*/ 79260 h 3844781"/>
              <a:gd name="connsiteX1505" fmla="*/ 4160510 w 6923157"/>
              <a:gd name="connsiteY1505" fmla="*/ 66832 h 3844781"/>
              <a:gd name="connsiteX1506" fmla="*/ 4184775 w 6923157"/>
              <a:gd name="connsiteY1506" fmla="*/ 63429 h 3844781"/>
              <a:gd name="connsiteX1507" fmla="*/ 4190037 w 6923157"/>
              <a:gd name="connsiteY1507" fmla="*/ 64206 h 3844781"/>
              <a:gd name="connsiteX1508" fmla="*/ 4555241 w 6923157"/>
              <a:gd name="connsiteY1508" fmla="*/ 25108 h 3844781"/>
              <a:gd name="connsiteX1509" fmla="*/ 4651792 w 6923157"/>
              <a:gd name="connsiteY1509" fmla="*/ 19150 h 3844781"/>
              <a:gd name="connsiteX1510" fmla="*/ 4863232 w 6923157"/>
              <a:gd name="connsiteY1510" fmla="*/ 9214 h 3844781"/>
              <a:gd name="connsiteX1511" fmla="*/ 5029821 w 6923157"/>
              <a:gd name="connsiteY1511" fmla="*/ 4053 h 3844781"/>
              <a:gd name="connsiteX1512" fmla="*/ 5184916 w 6923157"/>
              <a:gd name="connsiteY1512" fmla="*/ 504 h 3844781"/>
              <a:gd name="connsiteX1513" fmla="*/ 5191838 w 6923157"/>
              <a:gd name="connsiteY1513" fmla="*/ 103 h 3844781"/>
              <a:gd name="connsiteX1514" fmla="*/ 5198148 w 6923157"/>
              <a:gd name="connsiteY1514" fmla="*/ 3202 h 3844781"/>
              <a:gd name="connsiteX1515" fmla="*/ 5279936 w 6923157"/>
              <a:gd name="connsiteY1515" fmla="*/ 17527 h 3844781"/>
              <a:gd name="connsiteX1516" fmla="*/ 5364685 w 6923157"/>
              <a:gd name="connsiteY1516" fmla="*/ 10190 h 3844781"/>
              <a:gd name="connsiteX1517" fmla="*/ 5509053 w 6923157"/>
              <a:gd name="connsiteY1517" fmla="*/ 15735 h 38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Lst>
            <a:rect l="l" t="t" r="r" b="b"/>
            <a:pathLst>
              <a:path w="6923157" h="3844781">
                <a:moveTo>
                  <a:pt x="4127094" y="2650274"/>
                </a:moveTo>
                <a:lnTo>
                  <a:pt x="4120952" y="2652027"/>
                </a:lnTo>
                <a:lnTo>
                  <a:pt x="4121694" y="2652798"/>
                </a:lnTo>
                <a:lnTo>
                  <a:pt x="4123622" y="2654447"/>
                </a:lnTo>
                <a:close/>
                <a:moveTo>
                  <a:pt x="4042165" y="2624169"/>
                </a:moveTo>
                <a:cubicBezTo>
                  <a:pt x="4038517" y="2622805"/>
                  <a:pt x="4035623" y="2623841"/>
                  <a:pt x="4033090" y="2625954"/>
                </a:cubicBezTo>
                <a:lnTo>
                  <a:pt x="4032096" y="2627139"/>
                </a:lnTo>
                <a:lnTo>
                  <a:pt x="4039066" y="2637438"/>
                </a:lnTo>
                <a:cubicBezTo>
                  <a:pt x="4039330" y="2639420"/>
                  <a:pt x="4040308" y="2640257"/>
                  <a:pt x="4040573" y="2642238"/>
                </a:cubicBezTo>
                <a:cubicBezTo>
                  <a:pt x="4043190" y="2648865"/>
                  <a:pt x="4046705" y="2649238"/>
                  <a:pt x="4050273" y="2643511"/>
                </a:cubicBezTo>
                <a:lnTo>
                  <a:pt x="4050295" y="2643480"/>
                </a:lnTo>
                <a:lnTo>
                  <a:pt x="4049615" y="2633721"/>
                </a:lnTo>
                <a:cubicBezTo>
                  <a:pt x="4048001" y="2628940"/>
                  <a:pt x="4045325" y="2625115"/>
                  <a:pt x="4042165" y="2624169"/>
                </a:cubicBezTo>
                <a:close/>
                <a:moveTo>
                  <a:pt x="4268802" y="2636824"/>
                </a:moveTo>
                <a:lnTo>
                  <a:pt x="4256851" y="2652632"/>
                </a:lnTo>
                <a:lnTo>
                  <a:pt x="4274805" y="2655317"/>
                </a:lnTo>
                <a:lnTo>
                  <a:pt x="4275574" y="2653477"/>
                </a:lnTo>
                <a:cubicBezTo>
                  <a:pt x="4279284" y="2649628"/>
                  <a:pt x="4283850" y="2646510"/>
                  <a:pt x="4287193" y="2642347"/>
                </a:cubicBezTo>
                <a:cubicBezTo>
                  <a:pt x="4279567" y="2637142"/>
                  <a:pt x="4273673" y="2635174"/>
                  <a:pt x="4268802" y="2636824"/>
                </a:cubicBezTo>
                <a:close/>
                <a:moveTo>
                  <a:pt x="5509053" y="15735"/>
                </a:moveTo>
                <a:cubicBezTo>
                  <a:pt x="5530765" y="12689"/>
                  <a:pt x="5550842" y="18979"/>
                  <a:pt x="5568007" y="34782"/>
                </a:cubicBezTo>
                <a:cubicBezTo>
                  <a:pt x="5573730" y="40050"/>
                  <a:pt x="5577561" y="39514"/>
                  <a:pt x="5582209" y="34308"/>
                </a:cubicBezTo>
                <a:cubicBezTo>
                  <a:pt x="5592936" y="25214"/>
                  <a:pt x="5603970" y="19113"/>
                  <a:pt x="5615414" y="29649"/>
                </a:cubicBezTo>
                <a:cubicBezTo>
                  <a:pt x="5630843" y="41144"/>
                  <a:pt x="5646475" y="41987"/>
                  <a:pt x="5664202" y="37982"/>
                </a:cubicBezTo>
                <a:cubicBezTo>
                  <a:pt x="5690868" y="32722"/>
                  <a:pt x="5715899" y="36799"/>
                  <a:pt x="5739604" y="53203"/>
                </a:cubicBezTo>
                <a:cubicBezTo>
                  <a:pt x="5753603" y="63381"/>
                  <a:pt x="5772096" y="66858"/>
                  <a:pt x="5783946" y="56089"/>
                </a:cubicBezTo>
                <a:cubicBezTo>
                  <a:pt x="5805248" y="36405"/>
                  <a:pt x="5825018" y="39701"/>
                  <a:pt x="5846832" y="50301"/>
                </a:cubicBezTo>
                <a:cubicBezTo>
                  <a:pt x="5857663" y="54852"/>
                  <a:pt x="5869770" y="59225"/>
                  <a:pt x="5882235" y="54440"/>
                </a:cubicBezTo>
                <a:cubicBezTo>
                  <a:pt x="5888314" y="50551"/>
                  <a:pt x="5891328" y="54682"/>
                  <a:pt x="5891942" y="60666"/>
                </a:cubicBezTo>
                <a:cubicBezTo>
                  <a:pt x="5892402" y="65155"/>
                  <a:pt x="5892708" y="68148"/>
                  <a:pt x="5893015" y="71140"/>
                </a:cubicBezTo>
                <a:cubicBezTo>
                  <a:pt x="5893426" y="87778"/>
                  <a:pt x="5894703" y="87599"/>
                  <a:pt x="5905430" y="78505"/>
                </a:cubicBezTo>
                <a:cubicBezTo>
                  <a:pt x="5917434" y="69232"/>
                  <a:pt x="5930868" y="61276"/>
                  <a:pt x="5943179" y="54995"/>
                </a:cubicBezTo>
                <a:cubicBezTo>
                  <a:pt x="5948135" y="52782"/>
                  <a:pt x="5953089" y="50570"/>
                  <a:pt x="5957381" y="54521"/>
                </a:cubicBezTo>
                <a:cubicBezTo>
                  <a:pt x="5961674" y="58471"/>
                  <a:pt x="5959733" y="64814"/>
                  <a:pt x="5957638" y="69662"/>
                </a:cubicBezTo>
                <a:cubicBezTo>
                  <a:pt x="5952480" y="82528"/>
                  <a:pt x="5956925" y="87975"/>
                  <a:pt x="5967294" y="88037"/>
                </a:cubicBezTo>
                <a:cubicBezTo>
                  <a:pt x="5971280" y="88997"/>
                  <a:pt x="5975418" y="91452"/>
                  <a:pt x="5979250" y="90913"/>
                </a:cubicBezTo>
                <a:cubicBezTo>
                  <a:pt x="5988189" y="89659"/>
                  <a:pt x="5989927" y="93969"/>
                  <a:pt x="5985739" y="103664"/>
                </a:cubicBezTo>
                <a:cubicBezTo>
                  <a:pt x="5983491" y="107014"/>
                  <a:pt x="5981396" y="111861"/>
                  <a:pt x="5985535" y="114315"/>
                </a:cubicBezTo>
                <a:cubicBezTo>
                  <a:pt x="5988549" y="118446"/>
                  <a:pt x="5992227" y="116412"/>
                  <a:pt x="5995906" y="114378"/>
                </a:cubicBezTo>
                <a:cubicBezTo>
                  <a:pt x="6005509" y="106960"/>
                  <a:pt x="6016032" y="108519"/>
                  <a:pt x="6027833" y="109899"/>
                </a:cubicBezTo>
                <a:cubicBezTo>
                  <a:pt x="6063542" y="117031"/>
                  <a:pt x="6093120" y="102256"/>
                  <a:pt x="6120345" y="77188"/>
                </a:cubicBezTo>
                <a:cubicBezTo>
                  <a:pt x="6125147" y="73479"/>
                  <a:pt x="6126934" y="65639"/>
                  <a:pt x="6133167" y="63247"/>
                </a:cubicBezTo>
                <a:cubicBezTo>
                  <a:pt x="6132656" y="70908"/>
                  <a:pt x="6131992" y="77071"/>
                  <a:pt x="6131482" y="84731"/>
                </a:cubicBezTo>
                <a:cubicBezTo>
                  <a:pt x="6130463" y="100052"/>
                  <a:pt x="6136491" y="108312"/>
                  <a:pt x="6148292" y="109692"/>
                </a:cubicBezTo>
                <a:cubicBezTo>
                  <a:pt x="6187680" y="114790"/>
                  <a:pt x="6227066" y="119888"/>
                  <a:pt x="6266453" y="124986"/>
                </a:cubicBezTo>
                <a:cubicBezTo>
                  <a:pt x="6280809" y="126008"/>
                  <a:pt x="6294703" y="122540"/>
                  <a:pt x="6309365" y="126553"/>
                </a:cubicBezTo>
                <a:cubicBezTo>
                  <a:pt x="6318765" y="129789"/>
                  <a:pt x="6324335" y="133561"/>
                  <a:pt x="6323161" y="147384"/>
                </a:cubicBezTo>
                <a:cubicBezTo>
                  <a:pt x="6323571" y="164021"/>
                  <a:pt x="6334709" y="171565"/>
                  <a:pt x="6346711" y="162293"/>
                </a:cubicBezTo>
                <a:cubicBezTo>
                  <a:pt x="6356315" y="154875"/>
                  <a:pt x="6364132" y="155296"/>
                  <a:pt x="6373685" y="160026"/>
                </a:cubicBezTo>
                <a:cubicBezTo>
                  <a:pt x="6379407" y="165294"/>
                  <a:pt x="6384516" y="164577"/>
                  <a:pt x="6390287" y="157697"/>
                </a:cubicBezTo>
                <a:cubicBezTo>
                  <a:pt x="6395906" y="149321"/>
                  <a:pt x="6403416" y="146749"/>
                  <a:pt x="6411539" y="150162"/>
                </a:cubicBezTo>
                <a:cubicBezTo>
                  <a:pt x="6416800" y="150941"/>
                  <a:pt x="6423645" y="154534"/>
                  <a:pt x="6428754" y="153817"/>
                </a:cubicBezTo>
                <a:cubicBezTo>
                  <a:pt x="6436417" y="152743"/>
                  <a:pt x="6439431" y="156872"/>
                  <a:pt x="6441476" y="164175"/>
                </a:cubicBezTo>
                <a:cubicBezTo>
                  <a:pt x="6446840" y="178599"/>
                  <a:pt x="6449548" y="179737"/>
                  <a:pt x="6461400" y="168968"/>
                </a:cubicBezTo>
                <a:cubicBezTo>
                  <a:pt x="6468448" y="161908"/>
                  <a:pt x="6475344" y="153351"/>
                  <a:pt x="6483977" y="149104"/>
                </a:cubicBezTo>
                <a:cubicBezTo>
                  <a:pt x="6484130" y="150601"/>
                  <a:pt x="6485407" y="150422"/>
                  <a:pt x="6485561" y="151918"/>
                </a:cubicBezTo>
                <a:cubicBezTo>
                  <a:pt x="6476061" y="172981"/>
                  <a:pt x="6476061" y="172981"/>
                  <a:pt x="6488426" y="192495"/>
                </a:cubicBezTo>
                <a:cubicBezTo>
                  <a:pt x="6490009" y="195307"/>
                  <a:pt x="6491594" y="198122"/>
                  <a:pt x="6493024" y="199438"/>
                </a:cubicBezTo>
                <a:cubicBezTo>
                  <a:pt x="6505849" y="223441"/>
                  <a:pt x="6521634" y="225780"/>
                  <a:pt x="6542118" y="210763"/>
                </a:cubicBezTo>
                <a:cubicBezTo>
                  <a:pt x="6552845" y="201670"/>
                  <a:pt x="6560967" y="205083"/>
                  <a:pt x="6563778" y="219867"/>
                </a:cubicBezTo>
                <a:cubicBezTo>
                  <a:pt x="6565823" y="227168"/>
                  <a:pt x="6566590" y="234649"/>
                  <a:pt x="6566079" y="242309"/>
                </a:cubicBezTo>
                <a:cubicBezTo>
                  <a:pt x="6564395" y="263794"/>
                  <a:pt x="6548406" y="272108"/>
                  <a:pt x="6534254" y="260435"/>
                </a:cubicBezTo>
                <a:cubicBezTo>
                  <a:pt x="6522964" y="251394"/>
                  <a:pt x="6512287" y="248339"/>
                  <a:pt x="6500486" y="246959"/>
                </a:cubicBezTo>
                <a:cubicBezTo>
                  <a:pt x="6488839" y="247076"/>
                  <a:pt x="6478162" y="244020"/>
                  <a:pt x="6469425" y="234623"/>
                </a:cubicBezTo>
                <a:cubicBezTo>
                  <a:pt x="6456091" y="218280"/>
                  <a:pt x="6449552" y="217681"/>
                  <a:pt x="6437038" y="234614"/>
                </a:cubicBezTo>
                <a:cubicBezTo>
                  <a:pt x="6427741" y="245025"/>
                  <a:pt x="6419108" y="249272"/>
                  <a:pt x="6406030" y="248070"/>
                </a:cubicBezTo>
                <a:cubicBezTo>
                  <a:pt x="6382582" y="246808"/>
                  <a:pt x="6359643" y="237883"/>
                  <a:pt x="6337319" y="234945"/>
                </a:cubicBezTo>
                <a:cubicBezTo>
                  <a:pt x="6317548" y="231648"/>
                  <a:pt x="6298393" y="234336"/>
                  <a:pt x="6283169" y="250132"/>
                </a:cubicBezTo>
                <a:cubicBezTo>
                  <a:pt x="6275151" y="260363"/>
                  <a:pt x="6269735" y="258087"/>
                  <a:pt x="6261153" y="250186"/>
                </a:cubicBezTo>
                <a:cubicBezTo>
                  <a:pt x="6221098" y="213308"/>
                  <a:pt x="6178084" y="198095"/>
                  <a:pt x="6130883" y="230520"/>
                </a:cubicBezTo>
                <a:cubicBezTo>
                  <a:pt x="6123681" y="236083"/>
                  <a:pt x="6116988" y="233987"/>
                  <a:pt x="6110296" y="231890"/>
                </a:cubicBezTo>
                <a:cubicBezTo>
                  <a:pt x="6106158" y="229436"/>
                  <a:pt x="6100436" y="224168"/>
                  <a:pt x="6095786" y="229372"/>
                </a:cubicBezTo>
                <a:cubicBezTo>
                  <a:pt x="6091293" y="236075"/>
                  <a:pt x="6095737" y="241521"/>
                  <a:pt x="6097628" y="247327"/>
                </a:cubicBezTo>
                <a:cubicBezTo>
                  <a:pt x="6102379" y="255768"/>
                  <a:pt x="6098856" y="259297"/>
                  <a:pt x="6091193" y="260372"/>
                </a:cubicBezTo>
                <a:cubicBezTo>
                  <a:pt x="6083530" y="261447"/>
                  <a:pt x="6075560" y="259530"/>
                  <a:pt x="6067744" y="259109"/>
                </a:cubicBezTo>
                <a:cubicBezTo>
                  <a:pt x="6050528" y="255454"/>
                  <a:pt x="6035713" y="249943"/>
                  <a:pt x="6018293" y="256941"/>
                </a:cubicBezTo>
                <a:cubicBezTo>
                  <a:pt x="6014462" y="257479"/>
                  <a:pt x="6014155" y="254486"/>
                  <a:pt x="6012571" y="251672"/>
                </a:cubicBezTo>
                <a:cubicBezTo>
                  <a:pt x="6007360" y="238744"/>
                  <a:pt x="5998113" y="237006"/>
                  <a:pt x="5987896" y="238440"/>
                </a:cubicBezTo>
                <a:cubicBezTo>
                  <a:pt x="5949429" y="242318"/>
                  <a:pt x="5910656" y="243205"/>
                  <a:pt x="5872086" y="233441"/>
                </a:cubicBezTo>
                <a:cubicBezTo>
                  <a:pt x="5869378" y="232303"/>
                  <a:pt x="5865546" y="232839"/>
                  <a:pt x="5861868" y="234874"/>
                </a:cubicBezTo>
                <a:cubicBezTo>
                  <a:pt x="5851141" y="243967"/>
                  <a:pt x="5843019" y="240554"/>
                  <a:pt x="5835099" y="226487"/>
                </a:cubicBezTo>
                <a:cubicBezTo>
                  <a:pt x="5827180" y="212421"/>
                  <a:pt x="5819363" y="211999"/>
                  <a:pt x="5809096" y="225583"/>
                </a:cubicBezTo>
                <a:cubicBezTo>
                  <a:pt x="5804448" y="230788"/>
                  <a:pt x="5801077" y="235815"/>
                  <a:pt x="5796583" y="242516"/>
                </a:cubicBezTo>
                <a:cubicBezTo>
                  <a:pt x="5790554" y="234256"/>
                  <a:pt x="5784525" y="225995"/>
                  <a:pt x="5775585" y="227250"/>
                </a:cubicBezTo>
                <a:cubicBezTo>
                  <a:pt x="5765367" y="228683"/>
                  <a:pt x="5754997" y="228620"/>
                  <a:pt x="5746058" y="229875"/>
                </a:cubicBezTo>
                <a:cubicBezTo>
                  <a:pt x="5712699" y="233037"/>
                  <a:pt x="5708560" y="230583"/>
                  <a:pt x="5706471" y="273373"/>
                </a:cubicBezTo>
                <a:cubicBezTo>
                  <a:pt x="5706471" y="273373"/>
                  <a:pt x="5705193" y="273551"/>
                  <a:pt x="5705346" y="275048"/>
                </a:cubicBezTo>
                <a:cubicBezTo>
                  <a:pt x="5703050" y="290547"/>
                  <a:pt x="5698401" y="295754"/>
                  <a:pt x="5685169" y="293056"/>
                </a:cubicBezTo>
                <a:cubicBezTo>
                  <a:pt x="5627596" y="287474"/>
                  <a:pt x="5569206" y="286561"/>
                  <a:pt x="5511940" y="283972"/>
                </a:cubicBezTo>
                <a:cubicBezTo>
                  <a:pt x="5475566" y="283005"/>
                  <a:pt x="5438070" y="283712"/>
                  <a:pt x="5401850" y="284240"/>
                </a:cubicBezTo>
                <a:cubicBezTo>
                  <a:pt x="5357814" y="284348"/>
                  <a:pt x="5315413" y="275120"/>
                  <a:pt x="5271889" y="267567"/>
                </a:cubicBezTo>
                <a:cubicBezTo>
                  <a:pt x="5239039" y="263069"/>
                  <a:pt x="5207775" y="261386"/>
                  <a:pt x="5177228" y="279331"/>
                </a:cubicBezTo>
                <a:cubicBezTo>
                  <a:pt x="5165070" y="287108"/>
                  <a:pt x="5153269" y="285728"/>
                  <a:pt x="5139732" y="280040"/>
                </a:cubicBezTo>
                <a:cubicBezTo>
                  <a:pt x="5114085" y="269977"/>
                  <a:pt x="5086653" y="267755"/>
                  <a:pt x="5058709" y="273193"/>
                </a:cubicBezTo>
                <a:cubicBezTo>
                  <a:pt x="5034751" y="279591"/>
                  <a:pt x="5009055" y="281678"/>
                  <a:pt x="4984023" y="277602"/>
                </a:cubicBezTo>
                <a:cubicBezTo>
                  <a:pt x="4946067" y="273821"/>
                  <a:pt x="4908570" y="274529"/>
                  <a:pt x="4870257" y="279905"/>
                </a:cubicBezTo>
                <a:cubicBezTo>
                  <a:pt x="4845991" y="283310"/>
                  <a:pt x="4822696" y="283542"/>
                  <a:pt x="4799402" y="283776"/>
                </a:cubicBezTo>
                <a:cubicBezTo>
                  <a:pt x="4748674" y="281786"/>
                  <a:pt x="4697129" y="284465"/>
                  <a:pt x="4645891" y="290136"/>
                </a:cubicBezTo>
                <a:cubicBezTo>
                  <a:pt x="4594653" y="295808"/>
                  <a:pt x="4543721" y="304472"/>
                  <a:pt x="4493454" y="306971"/>
                </a:cubicBezTo>
                <a:cubicBezTo>
                  <a:pt x="4458512" y="307321"/>
                  <a:pt x="4423263" y="304677"/>
                  <a:pt x="4389242" y="314005"/>
                </a:cubicBezTo>
                <a:cubicBezTo>
                  <a:pt x="4335246" y="330687"/>
                  <a:pt x="4280993" y="332229"/>
                  <a:pt x="4227047" y="336762"/>
                </a:cubicBezTo>
                <a:cubicBezTo>
                  <a:pt x="4199921" y="337533"/>
                  <a:pt x="4172641" y="336806"/>
                  <a:pt x="4144697" y="342246"/>
                </a:cubicBezTo>
                <a:cubicBezTo>
                  <a:pt x="4113078" y="349717"/>
                  <a:pt x="4079258" y="348391"/>
                  <a:pt x="4048252" y="361849"/>
                </a:cubicBezTo>
                <a:cubicBezTo>
                  <a:pt x="4028430" y="370701"/>
                  <a:pt x="4007844" y="372071"/>
                  <a:pt x="3988227" y="370271"/>
                </a:cubicBezTo>
                <a:cubicBezTo>
                  <a:pt x="3965902" y="367332"/>
                  <a:pt x="3945315" y="368702"/>
                  <a:pt x="3924064" y="376237"/>
                </a:cubicBezTo>
                <a:cubicBezTo>
                  <a:pt x="3899289" y="387302"/>
                  <a:pt x="3872776" y="394058"/>
                  <a:pt x="3846110" y="399317"/>
                </a:cubicBezTo>
                <a:cubicBezTo>
                  <a:pt x="3809381" y="407506"/>
                  <a:pt x="3773775" y="414020"/>
                  <a:pt x="3738322" y="422029"/>
                </a:cubicBezTo>
                <a:cubicBezTo>
                  <a:pt x="3690251" y="433327"/>
                  <a:pt x="3642182" y="444624"/>
                  <a:pt x="3594111" y="455923"/>
                </a:cubicBezTo>
                <a:cubicBezTo>
                  <a:pt x="3564891" y="461540"/>
                  <a:pt x="3537101" y="468476"/>
                  <a:pt x="3509312" y="475409"/>
                </a:cubicBezTo>
                <a:cubicBezTo>
                  <a:pt x="3465073" y="486170"/>
                  <a:pt x="3422878" y="504232"/>
                  <a:pt x="3376799" y="497038"/>
                </a:cubicBezTo>
                <a:cubicBezTo>
                  <a:pt x="3370261" y="496437"/>
                  <a:pt x="3368013" y="499788"/>
                  <a:pt x="3368778" y="507270"/>
                </a:cubicBezTo>
                <a:cubicBezTo>
                  <a:pt x="3369854" y="517743"/>
                  <a:pt x="3374299" y="523191"/>
                  <a:pt x="3383238" y="521937"/>
                </a:cubicBezTo>
                <a:cubicBezTo>
                  <a:pt x="3392178" y="520682"/>
                  <a:pt x="3400964" y="517930"/>
                  <a:pt x="3409904" y="516676"/>
                </a:cubicBezTo>
                <a:cubicBezTo>
                  <a:pt x="3600858" y="483813"/>
                  <a:pt x="3792781" y="447779"/>
                  <a:pt x="3984042" y="417907"/>
                </a:cubicBezTo>
                <a:cubicBezTo>
                  <a:pt x="4160130" y="391684"/>
                  <a:pt x="4336373" y="366955"/>
                  <a:pt x="4513535" y="351205"/>
                </a:cubicBezTo>
                <a:cubicBezTo>
                  <a:pt x="4627811" y="341241"/>
                  <a:pt x="4741118" y="334451"/>
                  <a:pt x="4854731" y="330651"/>
                </a:cubicBezTo>
                <a:cubicBezTo>
                  <a:pt x="4953989" y="325830"/>
                  <a:pt x="5053708" y="325499"/>
                  <a:pt x="5153579" y="326663"/>
                </a:cubicBezTo>
                <a:cubicBezTo>
                  <a:pt x="5276900" y="329092"/>
                  <a:pt x="5398740" y="342352"/>
                  <a:pt x="5521550" y="352439"/>
                </a:cubicBezTo>
                <a:cubicBezTo>
                  <a:pt x="5560630" y="354545"/>
                  <a:pt x="5600477" y="364131"/>
                  <a:pt x="5638636" y="357260"/>
                </a:cubicBezTo>
                <a:cubicBezTo>
                  <a:pt x="5682059" y="351168"/>
                  <a:pt x="5723386" y="349922"/>
                  <a:pt x="5762367" y="376325"/>
                </a:cubicBezTo>
                <a:cubicBezTo>
                  <a:pt x="5777643" y="386324"/>
                  <a:pt x="5795676" y="385312"/>
                  <a:pt x="5812941" y="376818"/>
                </a:cubicBezTo>
                <a:cubicBezTo>
                  <a:pt x="5823976" y="370716"/>
                  <a:pt x="5835624" y="370599"/>
                  <a:pt x="5848701" y="371801"/>
                </a:cubicBezTo>
                <a:cubicBezTo>
                  <a:pt x="5868319" y="373602"/>
                  <a:pt x="5888395" y="379891"/>
                  <a:pt x="5908215" y="371039"/>
                </a:cubicBezTo>
                <a:cubicBezTo>
                  <a:pt x="5925634" y="364042"/>
                  <a:pt x="5939019" y="368234"/>
                  <a:pt x="5952201" y="383081"/>
                </a:cubicBezTo>
                <a:cubicBezTo>
                  <a:pt x="5956645" y="388529"/>
                  <a:pt x="5961907" y="389307"/>
                  <a:pt x="5967986" y="385420"/>
                </a:cubicBezTo>
                <a:cubicBezTo>
                  <a:pt x="5976466" y="379676"/>
                  <a:pt x="5986529" y="376745"/>
                  <a:pt x="5997206" y="379801"/>
                </a:cubicBezTo>
                <a:cubicBezTo>
                  <a:pt x="6029085" y="387471"/>
                  <a:pt x="6063873" y="385625"/>
                  <a:pt x="6096058" y="396287"/>
                </a:cubicBezTo>
                <a:cubicBezTo>
                  <a:pt x="6106889" y="400838"/>
                  <a:pt x="6117259" y="400901"/>
                  <a:pt x="6126863" y="393483"/>
                </a:cubicBezTo>
                <a:cubicBezTo>
                  <a:pt x="6147500" y="379963"/>
                  <a:pt x="6154039" y="380563"/>
                  <a:pt x="6170388" y="401035"/>
                </a:cubicBezTo>
                <a:cubicBezTo>
                  <a:pt x="6176417" y="409296"/>
                  <a:pt x="6183416" y="414384"/>
                  <a:pt x="6191078" y="413309"/>
                </a:cubicBezTo>
                <a:cubicBezTo>
                  <a:pt x="6218051" y="411043"/>
                  <a:pt x="6243544" y="419608"/>
                  <a:pt x="6268729" y="425181"/>
                </a:cubicBezTo>
                <a:cubicBezTo>
                  <a:pt x="6291361" y="431112"/>
                  <a:pt x="6313839" y="435548"/>
                  <a:pt x="6336367" y="427833"/>
                </a:cubicBezTo>
                <a:cubicBezTo>
                  <a:pt x="6345153" y="425082"/>
                  <a:pt x="6350569" y="427357"/>
                  <a:pt x="6355166" y="434301"/>
                </a:cubicBezTo>
                <a:cubicBezTo>
                  <a:pt x="6361196" y="442561"/>
                  <a:pt x="6368654" y="452139"/>
                  <a:pt x="6378564" y="447714"/>
                </a:cubicBezTo>
                <a:cubicBezTo>
                  <a:pt x="6399662" y="438682"/>
                  <a:pt x="6418615" y="446647"/>
                  <a:pt x="6435781" y="462451"/>
                </a:cubicBezTo>
                <a:cubicBezTo>
                  <a:pt x="6461377" y="484663"/>
                  <a:pt x="6490394" y="489697"/>
                  <a:pt x="6519972" y="474924"/>
                </a:cubicBezTo>
                <a:cubicBezTo>
                  <a:pt x="6531158" y="470319"/>
                  <a:pt x="6535296" y="472772"/>
                  <a:pt x="6536677" y="486239"/>
                </a:cubicBezTo>
                <a:cubicBezTo>
                  <a:pt x="6537137" y="490728"/>
                  <a:pt x="6537598" y="495216"/>
                  <a:pt x="6539181" y="498030"/>
                </a:cubicBezTo>
                <a:cubicBezTo>
                  <a:pt x="6559005" y="527121"/>
                  <a:pt x="6578675" y="554716"/>
                  <a:pt x="6613923" y="557358"/>
                </a:cubicBezTo>
                <a:cubicBezTo>
                  <a:pt x="6621740" y="557780"/>
                  <a:pt x="6620923" y="562448"/>
                  <a:pt x="6618983" y="568791"/>
                </a:cubicBezTo>
                <a:cubicBezTo>
                  <a:pt x="6618013" y="571963"/>
                  <a:pt x="6615765" y="575314"/>
                  <a:pt x="6613518" y="578664"/>
                </a:cubicBezTo>
                <a:cubicBezTo>
                  <a:pt x="6609023" y="585366"/>
                  <a:pt x="6604373" y="590572"/>
                  <a:pt x="6610403" y="598832"/>
                </a:cubicBezTo>
                <a:cubicBezTo>
                  <a:pt x="6615154" y="607272"/>
                  <a:pt x="6620927" y="600391"/>
                  <a:pt x="6627160" y="597999"/>
                </a:cubicBezTo>
                <a:cubicBezTo>
                  <a:pt x="6639470" y="591719"/>
                  <a:pt x="6653058" y="585258"/>
                  <a:pt x="6664195" y="592802"/>
                </a:cubicBezTo>
                <a:cubicBezTo>
                  <a:pt x="6678041" y="601483"/>
                  <a:pt x="6683966" y="596098"/>
                  <a:pt x="6691678" y="582875"/>
                </a:cubicBezTo>
                <a:cubicBezTo>
                  <a:pt x="6693925" y="579524"/>
                  <a:pt x="6696174" y="576174"/>
                  <a:pt x="6699852" y="574140"/>
                </a:cubicBezTo>
                <a:cubicBezTo>
                  <a:pt x="6703223" y="569114"/>
                  <a:pt x="6706901" y="567080"/>
                  <a:pt x="6712622" y="572348"/>
                </a:cubicBezTo>
                <a:cubicBezTo>
                  <a:pt x="6716915" y="576300"/>
                  <a:pt x="6717528" y="582284"/>
                  <a:pt x="6714156" y="587310"/>
                </a:cubicBezTo>
                <a:cubicBezTo>
                  <a:pt x="6710938" y="593832"/>
                  <a:pt x="6710275" y="599997"/>
                  <a:pt x="6705626" y="605202"/>
                </a:cubicBezTo>
                <a:cubicBezTo>
                  <a:pt x="6703226" y="607056"/>
                  <a:pt x="6700826" y="608911"/>
                  <a:pt x="6702562" y="613221"/>
                </a:cubicBezTo>
                <a:cubicBezTo>
                  <a:pt x="6704147" y="616034"/>
                  <a:pt x="6707824" y="614000"/>
                  <a:pt x="6710379" y="613641"/>
                </a:cubicBezTo>
                <a:cubicBezTo>
                  <a:pt x="6714210" y="613105"/>
                  <a:pt x="6716764" y="612746"/>
                  <a:pt x="6719011" y="609395"/>
                </a:cubicBezTo>
                <a:cubicBezTo>
                  <a:pt x="6721258" y="606044"/>
                  <a:pt x="6723814" y="605687"/>
                  <a:pt x="6726674" y="608320"/>
                </a:cubicBezTo>
                <a:cubicBezTo>
                  <a:pt x="6742410" y="622808"/>
                  <a:pt x="6759779" y="627959"/>
                  <a:pt x="6778782" y="623775"/>
                </a:cubicBezTo>
                <a:cubicBezTo>
                  <a:pt x="6787569" y="621025"/>
                  <a:pt x="6796509" y="619770"/>
                  <a:pt x="6805602" y="620012"/>
                </a:cubicBezTo>
                <a:cubicBezTo>
                  <a:pt x="6810710" y="619295"/>
                  <a:pt x="6818373" y="618220"/>
                  <a:pt x="6821694" y="625343"/>
                </a:cubicBezTo>
                <a:cubicBezTo>
                  <a:pt x="6823584" y="631149"/>
                  <a:pt x="6817661" y="636533"/>
                  <a:pt x="6814289" y="641560"/>
                </a:cubicBezTo>
                <a:cubicBezTo>
                  <a:pt x="6812041" y="644911"/>
                  <a:pt x="6809640" y="646765"/>
                  <a:pt x="6807393" y="650116"/>
                </a:cubicBezTo>
                <a:cubicBezTo>
                  <a:pt x="6805145" y="653466"/>
                  <a:pt x="6799066" y="657356"/>
                  <a:pt x="6802234" y="662981"/>
                </a:cubicBezTo>
                <a:cubicBezTo>
                  <a:pt x="6804125" y="668787"/>
                  <a:pt x="6810511" y="667891"/>
                  <a:pt x="6815465" y="665678"/>
                </a:cubicBezTo>
                <a:cubicBezTo>
                  <a:pt x="6826960" y="664066"/>
                  <a:pt x="6836207" y="665803"/>
                  <a:pt x="6848314" y="670176"/>
                </a:cubicBezTo>
                <a:cubicBezTo>
                  <a:pt x="6875390" y="681554"/>
                  <a:pt x="6888672" y="672102"/>
                  <a:pt x="6895820" y="640744"/>
                </a:cubicBezTo>
                <a:cubicBezTo>
                  <a:pt x="6898425" y="628237"/>
                  <a:pt x="6904197" y="621356"/>
                  <a:pt x="6914567" y="621419"/>
                </a:cubicBezTo>
                <a:cubicBezTo>
                  <a:pt x="6917482" y="649847"/>
                  <a:pt x="6920242" y="676779"/>
                  <a:pt x="6923157" y="705208"/>
                </a:cubicBezTo>
                <a:cubicBezTo>
                  <a:pt x="6905431" y="709212"/>
                  <a:pt x="6902367" y="717231"/>
                  <a:pt x="6908855" y="729981"/>
                </a:cubicBezTo>
                <a:cubicBezTo>
                  <a:pt x="6910593" y="734289"/>
                  <a:pt x="6916008" y="736565"/>
                  <a:pt x="6913913" y="741412"/>
                </a:cubicBezTo>
                <a:cubicBezTo>
                  <a:pt x="6910543" y="746438"/>
                  <a:pt x="6905281" y="745659"/>
                  <a:pt x="6901296" y="744700"/>
                </a:cubicBezTo>
                <a:cubicBezTo>
                  <a:pt x="6897464" y="745238"/>
                  <a:pt x="6894757" y="744100"/>
                  <a:pt x="6892049" y="742962"/>
                </a:cubicBezTo>
                <a:cubicBezTo>
                  <a:pt x="6884080" y="741046"/>
                  <a:pt x="6880401" y="743079"/>
                  <a:pt x="6880198" y="753731"/>
                </a:cubicBezTo>
                <a:cubicBezTo>
                  <a:pt x="6879535" y="759896"/>
                  <a:pt x="6876624" y="769411"/>
                  <a:pt x="6869779" y="765818"/>
                </a:cubicBezTo>
                <a:cubicBezTo>
                  <a:pt x="6860378" y="762583"/>
                  <a:pt x="6851438" y="763838"/>
                  <a:pt x="6842346" y="763595"/>
                </a:cubicBezTo>
                <a:cubicBezTo>
                  <a:pt x="6834529" y="763175"/>
                  <a:pt x="6825283" y="761437"/>
                  <a:pt x="6816649" y="765683"/>
                </a:cubicBezTo>
                <a:cubicBezTo>
                  <a:pt x="6809294" y="769752"/>
                  <a:pt x="6800661" y="773998"/>
                  <a:pt x="6808580" y="788064"/>
                </a:cubicBezTo>
                <a:cubicBezTo>
                  <a:pt x="6811596" y="792194"/>
                  <a:pt x="6809348" y="795546"/>
                  <a:pt x="6804392" y="797759"/>
                </a:cubicBezTo>
                <a:cubicBezTo>
                  <a:pt x="6785235" y="800447"/>
                  <a:pt x="6778237" y="795357"/>
                  <a:pt x="6774658" y="773093"/>
                </a:cubicBezTo>
                <a:cubicBezTo>
                  <a:pt x="6773891" y="765612"/>
                  <a:pt x="6772000" y="759806"/>
                  <a:pt x="6766585" y="757530"/>
                </a:cubicBezTo>
                <a:cubicBezTo>
                  <a:pt x="6757185" y="754297"/>
                  <a:pt x="6747939" y="752558"/>
                  <a:pt x="6738029" y="756984"/>
                </a:cubicBezTo>
                <a:cubicBezTo>
                  <a:pt x="6735475" y="757343"/>
                  <a:pt x="6734812" y="763507"/>
                  <a:pt x="6736395" y="766319"/>
                </a:cubicBezTo>
                <a:cubicBezTo>
                  <a:pt x="6736855" y="770808"/>
                  <a:pt x="6737470" y="776793"/>
                  <a:pt x="6735221" y="780145"/>
                </a:cubicBezTo>
                <a:cubicBezTo>
                  <a:pt x="6731849" y="785171"/>
                  <a:pt x="6727816" y="796360"/>
                  <a:pt x="6723064" y="787920"/>
                </a:cubicBezTo>
                <a:cubicBezTo>
                  <a:pt x="6711160" y="772896"/>
                  <a:pt x="6698388" y="774687"/>
                  <a:pt x="6684339" y="776658"/>
                </a:cubicBezTo>
                <a:cubicBezTo>
                  <a:pt x="6676523" y="776238"/>
                  <a:pt x="6668708" y="775817"/>
                  <a:pt x="6661556" y="769231"/>
                </a:cubicBezTo>
                <a:cubicBezTo>
                  <a:pt x="6634529" y="745705"/>
                  <a:pt x="6615525" y="749889"/>
                  <a:pt x="6601021" y="785313"/>
                </a:cubicBezTo>
                <a:cubicBezTo>
                  <a:pt x="6596832" y="795008"/>
                  <a:pt x="6590754" y="798897"/>
                  <a:pt x="6583448" y="790815"/>
                </a:cubicBezTo>
                <a:cubicBezTo>
                  <a:pt x="6566282" y="775010"/>
                  <a:pt x="6546511" y="771714"/>
                  <a:pt x="6525925" y="773084"/>
                </a:cubicBezTo>
                <a:cubicBezTo>
                  <a:pt x="6515554" y="773022"/>
                  <a:pt x="6505490" y="775951"/>
                  <a:pt x="6493843" y="776068"/>
                </a:cubicBezTo>
                <a:cubicBezTo>
                  <a:pt x="6474380" y="775764"/>
                  <a:pt x="6457776" y="778093"/>
                  <a:pt x="6452875" y="806100"/>
                </a:cubicBezTo>
                <a:cubicBezTo>
                  <a:pt x="6451802" y="795627"/>
                  <a:pt x="6452312" y="787966"/>
                  <a:pt x="6447560" y="779526"/>
                </a:cubicBezTo>
                <a:cubicBezTo>
                  <a:pt x="6442502" y="768094"/>
                  <a:pt x="6433101" y="764860"/>
                  <a:pt x="6424162" y="766114"/>
                </a:cubicBezTo>
                <a:cubicBezTo>
                  <a:pt x="6414099" y="769043"/>
                  <a:pt x="6421557" y="778621"/>
                  <a:pt x="6420893" y="784785"/>
                </a:cubicBezTo>
                <a:cubicBezTo>
                  <a:pt x="6420537" y="793942"/>
                  <a:pt x="6416042" y="800644"/>
                  <a:pt x="6407920" y="797231"/>
                </a:cubicBezTo>
                <a:cubicBezTo>
                  <a:pt x="6397089" y="792678"/>
                  <a:pt x="6388149" y="793933"/>
                  <a:pt x="6376808" y="797042"/>
                </a:cubicBezTo>
                <a:cubicBezTo>
                  <a:pt x="6363221" y="803502"/>
                  <a:pt x="6349172" y="805473"/>
                  <a:pt x="6335173" y="795295"/>
                </a:cubicBezTo>
                <a:cubicBezTo>
                  <a:pt x="6326744" y="788890"/>
                  <a:pt x="6319234" y="791460"/>
                  <a:pt x="6313616" y="799837"/>
                </a:cubicBezTo>
                <a:cubicBezTo>
                  <a:pt x="6310245" y="804864"/>
                  <a:pt x="6306874" y="809890"/>
                  <a:pt x="6304626" y="813240"/>
                </a:cubicBezTo>
                <a:cubicBezTo>
                  <a:pt x="6298854" y="820121"/>
                  <a:pt x="6296097" y="831132"/>
                  <a:pt x="6288128" y="829216"/>
                </a:cubicBezTo>
                <a:cubicBezTo>
                  <a:pt x="6280158" y="827298"/>
                  <a:pt x="6280362" y="816645"/>
                  <a:pt x="6279594" y="809163"/>
                </a:cubicBezTo>
                <a:cubicBezTo>
                  <a:pt x="6278828" y="801682"/>
                  <a:pt x="6274026" y="805393"/>
                  <a:pt x="6270042" y="804434"/>
                </a:cubicBezTo>
                <a:cubicBezTo>
                  <a:pt x="6266210" y="804972"/>
                  <a:pt x="6262378" y="805508"/>
                  <a:pt x="6264269" y="811314"/>
                </a:cubicBezTo>
                <a:cubicBezTo>
                  <a:pt x="6268510" y="827413"/>
                  <a:pt x="6261308" y="832978"/>
                  <a:pt x="6249967" y="836088"/>
                </a:cubicBezTo>
                <a:cubicBezTo>
                  <a:pt x="6238627" y="839197"/>
                  <a:pt x="6237964" y="845361"/>
                  <a:pt x="6246699" y="854759"/>
                </a:cubicBezTo>
                <a:cubicBezTo>
                  <a:pt x="6248284" y="857572"/>
                  <a:pt x="6252268" y="858531"/>
                  <a:pt x="6256252" y="859489"/>
                </a:cubicBezTo>
                <a:cubicBezTo>
                  <a:pt x="6291299" y="872785"/>
                  <a:pt x="6327978" y="876745"/>
                  <a:pt x="6365475" y="876037"/>
                </a:cubicBezTo>
                <a:cubicBezTo>
                  <a:pt x="6395309" y="876405"/>
                  <a:pt x="6422895" y="880123"/>
                  <a:pt x="6449461" y="899162"/>
                </a:cubicBezTo>
                <a:cubicBezTo>
                  <a:pt x="6464890" y="910656"/>
                  <a:pt x="6476948" y="927177"/>
                  <a:pt x="6487881" y="945374"/>
                </a:cubicBezTo>
                <a:cubicBezTo>
                  <a:pt x="6494981" y="926165"/>
                  <a:pt x="6501212" y="923773"/>
                  <a:pt x="6515518" y="936943"/>
                </a:cubicBezTo>
                <a:cubicBezTo>
                  <a:pt x="6519809" y="940895"/>
                  <a:pt x="6523131" y="948017"/>
                  <a:pt x="6522620" y="955678"/>
                </a:cubicBezTo>
                <a:cubicBezTo>
                  <a:pt x="6522724" y="969323"/>
                  <a:pt x="6532123" y="972557"/>
                  <a:pt x="6541216" y="972800"/>
                </a:cubicBezTo>
                <a:cubicBezTo>
                  <a:pt x="6550464" y="974537"/>
                  <a:pt x="6553529" y="966518"/>
                  <a:pt x="6556593" y="958500"/>
                </a:cubicBezTo>
                <a:cubicBezTo>
                  <a:pt x="6558379" y="950660"/>
                  <a:pt x="6557459" y="941684"/>
                  <a:pt x="6564202" y="931631"/>
                </a:cubicBezTo>
                <a:cubicBezTo>
                  <a:pt x="6562211" y="950122"/>
                  <a:pt x="6570334" y="953536"/>
                  <a:pt x="6580858" y="955096"/>
                </a:cubicBezTo>
                <a:cubicBezTo>
                  <a:pt x="6589951" y="955337"/>
                  <a:pt x="6600935" y="961384"/>
                  <a:pt x="6600578" y="970541"/>
                </a:cubicBezTo>
                <a:cubicBezTo>
                  <a:pt x="6599711" y="987358"/>
                  <a:pt x="6600121" y="1003996"/>
                  <a:pt x="6592562" y="1018716"/>
                </a:cubicBezTo>
                <a:cubicBezTo>
                  <a:pt x="6588221" y="1026915"/>
                  <a:pt x="6583266" y="1029127"/>
                  <a:pt x="6574173" y="1028885"/>
                </a:cubicBezTo>
                <a:cubicBezTo>
                  <a:pt x="6567480" y="1026788"/>
                  <a:pt x="6564619" y="1024155"/>
                  <a:pt x="6564976" y="1014998"/>
                </a:cubicBezTo>
                <a:cubicBezTo>
                  <a:pt x="6564361" y="1009013"/>
                  <a:pt x="6560224" y="1006557"/>
                  <a:pt x="6556392" y="1007096"/>
                </a:cubicBezTo>
                <a:cubicBezTo>
                  <a:pt x="6541220" y="1010743"/>
                  <a:pt x="6531360" y="1003019"/>
                  <a:pt x="6521346" y="993799"/>
                </a:cubicBezTo>
                <a:cubicBezTo>
                  <a:pt x="6511486" y="986077"/>
                  <a:pt x="6500963" y="984518"/>
                  <a:pt x="6493097" y="996246"/>
                </a:cubicBezTo>
                <a:cubicBezTo>
                  <a:pt x="6487478" y="1004623"/>
                  <a:pt x="6484617" y="1001988"/>
                  <a:pt x="6484974" y="992832"/>
                </a:cubicBezTo>
                <a:cubicBezTo>
                  <a:pt x="6484361" y="986847"/>
                  <a:pt x="6481653" y="985709"/>
                  <a:pt x="6476238" y="983433"/>
                </a:cubicBezTo>
                <a:cubicBezTo>
                  <a:pt x="6453606" y="977502"/>
                  <a:pt x="6430619" y="980728"/>
                  <a:pt x="6409828" y="992751"/>
                </a:cubicBezTo>
                <a:cubicBezTo>
                  <a:pt x="6398947" y="1000349"/>
                  <a:pt x="6387453" y="1001961"/>
                  <a:pt x="6375651" y="1000583"/>
                </a:cubicBezTo>
                <a:cubicBezTo>
                  <a:pt x="6365128" y="999024"/>
                  <a:pt x="6355422" y="992797"/>
                  <a:pt x="6346992" y="986391"/>
                </a:cubicBezTo>
                <a:cubicBezTo>
                  <a:pt x="6342701" y="982439"/>
                  <a:pt x="6339533" y="976813"/>
                  <a:pt x="6333608" y="982198"/>
                </a:cubicBezTo>
                <a:cubicBezTo>
                  <a:pt x="6327682" y="987583"/>
                  <a:pt x="6328295" y="993567"/>
                  <a:pt x="6330339" y="1000869"/>
                </a:cubicBezTo>
                <a:cubicBezTo>
                  <a:pt x="6332230" y="1006674"/>
                  <a:pt x="6335245" y="1010805"/>
                  <a:pt x="6334581" y="1016969"/>
                </a:cubicBezTo>
                <a:cubicBezTo>
                  <a:pt x="6336269" y="1033428"/>
                  <a:pt x="6343421" y="1040012"/>
                  <a:pt x="6356499" y="1041213"/>
                </a:cubicBezTo>
                <a:cubicBezTo>
                  <a:pt x="6380100" y="1043972"/>
                  <a:pt x="6401301" y="1048587"/>
                  <a:pt x="6423933" y="1054518"/>
                </a:cubicBezTo>
                <a:cubicBezTo>
                  <a:pt x="6437471" y="1060207"/>
                  <a:pt x="6439514" y="1067509"/>
                  <a:pt x="6431802" y="1080733"/>
                </a:cubicBezTo>
                <a:cubicBezTo>
                  <a:pt x="6430525" y="1080912"/>
                  <a:pt x="6430679" y="1082409"/>
                  <a:pt x="6430832" y="1083904"/>
                </a:cubicBezTo>
                <a:cubicBezTo>
                  <a:pt x="6429811" y="1099225"/>
                  <a:pt x="6421793" y="1109456"/>
                  <a:pt x="6413620" y="1118194"/>
                </a:cubicBezTo>
                <a:cubicBezTo>
                  <a:pt x="6407847" y="1125073"/>
                  <a:pt x="6404986" y="1122439"/>
                  <a:pt x="6403095" y="1116633"/>
                </a:cubicBezTo>
                <a:cubicBezTo>
                  <a:pt x="6399162" y="1103526"/>
                  <a:pt x="6404933" y="1096645"/>
                  <a:pt x="6414996" y="1093715"/>
                </a:cubicBezTo>
                <a:cubicBezTo>
                  <a:pt x="6411675" y="1086593"/>
                  <a:pt x="6407230" y="1081145"/>
                  <a:pt x="6400845" y="1082041"/>
                </a:cubicBezTo>
                <a:cubicBezTo>
                  <a:pt x="6397014" y="1082578"/>
                  <a:pt x="6396350" y="1088743"/>
                  <a:pt x="6395533" y="1093411"/>
                </a:cubicBezTo>
                <a:cubicBezTo>
                  <a:pt x="6392724" y="1116571"/>
                  <a:pt x="6388078" y="1121776"/>
                  <a:pt x="6368767" y="1122968"/>
                </a:cubicBezTo>
                <a:cubicBezTo>
                  <a:pt x="6350580" y="1122485"/>
                  <a:pt x="6331424" y="1125172"/>
                  <a:pt x="6313851" y="1130673"/>
                </a:cubicBezTo>
                <a:cubicBezTo>
                  <a:pt x="6290046" y="1138567"/>
                  <a:pt x="6284324" y="1133299"/>
                  <a:pt x="6285241" y="1104333"/>
                </a:cubicBezTo>
                <a:cubicBezTo>
                  <a:pt x="6285087" y="1102836"/>
                  <a:pt x="6284934" y="1101340"/>
                  <a:pt x="6284780" y="1099844"/>
                </a:cubicBezTo>
                <a:cubicBezTo>
                  <a:pt x="6285597" y="1095175"/>
                  <a:pt x="6288814" y="1088653"/>
                  <a:pt x="6282123" y="1086557"/>
                </a:cubicBezTo>
                <a:cubicBezTo>
                  <a:pt x="6275583" y="1085957"/>
                  <a:pt x="6268891" y="1083860"/>
                  <a:pt x="6265980" y="1093375"/>
                </a:cubicBezTo>
                <a:cubicBezTo>
                  <a:pt x="6264040" y="1099718"/>
                  <a:pt x="6261946" y="1104565"/>
                  <a:pt x="6261283" y="1110729"/>
                </a:cubicBezTo>
                <a:cubicBezTo>
                  <a:pt x="6257094" y="1120424"/>
                  <a:pt x="6252139" y="1122636"/>
                  <a:pt x="6243863" y="1117727"/>
                </a:cubicBezTo>
                <a:cubicBezTo>
                  <a:pt x="6235740" y="1114313"/>
                  <a:pt x="6236250" y="1106654"/>
                  <a:pt x="6240745" y="1099951"/>
                </a:cubicBezTo>
                <a:cubicBezTo>
                  <a:pt x="6241715" y="1096780"/>
                  <a:pt x="6242838" y="1095104"/>
                  <a:pt x="6243809" y="1091932"/>
                </a:cubicBezTo>
                <a:cubicBezTo>
                  <a:pt x="6246057" y="1088582"/>
                  <a:pt x="6245597" y="1084093"/>
                  <a:pt x="6242736" y="1081459"/>
                </a:cubicBezTo>
                <a:cubicBezTo>
                  <a:pt x="6238597" y="1079004"/>
                  <a:pt x="6237780" y="1083672"/>
                  <a:pt x="6235379" y="1085526"/>
                </a:cubicBezTo>
                <a:cubicBezTo>
                  <a:pt x="6230732" y="1090731"/>
                  <a:pt x="6227514" y="1097254"/>
                  <a:pt x="6225726" y="1105094"/>
                </a:cubicBezTo>
                <a:cubicBezTo>
                  <a:pt x="6218780" y="1125800"/>
                  <a:pt x="6211425" y="1129868"/>
                  <a:pt x="6193749" y="1121723"/>
                </a:cubicBezTo>
                <a:cubicBezTo>
                  <a:pt x="6185626" y="1118310"/>
                  <a:pt x="6177350" y="1113399"/>
                  <a:pt x="6169226" y="1109986"/>
                </a:cubicBezTo>
                <a:cubicBezTo>
                  <a:pt x="6163811" y="1107710"/>
                  <a:pt x="6157273" y="1107110"/>
                  <a:pt x="6152931" y="1115309"/>
                </a:cubicBezTo>
                <a:cubicBezTo>
                  <a:pt x="6147466" y="1125181"/>
                  <a:pt x="6144708" y="1136192"/>
                  <a:pt x="6131783" y="1136488"/>
                </a:cubicBezTo>
                <a:cubicBezTo>
                  <a:pt x="6123968" y="1136067"/>
                  <a:pt x="6119166" y="1139776"/>
                  <a:pt x="6112166" y="1134688"/>
                </a:cubicBezTo>
                <a:cubicBezTo>
                  <a:pt x="6077018" y="1107746"/>
                  <a:pt x="6040492" y="1105282"/>
                  <a:pt x="6001821" y="1119814"/>
                </a:cubicBezTo>
                <a:cubicBezTo>
                  <a:pt x="5995589" y="1122207"/>
                  <a:pt x="5990327" y="1121427"/>
                  <a:pt x="5984758" y="1117655"/>
                </a:cubicBezTo>
                <a:cubicBezTo>
                  <a:pt x="5971883" y="1105802"/>
                  <a:pt x="5957682" y="1106276"/>
                  <a:pt x="5942664" y="1111420"/>
                </a:cubicBezTo>
                <a:cubicBezTo>
                  <a:pt x="5921566" y="1120451"/>
                  <a:pt x="5903176" y="1130619"/>
                  <a:pt x="5885247" y="1145277"/>
                </a:cubicBezTo>
                <a:cubicBezTo>
                  <a:pt x="5876920" y="1152517"/>
                  <a:pt x="5868593" y="1159756"/>
                  <a:pt x="5858225" y="1159693"/>
                </a:cubicBezTo>
                <a:cubicBezTo>
                  <a:pt x="5824098" y="1155375"/>
                  <a:pt x="5788339" y="1160393"/>
                  <a:pt x="5755695" y="1145242"/>
                </a:cubicBezTo>
                <a:cubicBezTo>
                  <a:pt x="5748849" y="1141649"/>
                  <a:pt x="5743894" y="1143862"/>
                  <a:pt x="5738121" y="1150743"/>
                </a:cubicBezTo>
                <a:cubicBezTo>
                  <a:pt x="5735874" y="1154094"/>
                  <a:pt x="5733626" y="1157444"/>
                  <a:pt x="5731226" y="1159299"/>
                </a:cubicBezTo>
                <a:cubicBezTo>
                  <a:pt x="5724994" y="1161691"/>
                  <a:pt x="5726578" y="1164504"/>
                  <a:pt x="5728315" y="1168814"/>
                </a:cubicBezTo>
                <a:cubicBezTo>
                  <a:pt x="5731790" y="1177432"/>
                  <a:pt x="5737359" y="1181206"/>
                  <a:pt x="5745021" y="1180129"/>
                </a:cubicBezTo>
                <a:cubicBezTo>
                  <a:pt x="5753960" y="1178876"/>
                  <a:pt x="5758712" y="1187315"/>
                  <a:pt x="5758356" y="1196471"/>
                </a:cubicBezTo>
                <a:cubicBezTo>
                  <a:pt x="5757845" y="1204132"/>
                  <a:pt x="5749877" y="1202215"/>
                  <a:pt x="5744614" y="1201435"/>
                </a:cubicBezTo>
                <a:cubicBezTo>
                  <a:pt x="5730259" y="1200414"/>
                  <a:pt x="5725047" y="1187485"/>
                  <a:pt x="5719988" y="1176053"/>
                </a:cubicBezTo>
                <a:cubicBezTo>
                  <a:pt x="5697814" y="1136667"/>
                  <a:pt x="5665783" y="1127502"/>
                  <a:pt x="5632171" y="1153467"/>
                </a:cubicBezTo>
                <a:cubicBezTo>
                  <a:pt x="5623692" y="1159210"/>
                  <a:pt x="5615058" y="1163456"/>
                  <a:pt x="5605965" y="1163215"/>
                </a:cubicBezTo>
                <a:cubicBezTo>
                  <a:pt x="5599580" y="1164110"/>
                  <a:pt x="5596871" y="1162973"/>
                  <a:pt x="5596105" y="1155492"/>
                </a:cubicBezTo>
                <a:cubicBezTo>
                  <a:pt x="5593447" y="1142205"/>
                  <a:pt x="5589156" y="1138253"/>
                  <a:pt x="5578122" y="1144354"/>
                </a:cubicBezTo>
                <a:cubicBezTo>
                  <a:pt x="5557177" y="1154883"/>
                  <a:pt x="5536745" y="1157750"/>
                  <a:pt x="5515033" y="1160795"/>
                </a:cubicBezTo>
                <a:cubicBezTo>
                  <a:pt x="5480397" y="1164137"/>
                  <a:pt x="5449391" y="1177595"/>
                  <a:pt x="5425638" y="1211282"/>
                </a:cubicBezTo>
                <a:cubicBezTo>
                  <a:pt x="5425638" y="1211282"/>
                  <a:pt x="5424208" y="1209965"/>
                  <a:pt x="5424054" y="1208468"/>
                </a:cubicBezTo>
                <a:cubicBezTo>
                  <a:pt x="5424872" y="1203801"/>
                  <a:pt x="5426966" y="1198954"/>
                  <a:pt x="5427630" y="1192790"/>
                </a:cubicBezTo>
                <a:cubicBezTo>
                  <a:pt x="5428803" y="1178965"/>
                  <a:pt x="5425636" y="1173339"/>
                  <a:pt x="5413835" y="1171959"/>
                </a:cubicBezTo>
                <a:cubicBezTo>
                  <a:pt x="5399479" y="1170938"/>
                  <a:pt x="5395955" y="1174467"/>
                  <a:pt x="5396364" y="1191106"/>
                </a:cubicBezTo>
                <a:cubicBezTo>
                  <a:pt x="5396825" y="1195594"/>
                  <a:pt x="5400299" y="1204213"/>
                  <a:pt x="5392638" y="1205288"/>
                </a:cubicBezTo>
                <a:cubicBezTo>
                  <a:pt x="5381297" y="1208397"/>
                  <a:pt x="5372407" y="1197502"/>
                  <a:pt x="5376288" y="1184816"/>
                </a:cubicBezTo>
                <a:cubicBezTo>
                  <a:pt x="5379352" y="1176797"/>
                  <a:pt x="5377615" y="1172488"/>
                  <a:pt x="5369645" y="1170570"/>
                </a:cubicBezTo>
                <a:cubicBezTo>
                  <a:pt x="5352276" y="1165419"/>
                  <a:pt x="5334753" y="1158770"/>
                  <a:pt x="5318201" y="1148951"/>
                </a:cubicBezTo>
                <a:cubicBezTo>
                  <a:pt x="5304509" y="1141765"/>
                  <a:pt x="5290308" y="1142241"/>
                  <a:pt x="5277333" y="1154686"/>
                </a:cubicBezTo>
                <a:cubicBezTo>
                  <a:pt x="5273962" y="1159713"/>
                  <a:pt x="5269006" y="1161925"/>
                  <a:pt x="5262621" y="1162820"/>
                </a:cubicBezTo>
                <a:cubicBezTo>
                  <a:pt x="5252251" y="1162758"/>
                  <a:pt x="5241880" y="1162695"/>
                  <a:pt x="5231510" y="1162632"/>
                </a:cubicBezTo>
                <a:cubicBezTo>
                  <a:pt x="5223847" y="1163707"/>
                  <a:pt x="5217002" y="1160115"/>
                  <a:pt x="5213374" y="1150000"/>
                </a:cubicBezTo>
                <a:cubicBezTo>
                  <a:pt x="5211023" y="1139706"/>
                  <a:pt x="5205761" y="1138926"/>
                  <a:pt x="5198406" y="1142993"/>
                </a:cubicBezTo>
                <a:cubicBezTo>
                  <a:pt x="5192173" y="1145385"/>
                  <a:pt x="5184664" y="1147956"/>
                  <a:pt x="5178431" y="1150349"/>
                </a:cubicBezTo>
                <a:cubicBezTo>
                  <a:pt x="5163567" y="1156988"/>
                  <a:pt x="5155700" y="1168715"/>
                  <a:pt x="5154987" y="1187028"/>
                </a:cubicBezTo>
                <a:cubicBezTo>
                  <a:pt x="5154324" y="1193193"/>
                  <a:pt x="5154937" y="1199178"/>
                  <a:pt x="5154273" y="1205341"/>
                </a:cubicBezTo>
                <a:cubicBezTo>
                  <a:pt x="5145840" y="1160993"/>
                  <a:pt x="5116977" y="1157454"/>
                  <a:pt x="5086990" y="1155590"/>
                </a:cubicBezTo>
                <a:cubicBezTo>
                  <a:pt x="5077743" y="1153853"/>
                  <a:pt x="5071817" y="1159237"/>
                  <a:pt x="5066046" y="1166117"/>
                </a:cubicBezTo>
                <a:cubicBezTo>
                  <a:pt x="5060273" y="1172999"/>
                  <a:pt x="5058487" y="1180838"/>
                  <a:pt x="5061960" y="1189457"/>
                </a:cubicBezTo>
                <a:cubicBezTo>
                  <a:pt x="5065282" y="1196580"/>
                  <a:pt x="5071207" y="1191195"/>
                  <a:pt x="5076315" y="1190478"/>
                </a:cubicBezTo>
                <a:cubicBezTo>
                  <a:pt x="5080147" y="1189941"/>
                  <a:pt x="5086380" y="1187549"/>
                  <a:pt x="5088423" y="1194852"/>
                </a:cubicBezTo>
                <a:cubicBezTo>
                  <a:pt x="5090314" y="1200656"/>
                  <a:pt x="5088526" y="1208496"/>
                  <a:pt x="5083725" y="1212205"/>
                </a:cubicBezTo>
                <a:cubicBezTo>
                  <a:pt x="5079078" y="1217410"/>
                  <a:pt x="5072691" y="1218307"/>
                  <a:pt x="5067583" y="1219023"/>
                </a:cubicBezTo>
                <a:cubicBezTo>
                  <a:pt x="5061197" y="1219919"/>
                  <a:pt x="5054811" y="1220815"/>
                  <a:pt x="5051593" y="1227338"/>
                </a:cubicBezTo>
                <a:cubicBezTo>
                  <a:pt x="5059054" y="1236915"/>
                  <a:pt x="5069730" y="1239971"/>
                  <a:pt x="5078669" y="1238716"/>
                </a:cubicBezTo>
                <a:cubicBezTo>
                  <a:pt x="5105796" y="1237946"/>
                  <a:pt x="5131135" y="1245014"/>
                  <a:pt x="5156475" y="1252083"/>
                </a:cubicBezTo>
                <a:cubicBezTo>
                  <a:pt x="5173843" y="1257235"/>
                  <a:pt x="5190446" y="1254905"/>
                  <a:pt x="5205821" y="1240606"/>
                </a:cubicBezTo>
                <a:cubicBezTo>
                  <a:pt x="5210469" y="1235400"/>
                  <a:pt x="5215731" y="1236180"/>
                  <a:pt x="5221453" y="1241448"/>
                </a:cubicBezTo>
                <a:cubicBezTo>
                  <a:pt x="5231621" y="1252164"/>
                  <a:pt x="5243881" y="1258032"/>
                  <a:pt x="5256143" y="1263901"/>
                </a:cubicBezTo>
                <a:cubicBezTo>
                  <a:pt x="5262835" y="1265997"/>
                  <a:pt x="5269221" y="1265102"/>
                  <a:pt x="5275146" y="1259717"/>
                </a:cubicBezTo>
                <a:cubicBezTo>
                  <a:pt x="5286997" y="1248947"/>
                  <a:pt x="5300738" y="1243984"/>
                  <a:pt x="5315246" y="1246501"/>
                </a:cubicBezTo>
                <a:cubicBezTo>
                  <a:pt x="5328478" y="1249198"/>
                  <a:pt x="5341710" y="1251895"/>
                  <a:pt x="5353663" y="1254771"/>
                </a:cubicBezTo>
                <a:cubicBezTo>
                  <a:pt x="5363064" y="1258005"/>
                  <a:pt x="5368018" y="1255792"/>
                  <a:pt x="5368068" y="1243644"/>
                </a:cubicBezTo>
                <a:cubicBezTo>
                  <a:pt x="5368579" y="1235984"/>
                  <a:pt x="5370673" y="1231136"/>
                  <a:pt x="5377058" y="1230239"/>
                </a:cubicBezTo>
                <a:cubicBezTo>
                  <a:pt x="5390953" y="1226773"/>
                  <a:pt x="5395552" y="1233716"/>
                  <a:pt x="5393254" y="1249216"/>
                </a:cubicBezTo>
                <a:cubicBezTo>
                  <a:pt x="5390293" y="1270880"/>
                  <a:pt x="5394585" y="1274832"/>
                  <a:pt x="5412465" y="1272322"/>
                </a:cubicBezTo>
                <a:cubicBezTo>
                  <a:pt x="5423958" y="1270710"/>
                  <a:pt x="5435299" y="1267600"/>
                  <a:pt x="5445363" y="1264671"/>
                </a:cubicBezTo>
                <a:cubicBezTo>
                  <a:pt x="5461965" y="1262342"/>
                  <a:pt x="5476984" y="1257198"/>
                  <a:pt x="5493076" y="1262529"/>
                </a:cubicBezTo>
                <a:cubicBezTo>
                  <a:pt x="5502323" y="1264267"/>
                  <a:pt x="5509168" y="1267860"/>
                  <a:pt x="5508148" y="1283182"/>
                </a:cubicBezTo>
                <a:cubicBezTo>
                  <a:pt x="5506668" y="1294013"/>
                  <a:pt x="5512696" y="1302273"/>
                  <a:pt x="5522913" y="1300840"/>
                </a:cubicBezTo>
                <a:cubicBezTo>
                  <a:pt x="5554994" y="1297856"/>
                  <a:pt x="5584472" y="1307380"/>
                  <a:pt x="5614102" y="1318401"/>
                </a:cubicBezTo>
                <a:cubicBezTo>
                  <a:pt x="5636887" y="1325828"/>
                  <a:pt x="5649812" y="1325533"/>
                  <a:pt x="5661252" y="1298126"/>
                </a:cubicBezTo>
                <a:cubicBezTo>
                  <a:pt x="5662529" y="1297946"/>
                  <a:pt x="5663807" y="1297767"/>
                  <a:pt x="5663807" y="1297767"/>
                </a:cubicBezTo>
                <a:cubicBezTo>
                  <a:pt x="5669375" y="1301539"/>
                  <a:pt x="5664370" y="1315901"/>
                  <a:pt x="5672032" y="1314826"/>
                </a:cubicBezTo>
                <a:cubicBezTo>
                  <a:pt x="5678418" y="1313930"/>
                  <a:pt x="5682606" y="1304236"/>
                  <a:pt x="5685670" y="1296217"/>
                </a:cubicBezTo>
                <a:cubicBezTo>
                  <a:pt x="5686794" y="1294542"/>
                  <a:pt x="5687765" y="1291369"/>
                  <a:pt x="5688889" y="1289695"/>
                </a:cubicBezTo>
                <a:cubicBezTo>
                  <a:pt x="5692923" y="1278504"/>
                  <a:pt x="5695680" y="1267493"/>
                  <a:pt x="5697161" y="1256661"/>
                </a:cubicBezTo>
                <a:cubicBezTo>
                  <a:pt x="5698948" y="1248822"/>
                  <a:pt x="5703904" y="1246608"/>
                  <a:pt x="5710596" y="1248706"/>
                </a:cubicBezTo>
                <a:cubicBezTo>
                  <a:pt x="5714734" y="1251160"/>
                  <a:pt x="5720303" y="1254932"/>
                  <a:pt x="5718361" y="1261275"/>
                </a:cubicBezTo>
                <a:cubicBezTo>
                  <a:pt x="5708862" y="1282339"/>
                  <a:pt x="5717089" y="1299398"/>
                  <a:pt x="5724038" y="1316636"/>
                </a:cubicBezTo>
                <a:cubicBezTo>
                  <a:pt x="5727666" y="1326751"/>
                  <a:pt x="5730680" y="1330881"/>
                  <a:pt x="5737422" y="1320828"/>
                </a:cubicBezTo>
                <a:cubicBezTo>
                  <a:pt x="5748965" y="1307066"/>
                  <a:pt x="5764139" y="1303421"/>
                  <a:pt x="5777880" y="1298457"/>
                </a:cubicBezTo>
                <a:cubicBezTo>
                  <a:pt x="5782834" y="1296244"/>
                  <a:pt x="5786666" y="1295706"/>
                  <a:pt x="5788403" y="1300016"/>
                </a:cubicBezTo>
                <a:cubicBezTo>
                  <a:pt x="5797907" y="1316895"/>
                  <a:pt x="5812262" y="1317917"/>
                  <a:pt x="5826617" y="1318938"/>
                </a:cubicBezTo>
                <a:cubicBezTo>
                  <a:pt x="5839848" y="1321635"/>
                  <a:pt x="5852925" y="1322835"/>
                  <a:pt x="5860692" y="1335406"/>
                </a:cubicBezTo>
                <a:cubicBezTo>
                  <a:pt x="5864013" y="1342528"/>
                  <a:pt x="5866567" y="1342170"/>
                  <a:pt x="5872800" y="1339778"/>
                </a:cubicBezTo>
                <a:cubicBezTo>
                  <a:pt x="5895021" y="1329071"/>
                  <a:pt x="5916732" y="1326025"/>
                  <a:pt x="5937576" y="1339795"/>
                </a:cubicBezTo>
                <a:cubicBezTo>
                  <a:pt x="5945853" y="1344704"/>
                  <a:pt x="5950960" y="1343989"/>
                  <a:pt x="5958163" y="1338425"/>
                </a:cubicBezTo>
                <a:cubicBezTo>
                  <a:pt x="5973846" y="1327119"/>
                  <a:pt x="5990448" y="1324789"/>
                  <a:pt x="6008431" y="1335925"/>
                </a:cubicBezTo>
                <a:cubicBezTo>
                  <a:pt x="6012722" y="1339877"/>
                  <a:pt x="6016707" y="1340834"/>
                  <a:pt x="6021510" y="1337126"/>
                </a:cubicBezTo>
                <a:cubicBezTo>
                  <a:pt x="6042299" y="1325102"/>
                  <a:pt x="6080870" y="1334868"/>
                  <a:pt x="6094664" y="1355698"/>
                </a:cubicBezTo>
                <a:cubicBezTo>
                  <a:pt x="6103654" y="1342295"/>
                  <a:pt x="6116273" y="1339008"/>
                  <a:pt x="6128227" y="1341882"/>
                </a:cubicBezTo>
                <a:cubicBezTo>
                  <a:pt x="6145596" y="1347035"/>
                  <a:pt x="6163629" y="1346022"/>
                  <a:pt x="6181662" y="1345011"/>
                </a:cubicBezTo>
                <a:cubicBezTo>
                  <a:pt x="6206234" y="1344597"/>
                  <a:pt x="6221203" y="1351605"/>
                  <a:pt x="6230809" y="1382128"/>
                </a:cubicBezTo>
                <a:cubicBezTo>
                  <a:pt x="6231115" y="1385121"/>
                  <a:pt x="6232546" y="1386438"/>
                  <a:pt x="6232853" y="1389430"/>
                </a:cubicBezTo>
                <a:cubicBezTo>
                  <a:pt x="6236481" y="1399545"/>
                  <a:pt x="6241743" y="1400325"/>
                  <a:pt x="6247362" y="1391948"/>
                </a:cubicBezTo>
                <a:cubicBezTo>
                  <a:pt x="6251857" y="1385246"/>
                  <a:pt x="6256351" y="1378545"/>
                  <a:pt x="6262123" y="1371663"/>
                </a:cubicBezTo>
                <a:cubicBezTo>
                  <a:pt x="6282811" y="1345995"/>
                  <a:pt x="6309121" y="1349892"/>
                  <a:pt x="6326390" y="1379343"/>
                </a:cubicBezTo>
                <a:cubicBezTo>
                  <a:pt x="6332878" y="1392092"/>
                  <a:pt x="6341769" y="1402986"/>
                  <a:pt x="6354183" y="1410351"/>
                </a:cubicBezTo>
                <a:cubicBezTo>
                  <a:pt x="6365320" y="1417895"/>
                  <a:pt x="6376457" y="1425438"/>
                  <a:pt x="6384224" y="1438008"/>
                </a:cubicBezTo>
                <a:cubicBezTo>
                  <a:pt x="6390352" y="1421972"/>
                  <a:pt x="6380849" y="1405091"/>
                  <a:pt x="6386978" y="1389054"/>
                </a:cubicBezTo>
                <a:cubicBezTo>
                  <a:pt x="6400466" y="1406892"/>
                  <a:pt x="6400466" y="1406892"/>
                  <a:pt x="6417272" y="1393909"/>
                </a:cubicBezTo>
                <a:cubicBezTo>
                  <a:pt x="6424627" y="1389843"/>
                  <a:pt x="6429583" y="1387630"/>
                  <a:pt x="6437706" y="1391044"/>
                </a:cubicBezTo>
                <a:cubicBezTo>
                  <a:pt x="6459212" y="1398650"/>
                  <a:pt x="6480414" y="1403264"/>
                  <a:pt x="6501615" y="1407879"/>
                </a:cubicBezTo>
                <a:cubicBezTo>
                  <a:pt x="6566648" y="1423037"/>
                  <a:pt x="6632038" y="1429041"/>
                  <a:pt x="6696254" y="1448867"/>
                </a:cubicBezTo>
                <a:cubicBezTo>
                  <a:pt x="6701515" y="1449647"/>
                  <a:pt x="6709178" y="1448571"/>
                  <a:pt x="6709944" y="1456053"/>
                </a:cubicBezTo>
                <a:cubicBezTo>
                  <a:pt x="6711989" y="1463354"/>
                  <a:pt x="6705910" y="1467242"/>
                  <a:pt x="6702539" y="1472269"/>
                </a:cubicBezTo>
                <a:cubicBezTo>
                  <a:pt x="6699015" y="1475799"/>
                  <a:pt x="6694212" y="1479508"/>
                  <a:pt x="6697380" y="1485135"/>
                </a:cubicBezTo>
                <a:cubicBezTo>
                  <a:pt x="6699424" y="1492437"/>
                  <a:pt x="6704839" y="1494713"/>
                  <a:pt x="6710102" y="1495493"/>
                </a:cubicBezTo>
                <a:cubicBezTo>
                  <a:pt x="6713933" y="1494954"/>
                  <a:pt x="6717765" y="1494416"/>
                  <a:pt x="6721595" y="1493879"/>
                </a:cubicBezTo>
                <a:cubicBezTo>
                  <a:pt x="6739629" y="1492867"/>
                  <a:pt x="6751073" y="1503403"/>
                  <a:pt x="6753221" y="1524350"/>
                </a:cubicBezTo>
                <a:cubicBezTo>
                  <a:pt x="6753987" y="1531831"/>
                  <a:pt x="6754754" y="1539313"/>
                  <a:pt x="6752967" y="1547152"/>
                </a:cubicBezTo>
                <a:cubicBezTo>
                  <a:pt x="6752610" y="1556308"/>
                  <a:pt x="6758178" y="1560080"/>
                  <a:pt x="6765534" y="1556012"/>
                </a:cubicBezTo>
                <a:cubicBezTo>
                  <a:pt x="6779123" y="1549553"/>
                  <a:pt x="6784281" y="1536687"/>
                  <a:pt x="6780857" y="1515919"/>
                </a:cubicBezTo>
                <a:cubicBezTo>
                  <a:pt x="6791024" y="1526635"/>
                  <a:pt x="6798483" y="1536211"/>
                  <a:pt x="6803541" y="1547645"/>
                </a:cubicBezTo>
                <a:cubicBezTo>
                  <a:pt x="6808599" y="1559077"/>
                  <a:pt x="6807530" y="1586548"/>
                  <a:pt x="6799510" y="1596778"/>
                </a:cubicBezTo>
                <a:cubicBezTo>
                  <a:pt x="6789090" y="1608864"/>
                  <a:pt x="6776829" y="1602997"/>
                  <a:pt x="6767276" y="1598266"/>
                </a:cubicBezTo>
                <a:cubicBezTo>
                  <a:pt x="6753584" y="1591080"/>
                  <a:pt x="6738922" y="1587066"/>
                  <a:pt x="6723597" y="1589216"/>
                </a:cubicBezTo>
                <a:cubicBezTo>
                  <a:pt x="6714657" y="1590471"/>
                  <a:pt x="6704440" y="1591905"/>
                  <a:pt x="6694223" y="1593338"/>
                </a:cubicBezTo>
                <a:cubicBezTo>
                  <a:pt x="6652078" y="1599252"/>
                  <a:pt x="6610444" y="1597503"/>
                  <a:pt x="6573557" y="1566253"/>
                </a:cubicBezTo>
                <a:cubicBezTo>
                  <a:pt x="6559406" y="1554579"/>
                  <a:pt x="6552204" y="1560144"/>
                  <a:pt x="6547657" y="1578994"/>
                </a:cubicBezTo>
                <a:cubicBezTo>
                  <a:pt x="6546688" y="1582164"/>
                  <a:pt x="6549702" y="1586296"/>
                  <a:pt x="6546024" y="1588330"/>
                </a:cubicBezTo>
                <a:cubicBezTo>
                  <a:pt x="6542193" y="1588867"/>
                  <a:pt x="6539332" y="1586233"/>
                  <a:pt x="6537748" y="1583419"/>
                </a:cubicBezTo>
                <a:cubicBezTo>
                  <a:pt x="6536164" y="1580607"/>
                  <a:pt x="6534580" y="1577793"/>
                  <a:pt x="6533150" y="1576476"/>
                </a:cubicBezTo>
                <a:cubicBezTo>
                  <a:pt x="6528552" y="1569533"/>
                  <a:pt x="6522829" y="1564265"/>
                  <a:pt x="6517211" y="1572641"/>
                </a:cubicBezTo>
                <a:cubicBezTo>
                  <a:pt x="6510315" y="1581198"/>
                  <a:pt x="6520685" y="1581260"/>
                  <a:pt x="6523700" y="1585391"/>
                </a:cubicBezTo>
                <a:cubicBezTo>
                  <a:pt x="6523853" y="1586886"/>
                  <a:pt x="6525130" y="1586708"/>
                  <a:pt x="6525284" y="1588204"/>
                </a:cubicBezTo>
                <a:cubicBezTo>
                  <a:pt x="6528145" y="1590839"/>
                  <a:pt x="6529882" y="1595147"/>
                  <a:pt x="6527634" y="1598499"/>
                </a:cubicBezTo>
                <a:cubicBezTo>
                  <a:pt x="6525540" y="1603345"/>
                  <a:pt x="6522986" y="1603704"/>
                  <a:pt x="6518848" y="1601249"/>
                </a:cubicBezTo>
                <a:cubicBezTo>
                  <a:pt x="6502603" y="1594422"/>
                  <a:pt x="6489168" y="1602378"/>
                  <a:pt x="6480638" y="1620270"/>
                </a:cubicBezTo>
                <a:cubicBezTo>
                  <a:pt x="6478390" y="1623621"/>
                  <a:pt x="6473590" y="1627330"/>
                  <a:pt x="6474049" y="1631818"/>
                </a:cubicBezTo>
                <a:cubicBezTo>
                  <a:pt x="6475736" y="1648278"/>
                  <a:pt x="6491472" y="1662765"/>
                  <a:pt x="6503937" y="1657980"/>
                </a:cubicBezTo>
                <a:cubicBezTo>
                  <a:pt x="6528865" y="1648411"/>
                  <a:pt x="6553590" y="1649496"/>
                  <a:pt x="6579236" y="1659557"/>
                </a:cubicBezTo>
                <a:cubicBezTo>
                  <a:pt x="6588483" y="1661296"/>
                  <a:pt x="6597730" y="1663033"/>
                  <a:pt x="6604625" y="1654477"/>
                </a:cubicBezTo>
                <a:cubicBezTo>
                  <a:pt x="6610550" y="1649093"/>
                  <a:pt x="6613258" y="1650231"/>
                  <a:pt x="6615456" y="1659028"/>
                </a:cubicBezTo>
                <a:cubicBezTo>
                  <a:pt x="6617960" y="1670818"/>
                  <a:pt x="6625112" y="1677404"/>
                  <a:pt x="6635635" y="1678964"/>
                </a:cubicBezTo>
                <a:cubicBezTo>
                  <a:pt x="6646313" y="1682018"/>
                  <a:pt x="6658268" y="1684895"/>
                  <a:pt x="6670222" y="1687770"/>
                </a:cubicBezTo>
                <a:cubicBezTo>
                  <a:pt x="6680746" y="1689329"/>
                  <a:pt x="6685497" y="1697769"/>
                  <a:pt x="6685448" y="1709917"/>
                </a:cubicBezTo>
                <a:cubicBezTo>
                  <a:pt x="6685601" y="1711415"/>
                  <a:pt x="6685907" y="1714408"/>
                  <a:pt x="6684937" y="1717578"/>
                </a:cubicBezTo>
                <a:cubicBezTo>
                  <a:pt x="6685704" y="1725060"/>
                  <a:pt x="6690148" y="1730507"/>
                  <a:pt x="6696534" y="1729610"/>
                </a:cubicBezTo>
                <a:cubicBezTo>
                  <a:pt x="6701797" y="1730390"/>
                  <a:pt x="6701030" y="1722908"/>
                  <a:pt x="6700416" y="1716925"/>
                </a:cubicBezTo>
                <a:cubicBezTo>
                  <a:pt x="6701080" y="1710760"/>
                  <a:pt x="6700465" y="1704775"/>
                  <a:pt x="6707975" y="1702203"/>
                </a:cubicBezTo>
                <a:cubicBezTo>
                  <a:pt x="6719469" y="1700591"/>
                  <a:pt x="6731220" y="1714120"/>
                  <a:pt x="6730045" y="1727944"/>
                </a:cubicBezTo>
                <a:cubicBezTo>
                  <a:pt x="6730506" y="1732433"/>
                  <a:pt x="6728259" y="1735784"/>
                  <a:pt x="6731273" y="1739914"/>
                </a:cubicBezTo>
                <a:cubicBezTo>
                  <a:pt x="6735104" y="1739376"/>
                  <a:pt x="6734645" y="1734888"/>
                  <a:pt x="6737045" y="1733033"/>
                </a:cubicBezTo>
                <a:cubicBezTo>
                  <a:pt x="6742511" y="1723160"/>
                  <a:pt x="6747619" y="1722443"/>
                  <a:pt x="6753802" y="1732200"/>
                </a:cubicBezTo>
                <a:cubicBezTo>
                  <a:pt x="6761875" y="1747763"/>
                  <a:pt x="6773318" y="1758299"/>
                  <a:pt x="6784609" y="1767339"/>
                </a:cubicBezTo>
                <a:cubicBezTo>
                  <a:pt x="6797484" y="1779193"/>
                  <a:pt x="6809235" y="1792721"/>
                  <a:pt x="6812659" y="1813489"/>
                </a:cubicBezTo>
                <a:cubicBezTo>
                  <a:pt x="6814703" y="1820791"/>
                  <a:pt x="6818177" y="1829410"/>
                  <a:pt x="6824870" y="1831507"/>
                </a:cubicBezTo>
                <a:cubicBezTo>
                  <a:pt x="6851946" y="1842884"/>
                  <a:pt x="6863290" y="1877719"/>
                  <a:pt x="6889395" y="1892269"/>
                </a:cubicBezTo>
                <a:cubicBezTo>
                  <a:pt x="6896395" y="1897358"/>
                  <a:pt x="6895885" y="1905018"/>
                  <a:pt x="6894098" y="1912858"/>
                </a:cubicBezTo>
                <a:cubicBezTo>
                  <a:pt x="6891034" y="1920877"/>
                  <a:pt x="6884188" y="1917284"/>
                  <a:pt x="6879897" y="1913333"/>
                </a:cubicBezTo>
                <a:cubicBezTo>
                  <a:pt x="6871467" y="1906926"/>
                  <a:pt x="6863958" y="1909499"/>
                  <a:pt x="6856908" y="1916558"/>
                </a:cubicBezTo>
                <a:cubicBezTo>
                  <a:pt x="6848736" y="1925294"/>
                  <a:pt x="6838825" y="1929719"/>
                  <a:pt x="6827331" y="1931332"/>
                </a:cubicBezTo>
                <a:cubicBezTo>
                  <a:pt x="6808022" y="1932524"/>
                  <a:pt x="6796117" y="1917498"/>
                  <a:pt x="6799077" y="1895835"/>
                </a:cubicBezTo>
                <a:cubicBezTo>
                  <a:pt x="6799894" y="1891166"/>
                  <a:pt x="6800559" y="1885004"/>
                  <a:pt x="6800099" y="1880514"/>
                </a:cubicBezTo>
                <a:cubicBezTo>
                  <a:pt x="6799945" y="1879017"/>
                  <a:pt x="6801068" y="1877342"/>
                  <a:pt x="6801068" y="1877342"/>
                </a:cubicBezTo>
                <a:cubicBezTo>
                  <a:pt x="6799791" y="1877523"/>
                  <a:pt x="6799791" y="1877523"/>
                  <a:pt x="6798668" y="1879197"/>
                </a:cubicBezTo>
                <a:cubicBezTo>
                  <a:pt x="6793559" y="1879914"/>
                  <a:pt x="6789727" y="1880452"/>
                  <a:pt x="6784466" y="1879672"/>
                </a:cubicBezTo>
                <a:cubicBezTo>
                  <a:pt x="6759434" y="1875596"/>
                  <a:pt x="6752231" y="1881159"/>
                  <a:pt x="6747483" y="1910662"/>
                </a:cubicBezTo>
                <a:cubicBezTo>
                  <a:pt x="6746310" y="1924487"/>
                  <a:pt x="6738953" y="1928554"/>
                  <a:pt x="6727153" y="1927175"/>
                </a:cubicBezTo>
                <a:cubicBezTo>
                  <a:pt x="6718059" y="1926933"/>
                  <a:pt x="6712338" y="1921665"/>
                  <a:pt x="6706155" y="1911909"/>
                </a:cubicBezTo>
                <a:cubicBezTo>
                  <a:pt x="6689038" y="1883955"/>
                  <a:pt x="6665334" y="1867550"/>
                  <a:pt x="6635193" y="1864190"/>
                </a:cubicBezTo>
                <a:cubicBezTo>
                  <a:pt x="6610007" y="1858618"/>
                  <a:pt x="6610007" y="1858618"/>
                  <a:pt x="6618184" y="1887826"/>
                </a:cubicBezTo>
                <a:cubicBezTo>
                  <a:pt x="6622426" y="1903926"/>
                  <a:pt x="6620638" y="1911765"/>
                  <a:pt x="6609758" y="1919363"/>
                </a:cubicBezTo>
                <a:cubicBezTo>
                  <a:pt x="6603625" y="1897457"/>
                  <a:pt x="6599334" y="1893505"/>
                  <a:pt x="6580025" y="1894697"/>
                </a:cubicBezTo>
                <a:cubicBezTo>
                  <a:pt x="6567253" y="1896490"/>
                  <a:pt x="6553665" y="1902950"/>
                  <a:pt x="6543192" y="1889241"/>
                </a:cubicBezTo>
                <a:cubicBezTo>
                  <a:pt x="6543038" y="1887745"/>
                  <a:pt x="6541760" y="1887924"/>
                  <a:pt x="6540483" y="1888103"/>
                </a:cubicBezTo>
                <a:cubicBezTo>
                  <a:pt x="6525772" y="1896239"/>
                  <a:pt x="6519489" y="1910779"/>
                  <a:pt x="6520207" y="1930409"/>
                </a:cubicBezTo>
                <a:cubicBezTo>
                  <a:pt x="6521280" y="1940883"/>
                  <a:pt x="6522354" y="1951356"/>
                  <a:pt x="6512597" y="1957279"/>
                </a:cubicBezTo>
                <a:cubicBezTo>
                  <a:pt x="6511474" y="1958954"/>
                  <a:pt x="6507949" y="1962484"/>
                  <a:pt x="6507490" y="1957996"/>
                </a:cubicBezTo>
                <a:cubicBezTo>
                  <a:pt x="6504984" y="1946205"/>
                  <a:pt x="6495892" y="1945964"/>
                  <a:pt x="6487768" y="1942550"/>
                </a:cubicBezTo>
                <a:cubicBezTo>
                  <a:pt x="6478368" y="1939314"/>
                  <a:pt x="6472493" y="1932551"/>
                  <a:pt x="6472544" y="1920402"/>
                </a:cubicBezTo>
                <a:cubicBezTo>
                  <a:pt x="6472440" y="1906757"/>
                  <a:pt x="6466257" y="1897000"/>
                  <a:pt x="6455427" y="1892449"/>
                </a:cubicBezTo>
                <a:cubicBezTo>
                  <a:pt x="6445720" y="1886222"/>
                  <a:pt x="6437241" y="1891966"/>
                  <a:pt x="6429067" y="1900700"/>
                </a:cubicBezTo>
                <a:cubicBezTo>
                  <a:pt x="6422325" y="1910753"/>
                  <a:pt x="6419158" y="1905126"/>
                  <a:pt x="6418237" y="1896150"/>
                </a:cubicBezTo>
                <a:cubicBezTo>
                  <a:pt x="6416856" y="1882682"/>
                  <a:pt x="6410010" y="1879091"/>
                  <a:pt x="6400101" y="1883516"/>
                </a:cubicBezTo>
                <a:cubicBezTo>
                  <a:pt x="6397546" y="1883874"/>
                  <a:pt x="6394992" y="1884232"/>
                  <a:pt x="6392592" y="1886088"/>
                </a:cubicBezTo>
                <a:cubicBezTo>
                  <a:pt x="6381404" y="1890693"/>
                  <a:pt x="6372311" y="1890451"/>
                  <a:pt x="6365669" y="1876205"/>
                </a:cubicBezTo>
                <a:cubicBezTo>
                  <a:pt x="6357903" y="1863635"/>
                  <a:pt x="6345642" y="1857767"/>
                  <a:pt x="6333994" y="1857884"/>
                </a:cubicBezTo>
                <a:cubicBezTo>
                  <a:pt x="6324747" y="1856145"/>
                  <a:pt x="6314531" y="1857579"/>
                  <a:pt x="6318772" y="1873679"/>
                </a:cubicBezTo>
                <a:cubicBezTo>
                  <a:pt x="6319232" y="1878167"/>
                  <a:pt x="6318568" y="1884331"/>
                  <a:pt x="6317752" y="1889000"/>
                </a:cubicBezTo>
                <a:cubicBezTo>
                  <a:pt x="6318826" y="1899473"/>
                  <a:pt x="6316069" y="1910484"/>
                  <a:pt x="6322097" y="1918744"/>
                </a:cubicBezTo>
                <a:cubicBezTo>
                  <a:pt x="6337986" y="1934729"/>
                  <a:pt x="6338856" y="1955855"/>
                  <a:pt x="6341157" y="1978298"/>
                </a:cubicBezTo>
                <a:cubicBezTo>
                  <a:pt x="6331604" y="1973567"/>
                  <a:pt x="6322050" y="1968836"/>
                  <a:pt x="6311833" y="1970270"/>
                </a:cubicBezTo>
                <a:cubicBezTo>
                  <a:pt x="6299215" y="1973559"/>
                  <a:pt x="6287262" y="1970682"/>
                  <a:pt x="6276125" y="1963139"/>
                </a:cubicBezTo>
                <a:cubicBezTo>
                  <a:pt x="6266418" y="1956912"/>
                  <a:pt x="6255587" y="1952361"/>
                  <a:pt x="6244756" y="1947809"/>
                </a:cubicBezTo>
                <a:cubicBezTo>
                  <a:pt x="6213388" y="1932479"/>
                  <a:pt x="6179773" y="1920501"/>
                  <a:pt x="6150194" y="1897331"/>
                </a:cubicBezTo>
                <a:cubicBezTo>
                  <a:pt x="6143194" y="1892243"/>
                  <a:pt x="6139669" y="1895773"/>
                  <a:pt x="6137882" y="1903612"/>
                </a:cubicBezTo>
                <a:cubicBezTo>
                  <a:pt x="6136911" y="1906783"/>
                  <a:pt x="6136248" y="1912947"/>
                  <a:pt x="6130987" y="1912168"/>
                </a:cubicBezTo>
                <a:cubicBezTo>
                  <a:pt x="6127002" y="1911210"/>
                  <a:pt x="6126388" y="1905226"/>
                  <a:pt x="6126082" y="1902232"/>
                </a:cubicBezTo>
                <a:cubicBezTo>
                  <a:pt x="6124037" y="1894931"/>
                  <a:pt x="6122146" y="1889125"/>
                  <a:pt x="6116885" y="1888346"/>
                </a:cubicBezTo>
                <a:cubicBezTo>
                  <a:pt x="6110346" y="1887745"/>
                  <a:pt x="6104624" y="1882477"/>
                  <a:pt x="6098085" y="1881876"/>
                </a:cubicBezTo>
                <a:cubicBezTo>
                  <a:pt x="6088838" y="1880139"/>
                  <a:pt x="6086947" y="1874332"/>
                  <a:pt x="6089858" y="1864818"/>
                </a:cubicBezTo>
                <a:cubicBezTo>
                  <a:pt x="6097417" y="1850097"/>
                  <a:pt x="6086894" y="1848539"/>
                  <a:pt x="6078618" y="1843629"/>
                </a:cubicBezTo>
                <a:cubicBezTo>
                  <a:pt x="6067635" y="1837581"/>
                  <a:pt x="6068861" y="1849552"/>
                  <a:pt x="6066920" y="1855895"/>
                </a:cubicBezTo>
                <a:cubicBezTo>
                  <a:pt x="6065949" y="1859066"/>
                  <a:pt x="6066256" y="1862058"/>
                  <a:pt x="6062425" y="1862596"/>
                </a:cubicBezTo>
                <a:cubicBezTo>
                  <a:pt x="6059103" y="1855474"/>
                  <a:pt x="6054506" y="1848530"/>
                  <a:pt x="6052308" y="1839731"/>
                </a:cubicBezTo>
                <a:cubicBezTo>
                  <a:pt x="6049140" y="1834105"/>
                  <a:pt x="6044849" y="1830154"/>
                  <a:pt x="6039740" y="1830870"/>
                </a:cubicBezTo>
                <a:cubicBezTo>
                  <a:pt x="6033355" y="1831767"/>
                  <a:pt x="6034123" y="1839247"/>
                  <a:pt x="6033306" y="1843915"/>
                </a:cubicBezTo>
                <a:cubicBezTo>
                  <a:pt x="6026156" y="1875274"/>
                  <a:pt x="6011598" y="1884905"/>
                  <a:pt x="5984828" y="1876520"/>
                </a:cubicBezTo>
                <a:cubicBezTo>
                  <a:pt x="5979412" y="1874244"/>
                  <a:pt x="5974151" y="1873464"/>
                  <a:pt x="5969859" y="1869513"/>
                </a:cubicBezTo>
                <a:cubicBezTo>
                  <a:pt x="5946768" y="1859093"/>
                  <a:pt x="5927151" y="1857293"/>
                  <a:pt x="5911878" y="1885236"/>
                </a:cubicBezTo>
                <a:cubicBezTo>
                  <a:pt x="5911878" y="1885236"/>
                  <a:pt x="5910602" y="1885416"/>
                  <a:pt x="5910756" y="1886912"/>
                </a:cubicBezTo>
                <a:cubicBezTo>
                  <a:pt x="5904676" y="1890801"/>
                  <a:pt x="5899721" y="1893014"/>
                  <a:pt x="5892876" y="1889420"/>
                </a:cubicBezTo>
                <a:cubicBezTo>
                  <a:pt x="5890169" y="1888283"/>
                  <a:pt x="5887308" y="1885649"/>
                  <a:pt x="5888124" y="1880981"/>
                </a:cubicBezTo>
                <a:cubicBezTo>
                  <a:pt x="5888634" y="1873321"/>
                  <a:pt x="5894866" y="1870929"/>
                  <a:pt x="5899822" y="1868716"/>
                </a:cubicBezTo>
                <a:cubicBezTo>
                  <a:pt x="5903653" y="1868178"/>
                  <a:pt x="5908608" y="1865965"/>
                  <a:pt x="5908148" y="1861477"/>
                </a:cubicBezTo>
                <a:cubicBezTo>
                  <a:pt x="5908812" y="1855312"/>
                  <a:pt x="5902579" y="1857704"/>
                  <a:pt x="5899719" y="1855071"/>
                </a:cubicBezTo>
                <a:cubicBezTo>
                  <a:pt x="5893026" y="1852975"/>
                  <a:pt x="5886487" y="1852374"/>
                  <a:pt x="5879794" y="1850277"/>
                </a:cubicBezTo>
                <a:cubicBezTo>
                  <a:pt x="5870548" y="1848539"/>
                  <a:pt x="5862424" y="1845125"/>
                  <a:pt x="5856396" y="1836864"/>
                </a:cubicBezTo>
                <a:cubicBezTo>
                  <a:pt x="5851951" y="1831418"/>
                  <a:pt x="5848119" y="1831955"/>
                  <a:pt x="5842041" y="1835843"/>
                </a:cubicBezTo>
                <a:cubicBezTo>
                  <a:pt x="5824927" y="1845833"/>
                  <a:pt x="5812974" y="1842957"/>
                  <a:pt x="5799639" y="1826615"/>
                </a:cubicBezTo>
                <a:cubicBezTo>
                  <a:pt x="5792333" y="1818533"/>
                  <a:pt x="5787428" y="1808597"/>
                  <a:pt x="5781245" y="1798841"/>
                </a:cubicBezTo>
                <a:cubicBezTo>
                  <a:pt x="5773633" y="1787768"/>
                  <a:pt x="5763926" y="1781540"/>
                  <a:pt x="5751972" y="1778664"/>
                </a:cubicBezTo>
                <a:cubicBezTo>
                  <a:pt x="5738741" y="1775967"/>
                  <a:pt x="5732663" y="1779857"/>
                  <a:pt x="5727964" y="1797210"/>
                </a:cubicBezTo>
                <a:cubicBezTo>
                  <a:pt x="5723419" y="1816062"/>
                  <a:pt x="5714633" y="1818811"/>
                  <a:pt x="5699511" y="1810309"/>
                </a:cubicBezTo>
                <a:cubicBezTo>
                  <a:pt x="5694095" y="1808034"/>
                  <a:pt x="5691233" y="1805400"/>
                  <a:pt x="5685002" y="1807792"/>
                </a:cubicBezTo>
                <a:cubicBezTo>
                  <a:pt x="5670291" y="1815927"/>
                  <a:pt x="5670291" y="1815927"/>
                  <a:pt x="5668296" y="1796475"/>
                </a:cubicBezTo>
                <a:cubicBezTo>
                  <a:pt x="5669267" y="1793304"/>
                  <a:pt x="5669113" y="1791808"/>
                  <a:pt x="5667528" y="1788995"/>
                </a:cubicBezTo>
                <a:cubicBezTo>
                  <a:pt x="5666302" y="1777025"/>
                  <a:pt x="5660733" y="1773253"/>
                  <a:pt x="5650977" y="1779176"/>
                </a:cubicBezTo>
                <a:cubicBezTo>
                  <a:pt x="5643621" y="1783243"/>
                  <a:pt x="5636572" y="1790303"/>
                  <a:pt x="5629062" y="1792873"/>
                </a:cubicBezTo>
                <a:cubicBezTo>
                  <a:pt x="5597084" y="1809503"/>
                  <a:pt x="5560302" y="1791898"/>
                  <a:pt x="5548958" y="1757063"/>
                </a:cubicBezTo>
                <a:cubicBezTo>
                  <a:pt x="5545023" y="1743956"/>
                  <a:pt x="5548905" y="1731270"/>
                  <a:pt x="5547524" y="1717803"/>
                </a:cubicBezTo>
                <a:cubicBezTo>
                  <a:pt x="5546806" y="1698173"/>
                  <a:pt x="5539501" y="1690093"/>
                  <a:pt x="5523562" y="1686257"/>
                </a:cubicBezTo>
                <a:cubicBezTo>
                  <a:pt x="5515592" y="1684340"/>
                  <a:pt x="5507777" y="1683919"/>
                  <a:pt x="5499807" y="1682002"/>
                </a:cubicBezTo>
                <a:cubicBezTo>
                  <a:pt x="5483868" y="1678167"/>
                  <a:pt x="5475235" y="1682413"/>
                  <a:pt x="5470690" y="1701264"/>
                </a:cubicBezTo>
                <a:cubicBezTo>
                  <a:pt x="5466655" y="1712455"/>
                  <a:pt x="5462670" y="1711496"/>
                  <a:pt x="5455517" y="1704910"/>
                </a:cubicBezTo>
                <a:cubicBezTo>
                  <a:pt x="5439936" y="1691919"/>
                  <a:pt x="5430025" y="1696345"/>
                  <a:pt x="5424510" y="1718368"/>
                </a:cubicBezTo>
                <a:cubicBezTo>
                  <a:pt x="5423846" y="1724532"/>
                  <a:pt x="5424460" y="1730517"/>
                  <a:pt x="5429875" y="1732793"/>
                </a:cubicBezTo>
                <a:cubicBezTo>
                  <a:pt x="5436568" y="1734889"/>
                  <a:pt x="5437231" y="1728724"/>
                  <a:pt x="5437895" y="1722561"/>
                </a:cubicBezTo>
                <a:cubicBezTo>
                  <a:pt x="5437436" y="1718073"/>
                  <a:pt x="5439529" y="1713225"/>
                  <a:pt x="5444791" y="1714004"/>
                </a:cubicBezTo>
                <a:cubicBezTo>
                  <a:pt x="5449899" y="1713288"/>
                  <a:pt x="5454192" y="1717239"/>
                  <a:pt x="5453528" y="1723403"/>
                </a:cubicBezTo>
                <a:cubicBezTo>
                  <a:pt x="5453938" y="1740040"/>
                  <a:pt x="5456901" y="1756319"/>
                  <a:pt x="5457466" y="1774455"/>
                </a:cubicBezTo>
                <a:cubicBezTo>
                  <a:pt x="5453174" y="1770502"/>
                  <a:pt x="5451744" y="1769186"/>
                  <a:pt x="5450160" y="1766372"/>
                </a:cubicBezTo>
                <a:cubicBezTo>
                  <a:pt x="5441577" y="1758470"/>
                  <a:pt x="5431360" y="1759904"/>
                  <a:pt x="5422113" y="1758166"/>
                </a:cubicBezTo>
                <a:cubicBezTo>
                  <a:pt x="5416850" y="1757386"/>
                  <a:pt x="5416494" y="1766543"/>
                  <a:pt x="5412970" y="1770073"/>
                </a:cubicBezTo>
                <a:cubicBezTo>
                  <a:pt x="5407045" y="1775457"/>
                  <a:pt x="5400966" y="1779345"/>
                  <a:pt x="5391719" y="1777607"/>
                </a:cubicBezTo>
                <a:cubicBezTo>
                  <a:pt x="5383903" y="1777186"/>
                  <a:pt x="5374963" y="1778441"/>
                  <a:pt x="5365716" y="1776702"/>
                </a:cubicBezTo>
                <a:cubicBezTo>
                  <a:pt x="5370622" y="1786639"/>
                  <a:pt x="5382729" y="1791011"/>
                  <a:pt x="5375987" y="1801063"/>
                </a:cubicBezTo>
                <a:cubicBezTo>
                  <a:pt x="5371645" y="1809260"/>
                  <a:pt x="5366640" y="1823623"/>
                  <a:pt x="5353766" y="1811770"/>
                </a:cubicBezTo>
                <a:cubicBezTo>
                  <a:pt x="5353766" y="1811770"/>
                  <a:pt x="5351365" y="1813624"/>
                  <a:pt x="5351519" y="1815120"/>
                </a:cubicBezTo>
                <a:cubicBezTo>
                  <a:pt x="5351008" y="1822781"/>
                  <a:pt x="5349221" y="1830620"/>
                  <a:pt x="5358314" y="1830862"/>
                </a:cubicBezTo>
                <a:cubicBezTo>
                  <a:pt x="5368685" y="1830924"/>
                  <a:pt x="5378238" y="1835656"/>
                  <a:pt x="5386514" y="1840565"/>
                </a:cubicBezTo>
                <a:cubicBezTo>
                  <a:pt x="5397345" y="1845116"/>
                  <a:pt x="5406131" y="1842366"/>
                  <a:pt x="5410166" y="1831175"/>
                </a:cubicBezTo>
                <a:cubicBezTo>
                  <a:pt x="5415477" y="1819806"/>
                  <a:pt x="5419615" y="1822261"/>
                  <a:pt x="5425338" y="1827529"/>
                </a:cubicBezTo>
                <a:cubicBezTo>
                  <a:pt x="5436781" y="1838065"/>
                  <a:pt x="5445825" y="1850456"/>
                  <a:pt x="5458393" y="1859318"/>
                </a:cubicBezTo>
                <a:cubicBezTo>
                  <a:pt x="5465391" y="1864406"/>
                  <a:pt x="5470654" y="1865185"/>
                  <a:pt x="5477856" y="1859622"/>
                </a:cubicBezTo>
                <a:cubicBezTo>
                  <a:pt x="5483782" y="1854237"/>
                  <a:pt x="5488276" y="1847537"/>
                  <a:pt x="5496246" y="1849454"/>
                </a:cubicBezTo>
                <a:cubicBezTo>
                  <a:pt x="5504062" y="1849874"/>
                  <a:pt x="5506260" y="1858672"/>
                  <a:pt x="5510704" y="1864120"/>
                </a:cubicBezTo>
                <a:cubicBezTo>
                  <a:pt x="5520358" y="1844552"/>
                  <a:pt x="5520358" y="1844552"/>
                  <a:pt x="5537064" y="1855868"/>
                </a:cubicBezTo>
                <a:cubicBezTo>
                  <a:pt x="5543909" y="1859461"/>
                  <a:pt x="5550908" y="1864549"/>
                  <a:pt x="5559235" y="1857310"/>
                </a:cubicBezTo>
                <a:cubicBezTo>
                  <a:pt x="5577471" y="1845646"/>
                  <a:pt x="5581455" y="1846603"/>
                  <a:pt x="5593819" y="1866118"/>
                </a:cubicBezTo>
                <a:cubicBezTo>
                  <a:pt x="5599850" y="1874378"/>
                  <a:pt x="5605879" y="1882639"/>
                  <a:pt x="5613185" y="1890720"/>
                </a:cubicBezTo>
                <a:cubicBezTo>
                  <a:pt x="5629534" y="1911192"/>
                  <a:pt x="5635918" y="1910297"/>
                  <a:pt x="5649097" y="1887199"/>
                </a:cubicBezTo>
                <a:cubicBezTo>
                  <a:pt x="5652468" y="1882173"/>
                  <a:pt x="5654408" y="1875829"/>
                  <a:pt x="5658903" y="1869128"/>
                </a:cubicBezTo>
                <a:cubicBezTo>
                  <a:pt x="5662684" y="1880739"/>
                  <a:pt x="5666159" y="1889358"/>
                  <a:pt x="5669941" y="1900969"/>
                </a:cubicBezTo>
                <a:cubicBezTo>
                  <a:pt x="5672188" y="1897619"/>
                  <a:pt x="5672034" y="1896123"/>
                  <a:pt x="5673159" y="1894447"/>
                </a:cubicBezTo>
                <a:cubicBezTo>
                  <a:pt x="5681892" y="1865902"/>
                  <a:pt x="5694662" y="1864111"/>
                  <a:pt x="5711164" y="1886079"/>
                </a:cubicBezTo>
                <a:cubicBezTo>
                  <a:pt x="5714180" y="1890209"/>
                  <a:pt x="5717194" y="1894339"/>
                  <a:pt x="5720362" y="1899966"/>
                </a:cubicBezTo>
                <a:cubicBezTo>
                  <a:pt x="5721945" y="1902780"/>
                  <a:pt x="5723530" y="1905593"/>
                  <a:pt x="5721436" y="1910440"/>
                </a:cubicBezTo>
                <a:cubicBezTo>
                  <a:pt x="5712291" y="1922347"/>
                  <a:pt x="5720722" y="1928753"/>
                  <a:pt x="5727875" y="1935338"/>
                </a:cubicBezTo>
                <a:cubicBezTo>
                  <a:pt x="5748872" y="1950604"/>
                  <a:pt x="5772627" y="1954861"/>
                  <a:pt x="5796381" y="1959115"/>
                </a:cubicBezTo>
                <a:cubicBezTo>
                  <a:pt x="5834492" y="1964393"/>
                  <a:pt x="5873572" y="1966499"/>
                  <a:pt x="5908415" y="1990447"/>
                </a:cubicBezTo>
                <a:cubicBezTo>
                  <a:pt x="5919552" y="1997992"/>
                  <a:pt x="5931353" y="1999370"/>
                  <a:pt x="5943971" y="1996083"/>
                </a:cubicBezTo>
                <a:cubicBezTo>
                  <a:pt x="5954034" y="1993153"/>
                  <a:pt x="5963434" y="1996388"/>
                  <a:pt x="5970586" y="2002972"/>
                </a:cubicBezTo>
                <a:cubicBezTo>
                  <a:pt x="5984584" y="2013150"/>
                  <a:pt x="5999401" y="2018659"/>
                  <a:pt x="6016463" y="2020820"/>
                </a:cubicBezTo>
                <a:cubicBezTo>
                  <a:pt x="6032248" y="2023158"/>
                  <a:pt x="6048851" y="2020828"/>
                  <a:pt x="6064126" y="2030827"/>
                </a:cubicBezTo>
                <a:cubicBezTo>
                  <a:pt x="6077819" y="2038013"/>
                  <a:pt x="6091048" y="2040709"/>
                  <a:pt x="6103564" y="2023776"/>
                </a:cubicBezTo>
                <a:cubicBezTo>
                  <a:pt x="6107448" y="2049032"/>
                  <a:pt x="6121650" y="2048558"/>
                  <a:pt x="6137129" y="2047903"/>
                </a:cubicBezTo>
                <a:cubicBezTo>
                  <a:pt x="6148623" y="2046291"/>
                  <a:pt x="6160271" y="2046176"/>
                  <a:pt x="6170284" y="2055394"/>
                </a:cubicBezTo>
                <a:cubicBezTo>
                  <a:pt x="6184742" y="2070060"/>
                  <a:pt x="6200835" y="2075391"/>
                  <a:pt x="6218203" y="2080543"/>
                </a:cubicBezTo>
                <a:cubicBezTo>
                  <a:pt x="6248805" y="2088391"/>
                  <a:pt x="6280376" y="2093068"/>
                  <a:pt x="6309190" y="2108756"/>
                </a:cubicBezTo>
                <a:cubicBezTo>
                  <a:pt x="6332434" y="2120672"/>
                  <a:pt x="6356496" y="2127920"/>
                  <a:pt x="6382346" y="2127328"/>
                </a:cubicBezTo>
                <a:cubicBezTo>
                  <a:pt x="6390008" y="2126254"/>
                  <a:pt x="6395577" y="2130026"/>
                  <a:pt x="6399052" y="2138645"/>
                </a:cubicBezTo>
                <a:cubicBezTo>
                  <a:pt x="6412184" y="2165640"/>
                  <a:pt x="6413460" y="2165461"/>
                  <a:pt x="6440125" y="2160201"/>
                </a:cubicBezTo>
                <a:cubicBezTo>
                  <a:pt x="6442680" y="2159842"/>
                  <a:pt x="6445235" y="2159485"/>
                  <a:pt x="6449067" y="2158948"/>
                </a:cubicBezTo>
                <a:cubicBezTo>
                  <a:pt x="6446154" y="2168461"/>
                  <a:pt x="6443243" y="2177977"/>
                  <a:pt x="6440180" y="2185995"/>
                </a:cubicBezTo>
                <a:cubicBezTo>
                  <a:pt x="6436604" y="2201674"/>
                  <a:pt x="6427001" y="2209092"/>
                  <a:pt x="6414077" y="2209389"/>
                </a:cubicBezTo>
                <a:cubicBezTo>
                  <a:pt x="6406415" y="2210463"/>
                  <a:pt x="6399721" y="2208367"/>
                  <a:pt x="6392212" y="2210938"/>
                </a:cubicBezTo>
                <a:cubicBezTo>
                  <a:pt x="6379748" y="2215722"/>
                  <a:pt x="6375610" y="2213268"/>
                  <a:pt x="6371522" y="2198663"/>
                </a:cubicBezTo>
                <a:cubicBezTo>
                  <a:pt x="6370908" y="2192679"/>
                  <a:pt x="6370294" y="2186694"/>
                  <a:pt x="6369681" y="2180709"/>
                </a:cubicBezTo>
                <a:cubicBezTo>
                  <a:pt x="6370038" y="2171553"/>
                  <a:pt x="6366053" y="2170595"/>
                  <a:pt x="6359667" y="2171490"/>
                </a:cubicBezTo>
                <a:cubicBezTo>
                  <a:pt x="6345466" y="2171965"/>
                  <a:pt x="6336016" y="2180878"/>
                  <a:pt x="6328150" y="2192607"/>
                </a:cubicBezTo>
                <a:cubicBezTo>
                  <a:pt x="6325749" y="2194462"/>
                  <a:pt x="6324932" y="2199129"/>
                  <a:pt x="6320947" y="2198171"/>
                </a:cubicBezTo>
                <a:cubicBezTo>
                  <a:pt x="6318241" y="2197033"/>
                  <a:pt x="6317780" y="2192544"/>
                  <a:pt x="6316196" y="2189732"/>
                </a:cubicBezTo>
                <a:cubicBezTo>
                  <a:pt x="6315889" y="2186739"/>
                  <a:pt x="6315735" y="2185242"/>
                  <a:pt x="6315429" y="2182250"/>
                </a:cubicBezTo>
                <a:cubicBezTo>
                  <a:pt x="6314355" y="2171777"/>
                  <a:pt x="6310217" y="2169322"/>
                  <a:pt x="6302860" y="2173390"/>
                </a:cubicBezTo>
                <a:cubicBezTo>
                  <a:pt x="6295658" y="2178953"/>
                  <a:pt x="6291367" y="2175003"/>
                  <a:pt x="6286769" y="2168059"/>
                </a:cubicBezTo>
                <a:cubicBezTo>
                  <a:pt x="6282324" y="2162611"/>
                  <a:pt x="6282988" y="2156446"/>
                  <a:pt x="6286358" y="2151421"/>
                </a:cubicBezTo>
                <a:cubicBezTo>
                  <a:pt x="6289575" y="2144899"/>
                  <a:pt x="6296269" y="2146995"/>
                  <a:pt x="6301838" y="2150768"/>
                </a:cubicBezTo>
                <a:cubicBezTo>
                  <a:pt x="6305822" y="2151726"/>
                  <a:pt x="6308683" y="2154360"/>
                  <a:pt x="6311901" y="2147837"/>
                </a:cubicBezTo>
                <a:cubicBezTo>
                  <a:pt x="6315119" y="2141314"/>
                  <a:pt x="6312257" y="2138681"/>
                  <a:pt x="6309243" y="2134550"/>
                </a:cubicBezTo>
                <a:cubicBezTo>
                  <a:pt x="6302090" y="2127966"/>
                  <a:pt x="6279716" y="2137175"/>
                  <a:pt x="6278389" y="2149504"/>
                </a:cubicBezTo>
                <a:cubicBezTo>
                  <a:pt x="6275275" y="2169672"/>
                  <a:pt x="6263473" y="2168291"/>
                  <a:pt x="6251673" y="2166912"/>
                </a:cubicBezTo>
                <a:cubicBezTo>
                  <a:pt x="6226948" y="2165827"/>
                  <a:pt x="6202579" y="2155588"/>
                  <a:pt x="6178824" y="2151331"/>
                </a:cubicBezTo>
                <a:cubicBezTo>
                  <a:pt x="6172133" y="2149236"/>
                  <a:pt x="6171519" y="2143249"/>
                  <a:pt x="6173458" y="2136907"/>
                </a:cubicBezTo>
                <a:cubicBezTo>
                  <a:pt x="6175245" y="2129068"/>
                  <a:pt x="6177033" y="2121227"/>
                  <a:pt x="6177390" y="2112071"/>
                </a:cubicBezTo>
                <a:cubicBezTo>
                  <a:pt x="6176470" y="2103093"/>
                  <a:pt x="6171054" y="2100817"/>
                  <a:pt x="6165639" y="2098542"/>
                </a:cubicBezTo>
                <a:cubicBezTo>
                  <a:pt x="6161501" y="2096088"/>
                  <a:pt x="6160991" y="2103749"/>
                  <a:pt x="6158590" y="2105602"/>
                </a:cubicBezTo>
                <a:cubicBezTo>
                  <a:pt x="6153278" y="2116972"/>
                  <a:pt x="6146690" y="2128520"/>
                  <a:pt x="6141377" y="2139891"/>
                </a:cubicBezTo>
                <a:cubicBezTo>
                  <a:pt x="6139793" y="2137077"/>
                  <a:pt x="6139639" y="2135581"/>
                  <a:pt x="6139486" y="2134085"/>
                </a:cubicBezTo>
                <a:cubicBezTo>
                  <a:pt x="6136370" y="2116310"/>
                  <a:pt x="6136370" y="2116310"/>
                  <a:pt x="6123241" y="2127258"/>
                </a:cubicBezTo>
                <a:cubicBezTo>
                  <a:pt x="6118593" y="2132462"/>
                  <a:pt x="6117008" y="2129650"/>
                  <a:pt x="6115271" y="2125340"/>
                </a:cubicBezTo>
                <a:cubicBezTo>
                  <a:pt x="6110213" y="2113908"/>
                  <a:pt x="6102090" y="2110495"/>
                  <a:pt x="6093458" y="2114741"/>
                </a:cubicBezTo>
                <a:cubicBezTo>
                  <a:pt x="6080175" y="2124193"/>
                  <a:pt x="6065973" y="2124668"/>
                  <a:pt x="6051925" y="2126639"/>
                </a:cubicBezTo>
                <a:cubicBezTo>
                  <a:pt x="6044263" y="2127714"/>
                  <a:pt x="6040585" y="2129748"/>
                  <a:pt x="6046614" y="2138008"/>
                </a:cubicBezTo>
                <a:cubicBezTo>
                  <a:pt x="6051366" y="2146449"/>
                  <a:pt x="6050703" y="2152613"/>
                  <a:pt x="6042376" y="2159852"/>
                </a:cubicBezTo>
                <a:cubicBezTo>
                  <a:pt x="6054331" y="2162728"/>
                  <a:pt x="6066131" y="2164107"/>
                  <a:pt x="6076961" y="2168659"/>
                </a:cubicBezTo>
                <a:cubicBezTo>
                  <a:pt x="6087639" y="2171714"/>
                  <a:pt x="6098469" y="2176265"/>
                  <a:pt x="6107206" y="2185663"/>
                </a:cubicBezTo>
                <a:cubicBezTo>
                  <a:pt x="6091063" y="2192482"/>
                  <a:pt x="6091063" y="2192482"/>
                  <a:pt x="6065417" y="2182420"/>
                </a:cubicBezTo>
                <a:cubicBezTo>
                  <a:pt x="6049172" y="2175593"/>
                  <a:pt x="6041662" y="2178164"/>
                  <a:pt x="6034103" y="2192885"/>
                </a:cubicBezTo>
                <a:cubicBezTo>
                  <a:pt x="6026697" y="2209102"/>
                  <a:pt x="6026697" y="2209102"/>
                  <a:pt x="6017348" y="2193719"/>
                </a:cubicBezTo>
                <a:cubicBezTo>
                  <a:pt x="6017194" y="2192221"/>
                  <a:pt x="6015764" y="2190905"/>
                  <a:pt x="6015610" y="2189409"/>
                </a:cubicBezTo>
                <a:cubicBezTo>
                  <a:pt x="5993743" y="2153015"/>
                  <a:pt x="5975709" y="2154029"/>
                  <a:pt x="5954819" y="2190350"/>
                </a:cubicBezTo>
                <a:cubicBezTo>
                  <a:pt x="5947260" y="2205070"/>
                  <a:pt x="5935408" y="2215839"/>
                  <a:pt x="5921667" y="2220803"/>
                </a:cubicBezTo>
                <a:cubicBezTo>
                  <a:pt x="5906495" y="2224450"/>
                  <a:pt x="5893110" y="2220256"/>
                  <a:pt x="5878448" y="2216242"/>
                </a:cubicBezTo>
                <a:cubicBezTo>
                  <a:pt x="5860926" y="2209595"/>
                  <a:pt x="5842126" y="2203125"/>
                  <a:pt x="5823939" y="2202642"/>
                </a:cubicBezTo>
                <a:cubicBezTo>
                  <a:pt x="5809738" y="2203117"/>
                  <a:pt x="5795230" y="2200600"/>
                  <a:pt x="5782969" y="2194731"/>
                </a:cubicBezTo>
                <a:cubicBezTo>
                  <a:pt x="5773414" y="2190000"/>
                  <a:pt x="5761307" y="2185629"/>
                  <a:pt x="5751550" y="2191551"/>
                </a:cubicBezTo>
                <a:cubicBezTo>
                  <a:pt x="5739392" y="2199327"/>
                  <a:pt x="5732240" y="2192743"/>
                  <a:pt x="5724781" y="2183164"/>
                </a:cubicBezTo>
                <a:lnTo>
                  <a:pt x="5721864" y="2175534"/>
                </a:lnTo>
                <a:lnTo>
                  <a:pt x="5719633" y="2176664"/>
                </a:lnTo>
                <a:cubicBezTo>
                  <a:pt x="5715220" y="2182546"/>
                  <a:pt x="5722120" y="2182301"/>
                  <a:pt x="5724208" y="2184965"/>
                </a:cubicBezTo>
                <a:cubicBezTo>
                  <a:pt x="5724341" y="2185956"/>
                  <a:pt x="5725187" y="2185801"/>
                  <a:pt x="5725317" y="2186793"/>
                </a:cubicBezTo>
                <a:cubicBezTo>
                  <a:pt x="5727275" y="2188464"/>
                  <a:pt x="5728516" y="2191283"/>
                  <a:pt x="5727090" y="2193574"/>
                </a:cubicBezTo>
                <a:cubicBezTo>
                  <a:pt x="5725795" y="2196855"/>
                  <a:pt x="5724103" y="2197164"/>
                  <a:pt x="5721301" y="2195647"/>
                </a:cubicBezTo>
                <a:cubicBezTo>
                  <a:pt x="5710358" y="2191555"/>
                  <a:pt x="5701582" y="2197219"/>
                  <a:pt x="5696271" y="2209352"/>
                </a:cubicBezTo>
                <a:cubicBezTo>
                  <a:pt x="5694844" y="2211644"/>
                  <a:pt x="5691725" y="2214244"/>
                  <a:pt x="5692123" y="2217218"/>
                </a:cubicBezTo>
                <a:cubicBezTo>
                  <a:pt x="5693577" y="2228117"/>
                  <a:pt x="5704336" y="2237318"/>
                  <a:pt x="5712528" y="2233791"/>
                </a:cubicBezTo>
                <a:cubicBezTo>
                  <a:pt x="5728916" y="2226738"/>
                  <a:pt x="5745383" y="2226774"/>
                  <a:pt x="5762644" y="2232758"/>
                </a:cubicBezTo>
                <a:cubicBezTo>
                  <a:pt x="5768829" y="2233659"/>
                  <a:pt x="5775016" y="2234559"/>
                  <a:pt x="5779429" y="2228676"/>
                </a:cubicBezTo>
                <a:cubicBezTo>
                  <a:pt x="5783261" y="2224932"/>
                  <a:pt x="5785084" y="2225612"/>
                  <a:pt x="5786724" y="2231405"/>
                </a:cubicBezTo>
                <a:cubicBezTo>
                  <a:pt x="5788627" y="2239177"/>
                  <a:pt x="5793518" y="2243359"/>
                  <a:pt x="5800550" y="2244106"/>
                </a:cubicBezTo>
                <a:cubicBezTo>
                  <a:pt x="5807712" y="2245842"/>
                  <a:pt x="5815722" y="2247425"/>
                  <a:pt x="5823730" y="2249008"/>
                </a:cubicBezTo>
                <a:cubicBezTo>
                  <a:pt x="5830762" y="2249753"/>
                  <a:pt x="5834092" y="2255234"/>
                  <a:pt x="5834305" y="2263318"/>
                </a:cubicBezTo>
                <a:cubicBezTo>
                  <a:pt x="5834436" y="2264309"/>
                  <a:pt x="5834702" y="2266290"/>
                  <a:pt x="5834120" y="2268427"/>
                </a:cubicBezTo>
                <a:cubicBezTo>
                  <a:pt x="5834781" y="2273381"/>
                  <a:pt x="5837848" y="2276880"/>
                  <a:pt x="5842077" y="2276107"/>
                </a:cubicBezTo>
                <a:cubicBezTo>
                  <a:pt x="5845592" y="2276481"/>
                  <a:pt x="5844931" y="2271527"/>
                  <a:pt x="5844402" y="2267564"/>
                </a:cubicBezTo>
                <a:cubicBezTo>
                  <a:pt x="5844720" y="2263443"/>
                  <a:pt x="5844189" y="2259480"/>
                  <a:pt x="5849133" y="2257563"/>
                </a:cubicBezTo>
                <a:cubicBezTo>
                  <a:pt x="5856744" y="2256173"/>
                  <a:pt x="5864834" y="2264845"/>
                  <a:pt x="5864334" y="2274074"/>
                </a:cubicBezTo>
                <a:cubicBezTo>
                  <a:pt x="5864728" y="2277045"/>
                  <a:pt x="5863302" y="2279336"/>
                  <a:pt x="5865391" y="2282002"/>
                </a:cubicBezTo>
                <a:cubicBezTo>
                  <a:pt x="5867927" y="2281537"/>
                  <a:pt x="5867533" y="2278565"/>
                  <a:pt x="5869090" y="2277265"/>
                </a:cubicBezTo>
                <a:cubicBezTo>
                  <a:pt x="5872525" y="2270546"/>
                  <a:pt x="5875910" y="2269929"/>
                  <a:pt x="5880218" y="2276247"/>
                </a:cubicBezTo>
                <a:cubicBezTo>
                  <a:pt x="5885903" y="2286375"/>
                  <a:pt x="5893727" y="2293066"/>
                  <a:pt x="5901419" y="2298766"/>
                </a:cubicBezTo>
                <a:cubicBezTo>
                  <a:pt x="5910221" y="2306293"/>
                  <a:pt x="5918310" y="2314969"/>
                  <a:pt x="5921009" y="2328686"/>
                </a:cubicBezTo>
                <a:cubicBezTo>
                  <a:pt x="5922515" y="2333487"/>
                  <a:pt x="5925000" y="2339123"/>
                  <a:pt x="5929493" y="2340331"/>
                </a:cubicBezTo>
                <a:cubicBezTo>
                  <a:pt x="5947732" y="2347151"/>
                  <a:pt x="5955981" y="2370006"/>
                  <a:pt x="5973639" y="2378962"/>
                </a:cubicBezTo>
                <a:cubicBezTo>
                  <a:pt x="5978397" y="2382152"/>
                  <a:pt x="5978214" y="2387263"/>
                  <a:pt x="5977182" y="2392526"/>
                </a:cubicBezTo>
                <a:cubicBezTo>
                  <a:pt x="5975307" y="2397944"/>
                  <a:pt x="5970682" y="2395745"/>
                  <a:pt x="5967748" y="2393234"/>
                </a:cubicBezTo>
                <a:cubicBezTo>
                  <a:pt x="5962010" y="2389206"/>
                  <a:pt x="5957067" y="2391126"/>
                  <a:pt x="5952522" y="2396015"/>
                </a:cubicBezTo>
                <a:cubicBezTo>
                  <a:pt x="5947262" y="2402051"/>
                  <a:pt x="5940760" y="2405269"/>
                  <a:pt x="5933148" y="2406661"/>
                </a:cubicBezTo>
                <a:cubicBezTo>
                  <a:pt x="5920328" y="2407986"/>
                  <a:pt x="5912108" y="2398323"/>
                  <a:pt x="5913638" y="2383831"/>
                </a:cubicBezTo>
                <a:cubicBezTo>
                  <a:pt x="5914089" y="2380704"/>
                  <a:pt x="5914405" y="2376585"/>
                  <a:pt x="5914007" y="2373613"/>
                </a:cubicBezTo>
                <a:cubicBezTo>
                  <a:pt x="5913877" y="2372622"/>
                  <a:pt x="5914589" y="2371477"/>
                  <a:pt x="5914589" y="2371477"/>
                </a:cubicBezTo>
                <a:cubicBezTo>
                  <a:pt x="5913745" y="2371632"/>
                  <a:pt x="5913745" y="2371632"/>
                  <a:pt x="5913030" y="2372777"/>
                </a:cubicBezTo>
                <a:cubicBezTo>
                  <a:pt x="5909646" y="2373394"/>
                  <a:pt x="5907110" y="2373858"/>
                  <a:pt x="5903593" y="2373485"/>
                </a:cubicBezTo>
                <a:cubicBezTo>
                  <a:pt x="5886862" y="2371467"/>
                  <a:pt x="5882184" y="2375366"/>
                  <a:pt x="5879623" y="2395120"/>
                </a:cubicBezTo>
                <a:cubicBezTo>
                  <a:pt x="5879120" y="2404348"/>
                  <a:pt x="5874310" y="2407257"/>
                  <a:pt x="5866434" y="2406665"/>
                </a:cubicBezTo>
                <a:cubicBezTo>
                  <a:pt x="5860380" y="2406755"/>
                  <a:pt x="5856468" y="2403409"/>
                  <a:pt x="5852159" y="2397091"/>
                </a:cubicBezTo>
                <a:cubicBezTo>
                  <a:pt x="5840211" y="2378972"/>
                  <a:pt x="5824112" y="2368717"/>
                  <a:pt x="5803997" y="2367315"/>
                </a:cubicBezTo>
                <a:cubicBezTo>
                  <a:pt x="5787133" y="2364305"/>
                  <a:pt x="5787133" y="2364305"/>
                  <a:pt x="5793160" y="2383506"/>
                </a:cubicBezTo>
                <a:cubicBezTo>
                  <a:pt x="5796309" y="2394097"/>
                  <a:pt x="5795277" y="2399361"/>
                  <a:pt x="5788194" y="2404715"/>
                </a:cubicBezTo>
                <a:cubicBezTo>
                  <a:pt x="5783673" y="2390316"/>
                  <a:pt x="5780738" y="2387806"/>
                  <a:pt x="5767919" y="2389130"/>
                </a:cubicBezTo>
                <a:cubicBezTo>
                  <a:pt x="5759461" y="2390677"/>
                  <a:pt x="5750554" y="2395348"/>
                  <a:pt x="5743310" y="2386521"/>
                </a:cubicBezTo>
                <a:cubicBezTo>
                  <a:pt x="5743178" y="2385531"/>
                  <a:pt x="5742333" y="2385684"/>
                  <a:pt x="5741487" y="2385840"/>
                </a:cubicBezTo>
                <a:cubicBezTo>
                  <a:pt x="5731866" y="2391656"/>
                  <a:pt x="5727981" y="2401502"/>
                  <a:pt x="5728855" y="2414539"/>
                </a:cubicBezTo>
                <a:cubicBezTo>
                  <a:pt x="5729780" y="2421476"/>
                  <a:pt x="5730707" y="2428412"/>
                  <a:pt x="5724337" y="2432621"/>
                </a:cubicBezTo>
                <a:cubicBezTo>
                  <a:pt x="5723624" y="2433767"/>
                  <a:pt x="5721351" y="2436211"/>
                  <a:pt x="5720953" y="2433239"/>
                </a:cubicBezTo>
                <a:cubicBezTo>
                  <a:pt x="5719050" y="2425466"/>
                  <a:pt x="5712997" y="2425556"/>
                  <a:pt x="5707526" y="2423511"/>
                </a:cubicBezTo>
                <a:cubicBezTo>
                  <a:pt x="5701208" y="2421620"/>
                  <a:pt x="5697164" y="2417282"/>
                  <a:pt x="5696953" y="2409200"/>
                </a:cubicBezTo>
                <a:cubicBezTo>
                  <a:pt x="5696606" y="2400128"/>
                  <a:pt x="5692297" y="2393810"/>
                  <a:pt x="5685002" y="2391082"/>
                </a:cubicBezTo>
                <a:cubicBezTo>
                  <a:pt x="5678420" y="2387208"/>
                  <a:pt x="5672897" y="2391264"/>
                  <a:pt x="5667637" y="2397298"/>
                </a:cubicBezTo>
                <a:cubicBezTo>
                  <a:pt x="5663356" y="2404171"/>
                  <a:pt x="5661134" y="2400517"/>
                  <a:pt x="5660342" y="2394570"/>
                </a:cubicBezTo>
                <a:cubicBezTo>
                  <a:pt x="5659150" y="2385653"/>
                  <a:pt x="5654526" y="2383453"/>
                  <a:pt x="5648023" y="2386670"/>
                </a:cubicBezTo>
                <a:cubicBezTo>
                  <a:pt x="5646331" y="2386979"/>
                  <a:pt x="5644639" y="2387288"/>
                  <a:pt x="5643081" y="2388590"/>
                </a:cubicBezTo>
                <a:cubicBezTo>
                  <a:pt x="5635732" y="2391961"/>
                  <a:pt x="5629680" y="2392051"/>
                  <a:pt x="5624974" y="2382760"/>
                </a:cubicBezTo>
                <a:cubicBezTo>
                  <a:pt x="5619555" y="2374615"/>
                  <a:pt x="5611281" y="2371051"/>
                  <a:pt x="5603537" y="2371451"/>
                </a:cubicBezTo>
                <a:cubicBezTo>
                  <a:pt x="5597352" y="2370548"/>
                  <a:pt x="5590585" y="2371785"/>
                  <a:pt x="5593731" y="2382376"/>
                </a:cubicBezTo>
                <a:cubicBezTo>
                  <a:pt x="5594128" y="2385348"/>
                  <a:pt x="5593811" y="2389468"/>
                  <a:pt x="5593361" y="2392594"/>
                </a:cubicBezTo>
                <a:cubicBezTo>
                  <a:pt x="5594288" y="2399530"/>
                  <a:pt x="5592676" y="2406931"/>
                  <a:pt x="5596854" y="2412258"/>
                </a:cubicBezTo>
                <a:cubicBezTo>
                  <a:pt x="5607744" y="2422450"/>
                  <a:pt x="5608749" y="2436478"/>
                  <a:pt x="5610735" y="2451342"/>
                </a:cubicBezTo>
                <a:cubicBezTo>
                  <a:pt x="5604283" y="2448458"/>
                  <a:pt x="5597835" y="2445577"/>
                  <a:pt x="5591068" y="2446814"/>
                </a:cubicBezTo>
                <a:cubicBezTo>
                  <a:pt x="5582743" y="2449348"/>
                  <a:pt x="5574733" y="2447767"/>
                  <a:pt x="5567173" y="2443058"/>
                </a:cubicBezTo>
                <a:cubicBezTo>
                  <a:pt x="5560591" y="2439184"/>
                  <a:pt x="5553296" y="2436456"/>
                  <a:pt x="5546000" y="2433729"/>
                </a:cubicBezTo>
                <a:cubicBezTo>
                  <a:pt x="5524827" y="2424400"/>
                  <a:pt x="5502227" y="2417362"/>
                  <a:pt x="5482084" y="2402769"/>
                </a:cubicBezTo>
                <a:cubicBezTo>
                  <a:pt x="5477326" y="2399580"/>
                  <a:pt x="5475053" y="2402024"/>
                  <a:pt x="5474023" y="2407288"/>
                </a:cubicBezTo>
                <a:cubicBezTo>
                  <a:pt x="5473441" y="2409425"/>
                  <a:pt x="5473125" y="2413543"/>
                  <a:pt x="5469609" y="2413169"/>
                </a:cubicBezTo>
                <a:cubicBezTo>
                  <a:pt x="5466939" y="2412643"/>
                  <a:pt x="5466411" y="2408677"/>
                  <a:pt x="5466147" y="2406696"/>
                </a:cubicBezTo>
                <a:cubicBezTo>
                  <a:pt x="5464639" y="2401897"/>
                  <a:pt x="5463264" y="2398087"/>
                  <a:pt x="5459748" y="2397715"/>
                </a:cubicBezTo>
                <a:cubicBezTo>
                  <a:pt x="5455387" y="2397497"/>
                  <a:pt x="5451475" y="2394150"/>
                  <a:pt x="5447113" y="2393932"/>
                </a:cubicBezTo>
                <a:cubicBezTo>
                  <a:pt x="5440928" y="2393032"/>
                  <a:pt x="5439555" y="2389222"/>
                  <a:pt x="5441298" y="2382813"/>
                </a:cubicBezTo>
                <a:cubicBezTo>
                  <a:pt x="5446027" y="2372812"/>
                  <a:pt x="5438998" y="2372068"/>
                  <a:pt x="5433393" y="2369030"/>
                </a:cubicBezTo>
                <a:cubicBezTo>
                  <a:pt x="5425965" y="2365311"/>
                  <a:pt x="5427023" y="2373239"/>
                  <a:pt x="5425861" y="2377512"/>
                </a:cubicBezTo>
                <a:cubicBezTo>
                  <a:pt x="5425279" y="2379649"/>
                  <a:pt x="5425543" y="2381630"/>
                  <a:pt x="5423007" y="2382095"/>
                </a:cubicBezTo>
                <a:cubicBezTo>
                  <a:pt x="5420654" y="2377448"/>
                  <a:pt x="5417455" y="2372956"/>
                  <a:pt x="5415816" y="2367167"/>
                </a:cubicBezTo>
                <a:cubicBezTo>
                  <a:pt x="5413596" y="2363510"/>
                  <a:pt x="5410662" y="2361002"/>
                  <a:pt x="5407277" y="2361621"/>
                </a:cubicBezTo>
                <a:cubicBezTo>
                  <a:pt x="5403048" y="2362393"/>
                  <a:pt x="5403710" y="2367346"/>
                  <a:pt x="5403261" y="2370474"/>
                </a:cubicBezTo>
                <a:cubicBezTo>
                  <a:pt x="5399139" y="2391529"/>
                  <a:pt x="5389650" y="2398337"/>
                  <a:pt x="5371676" y="2393499"/>
                </a:cubicBezTo>
                <a:cubicBezTo>
                  <a:pt x="5368028" y="2392135"/>
                  <a:pt x="5364513" y="2391763"/>
                  <a:pt x="5361578" y="2389255"/>
                </a:cubicBezTo>
                <a:cubicBezTo>
                  <a:pt x="5346010" y="2382961"/>
                  <a:pt x="5332925" y="2382306"/>
                  <a:pt x="5323333" y="2401315"/>
                </a:cubicBezTo>
                <a:cubicBezTo>
                  <a:pt x="5323333" y="2401315"/>
                  <a:pt x="5322488" y="2401470"/>
                  <a:pt x="5322621" y="2402460"/>
                </a:cubicBezTo>
                <a:cubicBezTo>
                  <a:pt x="5318656" y="2405216"/>
                  <a:pt x="5315404" y="2406823"/>
                  <a:pt x="5310778" y="2404624"/>
                </a:cubicBezTo>
                <a:cubicBezTo>
                  <a:pt x="5308954" y="2403941"/>
                  <a:pt x="5306998" y="2402269"/>
                  <a:pt x="5307447" y="2399143"/>
                </a:cubicBezTo>
                <a:cubicBezTo>
                  <a:pt x="5307631" y="2394033"/>
                  <a:pt x="5311729" y="2392269"/>
                  <a:pt x="5314979" y="2390661"/>
                </a:cubicBezTo>
                <a:cubicBezTo>
                  <a:pt x="5317517" y="2390198"/>
                  <a:pt x="5320768" y="2388587"/>
                  <a:pt x="5320370" y="2385616"/>
                </a:cubicBezTo>
                <a:cubicBezTo>
                  <a:pt x="5320688" y="2381497"/>
                  <a:pt x="5316591" y="2383260"/>
                  <a:pt x="5314634" y="2381587"/>
                </a:cubicBezTo>
                <a:cubicBezTo>
                  <a:pt x="5310141" y="2380377"/>
                  <a:pt x="5305781" y="2380159"/>
                  <a:pt x="5301286" y="2378951"/>
                </a:cubicBezTo>
                <a:cubicBezTo>
                  <a:pt x="5295102" y="2378049"/>
                  <a:pt x="5289629" y="2376004"/>
                  <a:pt x="5285452" y="2370677"/>
                </a:cubicBezTo>
                <a:cubicBezTo>
                  <a:pt x="5282387" y="2367176"/>
                  <a:pt x="5279849" y="2367641"/>
                  <a:pt x="5275884" y="2370393"/>
                </a:cubicBezTo>
                <a:cubicBezTo>
                  <a:pt x="5264705" y="2377510"/>
                  <a:pt x="5256695" y="2375930"/>
                  <a:pt x="5247497" y="2365428"/>
                </a:cubicBezTo>
                <a:cubicBezTo>
                  <a:pt x="5242474" y="2360257"/>
                  <a:pt x="5239011" y="2353781"/>
                  <a:pt x="5234702" y="2347465"/>
                </a:cubicBezTo>
                <a:cubicBezTo>
                  <a:pt x="5229414" y="2340309"/>
                  <a:pt x="5222833" y="2336436"/>
                  <a:pt x="5214823" y="2334853"/>
                </a:cubicBezTo>
                <a:cubicBezTo>
                  <a:pt x="5205968" y="2333426"/>
                  <a:pt x="5202003" y="2336180"/>
                  <a:pt x="5199229" y="2347854"/>
                </a:cubicBezTo>
                <a:cubicBezTo>
                  <a:pt x="5196588" y="2360516"/>
                  <a:pt x="5190799" y="2362590"/>
                  <a:pt x="5180568" y="2357351"/>
                </a:cubicBezTo>
                <a:cubicBezTo>
                  <a:pt x="5176923" y="2355988"/>
                  <a:pt x="5174966" y="2354316"/>
                  <a:pt x="5170868" y="2356078"/>
                </a:cubicBezTo>
                <a:cubicBezTo>
                  <a:pt x="5161247" y="2361896"/>
                  <a:pt x="5161247" y="2361896"/>
                  <a:pt x="5159530" y="2349014"/>
                </a:cubicBezTo>
                <a:cubicBezTo>
                  <a:pt x="5160111" y="2346878"/>
                  <a:pt x="5159978" y="2345888"/>
                  <a:pt x="5158867" y="2344059"/>
                </a:cubicBezTo>
                <a:cubicBezTo>
                  <a:pt x="5157811" y="2336134"/>
                  <a:pt x="5154030" y="2333778"/>
                  <a:pt x="5147659" y="2337987"/>
                </a:cubicBezTo>
                <a:cubicBezTo>
                  <a:pt x="5142849" y="2340896"/>
                  <a:pt x="5138303" y="2345786"/>
                  <a:pt x="5133362" y="2347703"/>
                </a:cubicBezTo>
                <a:cubicBezTo>
                  <a:pt x="5112428" y="2359648"/>
                  <a:pt x="5087608" y="2348956"/>
                  <a:pt x="5079358" y="2326101"/>
                </a:cubicBezTo>
                <a:cubicBezTo>
                  <a:pt x="5076475" y="2317491"/>
                  <a:pt x="5078801" y="2308947"/>
                  <a:pt x="5077611" y="2300028"/>
                </a:cubicBezTo>
                <a:cubicBezTo>
                  <a:pt x="5076738" y="2286991"/>
                  <a:pt x="5071714" y="2281819"/>
                  <a:pt x="5061035" y="2279707"/>
                </a:cubicBezTo>
                <a:cubicBezTo>
                  <a:pt x="5055696" y="2278653"/>
                  <a:pt x="5050489" y="2278590"/>
                  <a:pt x="5045151" y="2277534"/>
                </a:cubicBezTo>
                <a:cubicBezTo>
                  <a:pt x="5034470" y="2275425"/>
                  <a:pt x="5028814" y="2278487"/>
                  <a:pt x="5026173" y="2291152"/>
                </a:cubicBezTo>
                <a:cubicBezTo>
                  <a:pt x="5023716" y="2298706"/>
                  <a:pt x="5021045" y="2298179"/>
                  <a:pt x="5016157" y="2293997"/>
                </a:cubicBezTo>
                <a:cubicBezTo>
                  <a:pt x="5005529" y="2285787"/>
                  <a:pt x="4999026" y="2289005"/>
                  <a:pt x="4995803" y="2303803"/>
                </a:cubicBezTo>
                <a:cubicBezTo>
                  <a:pt x="4995488" y="2307923"/>
                  <a:pt x="4996016" y="2311887"/>
                  <a:pt x="4999664" y="2313251"/>
                </a:cubicBezTo>
                <a:cubicBezTo>
                  <a:pt x="5004158" y="2314460"/>
                  <a:pt x="5004475" y="2310340"/>
                  <a:pt x="5004792" y="2306224"/>
                </a:cubicBezTo>
                <a:cubicBezTo>
                  <a:pt x="5004394" y="2303251"/>
                  <a:pt x="5005691" y="2299969"/>
                  <a:pt x="5009205" y="2300341"/>
                </a:cubicBezTo>
                <a:cubicBezTo>
                  <a:pt x="5012590" y="2299723"/>
                  <a:pt x="5015523" y="2302234"/>
                  <a:pt x="5015204" y="2306351"/>
                </a:cubicBezTo>
                <a:cubicBezTo>
                  <a:pt x="5015815" y="2317406"/>
                  <a:pt x="5018115" y="2328152"/>
                  <a:pt x="5018857" y="2340198"/>
                </a:cubicBezTo>
                <a:cubicBezTo>
                  <a:pt x="5015921" y="2337688"/>
                  <a:pt x="5014943" y="2336850"/>
                  <a:pt x="5013834" y="2335023"/>
                </a:cubicBezTo>
                <a:cubicBezTo>
                  <a:pt x="5007965" y="2330006"/>
                  <a:pt x="5001199" y="2331240"/>
                  <a:pt x="4995014" y="2330340"/>
                </a:cubicBezTo>
                <a:cubicBezTo>
                  <a:pt x="4991499" y="2329967"/>
                  <a:pt x="4991446" y="2336068"/>
                  <a:pt x="4989172" y="2338513"/>
                </a:cubicBezTo>
                <a:cubicBezTo>
                  <a:pt x="4985340" y="2342259"/>
                  <a:pt x="4981376" y="2345012"/>
                  <a:pt x="4975190" y="2344112"/>
                </a:cubicBezTo>
                <a:cubicBezTo>
                  <a:pt x="4969984" y="2344048"/>
                  <a:pt x="4964063" y="2345130"/>
                  <a:pt x="4957878" y="2344231"/>
                </a:cubicBezTo>
                <a:cubicBezTo>
                  <a:pt x="4961341" y="2350704"/>
                  <a:pt x="4969482" y="2353276"/>
                  <a:pt x="4965201" y="2360149"/>
                </a:cubicBezTo>
                <a:cubicBezTo>
                  <a:pt x="4962479" y="2365721"/>
                  <a:pt x="4959442" y="2375412"/>
                  <a:pt x="4950638" y="2367884"/>
                </a:cubicBezTo>
                <a:cubicBezTo>
                  <a:pt x="4950638" y="2367884"/>
                  <a:pt x="4949078" y="2369184"/>
                  <a:pt x="4949210" y="2370174"/>
                </a:cubicBezTo>
                <a:cubicBezTo>
                  <a:pt x="4949025" y="2375284"/>
                  <a:pt x="4947997" y="2380547"/>
                  <a:pt x="4954048" y="2380456"/>
                </a:cubicBezTo>
                <a:cubicBezTo>
                  <a:pt x="4960947" y="2380213"/>
                  <a:pt x="4967398" y="2383094"/>
                  <a:pt x="4973000" y="2386130"/>
                </a:cubicBezTo>
                <a:cubicBezTo>
                  <a:pt x="4980298" y="2388859"/>
                  <a:pt x="4986087" y="2386785"/>
                  <a:pt x="4988542" y="2379231"/>
                </a:cubicBezTo>
                <a:cubicBezTo>
                  <a:pt x="4991846" y="2371523"/>
                  <a:pt x="4994647" y="2373041"/>
                  <a:pt x="4998560" y="2376388"/>
                </a:cubicBezTo>
                <a:cubicBezTo>
                  <a:pt x="5006384" y="2383077"/>
                  <a:pt x="5012650" y="2391071"/>
                  <a:pt x="5021189" y="2396616"/>
                </a:cubicBezTo>
                <a:cubicBezTo>
                  <a:pt x="5025947" y="2399808"/>
                  <a:pt x="5029462" y="2400179"/>
                  <a:pt x="5034139" y="2396280"/>
                </a:cubicBezTo>
                <a:cubicBezTo>
                  <a:pt x="5037971" y="2392535"/>
                  <a:pt x="5040825" y="2387953"/>
                  <a:pt x="5046166" y="2389008"/>
                </a:cubicBezTo>
                <a:cubicBezTo>
                  <a:pt x="5051371" y="2389073"/>
                  <a:pt x="5053012" y="2394863"/>
                  <a:pt x="5056078" y="2398363"/>
                </a:cubicBezTo>
                <a:cubicBezTo>
                  <a:pt x="5062103" y="2385081"/>
                  <a:pt x="5062103" y="2385081"/>
                  <a:pt x="5073443" y="2392146"/>
                </a:cubicBezTo>
                <a:cubicBezTo>
                  <a:pt x="5078069" y="2394347"/>
                  <a:pt x="5082827" y="2397537"/>
                  <a:pt x="5088220" y="2392491"/>
                </a:cubicBezTo>
                <a:cubicBezTo>
                  <a:pt x="5100113" y="2384229"/>
                  <a:pt x="5102782" y="2384757"/>
                  <a:pt x="5111400" y="2397394"/>
                </a:cubicBezTo>
                <a:cubicBezTo>
                  <a:pt x="5115577" y="2402721"/>
                  <a:pt x="5119753" y="2408049"/>
                  <a:pt x="5124776" y="2413223"/>
                </a:cubicBezTo>
                <a:cubicBezTo>
                  <a:pt x="5136064" y="2426385"/>
                  <a:pt x="5140293" y="2425613"/>
                  <a:pt x="5148591" y="2409888"/>
                </a:cubicBezTo>
                <a:cubicBezTo>
                  <a:pt x="5150732" y="2406451"/>
                  <a:pt x="5151894" y="2402178"/>
                  <a:pt x="5154750" y="2397596"/>
                </a:cubicBezTo>
                <a:cubicBezTo>
                  <a:pt x="5157499" y="2405215"/>
                  <a:pt x="5159983" y="2410851"/>
                  <a:pt x="5162733" y="2418470"/>
                </a:cubicBezTo>
                <a:cubicBezTo>
                  <a:pt x="5164161" y="2416178"/>
                  <a:pt x="5164029" y="2415188"/>
                  <a:pt x="5164742" y="2414041"/>
                </a:cubicBezTo>
                <a:cubicBezTo>
                  <a:pt x="5169974" y="2394815"/>
                  <a:pt x="5178431" y="2393270"/>
                  <a:pt x="5189851" y="2407425"/>
                </a:cubicBezTo>
                <a:cubicBezTo>
                  <a:pt x="5191941" y="2410090"/>
                  <a:pt x="5194030" y="2412753"/>
                  <a:pt x="5196250" y="2416407"/>
                </a:cubicBezTo>
                <a:cubicBezTo>
                  <a:pt x="5197359" y="2418235"/>
                  <a:pt x="5198470" y="2420064"/>
                  <a:pt x="5197175" y="2423345"/>
                </a:cubicBezTo>
                <a:cubicBezTo>
                  <a:pt x="5191334" y="2431516"/>
                  <a:pt x="5197070" y="2435543"/>
                  <a:pt x="5201961" y="2439726"/>
                </a:cubicBezTo>
                <a:cubicBezTo>
                  <a:pt x="5216235" y="2449301"/>
                  <a:pt x="5232121" y="2451474"/>
                  <a:pt x="5248008" y="2453647"/>
                </a:cubicBezTo>
                <a:cubicBezTo>
                  <a:pt x="5273461" y="2456104"/>
                  <a:pt x="5299497" y="2456423"/>
                  <a:pt x="5323154" y="2471388"/>
                </a:cubicBezTo>
                <a:cubicBezTo>
                  <a:pt x="5330715" y="2476097"/>
                  <a:pt x="5338591" y="2476688"/>
                  <a:pt x="5346918" y="2474154"/>
                </a:cubicBezTo>
                <a:cubicBezTo>
                  <a:pt x="5353551" y="2471926"/>
                  <a:pt x="5359868" y="2473817"/>
                  <a:pt x="5364759" y="2478000"/>
                </a:cubicBezTo>
                <a:cubicBezTo>
                  <a:pt x="5374275" y="2484382"/>
                  <a:pt x="5384240" y="2487638"/>
                  <a:pt x="5395633" y="2488602"/>
                </a:cubicBezTo>
                <a:cubicBezTo>
                  <a:pt x="5406180" y="2489722"/>
                  <a:pt x="5417176" y="2487712"/>
                  <a:pt x="5427537" y="2493940"/>
                </a:cubicBezTo>
                <a:cubicBezTo>
                  <a:pt x="5436790" y="2498341"/>
                  <a:pt x="5445644" y="2499769"/>
                  <a:pt x="5453624" y="2488160"/>
                </a:cubicBezTo>
                <a:cubicBezTo>
                  <a:pt x="5456719" y="2504851"/>
                  <a:pt x="5466155" y="2504144"/>
                  <a:pt x="5476437" y="2503279"/>
                </a:cubicBezTo>
                <a:cubicBezTo>
                  <a:pt x="5484049" y="2501889"/>
                  <a:pt x="5491794" y="2501489"/>
                  <a:pt x="5498641" y="2507343"/>
                </a:cubicBezTo>
                <a:cubicBezTo>
                  <a:pt x="5508554" y="2516700"/>
                  <a:pt x="5519364" y="2519800"/>
                  <a:pt x="5531021" y="2522745"/>
                </a:cubicBezTo>
                <a:cubicBezTo>
                  <a:pt x="5551533" y="2527120"/>
                  <a:pt x="5572626" y="2529357"/>
                  <a:pt x="5592108" y="2538995"/>
                </a:cubicBezTo>
                <a:cubicBezTo>
                  <a:pt x="5607810" y="2546279"/>
                  <a:pt x="5623959" y="2550434"/>
                  <a:pt x="5641140" y="2549325"/>
                </a:cubicBezTo>
                <a:cubicBezTo>
                  <a:pt x="5646215" y="2548399"/>
                  <a:pt x="5649995" y="2550754"/>
                  <a:pt x="5652480" y="2556390"/>
                </a:cubicBezTo>
                <a:cubicBezTo>
                  <a:pt x="5661759" y="2573982"/>
                  <a:pt x="5662605" y="2573827"/>
                  <a:pt x="5680234" y="2569593"/>
                </a:cubicBezTo>
                <a:cubicBezTo>
                  <a:pt x="5681927" y="2569284"/>
                  <a:pt x="5683618" y="2568973"/>
                  <a:pt x="5686156" y="2568511"/>
                </a:cubicBezTo>
                <a:cubicBezTo>
                  <a:pt x="5684412" y="2574919"/>
                  <a:pt x="5682667" y="2581327"/>
                  <a:pt x="5680792" y="2586747"/>
                </a:cubicBezTo>
                <a:cubicBezTo>
                  <a:pt x="5678731" y="2597272"/>
                  <a:pt x="5672495" y="2602473"/>
                  <a:pt x="5663903" y="2603026"/>
                </a:cubicBezTo>
                <a:cubicBezTo>
                  <a:pt x="5658829" y="2603955"/>
                  <a:pt x="5654335" y="2602746"/>
                  <a:pt x="5649391" y="2604662"/>
                </a:cubicBezTo>
                <a:cubicBezTo>
                  <a:pt x="5641199" y="2608190"/>
                  <a:pt x="5638396" y="2606671"/>
                  <a:pt x="5635384" y="2597071"/>
                </a:cubicBezTo>
                <a:cubicBezTo>
                  <a:pt x="5634854" y="2593107"/>
                  <a:pt x="5634325" y="2589144"/>
                  <a:pt x="5633796" y="2585181"/>
                </a:cubicBezTo>
                <a:cubicBezTo>
                  <a:pt x="5633848" y="2579081"/>
                  <a:pt x="5631178" y="2578553"/>
                  <a:pt x="5626950" y="2579325"/>
                </a:cubicBezTo>
                <a:cubicBezTo>
                  <a:pt x="5617513" y="2580034"/>
                  <a:pt x="5611407" y="2586223"/>
                  <a:pt x="5606414" y="2594241"/>
                </a:cubicBezTo>
                <a:cubicBezTo>
                  <a:pt x="5604854" y="2595541"/>
                  <a:pt x="5604404" y="2598670"/>
                  <a:pt x="5601735" y="2598142"/>
                </a:cubicBezTo>
                <a:cubicBezTo>
                  <a:pt x="5599910" y="2597461"/>
                  <a:pt x="5599515" y="2594488"/>
                  <a:pt x="5598404" y="2592660"/>
                </a:cubicBezTo>
                <a:cubicBezTo>
                  <a:pt x="5598138" y="2590677"/>
                  <a:pt x="5598007" y="2589687"/>
                  <a:pt x="5597742" y="2587705"/>
                </a:cubicBezTo>
                <a:cubicBezTo>
                  <a:pt x="5596817" y="2580768"/>
                  <a:pt x="5594015" y="2579250"/>
                  <a:pt x="5589204" y="2582160"/>
                </a:cubicBezTo>
                <a:cubicBezTo>
                  <a:pt x="5584525" y="2586059"/>
                  <a:pt x="5581593" y="2583550"/>
                  <a:pt x="5578393" y="2579058"/>
                </a:cubicBezTo>
                <a:cubicBezTo>
                  <a:pt x="5575327" y="2575558"/>
                  <a:pt x="5575645" y="2571441"/>
                  <a:pt x="5577784" y="2568004"/>
                </a:cubicBezTo>
                <a:cubicBezTo>
                  <a:pt x="5579792" y="2563576"/>
                  <a:pt x="5584286" y="2564786"/>
                  <a:pt x="5588067" y="2567140"/>
                </a:cubicBezTo>
                <a:cubicBezTo>
                  <a:pt x="5590736" y="2567668"/>
                  <a:pt x="5592692" y="2569342"/>
                  <a:pt x="5594702" y="2564913"/>
                </a:cubicBezTo>
                <a:cubicBezTo>
                  <a:pt x="5596708" y="2560487"/>
                  <a:pt x="5594752" y="2558814"/>
                  <a:pt x="5592664" y="2556150"/>
                </a:cubicBezTo>
                <a:cubicBezTo>
                  <a:pt x="5587774" y="2551969"/>
                  <a:pt x="5573079" y="2558713"/>
                  <a:pt x="5572445" y="2566948"/>
                </a:cubicBezTo>
                <a:cubicBezTo>
                  <a:pt x="5570781" y="2580449"/>
                  <a:pt x="5562904" y="2579858"/>
                  <a:pt x="5555026" y="2579267"/>
                </a:cubicBezTo>
                <a:cubicBezTo>
                  <a:pt x="5538560" y="2579229"/>
                  <a:pt x="5522146" y="2573091"/>
                  <a:pt x="5506259" y="2570919"/>
                </a:cubicBezTo>
                <a:cubicBezTo>
                  <a:pt x="5501766" y="2569709"/>
                  <a:pt x="5501236" y="2565744"/>
                  <a:pt x="5502398" y="2561471"/>
                </a:cubicBezTo>
                <a:cubicBezTo>
                  <a:pt x="5503430" y="2556209"/>
                  <a:pt x="5504461" y="2550945"/>
                  <a:pt x="5504512" y="2544844"/>
                </a:cubicBezTo>
                <a:cubicBezTo>
                  <a:pt x="5503719" y="2538899"/>
                  <a:pt x="5500071" y="2537537"/>
                  <a:pt x="5496423" y="2536172"/>
                </a:cubicBezTo>
                <a:cubicBezTo>
                  <a:pt x="5493621" y="2534653"/>
                  <a:pt x="5493436" y="2539762"/>
                  <a:pt x="5491877" y="2541062"/>
                </a:cubicBezTo>
                <a:cubicBezTo>
                  <a:pt x="5488576" y="2548772"/>
                  <a:pt x="5484426" y="2556634"/>
                  <a:pt x="5481122" y="2564344"/>
                </a:cubicBezTo>
                <a:cubicBezTo>
                  <a:pt x="5480011" y="2562516"/>
                  <a:pt x="5479878" y="2561525"/>
                  <a:pt x="5479747" y="2560534"/>
                </a:cubicBezTo>
                <a:cubicBezTo>
                  <a:pt x="5477314" y="2548799"/>
                  <a:pt x="5477314" y="2548799"/>
                  <a:pt x="5468805" y="2556443"/>
                </a:cubicBezTo>
                <a:cubicBezTo>
                  <a:pt x="5465818" y="2560032"/>
                  <a:pt x="5464707" y="2558206"/>
                  <a:pt x="5463464" y="2555388"/>
                </a:cubicBezTo>
                <a:cubicBezTo>
                  <a:pt x="5459868" y="2547924"/>
                  <a:pt x="5454396" y="2545878"/>
                  <a:pt x="5448741" y="2548942"/>
                </a:cubicBezTo>
                <a:cubicBezTo>
                  <a:pt x="5440098" y="2555595"/>
                  <a:pt x="5430663" y="2556304"/>
                  <a:pt x="5421358" y="2558005"/>
                </a:cubicBezTo>
                <a:cubicBezTo>
                  <a:pt x="5416284" y="2558931"/>
                  <a:pt x="5413878" y="2560386"/>
                  <a:pt x="5418054" y="2565713"/>
                </a:cubicBezTo>
                <a:cubicBezTo>
                  <a:pt x="5421386" y="2571194"/>
                  <a:pt x="5421069" y="2575313"/>
                  <a:pt x="5415677" y="2580358"/>
                </a:cubicBezTo>
                <a:cubicBezTo>
                  <a:pt x="5423687" y="2581941"/>
                  <a:pt x="5431564" y="2582532"/>
                  <a:pt x="5438859" y="2585259"/>
                </a:cubicBezTo>
                <a:cubicBezTo>
                  <a:pt x="5446022" y="2586995"/>
                  <a:pt x="5453317" y="2589724"/>
                  <a:pt x="5459317" y="2595733"/>
                </a:cubicBezTo>
                <a:cubicBezTo>
                  <a:pt x="5448720" y="2600714"/>
                  <a:pt x="5448720" y="2600714"/>
                  <a:pt x="5431459" y="2594732"/>
                </a:cubicBezTo>
                <a:cubicBezTo>
                  <a:pt x="5420516" y="2590641"/>
                  <a:pt x="5415572" y="2592557"/>
                  <a:pt x="5410843" y="2602559"/>
                </a:cubicBezTo>
                <a:cubicBezTo>
                  <a:pt x="5406246" y="2613549"/>
                  <a:pt x="5406246" y="2613549"/>
                  <a:pt x="5399714" y="2603576"/>
                </a:cubicBezTo>
                <a:cubicBezTo>
                  <a:pt x="5399582" y="2602586"/>
                  <a:pt x="5398604" y="2601748"/>
                  <a:pt x="5398473" y="2600756"/>
                </a:cubicBezTo>
                <a:cubicBezTo>
                  <a:pt x="5383192" y="2577156"/>
                  <a:pt x="5371219" y="2578328"/>
                  <a:pt x="5358057" y="2603063"/>
                </a:cubicBezTo>
                <a:cubicBezTo>
                  <a:pt x="5353327" y="2613065"/>
                  <a:pt x="5345663" y="2620553"/>
                  <a:pt x="5336623" y="2624236"/>
                </a:cubicBezTo>
                <a:cubicBezTo>
                  <a:pt x="5326606" y="2627080"/>
                  <a:pt x="5317618" y="2624661"/>
                  <a:pt x="5307787" y="2622398"/>
                </a:cubicBezTo>
                <a:cubicBezTo>
                  <a:pt x="5295998" y="2618460"/>
                  <a:pt x="5283361" y="2614678"/>
                  <a:pt x="5271256" y="2614858"/>
                </a:cubicBezTo>
                <a:cubicBezTo>
                  <a:pt x="5261820" y="2615567"/>
                  <a:pt x="5252120" y="2614293"/>
                  <a:pt x="5243845" y="2610730"/>
                </a:cubicBezTo>
                <a:cubicBezTo>
                  <a:pt x="5237395" y="2607848"/>
                  <a:pt x="5229254" y="2605275"/>
                  <a:pt x="5222885" y="2609484"/>
                </a:cubicBezTo>
                <a:cubicBezTo>
                  <a:pt x="5214956" y="2614993"/>
                  <a:pt x="5210065" y="2610810"/>
                  <a:pt x="5204909" y="2604647"/>
                </a:cubicBezTo>
                <a:cubicBezTo>
                  <a:pt x="5195578" y="2593155"/>
                  <a:pt x="5189365" y="2579063"/>
                  <a:pt x="5187117" y="2562218"/>
                </a:cubicBezTo>
                <a:cubicBezTo>
                  <a:pt x="5186590" y="2558254"/>
                  <a:pt x="5186059" y="2554290"/>
                  <a:pt x="5180721" y="2553235"/>
                </a:cubicBezTo>
                <a:cubicBezTo>
                  <a:pt x="5175249" y="2551189"/>
                  <a:pt x="5174218" y="2556453"/>
                  <a:pt x="5172077" y="2559888"/>
                </a:cubicBezTo>
                <a:cubicBezTo>
                  <a:pt x="5170783" y="2563171"/>
                  <a:pt x="5169488" y="2566453"/>
                  <a:pt x="5168060" y="2568744"/>
                </a:cubicBezTo>
                <a:cubicBezTo>
                  <a:pt x="5162485" y="2578899"/>
                  <a:pt x="5153445" y="2582578"/>
                  <a:pt x="5144274" y="2585270"/>
                </a:cubicBezTo>
                <a:cubicBezTo>
                  <a:pt x="5136661" y="2586659"/>
                  <a:pt x="5135603" y="2578731"/>
                  <a:pt x="5131559" y="2574395"/>
                </a:cubicBezTo>
                <a:cubicBezTo>
                  <a:pt x="5128520" y="2584086"/>
                  <a:pt x="5122282" y="2589286"/>
                  <a:pt x="5114406" y="2588695"/>
                </a:cubicBezTo>
                <a:cubicBezTo>
                  <a:pt x="5104704" y="2587421"/>
                  <a:pt x="5095534" y="2590112"/>
                  <a:pt x="5086361" y="2592803"/>
                </a:cubicBezTo>
                <a:cubicBezTo>
                  <a:pt x="5067041" y="2597347"/>
                  <a:pt x="5047771" y="2595790"/>
                  <a:pt x="5031011" y="2580580"/>
                </a:cubicBezTo>
                <a:cubicBezTo>
                  <a:pt x="5028077" y="2578072"/>
                  <a:pt x="5025142" y="2575563"/>
                  <a:pt x="5022025" y="2578162"/>
                </a:cubicBezTo>
                <a:cubicBezTo>
                  <a:pt x="5015920" y="2584352"/>
                  <a:pt x="5009020" y="2584597"/>
                  <a:pt x="5002121" y="2584844"/>
                </a:cubicBezTo>
                <a:cubicBezTo>
                  <a:pt x="4999584" y="2585306"/>
                  <a:pt x="4998025" y="2586607"/>
                  <a:pt x="4996730" y="2589888"/>
                </a:cubicBezTo>
                <a:cubicBezTo>
                  <a:pt x="4995700" y="2595152"/>
                  <a:pt x="4992184" y="2594780"/>
                  <a:pt x="4988536" y="2593415"/>
                </a:cubicBezTo>
                <a:cubicBezTo>
                  <a:pt x="4984042" y="2592206"/>
                  <a:pt x="4978254" y="2594279"/>
                  <a:pt x="4976351" y="2586505"/>
                </a:cubicBezTo>
                <a:cubicBezTo>
                  <a:pt x="4975292" y="2578579"/>
                  <a:pt x="4970667" y="2576377"/>
                  <a:pt x="4965328" y="2575322"/>
                </a:cubicBezTo>
                <a:cubicBezTo>
                  <a:pt x="4960834" y="2574112"/>
                  <a:pt x="4955759" y="2575041"/>
                  <a:pt x="4953539" y="2571384"/>
                </a:cubicBezTo>
                <a:cubicBezTo>
                  <a:pt x="4948964" y="2563085"/>
                  <a:pt x="4943308" y="2566148"/>
                  <a:pt x="4936541" y="2567385"/>
                </a:cubicBezTo>
                <a:cubicBezTo>
                  <a:pt x="4934137" y="2568839"/>
                  <a:pt x="4931467" y="2568311"/>
                  <a:pt x="4928930" y="2568776"/>
                </a:cubicBezTo>
                <a:cubicBezTo>
                  <a:pt x="4916956" y="2569947"/>
                  <a:pt x="4904718" y="2569137"/>
                  <a:pt x="4893009" y="2572291"/>
                </a:cubicBezTo>
                <a:cubicBezTo>
                  <a:pt x="4888066" y="2574208"/>
                  <a:pt x="4881299" y="2575445"/>
                  <a:pt x="4880139" y="2579719"/>
                </a:cubicBezTo>
                <a:cubicBezTo>
                  <a:pt x="4879239" y="2585973"/>
                  <a:pt x="4886402" y="2587710"/>
                  <a:pt x="4891029" y="2589909"/>
                </a:cubicBezTo>
                <a:cubicBezTo>
                  <a:pt x="4892007" y="2590746"/>
                  <a:pt x="4892986" y="2591583"/>
                  <a:pt x="4893829" y="2591427"/>
                </a:cubicBezTo>
                <a:cubicBezTo>
                  <a:pt x="4907973" y="2600010"/>
                  <a:pt x="4911119" y="2610603"/>
                  <a:pt x="4902952" y="2627319"/>
                </a:cubicBezTo>
                <a:cubicBezTo>
                  <a:pt x="4898777" y="2621993"/>
                  <a:pt x="4895048" y="2613536"/>
                  <a:pt x="4887754" y="2610810"/>
                </a:cubicBezTo>
                <a:cubicBezTo>
                  <a:pt x="4879611" y="2608236"/>
                  <a:pt x="4874486" y="2615263"/>
                  <a:pt x="4868115" y="2619472"/>
                </a:cubicBezTo>
                <a:cubicBezTo>
                  <a:pt x="4865842" y="2621916"/>
                  <a:pt x="4863171" y="2621390"/>
                  <a:pt x="4863356" y="2616281"/>
                </a:cubicBezTo>
                <a:cubicBezTo>
                  <a:pt x="4863938" y="2614145"/>
                  <a:pt x="4863674" y="2612162"/>
                  <a:pt x="4864254" y="2610027"/>
                </a:cubicBezTo>
                <a:cubicBezTo>
                  <a:pt x="4864704" y="2606900"/>
                  <a:pt x="4865153" y="2603771"/>
                  <a:pt x="4863064" y="2601107"/>
                </a:cubicBezTo>
                <a:cubicBezTo>
                  <a:pt x="4861953" y="2599281"/>
                  <a:pt x="4859813" y="2602718"/>
                  <a:pt x="4858122" y="2603026"/>
                </a:cubicBezTo>
                <a:cubicBezTo>
                  <a:pt x="4852598" y="2607080"/>
                  <a:pt x="4850509" y="2604417"/>
                  <a:pt x="4850563" y="2598317"/>
                </a:cubicBezTo>
                <a:cubicBezTo>
                  <a:pt x="4850297" y="2596333"/>
                  <a:pt x="4851725" y="2594042"/>
                  <a:pt x="4848922" y="2592525"/>
                </a:cubicBezTo>
                <a:cubicBezTo>
                  <a:pt x="4837453" y="2616951"/>
                  <a:pt x="4830952" y="2620170"/>
                  <a:pt x="4806527" y="2612451"/>
                </a:cubicBezTo>
                <a:cubicBezTo>
                  <a:pt x="4805681" y="2612605"/>
                  <a:pt x="4805681" y="2612605"/>
                  <a:pt x="4804703" y="2611767"/>
                </a:cubicBezTo>
                <a:cubicBezTo>
                  <a:pt x="4785619" y="2605103"/>
                  <a:pt x="4766218" y="2602557"/>
                  <a:pt x="4747161" y="2609084"/>
                </a:cubicBezTo>
                <a:cubicBezTo>
                  <a:pt x="4740527" y="2611309"/>
                  <a:pt x="4735900" y="2609109"/>
                  <a:pt x="4732570" y="2603627"/>
                </a:cubicBezTo>
                <a:cubicBezTo>
                  <a:pt x="4728260" y="2597309"/>
                  <a:pt x="4721811" y="2594427"/>
                  <a:pt x="4715759" y="2594518"/>
                </a:cubicBezTo>
                <a:cubicBezTo>
                  <a:pt x="4705212" y="2593400"/>
                  <a:pt x="4693951" y="2593425"/>
                  <a:pt x="4682956" y="2595433"/>
                </a:cubicBezTo>
                <a:cubicBezTo>
                  <a:pt x="4673652" y="2597133"/>
                  <a:pt x="4672490" y="2601406"/>
                  <a:pt x="4677196" y="2610696"/>
                </a:cubicBezTo>
                <a:cubicBezTo>
                  <a:pt x="4678436" y="2613515"/>
                  <a:pt x="4681239" y="2615034"/>
                  <a:pt x="4679099" y="2618471"/>
                </a:cubicBezTo>
                <a:cubicBezTo>
                  <a:pt x="4675398" y="2623207"/>
                  <a:pt x="4677038" y="2628996"/>
                  <a:pt x="4677832" y="2634943"/>
                </a:cubicBezTo>
                <a:cubicBezTo>
                  <a:pt x="4678229" y="2637915"/>
                  <a:pt x="4679603" y="2641725"/>
                  <a:pt x="4676352" y="2643334"/>
                </a:cubicBezTo>
                <a:cubicBezTo>
                  <a:pt x="4673101" y="2644941"/>
                  <a:pt x="4670880" y="2641288"/>
                  <a:pt x="4669639" y="2638469"/>
                </a:cubicBezTo>
                <a:cubicBezTo>
                  <a:pt x="4666042" y="2631005"/>
                  <a:pt x="4662579" y="2624533"/>
                  <a:pt x="4659117" y="2618060"/>
                </a:cubicBezTo>
                <a:cubicBezTo>
                  <a:pt x="4650234" y="2603441"/>
                  <a:pt x="4639025" y="2597368"/>
                  <a:pt x="4623934" y="2601140"/>
                </a:cubicBezTo>
                <a:cubicBezTo>
                  <a:pt x="4616321" y="2602530"/>
                  <a:pt x="4608842" y="2604912"/>
                  <a:pt x="4601229" y="2606302"/>
                </a:cubicBezTo>
                <a:cubicBezTo>
                  <a:pt x="4592057" y="2608993"/>
                  <a:pt x="4586322" y="2604963"/>
                  <a:pt x="4582461" y="2595518"/>
                </a:cubicBezTo>
                <a:cubicBezTo>
                  <a:pt x="4581350" y="2593690"/>
                  <a:pt x="4581800" y="2590564"/>
                  <a:pt x="4579129" y="2590037"/>
                </a:cubicBezTo>
                <a:cubicBezTo>
                  <a:pt x="4576673" y="2597590"/>
                  <a:pt x="4573501" y="2606291"/>
                  <a:pt x="4571176" y="2614836"/>
                </a:cubicBezTo>
                <a:cubicBezTo>
                  <a:pt x="4567291" y="2624682"/>
                  <a:pt x="4567291" y="2624682"/>
                  <a:pt x="4561872" y="2616536"/>
                </a:cubicBezTo>
                <a:cubicBezTo>
                  <a:pt x="4557430" y="2609227"/>
                  <a:pt x="4552937" y="2608018"/>
                  <a:pt x="4546964" y="2615199"/>
                </a:cubicBezTo>
                <a:cubicBezTo>
                  <a:pt x="4541705" y="2621235"/>
                  <a:pt x="4535070" y="2623461"/>
                  <a:pt x="4527193" y="2622870"/>
                </a:cubicBezTo>
                <a:cubicBezTo>
                  <a:pt x="4515935" y="2622898"/>
                  <a:pt x="4504991" y="2618804"/>
                  <a:pt x="4494047" y="2614713"/>
                </a:cubicBezTo>
                <a:cubicBezTo>
                  <a:pt x="4483104" y="2610621"/>
                  <a:pt x="4479008" y="2612386"/>
                  <a:pt x="4472585" y="2622694"/>
                </a:cubicBezTo>
                <a:cubicBezTo>
                  <a:pt x="4465582" y="2635140"/>
                  <a:pt x="4456145" y="2635848"/>
                  <a:pt x="4448505" y="2624048"/>
                </a:cubicBezTo>
                <a:cubicBezTo>
                  <a:pt x="4441131" y="2614229"/>
                  <a:pt x="4441131" y="2614229"/>
                  <a:pt x="4434841" y="2625527"/>
                </a:cubicBezTo>
                <a:cubicBezTo>
                  <a:pt x="4433995" y="2625684"/>
                  <a:pt x="4434127" y="2626673"/>
                  <a:pt x="4433281" y="2626828"/>
                </a:cubicBezTo>
                <a:cubicBezTo>
                  <a:pt x="4430558" y="2632400"/>
                  <a:pt x="4427043" y="2632028"/>
                  <a:pt x="4423713" y="2626546"/>
                </a:cubicBezTo>
                <a:cubicBezTo>
                  <a:pt x="4422470" y="2623728"/>
                  <a:pt x="4421227" y="2620910"/>
                  <a:pt x="4419986" y="2618091"/>
                </a:cubicBezTo>
                <a:cubicBezTo>
                  <a:pt x="4415279" y="2608800"/>
                  <a:pt x="4408698" y="2604926"/>
                  <a:pt x="4400635" y="2609444"/>
                </a:cubicBezTo>
                <a:cubicBezTo>
                  <a:pt x="4386920" y="2617026"/>
                  <a:pt x="4372673" y="2620643"/>
                  <a:pt x="4360330" y="2632033"/>
                </a:cubicBezTo>
                <a:cubicBezTo>
                  <a:pt x="4356497" y="2635778"/>
                  <a:pt x="4351554" y="2637696"/>
                  <a:pt x="4349651" y="2629923"/>
                </a:cubicBezTo>
                <a:cubicBezTo>
                  <a:pt x="4347165" y="2624289"/>
                  <a:pt x="4343782" y="2624905"/>
                  <a:pt x="4340663" y="2627505"/>
                </a:cubicBezTo>
                <a:cubicBezTo>
                  <a:pt x="4334293" y="2631715"/>
                  <a:pt x="4326682" y="2633105"/>
                  <a:pt x="4319915" y="2634341"/>
                </a:cubicBezTo>
                <a:cubicBezTo>
                  <a:pt x="4308920" y="2636349"/>
                  <a:pt x="4305220" y="2641086"/>
                  <a:pt x="4304269" y="2653438"/>
                </a:cubicBezTo>
                <a:cubicBezTo>
                  <a:pt x="4304308" y="2656984"/>
                  <a:pt x="4303694" y="2658873"/>
                  <a:pt x="4302436" y="2659991"/>
                </a:cubicBezTo>
                <a:lnTo>
                  <a:pt x="4302244" y="2660056"/>
                </a:lnTo>
                <a:lnTo>
                  <a:pt x="4349990" y="2668957"/>
                </a:lnTo>
                <a:cubicBezTo>
                  <a:pt x="4353505" y="2669330"/>
                  <a:pt x="4358580" y="2668403"/>
                  <a:pt x="4359241" y="2673358"/>
                </a:cubicBezTo>
                <a:cubicBezTo>
                  <a:pt x="4360748" y="2678157"/>
                  <a:pt x="4356783" y="2680911"/>
                  <a:pt x="4354642" y="2684348"/>
                </a:cubicBezTo>
                <a:cubicBezTo>
                  <a:pt x="4352370" y="2686794"/>
                  <a:pt x="4349251" y="2689393"/>
                  <a:pt x="4351472" y="2693048"/>
                </a:cubicBezTo>
                <a:cubicBezTo>
                  <a:pt x="4352979" y="2697847"/>
                  <a:pt x="4356627" y="2699212"/>
                  <a:pt x="4360142" y="2699586"/>
                </a:cubicBezTo>
                <a:cubicBezTo>
                  <a:pt x="4362680" y="2699121"/>
                  <a:pt x="4365217" y="2698658"/>
                  <a:pt x="4367754" y="2698194"/>
                </a:cubicBezTo>
                <a:cubicBezTo>
                  <a:pt x="4379729" y="2697022"/>
                  <a:pt x="4387553" y="2703713"/>
                  <a:pt x="4389403" y="2717586"/>
                </a:cubicBezTo>
                <a:cubicBezTo>
                  <a:pt x="4390067" y="2722541"/>
                  <a:pt x="4390726" y="2727496"/>
                  <a:pt x="4389698" y="2732760"/>
                </a:cubicBezTo>
                <a:cubicBezTo>
                  <a:pt x="4389644" y="2738860"/>
                  <a:pt x="4393424" y="2741215"/>
                  <a:pt x="4398235" y="2738305"/>
                </a:cubicBezTo>
                <a:cubicBezTo>
                  <a:pt x="4407141" y="2733633"/>
                  <a:pt x="4410312" y="2724933"/>
                  <a:pt x="4407615" y="2711215"/>
                </a:cubicBezTo>
                <a:cubicBezTo>
                  <a:pt x="4414594" y="2718060"/>
                  <a:pt x="4419749" y="2724224"/>
                  <a:pt x="4423345" y="2731689"/>
                </a:cubicBezTo>
                <a:cubicBezTo>
                  <a:pt x="4426940" y="2739152"/>
                  <a:pt x="4426783" y="2757453"/>
                  <a:pt x="4421656" y="2764480"/>
                </a:cubicBezTo>
                <a:cubicBezTo>
                  <a:pt x="4414969" y="2772806"/>
                  <a:pt x="4406695" y="2769243"/>
                  <a:pt x="4400246" y="2766360"/>
                </a:cubicBezTo>
                <a:cubicBezTo>
                  <a:pt x="4390994" y="2761960"/>
                  <a:pt x="4381162" y="2759695"/>
                  <a:pt x="4371011" y="2761549"/>
                </a:cubicBezTo>
                <a:cubicBezTo>
                  <a:pt x="4365091" y="2762631"/>
                  <a:pt x="4358325" y="2763867"/>
                  <a:pt x="4351558" y="2765104"/>
                </a:cubicBezTo>
                <a:cubicBezTo>
                  <a:pt x="4323646" y="2770201"/>
                  <a:pt x="4295919" y="2770190"/>
                  <a:pt x="4270754" y="2750426"/>
                </a:cubicBezTo>
                <a:cubicBezTo>
                  <a:pt x="4261107" y="2743053"/>
                  <a:pt x="4256427" y="2746951"/>
                  <a:pt x="4253785" y="2759615"/>
                </a:cubicBezTo>
                <a:cubicBezTo>
                  <a:pt x="4253204" y="2761751"/>
                  <a:pt x="4255293" y="2764416"/>
                  <a:pt x="4252888" y="2765870"/>
                </a:cubicBezTo>
                <a:cubicBezTo>
                  <a:pt x="4250349" y="2766333"/>
                  <a:pt x="4248394" y="2764661"/>
                  <a:pt x="4247283" y="2762833"/>
                </a:cubicBezTo>
                <a:cubicBezTo>
                  <a:pt x="4246173" y="2761006"/>
                  <a:pt x="4245063" y="2759178"/>
                  <a:pt x="4244084" y="2758342"/>
                </a:cubicBezTo>
                <a:cubicBezTo>
                  <a:pt x="4240886" y="2753851"/>
                  <a:pt x="4236974" y="2750505"/>
                  <a:pt x="4233406" y="2756233"/>
                </a:cubicBezTo>
                <a:cubicBezTo>
                  <a:pt x="4228992" y="2762114"/>
                  <a:pt x="4235891" y="2761870"/>
                  <a:pt x="4237978" y="2764533"/>
                </a:cubicBezTo>
                <a:cubicBezTo>
                  <a:pt x="4238112" y="2765524"/>
                  <a:pt x="4238958" y="2765369"/>
                  <a:pt x="4239089" y="2766361"/>
                </a:cubicBezTo>
                <a:cubicBezTo>
                  <a:pt x="4241046" y="2768033"/>
                  <a:pt x="4242288" y="2770851"/>
                  <a:pt x="4240862" y="2773142"/>
                </a:cubicBezTo>
                <a:cubicBezTo>
                  <a:pt x="4239567" y="2776423"/>
                  <a:pt x="4237875" y="2776732"/>
                  <a:pt x="4235072" y="2775215"/>
                </a:cubicBezTo>
                <a:cubicBezTo>
                  <a:pt x="4224130" y="2771123"/>
                  <a:pt x="4215354" y="2776787"/>
                  <a:pt x="4210043" y="2788921"/>
                </a:cubicBezTo>
                <a:cubicBezTo>
                  <a:pt x="4208616" y="2791213"/>
                  <a:pt x="4205497" y="2793812"/>
                  <a:pt x="4205894" y="2796786"/>
                </a:cubicBezTo>
                <a:cubicBezTo>
                  <a:pt x="4207348" y="2807685"/>
                  <a:pt x="4218107" y="2816886"/>
                  <a:pt x="4226300" y="2813360"/>
                </a:cubicBezTo>
                <a:cubicBezTo>
                  <a:pt x="4242688" y="2806306"/>
                  <a:pt x="4259156" y="2806343"/>
                  <a:pt x="4276416" y="2812326"/>
                </a:cubicBezTo>
                <a:cubicBezTo>
                  <a:pt x="4282601" y="2813227"/>
                  <a:pt x="4288787" y="2814127"/>
                  <a:pt x="4293201" y="2808245"/>
                </a:cubicBezTo>
                <a:cubicBezTo>
                  <a:pt x="4297033" y="2804501"/>
                  <a:pt x="4298857" y="2805181"/>
                  <a:pt x="4300495" y="2810973"/>
                </a:cubicBezTo>
                <a:cubicBezTo>
                  <a:pt x="4302399" y="2818746"/>
                  <a:pt x="4307289" y="2822928"/>
                  <a:pt x="4314320" y="2823674"/>
                </a:cubicBezTo>
                <a:cubicBezTo>
                  <a:pt x="4321484" y="2825410"/>
                  <a:pt x="4329494" y="2826993"/>
                  <a:pt x="4337502" y="2828576"/>
                </a:cubicBezTo>
                <a:cubicBezTo>
                  <a:pt x="4344533" y="2829321"/>
                  <a:pt x="4347864" y="2834803"/>
                  <a:pt x="4348077" y="2842886"/>
                </a:cubicBezTo>
                <a:cubicBezTo>
                  <a:pt x="4348208" y="2843877"/>
                  <a:pt x="4348474" y="2845858"/>
                  <a:pt x="4347891" y="2847995"/>
                </a:cubicBezTo>
                <a:cubicBezTo>
                  <a:pt x="4348554" y="2852949"/>
                  <a:pt x="4351620" y="2856449"/>
                  <a:pt x="4355848" y="2855676"/>
                </a:cubicBezTo>
                <a:cubicBezTo>
                  <a:pt x="4359364" y="2856050"/>
                  <a:pt x="4358702" y="2851095"/>
                  <a:pt x="4358174" y="2847132"/>
                </a:cubicBezTo>
                <a:cubicBezTo>
                  <a:pt x="4358491" y="2843013"/>
                  <a:pt x="4357961" y="2839049"/>
                  <a:pt x="4362905" y="2837131"/>
                </a:cubicBezTo>
                <a:cubicBezTo>
                  <a:pt x="4370516" y="2835741"/>
                  <a:pt x="4378606" y="2844413"/>
                  <a:pt x="4378105" y="2853642"/>
                </a:cubicBezTo>
                <a:cubicBezTo>
                  <a:pt x="4378501" y="2856614"/>
                  <a:pt x="4377074" y="2858904"/>
                  <a:pt x="4379162" y="2861570"/>
                </a:cubicBezTo>
                <a:cubicBezTo>
                  <a:pt x="4381699" y="2861106"/>
                  <a:pt x="4381303" y="2858133"/>
                  <a:pt x="4382862" y="2856833"/>
                </a:cubicBezTo>
                <a:cubicBezTo>
                  <a:pt x="4386298" y="2850114"/>
                  <a:pt x="4389681" y="2849497"/>
                  <a:pt x="4393991" y="2855815"/>
                </a:cubicBezTo>
                <a:cubicBezTo>
                  <a:pt x="4399674" y="2865943"/>
                  <a:pt x="4407499" y="2872635"/>
                  <a:pt x="4415191" y="2878335"/>
                </a:cubicBezTo>
                <a:cubicBezTo>
                  <a:pt x="4423993" y="2885862"/>
                  <a:pt x="4432082" y="2894537"/>
                  <a:pt x="4434780" y="2908255"/>
                </a:cubicBezTo>
                <a:cubicBezTo>
                  <a:pt x="4436288" y="2913055"/>
                  <a:pt x="4438772" y="2918691"/>
                  <a:pt x="4443265" y="2919900"/>
                </a:cubicBezTo>
                <a:cubicBezTo>
                  <a:pt x="4461504" y="2926719"/>
                  <a:pt x="4469753" y="2949575"/>
                  <a:pt x="4487411" y="2958531"/>
                </a:cubicBezTo>
                <a:cubicBezTo>
                  <a:pt x="4492169" y="2961721"/>
                  <a:pt x="4491984" y="2966831"/>
                  <a:pt x="4490953" y="2972094"/>
                </a:cubicBezTo>
                <a:cubicBezTo>
                  <a:pt x="4489078" y="2977513"/>
                  <a:pt x="4484452" y="2975313"/>
                  <a:pt x="4481518" y="2972803"/>
                </a:cubicBezTo>
                <a:cubicBezTo>
                  <a:pt x="4475782" y="2968775"/>
                  <a:pt x="4470840" y="2970694"/>
                  <a:pt x="4466294" y="2975584"/>
                </a:cubicBezTo>
                <a:cubicBezTo>
                  <a:pt x="4461034" y="2981620"/>
                  <a:pt x="4454532" y="2984838"/>
                  <a:pt x="4446919" y="2986229"/>
                </a:cubicBezTo>
                <a:cubicBezTo>
                  <a:pt x="4434100" y="2987554"/>
                  <a:pt x="4425880" y="2977891"/>
                  <a:pt x="4427410" y="2963400"/>
                </a:cubicBezTo>
                <a:cubicBezTo>
                  <a:pt x="4427860" y="2960272"/>
                  <a:pt x="4428177" y="2956154"/>
                  <a:pt x="4427780" y="2953181"/>
                </a:cubicBezTo>
                <a:cubicBezTo>
                  <a:pt x="4427647" y="2952190"/>
                  <a:pt x="4428361" y="2951045"/>
                  <a:pt x="4428361" y="2951045"/>
                </a:cubicBezTo>
                <a:cubicBezTo>
                  <a:pt x="4427515" y="2951200"/>
                  <a:pt x="4427515" y="2951200"/>
                  <a:pt x="4426803" y="2952345"/>
                </a:cubicBezTo>
                <a:cubicBezTo>
                  <a:pt x="4423418" y="2952963"/>
                  <a:pt x="4420881" y="2953426"/>
                  <a:pt x="4417365" y="2953054"/>
                </a:cubicBezTo>
                <a:cubicBezTo>
                  <a:pt x="4400634" y="2951035"/>
                  <a:pt x="4395956" y="2954934"/>
                  <a:pt x="4393393" y="2974689"/>
                </a:cubicBezTo>
                <a:cubicBezTo>
                  <a:pt x="4392892" y="2983916"/>
                  <a:pt x="4388082" y="2986825"/>
                  <a:pt x="4380205" y="2986233"/>
                </a:cubicBezTo>
                <a:cubicBezTo>
                  <a:pt x="4374152" y="2986324"/>
                  <a:pt x="4370239" y="2982978"/>
                  <a:pt x="4365931" y="2976660"/>
                </a:cubicBezTo>
                <a:cubicBezTo>
                  <a:pt x="4353982" y="2958541"/>
                  <a:pt x="4337884" y="2948285"/>
                  <a:pt x="4317769" y="2946884"/>
                </a:cubicBezTo>
                <a:cubicBezTo>
                  <a:pt x="4300905" y="2943874"/>
                  <a:pt x="4300905" y="2943874"/>
                  <a:pt x="4306933" y="2963074"/>
                </a:cubicBezTo>
                <a:cubicBezTo>
                  <a:pt x="4310080" y="2973665"/>
                  <a:pt x="4309049" y="2978929"/>
                  <a:pt x="4301967" y="2984284"/>
                </a:cubicBezTo>
                <a:cubicBezTo>
                  <a:pt x="4297445" y="2969884"/>
                  <a:pt x="4294511" y="2967374"/>
                  <a:pt x="4281691" y="2968699"/>
                </a:cubicBezTo>
                <a:cubicBezTo>
                  <a:pt x="4273234" y="2970245"/>
                  <a:pt x="4264326" y="2974917"/>
                  <a:pt x="4257082" y="2966090"/>
                </a:cubicBezTo>
                <a:cubicBezTo>
                  <a:pt x="4256950" y="2965099"/>
                  <a:pt x="4256105" y="2965253"/>
                  <a:pt x="4255259" y="2965409"/>
                </a:cubicBezTo>
                <a:cubicBezTo>
                  <a:pt x="4245638" y="2971225"/>
                  <a:pt x="4241753" y="2981071"/>
                  <a:pt x="4242627" y="2994107"/>
                </a:cubicBezTo>
                <a:cubicBezTo>
                  <a:pt x="4243552" y="3001044"/>
                  <a:pt x="4244479" y="3007980"/>
                  <a:pt x="4238109" y="3012189"/>
                </a:cubicBezTo>
                <a:cubicBezTo>
                  <a:pt x="4237395" y="3013335"/>
                  <a:pt x="4235123" y="3015780"/>
                  <a:pt x="4234726" y="3012807"/>
                </a:cubicBezTo>
                <a:cubicBezTo>
                  <a:pt x="4232822" y="3005035"/>
                  <a:pt x="4226769" y="3005124"/>
                  <a:pt x="4221298" y="3003079"/>
                </a:cubicBezTo>
                <a:cubicBezTo>
                  <a:pt x="4214980" y="3001188"/>
                  <a:pt x="4210935" y="2996850"/>
                  <a:pt x="4210723" y="2988769"/>
                </a:cubicBezTo>
                <a:cubicBezTo>
                  <a:pt x="4210377" y="2979696"/>
                  <a:pt x="4206069" y="2973378"/>
                  <a:pt x="4198774" y="2970650"/>
                </a:cubicBezTo>
                <a:cubicBezTo>
                  <a:pt x="4192192" y="2966777"/>
                  <a:pt x="4186668" y="2970832"/>
                  <a:pt x="4181409" y="2976867"/>
                </a:cubicBezTo>
                <a:cubicBezTo>
                  <a:pt x="4177128" y="2983740"/>
                  <a:pt x="4174907" y="2980085"/>
                  <a:pt x="4174114" y="2974139"/>
                </a:cubicBezTo>
                <a:cubicBezTo>
                  <a:pt x="4172922" y="2965221"/>
                  <a:pt x="4168297" y="2963021"/>
                  <a:pt x="4161795" y="2966239"/>
                </a:cubicBezTo>
                <a:cubicBezTo>
                  <a:pt x="4160104" y="2966548"/>
                  <a:pt x="4158411" y="2966857"/>
                  <a:pt x="4156853" y="2968158"/>
                </a:cubicBezTo>
                <a:cubicBezTo>
                  <a:pt x="4149504" y="2971529"/>
                  <a:pt x="4143452" y="2971620"/>
                  <a:pt x="4138746" y="2962328"/>
                </a:cubicBezTo>
                <a:cubicBezTo>
                  <a:pt x="4133327" y="2954183"/>
                  <a:pt x="4125052" y="2950619"/>
                  <a:pt x="4117308" y="2951019"/>
                </a:cubicBezTo>
                <a:cubicBezTo>
                  <a:pt x="4111124" y="2950117"/>
                  <a:pt x="4104357" y="2951354"/>
                  <a:pt x="4107503" y="2961945"/>
                </a:cubicBezTo>
                <a:cubicBezTo>
                  <a:pt x="4107899" y="2964917"/>
                  <a:pt x="4107584" y="2969036"/>
                  <a:pt x="4107133" y="2972163"/>
                </a:cubicBezTo>
                <a:cubicBezTo>
                  <a:pt x="4108060" y="2979099"/>
                  <a:pt x="4106448" y="2986499"/>
                  <a:pt x="4110625" y="2991827"/>
                </a:cubicBezTo>
                <a:cubicBezTo>
                  <a:pt x="4121515" y="3002019"/>
                  <a:pt x="4122522" y="3016046"/>
                  <a:pt x="4124506" y="3030910"/>
                </a:cubicBezTo>
                <a:cubicBezTo>
                  <a:pt x="4118055" y="3028027"/>
                  <a:pt x="4111606" y="3025145"/>
                  <a:pt x="4104840" y="3026382"/>
                </a:cubicBezTo>
                <a:cubicBezTo>
                  <a:pt x="4096514" y="3028917"/>
                  <a:pt x="4088505" y="3027335"/>
                  <a:pt x="4080945" y="3022626"/>
                </a:cubicBezTo>
                <a:cubicBezTo>
                  <a:pt x="4074364" y="3018752"/>
                  <a:pt x="4067067" y="3016024"/>
                  <a:pt x="4059772" y="3013297"/>
                </a:cubicBezTo>
                <a:cubicBezTo>
                  <a:pt x="4038598" y="3003968"/>
                  <a:pt x="4015998" y="2996930"/>
                  <a:pt x="3995857" y="2982338"/>
                </a:cubicBezTo>
                <a:cubicBezTo>
                  <a:pt x="3991098" y="2979148"/>
                  <a:pt x="3988825" y="2981593"/>
                  <a:pt x="3987794" y="2986856"/>
                </a:cubicBezTo>
                <a:cubicBezTo>
                  <a:pt x="3987213" y="2988993"/>
                  <a:pt x="3986896" y="2993111"/>
                  <a:pt x="3983381" y="2992738"/>
                </a:cubicBezTo>
                <a:cubicBezTo>
                  <a:pt x="3980711" y="2992211"/>
                  <a:pt x="3980183" y="2988246"/>
                  <a:pt x="3979918" y="2986264"/>
                </a:cubicBezTo>
                <a:cubicBezTo>
                  <a:pt x="3978411" y="2981465"/>
                  <a:pt x="3977036" y="2977656"/>
                  <a:pt x="3973520" y="2977283"/>
                </a:cubicBezTo>
                <a:cubicBezTo>
                  <a:pt x="3969159" y="2977065"/>
                  <a:pt x="3965247" y="2973719"/>
                  <a:pt x="3960884" y="2973500"/>
                </a:cubicBezTo>
                <a:cubicBezTo>
                  <a:pt x="3954701" y="2972600"/>
                  <a:pt x="3953326" y="2968790"/>
                  <a:pt x="3955069" y="2962381"/>
                </a:cubicBezTo>
                <a:cubicBezTo>
                  <a:pt x="3959799" y="2952381"/>
                  <a:pt x="3952769" y="2951636"/>
                  <a:pt x="3947166" y="2948598"/>
                </a:cubicBezTo>
                <a:cubicBezTo>
                  <a:pt x="3939736" y="2944879"/>
                  <a:pt x="3940795" y="2952807"/>
                  <a:pt x="3939633" y="2957080"/>
                </a:cubicBezTo>
                <a:cubicBezTo>
                  <a:pt x="3939051" y="2959217"/>
                  <a:pt x="3939315" y="2961198"/>
                  <a:pt x="3936779" y="2961663"/>
                </a:cubicBezTo>
                <a:cubicBezTo>
                  <a:pt x="3934425" y="2957017"/>
                  <a:pt x="3931227" y="2952525"/>
                  <a:pt x="3929588" y="2946735"/>
                </a:cubicBezTo>
                <a:cubicBezTo>
                  <a:pt x="3927367" y="2943080"/>
                  <a:pt x="3924433" y="2940570"/>
                  <a:pt x="3921049" y="2941189"/>
                </a:cubicBezTo>
                <a:cubicBezTo>
                  <a:pt x="3916820" y="2941961"/>
                  <a:pt x="3917482" y="2946915"/>
                  <a:pt x="3917033" y="2950043"/>
                </a:cubicBezTo>
                <a:cubicBezTo>
                  <a:pt x="3912911" y="2971097"/>
                  <a:pt x="3903423" y="2977905"/>
                  <a:pt x="3885448" y="2973069"/>
                </a:cubicBezTo>
                <a:cubicBezTo>
                  <a:pt x="3881800" y="2971704"/>
                  <a:pt x="3878286" y="2971331"/>
                  <a:pt x="3875350" y="2968823"/>
                </a:cubicBezTo>
                <a:cubicBezTo>
                  <a:pt x="3859782" y="2962530"/>
                  <a:pt x="3846697" y="2961875"/>
                  <a:pt x="3837104" y="2980884"/>
                </a:cubicBezTo>
                <a:cubicBezTo>
                  <a:pt x="3837104" y="2980884"/>
                  <a:pt x="3836259" y="2981039"/>
                  <a:pt x="3836392" y="2982028"/>
                </a:cubicBezTo>
                <a:cubicBezTo>
                  <a:pt x="3832427" y="2984784"/>
                  <a:pt x="3829177" y="2986392"/>
                  <a:pt x="3824549" y="2984192"/>
                </a:cubicBezTo>
                <a:cubicBezTo>
                  <a:pt x="3822726" y="2983510"/>
                  <a:pt x="3820769" y="2981837"/>
                  <a:pt x="3821219" y="2978711"/>
                </a:cubicBezTo>
                <a:cubicBezTo>
                  <a:pt x="3821403" y="2973601"/>
                  <a:pt x="3825500" y="2971837"/>
                  <a:pt x="3828752" y="2970229"/>
                </a:cubicBezTo>
                <a:cubicBezTo>
                  <a:pt x="3831290" y="2969766"/>
                  <a:pt x="3834540" y="2968155"/>
                  <a:pt x="3834142" y="2965184"/>
                </a:cubicBezTo>
                <a:cubicBezTo>
                  <a:pt x="3834460" y="2961066"/>
                  <a:pt x="3830363" y="2962829"/>
                  <a:pt x="3828406" y="2961155"/>
                </a:cubicBezTo>
                <a:cubicBezTo>
                  <a:pt x="3823913" y="2959946"/>
                  <a:pt x="3819553" y="2959728"/>
                  <a:pt x="3815058" y="2958519"/>
                </a:cubicBezTo>
                <a:cubicBezTo>
                  <a:pt x="3808874" y="2957618"/>
                  <a:pt x="3803400" y="2955573"/>
                  <a:pt x="3799224" y="2950245"/>
                </a:cubicBezTo>
                <a:cubicBezTo>
                  <a:pt x="3796159" y="2946744"/>
                  <a:pt x="3793620" y="2947209"/>
                  <a:pt x="3789655" y="2949962"/>
                </a:cubicBezTo>
                <a:cubicBezTo>
                  <a:pt x="3778476" y="2957079"/>
                  <a:pt x="3770467" y="2955498"/>
                  <a:pt x="3761269" y="2944997"/>
                </a:cubicBezTo>
                <a:cubicBezTo>
                  <a:pt x="3756246" y="2939825"/>
                  <a:pt x="3752782" y="2933350"/>
                  <a:pt x="3748473" y="2927033"/>
                </a:cubicBezTo>
                <a:cubicBezTo>
                  <a:pt x="3743185" y="2919878"/>
                  <a:pt x="3736604" y="2916004"/>
                  <a:pt x="3728595" y="2914422"/>
                </a:cubicBezTo>
                <a:cubicBezTo>
                  <a:pt x="3719740" y="2912994"/>
                  <a:pt x="3715775" y="2915748"/>
                  <a:pt x="3713001" y="2927422"/>
                </a:cubicBezTo>
                <a:cubicBezTo>
                  <a:pt x="3710359" y="2940084"/>
                  <a:pt x="3704571" y="2942158"/>
                  <a:pt x="3694340" y="2936920"/>
                </a:cubicBezTo>
                <a:cubicBezTo>
                  <a:pt x="3690693" y="2935556"/>
                  <a:pt x="3688737" y="2933884"/>
                  <a:pt x="3684640" y="2935647"/>
                </a:cubicBezTo>
                <a:cubicBezTo>
                  <a:pt x="3675019" y="2941464"/>
                  <a:pt x="3675019" y="2941464"/>
                  <a:pt x="3673302" y="2928583"/>
                </a:cubicBezTo>
                <a:cubicBezTo>
                  <a:pt x="3673882" y="2926446"/>
                  <a:pt x="3673750" y="2925456"/>
                  <a:pt x="3672638" y="2923628"/>
                </a:cubicBezTo>
                <a:cubicBezTo>
                  <a:pt x="3671581" y="2915702"/>
                  <a:pt x="3667801" y="2913346"/>
                  <a:pt x="3661431" y="2917555"/>
                </a:cubicBezTo>
                <a:cubicBezTo>
                  <a:pt x="3656621" y="2920464"/>
                  <a:pt x="3652075" y="2925354"/>
                  <a:pt x="3647134" y="2927272"/>
                </a:cubicBezTo>
                <a:cubicBezTo>
                  <a:pt x="3626200" y="2939217"/>
                  <a:pt x="3601379" y="2928524"/>
                  <a:pt x="3593130" y="2905669"/>
                </a:cubicBezTo>
                <a:cubicBezTo>
                  <a:pt x="3590248" y="2897059"/>
                  <a:pt x="3592573" y="2888515"/>
                  <a:pt x="3591383" y="2879596"/>
                </a:cubicBezTo>
                <a:cubicBezTo>
                  <a:pt x="3590510" y="2866559"/>
                  <a:pt x="3585486" y="2861387"/>
                  <a:pt x="3574807" y="2859276"/>
                </a:cubicBezTo>
                <a:cubicBezTo>
                  <a:pt x="3569468" y="2858222"/>
                  <a:pt x="3564262" y="2858158"/>
                  <a:pt x="3558922" y="2857102"/>
                </a:cubicBezTo>
                <a:cubicBezTo>
                  <a:pt x="3548243" y="2854993"/>
                  <a:pt x="3542587" y="2858055"/>
                  <a:pt x="3539945" y="2870720"/>
                </a:cubicBezTo>
                <a:cubicBezTo>
                  <a:pt x="3537488" y="2878274"/>
                  <a:pt x="3534818" y="2877747"/>
                  <a:pt x="3529928" y="2873565"/>
                </a:cubicBezTo>
                <a:cubicBezTo>
                  <a:pt x="3519300" y="2865355"/>
                  <a:pt x="3512799" y="2868574"/>
                  <a:pt x="3509575" y="2883372"/>
                </a:cubicBezTo>
                <a:cubicBezTo>
                  <a:pt x="3509260" y="2887491"/>
                  <a:pt x="3509788" y="2891455"/>
                  <a:pt x="3513437" y="2892819"/>
                </a:cubicBezTo>
                <a:cubicBezTo>
                  <a:pt x="3517929" y="2894028"/>
                  <a:pt x="3518246" y="2889909"/>
                  <a:pt x="3518563" y="2885792"/>
                </a:cubicBezTo>
                <a:cubicBezTo>
                  <a:pt x="3518166" y="2882819"/>
                  <a:pt x="3519462" y="2879537"/>
                  <a:pt x="3522977" y="2879910"/>
                </a:cubicBezTo>
                <a:cubicBezTo>
                  <a:pt x="3526361" y="2879292"/>
                  <a:pt x="3529295" y="2881802"/>
                  <a:pt x="3528976" y="2885919"/>
                </a:cubicBezTo>
                <a:cubicBezTo>
                  <a:pt x="3529586" y="2896975"/>
                  <a:pt x="3531886" y="2907720"/>
                  <a:pt x="3532629" y="2919766"/>
                </a:cubicBezTo>
                <a:cubicBezTo>
                  <a:pt x="3529693" y="2917256"/>
                  <a:pt x="3528716" y="2916419"/>
                  <a:pt x="3527606" y="2914592"/>
                </a:cubicBezTo>
                <a:cubicBezTo>
                  <a:pt x="3521737" y="2909574"/>
                  <a:pt x="3514971" y="2910809"/>
                  <a:pt x="3508785" y="2909909"/>
                </a:cubicBezTo>
                <a:cubicBezTo>
                  <a:pt x="3505271" y="2909536"/>
                  <a:pt x="3505218" y="2915636"/>
                  <a:pt x="3502944" y="2918082"/>
                </a:cubicBezTo>
                <a:cubicBezTo>
                  <a:pt x="3499112" y="2921828"/>
                  <a:pt x="3495148" y="2924581"/>
                  <a:pt x="3488962" y="2923681"/>
                </a:cubicBezTo>
                <a:cubicBezTo>
                  <a:pt x="3483756" y="2923617"/>
                  <a:pt x="3477835" y="2924699"/>
                  <a:pt x="3471650" y="2923799"/>
                </a:cubicBezTo>
                <a:cubicBezTo>
                  <a:pt x="3475113" y="2930272"/>
                  <a:pt x="3483254" y="2932844"/>
                  <a:pt x="3478973" y="2939717"/>
                </a:cubicBezTo>
                <a:cubicBezTo>
                  <a:pt x="3476251" y="2945290"/>
                  <a:pt x="3473213" y="2954980"/>
                  <a:pt x="3464410" y="2947453"/>
                </a:cubicBezTo>
                <a:cubicBezTo>
                  <a:pt x="3464410" y="2947453"/>
                  <a:pt x="3462850" y="2948752"/>
                  <a:pt x="3462982" y="2949743"/>
                </a:cubicBezTo>
                <a:cubicBezTo>
                  <a:pt x="3462797" y="2954852"/>
                  <a:pt x="3461768" y="2960116"/>
                  <a:pt x="3467820" y="2960025"/>
                </a:cubicBezTo>
                <a:cubicBezTo>
                  <a:pt x="3474719" y="2959782"/>
                  <a:pt x="3481169" y="2962662"/>
                  <a:pt x="3486772" y="2965699"/>
                </a:cubicBezTo>
                <a:cubicBezTo>
                  <a:pt x="3494069" y="2968427"/>
                  <a:pt x="3499858" y="2966354"/>
                  <a:pt x="3502313" y="2958799"/>
                </a:cubicBezTo>
                <a:cubicBezTo>
                  <a:pt x="3505618" y="2951092"/>
                  <a:pt x="3508419" y="2952610"/>
                  <a:pt x="3512331" y="2955956"/>
                </a:cubicBezTo>
                <a:cubicBezTo>
                  <a:pt x="3520156" y="2962646"/>
                  <a:pt x="3526422" y="2970639"/>
                  <a:pt x="3534960" y="2976184"/>
                </a:cubicBezTo>
                <a:cubicBezTo>
                  <a:pt x="3539718" y="2979376"/>
                  <a:pt x="3543234" y="2979748"/>
                  <a:pt x="3547911" y="2975848"/>
                </a:cubicBezTo>
                <a:cubicBezTo>
                  <a:pt x="3551743" y="2972103"/>
                  <a:pt x="3554597" y="2967521"/>
                  <a:pt x="3559937" y="2968576"/>
                </a:cubicBezTo>
                <a:cubicBezTo>
                  <a:pt x="3565144" y="2968641"/>
                  <a:pt x="3566783" y="2974431"/>
                  <a:pt x="3569849" y="2977931"/>
                </a:cubicBezTo>
                <a:cubicBezTo>
                  <a:pt x="3575875" y="2964649"/>
                  <a:pt x="3575875" y="2964649"/>
                  <a:pt x="3587214" y="2971714"/>
                </a:cubicBezTo>
                <a:cubicBezTo>
                  <a:pt x="3591841" y="2973915"/>
                  <a:pt x="3596598" y="2977105"/>
                  <a:pt x="3601992" y="2972060"/>
                </a:cubicBezTo>
                <a:cubicBezTo>
                  <a:pt x="3613884" y="2963798"/>
                  <a:pt x="3616554" y="2964325"/>
                  <a:pt x="3625172" y="2976963"/>
                </a:cubicBezTo>
                <a:cubicBezTo>
                  <a:pt x="3629350" y="2982289"/>
                  <a:pt x="3633526" y="2987617"/>
                  <a:pt x="3638548" y="2992791"/>
                </a:cubicBezTo>
                <a:cubicBezTo>
                  <a:pt x="3649836" y="3005954"/>
                  <a:pt x="3654065" y="3005182"/>
                  <a:pt x="3662363" y="2989456"/>
                </a:cubicBezTo>
                <a:cubicBezTo>
                  <a:pt x="3664505" y="2986019"/>
                  <a:pt x="3665666" y="2981746"/>
                  <a:pt x="3668521" y="2977165"/>
                </a:cubicBezTo>
                <a:cubicBezTo>
                  <a:pt x="3671271" y="2984784"/>
                  <a:pt x="3673755" y="2990419"/>
                  <a:pt x="3676506" y="2998038"/>
                </a:cubicBezTo>
                <a:cubicBezTo>
                  <a:pt x="3677932" y="2995747"/>
                  <a:pt x="3677800" y="2994756"/>
                  <a:pt x="3678513" y="2993610"/>
                </a:cubicBezTo>
                <a:cubicBezTo>
                  <a:pt x="3683745" y="2974384"/>
                  <a:pt x="3692204" y="2972839"/>
                  <a:pt x="3703623" y="2986993"/>
                </a:cubicBezTo>
                <a:cubicBezTo>
                  <a:pt x="3705712" y="2989658"/>
                  <a:pt x="3707801" y="2992321"/>
                  <a:pt x="3710022" y="2995976"/>
                </a:cubicBezTo>
                <a:cubicBezTo>
                  <a:pt x="3711131" y="2997804"/>
                  <a:pt x="3712242" y="2999632"/>
                  <a:pt x="3710946" y="3002914"/>
                </a:cubicBezTo>
                <a:cubicBezTo>
                  <a:pt x="3705107" y="3011085"/>
                  <a:pt x="3710842" y="3015112"/>
                  <a:pt x="3715733" y="3019295"/>
                </a:cubicBezTo>
                <a:cubicBezTo>
                  <a:pt x="3730006" y="3028869"/>
                  <a:pt x="3745893" y="3031042"/>
                  <a:pt x="3761780" y="3033216"/>
                </a:cubicBezTo>
                <a:cubicBezTo>
                  <a:pt x="3787233" y="3035672"/>
                  <a:pt x="3813269" y="3035992"/>
                  <a:pt x="3836927" y="3050957"/>
                </a:cubicBezTo>
                <a:cubicBezTo>
                  <a:pt x="3844486" y="3055665"/>
                  <a:pt x="3852363" y="3056257"/>
                  <a:pt x="3860689" y="3053723"/>
                </a:cubicBezTo>
                <a:cubicBezTo>
                  <a:pt x="3867323" y="3051494"/>
                  <a:pt x="3873640" y="3053386"/>
                  <a:pt x="3878531" y="3057568"/>
                </a:cubicBezTo>
                <a:cubicBezTo>
                  <a:pt x="3888047" y="3063950"/>
                  <a:pt x="3898012" y="3067207"/>
                  <a:pt x="3909405" y="3068170"/>
                </a:cubicBezTo>
                <a:cubicBezTo>
                  <a:pt x="3919951" y="3069290"/>
                  <a:pt x="3930947" y="3067281"/>
                  <a:pt x="3941309" y="3073509"/>
                </a:cubicBezTo>
                <a:cubicBezTo>
                  <a:pt x="3950561" y="3077909"/>
                  <a:pt x="3959415" y="3079337"/>
                  <a:pt x="3967397" y="3067728"/>
                </a:cubicBezTo>
                <a:cubicBezTo>
                  <a:pt x="3970491" y="3084419"/>
                  <a:pt x="3979927" y="3083712"/>
                  <a:pt x="3990209" y="3082848"/>
                </a:cubicBezTo>
                <a:cubicBezTo>
                  <a:pt x="3997822" y="3081457"/>
                  <a:pt x="4005566" y="3081058"/>
                  <a:pt x="4012413" y="3086912"/>
                </a:cubicBezTo>
                <a:cubicBezTo>
                  <a:pt x="4022326" y="3096268"/>
                  <a:pt x="4033136" y="3099368"/>
                  <a:pt x="4044794" y="3102314"/>
                </a:cubicBezTo>
                <a:cubicBezTo>
                  <a:pt x="4065306" y="3106689"/>
                  <a:pt x="4086398" y="3108926"/>
                  <a:pt x="4105879" y="3118564"/>
                </a:cubicBezTo>
                <a:cubicBezTo>
                  <a:pt x="4121581" y="3125847"/>
                  <a:pt x="4137732" y="3130002"/>
                  <a:pt x="4154912" y="3128894"/>
                </a:cubicBezTo>
                <a:cubicBezTo>
                  <a:pt x="4159987" y="3127967"/>
                  <a:pt x="4163767" y="3130322"/>
                  <a:pt x="4166251" y="3135959"/>
                </a:cubicBezTo>
                <a:cubicBezTo>
                  <a:pt x="4175530" y="3153551"/>
                  <a:pt x="4176376" y="3153395"/>
                  <a:pt x="4194006" y="3149161"/>
                </a:cubicBezTo>
                <a:cubicBezTo>
                  <a:pt x="4195698" y="3148852"/>
                  <a:pt x="4197390" y="3148542"/>
                  <a:pt x="4199928" y="3148079"/>
                </a:cubicBezTo>
                <a:cubicBezTo>
                  <a:pt x="4198184" y="3154488"/>
                  <a:pt x="4196439" y="3160896"/>
                  <a:pt x="4194564" y="3166315"/>
                </a:cubicBezTo>
                <a:cubicBezTo>
                  <a:pt x="4192502" y="3176841"/>
                  <a:pt x="4186266" y="3182041"/>
                  <a:pt x="4177675" y="3182595"/>
                </a:cubicBezTo>
                <a:cubicBezTo>
                  <a:pt x="4172600" y="3183523"/>
                  <a:pt x="4168107" y="3182314"/>
                  <a:pt x="4163163" y="3184231"/>
                </a:cubicBezTo>
                <a:cubicBezTo>
                  <a:pt x="4154970" y="3187758"/>
                  <a:pt x="4152168" y="3186240"/>
                  <a:pt x="4149154" y="3176640"/>
                </a:cubicBezTo>
                <a:cubicBezTo>
                  <a:pt x="4148626" y="3172675"/>
                  <a:pt x="4148096" y="3168712"/>
                  <a:pt x="4147567" y="3164749"/>
                </a:cubicBezTo>
                <a:cubicBezTo>
                  <a:pt x="4147619" y="3158649"/>
                  <a:pt x="4144950" y="3158122"/>
                  <a:pt x="4140721" y="3158893"/>
                </a:cubicBezTo>
                <a:cubicBezTo>
                  <a:pt x="4131284" y="3159602"/>
                  <a:pt x="4125179" y="3165792"/>
                  <a:pt x="4120185" y="3173810"/>
                </a:cubicBezTo>
                <a:cubicBezTo>
                  <a:pt x="4118626" y="3175110"/>
                  <a:pt x="4118175" y="3178238"/>
                  <a:pt x="4115507" y="3177710"/>
                </a:cubicBezTo>
                <a:cubicBezTo>
                  <a:pt x="4113682" y="3177029"/>
                  <a:pt x="4113286" y="3174056"/>
                  <a:pt x="4112175" y="3172228"/>
                </a:cubicBezTo>
                <a:cubicBezTo>
                  <a:pt x="4111910" y="3170246"/>
                  <a:pt x="4111779" y="3169255"/>
                  <a:pt x="4111514" y="3167273"/>
                </a:cubicBezTo>
                <a:cubicBezTo>
                  <a:pt x="4110588" y="3160337"/>
                  <a:pt x="4107787" y="3158820"/>
                  <a:pt x="4102976" y="3161728"/>
                </a:cubicBezTo>
                <a:cubicBezTo>
                  <a:pt x="4098297" y="3165627"/>
                  <a:pt x="4095364" y="3163119"/>
                  <a:pt x="4092164" y="3158627"/>
                </a:cubicBezTo>
                <a:cubicBezTo>
                  <a:pt x="4089099" y="3155126"/>
                  <a:pt x="4089416" y="3151009"/>
                  <a:pt x="4091557" y="3147573"/>
                </a:cubicBezTo>
                <a:cubicBezTo>
                  <a:pt x="4093564" y="3143145"/>
                  <a:pt x="4098058" y="3144355"/>
                  <a:pt x="4101838" y="3146709"/>
                </a:cubicBezTo>
                <a:cubicBezTo>
                  <a:pt x="4104508" y="3147236"/>
                  <a:pt x="4106463" y="3148910"/>
                  <a:pt x="4108473" y="3144482"/>
                </a:cubicBezTo>
                <a:cubicBezTo>
                  <a:pt x="4110481" y="3140056"/>
                  <a:pt x="4108524" y="3138382"/>
                  <a:pt x="4106436" y="3135719"/>
                </a:cubicBezTo>
                <a:cubicBezTo>
                  <a:pt x="4101546" y="3131537"/>
                  <a:pt x="4086850" y="3138282"/>
                  <a:pt x="4086216" y="3146517"/>
                </a:cubicBezTo>
                <a:cubicBezTo>
                  <a:pt x="4084553" y="3160017"/>
                  <a:pt x="4076675" y="3159426"/>
                  <a:pt x="4068799" y="3158835"/>
                </a:cubicBezTo>
                <a:cubicBezTo>
                  <a:pt x="4052332" y="3158798"/>
                  <a:pt x="4035917" y="3152660"/>
                  <a:pt x="4020031" y="3150487"/>
                </a:cubicBezTo>
                <a:cubicBezTo>
                  <a:pt x="4015538" y="3149277"/>
                  <a:pt x="4015008" y="3145313"/>
                  <a:pt x="4016170" y="3141040"/>
                </a:cubicBezTo>
                <a:cubicBezTo>
                  <a:pt x="4017201" y="3135778"/>
                  <a:pt x="4018233" y="3130514"/>
                  <a:pt x="4018285" y="3124413"/>
                </a:cubicBezTo>
                <a:cubicBezTo>
                  <a:pt x="4017490" y="3118468"/>
                  <a:pt x="4013843" y="3117105"/>
                  <a:pt x="4010196" y="3115741"/>
                </a:cubicBezTo>
                <a:cubicBezTo>
                  <a:pt x="4007394" y="3114222"/>
                  <a:pt x="4007209" y="3119331"/>
                  <a:pt x="4005649" y="3120631"/>
                </a:cubicBezTo>
                <a:cubicBezTo>
                  <a:pt x="4002347" y="3128341"/>
                  <a:pt x="3998198" y="3136203"/>
                  <a:pt x="3994894" y="3143912"/>
                </a:cubicBezTo>
                <a:cubicBezTo>
                  <a:pt x="3993783" y="3142085"/>
                  <a:pt x="3993651" y="3141094"/>
                  <a:pt x="3993519" y="3140103"/>
                </a:cubicBezTo>
                <a:cubicBezTo>
                  <a:pt x="3991086" y="3128367"/>
                  <a:pt x="3991086" y="3128367"/>
                  <a:pt x="3982577" y="3136012"/>
                </a:cubicBezTo>
                <a:cubicBezTo>
                  <a:pt x="3979589" y="3139601"/>
                  <a:pt x="3978478" y="3137774"/>
                  <a:pt x="3977236" y="3134956"/>
                </a:cubicBezTo>
                <a:cubicBezTo>
                  <a:pt x="3973641" y="3127492"/>
                  <a:pt x="3968168" y="3125447"/>
                  <a:pt x="3962513" y="3128511"/>
                </a:cubicBezTo>
                <a:cubicBezTo>
                  <a:pt x="3953870" y="3135164"/>
                  <a:pt x="3944434" y="3135873"/>
                  <a:pt x="3935130" y="3137573"/>
                </a:cubicBezTo>
                <a:cubicBezTo>
                  <a:pt x="3930055" y="3138500"/>
                  <a:pt x="3927650" y="3139954"/>
                  <a:pt x="3931826" y="3145282"/>
                </a:cubicBezTo>
                <a:cubicBezTo>
                  <a:pt x="3935157" y="3150763"/>
                  <a:pt x="3934841" y="3154881"/>
                  <a:pt x="3929449" y="3159926"/>
                </a:cubicBezTo>
                <a:cubicBezTo>
                  <a:pt x="3937458" y="3161509"/>
                  <a:pt x="3945335" y="3162100"/>
                  <a:pt x="3952632" y="3164827"/>
                </a:cubicBezTo>
                <a:cubicBezTo>
                  <a:pt x="3959793" y="3166564"/>
                  <a:pt x="3967089" y="3169293"/>
                  <a:pt x="3973090" y="3175302"/>
                </a:cubicBezTo>
                <a:cubicBezTo>
                  <a:pt x="3962492" y="3180283"/>
                  <a:pt x="3962492" y="3180283"/>
                  <a:pt x="3945232" y="3174300"/>
                </a:cubicBezTo>
                <a:cubicBezTo>
                  <a:pt x="3934288" y="3170209"/>
                  <a:pt x="3929345" y="3172126"/>
                  <a:pt x="3924614" y="3182127"/>
                </a:cubicBezTo>
                <a:cubicBezTo>
                  <a:pt x="3920016" y="3193117"/>
                  <a:pt x="3920016" y="3193117"/>
                  <a:pt x="3913487" y="3183144"/>
                </a:cubicBezTo>
                <a:cubicBezTo>
                  <a:pt x="3913355" y="3182154"/>
                  <a:pt x="3912376" y="3181317"/>
                  <a:pt x="3912245" y="3180325"/>
                </a:cubicBezTo>
                <a:cubicBezTo>
                  <a:pt x="3896964" y="3156725"/>
                  <a:pt x="3884990" y="3157897"/>
                  <a:pt x="3871830" y="3182632"/>
                </a:cubicBezTo>
                <a:cubicBezTo>
                  <a:pt x="3867099" y="3192633"/>
                  <a:pt x="3859435" y="3200122"/>
                  <a:pt x="3850394" y="3203804"/>
                </a:cubicBezTo>
                <a:cubicBezTo>
                  <a:pt x="3840378" y="3206649"/>
                  <a:pt x="3831390" y="3204230"/>
                  <a:pt x="3821557" y="3201966"/>
                </a:cubicBezTo>
                <a:cubicBezTo>
                  <a:pt x="3809769" y="3198028"/>
                  <a:pt x="3797133" y="3194247"/>
                  <a:pt x="3785028" y="3194427"/>
                </a:cubicBezTo>
                <a:cubicBezTo>
                  <a:pt x="3775592" y="3195136"/>
                  <a:pt x="3765891" y="3193862"/>
                  <a:pt x="3757617" y="3190299"/>
                </a:cubicBezTo>
                <a:cubicBezTo>
                  <a:pt x="3751167" y="3187416"/>
                  <a:pt x="3743026" y="3184844"/>
                  <a:pt x="3736656" y="3189052"/>
                </a:cubicBezTo>
                <a:cubicBezTo>
                  <a:pt x="3728728" y="3194561"/>
                  <a:pt x="3723837" y="3190378"/>
                  <a:pt x="3718682" y="3184216"/>
                </a:cubicBezTo>
                <a:cubicBezTo>
                  <a:pt x="3709351" y="3172723"/>
                  <a:pt x="3703138" y="3158631"/>
                  <a:pt x="3700889" y="3141786"/>
                </a:cubicBezTo>
                <a:cubicBezTo>
                  <a:pt x="3700361" y="3137822"/>
                  <a:pt x="3699831" y="3133858"/>
                  <a:pt x="3694492" y="3132803"/>
                </a:cubicBezTo>
                <a:cubicBezTo>
                  <a:pt x="3689021" y="3130757"/>
                  <a:pt x="3687990" y="3136021"/>
                  <a:pt x="3685849" y="3139456"/>
                </a:cubicBezTo>
                <a:cubicBezTo>
                  <a:pt x="3684555" y="3142739"/>
                  <a:pt x="3683259" y="3146021"/>
                  <a:pt x="3681833" y="3148313"/>
                </a:cubicBezTo>
                <a:cubicBezTo>
                  <a:pt x="3676257" y="3158467"/>
                  <a:pt x="3667216" y="3162147"/>
                  <a:pt x="3658046" y="3164838"/>
                </a:cubicBezTo>
                <a:cubicBezTo>
                  <a:pt x="3650433" y="3166228"/>
                  <a:pt x="3649375" y="3158300"/>
                  <a:pt x="3645331" y="3153964"/>
                </a:cubicBezTo>
                <a:cubicBezTo>
                  <a:pt x="3642292" y="3163655"/>
                  <a:pt x="3636054" y="3168855"/>
                  <a:pt x="3628178" y="3168263"/>
                </a:cubicBezTo>
                <a:cubicBezTo>
                  <a:pt x="3618477" y="3166990"/>
                  <a:pt x="3609304" y="3169680"/>
                  <a:pt x="3600133" y="3172371"/>
                </a:cubicBezTo>
                <a:cubicBezTo>
                  <a:pt x="3580813" y="3176916"/>
                  <a:pt x="3561543" y="3175359"/>
                  <a:pt x="3544783" y="3160149"/>
                </a:cubicBezTo>
                <a:cubicBezTo>
                  <a:pt x="3541849" y="3157640"/>
                  <a:pt x="3538914" y="3155131"/>
                  <a:pt x="3535797" y="3157730"/>
                </a:cubicBezTo>
                <a:cubicBezTo>
                  <a:pt x="3529691" y="3163921"/>
                  <a:pt x="3522792" y="3164166"/>
                  <a:pt x="3515893" y="3164412"/>
                </a:cubicBezTo>
                <a:cubicBezTo>
                  <a:pt x="3513356" y="3164875"/>
                  <a:pt x="3511797" y="3166175"/>
                  <a:pt x="3510502" y="3169456"/>
                </a:cubicBezTo>
                <a:cubicBezTo>
                  <a:pt x="3509471" y="3174721"/>
                  <a:pt x="3505956" y="3174348"/>
                  <a:pt x="3502308" y="3172983"/>
                </a:cubicBezTo>
                <a:cubicBezTo>
                  <a:pt x="3497814" y="3171774"/>
                  <a:pt x="3492026" y="3173847"/>
                  <a:pt x="3490123" y="3166074"/>
                </a:cubicBezTo>
                <a:cubicBezTo>
                  <a:pt x="3489064" y="3158147"/>
                  <a:pt x="3484439" y="3155946"/>
                  <a:pt x="3479099" y="3154891"/>
                </a:cubicBezTo>
                <a:cubicBezTo>
                  <a:pt x="3474606" y="3153681"/>
                  <a:pt x="3469530" y="3154609"/>
                  <a:pt x="3467310" y="3150953"/>
                </a:cubicBezTo>
                <a:cubicBezTo>
                  <a:pt x="3462736" y="3142653"/>
                  <a:pt x="3457080" y="3145717"/>
                  <a:pt x="3450313" y="3146953"/>
                </a:cubicBezTo>
                <a:cubicBezTo>
                  <a:pt x="3447908" y="3148407"/>
                  <a:pt x="3445239" y="3147880"/>
                  <a:pt x="3442701" y="3148344"/>
                </a:cubicBezTo>
                <a:cubicBezTo>
                  <a:pt x="3430728" y="3149515"/>
                  <a:pt x="3418490" y="3148705"/>
                  <a:pt x="3406781" y="3151860"/>
                </a:cubicBezTo>
                <a:cubicBezTo>
                  <a:pt x="3401838" y="3153777"/>
                  <a:pt x="3395071" y="3155014"/>
                  <a:pt x="3393910" y="3159287"/>
                </a:cubicBezTo>
                <a:cubicBezTo>
                  <a:pt x="3393010" y="3165541"/>
                  <a:pt x="3400174" y="3167278"/>
                  <a:pt x="3404800" y="3169478"/>
                </a:cubicBezTo>
                <a:cubicBezTo>
                  <a:pt x="3405778" y="3170314"/>
                  <a:pt x="3406757" y="3171151"/>
                  <a:pt x="3407601" y="3170995"/>
                </a:cubicBezTo>
                <a:cubicBezTo>
                  <a:pt x="3421744" y="3179578"/>
                  <a:pt x="3424891" y="3190171"/>
                  <a:pt x="3416724" y="3206888"/>
                </a:cubicBezTo>
                <a:cubicBezTo>
                  <a:pt x="3412548" y="3201561"/>
                  <a:pt x="3408820" y="3193105"/>
                  <a:pt x="3401525" y="3190378"/>
                </a:cubicBezTo>
                <a:cubicBezTo>
                  <a:pt x="3393383" y="3187805"/>
                  <a:pt x="3388257" y="3194831"/>
                  <a:pt x="3381887" y="3199041"/>
                </a:cubicBezTo>
                <a:cubicBezTo>
                  <a:pt x="3379613" y="3201485"/>
                  <a:pt x="3376943" y="3200958"/>
                  <a:pt x="3377128" y="3195849"/>
                </a:cubicBezTo>
                <a:cubicBezTo>
                  <a:pt x="3377710" y="3193713"/>
                  <a:pt x="3377445" y="3191731"/>
                  <a:pt x="3378026" y="3189595"/>
                </a:cubicBezTo>
                <a:cubicBezTo>
                  <a:pt x="3378476" y="3186468"/>
                  <a:pt x="3378925" y="3183340"/>
                  <a:pt x="3376836" y="3180676"/>
                </a:cubicBezTo>
                <a:cubicBezTo>
                  <a:pt x="3375725" y="3178849"/>
                  <a:pt x="3373585" y="3182286"/>
                  <a:pt x="3371893" y="3182595"/>
                </a:cubicBezTo>
                <a:cubicBezTo>
                  <a:pt x="3366369" y="3186649"/>
                  <a:pt x="3364281" y="3183985"/>
                  <a:pt x="3364334" y="3177885"/>
                </a:cubicBezTo>
                <a:cubicBezTo>
                  <a:pt x="3364069" y="3175902"/>
                  <a:pt x="3365497" y="3173611"/>
                  <a:pt x="3362694" y="3172093"/>
                </a:cubicBezTo>
                <a:cubicBezTo>
                  <a:pt x="3351224" y="3196519"/>
                  <a:pt x="3344723" y="3199738"/>
                  <a:pt x="3320299" y="3192019"/>
                </a:cubicBezTo>
                <a:cubicBezTo>
                  <a:pt x="3319453" y="3192173"/>
                  <a:pt x="3319453" y="3192173"/>
                  <a:pt x="3318475" y="3191336"/>
                </a:cubicBezTo>
                <a:cubicBezTo>
                  <a:pt x="3299391" y="3184672"/>
                  <a:pt x="3279989" y="3182125"/>
                  <a:pt x="3260932" y="3188652"/>
                </a:cubicBezTo>
                <a:cubicBezTo>
                  <a:pt x="3254298" y="3190878"/>
                  <a:pt x="3249671" y="3188678"/>
                  <a:pt x="3246341" y="3183195"/>
                </a:cubicBezTo>
                <a:cubicBezTo>
                  <a:pt x="3242032" y="3176877"/>
                  <a:pt x="3235582" y="3173995"/>
                  <a:pt x="3229530" y="3174086"/>
                </a:cubicBezTo>
                <a:cubicBezTo>
                  <a:pt x="3218984" y="3172968"/>
                  <a:pt x="3207723" y="3172993"/>
                  <a:pt x="3196727" y="3175002"/>
                </a:cubicBezTo>
                <a:cubicBezTo>
                  <a:pt x="3187424" y="3176702"/>
                  <a:pt x="3186261" y="3180974"/>
                  <a:pt x="3190967" y="3190265"/>
                </a:cubicBezTo>
                <a:cubicBezTo>
                  <a:pt x="3192208" y="3193084"/>
                  <a:pt x="3195011" y="3194602"/>
                  <a:pt x="3192871" y="3198039"/>
                </a:cubicBezTo>
                <a:cubicBezTo>
                  <a:pt x="3189170" y="3202775"/>
                  <a:pt x="3190809" y="3208565"/>
                  <a:pt x="3191604" y="3214512"/>
                </a:cubicBezTo>
                <a:cubicBezTo>
                  <a:pt x="3192000" y="3217484"/>
                  <a:pt x="3193375" y="3221293"/>
                  <a:pt x="3190124" y="3222903"/>
                </a:cubicBezTo>
                <a:cubicBezTo>
                  <a:pt x="3186873" y="3224510"/>
                  <a:pt x="3184652" y="3220856"/>
                  <a:pt x="3183410" y="3218038"/>
                </a:cubicBezTo>
                <a:cubicBezTo>
                  <a:pt x="3179814" y="3210574"/>
                  <a:pt x="3176351" y="3204101"/>
                  <a:pt x="3172888" y="3197628"/>
                </a:cubicBezTo>
                <a:cubicBezTo>
                  <a:pt x="3164005" y="3183009"/>
                  <a:pt x="3152797" y="3176936"/>
                  <a:pt x="3137705" y="3180708"/>
                </a:cubicBezTo>
                <a:cubicBezTo>
                  <a:pt x="3130092" y="3182098"/>
                  <a:pt x="3122613" y="3184480"/>
                  <a:pt x="3115001" y="3185870"/>
                </a:cubicBezTo>
                <a:cubicBezTo>
                  <a:pt x="3105829" y="3188561"/>
                  <a:pt x="3100093" y="3184532"/>
                  <a:pt x="3096233" y="3175087"/>
                </a:cubicBezTo>
                <a:cubicBezTo>
                  <a:pt x="3095122" y="3173258"/>
                  <a:pt x="3095572" y="3170132"/>
                  <a:pt x="3092901" y="3169605"/>
                </a:cubicBezTo>
                <a:cubicBezTo>
                  <a:pt x="3090444" y="3177159"/>
                  <a:pt x="3087273" y="3185860"/>
                  <a:pt x="3084947" y="3194404"/>
                </a:cubicBezTo>
                <a:cubicBezTo>
                  <a:pt x="3081063" y="3204250"/>
                  <a:pt x="3081063" y="3204250"/>
                  <a:pt x="3075644" y="3196105"/>
                </a:cubicBezTo>
                <a:cubicBezTo>
                  <a:pt x="3071202" y="3188796"/>
                  <a:pt x="3066709" y="3187586"/>
                  <a:pt x="3060736" y="3194767"/>
                </a:cubicBezTo>
                <a:cubicBezTo>
                  <a:pt x="3055477" y="3200804"/>
                  <a:pt x="3048842" y="3203030"/>
                  <a:pt x="3040965" y="3202438"/>
                </a:cubicBezTo>
                <a:cubicBezTo>
                  <a:pt x="3029706" y="3202466"/>
                  <a:pt x="3018763" y="3198373"/>
                  <a:pt x="3007819" y="3194282"/>
                </a:cubicBezTo>
                <a:cubicBezTo>
                  <a:pt x="2996876" y="3190190"/>
                  <a:pt x="2992779" y="3191954"/>
                  <a:pt x="2986357" y="3202263"/>
                </a:cubicBezTo>
                <a:cubicBezTo>
                  <a:pt x="2979354" y="3214708"/>
                  <a:pt x="2969917" y="3215416"/>
                  <a:pt x="2962277" y="3203616"/>
                </a:cubicBezTo>
                <a:cubicBezTo>
                  <a:pt x="2954902" y="3193797"/>
                  <a:pt x="2954902" y="3193797"/>
                  <a:pt x="2948612" y="3205096"/>
                </a:cubicBezTo>
                <a:cubicBezTo>
                  <a:pt x="2947767" y="3205252"/>
                  <a:pt x="2947899" y="3206242"/>
                  <a:pt x="2947053" y="3206396"/>
                </a:cubicBezTo>
                <a:cubicBezTo>
                  <a:pt x="2944330" y="3211969"/>
                  <a:pt x="2940814" y="3211596"/>
                  <a:pt x="2937485" y="3206114"/>
                </a:cubicBezTo>
                <a:cubicBezTo>
                  <a:pt x="2936242" y="3203296"/>
                  <a:pt x="2934999" y="3200478"/>
                  <a:pt x="2933757" y="3197659"/>
                </a:cubicBezTo>
                <a:cubicBezTo>
                  <a:pt x="2929051" y="3188368"/>
                  <a:pt x="2922470" y="3184495"/>
                  <a:pt x="2914407" y="3189013"/>
                </a:cubicBezTo>
                <a:cubicBezTo>
                  <a:pt x="2900691" y="3196595"/>
                  <a:pt x="2886444" y="3200211"/>
                  <a:pt x="2874101" y="3211602"/>
                </a:cubicBezTo>
                <a:cubicBezTo>
                  <a:pt x="2870268" y="3215347"/>
                  <a:pt x="2865326" y="3217265"/>
                  <a:pt x="2863422" y="3209492"/>
                </a:cubicBezTo>
                <a:cubicBezTo>
                  <a:pt x="2860936" y="3203857"/>
                  <a:pt x="2857553" y="3204473"/>
                  <a:pt x="2854435" y="3207074"/>
                </a:cubicBezTo>
                <a:cubicBezTo>
                  <a:pt x="2848065" y="3211283"/>
                  <a:pt x="2840453" y="3212673"/>
                  <a:pt x="2833687" y="3213909"/>
                </a:cubicBezTo>
                <a:cubicBezTo>
                  <a:pt x="2822691" y="3215917"/>
                  <a:pt x="2818991" y="3220654"/>
                  <a:pt x="2818041" y="3233007"/>
                </a:cubicBezTo>
                <a:cubicBezTo>
                  <a:pt x="2818120" y="3240099"/>
                  <a:pt x="2815583" y="3240562"/>
                  <a:pt x="2810508" y="3241489"/>
                </a:cubicBezTo>
                <a:cubicBezTo>
                  <a:pt x="2804587" y="3242571"/>
                  <a:pt x="2797874" y="3237706"/>
                  <a:pt x="2792747" y="3244733"/>
                </a:cubicBezTo>
                <a:cubicBezTo>
                  <a:pt x="2788332" y="3250615"/>
                  <a:pt x="2792060" y="3259069"/>
                  <a:pt x="2790581" y="3267460"/>
                </a:cubicBezTo>
                <a:cubicBezTo>
                  <a:pt x="2785427" y="3261297"/>
                  <a:pt x="2782941" y="3255661"/>
                  <a:pt x="2782861" y="3248569"/>
                </a:cubicBezTo>
                <a:cubicBezTo>
                  <a:pt x="2782701" y="3234386"/>
                  <a:pt x="2794278" y="3230242"/>
                  <a:pt x="2800965" y="3221915"/>
                </a:cubicBezTo>
                <a:cubicBezTo>
                  <a:pt x="2785712" y="3211505"/>
                  <a:pt x="2777387" y="3214041"/>
                  <a:pt x="2770330" y="3232586"/>
                </a:cubicBezTo>
                <a:cubicBezTo>
                  <a:pt x="2769036" y="3235868"/>
                  <a:pt x="2766895" y="3239305"/>
                  <a:pt x="2765732" y="3243577"/>
                </a:cubicBezTo>
                <a:cubicBezTo>
                  <a:pt x="2762561" y="3252277"/>
                  <a:pt x="2759259" y="3259985"/>
                  <a:pt x="2751065" y="3263512"/>
                </a:cubicBezTo>
                <a:cubicBezTo>
                  <a:pt x="2747813" y="3265122"/>
                  <a:pt x="2748210" y="3268095"/>
                  <a:pt x="2747894" y="3272213"/>
                </a:cubicBezTo>
                <a:cubicBezTo>
                  <a:pt x="2746995" y="3278467"/>
                  <a:pt x="2748899" y="3286240"/>
                  <a:pt x="2744618" y="3293112"/>
                </a:cubicBezTo>
                <a:cubicBezTo>
                  <a:pt x="2743376" y="3290295"/>
                  <a:pt x="2742266" y="3288468"/>
                  <a:pt x="2741022" y="3285649"/>
                </a:cubicBezTo>
                <a:cubicBezTo>
                  <a:pt x="2734625" y="3276666"/>
                  <a:pt x="2729286" y="3275612"/>
                  <a:pt x="2721622" y="3283102"/>
                </a:cubicBezTo>
                <a:cubicBezTo>
                  <a:pt x="2714803" y="3290438"/>
                  <a:pt x="2706477" y="3292974"/>
                  <a:pt x="2697754" y="3292537"/>
                </a:cubicBezTo>
                <a:cubicBezTo>
                  <a:pt x="2691569" y="3291637"/>
                  <a:pt x="2685516" y="3291728"/>
                  <a:pt x="2678486" y="3290981"/>
                </a:cubicBezTo>
                <a:cubicBezTo>
                  <a:pt x="2659216" y="3289426"/>
                  <a:pt x="2639813" y="3286878"/>
                  <a:pt x="2621444" y="3279068"/>
                </a:cubicBezTo>
                <a:cubicBezTo>
                  <a:pt x="2614148" y="3276341"/>
                  <a:pt x="2612640" y="3271542"/>
                  <a:pt x="2615098" y="3263987"/>
                </a:cubicBezTo>
                <a:cubicBezTo>
                  <a:pt x="2617687" y="3257424"/>
                  <a:pt x="2621388" y="3252688"/>
                  <a:pt x="2625933" y="3247795"/>
                </a:cubicBezTo>
                <a:cubicBezTo>
                  <a:pt x="2630348" y="3241915"/>
                  <a:pt x="2636718" y="3237706"/>
                  <a:pt x="2640866" y="3229843"/>
                </a:cubicBezTo>
                <a:cubicBezTo>
                  <a:pt x="2612241" y="3236087"/>
                  <a:pt x="2585175" y="3241030"/>
                  <a:pt x="2567468" y="3270657"/>
                </a:cubicBezTo>
                <a:cubicBezTo>
                  <a:pt x="2565195" y="3273101"/>
                  <a:pt x="2562076" y="3275702"/>
                  <a:pt x="2558429" y="3274338"/>
                </a:cubicBezTo>
                <a:cubicBezTo>
                  <a:pt x="2554648" y="3271983"/>
                  <a:pt x="2551715" y="3269474"/>
                  <a:pt x="2550920" y="3263528"/>
                </a:cubicBezTo>
                <a:cubicBezTo>
                  <a:pt x="2550523" y="3260556"/>
                  <a:pt x="2551819" y="3257275"/>
                  <a:pt x="2553113" y="3253993"/>
                </a:cubicBezTo>
                <a:cubicBezTo>
                  <a:pt x="2556285" y="3245292"/>
                  <a:pt x="2562258" y="3238111"/>
                  <a:pt x="2564451" y="3228575"/>
                </a:cubicBezTo>
                <a:cubicBezTo>
                  <a:pt x="2566644" y="3219039"/>
                  <a:pt x="2562255" y="3205629"/>
                  <a:pt x="2555937" y="3203737"/>
                </a:cubicBezTo>
                <a:cubicBezTo>
                  <a:pt x="2548642" y="3201010"/>
                  <a:pt x="2544360" y="3207883"/>
                  <a:pt x="2539947" y="3213764"/>
                </a:cubicBezTo>
                <a:cubicBezTo>
                  <a:pt x="2536960" y="3217356"/>
                  <a:pt x="2537489" y="3221319"/>
                  <a:pt x="2537173" y="3225437"/>
                </a:cubicBezTo>
                <a:cubicBezTo>
                  <a:pt x="2537545" y="3247700"/>
                  <a:pt x="2531704" y="3255873"/>
                  <a:pt x="2512832" y="3257290"/>
                </a:cubicBezTo>
                <a:cubicBezTo>
                  <a:pt x="2504241" y="3257844"/>
                  <a:pt x="2496762" y="3260225"/>
                  <a:pt x="2489546" y="3264588"/>
                </a:cubicBezTo>
                <a:cubicBezTo>
                  <a:pt x="2469591" y="3277369"/>
                  <a:pt x="2449027" y="3279094"/>
                  <a:pt x="2429333" y="3261377"/>
                </a:cubicBezTo>
                <a:cubicBezTo>
                  <a:pt x="2419553" y="3253011"/>
                  <a:pt x="2419553" y="3253011"/>
                  <a:pt x="2414506" y="3267130"/>
                </a:cubicBezTo>
                <a:cubicBezTo>
                  <a:pt x="2410753" y="3277966"/>
                  <a:pt x="2396190" y="3285702"/>
                  <a:pt x="2391036" y="3279538"/>
                </a:cubicBezTo>
                <a:cubicBezTo>
                  <a:pt x="2382549" y="3267891"/>
                  <a:pt x="2373114" y="3268599"/>
                  <a:pt x="2362117" y="3270608"/>
                </a:cubicBezTo>
                <a:cubicBezTo>
                  <a:pt x="2356329" y="3272681"/>
                  <a:pt x="2349827" y="3275899"/>
                  <a:pt x="2343245" y="3272026"/>
                </a:cubicBezTo>
                <a:cubicBezTo>
                  <a:pt x="2335684" y="3267315"/>
                  <a:pt x="2332699" y="3270908"/>
                  <a:pt x="2330373" y="3279453"/>
                </a:cubicBezTo>
                <a:cubicBezTo>
                  <a:pt x="2329212" y="3283725"/>
                  <a:pt x="2328048" y="3287998"/>
                  <a:pt x="2323422" y="3285797"/>
                </a:cubicBezTo>
                <a:cubicBezTo>
                  <a:pt x="2319642" y="3283442"/>
                  <a:pt x="2316708" y="3280933"/>
                  <a:pt x="2318452" y="3274524"/>
                </a:cubicBezTo>
                <a:cubicBezTo>
                  <a:pt x="2319616" y="3270251"/>
                  <a:pt x="2321623" y="3265825"/>
                  <a:pt x="2322654" y="3260561"/>
                </a:cubicBezTo>
                <a:cubicBezTo>
                  <a:pt x="2326458" y="3243624"/>
                  <a:pt x="2316412" y="3233278"/>
                  <a:pt x="2302166" y="3236895"/>
                </a:cubicBezTo>
                <a:cubicBezTo>
                  <a:pt x="2298783" y="3237513"/>
                  <a:pt x="2295665" y="3240113"/>
                  <a:pt x="2292414" y="3241723"/>
                </a:cubicBezTo>
                <a:cubicBezTo>
                  <a:pt x="2289162" y="3243331"/>
                  <a:pt x="2285912" y="3244941"/>
                  <a:pt x="2282977" y="3242431"/>
                </a:cubicBezTo>
                <a:cubicBezTo>
                  <a:pt x="2267592" y="3231030"/>
                  <a:pt x="2253029" y="3238765"/>
                  <a:pt x="2239047" y="3244365"/>
                </a:cubicBezTo>
                <a:cubicBezTo>
                  <a:pt x="2237488" y="3245664"/>
                  <a:pt x="2235796" y="3245973"/>
                  <a:pt x="2237039" y="3248792"/>
                </a:cubicBezTo>
                <a:cubicBezTo>
                  <a:pt x="2238282" y="3251610"/>
                  <a:pt x="2238811" y="3255573"/>
                  <a:pt x="2241745" y="3258083"/>
                </a:cubicBezTo>
                <a:cubicBezTo>
                  <a:pt x="2243702" y="3259756"/>
                  <a:pt x="2244151" y="3256629"/>
                  <a:pt x="2244864" y="3255483"/>
                </a:cubicBezTo>
                <a:cubicBezTo>
                  <a:pt x="2251550" y="3247156"/>
                  <a:pt x="2258183" y="3244929"/>
                  <a:pt x="2265745" y="3249639"/>
                </a:cubicBezTo>
                <a:cubicBezTo>
                  <a:pt x="2274150" y="3254194"/>
                  <a:pt x="2278987" y="3264476"/>
                  <a:pt x="2277641" y="3273859"/>
                </a:cubicBezTo>
                <a:cubicBezTo>
                  <a:pt x="2277457" y="3278967"/>
                  <a:pt x="2275052" y="3280422"/>
                  <a:pt x="2271139" y="3277076"/>
                </a:cubicBezTo>
                <a:cubicBezTo>
                  <a:pt x="2264425" y="3272211"/>
                  <a:pt x="2261306" y="3274812"/>
                  <a:pt x="2256311" y="3282830"/>
                </a:cubicBezTo>
                <a:cubicBezTo>
                  <a:pt x="2250154" y="3295120"/>
                  <a:pt x="2232789" y="3301337"/>
                  <a:pt x="2225096" y="3295637"/>
                </a:cubicBezTo>
                <a:cubicBezTo>
                  <a:pt x="2219228" y="3290618"/>
                  <a:pt x="2214998" y="3291391"/>
                  <a:pt x="2210188" y="3294300"/>
                </a:cubicBezTo>
                <a:cubicBezTo>
                  <a:pt x="2203686" y="3297516"/>
                  <a:pt x="2196920" y="3298754"/>
                  <a:pt x="2191501" y="3290607"/>
                </a:cubicBezTo>
                <a:cubicBezTo>
                  <a:pt x="2188169" y="3285126"/>
                  <a:pt x="2183359" y="3288035"/>
                  <a:pt x="2179395" y="3290789"/>
                </a:cubicBezTo>
                <a:cubicBezTo>
                  <a:pt x="2175430" y="3293543"/>
                  <a:pt x="2171598" y="3297288"/>
                  <a:pt x="2167104" y="3296079"/>
                </a:cubicBezTo>
                <a:cubicBezTo>
                  <a:pt x="2161051" y="3296169"/>
                  <a:pt x="2162663" y="3288770"/>
                  <a:pt x="2158222" y="3281460"/>
                </a:cubicBezTo>
                <a:cubicBezTo>
                  <a:pt x="2156769" y="3303042"/>
                  <a:pt x="2139906" y="3300033"/>
                  <a:pt x="2130101" y="3310959"/>
                </a:cubicBezTo>
                <a:cubicBezTo>
                  <a:pt x="2131263" y="3306686"/>
                  <a:pt x="2131845" y="3304550"/>
                  <a:pt x="2132425" y="3302413"/>
                </a:cubicBezTo>
                <a:cubicBezTo>
                  <a:pt x="2135517" y="3286622"/>
                  <a:pt x="2131340" y="3281295"/>
                  <a:pt x="2117807" y="3283766"/>
                </a:cubicBezTo>
                <a:cubicBezTo>
                  <a:pt x="2108636" y="3286457"/>
                  <a:pt x="2100177" y="3288002"/>
                  <a:pt x="2090741" y="3288711"/>
                </a:cubicBezTo>
                <a:cubicBezTo>
                  <a:pt x="2075966" y="3288365"/>
                  <a:pt x="2061639" y="3284891"/>
                  <a:pt x="2048475" y="3277145"/>
                </a:cubicBezTo>
                <a:cubicBezTo>
                  <a:pt x="2038246" y="3271907"/>
                  <a:pt x="2034281" y="3274663"/>
                  <a:pt x="2032353" y="3286181"/>
                </a:cubicBezTo>
                <a:cubicBezTo>
                  <a:pt x="2031535" y="3299526"/>
                  <a:pt x="2026143" y="3304570"/>
                  <a:pt x="2014750" y="3303606"/>
                </a:cubicBezTo>
                <a:cubicBezTo>
                  <a:pt x="2007851" y="3303851"/>
                  <a:pt x="2000821" y="3303106"/>
                  <a:pt x="1993340" y="3305488"/>
                </a:cubicBezTo>
                <a:cubicBezTo>
                  <a:pt x="1989112" y="3306260"/>
                  <a:pt x="1984617" y="3305050"/>
                  <a:pt x="1981419" y="3300559"/>
                </a:cubicBezTo>
                <a:cubicBezTo>
                  <a:pt x="1980309" y="3298731"/>
                  <a:pt x="1980045" y="3296749"/>
                  <a:pt x="1977771" y="3299195"/>
                </a:cubicBezTo>
                <a:cubicBezTo>
                  <a:pt x="1968812" y="3309968"/>
                  <a:pt x="1956706" y="3310148"/>
                  <a:pt x="1945579" y="3311166"/>
                </a:cubicBezTo>
                <a:cubicBezTo>
                  <a:pt x="1934450" y="3312183"/>
                  <a:pt x="1924433" y="3315028"/>
                  <a:pt x="1917297" y="3326483"/>
                </a:cubicBezTo>
                <a:cubicBezTo>
                  <a:pt x="1914444" y="3331064"/>
                  <a:pt x="1911773" y="3330537"/>
                  <a:pt x="1908575" y="3326046"/>
                </a:cubicBezTo>
                <a:cubicBezTo>
                  <a:pt x="1902178" y="3317063"/>
                  <a:pt x="1901332" y="3317218"/>
                  <a:pt x="1895491" y="3325391"/>
                </a:cubicBezTo>
                <a:cubicBezTo>
                  <a:pt x="1885236" y="3339445"/>
                  <a:pt x="1873608" y="3349689"/>
                  <a:pt x="1856876" y="3347670"/>
                </a:cubicBezTo>
                <a:cubicBezTo>
                  <a:pt x="1851669" y="3347607"/>
                  <a:pt x="1845484" y="3346707"/>
                  <a:pt x="1839431" y="3346796"/>
                </a:cubicBezTo>
                <a:cubicBezTo>
                  <a:pt x="1834938" y="3345588"/>
                  <a:pt x="1829149" y="3347660"/>
                  <a:pt x="1829650" y="3338433"/>
                </a:cubicBezTo>
                <a:cubicBezTo>
                  <a:pt x="1829966" y="3334314"/>
                  <a:pt x="1825209" y="3331124"/>
                  <a:pt x="1822407" y="3329605"/>
                </a:cubicBezTo>
                <a:cubicBezTo>
                  <a:pt x="1811330" y="3324522"/>
                  <a:pt x="1799939" y="3323557"/>
                  <a:pt x="1788362" y="3327702"/>
                </a:cubicBezTo>
                <a:cubicBezTo>
                  <a:pt x="1778477" y="3331538"/>
                  <a:pt x="1778610" y="3332530"/>
                  <a:pt x="1781887" y="3344112"/>
                </a:cubicBezTo>
                <a:cubicBezTo>
                  <a:pt x="1784505" y="3350740"/>
                  <a:pt x="1784320" y="3355848"/>
                  <a:pt x="1779907" y="3361729"/>
                </a:cubicBezTo>
                <a:cubicBezTo>
                  <a:pt x="1780276" y="3351511"/>
                  <a:pt x="1775967" y="3345193"/>
                  <a:pt x="1768090" y="3344601"/>
                </a:cubicBezTo>
                <a:cubicBezTo>
                  <a:pt x="1756830" y="3344628"/>
                  <a:pt x="1746997" y="3342364"/>
                  <a:pt x="1746308" y="3324219"/>
                </a:cubicBezTo>
                <a:cubicBezTo>
                  <a:pt x="1742372" y="3340164"/>
                  <a:pt x="1733200" y="3342854"/>
                  <a:pt x="1721807" y="3341889"/>
                </a:cubicBezTo>
                <a:cubicBezTo>
                  <a:pt x="1716469" y="3340836"/>
                  <a:pt x="1712636" y="3344581"/>
                  <a:pt x="1708803" y="3348326"/>
                </a:cubicBezTo>
                <a:cubicBezTo>
                  <a:pt x="1698021" y="3358416"/>
                  <a:pt x="1690857" y="3356680"/>
                  <a:pt x="1686335" y="3342278"/>
                </a:cubicBezTo>
                <a:cubicBezTo>
                  <a:pt x="1683587" y="3334660"/>
                  <a:pt x="1681181" y="3336115"/>
                  <a:pt x="1678459" y="3341687"/>
                </a:cubicBezTo>
                <a:cubicBezTo>
                  <a:pt x="1674177" y="3348560"/>
                  <a:pt x="1669500" y="3352460"/>
                  <a:pt x="1661094" y="3347905"/>
                </a:cubicBezTo>
                <a:cubicBezTo>
                  <a:pt x="1663234" y="3344468"/>
                  <a:pt x="1665507" y="3342023"/>
                  <a:pt x="1666934" y="3339731"/>
                </a:cubicBezTo>
                <a:cubicBezTo>
                  <a:pt x="1670502" y="3334004"/>
                  <a:pt x="1669841" y="3329050"/>
                  <a:pt x="1664236" y="3326014"/>
                </a:cubicBezTo>
                <a:cubicBezTo>
                  <a:pt x="1659479" y="3322822"/>
                  <a:pt x="1656096" y="3323440"/>
                  <a:pt x="1654352" y="3329850"/>
                </a:cubicBezTo>
                <a:cubicBezTo>
                  <a:pt x="1649172" y="3342976"/>
                  <a:pt x="1639816" y="3350775"/>
                  <a:pt x="1631439" y="3359412"/>
                </a:cubicBezTo>
                <a:cubicBezTo>
                  <a:pt x="1625201" y="3364612"/>
                  <a:pt x="1618698" y="3367829"/>
                  <a:pt x="1610690" y="3366248"/>
                </a:cubicBezTo>
                <a:cubicBezTo>
                  <a:pt x="1602680" y="3364665"/>
                  <a:pt x="1595068" y="3366055"/>
                  <a:pt x="1587588" y="3368437"/>
                </a:cubicBezTo>
                <a:cubicBezTo>
                  <a:pt x="1579395" y="3371963"/>
                  <a:pt x="1570223" y="3374653"/>
                  <a:pt x="1562399" y="3367962"/>
                </a:cubicBezTo>
                <a:cubicBezTo>
                  <a:pt x="1553728" y="3361425"/>
                  <a:pt x="1549896" y="3365171"/>
                  <a:pt x="1544901" y="3373188"/>
                </a:cubicBezTo>
                <a:cubicBezTo>
                  <a:pt x="1537500" y="3382661"/>
                  <a:pt x="1532426" y="3383588"/>
                  <a:pt x="1523623" y="3376060"/>
                </a:cubicBezTo>
                <a:cubicBezTo>
                  <a:pt x="1520821" y="3374541"/>
                  <a:pt x="1518733" y="3371878"/>
                  <a:pt x="1516776" y="3370206"/>
                </a:cubicBezTo>
                <a:cubicBezTo>
                  <a:pt x="1508952" y="3363514"/>
                  <a:pt x="1501076" y="3362922"/>
                  <a:pt x="1491904" y="3365614"/>
                </a:cubicBezTo>
                <a:cubicBezTo>
                  <a:pt x="1484423" y="3367994"/>
                  <a:pt x="1482812" y="3375394"/>
                  <a:pt x="1481201" y="3382794"/>
                </a:cubicBezTo>
                <a:cubicBezTo>
                  <a:pt x="1479007" y="3392330"/>
                  <a:pt x="1469916" y="3402111"/>
                  <a:pt x="1463465" y="3399230"/>
                </a:cubicBezTo>
                <a:cubicBezTo>
                  <a:pt x="1448874" y="3393775"/>
                  <a:pt x="1441342" y="3402255"/>
                  <a:pt x="1432119" y="3411045"/>
                </a:cubicBezTo>
                <a:cubicBezTo>
                  <a:pt x="1429714" y="3412500"/>
                  <a:pt x="1426330" y="3413118"/>
                  <a:pt x="1423925" y="3414572"/>
                </a:cubicBezTo>
                <a:cubicBezTo>
                  <a:pt x="1408965" y="3419336"/>
                  <a:pt x="1392814" y="3415180"/>
                  <a:pt x="1376163" y="3420251"/>
                </a:cubicBezTo>
                <a:cubicBezTo>
                  <a:pt x="1382135" y="3413070"/>
                  <a:pt x="1383880" y="3406661"/>
                  <a:pt x="1384514" y="3398425"/>
                </a:cubicBezTo>
                <a:cubicBezTo>
                  <a:pt x="1384963" y="3395297"/>
                  <a:pt x="1384433" y="3391333"/>
                  <a:pt x="1386707" y="3388889"/>
                </a:cubicBezTo>
                <a:cubicBezTo>
                  <a:pt x="1388847" y="3385453"/>
                  <a:pt x="1390009" y="3381180"/>
                  <a:pt x="1386230" y="3378825"/>
                </a:cubicBezTo>
                <a:cubicBezTo>
                  <a:pt x="1382450" y="3376470"/>
                  <a:pt x="1380045" y="3377925"/>
                  <a:pt x="1377903" y="3381361"/>
                </a:cubicBezTo>
                <a:cubicBezTo>
                  <a:pt x="1375048" y="3385943"/>
                  <a:pt x="1373040" y="3390370"/>
                  <a:pt x="1370187" y="3394951"/>
                </a:cubicBezTo>
                <a:cubicBezTo>
                  <a:pt x="1368177" y="3399379"/>
                  <a:pt x="1365508" y="3398851"/>
                  <a:pt x="1363157" y="3394205"/>
                </a:cubicBezTo>
                <a:cubicBezTo>
                  <a:pt x="1360935" y="3390551"/>
                  <a:pt x="1360407" y="3386588"/>
                  <a:pt x="1356625" y="3384233"/>
                </a:cubicBezTo>
                <a:cubicBezTo>
                  <a:pt x="1340793" y="3375958"/>
                  <a:pt x="1324140" y="3381030"/>
                  <a:pt x="1314151" y="3397066"/>
                </a:cubicBezTo>
                <a:cubicBezTo>
                  <a:pt x="1311164" y="3400656"/>
                  <a:pt x="1308310" y="3405239"/>
                  <a:pt x="1305456" y="3409820"/>
                </a:cubicBezTo>
                <a:cubicBezTo>
                  <a:pt x="1304927" y="3405856"/>
                  <a:pt x="1304397" y="3401893"/>
                  <a:pt x="1304715" y="3397775"/>
                </a:cubicBezTo>
                <a:cubicBezTo>
                  <a:pt x="1303524" y="3388857"/>
                  <a:pt x="1300722" y="3387337"/>
                  <a:pt x="1294220" y="3390556"/>
                </a:cubicBezTo>
                <a:cubicBezTo>
                  <a:pt x="1289279" y="3392474"/>
                  <a:pt x="1285181" y="3394237"/>
                  <a:pt x="1280371" y="3397146"/>
                </a:cubicBezTo>
                <a:cubicBezTo>
                  <a:pt x="1274714" y="3400209"/>
                  <a:pt x="1272707" y="3404637"/>
                  <a:pt x="1273632" y="3411572"/>
                </a:cubicBezTo>
                <a:cubicBezTo>
                  <a:pt x="1275404" y="3418355"/>
                  <a:pt x="1279448" y="3422693"/>
                  <a:pt x="1280374" y="3429627"/>
                </a:cubicBezTo>
                <a:cubicBezTo>
                  <a:pt x="1274770" y="3426591"/>
                  <a:pt x="1270858" y="3423245"/>
                  <a:pt x="1266100" y="3420054"/>
                </a:cubicBezTo>
                <a:cubicBezTo>
                  <a:pt x="1261341" y="3416864"/>
                  <a:pt x="1257112" y="3417635"/>
                  <a:pt x="1253413" y="3422371"/>
                </a:cubicBezTo>
                <a:cubicBezTo>
                  <a:pt x="1239723" y="3443145"/>
                  <a:pt x="1234648" y="3444072"/>
                  <a:pt x="1213475" y="3434742"/>
                </a:cubicBezTo>
                <a:cubicBezTo>
                  <a:pt x="1202531" y="3430651"/>
                  <a:pt x="1185431" y="3438849"/>
                  <a:pt x="1182789" y="3451513"/>
                </a:cubicBezTo>
                <a:cubicBezTo>
                  <a:pt x="1181891" y="3457768"/>
                  <a:pt x="1180067" y="3457086"/>
                  <a:pt x="1175706" y="3456868"/>
                </a:cubicBezTo>
                <a:cubicBezTo>
                  <a:pt x="1164313" y="3455904"/>
                  <a:pt x="1162754" y="3457203"/>
                  <a:pt x="1157575" y="3470330"/>
                </a:cubicBezTo>
                <a:cubicBezTo>
                  <a:pt x="1157706" y="3471322"/>
                  <a:pt x="1157839" y="3472312"/>
                  <a:pt x="1156993" y="3472466"/>
                </a:cubicBezTo>
                <a:cubicBezTo>
                  <a:pt x="1154985" y="3476894"/>
                  <a:pt x="1152711" y="3479339"/>
                  <a:pt x="1148483" y="3480112"/>
                </a:cubicBezTo>
                <a:cubicBezTo>
                  <a:pt x="1143407" y="3481039"/>
                  <a:pt x="1144438" y="3475775"/>
                  <a:pt x="1143196" y="3472958"/>
                </a:cubicBezTo>
                <a:cubicBezTo>
                  <a:pt x="1139336" y="3463511"/>
                  <a:pt x="1136401" y="3461002"/>
                  <a:pt x="1129450" y="3467347"/>
                </a:cubicBezTo>
                <a:cubicBezTo>
                  <a:pt x="1119249" y="3475300"/>
                  <a:pt x="1108385" y="3478300"/>
                  <a:pt x="1096544" y="3480463"/>
                </a:cubicBezTo>
                <a:cubicBezTo>
                  <a:pt x="1088086" y="3482008"/>
                  <a:pt x="1079892" y="3485535"/>
                  <a:pt x="1071962" y="3491043"/>
                </a:cubicBezTo>
                <a:cubicBezTo>
                  <a:pt x="1068844" y="3493643"/>
                  <a:pt x="1067020" y="3492962"/>
                  <a:pt x="1064799" y="3489307"/>
                </a:cubicBezTo>
                <a:cubicBezTo>
                  <a:pt x="1059513" y="3482153"/>
                  <a:pt x="1051503" y="3480571"/>
                  <a:pt x="1044023" y="3482951"/>
                </a:cubicBezTo>
                <a:cubicBezTo>
                  <a:pt x="1034006" y="3485796"/>
                  <a:pt x="1024966" y="3489478"/>
                  <a:pt x="1013309" y="3486531"/>
                </a:cubicBezTo>
                <a:cubicBezTo>
                  <a:pt x="1016509" y="3491022"/>
                  <a:pt x="1017883" y="3494830"/>
                  <a:pt x="1019972" y="3497496"/>
                </a:cubicBezTo>
                <a:cubicBezTo>
                  <a:pt x="1023170" y="3501987"/>
                  <a:pt x="1022007" y="3506259"/>
                  <a:pt x="1017911" y="3508022"/>
                </a:cubicBezTo>
                <a:cubicBezTo>
                  <a:pt x="1005621" y="3513313"/>
                  <a:pt x="997903" y="3526903"/>
                  <a:pt x="988812" y="3536685"/>
                </a:cubicBezTo>
                <a:cubicBezTo>
                  <a:pt x="976020" y="3551202"/>
                  <a:pt x="961986" y="3562901"/>
                  <a:pt x="944489" y="3568127"/>
                </a:cubicBezTo>
                <a:cubicBezTo>
                  <a:pt x="939413" y="3569054"/>
                  <a:pt x="938303" y="3567227"/>
                  <a:pt x="938487" y="3562118"/>
                </a:cubicBezTo>
                <a:cubicBezTo>
                  <a:pt x="937429" y="3554190"/>
                  <a:pt x="941976" y="3549300"/>
                  <a:pt x="946520" y="3544409"/>
                </a:cubicBezTo>
                <a:cubicBezTo>
                  <a:pt x="949375" y="3539828"/>
                  <a:pt x="949824" y="3536700"/>
                  <a:pt x="946626" y="3532209"/>
                </a:cubicBezTo>
                <a:cubicBezTo>
                  <a:pt x="943560" y="3528709"/>
                  <a:pt x="940309" y="3530319"/>
                  <a:pt x="937057" y="3531926"/>
                </a:cubicBezTo>
                <a:cubicBezTo>
                  <a:pt x="933094" y="3534681"/>
                  <a:pt x="928414" y="3538582"/>
                  <a:pt x="924451" y="3541335"/>
                </a:cubicBezTo>
                <a:cubicBezTo>
                  <a:pt x="922177" y="3543781"/>
                  <a:pt x="918345" y="3547526"/>
                  <a:pt x="915278" y="3544026"/>
                </a:cubicBezTo>
                <a:cubicBezTo>
                  <a:pt x="911366" y="3540681"/>
                  <a:pt x="914220" y="3536098"/>
                  <a:pt x="915383" y="3531825"/>
                </a:cubicBezTo>
                <a:cubicBezTo>
                  <a:pt x="915965" y="3529689"/>
                  <a:pt x="918237" y="3527243"/>
                  <a:pt x="916281" y="3525571"/>
                </a:cubicBezTo>
                <a:cubicBezTo>
                  <a:pt x="914193" y="3522908"/>
                  <a:pt x="912052" y="3526344"/>
                  <a:pt x="910493" y="3527644"/>
                </a:cubicBezTo>
                <a:cubicBezTo>
                  <a:pt x="896194" y="3537361"/>
                  <a:pt x="883270" y="3550888"/>
                  <a:pt x="871457" y="3566242"/>
                </a:cubicBezTo>
                <a:cubicBezTo>
                  <a:pt x="854516" y="3588622"/>
                  <a:pt x="839663" y="3613667"/>
                  <a:pt x="820765" y="3634375"/>
                </a:cubicBezTo>
                <a:cubicBezTo>
                  <a:pt x="819208" y="3635676"/>
                  <a:pt x="817912" y="3638956"/>
                  <a:pt x="815110" y="3637438"/>
                </a:cubicBezTo>
                <a:cubicBezTo>
                  <a:pt x="812308" y="3635921"/>
                  <a:pt x="811066" y="3633103"/>
                  <a:pt x="811515" y="3629975"/>
                </a:cubicBezTo>
                <a:cubicBezTo>
                  <a:pt x="810721" y="3624029"/>
                  <a:pt x="811619" y="3617775"/>
                  <a:pt x="812517" y="3611520"/>
                </a:cubicBezTo>
                <a:cubicBezTo>
                  <a:pt x="813547" y="3606256"/>
                  <a:pt x="814445" y="3600002"/>
                  <a:pt x="812093" y="3595357"/>
                </a:cubicBezTo>
                <a:cubicBezTo>
                  <a:pt x="809608" y="3589720"/>
                  <a:pt x="805960" y="3588356"/>
                  <a:pt x="803238" y="3593929"/>
                </a:cubicBezTo>
                <a:cubicBezTo>
                  <a:pt x="800384" y="3598510"/>
                  <a:pt x="798375" y="3602937"/>
                  <a:pt x="795520" y="3607519"/>
                </a:cubicBezTo>
                <a:cubicBezTo>
                  <a:pt x="792931" y="3614083"/>
                  <a:pt x="789100" y="3617828"/>
                  <a:pt x="783944" y="3611664"/>
                </a:cubicBezTo>
                <a:cubicBezTo>
                  <a:pt x="781988" y="3609990"/>
                  <a:pt x="780165" y="3609309"/>
                  <a:pt x="778605" y="3610609"/>
                </a:cubicBezTo>
                <a:cubicBezTo>
                  <a:pt x="774773" y="3614354"/>
                  <a:pt x="769565" y="3614290"/>
                  <a:pt x="765469" y="3616054"/>
                </a:cubicBezTo>
                <a:cubicBezTo>
                  <a:pt x="752914" y="3619362"/>
                  <a:pt x="749927" y="3622953"/>
                  <a:pt x="748396" y="3637444"/>
                </a:cubicBezTo>
                <a:cubicBezTo>
                  <a:pt x="747577" y="3650789"/>
                  <a:pt x="741605" y="3657971"/>
                  <a:pt x="729895" y="3661125"/>
                </a:cubicBezTo>
                <a:cubicBezTo>
                  <a:pt x="726513" y="3661743"/>
                  <a:pt x="722150" y="3661524"/>
                  <a:pt x="718768" y="3662143"/>
                </a:cubicBezTo>
                <a:cubicBezTo>
                  <a:pt x="691966" y="3669067"/>
                  <a:pt x="671297" y="3682994"/>
                  <a:pt x="661731" y="3715194"/>
                </a:cubicBezTo>
                <a:cubicBezTo>
                  <a:pt x="657980" y="3726030"/>
                  <a:pt x="651293" y="3734356"/>
                  <a:pt x="641275" y="3737201"/>
                </a:cubicBezTo>
                <a:cubicBezTo>
                  <a:pt x="637179" y="3738966"/>
                  <a:pt x="633082" y="3740729"/>
                  <a:pt x="628853" y="3741501"/>
                </a:cubicBezTo>
                <a:cubicBezTo>
                  <a:pt x="619814" y="3745183"/>
                  <a:pt x="611488" y="3747718"/>
                  <a:pt x="606890" y="3758709"/>
                </a:cubicBezTo>
                <a:cubicBezTo>
                  <a:pt x="602873" y="3767563"/>
                  <a:pt x="601313" y="3768864"/>
                  <a:pt x="595895" y="3760718"/>
                </a:cubicBezTo>
                <a:cubicBezTo>
                  <a:pt x="590608" y="3753563"/>
                  <a:pt x="586510" y="3755326"/>
                  <a:pt x="583074" y="3762044"/>
                </a:cubicBezTo>
                <a:cubicBezTo>
                  <a:pt x="580221" y="3766626"/>
                  <a:pt x="577763" y="3774181"/>
                  <a:pt x="570732" y="3773434"/>
                </a:cubicBezTo>
                <a:cubicBezTo>
                  <a:pt x="568063" y="3772906"/>
                  <a:pt x="569305" y="3775725"/>
                  <a:pt x="569437" y="3776716"/>
                </a:cubicBezTo>
                <a:cubicBezTo>
                  <a:pt x="573165" y="3785172"/>
                  <a:pt x="570840" y="3793717"/>
                  <a:pt x="571052" y="3801798"/>
                </a:cubicBezTo>
                <a:cubicBezTo>
                  <a:pt x="571132" y="3808889"/>
                  <a:pt x="566189" y="3810807"/>
                  <a:pt x="560982" y="3810743"/>
                </a:cubicBezTo>
                <a:cubicBezTo>
                  <a:pt x="556621" y="3810525"/>
                  <a:pt x="555114" y="3805725"/>
                  <a:pt x="555431" y="3801607"/>
                </a:cubicBezTo>
                <a:cubicBezTo>
                  <a:pt x="555483" y="3795506"/>
                  <a:pt x="554689" y="3789560"/>
                  <a:pt x="554874" y="3784452"/>
                </a:cubicBezTo>
                <a:cubicBezTo>
                  <a:pt x="550275" y="3795443"/>
                  <a:pt x="547368" y="3806125"/>
                  <a:pt x="543617" y="3816960"/>
                </a:cubicBezTo>
                <a:cubicBezTo>
                  <a:pt x="539865" y="3827797"/>
                  <a:pt x="535002" y="3836805"/>
                  <a:pt x="526359" y="3843460"/>
                </a:cubicBezTo>
                <a:cubicBezTo>
                  <a:pt x="522395" y="3846214"/>
                  <a:pt x="520439" y="3844541"/>
                  <a:pt x="519776" y="3839587"/>
                </a:cubicBezTo>
                <a:cubicBezTo>
                  <a:pt x="518983" y="3833640"/>
                  <a:pt x="520859" y="3828223"/>
                  <a:pt x="523582" y="3822650"/>
                </a:cubicBezTo>
                <a:cubicBezTo>
                  <a:pt x="526171" y="3816087"/>
                  <a:pt x="529739" y="3810360"/>
                  <a:pt x="528681" y="3802432"/>
                </a:cubicBezTo>
                <a:cubicBezTo>
                  <a:pt x="521017" y="3809923"/>
                  <a:pt x="512426" y="3810477"/>
                  <a:pt x="503043" y="3805086"/>
                </a:cubicBezTo>
                <a:cubicBezTo>
                  <a:pt x="507192" y="3797221"/>
                  <a:pt x="513297" y="3791031"/>
                  <a:pt x="518424" y="3784004"/>
                </a:cubicBezTo>
                <a:cubicBezTo>
                  <a:pt x="524978" y="3774686"/>
                  <a:pt x="527171" y="3765150"/>
                  <a:pt x="524738" y="3753413"/>
                </a:cubicBezTo>
                <a:cubicBezTo>
                  <a:pt x="524077" y="3748459"/>
                  <a:pt x="521539" y="3748922"/>
                  <a:pt x="519267" y="3751368"/>
                </a:cubicBezTo>
                <a:cubicBezTo>
                  <a:pt x="516413" y="3755949"/>
                  <a:pt x="513558" y="3760530"/>
                  <a:pt x="510703" y="3765112"/>
                </a:cubicBezTo>
                <a:cubicBezTo>
                  <a:pt x="501427" y="3780003"/>
                  <a:pt x="498044" y="3780621"/>
                  <a:pt x="487470" y="3766311"/>
                </a:cubicBezTo>
                <a:cubicBezTo>
                  <a:pt x="487470" y="3766311"/>
                  <a:pt x="486624" y="3766465"/>
                  <a:pt x="485779" y="3766620"/>
                </a:cubicBezTo>
                <a:cubicBezTo>
                  <a:pt x="480018" y="3781884"/>
                  <a:pt x="469103" y="3790983"/>
                  <a:pt x="455966" y="3796428"/>
                </a:cubicBezTo>
                <a:cubicBezTo>
                  <a:pt x="438866" y="3804627"/>
                  <a:pt x="421236" y="3808863"/>
                  <a:pt x="407281" y="3827653"/>
                </a:cubicBezTo>
                <a:cubicBezTo>
                  <a:pt x="407069" y="3819571"/>
                  <a:pt x="409792" y="3813998"/>
                  <a:pt x="411535" y="3807590"/>
                </a:cubicBezTo>
                <a:cubicBezTo>
                  <a:pt x="413596" y="3797061"/>
                  <a:pt x="412354" y="3794244"/>
                  <a:pt x="402204" y="3796098"/>
                </a:cubicBezTo>
                <a:cubicBezTo>
                  <a:pt x="389516" y="3798415"/>
                  <a:pt x="376431" y="3797760"/>
                  <a:pt x="365409" y="3786577"/>
                </a:cubicBezTo>
                <a:cubicBezTo>
                  <a:pt x="361365" y="3782241"/>
                  <a:pt x="358033" y="3776758"/>
                  <a:pt x="354835" y="3772267"/>
                </a:cubicBezTo>
                <a:cubicBezTo>
                  <a:pt x="350393" y="3764959"/>
                  <a:pt x="344657" y="3760930"/>
                  <a:pt x="338075" y="3757057"/>
                </a:cubicBezTo>
                <a:cubicBezTo>
                  <a:pt x="332604" y="3755011"/>
                  <a:pt x="329750" y="3759592"/>
                  <a:pt x="325653" y="3761357"/>
                </a:cubicBezTo>
                <a:cubicBezTo>
                  <a:pt x="318305" y="3764728"/>
                  <a:pt x="311723" y="3760856"/>
                  <a:pt x="309554" y="3751101"/>
                </a:cubicBezTo>
                <a:cubicBezTo>
                  <a:pt x="307915" y="3745310"/>
                  <a:pt x="306276" y="3739518"/>
                  <a:pt x="304637" y="3733728"/>
                </a:cubicBezTo>
                <a:cubicBezTo>
                  <a:pt x="301622" y="3724128"/>
                  <a:pt x="303102" y="3715737"/>
                  <a:pt x="311031" y="3710227"/>
                </a:cubicBezTo>
                <a:cubicBezTo>
                  <a:pt x="316687" y="3707164"/>
                  <a:pt x="317902" y="3696792"/>
                  <a:pt x="325065" y="3698529"/>
                </a:cubicBezTo>
                <a:cubicBezTo>
                  <a:pt x="331251" y="3699429"/>
                  <a:pt x="332441" y="3708347"/>
                  <a:pt x="336617" y="3713675"/>
                </a:cubicBezTo>
                <a:cubicBezTo>
                  <a:pt x="340927" y="3719993"/>
                  <a:pt x="344310" y="3719376"/>
                  <a:pt x="347878" y="3713648"/>
                </a:cubicBezTo>
                <a:cubicBezTo>
                  <a:pt x="355277" y="3704176"/>
                  <a:pt x="359294" y="3695321"/>
                  <a:pt x="355884" y="3682749"/>
                </a:cubicBezTo>
                <a:cubicBezTo>
                  <a:pt x="354377" y="3677949"/>
                  <a:pt x="354694" y="3673830"/>
                  <a:pt x="354032" y="3668875"/>
                </a:cubicBezTo>
                <a:cubicBezTo>
                  <a:pt x="354032" y="3668875"/>
                  <a:pt x="354877" y="3668721"/>
                  <a:pt x="354745" y="3667730"/>
                </a:cubicBezTo>
                <a:cubicBezTo>
                  <a:pt x="353899" y="3667885"/>
                  <a:pt x="353054" y="3668038"/>
                  <a:pt x="353054" y="3668038"/>
                </a:cubicBezTo>
                <a:cubicBezTo>
                  <a:pt x="335821" y="3675247"/>
                  <a:pt x="321654" y="3685955"/>
                  <a:pt x="307884" y="3699637"/>
                </a:cubicBezTo>
                <a:cubicBezTo>
                  <a:pt x="301198" y="3707963"/>
                  <a:pt x="292423" y="3713627"/>
                  <a:pt x="282273" y="3715481"/>
                </a:cubicBezTo>
                <a:cubicBezTo>
                  <a:pt x="273683" y="3716035"/>
                  <a:pt x="269983" y="3720771"/>
                  <a:pt x="270459" y="3730834"/>
                </a:cubicBezTo>
                <a:cubicBezTo>
                  <a:pt x="270408" y="3736935"/>
                  <a:pt x="268135" y="3739380"/>
                  <a:pt x="263377" y="3736189"/>
                </a:cubicBezTo>
                <a:cubicBezTo>
                  <a:pt x="257508" y="3731171"/>
                  <a:pt x="252565" y="3733089"/>
                  <a:pt x="248284" y="3739961"/>
                </a:cubicBezTo>
                <a:cubicBezTo>
                  <a:pt x="239985" y="3755688"/>
                  <a:pt x="223995" y="3765715"/>
                  <a:pt x="223390" y="3787142"/>
                </a:cubicBezTo>
                <a:cubicBezTo>
                  <a:pt x="222543" y="3787295"/>
                  <a:pt x="222676" y="3788287"/>
                  <a:pt x="221962" y="3789432"/>
                </a:cubicBezTo>
                <a:cubicBezTo>
                  <a:pt x="219690" y="3791878"/>
                  <a:pt x="218262" y="3794168"/>
                  <a:pt x="214614" y="3792805"/>
                </a:cubicBezTo>
                <a:cubicBezTo>
                  <a:pt x="211813" y="3791286"/>
                  <a:pt x="209857" y="3789613"/>
                  <a:pt x="209328" y="3785650"/>
                </a:cubicBezTo>
                <a:cubicBezTo>
                  <a:pt x="208666" y="3780695"/>
                  <a:pt x="210807" y="3777259"/>
                  <a:pt x="212102" y="3773976"/>
                </a:cubicBezTo>
                <a:cubicBezTo>
                  <a:pt x="216119" y="3765123"/>
                  <a:pt x="220982" y="3756115"/>
                  <a:pt x="224997" y="3747260"/>
                </a:cubicBezTo>
                <a:cubicBezTo>
                  <a:pt x="225844" y="3747106"/>
                  <a:pt x="225711" y="3746114"/>
                  <a:pt x="225580" y="3745123"/>
                </a:cubicBezTo>
                <a:cubicBezTo>
                  <a:pt x="226425" y="3744969"/>
                  <a:pt x="226293" y="3743977"/>
                  <a:pt x="227139" y="3743824"/>
                </a:cubicBezTo>
                <a:cubicBezTo>
                  <a:pt x="226293" y="3743977"/>
                  <a:pt x="225448" y="3744133"/>
                  <a:pt x="224601" y="3744287"/>
                </a:cubicBezTo>
                <a:cubicBezTo>
                  <a:pt x="224601" y="3744287"/>
                  <a:pt x="223888" y="3745432"/>
                  <a:pt x="223043" y="3745587"/>
                </a:cubicBezTo>
                <a:cubicBezTo>
                  <a:pt x="215959" y="3750940"/>
                  <a:pt x="208029" y="3756450"/>
                  <a:pt x="200946" y="3761803"/>
                </a:cubicBezTo>
                <a:cubicBezTo>
                  <a:pt x="192171" y="3767467"/>
                  <a:pt x="183397" y="3773130"/>
                  <a:pt x="177952" y="3784275"/>
                </a:cubicBezTo>
                <a:cubicBezTo>
                  <a:pt x="174782" y="3792976"/>
                  <a:pt x="170420" y="3792756"/>
                  <a:pt x="164420" y="3786747"/>
                </a:cubicBezTo>
                <a:cubicBezTo>
                  <a:pt x="159265" y="3780583"/>
                  <a:pt x="160295" y="3775321"/>
                  <a:pt x="163863" y="3769592"/>
                </a:cubicBezTo>
                <a:cubicBezTo>
                  <a:pt x="168593" y="3759592"/>
                  <a:pt x="173324" y="3749594"/>
                  <a:pt x="177208" y="3739748"/>
                </a:cubicBezTo>
                <a:cubicBezTo>
                  <a:pt x="181357" y="3731883"/>
                  <a:pt x="182836" y="3723494"/>
                  <a:pt x="181646" y="3714576"/>
                </a:cubicBezTo>
                <a:cubicBezTo>
                  <a:pt x="175144" y="3717793"/>
                  <a:pt x="174379" y="3725039"/>
                  <a:pt x="172502" y="3730457"/>
                </a:cubicBezTo>
                <a:cubicBezTo>
                  <a:pt x="169014" y="3743274"/>
                  <a:pt x="161614" y="3752747"/>
                  <a:pt x="150038" y="3756891"/>
                </a:cubicBezTo>
                <a:cubicBezTo>
                  <a:pt x="139307" y="3760882"/>
                  <a:pt x="128311" y="3762891"/>
                  <a:pt x="118823" y="3769699"/>
                </a:cubicBezTo>
                <a:cubicBezTo>
                  <a:pt x="105369" y="3779262"/>
                  <a:pt x="97493" y="3778671"/>
                  <a:pt x="88345" y="3762069"/>
                </a:cubicBezTo>
                <a:cubicBezTo>
                  <a:pt x="83639" y="3752778"/>
                  <a:pt x="77005" y="3755006"/>
                  <a:pt x="73120" y="3764851"/>
                </a:cubicBezTo>
                <a:cubicBezTo>
                  <a:pt x="69554" y="3770577"/>
                  <a:pt x="68788" y="3777824"/>
                  <a:pt x="62418" y="3782032"/>
                </a:cubicBezTo>
                <a:cubicBezTo>
                  <a:pt x="51896" y="3761621"/>
                  <a:pt x="34688" y="3749540"/>
                  <a:pt x="20334" y="3732874"/>
                </a:cubicBezTo>
                <a:cubicBezTo>
                  <a:pt x="4023" y="3714538"/>
                  <a:pt x="-5653" y="3693973"/>
                  <a:pt x="3595" y="3665891"/>
                </a:cubicBezTo>
                <a:cubicBezTo>
                  <a:pt x="7665" y="3650937"/>
                  <a:pt x="11733" y="3635983"/>
                  <a:pt x="16781" y="3621866"/>
                </a:cubicBezTo>
                <a:cubicBezTo>
                  <a:pt x="20666" y="3612020"/>
                  <a:pt x="27351" y="3603691"/>
                  <a:pt x="36259" y="3599020"/>
                </a:cubicBezTo>
                <a:cubicBezTo>
                  <a:pt x="37898" y="3604811"/>
                  <a:pt x="37581" y="3608929"/>
                  <a:pt x="39934" y="3613574"/>
                </a:cubicBezTo>
                <a:cubicBezTo>
                  <a:pt x="52277" y="3602185"/>
                  <a:pt x="56426" y="3594322"/>
                  <a:pt x="58538" y="3577694"/>
                </a:cubicBezTo>
                <a:cubicBezTo>
                  <a:pt x="60732" y="3568158"/>
                  <a:pt x="64036" y="3560448"/>
                  <a:pt x="72362" y="3557912"/>
                </a:cubicBezTo>
                <a:cubicBezTo>
                  <a:pt x="81533" y="3555222"/>
                  <a:pt x="89330" y="3548723"/>
                  <a:pt x="96545" y="3544360"/>
                </a:cubicBezTo>
                <a:cubicBezTo>
                  <a:pt x="104474" y="3538851"/>
                  <a:pt x="112801" y="3536315"/>
                  <a:pt x="120677" y="3536906"/>
                </a:cubicBezTo>
                <a:cubicBezTo>
                  <a:pt x="135585" y="3538244"/>
                  <a:pt x="141108" y="3534190"/>
                  <a:pt x="141530" y="3517871"/>
                </a:cubicBezTo>
                <a:cubicBezTo>
                  <a:pt x="141635" y="3505670"/>
                  <a:pt x="145915" y="3498799"/>
                  <a:pt x="153713" y="3492300"/>
                </a:cubicBezTo>
                <a:cubicBezTo>
                  <a:pt x="157809" y="3490536"/>
                  <a:pt x="161641" y="3486789"/>
                  <a:pt x="165475" y="3483046"/>
                </a:cubicBezTo>
                <a:cubicBezTo>
                  <a:pt x="186591" y="3465991"/>
                  <a:pt x="212812" y="3461201"/>
                  <a:pt x="235437" y="3448950"/>
                </a:cubicBezTo>
                <a:cubicBezTo>
                  <a:pt x="241939" y="3445731"/>
                  <a:pt x="248573" y="3443505"/>
                  <a:pt x="256318" y="3443105"/>
                </a:cubicBezTo>
                <a:cubicBezTo>
                  <a:pt x="277595" y="3440234"/>
                  <a:pt x="283567" y="3433051"/>
                  <a:pt x="287160" y="3408033"/>
                </a:cubicBezTo>
                <a:cubicBezTo>
                  <a:pt x="288376" y="3397661"/>
                  <a:pt x="291546" y="3388961"/>
                  <a:pt x="297520" y="3381779"/>
                </a:cubicBezTo>
                <a:cubicBezTo>
                  <a:pt x="307192" y="3369862"/>
                  <a:pt x="310019" y="3352090"/>
                  <a:pt x="304652" y="3337843"/>
                </a:cubicBezTo>
                <a:cubicBezTo>
                  <a:pt x="303409" y="3335025"/>
                  <a:pt x="302299" y="3333197"/>
                  <a:pt x="299761" y="3333660"/>
                </a:cubicBezTo>
                <a:cubicBezTo>
                  <a:pt x="297091" y="3333134"/>
                  <a:pt x="294819" y="3335579"/>
                  <a:pt x="295215" y="3338552"/>
                </a:cubicBezTo>
                <a:cubicBezTo>
                  <a:pt x="294767" y="3341678"/>
                  <a:pt x="295031" y="3343661"/>
                  <a:pt x="295428" y="3346634"/>
                </a:cubicBezTo>
                <a:cubicBezTo>
                  <a:pt x="299367" y="3363170"/>
                  <a:pt x="296382" y="3366760"/>
                  <a:pt x="282980" y="3370224"/>
                </a:cubicBezTo>
                <a:cubicBezTo>
                  <a:pt x="271271" y="3373377"/>
                  <a:pt x="259482" y="3369441"/>
                  <a:pt x="247773" y="3372594"/>
                </a:cubicBezTo>
                <a:cubicBezTo>
                  <a:pt x="250944" y="3363895"/>
                  <a:pt x="253269" y="3355349"/>
                  <a:pt x="256440" y="3346650"/>
                </a:cubicBezTo>
                <a:cubicBezTo>
                  <a:pt x="256889" y="3343523"/>
                  <a:pt x="258052" y="3339250"/>
                  <a:pt x="255250" y="3337732"/>
                </a:cubicBezTo>
                <a:cubicBezTo>
                  <a:pt x="252448" y="3336213"/>
                  <a:pt x="249461" y="3339804"/>
                  <a:pt x="248034" y="3342095"/>
                </a:cubicBezTo>
                <a:cubicBezTo>
                  <a:pt x="246026" y="3346521"/>
                  <a:pt x="244018" y="3350949"/>
                  <a:pt x="240053" y="3353703"/>
                </a:cubicBezTo>
                <a:cubicBezTo>
                  <a:pt x="233102" y="3360048"/>
                  <a:pt x="229454" y="3358685"/>
                  <a:pt x="227286" y="3348929"/>
                </a:cubicBezTo>
                <a:cubicBezTo>
                  <a:pt x="224721" y="3336201"/>
                  <a:pt x="221919" y="3334684"/>
                  <a:pt x="211055" y="3337683"/>
                </a:cubicBezTo>
                <a:cubicBezTo>
                  <a:pt x="204421" y="3339911"/>
                  <a:pt x="201487" y="3337401"/>
                  <a:pt x="202121" y="3329165"/>
                </a:cubicBezTo>
                <a:cubicBezTo>
                  <a:pt x="202570" y="3326037"/>
                  <a:pt x="203152" y="3323901"/>
                  <a:pt x="203733" y="3321765"/>
                </a:cubicBezTo>
                <a:cubicBezTo>
                  <a:pt x="204498" y="3314519"/>
                  <a:pt x="202145" y="3309873"/>
                  <a:pt x="195247" y="3310118"/>
                </a:cubicBezTo>
                <a:cubicBezTo>
                  <a:pt x="179176" y="3313054"/>
                  <a:pt x="165034" y="3304472"/>
                  <a:pt x="149862" y="3301152"/>
                </a:cubicBezTo>
                <a:cubicBezTo>
                  <a:pt x="146214" y="3299788"/>
                  <a:pt x="143280" y="3297279"/>
                  <a:pt x="140214" y="3293778"/>
                </a:cubicBezTo>
                <a:cubicBezTo>
                  <a:pt x="131278" y="3285259"/>
                  <a:pt x="130802" y="3275196"/>
                  <a:pt x="140158" y="3267396"/>
                </a:cubicBezTo>
                <a:cubicBezTo>
                  <a:pt x="147823" y="3259905"/>
                  <a:pt x="155619" y="3253407"/>
                  <a:pt x="164394" y="3247744"/>
                </a:cubicBezTo>
                <a:cubicBezTo>
                  <a:pt x="192146" y="3228463"/>
                  <a:pt x="219634" y="3207201"/>
                  <a:pt x="245032" y="3183276"/>
                </a:cubicBezTo>
                <a:cubicBezTo>
                  <a:pt x="251269" y="3178075"/>
                  <a:pt x="258354" y="3172721"/>
                  <a:pt x="262502" y="3164857"/>
                </a:cubicBezTo>
                <a:cubicBezTo>
                  <a:pt x="278517" y="3135540"/>
                  <a:pt x="300930" y="3115205"/>
                  <a:pt x="327651" y="3101188"/>
                </a:cubicBezTo>
                <a:cubicBezTo>
                  <a:pt x="330057" y="3099734"/>
                  <a:pt x="333308" y="3098126"/>
                  <a:pt x="332911" y="3095153"/>
                </a:cubicBezTo>
                <a:cubicBezTo>
                  <a:pt x="332302" y="3084098"/>
                  <a:pt x="335340" y="3074407"/>
                  <a:pt x="336555" y="3064034"/>
                </a:cubicBezTo>
                <a:cubicBezTo>
                  <a:pt x="336608" y="3057934"/>
                  <a:pt x="336078" y="3053970"/>
                  <a:pt x="331321" y="3050779"/>
                </a:cubicBezTo>
                <a:cubicBezTo>
                  <a:pt x="327408" y="3047434"/>
                  <a:pt x="324554" y="3052014"/>
                  <a:pt x="322281" y="3054460"/>
                </a:cubicBezTo>
                <a:cubicBezTo>
                  <a:pt x="301428" y="3073496"/>
                  <a:pt x="280708" y="3093522"/>
                  <a:pt x="259009" y="3112712"/>
                </a:cubicBezTo>
                <a:cubicBezTo>
                  <a:pt x="235750" y="3133201"/>
                  <a:pt x="211117" y="3149882"/>
                  <a:pt x="182756" y="3158108"/>
                </a:cubicBezTo>
                <a:cubicBezTo>
                  <a:pt x="179374" y="3158725"/>
                  <a:pt x="174563" y="3161635"/>
                  <a:pt x="172474" y="3158970"/>
                </a:cubicBezTo>
                <a:cubicBezTo>
                  <a:pt x="170253" y="3155316"/>
                  <a:pt x="172130" y="3149897"/>
                  <a:pt x="173292" y="3145626"/>
                </a:cubicBezTo>
                <a:cubicBezTo>
                  <a:pt x="174719" y="3143334"/>
                  <a:pt x="175300" y="3141198"/>
                  <a:pt x="176728" y="3138907"/>
                </a:cubicBezTo>
                <a:cubicBezTo>
                  <a:pt x="178471" y="3132498"/>
                  <a:pt x="182039" y="3126771"/>
                  <a:pt x="181959" y="3119679"/>
                </a:cubicBezTo>
                <a:cubicBezTo>
                  <a:pt x="162374" y="3122243"/>
                  <a:pt x="143289" y="3115577"/>
                  <a:pt x="124232" y="3122105"/>
                </a:cubicBezTo>
                <a:cubicBezTo>
                  <a:pt x="120135" y="3123868"/>
                  <a:pt x="116355" y="3121513"/>
                  <a:pt x="119791" y="3114794"/>
                </a:cubicBezTo>
                <a:cubicBezTo>
                  <a:pt x="121799" y="3110368"/>
                  <a:pt x="121851" y="3104267"/>
                  <a:pt x="120344" y="3099467"/>
                </a:cubicBezTo>
                <a:cubicBezTo>
                  <a:pt x="114315" y="3080266"/>
                  <a:pt x="117407" y="3064476"/>
                  <a:pt x="127264" y="3047449"/>
                </a:cubicBezTo>
                <a:cubicBezTo>
                  <a:pt x="142698" y="3020267"/>
                  <a:pt x="154352" y="2990731"/>
                  <a:pt x="172852" y="2967051"/>
                </a:cubicBezTo>
                <a:cubicBezTo>
                  <a:pt x="186093" y="2949407"/>
                  <a:pt x="198621" y="2932907"/>
                  <a:pt x="209905" y="2913588"/>
                </a:cubicBezTo>
                <a:cubicBezTo>
                  <a:pt x="219181" y="2898699"/>
                  <a:pt x="230679" y="2887462"/>
                  <a:pt x="245109" y="2878736"/>
                </a:cubicBezTo>
                <a:cubicBezTo>
                  <a:pt x="254598" y="2871929"/>
                  <a:pt x="263955" y="2864128"/>
                  <a:pt x="270376" y="2853820"/>
                </a:cubicBezTo>
                <a:lnTo>
                  <a:pt x="279898" y="2844104"/>
                </a:lnTo>
                <a:lnTo>
                  <a:pt x="278558" y="2844794"/>
                </a:lnTo>
                <a:cubicBezTo>
                  <a:pt x="265925" y="2848916"/>
                  <a:pt x="256853" y="2843358"/>
                  <a:pt x="247119" y="2824235"/>
                </a:cubicBezTo>
                <a:cubicBezTo>
                  <a:pt x="240478" y="2809989"/>
                  <a:pt x="230414" y="2812919"/>
                  <a:pt x="224132" y="2827459"/>
                </a:cubicBezTo>
                <a:cubicBezTo>
                  <a:pt x="218514" y="2835836"/>
                  <a:pt x="217032" y="2846669"/>
                  <a:pt x="207276" y="2852591"/>
                </a:cubicBezTo>
                <a:cubicBezTo>
                  <a:pt x="192407" y="2821286"/>
                  <a:pt x="167118" y="2802069"/>
                  <a:pt x="146325" y="2776149"/>
                </a:cubicBezTo>
                <a:cubicBezTo>
                  <a:pt x="122670" y="2747595"/>
                  <a:pt x="109078" y="2716112"/>
                  <a:pt x="124246" y="2674521"/>
                </a:cubicBezTo>
                <a:cubicBezTo>
                  <a:pt x="131039" y="2652321"/>
                  <a:pt x="137831" y="2630120"/>
                  <a:pt x="146053" y="2609234"/>
                </a:cubicBezTo>
                <a:cubicBezTo>
                  <a:pt x="152335" y="2594694"/>
                  <a:pt x="162755" y="2582608"/>
                  <a:pt x="176343" y="2576149"/>
                </a:cubicBezTo>
                <a:cubicBezTo>
                  <a:pt x="178542" y="2584947"/>
                  <a:pt x="177878" y="2591110"/>
                  <a:pt x="181199" y="2598233"/>
                </a:cubicBezTo>
                <a:cubicBezTo>
                  <a:pt x="200254" y="2581900"/>
                  <a:pt x="206842" y="2570351"/>
                  <a:pt x="210774" y="2545516"/>
                </a:cubicBezTo>
                <a:cubicBezTo>
                  <a:pt x="214501" y="2531333"/>
                  <a:pt x="219813" y="2519963"/>
                  <a:pt x="232431" y="2516675"/>
                </a:cubicBezTo>
                <a:cubicBezTo>
                  <a:pt x="246326" y="2513208"/>
                  <a:pt x="258330" y="2503934"/>
                  <a:pt x="269363" y="2497833"/>
                </a:cubicBezTo>
                <a:cubicBezTo>
                  <a:pt x="281520" y="2490057"/>
                  <a:pt x="294138" y="2486768"/>
                  <a:pt x="305940" y="2488148"/>
                </a:cubicBezTo>
                <a:cubicBezTo>
                  <a:pt x="328264" y="2491087"/>
                  <a:pt x="336743" y="2485344"/>
                  <a:pt x="338121" y="2460867"/>
                </a:cubicBezTo>
                <a:cubicBezTo>
                  <a:pt x="338834" y="2442553"/>
                  <a:pt x="345576" y="2432501"/>
                  <a:pt x="357581" y="2423228"/>
                </a:cubicBezTo>
                <a:cubicBezTo>
                  <a:pt x="363813" y="2420835"/>
                  <a:pt x="369739" y="2415451"/>
                  <a:pt x="375664" y="2410067"/>
                </a:cubicBezTo>
                <a:cubicBezTo>
                  <a:pt x="408152" y="2385778"/>
                  <a:pt x="447742" y="2380223"/>
                  <a:pt x="482274" y="2363235"/>
                </a:cubicBezTo>
                <a:cubicBezTo>
                  <a:pt x="492184" y="2358810"/>
                  <a:pt x="502248" y="2355880"/>
                  <a:pt x="513895" y="2355764"/>
                </a:cubicBezTo>
                <a:cubicBezTo>
                  <a:pt x="545977" y="2352779"/>
                  <a:pt x="555273" y="2342368"/>
                  <a:pt x="561808" y="2305026"/>
                </a:cubicBezTo>
                <a:cubicBezTo>
                  <a:pt x="564107" y="2289526"/>
                  <a:pt x="569265" y="2276661"/>
                  <a:pt x="578560" y="2266250"/>
                </a:cubicBezTo>
                <a:cubicBezTo>
                  <a:pt x="593630" y="2248959"/>
                  <a:pt x="598685" y="2222446"/>
                  <a:pt x="591275" y="2200721"/>
                </a:cubicBezTo>
                <a:cubicBezTo>
                  <a:pt x="589538" y="2196411"/>
                  <a:pt x="587954" y="2193597"/>
                  <a:pt x="584123" y="2194135"/>
                </a:cubicBezTo>
                <a:cubicBezTo>
                  <a:pt x="580139" y="2193177"/>
                  <a:pt x="576614" y="2196706"/>
                  <a:pt x="577073" y="2201196"/>
                </a:cubicBezTo>
                <a:cubicBezTo>
                  <a:pt x="576257" y="2205863"/>
                  <a:pt x="576564" y="2208856"/>
                  <a:pt x="577024" y="2213343"/>
                </a:cubicBezTo>
                <a:cubicBezTo>
                  <a:pt x="582185" y="2238422"/>
                  <a:pt x="577537" y="2243627"/>
                  <a:pt x="557257" y="2247990"/>
                </a:cubicBezTo>
                <a:cubicBezTo>
                  <a:pt x="539531" y="2251996"/>
                  <a:pt x="522008" y="2245348"/>
                  <a:pt x="504281" y="2249351"/>
                </a:cubicBezTo>
                <a:cubicBezTo>
                  <a:pt x="509440" y="2236486"/>
                  <a:pt x="513322" y="2223801"/>
                  <a:pt x="518480" y="2210933"/>
                </a:cubicBezTo>
                <a:cubicBezTo>
                  <a:pt x="519297" y="2206266"/>
                  <a:pt x="521237" y="2199924"/>
                  <a:pt x="517099" y="2197468"/>
                </a:cubicBezTo>
                <a:cubicBezTo>
                  <a:pt x="512961" y="2195013"/>
                  <a:pt x="508313" y="2200219"/>
                  <a:pt x="506065" y="2203570"/>
                </a:cubicBezTo>
                <a:cubicBezTo>
                  <a:pt x="502848" y="2210092"/>
                  <a:pt x="499630" y="2216615"/>
                  <a:pt x="493550" y="2220502"/>
                </a:cubicBezTo>
                <a:cubicBezTo>
                  <a:pt x="482824" y="2229596"/>
                  <a:pt x="477409" y="2227321"/>
                  <a:pt x="474597" y="2212539"/>
                </a:cubicBezTo>
                <a:cubicBezTo>
                  <a:pt x="471327" y="2193266"/>
                  <a:pt x="467188" y="2190811"/>
                  <a:pt x="450739" y="2194637"/>
                </a:cubicBezTo>
                <a:cubicBezTo>
                  <a:pt x="440675" y="2197566"/>
                  <a:pt x="436384" y="2193616"/>
                  <a:pt x="437711" y="2181288"/>
                </a:cubicBezTo>
                <a:cubicBezTo>
                  <a:pt x="438529" y="2176620"/>
                  <a:pt x="439498" y="2173448"/>
                  <a:pt x="440469" y="2170276"/>
                </a:cubicBezTo>
                <a:cubicBezTo>
                  <a:pt x="441949" y="2159445"/>
                  <a:pt x="438628" y="2152322"/>
                  <a:pt x="428258" y="2152259"/>
                </a:cubicBezTo>
                <a:cubicBezTo>
                  <a:pt x="403994" y="2155663"/>
                  <a:pt x="383149" y="2141893"/>
                  <a:pt x="360518" y="2135962"/>
                </a:cubicBezTo>
                <a:cubicBezTo>
                  <a:pt x="355102" y="2133686"/>
                  <a:pt x="350810" y="2129735"/>
                  <a:pt x="346365" y="2124288"/>
                </a:cubicBezTo>
                <a:cubicBezTo>
                  <a:pt x="333337" y="2110938"/>
                  <a:pt x="333080" y="2095797"/>
                  <a:pt x="347486" y="2084669"/>
                </a:cubicBezTo>
                <a:cubicBezTo>
                  <a:pt x="359336" y="2073899"/>
                  <a:pt x="371340" y="2064627"/>
                  <a:pt x="384776" y="2056671"/>
                </a:cubicBezTo>
                <a:cubicBezTo>
                  <a:pt x="427327" y="2029452"/>
                  <a:pt x="469572" y="1999240"/>
                  <a:pt x="508802" y="1964899"/>
                </a:cubicBezTo>
                <a:cubicBezTo>
                  <a:pt x="518406" y="1957481"/>
                  <a:pt x="529286" y="1949883"/>
                  <a:pt x="535875" y="1938334"/>
                </a:cubicBezTo>
                <a:cubicBezTo>
                  <a:pt x="561261" y="1895312"/>
                  <a:pt x="595842" y="1866175"/>
                  <a:pt x="636606" y="1846796"/>
                </a:cubicBezTo>
                <a:cubicBezTo>
                  <a:pt x="640284" y="1844762"/>
                  <a:pt x="645240" y="1842549"/>
                  <a:pt x="644780" y="1838061"/>
                </a:cubicBezTo>
                <a:cubicBezTo>
                  <a:pt x="644369" y="1821423"/>
                  <a:pt x="649373" y="1807061"/>
                  <a:pt x="651672" y="1791561"/>
                </a:cubicBezTo>
                <a:cubicBezTo>
                  <a:pt x="652028" y="1782404"/>
                  <a:pt x="651415" y="1776419"/>
                  <a:pt x="644415" y="1771331"/>
                </a:cubicBezTo>
                <a:cubicBezTo>
                  <a:pt x="638694" y="1766064"/>
                  <a:pt x="634199" y="1772765"/>
                  <a:pt x="630674" y="1776295"/>
                </a:cubicBezTo>
                <a:cubicBezTo>
                  <a:pt x="598493" y="1803576"/>
                  <a:pt x="566466" y="1832354"/>
                  <a:pt x="533006" y="1859814"/>
                </a:cubicBezTo>
                <a:cubicBezTo>
                  <a:pt x="497148" y="1889130"/>
                  <a:pt x="459398" y="1912640"/>
                  <a:pt x="416436" y="1923220"/>
                </a:cubicBezTo>
                <a:cubicBezTo>
                  <a:pt x="411327" y="1923937"/>
                  <a:pt x="403972" y="1928005"/>
                  <a:pt x="400957" y="1923875"/>
                </a:cubicBezTo>
                <a:cubicBezTo>
                  <a:pt x="397789" y="1918247"/>
                  <a:pt x="400854" y="1910230"/>
                  <a:pt x="402795" y="1903885"/>
                </a:cubicBezTo>
                <a:cubicBezTo>
                  <a:pt x="405043" y="1900535"/>
                  <a:pt x="406012" y="1897363"/>
                  <a:pt x="408260" y="1894012"/>
                </a:cubicBezTo>
                <a:cubicBezTo>
                  <a:pt x="411171" y="1884497"/>
                  <a:pt x="416789" y="1876119"/>
                  <a:pt x="416993" y="1865468"/>
                </a:cubicBezTo>
                <a:cubicBezTo>
                  <a:pt x="387466" y="1868093"/>
                  <a:pt x="359113" y="1856894"/>
                  <a:pt x="330199" y="1865504"/>
                </a:cubicBezTo>
                <a:cubicBezTo>
                  <a:pt x="323967" y="1867895"/>
                  <a:pt x="318398" y="1864124"/>
                  <a:pt x="323863" y="1854250"/>
                </a:cubicBezTo>
                <a:cubicBezTo>
                  <a:pt x="327082" y="1847728"/>
                  <a:pt x="327438" y="1838572"/>
                  <a:pt x="325394" y="1831270"/>
                </a:cubicBezTo>
                <a:cubicBezTo>
                  <a:pt x="317218" y="1802062"/>
                  <a:pt x="322578" y="1778542"/>
                  <a:pt x="338158" y="1753591"/>
                </a:cubicBezTo>
                <a:cubicBezTo>
                  <a:pt x="362573" y="1713740"/>
                  <a:pt x="381419" y="1670116"/>
                  <a:pt x="410280" y="1635711"/>
                </a:cubicBezTo>
                <a:cubicBezTo>
                  <a:pt x="430966" y="1610043"/>
                  <a:pt x="450529" y="1586050"/>
                  <a:pt x="468357" y="1557746"/>
                </a:cubicBezTo>
                <a:cubicBezTo>
                  <a:pt x="482965" y="1535967"/>
                  <a:pt x="500741" y="1519812"/>
                  <a:pt x="522809" y="1507610"/>
                </a:cubicBezTo>
                <a:cubicBezTo>
                  <a:pt x="537367" y="1497979"/>
                  <a:pt x="551772" y="1486851"/>
                  <a:pt x="561886" y="1471771"/>
                </a:cubicBezTo>
                <a:cubicBezTo>
                  <a:pt x="585790" y="1439581"/>
                  <a:pt x="613784" y="1421993"/>
                  <a:pt x="649696" y="1418472"/>
                </a:cubicBezTo>
                <a:cubicBezTo>
                  <a:pt x="677792" y="1414530"/>
                  <a:pt x="699554" y="1399335"/>
                  <a:pt x="713242" y="1368577"/>
                </a:cubicBezTo>
                <a:cubicBezTo>
                  <a:pt x="721618" y="1349189"/>
                  <a:pt x="731271" y="1329622"/>
                  <a:pt x="740771" y="1308558"/>
                </a:cubicBezTo>
                <a:cubicBezTo>
                  <a:pt x="753642" y="1282469"/>
                  <a:pt x="766513" y="1256378"/>
                  <a:pt x="786385" y="1235378"/>
                </a:cubicBezTo>
                <a:cubicBezTo>
                  <a:pt x="791185" y="1231669"/>
                  <a:pt x="793739" y="1231310"/>
                  <a:pt x="798032" y="1235262"/>
                </a:cubicBezTo>
                <a:cubicBezTo>
                  <a:pt x="809322" y="1244301"/>
                  <a:pt x="820306" y="1250349"/>
                  <a:pt x="832413" y="1254721"/>
                </a:cubicBezTo>
                <a:cubicBezTo>
                  <a:pt x="853614" y="1259335"/>
                  <a:pt x="868326" y="1251199"/>
                  <a:pt x="879103" y="1229957"/>
                </a:cubicBezTo>
                <a:cubicBezTo>
                  <a:pt x="883138" y="1218767"/>
                  <a:pt x="885896" y="1207755"/>
                  <a:pt x="888654" y="1196745"/>
                </a:cubicBezTo>
                <a:cubicBezTo>
                  <a:pt x="896262" y="1169875"/>
                  <a:pt x="904742" y="1164131"/>
                  <a:pt x="926709" y="1176227"/>
                </a:cubicBezTo>
                <a:cubicBezTo>
                  <a:pt x="926709" y="1176227"/>
                  <a:pt x="927833" y="1174552"/>
                  <a:pt x="929110" y="1174373"/>
                </a:cubicBezTo>
                <a:cubicBezTo>
                  <a:pt x="929928" y="1169705"/>
                  <a:pt x="930897" y="1166533"/>
                  <a:pt x="931714" y="1161865"/>
                </a:cubicBezTo>
                <a:cubicBezTo>
                  <a:pt x="935952" y="1140022"/>
                  <a:pt x="940600" y="1134817"/>
                  <a:pt x="957000" y="1143140"/>
                </a:cubicBezTo>
                <a:cubicBezTo>
                  <a:pt x="986938" y="1157152"/>
                  <a:pt x="1016004" y="1150039"/>
                  <a:pt x="1044458" y="1136940"/>
                </a:cubicBezTo>
                <a:cubicBezTo>
                  <a:pt x="1075158" y="1120491"/>
                  <a:pt x="1100290" y="1100268"/>
                  <a:pt x="1109074" y="1059575"/>
                </a:cubicBezTo>
                <a:cubicBezTo>
                  <a:pt x="1111678" y="1047067"/>
                  <a:pt x="1116836" y="1034202"/>
                  <a:pt x="1123426" y="1022654"/>
                </a:cubicBezTo>
                <a:cubicBezTo>
                  <a:pt x="1135326" y="999736"/>
                  <a:pt x="1153869" y="991063"/>
                  <a:pt x="1176193" y="994002"/>
                </a:cubicBezTo>
                <a:cubicBezTo>
                  <a:pt x="1187995" y="995381"/>
                  <a:pt x="1196780" y="992630"/>
                  <a:pt x="1204954" y="983895"/>
                </a:cubicBezTo>
                <a:cubicBezTo>
                  <a:pt x="1217774" y="969955"/>
                  <a:pt x="1230748" y="957510"/>
                  <a:pt x="1244029" y="948057"/>
                </a:cubicBezTo>
                <a:cubicBezTo>
                  <a:pt x="1285305" y="921018"/>
                  <a:pt x="1323411" y="888352"/>
                  <a:pt x="1356921" y="848742"/>
                </a:cubicBezTo>
                <a:cubicBezTo>
                  <a:pt x="1369586" y="833305"/>
                  <a:pt x="1385269" y="821998"/>
                  <a:pt x="1404426" y="819310"/>
                </a:cubicBezTo>
                <a:cubicBezTo>
                  <a:pt x="1436201" y="813335"/>
                  <a:pt x="1459903" y="791795"/>
                  <a:pt x="1480437" y="764631"/>
                </a:cubicBezTo>
                <a:cubicBezTo>
                  <a:pt x="1488456" y="754398"/>
                  <a:pt x="1497906" y="745485"/>
                  <a:pt x="1510677" y="743693"/>
                </a:cubicBezTo>
                <a:cubicBezTo>
                  <a:pt x="1515785" y="742975"/>
                  <a:pt x="1519463" y="740942"/>
                  <a:pt x="1522835" y="735916"/>
                </a:cubicBezTo>
                <a:cubicBezTo>
                  <a:pt x="1545462" y="703903"/>
                  <a:pt x="1577134" y="684282"/>
                  <a:pt x="1610848" y="671964"/>
                </a:cubicBezTo>
                <a:cubicBezTo>
                  <a:pt x="1620759" y="667537"/>
                  <a:pt x="1629698" y="666282"/>
                  <a:pt x="1635881" y="676040"/>
                </a:cubicBezTo>
                <a:cubicBezTo>
                  <a:pt x="1644924" y="688431"/>
                  <a:pt x="1632305" y="691718"/>
                  <a:pt x="1629088" y="698241"/>
                </a:cubicBezTo>
                <a:cubicBezTo>
                  <a:pt x="1626178" y="707756"/>
                  <a:pt x="1618821" y="711822"/>
                  <a:pt x="1609421" y="708589"/>
                </a:cubicBezTo>
                <a:cubicBezTo>
                  <a:pt x="1591899" y="701942"/>
                  <a:pt x="1591899" y="701942"/>
                  <a:pt x="1584799" y="721150"/>
                </a:cubicBezTo>
                <a:cubicBezTo>
                  <a:pt x="1582858" y="727494"/>
                  <a:pt x="1579640" y="734016"/>
                  <a:pt x="1576423" y="740538"/>
                </a:cubicBezTo>
                <a:cubicBezTo>
                  <a:pt x="1575453" y="743710"/>
                  <a:pt x="1574636" y="748378"/>
                  <a:pt x="1577497" y="751013"/>
                </a:cubicBezTo>
                <a:cubicBezTo>
                  <a:pt x="1580358" y="753647"/>
                  <a:pt x="1583219" y="756281"/>
                  <a:pt x="1586743" y="752750"/>
                </a:cubicBezTo>
                <a:cubicBezTo>
                  <a:pt x="1595223" y="747008"/>
                  <a:pt x="1604777" y="751738"/>
                  <a:pt x="1612592" y="752159"/>
                </a:cubicBezTo>
                <a:cubicBezTo>
                  <a:pt x="1620409" y="752580"/>
                  <a:pt x="1629502" y="752821"/>
                  <a:pt x="1635428" y="747436"/>
                </a:cubicBezTo>
                <a:cubicBezTo>
                  <a:pt x="1668425" y="715487"/>
                  <a:pt x="1708526" y="702273"/>
                  <a:pt x="1749087" y="693547"/>
                </a:cubicBezTo>
                <a:cubicBezTo>
                  <a:pt x="1761705" y="690258"/>
                  <a:pt x="1770337" y="686011"/>
                  <a:pt x="1775343" y="671650"/>
                </a:cubicBezTo>
                <a:cubicBezTo>
                  <a:pt x="1778100" y="660638"/>
                  <a:pt x="1783209" y="659922"/>
                  <a:pt x="1790515" y="668003"/>
                </a:cubicBezTo>
                <a:cubicBezTo>
                  <a:pt x="1795113" y="674946"/>
                  <a:pt x="1800835" y="680214"/>
                  <a:pt x="1809315" y="674471"/>
                </a:cubicBezTo>
                <a:cubicBezTo>
                  <a:pt x="1818917" y="667053"/>
                  <a:pt x="1827092" y="658318"/>
                  <a:pt x="1831126" y="647127"/>
                </a:cubicBezTo>
                <a:cubicBezTo>
                  <a:pt x="1834037" y="637612"/>
                  <a:pt x="1838837" y="633903"/>
                  <a:pt x="1847778" y="632649"/>
                </a:cubicBezTo>
                <a:cubicBezTo>
                  <a:pt x="1851609" y="632112"/>
                  <a:pt x="1855441" y="631573"/>
                  <a:pt x="1859119" y="629540"/>
                </a:cubicBezTo>
                <a:cubicBezTo>
                  <a:pt x="1882618" y="618655"/>
                  <a:pt x="1906116" y="607768"/>
                  <a:pt x="1931044" y="598199"/>
                </a:cubicBezTo>
                <a:cubicBezTo>
                  <a:pt x="1941108" y="595270"/>
                  <a:pt x="1949741" y="591024"/>
                  <a:pt x="1955052" y="579654"/>
                </a:cubicBezTo>
                <a:cubicBezTo>
                  <a:pt x="1959548" y="572953"/>
                  <a:pt x="1964349" y="569243"/>
                  <a:pt x="1971347" y="574332"/>
                </a:cubicBezTo>
                <a:cubicBezTo>
                  <a:pt x="1989485" y="586964"/>
                  <a:pt x="2005780" y="581643"/>
                  <a:pt x="2024477" y="574466"/>
                </a:cubicBezTo>
                <a:cubicBezTo>
                  <a:pt x="2071626" y="554191"/>
                  <a:pt x="2118266" y="541576"/>
                  <a:pt x="2168484" y="551225"/>
                </a:cubicBezTo>
                <a:cubicBezTo>
                  <a:pt x="2186977" y="554701"/>
                  <a:pt x="2205011" y="553690"/>
                  <a:pt x="2222429" y="546692"/>
                </a:cubicBezTo>
                <a:cubicBezTo>
                  <a:pt x="2251190" y="536586"/>
                  <a:pt x="2280103" y="527976"/>
                  <a:pt x="2309324" y="522358"/>
                </a:cubicBezTo>
                <a:cubicBezTo>
                  <a:pt x="2348760" y="515307"/>
                  <a:pt x="2388505" y="511248"/>
                  <a:pt x="2426561" y="490731"/>
                </a:cubicBezTo>
                <a:cubicBezTo>
                  <a:pt x="2457108" y="472785"/>
                  <a:pt x="2489853" y="463638"/>
                  <a:pt x="2524029" y="455807"/>
                </a:cubicBezTo>
                <a:cubicBezTo>
                  <a:pt x="2555804" y="449832"/>
                  <a:pt x="2587732" y="445351"/>
                  <a:pt x="2618585" y="430397"/>
                </a:cubicBezTo>
                <a:cubicBezTo>
                  <a:pt x="2640806" y="419691"/>
                  <a:pt x="2663488" y="413474"/>
                  <a:pt x="2686169" y="407256"/>
                </a:cubicBezTo>
                <a:cubicBezTo>
                  <a:pt x="2781186" y="386335"/>
                  <a:pt x="2874159" y="358114"/>
                  <a:pt x="2966161" y="333063"/>
                </a:cubicBezTo>
                <a:cubicBezTo>
                  <a:pt x="3068072" y="303587"/>
                  <a:pt x="3168555" y="272792"/>
                  <a:pt x="3270774" y="246308"/>
                </a:cubicBezTo>
                <a:cubicBezTo>
                  <a:pt x="3367885" y="220541"/>
                  <a:pt x="3465456" y="199262"/>
                  <a:pt x="3563794" y="185465"/>
                </a:cubicBezTo>
                <a:cubicBezTo>
                  <a:pt x="3639144" y="174893"/>
                  <a:pt x="3714033" y="159832"/>
                  <a:pt x="3788615" y="141779"/>
                </a:cubicBezTo>
                <a:cubicBezTo>
                  <a:pt x="3845473" y="127730"/>
                  <a:pt x="3902330" y="113682"/>
                  <a:pt x="3959493" y="102625"/>
                </a:cubicBezTo>
                <a:cubicBezTo>
                  <a:pt x="4000207" y="95395"/>
                  <a:pt x="4040921" y="88165"/>
                  <a:pt x="4082759" y="79260"/>
                </a:cubicBezTo>
                <a:cubicBezTo>
                  <a:pt x="4108301" y="75676"/>
                  <a:pt x="4135121" y="71912"/>
                  <a:pt x="4160510" y="66832"/>
                </a:cubicBezTo>
                <a:cubicBezTo>
                  <a:pt x="4169449" y="65578"/>
                  <a:pt x="4177112" y="64503"/>
                  <a:pt x="4184775" y="63429"/>
                </a:cubicBezTo>
                <a:cubicBezTo>
                  <a:pt x="4187328" y="63069"/>
                  <a:pt x="4188760" y="64386"/>
                  <a:pt x="4190037" y="64206"/>
                </a:cubicBezTo>
                <a:cubicBezTo>
                  <a:pt x="4312129" y="54664"/>
                  <a:pt x="4432689" y="30161"/>
                  <a:pt x="4555241" y="25108"/>
                </a:cubicBezTo>
                <a:cubicBezTo>
                  <a:pt x="4587476" y="23621"/>
                  <a:pt x="4619404" y="19141"/>
                  <a:pt x="4651792" y="19150"/>
                </a:cubicBezTo>
                <a:cubicBezTo>
                  <a:pt x="4722954" y="18273"/>
                  <a:pt x="4792532" y="14580"/>
                  <a:pt x="4863232" y="9214"/>
                </a:cubicBezTo>
                <a:cubicBezTo>
                  <a:pt x="4918456" y="4500"/>
                  <a:pt x="4973678" y="-212"/>
                  <a:pt x="5029821" y="4053"/>
                </a:cubicBezTo>
                <a:cubicBezTo>
                  <a:pt x="5082133" y="8855"/>
                  <a:pt x="5134138" y="10664"/>
                  <a:pt x="5184916" y="504"/>
                </a:cubicBezTo>
                <a:cubicBezTo>
                  <a:pt x="5187471" y="146"/>
                  <a:pt x="5189705" y="-168"/>
                  <a:pt x="5191838" y="103"/>
                </a:cubicBezTo>
                <a:cubicBezTo>
                  <a:pt x="5193970" y="372"/>
                  <a:pt x="5196002" y="1226"/>
                  <a:pt x="5198148" y="3202"/>
                </a:cubicBezTo>
                <a:cubicBezTo>
                  <a:pt x="5223590" y="23915"/>
                  <a:pt x="5250715" y="23145"/>
                  <a:pt x="5279936" y="17527"/>
                </a:cubicBezTo>
                <a:cubicBezTo>
                  <a:pt x="5307879" y="12089"/>
                  <a:pt x="5335976" y="8147"/>
                  <a:pt x="5364685" y="10190"/>
                </a:cubicBezTo>
                <a:cubicBezTo>
                  <a:pt x="5413014" y="14032"/>
                  <a:pt x="5460370" y="21048"/>
                  <a:pt x="5509053" y="15735"/>
                </a:cubicBez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4098819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그림 개체 틀 8">
            <a:extLst>
              <a:ext uri="{FF2B5EF4-FFF2-40B4-BE49-F238E27FC236}">
                <a16:creationId xmlns:a16="http://schemas.microsoft.com/office/drawing/2014/main" xmlns="" id="{93E67ACF-D539-40D6-8928-FD08E0C15942}"/>
              </a:ext>
            </a:extLst>
          </p:cNvPr>
          <p:cNvSpPr>
            <a:spLocks noGrp="1"/>
          </p:cNvSpPr>
          <p:nvPr>
            <p:ph type="pic" sz="quarter" idx="10" hasCustomPrompt="1"/>
          </p:nvPr>
        </p:nvSpPr>
        <p:spPr>
          <a:xfrm>
            <a:off x="9074331" y="1280159"/>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4" name="그림 개체 틀 8">
            <a:extLst>
              <a:ext uri="{FF2B5EF4-FFF2-40B4-BE49-F238E27FC236}">
                <a16:creationId xmlns:a16="http://schemas.microsoft.com/office/drawing/2014/main" xmlns="" id="{485B9B67-51AB-46DD-A495-7F8E099BA08E}"/>
              </a:ext>
            </a:extLst>
          </p:cNvPr>
          <p:cNvSpPr>
            <a:spLocks noGrp="1"/>
          </p:cNvSpPr>
          <p:nvPr>
            <p:ph type="pic" sz="quarter" idx="11" hasCustomPrompt="1"/>
          </p:nvPr>
        </p:nvSpPr>
        <p:spPr>
          <a:xfrm>
            <a:off x="6348549" y="1280159"/>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5" name="그림 개체 틀 8">
            <a:extLst>
              <a:ext uri="{FF2B5EF4-FFF2-40B4-BE49-F238E27FC236}">
                <a16:creationId xmlns:a16="http://schemas.microsoft.com/office/drawing/2014/main" xmlns="" id="{58C3F89D-390F-4B44-BAE7-BC48E24419F8}"/>
              </a:ext>
            </a:extLst>
          </p:cNvPr>
          <p:cNvSpPr>
            <a:spLocks noGrp="1"/>
          </p:cNvSpPr>
          <p:nvPr>
            <p:ph type="pic" sz="quarter" idx="12" hasCustomPrompt="1"/>
          </p:nvPr>
        </p:nvSpPr>
        <p:spPr>
          <a:xfrm>
            <a:off x="3622766" y="1280158"/>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366433344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4" name="그림 개체 틀 8">
            <a:extLst>
              <a:ext uri="{FF2B5EF4-FFF2-40B4-BE49-F238E27FC236}">
                <a16:creationId xmlns:a16="http://schemas.microsoft.com/office/drawing/2014/main" xmlns="" id="{485B9B67-51AB-46DD-A495-7F8E099BA08E}"/>
              </a:ext>
            </a:extLst>
          </p:cNvPr>
          <p:cNvSpPr>
            <a:spLocks noGrp="1"/>
          </p:cNvSpPr>
          <p:nvPr>
            <p:ph type="pic" sz="quarter" idx="11" hasCustomPrompt="1"/>
          </p:nvPr>
        </p:nvSpPr>
        <p:spPr>
          <a:xfrm>
            <a:off x="7254240" y="0"/>
            <a:ext cx="4937760" cy="6857999"/>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 and Sent to Back</a:t>
            </a:r>
            <a:endParaRPr lang="ko-KR" altLang="en-US" dirty="0"/>
          </a:p>
        </p:txBody>
      </p:sp>
      <p:sp>
        <p:nvSpPr>
          <p:cNvPr id="12" name="Picture Placeholder 2">
            <a:extLst>
              <a:ext uri="{FF2B5EF4-FFF2-40B4-BE49-F238E27FC236}">
                <a16:creationId xmlns:a16="http://schemas.microsoft.com/office/drawing/2014/main" xmlns="" id="{065C6B54-DDC7-4504-9020-1DB1163A8C87}"/>
              </a:ext>
            </a:extLst>
          </p:cNvPr>
          <p:cNvSpPr>
            <a:spLocks noGrp="1"/>
          </p:cNvSpPr>
          <p:nvPr>
            <p:ph type="pic" idx="12" hasCustomPrompt="1"/>
          </p:nvPr>
        </p:nvSpPr>
        <p:spPr>
          <a:xfrm>
            <a:off x="5554287" y="2394903"/>
            <a:ext cx="3399906" cy="2068192"/>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547838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4" name="그림 개체 틀 8">
            <a:extLst>
              <a:ext uri="{FF2B5EF4-FFF2-40B4-BE49-F238E27FC236}">
                <a16:creationId xmlns:a16="http://schemas.microsoft.com/office/drawing/2014/main" xmlns="" id="{485B9B67-51AB-46DD-A495-7F8E099BA08E}"/>
              </a:ext>
            </a:extLst>
          </p:cNvPr>
          <p:cNvSpPr>
            <a:spLocks noGrp="1"/>
          </p:cNvSpPr>
          <p:nvPr>
            <p:ph type="pic" sz="quarter" idx="11" hasCustomPrompt="1"/>
          </p:nvPr>
        </p:nvSpPr>
        <p:spPr>
          <a:xfrm>
            <a:off x="1" y="1201783"/>
            <a:ext cx="6096000" cy="4454434"/>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230443211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4" name="그림 개체 틀 8">
            <a:extLst>
              <a:ext uri="{FF2B5EF4-FFF2-40B4-BE49-F238E27FC236}">
                <a16:creationId xmlns:a16="http://schemas.microsoft.com/office/drawing/2014/main" xmlns="" id="{485B9B67-51AB-46DD-A495-7F8E099BA08E}"/>
              </a:ext>
            </a:extLst>
          </p:cNvPr>
          <p:cNvSpPr>
            <a:spLocks noGrp="1"/>
          </p:cNvSpPr>
          <p:nvPr>
            <p:ph type="pic" sz="quarter" idx="11" hasCustomPrompt="1"/>
          </p:nvPr>
        </p:nvSpPr>
        <p:spPr>
          <a:xfrm>
            <a:off x="0" y="0"/>
            <a:ext cx="12191999"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 and Sent to Back</a:t>
            </a:r>
            <a:endParaRPr lang="ko-KR" altLang="en-US" dirty="0"/>
          </a:p>
        </p:txBody>
      </p:sp>
    </p:spTree>
    <p:extLst>
      <p:ext uri="{BB962C8B-B14F-4D97-AF65-F5344CB8AC3E}">
        <p14:creationId xmlns:p14="http://schemas.microsoft.com/office/powerpoint/2010/main" val="238657198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4" name="그림 개체 틀 8">
            <a:extLst>
              <a:ext uri="{FF2B5EF4-FFF2-40B4-BE49-F238E27FC236}">
                <a16:creationId xmlns:a16="http://schemas.microsoft.com/office/drawing/2014/main" xmlns="" id="{485B9B67-51AB-46DD-A495-7F8E099BA08E}"/>
              </a:ext>
            </a:extLst>
          </p:cNvPr>
          <p:cNvSpPr>
            <a:spLocks noGrp="1"/>
          </p:cNvSpPr>
          <p:nvPr>
            <p:ph type="pic" sz="quarter" idx="11" hasCustomPrompt="1"/>
          </p:nvPr>
        </p:nvSpPr>
        <p:spPr>
          <a:xfrm>
            <a:off x="6209210" y="259081"/>
            <a:ext cx="5686699" cy="633984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그림 개체 틀 8">
            <a:extLst>
              <a:ext uri="{FF2B5EF4-FFF2-40B4-BE49-F238E27FC236}">
                <a16:creationId xmlns:a16="http://schemas.microsoft.com/office/drawing/2014/main" xmlns="" id="{1A35D679-466B-47E8-8AF0-97147672D712}"/>
              </a:ext>
            </a:extLst>
          </p:cNvPr>
          <p:cNvSpPr>
            <a:spLocks noGrp="1"/>
          </p:cNvSpPr>
          <p:nvPr>
            <p:ph type="pic" sz="quarter" idx="12" hasCustomPrompt="1"/>
          </p:nvPr>
        </p:nvSpPr>
        <p:spPr>
          <a:xfrm>
            <a:off x="296092" y="259080"/>
            <a:ext cx="5686699" cy="3085011"/>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5" name="그림 개체 틀 8">
            <a:extLst>
              <a:ext uri="{FF2B5EF4-FFF2-40B4-BE49-F238E27FC236}">
                <a16:creationId xmlns:a16="http://schemas.microsoft.com/office/drawing/2014/main" xmlns="" id="{C1DFE556-303C-4416-AAED-947D630FEAE4}"/>
              </a:ext>
            </a:extLst>
          </p:cNvPr>
          <p:cNvSpPr>
            <a:spLocks noGrp="1"/>
          </p:cNvSpPr>
          <p:nvPr>
            <p:ph type="pic" sz="quarter" idx="13" hasCustomPrompt="1"/>
          </p:nvPr>
        </p:nvSpPr>
        <p:spPr>
          <a:xfrm>
            <a:off x="296092" y="3513910"/>
            <a:ext cx="5686699" cy="3085011"/>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67259725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24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a16="http://schemas.microsoft.com/office/drawing/2014/main" xmlns="" id="{B3CA5F7E-D45F-4887-AF9C-BB7E27A9C9CE}"/>
              </a:ext>
            </a:extLst>
          </p:cNvPr>
          <p:cNvSpPr/>
          <p:nvPr userDrawn="1"/>
        </p:nvSpPr>
        <p:spPr>
          <a:xfrm>
            <a:off x="7228120" y="1876149"/>
            <a:ext cx="4320000" cy="432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 name="그림 개체 틀 5">
            <a:extLst>
              <a:ext uri="{FF2B5EF4-FFF2-40B4-BE49-F238E27FC236}">
                <a16:creationId xmlns:a16="http://schemas.microsoft.com/office/drawing/2014/main" xmlns="" id="{1C677DB5-A9F3-459B-9D51-37160E085128}"/>
              </a:ext>
            </a:extLst>
          </p:cNvPr>
          <p:cNvSpPr>
            <a:spLocks noGrp="1"/>
          </p:cNvSpPr>
          <p:nvPr>
            <p:ph type="pic" sz="quarter" idx="12" hasCustomPrompt="1"/>
          </p:nvPr>
        </p:nvSpPr>
        <p:spPr>
          <a:xfrm>
            <a:off x="6000213" y="653142"/>
            <a:ext cx="4320000" cy="4320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60267949"/>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25_Images &amp; Contents">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xmlns="" id="{B7D7898D-D468-435D-8064-94CFFEA0BECB}"/>
              </a:ext>
            </a:extLst>
          </p:cNvPr>
          <p:cNvSpPr>
            <a:spLocks noGrp="1"/>
          </p:cNvSpPr>
          <p:nvPr>
            <p:ph type="pic" sz="quarter" idx="10" hasCustomPrompt="1"/>
          </p:nvPr>
        </p:nvSpPr>
        <p:spPr>
          <a:xfrm>
            <a:off x="5399091" y="1283844"/>
            <a:ext cx="5035481" cy="4946542"/>
          </a:xfrm>
          <a:custGeom>
            <a:avLst/>
            <a:gdLst>
              <a:gd name="connsiteX0" fmla="*/ 0 w 5035481"/>
              <a:gd name="connsiteY0" fmla="*/ 0 h 4946542"/>
              <a:gd name="connsiteX1" fmla="*/ 5035481 w 5035481"/>
              <a:gd name="connsiteY1" fmla="*/ 1150274 h 4946542"/>
              <a:gd name="connsiteX2" fmla="*/ 1532975 w 5035481"/>
              <a:gd name="connsiteY2" fmla="*/ 4946542 h 4946542"/>
            </a:gdLst>
            <a:ahLst/>
            <a:cxnLst>
              <a:cxn ang="0">
                <a:pos x="connsiteX0" y="connsiteY0"/>
              </a:cxn>
              <a:cxn ang="0">
                <a:pos x="connsiteX1" y="connsiteY1"/>
              </a:cxn>
              <a:cxn ang="0">
                <a:pos x="connsiteX2" y="connsiteY2"/>
              </a:cxn>
            </a:cxnLst>
            <a:rect l="l" t="t" r="r" b="b"/>
            <a:pathLst>
              <a:path w="5035481" h="4946542">
                <a:moveTo>
                  <a:pt x="0" y="0"/>
                </a:moveTo>
                <a:lnTo>
                  <a:pt x="5035481" y="1150274"/>
                </a:lnTo>
                <a:lnTo>
                  <a:pt x="1532975" y="4946542"/>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49667790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IMAGE AND CONTENTS LAYOUT_06">
    <p:spTree>
      <p:nvGrpSpPr>
        <p:cNvPr id="1" name=""/>
        <p:cNvGrpSpPr/>
        <p:nvPr/>
      </p:nvGrpSpPr>
      <p:grpSpPr>
        <a:xfrm>
          <a:off x="0" y="0"/>
          <a:ext cx="0" cy="0"/>
          <a:chOff x="0" y="0"/>
          <a:chExt cx="0" cy="0"/>
        </a:xfrm>
      </p:grpSpPr>
      <p:sp>
        <p:nvSpPr>
          <p:cNvPr id="12" name="직사각형 1">
            <a:extLst>
              <a:ext uri="{FF2B5EF4-FFF2-40B4-BE49-F238E27FC236}">
                <a16:creationId xmlns:a16="http://schemas.microsoft.com/office/drawing/2014/main" xmlns="" id="{C3972A01-3217-4DBC-8F64-02137077AA22}"/>
              </a:ext>
            </a:extLst>
          </p:cNvPr>
          <p:cNvSpPr/>
          <p:nvPr userDrawn="1"/>
        </p:nvSpPr>
        <p:spPr>
          <a:xfrm>
            <a:off x="766353" y="2307771"/>
            <a:ext cx="2688000" cy="2090050"/>
          </a:xfrm>
          <a:prstGeom prst="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6" name="직사각형 1"/>
          <p:cNvSpPr/>
          <p:nvPr userDrawn="1"/>
        </p:nvSpPr>
        <p:spPr>
          <a:xfrm>
            <a:off x="2" y="0"/>
            <a:ext cx="12191999" cy="2376000"/>
          </a:xfrm>
          <a:custGeom>
            <a:avLst/>
            <a:gdLst>
              <a:gd name="connsiteX0" fmla="*/ 0 w 9143999"/>
              <a:gd name="connsiteY0" fmla="*/ 0 h 2376000"/>
              <a:gd name="connsiteX1" fmla="*/ 9143999 w 9143999"/>
              <a:gd name="connsiteY1" fmla="*/ 0 h 2376000"/>
              <a:gd name="connsiteX2" fmla="*/ 9143999 w 9143999"/>
              <a:gd name="connsiteY2" fmla="*/ 2376000 h 2376000"/>
              <a:gd name="connsiteX3" fmla="*/ 2483768 w 9143999"/>
              <a:gd name="connsiteY3" fmla="*/ 2376000 h 2376000"/>
              <a:gd name="connsiteX4" fmla="*/ 539552 w 9143999"/>
              <a:gd name="connsiteY4" fmla="*/ 1574014 h 2376000"/>
              <a:gd name="connsiteX5" fmla="*/ 539552 w 9143999"/>
              <a:gd name="connsiteY5" fmla="*/ 2376000 h 2376000"/>
              <a:gd name="connsiteX6" fmla="*/ 0 w 9143999"/>
              <a:gd name="connsiteY6" fmla="*/ 2376000 h 2376000"/>
              <a:gd name="connsiteX7" fmla="*/ 0 w 9143999"/>
              <a:gd name="connsiteY7" fmla="*/ 0 h 2376000"/>
              <a:gd name="connsiteX0" fmla="*/ 0 w 9143999"/>
              <a:gd name="connsiteY0" fmla="*/ 0 h 2376000"/>
              <a:gd name="connsiteX1" fmla="*/ 9143999 w 9143999"/>
              <a:gd name="connsiteY1" fmla="*/ 0 h 2376000"/>
              <a:gd name="connsiteX2" fmla="*/ 9143999 w 9143999"/>
              <a:gd name="connsiteY2" fmla="*/ 2376000 h 2376000"/>
              <a:gd name="connsiteX3" fmla="*/ 2483768 w 9143999"/>
              <a:gd name="connsiteY3" fmla="*/ 2376000 h 2376000"/>
              <a:gd name="connsiteX4" fmla="*/ 539552 w 9143999"/>
              <a:gd name="connsiteY4" fmla="*/ 2376000 h 2376000"/>
              <a:gd name="connsiteX5" fmla="*/ 0 w 9143999"/>
              <a:gd name="connsiteY5" fmla="*/ 2376000 h 2376000"/>
              <a:gd name="connsiteX6" fmla="*/ 0 w 9143999"/>
              <a:gd name="connsiteY6" fmla="*/ 0 h 2376000"/>
              <a:gd name="connsiteX0" fmla="*/ 0 w 9143999"/>
              <a:gd name="connsiteY0" fmla="*/ 0 h 2376000"/>
              <a:gd name="connsiteX1" fmla="*/ 9143999 w 9143999"/>
              <a:gd name="connsiteY1" fmla="*/ 0 h 2376000"/>
              <a:gd name="connsiteX2" fmla="*/ 9143999 w 9143999"/>
              <a:gd name="connsiteY2" fmla="*/ 2376000 h 2376000"/>
              <a:gd name="connsiteX3" fmla="*/ 539552 w 9143999"/>
              <a:gd name="connsiteY3" fmla="*/ 2376000 h 2376000"/>
              <a:gd name="connsiteX4" fmla="*/ 0 w 9143999"/>
              <a:gd name="connsiteY4" fmla="*/ 2376000 h 2376000"/>
              <a:gd name="connsiteX5" fmla="*/ 0 w 9143999"/>
              <a:gd name="connsiteY5" fmla="*/ 0 h 2376000"/>
              <a:gd name="connsiteX0" fmla="*/ 0 w 9143999"/>
              <a:gd name="connsiteY0" fmla="*/ 0 h 2376000"/>
              <a:gd name="connsiteX1" fmla="*/ 9143999 w 9143999"/>
              <a:gd name="connsiteY1" fmla="*/ 0 h 2376000"/>
              <a:gd name="connsiteX2" fmla="*/ 9143999 w 9143999"/>
              <a:gd name="connsiteY2" fmla="*/ 2376000 h 2376000"/>
              <a:gd name="connsiteX3" fmla="*/ 0 w 9143999"/>
              <a:gd name="connsiteY3" fmla="*/ 2376000 h 2376000"/>
              <a:gd name="connsiteX4" fmla="*/ 0 w 9143999"/>
              <a:gd name="connsiteY4" fmla="*/ 0 h 2376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3999" h="2376000">
                <a:moveTo>
                  <a:pt x="0" y="0"/>
                </a:moveTo>
                <a:lnTo>
                  <a:pt x="9143999" y="0"/>
                </a:lnTo>
                <a:lnTo>
                  <a:pt x="9143999" y="2376000"/>
                </a:lnTo>
                <a:lnTo>
                  <a:pt x="0" y="2376000"/>
                </a:lnTo>
                <a:lnTo>
                  <a:pt x="0" y="0"/>
                </a:lnTo>
                <a:close/>
              </a:path>
            </a:pathLst>
          </a:custGeom>
          <a:solidFill>
            <a:schemeClr val="accent1">
              <a:alpha val="89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prstClr val="white"/>
              </a:solidFill>
            </a:endParaRPr>
          </a:p>
        </p:txBody>
      </p:sp>
      <p:sp>
        <p:nvSpPr>
          <p:cNvPr id="2" name="직사각형 1">
            <a:extLst>
              <a:ext uri="{FF2B5EF4-FFF2-40B4-BE49-F238E27FC236}">
                <a16:creationId xmlns:a16="http://schemas.microsoft.com/office/drawing/2014/main" xmlns="" id="{7D8CC45C-6E96-4347-9DCC-12654281B22A}"/>
              </a:ext>
            </a:extLst>
          </p:cNvPr>
          <p:cNvSpPr/>
          <p:nvPr userDrawn="1"/>
        </p:nvSpPr>
        <p:spPr>
          <a:xfrm>
            <a:off x="766353" y="1393363"/>
            <a:ext cx="2688000" cy="982637"/>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36" name="그림 개체 틀 2"/>
          <p:cNvSpPr>
            <a:spLocks noGrp="1"/>
          </p:cNvSpPr>
          <p:nvPr>
            <p:ph type="pic" sz="quarter" idx="10" hasCustomPrompt="1"/>
          </p:nvPr>
        </p:nvSpPr>
        <p:spPr>
          <a:xfrm>
            <a:off x="910353" y="1537463"/>
            <a:ext cx="2400000" cy="2664000"/>
          </a:xfrm>
          <a:prstGeom prst="rect">
            <a:avLst/>
          </a:prstGeom>
          <a:solidFill>
            <a:schemeClr val="bg1">
              <a:lumMod val="95000"/>
            </a:schemeClr>
          </a:solidFill>
          <a:ln w="152400">
            <a:noFill/>
          </a:ln>
          <a:effectLst/>
        </p:spPr>
        <p:txBody>
          <a:bodyPr anchor="ctr"/>
          <a:lstStyle>
            <a:lvl1pPr marL="0" indent="0" algn="ctr">
              <a:buFontTx/>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13" name="Text Placeholder 9">
            <a:extLst>
              <a:ext uri="{FF2B5EF4-FFF2-40B4-BE49-F238E27FC236}">
                <a16:creationId xmlns:a16="http://schemas.microsoft.com/office/drawing/2014/main" xmlns="" id="{9AB778C3-4416-46DA-B1EA-BB9C2BC49BA6}"/>
              </a:ext>
            </a:extLst>
          </p:cNvPr>
          <p:cNvSpPr>
            <a:spLocks noGrp="1"/>
          </p:cNvSpPr>
          <p:nvPr>
            <p:ph type="body" sz="quarter" idx="1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14" name="Group 13">
            <a:extLst>
              <a:ext uri="{FF2B5EF4-FFF2-40B4-BE49-F238E27FC236}">
                <a16:creationId xmlns:a16="http://schemas.microsoft.com/office/drawing/2014/main" xmlns="" id="{931440CE-3800-4D39-949F-81FEC5BA788E}"/>
              </a:ext>
            </a:extLst>
          </p:cNvPr>
          <p:cNvGrpSpPr/>
          <p:nvPr userDrawn="1"/>
        </p:nvGrpSpPr>
        <p:grpSpPr>
          <a:xfrm>
            <a:off x="0" y="5728740"/>
            <a:ext cx="12192000" cy="723192"/>
            <a:chOff x="0" y="5808144"/>
            <a:chExt cx="12192000" cy="723192"/>
          </a:xfrm>
        </p:grpSpPr>
        <p:sp>
          <p:nvSpPr>
            <p:cNvPr id="15" name="Freeform: Shape 14">
              <a:extLst>
                <a:ext uri="{FF2B5EF4-FFF2-40B4-BE49-F238E27FC236}">
                  <a16:creationId xmlns:a16="http://schemas.microsoft.com/office/drawing/2014/main" xmlns="" id="{D89C862F-1397-4E34-B00C-512D9677DCF2}"/>
                </a:ext>
              </a:extLst>
            </p:cNvPr>
            <p:cNvSpPr/>
            <p:nvPr/>
          </p:nvSpPr>
          <p:spPr>
            <a:xfrm>
              <a:off x="7651033" y="5808144"/>
              <a:ext cx="4540967" cy="723192"/>
            </a:xfrm>
            <a:custGeom>
              <a:avLst/>
              <a:gdLst>
                <a:gd name="connsiteX0" fmla="*/ 2320655 w 4540967"/>
                <a:gd name="connsiteY0" fmla="*/ 0 h 723192"/>
                <a:gd name="connsiteX1" fmla="*/ 2481565 w 4540967"/>
                <a:gd name="connsiteY1" fmla="*/ 57012 h 723192"/>
                <a:gd name="connsiteX2" fmla="*/ 2540708 w 4540967"/>
                <a:gd name="connsiteY2" fmla="*/ 199540 h 723192"/>
                <a:gd name="connsiteX3" fmla="*/ 2522858 w 4540967"/>
                <a:gd name="connsiteY3" fmla="*/ 283991 h 723192"/>
                <a:gd name="connsiteX4" fmla="*/ 2477836 w 4540967"/>
                <a:gd name="connsiteY4" fmla="*/ 348728 h 723192"/>
                <a:gd name="connsiteX5" fmla="*/ 2386458 w 4540967"/>
                <a:gd name="connsiteY5" fmla="*/ 420658 h 723192"/>
                <a:gd name="connsiteX6" fmla="*/ 2268440 w 4540967"/>
                <a:gd name="connsiteY6" fmla="*/ 526955 h 723192"/>
                <a:gd name="connsiteX7" fmla="*/ 2244463 w 4540967"/>
                <a:gd name="connsiteY7" fmla="*/ 578371 h 723192"/>
                <a:gd name="connsiteX8" fmla="*/ 2411501 w 4540967"/>
                <a:gd name="connsiteY8" fmla="*/ 578371 h 723192"/>
                <a:gd name="connsiteX9" fmla="*/ 2411501 w 4540967"/>
                <a:gd name="connsiteY9" fmla="*/ 522692 h 723192"/>
                <a:gd name="connsiteX10" fmla="*/ 2443469 w 4540967"/>
                <a:gd name="connsiteY10" fmla="*/ 490723 h 723192"/>
                <a:gd name="connsiteX11" fmla="*/ 2515932 w 4540967"/>
                <a:gd name="connsiteY11" fmla="*/ 490723 h 723192"/>
                <a:gd name="connsiteX12" fmla="*/ 2533248 w 4540967"/>
                <a:gd name="connsiteY12" fmla="*/ 495785 h 723192"/>
                <a:gd name="connsiteX13" fmla="*/ 2546303 w 4540967"/>
                <a:gd name="connsiteY13" fmla="*/ 520294 h 723192"/>
                <a:gd name="connsiteX14" fmla="*/ 2545503 w 4540967"/>
                <a:gd name="connsiteY14" fmla="*/ 670015 h 723192"/>
                <a:gd name="connsiteX15" fmla="*/ 2545770 w 4540967"/>
                <a:gd name="connsiteY15" fmla="*/ 679073 h 723192"/>
                <a:gd name="connsiteX16" fmla="*/ 2554029 w 4540967"/>
                <a:gd name="connsiteY16" fmla="*/ 687332 h 723192"/>
                <a:gd name="connsiteX17" fmla="*/ 2685367 w 4540967"/>
                <a:gd name="connsiteY17" fmla="*/ 689196 h 723192"/>
                <a:gd name="connsiteX18" fmla="*/ 2755432 w 4540967"/>
                <a:gd name="connsiteY18" fmla="*/ 690262 h 723192"/>
                <a:gd name="connsiteX19" fmla="*/ 2686433 w 4540967"/>
                <a:gd name="connsiteY19" fmla="*/ 626857 h 723192"/>
                <a:gd name="connsiteX20" fmla="*/ 2624892 w 4540967"/>
                <a:gd name="connsiteY20" fmla="*/ 361249 h 723192"/>
                <a:gd name="connsiteX21" fmla="*/ 2684834 w 4540967"/>
                <a:gd name="connsiteY21" fmla="*/ 97772 h 723192"/>
                <a:gd name="connsiteX22" fmla="*/ 2869188 w 4540967"/>
                <a:gd name="connsiteY22" fmla="*/ 0 h 723192"/>
                <a:gd name="connsiteX23" fmla="*/ 3054075 w 4540967"/>
                <a:gd name="connsiteY23" fmla="*/ 96440 h 723192"/>
                <a:gd name="connsiteX24" fmla="*/ 3114283 w 4540967"/>
                <a:gd name="connsiteY24" fmla="*/ 360450 h 723192"/>
                <a:gd name="connsiteX25" fmla="*/ 3052477 w 4540967"/>
                <a:gd name="connsiteY25" fmla="*/ 626325 h 723192"/>
                <a:gd name="connsiteX26" fmla="*/ 2981879 w 4540967"/>
                <a:gd name="connsiteY26" fmla="*/ 693992 h 723192"/>
                <a:gd name="connsiteX27" fmla="*/ 3045017 w 4540967"/>
                <a:gd name="connsiteY27" fmla="*/ 693992 h 723192"/>
                <a:gd name="connsiteX28" fmla="*/ 3232834 w 4540967"/>
                <a:gd name="connsiteY28" fmla="*/ 695590 h 723192"/>
                <a:gd name="connsiteX29" fmla="*/ 3240027 w 4540967"/>
                <a:gd name="connsiteY29" fmla="*/ 692660 h 723192"/>
                <a:gd name="connsiteX30" fmla="*/ 3242958 w 4540967"/>
                <a:gd name="connsiteY30" fmla="*/ 685467 h 723192"/>
                <a:gd name="connsiteX31" fmla="*/ 3242958 w 4540967"/>
                <a:gd name="connsiteY31" fmla="*/ 615402 h 723192"/>
                <a:gd name="connsiteX32" fmla="*/ 3280255 w 4540967"/>
                <a:gd name="connsiteY32" fmla="*/ 578104 h 723192"/>
                <a:gd name="connsiteX33" fmla="*/ 3323413 w 4540967"/>
                <a:gd name="connsiteY33" fmla="*/ 578104 h 723192"/>
                <a:gd name="connsiteX34" fmla="*/ 3336201 w 4540967"/>
                <a:gd name="connsiteY34" fmla="*/ 565317 h 723192"/>
                <a:gd name="connsiteX35" fmla="*/ 3336201 w 4540967"/>
                <a:gd name="connsiteY35" fmla="*/ 151586 h 723192"/>
                <a:gd name="connsiteX36" fmla="*/ 3331139 w 4540967"/>
                <a:gd name="connsiteY36" fmla="*/ 146524 h 723192"/>
                <a:gd name="connsiteX37" fmla="*/ 3272263 w 4540967"/>
                <a:gd name="connsiteY37" fmla="*/ 146524 h 723192"/>
                <a:gd name="connsiteX38" fmla="*/ 3237097 w 4540967"/>
                <a:gd name="connsiteY38" fmla="*/ 111359 h 723192"/>
                <a:gd name="connsiteX39" fmla="*/ 3237097 w 4540967"/>
                <a:gd name="connsiteY39" fmla="*/ 51151 h 723192"/>
                <a:gd name="connsiteX40" fmla="*/ 3276792 w 4540967"/>
                <a:gd name="connsiteY40" fmla="*/ 11456 h 723192"/>
                <a:gd name="connsiteX41" fmla="*/ 3471802 w 4540967"/>
                <a:gd name="connsiteY41" fmla="*/ 11456 h 723192"/>
                <a:gd name="connsiteX42" fmla="*/ 3511230 w 4540967"/>
                <a:gd name="connsiteY42" fmla="*/ 50884 h 723192"/>
                <a:gd name="connsiteX43" fmla="*/ 3511230 w 4540967"/>
                <a:gd name="connsiteY43" fmla="*/ 572776 h 723192"/>
                <a:gd name="connsiteX44" fmla="*/ 3516558 w 4540967"/>
                <a:gd name="connsiteY44" fmla="*/ 578104 h 723192"/>
                <a:gd name="connsiteX45" fmla="*/ 3570106 w 4540967"/>
                <a:gd name="connsiteY45" fmla="*/ 578104 h 723192"/>
                <a:gd name="connsiteX46" fmla="*/ 3599677 w 4540967"/>
                <a:gd name="connsiteY46" fmla="*/ 607676 h 723192"/>
                <a:gd name="connsiteX47" fmla="*/ 3599677 w 4540967"/>
                <a:gd name="connsiteY47" fmla="*/ 689463 h 723192"/>
                <a:gd name="connsiteX48" fmla="*/ 3606604 w 4540967"/>
                <a:gd name="connsiteY48" fmla="*/ 695856 h 723192"/>
                <a:gd name="connsiteX49" fmla="*/ 3741939 w 4540967"/>
                <a:gd name="connsiteY49" fmla="*/ 695856 h 723192"/>
                <a:gd name="connsiteX50" fmla="*/ 3755259 w 4540967"/>
                <a:gd name="connsiteY50" fmla="*/ 682802 h 723192"/>
                <a:gd name="connsiteX51" fmla="*/ 3756059 w 4540967"/>
                <a:gd name="connsiteY51" fmla="*/ 628189 h 723192"/>
                <a:gd name="connsiteX52" fmla="*/ 3795487 w 4540967"/>
                <a:gd name="connsiteY52" fmla="*/ 589294 h 723192"/>
                <a:gd name="connsiteX53" fmla="*/ 3918834 w 4540967"/>
                <a:gd name="connsiteY53" fmla="*/ 589294 h 723192"/>
                <a:gd name="connsiteX54" fmla="*/ 3939880 w 4540967"/>
                <a:gd name="connsiteY54" fmla="*/ 588761 h 723192"/>
                <a:gd name="connsiteX55" fmla="*/ 4026995 w 4540967"/>
                <a:gd name="connsiteY55" fmla="*/ 436909 h 723192"/>
                <a:gd name="connsiteX56" fmla="*/ 3916969 w 4540967"/>
                <a:gd name="connsiteY56" fmla="*/ 465681 h 723192"/>
                <a:gd name="connsiteX57" fmla="*/ 3778970 w 4540967"/>
                <a:gd name="connsiteY57" fmla="*/ 404940 h 723192"/>
                <a:gd name="connsiteX58" fmla="*/ 3722225 w 4540967"/>
                <a:gd name="connsiteY58" fmla="*/ 241366 h 723192"/>
                <a:gd name="connsiteX59" fmla="*/ 3782699 w 4540967"/>
                <a:gd name="connsiteY59" fmla="*/ 69000 h 723192"/>
                <a:gd name="connsiteX60" fmla="*/ 3951602 w 4540967"/>
                <a:gd name="connsiteY60" fmla="*/ 0 h 723192"/>
                <a:gd name="connsiteX61" fmla="*/ 4136755 w 4540967"/>
                <a:gd name="connsiteY61" fmla="*/ 85517 h 723192"/>
                <a:gd name="connsiteX62" fmla="*/ 4200693 w 4540967"/>
                <a:gd name="connsiteY62" fmla="*/ 359650 h 723192"/>
                <a:gd name="connsiteX63" fmla="*/ 4060029 w 4540967"/>
                <a:gd name="connsiteY63" fmla="*/ 695590 h 723192"/>
                <a:gd name="connsiteX64" fmla="*/ 4140751 w 4540967"/>
                <a:gd name="connsiteY64" fmla="*/ 695856 h 723192"/>
                <a:gd name="connsiteX65" fmla="*/ 4540967 w 4540967"/>
                <a:gd name="connsiteY65" fmla="*/ 695856 h 723192"/>
                <a:gd name="connsiteX66" fmla="*/ 4540967 w 4540967"/>
                <a:gd name="connsiteY66" fmla="*/ 723192 h 723192"/>
                <a:gd name="connsiteX67" fmla="*/ 4140751 w 4540967"/>
                <a:gd name="connsiteY67" fmla="*/ 722497 h 723192"/>
                <a:gd name="connsiteX68" fmla="*/ 3949737 w 4540967"/>
                <a:gd name="connsiteY68" fmla="*/ 721698 h 723192"/>
                <a:gd name="connsiteX69" fmla="*/ 3949737 w 4540967"/>
                <a:gd name="connsiteY69" fmla="*/ 695324 h 723192"/>
                <a:gd name="connsiteX70" fmla="*/ 4114377 w 4540967"/>
                <a:gd name="connsiteY70" fmla="*/ 613803 h 723192"/>
                <a:gd name="connsiteX71" fmla="*/ 4174052 w 4540967"/>
                <a:gd name="connsiteY71" fmla="*/ 359917 h 723192"/>
                <a:gd name="connsiteX72" fmla="*/ 4115709 w 4540967"/>
                <a:gd name="connsiteY72" fmla="*/ 102035 h 723192"/>
                <a:gd name="connsiteX73" fmla="*/ 3951602 w 4540967"/>
                <a:gd name="connsiteY73" fmla="*/ 26907 h 723192"/>
                <a:gd name="connsiteX74" fmla="*/ 3802414 w 4540967"/>
                <a:gd name="connsiteY74" fmla="*/ 86849 h 723192"/>
                <a:gd name="connsiteX75" fmla="*/ 3748599 w 4540967"/>
                <a:gd name="connsiteY75" fmla="*/ 241366 h 723192"/>
                <a:gd name="connsiteX76" fmla="*/ 3798151 w 4540967"/>
                <a:gd name="connsiteY76" fmla="*/ 386824 h 723192"/>
                <a:gd name="connsiteX77" fmla="*/ 3916702 w 4540967"/>
                <a:gd name="connsiteY77" fmla="*/ 439040 h 723192"/>
                <a:gd name="connsiteX78" fmla="*/ 4033921 w 4540967"/>
                <a:gd name="connsiteY78" fmla="*/ 399611 h 723192"/>
                <a:gd name="connsiteX79" fmla="*/ 4043245 w 4540967"/>
                <a:gd name="connsiteY79" fmla="*/ 392418 h 723192"/>
                <a:gd name="connsiteX80" fmla="*/ 4056300 w 4540967"/>
                <a:gd name="connsiteY80" fmla="*/ 399345 h 723192"/>
                <a:gd name="connsiteX81" fmla="*/ 4055501 w 4540967"/>
                <a:gd name="connsiteY81" fmla="*/ 411067 h 723192"/>
                <a:gd name="connsiteX82" fmla="*/ 3939613 w 4540967"/>
                <a:gd name="connsiteY82" fmla="*/ 615668 h 723192"/>
                <a:gd name="connsiteX83" fmla="*/ 3918567 w 4540967"/>
                <a:gd name="connsiteY83" fmla="*/ 616201 h 723192"/>
                <a:gd name="connsiteX84" fmla="*/ 3795220 w 4540967"/>
                <a:gd name="connsiteY84" fmla="*/ 616201 h 723192"/>
                <a:gd name="connsiteX85" fmla="*/ 3782433 w 4540967"/>
                <a:gd name="connsiteY85" fmla="*/ 628722 h 723192"/>
                <a:gd name="connsiteX86" fmla="*/ 3781634 w 4540967"/>
                <a:gd name="connsiteY86" fmla="*/ 683336 h 723192"/>
                <a:gd name="connsiteX87" fmla="*/ 3741673 w 4540967"/>
                <a:gd name="connsiteY87" fmla="*/ 722497 h 723192"/>
                <a:gd name="connsiteX88" fmla="*/ 3606337 w 4540967"/>
                <a:gd name="connsiteY88" fmla="*/ 722497 h 723192"/>
                <a:gd name="connsiteX89" fmla="*/ 3572771 w 4540967"/>
                <a:gd name="connsiteY89" fmla="*/ 689996 h 723192"/>
                <a:gd name="connsiteX90" fmla="*/ 3572771 w 4540967"/>
                <a:gd name="connsiteY90" fmla="*/ 689463 h 723192"/>
                <a:gd name="connsiteX91" fmla="*/ 3572771 w 4540967"/>
                <a:gd name="connsiteY91" fmla="*/ 607410 h 723192"/>
                <a:gd name="connsiteX92" fmla="*/ 3569840 w 4540967"/>
                <a:gd name="connsiteY92" fmla="*/ 604479 h 723192"/>
                <a:gd name="connsiteX93" fmla="*/ 3516558 w 4540967"/>
                <a:gd name="connsiteY93" fmla="*/ 604479 h 723192"/>
                <a:gd name="connsiteX94" fmla="*/ 3484589 w 4540967"/>
                <a:gd name="connsiteY94" fmla="*/ 572510 h 723192"/>
                <a:gd name="connsiteX95" fmla="*/ 3484589 w 4540967"/>
                <a:gd name="connsiteY95" fmla="*/ 51151 h 723192"/>
                <a:gd name="connsiteX96" fmla="*/ 3471802 w 4540967"/>
                <a:gd name="connsiteY96" fmla="*/ 38363 h 723192"/>
                <a:gd name="connsiteX97" fmla="*/ 3276792 w 4540967"/>
                <a:gd name="connsiteY97" fmla="*/ 38363 h 723192"/>
                <a:gd name="connsiteX98" fmla="*/ 3263737 w 4540967"/>
                <a:gd name="connsiteY98" fmla="*/ 51416 h 723192"/>
                <a:gd name="connsiteX99" fmla="*/ 3263737 w 4540967"/>
                <a:gd name="connsiteY99" fmla="*/ 111625 h 723192"/>
                <a:gd name="connsiteX100" fmla="*/ 3272263 w 4540967"/>
                <a:gd name="connsiteY100" fmla="*/ 120150 h 723192"/>
                <a:gd name="connsiteX101" fmla="*/ 3331139 w 4540967"/>
                <a:gd name="connsiteY101" fmla="*/ 120150 h 723192"/>
                <a:gd name="connsiteX102" fmla="*/ 3362841 w 4540967"/>
                <a:gd name="connsiteY102" fmla="*/ 151852 h 723192"/>
                <a:gd name="connsiteX103" fmla="*/ 3362841 w 4540967"/>
                <a:gd name="connsiteY103" fmla="*/ 565850 h 723192"/>
                <a:gd name="connsiteX104" fmla="*/ 3323413 w 4540967"/>
                <a:gd name="connsiteY104" fmla="*/ 605278 h 723192"/>
                <a:gd name="connsiteX105" fmla="*/ 3280255 w 4540967"/>
                <a:gd name="connsiteY105" fmla="*/ 605278 h 723192"/>
                <a:gd name="connsiteX106" fmla="*/ 3269599 w 4540967"/>
                <a:gd name="connsiteY106" fmla="*/ 615934 h 723192"/>
                <a:gd name="connsiteX107" fmla="*/ 3269599 w 4540967"/>
                <a:gd name="connsiteY107" fmla="*/ 686266 h 723192"/>
                <a:gd name="connsiteX108" fmla="*/ 3258943 w 4540967"/>
                <a:gd name="connsiteY108" fmla="*/ 712374 h 723192"/>
                <a:gd name="connsiteX109" fmla="*/ 3233101 w 4540967"/>
                <a:gd name="connsiteY109" fmla="*/ 723030 h 723192"/>
                <a:gd name="connsiteX110" fmla="*/ 3232834 w 4540967"/>
                <a:gd name="connsiteY110" fmla="*/ 723030 h 723192"/>
                <a:gd name="connsiteX111" fmla="*/ 3045017 w 4540967"/>
                <a:gd name="connsiteY111" fmla="*/ 721432 h 723192"/>
                <a:gd name="connsiteX112" fmla="*/ 2941917 w 4540967"/>
                <a:gd name="connsiteY112" fmla="*/ 721432 h 723192"/>
                <a:gd name="connsiteX113" fmla="*/ 2926732 w 4540967"/>
                <a:gd name="connsiteY113" fmla="*/ 711042 h 723192"/>
                <a:gd name="connsiteX114" fmla="*/ 2934725 w 4540967"/>
                <a:gd name="connsiteY114" fmla="*/ 692127 h 723192"/>
                <a:gd name="connsiteX115" fmla="*/ 3030631 w 4540967"/>
                <a:gd name="connsiteY115" fmla="*/ 612471 h 723192"/>
                <a:gd name="connsiteX116" fmla="*/ 3087909 w 4540967"/>
                <a:gd name="connsiteY116" fmla="*/ 361249 h 723192"/>
                <a:gd name="connsiteX117" fmla="*/ 3031697 w 4540967"/>
                <a:gd name="connsiteY117" fmla="*/ 111625 h 723192"/>
                <a:gd name="connsiteX118" fmla="*/ 2869188 w 4540967"/>
                <a:gd name="connsiteY118" fmla="*/ 27174 h 723192"/>
                <a:gd name="connsiteX119" fmla="*/ 2706680 w 4540967"/>
                <a:gd name="connsiteY119" fmla="*/ 111891 h 723192"/>
                <a:gd name="connsiteX120" fmla="*/ 2650734 w 4540967"/>
                <a:gd name="connsiteY120" fmla="*/ 360982 h 723192"/>
                <a:gd name="connsiteX121" fmla="*/ 2708012 w 4540967"/>
                <a:gd name="connsiteY121" fmla="*/ 611938 h 723192"/>
                <a:gd name="connsiteX122" fmla="*/ 2808447 w 4540967"/>
                <a:gd name="connsiteY122" fmla="*/ 688131 h 723192"/>
                <a:gd name="connsiteX123" fmla="*/ 2818571 w 4540967"/>
                <a:gd name="connsiteY123" fmla="*/ 701984 h 723192"/>
                <a:gd name="connsiteX124" fmla="*/ 2803386 w 4540967"/>
                <a:gd name="connsiteY124" fmla="*/ 717702 h 723192"/>
                <a:gd name="connsiteX125" fmla="*/ 2803119 w 4540967"/>
                <a:gd name="connsiteY125" fmla="*/ 717702 h 723192"/>
                <a:gd name="connsiteX126" fmla="*/ 2684568 w 4540967"/>
                <a:gd name="connsiteY126" fmla="*/ 716104 h 723192"/>
                <a:gd name="connsiteX127" fmla="*/ 2553229 w 4540967"/>
                <a:gd name="connsiteY127" fmla="*/ 714239 h 723192"/>
                <a:gd name="connsiteX128" fmla="*/ 2518862 w 4540967"/>
                <a:gd name="connsiteY128" fmla="*/ 679872 h 723192"/>
                <a:gd name="connsiteX129" fmla="*/ 2518596 w 4540967"/>
                <a:gd name="connsiteY129" fmla="*/ 670282 h 723192"/>
                <a:gd name="connsiteX130" fmla="*/ 2519395 w 4540967"/>
                <a:gd name="connsiteY130" fmla="*/ 520561 h 723192"/>
                <a:gd name="connsiteX131" fmla="*/ 2518596 w 4540967"/>
                <a:gd name="connsiteY131" fmla="*/ 518429 h 723192"/>
                <a:gd name="connsiteX132" fmla="*/ 2516465 w 4540967"/>
                <a:gd name="connsiteY132" fmla="*/ 517630 h 723192"/>
                <a:gd name="connsiteX133" fmla="*/ 2443203 w 4540967"/>
                <a:gd name="connsiteY133" fmla="*/ 517630 h 723192"/>
                <a:gd name="connsiteX134" fmla="*/ 2437875 w 4540967"/>
                <a:gd name="connsiteY134" fmla="*/ 522958 h 723192"/>
                <a:gd name="connsiteX135" fmla="*/ 2437875 w 4540967"/>
                <a:gd name="connsiteY135" fmla="*/ 581568 h 723192"/>
                <a:gd name="connsiteX136" fmla="*/ 2414164 w 4540967"/>
                <a:gd name="connsiteY136" fmla="*/ 605278 h 723192"/>
                <a:gd name="connsiteX137" fmla="*/ 2236737 w 4540967"/>
                <a:gd name="connsiteY137" fmla="*/ 605278 h 723192"/>
                <a:gd name="connsiteX138" fmla="*/ 2223683 w 4540967"/>
                <a:gd name="connsiteY138" fmla="*/ 601016 h 723192"/>
                <a:gd name="connsiteX139" fmla="*/ 2216490 w 4540967"/>
                <a:gd name="connsiteY139" fmla="*/ 580502 h 723192"/>
                <a:gd name="connsiteX140" fmla="*/ 2245529 w 4540967"/>
                <a:gd name="connsiteY140" fmla="*/ 513367 h 723192"/>
                <a:gd name="connsiteX141" fmla="*/ 2371006 w 4540967"/>
                <a:gd name="connsiteY141" fmla="*/ 399345 h 723192"/>
                <a:gd name="connsiteX142" fmla="*/ 2459454 w 4540967"/>
                <a:gd name="connsiteY142" fmla="*/ 330079 h 723192"/>
                <a:gd name="connsiteX143" fmla="*/ 2498882 w 4540967"/>
                <a:gd name="connsiteY143" fmla="*/ 273334 h 723192"/>
                <a:gd name="connsiteX144" fmla="*/ 2514334 w 4540967"/>
                <a:gd name="connsiteY144" fmla="*/ 200073 h 723192"/>
                <a:gd name="connsiteX145" fmla="*/ 2463450 w 4540967"/>
                <a:gd name="connsiteY145" fmla="*/ 76726 h 723192"/>
                <a:gd name="connsiteX146" fmla="*/ 2320655 w 4540967"/>
                <a:gd name="connsiteY146" fmla="*/ 26641 h 723192"/>
                <a:gd name="connsiteX147" fmla="*/ 2217555 w 4540967"/>
                <a:gd name="connsiteY147" fmla="*/ 47687 h 723192"/>
                <a:gd name="connsiteX148" fmla="*/ 2144561 w 4540967"/>
                <a:gd name="connsiteY148" fmla="*/ 114023 h 723192"/>
                <a:gd name="connsiteX149" fmla="*/ 2117387 w 4540967"/>
                <a:gd name="connsiteY149" fmla="*/ 239234 h 723192"/>
                <a:gd name="connsiteX150" fmla="*/ 2119784 w 4540967"/>
                <a:gd name="connsiteY150" fmla="*/ 241632 h 723192"/>
                <a:gd name="connsiteX151" fmla="*/ 2205567 w 4540967"/>
                <a:gd name="connsiteY151" fmla="*/ 245628 h 723192"/>
                <a:gd name="connsiteX152" fmla="*/ 2215691 w 4540967"/>
                <a:gd name="connsiteY152" fmla="*/ 236571 h 723192"/>
                <a:gd name="connsiteX153" fmla="*/ 2238335 w 4540967"/>
                <a:gd name="connsiteY153" fmla="*/ 144926 h 723192"/>
                <a:gd name="connsiteX154" fmla="*/ 2309200 w 4540967"/>
                <a:gd name="connsiteY154" fmla="*/ 104965 h 723192"/>
                <a:gd name="connsiteX155" fmla="*/ 2365145 w 4540967"/>
                <a:gd name="connsiteY155" fmla="*/ 129475 h 723192"/>
                <a:gd name="connsiteX156" fmla="*/ 2386991 w 4540967"/>
                <a:gd name="connsiteY156" fmla="*/ 189682 h 723192"/>
                <a:gd name="connsiteX157" fmla="*/ 2359817 w 4540967"/>
                <a:gd name="connsiteY157" fmla="*/ 272535 h 723192"/>
                <a:gd name="connsiteX158" fmla="*/ 2256451 w 4540967"/>
                <a:gd name="connsiteY158" fmla="*/ 378566 h 723192"/>
                <a:gd name="connsiteX159" fmla="*/ 2166938 w 4540967"/>
                <a:gd name="connsiteY159" fmla="*/ 476337 h 723192"/>
                <a:gd name="connsiteX160" fmla="*/ 2121915 w 4540967"/>
                <a:gd name="connsiteY160" fmla="*/ 566383 h 723192"/>
                <a:gd name="connsiteX161" fmla="*/ 2108063 w 4540967"/>
                <a:gd name="connsiteY161" fmla="*/ 675343 h 723192"/>
                <a:gd name="connsiteX162" fmla="*/ 2069167 w 4540967"/>
                <a:gd name="connsiteY162" fmla="*/ 712640 h 723192"/>
                <a:gd name="connsiteX163" fmla="*/ 2020148 w 4540967"/>
                <a:gd name="connsiteY163" fmla="*/ 712640 h 723192"/>
                <a:gd name="connsiteX164" fmla="*/ 13833 w 4540967"/>
                <a:gd name="connsiteY164" fmla="*/ 712640 h 723192"/>
                <a:gd name="connsiteX165" fmla="*/ 247 w 4540967"/>
                <a:gd name="connsiteY165" fmla="*/ 701984 h 723192"/>
                <a:gd name="connsiteX166" fmla="*/ 13301 w 4540967"/>
                <a:gd name="connsiteY166" fmla="*/ 686000 h 723192"/>
                <a:gd name="connsiteX167" fmla="*/ 2020148 w 4540967"/>
                <a:gd name="connsiteY167" fmla="*/ 686000 h 723192"/>
                <a:gd name="connsiteX168" fmla="*/ 2069167 w 4540967"/>
                <a:gd name="connsiteY168" fmla="*/ 686000 h 723192"/>
                <a:gd name="connsiteX169" fmla="*/ 2081421 w 4540967"/>
                <a:gd name="connsiteY169" fmla="*/ 674278 h 723192"/>
                <a:gd name="connsiteX170" fmla="*/ 2096340 w 4540967"/>
                <a:gd name="connsiteY170" fmla="*/ 558923 h 723192"/>
                <a:gd name="connsiteX171" fmla="*/ 2145359 w 4540967"/>
                <a:gd name="connsiteY171" fmla="*/ 460885 h 723192"/>
                <a:gd name="connsiteX172" fmla="*/ 2238602 w 4540967"/>
                <a:gd name="connsiteY172" fmla="*/ 358851 h 723192"/>
                <a:gd name="connsiteX173" fmla="*/ 2338505 w 4540967"/>
                <a:gd name="connsiteY173" fmla="*/ 256817 h 723192"/>
                <a:gd name="connsiteX174" fmla="*/ 2360350 w 4540967"/>
                <a:gd name="connsiteY174" fmla="*/ 189682 h 723192"/>
                <a:gd name="connsiteX175" fmla="*/ 2345431 w 4540967"/>
                <a:gd name="connsiteY175" fmla="*/ 147590 h 723192"/>
                <a:gd name="connsiteX176" fmla="*/ 2309200 w 4540967"/>
                <a:gd name="connsiteY176" fmla="*/ 131872 h 723192"/>
                <a:gd name="connsiteX177" fmla="*/ 2261247 w 4540967"/>
                <a:gd name="connsiteY177" fmla="*/ 158512 h 723192"/>
                <a:gd name="connsiteX178" fmla="*/ 2242331 w 4540967"/>
                <a:gd name="connsiteY178" fmla="*/ 238968 h 723192"/>
                <a:gd name="connsiteX179" fmla="*/ 2204501 w 4540967"/>
                <a:gd name="connsiteY179" fmla="*/ 272535 h 723192"/>
                <a:gd name="connsiteX180" fmla="*/ 2118719 w 4540967"/>
                <a:gd name="connsiteY180" fmla="*/ 268539 h 723192"/>
                <a:gd name="connsiteX181" fmla="*/ 2091012 w 4540967"/>
                <a:gd name="connsiteY181" fmla="*/ 238968 h 723192"/>
                <a:gd name="connsiteX182" fmla="*/ 2121649 w 4540967"/>
                <a:gd name="connsiteY182" fmla="*/ 100969 h 723192"/>
                <a:gd name="connsiteX183" fmla="*/ 2206633 w 4540967"/>
                <a:gd name="connsiteY183" fmla="*/ 23710 h 723192"/>
                <a:gd name="connsiteX184" fmla="*/ 2320655 w 4540967"/>
                <a:gd name="connsiteY184" fmla="*/ 0 h 723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540967" h="723192">
                  <a:moveTo>
                    <a:pt x="2320655" y="0"/>
                  </a:moveTo>
                  <a:cubicBezTo>
                    <a:pt x="2388323" y="0"/>
                    <a:pt x="2442404" y="19182"/>
                    <a:pt x="2481565" y="57012"/>
                  </a:cubicBezTo>
                  <a:cubicBezTo>
                    <a:pt x="2520727" y="95107"/>
                    <a:pt x="2540708" y="143061"/>
                    <a:pt x="2540708" y="199540"/>
                  </a:cubicBezTo>
                  <a:cubicBezTo>
                    <a:pt x="2540708" y="229910"/>
                    <a:pt x="2534581" y="258149"/>
                    <a:pt x="2522858" y="283991"/>
                  </a:cubicBezTo>
                  <a:cubicBezTo>
                    <a:pt x="2511136" y="309566"/>
                    <a:pt x="2495951" y="331145"/>
                    <a:pt x="2477836" y="348728"/>
                  </a:cubicBezTo>
                  <a:cubicBezTo>
                    <a:pt x="2460253" y="365778"/>
                    <a:pt x="2430415" y="389222"/>
                    <a:pt x="2386458" y="420658"/>
                  </a:cubicBezTo>
                  <a:cubicBezTo>
                    <a:pt x="2323586" y="465681"/>
                    <a:pt x="2283891" y="501379"/>
                    <a:pt x="2268440" y="526955"/>
                  </a:cubicBezTo>
                  <a:cubicBezTo>
                    <a:pt x="2256984" y="545869"/>
                    <a:pt x="2248991" y="563186"/>
                    <a:pt x="2244463" y="578371"/>
                  </a:cubicBezTo>
                  <a:lnTo>
                    <a:pt x="2411501" y="578371"/>
                  </a:lnTo>
                  <a:lnTo>
                    <a:pt x="2411501" y="522692"/>
                  </a:lnTo>
                  <a:cubicBezTo>
                    <a:pt x="2411501" y="505109"/>
                    <a:pt x="2425886" y="490723"/>
                    <a:pt x="2443469" y="490723"/>
                  </a:cubicBezTo>
                  <a:lnTo>
                    <a:pt x="2515932" y="490723"/>
                  </a:lnTo>
                  <a:cubicBezTo>
                    <a:pt x="2522060" y="490723"/>
                    <a:pt x="2528187" y="492322"/>
                    <a:pt x="2533248" y="495785"/>
                  </a:cubicBezTo>
                  <a:cubicBezTo>
                    <a:pt x="2541507" y="501645"/>
                    <a:pt x="2546303" y="510703"/>
                    <a:pt x="2546303" y="520294"/>
                  </a:cubicBezTo>
                  <a:lnTo>
                    <a:pt x="2545503" y="670015"/>
                  </a:lnTo>
                  <a:cubicBezTo>
                    <a:pt x="2545592" y="673034"/>
                    <a:pt x="2545681" y="676053"/>
                    <a:pt x="2545770" y="679073"/>
                  </a:cubicBezTo>
                  <a:cubicBezTo>
                    <a:pt x="2545770" y="683602"/>
                    <a:pt x="2549499" y="687065"/>
                    <a:pt x="2554029" y="687332"/>
                  </a:cubicBezTo>
                  <a:lnTo>
                    <a:pt x="2685367" y="689196"/>
                  </a:lnTo>
                  <a:lnTo>
                    <a:pt x="2755432" y="690262"/>
                  </a:lnTo>
                  <a:cubicBezTo>
                    <a:pt x="2729591" y="674278"/>
                    <a:pt x="2703483" y="652432"/>
                    <a:pt x="2686433" y="626857"/>
                  </a:cubicBezTo>
                  <a:cubicBezTo>
                    <a:pt x="2645406" y="565317"/>
                    <a:pt x="2624892" y="475804"/>
                    <a:pt x="2624892" y="361249"/>
                  </a:cubicBezTo>
                  <a:cubicBezTo>
                    <a:pt x="2624892" y="248825"/>
                    <a:pt x="2645140" y="160378"/>
                    <a:pt x="2684834" y="97772"/>
                  </a:cubicBezTo>
                  <a:cubicBezTo>
                    <a:pt x="2725328" y="32768"/>
                    <a:pt x="2787401" y="0"/>
                    <a:pt x="2869188" y="0"/>
                  </a:cubicBezTo>
                  <a:cubicBezTo>
                    <a:pt x="2950709" y="0"/>
                    <a:pt x="3012782" y="32502"/>
                    <a:pt x="3054075" y="96440"/>
                  </a:cubicBezTo>
                  <a:cubicBezTo>
                    <a:pt x="3094036" y="158779"/>
                    <a:pt x="3114283" y="247493"/>
                    <a:pt x="3114283" y="360450"/>
                  </a:cubicBezTo>
                  <a:cubicBezTo>
                    <a:pt x="3114283" y="475538"/>
                    <a:pt x="3093503" y="564784"/>
                    <a:pt x="3052477" y="626325"/>
                  </a:cubicBezTo>
                  <a:cubicBezTo>
                    <a:pt x="3036226" y="650834"/>
                    <a:pt x="3008519" y="675610"/>
                    <a:pt x="2981879" y="693992"/>
                  </a:cubicBezTo>
                  <a:lnTo>
                    <a:pt x="3045017" y="693992"/>
                  </a:lnTo>
                  <a:lnTo>
                    <a:pt x="3232834" y="695590"/>
                  </a:lnTo>
                  <a:cubicBezTo>
                    <a:pt x="3235498" y="695590"/>
                    <a:pt x="3237896" y="694525"/>
                    <a:pt x="3240027" y="692660"/>
                  </a:cubicBezTo>
                  <a:cubicBezTo>
                    <a:pt x="3241893" y="690795"/>
                    <a:pt x="3242958" y="688397"/>
                    <a:pt x="3242958" y="685467"/>
                  </a:cubicBezTo>
                  <a:lnTo>
                    <a:pt x="3242958" y="615402"/>
                  </a:lnTo>
                  <a:cubicBezTo>
                    <a:pt x="3242958" y="594888"/>
                    <a:pt x="3259475" y="578104"/>
                    <a:pt x="3280255" y="578104"/>
                  </a:cubicBezTo>
                  <a:lnTo>
                    <a:pt x="3323413" y="578104"/>
                  </a:lnTo>
                  <a:cubicBezTo>
                    <a:pt x="3330339" y="578104"/>
                    <a:pt x="3336201" y="572510"/>
                    <a:pt x="3336201" y="565317"/>
                  </a:cubicBezTo>
                  <a:lnTo>
                    <a:pt x="3336201" y="151586"/>
                  </a:lnTo>
                  <a:cubicBezTo>
                    <a:pt x="3336201" y="148656"/>
                    <a:pt x="3333803" y="146524"/>
                    <a:pt x="3331139" y="146524"/>
                  </a:cubicBezTo>
                  <a:lnTo>
                    <a:pt x="3272263" y="146524"/>
                  </a:lnTo>
                  <a:cubicBezTo>
                    <a:pt x="3252815" y="146524"/>
                    <a:pt x="3237097" y="130806"/>
                    <a:pt x="3237097" y="111359"/>
                  </a:cubicBezTo>
                  <a:lnTo>
                    <a:pt x="3237097" y="51151"/>
                  </a:lnTo>
                  <a:cubicBezTo>
                    <a:pt x="3237097" y="29305"/>
                    <a:pt x="3254947" y="11456"/>
                    <a:pt x="3276792" y="11456"/>
                  </a:cubicBezTo>
                  <a:lnTo>
                    <a:pt x="3471802" y="11456"/>
                  </a:lnTo>
                  <a:cubicBezTo>
                    <a:pt x="3493647" y="11456"/>
                    <a:pt x="3511230" y="29039"/>
                    <a:pt x="3511230" y="50884"/>
                  </a:cubicBezTo>
                  <a:lnTo>
                    <a:pt x="3511230" y="572776"/>
                  </a:lnTo>
                  <a:cubicBezTo>
                    <a:pt x="3511230" y="575707"/>
                    <a:pt x="3513628" y="578104"/>
                    <a:pt x="3516558" y="578104"/>
                  </a:cubicBezTo>
                  <a:lnTo>
                    <a:pt x="3570106" y="578104"/>
                  </a:lnTo>
                  <a:cubicBezTo>
                    <a:pt x="3586357" y="578104"/>
                    <a:pt x="3599677" y="591425"/>
                    <a:pt x="3599677" y="607676"/>
                  </a:cubicBezTo>
                  <a:lnTo>
                    <a:pt x="3599677" y="689463"/>
                  </a:lnTo>
                  <a:cubicBezTo>
                    <a:pt x="3599944" y="693193"/>
                    <a:pt x="3602874" y="695856"/>
                    <a:pt x="3606604" y="695856"/>
                  </a:cubicBezTo>
                  <a:lnTo>
                    <a:pt x="3741939" y="695856"/>
                  </a:lnTo>
                  <a:cubicBezTo>
                    <a:pt x="3749132" y="695856"/>
                    <a:pt x="3754993" y="689996"/>
                    <a:pt x="3755259" y="682802"/>
                  </a:cubicBezTo>
                  <a:cubicBezTo>
                    <a:pt x="3755525" y="664598"/>
                    <a:pt x="3755792" y="646394"/>
                    <a:pt x="3756059" y="628189"/>
                  </a:cubicBezTo>
                  <a:cubicBezTo>
                    <a:pt x="3756325" y="606877"/>
                    <a:pt x="3774174" y="589294"/>
                    <a:pt x="3795487" y="589294"/>
                  </a:cubicBezTo>
                  <a:lnTo>
                    <a:pt x="3918834" y="589294"/>
                  </a:lnTo>
                  <a:lnTo>
                    <a:pt x="3939880" y="588761"/>
                  </a:lnTo>
                  <a:cubicBezTo>
                    <a:pt x="3987300" y="588761"/>
                    <a:pt x="4016605" y="537611"/>
                    <a:pt x="4026995" y="436909"/>
                  </a:cubicBezTo>
                  <a:cubicBezTo>
                    <a:pt x="3994493" y="456090"/>
                    <a:pt x="3957729" y="465681"/>
                    <a:pt x="3916969" y="465681"/>
                  </a:cubicBezTo>
                  <a:cubicBezTo>
                    <a:pt x="3863155" y="465681"/>
                    <a:pt x="3816800" y="445167"/>
                    <a:pt x="3778970" y="404940"/>
                  </a:cubicBezTo>
                  <a:cubicBezTo>
                    <a:pt x="3741406" y="364978"/>
                    <a:pt x="3722225" y="309832"/>
                    <a:pt x="3722225" y="241366"/>
                  </a:cubicBezTo>
                  <a:cubicBezTo>
                    <a:pt x="3722225" y="172366"/>
                    <a:pt x="3742738" y="114289"/>
                    <a:pt x="3782699" y="69000"/>
                  </a:cubicBezTo>
                  <a:cubicBezTo>
                    <a:pt x="3823193" y="23178"/>
                    <a:pt x="3880205" y="0"/>
                    <a:pt x="3951602" y="0"/>
                  </a:cubicBezTo>
                  <a:cubicBezTo>
                    <a:pt x="4031257" y="0"/>
                    <a:pt x="4093597" y="28772"/>
                    <a:pt x="4136755" y="85517"/>
                  </a:cubicBezTo>
                  <a:cubicBezTo>
                    <a:pt x="4179113" y="141196"/>
                    <a:pt x="4200693" y="233373"/>
                    <a:pt x="4200693" y="359650"/>
                  </a:cubicBezTo>
                  <a:cubicBezTo>
                    <a:pt x="4200693" y="535479"/>
                    <a:pt x="4153538" y="647903"/>
                    <a:pt x="4060029" y="695590"/>
                  </a:cubicBezTo>
                  <a:lnTo>
                    <a:pt x="4140751" y="695856"/>
                  </a:lnTo>
                  <a:lnTo>
                    <a:pt x="4540967" y="695856"/>
                  </a:lnTo>
                  <a:lnTo>
                    <a:pt x="4540967" y="723192"/>
                  </a:lnTo>
                  <a:lnTo>
                    <a:pt x="4140751" y="722497"/>
                  </a:lnTo>
                  <a:lnTo>
                    <a:pt x="3949737" y="721698"/>
                  </a:lnTo>
                  <a:cubicBezTo>
                    <a:pt x="3938015" y="721698"/>
                    <a:pt x="3938281" y="695324"/>
                    <a:pt x="3949737" y="695324"/>
                  </a:cubicBezTo>
                  <a:cubicBezTo>
                    <a:pt x="4041115" y="694525"/>
                    <a:pt x="4075215" y="668683"/>
                    <a:pt x="4114377" y="613803"/>
                  </a:cubicBezTo>
                  <a:cubicBezTo>
                    <a:pt x="4153805" y="558390"/>
                    <a:pt x="4174052" y="472874"/>
                    <a:pt x="4174052" y="359917"/>
                  </a:cubicBezTo>
                  <a:cubicBezTo>
                    <a:pt x="4174052" y="239767"/>
                    <a:pt x="4154338" y="152918"/>
                    <a:pt x="4115709" y="102035"/>
                  </a:cubicBezTo>
                  <a:cubicBezTo>
                    <a:pt x="4077346" y="51683"/>
                    <a:pt x="4023532" y="26907"/>
                    <a:pt x="3951602" y="26907"/>
                  </a:cubicBezTo>
                  <a:cubicBezTo>
                    <a:pt x="3887131" y="26907"/>
                    <a:pt x="3838379" y="46622"/>
                    <a:pt x="3802414" y="86849"/>
                  </a:cubicBezTo>
                  <a:cubicBezTo>
                    <a:pt x="3766715" y="127077"/>
                    <a:pt x="3748599" y="179026"/>
                    <a:pt x="3748599" y="241366"/>
                  </a:cubicBezTo>
                  <a:cubicBezTo>
                    <a:pt x="3748599" y="302906"/>
                    <a:pt x="3765383" y="351658"/>
                    <a:pt x="3798151" y="386824"/>
                  </a:cubicBezTo>
                  <a:cubicBezTo>
                    <a:pt x="3831185" y="421990"/>
                    <a:pt x="3870081" y="439040"/>
                    <a:pt x="3916702" y="439040"/>
                  </a:cubicBezTo>
                  <a:cubicBezTo>
                    <a:pt x="3961459" y="439040"/>
                    <a:pt x="4001153" y="425720"/>
                    <a:pt x="4033921" y="399611"/>
                  </a:cubicBezTo>
                  <a:lnTo>
                    <a:pt x="4043245" y="392418"/>
                  </a:lnTo>
                  <a:cubicBezTo>
                    <a:pt x="4048840" y="388156"/>
                    <a:pt x="4056833" y="392418"/>
                    <a:pt x="4056300" y="399345"/>
                  </a:cubicBezTo>
                  <a:lnTo>
                    <a:pt x="4055501" y="411067"/>
                  </a:lnTo>
                  <a:cubicBezTo>
                    <a:pt x="4046709" y="546669"/>
                    <a:pt x="4007547" y="615402"/>
                    <a:pt x="3939613" y="615668"/>
                  </a:cubicBezTo>
                  <a:lnTo>
                    <a:pt x="3918567" y="616201"/>
                  </a:lnTo>
                  <a:lnTo>
                    <a:pt x="3795220" y="616201"/>
                  </a:lnTo>
                  <a:cubicBezTo>
                    <a:pt x="3788294" y="616201"/>
                    <a:pt x="3782433" y="621795"/>
                    <a:pt x="3782433" y="628722"/>
                  </a:cubicBezTo>
                  <a:lnTo>
                    <a:pt x="3781634" y="683336"/>
                  </a:lnTo>
                  <a:cubicBezTo>
                    <a:pt x="3781367" y="704914"/>
                    <a:pt x="3763251" y="722497"/>
                    <a:pt x="3741673" y="722497"/>
                  </a:cubicBezTo>
                  <a:lnTo>
                    <a:pt x="3606337" y="722497"/>
                  </a:lnTo>
                  <a:cubicBezTo>
                    <a:pt x="3588222" y="722497"/>
                    <a:pt x="3573303" y="708378"/>
                    <a:pt x="3572771" y="689996"/>
                  </a:cubicBezTo>
                  <a:lnTo>
                    <a:pt x="3572771" y="689463"/>
                  </a:lnTo>
                  <a:lnTo>
                    <a:pt x="3572771" y="607410"/>
                  </a:lnTo>
                  <a:cubicBezTo>
                    <a:pt x="3572771" y="605811"/>
                    <a:pt x="3571438" y="604479"/>
                    <a:pt x="3569840" y="604479"/>
                  </a:cubicBezTo>
                  <a:lnTo>
                    <a:pt x="3516558" y="604479"/>
                  </a:lnTo>
                  <a:cubicBezTo>
                    <a:pt x="3498976" y="604479"/>
                    <a:pt x="3484589" y="590093"/>
                    <a:pt x="3484589" y="572510"/>
                  </a:cubicBezTo>
                  <a:lnTo>
                    <a:pt x="3484589" y="51151"/>
                  </a:lnTo>
                  <a:cubicBezTo>
                    <a:pt x="3484589" y="43958"/>
                    <a:pt x="3478729" y="38363"/>
                    <a:pt x="3471802" y="38363"/>
                  </a:cubicBezTo>
                  <a:lnTo>
                    <a:pt x="3276792" y="38363"/>
                  </a:lnTo>
                  <a:cubicBezTo>
                    <a:pt x="3269599" y="38363"/>
                    <a:pt x="3263737" y="44224"/>
                    <a:pt x="3263737" y="51416"/>
                  </a:cubicBezTo>
                  <a:lnTo>
                    <a:pt x="3263737" y="111625"/>
                  </a:lnTo>
                  <a:cubicBezTo>
                    <a:pt x="3263737" y="116154"/>
                    <a:pt x="3267467" y="120150"/>
                    <a:pt x="3272263" y="120150"/>
                  </a:cubicBezTo>
                  <a:lnTo>
                    <a:pt x="3331139" y="120150"/>
                  </a:lnTo>
                  <a:cubicBezTo>
                    <a:pt x="3348722" y="120150"/>
                    <a:pt x="3362841" y="134270"/>
                    <a:pt x="3362841" y="151852"/>
                  </a:cubicBezTo>
                  <a:lnTo>
                    <a:pt x="3362841" y="565850"/>
                  </a:lnTo>
                  <a:cubicBezTo>
                    <a:pt x="3362841" y="587696"/>
                    <a:pt x="3345258" y="605278"/>
                    <a:pt x="3323413" y="605278"/>
                  </a:cubicBezTo>
                  <a:lnTo>
                    <a:pt x="3280255" y="605278"/>
                  </a:lnTo>
                  <a:cubicBezTo>
                    <a:pt x="3274393" y="605278"/>
                    <a:pt x="3269599" y="610074"/>
                    <a:pt x="3269599" y="615934"/>
                  </a:cubicBezTo>
                  <a:lnTo>
                    <a:pt x="3269599" y="686266"/>
                  </a:lnTo>
                  <a:cubicBezTo>
                    <a:pt x="3269599" y="696123"/>
                    <a:pt x="3265869" y="705181"/>
                    <a:pt x="3258943" y="712374"/>
                  </a:cubicBezTo>
                  <a:cubicBezTo>
                    <a:pt x="3252016" y="719301"/>
                    <a:pt x="3242958" y="723030"/>
                    <a:pt x="3233101" y="723030"/>
                  </a:cubicBezTo>
                  <a:lnTo>
                    <a:pt x="3232834" y="723030"/>
                  </a:lnTo>
                  <a:lnTo>
                    <a:pt x="3045017" y="721432"/>
                  </a:lnTo>
                  <a:lnTo>
                    <a:pt x="2941917" y="721432"/>
                  </a:lnTo>
                  <a:cubicBezTo>
                    <a:pt x="2935258" y="721432"/>
                    <a:pt x="2928863" y="717436"/>
                    <a:pt x="2926732" y="711042"/>
                  </a:cubicBezTo>
                  <a:cubicBezTo>
                    <a:pt x="2924068" y="703582"/>
                    <a:pt x="2927532" y="695324"/>
                    <a:pt x="2934725" y="692127"/>
                  </a:cubicBezTo>
                  <a:cubicBezTo>
                    <a:pt x="2965628" y="677208"/>
                    <a:pt x="3009851" y="643374"/>
                    <a:pt x="3030631" y="612471"/>
                  </a:cubicBezTo>
                  <a:cubicBezTo>
                    <a:pt x="3068727" y="555460"/>
                    <a:pt x="3087909" y="471009"/>
                    <a:pt x="3087909" y="361249"/>
                  </a:cubicBezTo>
                  <a:cubicBezTo>
                    <a:pt x="3087909" y="253354"/>
                    <a:pt x="3068994" y="169436"/>
                    <a:pt x="3031697" y="111625"/>
                  </a:cubicBezTo>
                  <a:cubicBezTo>
                    <a:pt x="2995199" y="54880"/>
                    <a:pt x="2942184" y="27174"/>
                    <a:pt x="2869188" y="27174"/>
                  </a:cubicBezTo>
                  <a:cubicBezTo>
                    <a:pt x="2796193" y="27174"/>
                    <a:pt x="2742911" y="54880"/>
                    <a:pt x="2706680" y="111891"/>
                  </a:cubicBezTo>
                  <a:cubicBezTo>
                    <a:pt x="2669649" y="169968"/>
                    <a:pt x="2650734" y="253886"/>
                    <a:pt x="2650734" y="360982"/>
                  </a:cubicBezTo>
                  <a:cubicBezTo>
                    <a:pt x="2650734" y="470210"/>
                    <a:pt x="2669915" y="554661"/>
                    <a:pt x="2708012" y="611938"/>
                  </a:cubicBezTo>
                  <a:cubicBezTo>
                    <a:pt x="2730390" y="645506"/>
                    <a:pt x="2774347" y="674278"/>
                    <a:pt x="2808447" y="688131"/>
                  </a:cubicBezTo>
                  <a:cubicBezTo>
                    <a:pt x="2814042" y="690529"/>
                    <a:pt x="2818305" y="695856"/>
                    <a:pt x="2818571" y="701984"/>
                  </a:cubicBezTo>
                  <a:cubicBezTo>
                    <a:pt x="2818837" y="710775"/>
                    <a:pt x="2811644" y="717702"/>
                    <a:pt x="2803386" y="717702"/>
                  </a:cubicBezTo>
                  <a:lnTo>
                    <a:pt x="2803119" y="717702"/>
                  </a:lnTo>
                  <a:lnTo>
                    <a:pt x="2684568" y="716104"/>
                  </a:lnTo>
                  <a:lnTo>
                    <a:pt x="2553229" y="714239"/>
                  </a:lnTo>
                  <a:cubicBezTo>
                    <a:pt x="2534314" y="713972"/>
                    <a:pt x="2519129" y="698787"/>
                    <a:pt x="2518862" y="679872"/>
                  </a:cubicBezTo>
                  <a:lnTo>
                    <a:pt x="2518596" y="670282"/>
                  </a:lnTo>
                  <a:lnTo>
                    <a:pt x="2519395" y="520561"/>
                  </a:lnTo>
                  <a:cubicBezTo>
                    <a:pt x="2519395" y="519495"/>
                    <a:pt x="2518862" y="518962"/>
                    <a:pt x="2518596" y="518429"/>
                  </a:cubicBezTo>
                  <a:cubicBezTo>
                    <a:pt x="2518330" y="517897"/>
                    <a:pt x="2517530" y="517630"/>
                    <a:pt x="2516465" y="517630"/>
                  </a:cubicBezTo>
                  <a:lnTo>
                    <a:pt x="2443203" y="517630"/>
                  </a:lnTo>
                  <a:cubicBezTo>
                    <a:pt x="2440272" y="517630"/>
                    <a:pt x="2437875" y="520028"/>
                    <a:pt x="2437875" y="522958"/>
                  </a:cubicBezTo>
                  <a:lnTo>
                    <a:pt x="2437875" y="581568"/>
                  </a:lnTo>
                  <a:cubicBezTo>
                    <a:pt x="2437875" y="594622"/>
                    <a:pt x="2427218" y="605278"/>
                    <a:pt x="2414164" y="605278"/>
                  </a:cubicBezTo>
                  <a:lnTo>
                    <a:pt x="2236737" y="605278"/>
                  </a:lnTo>
                  <a:cubicBezTo>
                    <a:pt x="2231941" y="605278"/>
                    <a:pt x="2227147" y="603946"/>
                    <a:pt x="2223683" y="601016"/>
                  </a:cubicBezTo>
                  <a:cubicBezTo>
                    <a:pt x="2217555" y="595954"/>
                    <a:pt x="2214892" y="588228"/>
                    <a:pt x="2216490" y="580502"/>
                  </a:cubicBezTo>
                  <a:cubicBezTo>
                    <a:pt x="2221019" y="560522"/>
                    <a:pt x="2230610" y="537877"/>
                    <a:pt x="2245529" y="513367"/>
                  </a:cubicBezTo>
                  <a:cubicBezTo>
                    <a:pt x="2263111" y="484329"/>
                    <a:pt x="2304138" y="447032"/>
                    <a:pt x="2371006" y="399345"/>
                  </a:cubicBezTo>
                  <a:cubicBezTo>
                    <a:pt x="2413365" y="369241"/>
                    <a:pt x="2442937" y="345797"/>
                    <a:pt x="2459454" y="330079"/>
                  </a:cubicBezTo>
                  <a:cubicBezTo>
                    <a:pt x="2475171" y="314894"/>
                    <a:pt x="2488492" y="295979"/>
                    <a:pt x="2498882" y="273334"/>
                  </a:cubicBezTo>
                  <a:cubicBezTo>
                    <a:pt x="2509272" y="251223"/>
                    <a:pt x="2514334" y="226447"/>
                    <a:pt x="2514334" y="200073"/>
                  </a:cubicBezTo>
                  <a:cubicBezTo>
                    <a:pt x="2514334" y="150254"/>
                    <a:pt x="2497550" y="110027"/>
                    <a:pt x="2463450" y="76726"/>
                  </a:cubicBezTo>
                  <a:cubicBezTo>
                    <a:pt x="2429083" y="43424"/>
                    <a:pt x="2381130" y="26641"/>
                    <a:pt x="2320655" y="26641"/>
                  </a:cubicBezTo>
                  <a:cubicBezTo>
                    <a:pt x="2283625" y="26641"/>
                    <a:pt x="2248991" y="33834"/>
                    <a:pt x="2217555" y="47687"/>
                  </a:cubicBezTo>
                  <a:cubicBezTo>
                    <a:pt x="2186919" y="61274"/>
                    <a:pt x="2162409" y="83652"/>
                    <a:pt x="2144561" y="114023"/>
                  </a:cubicBezTo>
                  <a:cubicBezTo>
                    <a:pt x="2128043" y="142262"/>
                    <a:pt x="2118985" y="184354"/>
                    <a:pt x="2117387" y="239234"/>
                  </a:cubicBezTo>
                  <a:cubicBezTo>
                    <a:pt x="2117387" y="240567"/>
                    <a:pt x="2118452" y="241632"/>
                    <a:pt x="2119784" y="241632"/>
                  </a:cubicBezTo>
                  <a:lnTo>
                    <a:pt x="2205567" y="245628"/>
                  </a:lnTo>
                  <a:cubicBezTo>
                    <a:pt x="2210896" y="245894"/>
                    <a:pt x="2215158" y="241898"/>
                    <a:pt x="2215691" y="236571"/>
                  </a:cubicBezTo>
                  <a:cubicBezTo>
                    <a:pt x="2218888" y="195543"/>
                    <a:pt x="2226347" y="165440"/>
                    <a:pt x="2238335" y="144926"/>
                  </a:cubicBezTo>
                  <a:cubicBezTo>
                    <a:pt x="2253255" y="118818"/>
                    <a:pt x="2278030" y="104965"/>
                    <a:pt x="2309200" y="104965"/>
                  </a:cubicBezTo>
                  <a:cubicBezTo>
                    <a:pt x="2331311" y="104965"/>
                    <a:pt x="2350227" y="113223"/>
                    <a:pt x="2365145" y="129475"/>
                  </a:cubicBezTo>
                  <a:cubicBezTo>
                    <a:pt x="2379798" y="145459"/>
                    <a:pt x="2386991" y="165706"/>
                    <a:pt x="2386991" y="189682"/>
                  </a:cubicBezTo>
                  <a:cubicBezTo>
                    <a:pt x="2386991" y="220319"/>
                    <a:pt x="2377933" y="248026"/>
                    <a:pt x="2359817" y="272535"/>
                  </a:cubicBezTo>
                  <a:cubicBezTo>
                    <a:pt x="2342767" y="295713"/>
                    <a:pt x="2308933" y="330346"/>
                    <a:pt x="2256451" y="378566"/>
                  </a:cubicBezTo>
                  <a:cubicBezTo>
                    <a:pt x="2218089" y="413998"/>
                    <a:pt x="2187984" y="446766"/>
                    <a:pt x="2166938" y="476337"/>
                  </a:cubicBezTo>
                  <a:cubicBezTo>
                    <a:pt x="2146159" y="505375"/>
                    <a:pt x="2130973" y="535746"/>
                    <a:pt x="2121915" y="566383"/>
                  </a:cubicBezTo>
                  <a:cubicBezTo>
                    <a:pt x="2114989" y="589560"/>
                    <a:pt x="2109661" y="639911"/>
                    <a:pt x="2108063" y="675343"/>
                  </a:cubicBezTo>
                  <a:cubicBezTo>
                    <a:pt x="2107263" y="696390"/>
                    <a:pt x="2090213" y="712640"/>
                    <a:pt x="2069167" y="712640"/>
                  </a:cubicBezTo>
                  <a:lnTo>
                    <a:pt x="2020148" y="712640"/>
                  </a:lnTo>
                  <a:lnTo>
                    <a:pt x="13833" y="712640"/>
                  </a:lnTo>
                  <a:cubicBezTo>
                    <a:pt x="7440" y="712640"/>
                    <a:pt x="1579" y="708378"/>
                    <a:pt x="247" y="701984"/>
                  </a:cubicBezTo>
                  <a:cubicBezTo>
                    <a:pt x="-1352" y="693459"/>
                    <a:pt x="5042" y="686000"/>
                    <a:pt x="13301" y="686000"/>
                  </a:cubicBezTo>
                  <a:lnTo>
                    <a:pt x="2020148" y="686000"/>
                  </a:lnTo>
                  <a:lnTo>
                    <a:pt x="2069167" y="686000"/>
                  </a:lnTo>
                  <a:cubicBezTo>
                    <a:pt x="2075827" y="686000"/>
                    <a:pt x="2081155" y="680938"/>
                    <a:pt x="2081421" y="674278"/>
                  </a:cubicBezTo>
                  <a:cubicBezTo>
                    <a:pt x="2082753" y="637780"/>
                    <a:pt x="2088614" y="584764"/>
                    <a:pt x="2096340" y="558923"/>
                  </a:cubicBezTo>
                  <a:cubicBezTo>
                    <a:pt x="2106197" y="525355"/>
                    <a:pt x="2122715" y="492322"/>
                    <a:pt x="2145359" y="460885"/>
                  </a:cubicBezTo>
                  <a:cubicBezTo>
                    <a:pt x="2167738" y="429983"/>
                    <a:pt x="2198907" y="395615"/>
                    <a:pt x="2238602" y="358851"/>
                  </a:cubicBezTo>
                  <a:cubicBezTo>
                    <a:pt x="2289219" y="312496"/>
                    <a:pt x="2322787" y="278130"/>
                    <a:pt x="2338505" y="256817"/>
                  </a:cubicBezTo>
                  <a:cubicBezTo>
                    <a:pt x="2353157" y="236836"/>
                    <a:pt x="2360350" y="214991"/>
                    <a:pt x="2360350" y="189682"/>
                  </a:cubicBezTo>
                  <a:cubicBezTo>
                    <a:pt x="2360350" y="172366"/>
                    <a:pt x="2355555" y="158512"/>
                    <a:pt x="2345431" y="147590"/>
                  </a:cubicBezTo>
                  <a:cubicBezTo>
                    <a:pt x="2335574" y="136934"/>
                    <a:pt x="2323852" y="131872"/>
                    <a:pt x="2309200" y="131872"/>
                  </a:cubicBezTo>
                  <a:cubicBezTo>
                    <a:pt x="2287088" y="131872"/>
                    <a:pt x="2271903" y="140397"/>
                    <a:pt x="2261247" y="158512"/>
                  </a:cubicBezTo>
                  <a:cubicBezTo>
                    <a:pt x="2251389" y="175296"/>
                    <a:pt x="2244995" y="202470"/>
                    <a:pt x="2242331" y="238968"/>
                  </a:cubicBezTo>
                  <a:cubicBezTo>
                    <a:pt x="2240733" y="258682"/>
                    <a:pt x="2224215" y="273334"/>
                    <a:pt x="2204501" y="272535"/>
                  </a:cubicBezTo>
                  <a:lnTo>
                    <a:pt x="2118719" y="268539"/>
                  </a:lnTo>
                  <a:cubicBezTo>
                    <a:pt x="2103001" y="267740"/>
                    <a:pt x="2090746" y="254420"/>
                    <a:pt x="2091012" y="238968"/>
                  </a:cubicBezTo>
                  <a:cubicBezTo>
                    <a:pt x="2092611" y="179559"/>
                    <a:pt x="2102734" y="133204"/>
                    <a:pt x="2121649" y="100969"/>
                  </a:cubicBezTo>
                  <a:cubicBezTo>
                    <a:pt x="2142429" y="65803"/>
                    <a:pt x="2170935" y="39695"/>
                    <a:pt x="2206633" y="23710"/>
                  </a:cubicBezTo>
                  <a:cubicBezTo>
                    <a:pt x="2241533" y="7992"/>
                    <a:pt x="2279895" y="0"/>
                    <a:pt x="2320655" y="0"/>
                  </a:cubicBezTo>
                  <a:close/>
                </a:path>
              </a:pathLst>
            </a:custGeom>
            <a:solidFill>
              <a:schemeClr val="accent2"/>
            </a:solidFill>
            <a:ln w="9525" cap="flat">
              <a:noFill/>
              <a:prstDash val="solid"/>
              <a:miter/>
            </a:ln>
          </p:spPr>
          <p:txBody>
            <a:bodyPr wrap="square" rtlCol="0" anchor="ctr">
              <a:noAutofit/>
            </a:bodyPr>
            <a:lstStyle/>
            <a:p>
              <a:endParaRPr lang="en-US">
                <a:solidFill>
                  <a:prstClr val="black"/>
                </a:solidFill>
              </a:endParaRPr>
            </a:p>
          </p:txBody>
        </p:sp>
        <p:sp>
          <p:nvSpPr>
            <p:cNvPr id="16" name="Freeform: Shape 15">
              <a:extLst>
                <a:ext uri="{FF2B5EF4-FFF2-40B4-BE49-F238E27FC236}">
                  <a16:creationId xmlns:a16="http://schemas.microsoft.com/office/drawing/2014/main" xmlns="" id="{83FF2870-B2BA-4F9C-ABAB-D7162A139B0F}"/>
                </a:ext>
              </a:extLst>
            </p:cNvPr>
            <p:cNvSpPr/>
            <p:nvPr/>
          </p:nvSpPr>
          <p:spPr>
            <a:xfrm>
              <a:off x="11477118" y="5890245"/>
              <a:ext cx="258415" cy="293048"/>
            </a:xfrm>
            <a:custGeom>
              <a:avLst/>
              <a:gdLst>
                <a:gd name="connsiteX0" fmla="*/ 440715 w 533434"/>
                <a:gd name="connsiteY0" fmla="*/ 250808 h 604925"/>
                <a:gd name="connsiteX1" fmla="*/ 335252 w 533434"/>
                <a:gd name="connsiteY1" fmla="*/ 523875 h 604925"/>
                <a:gd name="connsiteX2" fmla="*/ 96381 w 533434"/>
                <a:gd name="connsiteY2" fmla="*/ 354677 h 604925"/>
                <a:gd name="connsiteX3" fmla="*/ 201843 w 533434"/>
                <a:gd name="connsiteY3" fmla="*/ 81610 h 604925"/>
                <a:gd name="connsiteX4" fmla="*/ 440715 w 533434"/>
                <a:gd name="connsiteY4" fmla="*/ 250808 h 604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434" h="604925">
                  <a:moveTo>
                    <a:pt x="440715" y="250808"/>
                  </a:moveTo>
                  <a:cubicBezTo>
                    <a:pt x="477555" y="372936"/>
                    <a:pt x="430337" y="495192"/>
                    <a:pt x="335252" y="523875"/>
                  </a:cubicBezTo>
                  <a:cubicBezTo>
                    <a:pt x="240167" y="552557"/>
                    <a:pt x="133221" y="476805"/>
                    <a:pt x="96381" y="354677"/>
                  </a:cubicBezTo>
                  <a:cubicBezTo>
                    <a:pt x="59541" y="232549"/>
                    <a:pt x="106758" y="110293"/>
                    <a:pt x="201843" y="81610"/>
                  </a:cubicBezTo>
                  <a:cubicBezTo>
                    <a:pt x="296928" y="52928"/>
                    <a:pt x="403875" y="128680"/>
                    <a:pt x="440715" y="250808"/>
                  </a:cubicBezTo>
                  <a:close/>
                </a:path>
              </a:pathLst>
            </a:custGeom>
            <a:noFill/>
            <a:ln w="28575" cap="flat">
              <a:solidFill>
                <a:schemeClr val="accent2"/>
              </a:solidFill>
              <a:prstDash val="solid"/>
              <a:miter/>
            </a:ln>
          </p:spPr>
          <p:txBody>
            <a:bodyPr rtlCol="0" anchor="ctr"/>
            <a:lstStyle/>
            <a:p>
              <a:endParaRPr lang="en-US">
                <a:solidFill>
                  <a:prstClr val="black"/>
                </a:solidFill>
              </a:endParaRPr>
            </a:p>
          </p:txBody>
        </p:sp>
        <p:sp>
          <p:nvSpPr>
            <p:cNvPr id="17" name="Freeform: Shape 16">
              <a:extLst>
                <a:ext uri="{FF2B5EF4-FFF2-40B4-BE49-F238E27FC236}">
                  <a16:creationId xmlns:a16="http://schemas.microsoft.com/office/drawing/2014/main" xmlns="" id="{0AF4FC95-B04B-4C60-A9D1-CFAF18B4E6A6}"/>
                </a:ext>
              </a:extLst>
            </p:cNvPr>
            <p:cNvSpPr/>
            <p:nvPr/>
          </p:nvSpPr>
          <p:spPr>
            <a:xfrm>
              <a:off x="10433420" y="5924696"/>
              <a:ext cx="186485" cy="506174"/>
            </a:xfrm>
            <a:custGeom>
              <a:avLst/>
              <a:gdLst>
                <a:gd name="connsiteX0" fmla="*/ 190551 w 384952"/>
                <a:gd name="connsiteY0" fmla="*/ 1041847 h 1044871"/>
                <a:gd name="connsiteX1" fmla="*/ 42620 w 384952"/>
                <a:gd name="connsiteY1" fmla="*/ 898315 h 1044871"/>
                <a:gd name="connsiteX2" fmla="*/ 4124 w 384952"/>
                <a:gd name="connsiteY2" fmla="*/ 523811 h 1044871"/>
                <a:gd name="connsiteX3" fmla="*/ 42069 w 384952"/>
                <a:gd name="connsiteY3" fmla="*/ 151506 h 1044871"/>
                <a:gd name="connsiteX4" fmla="*/ 192201 w 384952"/>
                <a:gd name="connsiteY4" fmla="*/ 4124 h 1044871"/>
                <a:gd name="connsiteX5" fmla="*/ 342333 w 384952"/>
                <a:gd name="connsiteY5" fmla="*/ 148207 h 1044871"/>
                <a:gd name="connsiteX6" fmla="*/ 380828 w 384952"/>
                <a:gd name="connsiteY6" fmla="*/ 523261 h 1044871"/>
                <a:gd name="connsiteX7" fmla="*/ 352231 w 384952"/>
                <a:gd name="connsiteY7" fmla="*/ 848821 h 1044871"/>
                <a:gd name="connsiteX8" fmla="*/ 190551 w 384952"/>
                <a:gd name="connsiteY8" fmla="*/ 1041847 h 1044871"/>
                <a:gd name="connsiteX9" fmla="*/ 192201 w 384952"/>
                <a:gd name="connsiteY9" fmla="*/ 59118 h 1044871"/>
                <a:gd name="connsiteX10" fmla="*/ 94313 w 384952"/>
                <a:gd name="connsiteY10" fmla="*/ 166905 h 1044871"/>
                <a:gd name="connsiteX11" fmla="*/ 58567 w 384952"/>
                <a:gd name="connsiteY11" fmla="*/ 524361 h 1044871"/>
                <a:gd name="connsiteX12" fmla="*/ 94863 w 384952"/>
                <a:gd name="connsiteY12" fmla="*/ 882917 h 1044871"/>
                <a:gd name="connsiteX13" fmla="*/ 190001 w 384952"/>
                <a:gd name="connsiteY13" fmla="*/ 987404 h 1044871"/>
                <a:gd name="connsiteX14" fmla="*/ 297788 w 384952"/>
                <a:gd name="connsiteY14" fmla="*/ 840022 h 1044871"/>
                <a:gd name="connsiteX15" fmla="*/ 325284 w 384952"/>
                <a:gd name="connsiteY15" fmla="*/ 523261 h 1044871"/>
                <a:gd name="connsiteX16" fmla="*/ 288989 w 384952"/>
                <a:gd name="connsiteY16" fmla="*/ 164155 h 1044871"/>
                <a:gd name="connsiteX17" fmla="*/ 192201 w 384952"/>
                <a:gd name="connsiteY17" fmla="*/ 59118 h 104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4952" h="1044871">
                  <a:moveTo>
                    <a:pt x="190551" y="1041847"/>
                  </a:moveTo>
                  <a:cubicBezTo>
                    <a:pt x="121260" y="1041847"/>
                    <a:pt x="71216" y="993453"/>
                    <a:pt x="42620" y="898315"/>
                  </a:cubicBezTo>
                  <a:cubicBezTo>
                    <a:pt x="16773" y="813625"/>
                    <a:pt x="4124" y="687141"/>
                    <a:pt x="4124" y="523811"/>
                  </a:cubicBezTo>
                  <a:cubicBezTo>
                    <a:pt x="4124" y="363780"/>
                    <a:pt x="16773" y="238396"/>
                    <a:pt x="42069" y="151506"/>
                  </a:cubicBezTo>
                  <a:cubicBezTo>
                    <a:pt x="70116" y="53618"/>
                    <a:pt x="120710" y="4124"/>
                    <a:pt x="192201" y="4124"/>
                  </a:cubicBezTo>
                  <a:cubicBezTo>
                    <a:pt x="263143" y="4124"/>
                    <a:pt x="313186" y="52519"/>
                    <a:pt x="342333" y="148207"/>
                  </a:cubicBezTo>
                  <a:cubicBezTo>
                    <a:pt x="368179" y="233446"/>
                    <a:pt x="380828" y="359381"/>
                    <a:pt x="380828" y="523261"/>
                  </a:cubicBezTo>
                  <a:cubicBezTo>
                    <a:pt x="380828" y="624998"/>
                    <a:pt x="371479" y="734435"/>
                    <a:pt x="352231" y="848821"/>
                  </a:cubicBezTo>
                  <a:cubicBezTo>
                    <a:pt x="331334" y="976955"/>
                    <a:pt x="276891" y="1041847"/>
                    <a:pt x="190551" y="1041847"/>
                  </a:cubicBezTo>
                  <a:close/>
                  <a:moveTo>
                    <a:pt x="192201" y="59118"/>
                  </a:moveTo>
                  <a:cubicBezTo>
                    <a:pt x="175703" y="59118"/>
                    <a:pt x="125659" y="59118"/>
                    <a:pt x="94313" y="166905"/>
                  </a:cubicBezTo>
                  <a:cubicBezTo>
                    <a:pt x="70666" y="248844"/>
                    <a:pt x="58567" y="369280"/>
                    <a:pt x="58567" y="524361"/>
                  </a:cubicBezTo>
                  <a:cubicBezTo>
                    <a:pt x="58567" y="682191"/>
                    <a:pt x="70666" y="803176"/>
                    <a:pt x="94863" y="882917"/>
                  </a:cubicBezTo>
                  <a:cubicBezTo>
                    <a:pt x="126759" y="987404"/>
                    <a:pt x="174604" y="987404"/>
                    <a:pt x="190001" y="987404"/>
                  </a:cubicBezTo>
                  <a:cubicBezTo>
                    <a:pt x="210899" y="987404"/>
                    <a:pt x="273591" y="987404"/>
                    <a:pt x="297788" y="840022"/>
                  </a:cubicBezTo>
                  <a:cubicBezTo>
                    <a:pt x="315936" y="728386"/>
                    <a:pt x="325284" y="621699"/>
                    <a:pt x="325284" y="523261"/>
                  </a:cubicBezTo>
                  <a:cubicBezTo>
                    <a:pt x="325284" y="365430"/>
                    <a:pt x="313186" y="244445"/>
                    <a:pt x="288989" y="164155"/>
                  </a:cubicBezTo>
                  <a:cubicBezTo>
                    <a:pt x="258193" y="59118"/>
                    <a:pt x="208699" y="59118"/>
                    <a:pt x="192201" y="59118"/>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cxnSp>
          <p:nvCxnSpPr>
            <p:cNvPr id="18" name="Straight Connector 17">
              <a:extLst>
                <a:ext uri="{FF2B5EF4-FFF2-40B4-BE49-F238E27FC236}">
                  <a16:creationId xmlns:a16="http://schemas.microsoft.com/office/drawing/2014/main" xmlns="" id="{9D8F0836-27C0-45BE-819F-AB6454E376F0}"/>
                </a:ext>
              </a:extLst>
            </p:cNvPr>
            <p:cNvCxnSpPr>
              <a:cxnSpLocks/>
            </p:cNvCxnSpPr>
            <p:nvPr/>
          </p:nvCxnSpPr>
          <p:spPr>
            <a:xfrm>
              <a:off x="0" y="6503154"/>
              <a:ext cx="8181474"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19" name="Rectangle 18">
            <a:extLst>
              <a:ext uri="{FF2B5EF4-FFF2-40B4-BE49-F238E27FC236}">
                <a16:creationId xmlns:a16="http://schemas.microsoft.com/office/drawing/2014/main" xmlns="" id="{494E07A3-1047-4679-92CE-91D2CCB12FA8}"/>
              </a:ext>
            </a:extLst>
          </p:cNvPr>
          <p:cNvSpPr/>
          <p:nvPr userDrawn="1"/>
        </p:nvSpPr>
        <p:spPr>
          <a:xfrm>
            <a:off x="0" y="6485021"/>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04639159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2_Images and Contents Layout">
    <p:spTree>
      <p:nvGrpSpPr>
        <p:cNvPr id="1" name=""/>
        <p:cNvGrpSpPr/>
        <p:nvPr/>
      </p:nvGrpSpPr>
      <p:grpSpPr>
        <a:xfrm>
          <a:off x="0" y="0"/>
          <a:ext cx="0" cy="0"/>
          <a:chOff x="0" y="0"/>
          <a:chExt cx="0" cy="0"/>
        </a:xfrm>
      </p:grpSpPr>
      <p:sp>
        <p:nvSpPr>
          <p:cNvPr id="4" name="Picture Placeholder 2"/>
          <p:cNvSpPr>
            <a:spLocks noGrp="1"/>
          </p:cNvSpPr>
          <p:nvPr>
            <p:ph type="pic" idx="18"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2" name="Rectangle 1"/>
          <p:cNvSpPr/>
          <p:nvPr userDrawn="1"/>
        </p:nvSpPr>
        <p:spPr>
          <a:xfrm>
            <a:off x="6836229" y="2276872"/>
            <a:ext cx="5355771" cy="2736304"/>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Tree>
    <p:extLst>
      <p:ext uri="{BB962C8B-B14F-4D97-AF65-F5344CB8AC3E}">
        <p14:creationId xmlns:p14="http://schemas.microsoft.com/office/powerpoint/2010/main" val="315915455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66474" y="339509"/>
            <a:ext cx="9430252"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Rectangle 4">
            <a:extLst>
              <a:ext uri="{FF2B5EF4-FFF2-40B4-BE49-F238E27FC236}">
                <a16:creationId xmlns:a16="http://schemas.microsoft.com/office/drawing/2014/main" xmlns="" id="{39919EF6-B417-4451-B188-C2C0ABEF2C95}"/>
              </a:ext>
            </a:extLst>
          </p:cNvPr>
          <p:cNvSpPr/>
          <p:nvPr userDrawn="1"/>
        </p:nvSpPr>
        <p:spPr>
          <a:xfrm>
            <a:off x="0" y="0"/>
            <a:ext cx="232209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TextBox 5">
            <a:extLst>
              <a:ext uri="{FF2B5EF4-FFF2-40B4-BE49-F238E27FC236}">
                <a16:creationId xmlns:a16="http://schemas.microsoft.com/office/drawing/2014/main" xmlns="" id="{EC657923-A0DE-46FE-BBC8-57B9510D394B}"/>
              </a:ext>
            </a:extLst>
          </p:cNvPr>
          <p:cNvSpPr txBox="1"/>
          <p:nvPr userDrawn="1"/>
        </p:nvSpPr>
        <p:spPr>
          <a:xfrm>
            <a:off x="188399" y="1103287"/>
            <a:ext cx="3517324" cy="461665"/>
          </a:xfrm>
          <a:prstGeom prst="rect">
            <a:avLst/>
          </a:prstGeom>
          <a:noFill/>
        </p:spPr>
        <p:txBody>
          <a:bodyPr wrap="square" rtlCol="0" anchor="ctr">
            <a:spAutoFit/>
          </a:bodyPr>
          <a:lstStyle/>
          <a:p>
            <a:r>
              <a:rPr lang="en-US" altLang="ko-KR" sz="2400" dirty="0">
                <a:solidFill>
                  <a:srgbClr val="FEB7D8">
                    <a:lumMod val="75000"/>
                  </a:srgbClr>
                </a:solidFill>
                <a:cs typeface="Arial" pitchFamily="34" charset="0"/>
              </a:rPr>
              <a:t>Education</a:t>
            </a:r>
            <a:endParaRPr lang="ko-KR" altLang="en-US" sz="2400" dirty="0">
              <a:solidFill>
                <a:srgbClr val="FEB7D8">
                  <a:lumMod val="75000"/>
                </a:srgbClr>
              </a:solidFill>
              <a:cs typeface="Arial" pitchFamily="34" charset="0"/>
            </a:endParaRPr>
          </a:p>
        </p:txBody>
      </p:sp>
      <p:sp>
        <p:nvSpPr>
          <p:cNvPr id="7" name="TextBox 6">
            <a:extLst>
              <a:ext uri="{FF2B5EF4-FFF2-40B4-BE49-F238E27FC236}">
                <a16:creationId xmlns:a16="http://schemas.microsoft.com/office/drawing/2014/main" xmlns="" id="{0BDCF291-E914-47A1-9E07-2183A941A8E7}"/>
              </a:ext>
            </a:extLst>
          </p:cNvPr>
          <p:cNvSpPr txBox="1"/>
          <p:nvPr userDrawn="1"/>
        </p:nvSpPr>
        <p:spPr>
          <a:xfrm>
            <a:off x="188399" y="1454636"/>
            <a:ext cx="3517324" cy="461665"/>
          </a:xfrm>
          <a:prstGeom prst="rect">
            <a:avLst/>
          </a:prstGeom>
          <a:noFill/>
        </p:spPr>
        <p:txBody>
          <a:bodyPr wrap="square" rtlCol="0" anchor="ctr">
            <a:spAutoFit/>
          </a:bodyPr>
          <a:lstStyle/>
          <a:p>
            <a:r>
              <a:rPr lang="en-US" altLang="ko-KR" sz="2400" dirty="0">
                <a:solidFill>
                  <a:srgbClr val="FEB7D8">
                    <a:lumMod val="75000"/>
                  </a:srgbClr>
                </a:solidFill>
                <a:cs typeface="Arial" pitchFamily="34" charset="0"/>
              </a:rPr>
              <a:t>Plan</a:t>
            </a:r>
            <a:endParaRPr lang="ko-KR" altLang="en-US" sz="2400" dirty="0">
              <a:solidFill>
                <a:srgbClr val="FEB7D8">
                  <a:lumMod val="75000"/>
                </a:srgbClr>
              </a:solidFill>
              <a:cs typeface="Arial" pitchFamily="34" charset="0"/>
            </a:endParaRPr>
          </a:p>
        </p:txBody>
      </p:sp>
      <p:grpSp>
        <p:nvGrpSpPr>
          <p:cNvPr id="8" name="Group 7">
            <a:extLst>
              <a:ext uri="{FF2B5EF4-FFF2-40B4-BE49-F238E27FC236}">
                <a16:creationId xmlns:a16="http://schemas.microsoft.com/office/drawing/2014/main" xmlns="" id="{0E077479-776C-4BDA-9446-1C8D13201629}"/>
              </a:ext>
            </a:extLst>
          </p:cNvPr>
          <p:cNvGrpSpPr/>
          <p:nvPr userDrawn="1"/>
        </p:nvGrpSpPr>
        <p:grpSpPr>
          <a:xfrm>
            <a:off x="295274" y="447797"/>
            <a:ext cx="1618143" cy="491518"/>
            <a:chOff x="6442698" y="4204191"/>
            <a:chExt cx="3262908" cy="991122"/>
          </a:xfrm>
          <a:solidFill>
            <a:schemeClr val="accent1">
              <a:lumMod val="75000"/>
            </a:schemeClr>
          </a:solidFill>
        </p:grpSpPr>
        <p:sp>
          <p:nvSpPr>
            <p:cNvPr id="9" name="Freeform: Shape 8">
              <a:extLst>
                <a:ext uri="{FF2B5EF4-FFF2-40B4-BE49-F238E27FC236}">
                  <a16:creationId xmlns:a16="http://schemas.microsoft.com/office/drawing/2014/main" xmlns="" id="{CACF40F7-03F9-442E-96A1-09783D760CBF}"/>
                </a:ext>
              </a:extLst>
            </p:cNvPr>
            <p:cNvSpPr/>
            <p:nvPr/>
          </p:nvSpPr>
          <p:spPr>
            <a:xfrm flipH="1">
              <a:off x="6442698" y="4300261"/>
              <a:ext cx="727472" cy="887611"/>
            </a:xfrm>
            <a:custGeom>
              <a:avLst/>
              <a:gdLst>
                <a:gd name="connsiteX0" fmla="*/ 357783 w 727472"/>
                <a:gd name="connsiteY0" fmla="*/ 0 h 887611"/>
                <a:gd name="connsiteX1" fmla="*/ 158651 w 727472"/>
                <a:gd name="connsiteY1" fmla="*/ 29171 h 887611"/>
                <a:gd name="connsiteX2" fmla="*/ 46732 w 727472"/>
                <a:gd name="connsiteY2" fmla="*/ 118765 h 887611"/>
                <a:gd name="connsiteX3" fmla="*/ 5953 w 727472"/>
                <a:gd name="connsiteY3" fmla="*/ 254199 h 887611"/>
                <a:gd name="connsiteX4" fmla="*/ 52685 w 727472"/>
                <a:gd name="connsiteY4" fmla="*/ 406599 h 887611"/>
                <a:gd name="connsiteX5" fmla="*/ 222647 w 727472"/>
                <a:gd name="connsiteY5" fmla="*/ 566142 h 887611"/>
                <a:gd name="connsiteX6" fmla="*/ 320576 w 727472"/>
                <a:gd name="connsiteY6" fmla="*/ 636985 h 887611"/>
                <a:gd name="connsiteX7" fmla="*/ 378619 w 727472"/>
                <a:gd name="connsiteY7" fmla="*/ 689967 h 887611"/>
                <a:gd name="connsiteX8" fmla="*/ 0 w 727472"/>
                <a:gd name="connsiteY8" fmla="*/ 689967 h 887611"/>
                <a:gd name="connsiteX9" fmla="*/ 0 w 727472"/>
                <a:gd name="connsiteY9" fmla="*/ 887611 h 887611"/>
                <a:gd name="connsiteX10" fmla="*/ 727472 w 727472"/>
                <a:gd name="connsiteY10" fmla="*/ 887611 h 887611"/>
                <a:gd name="connsiteX11" fmla="*/ 651569 w 727472"/>
                <a:gd name="connsiteY11" fmla="*/ 684907 h 887611"/>
                <a:gd name="connsiteX12" fmla="*/ 413742 w 727472"/>
                <a:gd name="connsiteY12" fmla="*/ 460772 h 887611"/>
                <a:gd name="connsiteX13" fmla="*/ 277416 w 727472"/>
                <a:gd name="connsiteY13" fmla="*/ 340519 h 887611"/>
                <a:gd name="connsiteX14" fmla="*/ 247650 w 727472"/>
                <a:gd name="connsiteY14" fmla="*/ 262533 h 887611"/>
                <a:gd name="connsiteX15" fmla="*/ 277118 w 727472"/>
                <a:gd name="connsiteY15" fmla="*/ 194370 h 887611"/>
                <a:gd name="connsiteX16" fmla="*/ 351234 w 727472"/>
                <a:gd name="connsiteY16" fmla="*/ 166092 h 887611"/>
                <a:gd name="connsiteX17" fmla="*/ 427137 w 727472"/>
                <a:gd name="connsiteY17" fmla="*/ 195263 h 887611"/>
                <a:gd name="connsiteX18" fmla="*/ 466725 w 727472"/>
                <a:gd name="connsiteY18" fmla="*/ 298252 h 887611"/>
                <a:gd name="connsiteX19" fmla="*/ 709612 w 727472"/>
                <a:gd name="connsiteY19" fmla="*/ 278607 h 887611"/>
                <a:gd name="connsiteX20" fmla="*/ 657225 w 727472"/>
                <a:gd name="connsiteY20" fmla="*/ 118765 h 887611"/>
                <a:gd name="connsiteX21" fmla="*/ 549771 w 727472"/>
                <a:gd name="connsiteY21" fmla="*/ 30659 h 887611"/>
                <a:gd name="connsiteX22" fmla="*/ 357783 w 727472"/>
                <a:gd name="connsiteY22"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27472" h="887611">
                  <a:moveTo>
                    <a:pt x="357783" y="0"/>
                  </a:moveTo>
                  <a:cubicBezTo>
                    <a:pt x="272455" y="0"/>
                    <a:pt x="206077" y="9724"/>
                    <a:pt x="158651" y="29171"/>
                  </a:cubicBezTo>
                  <a:cubicBezTo>
                    <a:pt x="111224" y="48617"/>
                    <a:pt x="73918" y="78482"/>
                    <a:pt x="46732" y="118765"/>
                  </a:cubicBezTo>
                  <a:cubicBezTo>
                    <a:pt x="19546" y="159048"/>
                    <a:pt x="5953" y="204192"/>
                    <a:pt x="5953" y="254199"/>
                  </a:cubicBezTo>
                  <a:cubicBezTo>
                    <a:pt x="5953" y="307380"/>
                    <a:pt x="21530" y="358180"/>
                    <a:pt x="52685" y="406599"/>
                  </a:cubicBezTo>
                  <a:cubicBezTo>
                    <a:pt x="83840" y="455017"/>
                    <a:pt x="140494" y="508199"/>
                    <a:pt x="222647" y="566142"/>
                  </a:cubicBezTo>
                  <a:cubicBezTo>
                    <a:pt x="271463" y="599877"/>
                    <a:pt x="304105" y="623491"/>
                    <a:pt x="320576" y="636985"/>
                  </a:cubicBezTo>
                  <a:cubicBezTo>
                    <a:pt x="337046" y="650478"/>
                    <a:pt x="356394" y="668139"/>
                    <a:pt x="378619" y="689967"/>
                  </a:cubicBezTo>
                  <a:lnTo>
                    <a:pt x="0" y="689967"/>
                  </a:lnTo>
                  <a:lnTo>
                    <a:pt x="0" y="887611"/>
                  </a:lnTo>
                  <a:lnTo>
                    <a:pt x="727472" y="887611"/>
                  </a:lnTo>
                  <a:cubicBezTo>
                    <a:pt x="719137" y="815777"/>
                    <a:pt x="693837" y="748209"/>
                    <a:pt x="651569" y="684907"/>
                  </a:cubicBezTo>
                  <a:cubicBezTo>
                    <a:pt x="609302" y="621606"/>
                    <a:pt x="530027" y="546894"/>
                    <a:pt x="413742" y="460772"/>
                  </a:cubicBezTo>
                  <a:cubicBezTo>
                    <a:pt x="342702" y="407988"/>
                    <a:pt x="297259" y="367903"/>
                    <a:pt x="277416" y="340519"/>
                  </a:cubicBezTo>
                  <a:cubicBezTo>
                    <a:pt x="257572" y="313135"/>
                    <a:pt x="247650" y="287139"/>
                    <a:pt x="247650" y="262533"/>
                  </a:cubicBezTo>
                  <a:cubicBezTo>
                    <a:pt x="247650" y="235943"/>
                    <a:pt x="257473" y="213221"/>
                    <a:pt x="277118" y="194370"/>
                  </a:cubicBezTo>
                  <a:cubicBezTo>
                    <a:pt x="296763" y="175518"/>
                    <a:pt x="321469" y="166092"/>
                    <a:pt x="351234" y="166092"/>
                  </a:cubicBezTo>
                  <a:cubicBezTo>
                    <a:pt x="382191" y="166092"/>
                    <a:pt x="407491" y="175816"/>
                    <a:pt x="427137" y="195263"/>
                  </a:cubicBezTo>
                  <a:cubicBezTo>
                    <a:pt x="446782" y="214710"/>
                    <a:pt x="459978" y="249039"/>
                    <a:pt x="466725" y="298252"/>
                  </a:cubicBezTo>
                  <a:lnTo>
                    <a:pt x="709612" y="278607"/>
                  </a:lnTo>
                  <a:cubicBezTo>
                    <a:pt x="700087" y="210344"/>
                    <a:pt x="682625" y="157064"/>
                    <a:pt x="657225" y="118765"/>
                  </a:cubicBezTo>
                  <a:cubicBezTo>
                    <a:pt x="631825" y="80467"/>
                    <a:pt x="596007" y="51098"/>
                    <a:pt x="549771" y="30659"/>
                  </a:cubicBezTo>
                  <a:cubicBezTo>
                    <a:pt x="503535" y="10220"/>
                    <a:pt x="439539" y="0"/>
                    <a:pt x="35778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Freeform: Shape 9">
              <a:extLst>
                <a:ext uri="{FF2B5EF4-FFF2-40B4-BE49-F238E27FC236}">
                  <a16:creationId xmlns:a16="http://schemas.microsoft.com/office/drawing/2014/main" xmlns="" id="{525D7DF5-B5ED-4309-B17A-129416EB76CC}"/>
                </a:ext>
              </a:extLst>
            </p:cNvPr>
            <p:cNvSpPr/>
            <p:nvPr/>
          </p:nvSpPr>
          <p:spPr>
            <a:xfrm flipH="1">
              <a:off x="8343530" y="4300261"/>
              <a:ext cx="500063" cy="887611"/>
            </a:xfrm>
            <a:custGeom>
              <a:avLst/>
              <a:gdLst>
                <a:gd name="connsiteX0" fmla="*/ 200620 w 500063"/>
                <a:gd name="connsiteY0" fmla="*/ 0 h 887611"/>
                <a:gd name="connsiteX1" fmla="*/ 0 w 500063"/>
                <a:gd name="connsiteY1" fmla="*/ 0 h 887611"/>
                <a:gd name="connsiteX2" fmla="*/ 0 w 500063"/>
                <a:gd name="connsiteY2" fmla="*/ 887611 h 887611"/>
                <a:gd name="connsiteX3" fmla="*/ 245269 w 500063"/>
                <a:gd name="connsiteY3" fmla="*/ 887611 h 887611"/>
                <a:gd name="connsiteX4" fmla="*/ 245269 w 500063"/>
                <a:gd name="connsiteY4" fmla="*/ 305991 h 887611"/>
                <a:gd name="connsiteX5" fmla="*/ 360462 w 500063"/>
                <a:gd name="connsiteY5" fmla="*/ 379214 h 887611"/>
                <a:gd name="connsiteX6" fmla="*/ 500063 w 500063"/>
                <a:gd name="connsiteY6" fmla="*/ 432793 h 887611"/>
                <a:gd name="connsiteX7" fmla="*/ 500063 w 500063"/>
                <a:gd name="connsiteY7" fmla="*/ 233958 h 887611"/>
                <a:gd name="connsiteX8" fmla="*/ 307777 w 500063"/>
                <a:gd name="connsiteY8" fmla="*/ 138113 h 887611"/>
                <a:gd name="connsiteX9" fmla="*/ 200620 w 500063"/>
                <a:gd name="connsiteY9"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0063" h="887611">
                  <a:moveTo>
                    <a:pt x="200620" y="0"/>
                  </a:moveTo>
                  <a:lnTo>
                    <a:pt x="0" y="0"/>
                  </a:lnTo>
                  <a:lnTo>
                    <a:pt x="0" y="887611"/>
                  </a:lnTo>
                  <a:lnTo>
                    <a:pt x="245269" y="887611"/>
                  </a:lnTo>
                  <a:lnTo>
                    <a:pt x="245269" y="305991"/>
                  </a:lnTo>
                  <a:cubicBezTo>
                    <a:pt x="284956" y="336153"/>
                    <a:pt x="323354" y="360561"/>
                    <a:pt x="360462" y="379214"/>
                  </a:cubicBezTo>
                  <a:cubicBezTo>
                    <a:pt x="397570" y="397867"/>
                    <a:pt x="444103" y="415727"/>
                    <a:pt x="500063" y="432793"/>
                  </a:cubicBezTo>
                  <a:lnTo>
                    <a:pt x="500063" y="233958"/>
                  </a:lnTo>
                  <a:cubicBezTo>
                    <a:pt x="417513" y="207368"/>
                    <a:pt x="353417" y="175419"/>
                    <a:pt x="307777" y="138113"/>
                  </a:cubicBezTo>
                  <a:cubicBezTo>
                    <a:pt x="262136" y="100807"/>
                    <a:pt x="226417" y="54769"/>
                    <a:pt x="20062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a16="http://schemas.microsoft.com/office/drawing/2014/main" xmlns="" id="{AED3EFC9-254B-40BD-AE3C-9F2E4114B469}"/>
                </a:ext>
              </a:extLst>
            </p:cNvPr>
            <p:cNvSpPr/>
            <p:nvPr/>
          </p:nvSpPr>
          <p:spPr>
            <a:xfrm flipH="1">
              <a:off x="8986468" y="4292819"/>
              <a:ext cx="719138" cy="902494"/>
            </a:xfrm>
            <a:custGeom>
              <a:avLst/>
              <a:gdLst>
                <a:gd name="connsiteX0" fmla="*/ 383977 w 719138"/>
                <a:gd name="connsiteY0" fmla="*/ 0 h 902494"/>
                <a:gd name="connsiteX1" fmla="*/ 173831 w 719138"/>
                <a:gd name="connsiteY1" fmla="*/ 44946 h 902494"/>
                <a:gd name="connsiteX2" fmla="*/ 47327 w 719138"/>
                <a:gd name="connsiteY2" fmla="*/ 187821 h 902494"/>
                <a:gd name="connsiteX3" fmla="*/ 0 w 719138"/>
                <a:gd name="connsiteY3" fmla="*/ 446485 h 902494"/>
                <a:gd name="connsiteX4" fmla="*/ 99417 w 719138"/>
                <a:gd name="connsiteY4" fmla="*/ 792659 h 902494"/>
                <a:gd name="connsiteX5" fmla="*/ 375047 w 719138"/>
                <a:gd name="connsiteY5" fmla="*/ 902494 h 902494"/>
                <a:gd name="connsiteX6" fmla="*/ 539353 w 719138"/>
                <a:gd name="connsiteY6" fmla="*/ 878384 h 902494"/>
                <a:gd name="connsiteX7" fmla="*/ 639366 w 719138"/>
                <a:gd name="connsiteY7" fmla="*/ 807839 h 902494"/>
                <a:gd name="connsiteX8" fmla="*/ 700683 w 719138"/>
                <a:gd name="connsiteY8" fmla="*/ 691753 h 902494"/>
                <a:gd name="connsiteX9" fmla="*/ 459581 w 719138"/>
                <a:gd name="connsiteY9" fmla="*/ 661392 h 902494"/>
                <a:gd name="connsiteX10" fmla="*/ 427435 w 719138"/>
                <a:gd name="connsiteY10" fmla="*/ 732830 h 902494"/>
                <a:gd name="connsiteX11" fmla="*/ 372071 w 719138"/>
                <a:gd name="connsiteY11" fmla="*/ 753666 h 902494"/>
                <a:gd name="connsiteX12" fmla="*/ 280988 w 719138"/>
                <a:gd name="connsiteY12" fmla="*/ 694730 h 902494"/>
                <a:gd name="connsiteX13" fmla="*/ 245269 w 719138"/>
                <a:gd name="connsiteY13" fmla="*/ 510778 h 902494"/>
                <a:gd name="connsiteX14" fmla="*/ 334566 w 719138"/>
                <a:gd name="connsiteY14" fmla="*/ 576263 h 902494"/>
                <a:gd name="connsiteX15" fmla="*/ 440531 w 719138"/>
                <a:gd name="connsiteY15" fmla="*/ 597099 h 902494"/>
                <a:gd name="connsiteX16" fmla="*/ 638473 w 719138"/>
                <a:gd name="connsiteY16" fmla="*/ 513755 h 902494"/>
                <a:gd name="connsiteX17" fmla="*/ 719138 w 719138"/>
                <a:gd name="connsiteY17" fmla="*/ 303014 h 902494"/>
                <a:gd name="connsiteX18" fmla="*/ 678061 w 719138"/>
                <a:gd name="connsiteY18" fmla="*/ 144661 h 902494"/>
                <a:gd name="connsiteX19" fmla="*/ 564952 w 719138"/>
                <a:gd name="connsiteY19" fmla="*/ 36612 h 902494"/>
                <a:gd name="connsiteX20" fmla="*/ 383977 w 719138"/>
                <a:gd name="connsiteY20" fmla="*/ 0 h 902494"/>
                <a:gd name="connsiteX21" fmla="*/ 376833 w 719138"/>
                <a:gd name="connsiteY21" fmla="*/ 151210 h 902494"/>
                <a:gd name="connsiteX22" fmla="*/ 456903 w 719138"/>
                <a:gd name="connsiteY22" fmla="*/ 187524 h 902494"/>
                <a:gd name="connsiteX23" fmla="*/ 488752 w 719138"/>
                <a:gd name="connsiteY23" fmla="*/ 296466 h 902494"/>
                <a:gd name="connsiteX24" fmla="*/ 455712 w 719138"/>
                <a:gd name="connsiteY24" fmla="*/ 408385 h 902494"/>
                <a:gd name="connsiteX25" fmla="*/ 373261 w 719138"/>
                <a:gd name="connsiteY25" fmla="*/ 447080 h 902494"/>
                <a:gd name="connsiteX26" fmla="*/ 288131 w 719138"/>
                <a:gd name="connsiteY26" fmla="*/ 409575 h 902494"/>
                <a:gd name="connsiteX27" fmla="*/ 254199 w 719138"/>
                <a:gd name="connsiteY27" fmla="*/ 302419 h 902494"/>
                <a:gd name="connsiteX28" fmla="*/ 289917 w 719138"/>
                <a:gd name="connsiteY28" fmla="*/ 191393 h 902494"/>
                <a:gd name="connsiteX29" fmla="*/ 376833 w 719138"/>
                <a:gd name="connsiteY29" fmla="*/ 151210 h 902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19138" h="902494">
                  <a:moveTo>
                    <a:pt x="383977" y="0"/>
                  </a:moveTo>
                  <a:cubicBezTo>
                    <a:pt x="296665" y="0"/>
                    <a:pt x="226616" y="14982"/>
                    <a:pt x="173831" y="44946"/>
                  </a:cubicBezTo>
                  <a:cubicBezTo>
                    <a:pt x="121047" y="74910"/>
                    <a:pt x="78879" y="122535"/>
                    <a:pt x="47327" y="187821"/>
                  </a:cubicBezTo>
                  <a:cubicBezTo>
                    <a:pt x="15776" y="253107"/>
                    <a:pt x="0" y="339328"/>
                    <a:pt x="0" y="446485"/>
                  </a:cubicBezTo>
                  <a:cubicBezTo>
                    <a:pt x="0" y="604044"/>
                    <a:pt x="33139" y="719435"/>
                    <a:pt x="99417" y="792659"/>
                  </a:cubicBezTo>
                  <a:cubicBezTo>
                    <a:pt x="165696" y="865882"/>
                    <a:pt x="257572" y="902494"/>
                    <a:pt x="375047" y="902494"/>
                  </a:cubicBezTo>
                  <a:cubicBezTo>
                    <a:pt x="444500" y="902494"/>
                    <a:pt x="499269" y="894457"/>
                    <a:pt x="539353" y="878384"/>
                  </a:cubicBezTo>
                  <a:cubicBezTo>
                    <a:pt x="579438" y="862310"/>
                    <a:pt x="612775" y="838796"/>
                    <a:pt x="639366" y="807839"/>
                  </a:cubicBezTo>
                  <a:cubicBezTo>
                    <a:pt x="665957" y="776883"/>
                    <a:pt x="686395" y="738188"/>
                    <a:pt x="700683" y="691753"/>
                  </a:cubicBezTo>
                  <a:lnTo>
                    <a:pt x="459581" y="661392"/>
                  </a:lnTo>
                  <a:cubicBezTo>
                    <a:pt x="453231" y="695127"/>
                    <a:pt x="442516" y="718939"/>
                    <a:pt x="427435" y="732830"/>
                  </a:cubicBezTo>
                  <a:cubicBezTo>
                    <a:pt x="412353" y="746721"/>
                    <a:pt x="393899" y="753666"/>
                    <a:pt x="372071" y="753666"/>
                  </a:cubicBezTo>
                  <a:cubicBezTo>
                    <a:pt x="333177" y="753666"/>
                    <a:pt x="302816" y="734021"/>
                    <a:pt x="280988" y="694730"/>
                  </a:cubicBezTo>
                  <a:cubicBezTo>
                    <a:pt x="265113" y="665758"/>
                    <a:pt x="253207" y="604441"/>
                    <a:pt x="245269" y="510778"/>
                  </a:cubicBezTo>
                  <a:cubicBezTo>
                    <a:pt x="274241" y="540544"/>
                    <a:pt x="304007" y="562372"/>
                    <a:pt x="334566" y="576263"/>
                  </a:cubicBezTo>
                  <a:cubicBezTo>
                    <a:pt x="365125" y="590153"/>
                    <a:pt x="400447" y="597099"/>
                    <a:pt x="440531" y="597099"/>
                  </a:cubicBezTo>
                  <a:cubicBezTo>
                    <a:pt x="518716" y="597099"/>
                    <a:pt x="584696" y="569317"/>
                    <a:pt x="638473" y="513755"/>
                  </a:cubicBezTo>
                  <a:cubicBezTo>
                    <a:pt x="692249" y="458192"/>
                    <a:pt x="719138" y="387946"/>
                    <a:pt x="719138" y="303014"/>
                  </a:cubicBezTo>
                  <a:cubicBezTo>
                    <a:pt x="719138" y="245071"/>
                    <a:pt x="705445" y="192286"/>
                    <a:pt x="678061" y="144661"/>
                  </a:cubicBezTo>
                  <a:cubicBezTo>
                    <a:pt x="650677" y="97036"/>
                    <a:pt x="612973" y="61020"/>
                    <a:pt x="564952" y="36612"/>
                  </a:cubicBezTo>
                  <a:cubicBezTo>
                    <a:pt x="516930" y="12204"/>
                    <a:pt x="456605" y="0"/>
                    <a:pt x="383977" y="0"/>
                  </a:cubicBezTo>
                  <a:close/>
                  <a:moveTo>
                    <a:pt x="376833" y="151210"/>
                  </a:moveTo>
                  <a:cubicBezTo>
                    <a:pt x="408980" y="151210"/>
                    <a:pt x="435670" y="163314"/>
                    <a:pt x="456903" y="187524"/>
                  </a:cubicBezTo>
                  <a:cubicBezTo>
                    <a:pt x="478135" y="211733"/>
                    <a:pt x="488752" y="248047"/>
                    <a:pt x="488752" y="296466"/>
                  </a:cubicBezTo>
                  <a:cubicBezTo>
                    <a:pt x="488752" y="345282"/>
                    <a:pt x="477739" y="382588"/>
                    <a:pt x="455712" y="408385"/>
                  </a:cubicBezTo>
                  <a:cubicBezTo>
                    <a:pt x="433685" y="434182"/>
                    <a:pt x="406202" y="447080"/>
                    <a:pt x="373261" y="447080"/>
                  </a:cubicBezTo>
                  <a:cubicBezTo>
                    <a:pt x="339130" y="447080"/>
                    <a:pt x="310753" y="434578"/>
                    <a:pt x="288131" y="409575"/>
                  </a:cubicBezTo>
                  <a:cubicBezTo>
                    <a:pt x="265510" y="384572"/>
                    <a:pt x="254199" y="348853"/>
                    <a:pt x="254199" y="302419"/>
                  </a:cubicBezTo>
                  <a:cubicBezTo>
                    <a:pt x="254199" y="255191"/>
                    <a:pt x="266105" y="218182"/>
                    <a:pt x="289917" y="191393"/>
                  </a:cubicBezTo>
                  <a:cubicBezTo>
                    <a:pt x="313730" y="164604"/>
                    <a:pt x="342702" y="151210"/>
                    <a:pt x="376833" y="15121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12" name="Group 11">
              <a:extLst>
                <a:ext uri="{FF2B5EF4-FFF2-40B4-BE49-F238E27FC236}">
                  <a16:creationId xmlns:a16="http://schemas.microsoft.com/office/drawing/2014/main" xmlns="" id="{BAB1CBB6-D864-4898-B363-62C6123FA3CE}"/>
                </a:ext>
              </a:extLst>
            </p:cNvPr>
            <p:cNvGrpSpPr/>
            <p:nvPr/>
          </p:nvGrpSpPr>
          <p:grpSpPr>
            <a:xfrm>
              <a:off x="7313044" y="4204191"/>
              <a:ext cx="849881" cy="991121"/>
              <a:chOff x="6955856" y="5224590"/>
              <a:chExt cx="887612" cy="1035122"/>
            </a:xfrm>
            <a:grpFill/>
          </p:grpSpPr>
          <p:sp>
            <p:nvSpPr>
              <p:cNvPr id="13" name="Freeform: Shape 12">
                <a:extLst>
                  <a:ext uri="{FF2B5EF4-FFF2-40B4-BE49-F238E27FC236}">
                    <a16:creationId xmlns:a16="http://schemas.microsoft.com/office/drawing/2014/main" xmlns="" id="{6FCED441-357D-49C5-B60D-DA29D1861C36}"/>
                  </a:ext>
                </a:extLst>
              </p:cNvPr>
              <p:cNvSpPr/>
              <p:nvPr/>
            </p:nvSpPr>
            <p:spPr>
              <a:xfrm>
                <a:off x="6955856" y="5397559"/>
                <a:ext cx="887612" cy="862153"/>
              </a:xfrm>
              <a:custGeom>
                <a:avLst/>
                <a:gdLst>
                  <a:gd name="connsiteX0" fmla="*/ 301395 w 887612"/>
                  <a:gd name="connsiteY0" fmla="*/ 0 h 862153"/>
                  <a:gd name="connsiteX1" fmla="*/ 301395 w 887612"/>
                  <a:gd name="connsiteY1" fmla="*/ 239153 h 862153"/>
                  <a:gd name="connsiteX2" fmla="*/ 279424 w 887612"/>
                  <a:gd name="connsiteY2" fmla="*/ 253966 h 862153"/>
                  <a:gd name="connsiteX3" fmla="*/ 211335 w 887612"/>
                  <a:gd name="connsiteY3" fmla="*/ 418346 h 862153"/>
                  <a:gd name="connsiteX4" fmla="*/ 443805 w 887612"/>
                  <a:gd name="connsiteY4" fmla="*/ 650815 h 862153"/>
                  <a:gd name="connsiteX5" fmla="*/ 676275 w 887612"/>
                  <a:gd name="connsiteY5" fmla="*/ 418346 h 862153"/>
                  <a:gd name="connsiteX6" fmla="*/ 608187 w 887612"/>
                  <a:gd name="connsiteY6" fmla="*/ 253966 h 862153"/>
                  <a:gd name="connsiteX7" fmla="*/ 586218 w 887612"/>
                  <a:gd name="connsiteY7" fmla="*/ 239155 h 862153"/>
                  <a:gd name="connsiteX8" fmla="*/ 586218 w 887612"/>
                  <a:gd name="connsiteY8" fmla="*/ 1 h 862153"/>
                  <a:gd name="connsiteX9" fmla="*/ 616555 w 887612"/>
                  <a:gd name="connsiteY9" fmla="*/ 9418 h 862153"/>
                  <a:gd name="connsiteX10" fmla="*/ 887612 w 887612"/>
                  <a:gd name="connsiteY10" fmla="*/ 418347 h 862153"/>
                  <a:gd name="connsiteX11" fmla="*/ 443806 w 887612"/>
                  <a:gd name="connsiteY11" fmla="*/ 862153 h 862153"/>
                  <a:gd name="connsiteX12" fmla="*/ 0 w 887612"/>
                  <a:gd name="connsiteY12" fmla="*/ 418347 h 862153"/>
                  <a:gd name="connsiteX13" fmla="*/ 271057 w 887612"/>
                  <a:gd name="connsiteY13" fmla="*/ 9418 h 862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7612" h="862153">
                    <a:moveTo>
                      <a:pt x="301395" y="0"/>
                    </a:moveTo>
                    <a:lnTo>
                      <a:pt x="301395" y="239153"/>
                    </a:lnTo>
                    <a:lnTo>
                      <a:pt x="279424" y="253966"/>
                    </a:lnTo>
                    <a:cubicBezTo>
                      <a:pt x="237355" y="296035"/>
                      <a:pt x="211335" y="354152"/>
                      <a:pt x="211335" y="418346"/>
                    </a:cubicBezTo>
                    <a:cubicBezTo>
                      <a:pt x="211335" y="546735"/>
                      <a:pt x="315415" y="650815"/>
                      <a:pt x="443805" y="650815"/>
                    </a:cubicBezTo>
                    <a:cubicBezTo>
                      <a:pt x="572195" y="650815"/>
                      <a:pt x="676275" y="546735"/>
                      <a:pt x="676275" y="418346"/>
                    </a:cubicBezTo>
                    <a:cubicBezTo>
                      <a:pt x="676275" y="354152"/>
                      <a:pt x="650255" y="296035"/>
                      <a:pt x="608187" y="253966"/>
                    </a:cubicBezTo>
                    <a:lnTo>
                      <a:pt x="586218" y="239155"/>
                    </a:lnTo>
                    <a:lnTo>
                      <a:pt x="586218" y="1"/>
                    </a:lnTo>
                    <a:lnTo>
                      <a:pt x="616555" y="9418"/>
                    </a:lnTo>
                    <a:cubicBezTo>
                      <a:pt x="775844" y="76791"/>
                      <a:pt x="887612" y="234517"/>
                      <a:pt x="887612" y="418347"/>
                    </a:cubicBezTo>
                    <a:cubicBezTo>
                      <a:pt x="887612" y="663454"/>
                      <a:pt x="688913" y="862153"/>
                      <a:pt x="443806" y="862153"/>
                    </a:cubicBezTo>
                    <a:cubicBezTo>
                      <a:pt x="198699" y="862153"/>
                      <a:pt x="0" y="663454"/>
                      <a:pt x="0" y="418347"/>
                    </a:cubicBezTo>
                    <a:cubicBezTo>
                      <a:pt x="0" y="234517"/>
                      <a:pt x="111768" y="76791"/>
                      <a:pt x="271057" y="94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Rectangle: Rounded Corners 13">
                <a:extLst>
                  <a:ext uri="{FF2B5EF4-FFF2-40B4-BE49-F238E27FC236}">
                    <a16:creationId xmlns:a16="http://schemas.microsoft.com/office/drawing/2014/main" xmlns="" id="{8A9525C2-2CA6-4EE4-89D0-693160F22F7D}"/>
                  </a:ext>
                </a:extLst>
              </p:cNvPr>
              <p:cNvSpPr/>
              <p:nvPr/>
            </p:nvSpPr>
            <p:spPr>
              <a:xfrm>
                <a:off x="7297484" y="5224590"/>
                <a:ext cx="204355" cy="563761"/>
              </a:xfrm>
              <a:prstGeom prst="roundRect">
                <a:avLst>
                  <a:gd name="adj" fmla="val 24830"/>
                </a:avLst>
              </a:prstGeom>
              <a:grp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grpSp>
        <p:nvGrpSpPr>
          <p:cNvPr id="18" name="Group 17">
            <a:extLst>
              <a:ext uri="{FF2B5EF4-FFF2-40B4-BE49-F238E27FC236}">
                <a16:creationId xmlns:a16="http://schemas.microsoft.com/office/drawing/2014/main" xmlns="" id="{AA72BFE4-32DA-4C77-9D77-7FD57461F31E}"/>
              </a:ext>
            </a:extLst>
          </p:cNvPr>
          <p:cNvGrpSpPr/>
          <p:nvPr userDrawn="1"/>
        </p:nvGrpSpPr>
        <p:grpSpPr>
          <a:xfrm>
            <a:off x="295274" y="4812589"/>
            <a:ext cx="1036850" cy="1435084"/>
            <a:chOff x="972424" y="4140745"/>
            <a:chExt cx="1826508" cy="2528035"/>
          </a:xfrm>
        </p:grpSpPr>
        <p:cxnSp>
          <p:nvCxnSpPr>
            <p:cNvPr id="15" name="Straight Connector 14">
              <a:extLst>
                <a:ext uri="{FF2B5EF4-FFF2-40B4-BE49-F238E27FC236}">
                  <a16:creationId xmlns:a16="http://schemas.microsoft.com/office/drawing/2014/main" xmlns="" id="{373E830E-091A-49FE-88FC-63F1752F37F2}"/>
                </a:ext>
              </a:extLst>
            </p:cNvPr>
            <p:cNvCxnSpPr>
              <a:cxnSpLocks/>
            </p:cNvCxnSpPr>
            <p:nvPr userDrawn="1"/>
          </p:nvCxnSpPr>
          <p:spPr>
            <a:xfrm flipH="1">
              <a:off x="1797103" y="4140745"/>
              <a:ext cx="1001829" cy="2528035"/>
            </a:xfrm>
            <a:prstGeom prst="line">
              <a:avLst/>
            </a:prstGeom>
            <a:ln w="76200" cap="rnd"/>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xmlns="" id="{7EE876D7-5B72-4ADF-88F9-0C63AEB70165}"/>
                </a:ext>
              </a:extLst>
            </p:cNvPr>
            <p:cNvCxnSpPr>
              <a:cxnSpLocks/>
            </p:cNvCxnSpPr>
            <p:nvPr userDrawn="1"/>
          </p:nvCxnSpPr>
          <p:spPr>
            <a:xfrm flipH="1">
              <a:off x="1393342" y="4920916"/>
              <a:ext cx="679417" cy="1714456"/>
            </a:xfrm>
            <a:prstGeom prst="line">
              <a:avLst/>
            </a:prstGeom>
            <a:ln w="76200" cap="rnd"/>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xmlns="" id="{247F14AE-4DDA-47B5-BA03-31FC196CA9CF}"/>
                </a:ext>
              </a:extLst>
            </p:cNvPr>
            <p:cNvCxnSpPr>
              <a:cxnSpLocks/>
            </p:cNvCxnSpPr>
            <p:nvPr userDrawn="1"/>
          </p:nvCxnSpPr>
          <p:spPr>
            <a:xfrm flipH="1">
              <a:off x="972424" y="5607124"/>
              <a:ext cx="402446" cy="1015544"/>
            </a:xfrm>
            <a:prstGeom prst="line">
              <a:avLst/>
            </a:prstGeom>
            <a:ln w="76200" cap="rnd"/>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a16="http://schemas.microsoft.com/office/drawing/2014/main" xmlns="" id="{AA68F181-503C-4D76-B617-2202BFF729D3}"/>
              </a:ext>
            </a:extLst>
          </p:cNvPr>
          <p:cNvGrpSpPr/>
          <p:nvPr userDrawn="1"/>
        </p:nvGrpSpPr>
        <p:grpSpPr>
          <a:xfrm flipH="1">
            <a:off x="363312" y="5064503"/>
            <a:ext cx="224583" cy="305198"/>
            <a:chOff x="4708260" y="456723"/>
            <a:chExt cx="659554" cy="896303"/>
          </a:xfrm>
          <a:solidFill>
            <a:schemeClr val="accent1"/>
          </a:solidFill>
        </p:grpSpPr>
        <p:sp>
          <p:nvSpPr>
            <p:cNvPr id="20" name="Freeform: Shape 19">
              <a:extLst>
                <a:ext uri="{FF2B5EF4-FFF2-40B4-BE49-F238E27FC236}">
                  <a16:creationId xmlns:a16="http://schemas.microsoft.com/office/drawing/2014/main" xmlns="" id="{B4F43BAD-F74C-4E06-A4CE-7FB4D55EC7A6}"/>
                </a:ext>
              </a:extLst>
            </p:cNvPr>
            <p:cNvSpPr/>
            <p:nvPr/>
          </p:nvSpPr>
          <p:spPr>
            <a:xfrm>
              <a:off x="4803934" y="52339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4286" y="9049"/>
                    <a:pt x="14764" y="8096"/>
                    <a:pt x="7144" y="9049"/>
                  </a:cubicBezTo>
                  <a:cubicBezTo>
                    <a:pt x="8096" y="7144"/>
                    <a:pt x="9049" y="7144"/>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 name="Freeform: Shape 20">
              <a:extLst>
                <a:ext uri="{FF2B5EF4-FFF2-40B4-BE49-F238E27FC236}">
                  <a16:creationId xmlns:a16="http://schemas.microsoft.com/office/drawing/2014/main" xmlns="" id="{4EB55754-FA10-466C-9BC4-00DC1A01BD03}"/>
                </a:ext>
              </a:extLst>
            </p:cNvPr>
            <p:cNvSpPr/>
            <p:nvPr/>
          </p:nvSpPr>
          <p:spPr>
            <a:xfrm>
              <a:off x="4767739" y="499938"/>
              <a:ext cx="600075" cy="771525"/>
            </a:xfrm>
            <a:custGeom>
              <a:avLst/>
              <a:gdLst>
                <a:gd name="connsiteX0" fmla="*/ 29051 w 600075"/>
                <a:gd name="connsiteY0" fmla="*/ 761172 h 771525"/>
                <a:gd name="connsiteX1" fmla="*/ 390049 w 600075"/>
                <a:gd name="connsiteY1" fmla="*/ 742122 h 771525"/>
                <a:gd name="connsiteX2" fmla="*/ 549116 w 600075"/>
                <a:gd name="connsiteY2" fmla="*/ 753552 h 771525"/>
                <a:gd name="connsiteX3" fmla="*/ 571976 w 600075"/>
                <a:gd name="connsiteY3" fmla="*/ 686877 h 771525"/>
                <a:gd name="connsiteX4" fmla="*/ 572929 w 600075"/>
                <a:gd name="connsiteY4" fmla="*/ 574482 h 771525"/>
                <a:gd name="connsiteX5" fmla="*/ 570071 w 600075"/>
                <a:gd name="connsiteY5" fmla="*/ 494472 h 771525"/>
                <a:gd name="connsiteX6" fmla="*/ 572929 w 600075"/>
                <a:gd name="connsiteY6" fmla="*/ 486852 h 771525"/>
                <a:gd name="connsiteX7" fmla="*/ 571976 w 600075"/>
                <a:gd name="connsiteY7" fmla="*/ 500187 h 771525"/>
                <a:gd name="connsiteX8" fmla="*/ 585311 w 600075"/>
                <a:gd name="connsiteY8" fmla="*/ 296352 h 771525"/>
                <a:gd name="connsiteX9" fmla="*/ 586264 w 600075"/>
                <a:gd name="connsiteY9" fmla="*/ 246822 h 771525"/>
                <a:gd name="connsiteX10" fmla="*/ 575786 w 600075"/>
                <a:gd name="connsiteY10" fmla="*/ 138237 h 771525"/>
                <a:gd name="connsiteX11" fmla="*/ 558641 w 600075"/>
                <a:gd name="connsiteY11" fmla="*/ 62037 h 771525"/>
                <a:gd name="connsiteX12" fmla="*/ 451009 w 600075"/>
                <a:gd name="connsiteY12" fmla="*/ 48702 h 771525"/>
                <a:gd name="connsiteX13" fmla="*/ 448151 w 600075"/>
                <a:gd name="connsiteY13" fmla="*/ 45844 h 771525"/>
                <a:gd name="connsiteX14" fmla="*/ 454819 w 600075"/>
                <a:gd name="connsiteY14" fmla="*/ 40129 h 771525"/>
                <a:gd name="connsiteX15" fmla="*/ 453866 w 600075"/>
                <a:gd name="connsiteY15" fmla="*/ 38224 h 771525"/>
                <a:gd name="connsiteX16" fmla="*/ 434816 w 600075"/>
                <a:gd name="connsiteY16" fmla="*/ 43939 h 771525"/>
                <a:gd name="connsiteX17" fmla="*/ 380524 w 600075"/>
                <a:gd name="connsiteY17" fmla="*/ 40129 h 771525"/>
                <a:gd name="connsiteX18" fmla="*/ 316706 w 600075"/>
                <a:gd name="connsiteY18" fmla="*/ 31557 h 771525"/>
                <a:gd name="connsiteX19" fmla="*/ 318611 w 600075"/>
                <a:gd name="connsiteY19" fmla="*/ 25842 h 771525"/>
                <a:gd name="connsiteX20" fmla="*/ 282416 w 600075"/>
                <a:gd name="connsiteY20" fmla="*/ 32509 h 771525"/>
                <a:gd name="connsiteX21" fmla="*/ 289084 w 600075"/>
                <a:gd name="connsiteY21" fmla="*/ 28699 h 771525"/>
                <a:gd name="connsiteX22" fmla="*/ 254794 w 600075"/>
                <a:gd name="connsiteY22" fmla="*/ 29652 h 771525"/>
                <a:gd name="connsiteX23" fmla="*/ 265271 w 600075"/>
                <a:gd name="connsiteY23" fmla="*/ 27747 h 771525"/>
                <a:gd name="connsiteX24" fmla="*/ 225266 w 600075"/>
                <a:gd name="connsiteY24" fmla="*/ 27747 h 771525"/>
                <a:gd name="connsiteX25" fmla="*/ 251936 w 600075"/>
                <a:gd name="connsiteY25" fmla="*/ 23937 h 771525"/>
                <a:gd name="connsiteX26" fmla="*/ 197644 w 600075"/>
                <a:gd name="connsiteY26" fmla="*/ 28699 h 771525"/>
                <a:gd name="connsiteX27" fmla="*/ 187166 w 600075"/>
                <a:gd name="connsiteY27" fmla="*/ 26794 h 771525"/>
                <a:gd name="connsiteX28" fmla="*/ 61436 w 600075"/>
                <a:gd name="connsiteY28" fmla="*/ 31557 h 771525"/>
                <a:gd name="connsiteX29" fmla="*/ 82391 w 600075"/>
                <a:gd name="connsiteY29" fmla="*/ 26794 h 771525"/>
                <a:gd name="connsiteX30" fmla="*/ 78581 w 600075"/>
                <a:gd name="connsiteY30" fmla="*/ 24889 h 771525"/>
                <a:gd name="connsiteX31" fmla="*/ 128111 w 600075"/>
                <a:gd name="connsiteY31" fmla="*/ 18222 h 771525"/>
                <a:gd name="connsiteX32" fmla="*/ 501491 w 600075"/>
                <a:gd name="connsiteY32" fmla="*/ 36319 h 771525"/>
                <a:gd name="connsiteX33" fmla="*/ 601504 w 600075"/>
                <a:gd name="connsiteY33" fmla="*/ 248727 h 771525"/>
                <a:gd name="connsiteX34" fmla="*/ 591026 w 600075"/>
                <a:gd name="connsiteY34" fmla="*/ 451609 h 771525"/>
                <a:gd name="connsiteX35" fmla="*/ 578644 w 600075"/>
                <a:gd name="connsiteY35" fmla="*/ 735454 h 771525"/>
                <a:gd name="connsiteX36" fmla="*/ 386239 w 600075"/>
                <a:gd name="connsiteY36" fmla="*/ 755457 h 771525"/>
                <a:gd name="connsiteX37" fmla="*/ 7144 w 600075"/>
                <a:gd name="connsiteY37" fmla="*/ 770697 h 771525"/>
                <a:gd name="connsiteX38" fmla="*/ 29051 w 600075"/>
                <a:gd name="connsiteY38" fmla="*/ 761172 h 77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0075" h="771525">
                  <a:moveTo>
                    <a:pt x="29051" y="761172"/>
                  </a:moveTo>
                  <a:cubicBezTo>
                    <a:pt x="50959" y="753552"/>
                    <a:pt x="390049" y="737359"/>
                    <a:pt x="390049" y="742122"/>
                  </a:cubicBezTo>
                  <a:cubicBezTo>
                    <a:pt x="394811" y="744979"/>
                    <a:pt x="542449" y="758314"/>
                    <a:pt x="549116" y="753552"/>
                  </a:cubicBezTo>
                  <a:cubicBezTo>
                    <a:pt x="568166" y="740217"/>
                    <a:pt x="561499" y="696402"/>
                    <a:pt x="571976" y="686877"/>
                  </a:cubicBezTo>
                  <a:cubicBezTo>
                    <a:pt x="573881" y="642109"/>
                    <a:pt x="572929" y="611629"/>
                    <a:pt x="572929" y="574482"/>
                  </a:cubicBezTo>
                  <a:cubicBezTo>
                    <a:pt x="577691" y="575434"/>
                    <a:pt x="568166" y="509712"/>
                    <a:pt x="570071" y="494472"/>
                  </a:cubicBezTo>
                  <a:cubicBezTo>
                    <a:pt x="572929" y="497329"/>
                    <a:pt x="573881" y="495424"/>
                    <a:pt x="572929" y="486852"/>
                  </a:cubicBezTo>
                  <a:cubicBezTo>
                    <a:pt x="571976" y="490662"/>
                    <a:pt x="571976" y="495424"/>
                    <a:pt x="571976" y="500187"/>
                  </a:cubicBezTo>
                  <a:cubicBezTo>
                    <a:pt x="606266" y="459229"/>
                    <a:pt x="546259" y="323974"/>
                    <a:pt x="585311" y="296352"/>
                  </a:cubicBezTo>
                  <a:cubicBezTo>
                    <a:pt x="582454" y="303019"/>
                    <a:pt x="589121" y="256347"/>
                    <a:pt x="586264" y="246822"/>
                  </a:cubicBezTo>
                  <a:cubicBezTo>
                    <a:pt x="585311" y="235392"/>
                    <a:pt x="584359" y="188719"/>
                    <a:pt x="575786" y="138237"/>
                  </a:cubicBezTo>
                  <a:cubicBezTo>
                    <a:pt x="572929" y="118234"/>
                    <a:pt x="570071" y="71562"/>
                    <a:pt x="558641" y="62037"/>
                  </a:cubicBezTo>
                  <a:cubicBezTo>
                    <a:pt x="545306" y="51559"/>
                    <a:pt x="454819" y="43939"/>
                    <a:pt x="451009" y="48702"/>
                  </a:cubicBezTo>
                  <a:cubicBezTo>
                    <a:pt x="452914" y="45844"/>
                    <a:pt x="451961" y="44892"/>
                    <a:pt x="448151" y="45844"/>
                  </a:cubicBezTo>
                  <a:cubicBezTo>
                    <a:pt x="450056" y="43939"/>
                    <a:pt x="452914" y="42034"/>
                    <a:pt x="454819" y="40129"/>
                  </a:cubicBezTo>
                  <a:cubicBezTo>
                    <a:pt x="450056" y="40129"/>
                    <a:pt x="450056" y="40129"/>
                    <a:pt x="453866" y="38224"/>
                  </a:cubicBezTo>
                  <a:cubicBezTo>
                    <a:pt x="449104" y="38224"/>
                    <a:pt x="442436" y="44892"/>
                    <a:pt x="434816" y="43939"/>
                  </a:cubicBezTo>
                  <a:cubicBezTo>
                    <a:pt x="435769" y="43939"/>
                    <a:pt x="376714" y="35367"/>
                    <a:pt x="380524" y="40129"/>
                  </a:cubicBezTo>
                  <a:cubicBezTo>
                    <a:pt x="356711" y="22032"/>
                    <a:pt x="346234" y="44892"/>
                    <a:pt x="316706" y="31557"/>
                  </a:cubicBezTo>
                  <a:cubicBezTo>
                    <a:pt x="330041" y="32509"/>
                    <a:pt x="314801" y="28699"/>
                    <a:pt x="318611" y="25842"/>
                  </a:cubicBezTo>
                  <a:cubicBezTo>
                    <a:pt x="307181" y="22984"/>
                    <a:pt x="292894" y="35367"/>
                    <a:pt x="282416" y="32509"/>
                  </a:cubicBezTo>
                  <a:cubicBezTo>
                    <a:pt x="282416" y="32509"/>
                    <a:pt x="287179" y="29652"/>
                    <a:pt x="289084" y="28699"/>
                  </a:cubicBezTo>
                  <a:cubicBezTo>
                    <a:pt x="277654" y="22032"/>
                    <a:pt x="271939" y="28699"/>
                    <a:pt x="254794" y="29652"/>
                  </a:cubicBezTo>
                  <a:cubicBezTo>
                    <a:pt x="258604" y="29652"/>
                    <a:pt x="261461" y="29652"/>
                    <a:pt x="265271" y="27747"/>
                  </a:cubicBezTo>
                  <a:cubicBezTo>
                    <a:pt x="251936" y="26794"/>
                    <a:pt x="246221" y="28699"/>
                    <a:pt x="225266" y="27747"/>
                  </a:cubicBezTo>
                  <a:cubicBezTo>
                    <a:pt x="217646" y="27747"/>
                    <a:pt x="250031" y="26794"/>
                    <a:pt x="251936" y="23937"/>
                  </a:cubicBezTo>
                  <a:cubicBezTo>
                    <a:pt x="235744" y="22984"/>
                    <a:pt x="199549" y="26794"/>
                    <a:pt x="197644" y="28699"/>
                  </a:cubicBezTo>
                  <a:cubicBezTo>
                    <a:pt x="195739" y="24889"/>
                    <a:pt x="192881" y="24889"/>
                    <a:pt x="187166" y="26794"/>
                  </a:cubicBezTo>
                  <a:cubicBezTo>
                    <a:pt x="166211" y="31557"/>
                    <a:pt x="84296" y="14412"/>
                    <a:pt x="61436" y="31557"/>
                  </a:cubicBezTo>
                  <a:cubicBezTo>
                    <a:pt x="64294" y="30604"/>
                    <a:pt x="83344" y="25842"/>
                    <a:pt x="82391" y="26794"/>
                  </a:cubicBezTo>
                  <a:cubicBezTo>
                    <a:pt x="77629" y="26794"/>
                    <a:pt x="78581" y="23937"/>
                    <a:pt x="78581" y="24889"/>
                  </a:cubicBezTo>
                  <a:cubicBezTo>
                    <a:pt x="87154" y="20127"/>
                    <a:pt x="118586" y="18222"/>
                    <a:pt x="128111" y="18222"/>
                  </a:cubicBezTo>
                  <a:cubicBezTo>
                    <a:pt x="166211" y="-10353"/>
                    <a:pt x="412909" y="23937"/>
                    <a:pt x="501491" y="36319"/>
                  </a:cubicBezTo>
                  <a:cubicBezTo>
                    <a:pt x="611029" y="51559"/>
                    <a:pt x="598646" y="132522"/>
                    <a:pt x="601504" y="248727"/>
                  </a:cubicBezTo>
                  <a:cubicBezTo>
                    <a:pt x="603409" y="327784"/>
                    <a:pt x="598646" y="383982"/>
                    <a:pt x="591026" y="451609"/>
                  </a:cubicBezTo>
                  <a:cubicBezTo>
                    <a:pt x="582454" y="534477"/>
                    <a:pt x="611981" y="664969"/>
                    <a:pt x="578644" y="735454"/>
                  </a:cubicBezTo>
                  <a:cubicBezTo>
                    <a:pt x="548164" y="798319"/>
                    <a:pt x="467201" y="757362"/>
                    <a:pt x="386239" y="755457"/>
                  </a:cubicBezTo>
                  <a:cubicBezTo>
                    <a:pt x="265271" y="751647"/>
                    <a:pt x="130969" y="750694"/>
                    <a:pt x="7144" y="770697"/>
                  </a:cubicBezTo>
                  <a:cubicBezTo>
                    <a:pt x="13811" y="764982"/>
                    <a:pt x="20479" y="762124"/>
                    <a:pt x="29051" y="761172"/>
                  </a:cubicBezTo>
                  <a:close/>
                </a:path>
              </a:pathLst>
            </a:custGeom>
            <a:grpFill/>
            <a:ln w="9525" cap="flat">
              <a:noFill/>
              <a:prstDash val="solid"/>
              <a:miter/>
            </a:ln>
          </p:spPr>
          <p:txBody>
            <a:bodyPr rtlCol="0" anchor="ctr"/>
            <a:lstStyle/>
            <a:p>
              <a:endParaRPr lang="en-US">
                <a:solidFill>
                  <a:prstClr val="black"/>
                </a:solidFill>
              </a:endParaRPr>
            </a:p>
          </p:txBody>
        </p:sp>
        <p:sp>
          <p:nvSpPr>
            <p:cNvPr id="22" name="Freeform: Shape 21">
              <a:extLst>
                <a:ext uri="{FF2B5EF4-FFF2-40B4-BE49-F238E27FC236}">
                  <a16:creationId xmlns:a16="http://schemas.microsoft.com/office/drawing/2014/main" xmlns="" id="{B23DFFCE-CF0E-4AC3-9A8C-36687F5EC9C8}"/>
                </a:ext>
              </a:extLst>
            </p:cNvPr>
            <p:cNvSpPr/>
            <p:nvPr/>
          </p:nvSpPr>
          <p:spPr>
            <a:xfrm>
              <a:off x="4815364" y="521493"/>
              <a:ext cx="9525" cy="9525"/>
            </a:xfrm>
            <a:custGeom>
              <a:avLst/>
              <a:gdLst>
                <a:gd name="connsiteX0" fmla="*/ 7144 w 9525"/>
                <a:gd name="connsiteY0" fmla="*/ 7144 h 9525"/>
                <a:gd name="connsiteX1" fmla="*/ 10001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8096"/>
                    <a:pt x="13811" y="7144"/>
                    <a:pt x="10001" y="10001"/>
                  </a:cubicBezTo>
                  <a:cubicBezTo>
                    <a:pt x="10001"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 name="Freeform: Shape 22">
              <a:extLst>
                <a:ext uri="{FF2B5EF4-FFF2-40B4-BE49-F238E27FC236}">
                  <a16:creationId xmlns:a16="http://schemas.microsoft.com/office/drawing/2014/main" xmlns="" id="{7D2859C6-A3A7-4B98-A1F5-9A62EA1D4B73}"/>
                </a:ext>
              </a:extLst>
            </p:cNvPr>
            <p:cNvSpPr/>
            <p:nvPr/>
          </p:nvSpPr>
          <p:spPr>
            <a:xfrm>
              <a:off x="4946491" y="518435"/>
              <a:ext cx="9525" cy="9525"/>
            </a:xfrm>
            <a:custGeom>
              <a:avLst/>
              <a:gdLst>
                <a:gd name="connsiteX0" fmla="*/ 8414 w 9525"/>
                <a:gd name="connsiteY0" fmla="*/ 7344 h 9525"/>
                <a:gd name="connsiteX1" fmla="*/ 8414 w 9525"/>
                <a:gd name="connsiteY1" fmla="*/ 7344 h 9525"/>
              </a:gdLst>
              <a:ahLst/>
              <a:cxnLst>
                <a:cxn ang="0">
                  <a:pos x="connsiteX0" y="connsiteY0"/>
                </a:cxn>
                <a:cxn ang="0">
                  <a:pos x="connsiteX1" y="connsiteY1"/>
                </a:cxn>
              </a:cxnLst>
              <a:rect l="l" t="t" r="r" b="b"/>
              <a:pathLst>
                <a:path w="9525" h="9525">
                  <a:moveTo>
                    <a:pt x="8414" y="7344"/>
                  </a:moveTo>
                  <a:cubicBezTo>
                    <a:pt x="8414" y="6392"/>
                    <a:pt x="5556" y="9249"/>
                    <a:pt x="8414" y="7344"/>
                  </a:cubicBezTo>
                  <a:close/>
                </a:path>
              </a:pathLst>
            </a:custGeom>
            <a:grpFill/>
            <a:ln w="9525" cap="flat">
              <a:noFill/>
              <a:prstDash val="solid"/>
              <a:miter/>
            </a:ln>
          </p:spPr>
          <p:txBody>
            <a:bodyPr rtlCol="0" anchor="ctr"/>
            <a:lstStyle/>
            <a:p>
              <a:endParaRPr lang="en-US">
                <a:solidFill>
                  <a:prstClr val="black"/>
                </a:solidFill>
              </a:endParaRPr>
            </a:p>
          </p:txBody>
        </p:sp>
        <p:sp>
          <p:nvSpPr>
            <p:cNvPr id="24" name="Freeform: Shape 23">
              <a:extLst>
                <a:ext uri="{FF2B5EF4-FFF2-40B4-BE49-F238E27FC236}">
                  <a16:creationId xmlns:a16="http://schemas.microsoft.com/office/drawing/2014/main" xmlns="" id="{D5BEE0E1-2A50-47CC-9F54-F78EF3180E45}"/>
                </a:ext>
              </a:extLst>
            </p:cNvPr>
            <p:cNvSpPr/>
            <p:nvPr/>
          </p:nvSpPr>
          <p:spPr>
            <a:xfrm>
              <a:off x="4966811" y="519588"/>
              <a:ext cx="19050" cy="9525"/>
            </a:xfrm>
            <a:custGeom>
              <a:avLst/>
              <a:gdLst>
                <a:gd name="connsiteX0" fmla="*/ 18574 w 19050"/>
                <a:gd name="connsiteY0" fmla="*/ 7144 h 9525"/>
                <a:gd name="connsiteX1" fmla="*/ 7144 w 19050"/>
                <a:gd name="connsiteY1" fmla="*/ 9049 h 9525"/>
                <a:gd name="connsiteX2" fmla="*/ 18574 w 19050"/>
                <a:gd name="connsiteY2" fmla="*/ 7144 h 9525"/>
              </a:gdLst>
              <a:ahLst/>
              <a:cxnLst>
                <a:cxn ang="0">
                  <a:pos x="connsiteX0" y="connsiteY0"/>
                </a:cxn>
                <a:cxn ang="0">
                  <a:pos x="connsiteX1" y="connsiteY1"/>
                </a:cxn>
                <a:cxn ang="0">
                  <a:pos x="connsiteX2" y="connsiteY2"/>
                </a:cxn>
              </a:cxnLst>
              <a:rect l="l" t="t" r="r" b="b"/>
              <a:pathLst>
                <a:path w="19050" h="9525">
                  <a:moveTo>
                    <a:pt x="18574" y="7144"/>
                  </a:moveTo>
                  <a:cubicBezTo>
                    <a:pt x="18574" y="8096"/>
                    <a:pt x="11906" y="9049"/>
                    <a:pt x="7144" y="9049"/>
                  </a:cubicBezTo>
                  <a:lnTo>
                    <a:pt x="18574" y="7144"/>
                  </a:lnTo>
                  <a:close/>
                </a:path>
              </a:pathLst>
            </a:custGeom>
            <a:grp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a16="http://schemas.microsoft.com/office/drawing/2014/main" xmlns="" id="{3FE0D3F4-0361-4C7D-9E55-DBCC0C0917EB}"/>
                </a:ext>
              </a:extLst>
            </p:cNvPr>
            <p:cNvSpPr/>
            <p:nvPr/>
          </p:nvSpPr>
          <p:spPr>
            <a:xfrm>
              <a:off x="5004911" y="52339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11906" y="8096"/>
                    <a:pt x="10954" y="8096"/>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a16="http://schemas.microsoft.com/office/drawing/2014/main" xmlns="" id="{F1565FF6-4778-43D7-95CC-9B521765CC64}"/>
                </a:ext>
              </a:extLst>
            </p:cNvPr>
            <p:cNvSpPr/>
            <p:nvPr/>
          </p:nvSpPr>
          <p:spPr>
            <a:xfrm>
              <a:off x="5008721" y="521493"/>
              <a:ext cx="19050" cy="9525"/>
            </a:xfrm>
            <a:custGeom>
              <a:avLst/>
              <a:gdLst>
                <a:gd name="connsiteX0" fmla="*/ 7144 w 19050"/>
                <a:gd name="connsiteY0" fmla="*/ 7144 h 9525"/>
                <a:gd name="connsiteX1" fmla="*/ 11906 w 19050"/>
                <a:gd name="connsiteY1" fmla="*/ 8096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7144"/>
                    <a:pt x="10954" y="8096"/>
                    <a:pt x="11906" y="8096"/>
                  </a:cubicBezTo>
                  <a:cubicBezTo>
                    <a:pt x="11906"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a16="http://schemas.microsoft.com/office/drawing/2014/main" xmlns="" id="{3F4F7BC6-7195-40CC-AD8E-430CCD92576C}"/>
                </a:ext>
              </a:extLst>
            </p:cNvPr>
            <p:cNvSpPr/>
            <p:nvPr/>
          </p:nvSpPr>
          <p:spPr>
            <a:xfrm>
              <a:off x="5071480" y="527208"/>
              <a:ext cx="19050" cy="9525"/>
            </a:xfrm>
            <a:custGeom>
              <a:avLst/>
              <a:gdLst>
                <a:gd name="connsiteX0" fmla="*/ 7250 w 19050"/>
                <a:gd name="connsiteY0" fmla="*/ 7144 h 9525"/>
                <a:gd name="connsiteX1" fmla="*/ 12965 w 19050"/>
                <a:gd name="connsiteY1" fmla="*/ 8096 h 9525"/>
                <a:gd name="connsiteX2" fmla="*/ 7250 w 19050"/>
                <a:gd name="connsiteY2" fmla="*/ 7144 h 9525"/>
              </a:gdLst>
              <a:ahLst/>
              <a:cxnLst>
                <a:cxn ang="0">
                  <a:pos x="connsiteX0" y="connsiteY0"/>
                </a:cxn>
                <a:cxn ang="0">
                  <a:pos x="connsiteX1" y="connsiteY1"/>
                </a:cxn>
                <a:cxn ang="0">
                  <a:pos x="connsiteX2" y="connsiteY2"/>
                </a:cxn>
              </a:cxnLst>
              <a:rect l="l" t="t" r="r" b="b"/>
              <a:pathLst>
                <a:path w="19050" h="9525">
                  <a:moveTo>
                    <a:pt x="7250" y="7144"/>
                  </a:moveTo>
                  <a:cubicBezTo>
                    <a:pt x="9155" y="7144"/>
                    <a:pt x="12013" y="7144"/>
                    <a:pt x="12965" y="8096"/>
                  </a:cubicBezTo>
                  <a:cubicBezTo>
                    <a:pt x="12013" y="7144"/>
                    <a:pt x="6298" y="9049"/>
                    <a:pt x="72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a16="http://schemas.microsoft.com/office/drawing/2014/main" xmlns="" id="{4F5FA6F8-E465-4E50-962C-7154597C526C}"/>
                </a:ext>
              </a:extLst>
            </p:cNvPr>
            <p:cNvSpPr/>
            <p:nvPr/>
          </p:nvSpPr>
          <p:spPr>
            <a:xfrm>
              <a:off x="5100161" y="5291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a16="http://schemas.microsoft.com/office/drawing/2014/main" xmlns="" id="{5F71D6D5-76A2-4FBF-9396-3280770ACBBC}"/>
                </a:ext>
              </a:extLst>
            </p:cNvPr>
            <p:cNvSpPr/>
            <p:nvPr/>
          </p:nvSpPr>
          <p:spPr>
            <a:xfrm>
              <a:off x="5343049" y="848040"/>
              <a:ext cx="9525" cy="9525"/>
            </a:xfrm>
            <a:custGeom>
              <a:avLst/>
              <a:gdLst>
                <a:gd name="connsiteX0" fmla="*/ 7144 w 9525"/>
                <a:gd name="connsiteY0" fmla="*/ 10162 h 9525"/>
                <a:gd name="connsiteX1" fmla="*/ 7144 w 9525"/>
                <a:gd name="connsiteY1" fmla="*/ 10162 h 9525"/>
              </a:gdLst>
              <a:ahLst/>
              <a:cxnLst>
                <a:cxn ang="0">
                  <a:pos x="connsiteX0" y="connsiteY0"/>
                </a:cxn>
                <a:cxn ang="0">
                  <a:pos x="connsiteX1" y="connsiteY1"/>
                </a:cxn>
              </a:cxnLst>
              <a:rect l="l" t="t" r="r" b="b"/>
              <a:pathLst>
                <a:path w="9525" h="9525">
                  <a:moveTo>
                    <a:pt x="7144" y="10162"/>
                  </a:moveTo>
                  <a:cubicBezTo>
                    <a:pt x="8096" y="4447"/>
                    <a:pt x="7144" y="8257"/>
                    <a:pt x="7144" y="10162"/>
                  </a:cubicBezTo>
                  <a:close/>
                </a:path>
              </a:pathLst>
            </a:custGeom>
            <a:grpFill/>
            <a:ln w="9525" cap="flat">
              <a:no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a16="http://schemas.microsoft.com/office/drawing/2014/main" xmlns="" id="{E1570A08-F3A9-43F6-8245-F53ABA031A92}"/>
                </a:ext>
              </a:extLst>
            </p:cNvPr>
            <p:cNvSpPr/>
            <p:nvPr/>
          </p:nvSpPr>
          <p:spPr>
            <a:xfrm>
              <a:off x="5330666" y="1084421"/>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10001"/>
                    <a:pt x="7144" y="9049"/>
                    <a:pt x="7144" y="10001"/>
                  </a:cubicBezTo>
                  <a:cubicBezTo>
                    <a:pt x="7144" y="6191"/>
                    <a:pt x="8096"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a16="http://schemas.microsoft.com/office/drawing/2014/main" xmlns="" id="{DF93F4CD-B227-4B1F-BBC0-A2E1D556014E}"/>
                </a:ext>
              </a:extLst>
            </p:cNvPr>
            <p:cNvSpPr/>
            <p:nvPr/>
          </p:nvSpPr>
          <p:spPr>
            <a:xfrm>
              <a:off x="5324951" y="1209304"/>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8096" y="7990"/>
                    <a:pt x="10954"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a16="http://schemas.microsoft.com/office/drawing/2014/main" xmlns="" id="{1BB26450-B6C3-4198-AF71-9A714248B731}"/>
                </a:ext>
              </a:extLst>
            </p:cNvPr>
            <p:cNvSpPr/>
            <p:nvPr/>
          </p:nvSpPr>
          <p:spPr>
            <a:xfrm>
              <a:off x="4824995" y="500538"/>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8943" y="7144"/>
                    <a:pt x="8943"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a16="http://schemas.microsoft.com/office/drawing/2014/main" xmlns="" id="{907A55AB-9CEC-442F-92AA-DDD116D3BB7E}"/>
                </a:ext>
              </a:extLst>
            </p:cNvPr>
            <p:cNvSpPr/>
            <p:nvPr/>
          </p:nvSpPr>
          <p:spPr>
            <a:xfrm>
              <a:off x="4778074" y="508158"/>
              <a:ext cx="57150" cy="781050"/>
            </a:xfrm>
            <a:custGeom>
              <a:avLst/>
              <a:gdLst>
                <a:gd name="connsiteX0" fmla="*/ 27288 w 57150"/>
                <a:gd name="connsiteY0" fmla="*/ 780574 h 781050"/>
                <a:gd name="connsiteX1" fmla="*/ 14906 w 57150"/>
                <a:gd name="connsiteY1" fmla="*/ 551974 h 781050"/>
                <a:gd name="connsiteX2" fmla="*/ 8238 w 57150"/>
                <a:gd name="connsiteY2" fmla="*/ 424339 h 781050"/>
                <a:gd name="connsiteX3" fmla="*/ 11096 w 57150"/>
                <a:gd name="connsiteY3" fmla="*/ 421481 h 781050"/>
                <a:gd name="connsiteX4" fmla="*/ 11096 w 57150"/>
                <a:gd name="connsiteY4" fmla="*/ 427196 h 781050"/>
                <a:gd name="connsiteX5" fmla="*/ 15858 w 57150"/>
                <a:gd name="connsiteY5" fmla="*/ 313849 h 781050"/>
                <a:gd name="connsiteX6" fmla="*/ 21573 w 57150"/>
                <a:gd name="connsiteY6" fmla="*/ 175736 h 781050"/>
                <a:gd name="connsiteX7" fmla="*/ 30146 w 57150"/>
                <a:gd name="connsiteY7" fmla="*/ 177641 h 781050"/>
                <a:gd name="connsiteX8" fmla="*/ 33003 w 57150"/>
                <a:gd name="connsiteY8" fmla="*/ 176689 h 781050"/>
                <a:gd name="connsiteX9" fmla="*/ 28241 w 57150"/>
                <a:gd name="connsiteY9" fmla="*/ 116681 h 781050"/>
                <a:gd name="connsiteX10" fmla="*/ 21573 w 57150"/>
                <a:gd name="connsiteY10" fmla="*/ 99536 h 781050"/>
                <a:gd name="connsiteX11" fmla="*/ 28241 w 57150"/>
                <a:gd name="connsiteY11" fmla="*/ 101441 h 781050"/>
                <a:gd name="connsiteX12" fmla="*/ 21573 w 57150"/>
                <a:gd name="connsiteY12" fmla="*/ 89059 h 781050"/>
                <a:gd name="connsiteX13" fmla="*/ 29193 w 57150"/>
                <a:gd name="connsiteY13" fmla="*/ 74771 h 781050"/>
                <a:gd name="connsiteX14" fmla="*/ 34908 w 57150"/>
                <a:gd name="connsiteY14" fmla="*/ 84296 h 781050"/>
                <a:gd name="connsiteX15" fmla="*/ 29193 w 57150"/>
                <a:gd name="connsiteY15" fmla="*/ 61436 h 781050"/>
                <a:gd name="connsiteX16" fmla="*/ 50148 w 57150"/>
                <a:gd name="connsiteY16" fmla="*/ 7144 h 781050"/>
                <a:gd name="connsiteX17" fmla="*/ 33956 w 57150"/>
                <a:gd name="connsiteY17" fmla="*/ 266224 h 781050"/>
                <a:gd name="connsiteX18" fmla="*/ 23478 w 57150"/>
                <a:gd name="connsiteY18" fmla="*/ 434816 h 781050"/>
                <a:gd name="connsiteX19" fmla="*/ 27288 w 57150"/>
                <a:gd name="connsiteY19" fmla="*/ 780574 h 781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7150" h="781050">
                  <a:moveTo>
                    <a:pt x="27288" y="780574"/>
                  </a:moveTo>
                  <a:cubicBezTo>
                    <a:pt x="1571" y="731996"/>
                    <a:pt x="14906" y="593884"/>
                    <a:pt x="14906" y="551974"/>
                  </a:cubicBezTo>
                  <a:cubicBezTo>
                    <a:pt x="15858" y="500539"/>
                    <a:pt x="3476" y="474821"/>
                    <a:pt x="8238" y="424339"/>
                  </a:cubicBezTo>
                  <a:cubicBezTo>
                    <a:pt x="10143" y="425291"/>
                    <a:pt x="11096" y="424339"/>
                    <a:pt x="11096" y="421481"/>
                  </a:cubicBezTo>
                  <a:cubicBezTo>
                    <a:pt x="11096" y="423386"/>
                    <a:pt x="11096" y="425291"/>
                    <a:pt x="11096" y="427196"/>
                  </a:cubicBezTo>
                  <a:cubicBezTo>
                    <a:pt x="16811" y="423386"/>
                    <a:pt x="17763" y="316706"/>
                    <a:pt x="15858" y="313849"/>
                  </a:cubicBezTo>
                  <a:cubicBezTo>
                    <a:pt x="16811" y="316706"/>
                    <a:pt x="26336" y="177641"/>
                    <a:pt x="21573" y="175736"/>
                  </a:cubicBezTo>
                  <a:cubicBezTo>
                    <a:pt x="26336" y="172879"/>
                    <a:pt x="23478" y="181451"/>
                    <a:pt x="30146" y="177641"/>
                  </a:cubicBezTo>
                  <a:cubicBezTo>
                    <a:pt x="29193" y="175736"/>
                    <a:pt x="30146" y="174784"/>
                    <a:pt x="33003" y="176689"/>
                  </a:cubicBezTo>
                  <a:cubicBezTo>
                    <a:pt x="30146" y="169069"/>
                    <a:pt x="14906" y="107156"/>
                    <a:pt x="28241" y="116681"/>
                  </a:cubicBezTo>
                  <a:cubicBezTo>
                    <a:pt x="29193" y="113824"/>
                    <a:pt x="19668" y="103346"/>
                    <a:pt x="21573" y="99536"/>
                  </a:cubicBezTo>
                  <a:cubicBezTo>
                    <a:pt x="21573" y="100489"/>
                    <a:pt x="28241" y="104299"/>
                    <a:pt x="28241" y="101441"/>
                  </a:cubicBezTo>
                  <a:cubicBezTo>
                    <a:pt x="28241" y="92869"/>
                    <a:pt x="19668" y="98584"/>
                    <a:pt x="21573" y="89059"/>
                  </a:cubicBezTo>
                  <a:cubicBezTo>
                    <a:pt x="22526" y="89059"/>
                    <a:pt x="34908" y="85249"/>
                    <a:pt x="29193" y="74771"/>
                  </a:cubicBezTo>
                  <a:cubicBezTo>
                    <a:pt x="14906" y="84296"/>
                    <a:pt x="36813" y="84296"/>
                    <a:pt x="34908" y="84296"/>
                  </a:cubicBezTo>
                  <a:cubicBezTo>
                    <a:pt x="35861" y="81439"/>
                    <a:pt x="29193" y="61436"/>
                    <a:pt x="29193" y="61436"/>
                  </a:cubicBezTo>
                  <a:cubicBezTo>
                    <a:pt x="31098" y="54769"/>
                    <a:pt x="56816" y="15716"/>
                    <a:pt x="50148" y="7144"/>
                  </a:cubicBezTo>
                  <a:cubicBezTo>
                    <a:pt x="53958" y="47149"/>
                    <a:pt x="38718" y="187166"/>
                    <a:pt x="33956" y="266224"/>
                  </a:cubicBezTo>
                  <a:cubicBezTo>
                    <a:pt x="30146" y="325279"/>
                    <a:pt x="23478" y="380524"/>
                    <a:pt x="23478" y="434816"/>
                  </a:cubicBezTo>
                  <a:cubicBezTo>
                    <a:pt x="21573" y="523399"/>
                    <a:pt x="16811" y="718661"/>
                    <a:pt x="27288" y="780574"/>
                  </a:cubicBezTo>
                  <a:close/>
                </a:path>
              </a:pathLst>
            </a:custGeom>
            <a:grp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a16="http://schemas.microsoft.com/office/drawing/2014/main" xmlns="" id="{76919671-5F48-4F65-ADFF-DF6DC7E1ADE0}"/>
                </a:ext>
              </a:extLst>
            </p:cNvPr>
            <p:cNvSpPr/>
            <p:nvPr/>
          </p:nvSpPr>
          <p:spPr>
            <a:xfrm>
              <a:off x="4822984" y="50530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a16="http://schemas.microsoft.com/office/drawing/2014/main" xmlns="" id="{81DF0DF4-8785-427B-B331-56B131470CF4}"/>
                </a:ext>
              </a:extLst>
            </p:cNvPr>
            <p:cNvSpPr/>
            <p:nvPr/>
          </p:nvSpPr>
          <p:spPr>
            <a:xfrm>
              <a:off x="4803510" y="55631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a16="http://schemas.microsoft.com/office/drawing/2014/main" xmlns="" id="{DECB5F75-F9AD-43C5-9615-21F3E709F429}"/>
                </a:ext>
              </a:extLst>
            </p:cNvPr>
            <p:cNvSpPr/>
            <p:nvPr/>
          </p:nvSpPr>
          <p:spPr>
            <a:xfrm>
              <a:off x="4800124" y="565308"/>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8096"/>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37" name="Freeform: Shape 36">
              <a:extLst>
                <a:ext uri="{FF2B5EF4-FFF2-40B4-BE49-F238E27FC236}">
                  <a16:creationId xmlns:a16="http://schemas.microsoft.com/office/drawing/2014/main" xmlns="" id="{AAC31CF9-A329-4AE4-A55F-925209CF5172}"/>
                </a:ext>
              </a:extLst>
            </p:cNvPr>
            <p:cNvSpPr/>
            <p:nvPr/>
          </p:nvSpPr>
          <p:spPr>
            <a:xfrm>
              <a:off x="4794409" y="58150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7144" y="7144"/>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 name="Freeform: Shape 37">
              <a:extLst>
                <a:ext uri="{FF2B5EF4-FFF2-40B4-BE49-F238E27FC236}">
                  <a16:creationId xmlns:a16="http://schemas.microsoft.com/office/drawing/2014/main" xmlns="" id="{5407FB81-32C7-48A2-88A3-BD0A0F6A1774}"/>
                </a:ext>
              </a:extLst>
            </p:cNvPr>
            <p:cNvSpPr/>
            <p:nvPr/>
          </p:nvSpPr>
          <p:spPr>
            <a:xfrm>
              <a:off x="4796076" y="584164"/>
              <a:ext cx="9525" cy="9525"/>
            </a:xfrm>
            <a:custGeom>
              <a:avLst/>
              <a:gdLst>
                <a:gd name="connsiteX0" fmla="*/ 8334 w 9525"/>
                <a:gd name="connsiteY0" fmla="*/ 7338 h 9525"/>
                <a:gd name="connsiteX1" fmla="*/ 7382 w 9525"/>
                <a:gd name="connsiteY1" fmla="*/ 9243 h 9525"/>
                <a:gd name="connsiteX2" fmla="*/ 8334 w 9525"/>
                <a:gd name="connsiteY2" fmla="*/ 7338 h 9525"/>
              </a:gdLst>
              <a:ahLst/>
              <a:cxnLst>
                <a:cxn ang="0">
                  <a:pos x="connsiteX0" y="connsiteY0"/>
                </a:cxn>
                <a:cxn ang="0">
                  <a:pos x="connsiteX1" y="connsiteY1"/>
                </a:cxn>
                <a:cxn ang="0">
                  <a:pos x="connsiteX2" y="connsiteY2"/>
                </a:cxn>
              </a:cxnLst>
              <a:rect l="l" t="t" r="r" b="b"/>
              <a:pathLst>
                <a:path w="9525" h="9525">
                  <a:moveTo>
                    <a:pt x="8334" y="7338"/>
                  </a:moveTo>
                  <a:cubicBezTo>
                    <a:pt x="8334" y="8291"/>
                    <a:pt x="7382" y="9243"/>
                    <a:pt x="7382" y="9243"/>
                  </a:cubicBezTo>
                  <a:cubicBezTo>
                    <a:pt x="7382" y="9243"/>
                    <a:pt x="6429" y="6386"/>
                    <a:pt x="8334" y="7338"/>
                  </a:cubicBezTo>
                  <a:close/>
                </a:path>
              </a:pathLst>
            </a:custGeom>
            <a:grpFill/>
            <a:ln w="9525" cap="flat">
              <a:noFill/>
              <a:prstDash val="solid"/>
              <a:miter/>
            </a:ln>
          </p:spPr>
          <p:txBody>
            <a:bodyPr rtlCol="0" anchor="ctr"/>
            <a:lstStyle/>
            <a:p>
              <a:endParaRPr lang="en-US">
                <a:solidFill>
                  <a:prstClr val="black"/>
                </a:solidFill>
              </a:endParaRPr>
            </a:p>
          </p:txBody>
        </p:sp>
        <p:sp>
          <p:nvSpPr>
            <p:cNvPr id="39" name="Freeform: Shape 38">
              <a:extLst>
                <a:ext uri="{FF2B5EF4-FFF2-40B4-BE49-F238E27FC236}">
                  <a16:creationId xmlns:a16="http://schemas.microsoft.com/office/drawing/2014/main" xmlns="" id="{B59DD85F-85D0-46D5-86FA-1B884FD1644A}"/>
                </a:ext>
              </a:extLst>
            </p:cNvPr>
            <p:cNvSpPr/>
            <p:nvPr/>
          </p:nvSpPr>
          <p:spPr>
            <a:xfrm>
              <a:off x="4789646" y="611789"/>
              <a:ext cx="9525" cy="9525"/>
            </a:xfrm>
            <a:custGeom>
              <a:avLst/>
              <a:gdLst>
                <a:gd name="connsiteX0" fmla="*/ 8096 w 9525"/>
                <a:gd name="connsiteY0" fmla="*/ 7335 h 9525"/>
                <a:gd name="connsiteX1" fmla="*/ 7144 w 9525"/>
                <a:gd name="connsiteY1" fmla="*/ 10193 h 9525"/>
                <a:gd name="connsiteX2" fmla="*/ 8096 w 9525"/>
                <a:gd name="connsiteY2" fmla="*/ 7335 h 9525"/>
              </a:gdLst>
              <a:ahLst/>
              <a:cxnLst>
                <a:cxn ang="0">
                  <a:pos x="connsiteX0" y="connsiteY0"/>
                </a:cxn>
                <a:cxn ang="0">
                  <a:pos x="connsiteX1" y="connsiteY1"/>
                </a:cxn>
                <a:cxn ang="0">
                  <a:pos x="connsiteX2" y="connsiteY2"/>
                </a:cxn>
              </a:cxnLst>
              <a:rect l="l" t="t" r="r" b="b"/>
              <a:pathLst>
                <a:path w="9525" h="9525">
                  <a:moveTo>
                    <a:pt x="8096" y="7335"/>
                  </a:moveTo>
                  <a:cubicBezTo>
                    <a:pt x="8096" y="8288"/>
                    <a:pt x="9049" y="9240"/>
                    <a:pt x="7144" y="10193"/>
                  </a:cubicBezTo>
                  <a:cubicBezTo>
                    <a:pt x="8096" y="9240"/>
                    <a:pt x="6191" y="6383"/>
                    <a:pt x="8096" y="7335"/>
                  </a:cubicBezTo>
                  <a:close/>
                </a:path>
              </a:pathLst>
            </a:custGeom>
            <a:grpFill/>
            <a:ln w="9525" cap="flat">
              <a:noFill/>
              <a:prstDash val="solid"/>
              <a:miter/>
            </a:ln>
          </p:spPr>
          <p:txBody>
            <a:bodyPr rtlCol="0" anchor="ctr"/>
            <a:lstStyle/>
            <a:p>
              <a:endParaRPr lang="en-US">
                <a:solidFill>
                  <a:prstClr val="black"/>
                </a:solidFill>
              </a:endParaRPr>
            </a:p>
          </p:txBody>
        </p:sp>
        <p:sp>
          <p:nvSpPr>
            <p:cNvPr id="40" name="Freeform: Shape 39">
              <a:extLst>
                <a:ext uri="{FF2B5EF4-FFF2-40B4-BE49-F238E27FC236}">
                  <a16:creationId xmlns:a16="http://schemas.microsoft.com/office/drawing/2014/main" xmlns="" id="{D3AA83F0-1CFB-44E8-B15E-C453FA7E273C}"/>
                </a:ext>
              </a:extLst>
            </p:cNvPr>
            <p:cNvSpPr/>
            <p:nvPr/>
          </p:nvSpPr>
          <p:spPr>
            <a:xfrm>
              <a:off x="4789223" y="62436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9049"/>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 name="Freeform: Shape 40">
              <a:extLst>
                <a:ext uri="{FF2B5EF4-FFF2-40B4-BE49-F238E27FC236}">
                  <a16:creationId xmlns:a16="http://schemas.microsoft.com/office/drawing/2014/main" xmlns="" id="{0C689DB2-EEC8-431A-AD22-6D1FCF500D02}"/>
                </a:ext>
              </a:extLst>
            </p:cNvPr>
            <p:cNvSpPr/>
            <p:nvPr/>
          </p:nvSpPr>
          <p:spPr>
            <a:xfrm>
              <a:off x="4782026" y="862012"/>
              <a:ext cx="9525" cy="9525"/>
            </a:xfrm>
            <a:custGeom>
              <a:avLst/>
              <a:gdLst>
                <a:gd name="connsiteX0" fmla="*/ 7144 w 9525"/>
                <a:gd name="connsiteY0" fmla="*/ 8573 h 9525"/>
                <a:gd name="connsiteX1" fmla="*/ 7144 w 9525"/>
                <a:gd name="connsiteY1" fmla="*/ 8573 h 9525"/>
              </a:gdLst>
              <a:ahLst/>
              <a:cxnLst>
                <a:cxn ang="0">
                  <a:pos x="connsiteX0" y="connsiteY0"/>
                </a:cxn>
                <a:cxn ang="0">
                  <a:pos x="connsiteX1" y="connsiteY1"/>
                </a:cxn>
              </a:cxnLst>
              <a:rect l="l" t="t" r="r" b="b"/>
              <a:pathLst>
                <a:path w="9525" h="9525">
                  <a:moveTo>
                    <a:pt x="7144" y="8573"/>
                  </a:moveTo>
                  <a:cubicBezTo>
                    <a:pt x="7144" y="6667"/>
                    <a:pt x="7144" y="6667"/>
                    <a:pt x="7144" y="8573"/>
                  </a:cubicBezTo>
                  <a:close/>
                </a:path>
              </a:pathLst>
            </a:custGeom>
            <a:grpFill/>
            <a:ln w="9525" cap="flat">
              <a:noFill/>
              <a:prstDash val="solid"/>
              <a:miter/>
            </a:ln>
          </p:spPr>
          <p:txBody>
            <a:bodyPr rtlCol="0" anchor="ctr"/>
            <a:lstStyle/>
            <a:p>
              <a:endParaRPr lang="en-US">
                <a:solidFill>
                  <a:prstClr val="black"/>
                </a:solidFill>
              </a:endParaRPr>
            </a:p>
          </p:txBody>
        </p:sp>
        <p:sp>
          <p:nvSpPr>
            <p:cNvPr id="42" name="Freeform: Shape 41">
              <a:extLst>
                <a:ext uri="{FF2B5EF4-FFF2-40B4-BE49-F238E27FC236}">
                  <a16:creationId xmlns:a16="http://schemas.microsoft.com/office/drawing/2014/main" xmlns="" id="{80CBC265-88DC-4E8C-A89B-14ABB496BFE7}"/>
                </a:ext>
              </a:extLst>
            </p:cNvPr>
            <p:cNvSpPr/>
            <p:nvPr/>
          </p:nvSpPr>
          <p:spPr>
            <a:xfrm>
              <a:off x="4778216" y="9682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 name="Freeform: Shape 42">
              <a:extLst>
                <a:ext uri="{FF2B5EF4-FFF2-40B4-BE49-F238E27FC236}">
                  <a16:creationId xmlns:a16="http://schemas.microsoft.com/office/drawing/2014/main" xmlns="" id="{D465EA25-2510-4354-8910-5E02FD83908D}"/>
                </a:ext>
              </a:extLst>
            </p:cNvPr>
            <p:cNvSpPr/>
            <p:nvPr/>
          </p:nvSpPr>
          <p:spPr>
            <a:xfrm>
              <a:off x="4782979" y="102399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190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4" name="Freeform: Shape 43">
              <a:extLst>
                <a:ext uri="{FF2B5EF4-FFF2-40B4-BE49-F238E27FC236}">
                  <a16:creationId xmlns:a16="http://schemas.microsoft.com/office/drawing/2014/main" xmlns="" id="{0A3B70BB-9E9E-4050-A9A8-39AC7A738AAE}"/>
                </a:ext>
              </a:extLst>
            </p:cNvPr>
            <p:cNvSpPr/>
            <p:nvPr/>
          </p:nvSpPr>
          <p:spPr>
            <a:xfrm>
              <a:off x="4916054" y="663416"/>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7144"/>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 name="Freeform: Shape 44">
              <a:extLst>
                <a:ext uri="{FF2B5EF4-FFF2-40B4-BE49-F238E27FC236}">
                  <a16:creationId xmlns:a16="http://schemas.microsoft.com/office/drawing/2014/main" xmlns="" id="{5298EA78-3148-476E-A922-AB5FF77A12F3}"/>
                </a:ext>
              </a:extLst>
            </p:cNvPr>
            <p:cNvSpPr/>
            <p:nvPr/>
          </p:nvSpPr>
          <p:spPr>
            <a:xfrm>
              <a:off x="4920897" y="651921"/>
              <a:ext cx="342900" cy="38100"/>
            </a:xfrm>
            <a:custGeom>
              <a:avLst/>
              <a:gdLst>
                <a:gd name="connsiteX0" fmla="*/ 342618 w 342900"/>
                <a:gd name="connsiteY0" fmla="*/ 29116 h 38100"/>
                <a:gd name="connsiteX1" fmla="*/ 213078 w 342900"/>
                <a:gd name="connsiteY1" fmla="*/ 25306 h 38100"/>
                <a:gd name="connsiteX2" fmla="*/ 139736 w 342900"/>
                <a:gd name="connsiteY2" fmla="*/ 22448 h 38100"/>
                <a:gd name="connsiteX3" fmla="*/ 80681 w 342900"/>
                <a:gd name="connsiteY3" fmla="*/ 26258 h 38100"/>
                <a:gd name="connsiteX4" fmla="*/ 80681 w 342900"/>
                <a:gd name="connsiteY4" fmla="*/ 17686 h 38100"/>
                <a:gd name="connsiteX5" fmla="*/ 79728 w 342900"/>
                <a:gd name="connsiteY5" fmla="*/ 14828 h 38100"/>
                <a:gd name="connsiteX6" fmla="*/ 56868 w 342900"/>
                <a:gd name="connsiteY6" fmla="*/ 28163 h 38100"/>
                <a:gd name="connsiteX7" fmla="*/ 54011 w 342900"/>
                <a:gd name="connsiteY7" fmla="*/ 18638 h 38100"/>
                <a:gd name="connsiteX8" fmla="*/ 48296 w 342900"/>
                <a:gd name="connsiteY8" fmla="*/ 28163 h 38100"/>
                <a:gd name="connsiteX9" fmla="*/ 48296 w 342900"/>
                <a:gd name="connsiteY9" fmla="*/ 21496 h 38100"/>
                <a:gd name="connsiteX10" fmla="*/ 46391 w 342900"/>
                <a:gd name="connsiteY10" fmla="*/ 29116 h 38100"/>
                <a:gd name="connsiteX11" fmla="*/ 44486 w 342900"/>
                <a:gd name="connsiteY11" fmla="*/ 30068 h 38100"/>
                <a:gd name="connsiteX12" fmla="*/ 38771 w 342900"/>
                <a:gd name="connsiteY12" fmla="*/ 28163 h 38100"/>
                <a:gd name="connsiteX13" fmla="*/ 40676 w 342900"/>
                <a:gd name="connsiteY13" fmla="*/ 17686 h 38100"/>
                <a:gd name="connsiteX14" fmla="*/ 33056 w 342900"/>
                <a:gd name="connsiteY14" fmla="*/ 28163 h 38100"/>
                <a:gd name="connsiteX15" fmla="*/ 9243 w 342900"/>
                <a:gd name="connsiteY15" fmla="*/ 23401 h 38100"/>
                <a:gd name="connsiteX16" fmla="*/ 7338 w 342900"/>
                <a:gd name="connsiteY16" fmla="*/ 22448 h 38100"/>
                <a:gd name="connsiteX17" fmla="*/ 110208 w 342900"/>
                <a:gd name="connsiteY17" fmla="*/ 7208 h 38100"/>
                <a:gd name="connsiteX18" fmla="*/ 342618 w 342900"/>
                <a:gd name="connsiteY18" fmla="*/ 2911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116"/>
                  </a:moveTo>
                  <a:cubicBezTo>
                    <a:pt x="327378" y="48166"/>
                    <a:pt x="211173" y="25306"/>
                    <a:pt x="213078" y="25306"/>
                  </a:cubicBezTo>
                  <a:cubicBezTo>
                    <a:pt x="204506" y="24353"/>
                    <a:pt x="140688" y="21496"/>
                    <a:pt x="139736" y="22448"/>
                  </a:cubicBezTo>
                  <a:cubicBezTo>
                    <a:pt x="142593" y="22448"/>
                    <a:pt x="80681" y="22448"/>
                    <a:pt x="80681" y="26258"/>
                  </a:cubicBezTo>
                  <a:cubicBezTo>
                    <a:pt x="76871" y="17686"/>
                    <a:pt x="87348" y="33878"/>
                    <a:pt x="80681" y="17686"/>
                  </a:cubicBezTo>
                  <a:cubicBezTo>
                    <a:pt x="79728" y="18638"/>
                    <a:pt x="78776" y="17686"/>
                    <a:pt x="79728" y="14828"/>
                  </a:cubicBezTo>
                  <a:cubicBezTo>
                    <a:pt x="67346" y="30068"/>
                    <a:pt x="63536" y="20543"/>
                    <a:pt x="56868" y="28163"/>
                  </a:cubicBezTo>
                  <a:cubicBezTo>
                    <a:pt x="54963" y="24353"/>
                    <a:pt x="54011" y="22448"/>
                    <a:pt x="54011" y="18638"/>
                  </a:cubicBezTo>
                  <a:cubicBezTo>
                    <a:pt x="56868" y="20543"/>
                    <a:pt x="46391" y="27211"/>
                    <a:pt x="48296" y="28163"/>
                  </a:cubicBezTo>
                  <a:cubicBezTo>
                    <a:pt x="48296" y="28163"/>
                    <a:pt x="49248" y="21496"/>
                    <a:pt x="48296" y="21496"/>
                  </a:cubicBezTo>
                  <a:cubicBezTo>
                    <a:pt x="45438" y="22448"/>
                    <a:pt x="47343" y="27211"/>
                    <a:pt x="46391" y="29116"/>
                  </a:cubicBezTo>
                  <a:cubicBezTo>
                    <a:pt x="46391" y="27211"/>
                    <a:pt x="46391" y="27211"/>
                    <a:pt x="44486" y="30068"/>
                  </a:cubicBezTo>
                  <a:cubicBezTo>
                    <a:pt x="42581" y="22448"/>
                    <a:pt x="45438" y="26258"/>
                    <a:pt x="38771" y="28163"/>
                  </a:cubicBezTo>
                  <a:cubicBezTo>
                    <a:pt x="38771" y="22448"/>
                    <a:pt x="42581" y="25306"/>
                    <a:pt x="40676" y="17686"/>
                  </a:cubicBezTo>
                  <a:cubicBezTo>
                    <a:pt x="39723" y="17686"/>
                    <a:pt x="33056" y="26258"/>
                    <a:pt x="33056" y="28163"/>
                  </a:cubicBezTo>
                  <a:cubicBezTo>
                    <a:pt x="23531" y="26258"/>
                    <a:pt x="19721" y="17686"/>
                    <a:pt x="9243" y="23401"/>
                  </a:cubicBezTo>
                  <a:cubicBezTo>
                    <a:pt x="9243" y="21496"/>
                    <a:pt x="6386" y="23401"/>
                    <a:pt x="7338" y="22448"/>
                  </a:cubicBezTo>
                  <a:cubicBezTo>
                    <a:pt x="16863" y="13876"/>
                    <a:pt x="74966" y="7208"/>
                    <a:pt x="110208" y="7208"/>
                  </a:cubicBezTo>
                  <a:cubicBezTo>
                    <a:pt x="168311" y="5303"/>
                    <a:pt x="302613" y="46261"/>
                    <a:pt x="342618" y="29116"/>
                  </a:cubicBezTo>
                  <a:close/>
                </a:path>
              </a:pathLst>
            </a:custGeom>
            <a:grpFill/>
            <a:ln w="9525" cap="flat">
              <a:noFill/>
              <a:prstDash val="solid"/>
              <a:miter/>
            </a:ln>
          </p:spPr>
          <p:txBody>
            <a:bodyPr rtlCol="0" anchor="ctr"/>
            <a:lstStyle/>
            <a:p>
              <a:endParaRPr lang="en-US">
                <a:solidFill>
                  <a:prstClr val="black"/>
                </a:solidFill>
              </a:endParaRPr>
            </a:p>
          </p:txBody>
        </p:sp>
        <p:sp>
          <p:nvSpPr>
            <p:cNvPr id="46" name="Freeform: Shape 45">
              <a:extLst>
                <a:ext uri="{FF2B5EF4-FFF2-40B4-BE49-F238E27FC236}">
                  <a16:creationId xmlns:a16="http://schemas.microsoft.com/office/drawing/2014/main" xmlns="" id="{EBFB7A35-E719-4C9B-A05D-F0F49AFD6CFC}"/>
                </a:ext>
              </a:extLst>
            </p:cNvPr>
            <p:cNvSpPr/>
            <p:nvPr/>
          </p:nvSpPr>
          <p:spPr>
            <a:xfrm>
              <a:off x="4918234" y="663416"/>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 name="Freeform: Shape 46">
              <a:extLst>
                <a:ext uri="{FF2B5EF4-FFF2-40B4-BE49-F238E27FC236}">
                  <a16:creationId xmlns:a16="http://schemas.microsoft.com/office/drawing/2014/main" xmlns="" id="{B7556AE7-D57A-4E83-B31F-43F7208A59E5}"/>
                </a:ext>
              </a:extLst>
            </p:cNvPr>
            <p:cNvSpPr/>
            <p:nvPr/>
          </p:nvSpPr>
          <p:spPr>
            <a:xfrm>
              <a:off x="4942999" y="6700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 name="Freeform: Shape 47">
              <a:extLst>
                <a:ext uri="{FF2B5EF4-FFF2-40B4-BE49-F238E27FC236}">
                  <a16:creationId xmlns:a16="http://schemas.microsoft.com/office/drawing/2014/main" xmlns="" id="{DF330F39-59FA-4F8B-9823-19A11B9634C2}"/>
                </a:ext>
              </a:extLst>
            </p:cNvPr>
            <p:cNvSpPr/>
            <p:nvPr/>
          </p:nvSpPr>
          <p:spPr>
            <a:xfrm>
              <a:off x="4947761" y="67008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a16="http://schemas.microsoft.com/office/drawing/2014/main" xmlns="" id="{E307A4BD-260C-4B2D-BF2C-5444B313E10D}"/>
                </a:ext>
              </a:extLst>
            </p:cNvPr>
            <p:cNvSpPr/>
            <p:nvPr/>
          </p:nvSpPr>
          <p:spPr>
            <a:xfrm>
              <a:off x="4954958" y="672941"/>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 name="Freeform: Shape 49">
              <a:extLst>
                <a:ext uri="{FF2B5EF4-FFF2-40B4-BE49-F238E27FC236}">
                  <a16:creationId xmlns:a16="http://schemas.microsoft.com/office/drawing/2014/main" xmlns="" id="{282F014A-B41C-4729-A6E0-C3137E7D59B4}"/>
                </a:ext>
              </a:extLst>
            </p:cNvPr>
            <p:cNvSpPr/>
            <p:nvPr/>
          </p:nvSpPr>
          <p:spPr>
            <a:xfrm>
              <a:off x="4955381" y="67103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 name="Freeform: Shape 50">
              <a:extLst>
                <a:ext uri="{FF2B5EF4-FFF2-40B4-BE49-F238E27FC236}">
                  <a16:creationId xmlns:a16="http://schemas.microsoft.com/office/drawing/2014/main" xmlns="" id="{6EAB8102-45E4-454C-89A8-1B95310B2350}"/>
                </a:ext>
              </a:extLst>
            </p:cNvPr>
            <p:cNvSpPr/>
            <p:nvPr/>
          </p:nvSpPr>
          <p:spPr>
            <a:xfrm>
              <a:off x="4967369" y="672517"/>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8520"/>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52" name="Freeform: Shape 51">
              <a:extLst>
                <a:ext uri="{FF2B5EF4-FFF2-40B4-BE49-F238E27FC236}">
                  <a16:creationId xmlns:a16="http://schemas.microsoft.com/office/drawing/2014/main" xmlns="" id="{A1E940DC-800F-47A8-9D6D-3DB14A521B5C}"/>
                </a:ext>
              </a:extLst>
            </p:cNvPr>
            <p:cNvSpPr/>
            <p:nvPr/>
          </p:nvSpPr>
          <p:spPr>
            <a:xfrm>
              <a:off x="4972526" y="6710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 name="Freeform: Shape 52">
              <a:extLst>
                <a:ext uri="{FF2B5EF4-FFF2-40B4-BE49-F238E27FC236}">
                  <a16:creationId xmlns:a16="http://schemas.microsoft.com/office/drawing/2014/main" xmlns="" id="{92979C8D-A1D6-4481-A162-8AF66CDA16BF}"/>
                </a:ext>
              </a:extLst>
            </p:cNvPr>
            <p:cNvSpPr/>
            <p:nvPr/>
          </p:nvSpPr>
          <p:spPr>
            <a:xfrm>
              <a:off x="5074682" y="670321"/>
              <a:ext cx="9525" cy="9525"/>
            </a:xfrm>
            <a:custGeom>
              <a:avLst/>
              <a:gdLst>
                <a:gd name="connsiteX0" fmla="*/ 7858 w 9525"/>
                <a:gd name="connsiteY0" fmla="*/ 7858 h 9525"/>
                <a:gd name="connsiteX1" fmla="*/ 7858 w 9525"/>
                <a:gd name="connsiteY1" fmla="*/ 7858 h 9525"/>
              </a:gdLst>
              <a:ahLst/>
              <a:cxnLst>
                <a:cxn ang="0">
                  <a:pos x="connsiteX0" y="connsiteY0"/>
                </a:cxn>
                <a:cxn ang="0">
                  <a:pos x="connsiteX1" y="connsiteY1"/>
                </a:cxn>
              </a:cxnLst>
              <a:rect l="l" t="t" r="r" b="b"/>
              <a:pathLst>
                <a:path w="9525" h="9525">
                  <a:moveTo>
                    <a:pt x="7858" y="7858"/>
                  </a:move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54" name="Freeform: Shape 53">
              <a:extLst>
                <a:ext uri="{FF2B5EF4-FFF2-40B4-BE49-F238E27FC236}">
                  <a16:creationId xmlns:a16="http://schemas.microsoft.com/office/drawing/2014/main" xmlns="" id="{AA3C7D6B-8CF9-4F4F-9941-6BFC3EFBFF60}"/>
                </a:ext>
              </a:extLst>
            </p:cNvPr>
            <p:cNvSpPr/>
            <p:nvPr/>
          </p:nvSpPr>
          <p:spPr>
            <a:xfrm>
              <a:off x="5120164" y="674579"/>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55" name="Freeform: Shape 54">
              <a:extLst>
                <a:ext uri="{FF2B5EF4-FFF2-40B4-BE49-F238E27FC236}">
                  <a16:creationId xmlns:a16="http://schemas.microsoft.com/office/drawing/2014/main" xmlns="" id="{80D8FC1E-0883-4C85-AD40-47B6F271350C}"/>
                </a:ext>
              </a:extLst>
            </p:cNvPr>
            <p:cNvSpPr/>
            <p:nvPr/>
          </p:nvSpPr>
          <p:spPr>
            <a:xfrm>
              <a:off x="5144929" y="67082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7144" y="9260"/>
                    <a:pt x="7144" y="4498"/>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56" name="Freeform: Shape 55">
              <a:extLst>
                <a:ext uri="{FF2B5EF4-FFF2-40B4-BE49-F238E27FC236}">
                  <a16:creationId xmlns:a16="http://schemas.microsoft.com/office/drawing/2014/main" xmlns="" id="{709DEA91-7E3F-4EC1-A1EB-9DD11B2A51CA}"/>
                </a:ext>
              </a:extLst>
            </p:cNvPr>
            <p:cNvSpPr/>
            <p:nvPr/>
          </p:nvSpPr>
          <p:spPr>
            <a:xfrm>
              <a:off x="4916054" y="77104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 name="Freeform: Shape 56">
              <a:extLst>
                <a:ext uri="{FF2B5EF4-FFF2-40B4-BE49-F238E27FC236}">
                  <a16:creationId xmlns:a16="http://schemas.microsoft.com/office/drawing/2014/main" xmlns="" id="{4EBFEBB2-87B1-41E3-B132-5245E8B2ACAE}"/>
                </a:ext>
              </a:extLst>
            </p:cNvPr>
            <p:cNvSpPr/>
            <p:nvPr/>
          </p:nvSpPr>
          <p:spPr>
            <a:xfrm>
              <a:off x="4920897" y="759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58" name="Freeform: Shape 57">
              <a:extLst>
                <a:ext uri="{FF2B5EF4-FFF2-40B4-BE49-F238E27FC236}">
                  <a16:creationId xmlns:a16="http://schemas.microsoft.com/office/drawing/2014/main" xmlns="" id="{4A7C67F1-2117-4046-A59B-ADB19B42A3E2}"/>
                </a:ext>
              </a:extLst>
            </p:cNvPr>
            <p:cNvSpPr/>
            <p:nvPr/>
          </p:nvSpPr>
          <p:spPr>
            <a:xfrm>
              <a:off x="4918234" y="771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 name="Freeform: Shape 58">
              <a:extLst>
                <a:ext uri="{FF2B5EF4-FFF2-40B4-BE49-F238E27FC236}">
                  <a16:creationId xmlns:a16="http://schemas.microsoft.com/office/drawing/2014/main" xmlns="" id="{195D47BE-858E-4C97-950F-E205EC503D11}"/>
                </a:ext>
              </a:extLst>
            </p:cNvPr>
            <p:cNvSpPr/>
            <p:nvPr/>
          </p:nvSpPr>
          <p:spPr>
            <a:xfrm>
              <a:off x="4942999" y="777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 name="Freeform: Shape 59">
              <a:extLst>
                <a:ext uri="{FF2B5EF4-FFF2-40B4-BE49-F238E27FC236}">
                  <a16:creationId xmlns:a16="http://schemas.microsoft.com/office/drawing/2014/main" xmlns="" id="{4061018C-2A89-48A3-A727-C00FA40D33A0}"/>
                </a:ext>
              </a:extLst>
            </p:cNvPr>
            <p:cNvSpPr/>
            <p:nvPr/>
          </p:nvSpPr>
          <p:spPr>
            <a:xfrm>
              <a:off x="4947761" y="777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61" name="Freeform: Shape 60">
              <a:extLst>
                <a:ext uri="{FF2B5EF4-FFF2-40B4-BE49-F238E27FC236}">
                  <a16:creationId xmlns:a16="http://schemas.microsoft.com/office/drawing/2014/main" xmlns="" id="{F6979871-E61C-4E99-8E99-3C0C3995EA96}"/>
                </a:ext>
              </a:extLst>
            </p:cNvPr>
            <p:cNvSpPr/>
            <p:nvPr/>
          </p:nvSpPr>
          <p:spPr>
            <a:xfrm>
              <a:off x="4954958" y="78057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 name="Freeform: Shape 61">
              <a:extLst>
                <a:ext uri="{FF2B5EF4-FFF2-40B4-BE49-F238E27FC236}">
                  <a16:creationId xmlns:a16="http://schemas.microsoft.com/office/drawing/2014/main" xmlns="" id="{FCFEF843-EE96-4DA6-A364-2CFBC41790F3}"/>
                </a:ext>
              </a:extLst>
            </p:cNvPr>
            <p:cNvSpPr/>
            <p:nvPr/>
          </p:nvSpPr>
          <p:spPr>
            <a:xfrm>
              <a:off x="4955381" y="778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 name="Freeform: Shape 62">
              <a:extLst>
                <a:ext uri="{FF2B5EF4-FFF2-40B4-BE49-F238E27FC236}">
                  <a16:creationId xmlns:a16="http://schemas.microsoft.com/office/drawing/2014/main" xmlns="" id="{67F1133C-1502-490C-928C-E2CE61B50A16}"/>
                </a:ext>
              </a:extLst>
            </p:cNvPr>
            <p:cNvSpPr/>
            <p:nvPr/>
          </p:nvSpPr>
          <p:spPr>
            <a:xfrm>
              <a:off x="4967369" y="78015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 name="Freeform: Shape 63">
              <a:extLst>
                <a:ext uri="{FF2B5EF4-FFF2-40B4-BE49-F238E27FC236}">
                  <a16:creationId xmlns:a16="http://schemas.microsoft.com/office/drawing/2014/main" xmlns="" id="{5D4486A1-2832-468A-BD4C-AE2D979BE4CF}"/>
                </a:ext>
              </a:extLst>
            </p:cNvPr>
            <p:cNvSpPr/>
            <p:nvPr/>
          </p:nvSpPr>
          <p:spPr>
            <a:xfrm>
              <a:off x="497252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 name="Freeform: Shape 64">
              <a:extLst>
                <a:ext uri="{FF2B5EF4-FFF2-40B4-BE49-F238E27FC236}">
                  <a16:creationId xmlns:a16="http://schemas.microsoft.com/office/drawing/2014/main" xmlns="" id="{317715BC-744E-4AB9-80FA-2E2BD078A8FA}"/>
                </a:ext>
              </a:extLst>
            </p:cNvPr>
            <p:cNvSpPr/>
            <p:nvPr/>
          </p:nvSpPr>
          <p:spPr>
            <a:xfrm>
              <a:off x="5074682" y="7786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 name="Freeform: Shape 65">
              <a:extLst>
                <a:ext uri="{FF2B5EF4-FFF2-40B4-BE49-F238E27FC236}">
                  <a16:creationId xmlns:a16="http://schemas.microsoft.com/office/drawing/2014/main" xmlns="" id="{E7AB3833-118D-4F5E-96C5-345B1FB54A5B}"/>
                </a:ext>
              </a:extLst>
            </p:cNvPr>
            <p:cNvSpPr/>
            <p:nvPr/>
          </p:nvSpPr>
          <p:spPr>
            <a:xfrm>
              <a:off x="5120164" y="783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67" name="Freeform: Shape 66">
              <a:extLst>
                <a:ext uri="{FF2B5EF4-FFF2-40B4-BE49-F238E27FC236}">
                  <a16:creationId xmlns:a16="http://schemas.microsoft.com/office/drawing/2014/main" xmlns="" id="{5FE98093-E6B1-4952-90E9-2D7A20A92689}"/>
                </a:ext>
              </a:extLst>
            </p:cNvPr>
            <p:cNvSpPr/>
            <p:nvPr/>
          </p:nvSpPr>
          <p:spPr>
            <a:xfrm>
              <a:off x="5144929" y="778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68" name="Freeform: Shape 67">
              <a:extLst>
                <a:ext uri="{FF2B5EF4-FFF2-40B4-BE49-F238E27FC236}">
                  <a16:creationId xmlns:a16="http://schemas.microsoft.com/office/drawing/2014/main" xmlns="" id="{85D418DD-166E-420B-B46C-F9768915AD72}"/>
                </a:ext>
              </a:extLst>
            </p:cNvPr>
            <p:cNvSpPr/>
            <p:nvPr/>
          </p:nvSpPr>
          <p:spPr>
            <a:xfrm>
              <a:off x="4922573" y="8662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 name="Freeform: Shape 68">
              <a:extLst>
                <a:ext uri="{FF2B5EF4-FFF2-40B4-BE49-F238E27FC236}">
                  <a16:creationId xmlns:a16="http://schemas.microsoft.com/office/drawing/2014/main" xmlns="" id="{BAE82AD1-A28B-41E9-8407-0EC300A7E5D0}"/>
                </a:ext>
              </a:extLst>
            </p:cNvPr>
            <p:cNvSpPr/>
            <p:nvPr/>
          </p:nvSpPr>
          <p:spPr>
            <a:xfrm>
              <a:off x="4927564" y="8548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70" name="Freeform: Shape 69">
              <a:extLst>
                <a:ext uri="{FF2B5EF4-FFF2-40B4-BE49-F238E27FC236}">
                  <a16:creationId xmlns:a16="http://schemas.microsoft.com/office/drawing/2014/main" xmlns="" id="{B3245FB6-49EB-4365-9BA2-61B400F14EA6}"/>
                </a:ext>
              </a:extLst>
            </p:cNvPr>
            <p:cNvSpPr/>
            <p:nvPr/>
          </p:nvSpPr>
          <p:spPr>
            <a:xfrm>
              <a:off x="4924901" y="8662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 name="Freeform: Shape 70">
              <a:extLst>
                <a:ext uri="{FF2B5EF4-FFF2-40B4-BE49-F238E27FC236}">
                  <a16:creationId xmlns:a16="http://schemas.microsoft.com/office/drawing/2014/main" xmlns="" id="{EEBD6AB1-5805-4646-91C7-4B849896663C}"/>
                </a:ext>
              </a:extLst>
            </p:cNvPr>
            <p:cNvSpPr/>
            <p:nvPr/>
          </p:nvSpPr>
          <p:spPr>
            <a:xfrm>
              <a:off x="4949666" y="872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 name="Freeform: Shape 71">
              <a:extLst>
                <a:ext uri="{FF2B5EF4-FFF2-40B4-BE49-F238E27FC236}">
                  <a16:creationId xmlns:a16="http://schemas.microsoft.com/office/drawing/2014/main" xmlns="" id="{8D06603C-5E7E-4085-A9F0-0CE51AE41FEB}"/>
                </a:ext>
              </a:extLst>
            </p:cNvPr>
            <p:cNvSpPr/>
            <p:nvPr/>
          </p:nvSpPr>
          <p:spPr>
            <a:xfrm>
              <a:off x="4953476" y="8729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73" name="Freeform: Shape 72">
              <a:extLst>
                <a:ext uri="{FF2B5EF4-FFF2-40B4-BE49-F238E27FC236}">
                  <a16:creationId xmlns:a16="http://schemas.microsoft.com/office/drawing/2014/main" xmlns="" id="{3F8B2EE5-72E0-474E-BC21-A5D690A5B13F}"/>
                </a:ext>
              </a:extLst>
            </p:cNvPr>
            <p:cNvSpPr/>
            <p:nvPr/>
          </p:nvSpPr>
          <p:spPr>
            <a:xfrm>
              <a:off x="4961096" y="87582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 name="Freeform: Shape 73">
              <a:extLst>
                <a:ext uri="{FF2B5EF4-FFF2-40B4-BE49-F238E27FC236}">
                  <a16:creationId xmlns:a16="http://schemas.microsoft.com/office/drawing/2014/main" xmlns="" id="{41A31F49-9443-45D3-BEE8-7798BFA87D41}"/>
                </a:ext>
              </a:extLst>
            </p:cNvPr>
            <p:cNvSpPr/>
            <p:nvPr/>
          </p:nvSpPr>
          <p:spPr>
            <a:xfrm>
              <a:off x="4962049" y="8739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 name="Freeform: Shape 74">
              <a:extLst>
                <a:ext uri="{FF2B5EF4-FFF2-40B4-BE49-F238E27FC236}">
                  <a16:creationId xmlns:a16="http://schemas.microsoft.com/office/drawing/2014/main" xmlns="" id="{4D51EF3A-241A-438A-B966-BB21773A2F22}"/>
                </a:ext>
              </a:extLst>
            </p:cNvPr>
            <p:cNvSpPr/>
            <p:nvPr/>
          </p:nvSpPr>
          <p:spPr>
            <a:xfrm>
              <a:off x="4973479" y="87540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6" name="Freeform: Shape 75">
              <a:extLst>
                <a:ext uri="{FF2B5EF4-FFF2-40B4-BE49-F238E27FC236}">
                  <a16:creationId xmlns:a16="http://schemas.microsoft.com/office/drawing/2014/main" xmlns="" id="{1CAFAACC-B3AF-4DB7-9A0C-19FA4EE2AE4C}"/>
                </a:ext>
              </a:extLst>
            </p:cNvPr>
            <p:cNvSpPr/>
            <p:nvPr/>
          </p:nvSpPr>
          <p:spPr>
            <a:xfrm>
              <a:off x="4979194" y="8739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 name="Freeform: Shape 76">
              <a:extLst>
                <a:ext uri="{FF2B5EF4-FFF2-40B4-BE49-F238E27FC236}">
                  <a16:creationId xmlns:a16="http://schemas.microsoft.com/office/drawing/2014/main" xmlns="" id="{E8AB0B10-7002-4300-917D-5F88D09A6946}"/>
                </a:ext>
              </a:extLst>
            </p:cNvPr>
            <p:cNvSpPr/>
            <p:nvPr/>
          </p:nvSpPr>
          <p:spPr>
            <a:xfrm>
              <a:off x="5080688" y="8739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 name="Freeform: Shape 77">
              <a:extLst>
                <a:ext uri="{FF2B5EF4-FFF2-40B4-BE49-F238E27FC236}">
                  <a16:creationId xmlns:a16="http://schemas.microsoft.com/office/drawing/2014/main" xmlns="" id="{CEA02D60-7923-4C0F-8A1F-F8385E59D025}"/>
                </a:ext>
              </a:extLst>
            </p:cNvPr>
            <p:cNvSpPr/>
            <p:nvPr/>
          </p:nvSpPr>
          <p:spPr>
            <a:xfrm>
              <a:off x="5126831" y="8784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79" name="Freeform: Shape 78">
              <a:extLst>
                <a:ext uri="{FF2B5EF4-FFF2-40B4-BE49-F238E27FC236}">
                  <a16:creationId xmlns:a16="http://schemas.microsoft.com/office/drawing/2014/main" xmlns="" id="{B5DC98DA-E146-4D6B-B7A2-EFE2CE4EBCC8}"/>
                </a:ext>
              </a:extLst>
            </p:cNvPr>
            <p:cNvSpPr/>
            <p:nvPr/>
          </p:nvSpPr>
          <p:spPr>
            <a:xfrm>
              <a:off x="5151596" y="8741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80" name="Freeform: Shape 79">
              <a:extLst>
                <a:ext uri="{FF2B5EF4-FFF2-40B4-BE49-F238E27FC236}">
                  <a16:creationId xmlns:a16="http://schemas.microsoft.com/office/drawing/2014/main" xmlns="" id="{D0A208A6-C920-42B8-A96F-BBBCA983ABEC}"/>
                </a:ext>
              </a:extLst>
            </p:cNvPr>
            <p:cNvSpPr/>
            <p:nvPr/>
          </p:nvSpPr>
          <p:spPr>
            <a:xfrm>
              <a:off x="4928949" y="961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8096"/>
                    <a:pt x="8811" y="9049"/>
                    <a:pt x="7858" y="7144"/>
                  </a:cubicBez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 name="Freeform: Shape 80">
              <a:extLst>
                <a:ext uri="{FF2B5EF4-FFF2-40B4-BE49-F238E27FC236}">
                  <a16:creationId xmlns:a16="http://schemas.microsoft.com/office/drawing/2014/main" xmlns="" id="{3D336BB8-88F7-4A02-A603-897B4B7E361C}"/>
                </a:ext>
              </a:extLst>
            </p:cNvPr>
            <p:cNvSpPr/>
            <p:nvPr/>
          </p:nvSpPr>
          <p:spPr>
            <a:xfrm>
              <a:off x="4934232" y="9501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7358" y="6208"/>
                    <a:pt x="301661"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82" name="Freeform: Shape 81">
              <a:extLst>
                <a:ext uri="{FF2B5EF4-FFF2-40B4-BE49-F238E27FC236}">
                  <a16:creationId xmlns:a16="http://schemas.microsoft.com/office/drawing/2014/main" xmlns="" id="{461D2A9A-073B-4331-9295-1C575475A1DB}"/>
                </a:ext>
              </a:extLst>
            </p:cNvPr>
            <p:cNvSpPr/>
            <p:nvPr/>
          </p:nvSpPr>
          <p:spPr>
            <a:xfrm>
              <a:off x="4930616" y="9615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 name="Freeform: Shape 82">
              <a:extLst>
                <a:ext uri="{FF2B5EF4-FFF2-40B4-BE49-F238E27FC236}">
                  <a16:creationId xmlns:a16="http://schemas.microsoft.com/office/drawing/2014/main" xmlns="" id="{5AF005F6-BD0C-4F09-940F-56B5502E29EF}"/>
                </a:ext>
              </a:extLst>
            </p:cNvPr>
            <p:cNvSpPr/>
            <p:nvPr/>
          </p:nvSpPr>
          <p:spPr>
            <a:xfrm>
              <a:off x="4955910" y="96821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 name="Freeform: Shape 83">
              <a:extLst>
                <a:ext uri="{FF2B5EF4-FFF2-40B4-BE49-F238E27FC236}">
                  <a16:creationId xmlns:a16="http://schemas.microsoft.com/office/drawing/2014/main" xmlns="" id="{8D62CADB-1C23-40B8-A7A7-7D3AB0271168}"/>
                </a:ext>
              </a:extLst>
            </p:cNvPr>
            <p:cNvSpPr/>
            <p:nvPr/>
          </p:nvSpPr>
          <p:spPr>
            <a:xfrm>
              <a:off x="4960144"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85" name="Freeform: Shape 84">
              <a:extLst>
                <a:ext uri="{FF2B5EF4-FFF2-40B4-BE49-F238E27FC236}">
                  <a16:creationId xmlns:a16="http://schemas.microsoft.com/office/drawing/2014/main" xmlns="" id="{3BAD288C-8C70-463D-8E26-67C8044B1AEB}"/>
                </a:ext>
              </a:extLst>
            </p:cNvPr>
            <p:cNvSpPr/>
            <p:nvPr/>
          </p:nvSpPr>
          <p:spPr>
            <a:xfrm>
              <a:off x="4967764" y="9710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 name="Freeform: Shape 85">
              <a:extLst>
                <a:ext uri="{FF2B5EF4-FFF2-40B4-BE49-F238E27FC236}">
                  <a16:creationId xmlns:a16="http://schemas.microsoft.com/office/drawing/2014/main" xmlns="" id="{DC7937FF-6B75-4265-8BC0-9F794852D81B}"/>
                </a:ext>
              </a:extLst>
            </p:cNvPr>
            <p:cNvSpPr/>
            <p:nvPr/>
          </p:nvSpPr>
          <p:spPr>
            <a:xfrm>
              <a:off x="4967764" y="9691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 name="Freeform: Shape 86">
              <a:extLst>
                <a:ext uri="{FF2B5EF4-FFF2-40B4-BE49-F238E27FC236}">
                  <a16:creationId xmlns:a16="http://schemas.microsoft.com/office/drawing/2014/main" xmlns="" id="{725B65CC-DB60-4075-97AF-98A09153129D}"/>
                </a:ext>
              </a:extLst>
            </p:cNvPr>
            <p:cNvSpPr/>
            <p:nvPr/>
          </p:nvSpPr>
          <p:spPr>
            <a:xfrm>
              <a:off x="4980146" y="9706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8" name="Freeform: Shape 87">
              <a:extLst>
                <a:ext uri="{FF2B5EF4-FFF2-40B4-BE49-F238E27FC236}">
                  <a16:creationId xmlns:a16="http://schemas.microsoft.com/office/drawing/2014/main" xmlns="" id="{1E7CDBCE-6427-4D3D-8B26-0D4F44D8B086}"/>
                </a:ext>
              </a:extLst>
            </p:cNvPr>
            <p:cNvSpPr/>
            <p:nvPr/>
          </p:nvSpPr>
          <p:spPr>
            <a:xfrm>
              <a:off x="4985861" y="9691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 name="Freeform: Shape 88">
              <a:extLst>
                <a:ext uri="{FF2B5EF4-FFF2-40B4-BE49-F238E27FC236}">
                  <a16:creationId xmlns:a16="http://schemas.microsoft.com/office/drawing/2014/main" xmlns="" id="{C7F0ADC7-A03D-48D0-BD9C-23AAE1780F7B}"/>
                </a:ext>
              </a:extLst>
            </p:cNvPr>
            <p:cNvSpPr/>
            <p:nvPr/>
          </p:nvSpPr>
          <p:spPr>
            <a:xfrm>
              <a:off x="5087064" y="9691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 name="Freeform: Shape 89">
              <a:extLst>
                <a:ext uri="{FF2B5EF4-FFF2-40B4-BE49-F238E27FC236}">
                  <a16:creationId xmlns:a16="http://schemas.microsoft.com/office/drawing/2014/main" xmlns="" id="{F1F6D465-003C-4F9F-8089-553D55463FAF}"/>
                </a:ext>
              </a:extLst>
            </p:cNvPr>
            <p:cNvSpPr/>
            <p:nvPr/>
          </p:nvSpPr>
          <p:spPr>
            <a:xfrm>
              <a:off x="5132546" y="9736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91" name="Freeform: Shape 90">
              <a:extLst>
                <a:ext uri="{FF2B5EF4-FFF2-40B4-BE49-F238E27FC236}">
                  <a16:creationId xmlns:a16="http://schemas.microsoft.com/office/drawing/2014/main" xmlns="" id="{A0D5B5E9-BC9C-4483-8080-DDEA4D6A5BD2}"/>
                </a:ext>
              </a:extLst>
            </p:cNvPr>
            <p:cNvSpPr/>
            <p:nvPr/>
          </p:nvSpPr>
          <p:spPr>
            <a:xfrm>
              <a:off x="5158264" y="9693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92" name="Freeform: Shape 91">
              <a:extLst>
                <a:ext uri="{FF2B5EF4-FFF2-40B4-BE49-F238E27FC236}">
                  <a16:creationId xmlns:a16="http://schemas.microsoft.com/office/drawing/2014/main" xmlns="" id="{924CB2C3-A285-4884-BD82-2506E89BAD84}"/>
                </a:ext>
              </a:extLst>
            </p:cNvPr>
            <p:cNvSpPr/>
            <p:nvPr/>
          </p:nvSpPr>
          <p:spPr>
            <a:xfrm>
              <a:off x="4935104" y="105679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 name="Freeform: Shape 92">
              <a:extLst>
                <a:ext uri="{FF2B5EF4-FFF2-40B4-BE49-F238E27FC236}">
                  <a16:creationId xmlns:a16="http://schemas.microsoft.com/office/drawing/2014/main" xmlns="" id="{4F1263CC-303D-4AB4-9483-13D0F963EA6A}"/>
                </a:ext>
              </a:extLst>
            </p:cNvPr>
            <p:cNvSpPr/>
            <p:nvPr/>
          </p:nvSpPr>
          <p:spPr>
            <a:xfrm>
              <a:off x="4939947" y="10453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94" name="Freeform: Shape 93">
              <a:extLst>
                <a:ext uri="{FF2B5EF4-FFF2-40B4-BE49-F238E27FC236}">
                  <a16:creationId xmlns:a16="http://schemas.microsoft.com/office/drawing/2014/main" xmlns="" id="{5EABAD91-CE53-4C55-982D-B4E2173232AB}"/>
                </a:ext>
              </a:extLst>
            </p:cNvPr>
            <p:cNvSpPr/>
            <p:nvPr/>
          </p:nvSpPr>
          <p:spPr>
            <a:xfrm>
              <a:off x="4937284" y="10567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 name="Freeform: Shape 94">
              <a:extLst>
                <a:ext uri="{FF2B5EF4-FFF2-40B4-BE49-F238E27FC236}">
                  <a16:creationId xmlns:a16="http://schemas.microsoft.com/office/drawing/2014/main" xmlns="" id="{3400BADB-1506-4F98-820D-0FFBE28BE08F}"/>
                </a:ext>
              </a:extLst>
            </p:cNvPr>
            <p:cNvSpPr/>
            <p:nvPr/>
          </p:nvSpPr>
          <p:spPr>
            <a:xfrm>
              <a:off x="4962049" y="10634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 name="Freeform: Shape 95">
              <a:extLst>
                <a:ext uri="{FF2B5EF4-FFF2-40B4-BE49-F238E27FC236}">
                  <a16:creationId xmlns:a16="http://schemas.microsoft.com/office/drawing/2014/main" xmlns="" id="{27F78F38-04D7-4F98-BD86-79429A6E2850}"/>
                </a:ext>
              </a:extLst>
            </p:cNvPr>
            <p:cNvSpPr/>
            <p:nvPr/>
          </p:nvSpPr>
          <p:spPr>
            <a:xfrm>
              <a:off x="4966811" y="10634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97" name="Freeform: Shape 96">
              <a:extLst>
                <a:ext uri="{FF2B5EF4-FFF2-40B4-BE49-F238E27FC236}">
                  <a16:creationId xmlns:a16="http://schemas.microsoft.com/office/drawing/2014/main" xmlns="" id="{F4C0A72D-DB2E-412B-96A6-F713664E5EC1}"/>
                </a:ext>
              </a:extLst>
            </p:cNvPr>
            <p:cNvSpPr/>
            <p:nvPr/>
          </p:nvSpPr>
          <p:spPr>
            <a:xfrm>
              <a:off x="4974008" y="106632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 name="Freeform: Shape 97">
              <a:extLst>
                <a:ext uri="{FF2B5EF4-FFF2-40B4-BE49-F238E27FC236}">
                  <a16:creationId xmlns:a16="http://schemas.microsoft.com/office/drawing/2014/main" xmlns="" id="{E6E9199B-FE09-4FB4-BB23-982C9DB0AA81}"/>
                </a:ext>
              </a:extLst>
            </p:cNvPr>
            <p:cNvSpPr/>
            <p:nvPr/>
          </p:nvSpPr>
          <p:spPr>
            <a:xfrm>
              <a:off x="4974431" y="10644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 name="Freeform: Shape 98">
              <a:extLst>
                <a:ext uri="{FF2B5EF4-FFF2-40B4-BE49-F238E27FC236}">
                  <a16:creationId xmlns:a16="http://schemas.microsoft.com/office/drawing/2014/main" xmlns="" id="{5639CC56-3029-4F05-963D-C216B6939DB2}"/>
                </a:ext>
              </a:extLst>
            </p:cNvPr>
            <p:cNvSpPr/>
            <p:nvPr/>
          </p:nvSpPr>
          <p:spPr>
            <a:xfrm>
              <a:off x="4986419" y="106590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0" name="Freeform: Shape 99">
              <a:extLst>
                <a:ext uri="{FF2B5EF4-FFF2-40B4-BE49-F238E27FC236}">
                  <a16:creationId xmlns:a16="http://schemas.microsoft.com/office/drawing/2014/main" xmlns="" id="{528A7FA3-E8E2-4C1A-9BAC-759FFD9D226B}"/>
                </a:ext>
              </a:extLst>
            </p:cNvPr>
            <p:cNvSpPr/>
            <p:nvPr/>
          </p:nvSpPr>
          <p:spPr>
            <a:xfrm>
              <a:off x="4991576" y="10644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 name="Freeform: Shape 100">
              <a:extLst>
                <a:ext uri="{FF2B5EF4-FFF2-40B4-BE49-F238E27FC236}">
                  <a16:creationId xmlns:a16="http://schemas.microsoft.com/office/drawing/2014/main" xmlns="" id="{E17412B7-0A5E-442E-87F9-3F80B8B32979}"/>
                </a:ext>
              </a:extLst>
            </p:cNvPr>
            <p:cNvSpPr/>
            <p:nvPr/>
          </p:nvSpPr>
          <p:spPr>
            <a:xfrm>
              <a:off x="5093732" y="106441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 name="Freeform: Shape 101">
              <a:extLst>
                <a:ext uri="{FF2B5EF4-FFF2-40B4-BE49-F238E27FC236}">
                  <a16:creationId xmlns:a16="http://schemas.microsoft.com/office/drawing/2014/main" xmlns="" id="{DBF2D6D5-A8BA-4CDB-8D7A-472865634042}"/>
                </a:ext>
              </a:extLst>
            </p:cNvPr>
            <p:cNvSpPr/>
            <p:nvPr/>
          </p:nvSpPr>
          <p:spPr>
            <a:xfrm>
              <a:off x="5139214" y="10689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03" name="Freeform: Shape 102">
              <a:extLst>
                <a:ext uri="{FF2B5EF4-FFF2-40B4-BE49-F238E27FC236}">
                  <a16:creationId xmlns:a16="http://schemas.microsoft.com/office/drawing/2014/main" xmlns="" id="{3BEC73F2-B3D4-4365-B1E3-8B3CBCCB528F}"/>
                </a:ext>
              </a:extLst>
            </p:cNvPr>
            <p:cNvSpPr/>
            <p:nvPr/>
          </p:nvSpPr>
          <p:spPr>
            <a:xfrm>
              <a:off x="5163979" y="10646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4" name="Freeform: Shape 103">
              <a:extLst>
                <a:ext uri="{FF2B5EF4-FFF2-40B4-BE49-F238E27FC236}">
                  <a16:creationId xmlns:a16="http://schemas.microsoft.com/office/drawing/2014/main" xmlns="" id="{ABC8F649-29B4-4C29-B584-E3309222FB83}"/>
                </a:ext>
              </a:extLst>
            </p:cNvPr>
            <p:cNvSpPr/>
            <p:nvPr/>
          </p:nvSpPr>
          <p:spPr>
            <a:xfrm>
              <a:off x="4941623" y="115204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 name="Freeform: Shape 104">
              <a:extLst>
                <a:ext uri="{FF2B5EF4-FFF2-40B4-BE49-F238E27FC236}">
                  <a16:creationId xmlns:a16="http://schemas.microsoft.com/office/drawing/2014/main" xmlns="" id="{F2D68CFB-9B5D-42AB-80B2-0BF46C9EC32F}"/>
                </a:ext>
              </a:extLst>
            </p:cNvPr>
            <p:cNvSpPr/>
            <p:nvPr/>
          </p:nvSpPr>
          <p:spPr>
            <a:xfrm>
              <a:off x="4946614" y="1140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106" name="Freeform: Shape 105">
              <a:extLst>
                <a:ext uri="{FF2B5EF4-FFF2-40B4-BE49-F238E27FC236}">
                  <a16:creationId xmlns:a16="http://schemas.microsoft.com/office/drawing/2014/main" xmlns="" id="{79818A03-04C8-49C0-AD13-F7CDCD8EC6BD}"/>
                </a:ext>
              </a:extLst>
            </p:cNvPr>
            <p:cNvSpPr/>
            <p:nvPr/>
          </p:nvSpPr>
          <p:spPr>
            <a:xfrm>
              <a:off x="4943951" y="1152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 name="Freeform: Shape 106">
              <a:extLst>
                <a:ext uri="{FF2B5EF4-FFF2-40B4-BE49-F238E27FC236}">
                  <a16:creationId xmlns:a16="http://schemas.microsoft.com/office/drawing/2014/main" xmlns="" id="{803A1484-5557-40AE-A39F-6C66C8581920}"/>
                </a:ext>
              </a:extLst>
            </p:cNvPr>
            <p:cNvSpPr/>
            <p:nvPr/>
          </p:nvSpPr>
          <p:spPr>
            <a:xfrm>
              <a:off x="4968716" y="1158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 name="Freeform: Shape 107">
              <a:extLst>
                <a:ext uri="{FF2B5EF4-FFF2-40B4-BE49-F238E27FC236}">
                  <a16:creationId xmlns:a16="http://schemas.microsoft.com/office/drawing/2014/main" xmlns="" id="{A4B28CBA-E5F4-4D88-83DF-886C6F17EEC4}"/>
                </a:ext>
              </a:extLst>
            </p:cNvPr>
            <p:cNvSpPr/>
            <p:nvPr/>
          </p:nvSpPr>
          <p:spPr>
            <a:xfrm>
              <a:off x="4972526" y="1158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109" name="Freeform: Shape 108">
              <a:extLst>
                <a:ext uri="{FF2B5EF4-FFF2-40B4-BE49-F238E27FC236}">
                  <a16:creationId xmlns:a16="http://schemas.microsoft.com/office/drawing/2014/main" xmlns="" id="{F6A17CEE-4CF9-4A85-829C-21CAAF88B8F8}"/>
                </a:ext>
              </a:extLst>
            </p:cNvPr>
            <p:cNvSpPr/>
            <p:nvPr/>
          </p:nvSpPr>
          <p:spPr>
            <a:xfrm>
              <a:off x="4980146" y="11615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 name="Freeform: Shape 109">
              <a:extLst>
                <a:ext uri="{FF2B5EF4-FFF2-40B4-BE49-F238E27FC236}">
                  <a16:creationId xmlns:a16="http://schemas.microsoft.com/office/drawing/2014/main" xmlns="" id="{1632789A-C34E-4349-A36F-8116D2514CC5}"/>
                </a:ext>
              </a:extLst>
            </p:cNvPr>
            <p:cNvSpPr/>
            <p:nvPr/>
          </p:nvSpPr>
          <p:spPr>
            <a:xfrm>
              <a:off x="4981099" y="1159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 name="Freeform: Shape 110">
              <a:extLst>
                <a:ext uri="{FF2B5EF4-FFF2-40B4-BE49-F238E27FC236}">
                  <a16:creationId xmlns:a16="http://schemas.microsoft.com/office/drawing/2014/main" xmlns="" id="{6886941F-04CE-42CE-BF9F-52575EAEE55B}"/>
                </a:ext>
              </a:extLst>
            </p:cNvPr>
            <p:cNvSpPr/>
            <p:nvPr/>
          </p:nvSpPr>
          <p:spPr>
            <a:xfrm>
              <a:off x="4992529" y="11611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 name="Freeform: Shape 111">
              <a:extLst>
                <a:ext uri="{FF2B5EF4-FFF2-40B4-BE49-F238E27FC236}">
                  <a16:creationId xmlns:a16="http://schemas.microsoft.com/office/drawing/2014/main" xmlns="" id="{32B22B07-8B96-4B7F-B921-F400D18A880B}"/>
                </a:ext>
              </a:extLst>
            </p:cNvPr>
            <p:cNvSpPr/>
            <p:nvPr/>
          </p:nvSpPr>
          <p:spPr>
            <a:xfrm>
              <a:off x="4998244" y="1159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 name="Freeform: Shape 112">
              <a:extLst>
                <a:ext uri="{FF2B5EF4-FFF2-40B4-BE49-F238E27FC236}">
                  <a16:creationId xmlns:a16="http://schemas.microsoft.com/office/drawing/2014/main" xmlns="" id="{5F4ED484-2C66-4472-BDA0-C76B2D856DE2}"/>
                </a:ext>
              </a:extLst>
            </p:cNvPr>
            <p:cNvSpPr/>
            <p:nvPr/>
          </p:nvSpPr>
          <p:spPr>
            <a:xfrm>
              <a:off x="5099738" y="11596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 name="Freeform: Shape 113">
              <a:extLst>
                <a:ext uri="{FF2B5EF4-FFF2-40B4-BE49-F238E27FC236}">
                  <a16:creationId xmlns:a16="http://schemas.microsoft.com/office/drawing/2014/main" xmlns="" id="{391F66E8-00C0-42F0-B4FF-1C41DF8F8043}"/>
                </a:ext>
              </a:extLst>
            </p:cNvPr>
            <p:cNvSpPr/>
            <p:nvPr/>
          </p:nvSpPr>
          <p:spPr>
            <a:xfrm>
              <a:off x="5145881" y="1164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15" name="Freeform: Shape 114">
              <a:extLst>
                <a:ext uri="{FF2B5EF4-FFF2-40B4-BE49-F238E27FC236}">
                  <a16:creationId xmlns:a16="http://schemas.microsoft.com/office/drawing/2014/main" xmlns="" id="{0D44E095-F826-42DB-B127-AD2B0EA5E363}"/>
                </a:ext>
              </a:extLst>
            </p:cNvPr>
            <p:cNvSpPr/>
            <p:nvPr/>
          </p:nvSpPr>
          <p:spPr>
            <a:xfrm>
              <a:off x="5170646" y="1159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6" name="Freeform: Shape 115">
              <a:extLst>
                <a:ext uri="{FF2B5EF4-FFF2-40B4-BE49-F238E27FC236}">
                  <a16:creationId xmlns:a16="http://schemas.microsoft.com/office/drawing/2014/main" xmlns="" id="{2E4FA728-BE6F-4906-ACF4-59998D27B98A}"/>
                </a:ext>
              </a:extLst>
            </p:cNvPr>
            <p:cNvSpPr/>
            <p:nvPr/>
          </p:nvSpPr>
          <p:spPr>
            <a:xfrm>
              <a:off x="4816316" y="52530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10001" y="7144"/>
                    <a:pt x="5239" y="8096"/>
                    <a:pt x="8096" y="7144"/>
                  </a:cubicBezTo>
                  <a:cubicBezTo>
                    <a:pt x="8096" y="8096"/>
                    <a:pt x="8096"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7" name="Freeform: Shape 116">
              <a:extLst>
                <a:ext uri="{FF2B5EF4-FFF2-40B4-BE49-F238E27FC236}">
                  <a16:creationId xmlns:a16="http://schemas.microsoft.com/office/drawing/2014/main" xmlns="" id="{ADA71AA5-7AF6-4787-96DB-2C09F5B2F562}"/>
                </a:ext>
              </a:extLst>
            </p:cNvPr>
            <p:cNvSpPr/>
            <p:nvPr/>
          </p:nvSpPr>
          <p:spPr>
            <a:xfrm>
              <a:off x="4712494" y="526256"/>
              <a:ext cx="104775" cy="800100"/>
            </a:xfrm>
            <a:custGeom>
              <a:avLst/>
              <a:gdLst>
                <a:gd name="connsiteX0" fmla="*/ 38576 w 104775"/>
                <a:gd name="connsiteY0" fmla="*/ 798671 h 800100"/>
                <a:gd name="connsiteX1" fmla="*/ 10954 w 104775"/>
                <a:gd name="connsiteY1" fmla="*/ 553879 h 800100"/>
                <a:gd name="connsiteX2" fmla="*/ 10954 w 104775"/>
                <a:gd name="connsiteY2" fmla="*/ 416719 h 800100"/>
                <a:gd name="connsiteX3" fmla="*/ 13811 w 104775"/>
                <a:gd name="connsiteY3" fmla="*/ 412909 h 800100"/>
                <a:gd name="connsiteX4" fmla="*/ 13811 w 104775"/>
                <a:gd name="connsiteY4" fmla="*/ 418624 h 800100"/>
                <a:gd name="connsiteX5" fmla="*/ 7144 w 104775"/>
                <a:gd name="connsiteY5" fmla="*/ 149066 h 800100"/>
                <a:gd name="connsiteX6" fmla="*/ 15716 w 104775"/>
                <a:gd name="connsiteY6" fmla="*/ 150971 h 800100"/>
                <a:gd name="connsiteX7" fmla="*/ 18574 w 104775"/>
                <a:gd name="connsiteY7" fmla="*/ 150019 h 800100"/>
                <a:gd name="connsiteX8" fmla="*/ 13811 w 104775"/>
                <a:gd name="connsiteY8" fmla="*/ 85249 h 800100"/>
                <a:gd name="connsiteX9" fmla="*/ 13811 w 104775"/>
                <a:gd name="connsiteY9" fmla="*/ 64294 h 800100"/>
                <a:gd name="connsiteX10" fmla="*/ 19526 w 104775"/>
                <a:gd name="connsiteY10" fmla="*/ 69056 h 800100"/>
                <a:gd name="connsiteX11" fmla="*/ 36671 w 104775"/>
                <a:gd name="connsiteY11" fmla="*/ 44291 h 800100"/>
                <a:gd name="connsiteX12" fmla="*/ 30004 w 104775"/>
                <a:gd name="connsiteY12" fmla="*/ 55721 h 800100"/>
                <a:gd name="connsiteX13" fmla="*/ 47149 w 104775"/>
                <a:gd name="connsiteY13" fmla="*/ 32861 h 800100"/>
                <a:gd name="connsiteX14" fmla="*/ 105251 w 104775"/>
                <a:gd name="connsiteY14" fmla="*/ 7144 h 800100"/>
                <a:gd name="connsiteX15" fmla="*/ 29051 w 104775"/>
                <a:gd name="connsiteY15" fmla="*/ 74771 h 800100"/>
                <a:gd name="connsiteX16" fmla="*/ 32861 w 104775"/>
                <a:gd name="connsiteY16" fmla="*/ 245269 h 800100"/>
                <a:gd name="connsiteX17" fmla="*/ 38576 w 104775"/>
                <a:gd name="connsiteY17" fmla="*/ 798671 h 80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4775" h="800100">
                  <a:moveTo>
                    <a:pt x="38576" y="798671"/>
                  </a:moveTo>
                  <a:cubicBezTo>
                    <a:pt x="9049" y="739616"/>
                    <a:pt x="10954" y="604361"/>
                    <a:pt x="10954" y="553879"/>
                  </a:cubicBezTo>
                  <a:cubicBezTo>
                    <a:pt x="10954" y="500539"/>
                    <a:pt x="3334" y="469106"/>
                    <a:pt x="10954" y="416719"/>
                  </a:cubicBezTo>
                  <a:cubicBezTo>
                    <a:pt x="12859" y="417671"/>
                    <a:pt x="13811" y="416719"/>
                    <a:pt x="13811" y="412909"/>
                  </a:cubicBezTo>
                  <a:cubicBezTo>
                    <a:pt x="13811" y="414814"/>
                    <a:pt x="13811" y="416719"/>
                    <a:pt x="13811" y="418624"/>
                  </a:cubicBezTo>
                  <a:cubicBezTo>
                    <a:pt x="25241" y="411956"/>
                    <a:pt x="19526" y="152876"/>
                    <a:pt x="7144" y="149066"/>
                  </a:cubicBezTo>
                  <a:cubicBezTo>
                    <a:pt x="10954" y="145256"/>
                    <a:pt x="10954" y="153829"/>
                    <a:pt x="15716" y="150971"/>
                  </a:cubicBezTo>
                  <a:cubicBezTo>
                    <a:pt x="14764" y="149066"/>
                    <a:pt x="15716" y="148114"/>
                    <a:pt x="18574" y="150019"/>
                  </a:cubicBezTo>
                  <a:cubicBezTo>
                    <a:pt x="12859" y="137636"/>
                    <a:pt x="6191" y="76676"/>
                    <a:pt x="13811" y="85249"/>
                  </a:cubicBezTo>
                  <a:cubicBezTo>
                    <a:pt x="16669" y="80486"/>
                    <a:pt x="7144" y="70009"/>
                    <a:pt x="13811" y="64294"/>
                  </a:cubicBezTo>
                  <a:cubicBezTo>
                    <a:pt x="13811" y="64294"/>
                    <a:pt x="16669" y="72866"/>
                    <a:pt x="19526" y="69056"/>
                  </a:cubicBezTo>
                  <a:cubicBezTo>
                    <a:pt x="24289" y="59531"/>
                    <a:pt x="33814" y="56674"/>
                    <a:pt x="36671" y="44291"/>
                  </a:cubicBezTo>
                  <a:cubicBezTo>
                    <a:pt x="32861" y="47149"/>
                    <a:pt x="30004" y="50959"/>
                    <a:pt x="30004" y="55721"/>
                  </a:cubicBezTo>
                  <a:cubicBezTo>
                    <a:pt x="36671" y="49054"/>
                    <a:pt x="45244" y="40481"/>
                    <a:pt x="47149" y="32861"/>
                  </a:cubicBezTo>
                  <a:cubicBezTo>
                    <a:pt x="53816" y="28099"/>
                    <a:pt x="102394" y="17621"/>
                    <a:pt x="105251" y="7144"/>
                  </a:cubicBezTo>
                  <a:cubicBezTo>
                    <a:pt x="95726" y="16669"/>
                    <a:pt x="49054" y="33814"/>
                    <a:pt x="29051" y="74771"/>
                  </a:cubicBezTo>
                  <a:cubicBezTo>
                    <a:pt x="6191" y="120491"/>
                    <a:pt x="30004" y="195739"/>
                    <a:pt x="32861" y="245269"/>
                  </a:cubicBezTo>
                  <a:cubicBezTo>
                    <a:pt x="39529" y="419576"/>
                    <a:pt x="13811" y="651034"/>
                    <a:pt x="38576" y="798671"/>
                  </a:cubicBezTo>
                  <a:close/>
                </a:path>
              </a:pathLst>
            </a:custGeom>
            <a:grpFill/>
            <a:ln w="9525" cap="flat">
              <a:noFill/>
              <a:prstDash val="solid"/>
              <a:miter/>
            </a:ln>
          </p:spPr>
          <p:txBody>
            <a:bodyPr rtlCol="0" anchor="ctr"/>
            <a:lstStyle/>
            <a:p>
              <a:endParaRPr lang="en-US">
                <a:solidFill>
                  <a:prstClr val="black"/>
                </a:solidFill>
              </a:endParaRPr>
            </a:p>
          </p:txBody>
        </p:sp>
        <p:sp>
          <p:nvSpPr>
            <p:cNvPr id="118" name="Freeform: Shape 117">
              <a:extLst>
                <a:ext uri="{FF2B5EF4-FFF2-40B4-BE49-F238E27FC236}">
                  <a16:creationId xmlns:a16="http://schemas.microsoft.com/office/drawing/2014/main" xmlns="" id="{34A6275B-3EF7-464F-B69C-DB9DDD6690F5}"/>
                </a:ext>
              </a:extLst>
            </p:cNvPr>
            <p:cNvSpPr/>
            <p:nvPr/>
          </p:nvSpPr>
          <p:spPr>
            <a:xfrm>
              <a:off x="4809649" y="527208"/>
              <a:ext cx="9525" cy="9525"/>
            </a:xfrm>
            <a:custGeom>
              <a:avLst/>
              <a:gdLst>
                <a:gd name="connsiteX0" fmla="*/ 10001 w 9525"/>
                <a:gd name="connsiteY0" fmla="*/ 9049 h 9525"/>
                <a:gd name="connsiteX1" fmla="*/ 7144 w 9525"/>
                <a:gd name="connsiteY1" fmla="*/ 7144 h 9525"/>
                <a:gd name="connsiteX2" fmla="*/ 10001 w 9525"/>
                <a:gd name="connsiteY2" fmla="*/ 9049 h 9525"/>
              </a:gdLst>
              <a:ahLst/>
              <a:cxnLst>
                <a:cxn ang="0">
                  <a:pos x="connsiteX0" y="connsiteY0"/>
                </a:cxn>
                <a:cxn ang="0">
                  <a:pos x="connsiteX1" y="connsiteY1"/>
                </a:cxn>
                <a:cxn ang="0">
                  <a:pos x="connsiteX2" y="connsiteY2"/>
                </a:cxn>
              </a:cxnLst>
              <a:rect l="l" t="t" r="r" b="b"/>
              <a:pathLst>
                <a:path w="9525" h="9525">
                  <a:moveTo>
                    <a:pt x="10001" y="9049"/>
                  </a:moveTo>
                  <a:cubicBezTo>
                    <a:pt x="9049" y="8096"/>
                    <a:pt x="7144" y="9049"/>
                    <a:pt x="7144" y="7144"/>
                  </a:cubicBezTo>
                  <a:cubicBezTo>
                    <a:pt x="8096" y="8096"/>
                    <a:pt x="10001" y="8096"/>
                    <a:pt x="10001"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9" name="Freeform: Shape 118">
              <a:extLst>
                <a:ext uri="{FF2B5EF4-FFF2-40B4-BE49-F238E27FC236}">
                  <a16:creationId xmlns:a16="http://schemas.microsoft.com/office/drawing/2014/main" xmlns="" id="{0D9D1CFE-E18D-47FA-BAA2-203B36AB25C7}"/>
                </a:ext>
              </a:extLst>
            </p:cNvPr>
            <p:cNvSpPr/>
            <p:nvPr/>
          </p:nvSpPr>
          <p:spPr>
            <a:xfrm>
              <a:off x="4757261" y="550464"/>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7144" y="7700"/>
                    <a:pt x="7144"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0" name="Freeform: Shape 119">
              <a:extLst>
                <a:ext uri="{FF2B5EF4-FFF2-40B4-BE49-F238E27FC236}">
                  <a16:creationId xmlns:a16="http://schemas.microsoft.com/office/drawing/2014/main" xmlns="" id="{98E7E09E-4CF1-4A77-8AB1-D3D68D083851}"/>
                </a:ext>
              </a:extLst>
            </p:cNvPr>
            <p:cNvSpPr/>
            <p:nvPr/>
          </p:nvSpPr>
          <p:spPr>
            <a:xfrm>
              <a:off x="4744687" y="555783"/>
              <a:ext cx="9525" cy="19050"/>
            </a:xfrm>
            <a:custGeom>
              <a:avLst/>
              <a:gdLst>
                <a:gd name="connsiteX0" fmla="*/ 7335 w 9525"/>
                <a:gd name="connsiteY0" fmla="*/ 11906 h 19050"/>
                <a:gd name="connsiteX1" fmla="*/ 10193 w 9525"/>
                <a:gd name="connsiteY1" fmla="*/ 7144 h 19050"/>
                <a:gd name="connsiteX2" fmla="*/ 7335 w 9525"/>
                <a:gd name="connsiteY2" fmla="*/ 11906 h 19050"/>
              </a:gdLst>
              <a:ahLst/>
              <a:cxnLst>
                <a:cxn ang="0">
                  <a:pos x="connsiteX0" y="connsiteY0"/>
                </a:cxn>
                <a:cxn ang="0">
                  <a:pos x="connsiteX1" y="connsiteY1"/>
                </a:cxn>
                <a:cxn ang="0">
                  <a:pos x="connsiteX2" y="connsiteY2"/>
                </a:cxn>
              </a:cxnLst>
              <a:rect l="l" t="t" r="r" b="b"/>
              <a:pathLst>
                <a:path w="9525" h="19050">
                  <a:moveTo>
                    <a:pt x="7335" y="11906"/>
                  </a:moveTo>
                  <a:cubicBezTo>
                    <a:pt x="6383" y="10954"/>
                    <a:pt x="9240" y="8096"/>
                    <a:pt x="10193" y="7144"/>
                  </a:cubicBezTo>
                  <a:lnTo>
                    <a:pt x="7335" y="11906"/>
                  </a:lnTo>
                  <a:close/>
                </a:path>
              </a:pathLst>
            </a:custGeom>
            <a:grpFill/>
            <a:ln w="9525" cap="flat">
              <a:noFill/>
              <a:prstDash val="solid"/>
              <a:miter/>
            </a:ln>
          </p:spPr>
          <p:txBody>
            <a:bodyPr rtlCol="0" anchor="ctr"/>
            <a:lstStyle/>
            <a:p>
              <a:endParaRPr lang="en-US">
                <a:solidFill>
                  <a:prstClr val="black"/>
                </a:solidFill>
              </a:endParaRPr>
            </a:p>
          </p:txBody>
        </p:sp>
        <p:sp>
          <p:nvSpPr>
            <p:cNvPr id="121" name="Freeform: Shape 120">
              <a:extLst>
                <a:ext uri="{FF2B5EF4-FFF2-40B4-BE49-F238E27FC236}">
                  <a16:creationId xmlns:a16="http://schemas.microsoft.com/office/drawing/2014/main" xmlns="" id="{54D2D6B6-83BB-499E-907F-83F26426F3A3}"/>
                </a:ext>
              </a:extLst>
            </p:cNvPr>
            <p:cNvSpPr/>
            <p:nvPr/>
          </p:nvSpPr>
          <p:spPr>
            <a:xfrm>
              <a:off x="4730115" y="567213"/>
              <a:ext cx="9525" cy="9525"/>
            </a:xfrm>
            <a:custGeom>
              <a:avLst/>
              <a:gdLst>
                <a:gd name="connsiteX0" fmla="*/ 8573 w 9525"/>
                <a:gd name="connsiteY0" fmla="*/ 8096 h 9525"/>
                <a:gd name="connsiteX1" fmla="*/ 8573 w 9525"/>
                <a:gd name="connsiteY1" fmla="*/ 7144 h 9525"/>
                <a:gd name="connsiteX2" fmla="*/ 8573 w 9525"/>
                <a:gd name="connsiteY2" fmla="*/ 8096 h 9525"/>
              </a:gdLst>
              <a:ahLst/>
              <a:cxnLst>
                <a:cxn ang="0">
                  <a:pos x="connsiteX0" y="connsiteY0"/>
                </a:cxn>
                <a:cxn ang="0">
                  <a:pos x="connsiteX1" y="connsiteY1"/>
                </a:cxn>
                <a:cxn ang="0">
                  <a:pos x="connsiteX2" y="connsiteY2"/>
                </a:cxn>
              </a:cxnLst>
              <a:rect l="l" t="t" r="r" b="b"/>
              <a:pathLst>
                <a:path w="9525" h="9525">
                  <a:moveTo>
                    <a:pt x="8573" y="8096"/>
                  </a:moveTo>
                  <a:cubicBezTo>
                    <a:pt x="6667" y="8096"/>
                    <a:pt x="6667" y="8096"/>
                    <a:pt x="8573" y="7144"/>
                  </a:cubicBezTo>
                  <a:cubicBezTo>
                    <a:pt x="8573" y="7144"/>
                    <a:pt x="8573" y="8096"/>
                    <a:pt x="8573"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 name="Freeform: Shape 121">
              <a:extLst>
                <a:ext uri="{FF2B5EF4-FFF2-40B4-BE49-F238E27FC236}">
                  <a16:creationId xmlns:a16="http://schemas.microsoft.com/office/drawing/2014/main" xmlns="" id="{168D1C48-0449-4594-A202-B579D345BB47}"/>
                </a:ext>
              </a:extLst>
            </p:cNvPr>
            <p:cNvSpPr/>
            <p:nvPr/>
          </p:nvSpPr>
          <p:spPr>
            <a:xfrm>
              <a:off x="4729639" y="570368"/>
              <a:ext cx="9525" cy="9525"/>
            </a:xfrm>
            <a:custGeom>
              <a:avLst/>
              <a:gdLst>
                <a:gd name="connsiteX0" fmla="*/ 10001 w 9525"/>
                <a:gd name="connsiteY0" fmla="*/ 7799 h 9525"/>
                <a:gd name="connsiteX1" fmla="*/ 7144 w 9525"/>
                <a:gd name="connsiteY1" fmla="*/ 8751 h 9525"/>
                <a:gd name="connsiteX2" fmla="*/ 10001 w 9525"/>
                <a:gd name="connsiteY2" fmla="*/ 7799 h 9525"/>
              </a:gdLst>
              <a:ahLst/>
              <a:cxnLst>
                <a:cxn ang="0">
                  <a:pos x="connsiteX0" y="connsiteY0"/>
                </a:cxn>
                <a:cxn ang="0">
                  <a:pos x="connsiteX1" y="connsiteY1"/>
                </a:cxn>
                <a:cxn ang="0">
                  <a:pos x="connsiteX2" y="connsiteY2"/>
                </a:cxn>
              </a:cxnLst>
              <a:rect l="l" t="t" r="r" b="b"/>
              <a:pathLst>
                <a:path w="9525" h="9525">
                  <a:moveTo>
                    <a:pt x="10001" y="7799"/>
                  </a:moveTo>
                  <a:cubicBezTo>
                    <a:pt x="9049" y="8751"/>
                    <a:pt x="8096" y="8751"/>
                    <a:pt x="7144" y="8751"/>
                  </a:cubicBezTo>
                  <a:cubicBezTo>
                    <a:pt x="8096" y="8751"/>
                    <a:pt x="9049" y="5894"/>
                    <a:pt x="10001" y="7799"/>
                  </a:cubicBezTo>
                  <a:close/>
                </a:path>
              </a:pathLst>
            </a:custGeom>
            <a:grpFill/>
            <a:ln w="9525" cap="flat">
              <a:noFill/>
              <a:prstDash val="solid"/>
              <a:miter/>
            </a:ln>
          </p:spPr>
          <p:txBody>
            <a:bodyPr rtlCol="0" anchor="ctr"/>
            <a:lstStyle/>
            <a:p>
              <a:endParaRPr lang="en-US">
                <a:solidFill>
                  <a:prstClr val="black"/>
                </a:solidFill>
              </a:endParaRPr>
            </a:p>
          </p:txBody>
        </p:sp>
        <p:sp>
          <p:nvSpPr>
            <p:cNvPr id="123" name="Freeform: Shape 122">
              <a:extLst>
                <a:ext uri="{FF2B5EF4-FFF2-40B4-BE49-F238E27FC236}">
                  <a16:creationId xmlns:a16="http://schemas.microsoft.com/office/drawing/2014/main" xmlns="" id="{1C6AFF10-C348-4425-B413-4B6C4E5C4DAC}"/>
                </a:ext>
              </a:extLst>
            </p:cNvPr>
            <p:cNvSpPr/>
            <p:nvPr/>
          </p:nvSpPr>
          <p:spPr>
            <a:xfrm>
              <a:off x="4709636" y="597540"/>
              <a:ext cx="9525" cy="9525"/>
            </a:xfrm>
            <a:custGeom>
              <a:avLst/>
              <a:gdLst>
                <a:gd name="connsiteX0" fmla="*/ 9049 w 9525"/>
                <a:gd name="connsiteY0" fmla="*/ 7297 h 9525"/>
                <a:gd name="connsiteX1" fmla="*/ 7144 w 9525"/>
                <a:gd name="connsiteY1" fmla="*/ 10154 h 9525"/>
                <a:gd name="connsiteX2" fmla="*/ 9049 w 9525"/>
                <a:gd name="connsiteY2" fmla="*/ 7297 h 9525"/>
              </a:gdLst>
              <a:ahLst/>
              <a:cxnLst>
                <a:cxn ang="0">
                  <a:pos x="connsiteX0" y="connsiteY0"/>
                </a:cxn>
                <a:cxn ang="0">
                  <a:pos x="connsiteX1" y="connsiteY1"/>
                </a:cxn>
                <a:cxn ang="0">
                  <a:pos x="connsiteX2" y="connsiteY2"/>
                </a:cxn>
              </a:cxnLst>
              <a:rect l="l" t="t" r="r" b="b"/>
              <a:pathLst>
                <a:path w="9525" h="9525">
                  <a:moveTo>
                    <a:pt x="9049" y="7297"/>
                  </a:moveTo>
                  <a:cubicBezTo>
                    <a:pt x="9049" y="8249"/>
                    <a:pt x="9049" y="10154"/>
                    <a:pt x="7144" y="10154"/>
                  </a:cubicBezTo>
                  <a:cubicBezTo>
                    <a:pt x="8096" y="10154"/>
                    <a:pt x="8096" y="6344"/>
                    <a:pt x="9049" y="7297"/>
                  </a:cubicBezTo>
                  <a:close/>
                </a:path>
              </a:pathLst>
            </a:custGeom>
            <a:grpFill/>
            <a:ln w="9525" cap="flat">
              <a:noFill/>
              <a:prstDash val="solid"/>
              <a:miter/>
            </a:ln>
          </p:spPr>
          <p:txBody>
            <a:bodyPr rtlCol="0" anchor="ctr"/>
            <a:lstStyle/>
            <a:p>
              <a:endParaRPr lang="en-US">
                <a:solidFill>
                  <a:prstClr val="black"/>
                </a:solidFill>
              </a:endParaRPr>
            </a:p>
          </p:txBody>
        </p:sp>
        <p:sp>
          <p:nvSpPr>
            <p:cNvPr id="124" name="Freeform: Shape 123">
              <a:extLst>
                <a:ext uri="{FF2B5EF4-FFF2-40B4-BE49-F238E27FC236}">
                  <a16:creationId xmlns:a16="http://schemas.microsoft.com/office/drawing/2014/main" xmlns="" id="{DFA89E93-ED1E-40EA-B083-CAF70A030709}"/>
                </a:ext>
              </a:extLst>
            </p:cNvPr>
            <p:cNvSpPr/>
            <p:nvPr/>
          </p:nvSpPr>
          <p:spPr>
            <a:xfrm>
              <a:off x="4708260" y="6138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 name="Freeform: Shape 124">
              <a:extLst>
                <a:ext uri="{FF2B5EF4-FFF2-40B4-BE49-F238E27FC236}">
                  <a16:creationId xmlns:a16="http://schemas.microsoft.com/office/drawing/2014/main" xmlns="" id="{190D8E76-1DBD-4CD9-8D40-C37A87A1908C}"/>
                </a:ext>
              </a:extLst>
            </p:cNvPr>
            <p:cNvSpPr/>
            <p:nvPr/>
          </p:nvSpPr>
          <p:spPr>
            <a:xfrm>
              <a:off x="4722019" y="869257"/>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26" name="Freeform: Shape 125">
              <a:extLst>
                <a:ext uri="{FF2B5EF4-FFF2-40B4-BE49-F238E27FC236}">
                  <a16:creationId xmlns:a16="http://schemas.microsoft.com/office/drawing/2014/main" xmlns="" id="{71213E91-FF16-4E4D-82DF-6748BC998B5D}"/>
                </a:ext>
              </a:extLst>
            </p:cNvPr>
            <p:cNvSpPr/>
            <p:nvPr/>
          </p:nvSpPr>
          <p:spPr>
            <a:xfrm>
              <a:off x="4713446" y="98250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9049"/>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7" name="Freeform: Shape 126">
              <a:extLst>
                <a:ext uri="{FF2B5EF4-FFF2-40B4-BE49-F238E27FC236}">
                  <a16:creationId xmlns:a16="http://schemas.microsoft.com/office/drawing/2014/main" xmlns="" id="{00879F06-87B3-4AD4-97C8-E841000CCECE}"/>
                </a:ext>
              </a:extLst>
            </p:cNvPr>
            <p:cNvSpPr/>
            <p:nvPr/>
          </p:nvSpPr>
          <p:spPr>
            <a:xfrm>
              <a:off x="4715351" y="104261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190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8" name="Freeform: Shape 127">
              <a:extLst>
                <a:ext uri="{FF2B5EF4-FFF2-40B4-BE49-F238E27FC236}">
                  <a16:creationId xmlns:a16="http://schemas.microsoft.com/office/drawing/2014/main" xmlns="" id="{DF0449BF-CB69-4E4B-9EFB-1EEF54E302CB}"/>
                </a:ext>
              </a:extLst>
            </p:cNvPr>
            <p:cNvSpPr/>
            <p:nvPr/>
          </p:nvSpPr>
          <p:spPr>
            <a:xfrm>
              <a:off x="4764035" y="574833"/>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7990" y="8096"/>
                    <a:pt x="7990"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9" name="Freeform: Shape 128">
              <a:extLst>
                <a:ext uri="{FF2B5EF4-FFF2-40B4-BE49-F238E27FC236}">
                  <a16:creationId xmlns:a16="http://schemas.microsoft.com/office/drawing/2014/main" xmlns="" id="{DF1EA4CF-457F-4E7D-BBA0-3A463F499A12}"/>
                </a:ext>
              </a:extLst>
            </p:cNvPr>
            <p:cNvSpPr/>
            <p:nvPr/>
          </p:nvSpPr>
          <p:spPr>
            <a:xfrm>
              <a:off x="4745749" y="581501"/>
              <a:ext cx="28575" cy="723900"/>
            </a:xfrm>
            <a:custGeom>
              <a:avLst/>
              <a:gdLst>
                <a:gd name="connsiteX0" fmla="*/ 28181 w 28575"/>
                <a:gd name="connsiteY0" fmla="*/ 719614 h 723900"/>
                <a:gd name="connsiteX1" fmla="*/ 11988 w 28575"/>
                <a:gd name="connsiteY1" fmla="*/ 389096 h 723900"/>
                <a:gd name="connsiteX2" fmla="*/ 11988 w 28575"/>
                <a:gd name="connsiteY2" fmla="*/ 394811 h 723900"/>
                <a:gd name="connsiteX3" fmla="*/ 13893 w 28575"/>
                <a:gd name="connsiteY3" fmla="*/ 290036 h 723900"/>
                <a:gd name="connsiteX4" fmla="*/ 7226 w 28575"/>
                <a:gd name="connsiteY4" fmla="*/ 163354 h 723900"/>
                <a:gd name="connsiteX5" fmla="*/ 15798 w 28575"/>
                <a:gd name="connsiteY5" fmla="*/ 164306 h 723900"/>
                <a:gd name="connsiteX6" fmla="*/ 18656 w 28575"/>
                <a:gd name="connsiteY6" fmla="*/ 163354 h 723900"/>
                <a:gd name="connsiteX7" fmla="*/ 16751 w 28575"/>
                <a:gd name="connsiteY7" fmla="*/ 108109 h 723900"/>
                <a:gd name="connsiteX8" fmla="*/ 8178 w 28575"/>
                <a:gd name="connsiteY8" fmla="*/ 92869 h 723900"/>
                <a:gd name="connsiteX9" fmla="*/ 14846 w 28575"/>
                <a:gd name="connsiteY9" fmla="*/ 93821 h 723900"/>
                <a:gd name="connsiteX10" fmla="*/ 7226 w 28575"/>
                <a:gd name="connsiteY10" fmla="*/ 83344 h 723900"/>
                <a:gd name="connsiteX11" fmla="*/ 12941 w 28575"/>
                <a:gd name="connsiteY11" fmla="*/ 70009 h 723900"/>
                <a:gd name="connsiteX12" fmla="*/ 19608 w 28575"/>
                <a:gd name="connsiteY12" fmla="*/ 78581 h 723900"/>
                <a:gd name="connsiteX13" fmla="*/ 11988 w 28575"/>
                <a:gd name="connsiteY13" fmla="*/ 58579 h 723900"/>
                <a:gd name="connsiteX14" fmla="*/ 20561 w 28575"/>
                <a:gd name="connsiteY14" fmla="*/ 7144 h 723900"/>
                <a:gd name="connsiteX15" fmla="*/ 29133 w 28575"/>
                <a:gd name="connsiteY15" fmla="*/ 246221 h 723900"/>
                <a:gd name="connsiteX16" fmla="*/ 24371 w 28575"/>
                <a:gd name="connsiteY16" fmla="*/ 401479 h 723900"/>
                <a:gd name="connsiteX17" fmla="*/ 27228 w 28575"/>
                <a:gd name="connsiteY17" fmla="*/ 571024 h 723900"/>
                <a:gd name="connsiteX18" fmla="*/ 28181 w 28575"/>
                <a:gd name="connsiteY18" fmla="*/ 719614 h 72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575" h="723900">
                  <a:moveTo>
                    <a:pt x="28181" y="719614"/>
                  </a:moveTo>
                  <a:cubicBezTo>
                    <a:pt x="3416" y="676751"/>
                    <a:pt x="26276" y="387191"/>
                    <a:pt x="11988" y="389096"/>
                  </a:cubicBezTo>
                  <a:cubicBezTo>
                    <a:pt x="11988" y="391001"/>
                    <a:pt x="11988" y="392906"/>
                    <a:pt x="11988" y="394811"/>
                  </a:cubicBezTo>
                  <a:cubicBezTo>
                    <a:pt x="16751" y="391954"/>
                    <a:pt x="14846" y="292894"/>
                    <a:pt x="13893" y="290036"/>
                  </a:cubicBezTo>
                  <a:cubicBezTo>
                    <a:pt x="14846" y="292894"/>
                    <a:pt x="12941" y="165259"/>
                    <a:pt x="7226" y="163354"/>
                  </a:cubicBezTo>
                  <a:cubicBezTo>
                    <a:pt x="11988" y="159544"/>
                    <a:pt x="9131" y="169069"/>
                    <a:pt x="15798" y="164306"/>
                  </a:cubicBezTo>
                  <a:cubicBezTo>
                    <a:pt x="14846" y="162401"/>
                    <a:pt x="15798" y="162401"/>
                    <a:pt x="18656" y="163354"/>
                  </a:cubicBezTo>
                  <a:cubicBezTo>
                    <a:pt x="14846" y="156686"/>
                    <a:pt x="2463" y="100489"/>
                    <a:pt x="16751" y="108109"/>
                  </a:cubicBezTo>
                  <a:cubicBezTo>
                    <a:pt x="17703" y="106204"/>
                    <a:pt x="6273" y="95726"/>
                    <a:pt x="8178" y="92869"/>
                  </a:cubicBezTo>
                  <a:cubicBezTo>
                    <a:pt x="8178" y="93821"/>
                    <a:pt x="14846" y="96679"/>
                    <a:pt x="14846" y="93821"/>
                  </a:cubicBezTo>
                  <a:cubicBezTo>
                    <a:pt x="13893" y="86201"/>
                    <a:pt x="6273" y="91916"/>
                    <a:pt x="7226" y="83344"/>
                  </a:cubicBezTo>
                  <a:cubicBezTo>
                    <a:pt x="8178" y="83344"/>
                    <a:pt x="19608" y="77629"/>
                    <a:pt x="12941" y="70009"/>
                  </a:cubicBezTo>
                  <a:cubicBezTo>
                    <a:pt x="-394" y="79534"/>
                    <a:pt x="22466" y="77629"/>
                    <a:pt x="19608" y="78581"/>
                  </a:cubicBezTo>
                  <a:cubicBezTo>
                    <a:pt x="20561" y="75724"/>
                    <a:pt x="11988" y="58579"/>
                    <a:pt x="11988" y="58579"/>
                  </a:cubicBezTo>
                  <a:cubicBezTo>
                    <a:pt x="12941" y="52864"/>
                    <a:pt x="25323" y="14764"/>
                    <a:pt x="20561" y="7144"/>
                  </a:cubicBezTo>
                  <a:cubicBezTo>
                    <a:pt x="23418" y="44291"/>
                    <a:pt x="27228" y="171926"/>
                    <a:pt x="29133" y="246221"/>
                  </a:cubicBezTo>
                  <a:cubicBezTo>
                    <a:pt x="30086" y="300514"/>
                    <a:pt x="24371" y="350996"/>
                    <a:pt x="24371" y="401479"/>
                  </a:cubicBezTo>
                  <a:cubicBezTo>
                    <a:pt x="24371" y="450056"/>
                    <a:pt x="28181" y="519589"/>
                    <a:pt x="27228" y="571024"/>
                  </a:cubicBezTo>
                  <a:cubicBezTo>
                    <a:pt x="27228" y="611981"/>
                    <a:pt x="26276" y="708184"/>
                    <a:pt x="28181" y="719614"/>
                  </a:cubicBezTo>
                  <a:close/>
                </a:path>
              </a:pathLst>
            </a:custGeom>
            <a:grpFill/>
            <a:ln w="9525" cap="flat">
              <a:noFill/>
              <a:prstDash val="solid"/>
              <a:miter/>
            </a:ln>
          </p:spPr>
          <p:txBody>
            <a:bodyPr rtlCol="0" anchor="ctr"/>
            <a:lstStyle/>
            <a:p>
              <a:endParaRPr lang="en-US">
                <a:solidFill>
                  <a:prstClr val="black"/>
                </a:solidFill>
              </a:endParaRPr>
            </a:p>
          </p:txBody>
        </p:sp>
        <p:sp>
          <p:nvSpPr>
            <p:cNvPr id="130" name="Freeform: Shape 129">
              <a:extLst>
                <a:ext uri="{FF2B5EF4-FFF2-40B4-BE49-F238E27FC236}">
                  <a16:creationId xmlns:a16="http://schemas.microsoft.com/office/drawing/2014/main" xmlns="" id="{0A13084E-3B73-4977-9BD7-746134F84B52}"/>
                </a:ext>
              </a:extLst>
            </p:cNvPr>
            <p:cNvSpPr/>
            <p:nvPr/>
          </p:nvSpPr>
          <p:spPr>
            <a:xfrm>
              <a:off x="4761071" y="57959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1" name="Freeform: Shape 130">
              <a:extLst>
                <a:ext uri="{FF2B5EF4-FFF2-40B4-BE49-F238E27FC236}">
                  <a16:creationId xmlns:a16="http://schemas.microsoft.com/office/drawing/2014/main" xmlns="" id="{99109D3E-FECD-40AC-A21F-B2AB3BC3F5C4}"/>
                </a:ext>
              </a:extLst>
            </p:cNvPr>
            <p:cNvSpPr/>
            <p:nvPr/>
          </p:nvSpPr>
          <p:spPr>
            <a:xfrm>
              <a:off x="4745408" y="627750"/>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32" name="Freeform: Shape 131">
              <a:extLst>
                <a:ext uri="{FF2B5EF4-FFF2-40B4-BE49-F238E27FC236}">
                  <a16:creationId xmlns:a16="http://schemas.microsoft.com/office/drawing/2014/main" xmlns="" id="{58E9A969-B710-4BDB-AE0C-46BCFA8724FF}"/>
                </a:ext>
              </a:extLst>
            </p:cNvPr>
            <p:cNvSpPr/>
            <p:nvPr/>
          </p:nvSpPr>
          <p:spPr>
            <a:xfrm>
              <a:off x="4752499" y="635793"/>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9049"/>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133" name="Freeform: Shape 132">
              <a:extLst>
                <a:ext uri="{FF2B5EF4-FFF2-40B4-BE49-F238E27FC236}">
                  <a16:creationId xmlns:a16="http://schemas.microsoft.com/office/drawing/2014/main" xmlns="" id="{72D6567A-2A82-4ACC-A750-E587CE37F722}"/>
                </a:ext>
              </a:extLst>
            </p:cNvPr>
            <p:cNvSpPr/>
            <p:nvPr/>
          </p:nvSpPr>
          <p:spPr>
            <a:xfrm>
              <a:off x="4747736" y="65198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8096" y="7144"/>
                    <a:pt x="8096" y="7144"/>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34" name="Freeform: Shape 133">
              <a:extLst>
                <a:ext uri="{FF2B5EF4-FFF2-40B4-BE49-F238E27FC236}">
                  <a16:creationId xmlns:a16="http://schemas.microsoft.com/office/drawing/2014/main" xmlns="" id="{A6DD0C97-287C-4B6A-A110-A27CD139C4B6}"/>
                </a:ext>
              </a:extLst>
            </p:cNvPr>
            <p:cNvSpPr/>
            <p:nvPr/>
          </p:nvSpPr>
          <p:spPr>
            <a:xfrm>
              <a:off x="4749641" y="653696"/>
              <a:ext cx="9525" cy="9525"/>
            </a:xfrm>
            <a:custGeom>
              <a:avLst/>
              <a:gdLst>
                <a:gd name="connsiteX0" fmla="*/ 8096 w 9525"/>
                <a:gd name="connsiteY0" fmla="*/ 7338 h 9525"/>
                <a:gd name="connsiteX1" fmla="*/ 7144 w 9525"/>
                <a:gd name="connsiteY1" fmla="*/ 9243 h 9525"/>
                <a:gd name="connsiteX2" fmla="*/ 8096 w 9525"/>
                <a:gd name="connsiteY2" fmla="*/ 7338 h 9525"/>
              </a:gdLst>
              <a:ahLst/>
              <a:cxnLst>
                <a:cxn ang="0">
                  <a:pos x="connsiteX0" y="connsiteY0"/>
                </a:cxn>
                <a:cxn ang="0">
                  <a:pos x="connsiteX1" y="connsiteY1"/>
                </a:cxn>
                <a:cxn ang="0">
                  <a:pos x="connsiteX2" y="connsiteY2"/>
                </a:cxn>
              </a:cxnLst>
              <a:rect l="l" t="t" r="r" b="b"/>
              <a:pathLst>
                <a:path w="9525" h="9525">
                  <a:moveTo>
                    <a:pt x="8096" y="7338"/>
                  </a:moveTo>
                  <a:cubicBezTo>
                    <a:pt x="8096" y="8291"/>
                    <a:pt x="7144" y="9243"/>
                    <a:pt x="7144" y="9243"/>
                  </a:cubicBezTo>
                  <a:cubicBezTo>
                    <a:pt x="8096" y="9243"/>
                    <a:pt x="7144" y="6386"/>
                    <a:pt x="8096" y="7338"/>
                  </a:cubicBezTo>
                  <a:close/>
                </a:path>
              </a:pathLst>
            </a:custGeom>
            <a:grpFill/>
            <a:ln w="9525" cap="flat">
              <a:noFill/>
              <a:prstDash val="solid"/>
              <a:miter/>
            </a:ln>
          </p:spPr>
          <p:txBody>
            <a:bodyPr rtlCol="0" anchor="ctr"/>
            <a:lstStyle/>
            <a:p>
              <a:endParaRPr lang="en-US">
                <a:solidFill>
                  <a:prstClr val="black"/>
                </a:solidFill>
              </a:endParaRPr>
            </a:p>
          </p:txBody>
        </p:sp>
        <p:sp>
          <p:nvSpPr>
            <p:cNvPr id="135" name="Freeform: Shape 134">
              <a:extLst>
                <a:ext uri="{FF2B5EF4-FFF2-40B4-BE49-F238E27FC236}">
                  <a16:creationId xmlns:a16="http://schemas.microsoft.com/office/drawing/2014/main" xmlns="" id="{D34B3A5B-0FCE-46F5-8467-DA7320631435}"/>
                </a:ext>
              </a:extLst>
            </p:cNvPr>
            <p:cNvSpPr/>
            <p:nvPr/>
          </p:nvSpPr>
          <p:spPr>
            <a:xfrm>
              <a:off x="4746360" y="679417"/>
              <a:ext cx="9525" cy="9525"/>
            </a:xfrm>
            <a:custGeom>
              <a:avLst/>
              <a:gdLst>
                <a:gd name="connsiteX0" fmla="*/ 7567 w 9525"/>
                <a:gd name="connsiteY0" fmla="*/ 7335 h 9525"/>
                <a:gd name="connsiteX1" fmla="*/ 7567 w 9525"/>
                <a:gd name="connsiteY1" fmla="*/ 10193 h 9525"/>
                <a:gd name="connsiteX2" fmla="*/ 7567 w 9525"/>
                <a:gd name="connsiteY2" fmla="*/ 7335 h 9525"/>
              </a:gdLst>
              <a:ahLst/>
              <a:cxnLst>
                <a:cxn ang="0">
                  <a:pos x="connsiteX0" y="connsiteY0"/>
                </a:cxn>
                <a:cxn ang="0">
                  <a:pos x="connsiteX1" y="connsiteY1"/>
                </a:cxn>
                <a:cxn ang="0">
                  <a:pos x="connsiteX2" y="connsiteY2"/>
                </a:cxn>
              </a:cxnLst>
              <a:rect l="l" t="t" r="r" b="b"/>
              <a:pathLst>
                <a:path w="9525" h="9525">
                  <a:moveTo>
                    <a:pt x="7567" y="7335"/>
                  </a:moveTo>
                  <a:cubicBezTo>
                    <a:pt x="7567" y="8288"/>
                    <a:pt x="8520" y="9240"/>
                    <a:pt x="7567" y="10193"/>
                  </a:cubicBezTo>
                  <a:cubicBezTo>
                    <a:pt x="7567" y="9240"/>
                    <a:pt x="6615" y="6383"/>
                    <a:pt x="7567" y="7335"/>
                  </a:cubicBezTo>
                  <a:close/>
                </a:path>
              </a:pathLst>
            </a:custGeom>
            <a:grpFill/>
            <a:ln w="9525" cap="flat">
              <a:noFill/>
              <a:prstDash val="solid"/>
              <a:miter/>
            </a:ln>
          </p:spPr>
          <p:txBody>
            <a:bodyPr rtlCol="0" anchor="ctr"/>
            <a:lstStyle/>
            <a:p>
              <a:endParaRPr lang="en-US">
                <a:solidFill>
                  <a:prstClr val="black"/>
                </a:solidFill>
              </a:endParaRPr>
            </a:p>
          </p:txBody>
        </p:sp>
        <p:sp>
          <p:nvSpPr>
            <p:cNvPr id="136" name="Freeform: Shape 135">
              <a:extLst>
                <a:ext uri="{FF2B5EF4-FFF2-40B4-BE49-F238E27FC236}">
                  <a16:creationId xmlns:a16="http://schemas.microsoft.com/office/drawing/2014/main" xmlns="" id="{52B74B0E-02D1-41CC-B807-B6257E3A862B}"/>
                </a:ext>
              </a:extLst>
            </p:cNvPr>
            <p:cNvSpPr/>
            <p:nvPr/>
          </p:nvSpPr>
          <p:spPr>
            <a:xfrm>
              <a:off x="4747313" y="69199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7" name="Freeform: Shape 136">
              <a:extLst>
                <a:ext uri="{FF2B5EF4-FFF2-40B4-BE49-F238E27FC236}">
                  <a16:creationId xmlns:a16="http://schemas.microsoft.com/office/drawing/2014/main" xmlns="" id="{B918515B-C824-4C14-8C44-307430D97D76}"/>
                </a:ext>
              </a:extLst>
            </p:cNvPr>
            <p:cNvSpPr/>
            <p:nvPr/>
          </p:nvSpPr>
          <p:spPr>
            <a:xfrm>
              <a:off x="4750594" y="90926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38" name="Freeform: Shape 137">
              <a:extLst>
                <a:ext uri="{FF2B5EF4-FFF2-40B4-BE49-F238E27FC236}">
                  <a16:creationId xmlns:a16="http://schemas.microsoft.com/office/drawing/2014/main" xmlns="" id="{01E62319-38E6-45D6-B827-2E3C839BBF60}"/>
                </a:ext>
              </a:extLst>
            </p:cNvPr>
            <p:cNvSpPr/>
            <p:nvPr/>
          </p:nvSpPr>
          <p:spPr>
            <a:xfrm>
              <a:off x="4747736" y="10063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9" name="Freeform: Shape 138">
              <a:extLst>
                <a:ext uri="{FF2B5EF4-FFF2-40B4-BE49-F238E27FC236}">
                  <a16:creationId xmlns:a16="http://schemas.microsoft.com/office/drawing/2014/main" xmlns="" id="{27FBD2E9-9A50-4F26-826D-B8659165AB7E}"/>
                </a:ext>
              </a:extLst>
            </p:cNvPr>
            <p:cNvSpPr/>
            <p:nvPr/>
          </p:nvSpPr>
          <p:spPr>
            <a:xfrm>
              <a:off x="4753451" y="10573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0" name="Freeform: Shape 139">
              <a:extLst>
                <a:ext uri="{FF2B5EF4-FFF2-40B4-BE49-F238E27FC236}">
                  <a16:creationId xmlns:a16="http://schemas.microsoft.com/office/drawing/2014/main" xmlns="" id="{6FF56451-0BB6-4372-BEF4-E58B260C4C3F}"/>
                </a:ext>
              </a:extLst>
            </p:cNvPr>
            <p:cNvSpPr/>
            <p:nvPr/>
          </p:nvSpPr>
          <p:spPr>
            <a:xfrm>
              <a:off x="4747736" y="1324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10001" y="9049"/>
                    <a:pt x="7144" y="8096"/>
                  </a:cubicBezTo>
                  <a:cubicBezTo>
                    <a:pt x="8096"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1" name="Freeform: Shape 140">
              <a:extLst>
                <a:ext uri="{FF2B5EF4-FFF2-40B4-BE49-F238E27FC236}">
                  <a16:creationId xmlns:a16="http://schemas.microsoft.com/office/drawing/2014/main" xmlns="" id="{723A8600-EF21-4BFD-9C38-64C62A98C118}"/>
                </a:ext>
              </a:extLst>
            </p:cNvPr>
            <p:cNvSpPr/>
            <p:nvPr/>
          </p:nvSpPr>
          <p:spPr>
            <a:xfrm>
              <a:off x="4752499" y="1248251"/>
              <a:ext cx="590550" cy="104775"/>
            </a:xfrm>
            <a:custGeom>
              <a:avLst/>
              <a:gdLst>
                <a:gd name="connsiteX0" fmla="*/ 581501 w 590550"/>
                <a:gd name="connsiteY0" fmla="*/ 7144 h 104775"/>
                <a:gd name="connsiteX1" fmla="*/ 438626 w 590550"/>
                <a:gd name="connsiteY1" fmla="*/ 90964 h 104775"/>
                <a:gd name="connsiteX2" fmla="*/ 340519 w 590550"/>
                <a:gd name="connsiteY2" fmla="*/ 92869 h 104775"/>
                <a:gd name="connsiteX3" fmla="*/ 249079 w 590550"/>
                <a:gd name="connsiteY3" fmla="*/ 92869 h 104775"/>
                <a:gd name="connsiteX4" fmla="*/ 147161 w 590550"/>
                <a:gd name="connsiteY4" fmla="*/ 98584 h 104775"/>
                <a:gd name="connsiteX5" fmla="*/ 148114 w 590550"/>
                <a:gd name="connsiteY5" fmla="*/ 90011 h 104775"/>
                <a:gd name="connsiteX6" fmla="*/ 147161 w 590550"/>
                <a:gd name="connsiteY6" fmla="*/ 87154 h 104775"/>
                <a:gd name="connsiteX7" fmla="*/ 98584 w 590550"/>
                <a:gd name="connsiteY7" fmla="*/ 90011 h 104775"/>
                <a:gd name="connsiteX8" fmla="*/ 85249 w 590550"/>
                <a:gd name="connsiteY8" fmla="*/ 99536 h 104775"/>
                <a:gd name="connsiteX9" fmla="*/ 86201 w 590550"/>
                <a:gd name="connsiteY9" fmla="*/ 92869 h 104775"/>
                <a:gd name="connsiteX10" fmla="*/ 80486 w 590550"/>
                <a:gd name="connsiteY10" fmla="*/ 100489 h 104775"/>
                <a:gd name="connsiteX11" fmla="*/ 76676 w 590550"/>
                <a:gd name="connsiteY11" fmla="*/ 101441 h 104775"/>
                <a:gd name="connsiteX12" fmla="*/ 64294 w 590550"/>
                <a:gd name="connsiteY12" fmla="*/ 96679 h 104775"/>
                <a:gd name="connsiteX13" fmla="*/ 70961 w 590550"/>
                <a:gd name="connsiteY13" fmla="*/ 89059 h 104775"/>
                <a:gd name="connsiteX14" fmla="*/ 53816 w 590550"/>
                <a:gd name="connsiteY14" fmla="*/ 98584 h 104775"/>
                <a:gd name="connsiteX15" fmla="*/ 7144 w 590550"/>
                <a:gd name="connsiteY15" fmla="*/ 88106 h 104775"/>
                <a:gd name="connsiteX16" fmla="*/ 581501 w 590550"/>
                <a:gd name="connsiteY16" fmla="*/ 714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90550" h="104775">
                  <a:moveTo>
                    <a:pt x="581501" y="7144"/>
                  </a:moveTo>
                  <a:cubicBezTo>
                    <a:pt x="606266" y="105251"/>
                    <a:pt x="470059" y="91916"/>
                    <a:pt x="438626" y="90964"/>
                  </a:cubicBezTo>
                  <a:cubicBezTo>
                    <a:pt x="408146" y="89059"/>
                    <a:pt x="355759" y="85249"/>
                    <a:pt x="340519" y="92869"/>
                  </a:cubicBezTo>
                  <a:cubicBezTo>
                    <a:pt x="338614" y="89059"/>
                    <a:pt x="250031" y="91916"/>
                    <a:pt x="249079" y="92869"/>
                  </a:cubicBezTo>
                  <a:cubicBezTo>
                    <a:pt x="251936" y="91916"/>
                    <a:pt x="148114" y="93821"/>
                    <a:pt x="147161" y="98584"/>
                  </a:cubicBezTo>
                  <a:cubicBezTo>
                    <a:pt x="143351" y="93821"/>
                    <a:pt x="153829" y="98584"/>
                    <a:pt x="148114" y="90011"/>
                  </a:cubicBezTo>
                  <a:cubicBezTo>
                    <a:pt x="146209" y="90964"/>
                    <a:pt x="146209" y="90011"/>
                    <a:pt x="147161" y="87154"/>
                  </a:cubicBezTo>
                  <a:cubicBezTo>
                    <a:pt x="141446" y="90964"/>
                    <a:pt x="91916" y="106204"/>
                    <a:pt x="98584" y="90011"/>
                  </a:cubicBezTo>
                  <a:cubicBezTo>
                    <a:pt x="97631" y="90011"/>
                    <a:pt x="88106" y="100489"/>
                    <a:pt x="85249" y="99536"/>
                  </a:cubicBezTo>
                  <a:cubicBezTo>
                    <a:pt x="86201" y="98584"/>
                    <a:pt x="88106" y="92869"/>
                    <a:pt x="86201" y="92869"/>
                  </a:cubicBezTo>
                  <a:cubicBezTo>
                    <a:pt x="82391" y="93821"/>
                    <a:pt x="82391" y="98584"/>
                    <a:pt x="80486" y="100489"/>
                  </a:cubicBezTo>
                  <a:cubicBezTo>
                    <a:pt x="81439" y="98584"/>
                    <a:pt x="80486" y="98584"/>
                    <a:pt x="76676" y="101441"/>
                  </a:cubicBezTo>
                  <a:cubicBezTo>
                    <a:pt x="76676" y="101441"/>
                    <a:pt x="70961" y="90011"/>
                    <a:pt x="64294" y="96679"/>
                  </a:cubicBezTo>
                  <a:cubicBezTo>
                    <a:pt x="73819" y="108109"/>
                    <a:pt x="70009" y="86201"/>
                    <a:pt x="70961" y="89059"/>
                  </a:cubicBezTo>
                  <a:cubicBezTo>
                    <a:pt x="68104" y="89059"/>
                    <a:pt x="53816" y="98584"/>
                    <a:pt x="53816" y="98584"/>
                  </a:cubicBezTo>
                  <a:cubicBezTo>
                    <a:pt x="49054" y="97631"/>
                    <a:pt x="12859" y="81439"/>
                    <a:pt x="7144" y="88106"/>
                  </a:cubicBezTo>
                  <a:cubicBezTo>
                    <a:pt x="87154" y="59531"/>
                    <a:pt x="566261" y="143351"/>
                    <a:pt x="5815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2" name="Freeform: Shape 141">
              <a:extLst>
                <a:ext uri="{FF2B5EF4-FFF2-40B4-BE49-F238E27FC236}">
                  <a16:creationId xmlns:a16="http://schemas.microsoft.com/office/drawing/2014/main" xmlns="" id="{0126AE1B-841B-4409-871F-E9033E7ED2C3}"/>
                </a:ext>
              </a:extLst>
            </p:cNvPr>
            <p:cNvSpPr/>
            <p:nvPr/>
          </p:nvSpPr>
          <p:spPr>
            <a:xfrm>
              <a:off x="4752499" y="132445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3" name="Freeform: Shape 142">
              <a:extLst>
                <a:ext uri="{FF2B5EF4-FFF2-40B4-BE49-F238E27FC236}">
                  <a16:creationId xmlns:a16="http://schemas.microsoft.com/office/drawing/2014/main" xmlns="" id="{AA2EF932-B1F8-42C0-B61A-E5C180C5484F}"/>
                </a:ext>
              </a:extLst>
            </p:cNvPr>
            <p:cNvSpPr/>
            <p:nvPr/>
          </p:nvSpPr>
          <p:spPr>
            <a:xfrm>
              <a:off x="4795890" y="133588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4" name="Freeform: Shape 143">
              <a:extLst>
                <a:ext uri="{FF2B5EF4-FFF2-40B4-BE49-F238E27FC236}">
                  <a16:creationId xmlns:a16="http://schemas.microsoft.com/office/drawing/2014/main" xmlns="" id="{0397DC16-4AEA-426B-822E-76129CB29A9E}"/>
                </a:ext>
              </a:extLst>
            </p:cNvPr>
            <p:cNvSpPr/>
            <p:nvPr/>
          </p:nvSpPr>
          <p:spPr>
            <a:xfrm>
              <a:off x="4803934" y="1335881"/>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10954" y="8096"/>
                    <a:pt x="8096" y="9049"/>
                    <a:pt x="7144" y="9049"/>
                  </a:cubicBezTo>
                  <a:lnTo>
                    <a:pt x="10954" y="7144"/>
                  </a:lnTo>
                  <a:close/>
                </a:path>
              </a:pathLst>
            </a:custGeom>
            <a:grpFill/>
            <a:ln w="9525" cap="flat">
              <a:noFill/>
              <a:prstDash val="solid"/>
              <a:miter/>
            </a:ln>
          </p:spPr>
          <p:txBody>
            <a:bodyPr rtlCol="0" anchor="ctr"/>
            <a:lstStyle/>
            <a:p>
              <a:endParaRPr lang="en-US">
                <a:solidFill>
                  <a:prstClr val="black"/>
                </a:solidFill>
              </a:endParaRPr>
            </a:p>
          </p:txBody>
        </p:sp>
        <p:sp>
          <p:nvSpPr>
            <p:cNvPr id="145" name="Freeform: Shape 144">
              <a:extLst>
                <a:ext uri="{FF2B5EF4-FFF2-40B4-BE49-F238E27FC236}">
                  <a16:creationId xmlns:a16="http://schemas.microsoft.com/office/drawing/2014/main" xmlns="" id="{67236EF6-825E-42ED-8FE4-A589C4655516}"/>
                </a:ext>
              </a:extLst>
            </p:cNvPr>
            <p:cNvSpPr/>
            <p:nvPr/>
          </p:nvSpPr>
          <p:spPr>
            <a:xfrm>
              <a:off x="4817269" y="13396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9049" y="8096"/>
                    <a:pt x="7144" y="8096"/>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6" name="Freeform: Shape 145">
              <a:extLst>
                <a:ext uri="{FF2B5EF4-FFF2-40B4-BE49-F238E27FC236}">
                  <a16:creationId xmlns:a16="http://schemas.microsoft.com/office/drawing/2014/main" xmlns="" id="{FA222110-3C73-4914-8147-7E2AD1E06645}"/>
                </a:ext>
              </a:extLst>
            </p:cNvPr>
            <p:cNvSpPr/>
            <p:nvPr/>
          </p:nvSpPr>
          <p:spPr>
            <a:xfrm>
              <a:off x="4819174" y="1337786"/>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7" name="Freeform: Shape 146">
              <a:extLst>
                <a:ext uri="{FF2B5EF4-FFF2-40B4-BE49-F238E27FC236}">
                  <a16:creationId xmlns:a16="http://schemas.microsoft.com/office/drawing/2014/main" xmlns="" id="{EF2054E1-8502-47B0-8A0D-DD3757554F01}"/>
                </a:ext>
              </a:extLst>
            </p:cNvPr>
            <p:cNvSpPr/>
            <p:nvPr/>
          </p:nvSpPr>
          <p:spPr>
            <a:xfrm>
              <a:off x="4841839" y="1340220"/>
              <a:ext cx="9525" cy="9525"/>
            </a:xfrm>
            <a:custGeom>
              <a:avLst/>
              <a:gdLst>
                <a:gd name="connsiteX0" fmla="*/ 7338 w 9525"/>
                <a:gd name="connsiteY0" fmla="*/ 7567 h 9525"/>
                <a:gd name="connsiteX1" fmla="*/ 9243 w 9525"/>
                <a:gd name="connsiteY1" fmla="*/ 7567 h 9525"/>
                <a:gd name="connsiteX2" fmla="*/ 7338 w 9525"/>
                <a:gd name="connsiteY2" fmla="*/ 7567 h 9525"/>
              </a:gdLst>
              <a:ahLst/>
              <a:cxnLst>
                <a:cxn ang="0">
                  <a:pos x="connsiteX0" y="connsiteY0"/>
                </a:cxn>
                <a:cxn ang="0">
                  <a:pos x="connsiteX1" y="connsiteY1"/>
                </a:cxn>
                <a:cxn ang="0">
                  <a:pos x="connsiteX2" y="connsiteY2"/>
                </a:cxn>
              </a:cxnLst>
              <a:rect l="l" t="t" r="r" b="b"/>
              <a:pathLst>
                <a:path w="9525" h="9525">
                  <a:moveTo>
                    <a:pt x="7338" y="7567"/>
                  </a:moveTo>
                  <a:cubicBezTo>
                    <a:pt x="8291" y="7567"/>
                    <a:pt x="9243" y="6615"/>
                    <a:pt x="9243" y="7567"/>
                  </a:cubicBezTo>
                  <a:cubicBezTo>
                    <a:pt x="9243" y="6615"/>
                    <a:pt x="6386" y="8520"/>
                    <a:pt x="73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8" name="Freeform: Shape 147">
              <a:extLst>
                <a:ext uri="{FF2B5EF4-FFF2-40B4-BE49-F238E27FC236}">
                  <a16:creationId xmlns:a16="http://schemas.microsoft.com/office/drawing/2014/main" xmlns="" id="{5BCAA61C-7DE9-4893-9ED2-9C88EE8BBFCF}"/>
                </a:ext>
              </a:extLst>
            </p:cNvPr>
            <p:cNvSpPr/>
            <p:nvPr/>
          </p:nvSpPr>
          <p:spPr>
            <a:xfrm>
              <a:off x="4852511" y="13387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9" name="Freeform: Shape 148">
              <a:extLst>
                <a:ext uri="{FF2B5EF4-FFF2-40B4-BE49-F238E27FC236}">
                  <a16:creationId xmlns:a16="http://schemas.microsoft.com/office/drawing/2014/main" xmlns="" id="{40B33427-7433-4394-BB92-0F31F5BA4C56}"/>
                </a:ext>
              </a:extLst>
            </p:cNvPr>
            <p:cNvSpPr/>
            <p:nvPr/>
          </p:nvSpPr>
          <p:spPr>
            <a:xfrm>
              <a:off x="5034291" y="133492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7144"/>
                    <a:pt x="7291"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50" name="Freeform: Shape 149">
              <a:extLst>
                <a:ext uri="{FF2B5EF4-FFF2-40B4-BE49-F238E27FC236}">
                  <a16:creationId xmlns:a16="http://schemas.microsoft.com/office/drawing/2014/main" xmlns="" id="{D7526696-50BF-4B55-A4DB-36A5CEBE534B}"/>
                </a:ext>
              </a:extLst>
            </p:cNvPr>
            <p:cNvSpPr/>
            <p:nvPr/>
          </p:nvSpPr>
          <p:spPr>
            <a:xfrm>
              <a:off x="5120164" y="1334662"/>
              <a:ext cx="9525" cy="9525"/>
            </a:xfrm>
            <a:custGeom>
              <a:avLst/>
              <a:gdLst>
                <a:gd name="connsiteX0" fmla="*/ 7144 w 9525"/>
                <a:gd name="connsiteY0" fmla="*/ 7410 h 9525"/>
                <a:gd name="connsiteX1" fmla="*/ 8096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8096" y="8363"/>
                    <a:pt x="8096" y="8363"/>
                  </a:cubicBezTo>
                  <a:cubicBezTo>
                    <a:pt x="7144" y="9315"/>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51" name="Freeform: Shape 150">
              <a:extLst>
                <a:ext uri="{FF2B5EF4-FFF2-40B4-BE49-F238E27FC236}">
                  <a16:creationId xmlns:a16="http://schemas.microsoft.com/office/drawing/2014/main" xmlns="" id="{4A55097F-83A6-4E50-98A7-6024720B3D75}"/>
                </a:ext>
              </a:extLst>
            </p:cNvPr>
            <p:cNvSpPr/>
            <p:nvPr/>
          </p:nvSpPr>
          <p:spPr>
            <a:xfrm>
              <a:off x="5164508" y="132995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7567" y="9260"/>
                    <a:pt x="6615" y="4498"/>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152" name="Freeform: Shape 151">
              <a:extLst>
                <a:ext uri="{FF2B5EF4-FFF2-40B4-BE49-F238E27FC236}">
                  <a16:creationId xmlns:a16="http://schemas.microsoft.com/office/drawing/2014/main" xmlns="" id="{0E32518A-465E-4BF4-A5E0-6A4EA6B8D29D}"/>
                </a:ext>
              </a:extLst>
            </p:cNvPr>
            <p:cNvSpPr/>
            <p:nvPr/>
          </p:nvSpPr>
          <p:spPr>
            <a:xfrm>
              <a:off x="5304949" y="1291671"/>
              <a:ext cx="9525" cy="9525"/>
            </a:xfrm>
            <a:custGeom>
              <a:avLst/>
              <a:gdLst>
                <a:gd name="connsiteX0" fmla="*/ 7144 w 9525"/>
                <a:gd name="connsiteY0" fmla="*/ 8491 h 9525"/>
                <a:gd name="connsiteX1" fmla="*/ 8096 w 9525"/>
                <a:gd name="connsiteY1" fmla="*/ 7538 h 9525"/>
                <a:gd name="connsiteX2" fmla="*/ 7144 w 9525"/>
                <a:gd name="connsiteY2" fmla="*/ 8491 h 9525"/>
              </a:gdLst>
              <a:ahLst/>
              <a:cxnLst>
                <a:cxn ang="0">
                  <a:pos x="connsiteX0" y="connsiteY0"/>
                </a:cxn>
                <a:cxn ang="0">
                  <a:pos x="connsiteX1" y="connsiteY1"/>
                </a:cxn>
                <a:cxn ang="0">
                  <a:pos x="connsiteX2" y="connsiteY2"/>
                </a:cxn>
              </a:cxnLst>
              <a:rect l="l" t="t" r="r" b="b"/>
              <a:pathLst>
                <a:path w="9525" h="9525">
                  <a:moveTo>
                    <a:pt x="7144" y="8491"/>
                  </a:moveTo>
                  <a:cubicBezTo>
                    <a:pt x="9049" y="7538"/>
                    <a:pt x="6191" y="6586"/>
                    <a:pt x="8096" y="7538"/>
                  </a:cubicBezTo>
                  <a:cubicBezTo>
                    <a:pt x="9049" y="8491"/>
                    <a:pt x="8096" y="9443"/>
                    <a:pt x="7144" y="8491"/>
                  </a:cubicBezTo>
                  <a:close/>
                </a:path>
              </a:pathLst>
            </a:custGeom>
            <a:grpFill/>
            <a:ln w="9525" cap="flat">
              <a:noFill/>
              <a:prstDash val="solid"/>
              <a:miter/>
            </a:ln>
          </p:spPr>
          <p:txBody>
            <a:bodyPr rtlCol="0" anchor="ctr"/>
            <a:lstStyle/>
            <a:p>
              <a:endParaRPr lang="en-US">
                <a:solidFill>
                  <a:prstClr val="black"/>
                </a:solidFill>
              </a:endParaRPr>
            </a:p>
          </p:txBody>
        </p:sp>
        <p:sp>
          <p:nvSpPr>
            <p:cNvPr id="153" name="Freeform: Shape 152">
              <a:extLst>
                <a:ext uri="{FF2B5EF4-FFF2-40B4-BE49-F238E27FC236}">
                  <a16:creationId xmlns:a16="http://schemas.microsoft.com/office/drawing/2014/main" xmlns="" id="{200C58F6-1E01-4375-8547-E7DD3F8E93DB}"/>
                </a:ext>
              </a:extLst>
            </p:cNvPr>
            <p:cNvSpPr/>
            <p:nvPr/>
          </p:nvSpPr>
          <p:spPr>
            <a:xfrm>
              <a:off x="4758214" y="1278731"/>
              <a:ext cx="552450" cy="38100"/>
            </a:xfrm>
            <a:custGeom>
              <a:avLst/>
              <a:gdLst>
                <a:gd name="connsiteX0" fmla="*/ 7144 w 552450"/>
                <a:gd name="connsiteY0" fmla="*/ 27146 h 38100"/>
                <a:gd name="connsiteX1" fmla="*/ 160496 w 552450"/>
                <a:gd name="connsiteY1" fmla="*/ 31909 h 38100"/>
                <a:gd name="connsiteX2" fmla="*/ 245269 w 552450"/>
                <a:gd name="connsiteY2" fmla="*/ 25241 h 38100"/>
                <a:gd name="connsiteX3" fmla="*/ 324326 w 552450"/>
                <a:gd name="connsiteY3" fmla="*/ 23336 h 38100"/>
                <a:gd name="connsiteX4" fmla="*/ 419576 w 552450"/>
                <a:gd name="connsiteY4" fmla="*/ 12859 h 38100"/>
                <a:gd name="connsiteX5" fmla="*/ 419576 w 552450"/>
                <a:gd name="connsiteY5" fmla="*/ 21431 h 38100"/>
                <a:gd name="connsiteX6" fmla="*/ 420529 w 552450"/>
                <a:gd name="connsiteY6" fmla="*/ 24289 h 38100"/>
                <a:gd name="connsiteX7" fmla="*/ 471964 w 552450"/>
                <a:gd name="connsiteY7" fmla="*/ 18574 h 38100"/>
                <a:gd name="connsiteX8" fmla="*/ 482441 w 552450"/>
                <a:gd name="connsiteY8" fmla="*/ 9049 h 38100"/>
                <a:gd name="connsiteX9" fmla="*/ 482441 w 552450"/>
                <a:gd name="connsiteY9" fmla="*/ 15716 h 38100"/>
                <a:gd name="connsiteX10" fmla="*/ 487204 w 552450"/>
                <a:gd name="connsiteY10" fmla="*/ 8096 h 38100"/>
                <a:gd name="connsiteX11" fmla="*/ 490061 w 552450"/>
                <a:gd name="connsiteY11" fmla="*/ 7144 h 38100"/>
                <a:gd name="connsiteX12" fmla="*/ 499586 w 552450"/>
                <a:gd name="connsiteY12" fmla="*/ 9049 h 38100"/>
                <a:gd name="connsiteX13" fmla="*/ 495776 w 552450"/>
                <a:gd name="connsiteY13" fmla="*/ 19526 h 38100"/>
                <a:gd name="connsiteX14" fmla="*/ 510064 w 552450"/>
                <a:gd name="connsiteY14" fmla="*/ 9049 h 38100"/>
                <a:gd name="connsiteX15" fmla="*/ 547211 w 552450"/>
                <a:gd name="connsiteY15" fmla="*/ 15716 h 38100"/>
                <a:gd name="connsiteX16" fmla="*/ 550069 w 552450"/>
                <a:gd name="connsiteY16" fmla="*/ 17621 h 38100"/>
                <a:gd name="connsiteX17" fmla="*/ 372904 w 552450"/>
                <a:gd name="connsiteY17" fmla="*/ 35719 h 38100"/>
                <a:gd name="connsiteX18" fmla="*/ 244316 w 552450"/>
                <a:gd name="connsiteY18" fmla="*/ 38576 h 38100"/>
                <a:gd name="connsiteX19" fmla="*/ 7144 w 552450"/>
                <a:gd name="connsiteY19" fmla="*/ 2714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52450" h="38100">
                  <a:moveTo>
                    <a:pt x="7144" y="27146"/>
                  </a:moveTo>
                  <a:cubicBezTo>
                    <a:pt x="34766" y="10001"/>
                    <a:pt x="139541" y="31909"/>
                    <a:pt x="160496" y="31909"/>
                  </a:cubicBezTo>
                  <a:cubicBezTo>
                    <a:pt x="185261" y="31909"/>
                    <a:pt x="233839" y="32861"/>
                    <a:pt x="245269" y="25241"/>
                  </a:cubicBezTo>
                  <a:cubicBezTo>
                    <a:pt x="246221" y="28099"/>
                    <a:pt x="324326" y="23336"/>
                    <a:pt x="324326" y="23336"/>
                  </a:cubicBezTo>
                  <a:cubicBezTo>
                    <a:pt x="321469" y="24289"/>
                    <a:pt x="419576" y="17621"/>
                    <a:pt x="419576" y="12859"/>
                  </a:cubicBezTo>
                  <a:cubicBezTo>
                    <a:pt x="424339" y="18574"/>
                    <a:pt x="412909" y="10954"/>
                    <a:pt x="419576" y="21431"/>
                  </a:cubicBezTo>
                  <a:cubicBezTo>
                    <a:pt x="421481" y="20479"/>
                    <a:pt x="421481" y="21431"/>
                    <a:pt x="420529" y="24289"/>
                  </a:cubicBezTo>
                  <a:cubicBezTo>
                    <a:pt x="425291" y="20479"/>
                    <a:pt x="477679" y="1429"/>
                    <a:pt x="471964" y="18574"/>
                  </a:cubicBezTo>
                  <a:cubicBezTo>
                    <a:pt x="471964" y="18574"/>
                    <a:pt x="481489" y="8096"/>
                    <a:pt x="482441" y="9049"/>
                  </a:cubicBezTo>
                  <a:cubicBezTo>
                    <a:pt x="481489" y="9049"/>
                    <a:pt x="479584" y="15716"/>
                    <a:pt x="482441" y="15716"/>
                  </a:cubicBezTo>
                  <a:cubicBezTo>
                    <a:pt x="486251" y="14764"/>
                    <a:pt x="485299" y="9049"/>
                    <a:pt x="487204" y="8096"/>
                  </a:cubicBezTo>
                  <a:cubicBezTo>
                    <a:pt x="486251" y="10001"/>
                    <a:pt x="487204" y="10001"/>
                    <a:pt x="490061" y="7144"/>
                  </a:cubicBezTo>
                  <a:cubicBezTo>
                    <a:pt x="493871" y="13811"/>
                    <a:pt x="487204" y="10954"/>
                    <a:pt x="499586" y="9049"/>
                  </a:cubicBezTo>
                  <a:cubicBezTo>
                    <a:pt x="498634" y="16669"/>
                    <a:pt x="492919" y="9049"/>
                    <a:pt x="495776" y="19526"/>
                  </a:cubicBezTo>
                  <a:cubicBezTo>
                    <a:pt x="497681" y="19526"/>
                    <a:pt x="510064" y="10001"/>
                    <a:pt x="510064" y="9049"/>
                  </a:cubicBezTo>
                  <a:cubicBezTo>
                    <a:pt x="522446" y="10954"/>
                    <a:pt x="533876" y="19526"/>
                    <a:pt x="547211" y="15716"/>
                  </a:cubicBezTo>
                  <a:cubicBezTo>
                    <a:pt x="547211" y="16669"/>
                    <a:pt x="550069" y="17621"/>
                    <a:pt x="550069" y="17621"/>
                  </a:cubicBezTo>
                  <a:cubicBezTo>
                    <a:pt x="533876" y="27146"/>
                    <a:pt x="420529" y="32861"/>
                    <a:pt x="372904" y="35719"/>
                  </a:cubicBezTo>
                  <a:cubicBezTo>
                    <a:pt x="329089" y="38576"/>
                    <a:pt x="284321" y="36671"/>
                    <a:pt x="244316" y="38576"/>
                  </a:cubicBezTo>
                  <a:cubicBezTo>
                    <a:pt x="185261" y="42386"/>
                    <a:pt x="45244" y="21431"/>
                    <a:pt x="7144" y="27146"/>
                  </a:cubicBezTo>
                  <a:close/>
                </a:path>
              </a:pathLst>
            </a:custGeom>
            <a:grpFill/>
            <a:ln w="9525" cap="flat">
              <a:noFill/>
              <a:prstDash val="solid"/>
              <a:miter/>
            </a:ln>
          </p:spPr>
          <p:txBody>
            <a:bodyPr rtlCol="0" anchor="ctr"/>
            <a:lstStyle/>
            <a:p>
              <a:endParaRPr lang="en-US">
                <a:solidFill>
                  <a:prstClr val="black"/>
                </a:solidFill>
              </a:endParaRPr>
            </a:p>
          </p:txBody>
        </p:sp>
        <p:sp>
          <p:nvSpPr>
            <p:cNvPr id="154" name="Freeform: Shape 153">
              <a:extLst>
                <a:ext uri="{FF2B5EF4-FFF2-40B4-BE49-F238E27FC236}">
                  <a16:creationId xmlns:a16="http://schemas.microsoft.com/office/drawing/2014/main" xmlns="" id="{F55CF8FB-F591-498E-AF84-8E4766F884D3}"/>
                </a:ext>
              </a:extLst>
            </p:cNvPr>
            <p:cNvSpPr/>
            <p:nvPr/>
          </p:nvSpPr>
          <p:spPr>
            <a:xfrm>
              <a:off x="5301697" y="1291113"/>
              <a:ext cx="9525" cy="9525"/>
            </a:xfrm>
            <a:custGeom>
              <a:avLst/>
              <a:gdLst>
                <a:gd name="connsiteX0" fmla="*/ 8491 w 9525"/>
                <a:gd name="connsiteY0" fmla="*/ 10001 h 9525"/>
                <a:gd name="connsiteX1" fmla="*/ 7538 w 9525"/>
                <a:gd name="connsiteY1" fmla="*/ 7144 h 9525"/>
                <a:gd name="connsiteX2" fmla="*/ 8491 w 9525"/>
                <a:gd name="connsiteY2" fmla="*/ 10001 h 9525"/>
              </a:gdLst>
              <a:ahLst/>
              <a:cxnLst>
                <a:cxn ang="0">
                  <a:pos x="connsiteX0" y="connsiteY0"/>
                </a:cxn>
                <a:cxn ang="0">
                  <a:pos x="connsiteX1" y="connsiteY1"/>
                </a:cxn>
                <a:cxn ang="0">
                  <a:pos x="connsiteX2" y="connsiteY2"/>
                </a:cxn>
              </a:cxnLst>
              <a:rect l="l" t="t" r="r" b="b"/>
              <a:pathLst>
                <a:path w="9525" h="9525">
                  <a:moveTo>
                    <a:pt x="8491" y="10001"/>
                  </a:moveTo>
                  <a:cubicBezTo>
                    <a:pt x="7538" y="9049"/>
                    <a:pt x="6586" y="8096"/>
                    <a:pt x="7538" y="7144"/>
                  </a:cubicBezTo>
                  <a:cubicBezTo>
                    <a:pt x="7538" y="8096"/>
                    <a:pt x="8491" y="9049"/>
                    <a:pt x="8491"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55" name="Freeform: Shape 154">
              <a:extLst>
                <a:ext uri="{FF2B5EF4-FFF2-40B4-BE49-F238E27FC236}">
                  <a16:creationId xmlns:a16="http://schemas.microsoft.com/office/drawing/2014/main" xmlns="" id="{C4888F0D-0EC2-4FA9-BC42-11140FFF86DE}"/>
                </a:ext>
              </a:extLst>
            </p:cNvPr>
            <p:cNvSpPr/>
            <p:nvPr/>
          </p:nvSpPr>
          <p:spPr>
            <a:xfrm>
              <a:off x="5263991" y="12840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56" name="Freeform: Shape 155">
              <a:extLst>
                <a:ext uri="{FF2B5EF4-FFF2-40B4-BE49-F238E27FC236}">
                  <a16:creationId xmlns:a16="http://schemas.microsoft.com/office/drawing/2014/main" xmlns="" id="{43AED1D4-A316-4A4F-9B38-6C304635033E}"/>
                </a:ext>
              </a:extLst>
            </p:cNvPr>
            <p:cNvSpPr/>
            <p:nvPr/>
          </p:nvSpPr>
          <p:spPr>
            <a:xfrm>
              <a:off x="5254466" y="1282541"/>
              <a:ext cx="9525" cy="9525"/>
            </a:xfrm>
            <a:custGeom>
              <a:avLst/>
              <a:gdLst>
                <a:gd name="connsiteX0" fmla="*/ 7144 w 9525"/>
                <a:gd name="connsiteY0" fmla="*/ 9049 h 9525"/>
                <a:gd name="connsiteX1" fmla="*/ 1095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954"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57" name="Freeform: Shape 156">
              <a:extLst>
                <a:ext uri="{FF2B5EF4-FFF2-40B4-BE49-F238E27FC236}">
                  <a16:creationId xmlns:a16="http://schemas.microsoft.com/office/drawing/2014/main" xmlns="" id="{504D645C-733A-47DB-BCF2-666A2109D416}"/>
                </a:ext>
              </a:extLst>
            </p:cNvPr>
            <p:cNvSpPr/>
            <p:nvPr/>
          </p:nvSpPr>
          <p:spPr>
            <a:xfrm>
              <a:off x="5244227" y="1280636"/>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8811" y="7144"/>
                    <a:pt x="8811" y="7144"/>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8" name="Freeform: Shape 157">
              <a:extLst>
                <a:ext uri="{FF2B5EF4-FFF2-40B4-BE49-F238E27FC236}">
                  <a16:creationId xmlns:a16="http://schemas.microsoft.com/office/drawing/2014/main" xmlns="" id="{9D7316C5-4F17-42AD-9C93-ED036055CCB4}"/>
                </a:ext>
              </a:extLst>
            </p:cNvPr>
            <p:cNvSpPr/>
            <p:nvPr/>
          </p:nvSpPr>
          <p:spPr>
            <a:xfrm>
              <a:off x="5243036" y="128254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8096"/>
                    <a:pt x="7144" y="7144"/>
                  </a:cubicBezTo>
                  <a:cubicBezTo>
                    <a:pt x="7144" y="8096"/>
                    <a:pt x="9049" y="619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9" name="Freeform: Shape 158">
              <a:extLst>
                <a:ext uri="{FF2B5EF4-FFF2-40B4-BE49-F238E27FC236}">
                  <a16:creationId xmlns:a16="http://schemas.microsoft.com/office/drawing/2014/main" xmlns="" id="{0B4F2F10-D9DB-4A20-AE34-DEE8C307C653}"/>
                </a:ext>
              </a:extLst>
            </p:cNvPr>
            <p:cNvSpPr/>
            <p:nvPr/>
          </p:nvSpPr>
          <p:spPr>
            <a:xfrm>
              <a:off x="5223034" y="1281313"/>
              <a:ext cx="9525" cy="9525"/>
            </a:xfrm>
            <a:custGeom>
              <a:avLst/>
              <a:gdLst>
                <a:gd name="connsiteX0" fmla="*/ 9049 w 9525"/>
                <a:gd name="connsiteY0" fmla="*/ 7419 h 9525"/>
                <a:gd name="connsiteX1" fmla="*/ 7144 w 9525"/>
                <a:gd name="connsiteY1" fmla="*/ 7419 h 9525"/>
                <a:gd name="connsiteX2" fmla="*/ 9049 w 9525"/>
                <a:gd name="connsiteY2" fmla="*/ 7419 h 9525"/>
              </a:gdLst>
              <a:ahLst/>
              <a:cxnLst>
                <a:cxn ang="0">
                  <a:pos x="connsiteX0" y="connsiteY0"/>
                </a:cxn>
                <a:cxn ang="0">
                  <a:pos x="connsiteX1" y="connsiteY1"/>
                </a:cxn>
                <a:cxn ang="0">
                  <a:pos x="connsiteX2" y="connsiteY2"/>
                </a:cxn>
              </a:cxnLst>
              <a:rect l="l" t="t" r="r" b="b"/>
              <a:pathLst>
                <a:path w="9525" h="9525">
                  <a:moveTo>
                    <a:pt x="9049" y="7419"/>
                  </a:moveTo>
                  <a:cubicBezTo>
                    <a:pt x="9049" y="7419"/>
                    <a:pt x="7144" y="8371"/>
                    <a:pt x="7144" y="7419"/>
                  </a:cubicBezTo>
                  <a:cubicBezTo>
                    <a:pt x="8096" y="8371"/>
                    <a:pt x="9049" y="6466"/>
                    <a:pt x="9049" y="7419"/>
                  </a:cubicBezTo>
                  <a:close/>
                </a:path>
              </a:pathLst>
            </a:custGeom>
            <a:grpFill/>
            <a:ln w="9525" cap="flat">
              <a:noFill/>
              <a:prstDash val="solid"/>
              <a:miter/>
            </a:ln>
          </p:spPr>
          <p:txBody>
            <a:bodyPr rtlCol="0" anchor="ctr"/>
            <a:lstStyle/>
            <a:p>
              <a:endParaRPr lang="en-US">
                <a:solidFill>
                  <a:prstClr val="black"/>
                </a:solidFill>
              </a:endParaRPr>
            </a:p>
          </p:txBody>
        </p:sp>
        <p:sp>
          <p:nvSpPr>
            <p:cNvPr id="160" name="Freeform: Shape 159">
              <a:extLst>
                <a:ext uri="{FF2B5EF4-FFF2-40B4-BE49-F238E27FC236}">
                  <a16:creationId xmlns:a16="http://schemas.microsoft.com/office/drawing/2014/main" xmlns="" id="{40AEB194-3E99-4493-8E09-214F5531486F}"/>
                </a:ext>
              </a:extLst>
            </p:cNvPr>
            <p:cNvSpPr/>
            <p:nvPr/>
          </p:nvSpPr>
          <p:spPr>
            <a:xfrm>
              <a:off x="5215266" y="1282647"/>
              <a:ext cx="9525" cy="9525"/>
            </a:xfrm>
            <a:custGeom>
              <a:avLst/>
              <a:gdLst>
                <a:gd name="connsiteX0" fmla="*/ 8244 w 9525"/>
                <a:gd name="connsiteY0" fmla="*/ 7990 h 9525"/>
                <a:gd name="connsiteX1" fmla="*/ 8244 w 9525"/>
                <a:gd name="connsiteY1" fmla="*/ 7990 h 9525"/>
              </a:gdLst>
              <a:ahLst/>
              <a:cxnLst>
                <a:cxn ang="0">
                  <a:pos x="connsiteX0" y="connsiteY0"/>
                </a:cxn>
                <a:cxn ang="0">
                  <a:pos x="connsiteX1" y="connsiteY1"/>
                </a:cxn>
              </a:cxnLst>
              <a:rect l="l" t="t" r="r" b="b"/>
              <a:pathLst>
                <a:path w="9525" h="9525">
                  <a:moveTo>
                    <a:pt x="8244" y="7990"/>
                  </a:moveTo>
                  <a:cubicBezTo>
                    <a:pt x="7291" y="7990"/>
                    <a:pt x="6339" y="6085"/>
                    <a:pt x="82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1" name="Freeform: Shape 160">
              <a:extLst>
                <a:ext uri="{FF2B5EF4-FFF2-40B4-BE49-F238E27FC236}">
                  <a16:creationId xmlns:a16="http://schemas.microsoft.com/office/drawing/2014/main" xmlns="" id="{3B74C666-2FD0-4ABF-9567-847B4130953B}"/>
                </a:ext>
              </a:extLst>
            </p:cNvPr>
            <p:cNvSpPr/>
            <p:nvPr/>
          </p:nvSpPr>
          <p:spPr>
            <a:xfrm>
              <a:off x="5040154" y="12949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2" name="Freeform: Shape 161">
              <a:extLst>
                <a:ext uri="{FF2B5EF4-FFF2-40B4-BE49-F238E27FC236}">
                  <a16:creationId xmlns:a16="http://schemas.microsoft.com/office/drawing/2014/main" xmlns="" id="{125B923E-81A8-4C4E-84B2-C0B843EFC766}"/>
                </a:ext>
              </a:extLst>
            </p:cNvPr>
            <p:cNvSpPr/>
            <p:nvPr/>
          </p:nvSpPr>
          <p:spPr>
            <a:xfrm>
              <a:off x="4966811" y="1295609"/>
              <a:ext cx="9525" cy="9525"/>
            </a:xfrm>
            <a:custGeom>
              <a:avLst/>
              <a:gdLst>
                <a:gd name="connsiteX0" fmla="*/ 8096 w 9525"/>
                <a:gd name="connsiteY0" fmla="*/ 8363 h 9525"/>
                <a:gd name="connsiteX1" fmla="*/ 7144 w 9525"/>
                <a:gd name="connsiteY1" fmla="*/ 7410 h 9525"/>
                <a:gd name="connsiteX2" fmla="*/ 8096 w 9525"/>
                <a:gd name="connsiteY2" fmla="*/ 8363 h 9525"/>
              </a:gdLst>
              <a:ahLst/>
              <a:cxnLst>
                <a:cxn ang="0">
                  <a:pos x="connsiteX0" y="connsiteY0"/>
                </a:cxn>
                <a:cxn ang="0">
                  <a:pos x="connsiteX1" y="connsiteY1"/>
                </a:cxn>
                <a:cxn ang="0">
                  <a:pos x="connsiteX2" y="connsiteY2"/>
                </a:cxn>
              </a:cxnLst>
              <a:rect l="l" t="t" r="r" b="b"/>
              <a:pathLst>
                <a:path w="9525" h="9525">
                  <a:moveTo>
                    <a:pt x="8096" y="8363"/>
                  </a:moveTo>
                  <a:cubicBezTo>
                    <a:pt x="7144" y="9315"/>
                    <a:pt x="7144" y="7410"/>
                    <a:pt x="7144" y="7410"/>
                  </a:cubicBezTo>
                  <a:cubicBezTo>
                    <a:pt x="8096" y="6458"/>
                    <a:pt x="6191" y="8363"/>
                    <a:pt x="8096"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3" name="Freeform: Shape 162">
              <a:extLst>
                <a:ext uri="{FF2B5EF4-FFF2-40B4-BE49-F238E27FC236}">
                  <a16:creationId xmlns:a16="http://schemas.microsoft.com/office/drawing/2014/main" xmlns="" id="{0F155A2C-AA5E-49B1-A4D1-DF39C321517E}"/>
                </a:ext>
              </a:extLst>
            </p:cNvPr>
            <p:cNvSpPr/>
            <p:nvPr/>
          </p:nvSpPr>
          <p:spPr>
            <a:xfrm>
              <a:off x="4927759" y="130159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4" name="Freeform: Shape 163">
              <a:extLst>
                <a:ext uri="{FF2B5EF4-FFF2-40B4-BE49-F238E27FC236}">
                  <a16:creationId xmlns:a16="http://schemas.microsoft.com/office/drawing/2014/main" xmlns="" id="{C1469535-A5B0-467B-B8B0-65152493852D}"/>
                </a:ext>
              </a:extLst>
            </p:cNvPr>
            <p:cNvSpPr/>
            <p:nvPr/>
          </p:nvSpPr>
          <p:spPr>
            <a:xfrm>
              <a:off x="5295424" y="1266082"/>
              <a:ext cx="9525" cy="9525"/>
            </a:xfrm>
            <a:custGeom>
              <a:avLst/>
              <a:gdLst>
                <a:gd name="connsiteX0" fmla="*/ 7144 w 9525"/>
                <a:gd name="connsiteY0" fmla="*/ 8363 h 9525"/>
                <a:gd name="connsiteX1" fmla="*/ 8096 w 9525"/>
                <a:gd name="connsiteY1" fmla="*/ 7410 h 9525"/>
                <a:gd name="connsiteX2" fmla="*/ 7144 w 9525"/>
                <a:gd name="connsiteY2" fmla="*/ 8363 h 9525"/>
              </a:gdLst>
              <a:ahLst/>
              <a:cxnLst>
                <a:cxn ang="0">
                  <a:pos x="connsiteX0" y="connsiteY0"/>
                </a:cxn>
                <a:cxn ang="0">
                  <a:pos x="connsiteX1" y="connsiteY1"/>
                </a:cxn>
                <a:cxn ang="0">
                  <a:pos x="connsiteX2" y="connsiteY2"/>
                </a:cxn>
              </a:cxnLst>
              <a:rect l="l" t="t" r="r" b="b"/>
              <a:pathLst>
                <a:path w="9525" h="9525">
                  <a:moveTo>
                    <a:pt x="7144" y="8363"/>
                  </a:moveTo>
                  <a:cubicBezTo>
                    <a:pt x="9049" y="8363"/>
                    <a:pt x="6191" y="6458"/>
                    <a:pt x="8096" y="7410"/>
                  </a:cubicBezTo>
                  <a:cubicBezTo>
                    <a:pt x="8096" y="8363"/>
                    <a:pt x="8096" y="9315"/>
                    <a:pt x="7144"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5" name="Freeform: Shape 164">
              <a:extLst>
                <a:ext uri="{FF2B5EF4-FFF2-40B4-BE49-F238E27FC236}">
                  <a16:creationId xmlns:a16="http://schemas.microsoft.com/office/drawing/2014/main" xmlns="" id="{80FEE60B-577B-493C-8ED3-424DE3B805AC}"/>
                </a:ext>
              </a:extLst>
            </p:cNvPr>
            <p:cNvSpPr/>
            <p:nvPr/>
          </p:nvSpPr>
          <p:spPr>
            <a:xfrm>
              <a:off x="4789646" y="1250156"/>
              <a:ext cx="514350" cy="28575"/>
            </a:xfrm>
            <a:custGeom>
              <a:avLst/>
              <a:gdLst>
                <a:gd name="connsiteX0" fmla="*/ 7144 w 514350"/>
                <a:gd name="connsiteY0" fmla="*/ 23336 h 28575"/>
                <a:gd name="connsiteX1" fmla="*/ 148114 w 514350"/>
                <a:gd name="connsiteY1" fmla="*/ 20479 h 28575"/>
                <a:gd name="connsiteX2" fmla="*/ 226219 w 514350"/>
                <a:gd name="connsiteY2" fmla="*/ 15716 h 28575"/>
                <a:gd name="connsiteX3" fmla="*/ 299561 w 514350"/>
                <a:gd name="connsiteY3" fmla="*/ 15716 h 28575"/>
                <a:gd name="connsiteX4" fmla="*/ 388144 w 514350"/>
                <a:gd name="connsiteY4" fmla="*/ 10001 h 28575"/>
                <a:gd name="connsiteX5" fmla="*/ 388144 w 514350"/>
                <a:gd name="connsiteY5" fmla="*/ 21431 h 28575"/>
                <a:gd name="connsiteX6" fmla="*/ 435769 w 514350"/>
                <a:gd name="connsiteY6" fmla="*/ 18574 h 28575"/>
                <a:gd name="connsiteX7" fmla="*/ 446246 w 514350"/>
                <a:gd name="connsiteY7" fmla="*/ 9049 h 28575"/>
                <a:gd name="connsiteX8" fmla="*/ 446246 w 514350"/>
                <a:gd name="connsiteY8" fmla="*/ 15716 h 28575"/>
                <a:gd name="connsiteX9" fmla="*/ 451009 w 514350"/>
                <a:gd name="connsiteY9" fmla="*/ 8096 h 28575"/>
                <a:gd name="connsiteX10" fmla="*/ 453866 w 514350"/>
                <a:gd name="connsiteY10" fmla="*/ 7144 h 28575"/>
                <a:gd name="connsiteX11" fmla="*/ 462439 w 514350"/>
                <a:gd name="connsiteY11" fmla="*/ 9049 h 28575"/>
                <a:gd name="connsiteX12" fmla="*/ 457676 w 514350"/>
                <a:gd name="connsiteY12" fmla="*/ 18574 h 28575"/>
                <a:gd name="connsiteX13" fmla="*/ 471011 w 514350"/>
                <a:gd name="connsiteY13" fmla="*/ 9049 h 28575"/>
                <a:gd name="connsiteX14" fmla="*/ 505301 w 514350"/>
                <a:gd name="connsiteY14" fmla="*/ 17621 h 28575"/>
                <a:gd name="connsiteX15" fmla="*/ 508159 w 514350"/>
                <a:gd name="connsiteY15" fmla="*/ 19526 h 28575"/>
                <a:gd name="connsiteX16" fmla="*/ 343376 w 514350"/>
                <a:gd name="connsiteY16" fmla="*/ 30004 h 28575"/>
                <a:gd name="connsiteX17" fmla="*/ 224314 w 514350"/>
                <a:gd name="connsiteY17" fmla="*/ 29051 h 28575"/>
                <a:gd name="connsiteX18" fmla="*/ 7144 w 514350"/>
                <a:gd name="connsiteY18" fmla="*/ 23336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14350" h="28575">
                  <a:moveTo>
                    <a:pt x="7144" y="23336"/>
                  </a:moveTo>
                  <a:cubicBezTo>
                    <a:pt x="30004" y="5239"/>
                    <a:pt x="130016" y="21431"/>
                    <a:pt x="148114" y="20479"/>
                  </a:cubicBezTo>
                  <a:cubicBezTo>
                    <a:pt x="170021" y="19526"/>
                    <a:pt x="215741" y="23336"/>
                    <a:pt x="226219" y="15716"/>
                  </a:cubicBezTo>
                  <a:cubicBezTo>
                    <a:pt x="227171" y="17621"/>
                    <a:pt x="299561" y="15716"/>
                    <a:pt x="299561" y="15716"/>
                  </a:cubicBezTo>
                  <a:cubicBezTo>
                    <a:pt x="296704" y="16669"/>
                    <a:pt x="388144" y="13811"/>
                    <a:pt x="388144" y="10001"/>
                  </a:cubicBezTo>
                  <a:cubicBezTo>
                    <a:pt x="389096" y="10954"/>
                    <a:pt x="387191" y="20479"/>
                    <a:pt x="388144" y="21431"/>
                  </a:cubicBezTo>
                  <a:cubicBezTo>
                    <a:pt x="392906" y="17621"/>
                    <a:pt x="442436" y="1429"/>
                    <a:pt x="435769" y="18574"/>
                  </a:cubicBezTo>
                  <a:cubicBezTo>
                    <a:pt x="434816" y="18574"/>
                    <a:pt x="445294" y="9049"/>
                    <a:pt x="446246" y="9049"/>
                  </a:cubicBezTo>
                  <a:cubicBezTo>
                    <a:pt x="446246" y="9049"/>
                    <a:pt x="443389" y="15716"/>
                    <a:pt x="446246" y="15716"/>
                  </a:cubicBezTo>
                  <a:cubicBezTo>
                    <a:pt x="450056" y="14764"/>
                    <a:pt x="449104" y="10001"/>
                    <a:pt x="451009" y="8096"/>
                  </a:cubicBezTo>
                  <a:cubicBezTo>
                    <a:pt x="450056" y="10001"/>
                    <a:pt x="451009" y="10001"/>
                    <a:pt x="453866" y="7144"/>
                  </a:cubicBezTo>
                  <a:cubicBezTo>
                    <a:pt x="457676" y="13811"/>
                    <a:pt x="451009" y="10954"/>
                    <a:pt x="462439" y="9049"/>
                  </a:cubicBezTo>
                  <a:cubicBezTo>
                    <a:pt x="461486" y="15716"/>
                    <a:pt x="455771" y="9049"/>
                    <a:pt x="457676" y="18574"/>
                  </a:cubicBezTo>
                  <a:cubicBezTo>
                    <a:pt x="459581" y="18574"/>
                    <a:pt x="471011" y="10001"/>
                    <a:pt x="471011" y="9049"/>
                  </a:cubicBezTo>
                  <a:cubicBezTo>
                    <a:pt x="482441" y="10954"/>
                    <a:pt x="491966" y="20479"/>
                    <a:pt x="505301" y="17621"/>
                  </a:cubicBezTo>
                  <a:cubicBezTo>
                    <a:pt x="505301" y="18574"/>
                    <a:pt x="508159" y="19526"/>
                    <a:pt x="508159" y="19526"/>
                  </a:cubicBezTo>
                  <a:cubicBezTo>
                    <a:pt x="491966" y="27146"/>
                    <a:pt x="388144" y="28099"/>
                    <a:pt x="343376" y="30004"/>
                  </a:cubicBezTo>
                  <a:cubicBezTo>
                    <a:pt x="303371" y="30956"/>
                    <a:pt x="261461" y="28099"/>
                    <a:pt x="224314" y="29051"/>
                  </a:cubicBezTo>
                  <a:cubicBezTo>
                    <a:pt x="184309" y="29051"/>
                    <a:pt x="31909" y="16669"/>
                    <a:pt x="7144" y="23336"/>
                  </a:cubicBezTo>
                  <a:close/>
                </a:path>
              </a:pathLst>
            </a:custGeom>
            <a:grpFill/>
            <a:ln w="9525" cap="flat">
              <a:noFill/>
              <a:prstDash val="solid"/>
              <a:miter/>
            </a:ln>
          </p:spPr>
          <p:txBody>
            <a:bodyPr rtlCol="0" anchor="ctr"/>
            <a:lstStyle/>
            <a:p>
              <a:endParaRPr lang="en-US">
                <a:solidFill>
                  <a:prstClr val="black"/>
                </a:solidFill>
              </a:endParaRPr>
            </a:p>
          </p:txBody>
        </p:sp>
        <p:sp>
          <p:nvSpPr>
            <p:cNvPr id="166" name="Freeform: Shape 165">
              <a:extLst>
                <a:ext uri="{FF2B5EF4-FFF2-40B4-BE49-F238E27FC236}">
                  <a16:creationId xmlns:a16="http://schemas.microsoft.com/office/drawing/2014/main" xmlns="" id="{73BD6F35-C041-420D-8F84-530A928478C3}"/>
                </a:ext>
              </a:extLst>
            </p:cNvPr>
            <p:cNvSpPr/>
            <p:nvPr/>
          </p:nvSpPr>
          <p:spPr>
            <a:xfrm>
              <a:off x="5292300" y="1265396"/>
              <a:ext cx="9525" cy="9525"/>
            </a:xfrm>
            <a:custGeom>
              <a:avLst/>
              <a:gdLst>
                <a:gd name="connsiteX0" fmla="*/ 8363 w 9525"/>
                <a:gd name="connsiteY0" fmla="*/ 10001 h 9525"/>
                <a:gd name="connsiteX1" fmla="*/ 7410 w 9525"/>
                <a:gd name="connsiteY1" fmla="*/ 7144 h 9525"/>
                <a:gd name="connsiteX2" fmla="*/ 8363 w 9525"/>
                <a:gd name="connsiteY2" fmla="*/ 10001 h 9525"/>
              </a:gdLst>
              <a:ahLst/>
              <a:cxnLst>
                <a:cxn ang="0">
                  <a:pos x="connsiteX0" y="connsiteY0"/>
                </a:cxn>
                <a:cxn ang="0">
                  <a:pos x="connsiteX1" y="connsiteY1"/>
                </a:cxn>
                <a:cxn ang="0">
                  <a:pos x="connsiteX2" y="connsiteY2"/>
                </a:cxn>
              </a:cxnLst>
              <a:rect l="l" t="t" r="r" b="b"/>
              <a:pathLst>
                <a:path w="9525" h="9525">
                  <a:moveTo>
                    <a:pt x="8363" y="10001"/>
                  </a:moveTo>
                  <a:cubicBezTo>
                    <a:pt x="8363" y="9049"/>
                    <a:pt x="6458" y="8096"/>
                    <a:pt x="7410" y="7144"/>
                  </a:cubicBezTo>
                  <a:cubicBezTo>
                    <a:pt x="7410" y="7144"/>
                    <a:pt x="8363" y="9049"/>
                    <a:pt x="8363"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67" name="Freeform: Shape 166">
              <a:extLst>
                <a:ext uri="{FF2B5EF4-FFF2-40B4-BE49-F238E27FC236}">
                  <a16:creationId xmlns:a16="http://schemas.microsoft.com/office/drawing/2014/main" xmlns="" id="{DC1D6624-75F2-4B0B-B21D-97933180F354}"/>
                </a:ext>
              </a:extLst>
            </p:cNvPr>
            <p:cNvSpPr/>
            <p:nvPr/>
          </p:nvSpPr>
          <p:spPr>
            <a:xfrm>
              <a:off x="5258276" y="125597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809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8" name="Freeform: Shape 167">
              <a:extLst>
                <a:ext uri="{FF2B5EF4-FFF2-40B4-BE49-F238E27FC236}">
                  <a16:creationId xmlns:a16="http://schemas.microsoft.com/office/drawing/2014/main" xmlns="" id="{96F89BEF-0F58-40B8-B158-86CDC44A76C3}"/>
                </a:ext>
              </a:extLst>
            </p:cNvPr>
            <p:cNvSpPr/>
            <p:nvPr/>
          </p:nvSpPr>
          <p:spPr>
            <a:xfrm>
              <a:off x="5248751" y="1254918"/>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001"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69" name="Freeform: Shape 168">
              <a:extLst>
                <a:ext uri="{FF2B5EF4-FFF2-40B4-BE49-F238E27FC236}">
                  <a16:creationId xmlns:a16="http://schemas.microsoft.com/office/drawing/2014/main" xmlns="" id="{FD70070A-5626-4972-B814-273C73035AF3}"/>
                </a:ext>
              </a:extLst>
            </p:cNvPr>
            <p:cNvSpPr/>
            <p:nvPr/>
          </p:nvSpPr>
          <p:spPr>
            <a:xfrm>
              <a:off x="5240417" y="1251108"/>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7858" y="8096"/>
                    <a:pt x="7858" y="8096"/>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0" name="Freeform: Shape 169">
              <a:extLst>
                <a:ext uri="{FF2B5EF4-FFF2-40B4-BE49-F238E27FC236}">
                  <a16:creationId xmlns:a16="http://schemas.microsoft.com/office/drawing/2014/main" xmlns="" id="{25008B72-0EBE-4F63-998F-4B50E0D4E0F1}"/>
                </a:ext>
              </a:extLst>
            </p:cNvPr>
            <p:cNvSpPr/>
            <p:nvPr/>
          </p:nvSpPr>
          <p:spPr>
            <a:xfrm>
              <a:off x="5239226" y="1253728"/>
              <a:ext cx="9525" cy="9525"/>
            </a:xfrm>
            <a:custGeom>
              <a:avLst/>
              <a:gdLst>
                <a:gd name="connsiteX0" fmla="*/ 8096 w 9525"/>
                <a:gd name="connsiteY0" fmla="*/ 8334 h 9525"/>
                <a:gd name="connsiteX1" fmla="*/ 7144 w 9525"/>
                <a:gd name="connsiteY1" fmla="*/ 7382 h 9525"/>
                <a:gd name="connsiteX2" fmla="*/ 8096 w 9525"/>
                <a:gd name="connsiteY2" fmla="*/ 8334 h 9525"/>
              </a:gdLst>
              <a:ahLst/>
              <a:cxnLst>
                <a:cxn ang="0">
                  <a:pos x="connsiteX0" y="connsiteY0"/>
                </a:cxn>
                <a:cxn ang="0">
                  <a:pos x="connsiteX1" y="connsiteY1"/>
                </a:cxn>
                <a:cxn ang="0">
                  <a:pos x="connsiteX2" y="connsiteY2"/>
                </a:cxn>
              </a:cxnLst>
              <a:rect l="l" t="t" r="r" b="b"/>
              <a:pathLst>
                <a:path w="9525" h="9525">
                  <a:moveTo>
                    <a:pt x="8096" y="8334"/>
                  </a:moveTo>
                  <a:cubicBezTo>
                    <a:pt x="7144" y="8334"/>
                    <a:pt x="7144" y="7382"/>
                    <a:pt x="7144" y="7382"/>
                  </a:cubicBezTo>
                  <a:cubicBezTo>
                    <a:pt x="7144" y="7382"/>
                    <a:pt x="8096" y="6429"/>
                    <a:pt x="8096" y="8334"/>
                  </a:cubicBezTo>
                  <a:close/>
                </a:path>
              </a:pathLst>
            </a:custGeom>
            <a:grpFill/>
            <a:ln w="9525" cap="flat">
              <a:noFill/>
              <a:prstDash val="solid"/>
              <a:miter/>
            </a:ln>
          </p:spPr>
          <p:txBody>
            <a:bodyPr rtlCol="0" anchor="ctr"/>
            <a:lstStyle/>
            <a:p>
              <a:endParaRPr lang="en-US">
                <a:solidFill>
                  <a:prstClr val="black"/>
                </a:solidFill>
              </a:endParaRPr>
            </a:p>
          </p:txBody>
        </p:sp>
        <p:sp>
          <p:nvSpPr>
            <p:cNvPr id="171" name="Freeform: Shape 170">
              <a:extLst>
                <a:ext uri="{FF2B5EF4-FFF2-40B4-BE49-F238E27FC236}">
                  <a16:creationId xmlns:a16="http://schemas.microsoft.com/office/drawing/2014/main" xmlns="" id="{A144201E-8850-4B4E-BD57-D77B219E6FD3}"/>
                </a:ext>
              </a:extLst>
            </p:cNvPr>
            <p:cNvSpPr/>
            <p:nvPr/>
          </p:nvSpPr>
          <p:spPr>
            <a:xfrm>
              <a:off x="5220176" y="1251214"/>
              <a:ext cx="9525" cy="9525"/>
            </a:xfrm>
            <a:custGeom>
              <a:avLst/>
              <a:gdLst>
                <a:gd name="connsiteX0" fmla="*/ 9049 w 9525"/>
                <a:gd name="connsiteY0" fmla="*/ 7990 h 9525"/>
                <a:gd name="connsiteX1" fmla="*/ 7144 w 9525"/>
                <a:gd name="connsiteY1" fmla="*/ 7990 h 9525"/>
                <a:gd name="connsiteX2" fmla="*/ 9049 w 9525"/>
                <a:gd name="connsiteY2" fmla="*/ 7990 h 9525"/>
              </a:gdLst>
              <a:ahLst/>
              <a:cxnLst>
                <a:cxn ang="0">
                  <a:pos x="connsiteX0" y="connsiteY0"/>
                </a:cxn>
                <a:cxn ang="0">
                  <a:pos x="connsiteX1" y="connsiteY1"/>
                </a:cxn>
                <a:cxn ang="0">
                  <a:pos x="connsiteX2" y="connsiteY2"/>
                </a:cxn>
              </a:cxnLst>
              <a:rect l="l" t="t" r="r" b="b"/>
              <a:pathLst>
                <a:path w="9525" h="9525">
                  <a:moveTo>
                    <a:pt x="9049" y="7990"/>
                  </a:moveTo>
                  <a:cubicBezTo>
                    <a:pt x="9049" y="7990"/>
                    <a:pt x="8096" y="8943"/>
                    <a:pt x="7144" y="7990"/>
                  </a:cubicBezTo>
                  <a:cubicBezTo>
                    <a:pt x="8096" y="7990"/>
                    <a:pt x="9049" y="6085"/>
                    <a:pt x="9049"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2" name="Freeform: Shape 171">
              <a:extLst>
                <a:ext uri="{FF2B5EF4-FFF2-40B4-BE49-F238E27FC236}">
                  <a16:creationId xmlns:a16="http://schemas.microsoft.com/office/drawing/2014/main" xmlns="" id="{1112B351-01B3-4739-86EE-1DCB9AA1875F}"/>
                </a:ext>
              </a:extLst>
            </p:cNvPr>
            <p:cNvSpPr/>
            <p:nvPr/>
          </p:nvSpPr>
          <p:spPr>
            <a:xfrm>
              <a:off x="5213085" y="1252167"/>
              <a:ext cx="9525" cy="9525"/>
            </a:xfrm>
            <a:custGeom>
              <a:avLst/>
              <a:gdLst>
                <a:gd name="connsiteX0" fmla="*/ 7567 w 9525"/>
                <a:gd name="connsiteY0" fmla="*/ 7990 h 9525"/>
                <a:gd name="connsiteX1" fmla="*/ 7567 w 9525"/>
                <a:gd name="connsiteY1" fmla="*/ 7990 h 9525"/>
              </a:gdLst>
              <a:ahLst/>
              <a:cxnLst>
                <a:cxn ang="0">
                  <a:pos x="connsiteX0" y="connsiteY0"/>
                </a:cxn>
                <a:cxn ang="0">
                  <a:pos x="connsiteX1" y="connsiteY1"/>
                </a:cxn>
              </a:cxnLst>
              <a:rect l="l" t="t" r="r" b="b"/>
              <a:pathLst>
                <a:path w="9525" h="9525">
                  <a:moveTo>
                    <a:pt x="7567" y="7990"/>
                  </a:moveTo>
                  <a:cubicBezTo>
                    <a:pt x="7567" y="7990"/>
                    <a:pt x="6615" y="6085"/>
                    <a:pt x="7567"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3" name="Freeform: Shape 172">
              <a:extLst>
                <a:ext uri="{FF2B5EF4-FFF2-40B4-BE49-F238E27FC236}">
                  <a16:creationId xmlns:a16="http://schemas.microsoft.com/office/drawing/2014/main" xmlns="" id="{A37DB5D9-33E8-44D0-B435-A31BCA39C04A}"/>
                </a:ext>
              </a:extLst>
            </p:cNvPr>
            <p:cNvSpPr/>
            <p:nvPr/>
          </p:nvSpPr>
          <p:spPr>
            <a:xfrm>
              <a:off x="5049679" y="12568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4" name="Freeform: Shape 173">
              <a:extLst>
                <a:ext uri="{FF2B5EF4-FFF2-40B4-BE49-F238E27FC236}">
                  <a16:creationId xmlns:a16="http://schemas.microsoft.com/office/drawing/2014/main" xmlns="" id="{E606ED0E-BD2C-4D34-829E-45983F157634}"/>
                </a:ext>
              </a:extLst>
            </p:cNvPr>
            <p:cNvSpPr/>
            <p:nvPr/>
          </p:nvSpPr>
          <p:spPr>
            <a:xfrm>
              <a:off x="4982051" y="125587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7144"/>
                    <a:pt x="7144" y="7144"/>
                  </a:cubicBezTo>
                  <a:cubicBezTo>
                    <a:pt x="8096" y="7144"/>
                    <a:pt x="6191" y="9049"/>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5" name="Freeform: Shape 174">
              <a:extLst>
                <a:ext uri="{FF2B5EF4-FFF2-40B4-BE49-F238E27FC236}">
                  <a16:creationId xmlns:a16="http://schemas.microsoft.com/office/drawing/2014/main" xmlns="" id="{E0B61CDD-BE85-41FD-999E-48D57B79AEC9}"/>
                </a:ext>
              </a:extLst>
            </p:cNvPr>
            <p:cNvSpPr/>
            <p:nvPr/>
          </p:nvSpPr>
          <p:spPr>
            <a:xfrm>
              <a:off x="4945856" y="1261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6" name="Freeform: Shape 175">
              <a:extLst>
                <a:ext uri="{FF2B5EF4-FFF2-40B4-BE49-F238E27FC236}">
                  <a16:creationId xmlns:a16="http://schemas.microsoft.com/office/drawing/2014/main" xmlns="" id="{952A0248-EEFB-4A49-9E49-FEB4A90C64E0}"/>
                </a:ext>
              </a:extLst>
            </p:cNvPr>
            <p:cNvSpPr/>
            <p:nvPr/>
          </p:nvSpPr>
          <p:spPr>
            <a:xfrm>
              <a:off x="5255419" y="575362"/>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8520"/>
                    <a:pt x="9049" y="8520"/>
                    <a:pt x="7144" y="7567"/>
                  </a:cubicBezTo>
                  <a:cubicBezTo>
                    <a:pt x="7144"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77" name="Freeform: Shape 176">
              <a:extLst>
                <a:ext uri="{FF2B5EF4-FFF2-40B4-BE49-F238E27FC236}">
                  <a16:creationId xmlns:a16="http://schemas.microsoft.com/office/drawing/2014/main" xmlns="" id="{4F7E544C-C5B1-4EE2-8883-B791CD731520}"/>
                </a:ext>
              </a:extLst>
            </p:cNvPr>
            <p:cNvSpPr/>
            <p:nvPr/>
          </p:nvSpPr>
          <p:spPr>
            <a:xfrm>
              <a:off x="5200187" y="481636"/>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5238"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7613" y="-1576"/>
                    <a:pt x="7131" y="53669"/>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178" name="Freeform: Shape 177">
              <a:extLst>
                <a:ext uri="{FF2B5EF4-FFF2-40B4-BE49-F238E27FC236}">
                  <a16:creationId xmlns:a16="http://schemas.microsoft.com/office/drawing/2014/main" xmlns="" id="{9E149FC5-830D-4948-B1F1-668B713A0616}"/>
                </a:ext>
              </a:extLst>
            </p:cNvPr>
            <p:cNvSpPr/>
            <p:nvPr/>
          </p:nvSpPr>
          <p:spPr>
            <a:xfrm>
              <a:off x="5256371" y="57483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9" name="Freeform: Shape 178">
              <a:extLst>
                <a:ext uri="{FF2B5EF4-FFF2-40B4-BE49-F238E27FC236}">
                  <a16:creationId xmlns:a16="http://schemas.microsoft.com/office/drawing/2014/main" xmlns="" id="{9CCEC2C6-B302-4176-8628-0C2F79DD8C4C}"/>
                </a:ext>
              </a:extLst>
            </p:cNvPr>
            <p:cNvSpPr/>
            <p:nvPr/>
          </p:nvSpPr>
          <p:spPr>
            <a:xfrm>
              <a:off x="5273516" y="572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0" name="Freeform: Shape 179">
              <a:extLst>
                <a:ext uri="{FF2B5EF4-FFF2-40B4-BE49-F238E27FC236}">
                  <a16:creationId xmlns:a16="http://schemas.microsoft.com/office/drawing/2014/main" xmlns="" id="{EE5073AC-9B47-4995-BF56-88C78ED9DAFF}"/>
                </a:ext>
              </a:extLst>
            </p:cNvPr>
            <p:cNvSpPr/>
            <p:nvPr/>
          </p:nvSpPr>
          <p:spPr>
            <a:xfrm>
              <a:off x="5276374" y="57007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81" name="Freeform: Shape 180">
              <a:extLst>
                <a:ext uri="{FF2B5EF4-FFF2-40B4-BE49-F238E27FC236}">
                  <a16:creationId xmlns:a16="http://schemas.microsoft.com/office/drawing/2014/main" xmlns="" id="{22AB91E5-CDF8-4D21-B4B8-F14EEBDBF676}"/>
                </a:ext>
              </a:extLst>
            </p:cNvPr>
            <p:cNvSpPr/>
            <p:nvPr/>
          </p:nvSpPr>
          <p:spPr>
            <a:xfrm>
              <a:off x="5281136" y="569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2" name="Freeform: Shape 181">
              <a:extLst>
                <a:ext uri="{FF2B5EF4-FFF2-40B4-BE49-F238E27FC236}">
                  <a16:creationId xmlns:a16="http://schemas.microsoft.com/office/drawing/2014/main" xmlns="" id="{D6466B34-4270-4E77-B15F-94EF0A990698}"/>
                </a:ext>
              </a:extLst>
            </p:cNvPr>
            <p:cNvSpPr/>
            <p:nvPr/>
          </p:nvSpPr>
          <p:spPr>
            <a:xfrm>
              <a:off x="5279231" y="5672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3" name="Freeform: Shape 182">
              <a:extLst>
                <a:ext uri="{FF2B5EF4-FFF2-40B4-BE49-F238E27FC236}">
                  <a16:creationId xmlns:a16="http://schemas.microsoft.com/office/drawing/2014/main" xmlns="" id="{8A72AFBC-A9F7-40FE-B51F-82C06C93D307}"/>
                </a:ext>
              </a:extLst>
            </p:cNvPr>
            <p:cNvSpPr/>
            <p:nvPr/>
          </p:nvSpPr>
          <p:spPr>
            <a:xfrm>
              <a:off x="5285475" y="561075"/>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7567" y="6615"/>
                    <a:pt x="8520" y="8520"/>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84" name="Freeform: Shape 183">
              <a:extLst>
                <a:ext uri="{FF2B5EF4-FFF2-40B4-BE49-F238E27FC236}">
                  <a16:creationId xmlns:a16="http://schemas.microsoft.com/office/drawing/2014/main" xmlns="" id="{AAEEB93F-A5E8-4909-8548-6909E3DC31CC}"/>
                </a:ext>
              </a:extLst>
            </p:cNvPr>
            <p:cNvSpPr/>
            <p:nvPr/>
          </p:nvSpPr>
          <p:spPr>
            <a:xfrm>
              <a:off x="5285899" y="5576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5" name="Freeform: Shape 184">
              <a:extLst>
                <a:ext uri="{FF2B5EF4-FFF2-40B4-BE49-F238E27FC236}">
                  <a16:creationId xmlns:a16="http://schemas.microsoft.com/office/drawing/2014/main" xmlns="" id="{4E39E559-6FC9-4B08-BDB8-BB337744A1F8}"/>
                </a:ext>
              </a:extLst>
            </p:cNvPr>
            <p:cNvSpPr/>
            <p:nvPr/>
          </p:nvSpPr>
          <p:spPr>
            <a:xfrm>
              <a:off x="5278279" y="4938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6" name="Freeform: Shape 185">
              <a:extLst>
                <a:ext uri="{FF2B5EF4-FFF2-40B4-BE49-F238E27FC236}">
                  <a16:creationId xmlns:a16="http://schemas.microsoft.com/office/drawing/2014/main" xmlns="" id="{33456133-2A6A-41A7-AA38-36299AB81A56}"/>
                </a:ext>
              </a:extLst>
            </p:cNvPr>
            <p:cNvSpPr/>
            <p:nvPr/>
          </p:nvSpPr>
          <p:spPr>
            <a:xfrm>
              <a:off x="5251185" y="47767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8520" y="7144"/>
                    <a:pt x="7567"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87" name="Freeform: Shape 186">
              <a:extLst>
                <a:ext uri="{FF2B5EF4-FFF2-40B4-BE49-F238E27FC236}">
                  <a16:creationId xmlns:a16="http://schemas.microsoft.com/office/drawing/2014/main" xmlns="" id="{F449030B-C354-4330-A318-4AA46486F52E}"/>
                </a:ext>
              </a:extLst>
            </p:cNvPr>
            <p:cNvSpPr/>
            <p:nvPr/>
          </p:nvSpPr>
          <p:spPr>
            <a:xfrm>
              <a:off x="5236369" y="4833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8" name="Freeform: Shape 187">
              <a:extLst>
                <a:ext uri="{FF2B5EF4-FFF2-40B4-BE49-F238E27FC236}">
                  <a16:creationId xmlns:a16="http://schemas.microsoft.com/office/drawing/2014/main" xmlns="" id="{A93B4496-D62A-424E-8489-DEF4B2565AF3}"/>
                </a:ext>
              </a:extLst>
            </p:cNvPr>
            <p:cNvSpPr/>
            <p:nvPr/>
          </p:nvSpPr>
          <p:spPr>
            <a:xfrm>
              <a:off x="4955910" y="55387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8520" y="9049"/>
                    <a:pt x="7567" y="7144"/>
                  </a:cubicBezTo>
                  <a:cubicBezTo>
                    <a:pt x="7567" y="8096"/>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9" name="Freeform: Shape 188">
              <a:extLst>
                <a:ext uri="{FF2B5EF4-FFF2-40B4-BE49-F238E27FC236}">
                  <a16:creationId xmlns:a16="http://schemas.microsoft.com/office/drawing/2014/main" xmlns="" id="{B892A9D8-982F-4DA2-A20F-6B46A6875377}"/>
                </a:ext>
              </a:extLst>
            </p:cNvPr>
            <p:cNvSpPr/>
            <p:nvPr/>
          </p:nvSpPr>
          <p:spPr>
            <a:xfrm>
              <a:off x="4901102" y="460043"/>
              <a:ext cx="104775" cy="104775"/>
            </a:xfrm>
            <a:custGeom>
              <a:avLst/>
              <a:gdLst>
                <a:gd name="connsiteX0" fmla="*/ 9036 w 104775"/>
                <a:gd name="connsiteY0" fmla="*/ 57164 h 104775"/>
                <a:gd name="connsiteX1" fmla="*/ 48088 w 104775"/>
                <a:gd name="connsiteY1" fmla="*/ 13349 h 104775"/>
                <a:gd name="connsiteX2" fmla="*/ 97618 w 104775"/>
                <a:gd name="connsiteY2" fmla="*/ 69547 h 104775"/>
                <a:gd name="connsiteX3" fmla="*/ 89046 w 104775"/>
                <a:gd name="connsiteY3" fmla="*/ 67642 h 104775"/>
                <a:gd name="connsiteX4" fmla="*/ 86188 w 104775"/>
                <a:gd name="connsiteY4" fmla="*/ 67642 h 104775"/>
                <a:gd name="connsiteX5" fmla="*/ 96666 w 104775"/>
                <a:gd name="connsiteY5" fmla="*/ 75262 h 104775"/>
                <a:gd name="connsiteX6" fmla="*/ 92856 w 104775"/>
                <a:gd name="connsiteY6" fmla="*/ 85739 h 104775"/>
                <a:gd name="connsiteX7" fmla="*/ 84283 w 104775"/>
                <a:gd name="connsiteY7" fmla="*/ 82882 h 104775"/>
                <a:gd name="connsiteX8" fmla="*/ 90951 w 104775"/>
                <a:gd name="connsiteY8" fmla="*/ 90502 h 104775"/>
                <a:gd name="connsiteX9" fmla="*/ 85236 w 104775"/>
                <a:gd name="connsiteY9" fmla="*/ 86692 h 104775"/>
                <a:gd name="connsiteX10" fmla="*/ 90951 w 104775"/>
                <a:gd name="connsiteY10" fmla="*/ 91454 h 104775"/>
                <a:gd name="connsiteX11" fmla="*/ 90951 w 104775"/>
                <a:gd name="connsiteY11" fmla="*/ 92407 h 104775"/>
                <a:gd name="connsiteX12" fmla="*/ 87141 w 104775"/>
                <a:gd name="connsiteY12" fmla="*/ 94312 h 104775"/>
                <a:gd name="connsiteX13" fmla="*/ 79521 w 104775"/>
                <a:gd name="connsiteY13" fmla="*/ 87644 h 104775"/>
                <a:gd name="connsiteX14" fmla="*/ 84283 w 104775"/>
                <a:gd name="connsiteY14" fmla="*/ 98122 h 104775"/>
                <a:gd name="connsiteX15" fmla="*/ 68091 w 104775"/>
                <a:gd name="connsiteY15" fmla="*/ 102884 h 104775"/>
                <a:gd name="connsiteX16" fmla="*/ 65233 w 104775"/>
                <a:gd name="connsiteY16" fmla="*/ 99074 h 104775"/>
                <a:gd name="connsiteX17" fmla="*/ 79521 w 104775"/>
                <a:gd name="connsiteY17" fmla="*/ 49544 h 104775"/>
                <a:gd name="connsiteX18" fmla="*/ 9036 w 104775"/>
                <a:gd name="connsiteY18" fmla="*/ 5716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164"/>
                  </a:moveTo>
                  <a:cubicBezTo>
                    <a:pt x="-2394" y="51449"/>
                    <a:pt x="41421" y="-10463"/>
                    <a:pt x="48088" y="13349"/>
                  </a:cubicBezTo>
                  <a:cubicBezTo>
                    <a:pt x="105238" y="-15226"/>
                    <a:pt x="78568" y="63832"/>
                    <a:pt x="97618" y="69547"/>
                  </a:cubicBezTo>
                  <a:cubicBezTo>
                    <a:pt x="87141" y="69547"/>
                    <a:pt x="109048" y="67642"/>
                    <a:pt x="89046" y="67642"/>
                  </a:cubicBezTo>
                  <a:cubicBezTo>
                    <a:pt x="89998" y="68594"/>
                    <a:pt x="89046" y="68594"/>
                    <a:pt x="86188" y="67642"/>
                  </a:cubicBezTo>
                  <a:cubicBezTo>
                    <a:pt x="93808" y="73357"/>
                    <a:pt x="91903" y="72404"/>
                    <a:pt x="96666" y="75262"/>
                  </a:cubicBezTo>
                  <a:cubicBezTo>
                    <a:pt x="92856" y="74309"/>
                    <a:pt x="92856" y="83834"/>
                    <a:pt x="92856" y="85739"/>
                  </a:cubicBezTo>
                  <a:cubicBezTo>
                    <a:pt x="89046" y="84787"/>
                    <a:pt x="87141" y="84787"/>
                    <a:pt x="84283" y="82882"/>
                  </a:cubicBezTo>
                  <a:cubicBezTo>
                    <a:pt x="90951" y="80977"/>
                    <a:pt x="87141" y="91454"/>
                    <a:pt x="90951" y="90502"/>
                  </a:cubicBezTo>
                  <a:cubicBezTo>
                    <a:pt x="90951" y="90502"/>
                    <a:pt x="85236" y="85739"/>
                    <a:pt x="85236" y="86692"/>
                  </a:cubicBezTo>
                  <a:cubicBezTo>
                    <a:pt x="85236" y="89549"/>
                    <a:pt x="89998" y="90502"/>
                    <a:pt x="90951" y="91454"/>
                  </a:cubicBezTo>
                  <a:cubicBezTo>
                    <a:pt x="89998" y="90502"/>
                    <a:pt x="89998" y="90502"/>
                    <a:pt x="90951" y="92407"/>
                  </a:cubicBezTo>
                  <a:cubicBezTo>
                    <a:pt x="83331" y="91454"/>
                    <a:pt x="89046" y="88597"/>
                    <a:pt x="87141" y="94312"/>
                  </a:cubicBezTo>
                  <a:cubicBezTo>
                    <a:pt x="83331" y="91454"/>
                    <a:pt x="85236" y="90502"/>
                    <a:pt x="79521" y="87644"/>
                  </a:cubicBezTo>
                  <a:cubicBezTo>
                    <a:pt x="80473" y="87644"/>
                    <a:pt x="83331" y="96217"/>
                    <a:pt x="84283" y="98122"/>
                  </a:cubicBezTo>
                  <a:cubicBezTo>
                    <a:pt x="77616" y="101932"/>
                    <a:pt x="70948" y="95264"/>
                    <a:pt x="68091" y="102884"/>
                  </a:cubicBezTo>
                  <a:cubicBezTo>
                    <a:pt x="68091" y="104789"/>
                    <a:pt x="64281" y="99074"/>
                    <a:pt x="65233" y="99074"/>
                  </a:cubicBezTo>
                  <a:cubicBezTo>
                    <a:pt x="68091" y="100027"/>
                    <a:pt x="86188" y="66689"/>
                    <a:pt x="79521" y="49544"/>
                  </a:cubicBezTo>
                  <a:cubicBezTo>
                    <a:pt x="57613" y="-938"/>
                    <a:pt x="6178" y="53354"/>
                    <a:pt x="9036" y="57164"/>
                  </a:cubicBezTo>
                  <a:close/>
                </a:path>
              </a:pathLst>
            </a:custGeom>
            <a:grpFill/>
            <a:ln w="9525" cap="flat">
              <a:noFill/>
              <a:prstDash val="solid"/>
              <a:miter/>
            </a:ln>
          </p:spPr>
          <p:txBody>
            <a:bodyPr rtlCol="0" anchor="ctr"/>
            <a:lstStyle/>
            <a:p>
              <a:endParaRPr lang="en-US">
                <a:solidFill>
                  <a:prstClr val="black"/>
                </a:solidFill>
              </a:endParaRPr>
            </a:p>
          </p:txBody>
        </p:sp>
        <p:sp>
          <p:nvSpPr>
            <p:cNvPr id="190" name="Freeform: Shape 189">
              <a:extLst>
                <a:ext uri="{FF2B5EF4-FFF2-40B4-BE49-F238E27FC236}">
                  <a16:creationId xmlns:a16="http://schemas.microsoft.com/office/drawing/2014/main" xmlns="" id="{2B024F38-FDCD-40A4-AAF8-B3EED49A2846}"/>
                </a:ext>
              </a:extLst>
            </p:cNvPr>
            <p:cNvSpPr/>
            <p:nvPr/>
          </p:nvSpPr>
          <p:spPr>
            <a:xfrm>
              <a:off x="4957286" y="553878"/>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1" name="Freeform: Shape 190">
              <a:extLst>
                <a:ext uri="{FF2B5EF4-FFF2-40B4-BE49-F238E27FC236}">
                  <a16:creationId xmlns:a16="http://schemas.microsoft.com/office/drawing/2014/main" xmlns="" id="{9377B938-AAE0-4174-815F-30EB70D83947}"/>
                </a:ext>
              </a:extLst>
            </p:cNvPr>
            <p:cNvSpPr/>
            <p:nvPr/>
          </p:nvSpPr>
          <p:spPr>
            <a:xfrm>
              <a:off x="4974431" y="5510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2" name="Freeform: Shape 191">
              <a:extLst>
                <a:ext uri="{FF2B5EF4-FFF2-40B4-BE49-F238E27FC236}">
                  <a16:creationId xmlns:a16="http://schemas.microsoft.com/office/drawing/2014/main" xmlns="" id="{9DC532A3-E85D-486E-9E1B-A465FF4DA50F}"/>
                </a:ext>
              </a:extLst>
            </p:cNvPr>
            <p:cNvSpPr/>
            <p:nvPr/>
          </p:nvSpPr>
          <p:spPr>
            <a:xfrm>
              <a:off x="4976336" y="54816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93" name="Freeform: Shape 192">
              <a:extLst>
                <a:ext uri="{FF2B5EF4-FFF2-40B4-BE49-F238E27FC236}">
                  <a16:creationId xmlns:a16="http://schemas.microsoft.com/office/drawing/2014/main" xmlns="" id="{41F3BD74-08E2-4BA1-B29A-CF580AEDA3DA}"/>
                </a:ext>
              </a:extLst>
            </p:cNvPr>
            <p:cNvSpPr/>
            <p:nvPr/>
          </p:nvSpPr>
          <p:spPr>
            <a:xfrm>
              <a:off x="4982051" y="5472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4" name="Freeform: Shape 193">
              <a:extLst>
                <a:ext uri="{FF2B5EF4-FFF2-40B4-BE49-F238E27FC236}">
                  <a16:creationId xmlns:a16="http://schemas.microsoft.com/office/drawing/2014/main" xmlns="" id="{A4ABF036-7AFD-4360-86A2-6CE5F185F476}"/>
                </a:ext>
              </a:extLst>
            </p:cNvPr>
            <p:cNvSpPr/>
            <p:nvPr/>
          </p:nvSpPr>
          <p:spPr>
            <a:xfrm>
              <a:off x="4980146" y="545983"/>
              <a:ext cx="9525" cy="9525"/>
            </a:xfrm>
            <a:custGeom>
              <a:avLst/>
              <a:gdLst>
                <a:gd name="connsiteX0" fmla="*/ 7144 w 9525"/>
                <a:gd name="connsiteY0" fmla="*/ 7419 h 9525"/>
                <a:gd name="connsiteX1" fmla="*/ 8096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7144" y="7419"/>
                    <a:pt x="8096" y="7419"/>
                    <a:pt x="8096" y="7419"/>
                  </a:cubicBezTo>
                  <a:cubicBezTo>
                    <a:pt x="8096" y="6466"/>
                    <a:pt x="8096" y="8371"/>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95" name="Freeform: Shape 194">
              <a:extLst>
                <a:ext uri="{FF2B5EF4-FFF2-40B4-BE49-F238E27FC236}">
                  <a16:creationId xmlns:a16="http://schemas.microsoft.com/office/drawing/2014/main" xmlns="" id="{DE518BF0-EA52-4CD5-8A17-FB958325F84E}"/>
                </a:ext>
              </a:extLst>
            </p:cNvPr>
            <p:cNvSpPr/>
            <p:nvPr/>
          </p:nvSpPr>
          <p:spPr>
            <a:xfrm>
              <a:off x="4986390" y="540120"/>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6615" y="6615"/>
                    <a:pt x="8520" y="7567"/>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96" name="Freeform: Shape 195">
              <a:extLst>
                <a:ext uri="{FF2B5EF4-FFF2-40B4-BE49-F238E27FC236}">
                  <a16:creationId xmlns:a16="http://schemas.microsoft.com/office/drawing/2014/main" xmlns="" id="{13699B94-C991-4379-A2FA-9BA63C484821}"/>
                </a:ext>
              </a:extLst>
            </p:cNvPr>
            <p:cNvSpPr/>
            <p:nvPr/>
          </p:nvSpPr>
          <p:spPr>
            <a:xfrm>
              <a:off x="4986814" y="5367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7" name="Freeform: Shape 196">
              <a:extLst>
                <a:ext uri="{FF2B5EF4-FFF2-40B4-BE49-F238E27FC236}">
                  <a16:creationId xmlns:a16="http://schemas.microsoft.com/office/drawing/2014/main" xmlns="" id="{D16A5790-3BD0-4BB7-8295-744F6BA238A5}"/>
                </a:ext>
              </a:extLst>
            </p:cNvPr>
            <p:cNvSpPr/>
            <p:nvPr/>
          </p:nvSpPr>
          <p:spPr>
            <a:xfrm>
              <a:off x="4978241" y="4719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8" name="Freeform: Shape 197">
              <a:extLst>
                <a:ext uri="{FF2B5EF4-FFF2-40B4-BE49-F238E27FC236}">
                  <a16:creationId xmlns:a16="http://schemas.microsoft.com/office/drawing/2014/main" xmlns="" id="{A3B5437A-0F41-44DF-A63D-92A8DE5BEFC6}"/>
                </a:ext>
              </a:extLst>
            </p:cNvPr>
            <p:cNvSpPr/>
            <p:nvPr/>
          </p:nvSpPr>
          <p:spPr>
            <a:xfrm>
              <a:off x="4952100" y="456723"/>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99" name="Freeform: Shape 198">
              <a:extLst>
                <a:ext uri="{FF2B5EF4-FFF2-40B4-BE49-F238E27FC236}">
                  <a16:creationId xmlns:a16="http://schemas.microsoft.com/office/drawing/2014/main" xmlns="" id="{340D6C15-7AFA-4BFB-8DFC-943C4205B205}"/>
                </a:ext>
              </a:extLst>
            </p:cNvPr>
            <p:cNvSpPr/>
            <p:nvPr/>
          </p:nvSpPr>
          <p:spPr>
            <a:xfrm>
              <a:off x="4937284" y="4624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95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0" name="Freeform: Shape 199">
              <a:extLst>
                <a:ext uri="{FF2B5EF4-FFF2-40B4-BE49-F238E27FC236}">
                  <a16:creationId xmlns:a16="http://schemas.microsoft.com/office/drawing/2014/main" xmlns="" id="{EE661CC8-56E3-4C0D-AB6C-76D0204F1A79}"/>
                </a:ext>
              </a:extLst>
            </p:cNvPr>
            <p:cNvSpPr/>
            <p:nvPr/>
          </p:nvSpPr>
          <p:spPr>
            <a:xfrm>
              <a:off x="5112120" y="556312"/>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8520" y="8520"/>
                    <a:pt x="7567" y="7567"/>
                  </a:cubicBez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1" name="Freeform: Shape 200">
              <a:extLst>
                <a:ext uri="{FF2B5EF4-FFF2-40B4-BE49-F238E27FC236}">
                  <a16:creationId xmlns:a16="http://schemas.microsoft.com/office/drawing/2014/main" xmlns="" id="{028DB7BB-B6CB-4762-AC67-FE446F1564CA}"/>
                </a:ext>
              </a:extLst>
            </p:cNvPr>
            <p:cNvSpPr/>
            <p:nvPr/>
          </p:nvSpPr>
          <p:spPr>
            <a:xfrm>
              <a:off x="5057312" y="461633"/>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4286"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6661" y="-624"/>
                    <a:pt x="6178" y="54621"/>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202" name="Freeform: Shape 201">
              <a:extLst>
                <a:ext uri="{FF2B5EF4-FFF2-40B4-BE49-F238E27FC236}">
                  <a16:creationId xmlns:a16="http://schemas.microsoft.com/office/drawing/2014/main" xmlns="" id="{47FBE4B1-7DE5-4C4F-8088-5773771EB471}"/>
                </a:ext>
              </a:extLst>
            </p:cNvPr>
            <p:cNvSpPr/>
            <p:nvPr/>
          </p:nvSpPr>
          <p:spPr>
            <a:xfrm>
              <a:off x="5112544" y="55578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3" name="Freeform: Shape 202">
              <a:extLst>
                <a:ext uri="{FF2B5EF4-FFF2-40B4-BE49-F238E27FC236}">
                  <a16:creationId xmlns:a16="http://schemas.microsoft.com/office/drawing/2014/main" xmlns="" id="{944463CA-8908-434B-A1D1-0112BC5DE024}"/>
                </a:ext>
              </a:extLst>
            </p:cNvPr>
            <p:cNvSpPr/>
            <p:nvPr/>
          </p:nvSpPr>
          <p:spPr>
            <a:xfrm>
              <a:off x="5129689" y="552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4" name="Freeform: Shape 203">
              <a:extLst>
                <a:ext uri="{FF2B5EF4-FFF2-40B4-BE49-F238E27FC236}">
                  <a16:creationId xmlns:a16="http://schemas.microsoft.com/office/drawing/2014/main" xmlns="" id="{429C1932-5D5D-43F6-9317-24B2D2D3B6B8}"/>
                </a:ext>
              </a:extLst>
            </p:cNvPr>
            <p:cNvSpPr/>
            <p:nvPr/>
          </p:nvSpPr>
          <p:spPr>
            <a:xfrm>
              <a:off x="5132546" y="55102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205" name="Freeform: Shape 204">
              <a:extLst>
                <a:ext uri="{FF2B5EF4-FFF2-40B4-BE49-F238E27FC236}">
                  <a16:creationId xmlns:a16="http://schemas.microsoft.com/office/drawing/2014/main" xmlns="" id="{4B667AE8-04BB-44B0-A899-8C6A8C9FC879}"/>
                </a:ext>
              </a:extLst>
            </p:cNvPr>
            <p:cNvSpPr/>
            <p:nvPr/>
          </p:nvSpPr>
          <p:spPr>
            <a:xfrm>
              <a:off x="5138261" y="5491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6" name="Freeform: Shape 205">
              <a:extLst>
                <a:ext uri="{FF2B5EF4-FFF2-40B4-BE49-F238E27FC236}">
                  <a16:creationId xmlns:a16="http://schemas.microsoft.com/office/drawing/2014/main" xmlns="" id="{7B48A1FF-DC75-4A47-B749-64D60E8FD629}"/>
                </a:ext>
              </a:extLst>
            </p:cNvPr>
            <p:cNvSpPr/>
            <p:nvPr/>
          </p:nvSpPr>
          <p:spPr>
            <a:xfrm>
              <a:off x="5136356" y="54816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7" name="Freeform: Shape 206">
              <a:extLst>
                <a:ext uri="{FF2B5EF4-FFF2-40B4-BE49-F238E27FC236}">
                  <a16:creationId xmlns:a16="http://schemas.microsoft.com/office/drawing/2014/main" xmlns="" id="{B9D01A08-6830-4484-A072-DFE7FFD19FB0}"/>
                </a:ext>
              </a:extLst>
            </p:cNvPr>
            <p:cNvSpPr/>
            <p:nvPr/>
          </p:nvSpPr>
          <p:spPr>
            <a:xfrm>
              <a:off x="5142071" y="5420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6615"/>
                    <a:pt x="9049" y="8520"/>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8" name="Freeform: Shape 207">
              <a:extLst>
                <a:ext uri="{FF2B5EF4-FFF2-40B4-BE49-F238E27FC236}">
                  <a16:creationId xmlns:a16="http://schemas.microsoft.com/office/drawing/2014/main" xmlns="" id="{672AFC27-39B6-465D-98FE-9EC521FEEE32}"/>
                </a:ext>
              </a:extLst>
            </p:cNvPr>
            <p:cNvSpPr/>
            <p:nvPr/>
          </p:nvSpPr>
          <p:spPr>
            <a:xfrm>
              <a:off x="5143024" y="5386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9" name="Freeform: Shape 208">
              <a:extLst>
                <a:ext uri="{FF2B5EF4-FFF2-40B4-BE49-F238E27FC236}">
                  <a16:creationId xmlns:a16="http://schemas.microsoft.com/office/drawing/2014/main" xmlns="" id="{AA8A5523-6DC2-42A6-A201-8D25912BB19A}"/>
                </a:ext>
              </a:extLst>
            </p:cNvPr>
            <p:cNvSpPr/>
            <p:nvPr/>
          </p:nvSpPr>
          <p:spPr>
            <a:xfrm>
              <a:off x="5134451" y="4738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0" name="Freeform: Shape 209">
              <a:extLst>
                <a:ext uri="{FF2B5EF4-FFF2-40B4-BE49-F238E27FC236}">
                  <a16:creationId xmlns:a16="http://schemas.microsoft.com/office/drawing/2014/main" xmlns="" id="{DCE65C7A-731D-4E8E-99F3-D04C1B33DB4D}"/>
                </a:ext>
              </a:extLst>
            </p:cNvPr>
            <p:cNvSpPr/>
            <p:nvPr/>
          </p:nvSpPr>
          <p:spPr>
            <a:xfrm>
              <a:off x="5108310" y="45862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211" name="Freeform: Shape 210">
              <a:extLst>
                <a:ext uri="{FF2B5EF4-FFF2-40B4-BE49-F238E27FC236}">
                  <a16:creationId xmlns:a16="http://schemas.microsoft.com/office/drawing/2014/main" xmlns="" id="{19B0A5D1-803B-47B7-9A8B-0EB0CA9F09DD}"/>
                </a:ext>
              </a:extLst>
            </p:cNvPr>
            <p:cNvSpPr/>
            <p:nvPr/>
          </p:nvSpPr>
          <p:spPr>
            <a:xfrm>
              <a:off x="5093494" y="4643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212" name="Group 211">
            <a:extLst>
              <a:ext uri="{FF2B5EF4-FFF2-40B4-BE49-F238E27FC236}">
                <a16:creationId xmlns:a16="http://schemas.microsoft.com/office/drawing/2014/main" xmlns="" id="{D97B6E48-26CA-4A5A-AC57-D488473B230F}"/>
              </a:ext>
            </a:extLst>
          </p:cNvPr>
          <p:cNvGrpSpPr/>
          <p:nvPr userDrawn="1"/>
        </p:nvGrpSpPr>
        <p:grpSpPr>
          <a:xfrm flipH="1">
            <a:off x="1416109" y="4408951"/>
            <a:ext cx="305167" cy="267260"/>
            <a:chOff x="6809793" y="1954053"/>
            <a:chExt cx="1048808" cy="918528"/>
          </a:xfrm>
          <a:solidFill>
            <a:schemeClr val="accent1"/>
          </a:solidFill>
        </p:grpSpPr>
        <p:sp>
          <p:nvSpPr>
            <p:cNvPr id="213" name="Freeform: Shape 212">
              <a:extLst>
                <a:ext uri="{FF2B5EF4-FFF2-40B4-BE49-F238E27FC236}">
                  <a16:creationId xmlns:a16="http://schemas.microsoft.com/office/drawing/2014/main" xmlns="" id="{528A10B7-263D-4627-9F78-BD94C5694400}"/>
                </a:ext>
              </a:extLst>
            </p:cNvPr>
            <p:cNvSpPr/>
            <p:nvPr/>
          </p:nvSpPr>
          <p:spPr>
            <a:xfrm>
              <a:off x="6889909" y="1954053"/>
              <a:ext cx="9525" cy="19050"/>
            </a:xfrm>
            <a:custGeom>
              <a:avLst/>
              <a:gdLst>
                <a:gd name="connsiteX0" fmla="*/ 10954 w 9525"/>
                <a:gd name="connsiteY0" fmla="*/ 11906 h 19050"/>
                <a:gd name="connsiteX1" fmla="*/ 7144 w 9525"/>
                <a:gd name="connsiteY1" fmla="*/ 7144 h 19050"/>
                <a:gd name="connsiteX2" fmla="*/ 10954 w 9525"/>
                <a:gd name="connsiteY2" fmla="*/ 11906 h 19050"/>
              </a:gdLst>
              <a:ahLst/>
              <a:cxnLst>
                <a:cxn ang="0">
                  <a:pos x="connsiteX0" y="connsiteY0"/>
                </a:cxn>
                <a:cxn ang="0">
                  <a:pos x="connsiteX1" y="connsiteY1"/>
                </a:cxn>
                <a:cxn ang="0">
                  <a:pos x="connsiteX2" y="connsiteY2"/>
                </a:cxn>
              </a:cxnLst>
              <a:rect l="l" t="t" r="r" b="b"/>
              <a:pathLst>
                <a:path w="9525" h="19050">
                  <a:moveTo>
                    <a:pt x="10954" y="11906"/>
                  </a:moveTo>
                  <a:cubicBezTo>
                    <a:pt x="6191" y="4286"/>
                    <a:pt x="10954" y="17621"/>
                    <a:pt x="7144" y="7144"/>
                  </a:cubicBezTo>
                  <a:cubicBezTo>
                    <a:pt x="9049" y="7144"/>
                    <a:pt x="10001" y="9049"/>
                    <a:pt x="10954"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14" name="Freeform: Shape 213">
              <a:extLst>
                <a:ext uri="{FF2B5EF4-FFF2-40B4-BE49-F238E27FC236}">
                  <a16:creationId xmlns:a16="http://schemas.microsoft.com/office/drawing/2014/main" xmlns="" id="{9F0157E0-1DBB-4359-9DD9-2E511C763EBE}"/>
                </a:ext>
              </a:extLst>
            </p:cNvPr>
            <p:cNvSpPr/>
            <p:nvPr/>
          </p:nvSpPr>
          <p:spPr>
            <a:xfrm>
              <a:off x="6896576" y="1970359"/>
              <a:ext cx="962025" cy="676275"/>
            </a:xfrm>
            <a:custGeom>
              <a:avLst/>
              <a:gdLst>
                <a:gd name="connsiteX0" fmla="*/ 61436 w 962025"/>
                <a:gd name="connsiteY0" fmla="*/ 7983 h 676275"/>
                <a:gd name="connsiteX1" fmla="*/ 509111 w 962025"/>
                <a:gd name="connsiteY1" fmla="*/ 31795 h 676275"/>
                <a:gd name="connsiteX2" fmla="*/ 657701 w 962025"/>
                <a:gd name="connsiteY2" fmla="*/ 210865 h 676275"/>
                <a:gd name="connsiteX3" fmla="*/ 934879 w 962025"/>
                <a:gd name="connsiteY3" fmla="*/ 609010 h 676275"/>
                <a:gd name="connsiteX4" fmla="*/ 927259 w 962025"/>
                <a:gd name="connsiteY4" fmla="*/ 592818 h 676275"/>
                <a:gd name="connsiteX5" fmla="*/ 958692 w 962025"/>
                <a:gd name="connsiteY5" fmla="*/ 677590 h 676275"/>
                <a:gd name="connsiteX6" fmla="*/ 671989 w 962025"/>
                <a:gd name="connsiteY6" fmla="*/ 654730 h 676275"/>
                <a:gd name="connsiteX7" fmla="*/ 276701 w 962025"/>
                <a:gd name="connsiteY7" fmla="*/ 551860 h 676275"/>
                <a:gd name="connsiteX8" fmla="*/ 288131 w 962025"/>
                <a:gd name="connsiteY8" fmla="*/ 550908 h 676275"/>
                <a:gd name="connsiteX9" fmla="*/ 93821 w 962025"/>
                <a:gd name="connsiteY9" fmla="*/ 215628 h 676275"/>
                <a:gd name="connsiteX10" fmla="*/ 112871 w 962025"/>
                <a:gd name="connsiteY10" fmla="*/ 247060 h 676275"/>
                <a:gd name="connsiteX11" fmla="*/ 73819 w 962025"/>
                <a:gd name="connsiteY11" fmla="*/ 181338 h 676275"/>
                <a:gd name="connsiteX12" fmla="*/ 11906 w 962025"/>
                <a:gd name="connsiteY12" fmla="*/ 28938 h 676275"/>
                <a:gd name="connsiteX13" fmla="*/ 7144 w 962025"/>
                <a:gd name="connsiteY13" fmla="*/ 15603 h 676275"/>
                <a:gd name="connsiteX14" fmla="*/ 304324 w 962025"/>
                <a:gd name="connsiteY14" fmla="*/ 564243 h 676275"/>
                <a:gd name="connsiteX15" fmla="*/ 932021 w 962025"/>
                <a:gd name="connsiteY15" fmla="*/ 657588 h 676275"/>
                <a:gd name="connsiteX16" fmla="*/ 583406 w 962025"/>
                <a:gd name="connsiteY16" fmla="*/ 94660 h 676275"/>
                <a:gd name="connsiteX17" fmla="*/ 450056 w 962025"/>
                <a:gd name="connsiteY17" fmla="*/ 51798 h 676275"/>
                <a:gd name="connsiteX18" fmla="*/ 61436 w 962025"/>
                <a:gd name="connsiteY18" fmla="*/ 7983 h 67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62025" h="676275">
                  <a:moveTo>
                    <a:pt x="61436" y="7983"/>
                  </a:moveTo>
                  <a:cubicBezTo>
                    <a:pt x="138589" y="6078"/>
                    <a:pt x="437674" y="5125"/>
                    <a:pt x="509111" y="31795"/>
                  </a:cubicBezTo>
                  <a:cubicBezTo>
                    <a:pt x="595789" y="64180"/>
                    <a:pt x="621506" y="144190"/>
                    <a:pt x="657701" y="210865"/>
                  </a:cubicBezTo>
                  <a:cubicBezTo>
                    <a:pt x="678656" y="250870"/>
                    <a:pt x="939642" y="604248"/>
                    <a:pt x="934879" y="609010"/>
                  </a:cubicBezTo>
                  <a:cubicBezTo>
                    <a:pt x="932974" y="603295"/>
                    <a:pt x="930117" y="597580"/>
                    <a:pt x="927259" y="592818"/>
                  </a:cubicBezTo>
                  <a:cubicBezTo>
                    <a:pt x="926306" y="609963"/>
                    <a:pt x="954881" y="665208"/>
                    <a:pt x="958692" y="677590"/>
                  </a:cubicBezTo>
                  <a:cubicBezTo>
                    <a:pt x="946309" y="654730"/>
                    <a:pt x="706279" y="650921"/>
                    <a:pt x="671989" y="654730"/>
                  </a:cubicBezTo>
                  <a:cubicBezTo>
                    <a:pt x="625317" y="655683"/>
                    <a:pt x="298609" y="679496"/>
                    <a:pt x="276701" y="551860"/>
                  </a:cubicBezTo>
                  <a:cubicBezTo>
                    <a:pt x="276701" y="556623"/>
                    <a:pt x="290036" y="554718"/>
                    <a:pt x="288131" y="550908"/>
                  </a:cubicBezTo>
                  <a:cubicBezTo>
                    <a:pt x="206216" y="444228"/>
                    <a:pt x="157639" y="282303"/>
                    <a:pt x="93821" y="215628"/>
                  </a:cubicBezTo>
                  <a:cubicBezTo>
                    <a:pt x="98584" y="227058"/>
                    <a:pt x="105251" y="237535"/>
                    <a:pt x="112871" y="247060"/>
                  </a:cubicBezTo>
                  <a:cubicBezTo>
                    <a:pt x="103346" y="228010"/>
                    <a:pt x="74771" y="181338"/>
                    <a:pt x="73819" y="181338"/>
                  </a:cubicBezTo>
                  <a:cubicBezTo>
                    <a:pt x="54769" y="135618"/>
                    <a:pt x="33814" y="68943"/>
                    <a:pt x="11906" y="28938"/>
                  </a:cubicBezTo>
                  <a:cubicBezTo>
                    <a:pt x="14764" y="29890"/>
                    <a:pt x="7144" y="14650"/>
                    <a:pt x="7144" y="15603"/>
                  </a:cubicBezTo>
                  <a:cubicBezTo>
                    <a:pt x="49054" y="81325"/>
                    <a:pt x="181451" y="445180"/>
                    <a:pt x="304324" y="564243"/>
                  </a:cubicBezTo>
                  <a:cubicBezTo>
                    <a:pt x="391954" y="649968"/>
                    <a:pt x="913924" y="603295"/>
                    <a:pt x="932021" y="657588"/>
                  </a:cubicBezTo>
                  <a:cubicBezTo>
                    <a:pt x="878681" y="502330"/>
                    <a:pt x="691992" y="198483"/>
                    <a:pt x="583406" y="94660"/>
                  </a:cubicBezTo>
                  <a:cubicBezTo>
                    <a:pt x="517684" y="32748"/>
                    <a:pt x="561499" y="79420"/>
                    <a:pt x="450056" y="51798"/>
                  </a:cubicBezTo>
                  <a:cubicBezTo>
                    <a:pt x="370046" y="29890"/>
                    <a:pt x="51911" y="6078"/>
                    <a:pt x="61436" y="7983"/>
                  </a:cubicBezTo>
                  <a:close/>
                </a:path>
              </a:pathLst>
            </a:custGeom>
            <a:grpFill/>
            <a:ln w="9525" cap="flat">
              <a:noFill/>
              <a:prstDash val="solid"/>
              <a:miter/>
            </a:ln>
          </p:spPr>
          <p:txBody>
            <a:bodyPr rtlCol="0" anchor="ctr"/>
            <a:lstStyle/>
            <a:p>
              <a:endParaRPr lang="en-US">
                <a:solidFill>
                  <a:prstClr val="black"/>
                </a:solidFill>
              </a:endParaRPr>
            </a:p>
          </p:txBody>
        </p:sp>
        <p:sp>
          <p:nvSpPr>
            <p:cNvPr id="215" name="Freeform: Shape 214">
              <a:extLst>
                <a:ext uri="{FF2B5EF4-FFF2-40B4-BE49-F238E27FC236}">
                  <a16:creationId xmlns:a16="http://schemas.microsoft.com/office/drawing/2014/main" xmlns="" id="{D7103387-3192-454A-9D36-99361CDE2E80}"/>
                </a:ext>
              </a:extLst>
            </p:cNvPr>
            <p:cNvSpPr/>
            <p:nvPr/>
          </p:nvSpPr>
          <p:spPr>
            <a:xfrm>
              <a:off x="6896576" y="1968341"/>
              <a:ext cx="9525" cy="19050"/>
            </a:xfrm>
            <a:custGeom>
              <a:avLst/>
              <a:gdLst>
                <a:gd name="connsiteX0" fmla="*/ 9049 w 9525"/>
                <a:gd name="connsiteY0" fmla="*/ 7144 h 19050"/>
                <a:gd name="connsiteX1" fmla="*/ 7144 w 9525"/>
                <a:gd name="connsiteY1" fmla="*/ 11906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cubicBezTo>
                    <a:pt x="9049" y="9049"/>
                    <a:pt x="10954" y="15716"/>
                    <a:pt x="7144" y="11906"/>
                  </a:cubicBezTo>
                  <a:cubicBezTo>
                    <a:pt x="8096" y="10001"/>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6" name="Freeform: Shape 215">
              <a:extLst>
                <a:ext uri="{FF2B5EF4-FFF2-40B4-BE49-F238E27FC236}">
                  <a16:creationId xmlns:a16="http://schemas.microsoft.com/office/drawing/2014/main" xmlns="" id="{063B8610-0B8D-4B26-AD4F-42F3AEDA9651}"/>
                </a:ext>
              </a:extLst>
            </p:cNvPr>
            <p:cNvSpPr/>
            <p:nvPr/>
          </p:nvSpPr>
          <p:spPr>
            <a:xfrm>
              <a:off x="6959184" y="2125186"/>
              <a:ext cx="9525" cy="9525"/>
            </a:xfrm>
            <a:custGeom>
              <a:avLst/>
              <a:gdLst>
                <a:gd name="connsiteX0" fmla="*/ 8354 w 9525"/>
                <a:gd name="connsiteY0" fmla="*/ 8414 h 9525"/>
                <a:gd name="connsiteX1" fmla="*/ 8354 w 9525"/>
                <a:gd name="connsiteY1" fmla="*/ 8414 h 9525"/>
              </a:gdLst>
              <a:ahLst/>
              <a:cxnLst>
                <a:cxn ang="0">
                  <a:pos x="connsiteX0" y="connsiteY0"/>
                </a:cxn>
                <a:cxn ang="0">
                  <a:pos x="connsiteX1" y="connsiteY1"/>
                </a:cxn>
              </a:cxnLst>
              <a:rect l="l" t="t" r="r" b="b"/>
              <a:pathLst>
                <a:path w="9525" h="9525">
                  <a:moveTo>
                    <a:pt x="8354" y="8414"/>
                  </a:moveTo>
                  <a:cubicBezTo>
                    <a:pt x="11211" y="8414"/>
                    <a:pt x="4544" y="5556"/>
                    <a:pt x="835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17" name="Freeform: Shape 216">
              <a:extLst>
                <a:ext uri="{FF2B5EF4-FFF2-40B4-BE49-F238E27FC236}">
                  <a16:creationId xmlns:a16="http://schemas.microsoft.com/office/drawing/2014/main" xmlns="" id="{0E2699AC-6EFE-4799-A52E-7192042ACAEE}"/>
                </a:ext>
              </a:extLst>
            </p:cNvPr>
            <p:cNvSpPr/>
            <p:nvPr/>
          </p:nvSpPr>
          <p:spPr>
            <a:xfrm>
              <a:off x="6970871" y="2152173"/>
              <a:ext cx="19050" cy="19050"/>
            </a:xfrm>
            <a:custGeom>
              <a:avLst/>
              <a:gdLst>
                <a:gd name="connsiteX0" fmla="*/ 15716 w 19050"/>
                <a:gd name="connsiteY0" fmla="*/ 20479 h 19050"/>
                <a:gd name="connsiteX1" fmla="*/ 7144 w 19050"/>
                <a:gd name="connsiteY1" fmla="*/ 7144 h 19050"/>
                <a:gd name="connsiteX2" fmla="*/ 15716 w 19050"/>
                <a:gd name="connsiteY2" fmla="*/ 20479 h 19050"/>
              </a:gdLst>
              <a:ahLst/>
              <a:cxnLst>
                <a:cxn ang="0">
                  <a:pos x="connsiteX0" y="connsiteY0"/>
                </a:cxn>
                <a:cxn ang="0">
                  <a:pos x="connsiteX1" y="connsiteY1"/>
                </a:cxn>
                <a:cxn ang="0">
                  <a:pos x="connsiteX2" y="connsiteY2"/>
                </a:cxn>
              </a:cxnLst>
              <a:rect l="l" t="t" r="r" b="b"/>
              <a:pathLst>
                <a:path w="19050" h="19050">
                  <a:moveTo>
                    <a:pt x="15716" y="20479"/>
                  </a:moveTo>
                  <a:cubicBezTo>
                    <a:pt x="14764" y="20479"/>
                    <a:pt x="10001" y="12859"/>
                    <a:pt x="7144" y="7144"/>
                  </a:cubicBezTo>
                  <a:lnTo>
                    <a:pt x="15716" y="20479"/>
                  </a:lnTo>
                  <a:close/>
                </a:path>
              </a:pathLst>
            </a:custGeom>
            <a:grpFill/>
            <a:ln w="9525" cap="flat">
              <a:noFill/>
              <a:prstDash val="solid"/>
              <a:miter/>
            </a:ln>
          </p:spPr>
          <p:txBody>
            <a:bodyPr rtlCol="0" anchor="ctr"/>
            <a:lstStyle/>
            <a:p>
              <a:endParaRPr lang="en-US">
                <a:solidFill>
                  <a:prstClr val="black"/>
                </a:solidFill>
              </a:endParaRPr>
            </a:p>
          </p:txBody>
        </p:sp>
        <p:sp>
          <p:nvSpPr>
            <p:cNvPr id="218" name="Freeform: Shape 217">
              <a:extLst>
                <a:ext uri="{FF2B5EF4-FFF2-40B4-BE49-F238E27FC236}">
                  <a16:creationId xmlns:a16="http://schemas.microsoft.com/office/drawing/2014/main" xmlns="" id="{18773514-CA25-4084-93B7-F7BA945F32D7}"/>
                </a:ext>
              </a:extLst>
            </p:cNvPr>
            <p:cNvSpPr/>
            <p:nvPr/>
          </p:nvSpPr>
          <p:spPr>
            <a:xfrm>
              <a:off x="6990874" y="2202261"/>
              <a:ext cx="9525" cy="9525"/>
            </a:xfrm>
            <a:custGeom>
              <a:avLst/>
              <a:gdLst>
                <a:gd name="connsiteX0" fmla="*/ 9049 w 9525"/>
                <a:gd name="connsiteY0" fmla="*/ 8491 h 9525"/>
                <a:gd name="connsiteX1" fmla="*/ 7144 w 9525"/>
                <a:gd name="connsiteY1" fmla="*/ 7538 h 9525"/>
                <a:gd name="connsiteX2" fmla="*/ 9049 w 9525"/>
                <a:gd name="connsiteY2" fmla="*/ 8491 h 9525"/>
              </a:gdLst>
              <a:ahLst/>
              <a:cxnLst>
                <a:cxn ang="0">
                  <a:pos x="connsiteX0" y="connsiteY0"/>
                </a:cxn>
                <a:cxn ang="0">
                  <a:pos x="connsiteX1" y="connsiteY1"/>
                </a:cxn>
                <a:cxn ang="0">
                  <a:pos x="connsiteX2" y="connsiteY2"/>
                </a:cxn>
              </a:cxnLst>
              <a:rect l="l" t="t" r="r" b="b"/>
              <a:pathLst>
                <a:path w="9525" h="9525">
                  <a:moveTo>
                    <a:pt x="9049" y="8491"/>
                  </a:moveTo>
                  <a:cubicBezTo>
                    <a:pt x="10001" y="12301"/>
                    <a:pt x="9049" y="11348"/>
                    <a:pt x="7144" y="7538"/>
                  </a:cubicBezTo>
                  <a:cubicBezTo>
                    <a:pt x="7144" y="6586"/>
                    <a:pt x="8096" y="7538"/>
                    <a:pt x="9049" y="8491"/>
                  </a:cubicBezTo>
                  <a:close/>
                </a:path>
              </a:pathLst>
            </a:custGeom>
            <a:grpFill/>
            <a:ln w="9525" cap="flat">
              <a:noFill/>
              <a:prstDash val="solid"/>
              <a:miter/>
            </a:ln>
          </p:spPr>
          <p:txBody>
            <a:bodyPr rtlCol="0" anchor="ctr"/>
            <a:lstStyle/>
            <a:p>
              <a:endParaRPr lang="en-US">
                <a:solidFill>
                  <a:prstClr val="black"/>
                </a:solidFill>
              </a:endParaRPr>
            </a:p>
          </p:txBody>
        </p:sp>
        <p:sp>
          <p:nvSpPr>
            <p:cNvPr id="219" name="Freeform: Shape 218">
              <a:extLst>
                <a:ext uri="{FF2B5EF4-FFF2-40B4-BE49-F238E27FC236}">
                  <a16:creationId xmlns:a16="http://schemas.microsoft.com/office/drawing/2014/main" xmlns="" id="{B042E259-F3EB-4149-909A-F7893DD55A14}"/>
                </a:ext>
              </a:extLst>
            </p:cNvPr>
            <p:cNvSpPr/>
            <p:nvPr/>
          </p:nvSpPr>
          <p:spPr>
            <a:xfrm>
              <a:off x="6995182" y="2204561"/>
              <a:ext cx="9525" cy="19050"/>
            </a:xfrm>
            <a:custGeom>
              <a:avLst/>
              <a:gdLst>
                <a:gd name="connsiteX0" fmla="*/ 7598 w 9525"/>
                <a:gd name="connsiteY0" fmla="*/ 7144 h 19050"/>
                <a:gd name="connsiteX1" fmla="*/ 9503 w 9525"/>
                <a:gd name="connsiteY1" fmla="*/ 13811 h 19050"/>
                <a:gd name="connsiteX2" fmla="*/ 7598 w 9525"/>
                <a:gd name="connsiteY2" fmla="*/ 7144 h 19050"/>
              </a:gdLst>
              <a:ahLst/>
              <a:cxnLst>
                <a:cxn ang="0">
                  <a:pos x="connsiteX0" y="connsiteY0"/>
                </a:cxn>
                <a:cxn ang="0">
                  <a:pos x="connsiteX1" y="connsiteY1"/>
                </a:cxn>
                <a:cxn ang="0">
                  <a:pos x="connsiteX2" y="connsiteY2"/>
                </a:cxn>
              </a:cxnLst>
              <a:rect l="l" t="t" r="r" b="b"/>
              <a:pathLst>
                <a:path w="9525" h="19050">
                  <a:moveTo>
                    <a:pt x="7598" y="7144"/>
                  </a:moveTo>
                  <a:cubicBezTo>
                    <a:pt x="9503" y="10001"/>
                    <a:pt x="9503" y="11906"/>
                    <a:pt x="9503" y="13811"/>
                  </a:cubicBezTo>
                  <a:cubicBezTo>
                    <a:pt x="10455" y="13811"/>
                    <a:pt x="5693" y="7144"/>
                    <a:pt x="759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0" name="Freeform: Shape 219">
              <a:extLst>
                <a:ext uri="{FF2B5EF4-FFF2-40B4-BE49-F238E27FC236}">
                  <a16:creationId xmlns:a16="http://schemas.microsoft.com/office/drawing/2014/main" xmlns="" id="{2F74D149-C5C1-417C-96CA-784137F78C5E}"/>
                </a:ext>
              </a:extLst>
            </p:cNvPr>
            <p:cNvSpPr/>
            <p:nvPr/>
          </p:nvSpPr>
          <p:spPr>
            <a:xfrm>
              <a:off x="7078664" y="2342567"/>
              <a:ext cx="9525" cy="19050"/>
            </a:xfrm>
            <a:custGeom>
              <a:avLst/>
              <a:gdLst>
                <a:gd name="connsiteX0" fmla="*/ 7936 w 9525"/>
                <a:gd name="connsiteY0" fmla="*/ 7250 h 19050"/>
                <a:gd name="connsiteX1" fmla="*/ 11746 w 9525"/>
                <a:gd name="connsiteY1" fmla="*/ 14870 h 19050"/>
                <a:gd name="connsiteX2" fmla="*/ 7936 w 9525"/>
                <a:gd name="connsiteY2" fmla="*/ 7250 h 19050"/>
              </a:gdLst>
              <a:ahLst/>
              <a:cxnLst>
                <a:cxn ang="0">
                  <a:pos x="connsiteX0" y="connsiteY0"/>
                </a:cxn>
                <a:cxn ang="0">
                  <a:pos x="connsiteX1" y="connsiteY1"/>
                </a:cxn>
                <a:cxn ang="0">
                  <a:pos x="connsiteX2" y="connsiteY2"/>
                </a:cxn>
              </a:cxnLst>
              <a:rect l="l" t="t" r="r" b="b"/>
              <a:pathLst>
                <a:path w="9525" h="19050">
                  <a:moveTo>
                    <a:pt x="7936" y="7250"/>
                  </a:moveTo>
                  <a:cubicBezTo>
                    <a:pt x="8889" y="9155"/>
                    <a:pt x="11746" y="12965"/>
                    <a:pt x="11746" y="14870"/>
                  </a:cubicBezTo>
                  <a:cubicBezTo>
                    <a:pt x="10794" y="12012"/>
                    <a:pt x="5079" y="6297"/>
                    <a:pt x="7936" y="7250"/>
                  </a:cubicBezTo>
                  <a:close/>
                </a:path>
              </a:pathLst>
            </a:custGeom>
            <a:grpFill/>
            <a:ln w="9525" cap="flat">
              <a:noFill/>
              <a:prstDash val="solid"/>
              <a:miter/>
            </a:ln>
          </p:spPr>
          <p:txBody>
            <a:bodyPr rtlCol="0" anchor="ctr"/>
            <a:lstStyle/>
            <a:p>
              <a:endParaRPr lang="en-US">
                <a:solidFill>
                  <a:prstClr val="black"/>
                </a:solidFill>
              </a:endParaRPr>
            </a:p>
          </p:txBody>
        </p:sp>
        <p:sp>
          <p:nvSpPr>
            <p:cNvPr id="221" name="Freeform: Shape 220">
              <a:extLst>
                <a:ext uri="{FF2B5EF4-FFF2-40B4-BE49-F238E27FC236}">
                  <a16:creationId xmlns:a16="http://schemas.microsoft.com/office/drawing/2014/main" xmlns="" id="{1D6BA8E1-5A73-4164-95AE-F4923BC53CB1}"/>
                </a:ext>
              </a:extLst>
            </p:cNvPr>
            <p:cNvSpPr/>
            <p:nvPr/>
          </p:nvSpPr>
          <p:spPr>
            <a:xfrm>
              <a:off x="7098506" y="23779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2859"/>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2" name="Freeform: Shape 221">
              <a:extLst>
                <a:ext uri="{FF2B5EF4-FFF2-40B4-BE49-F238E27FC236}">
                  <a16:creationId xmlns:a16="http://schemas.microsoft.com/office/drawing/2014/main" xmlns="" id="{5C9374F3-E1EE-49D0-A0CA-DD728756E9DF}"/>
                </a:ext>
              </a:extLst>
            </p:cNvPr>
            <p:cNvSpPr/>
            <p:nvPr/>
          </p:nvSpPr>
          <p:spPr>
            <a:xfrm>
              <a:off x="7712564" y="2630857"/>
              <a:ext cx="9525" cy="9525"/>
            </a:xfrm>
            <a:custGeom>
              <a:avLst/>
              <a:gdLst>
                <a:gd name="connsiteX0" fmla="*/ 11258 w 9525"/>
                <a:gd name="connsiteY0" fmla="*/ 7567 h 9525"/>
                <a:gd name="connsiteX1" fmla="*/ 11258 w 9525"/>
                <a:gd name="connsiteY1" fmla="*/ 7567 h 9525"/>
              </a:gdLst>
              <a:ahLst/>
              <a:cxnLst>
                <a:cxn ang="0">
                  <a:pos x="connsiteX0" y="connsiteY0"/>
                </a:cxn>
                <a:cxn ang="0">
                  <a:pos x="connsiteX1" y="connsiteY1"/>
                </a:cxn>
              </a:cxnLst>
              <a:rect l="l" t="t" r="r" b="b"/>
              <a:pathLst>
                <a:path w="9525" h="9525">
                  <a:moveTo>
                    <a:pt x="11258" y="7567"/>
                  </a:moveTo>
                  <a:cubicBezTo>
                    <a:pt x="3639" y="6615"/>
                    <a:pt x="8401" y="7567"/>
                    <a:pt x="112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223" name="Freeform: Shape 222">
              <a:extLst>
                <a:ext uri="{FF2B5EF4-FFF2-40B4-BE49-F238E27FC236}">
                  <a16:creationId xmlns:a16="http://schemas.microsoft.com/office/drawing/2014/main" xmlns="" id="{20DED97B-5920-4D3B-AABA-D9DEC9FAF51C}"/>
                </a:ext>
              </a:extLst>
            </p:cNvPr>
            <p:cNvSpPr/>
            <p:nvPr/>
          </p:nvSpPr>
          <p:spPr>
            <a:xfrm>
              <a:off x="7747489" y="2442686"/>
              <a:ext cx="9525" cy="9525"/>
            </a:xfrm>
            <a:custGeom>
              <a:avLst/>
              <a:gdLst>
                <a:gd name="connsiteX0" fmla="*/ 8718 w 9525"/>
                <a:gd name="connsiteY0" fmla="*/ 10954 h 9525"/>
                <a:gd name="connsiteX1" fmla="*/ 7766 w 9525"/>
                <a:gd name="connsiteY1" fmla="*/ 7144 h 9525"/>
                <a:gd name="connsiteX2" fmla="*/ 8718 w 9525"/>
                <a:gd name="connsiteY2" fmla="*/ 10954 h 9525"/>
              </a:gdLst>
              <a:ahLst/>
              <a:cxnLst>
                <a:cxn ang="0">
                  <a:pos x="connsiteX0" y="connsiteY0"/>
                </a:cxn>
                <a:cxn ang="0">
                  <a:pos x="connsiteX1" y="connsiteY1"/>
                </a:cxn>
                <a:cxn ang="0">
                  <a:pos x="connsiteX2" y="connsiteY2"/>
                </a:cxn>
              </a:cxnLst>
              <a:rect l="l" t="t" r="r" b="b"/>
              <a:pathLst>
                <a:path w="9525" h="9525">
                  <a:moveTo>
                    <a:pt x="8718" y="10954"/>
                  </a:moveTo>
                  <a:cubicBezTo>
                    <a:pt x="5861" y="8096"/>
                    <a:pt x="7766" y="8096"/>
                    <a:pt x="7766" y="7144"/>
                  </a:cubicBezTo>
                  <a:cubicBezTo>
                    <a:pt x="9671" y="10001"/>
                    <a:pt x="4908" y="6191"/>
                    <a:pt x="871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224" name="Freeform: Shape 223">
              <a:extLst>
                <a:ext uri="{FF2B5EF4-FFF2-40B4-BE49-F238E27FC236}">
                  <a16:creationId xmlns:a16="http://schemas.microsoft.com/office/drawing/2014/main" xmlns="" id="{231AE22D-56F5-4BF3-97EC-04AE0B775879}"/>
                </a:ext>
              </a:extLst>
            </p:cNvPr>
            <p:cNvSpPr/>
            <p:nvPr/>
          </p:nvSpPr>
          <p:spPr>
            <a:xfrm>
              <a:off x="7603184" y="224456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8096"/>
                    <a:pt x="6339" y="1190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5" name="Freeform: Shape 224">
              <a:extLst>
                <a:ext uri="{FF2B5EF4-FFF2-40B4-BE49-F238E27FC236}">
                  <a16:creationId xmlns:a16="http://schemas.microsoft.com/office/drawing/2014/main" xmlns="" id="{0B065548-9CAF-493B-BBFB-F8072529AC6C}"/>
                </a:ext>
              </a:extLst>
            </p:cNvPr>
            <p:cNvSpPr/>
            <p:nvPr/>
          </p:nvSpPr>
          <p:spPr>
            <a:xfrm>
              <a:off x="6816172" y="2212181"/>
              <a:ext cx="9525" cy="9525"/>
            </a:xfrm>
            <a:custGeom>
              <a:avLst/>
              <a:gdLst>
                <a:gd name="connsiteX0" fmla="*/ 8491 w 9525"/>
                <a:gd name="connsiteY0" fmla="*/ 9049 h 9525"/>
                <a:gd name="connsiteX1" fmla="*/ 7538 w 9525"/>
                <a:gd name="connsiteY1" fmla="*/ 7144 h 9525"/>
                <a:gd name="connsiteX2" fmla="*/ 8491 w 9525"/>
                <a:gd name="connsiteY2" fmla="*/ 9049 h 9525"/>
              </a:gdLst>
              <a:ahLst/>
              <a:cxnLst>
                <a:cxn ang="0">
                  <a:pos x="connsiteX0" y="connsiteY0"/>
                </a:cxn>
                <a:cxn ang="0">
                  <a:pos x="connsiteX1" y="connsiteY1"/>
                </a:cxn>
                <a:cxn ang="0">
                  <a:pos x="connsiteX2" y="connsiteY2"/>
                </a:cxn>
              </a:cxnLst>
              <a:rect l="l" t="t" r="r" b="b"/>
              <a:pathLst>
                <a:path w="9525" h="9525">
                  <a:moveTo>
                    <a:pt x="8491" y="9049"/>
                  </a:moveTo>
                  <a:cubicBezTo>
                    <a:pt x="7538" y="6191"/>
                    <a:pt x="6586" y="10954"/>
                    <a:pt x="7538" y="7144"/>
                  </a:cubicBezTo>
                  <a:cubicBezTo>
                    <a:pt x="7538" y="8096"/>
                    <a:pt x="8491" y="8096"/>
                    <a:pt x="8491" y="9049"/>
                  </a:cubicBezTo>
                  <a:close/>
                </a:path>
              </a:pathLst>
            </a:custGeom>
            <a:grpFill/>
            <a:ln w="9525" cap="flat">
              <a:noFill/>
              <a:prstDash val="solid"/>
              <a:miter/>
            </a:ln>
          </p:spPr>
          <p:txBody>
            <a:bodyPr rtlCol="0" anchor="ctr"/>
            <a:lstStyle/>
            <a:p>
              <a:endParaRPr lang="en-US">
                <a:solidFill>
                  <a:prstClr val="black"/>
                </a:solidFill>
              </a:endParaRPr>
            </a:p>
          </p:txBody>
        </p:sp>
        <p:sp>
          <p:nvSpPr>
            <p:cNvPr id="226" name="Freeform: Shape 225">
              <a:extLst>
                <a:ext uri="{FF2B5EF4-FFF2-40B4-BE49-F238E27FC236}">
                  <a16:creationId xmlns:a16="http://schemas.microsoft.com/office/drawing/2014/main" xmlns="" id="{8C693C57-4B38-47E3-8009-BD1CB9E4EDB0}"/>
                </a:ext>
              </a:extLst>
            </p:cNvPr>
            <p:cNvSpPr/>
            <p:nvPr/>
          </p:nvSpPr>
          <p:spPr>
            <a:xfrm>
              <a:off x="6812756" y="2219801"/>
              <a:ext cx="400050" cy="561975"/>
            </a:xfrm>
            <a:custGeom>
              <a:avLst/>
              <a:gdLst>
                <a:gd name="connsiteX0" fmla="*/ 392906 w 400050"/>
                <a:gd name="connsiteY0" fmla="*/ 385286 h 561975"/>
                <a:gd name="connsiteX1" fmla="*/ 372904 w 400050"/>
                <a:gd name="connsiteY1" fmla="*/ 556736 h 561975"/>
                <a:gd name="connsiteX2" fmla="*/ 198596 w 400050"/>
                <a:gd name="connsiteY2" fmla="*/ 337661 h 561975"/>
                <a:gd name="connsiteX3" fmla="*/ 136684 w 400050"/>
                <a:gd name="connsiteY3" fmla="*/ 214789 h 561975"/>
                <a:gd name="connsiteX4" fmla="*/ 77629 w 400050"/>
                <a:gd name="connsiteY4" fmla="*/ 131921 h 561975"/>
                <a:gd name="connsiteX5" fmla="*/ 89059 w 400050"/>
                <a:gd name="connsiteY5" fmla="*/ 134779 h 561975"/>
                <a:gd name="connsiteX6" fmla="*/ 7144 w 400050"/>
                <a:gd name="connsiteY6" fmla="*/ 7144 h 561975"/>
                <a:gd name="connsiteX7" fmla="*/ 9049 w 400050"/>
                <a:gd name="connsiteY7" fmla="*/ 11906 h 561975"/>
                <a:gd name="connsiteX8" fmla="*/ 362426 w 400050"/>
                <a:gd name="connsiteY8" fmla="*/ 526256 h 561975"/>
                <a:gd name="connsiteX9" fmla="*/ 392906 w 400050"/>
                <a:gd name="connsiteY9" fmla="*/ 385286 h 56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0050" h="561975">
                  <a:moveTo>
                    <a:pt x="392906" y="385286"/>
                  </a:moveTo>
                  <a:cubicBezTo>
                    <a:pt x="406241" y="414814"/>
                    <a:pt x="356711" y="547211"/>
                    <a:pt x="372904" y="556736"/>
                  </a:cubicBezTo>
                  <a:cubicBezTo>
                    <a:pt x="303371" y="493871"/>
                    <a:pt x="257651" y="369094"/>
                    <a:pt x="198596" y="337661"/>
                  </a:cubicBezTo>
                  <a:cubicBezTo>
                    <a:pt x="185261" y="317659"/>
                    <a:pt x="143351" y="235744"/>
                    <a:pt x="136684" y="214789"/>
                  </a:cubicBezTo>
                  <a:cubicBezTo>
                    <a:pt x="100489" y="195739"/>
                    <a:pt x="100489" y="138589"/>
                    <a:pt x="77629" y="131921"/>
                  </a:cubicBezTo>
                  <a:cubicBezTo>
                    <a:pt x="70961" y="149066"/>
                    <a:pt x="91916" y="132874"/>
                    <a:pt x="89059" y="134779"/>
                  </a:cubicBezTo>
                  <a:cubicBezTo>
                    <a:pt x="90011" y="138589"/>
                    <a:pt x="8096" y="7144"/>
                    <a:pt x="7144" y="7144"/>
                  </a:cubicBezTo>
                  <a:cubicBezTo>
                    <a:pt x="10954" y="13811"/>
                    <a:pt x="13811" y="6191"/>
                    <a:pt x="9049" y="11906"/>
                  </a:cubicBezTo>
                  <a:cubicBezTo>
                    <a:pt x="-476" y="22384"/>
                    <a:pt x="296704" y="474821"/>
                    <a:pt x="362426" y="526256"/>
                  </a:cubicBezTo>
                  <a:cubicBezTo>
                    <a:pt x="341471" y="504349"/>
                    <a:pt x="392906" y="382429"/>
                    <a:pt x="392906" y="385286"/>
                  </a:cubicBezTo>
                  <a:close/>
                </a:path>
              </a:pathLst>
            </a:custGeom>
            <a:grpFill/>
            <a:ln w="9525" cap="flat">
              <a:noFill/>
              <a:prstDash val="solid"/>
              <a:miter/>
            </a:ln>
          </p:spPr>
          <p:txBody>
            <a:bodyPr rtlCol="0" anchor="ctr"/>
            <a:lstStyle/>
            <a:p>
              <a:endParaRPr lang="en-US">
                <a:solidFill>
                  <a:prstClr val="black"/>
                </a:solidFill>
              </a:endParaRPr>
            </a:p>
          </p:txBody>
        </p:sp>
        <p:sp>
          <p:nvSpPr>
            <p:cNvPr id="227" name="Freeform: Shape 226">
              <a:extLst>
                <a:ext uri="{FF2B5EF4-FFF2-40B4-BE49-F238E27FC236}">
                  <a16:creationId xmlns:a16="http://schemas.microsoft.com/office/drawing/2014/main" xmlns="" id="{3EE70D5A-4AD4-42F6-8010-343F9243BABD}"/>
                </a:ext>
              </a:extLst>
            </p:cNvPr>
            <p:cNvSpPr/>
            <p:nvPr/>
          </p:nvSpPr>
          <p:spPr>
            <a:xfrm>
              <a:off x="6815614" y="2216943"/>
              <a:ext cx="9525" cy="9525"/>
            </a:xfrm>
            <a:custGeom>
              <a:avLst/>
              <a:gdLst>
                <a:gd name="connsiteX0" fmla="*/ 10001 w 9525"/>
                <a:gd name="connsiteY0" fmla="*/ 7144 h 9525"/>
                <a:gd name="connsiteX1" fmla="*/ 7144 w 9525"/>
                <a:gd name="connsiteY1" fmla="*/ 9049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8096"/>
                    <a:pt x="9049" y="10001"/>
                    <a:pt x="7144" y="9049"/>
                  </a:cubicBezTo>
                  <a:cubicBezTo>
                    <a:pt x="7144" y="904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8" name="Freeform: Shape 227">
              <a:extLst>
                <a:ext uri="{FF2B5EF4-FFF2-40B4-BE49-F238E27FC236}">
                  <a16:creationId xmlns:a16="http://schemas.microsoft.com/office/drawing/2014/main" xmlns="" id="{19BFFAAE-D33E-44EF-AC92-7556AC847305}"/>
                </a:ext>
              </a:extLst>
            </p:cNvPr>
            <p:cNvSpPr/>
            <p:nvPr/>
          </p:nvSpPr>
          <p:spPr>
            <a:xfrm>
              <a:off x="6827849" y="227218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9" name="Freeform: Shape 228">
              <a:extLst>
                <a:ext uri="{FF2B5EF4-FFF2-40B4-BE49-F238E27FC236}">
                  <a16:creationId xmlns:a16="http://schemas.microsoft.com/office/drawing/2014/main" xmlns="" id="{B607D975-1654-4357-B5A0-E1A6E9E634B4}"/>
                </a:ext>
              </a:extLst>
            </p:cNvPr>
            <p:cNvSpPr/>
            <p:nvPr/>
          </p:nvSpPr>
          <p:spPr>
            <a:xfrm>
              <a:off x="6879431" y="2338863"/>
              <a:ext cx="9525" cy="9525"/>
            </a:xfrm>
            <a:custGeom>
              <a:avLst/>
              <a:gdLst>
                <a:gd name="connsiteX0" fmla="*/ 10954 w 9525"/>
                <a:gd name="connsiteY0" fmla="*/ 10001 h 9525"/>
                <a:gd name="connsiteX1" fmla="*/ 7144 w 9525"/>
                <a:gd name="connsiteY1" fmla="*/ 7144 h 9525"/>
                <a:gd name="connsiteX2" fmla="*/ 10954 w 9525"/>
                <a:gd name="connsiteY2" fmla="*/ 10001 h 9525"/>
              </a:gdLst>
              <a:ahLst/>
              <a:cxnLst>
                <a:cxn ang="0">
                  <a:pos x="connsiteX0" y="connsiteY0"/>
                </a:cxn>
                <a:cxn ang="0">
                  <a:pos x="connsiteX1" y="connsiteY1"/>
                </a:cxn>
                <a:cxn ang="0">
                  <a:pos x="connsiteX2" y="connsiteY2"/>
                </a:cxn>
              </a:cxnLst>
              <a:rect l="l" t="t" r="r" b="b"/>
              <a:pathLst>
                <a:path w="9525" h="9525">
                  <a:moveTo>
                    <a:pt x="10954" y="10001"/>
                  </a:moveTo>
                  <a:cubicBezTo>
                    <a:pt x="10001" y="10001"/>
                    <a:pt x="8096" y="8096"/>
                    <a:pt x="7144" y="7144"/>
                  </a:cubicBezTo>
                  <a:lnTo>
                    <a:pt x="10954" y="10001"/>
                  </a:lnTo>
                  <a:close/>
                </a:path>
              </a:pathLst>
            </a:custGeom>
            <a:grpFill/>
            <a:ln w="9525" cap="flat">
              <a:noFill/>
              <a:prstDash val="solid"/>
              <a:miter/>
            </a:ln>
          </p:spPr>
          <p:txBody>
            <a:bodyPr rtlCol="0" anchor="ctr"/>
            <a:lstStyle/>
            <a:p>
              <a:endParaRPr lang="en-US">
                <a:solidFill>
                  <a:prstClr val="black"/>
                </a:solidFill>
              </a:endParaRPr>
            </a:p>
          </p:txBody>
        </p:sp>
        <p:sp>
          <p:nvSpPr>
            <p:cNvPr id="230" name="Freeform: Shape 229">
              <a:extLst>
                <a:ext uri="{FF2B5EF4-FFF2-40B4-BE49-F238E27FC236}">
                  <a16:creationId xmlns:a16="http://schemas.microsoft.com/office/drawing/2014/main" xmlns="" id="{2925B25C-538E-40E0-A033-8973BF832948}"/>
                </a:ext>
              </a:extLst>
            </p:cNvPr>
            <p:cNvSpPr/>
            <p:nvPr/>
          </p:nvSpPr>
          <p:spPr>
            <a:xfrm>
              <a:off x="6883241" y="235463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9472"/>
                    <a:pt x="8096" y="8520"/>
                    <a:pt x="7144" y="7567"/>
                  </a:cubicBezTo>
                  <a:cubicBezTo>
                    <a:pt x="8096" y="6615"/>
                    <a:pt x="8096" y="7567"/>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31" name="Freeform: Shape 230">
              <a:extLst>
                <a:ext uri="{FF2B5EF4-FFF2-40B4-BE49-F238E27FC236}">
                  <a16:creationId xmlns:a16="http://schemas.microsoft.com/office/drawing/2014/main" xmlns="" id="{9187A973-9317-47C4-9F26-D42D735CE1B6}"/>
                </a:ext>
              </a:extLst>
            </p:cNvPr>
            <p:cNvSpPr/>
            <p:nvPr/>
          </p:nvSpPr>
          <p:spPr>
            <a:xfrm>
              <a:off x="6887333" y="2354103"/>
              <a:ext cx="9525" cy="9525"/>
            </a:xfrm>
            <a:custGeom>
              <a:avLst/>
              <a:gdLst>
                <a:gd name="connsiteX0" fmla="*/ 7814 w 9525"/>
                <a:gd name="connsiteY0" fmla="*/ 7144 h 9525"/>
                <a:gd name="connsiteX1" fmla="*/ 7814 w 9525"/>
                <a:gd name="connsiteY1" fmla="*/ 10001 h 9525"/>
                <a:gd name="connsiteX2" fmla="*/ 7814 w 9525"/>
                <a:gd name="connsiteY2" fmla="*/ 7144 h 9525"/>
              </a:gdLst>
              <a:ahLst/>
              <a:cxnLst>
                <a:cxn ang="0">
                  <a:pos x="connsiteX0" y="connsiteY0"/>
                </a:cxn>
                <a:cxn ang="0">
                  <a:pos x="connsiteX1" y="connsiteY1"/>
                </a:cxn>
                <a:cxn ang="0">
                  <a:pos x="connsiteX2" y="connsiteY2"/>
                </a:cxn>
              </a:cxnLst>
              <a:rect l="l" t="t" r="r" b="b"/>
              <a:pathLst>
                <a:path w="9525" h="9525">
                  <a:moveTo>
                    <a:pt x="7814" y="7144"/>
                  </a:moveTo>
                  <a:cubicBezTo>
                    <a:pt x="8767" y="8096"/>
                    <a:pt x="7814" y="9049"/>
                    <a:pt x="7814" y="10001"/>
                  </a:cubicBezTo>
                  <a:cubicBezTo>
                    <a:pt x="8767" y="9049"/>
                    <a:pt x="5910" y="8096"/>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2" name="Freeform: Shape 231">
              <a:extLst>
                <a:ext uri="{FF2B5EF4-FFF2-40B4-BE49-F238E27FC236}">
                  <a16:creationId xmlns:a16="http://schemas.microsoft.com/office/drawing/2014/main" xmlns="" id="{718CDD94-4A20-4E18-A3FB-14AEE25EB00E}"/>
                </a:ext>
              </a:extLst>
            </p:cNvPr>
            <p:cNvSpPr/>
            <p:nvPr/>
          </p:nvSpPr>
          <p:spPr>
            <a:xfrm>
              <a:off x="6898284" y="2380773"/>
              <a:ext cx="9525" cy="9525"/>
            </a:xfrm>
            <a:custGeom>
              <a:avLst/>
              <a:gdLst>
                <a:gd name="connsiteX0" fmla="*/ 7341 w 9525"/>
                <a:gd name="connsiteY0" fmla="*/ 7144 h 9525"/>
                <a:gd name="connsiteX1" fmla="*/ 8294 w 9525"/>
                <a:gd name="connsiteY1" fmla="*/ 10001 h 9525"/>
                <a:gd name="connsiteX2" fmla="*/ 7341 w 9525"/>
                <a:gd name="connsiteY2" fmla="*/ 7144 h 9525"/>
              </a:gdLst>
              <a:ahLst/>
              <a:cxnLst>
                <a:cxn ang="0">
                  <a:pos x="connsiteX0" y="connsiteY0"/>
                </a:cxn>
                <a:cxn ang="0">
                  <a:pos x="connsiteX1" y="connsiteY1"/>
                </a:cxn>
                <a:cxn ang="0">
                  <a:pos x="connsiteX2" y="connsiteY2"/>
                </a:cxn>
              </a:cxnLst>
              <a:rect l="l" t="t" r="r" b="b"/>
              <a:pathLst>
                <a:path w="9525" h="9525">
                  <a:moveTo>
                    <a:pt x="7341" y="7144"/>
                  </a:moveTo>
                  <a:cubicBezTo>
                    <a:pt x="7341" y="8096"/>
                    <a:pt x="9246" y="8096"/>
                    <a:pt x="8294" y="10001"/>
                  </a:cubicBezTo>
                  <a:cubicBezTo>
                    <a:pt x="9246" y="8096"/>
                    <a:pt x="6388" y="7144"/>
                    <a:pt x="734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3" name="Freeform: Shape 232">
              <a:extLst>
                <a:ext uri="{FF2B5EF4-FFF2-40B4-BE49-F238E27FC236}">
                  <a16:creationId xmlns:a16="http://schemas.microsoft.com/office/drawing/2014/main" xmlns="" id="{7B8C9D68-1B5D-4C50-AFE9-4308F88CB292}"/>
                </a:ext>
              </a:extLst>
            </p:cNvPr>
            <p:cNvSpPr/>
            <p:nvPr/>
          </p:nvSpPr>
          <p:spPr>
            <a:xfrm>
              <a:off x="6906630" y="23912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4" name="Freeform: Shape 233">
              <a:extLst>
                <a:ext uri="{FF2B5EF4-FFF2-40B4-BE49-F238E27FC236}">
                  <a16:creationId xmlns:a16="http://schemas.microsoft.com/office/drawing/2014/main" xmlns="" id="{696B2A82-C68C-425F-8608-0FDF53AA6A90}"/>
                </a:ext>
              </a:extLst>
            </p:cNvPr>
            <p:cNvSpPr/>
            <p:nvPr/>
          </p:nvSpPr>
          <p:spPr>
            <a:xfrm>
              <a:off x="7026354" y="2593986"/>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6339"/>
                    <a:pt x="6906" y="7291"/>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235" name="Freeform: Shape 234">
              <a:extLst>
                <a:ext uri="{FF2B5EF4-FFF2-40B4-BE49-F238E27FC236}">
                  <a16:creationId xmlns:a16="http://schemas.microsoft.com/office/drawing/2014/main" xmlns="" id="{FF804E23-CA51-4978-B7CC-48628C66DA37}"/>
                </a:ext>
              </a:extLst>
            </p:cNvPr>
            <p:cNvSpPr/>
            <p:nvPr/>
          </p:nvSpPr>
          <p:spPr>
            <a:xfrm>
              <a:off x="7080691" y="2685573"/>
              <a:ext cx="9525" cy="9525"/>
            </a:xfrm>
            <a:custGeom>
              <a:avLst/>
              <a:gdLst>
                <a:gd name="connsiteX0" fmla="*/ 7815 w 9525"/>
                <a:gd name="connsiteY0" fmla="*/ 7144 h 9525"/>
                <a:gd name="connsiteX1" fmla="*/ 7815 w 9525"/>
                <a:gd name="connsiteY1" fmla="*/ 9049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8096"/>
                    <a:pt x="7815" y="8096"/>
                    <a:pt x="7815" y="9049"/>
                  </a:cubicBez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6" name="Freeform: Shape 235">
              <a:extLst>
                <a:ext uri="{FF2B5EF4-FFF2-40B4-BE49-F238E27FC236}">
                  <a16:creationId xmlns:a16="http://schemas.microsoft.com/office/drawing/2014/main" xmlns="" id="{FFFC87E2-E7D7-4AE7-B73F-624CD491197D}"/>
                </a:ext>
              </a:extLst>
            </p:cNvPr>
            <p:cNvSpPr/>
            <p:nvPr/>
          </p:nvSpPr>
          <p:spPr>
            <a:xfrm>
              <a:off x="7119461" y="271531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1095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237" name="Freeform: Shape 236">
              <a:extLst>
                <a:ext uri="{FF2B5EF4-FFF2-40B4-BE49-F238E27FC236}">
                  <a16:creationId xmlns:a16="http://schemas.microsoft.com/office/drawing/2014/main" xmlns="" id="{FBE9B5A6-D795-4D70-A87C-DAB15220814E}"/>
                </a:ext>
              </a:extLst>
            </p:cNvPr>
            <p:cNvSpPr/>
            <p:nvPr/>
          </p:nvSpPr>
          <p:spPr>
            <a:xfrm>
              <a:off x="7174706" y="2782334"/>
              <a:ext cx="9525" cy="9525"/>
            </a:xfrm>
            <a:custGeom>
              <a:avLst/>
              <a:gdLst>
                <a:gd name="connsiteX0" fmla="*/ 9049 w 9525"/>
                <a:gd name="connsiteY0" fmla="*/ 7538 h 9525"/>
                <a:gd name="connsiteX1" fmla="*/ 7144 w 9525"/>
                <a:gd name="connsiteY1" fmla="*/ 8491 h 9525"/>
                <a:gd name="connsiteX2" fmla="*/ 9049 w 9525"/>
                <a:gd name="connsiteY2" fmla="*/ 7538 h 9525"/>
              </a:gdLst>
              <a:ahLst/>
              <a:cxnLst>
                <a:cxn ang="0">
                  <a:pos x="connsiteX0" y="connsiteY0"/>
                </a:cxn>
                <a:cxn ang="0">
                  <a:pos x="connsiteX1" y="connsiteY1"/>
                </a:cxn>
                <a:cxn ang="0">
                  <a:pos x="connsiteX2" y="connsiteY2"/>
                </a:cxn>
              </a:cxnLst>
              <a:rect l="l" t="t" r="r" b="b"/>
              <a:pathLst>
                <a:path w="9525" h="9525">
                  <a:moveTo>
                    <a:pt x="9049" y="7538"/>
                  </a:moveTo>
                  <a:cubicBezTo>
                    <a:pt x="6191" y="7538"/>
                    <a:pt x="10001" y="9443"/>
                    <a:pt x="7144" y="8491"/>
                  </a:cubicBezTo>
                  <a:cubicBezTo>
                    <a:pt x="7144" y="7538"/>
                    <a:pt x="8096" y="6586"/>
                    <a:pt x="9049" y="7538"/>
                  </a:cubicBezTo>
                  <a:close/>
                </a:path>
              </a:pathLst>
            </a:custGeom>
            <a:grpFill/>
            <a:ln w="9525" cap="flat">
              <a:noFill/>
              <a:prstDash val="solid"/>
              <a:miter/>
            </a:ln>
          </p:spPr>
          <p:txBody>
            <a:bodyPr rtlCol="0" anchor="ctr"/>
            <a:lstStyle/>
            <a:p>
              <a:endParaRPr lang="en-US">
                <a:solidFill>
                  <a:prstClr val="black"/>
                </a:solidFill>
              </a:endParaRPr>
            </a:p>
          </p:txBody>
        </p:sp>
        <p:sp>
          <p:nvSpPr>
            <p:cNvPr id="238" name="Freeform: Shape 237">
              <a:extLst>
                <a:ext uri="{FF2B5EF4-FFF2-40B4-BE49-F238E27FC236}">
                  <a16:creationId xmlns:a16="http://schemas.microsoft.com/office/drawing/2014/main" xmlns="" id="{FF772699-449E-4776-8C3A-B9A61FEC2330}"/>
                </a:ext>
              </a:extLst>
            </p:cNvPr>
            <p:cNvSpPr/>
            <p:nvPr/>
          </p:nvSpPr>
          <p:spPr>
            <a:xfrm>
              <a:off x="7180412" y="2780790"/>
              <a:ext cx="628650" cy="85725"/>
            </a:xfrm>
            <a:custGeom>
              <a:avLst/>
              <a:gdLst>
                <a:gd name="connsiteX0" fmla="*/ 629136 w 628650"/>
                <a:gd name="connsiteY0" fmla="*/ 74805 h 85725"/>
                <a:gd name="connsiteX1" fmla="*/ 260518 w 628650"/>
                <a:gd name="connsiteY1" fmla="*/ 58612 h 85725"/>
                <a:gd name="connsiteX2" fmla="*/ 148123 w 628650"/>
                <a:gd name="connsiteY2" fmla="*/ 32895 h 85725"/>
                <a:gd name="connsiteX3" fmla="*/ 64303 w 628650"/>
                <a:gd name="connsiteY3" fmla="*/ 33847 h 85725"/>
                <a:gd name="connsiteX4" fmla="*/ 71923 w 628650"/>
                <a:gd name="connsiteY4" fmla="*/ 23370 h 85725"/>
                <a:gd name="connsiteX5" fmla="*/ 7153 w 628650"/>
                <a:gd name="connsiteY5" fmla="*/ 13845 h 85725"/>
                <a:gd name="connsiteX6" fmla="*/ 12868 w 628650"/>
                <a:gd name="connsiteY6" fmla="*/ 13845 h 85725"/>
                <a:gd name="connsiteX7" fmla="*/ 13821 w 628650"/>
                <a:gd name="connsiteY7" fmla="*/ 10035 h 85725"/>
                <a:gd name="connsiteX8" fmla="*/ 629136 w 628650"/>
                <a:gd name="connsiteY8" fmla="*/ 74805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 h="85725">
                  <a:moveTo>
                    <a:pt x="629136" y="74805"/>
                  </a:moveTo>
                  <a:cubicBezTo>
                    <a:pt x="649138" y="105285"/>
                    <a:pt x="246231" y="66232"/>
                    <a:pt x="260518" y="58612"/>
                  </a:cubicBezTo>
                  <a:cubicBezTo>
                    <a:pt x="248136" y="58612"/>
                    <a:pt x="141456" y="45278"/>
                    <a:pt x="148123" y="32895"/>
                  </a:cubicBezTo>
                  <a:cubicBezTo>
                    <a:pt x="113833" y="50992"/>
                    <a:pt x="92878" y="34800"/>
                    <a:pt x="64303" y="33847"/>
                  </a:cubicBezTo>
                  <a:cubicBezTo>
                    <a:pt x="67161" y="25275"/>
                    <a:pt x="71923" y="34800"/>
                    <a:pt x="71923" y="23370"/>
                  </a:cubicBezTo>
                  <a:cubicBezTo>
                    <a:pt x="76686" y="25275"/>
                    <a:pt x="6201" y="14797"/>
                    <a:pt x="7153" y="13845"/>
                  </a:cubicBezTo>
                  <a:cubicBezTo>
                    <a:pt x="9058" y="13845"/>
                    <a:pt x="16678" y="11940"/>
                    <a:pt x="12868" y="13845"/>
                  </a:cubicBezTo>
                  <a:cubicBezTo>
                    <a:pt x="16678" y="10987"/>
                    <a:pt x="16678" y="10035"/>
                    <a:pt x="13821" y="10035"/>
                  </a:cubicBezTo>
                  <a:cubicBezTo>
                    <a:pt x="44301" y="-13778"/>
                    <a:pt x="636756" y="118620"/>
                    <a:pt x="629136" y="74805"/>
                  </a:cubicBezTo>
                  <a:close/>
                </a:path>
              </a:pathLst>
            </a:custGeom>
            <a:grpFill/>
            <a:ln w="9525" cap="flat">
              <a:noFill/>
              <a:prstDash val="solid"/>
              <a:miter/>
            </a:ln>
          </p:spPr>
          <p:txBody>
            <a:bodyPr rtlCol="0" anchor="ctr"/>
            <a:lstStyle/>
            <a:p>
              <a:endParaRPr lang="en-US">
                <a:solidFill>
                  <a:prstClr val="black"/>
                </a:solidFill>
              </a:endParaRPr>
            </a:p>
          </p:txBody>
        </p:sp>
        <p:sp>
          <p:nvSpPr>
            <p:cNvPr id="239" name="Freeform: Shape 238">
              <a:extLst>
                <a:ext uri="{FF2B5EF4-FFF2-40B4-BE49-F238E27FC236}">
                  <a16:creationId xmlns:a16="http://schemas.microsoft.com/office/drawing/2014/main" xmlns="" id="{613C0CEB-67EB-49E6-9753-2584256A329B}"/>
                </a:ext>
              </a:extLst>
            </p:cNvPr>
            <p:cNvSpPr/>
            <p:nvPr/>
          </p:nvSpPr>
          <p:spPr>
            <a:xfrm>
              <a:off x="7179469" y="2782728"/>
              <a:ext cx="9525" cy="9525"/>
            </a:xfrm>
            <a:custGeom>
              <a:avLst/>
              <a:gdLst>
                <a:gd name="connsiteX0" fmla="*/ 7144 w 9525"/>
                <a:gd name="connsiteY0" fmla="*/ 7144 h 9525"/>
                <a:gd name="connsiteX1" fmla="*/ 7144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9049" y="9049"/>
                    <a:pt x="7144" y="10954"/>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0" name="Freeform: Shape 239">
              <a:extLst>
                <a:ext uri="{FF2B5EF4-FFF2-40B4-BE49-F238E27FC236}">
                  <a16:creationId xmlns:a16="http://schemas.microsoft.com/office/drawing/2014/main" xmlns="" id="{FECEB34C-B1CC-40A7-B24D-375ECD4DC0FA}"/>
                </a:ext>
              </a:extLst>
            </p:cNvPr>
            <p:cNvSpPr/>
            <p:nvPr/>
          </p:nvSpPr>
          <p:spPr>
            <a:xfrm>
              <a:off x="7221908" y="280082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1" name="Freeform: Shape 240">
              <a:extLst>
                <a:ext uri="{FF2B5EF4-FFF2-40B4-BE49-F238E27FC236}">
                  <a16:creationId xmlns:a16="http://schemas.microsoft.com/office/drawing/2014/main" xmlns="" id="{E685C8F4-D7B8-4C01-A0CE-EDC178CF90B9}"/>
                </a:ext>
              </a:extLst>
            </p:cNvPr>
            <p:cNvSpPr/>
            <p:nvPr/>
          </p:nvSpPr>
          <p:spPr>
            <a:xfrm>
              <a:off x="7228999" y="2802731"/>
              <a:ext cx="19050" cy="9525"/>
            </a:xfrm>
            <a:custGeom>
              <a:avLst/>
              <a:gdLst>
                <a:gd name="connsiteX0" fmla="*/ 11906 w 19050"/>
                <a:gd name="connsiteY0" fmla="*/ 7144 h 9525"/>
                <a:gd name="connsiteX1" fmla="*/ 7144 w 19050"/>
                <a:gd name="connsiteY1" fmla="*/ 9049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1906" y="8096"/>
                    <a:pt x="9049" y="9049"/>
                    <a:pt x="7144" y="9049"/>
                  </a:cubicBezTo>
                  <a:lnTo>
                    <a:pt x="11906" y="7144"/>
                  </a:lnTo>
                  <a:close/>
                </a:path>
              </a:pathLst>
            </a:custGeom>
            <a:grpFill/>
            <a:ln w="9525" cap="flat">
              <a:noFill/>
              <a:prstDash val="solid"/>
              <a:miter/>
            </a:ln>
          </p:spPr>
          <p:txBody>
            <a:bodyPr rtlCol="0" anchor="ctr"/>
            <a:lstStyle/>
            <a:p>
              <a:endParaRPr lang="en-US">
                <a:solidFill>
                  <a:prstClr val="black"/>
                </a:solidFill>
              </a:endParaRPr>
            </a:p>
          </p:txBody>
        </p:sp>
        <p:sp>
          <p:nvSpPr>
            <p:cNvPr id="242" name="Freeform: Shape 241">
              <a:extLst>
                <a:ext uri="{FF2B5EF4-FFF2-40B4-BE49-F238E27FC236}">
                  <a16:creationId xmlns:a16="http://schemas.microsoft.com/office/drawing/2014/main" xmlns="" id="{D59B76DE-0E79-4E7A-BEEE-04B1D5E577E3}"/>
                </a:ext>
              </a:extLst>
            </p:cNvPr>
            <p:cNvSpPr/>
            <p:nvPr/>
          </p:nvSpPr>
          <p:spPr>
            <a:xfrm>
              <a:off x="7243286" y="280939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8096" y="9049"/>
                    <a:pt x="7144" y="8096"/>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3" name="Freeform: Shape 242">
              <a:extLst>
                <a:ext uri="{FF2B5EF4-FFF2-40B4-BE49-F238E27FC236}">
                  <a16:creationId xmlns:a16="http://schemas.microsoft.com/office/drawing/2014/main" xmlns="" id="{9F4AFA98-B4BB-4BF5-936E-467F3A7D4980}"/>
                </a:ext>
              </a:extLst>
            </p:cNvPr>
            <p:cNvSpPr/>
            <p:nvPr/>
          </p:nvSpPr>
          <p:spPr>
            <a:xfrm>
              <a:off x="7244997" y="2806541"/>
              <a:ext cx="9525" cy="9525"/>
            </a:xfrm>
            <a:custGeom>
              <a:avLst/>
              <a:gdLst>
                <a:gd name="connsiteX0" fmla="*/ 7338 w 9525"/>
                <a:gd name="connsiteY0" fmla="*/ 7144 h 9525"/>
                <a:gd name="connsiteX1" fmla="*/ 9243 w 9525"/>
                <a:gd name="connsiteY1" fmla="*/ 9049 h 9525"/>
                <a:gd name="connsiteX2" fmla="*/ 7338 w 9525"/>
                <a:gd name="connsiteY2" fmla="*/ 7144 h 9525"/>
              </a:gdLst>
              <a:ahLst/>
              <a:cxnLst>
                <a:cxn ang="0">
                  <a:pos x="connsiteX0" y="connsiteY0"/>
                </a:cxn>
                <a:cxn ang="0">
                  <a:pos x="connsiteX1" y="connsiteY1"/>
                </a:cxn>
                <a:cxn ang="0">
                  <a:pos x="connsiteX2" y="connsiteY2"/>
                </a:cxn>
              </a:cxnLst>
              <a:rect l="l" t="t" r="r" b="b"/>
              <a:pathLst>
                <a:path w="9525" h="9525">
                  <a:moveTo>
                    <a:pt x="7338" y="7144"/>
                  </a:moveTo>
                  <a:cubicBezTo>
                    <a:pt x="8291" y="7144"/>
                    <a:pt x="8291" y="8096"/>
                    <a:pt x="9243" y="9049"/>
                  </a:cubicBezTo>
                  <a:cubicBezTo>
                    <a:pt x="9243" y="8096"/>
                    <a:pt x="6386" y="9049"/>
                    <a:pt x="733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4" name="Freeform: Shape 243">
              <a:extLst>
                <a:ext uri="{FF2B5EF4-FFF2-40B4-BE49-F238E27FC236}">
                  <a16:creationId xmlns:a16="http://schemas.microsoft.com/office/drawing/2014/main" xmlns="" id="{7A1AC697-DE66-4954-B0F0-34944DEF1457}"/>
                </a:ext>
              </a:extLst>
            </p:cNvPr>
            <p:cNvSpPr/>
            <p:nvPr/>
          </p:nvSpPr>
          <p:spPr>
            <a:xfrm>
              <a:off x="7267857" y="2812970"/>
              <a:ext cx="9525" cy="9525"/>
            </a:xfrm>
            <a:custGeom>
              <a:avLst/>
              <a:gdLst>
                <a:gd name="connsiteX0" fmla="*/ 7338 w 9525"/>
                <a:gd name="connsiteY0" fmla="*/ 7382 h 9525"/>
                <a:gd name="connsiteX1" fmla="*/ 9243 w 9525"/>
                <a:gd name="connsiteY1" fmla="*/ 8334 h 9525"/>
                <a:gd name="connsiteX2" fmla="*/ 7338 w 9525"/>
                <a:gd name="connsiteY2" fmla="*/ 7382 h 9525"/>
              </a:gdLst>
              <a:ahLst/>
              <a:cxnLst>
                <a:cxn ang="0">
                  <a:pos x="connsiteX0" y="connsiteY0"/>
                </a:cxn>
                <a:cxn ang="0">
                  <a:pos x="connsiteX1" y="connsiteY1"/>
                </a:cxn>
                <a:cxn ang="0">
                  <a:pos x="connsiteX2" y="connsiteY2"/>
                </a:cxn>
              </a:cxnLst>
              <a:rect l="l" t="t" r="r" b="b"/>
              <a:pathLst>
                <a:path w="9525" h="9525">
                  <a:moveTo>
                    <a:pt x="7338" y="7382"/>
                  </a:moveTo>
                  <a:cubicBezTo>
                    <a:pt x="8291" y="7382"/>
                    <a:pt x="9243" y="6429"/>
                    <a:pt x="9243" y="8334"/>
                  </a:cubicBezTo>
                  <a:cubicBezTo>
                    <a:pt x="9243" y="7382"/>
                    <a:pt x="6386" y="9287"/>
                    <a:pt x="7338" y="7382"/>
                  </a:cubicBezTo>
                  <a:close/>
                </a:path>
              </a:pathLst>
            </a:custGeom>
            <a:grpFill/>
            <a:ln w="9525" cap="flat">
              <a:noFill/>
              <a:prstDash val="solid"/>
              <a:miter/>
            </a:ln>
          </p:spPr>
          <p:txBody>
            <a:bodyPr rtlCol="0" anchor="ctr"/>
            <a:lstStyle/>
            <a:p>
              <a:endParaRPr lang="en-US">
                <a:solidFill>
                  <a:prstClr val="black"/>
                </a:solidFill>
              </a:endParaRPr>
            </a:p>
          </p:txBody>
        </p:sp>
        <p:sp>
          <p:nvSpPr>
            <p:cNvPr id="245" name="Freeform: Shape 244">
              <a:extLst>
                <a:ext uri="{FF2B5EF4-FFF2-40B4-BE49-F238E27FC236}">
                  <a16:creationId xmlns:a16="http://schemas.microsoft.com/office/drawing/2014/main" xmlns="" id="{72A845D7-844E-4F87-A52F-C35812257A09}"/>
                </a:ext>
              </a:extLst>
            </p:cNvPr>
            <p:cNvSpPr/>
            <p:nvPr/>
          </p:nvSpPr>
          <p:spPr>
            <a:xfrm>
              <a:off x="7278529" y="28132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6" name="Freeform: Shape 245">
              <a:extLst>
                <a:ext uri="{FF2B5EF4-FFF2-40B4-BE49-F238E27FC236}">
                  <a16:creationId xmlns:a16="http://schemas.microsoft.com/office/drawing/2014/main" xmlns="" id="{025F813C-DEFD-453D-B75A-FC7B7CE9CA1C}"/>
                </a:ext>
              </a:extLst>
            </p:cNvPr>
            <p:cNvSpPr/>
            <p:nvPr/>
          </p:nvSpPr>
          <p:spPr>
            <a:xfrm>
              <a:off x="7473644" y="2842021"/>
              <a:ext cx="9525" cy="9525"/>
            </a:xfrm>
            <a:custGeom>
              <a:avLst/>
              <a:gdLst>
                <a:gd name="connsiteX0" fmla="*/ 8244 w 9525"/>
                <a:gd name="connsiteY0" fmla="*/ 7858 h 9525"/>
                <a:gd name="connsiteX1" fmla="*/ 8244 w 9525"/>
                <a:gd name="connsiteY1" fmla="*/ 7858 h 9525"/>
              </a:gdLst>
              <a:ahLst/>
              <a:cxnLst>
                <a:cxn ang="0">
                  <a:pos x="connsiteX0" y="connsiteY0"/>
                </a:cxn>
                <a:cxn ang="0">
                  <a:pos x="connsiteX1" y="connsiteY1"/>
                </a:cxn>
              </a:cxnLst>
              <a:rect l="l" t="t" r="r" b="b"/>
              <a:pathLst>
                <a:path w="9525" h="9525">
                  <a:moveTo>
                    <a:pt x="8244" y="7858"/>
                  </a:moveTo>
                  <a:cubicBezTo>
                    <a:pt x="6339" y="6906"/>
                    <a:pt x="7291" y="6906"/>
                    <a:pt x="82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247" name="Freeform: Shape 246">
              <a:extLst>
                <a:ext uri="{FF2B5EF4-FFF2-40B4-BE49-F238E27FC236}">
                  <a16:creationId xmlns:a16="http://schemas.microsoft.com/office/drawing/2014/main" xmlns="" id="{FE90E798-98CC-4C49-BB91-2ACB9E41D221}"/>
                </a:ext>
              </a:extLst>
            </p:cNvPr>
            <p:cNvSpPr/>
            <p:nvPr/>
          </p:nvSpPr>
          <p:spPr>
            <a:xfrm>
              <a:off x="7559516" y="286083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7144" y="8096"/>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8" name="Freeform: Shape 247">
              <a:extLst>
                <a:ext uri="{FF2B5EF4-FFF2-40B4-BE49-F238E27FC236}">
                  <a16:creationId xmlns:a16="http://schemas.microsoft.com/office/drawing/2014/main" xmlns="" id="{4DAF98DC-1AA5-4985-90FC-F2C9BD7F50A8}"/>
                </a:ext>
              </a:extLst>
            </p:cNvPr>
            <p:cNvSpPr/>
            <p:nvPr/>
          </p:nvSpPr>
          <p:spPr>
            <a:xfrm>
              <a:off x="7606189" y="2863056"/>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809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249" name="Freeform: Shape 248">
              <a:extLst>
                <a:ext uri="{FF2B5EF4-FFF2-40B4-BE49-F238E27FC236}">
                  <a16:creationId xmlns:a16="http://schemas.microsoft.com/office/drawing/2014/main" xmlns="" id="{AD866B14-D6C7-4BAA-9752-3252DFB7DD59}"/>
                </a:ext>
              </a:extLst>
            </p:cNvPr>
            <p:cNvSpPr/>
            <p:nvPr/>
          </p:nvSpPr>
          <p:spPr>
            <a:xfrm>
              <a:off x="7786303" y="266938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6" y="7144"/>
                    <a:pt x="4194"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0" name="Freeform: Shape 249">
              <a:extLst>
                <a:ext uri="{FF2B5EF4-FFF2-40B4-BE49-F238E27FC236}">
                  <a16:creationId xmlns:a16="http://schemas.microsoft.com/office/drawing/2014/main" xmlns="" id="{EF573B19-5AF5-40E4-A9B6-62637225102B}"/>
                </a:ext>
              </a:extLst>
            </p:cNvPr>
            <p:cNvSpPr/>
            <p:nvPr/>
          </p:nvSpPr>
          <p:spPr>
            <a:xfrm>
              <a:off x="7782401" y="26569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7146"/>
                    <a:pt x="9049"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1" name="Freeform: Shape 250">
              <a:extLst>
                <a:ext uri="{FF2B5EF4-FFF2-40B4-BE49-F238E27FC236}">
                  <a16:creationId xmlns:a16="http://schemas.microsoft.com/office/drawing/2014/main" xmlns="" id="{3780F65F-68E6-4100-8FBE-AD75A11804E9}"/>
                </a:ext>
              </a:extLst>
            </p:cNvPr>
            <p:cNvSpPr/>
            <p:nvPr/>
          </p:nvSpPr>
          <p:spPr>
            <a:xfrm>
              <a:off x="7777776" y="2660808"/>
              <a:ext cx="9525" cy="19050"/>
            </a:xfrm>
            <a:custGeom>
              <a:avLst/>
              <a:gdLst>
                <a:gd name="connsiteX0" fmla="*/ 7959 w 9525"/>
                <a:gd name="connsiteY0" fmla="*/ 11906 h 19050"/>
                <a:gd name="connsiteX1" fmla="*/ 8911 w 9525"/>
                <a:gd name="connsiteY1" fmla="*/ 7144 h 19050"/>
                <a:gd name="connsiteX2" fmla="*/ 7959 w 9525"/>
                <a:gd name="connsiteY2" fmla="*/ 11906 h 19050"/>
              </a:gdLst>
              <a:ahLst/>
              <a:cxnLst>
                <a:cxn ang="0">
                  <a:pos x="connsiteX0" y="connsiteY0"/>
                </a:cxn>
                <a:cxn ang="0">
                  <a:pos x="connsiteX1" y="connsiteY1"/>
                </a:cxn>
                <a:cxn ang="0">
                  <a:pos x="connsiteX2" y="connsiteY2"/>
                </a:cxn>
              </a:cxnLst>
              <a:rect l="l" t="t" r="r" b="b"/>
              <a:pathLst>
                <a:path w="9525" h="19050">
                  <a:moveTo>
                    <a:pt x="7959" y="11906"/>
                  </a:moveTo>
                  <a:cubicBezTo>
                    <a:pt x="8911" y="10001"/>
                    <a:pt x="8911" y="9049"/>
                    <a:pt x="8911" y="7144"/>
                  </a:cubicBezTo>
                  <a:cubicBezTo>
                    <a:pt x="7959" y="9049"/>
                    <a:pt x="6054" y="10954"/>
                    <a:pt x="7959"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52" name="Freeform: Shape 251">
              <a:extLst>
                <a:ext uri="{FF2B5EF4-FFF2-40B4-BE49-F238E27FC236}">
                  <a16:creationId xmlns:a16="http://schemas.microsoft.com/office/drawing/2014/main" xmlns="" id="{EC3DB208-EBEA-4C97-9F59-54274D2C6F1D}"/>
                </a:ext>
              </a:extLst>
            </p:cNvPr>
            <p:cNvSpPr/>
            <p:nvPr/>
          </p:nvSpPr>
          <p:spPr>
            <a:xfrm>
              <a:off x="7775258" y="2665423"/>
              <a:ext cx="9525" cy="9525"/>
            </a:xfrm>
            <a:custGeom>
              <a:avLst/>
              <a:gdLst>
                <a:gd name="connsiteX0" fmla="*/ 8573 w 9525"/>
                <a:gd name="connsiteY0" fmla="*/ 8244 h 9525"/>
                <a:gd name="connsiteX1" fmla="*/ 8573 w 9525"/>
                <a:gd name="connsiteY1" fmla="*/ 8244 h 9525"/>
              </a:gdLst>
              <a:ahLst/>
              <a:cxnLst>
                <a:cxn ang="0">
                  <a:pos x="connsiteX0" y="connsiteY0"/>
                </a:cxn>
                <a:cxn ang="0">
                  <a:pos x="connsiteX1" y="connsiteY1"/>
                </a:cxn>
              </a:cxnLst>
              <a:rect l="l" t="t" r="r" b="b"/>
              <a:pathLst>
                <a:path w="9525" h="9525">
                  <a:moveTo>
                    <a:pt x="8573" y="8244"/>
                  </a:moveTo>
                  <a:cubicBezTo>
                    <a:pt x="6667" y="7291"/>
                    <a:pt x="6667" y="6339"/>
                    <a:pt x="8573" y="8244"/>
                  </a:cubicBezTo>
                  <a:close/>
                </a:path>
              </a:pathLst>
            </a:custGeom>
            <a:grpFill/>
            <a:ln w="9525" cap="flat">
              <a:noFill/>
              <a:prstDash val="solid"/>
              <a:miter/>
            </a:ln>
          </p:spPr>
          <p:txBody>
            <a:bodyPr rtlCol="0" anchor="ctr"/>
            <a:lstStyle/>
            <a:p>
              <a:endParaRPr lang="en-US">
                <a:solidFill>
                  <a:prstClr val="black"/>
                </a:solidFill>
              </a:endParaRPr>
            </a:p>
          </p:txBody>
        </p:sp>
        <p:sp>
          <p:nvSpPr>
            <p:cNvPr id="253" name="Freeform: Shape 252">
              <a:extLst>
                <a:ext uri="{FF2B5EF4-FFF2-40B4-BE49-F238E27FC236}">
                  <a16:creationId xmlns:a16="http://schemas.microsoft.com/office/drawing/2014/main" xmlns="" id="{337B6594-A88B-4F16-8C34-3997F129248B}"/>
                </a:ext>
              </a:extLst>
            </p:cNvPr>
            <p:cNvSpPr/>
            <p:nvPr/>
          </p:nvSpPr>
          <p:spPr>
            <a:xfrm>
              <a:off x="7768352" y="26646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8096"/>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4" name="Freeform: Shape 253">
              <a:extLst>
                <a:ext uri="{FF2B5EF4-FFF2-40B4-BE49-F238E27FC236}">
                  <a16:creationId xmlns:a16="http://schemas.microsoft.com/office/drawing/2014/main" xmlns="" id="{0C226684-D621-42F6-8033-F3B02776F1D7}"/>
                </a:ext>
              </a:extLst>
            </p:cNvPr>
            <p:cNvSpPr/>
            <p:nvPr/>
          </p:nvSpPr>
          <p:spPr>
            <a:xfrm>
              <a:off x="7765256" y="2656277"/>
              <a:ext cx="19050" cy="19050"/>
            </a:xfrm>
            <a:custGeom>
              <a:avLst/>
              <a:gdLst>
                <a:gd name="connsiteX0" fmla="*/ 7144 w 19050"/>
                <a:gd name="connsiteY0" fmla="*/ 15485 h 19050"/>
                <a:gd name="connsiteX1" fmla="*/ 7144 w 19050"/>
                <a:gd name="connsiteY1" fmla="*/ 15485 h 19050"/>
              </a:gdLst>
              <a:ahLst/>
              <a:cxnLst>
                <a:cxn ang="0">
                  <a:pos x="connsiteX0" y="connsiteY0"/>
                </a:cxn>
                <a:cxn ang="0">
                  <a:pos x="connsiteX1" y="connsiteY1"/>
                </a:cxn>
              </a:cxnLst>
              <a:rect l="l" t="t" r="r" b="b"/>
              <a:pathLst>
                <a:path w="19050" h="19050">
                  <a:moveTo>
                    <a:pt x="7144" y="15485"/>
                  </a:moveTo>
                  <a:cubicBezTo>
                    <a:pt x="8096" y="20248"/>
                    <a:pt x="25241" y="-5470"/>
                    <a:pt x="7144" y="15485"/>
                  </a:cubicBezTo>
                  <a:close/>
                </a:path>
              </a:pathLst>
            </a:custGeom>
            <a:grpFill/>
            <a:ln w="9525" cap="flat">
              <a:noFill/>
              <a:prstDash val="solid"/>
              <a:miter/>
            </a:ln>
          </p:spPr>
          <p:txBody>
            <a:bodyPr rtlCol="0" anchor="ctr"/>
            <a:lstStyle/>
            <a:p>
              <a:endParaRPr lang="en-US">
                <a:solidFill>
                  <a:prstClr val="black"/>
                </a:solidFill>
              </a:endParaRPr>
            </a:p>
          </p:txBody>
        </p:sp>
        <p:sp>
          <p:nvSpPr>
            <p:cNvPr id="255" name="Freeform: Shape 254">
              <a:extLst>
                <a:ext uri="{FF2B5EF4-FFF2-40B4-BE49-F238E27FC236}">
                  <a16:creationId xmlns:a16="http://schemas.microsoft.com/office/drawing/2014/main" xmlns="" id="{EAEDBD4B-3F28-46AC-8B61-F7D4954CA00B}"/>
                </a:ext>
              </a:extLst>
            </p:cNvPr>
            <p:cNvSpPr/>
            <p:nvPr/>
          </p:nvSpPr>
          <p:spPr>
            <a:xfrm>
              <a:off x="7769066" y="266419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8096"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56" name="Freeform: Shape 255">
              <a:extLst>
                <a:ext uri="{FF2B5EF4-FFF2-40B4-BE49-F238E27FC236}">
                  <a16:creationId xmlns:a16="http://schemas.microsoft.com/office/drawing/2014/main" xmlns="" id="{7395A701-5D5D-44EF-A8BB-D78F2D3EA348}"/>
                </a:ext>
              </a:extLst>
            </p:cNvPr>
            <p:cNvSpPr/>
            <p:nvPr/>
          </p:nvSpPr>
          <p:spPr>
            <a:xfrm>
              <a:off x="7772876" y="266322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1000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257" name="Freeform: Shape 256">
              <a:extLst>
                <a:ext uri="{FF2B5EF4-FFF2-40B4-BE49-F238E27FC236}">
                  <a16:creationId xmlns:a16="http://schemas.microsoft.com/office/drawing/2014/main" xmlns="" id="{DFF5BF07-CDD0-46E0-961A-2A407A5B5424}"/>
                </a:ext>
              </a:extLst>
            </p:cNvPr>
            <p:cNvSpPr/>
            <p:nvPr/>
          </p:nvSpPr>
          <p:spPr>
            <a:xfrm>
              <a:off x="7757934" y="2655318"/>
              <a:ext cx="9525" cy="19050"/>
            </a:xfrm>
            <a:custGeom>
              <a:avLst/>
              <a:gdLst>
                <a:gd name="connsiteX0" fmla="*/ 8751 w 9525"/>
                <a:gd name="connsiteY0" fmla="*/ 16444 h 19050"/>
                <a:gd name="connsiteX1" fmla="*/ 8751 w 9525"/>
                <a:gd name="connsiteY1" fmla="*/ 16444 h 19050"/>
              </a:gdLst>
              <a:ahLst/>
              <a:cxnLst>
                <a:cxn ang="0">
                  <a:pos x="connsiteX0" y="connsiteY0"/>
                </a:cxn>
                <a:cxn ang="0">
                  <a:pos x="connsiteX1" y="connsiteY1"/>
                </a:cxn>
              </a:cxnLst>
              <a:rect l="l" t="t" r="r" b="b"/>
              <a:pathLst>
                <a:path w="9525" h="19050">
                  <a:moveTo>
                    <a:pt x="8751" y="16444"/>
                  </a:moveTo>
                  <a:cubicBezTo>
                    <a:pt x="11609" y="3109"/>
                    <a:pt x="3989" y="5014"/>
                    <a:pt x="8751" y="16444"/>
                  </a:cubicBezTo>
                  <a:close/>
                </a:path>
              </a:pathLst>
            </a:custGeom>
            <a:grpFill/>
            <a:ln w="9525" cap="flat">
              <a:noFill/>
              <a:prstDash val="solid"/>
              <a:miter/>
            </a:ln>
          </p:spPr>
          <p:txBody>
            <a:bodyPr rtlCol="0" anchor="ctr"/>
            <a:lstStyle/>
            <a:p>
              <a:endParaRPr lang="en-US">
                <a:solidFill>
                  <a:prstClr val="black"/>
                </a:solidFill>
              </a:endParaRPr>
            </a:p>
          </p:txBody>
        </p:sp>
        <p:sp>
          <p:nvSpPr>
            <p:cNvPr id="258" name="Freeform: Shape 257">
              <a:extLst>
                <a:ext uri="{FF2B5EF4-FFF2-40B4-BE49-F238E27FC236}">
                  <a16:creationId xmlns:a16="http://schemas.microsoft.com/office/drawing/2014/main" xmlns="" id="{F2586AB8-1C07-460A-AE90-A45928DD9F91}"/>
                </a:ext>
              </a:extLst>
            </p:cNvPr>
            <p:cNvSpPr/>
            <p:nvPr/>
          </p:nvSpPr>
          <p:spPr>
            <a:xfrm>
              <a:off x="7755731" y="26493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9" name="Freeform: Shape 258">
              <a:extLst>
                <a:ext uri="{FF2B5EF4-FFF2-40B4-BE49-F238E27FC236}">
                  <a16:creationId xmlns:a16="http://schemas.microsoft.com/office/drawing/2014/main" xmlns="" id="{11709F34-7D37-4B19-B801-52EC3A825140}"/>
                </a:ext>
              </a:extLst>
            </p:cNvPr>
            <p:cNvSpPr/>
            <p:nvPr/>
          </p:nvSpPr>
          <p:spPr>
            <a:xfrm>
              <a:off x="7741444" y="2651640"/>
              <a:ext cx="19050" cy="19050"/>
            </a:xfrm>
            <a:custGeom>
              <a:avLst/>
              <a:gdLst>
                <a:gd name="connsiteX0" fmla="*/ 7144 w 19050"/>
                <a:gd name="connsiteY0" fmla="*/ 13455 h 19050"/>
                <a:gd name="connsiteX1" fmla="*/ 7144 w 19050"/>
                <a:gd name="connsiteY1" fmla="*/ 13455 h 19050"/>
              </a:gdLst>
              <a:ahLst/>
              <a:cxnLst>
                <a:cxn ang="0">
                  <a:pos x="connsiteX0" y="connsiteY0"/>
                </a:cxn>
                <a:cxn ang="0">
                  <a:pos x="connsiteX1" y="connsiteY1"/>
                </a:cxn>
              </a:cxnLst>
              <a:rect l="l" t="t" r="r" b="b"/>
              <a:pathLst>
                <a:path w="19050" h="19050">
                  <a:moveTo>
                    <a:pt x="7144" y="13455"/>
                  </a:moveTo>
                  <a:cubicBezTo>
                    <a:pt x="26194" y="8692"/>
                    <a:pt x="18574" y="2025"/>
                    <a:pt x="714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260" name="Freeform: Shape 259">
              <a:extLst>
                <a:ext uri="{FF2B5EF4-FFF2-40B4-BE49-F238E27FC236}">
                  <a16:creationId xmlns:a16="http://schemas.microsoft.com/office/drawing/2014/main" xmlns="" id="{23F961AD-9E21-473D-8B04-20EB0CF458AF}"/>
                </a:ext>
              </a:extLst>
            </p:cNvPr>
            <p:cNvSpPr/>
            <p:nvPr/>
          </p:nvSpPr>
          <p:spPr>
            <a:xfrm>
              <a:off x="7741169" y="2648861"/>
              <a:ext cx="9525" cy="9525"/>
            </a:xfrm>
            <a:custGeom>
              <a:avLst/>
              <a:gdLst>
                <a:gd name="connsiteX0" fmla="*/ 7419 w 9525"/>
                <a:gd name="connsiteY0" fmla="*/ 9566 h 9525"/>
                <a:gd name="connsiteX1" fmla="*/ 7419 w 9525"/>
                <a:gd name="connsiteY1" fmla="*/ 9566 h 9525"/>
              </a:gdLst>
              <a:ahLst/>
              <a:cxnLst>
                <a:cxn ang="0">
                  <a:pos x="connsiteX0" y="connsiteY0"/>
                </a:cxn>
                <a:cxn ang="0">
                  <a:pos x="connsiteX1" y="connsiteY1"/>
                </a:cxn>
              </a:cxnLst>
              <a:rect l="l" t="t" r="r" b="b"/>
              <a:pathLst>
                <a:path w="9525" h="9525">
                  <a:moveTo>
                    <a:pt x="7419" y="9566"/>
                  </a:moveTo>
                  <a:cubicBezTo>
                    <a:pt x="6466" y="2898"/>
                    <a:pt x="8371" y="12423"/>
                    <a:pt x="7419" y="9566"/>
                  </a:cubicBezTo>
                  <a:close/>
                </a:path>
              </a:pathLst>
            </a:custGeom>
            <a:grpFill/>
            <a:ln w="9525" cap="flat">
              <a:noFill/>
              <a:prstDash val="solid"/>
              <a:miter/>
            </a:ln>
          </p:spPr>
          <p:txBody>
            <a:bodyPr rtlCol="0" anchor="ctr"/>
            <a:lstStyle/>
            <a:p>
              <a:endParaRPr lang="en-US">
                <a:solidFill>
                  <a:prstClr val="black"/>
                </a:solidFill>
              </a:endParaRPr>
            </a:p>
          </p:txBody>
        </p:sp>
        <p:sp>
          <p:nvSpPr>
            <p:cNvPr id="261" name="Freeform: Shape 260">
              <a:extLst>
                <a:ext uri="{FF2B5EF4-FFF2-40B4-BE49-F238E27FC236}">
                  <a16:creationId xmlns:a16="http://schemas.microsoft.com/office/drawing/2014/main" xmlns="" id="{A4AE2F4C-3197-4600-AD1D-9E3487154ACD}"/>
                </a:ext>
              </a:extLst>
            </p:cNvPr>
            <p:cNvSpPr/>
            <p:nvPr/>
          </p:nvSpPr>
          <p:spPr>
            <a:xfrm>
              <a:off x="7731218" y="2650961"/>
              <a:ext cx="9525" cy="19050"/>
            </a:xfrm>
            <a:custGeom>
              <a:avLst/>
              <a:gdLst>
                <a:gd name="connsiteX0" fmla="*/ 9750 w 9525"/>
                <a:gd name="connsiteY0" fmla="*/ 14133 h 19050"/>
                <a:gd name="connsiteX1" fmla="*/ 9750 w 9525"/>
                <a:gd name="connsiteY1" fmla="*/ 14133 h 19050"/>
              </a:gdLst>
              <a:ahLst/>
              <a:cxnLst>
                <a:cxn ang="0">
                  <a:pos x="connsiteX0" y="connsiteY0"/>
                </a:cxn>
                <a:cxn ang="0">
                  <a:pos x="connsiteX1" y="connsiteY1"/>
                </a:cxn>
              </a:cxnLst>
              <a:rect l="l" t="t" r="r" b="b"/>
              <a:pathLst>
                <a:path w="9525" h="19050">
                  <a:moveTo>
                    <a:pt x="9750" y="14133"/>
                  </a:moveTo>
                  <a:cubicBezTo>
                    <a:pt x="7845" y="-2059"/>
                    <a:pt x="4988" y="15086"/>
                    <a:pt x="9750" y="14133"/>
                  </a:cubicBezTo>
                  <a:close/>
                </a:path>
              </a:pathLst>
            </a:custGeom>
            <a:grpFill/>
            <a:ln w="9525" cap="flat">
              <a:noFill/>
              <a:prstDash val="solid"/>
              <a:miter/>
            </a:ln>
          </p:spPr>
          <p:txBody>
            <a:bodyPr rtlCol="0" anchor="ctr"/>
            <a:lstStyle/>
            <a:p>
              <a:endParaRPr lang="en-US">
                <a:solidFill>
                  <a:prstClr val="black"/>
                </a:solidFill>
              </a:endParaRPr>
            </a:p>
          </p:txBody>
        </p:sp>
        <p:sp>
          <p:nvSpPr>
            <p:cNvPr id="262" name="Freeform: Shape 261">
              <a:extLst>
                <a:ext uri="{FF2B5EF4-FFF2-40B4-BE49-F238E27FC236}">
                  <a16:creationId xmlns:a16="http://schemas.microsoft.com/office/drawing/2014/main" xmlns="" id="{DC65A436-EE01-4E5E-9726-02E6084FCCF1}"/>
                </a:ext>
              </a:extLst>
            </p:cNvPr>
            <p:cNvSpPr/>
            <p:nvPr/>
          </p:nvSpPr>
          <p:spPr>
            <a:xfrm>
              <a:off x="7737634" y="26579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8096"/>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263" name="Freeform: Shape 262">
              <a:extLst>
                <a:ext uri="{FF2B5EF4-FFF2-40B4-BE49-F238E27FC236}">
                  <a16:creationId xmlns:a16="http://schemas.microsoft.com/office/drawing/2014/main" xmlns="" id="{3D1180C3-E42C-4844-9B81-A340E049AC0A}"/>
                </a:ext>
              </a:extLst>
            </p:cNvPr>
            <p:cNvSpPr/>
            <p:nvPr/>
          </p:nvSpPr>
          <p:spPr>
            <a:xfrm>
              <a:off x="7726204" y="264937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4" name="Freeform: Shape 263">
              <a:extLst>
                <a:ext uri="{FF2B5EF4-FFF2-40B4-BE49-F238E27FC236}">
                  <a16:creationId xmlns:a16="http://schemas.microsoft.com/office/drawing/2014/main" xmlns="" id="{4EC0313C-81FF-49D2-8F8B-7B7704903D8C}"/>
                </a:ext>
              </a:extLst>
            </p:cNvPr>
            <p:cNvSpPr/>
            <p:nvPr/>
          </p:nvSpPr>
          <p:spPr>
            <a:xfrm>
              <a:off x="7725040" y="265604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5" name="Freeform: Shape 264">
              <a:extLst>
                <a:ext uri="{FF2B5EF4-FFF2-40B4-BE49-F238E27FC236}">
                  <a16:creationId xmlns:a16="http://schemas.microsoft.com/office/drawing/2014/main" xmlns="" id="{E8004AC3-0063-48FF-95FA-936E9166B050}"/>
                </a:ext>
              </a:extLst>
            </p:cNvPr>
            <p:cNvSpPr/>
            <p:nvPr/>
          </p:nvSpPr>
          <p:spPr>
            <a:xfrm>
              <a:off x="7640479" y="2638758"/>
              <a:ext cx="95250" cy="28575"/>
            </a:xfrm>
            <a:custGeom>
              <a:avLst/>
              <a:gdLst>
                <a:gd name="connsiteX0" fmla="*/ 7144 w 95250"/>
                <a:gd name="connsiteY0" fmla="*/ 11097 h 28575"/>
                <a:gd name="connsiteX1" fmla="*/ 90011 w 95250"/>
                <a:gd name="connsiteY1" fmla="*/ 22527 h 28575"/>
                <a:gd name="connsiteX2" fmla="*/ 90011 w 95250"/>
                <a:gd name="connsiteY2" fmla="*/ 14907 h 28575"/>
                <a:gd name="connsiteX3" fmla="*/ 7144 w 95250"/>
                <a:gd name="connsiteY3" fmla="*/ 11097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1097"/>
                  </a:moveTo>
                  <a:cubicBezTo>
                    <a:pt x="9049" y="36814"/>
                    <a:pt x="85249" y="19669"/>
                    <a:pt x="90011" y="22527"/>
                  </a:cubicBezTo>
                  <a:cubicBezTo>
                    <a:pt x="85249" y="19669"/>
                    <a:pt x="85249" y="16812"/>
                    <a:pt x="90011" y="14907"/>
                  </a:cubicBezTo>
                  <a:cubicBezTo>
                    <a:pt x="53816" y="-3191"/>
                    <a:pt x="25241" y="16812"/>
                    <a:pt x="7144" y="11097"/>
                  </a:cubicBezTo>
                  <a:close/>
                </a:path>
              </a:pathLst>
            </a:custGeom>
            <a:grpFill/>
            <a:ln w="9525" cap="flat">
              <a:noFill/>
              <a:prstDash val="solid"/>
              <a:miter/>
            </a:ln>
          </p:spPr>
          <p:txBody>
            <a:bodyPr rtlCol="0" anchor="ctr"/>
            <a:lstStyle/>
            <a:p>
              <a:endParaRPr lang="en-US">
                <a:solidFill>
                  <a:prstClr val="black"/>
                </a:solidFill>
              </a:endParaRPr>
            </a:p>
          </p:txBody>
        </p:sp>
        <p:sp>
          <p:nvSpPr>
            <p:cNvPr id="266" name="Freeform: Shape 265">
              <a:extLst>
                <a:ext uri="{FF2B5EF4-FFF2-40B4-BE49-F238E27FC236}">
                  <a16:creationId xmlns:a16="http://schemas.microsoft.com/office/drawing/2014/main" xmlns="" id="{01BDB315-0DA2-41A5-B092-DFD5E0F0685C}"/>
                </a:ext>
              </a:extLst>
            </p:cNvPr>
            <p:cNvSpPr/>
            <p:nvPr/>
          </p:nvSpPr>
          <p:spPr>
            <a:xfrm>
              <a:off x="7650004" y="2638606"/>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4"/>
                    <a:pt x="7144" y="7438"/>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267" name="Freeform: Shape 266">
              <a:extLst>
                <a:ext uri="{FF2B5EF4-FFF2-40B4-BE49-F238E27FC236}">
                  <a16:creationId xmlns:a16="http://schemas.microsoft.com/office/drawing/2014/main" xmlns="" id="{0F640866-7418-4D06-B48B-32AC0672FEB1}"/>
                </a:ext>
              </a:extLst>
            </p:cNvPr>
            <p:cNvSpPr/>
            <p:nvPr/>
          </p:nvSpPr>
          <p:spPr>
            <a:xfrm>
              <a:off x="7640479" y="26427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8" name="Freeform: Shape 267">
              <a:extLst>
                <a:ext uri="{FF2B5EF4-FFF2-40B4-BE49-F238E27FC236}">
                  <a16:creationId xmlns:a16="http://schemas.microsoft.com/office/drawing/2014/main" xmlns="" id="{BDE3A4B8-537C-4CEE-B685-D709AFD777D6}"/>
                </a:ext>
              </a:extLst>
            </p:cNvPr>
            <p:cNvSpPr/>
            <p:nvPr/>
          </p:nvSpPr>
          <p:spPr>
            <a:xfrm>
              <a:off x="7658682" y="2653993"/>
              <a:ext cx="9525" cy="9525"/>
            </a:xfrm>
            <a:custGeom>
              <a:avLst/>
              <a:gdLst>
                <a:gd name="connsiteX0" fmla="*/ 7990 w 9525"/>
                <a:gd name="connsiteY0" fmla="*/ 8244 h 9525"/>
                <a:gd name="connsiteX1" fmla="*/ 7990 w 9525"/>
                <a:gd name="connsiteY1" fmla="*/ 8244 h 9525"/>
              </a:gdLst>
              <a:ahLst/>
              <a:cxnLst>
                <a:cxn ang="0">
                  <a:pos x="connsiteX0" y="connsiteY0"/>
                </a:cxn>
                <a:cxn ang="0">
                  <a:pos x="connsiteX1" y="connsiteY1"/>
                </a:cxn>
              </a:cxnLst>
              <a:rect l="l" t="t" r="r" b="b"/>
              <a:pathLst>
                <a:path w="9525" h="9525">
                  <a:moveTo>
                    <a:pt x="7990" y="8244"/>
                  </a:moveTo>
                  <a:cubicBezTo>
                    <a:pt x="7990" y="7291"/>
                    <a:pt x="6086" y="6339"/>
                    <a:pt x="7990" y="8244"/>
                  </a:cubicBezTo>
                  <a:close/>
                </a:path>
              </a:pathLst>
            </a:custGeom>
            <a:grpFill/>
            <a:ln w="9525" cap="flat">
              <a:noFill/>
              <a:prstDash val="solid"/>
              <a:miter/>
            </a:ln>
          </p:spPr>
          <p:txBody>
            <a:bodyPr rtlCol="0" anchor="ctr"/>
            <a:lstStyle/>
            <a:p>
              <a:endParaRPr lang="en-US">
                <a:solidFill>
                  <a:prstClr val="black"/>
                </a:solidFill>
              </a:endParaRPr>
            </a:p>
          </p:txBody>
        </p:sp>
        <p:sp>
          <p:nvSpPr>
            <p:cNvPr id="269" name="Freeform: Shape 268">
              <a:extLst>
                <a:ext uri="{FF2B5EF4-FFF2-40B4-BE49-F238E27FC236}">
                  <a16:creationId xmlns:a16="http://schemas.microsoft.com/office/drawing/2014/main" xmlns="" id="{830D2350-5E37-41FD-A938-D39C3F48E2AF}"/>
                </a:ext>
              </a:extLst>
            </p:cNvPr>
            <p:cNvSpPr/>
            <p:nvPr/>
          </p:nvSpPr>
          <p:spPr>
            <a:xfrm>
              <a:off x="7662386" y="2639853"/>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0" name="Freeform: Shape 269">
              <a:extLst>
                <a:ext uri="{FF2B5EF4-FFF2-40B4-BE49-F238E27FC236}">
                  <a16:creationId xmlns:a16="http://schemas.microsoft.com/office/drawing/2014/main" xmlns="" id="{41B8A32C-BE2D-4E59-BE7C-9C905825E8B5}"/>
                </a:ext>
              </a:extLst>
            </p:cNvPr>
            <p:cNvSpPr/>
            <p:nvPr/>
          </p:nvSpPr>
          <p:spPr>
            <a:xfrm>
              <a:off x="7682716" y="2641758"/>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271" name="Freeform: Shape 270">
              <a:extLst>
                <a:ext uri="{FF2B5EF4-FFF2-40B4-BE49-F238E27FC236}">
                  <a16:creationId xmlns:a16="http://schemas.microsoft.com/office/drawing/2014/main" xmlns="" id="{7602B1DD-58EA-49DF-9192-4B87A6ED76AE}"/>
                </a:ext>
              </a:extLst>
            </p:cNvPr>
            <p:cNvSpPr/>
            <p:nvPr/>
          </p:nvSpPr>
          <p:spPr>
            <a:xfrm>
              <a:off x="7642585" y="2639853"/>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9800" y="7144"/>
                    <a:pt x="3132" y="10954"/>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2" name="Freeform: Shape 271">
              <a:extLst>
                <a:ext uri="{FF2B5EF4-FFF2-40B4-BE49-F238E27FC236}">
                  <a16:creationId xmlns:a16="http://schemas.microsoft.com/office/drawing/2014/main" xmlns="" id="{E86E319E-9D92-48D1-92CE-868DAAB18649}"/>
                </a:ext>
              </a:extLst>
            </p:cNvPr>
            <p:cNvSpPr/>
            <p:nvPr/>
          </p:nvSpPr>
          <p:spPr>
            <a:xfrm>
              <a:off x="7594307" y="2642711"/>
              <a:ext cx="57150" cy="19050"/>
            </a:xfrm>
            <a:custGeom>
              <a:avLst/>
              <a:gdLst>
                <a:gd name="connsiteX0" fmla="*/ 7596 w 57150"/>
                <a:gd name="connsiteY0" fmla="*/ 19526 h 19050"/>
                <a:gd name="connsiteX1" fmla="*/ 49505 w 57150"/>
                <a:gd name="connsiteY1" fmla="*/ 17621 h 19050"/>
                <a:gd name="connsiteX2" fmla="*/ 50458 w 57150"/>
                <a:gd name="connsiteY2" fmla="*/ 7144 h 19050"/>
                <a:gd name="connsiteX3" fmla="*/ 44743 w 57150"/>
                <a:gd name="connsiteY3" fmla="*/ 7144 h 19050"/>
                <a:gd name="connsiteX4" fmla="*/ 7596 w 57150"/>
                <a:gd name="connsiteY4" fmla="*/ 19526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19050">
                  <a:moveTo>
                    <a:pt x="7596" y="19526"/>
                  </a:moveTo>
                  <a:cubicBezTo>
                    <a:pt x="8548" y="21431"/>
                    <a:pt x="46648" y="17621"/>
                    <a:pt x="49505" y="17621"/>
                  </a:cubicBezTo>
                  <a:cubicBezTo>
                    <a:pt x="50458" y="13811"/>
                    <a:pt x="50458" y="10954"/>
                    <a:pt x="50458" y="7144"/>
                  </a:cubicBezTo>
                  <a:cubicBezTo>
                    <a:pt x="45696" y="11906"/>
                    <a:pt x="43790" y="11906"/>
                    <a:pt x="44743" y="7144"/>
                  </a:cubicBezTo>
                  <a:cubicBezTo>
                    <a:pt x="37123" y="7144"/>
                    <a:pt x="2833" y="17621"/>
                    <a:pt x="7596" y="19526"/>
                  </a:cubicBezTo>
                  <a:close/>
                </a:path>
              </a:pathLst>
            </a:custGeom>
            <a:grpFill/>
            <a:ln w="9525" cap="flat">
              <a:noFill/>
              <a:prstDash val="solid"/>
              <a:miter/>
            </a:ln>
          </p:spPr>
          <p:txBody>
            <a:bodyPr rtlCol="0" anchor="ctr"/>
            <a:lstStyle/>
            <a:p>
              <a:endParaRPr lang="en-US">
                <a:solidFill>
                  <a:prstClr val="black"/>
                </a:solidFill>
              </a:endParaRPr>
            </a:p>
          </p:txBody>
        </p:sp>
        <p:sp>
          <p:nvSpPr>
            <p:cNvPr id="273" name="Freeform: Shape 272">
              <a:extLst>
                <a:ext uri="{FF2B5EF4-FFF2-40B4-BE49-F238E27FC236}">
                  <a16:creationId xmlns:a16="http://schemas.microsoft.com/office/drawing/2014/main" xmlns="" id="{83794CB4-FA1E-49C1-8F01-3B72E4994ACF}"/>
                </a:ext>
              </a:extLst>
            </p:cNvPr>
            <p:cNvSpPr/>
            <p:nvPr/>
          </p:nvSpPr>
          <p:spPr>
            <a:xfrm>
              <a:off x="7625239" y="264271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4" name="Freeform: Shape 273">
              <a:extLst>
                <a:ext uri="{FF2B5EF4-FFF2-40B4-BE49-F238E27FC236}">
                  <a16:creationId xmlns:a16="http://schemas.microsoft.com/office/drawing/2014/main" xmlns="" id="{3CAB7D61-CBD3-40ED-8187-2C2ECD5D86FC}"/>
                </a:ext>
              </a:extLst>
            </p:cNvPr>
            <p:cNvSpPr/>
            <p:nvPr/>
          </p:nvSpPr>
          <p:spPr>
            <a:xfrm>
              <a:off x="7560469" y="2647111"/>
              <a:ext cx="38100" cy="19050"/>
            </a:xfrm>
            <a:custGeom>
              <a:avLst/>
              <a:gdLst>
                <a:gd name="connsiteX0" fmla="*/ 27146 w 38100"/>
                <a:gd name="connsiteY0" fmla="*/ 9411 h 19050"/>
                <a:gd name="connsiteX1" fmla="*/ 7144 w 38100"/>
                <a:gd name="connsiteY1" fmla="*/ 19888 h 19050"/>
                <a:gd name="connsiteX2" fmla="*/ 27146 w 38100"/>
                <a:gd name="connsiteY2" fmla="*/ 9411 h 19050"/>
              </a:gdLst>
              <a:ahLst/>
              <a:cxnLst>
                <a:cxn ang="0">
                  <a:pos x="connsiteX0" y="connsiteY0"/>
                </a:cxn>
                <a:cxn ang="0">
                  <a:pos x="connsiteX1" y="connsiteY1"/>
                </a:cxn>
                <a:cxn ang="0">
                  <a:pos x="connsiteX2" y="connsiteY2"/>
                </a:cxn>
              </a:cxnLst>
              <a:rect l="l" t="t" r="r" b="b"/>
              <a:pathLst>
                <a:path w="38100" h="19050">
                  <a:moveTo>
                    <a:pt x="27146" y="9411"/>
                  </a:moveTo>
                  <a:cubicBezTo>
                    <a:pt x="18574" y="5601"/>
                    <a:pt x="18574" y="16078"/>
                    <a:pt x="7144" y="19888"/>
                  </a:cubicBezTo>
                  <a:cubicBezTo>
                    <a:pt x="15716" y="23698"/>
                    <a:pt x="50006" y="-114"/>
                    <a:pt x="27146" y="9411"/>
                  </a:cubicBezTo>
                  <a:close/>
                </a:path>
              </a:pathLst>
            </a:custGeom>
            <a:grpFill/>
            <a:ln w="9525" cap="flat">
              <a:noFill/>
              <a:prstDash val="solid"/>
              <a:miter/>
            </a:ln>
          </p:spPr>
          <p:txBody>
            <a:bodyPr rtlCol="0" anchor="ctr"/>
            <a:lstStyle/>
            <a:p>
              <a:endParaRPr lang="en-US">
                <a:solidFill>
                  <a:prstClr val="black"/>
                </a:solidFill>
              </a:endParaRPr>
            </a:p>
          </p:txBody>
        </p:sp>
        <p:sp>
          <p:nvSpPr>
            <p:cNvPr id="275" name="Freeform: Shape 274">
              <a:extLst>
                <a:ext uri="{FF2B5EF4-FFF2-40B4-BE49-F238E27FC236}">
                  <a16:creationId xmlns:a16="http://schemas.microsoft.com/office/drawing/2014/main" xmlns="" id="{00D04417-EAE4-49C8-B68F-BF0C68CDC147}"/>
                </a:ext>
              </a:extLst>
            </p:cNvPr>
            <p:cNvSpPr/>
            <p:nvPr/>
          </p:nvSpPr>
          <p:spPr>
            <a:xfrm>
              <a:off x="7589573" y="26455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6" name="Freeform: Shape 275">
              <a:extLst>
                <a:ext uri="{FF2B5EF4-FFF2-40B4-BE49-F238E27FC236}">
                  <a16:creationId xmlns:a16="http://schemas.microsoft.com/office/drawing/2014/main" xmlns="" id="{EE73F419-68ED-4EB4-9BE7-490FF07C0DBB}"/>
                </a:ext>
              </a:extLst>
            </p:cNvPr>
            <p:cNvSpPr/>
            <p:nvPr/>
          </p:nvSpPr>
          <p:spPr>
            <a:xfrm>
              <a:off x="7587466" y="2655279"/>
              <a:ext cx="9525" cy="9525"/>
            </a:xfrm>
            <a:custGeom>
              <a:avLst/>
              <a:gdLst>
                <a:gd name="connsiteX0" fmla="*/ 7769 w 9525"/>
                <a:gd name="connsiteY0" fmla="*/ 10768 h 9525"/>
                <a:gd name="connsiteX1" fmla="*/ 8722 w 9525"/>
                <a:gd name="connsiteY1" fmla="*/ 7911 h 9525"/>
                <a:gd name="connsiteX2" fmla="*/ 7769 w 9525"/>
                <a:gd name="connsiteY2" fmla="*/ 10768 h 9525"/>
              </a:gdLst>
              <a:ahLst/>
              <a:cxnLst>
                <a:cxn ang="0">
                  <a:pos x="connsiteX0" y="connsiteY0"/>
                </a:cxn>
                <a:cxn ang="0">
                  <a:pos x="connsiteX1" y="connsiteY1"/>
                </a:cxn>
                <a:cxn ang="0">
                  <a:pos x="connsiteX2" y="connsiteY2"/>
                </a:cxn>
              </a:cxnLst>
              <a:rect l="l" t="t" r="r" b="b"/>
              <a:pathLst>
                <a:path w="9525" h="9525">
                  <a:moveTo>
                    <a:pt x="7769" y="10768"/>
                  </a:moveTo>
                  <a:cubicBezTo>
                    <a:pt x="7769" y="9815"/>
                    <a:pt x="8722" y="8863"/>
                    <a:pt x="8722" y="7911"/>
                  </a:cubicBezTo>
                  <a:cubicBezTo>
                    <a:pt x="6817" y="6006"/>
                    <a:pt x="6817" y="7911"/>
                    <a:pt x="7769" y="10768"/>
                  </a:cubicBezTo>
                  <a:close/>
                </a:path>
              </a:pathLst>
            </a:custGeom>
            <a:grpFill/>
            <a:ln w="9525" cap="flat">
              <a:noFill/>
              <a:prstDash val="solid"/>
              <a:miter/>
            </a:ln>
          </p:spPr>
          <p:txBody>
            <a:bodyPr rtlCol="0" anchor="ctr"/>
            <a:lstStyle/>
            <a:p>
              <a:endParaRPr lang="en-US">
                <a:solidFill>
                  <a:prstClr val="black"/>
                </a:solidFill>
              </a:endParaRPr>
            </a:p>
          </p:txBody>
        </p:sp>
        <p:sp>
          <p:nvSpPr>
            <p:cNvPr id="277" name="Freeform: Shape 276">
              <a:extLst>
                <a:ext uri="{FF2B5EF4-FFF2-40B4-BE49-F238E27FC236}">
                  <a16:creationId xmlns:a16="http://schemas.microsoft.com/office/drawing/2014/main" xmlns="" id="{46A2098F-D62D-4C00-99B6-74E08F4E950E}"/>
                </a:ext>
              </a:extLst>
            </p:cNvPr>
            <p:cNvSpPr/>
            <p:nvPr/>
          </p:nvSpPr>
          <p:spPr>
            <a:xfrm>
              <a:off x="7563032" y="2645568"/>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4" y="10001"/>
                    <a:pt x="7438" y="904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8" name="Freeform: Shape 277">
              <a:extLst>
                <a:ext uri="{FF2B5EF4-FFF2-40B4-BE49-F238E27FC236}">
                  <a16:creationId xmlns:a16="http://schemas.microsoft.com/office/drawing/2014/main" xmlns="" id="{0856345F-21EA-475C-BCD8-5E13A6411A5B}"/>
                </a:ext>
              </a:extLst>
            </p:cNvPr>
            <p:cNvSpPr/>
            <p:nvPr/>
          </p:nvSpPr>
          <p:spPr>
            <a:xfrm>
              <a:off x="7547134" y="2653774"/>
              <a:ext cx="19050" cy="19050"/>
            </a:xfrm>
            <a:custGeom>
              <a:avLst/>
              <a:gdLst>
                <a:gd name="connsiteX0" fmla="*/ 7144 w 19050"/>
                <a:gd name="connsiteY0" fmla="*/ 14178 h 19050"/>
                <a:gd name="connsiteX1" fmla="*/ 7144 w 19050"/>
                <a:gd name="connsiteY1" fmla="*/ 14178 h 19050"/>
              </a:gdLst>
              <a:ahLst/>
              <a:cxnLst>
                <a:cxn ang="0">
                  <a:pos x="connsiteX0" y="connsiteY0"/>
                </a:cxn>
                <a:cxn ang="0">
                  <a:pos x="connsiteX1" y="connsiteY1"/>
                </a:cxn>
              </a:cxnLst>
              <a:rect l="l" t="t" r="r" b="b"/>
              <a:pathLst>
                <a:path w="19050" h="19050">
                  <a:moveTo>
                    <a:pt x="7144" y="14178"/>
                  </a:moveTo>
                  <a:cubicBezTo>
                    <a:pt x="25241" y="11320"/>
                    <a:pt x="11906" y="-110"/>
                    <a:pt x="7144" y="14178"/>
                  </a:cubicBezTo>
                  <a:close/>
                </a:path>
              </a:pathLst>
            </a:custGeom>
            <a:grpFill/>
            <a:ln w="9525" cap="flat">
              <a:noFill/>
              <a:prstDash val="solid"/>
              <a:miter/>
            </a:ln>
          </p:spPr>
          <p:txBody>
            <a:bodyPr rtlCol="0" anchor="ctr"/>
            <a:lstStyle/>
            <a:p>
              <a:endParaRPr lang="en-US">
                <a:solidFill>
                  <a:prstClr val="black"/>
                </a:solidFill>
              </a:endParaRPr>
            </a:p>
          </p:txBody>
        </p:sp>
        <p:sp>
          <p:nvSpPr>
            <p:cNvPr id="279" name="Freeform: Shape 278">
              <a:extLst>
                <a:ext uri="{FF2B5EF4-FFF2-40B4-BE49-F238E27FC236}">
                  <a16:creationId xmlns:a16="http://schemas.microsoft.com/office/drawing/2014/main" xmlns="" id="{37AF7C2C-F32D-4AD6-88AA-7F1439F67A27}"/>
                </a:ext>
              </a:extLst>
            </p:cNvPr>
            <p:cNvSpPr/>
            <p:nvPr/>
          </p:nvSpPr>
          <p:spPr>
            <a:xfrm>
              <a:off x="7463314" y="2646368"/>
              <a:ext cx="85725" cy="19050"/>
            </a:xfrm>
            <a:custGeom>
              <a:avLst/>
              <a:gdLst>
                <a:gd name="connsiteX0" fmla="*/ 78581 w 85725"/>
                <a:gd name="connsiteY0" fmla="*/ 9201 h 19050"/>
                <a:gd name="connsiteX1" fmla="*/ 7144 w 85725"/>
                <a:gd name="connsiteY1" fmla="*/ 11106 h 19050"/>
                <a:gd name="connsiteX2" fmla="*/ 78581 w 85725"/>
                <a:gd name="connsiteY2" fmla="*/ 9201 h 19050"/>
              </a:gdLst>
              <a:ahLst/>
              <a:cxnLst>
                <a:cxn ang="0">
                  <a:pos x="connsiteX0" y="connsiteY0"/>
                </a:cxn>
                <a:cxn ang="0">
                  <a:pos x="connsiteX1" y="connsiteY1"/>
                </a:cxn>
                <a:cxn ang="0">
                  <a:pos x="connsiteX2" y="connsiteY2"/>
                </a:cxn>
              </a:cxnLst>
              <a:rect l="l" t="t" r="r" b="b"/>
              <a:pathLst>
                <a:path w="85725" h="19050">
                  <a:moveTo>
                    <a:pt x="78581" y="9201"/>
                  </a:moveTo>
                  <a:cubicBezTo>
                    <a:pt x="61436" y="9201"/>
                    <a:pt x="24289" y="3486"/>
                    <a:pt x="7144" y="11106"/>
                  </a:cubicBezTo>
                  <a:cubicBezTo>
                    <a:pt x="53816" y="12059"/>
                    <a:pt x="77629" y="21584"/>
                    <a:pt x="78581" y="9201"/>
                  </a:cubicBezTo>
                  <a:close/>
                </a:path>
              </a:pathLst>
            </a:custGeom>
            <a:grpFill/>
            <a:ln w="9525" cap="flat">
              <a:noFill/>
              <a:prstDash val="solid"/>
              <a:miter/>
            </a:ln>
          </p:spPr>
          <p:txBody>
            <a:bodyPr rtlCol="0" anchor="ctr"/>
            <a:lstStyle/>
            <a:p>
              <a:endParaRPr lang="en-US">
                <a:solidFill>
                  <a:prstClr val="black"/>
                </a:solidFill>
              </a:endParaRPr>
            </a:p>
          </p:txBody>
        </p:sp>
        <p:sp>
          <p:nvSpPr>
            <p:cNvPr id="280" name="Freeform: Shape 279">
              <a:extLst>
                <a:ext uri="{FF2B5EF4-FFF2-40B4-BE49-F238E27FC236}">
                  <a16:creationId xmlns:a16="http://schemas.microsoft.com/office/drawing/2014/main" xmlns="" id="{CBA71A16-8B1C-452C-9E5F-1E1F6CB4C897}"/>
                </a:ext>
              </a:extLst>
            </p:cNvPr>
            <p:cNvSpPr/>
            <p:nvPr/>
          </p:nvSpPr>
          <p:spPr>
            <a:xfrm>
              <a:off x="7540466" y="265795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281" name="Freeform: Shape 280">
              <a:extLst>
                <a:ext uri="{FF2B5EF4-FFF2-40B4-BE49-F238E27FC236}">
                  <a16:creationId xmlns:a16="http://schemas.microsoft.com/office/drawing/2014/main" xmlns="" id="{D9155C62-213D-4C49-9BBE-010C14D382B3}"/>
                </a:ext>
              </a:extLst>
            </p:cNvPr>
            <p:cNvSpPr/>
            <p:nvPr/>
          </p:nvSpPr>
          <p:spPr>
            <a:xfrm>
              <a:off x="7462361" y="265033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2" name="Freeform: Shape 281">
              <a:extLst>
                <a:ext uri="{FF2B5EF4-FFF2-40B4-BE49-F238E27FC236}">
                  <a16:creationId xmlns:a16="http://schemas.microsoft.com/office/drawing/2014/main" xmlns="" id="{7F47B9DA-018F-4BA9-8539-9CE5A15229F9}"/>
                </a:ext>
              </a:extLst>
            </p:cNvPr>
            <p:cNvSpPr/>
            <p:nvPr/>
          </p:nvSpPr>
          <p:spPr>
            <a:xfrm>
              <a:off x="7547134" y="26569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3" name="Freeform: Shape 282">
              <a:extLst>
                <a:ext uri="{FF2B5EF4-FFF2-40B4-BE49-F238E27FC236}">
                  <a16:creationId xmlns:a16="http://schemas.microsoft.com/office/drawing/2014/main" xmlns="" id="{C9FD31EE-3D9B-49C9-BDC9-E1131DC1E90E}"/>
                </a:ext>
              </a:extLst>
            </p:cNvPr>
            <p:cNvSpPr/>
            <p:nvPr/>
          </p:nvSpPr>
          <p:spPr>
            <a:xfrm>
              <a:off x="7548482" y="26474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4" name="Freeform: Shape 283">
              <a:extLst>
                <a:ext uri="{FF2B5EF4-FFF2-40B4-BE49-F238E27FC236}">
                  <a16:creationId xmlns:a16="http://schemas.microsoft.com/office/drawing/2014/main" xmlns="" id="{3609DD87-4AD7-45AE-AFF0-04F2635F3B9B}"/>
                </a:ext>
              </a:extLst>
            </p:cNvPr>
            <p:cNvSpPr/>
            <p:nvPr/>
          </p:nvSpPr>
          <p:spPr>
            <a:xfrm>
              <a:off x="7449979" y="264556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5" name="Freeform: Shape 284">
              <a:extLst>
                <a:ext uri="{FF2B5EF4-FFF2-40B4-BE49-F238E27FC236}">
                  <a16:creationId xmlns:a16="http://schemas.microsoft.com/office/drawing/2014/main" xmlns="" id="{967B229B-4F31-4CE8-9409-665C2A05B8F7}"/>
                </a:ext>
              </a:extLst>
            </p:cNvPr>
            <p:cNvSpPr/>
            <p:nvPr/>
          </p:nvSpPr>
          <p:spPr>
            <a:xfrm>
              <a:off x="7413784" y="26432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86" name="Freeform: Shape 285">
              <a:extLst>
                <a:ext uri="{FF2B5EF4-FFF2-40B4-BE49-F238E27FC236}">
                  <a16:creationId xmlns:a16="http://schemas.microsoft.com/office/drawing/2014/main" xmlns="" id="{8BEBA110-334A-48C3-8000-9E2971AB0977}"/>
                </a:ext>
              </a:extLst>
            </p:cNvPr>
            <p:cNvSpPr/>
            <p:nvPr/>
          </p:nvSpPr>
          <p:spPr>
            <a:xfrm>
              <a:off x="7318234" y="2641758"/>
              <a:ext cx="152400" cy="28575"/>
            </a:xfrm>
            <a:custGeom>
              <a:avLst/>
              <a:gdLst>
                <a:gd name="connsiteX0" fmla="*/ 14111 w 152400"/>
                <a:gd name="connsiteY0" fmla="*/ 7144 h 28575"/>
                <a:gd name="connsiteX1" fmla="*/ 81739 w 152400"/>
                <a:gd name="connsiteY1" fmla="*/ 8096 h 28575"/>
                <a:gd name="connsiteX2" fmla="*/ 120791 w 152400"/>
                <a:gd name="connsiteY2" fmla="*/ 9049 h 28575"/>
                <a:gd name="connsiteX3" fmla="*/ 147461 w 152400"/>
                <a:gd name="connsiteY3" fmla="*/ 9049 h 28575"/>
                <a:gd name="connsiteX4" fmla="*/ 137936 w 152400"/>
                <a:gd name="connsiteY4" fmla="*/ 19526 h 28575"/>
                <a:gd name="connsiteX5" fmla="*/ 14111 w 152400"/>
                <a:gd name="connsiteY5"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400" h="28575">
                  <a:moveTo>
                    <a:pt x="14111" y="7144"/>
                  </a:moveTo>
                  <a:cubicBezTo>
                    <a:pt x="-18274" y="19526"/>
                    <a:pt x="72214" y="10954"/>
                    <a:pt x="81739" y="8096"/>
                  </a:cubicBezTo>
                  <a:cubicBezTo>
                    <a:pt x="88406" y="29051"/>
                    <a:pt x="95074" y="14764"/>
                    <a:pt x="120791" y="9049"/>
                  </a:cubicBezTo>
                  <a:cubicBezTo>
                    <a:pt x="116981" y="2381"/>
                    <a:pt x="149366" y="45244"/>
                    <a:pt x="147461" y="9049"/>
                  </a:cubicBezTo>
                  <a:cubicBezTo>
                    <a:pt x="143651" y="11906"/>
                    <a:pt x="135079" y="16669"/>
                    <a:pt x="137936" y="19526"/>
                  </a:cubicBezTo>
                  <a:cubicBezTo>
                    <a:pt x="143651" y="13811"/>
                    <a:pt x="14111" y="10001"/>
                    <a:pt x="141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7" name="Freeform: Shape 286">
              <a:extLst>
                <a:ext uri="{FF2B5EF4-FFF2-40B4-BE49-F238E27FC236}">
                  <a16:creationId xmlns:a16="http://schemas.microsoft.com/office/drawing/2014/main" xmlns="" id="{F361275B-8708-43D4-BD22-BB69525FC7D0}"/>
                </a:ext>
              </a:extLst>
            </p:cNvPr>
            <p:cNvSpPr/>
            <p:nvPr/>
          </p:nvSpPr>
          <p:spPr>
            <a:xfrm>
              <a:off x="7360761" y="2642382"/>
              <a:ext cx="9525" cy="9525"/>
            </a:xfrm>
            <a:custGeom>
              <a:avLst/>
              <a:gdLst>
                <a:gd name="connsiteX0" fmla="*/ 9684 w 9525"/>
                <a:gd name="connsiteY0" fmla="*/ 10330 h 9525"/>
                <a:gd name="connsiteX1" fmla="*/ 9684 w 9525"/>
                <a:gd name="connsiteY1" fmla="*/ 10330 h 9525"/>
              </a:gdLst>
              <a:ahLst/>
              <a:cxnLst>
                <a:cxn ang="0">
                  <a:pos x="connsiteX0" y="connsiteY0"/>
                </a:cxn>
                <a:cxn ang="0">
                  <a:pos x="connsiteX1" y="connsiteY1"/>
                </a:cxn>
              </a:cxnLst>
              <a:rect l="l" t="t" r="r" b="b"/>
              <a:pathLst>
                <a:path w="9525" h="9525">
                  <a:moveTo>
                    <a:pt x="9684" y="10330"/>
                  </a:moveTo>
                  <a:cubicBezTo>
                    <a:pt x="3969" y="3663"/>
                    <a:pt x="9684" y="9378"/>
                    <a:pt x="968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288" name="Freeform: Shape 287">
              <a:extLst>
                <a:ext uri="{FF2B5EF4-FFF2-40B4-BE49-F238E27FC236}">
                  <a16:creationId xmlns:a16="http://schemas.microsoft.com/office/drawing/2014/main" xmlns="" id="{580522AA-01AD-49E1-B53D-E6EA106E1874}"/>
                </a:ext>
              </a:extLst>
            </p:cNvPr>
            <p:cNvSpPr/>
            <p:nvPr/>
          </p:nvSpPr>
          <p:spPr>
            <a:xfrm>
              <a:off x="7360296" y="264461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8096"/>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9" name="Freeform: Shape 288">
              <a:extLst>
                <a:ext uri="{FF2B5EF4-FFF2-40B4-BE49-F238E27FC236}">
                  <a16:creationId xmlns:a16="http://schemas.microsoft.com/office/drawing/2014/main" xmlns="" id="{2ADA1D6B-1BE0-4DED-98E2-021E0F6A5028}"/>
                </a:ext>
              </a:extLst>
            </p:cNvPr>
            <p:cNvSpPr/>
            <p:nvPr/>
          </p:nvSpPr>
          <p:spPr>
            <a:xfrm>
              <a:off x="7313771" y="2641335"/>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9049"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90" name="Freeform: Shape 289">
              <a:extLst>
                <a:ext uri="{FF2B5EF4-FFF2-40B4-BE49-F238E27FC236}">
                  <a16:creationId xmlns:a16="http://schemas.microsoft.com/office/drawing/2014/main" xmlns="" id="{1BF8C896-4A9E-458D-9B2A-944A2B2B616E}"/>
                </a:ext>
              </a:extLst>
            </p:cNvPr>
            <p:cNvSpPr/>
            <p:nvPr/>
          </p:nvSpPr>
          <p:spPr>
            <a:xfrm>
              <a:off x="7312819" y="26436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1" name="Freeform: Shape 290">
              <a:extLst>
                <a:ext uri="{FF2B5EF4-FFF2-40B4-BE49-F238E27FC236}">
                  <a16:creationId xmlns:a16="http://schemas.microsoft.com/office/drawing/2014/main" xmlns="" id="{373847D6-1250-4CD1-9E48-3B4014FA17E7}"/>
                </a:ext>
              </a:extLst>
            </p:cNvPr>
            <p:cNvSpPr/>
            <p:nvPr/>
          </p:nvSpPr>
          <p:spPr>
            <a:xfrm>
              <a:off x="7248033" y="2639853"/>
              <a:ext cx="76200" cy="19050"/>
            </a:xfrm>
            <a:custGeom>
              <a:avLst/>
              <a:gdLst>
                <a:gd name="connsiteX0" fmla="*/ 7160 w 76200"/>
                <a:gd name="connsiteY0" fmla="*/ 7144 h 19050"/>
                <a:gd name="connsiteX1" fmla="*/ 71930 w 76200"/>
                <a:gd name="connsiteY1" fmla="*/ 12859 h 19050"/>
                <a:gd name="connsiteX2" fmla="*/ 63357 w 76200"/>
                <a:gd name="connsiteY2" fmla="*/ 14764 h 19050"/>
                <a:gd name="connsiteX3" fmla="*/ 7160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60" y="7144"/>
                  </a:moveTo>
                  <a:cubicBezTo>
                    <a:pt x="6207" y="7144"/>
                    <a:pt x="48117" y="20479"/>
                    <a:pt x="71930" y="12859"/>
                  </a:cubicBezTo>
                  <a:cubicBezTo>
                    <a:pt x="62405" y="13811"/>
                    <a:pt x="59547" y="14764"/>
                    <a:pt x="63357" y="14764"/>
                  </a:cubicBezTo>
                  <a:cubicBezTo>
                    <a:pt x="66215" y="8096"/>
                    <a:pt x="6207" y="10954"/>
                    <a:pt x="71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2" name="Freeform: Shape 291">
              <a:extLst>
                <a:ext uri="{FF2B5EF4-FFF2-40B4-BE49-F238E27FC236}">
                  <a16:creationId xmlns:a16="http://schemas.microsoft.com/office/drawing/2014/main" xmlns="" id="{414C5CE3-DEF5-44DB-8403-96F675C2751F}"/>
                </a:ext>
              </a:extLst>
            </p:cNvPr>
            <p:cNvSpPr/>
            <p:nvPr/>
          </p:nvSpPr>
          <p:spPr>
            <a:xfrm>
              <a:off x="7231116" y="2640959"/>
              <a:ext cx="9525" cy="9525"/>
            </a:xfrm>
            <a:custGeom>
              <a:avLst/>
              <a:gdLst>
                <a:gd name="connsiteX0" fmla="*/ 8837 w 9525"/>
                <a:gd name="connsiteY0" fmla="*/ 8896 h 9525"/>
                <a:gd name="connsiteX1" fmla="*/ 8837 w 9525"/>
                <a:gd name="connsiteY1" fmla="*/ 8896 h 9525"/>
              </a:gdLst>
              <a:ahLst/>
              <a:cxnLst>
                <a:cxn ang="0">
                  <a:pos x="connsiteX0" y="connsiteY0"/>
                </a:cxn>
                <a:cxn ang="0">
                  <a:pos x="connsiteX1" y="connsiteY1"/>
                </a:cxn>
              </a:cxnLst>
              <a:rect l="l" t="t" r="r" b="b"/>
              <a:pathLst>
                <a:path w="9525" h="9525">
                  <a:moveTo>
                    <a:pt x="8837" y="8896"/>
                  </a:moveTo>
                  <a:cubicBezTo>
                    <a:pt x="8837" y="4133"/>
                    <a:pt x="5027" y="10800"/>
                    <a:pt x="8837" y="8896"/>
                  </a:cubicBezTo>
                  <a:close/>
                </a:path>
              </a:pathLst>
            </a:custGeom>
            <a:grpFill/>
            <a:ln w="9525" cap="flat">
              <a:noFill/>
              <a:prstDash val="solid"/>
              <a:miter/>
            </a:ln>
          </p:spPr>
          <p:txBody>
            <a:bodyPr rtlCol="0" anchor="ctr"/>
            <a:lstStyle/>
            <a:p>
              <a:endParaRPr lang="en-US">
                <a:solidFill>
                  <a:prstClr val="black"/>
                </a:solidFill>
              </a:endParaRPr>
            </a:p>
          </p:txBody>
        </p:sp>
        <p:sp>
          <p:nvSpPr>
            <p:cNvPr id="293" name="Freeform: Shape 292">
              <a:extLst>
                <a:ext uri="{FF2B5EF4-FFF2-40B4-BE49-F238E27FC236}">
                  <a16:creationId xmlns:a16="http://schemas.microsoft.com/office/drawing/2014/main" xmlns="" id="{31D3FD8E-735D-485D-A5EA-ABFB32D6A599}"/>
                </a:ext>
              </a:extLst>
            </p:cNvPr>
            <p:cNvSpPr/>
            <p:nvPr/>
          </p:nvSpPr>
          <p:spPr>
            <a:xfrm>
              <a:off x="7206139" y="2630626"/>
              <a:ext cx="19050" cy="19050"/>
            </a:xfrm>
            <a:custGeom>
              <a:avLst/>
              <a:gdLst>
                <a:gd name="connsiteX0" fmla="*/ 7144 w 19050"/>
                <a:gd name="connsiteY0" fmla="*/ 13513 h 19050"/>
                <a:gd name="connsiteX1" fmla="*/ 7144 w 19050"/>
                <a:gd name="connsiteY1" fmla="*/ 13513 h 19050"/>
              </a:gdLst>
              <a:ahLst/>
              <a:cxnLst>
                <a:cxn ang="0">
                  <a:pos x="connsiteX0" y="connsiteY0"/>
                </a:cxn>
                <a:cxn ang="0">
                  <a:pos x="connsiteX1" y="connsiteY1"/>
                </a:cxn>
              </a:cxnLst>
              <a:rect l="l" t="t" r="r" b="b"/>
              <a:pathLst>
                <a:path w="19050" h="19050">
                  <a:moveTo>
                    <a:pt x="7144" y="13513"/>
                  </a:moveTo>
                  <a:cubicBezTo>
                    <a:pt x="23336" y="-1727"/>
                    <a:pt x="12859" y="15418"/>
                    <a:pt x="7144" y="13513"/>
                  </a:cubicBezTo>
                  <a:close/>
                </a:path>
              </a:pathLst>
            </a:custGeom>
            <a:grpFill/>
            <a:ln w="9525" cap="flat">
              <a:noFill/>
              <a:prstDash val="solid"/>
              <a:miter/>
            </a:ln>
          </p:spPr>
          <p:txBody>
            <a:bodyPr rtlCol="0" anchor="ctr"/>
            <a:lstStyle/>
            <a:p>
              <a:endParaRPr lang="en-US">
                <a:solidFill>
                  <a:prstClr val="black"/>
                </a:solidFill>
              </a:endParaRPr>
            </a:p>
          </p:txBody>
        </p:sp>
        <p:sp>
          <p:nvSpPr>
            <p:cNvPr id="294" name="Freeform: Shape 293">
              <a:extLst>
                <a:ext uri="{FF2B5EF4-FFF2-40B4-BE49-F238E27FC236}">
                  <a16:creationId xmlns:a16="http://schemas.microsoft.com/office/drawing/2014/main" xmlns="" id="{CE6E860C-BB47-4563-83FA-47735AA16FD0}"/>
                </a:ext>
              </a:extLst>
            </p:cNvPr>
            <p:cNvSpPr/>
            <p:nvPr/>
          </p:nvSpPr>
          <p:spPr>
            <a:xfrm>
              <a:off x="7203281" y="2639536"/>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8096"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95" name="Freeform: Shape 294">
              <a:extLst>
                <a:ext uri="{FF2B5EF4-FFF2-40B4-BE49-F238E27FC236}">
                  <a16:creationId xmlns:a16="http://schemas.microsoft.com/office/drawing/2014/main" xmlns="" id="{AF2471EE-0A11-4E92-A657-DBF181EA2BF8}"/>
                </a:ext>
              </a:extLst>
            </p:cNvPr>
            <p:cNvSpPr/>
            <p:nvPr/>
          </p:nvSpPr>
          <p:spPr>
            <a:xfrm>
              <a:off x="7786724" y="2707481"/>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6" name="Freeform: Shape 295">
              <a:extLst>
                <a:ext uri="{FF2B5EF4-FFF2-40B4-BE49-F238E27FC236}">
                  <a16:creationId xmlns:a16="http://schemas.microsoft.com/office/drawing/2014/main" xmlns="" id="{586F05C9-1CB7-42D8-AB1F-2A5F3E389034}"/>
                </a:ext>
              </a:extLst>
            </p:cNvPr>
            <p:cNvSpPr/>
            <p:nvPr/>
          </p:nvSpPr>
          <p:spPr>
            <a:xfrm>
              <a:off x="7780496" y="269605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3811" y="26194"/>
                    <a:pt x="10001"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7" name="Freeform: Shape 296">
              <a:extLst>
                <a:ext uri="{FF2B5EF4-FFF2-40B4-BE49-F238E27FC236}">
                  <a16:creationId xmlns:a16="http://schemas.microsoft.com/office/drawing/2014/main" xmlns="" id="{DB9377AB-5059-412D-A32A-C268F0F6A8ED}"/>
                </a:ext>
              </a:extLst>
            </p:cNvPr>
            <p:cNvSpPr/>
            <p:nvPr/>
          </p:nvSpPr>
          <p:spPr>
            <a:xfrm>
              <a:off x="7777215" y="2700813"/>
              <a:ext cx="9525" cy="19050"/>
            </a:xfrm>
            <a:custGeom>
              <a:avLst/>
              <a:gdLst>
                <a:gd name="connsiteX0" fmla="*/ 7567 w 9525"/>
                <a:gd name="connsiteY0" fmla="*/ 11906 h 19050"/>
                <a:gd name="connsiteX1" fmla="*/ 7567 w 9525"/>
                <a:gd name="connsiteY1" fmla="*/ 7144 h 19050"/>
                <a:gd name="connsiteX2" fmla="*/ 7567 w 9525"/>
                <a:gd name="connsiteY2" fmla="*/ 11906 h 19050"/>
              </a:gdLst>
              <a:ahLst/>
              <a:cxnLst>
                <a:cxn ang="0">
                  <a:pos x="connsiteX0" y="connsiteY0"/>
                </a:cxn>
                <a:cxn ang="0">
                  <a:pos x="connsiteX1" y="connsiteY1"/>
                </a:cxn>
                <a:cxn ang="0">
                  <a:pos x="connsiteX2" y="connsiteY2"/>
                </a:cxn>
              </a:cxnLst>
              <a:rect l="l" t="t" r="r" b="b"/>
              <a:pathLst>
                <a:path w="9525" h="19050">
                  <a:moveTo>
                    <a:pt x="7567" y="11906"/>
                  </a:moveTo>
                  <a:cubicBezTo>
                    <a:pt x="7567" y="10001"/>
                    <a:pt x="8520" y="9049"/>
                    <a:pt x="7567" y="7144"/>
                  </a:cubicBezTo>
                  <a:cubicBezTo>
                    <a:pt x="7567" y="9049"/>
                    <a:pt x="6615" y="10954"/>
                    <a:pt x="7567"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98" name="Freeform: Shape 297">
              <a:extLst>
                <a:ext uri="{FF2B5EF4-FFF2-40B4-BE49-F238E27FC236}">
                  <a16:creationId xmlns:a16="http://schemas.microsoft.com/office/drawing/2014/main" xmlns="" id="{58246AE5-5C11-4B57-BDA9-6FF59367C150}"/>
                </a:ext>
              </a:extLst>
            </p:cNvPr>
            <p:cNvSpPr/>
            <p:nvPr/>
          </p:nvSpPr>
          <p:spPr>
            <a:xfrm>
              <a:off x="7774305" y="2705682"/>
              <a:ext cx="9525" cy="9525"/>
            </a:xfrm>
            <a:custGeom>
              <a:avLst/>
              <a:gdLst>
                <a:gd name="connsiteX0" fmla="*/ 8573 w 9525"/>
                <a:gd name="connsiteY0" fmla="*/ 7990 h 9525"/>
                <a:gd name="connsiteX1" fmla="*/ 8573 w 9525"/>
                <a:gd name="connsiteY1" fmla="*/ 7990 h 9525"/>
              </a:gdLst>
              <a:ahLst/>
              <a:cxnLst>
                <a:cxn ang="0">
                  <a:pos x="connsiteX0" y="connsiteY0"/>
                </a:cxn>
                <a:cxn ang="0">
                  <a:pos x="connsiteX1" y="connsiteY1"/>
                </a:cxn>
              </a:cxnLst>
              <a:rect l="l" t="t" r="r" b="b"/>
              <a:pathLst>
                <a:path w="9525" h="9525">
                  <a:moveTo>
                    <a:pt x="8573" y="7990"/>
                  </a:moveTo>
                  <a:cubicBezTo>
                    <a:pt x="6667" y="7990"/>
                    <a:pt x="6667" y="6086"/>
                    <a:pt x="8573" y="7990"/>
                  </a:cubicBezTo>
                  <a:close/>
                </a:path>
              </a:pathLst>
            </a:custGeom>
            <a:grpFill/>
            <a:ln w="9525" cap="flat">
              <a:noFill/>
              <a:prstDash val="solid"/>
              <a:miter/>
            </a:ln>
          </p:spPr>
          <p:txBody>
            <a:bodyPr rtlCol="0" anchor="ctr"/>
            <a:lstStyle/>
            <a:p>
              <a:endParaRPr lang="en-US">
                <a:solidFill>
                  <a:prstClr val="black"/>
                </a:solidFill>
              </a:endParaRPr>
            </a:p>
          </p:txBody>
        </p:sp>
        <p:sp>
          <p:nvSpPr>
            <p:cNvPr id="299" name="Freeform: Shape 298">
              <a:extLst>
                <a:ext uri="{FF2B5EF4-FFF2-40B4-BE49-F238E27FC236}">
                  <a16:creationId xmlns:a16="http://schemas.microsoft.com/office/drawing/2014/main" xmlns="" id="{C539F073-3E3B-442E-892D-0F8FD6E13094}"/>
                </a:ext>
              </a:extLst>
            </p:cNvPr>
            <p:cNvSpPr/>
            <p:nvPr/>
          </p:nvSpPr>
          <p:spPr>
            <a:xfrm>
              <a:off x="7767690" y="270652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0" name="Freeform: Shape 299">
              <a:extLst>
                <a:ext uri="{FF2B5EF4-FFF2-40B4-BE49-F238E27FC236}">
                  <a16:creationId xmlns:a16="http://schemas.microsoft.com/office/drawing/2014/main" xmlns="" id="{24DFF1FC-1B22-49FA-AB61-B7A482C15FE1}"/>
                </a:ext>
              </a:extLst>
            </p:cNvPr>
            <p:cNvSpPr/>
            <p:nvPr/>
          </p:nvSpPr>
          <p:spPr>
            <a:xfrm>
              <a:off x="7764304" y="2696927"/>
              <a:ext cx="19050" cy="19050"/>
            </a:xfrm>
            <a:custGeom>
              <a:avLst/>
              <a:gdLst>
                <a:gd name="connsiteX0" fmla="*/ 7144 w 19050"/>
                <a:gd name="connsiteY0" fmla="*/ 16745 h 19050"/>
                <a:gd name="connsiteX1" fmla="*/ 7144 w 19050"/>
                <a:gd name="connsiteY1" fmla="*/ 16745 h 19050"/>
              </a:gdLst>
              <a:ahLst/>
              <a:cxnLst>
                <a:cxn ang="0">
                  <a:pos x="connsiteX0" y="connsiteY0"/>
                </a:cxn>
                <a:cxn ang="0">
                  <a:pos x="connsiteX1" y="connsiteY1"/>
                </a:cxn>
              </a:cxnLst>
              <a:rect l="l" t="t" r="r" b="b"/>
              <a:pathLst>
                <a:path w="19050" h="19050">
                  <a:moveTo>
                    <a:pt x="7144" y="16745"/>
                  </a:moveTo>
                  <a:cubicBezTo>
                    <a:pt x="9049" y="21508"/>
                    <a:pt x="22384" y="-7067"/>
                    <a:pt x="7144" y="16745"/>
                  </a:cubicBezTo>
                  <a:close/>
                </a:path>
              </a:pathLst>
            </a:custGeom>
            <a:grpFill/>
            <a:ln w="9525" cap="flat">
              <a:noFill/>
              <a:prstDash val="solid"/>
              <a:miter/>
            </a:ln>
          </p:spPr>
          <p:txBody>
            <a:bodyPr rtlCol="0" anchor="ctr"/>
            <a:lstStyle/>
            <a:p>
              <a:endParaRPr lang="en-US">
                <a:solidFill>
                  <a:prstClr val="black"/>
                </a:solidFill>
              </a:endParaRPr>
            </a:p>
          </p:txBody>
        </p:sp>
        <p:sp>
          <p:nvSpPr>
            <p:cNvPr id="301" name="Freeform: Shape 300">
              <a:extLst>
                <a:ext uri="{FF2B5EF4-FFF2-40B4-BE49-F238E27FC236}">
                  <a16:creationId xmlns:a16="http://schemas.microsoft.com/office/drawing/2014/main" xmlns="" id="{256703AF-5C38-4643-8CA2-5E38974B2D2D}"/>
                </a:ext>
              </a:extLst>
            </p:cNvPr>
            <p:cNvSpPr/>
            <p:nvPr/>
          </p:nvSpPr>
          <p:spPr>
            <a:xfrm>
              <a:off x="7768114" y="2705814"/>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02" name="Freeform: Shape 301">
              <a:extLst>
                <a:ext uri="{FF2B5EF4-FFF2-40B4-BE49-F238E27FC236}">
                  <a16:creationId xmlns:a16="http://schemas.microsoft.com/office/drawing/2014/main" xmlns="" id="{C62849D7-2D2F-4514-9663-894D40142C20}"/>
                </a:ext>
              </a:extLst>
            </p:cNvPr>
            <p:cNvSpPr/>
            <p:nvPr/>
          </p:nvSpPr>
          <p:spPr>
            <a:xfrm>
              <a:off x="7771924" y="270376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8096" y="8956"/>
                    <a:pt x="9049"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03" name="Freeform: Shape 302">
              <a:extLst>
                <a:ext uri="{FF2B5EF4-FFF2-40B4-BE49-F238E27FC236}">
                  <a16:creationId xmlns:a16="http://schemas.microsoft.com/office/drawing/2014/main" xmlns="" id="{27C909A6-B0F7-49D8-AA34-EB8492F78359}"/>
                </a:ext>
              </a:extLst>
            </p:cNvPr>
            <p:cNvSpPr/>
            <p:nvPr/>
          </p:nvSpPr>
          <p:spPr>
            <a:xfrm>
              <a:off x="7756248" y="2698140"/>
              <a:ext cx="9525" cy="19050"/>
            </a:xfrm>
            <a:custGeom>
              <a:avLst/>
              <a:gdLst>
                <a:gd name="connsiteX0" fmla="*/ 9485 w 9525"/>
                <a:gd name="connsiteY0" fmla="*/ 16485 h 19050"/>
                <a:gd name="connsiteX1" fmla="*/ 9485 w 9525"/>
                <a:gd name="connsiteY1" fmla="*/ 16485 h 19050"/>
              </a:gdLst>
              <a:ahLst/>
              <a:cxnLst>
                <a:cxn ang="0">
                  <a:pos x="connsiteX0" y="connsiteY0"/>
                </a:cxn>
                <a:cxn ang="0">
                  <a:pos x="connsiteX1" y="connsiteY1"/>
                </a:cxn>
              </a:cxnLst>
              <a:rect l="l" t="t" r="r" b="b"/>
              <a:pathLst>
                <a:path w="9525" h="19050">
                  <a:moveTo>
                    <a:pt x="9485" y="16485"/>
                  </a:moveTo>
                  <a:cubicBezTo>
                    <a:pt x="10437" y="2197"/>
                    <a:pt x="3770" y="6007"/>
                    <a:pt x="9485" y="16485"/>
                  </a:cubicBezTo>
                  <a:close/>
                </a:path>
              </a:pathLst>
            </a:custGeom>
            <a:grpFill/>
            <a:ln w="9525" cap="flat">
              <a:noFill/>
              <a:prstDash val="solid"/>
              <a:miter/>
            </a:ln>
          </p:spPr>
          <p:txBody>
            <a:bodyPr rtlCol="0" anchor="ctr"/>
            <a:lstStyle/>
            <a:p>
              <a:endParaRPr lang="en-US">
                <a:solidFill>
                  <a:prstClr val="black"/>
                </a:solidFill>
              </a:endParaRPr>
            </a:p>
          </p:txBody>
        </p:sp>
        <p:sp>
          <p:nvSpPr>
            <p:cNvPr id="304" name="Freeform: Shape 303">
              <a:extLst>
                <a:ext uri="{FF2B5EF4-FFF2-40B4-BE49-F238E27FC236}">
                  <a16:creationId xmlns:a16="http://schemas.microsoft.com/office/drawing/2014/main" xmlns="" id="{CB1DB971-359A-4FCC-9EB4-C09EDAE24426}"/>
                </a:ext>
              </a:extLst>
            </p:cNvPr>
            <p:cNvSpPr/>
            <p:nvPr/>
          </p:nvSpPr>
          <p:spPr>
            <a:xfrm>
              <a:off x="7751921" y="269319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8096"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5" name="Freeform: Shape 304">
              <a:extLst>
                <a:ext uri="{FF2B5EF4-FFF2-40B4-BE49-F238E27FC236}">
                  <a16:creationId xmlns:a16="http://schemas.microsoft.com/office/drawing/2014/main" xmlns="" id="{88E5ADDF-BD23-4E87-876D-C0A71A81BC50}"/>
                </a:ext>
              </a:extLst>
            </p:cNvPr>
            <p:cNvSpPr/>
            <p:nvPr/>
          </p:nvSpPr>
          <p:spPr>
            <a:xfrm>
              <a:off x="7739539" y="269542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26194" y="7774"/>
                    <a:pt x="17621" y="2059"/>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306" name="Freeform: Shape 305">
              <a:extLst>
                <a:ext uri="{FF2B5EF4-FFF2-40B4-BE49-F238E27FC236}">
                  <a16:creationId xmlns:a16="http://schemas.microsoft.com/office/drawing/2014/main" xmlns="" id="{DC7EDDFA-879E-4A51-B7E1-D1CFA2DE8E1A}"/>
                </a:ext>
              </a:extLst>
            </p:cNvPr>
            <p:cNvSpPr/>
            <p:nvPr/>
          </p:nvSpPr>
          <p:spPr>
            <a:xfrm>
              <a:off x="7737916" y="2693629"/>
              <a:ext cx="9525" cy="9525"/>
            </a:xfrm>
            <a:custGeom>
              <a:avLst/>
              <a:gdLst>
                <a:gd name="connsiteX0" fmla="*/ 7815 w 9525"/>
                <a:gd name="connsiteY0" fmla="*/ 9565 h 9525"/>
                <a:gd name="connsiteX1" fmla="*/ 7815 w 9525"/>
                <a:gd name="connsiteY1" fmla="*/ 9565 h 9525"/>
              </a:gdLst>
              <a:ahLst/>
              <a:cxnLst>
                <a:cxn ang="0">
                  <a:pos x="connsiteX0" y="connsiteY0"/>
                </a:cxn>
                <a:cxn ang="0">
                  <a:pos x="connsiteX1" y="connsiteY1"/>
                </a:cxn>
              </a:cxnLst>
              <a:rect l="l" t="t" r="r" b="b"/>
              <a:pathLst>
                <a:path w="9525" h="9525">
                  <a:moveTo>
                    <a:pt x="7815" y="9565"/>
                  </a:moveTo>
                  <a:cubicBezTo>
                    <a:pt x="5909" y="2898"/>
                    <a:pt x="8767" y="12423"/>
                    <a:pt x="7815" y="9565"/>
                  </a:cubicBezTo>
                  <a:close/>
                </a:path>
              </a:pathLst>
            </a:custGeom>
            <a:grpFill/>
            <a:ln w="9525" cap="flat">
              <a:noFill/>
              <a:prstDash val="solid"/>
              <a:miter/>
            </a:ln>
          </p:spPr>
          <p:txBody>
            <a:bodyPr rtlCol="0" anchor="ctr"/>
            <a:lstStyle/>
            <a:p>
              <a:endParaRPr lang="en-US">
                <a:solidFill>
                  <a:prstClr val="black"/>
                </a:solidFill>
              </a:endParaRPr>
            </a:p>
          </p:txBody>
        </p:sp>
        <p:sp>
          <p:nvSpPr>
            <p:cNvPr id="307" name="Freeform: Shape 306">
              <a:extLst>
                <a:ext uri="{FF2B5EF4-FFF2-40B4-BE49-F238E27FC236}">
                  <a16:creationId xmlns:a16="http://schemas.microsoft.com/office/drawing/2014/main" xmlns="" id="{2AD8F58A-1F14-4FF8-A402-3E34FBD7AF9E}"/>
                </a:ext>
              </a:extLst>
            </p:cNvPr>
            <p:cNvSpPr/>
            <p:nvPr/>
          </p:nvSpPr>
          <p:spPr>
            <a:xfrm>
              <a:off x="7728694" y="2697104"/>
              <a:ext cx="9525" cy="19050"/>
            </a:xfrm>
            <a:custGeom>
              <a:avLst/>
              <a:gdLst>
                <a:gd name="connsiteX0" fmla="*/ 10368 w 9525"/>
                <a:gd name="connsiteY0" fmla="*/ 13710 h 19050"/>
                <a:gd name="connsiteX1" fmla="*/ 10368 w 9525"/>
                <a:gd name="connsiteY1" fmla="*/ 13710 h 19050"/>
              </a:gdLst>
              <a:ahLst/>
              <a:cxnLst>
                <a:cxn ang="0">
                  <a:pos x="connsiteX0" y="connsiteY0"/>
                </a:cxn>
                <a:cxn ang="0">
                  <a:pos x="connsiteX1" y="connsiteY1"/>
                </a:cxn>
              </a:cxnLst>
              <a:rect l="l" t="t" r="r" b="b"/>
              <a:pathLst>
                <a:path w="9525" h="19050">
                  <a:moveTo>
                    <a:pt x="10368" y="13710"/>
                  </a:moveTo>
                  <a:cubicBezTo>
                    <a:pt x="6558" y="-1530"/>
                    <a:pt x="5606" y="14663"/>
                    <a:pt x="10368" y="13710"/>
                  </a:cubicBezTo>
                  <a:close/>
                </a:path>
              </a:pathLst>
            </a:custGeom>
            <a:grpFill/>
            <a:ln w="9525" cap="flat">
              <a:noFill/>
              <a:prstDash val="solid"/>
              <a:miter/>
            </a:ln>
          </p:spPr>
          <p:txBody>
            <a:bodyPr rtlCol="0" anchor="ctr"/>
            <a:lstStyle/>
            <a:p>
              <a:endParaRPr lang="en-US">
                <a:solidFill>
                  <a:prstClr val="black"/>
                </a:solidFill>
              </a:endParaRPr>
            </a:p>
          </p:txBody>
        </p:sp>
        <p:sp>
          <p:nvSpPr>
            <p:cNvPr id="308" name="Freeform: Shape 307">
              <a:extLst>
                <a:ext uri="{FF2B5EF4-FFF2-40B4-BE49-F238E27FC236}">
                  <a16:creationId xmlns:a16="http://schemas.microsoft.com/office/drawing/2014/main" xmlns="" id="{5E96857F-9CDE-49D3-9266-74DBAAB73037}"/>
                </a:ext>
              </a:extLst>
            </p:cNvPr>
            <p:cNvSpPr/>
            <p:nvPr/>
          </p:nvSpPr>
          <p:spPr>
            <a:xfrm>
              <a:off x="7735729" y="2702718"/>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09" name="Freeform: Shape 308">
              <a:extLst>
                <a:ext uri="{FF2B5EF4-FFF2-40B4-BE49-F238E27FC236}">
                  <a16:creationId xmlns:a16="http://schemas.microsoft.com/office/drawing/2014/main" xmlns="" id="{EFCF220A-A801-4D45-81F3-3BC8DCE9CC96}"/>
                </a:ext>
              </a:extLst>
            </p:cNvPr>
            <p:cNvSpPr/>
            <p:nvPr/>
          </p:nvSpPr>
          <p:spPr>
            <a:xfrm>
              <a:off x="7723346" y="269605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0" name="Freeform: Shape 309">
              <a:extLst>
                <a:ext uri="{FF2B5EF4-FFF2-40B4-BE49-F238E27FC236}">
                  <a16:creationId xmlns:a16="http://schemas.microsoft.com/office/drawing/2014/main" xmlns="" id="{8F57241A-51A6-4EF3-9B72-17CF65896428}"/>
                </a:ext>
              </a:extLst>
            </p:cNvPr>
            <p:cNvSpPr/>
            <p:nvPr/>
          </p:nvSpPr>
          <p:spPr>
            <a:xfrm>
              <a:off x="7723134" y="2702718"/>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1" name="Freeform: Shape 310">
              <a:extLst>
                <a:ext uri="{FF2B5EF4-FFF2-40B4-BE49-F238E27FC236}">
                  <a16:creationId xmlns:a16="http://schemas.microsoft.com/office/drawing/2014/main" xmlns="" id="{7E87D8ED-52BC-497C-934C-5723486B89CD}"/>
                </a:ext>
              </a:extLst>
            </p:cNvPr>
            <p:cNvSpPr/>
            <p:nvPr/>
          </p:nvSpPr>
          <p:spPr>
            <a:xfrm>
              <a:off x="7637621" y="2688632"/>
              <a:ext cx="95250" cy="28575"/>
            </a:xfrm>
            <a:custGeom>
              <a:avLst/>
              <a:gdLst>
                <a:gd name="connsiteX0" fmla="*/ 7144 w 95250"/>
                <a:gd name="connsiteY0" fmla="*/ 12658 h 28575"/>
                <a:gd name="connsiteX1" fmla="*/ 90964 w 95250"/>
                <a:gd name="connsiteY1" fmla="*/ 19325 h 28575"/>
                <a:gd name="connsiteX2" fmla="*/ 90011 w 95250"/>
                <a:gd name="connsiteY2" fmla="*/ 12658 h 28575"/>
                <a:gd name="connsiteX3" fmla="*/ 7144 w 95250"/>
                <a:gd name="connsiteY3" fmla="*/ 12658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2658"/>
                  </a:moveTo>
                  <a:cubicBezTo>
                    <a:pt x="9049" y="39328"/>
                    <a:pt x="86201" y="17420"/>
                    <a:pt x="90964" y="19325"/>
                  </a:cubicBezTo>
                  <a:cubicBezTo>
                    <a:pt x="86201" y="16468"/>
                    <a:pt x="86201" y="14563"/>
                    <a:pt x="90011" y="12658"/>
                  </a:cubicBezTo>
                  <a:cubicBezTo>
                    <a:pt x="47149" y="-2582"/>
                    <a:pt x="29051" y="19325"/>
                    <a:pt x="7144" y="12658"/>
                  </a:cubicBezTo>
                  <a:close/>
                </a:path>
              </a:pathLst>
            </a:custGeom>
            <a:grpFill/>
            <a:ln w="9525" cap="flat">
              <a:noFill/>
              <a:prstDash val="solid"/>
              <a:miter/>
            </a:ln>
          </p:spPr>
          <p:txBody>
            <a:bodyPr rtlCol="0" anchor="ctr"/>
            <a:lstStyle/>
            <a:p>
              <a:endParaRPr lang="en-US">
                <a:solidFill>
                  <a:prstClr val="black"/>
                </a:solidFill>
              </a:endParaRPr>
            </a:p>
          </p:txBody>
        </p:sp>
        <p:sp>
          <p:nvSpPr>
            <p:cNvPr id="312" name="Freeform: Shape 311">
              <a:extLst>
                <a:ext uri="{FF2B5EF4-FFF2-40B4-BE49-F238E27FC236}">
                  <a16:creationId xmlns:a16="http://schemas.microsoft.com/office/drawing/2014/main" xmlns="" id="{CFA2E4DE-7A9E-47D2-A879-65233C6A6B47}"/>
                </a:ext>
              </a:extLst>
            </p:cNvPr>
            <p:cNvSpPr/>
            <p:nvPr/>
          </p:nvSpPr>
          <p:spPr>
            <a:xfrm>
              <a:off x="7646946" y="2689779"/>
              <a:ext cx="9525" cy="9525"/>
            </a:xfrm>
            <a:custGeom>
              <a:avLst/>
              <a:gdLst>
                <a:gd name="connsiteX0" fmla="*/ 7344 w 9525"/>
                <a:gd name="connsiteY0" fmla="*/ 8653 h 9525"/>
                <a:gd name="connsiteX1" fmla="*/ 7344 w 9525"/>
                <a:gd name="connsiteY1" fmla="*/ 8653 h 9525"/>
              </a:gdLst>
              <a:ahLst/>
              <a:cxnLst>
                <a:cxn ang="0">
                  <a:pos x="connsiteX0" y="connsiteY0"/>
                </a:cxn>
                <a:cxn ang="0">
                  <a:pos x="connsiteX1" y="connsiteY1"/>
                </a:cxn>
              </a:cxnLst>
              <a:rect l="l" t="t" r="r" b="b"/>
              <a:pathLst>
                <a:path w="9525" h="9525">
                  <a:moveTo>
                    <a:pt x="7344" y="8653"/>
                  </a:moveTo>
                  <a:cubicBezTo>
                    <a:pt x="9249" y="5795"/>
                    <a:pt x="6392" y="7701"/>
                    <a:pt x="73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313" name="Freeform: Shape 312">
              <a:extLst>
                <a:ext uri="{FF2B5EF4-FFF2-40B4-BE49-F238E27FC236}">
                  <a16:creationId xmlns:a16="http://schemas.microsoft.com/office/drawing/2014/main" xmlns="" id="{BC4815FA-D694-4C6D-B501-30B28C907093}"/>
                </a:ext>
              </a:extLst>
            </p:cNvPr>
            <p:cNvSpPr/>
            <p:nvPr/>
          </p:nvSpPr>
          <p:spPr>
            <a:xfrm>
              <a:off x="7636907" y="269414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4" name="Freeform: Shape 313">
              <a:extLst>
                <a:ext uri="{FF2B5EF4-FFF2-40B4-BE49-F238E27FC236}">
                  <a16:creationId xmlns:a16="http://schemas.microsoft.com/office/drawing/2014/main" xmlns="" id="{7F074907-3C4A-4ACD-AD71-F3E71C480059}"/>
                </a:ext>
              </a:extLst>
            </p:cNvPr>
            <p:cNvSpPr/>
            <p:nvPr/>
          </p:nvSpPr>
          <p:spPr>
            <a:xfrm>
              <a:off x="7655825" y="2705152"/>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7567"/>
                    <a:pt x="6085" y="6615"/>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315" name="Freeform: Shape 314">
              <a:extLst>
                <a:ext uri="{FF2B5EF4-FFF2-40B4-BE49-F238E27FC236}">
                  <a16:creationId xmlns:a16="http://schemas.microsoft.com/office/drawing/2014/main" xmlns="" id="{64442504-7BB1-46C7-BAE6-18EAAEAB6D88}"/>
                </a:ext>
              </a:extLst>
            </p:cNvPr>
            <p:cNvSpPr/>
            <p:nvPr/>
          </p:nvSpPr>
          <p:spPr>
            <a:xfrm>
              <a:off x="7659529" y="2690336"/>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9049" y="10001"/>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6" name="Freeform: Shape 315">
              <a:extLst>
                <a:ext uri="{FF2B5EF4-FFF2-40B4-BE49-F238E27FC236}">
                  <a16:creationId xmlns:a16="http://schemas.microsoft.com/office/drawing/2014/main" xmlns="" id="{B5502638-1A6F-4316-8150-9B3EE8A0088E}"/>
                </a:ext>
              </a:extLst>
            </p:cNvPr>
            <p:cNvSpPr/>
            <p:nvPr/>
          </p:nvSpPr>
          <p:spPr>
            <a:xfrm>
              <a:off x="7679137" y="2691288"/>
              <a:ext cx="9525" cy="9525"/>
            </a:xfrm>
            <a:custGeom>
              <a:avLst/>
              <a:gdLst>
                <a:gd name="connsiteX0" fmla="*/ 7538 w 9525"/>
                <a:gd name="connsiteY0" fmla="*/ 10001 h 9525"/>
                <a:gd name="connsiteX1" fmla="*/ 8491 w 9525"/>
                <a:gd name="connsiteY1" fmla="*/ 7144 h 9525"/>
                <a:gd name="connsiteX2" fmla="*/ 7538 w 9525"/>
                <a:gd name="connsiteY2" fmla="*/ 10001 h 9525"/>
              </a:gdLst>
              <a:ahLst/>
              <a:cxnLst>
                <a:cxn ang="0">
                  <a:pos x="connsiteX0" y="connsiteY0"/>
                </a:cxn>
                <a:cxn ang="0">
                  <a:pos x="connsiteX1" y="connsiteY1"/>
                </a:cxn>
                <a:cxn ang="0">
                  <a:pos x="connsiteX2" y="connsiteY2"/>
                </a:cxn>
              </a:cxnLst>
              <a:rect l="l" t="t" r="r" b="b"/>
              <a:pathLst>
                <a:path w="9525" h="9525">
                  <a:moveTo>
                    <a:pt x="7538" y="10001"/>
                  </a:moveTo>
                  <a:cubicBezTo>
                    <a:pt x="8491" y="9049"/>
                    <a:pt x="7538" y="8096"/>
                    <a:pt x="8491" y="7144"/>
                  </a:cubicBezTo>
                  <a:cubicBezTo>
                    <a:pt x="7538" y="8096"/>
                    <a:pt x="6586" y="9049"/>
                    <a:pt x="753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17" name="Freeform: Shape 316">
              <a:extLst>
                <a:ext uri="{FF2B5EF4-FFF2-40B4-BE49-F238E27FC236}">
                  <a16:creationId xmlns:a16="http://schemas.microsoft.com/office/drawing/2014/main" xmlns="" id="{AE524679-1131-402C-9467-7ED9071E4587}"/>
                </a:ext>
              </a:extLst>
            </p:cNvPr>
            <p:cNvSpPr/>
            <p:nvPr/>
          </p:nvSpPr>
          <p:spPr>
            <a:xfrm>
              <a:off x="7639067" y="2691288"/>
              <a:ext cx="9525" cy="9525"/>
            </a:xfrm>
            <a:custGeom>
              <a:avLst/>
              <a:gdLst>
                <a:gd name="connsiteX0" fmla="*/ 11414 w 9525"/>
                <a:gd name="connsiteY0" fmla="*/ 7144 h 9525"/>
                <a:gd name="connsiteX1" fmla="*/ 11414 w 9525"/>
                <a:gd name="connsiteY1" fmla="*/ 7144 h 9525"/>
              </a:gdLst>
              <a:ahLst/>
              <a:cxnLst>
                <a:cxn ang="0">
                  <a:pos x="connsiteX0" y="connsiteY0"/>
                </a:cxn>
                <a:cxn ang="0">
                  <a:pos x="connsiteX1" y="connsiteY1"/>
                </a:cxn>
              </a:cxnLst>
              <a:rect l="l" t="t" r="r" b="b"/>
              <a:pathLst>
                <a:path w="9525" h="9525">
                  <a:moveTo>
                    <a:pt x="11414" y="7144"/>
                  </a:moveTo>
                  <a:cubicBezTo>
                    <a:pt x="9508" y="7144"/>
                    <a:pt x="2841" y="10954"/>
                    <a:pt x="11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8" name="Freeform: Shape 317">
              <a:extLst>
                <a:ext uri="{FF2B5EF4-FFF2-40B4-BE49-F238E27FC236}">
                  <a16:creationId xmlns:a16="http://schemas.microsoft.com/office/drawing/2014/main" xmlns="" id="{F5443B7F-3281-4093-83C3-3B068E33C943}"/>
                </a:ext>
              </a:extLst>
            </p:cNvPr>
            <p:cNvSpPr/>
            <p:nvPr/>
          </p:nvSpPr>
          <p:spPr>
            <a:xfrm>
              <a:off x="7590732" y="2695042"/>
              <a:ext cx="57150" cy="28575"/>
            </a:xfrm>
            <a:custGeom>
              <a:avLst/>
              <a:gdLst>
                <a:gd name="connsiteX0" fmla="*/ 7361 w 57150"/>
                <a:gd name="connsiteY0" fmla="*/ 19582 h 28575"/>
                <a:gd name="connsiteX1" fmla="*/ 51176 w 57150"/>
                <a:gd name="connsiteY1" fmla="*/ 7200 h 28575"/>
                <a:gd name="connsiteX2" fmla="*/ 7361 w 57150"/>
                <a:gd name="connsiteY2" fmla="*/ 19582 h 28575"/>
              </a:gdLst>
              <a:ahLst/>
              <a:cxnLst>
                <a:cxn ang="0">
                  <a:pos x="connsiteX0" y="connsiteY0"/>
                </a:cxn>
                <a:cxn ang="0">
                  <a:pos x="connsiteX1" y="connsiteY1"/>
                </a:cxn>
                <a:cxn ang="0">
                  <a:pos x="connsiteX2" y="connsiteY2"/>
                </a:cxn>
              </a:cxnLst>
              <a:rect l="l" t="t" r="r" b="b"/>
              <a:pathLst>
                <a:path w="57150" h="28575">
                  <a:moveTo>
                    <a:pt x="7361" y="19582"/>
                  </a:moveTo>
                  <a:cubicBezTo>
                    <a:pt x="9266" y="23392"/>
                    <a:pt x="54033" y="24345"/>
                    <a:pt x="51176" y="7200"/>
                  </a:cubicBezTo>
                  <a:cubicBezTo>
                    <a:pt x="51176" y="6247"/>
                    <a:pt x="3551" y="17677"/>
                    <a:pt x="7361" y="19582"/>
                  </a:cubicBezTo>
                  <a:close/>
                </a:path>
              </a:pathLst>
            </a:custGeom>
            <a:grpFill/>
            <a:ln w="9525" cap="flat">
              <a:noFill/>
              <a:prstDash val="solid"/>
              <a:miter/>
            </a:ln>
          </p:spPr>
          <p:txBody>
            <a:bodyPr rtlCol="0" anchor="ctr"/>
            <a:lstStyle/>
            <a:p>
              <a:endParaRPr lang="en-US">
                <a:solidFill>
                  <a:prstClr val="black"/>
                </a:solidFill>
              </a:endParaRPr>
            </a:p>
          </p:txBody>
        </p:sp>
        <p:sp>
          <p:nvSpPr>
            <p:cNvPr id="319" name="Freeform: Shape 318">
              <a:extLst>
                <a:ext uri="{FF2B5EF4-FFF2-40B4-BE49-F238E27FC236}">
                  <a16:creationId xmlns:a16="http://schemas.microsoft.com/office/drawing/2014/main" xmlns="" id="{5B372FB4-A478-463C-8CE4-0CCF7E24014D}"/>
                </a:ext>
              </a:extLst>
            </p:cNvPr>
            <p:cNvSpPr/>
            <p:nvPr/>
          </p:nvSpPr>
          <p:spPr>
            <a:xfrm>
              <a:off x="7622381" y="269414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0" name="Freeform: Shape 319">
              <a:extLst>
                <a:ext uri="{FF2B5EF4-FFF2-40B4-BE49-F238E27FC236}">
                  <a16:creationId xmlns:a16="http://schemas.microsoft.com/office/drawing/2014/main" xmlns="" id="{E726ACD5-F275-4D77-A9B1-5E0136BA9849}"/>
                </a:ext>
              </a:extLst>
            </p:cNvPr>
            <p:cNvSpPr/>
            <p:nvPr/>
          </p:nvSpPr>
          <p:spPr>
            <a:xfrm>
              <a:off x="7553203" y="2692469"/>
              <a:ext cx="47625" cy="28575"/>
            </a:xfrm>
            <a:custGeom>
              <a:avLst/>
              <a:gdLst>
                <a:gd name="connsiteX0" fmla="*/ 30602 w 47625"/>
                <a:gd name="connsiteY0" fmla="*/ 15488 h 28575"/>
                <a:gd name="connsiteX1" fmla="*/ 9647 w 47625"/>
                <a:gd name="connsiteY1" fmla="*/ 25013 h 28575"/>
                <a:gd name="connsiteX2" fmla="*/ 30602 w 47625"/>
                <a:gd name="connsiteY2" fmla="*/ 15488 h 28575"/>
              </a:gdLst>
              <a:ahLst/>
              <a:cxnLst>
                <a:cxn ang="0">
                  <a:pos x="connsiteX0" y="connsiteY0"/>
                </a:cxn>
                <a:cxn ang="0">
                  <a:pos x="connsiteX1" y="connsiteY1"/>
                </a:cxn>
                <a:cxn ang="0">
                  <a:pos x="connsiteX2" y="connsiteY2"/>
                </a:cxn>
              </a:cxnLst>
              <a:rect l="l" t="t" r="r" b="b"/>
              <a:pathLst>
                <a:path w="47625" h="28575">
                  <a:moveTo>
                    <a:pt x="30602" y="15488"/>
                  </a:moveTo>
                  <a:cubicBezTo>
                    <a:pt x="22029" y="11678"/>
                    <a:pt x="22029" y="22155"/>
                    <a:pt x="9647" y="25013"/>
                  </a:cubicBezTo>
                  <a:cubicBezTo>
                    <a:pt x="-8451" y="14535"/>
                    <a:pt x="79179" y="-3562"/>
                    <a:pt x="30602" y="15488"/>
                  </a:cubicBezTo>
                  <a:close/>
                </a:path>
              </a:pathLst>
            </a:custGeom>
            <a:grpFill/>
            <a:ln w="9525" cap="flat">
              <a:noFill/>
              <a:prstDash val="solid"/>
              <a:miter/>
            </a:ln>
          </p:spPr>
          <p:txBody>
            <a:bodyPr rtlCol="0" anchor="ctr"/>
            <a:lstStyle/>
            <a:p>
              <a:endParaRPr lang="en-US">
                <a:solidFill>
                  <a:prstClr val="black"/>
                </a:solidFill>
              </a:endParaRPr>
            </a:p>
          </p:txBody>
        </p:sp>
        <p:sp>
          <p:nvSpPr>
            <p:cNvPr id="321" name="Freeform: Shape 320">
              <a:extLst>
                <a:ext uri="{FF2B5EF4-FFF2-40B4-BE49-F238E27FC236}">
                  <a16:creationId xmlns:a16="http://schemas.microsoft.com/office/drawing/2014/main" xmlns="" id="{47F15776-3294-485D-945B-D22431DCD172}"/>
                </a:ext>
              </a:extLst>
            </p:cNvPr>
            <p:cNvSpPr/>
            <p:nvPr/>
          </p:nvSpPr>
          <p:spPr>
            <a:xfrm>
              <a:off x="7585763" y="269700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2" name="Freeform: Shape 321">
              <a:extLst>
                <a:ext uri="{FF2B5EF4-FFF2-40B4-BE49-F238E27FC236}">
                  <a16:creationId xmlns:a16="http://schemas.microsoft.com/office/drawing/2014/main" xmlns="" id="{2BB0EA62-04C6-49A0-BC00-29F2240878E7}"/>
                </a:ext>
              </a:extLst>
            </p:cNvPr>
            <p:cNvSpPr/>
            <p:nvPr/>
          </p:nvSpPr>
          <p:spPr>
            <a:xfrm>
              <a:off x="7583329" y="2707124"/>
              <a:ext cx="9525" cy="9525"/>
            </a:xfrm>
            <a:custGeom>
              <a:avLst/>
              <a:gdLst>
                <a:gd name="connsiteX0" fmla="*/ 8096 w 9525"/>
                <a:gd name="connsiteY0" fmla="*/ 10358 h 9525"/>
                <a:gd name="connsiteX1" fmla="*/ 9049 w 9525"/>
                <a:gd name="connsiteY1" fmla="*/ 7501 h 9525"/>
                <a:gd name="connsiteX2" fmla="*/ 8096 w 9525"/>
                <a:gd name="connsiteY2" fmla="*/ 10358 h 9525"/>
              </a:gdLst>
              <a:ahLst/>
              <a:cxnLst>
                <a:cxn ang="0">
                  <a:pos x="connsiteX0" y="connsiteY0"/>
                </a:cxn>
                <a:cxn ang="0">
                  <a:pos x="connsiteX1" y="connsiteY1"/>
                </a:cxn>
                <a:cxn ang="0">
                  <a:pos x="connsiteX2" y="connsiteY2"/>
                </a:cxn>
              </a:cxnLst>
              <a:rect l="l" t="t" r="r" b="b"/>
              <a:pathLst>
                <a:path w="9525" h="9525">
                  <a:moveTo>
                    <a:pt x="8096" y="10358"/>
                  </a:moveTo>
                  <a:cubicBezTo>
                    <a:pt x="8096" y="9406"/>
                    <a:pt x="9049" y="8454"/>
                    <a:pt x="9049" y="7501"/>
                  </a:cubicBezTo>
                  <a:cubicBezTo>
                    <a:pt x="6191" y="6548"/>
                    <a:pt x="7144" y="7501"/>
                    <a:pt x="8096" y="10358"/>
                  </a:cubicBezTo>
                  <a:close/>
                </a:path>
              </a:pathLst>
            </a:custGeom>
            <a:grpFill/>
            <a:ln w="9525" cap="flat">
              <a:noFill/>
              <a:prstDash val="solid"/>
              <a:miter/>
            </a:ln>
          </p:spPr>
          <p:txBody>
            <a:bodyPr rtlCol="0" anchor="ctr"/>
            <a:lstStyle/>
            <a:p>
              <a:endParaRPr lang="en-US">
                <a:solidFill>
                  <a:prstClr val="black"/>
                </a:solidFill>
              </a:endParaRPr>
            </a:p>
          </p:txBody>
        </p:sp>
        <p:sp>
          <p:nvSpPr>
            <p:cNvPr id="323" name="Freeform: Shape 322">
              <a:extLst>
                <a:ext uri="{FF2B5EF4-FFF2-40B4-BE49-F238E27FC236}">
                  <a16:creationId xmlns:a16="http://schemas.microsoft.com/office/drawing/2014/main" xmlns="" id="{D5EE591C-35E3-4308-AF85-F08E34556C12}"/>
                </a:ext>
              </a:extLst>
            </p:cNvPr>
            <p:cNvSpPr/>
            <p:nvPr/>
          </p:nvSpPr>
          <p:spPr>
            <a:xfrm>
              <a:off x="7558665" y="2697003"/>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10001"/>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4" name="Freeform: Shape 323">
              <a:extLst>
                <a:ext uri="{FF2B5EF4-FFF2-40B4-BE49-F238E27FC236}">
                  <a16:creationId xmlns:a16="http://schemas.microsoft.com/office/drawing/2014/main" xmlns="" id="{C54A2993-6A16-4D41-9004-5DC800776DA0}"/>
                </a:ext>
              </a:extLst>
            </p:cNvPr>
            <p:cNvSpPr/>
            <p:nvPr/>
          </p:nvSpPr>
          <p:spPr>
            <a:xfrm>
              <a:off x="7542371" y="2695393"/>
              <a:ext cx="19050" cy="19050"/>
            </a:xfrm>
            <a:custGeom>
              <a:avLst/>
              <a:gdLst>
                <a:gd name="connsiteX0" fmla="*/ 7144 w 19050"/>
                <a:gd name="connsiteY0" fmla="*/ 13517 h 19050"/>
                <a:gd name="connsiteX1" fmla="*/ 7144 w 19050"/>
                <a:gd name="connsiteY1" fmla="*/ 13517 h 19050"/>
              </a:gdLst>
              <a:ahLst/>
              <a:cxnLst>
                <a:cxn ang="0">
                  <a:pos x="connsiteX0" y="connsiteY0"/>
                </a:cxn>
                <a:cxn ang="0">
                  <a:pos x="connsiteX1" y="connsiteY1"/>
                </a:cxn>
              </a:cxnLst>
              <a:rect l="l" t="t" r="r" b="b"/>
              <a:pathLst>
                <a:path w="19050" h="19050">
                  <a:moveTo>
                    <a:pt x="7144" y="13517"/>
                  </a:moveTo>
                  <a:cubicBezTo>
                    <a:pt x="26194" y="11612"/>
                    <a:pt x="12859" y="182"/>
                    <a:pt x="7144" y="13517"/>
                  </a:cubicBezTo>
                  <a:close/>
                </a:path>
              </a:pathLst>
            </a:custGeom>
            <a:grpFill/>
            <a:ln w="9525" cap="flat">
              <a:noFill/>
              <a:prstDash val="solid"/>
              <a:miter/>
            </a:ln>
          </p:spPr>
          <p:txBody>
            <a:bodyPr rtlCol="0" anchor="ctr"/>
            <a:lstStyle/>
            <a:p>
              <a:endParaRPr lang="en-US">
                <a:solidFill>
                  <a:prstClr val="black"/>
                </a:solidFill>
              </a:endParaRPr>
            </a:p>
          </p:txBody>
        </p:sp>
        <p:sp>
          <p:nvSpPr>
            <p:cNvPr id="325" name="Freeform: Shape 324">
              <a:extLst>
                <a:ext uri="{FF2B5EF4-FFF2-40B4-BE49-F238E27FC236}">
                  <a16:creationId xmlns:a16="http://schemas.microsoft.com/office/drawing/2014/main" xmlns="" id="{754DF530-2C8A-4F1D-9847-72ACFA6B1EE7}"/>
                </a:ext>
              </a:extLst>
            </p:cNvPr>
            <p:cNvSpPr/>
            <p:nvPr/>
          </p:nvSpPr>
          <p:spPr>
            <a:xfrm>
              <a:off x="7457599" y="2695300"/>
              <a:ext cx="85725" cy="19050"/>
            </a:xfrm>
            <a:custGeom>
              <a:avLst/>
              <a:gdLst>
                <a:gd name="connsiteX0" fmla="*/ 79534 w 85725"/>
                <a:gd name="connsiteY0" fmla="*/ 10752 h 19050"/>
                <a:gd name="connsiteX1" fmla="*/ 7144 w 85725"/>
                <a:gd name="connsiteY1" fmla="*/ 10752 h 19050"/>
                <a:gd name="connsiteX2" fmla="*/ 79534 w 85725"/>
                <a:gd name="connsiteY2" fmla="*/ 10752 h 19050"/>
              </a:gdLst>
              <a:ahLst/>
              <a:cxnLst>
                <a:cxn ang="0">
                  <a:pos x="connsiteX0" y="connsiteY0"/>
                </a:cxn>
                <a:cxn ang="0">
                  <a:pos x="connsiteX1" y="connsiteY1"/>
                </a:cxn>
                <a:cxn ang="0">
                  <a:pos x="connsiteX2" y="connsiteY2"/>
                </a:cxn>
              </a:cxnLst>
              <a:rect l="l" t="t" r="r" b="b"/>
              <a:pathLst>
                <a:path w="85725" h="19050">
                  <a:moveTo>
                    <a:pt x="79534" y="10752"/>
                  </a:moveTo>
                  <a:cubicBezTo>
                    <a:pt x="62389" y="9800"/>
                    <a:pt x="25241" y="3132"/>
                    <a:pt x="7144" y="10752"/>
                  </a:cubicBezTo>
                  <a:cubicBezTo>
                    <a:pt x="54769" y="12657"/>
                    <a:pt x="78581" y="23135"/>
                    <a:pt x="79534"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26" name="Freeform: Shape 325">
              <a:extLst>
                <a:ext uri="{FF2B5EF4-FFF2-40B4-BE49-F238E27FC236}">
                  <a16:creationId xmlns:a16="http://schemas.microsoft.com/office/drawing/2014/main" xmlns="" id="{AB1B805F-4CB6-4C58-8586-1F4AE0E6E5E5}"/>
                </a:ext>
              </a:extLst>
            </p:cNvPr>
            <p:cNvSpPr/>
            <p:nvPr/>
          </p:nvSpPr>
          <p:spPr>
            <a:xfrm>
              <a:off x="7535704" y="270843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327" name="Freeform: Shape 326">
              <a:extLst>
                <a:ext uri="{FF2B5EF4-FFF2-40B4-BE49-F238E27FC236}">
                  <a16:creationId xmlns:a16="http://schemas.microsoft.com/office/drawing/2014/main" xmlns="" id="{748093DA-5953-4F96-80C5-773EBEE42ABA}"/>
                </a:ext>
              </a:extLst>
            </p:cNvPr>
            <p:cNvSpPr/>
            <p:nvPr/>
          </p:nvSpPr>
          <p:spPr>
            <a:xfrm>
              <a:off x="7456252" y="269890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7144"/>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8" name="Freeform: Shape 327">
              <a:extLst>
                <a:ext uri="{FF2B5EF4-FFF2-40B4-BE49-F238E27FC236}">
                  <a16:creationId xmlns:a16="http://schemas.microsoft.com/office/drawing/2014/main" xmlns="" id="{F84BDAD9-3DC2-4632-9A8E-C26A40142F3D}"/>
                </a:ext>
              </a:extLst>
            </p:cNvPr>
            <p:cNvSpPr/>
            <p:nvPr/>
          </p:nvSpPr>
          <p:spPr>
            <a:xfrm>
              <a:off x="7542371" y="2707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9" name="Freeform: Shape 328">
              <a:extLst>
                <a:ext uri="{FF2B5EF4-FFF2-40B4-BE49-F238E27FC236}">
                  <a16:creationId xmlns:a16="http://schemas.microsoft.com/office/drawing/2014/main" xmlns="" id="{FC25BFEF-1CAC-468B-A064-DC09D9791955}"/>
                </a:ext>
              </a:extLst>
            </p:cNvPr>
            <p:cNvSpPr/>
            <p:nvPr/>
          </p:nvSpPr>
          <p:spPr>
            <a:xfrm>
              <a:off x="7543720" y="269795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0" name="Freeform: Shape 329">
              <a:extLst>
                <a:ext uri="{FF2B5EF4-FFF2-40B4-BE49-F238E27FC236}">
                  <a16:creationId xmlns:a16="http://schemas.microsoft.com/office/drawing/2014/main" xmlns="" id="{D941FB56-3362-45BA-9BCE-F5722EAC79B6}"/>
                </a:ext>
              </a:extLst>
            </p:cNvPr>
            <p:cNvSpPr/>
            <p:nvPr/>
          </p:nvSpPr>
          <p:spPr>
            <a:xfrm>
              <a:off x="7444264" y="269319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1" name="Freeform: Shape 330">
              <a:extLst>
                <a:ext uri="{FF2B5EF4-FFF2-40B4-BE49-F238E27FC236}">
                  <a16:creationId xmlns:a16="http://schemas.microsoft.com/office/drawing/2014/main" xmlns="" id="{E184F1A8-37F5-475A-9D2B-A114EC6EC5AC}"/>
                </a:ext>
              </a:extLst>
            </p:cNvPr>
            <p:cNvSpPr/>
            <p:nvPr/>
          </p:nvSpPr>
          <p:spPr>
            <a:xfrm>
              <a:off x="7407116" y="268962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32" name="Freeform: Shape 331">
              <a:extLst>
                <a:ext uri="{FF2B5EF4-FFF2-40B4-BE49-F238E27FC236}">
                  <a16:creationId xmlns:a16="http://schemas.microsoft.com/office/drawing/2014/main" xmlns="" id="{9BF9945C-11EB-4167-B40A-4BB58538B3FE}"/>
                </a:ext>
              </a:extLst>
            </p:cNvPr>
            <p:cNvSpPr/>
            <p:nvPr/>
          </p:nvSpPr>
          <p:spPr>
            <a:xfrm>
              <a:off x="7316629" y="2687611"/>
              <a:ext cx="142875" cy="19050"/>
            </a:xfrm>
            <a:custGeom>
              <a:avLst/>
              <a:gdLst>
                <a:gd name="connsiteX0" fmla="*/ 7144 w 142875"/>
                <a:gd name="connsiteY0" fmla="*/ 7964 h 19050"/>
                <a:gd name="connsiteX1" fmla="*/ 143351 w 142875"/>
                <a:gd name="connsiteY1" fmla="*/ 10821 h 19050"/>
                <a:gd name="connsiteX2" fmla="*/ 7144 w 142875"/>
                <a:gd name="connsiteY2" fmla="*/ 7964 h 19050"/>
              </a:gdLst>
              <a:ahLst/>
              <a:cxnLst>
                <a:cxn ang="0">
                  <a:pos x="connsiteX0" y="connsiteY0"/>
                </a:cxn>
                <a:cxn ang="0">
                  <a:pos x="connsiteX1" y="connsiteY1"/>
                </a:cxn>
                <a:cxn ang="0">
                  <a:pos x="connsiteX2" y="connsiteY2"/>
                </a:cxn>
              </a:cxnLst>
              <a:rect l="l" t="t" r="r" b="b"/>
              <a:pathLst>
                <a:path w="142875" h="19050">
                  <a:moveTo>
                    <a:pt x="7144" y="7964"/>
                  </a:moveTo>
                  <a:cubicBezTo>
                    <a:pt x="22384" y="2249"/>
                    <a:pt x="143351" y="28919"/>
                    <a:pt x="143351" y="10821"/>
                  </a:cubicBezTo>
                  <a:cubicBezTo>
                    <a:pt x="133826" y="16536"/>
                    <a:pt x="11906" y="20346"/>
                    <a:pt x="7144" y="7964"/>
                  </a:cubicBezTo>
                  <a:close/>
                </a:path>
              </a:pathLst>
            </a:custGeom>
            <a:grpFill/>
            <a:ln w="9525" cap="flat">
              <a:noFill/>
              <a:prstDash val="solid"/>
              <a:miter/>
            </a:ln>
          </p:spPr>
          <p:txBody>
            <a:bodyPr rtlCol="0" anchor="ctr"/>
            <a:lstStyle/>
            <a:p>
              <a:endParaRPr lang="en-US">
                <a:solidFill>
                  <a:prstClr val="black"/>
                </a:solidFill>
              </a:endParaRPr>
            </a:p>
          </p:txBody>
        </p:sp>
        <p:sp>
          <p:nvSpPr>
            <p:cNvPr id="333" name="Freeform: Shape 332">
              <a:extLst>
                <a:ext uri="{FF2B5EF4-FFF2-40B4-BE49-F238E27FC236}">
                  <a16:creationId xmlns:a16="http://schemas.microsoft.com/office/drawing/2014/main" xmlns="" id="{94D9B60A-70FA-4A8D-892D-9282818E7D6E}"/>
                </a:ext>
              </a:extLst>
            </p:cNvPr>
            <p:cNvSpPr/>
            <p:nvPr/>
          </p:nvSpPr>
          <p:spPr>
            <a:xfrm>
              <a:off x="7353447" y="2688102"/>
              <a:ext cx="9525" cy="9525"/>
            </a:xfrm>
            <a:custGeom>
              <a:avLst/>
              <a:gdLst>
                <a:gd name="connsiteX0" fmla="*/ 10330 w 9525"/>
                <a:gd name="connsiteY0" fmla="*/ 10330 h 9525"/>
                <a:gd name="connsiteX1" fmla="*/ 10330 w 9525"/>
                <a:gd name="connsiteY1" fmla="*/ 10330 h 9525"/>
              </a:gdLst>
              <a:ahLst/>
              <a:cxnLst>
                <a:cxn ang="0">
                  <a:pos x="connsiteX0" y="connsiteY0"/>
                </a:cxn>
                <a:cxn ang="0">
                  <a:pos x="connsiteX1" y="connsiteY1"/>
                </a:cxn>
              </a:cxnLst>
              <a:rect l="l" t="t" r="r" b="b"/>
              <a:pathLst>
                <a:path w="9525" h="9525">
                  <a:moveTo>
                    <a:pt x="10330" y="10330"/>
                  </a:moveTo>
                  <a:cubicBezTo>
                    <a:pt x="3663" y="3663"/>
                    <a:pt x="9378" y="9378"/>
                    <a:pt x="10330" y="10330"/>
                  </a:cubicBezTo>
                  <a:close/>
                </a:path>
              </a:pathLst>
            </a:custGeom>
            <a:grpFill/>
            <a:ln w="9525" cap="flat">
              <a:noFill/>
              <a:prstDash val="solid"/>
              <a:miter/>
            </a:ln>
          </p:spPr>
          <p:txBody>
            <a:bodyPr rtlCol="0" anchor="ctr"/>
            <a:lstStyle/>
            <a:p>
              <a:endParaRPr lang="en-US">
                <a:solidFill>
                  <a:prstClr val="black"/>
                </a:solidFill>
              </a:endParaRPr>
            </a:p>
          </p:txBody>
        </p:sp>
        <p:sp>
          <p:nvSpPr>
            <p:cNvPr id="334" name="Freeform: Shape 333">
              <a:extLst>
                <a:ext uri="{FF2B5EF4-FFF2-40B4-BE49-F238E27FC236}">
                  <a16:creationId xmlns:a16="http://schemas.microsoft.com/office/drawing/2014/main" xmlns="" id="{6E79FF00-6326-4A91-A5B2-0E69F0126458}"/>
                </a:ext>
              </a:extLst>
            </p:cNvPr>
            <p:cNvSpPr/>
            <p:nvPr/>
          </p:nvSpPr>
          <p:spPr>
            <a:xfrm>
              <a:off x="7352676" y="2690336"/>
              <a:ext cx="9525" cy="9525"/>
            </a:xfrm>
            <a:custGeom>
              <a:avLst/>
              <a:gdLst>
                <a:gd name="connsiteX0" fmla="*/ 8243 w 9525"/>
                <a:gd name="connsiteY0" fmla="*/ 7144 h 9525"/>
                <a:gd name="connsiteX1" fmla="*/ 8243 w 9525"/>
                <a:gd name="connsiteY1" fmla="*/ 7144 h 9525"/>
              </a:gdLst>
              <a:ahLst/>
              <a:cxnLst>
                <a:cxn ang="0">
                  <a:pos x="connsiteX0" y="connsiteY0"/>
                </a:cxn>
                <a:cxn ang="0">
                  <a:pos x="connsiteX1" y="connsiteY1"/>
                </a:cxn>
              </a:cxnLst>
              <a:rect l="l" t="t" r="r" b="b"/>
              <a:pathLst>
                <a:path w="9525" h="9525">
                  <a:moveTo>
                    <a:pt x="8243" y="7144"/>
                  </a:moveTo>
                  <a:cubicBezTo>
                    <a:pt x="6339" y="9049"/>
                    <a:pt x="7291" y="9049"/>
                    <a:pt x="82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5" name="Freeform: Shape 334">
              <a:extLst>
                <a:ext uri="{FF2B5EF4-FFF2-40B4-BE49-F238E27FC236}">
                  <a16:creationId xmlns:a16="http://schemas.microsoft.com/office/drawing/2014/main" xmlns="" id="{B855D0B5-88AC-4A93-B883-906A0EA91DA4}"/>
                </a:ext>
              </a:extLst>
            </p:cNvPr>
            <p:cNvSpPr/>
            <p:nvPr/>
          </p:nvSpPr>
          <p:spPr>
            <a:xfrm>
              <a:off x="7304246" y="2688960"/>
              <a:ext cx="9525" cy="9525"/>
            </a:xfrm>
            <a:custGeom>
              <a:avLst/>
              <a:gdLst>
                <a:gd name="connsiteX0" fmla="*/ 10001 w 9525"/>
                <a:gd name="connsiteY0" fmla="*/ 7567 h 9525"/>
                <a:gd name="connsiteX1" fmla="*/ 7144 w 9525"/>
                <a:gd name="connsiteY1" fmla="*/ 7567 h 9525"/>
                <a:gd name="connsiteX2" fmla="*/ 10001 w 9525"/>
                <a:gd name="connsiteY2" fmla="*/ 7567 h 9525"/>
              </a:gdLst>
              <a:ahLst/>
              <a:cxnLst>
                <a:cxn ang="0">
                  <a:pos x="connsiteX0" y="connsiteY0"/>
                </a:cxn>
                <a:cxn ang="0">
                  <a:pos x="connsiteX1" y="connsiteY1"/>
                </a:cxn>
                <a:cxn ang="0">
                  <a:pos x="connsiteX2" y="connsiteY2"/>
                </a:cxn>
              </a:cxnLst>
              <a:rect l="l" t="t" r="r" b="b"/>
              <a:pathLst>
                <a:path w="9525" h="9525">
                  <a:moveTo>
                    <a:pt x="10001" y="7567"/>
                  </a:moveTo>
                  <a:cubicBezTo>
                    <a:pt x="10001" y="7567"/>
                    <a:pt x="9049" y="6615"/>
                    <a:pt x="7144" y="7567"/>
                  </a:cubicBezTo>
                  <a:cubicBezTo>
                    <a:pt x="9049" y="7567"/>
                    <a:pt x="10001" y="8520"/>
                    <a:pt x="10001" y="7567"/>
                  </a:cubicBezTo>
                  <a:close/>
                </a:path>
              </a:pathLst>
            </a:custGeom>
            <a:grpFill/>
            <a:ln w="9525" cap="flat">
              <a:noFill/>
              <a:prstDash val="solid"/>
              <a:miter/>
            </a:ln>
          </p:spPr>
          <p:txBody>
            <a:bodyPr rtlCol="0" anchor="ctr"/>
            <a:lstStyle/>
            <a:p>
              <a:endParaRPr lang="en-US">
                <a:solidFill>
                  <a:prstClr val="black"/>
                </a:solidFill>
              </a:endParaRPr>
            </a:p>
          </p:txBody>
        </p:sp>
        <p:sp>
          <p:nvSpPr>
            <p:cNvPr id="336" name="Freeform: Shape 335">
              <a:extLst>
                <a:ext uri="{FF2B5EF4-FFF2-40B4-BE49-F238E27FC236}">
                  <a16:creationId xmlns:a16="http://schemas.microsoft.com/office/drawing/2014/main" xmlns="" id="{CDBE60D6-86AF-4EF0-AEDF-B01B3E23B01B}"/>
                </a:ext>
              </a:extLst>
            </p:cNvPr>
            <p:cNvSpPr/>
            <p:nvPr/>
          </p:nvSpPr>
          <p:spPr>
            <a:xfrm>
              <a:off x="7305199" y="26912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7" name="Freeform: Shape 336">
              <a:extLst>
                <a:ext uri="{FF2B5EF4-FFF2-40B4-BE49-F238E27FC236}">
                  <a16:creationId xmlns:a16="http://schemas.microsoft.com/office/drawing/2014/main" xmlns="" id="{9A5A9D12-000C-41AA-A5FC-41D023597BB1}"/>
                </a:ext>
              </a:extLst>
            </p:cNvPr>
            <p:cNvSpPr/>
            <p:nvPr/>
          </p:nvSpPr>
          <p:spPr>
            <a:xfrm>
              <a:off x="7238509" y="2691288"/>
              <a:ext cx="76200" cy="9525"/>
            </a:xfrm>
            <a:custGeom>
              <a:avLst/>
              <a:gdLst>
                <a:gd name="connsiteX0" fmla="*/ 7159 w 76200"/>
                <a:gd name="connsiteY0" fmla="*/ 7144 h 9525"/>
                <a:gd name="connsiteX1" fmla="*/ 72881 w 76200"/>
                <a:gd name="connsiteY1" fmla="*/ 8096 h 9525"/>
                <a:gd name="connsiteX2" fmla="*/ 64309 w 76200"/>
                <a:gd name="connsiteY2" fmla="*/ 10954 h 9525"/>
                <a:gd name="connsiteX3" fmla="*/ 7159 w 76200"/>
                <a:gd name="connsiteY3" fmla="*/ 7144 h 9525"/>
              </a:gdLst>
              <a:ahLst/>
              <a:cxnLst>
                <a:cxn ang="0">
                  <a:pos x="connsiteX0" y="connsiteY0"/>
                </a:cxn>
                <a:cxn ang="0">
                  <a:pos x="connsiteX1" y="connsiteY1"/>
                </a:cxn>
                <a:cxn ang="0">
                  <a:pos x="connsiteX2" y="connsiteY2"/>
                </a:cxn>
                <a:cxn ang="0">
                  <a:pos x="connsiteX3" y="connsiteY3"/>
                </a:cxn>
              </a:cxnLst>
              <a:rect l="l" t="t" r="r" b="b"/>
              <a:pathLst>
                <a:path w="76200" h="9525">
                  <a:moveTo>
                    <a:pt x="7159" y="7144"/>
                  </a:moveTo>
                  <a:cubicBezTo>
                    <a:pt x="6206" y="7144"/>
                    <a:pt x="50022" y="15716"/>
                    <a:pt x="72881" y="8096"/>
                  </a:cubicBezTo>
                  <a:cubicBezTo>
                    <a:pt x="63356" y="9049"/>
                    <a:pt x="60499" y="10001"/>
                    <a:pt x="64309" y="10954"/>
                  </a:cubicBezTo>
                  <a:cubicBezTo>
                    <a:pt x="68119" y="3334"/>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8" name="Freeform: Shape 337">
              <a:extLst>
                <a:ext uri="{FF2B5EF4-FFF2-40B4-BE49-F238E27FC236}">
                  <a16:creationId xmlns:a16="http://schemas.microsoft.com/office/drawing/2014/main" xmlns="" id="{552C614C-619E-4561-8F6E-B0202879EA35}"/>
                </a:ext>
              </a:extLst>
            </p:cNvPr>
            <p:cNvSpPr/>
            <p:nvPr/>
          </p:nvSpPr>
          <p:spPr>
            <a:xfrm>
              <a:off x="7222037" y="2694299"/>
              <a:ext cx="9525" cy="9525"/>
            </a:xfrm>
            <a:custGeom>
              <a:avLst/>
              <a:gdLst>
                <a:gd name="connsiteX0" fmla="*/ 9344 w 9525"/>
                <a:gd name="connsiteY0" fmla="*/ 8896 h 9525"/>
                <a:gd name="connsiteX1" fmla="*/ 9344 w 9525"/>
                <a:gd name="connsiteY1" fmla="*/ 8896 h 9525"/>
              </a:gdLst>
              <a:ahLst/>
              <a:cxnLst>
                <a:cxn ang="0">
                  <a:pos x="connsiteX0" y="connsiteY0"/>
                </a:cxn>
                <a:cxn ang="0">
                  <a:pos x="connsiteX1" y="connsiteY1"/>
                </a:cxn>
              </a:cxnLst>
              <a:rect l="l" t="t" r="r" b="b"/>
              <a:pathLst>
                <a:path w="9525" h="9525">
                  <a:moveTo>
                    <a:pt x="9344" y="8896"/>
                  </a:moveTo>
                  <a:cubicBezTo>
                    <a:pt x="7438" y="4133"/>
                    <a:pt x="5533" y="10801"/>
                    <a:pt x="934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39" name="Freeform: Shape 338">
              <a:extLst>
                <a:ext uri="{FF2B5EF4-FFF2-40B4-BE49-F238E27FC236}">
                  <a16:creationId xmlns:a16="http://schemas.microsoft.com/office/drawing/2014/main" xmlns="" id="{549BB059-0338-4DC9-8114-8E861AA63854}"/>
                </a:ext>
              </a:extLst>
            </p:cNvPr>
            <p:cNvSpPr/>
            <p:nvPr/>
          </p:nvSpPr>
          <p:spPr>
            <a:xfrm>
              <a:off x="7196614" y="268693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20479" y="-2787"/>
                    <a:pt x="12859" y="16263"/>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340" name="Freeform: Shape 339">
              <a:extLst>
                <a:ext uri="{FF2B5EF4-FFF2-40B4-BE49-F238E27FC236}">
                  <a16:creationId xmlns:a16="http://schemas.microsoft.com/office/drawing/2014/main" xmlns="" id="{156756EE-626B-45D4-AB35-D70654503FD9}"/>
                </a:ext>
              </a:extLst>
            </p:cNvPr>
            <p:cNvSpPr/>
            <p:nvPr/>
          </p:nvSpPr>
          <p:spPr>
            <a:xfrm>
              <a:off x="7194709" y="269698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8096" y="8117"/>
                    <a:pt x="7144"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341" name="Freeform: Shape 340">
              <a:extLst>
                <a:ext uri="{FF2B5EF4-FFF2-40B4-BE49-F238E27FC236}">
                  <a16:creationId xmlns:a16="http://schemas.microsoft.com/office/drawing/2014/main" xmlns="" id="{BB12B297-F738-4E6B-A193-B7DEB1F1FE21}"/>
                </a:ext>
              </a:extLst>
            </p:cNvPr>
            <p:cNvSpPr/>
            <p:nvPr/>
          </p:nvSpPr>
          <p:spPr>
            <a:xfrm>
              <a:off x="7783867" y="2808446"/>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2" name="Freeform: Shape 341">
              <a:extLst>
                <a:ext uri="{FF2B5EF4-FFF2-40B4-BE49-F238E27FC236}">
                  <a16:creationId xmlns:a16="http://schemas.microsoft.com/office/drawing/2014/main" xmlns="" id="{4AFE33D0-5855-4E5A-92EC-DB26837A14A3}"/>
                </a:ext>
              </a:extLst>
            </p:cNvPr>
            <p:cNvSpPr/>
            <p:nvPr/>
          </p:nvSpPr>
          <p:spPr>
            <a:xfrm>
              <a:off x="7775734" y="2798921"/>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7621" y="24289"/>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3" name="Freeform: Shape 342">
              <a:extLst>
                <a:ext uri="{FF2B5EF4-FFF2-40B4-BE49-F238E27FC236}">
                  <a16:creationId xmlns:a16="http://schemas.microsoft.com/office/drawing/2014/main" xmlns="" id="{FA391B56-A5E7-4788-8569-5FC0A4D609D0}"/>
                </a:ext>
              </a:extLst>
            </p:cNvPr>
            <p:cNvSpPr/>
            <p:nvPr/>
          </p:nvSpPr>
          <p:spPr>
            <a:xfrm>
              <a:off x="7772876" y="2804636"/>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8096" y="10001"/>
                    <a:pt x="8096" y="9049"/>
                    <a:pt x="7144" y="7144"/>
                  </a:cubicBezTo>
                  <a:cubicBezTo>
                    <a:pt x="8096" y="9049"/>
                    <a:pt x="7144" y="10954"/>
                    <a:pt x="8096"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44" name="Freeform: Shape 343">
              <a:extLst>
                <a:ext uri="{FF2B5EF4-FFF2-40B4-BE49-F238E27FC236}">
                  <a16:creationId xmlns:a16="http://schemas.microsoft.com/office/drawing/2014/main" xmlns="" id="{53EA88C8-0265-4E5C-9425-CECCA38ECEF1}"/>
                </a:ext>
              </a:extLst>
            </p:cNvPr>
            <p:cNvSpPr/>
            <p:nvPr/>
          </p:nvSpPr>
          <p:spPr>
            <a:xfrm>
              <a:off x="7771448" y="2809927"/>
              <a:ext cx="9525" cy="9525"/>
            </a:xfrm>
            <a:custGeom>
              <a:avLst/>
              <a:gdLst>
                <a:gd name="connsiteX0" fmla="*/ 8572 w 9525"/>
                <a:gd name="connsiteY0" fmla="*/ 7567 h 9525"/>
                <a:gd name="connsiteX1" fmla="*/ 8572 w 9525"/>
                <a:gd name="connsiteY1" fmla="*/ 7567 h 9525"/>
              </a:gdLst>
              <a:ahLst/>
              <a:cxnLst>
                <a:cxn ang="0">
                  <a:pos x="connsiteX0" y="connsiteY0"/>
                </a:cxn>
                <a:cxn ang="0">
                  <a:pos x="connsiteX1" y="connsiteY1"/>
                </a:cxn>
              </a:cxnLst>
              <a:rect l="l" t="t" r="r" b="b"/>
              <a:pathLst>
                <a:path w="9525" h="9525">
                  <a:moveTo>
                    <a:pt x="8572" y="7567"/>
                  </a:moveTo>
                  <a:cubicBezTo>
                    <a:pt x="6668" y="7567"/>
                    <a:pt x="6668" y="6615"/>
                    <a:pt x="8572"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5" name="Freeform: Shape 344">
              <a:extLst>
                <a:ext uri="{FF2B5EF4-FFF2-40B4-BE49-F238E27FC236}">
                  <a16:creationId xmlns:a16="http://schemas.microsoft.com/office/drawing/2014/main" xmlns="" id="{D05FE99F-7FE0-4BD0-B864-F7689E47F677}"/>
                </a:ext>
              </a:extLst>
            </p:cNvPr>
            <p:cNvSpPr/>
            <p:nvPr/>
          </p:nvSpPr>
          <p:spPr>
            <a:xfrm>
              <a:off x="7764833" y="2811303"/>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7144"/>
                  </a:cubicBezTo>
                  <a:cubicBezTo>
                    <a:pt x="7567" y="904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6" name="Freeform: Shape 345">
              <a:extLst>
                <a:ext uri="{FF2B5EF4-FFF2-40B4-BE49-F238E27FC236}">
                  <a16:creationId xmlns:a16="http://schemas.microsoft.com/office/drawing/2014/main" xmlns="" id="{079F16FA-0017-4B5B-AA13-3FDEED74365C}"/>
                </a:ext>
              </a:extLst>
            </p:cNvPr>
            <p:cNvSpPr/>
            <p:nvPr/>
          </p:nvSpPr>
          <p:spPr>
            <a:xfrm>
              <a:off x="7761446" y="2802579"/>
              <a:ext cx="19050" cy="19050"/>
            </a:xfrm>
            <a:custGeom>
              <a:avLst/>
              <a:gdLst>
                <a:gd name="connsiteX0" fmla="*/ 7144 w 19050"/>
                <a:gd name="connsiteY0" fmla="*/ 17773 h 19050"/>
                <a:gd name="connsiteX1" fmla="*/ 7144 w 19050"/>
                <a:gd name="connsiteY1" fmla="*/ 17773 h 19050"/>
              </a:gdLst>
              <a:ahLst/>
              <a:cxnLst>
                <a:cxn ang="0">
                  <a:pos x="connsiteX0" y="connsiteY0"/>
                </a:cxn>
                <a:cxn ang="0">
                  <a:pos x="connsiteX1" y="connsiteY1"/>
                </a:cxn>
              </a:cxnLst>
              <a:rect l="l" t="t" r="r" b="b"/>
              <a:pathLst>
                <a:path w="19050" h="19050">
                  <a:moveTo>
                    <a:pt x="7144" y="17773"/>
                  </a:moveTo>
                  <a:cubicBezTo>
                    <a:pt x="10001" y="21583"/>
                    <a:pt x="18574" y="-7945"/>
                    <a:pt x="7144" y="17773"/>
                  </a:cubicBezTo>
                  <a:close/>
                </a:path>
              </a:pathLst>
            </a:custGeom>
            <a:grpFill/>
            <a:ln w="9525" cap="flat">
              <a:noFill/>
              <a:prstDash val="solid"/>
              <a:miter/>
            </a:ln>
          </p:spPr>
          <p:txBody>
            <a:bodyPr rtlCol="0" anchor="ctr"/>
            <a:lstStyle/>
            <a:p>
              <a:endParaRPr lang="en-US">
                <a:solidFill>
                  <a:prstClr val="black"/>
                </a:solidFill>
              </a:endParaRPr>
            </a:p>
          </p:txBody>
        </p:sp>
        <p:sp>
          <p:nvSpPr>
            <p:cNvPr id="347" name="Freeform: Shape 346">
              <a:extLst>
                <a:ext uri="{FF2B5EF4-FFF2-40B4-BE49-F238E27FC236}">
                  <a16:creationId xmlns:a16="http://schemas.microsoft.com/office/drawing/2014/main" xmlns="" id="{FB848461-D0ED-4201-A29A-667AB5DBF3BC}"/>
                </a:ext>
              </a:extLst>
            </p:cNvPr>
            <p:cNvSpPr/>
            <p:nvPr/>
          </p:nvSpPr>
          <p:spPr>
            <a:xfrm>
              <a:off x="7765256" y="281088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8" name="Freeform: Shape 347">
              <a:extLst>
                <a:ext uri="{FF2B5EF4-FFF2-40B4-BE49-F238E27FC236}">
                  <a16:creationId xmlns:a16="http://schemas.microsoft.com/office/drawing/2014/main" xmlns="" id="{3408047F-A323-46F3-9B81-6177D34F8455}"/>
                </a:ext>
              </a:extLst>
            </p:cNvPr>
            <p:cNvSpPr/>
            <p:nvPr/>
          </p:nvSpPr>
          <p:spPr>
            <a:xfrm>
              <a:off x="7769066" y="2808538"/>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7144" y="8956"/>
                    <a:pt x="8096"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49" name="Freeform: Shape 348">
              <a:extLst>
                <a:ext uri="{FF2B5EF4-FFF2-40B4-BE49-F238E27FC236}">
                  <a16:creationId xmlns:a16="http://schemas.microsoft.com/office/drawing/2014/main" xmlns="" id="{6DD1F1CD-73BC-4024-87CC-BB31BA0D3EFC}"/>
                </a:ext>
              </a:extLst>
            </p:cNvPr>
            <p:cNvSpPr/>
            <p:nvPr/>
          </p:nvSpPr>
          <p:spPr>
            <a:xfrm>
              <a:off x="7752545" y="2805850"/>
              <a:ext cx="9525" cy="19050"/>
            </a:xfrm>
            <a:custGeom>
              <a:avLst/>
              <a:gdLst>
                <a:gd name="connsiteX0" fmla="*/ 10330 w 9525"/>
                <a:gd name="connsiteY0" fmla="*/ 15454 h 19050"/>
                <a:gd name="connsiteX1" fmla="*/ 10330 w 9525"/>
                <a:gd name="connsiteY1" fmla="*/ 15454 h 19050"/>
              </a:gdLst>
              <a:ahLst/>
              <a:cxnLst>
                <a:cxn ang="0">
                  <a:pos x="connsiteX0" y="connsiteY0"/>
                </a:cxn>
                <a:cxn ang="0">
                  <a:pos x="connsiteX1" y="connsiteY1"/>
                </a:cxn>
              </a:cxnLst>
              <a:rect l="l" t="t" r="r" b="b"/>
              <a:pathLst>
                <a:path w="9525" h="19050">
                  <a:moveTo>
                    <a:pt x="10330" y="15454"/>
                  </a:moveTo>
                  <a:cubicBezTo>
                    <a:pt x="9378" y="2119"/>
                    <a:pt x="3663" y="6881"/>
                    <a:pt x="10330"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0" name="Freeform: Shape 349">
              <a:extLst>
                <a:ext uri="{FF2B5EF4-FFF2-40B4-BE49-F238E27FC236}">
                  <a16:creationId xmlns:a16="http://schemas.microsoft.com/office/drawing/2014/main" xmlns="" id="{40BF21D9-0CEA-43D4-B66E-BEBE07C3B896}"/>
                </a:ext>
              </a:extLst>
            </p:cNvPr>
            <p:cNvSpPr/>
            <p:nvPr/>
          </p:nvSpPr>
          <p:spPr>
            <a:xfrm>
              <a:off x="7748111" y="28008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1" name="Freeform: Shape 350">
              <a:extLst>
                <a:ext uri="{FF2B5EF4-FFF2-40B4-BE49-F238E27FC236}">
                  <a16:creationId xmlns:a16="http://schemas.microsoft.com/office/drawing/2014/main" xmlns="" id="{B45F086C-D419-42C9-AAD0-707433F3A2CF}"/>
                </a:ext>
              </a:extLst>
            </p:cNvPr>
            <p:cNvSpPr/>
            <p:nvPr/>
          </p:nvSpPr>
          <p:spPr>
            <a:xfrm>
              <a:off x="7735729" y="2803946"/>
              <a:ext cx="19050" cy="19050"/>
            </a:xfrm>
            <a:custGeom>
              <a:avLst/>
              <a:gdLst>
                <a:gd name="connsiteX0" fmla="*/ 7144 w 19050"/>
                <a:gd name="connsiteY0" fmla="*/ 15454 h 19050"/>
                <a:gd name="connsiteX1" fmla="*/ 7144 w 19050"/>
                <a:gd name="connsiteY1" fmla="*/ 15454 h 19050"/>
              </a:gdLst>
              <a:ahLst/>
              <a:cxnLst>
                <a:cxn ang="0">
                  <a:pos x="connsiteX0" y="connsiteY0"/>
                </a:cxn>
                <a:cxn ang="0">
                  <a:pos x="connsiteX1" y="connsiteY1"/>
                </a:cxn>
              </a:cxnLst>
              <a:rect l="l" t="t" r="r" b="b"/>
              <a:pathLst>
                <a:path w="19050" h="19050">
                  <a:moveTo>
                    <a:pt x="7144" y="15454"/>
                  </a:moveTo>
                  <a:cubicBezTo>
                    <a:pt x="25241" y="6881"/>
                    <a:pt x="16669" y="2119"/>
                    <a:pt x="7144"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2" name="Freeform: Shape 351">
              <a:extLst>
                <a:ext uri="{FF2B5EF4-FFF2-40B4-BE49-F238E27FC236}">
                  <a16:creationId xmlns:a16="http://schemas.microsoft.com/office/drawing/2014/main" xmlns="" id="{7AE0F74E-32DC-41C6-9AC9-A66F9ADF4239}"/>
                </a:ext>
              </a:extLst>
            </p:cNvPr>
            <p:cNvSpPr/>
            <p:nvPr/>
          </p:nvSpPr>
          <p:spPr>
            <a:xfrm>
              <a:off x="7734646" y="2803166"/>
              <a:ext cx="9525" cy="9525"/>
            </a:xfrm>
            <a:custGeom>
              <a:avLst/>
              <a:gdLst>
                <a:gd name="connsiteX0" fmla="*/ 8227 w 9525"/>
                <a:gd name="connsiteY0" fmla="*/ 9565 h 9525"/>
                <a:gd name="connsiteX1" fmla="*/ 8227 w 9525"/>
                <a:gd name="connsiteY1" fmla="*/ 9565 h 9525"/>
              </a:gdLst>
              <a:ahLst/>
              <a:cxnLst>
                <a:cxn ang="0">
                  <a:pos x="connsiteX0" y="connsiteY0"/>
                </a:cxn>
                <a:cxn ang="0">
                  <a:pos x="connsiteX1" y="connsiteY1"/>
                </a:cxn>
              </a:cxnLst>
              <a:rect l="l" t="t" r="r" b="b"/>
              <a:pathLst>
                <a:path w="9525" h="9525">
                  <a:moveTo>
                    <a:pt x="8227" y="9565"/>
                  </a:moveTo>
                  <a:cubicBezTo>
                    <a:pt x="5369" y="2898"/>
                    <a:pt x="9179" y="12423"/>
                    <a:pt x="8227" y="9565"/>
                  </a:cubicBezTo>
                  <a:close/>
                </a:path>
              </a:pathLst>
            </a:custGeom>
            <a:grpFill/>
            <a:ln w="9525" cap="flat">
              <a:noFill/>
              <a:prstDash val="solid"/>
              <a:miter/>
            </a:ln>
          </p:spPr>
          <p:txBody>
            <a:bodyPr rtlCol="0" anchor="ctr"/>
            <a:lstStyle/>
            <a:p>
              <a:endParaRPr lang="en-US">
                <a:solidFill>
                  <a:prstClr val="black"/>
                </a:solidFill>
              </a:endParaRPr>
            </a:p>
          </p:txBody>
        </p:sp>
        <p:sp>
          <p:nvSpPr>
            <p:cNvPr id="353" name="Freeform: Shape 352">
              <a:extLst>
                <a:ext uri="{FF2B5EF4-FFF2-40B4-BE49-F238E27FC236}">
                  <a16:creationId xmlns:a16="http://schemas.microsoft.com/office/drawing/2014/main" xmlns="" id="{412EBDAE-959E-4A6B-9353-86D54A98C4C4}"/>
                </a:ext>
              </a:extLst>
            </p:cNvPr>
            <p:cNvSpPr/>
            <p:nvPr/>
          </p:nvSpPr>
          <p:spPr>
            <a:xfrm>
              <a:off x="7725489" y="2807171"/>
              <a:ext cx="9525" cy="19050"/>
            </a:xfrm>
            <a:custGeom>
              <a:avLst/>
              <a:gdLst>
                <a:gd name="connsiteX0" fmla="*/ 10716 w 9525"/>
                <a:gd name="connsiteY0" fmla="*/ 14133 h 19050"/>
                <a:gd name="connsiteX1" fmla="*/ 10716 w 9525"/>
                <a:gd name="connsiteY1" fmla="*/ 14133 h 19050"/>
              </a:gdLst>
              <a:ahLst/>
              <a:cxnLst>
                <a:cxn ang="0">
                  <a:pos x="connsiteX0" y="connsiteY0"/>
                </a:cxn>
                <a:cxn ang="0">
                  <a:pos x="connsiteX1" y="connsiteY1"/>
                </a:cxn>
              </a:cxnLst>
              <a:rect l="l" t="t" r="r" b="b"/>
              <a:pathLst>
                <a:path w="9525" h="19050">
                  <a:moveTo>
                    <a:pt x="10716" y="14133"/>
                  </a:moveTo>
                  <a:cubicBezTo>
                    <a:pt x="5953" y="-2059"/>
                    <a:pt x="5953" y="15086"/>
                    <a:pt x="10716" y="14133"/>
                  </a:cubicBezTo>
                  <a:close/>
                </a:path>
              </a:pathLst>
            </a:custGeom>
            <a:grpFill/>
            <a:ln w="9525" cap="flat">
              <a:noFill/>
              <a:prstDash val="solid"/>
              <a:miter/>
            </a:ln>
          </p:spPr>
          <p:txBody>
            <a:bodyPr rtlCol="0" anchor="ctr"/>
            <a:lstStyle/>
            <a:p>
              <a:endParaRPr lang="en-US">
                <a:solidFill>
                  <a:prstClr val="black"/>
                </a:solidFill>
              </a:endParaRPr>
            </a:p>
          </p:txBody>
        </p:sp>
        <p:sp>
          <p:nvSpPr>
            <p:cNvPr id="354" name="Freeform: Shape 353">
              <a:extLst>
                <a:ext uri="{FF2B5EF4-FFF2-40B4-BE49-F238E27FC236}">
                  <a16:creationId xmlns:a16="http://schemas.microsoft.com/office/drawing/2014/main" xmlns="" id="{2D7FA307-F887-493F-999E-9065A12CD5BF}"/>
                </a:ext>
              </a:extLst>
            </p:cNvPr>
            <p:cNvSpPr/>
            <p:nvPr/>
          </p:nvSpPr>
          <p:spPr>
            <a:xfrm>
              <a:off x="7732871" y="281225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9049"/>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55" name="Freeform: Shape 354">
              <a:extLst>
                <a:ext uri="{FF2B5EF4-FFF2-40B4-BE49-F238E27FC236}">
                  <a16:creationId xmlns:a16="http://schemas.microsoft.com/office/drawing/2014/main" xmlns="" id="{DD473749-66E7-4FDE-9E31-A1211D57CE0B}"/>
                </a:ext>
              </a:extLst>
            </p:cNvPr>
            <p:cNvSpPr/>
            <p:nvPr/>
          </p:nvSpPr>
          <p:spPr>
            <a:xfrm>
              <a:off x="7719536" y="2805826"/>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56" name="Freeform: Shape 355">
              <a:extLst>
                <a:ext uri="{FF2B5EF4-FFF2-40B4-BE49-F238E27FC236}">
                  <a16:creationId xmlns:a16="http://schemas.microsoft.com/office/drawing/2014/main" xmlns="" id="{2A155337-D70E-4322-98C3-A3FC856F600D}"/>
                </a:ext>
              </a:extLst>
            </p:cNvPr>
            <p:cNvSpPr/>
            <p:nvPr/>
          </p:nvSpPr>
          <p:spPr>
            <a:xfrm>
              <a:off x="7720277" y="281225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9049"/>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7" name="Freeform: Shape 356">
              <a:extLst>
                <a:ext uri="{FF2B5EF4-FFF2-40B4-BE49-F238E27FC236}">
                  <a16:creationId xmlns:a16="http://schemas.microsoft.com/office/drawing/2014/main" xmlns="" id="{CB70E820-B4C9-467C-BCF9-14E348A243BF}"/>
                </a:ext>
              </a:extLst>
            </p:cNvPr>
            <p:cNvSpPr/>
            <p:nvPr/>
          </p:nvSpPr>
          <p:spPr>
            <a:xfrm>
              <a:off x="7635644" y="2797968"/>
              <a:ext cx="95250" cy="28575"/>
            </a:xfrm>
            <a:custGeom>
              <a:avLst/>
              <a:gdLst>
                <a:gd name="connsiteX0" fmla="*/ 7216 w 95250"/>
                <a:gd name="connsiteY0" fmla="*/ 7144 h 28575"/>
                <a:gd name="connsiteX1" fmla="*/ 89131 w 95250"/>
                <a:gd name="connsiteY1" fmla="*/ 12859 h 28575"/>
                <a:gd name="connsiteX2" fmla="*/ 7216 w 95250"/>
                <a:gd name="connsiteY2" fmla="*/ 7144 h 28575"/>
              </a:gdLst>
              <a:ahLst/>
              <a:cxnLst>
                <a:cxn ang="0">
                  <a:pos x="connsiteX0" y="connsiteY0"/>
                </a:cxn>
                <a:cxn ang="0">
                  <a:pos x="connsiteX1" y="connsiteY1"/>
                </a:cxn>
                <a:cxn ang="0">
                  <a:pos x="connsiteX2" y="connsiteY2"/>
                </a:cxn>
              </a:cxnLst>
              <a:rect l="l" t="t" r="r" b="b"/>
              <a:pathLst>
                <a:path w="95250" h="28575">
                  <a:moveTo>
                    <a:pt x="7216" y="7144"/>
                  </a:moveTo>
                  <a:cubicBezTo>
                    <a:pt x="4359" y="44291"/>
                    <a:pt x="87226" y="13811"/>
                    <a:pt x="89131" y="12859"/>
                  </a:cubicBezTo>
                  <a:cubicBezTo>
                    <a:pt x="61509" y="10001"/>
                    <a:pt x="33886" y="8096"/>
                    <a:pt x="721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8" name="Freeform: Shape 357">
              <a:extLst>
                <a:ext uri="{FF2B5EF4-FFF2-40B4-BE49-F238E27FC236}">
                  <a16:creationId xmlns:a16="http://schemas.microsoft.com/office/drawing/2014/main" xmlns="" id="{CE7D92ED-E304-4F97-B5ED-BD31433FFAD7}"/>
                </a:ext>
              </a:extLst>
            </p:cNvPr>
            <p:cNvSpPr/>
            <p:nvPr/>
          </p:nvSpPr>
          <p:spPr>
            <a:xfrm>
              <a:off x="7645241" y="279521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9049"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359" name="Freeform: Shape 358">
              <a:extLst>
                <a:ext uri="{FF2B5EF4-FFF2-40B4-BE49-F238E27FC236}">
                  <a16:creationId xmlns:a16="http://schemas.microsoft.com/office/drawing/2014/main" xmlns="" id="{B0C66C91-5741-4F93-9E4A-AD870BE036A2}"/>
                </a:ext>
              </a:extLst>
            </p:cNvPr>
            <p:cNvSpPr/>
            <p:nvPr/>
          </p:nvSpPr>
          <p:spPr>
            <a:xfrm>
              <a:off x="7635293" y="279796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0" name="Freeform: Shape 359">
              <a:extLst>
                <a:ext uri="{FF2B5EF4-FFF2-40B4-BE49-F238E27FC236}">
                  <a16:creationId xmlns:a16="http://schemas.microsoft.com/office/drawing/2014/main" xmlns="" id="{745CCD33-415B-4334-9FEA-F95FDFBA0676}"/>
                </a:ext>
              </a:extLst>
            </p:cNvPr>
            <p:cNvSpPr/>
            <p:nvPr/>
          </p:nvSpPr>
          <p:spPr>
            <a:xfrm>
              <a:off x="7652015" y="2811409"/>
              <a:ext cx="9525" cy="9525"/>
            </a:xfrm>
            <a:custGeom>
              <a:avLst/>
              <a:gdLst>
                <a:gd name="connsiteX0" fmla="*/ 7990 w 9525"/>
                <a:gd name="connsiteY0" fmla="*/ 7990 h 9525"/>
                <a:gd name="connsiteX1" fmla="*/ 7990 w 9525"/>
                <a:gd name="connsiteY1" fmla="*/ 7990 h 9525"/>
              </a:gdLst>
              <a:ahLst/>
              <a:cxnLst>
                <a:cxn ang="0">
                  <a:pos x="connsiteX0" y="connsiteY0"/>
                </a:cxn>
                <a:cxn ang="0">
                  <a:pos x="connsiteX1" y="connsiteY1"/>
                </a:cxn>
              </a:cxnLst>
              <a:rect l="l" t="t" r="r" b="b"/>
              <a:pathLst>
                <a:path w="9525" h="9525">
                  <a:moveTo>
                    <a:pt x="7990" y="7990"/>
                  </a:moveTo>
                  <a:cubicBezTo>
                    <a:pt x="7990" y="7990"/>
                    <a:pt x="6085" y="6085"/>
                    <a:pt x="7990" y="7990"/>
                  </a:cubicBezTo>
                  <a:close/>
                </a:path>
              </a:pathLst>
            </a:custGeom>
            <a:grpFill/>
            <a:ln w="9525" cap="flat">
              <a:noFill/>
              <a:prstDash val="solid"/>
              <a:miter/>
            </a:ln>
          </p:spPr>
          <p:txBody>
            <a:bodyPr rtlCol="0" anchor="ctr"/>
            <a:lstStyle/>
            <a:p>
              <a:endParaRPr lang="en-US">
                <a:solidFill>
                  <a:prstClr val="black"/>
                </a:solidFill>
              </a:endParaRPr>
            </a:p>
          </p:txBody>
        </p:sp>
        <p:sp>
          <p:nvSpPr>
            <p:cNvPr id="361" name="Freeform: Shape 360">
              <a:extLst>
                <a:ext uri="{FF2B5EF4-FFF2-40B4-BE49-F238E27FC236}">
                  <a16:creationId xmlns:a16="http://schemas.microsoft.com/office/drawing/2014/main" xmlns="" id="{F9C290BD-B57D-4871-B68C-83695F3C2524}"/>
                </a:ext>
              </a:extLst>
            </p:cNvPr>
            <p:cNvSpPr/>
            <p:nvPr/>
          </p:nvSpPr>
          <p:spPr>
            <a:xfrm>
              <a:off x="7657624" y="2797968"/>
              <a:ext cx="9525" cy="9525"/>
            </a:xfrm>
            <a:custGeom>
              <a:avLst/>
              <a:gdLst>
                <a:gd name="connsiteX0" fmla="*/ 7144 w 9525"/>
                <a:gd name="connsiteY0" fmla="*/ 7144 h 9525"/>
                <a:gd name="connsiteX1" fmla="*/ 9049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10001"/>
                    <a:pt x="9049" y="10954"/>
                  </a:cubicBez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2" name="Freeform: Shape 361">
              <a:extLst>
                <a:ext uri="{FF2B5EF4-FFF2-40B4-BE49-F238E27FC236}">
                  <a16:creationId xmlns:a16="http://schemas.microsoft.com/office/drawing/2014/main" xmlns="" id="{23202B86-3169-46DD-BDFC-9AA870002AAB}"/>
                </a:ext>
              </a:extLst>
            </p:cNvPr>
            <p:cNvSpPr/>
            <p:nvPr/>
          </p:nvSpPr>
          <p:spPr>
            <a:xfrm>
              <a:off x="7677001" y="2800826"/>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63" name="Freeform: Shape 362">
              <a:extLst>
                <a:ext uri="{FF2B5EF4-FFF2-40B4-BE49-F238E27FC236}">
                  <a16:creationId xmlns:a16="http://schemas.microsoft.com/office/drawing/2014/main" xmlns="" id="{02139B64-B19C-4380-81D1-8D15FB55F6CC}"/>
                </a:ext>
              </a:extLst>
            </p:cNvPr>
            <p:cNvSpPr/>
            <p:nvPr/>
          </p:nvSpPr>
          <p:spPr>
            <a:xfrm>
              <a:off x="7637401" y="2796063"/>
              <a:ext cx="9525" cy="9525"/>
            </a:xfrm>
            <a:custGeom>
              <a:avLst/>
              <a:gdLst>
                <a:gd name="connsiteX0" fmla="*/ 11174 w 9525"/>
                <a:gd name="connsiteY0" fmla="*/ 7144 h 9525"/>
                <a:gd name="connsiteX1" fmla="*/ 11174 w 9525"/>
                <a:gd name="connsiteY1" fmla="*/ 7144 h 9525"/>
              </a:gdLst>
              <a:ahLst/>
              <a:cxnLst>
                <a:cxn ang="0">
                  <a:pos x="connsiteX0" y="connsiteY0"/>
                </a:cxn>
                <a:cxn ang="0">
                  <a:pos x="connsiteX1" y="connsiteY1"/>
                </a:cxn>
              </a:cxnLst>
              <a:rect l="l" t="t" r="r" b="b"/>
              <a:pathLst>
                <a:path w="9525" h="9525">
                  <a:moveTo>
                    <a:pt x="11174" y="7144"/>
                  </a:moveTo>
                  <a:cubicBezTo>
                    <a:pt x="10222" y="7144"/>
                    <a:pt x="2602" y="9049"/>
                    <a:pt x="111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4" name="Freeform: Shape 363">
              <a:extLst>
                <a:ext uri="{FF2B5EF4-FFF2-40B4-BE49-F238E27FC236}">
                  <a16:creationId xmlns:a16="http://schemas.microsoft.com/office/drawing/2014/main" xmlns="" id="{EE981A31-ACF1-4024-AD74-AE89361443EB}"/>
                </a:ext>
              </a:extLst>
            </p:cNvPr>
            <p:cNvSpPr/>
            <p:nvPr/>
          </p:nvSpPr>
          <p:spPr>
            <a:xfrm>
              <a:off x="7587017" y="2797968"/>
              <a:ext cx="57150" cy="19050"/>
            </a:xfrm>
            <a:custGeom>
              <a:avLst/>
              <a:gdLst>
                <a:gd name="connsiteX0" fmla="*/ 7265 w 57150"/>
                <a:gd name="connsiteY0" fmla="*/ 11906 h 19050"/>
                <a:gd name="connsiteX1" fmla="*/ 52033 w 57150"/>
                <a:gd name="connsiteY1" fmla="*/ 7144 h 19050"/>
                <a:gd name="connsiteX2" fmla="*/ 7265 w 57150"/>
                <a:gd name="connsiteY2" fmla="*/ 11906 h 19050"/>
              </a:gdLst>
              <a:ahLst/>
              <a:cxnLst>
                <a:cxn ang="0">
                  <a:pos x="connsiteX0" y="connsiteY0"/>
                </a:cxn>
                <a:cxn ang="0">
                  <a:pos x="connsiteX1" y="connsiteY1"/>
                </a:cxn>
                <a:cxn ang="0">
                  <a:pos x="connsiteX2" y="connsiteY2"/>
                </a:cxn>
              </a:cxnLst>
              <a:rect l="l" t="t" r="r" b="b"/>
              <a:pathLst>
                <a:path w="57150" h="19050">
                  <a:moveTo>
                    <a:pt x="7265" y="11906"/>
                  </a:moveTo>
                  <a:cubicBezTo>
                    <a:pt x="8218" y="14764"/>
                    <a:pt x="53938" y="26194"/>
                    <a:pt x="52033" y="7144"/>
                  </a:cubicBezTo>
                  <a:cubicBezTo>
                    <a:pt x="52985" y="7144"/>
                    <a:pt x="4408" y="10001"/>
                    <a:pt x="7265"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65" name="Freeform: Shape 364">
              <a:extLst>
                <a:ext uri="{FF2B5EF4-FFF2-40B4-BE49-F238E27FC236}">
                  <a16:creationId xmlns:a16="http://schemas.microsoft.com/office/drawing/2014/main" xmlns="" id="{0C61A143-0271-43C9-A4FC-D76D8DDDCE43}"/>
                </a:ext>
              </a:extLst>
            </p:cNvPr>
            <p:cNvSpPr/>
            <p:nvPr/>
          </p:nvSpPr>
          <p:spPr>
            <a:xfrm>
              <a:off x="7620476" y="2796063"/>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6" name="Freeform: Shape 365">
              <a:extLst>
                <a:ext uri="{FF2B5EF4-FFF2-40B4-BE49-F238E27FC236}">
                  <a16:creationId xmlns:a16="http://schemas.microsoft.com/office/drawing/2014/main" xmlns="" id="{CFC3622E-306A-418D-A73A-0B6914BA61BF}"/>
                </a:ext>
              </a:extLst>
            </p:cNvPr>
            <p:cNvSpPr/>
            <p:nvPr/>
          </p:nvSpPr>
          <p:spPr>
            <a:xfrm>
              <a:off x="7551896" y="2791880"/>
              <a:ext cx="38100" cy="19050"/>
            </a:xfrm>
            <a:custGeom>
              <a:avLst/>
              <a:gdLst>
                <a:gd name="connsiteX0" fmla="*/ 30004 w 38100"/>
                <a:gd name="connsiteY0" fmla="*/ 8470 h 19050"/>
                <a:gd name="connsiteX1" fmla="*/ 7144 w 38100"/>
                <a:gd name="connsiteY1" fmla="*/ 14185 h 19050"/>
                <a:gd name="connsiteX2" fmla="*/ 30004 w 38100"/>
                <a:gd name="connsiteY2" fmla="*/ 8470 h 19050"/>
              </a:gdLst>
              <a:ahLst/>
              <a:cxnLst>
                <a:cxn ang="0">
                  <a:pos x="connsiteX0" y="connsiteY0"/>
                </a:cxn>
                <a:cxn ang="0">
                  <a:pos x="connsiteX1" y="connsiteY1"/>
                </a:cxn>
                <a:cxn ang="0">
                  <a:pos x="connsiteX2" y="connsiteY2"/>
                </a:cxn>
              </a:cxnLst>
              <a:rect l="l" t="t" r="r" b="b"/>
              <a:pathLst>
                <a:path w="38100" h="19050">
                  <a:moveTo>
                    <a:pt x="30004" y="8470"/>
                  </a:moveTo>
                  <a:cubicBezTo>
                    <a:pt x="22384" y="3707"/>
                    <a:pt x="20479" y="13232"/>
                    <a:pt x="7144" y="14185"/>
                  </a:cubicBezTo>
                  <a:cubicBezTo>
                    <a:pt x="14764" y="20852"/>
                    <a:pt x="53816" y="4660"/>
                    <a:pt x="30004" y="8470"/>
                  </a:cubicBezTo>
                  <a:close/>
                </a:path>
              </a:pathLst>
            </a:custGeom>
            <a:grpFill/>
            <a:ln w="9525" cap="flat">
              <a:noFill/>
              <a:prstDash val="solid"/>
              <a:miter/>
            </a:ln>
          </p:spPr>
          <p:txBody>
            <a:bodyPr rtlCol="0" anchor="ctr"/>
            <a:lstStyle/>
            <a:p>
              <a:endParaRPr lang="en-US">
                <a:solidFill>
                  <a:prstClr val="black"/>
                </a:solidFill>
              </a:endParaRPr>
            </a:p>
          </p:txBody>
        </p:sp>
        <p:sp>
          <p:nvSpPr>
            <p:cNvPr id="367" name="Freeform: Shape 366">
              <a:extLst>
                <a:ext uri="{FF2B5EF4-FFF2-40B4-BE49-F238E27FC236}">
                  <a16:creationId xmlns:a16="http://schemas.microsoft.com/office/drawing/2014/main" xmlns="" id="{382B76EA-B7F9-40D7-A34E-CAE3380DE652}"/>
                </a:ext>
              </a:extLst>
            </p:cNvPr>
            <p:cNvSpPr/>
            <p:nvPr/>
          </p:nvSpPr>
          <p:spPr>
            <a:xfrm>
              <a:off x="7583181" y="279225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2859"/>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8" name="Freeform: Shape 367">
              <a:extLst>
                <a:ext uri="{FF2B5EF4-FFF2-40B4-BE49-F238E27FC236}">
                  <a16:creationId xmlns:a16="http://schemas.microsoft.com/office/drawing/2014/main" xmlns="" id="{117E9652-85DA-4CEB-9003-0FE655A4C2FF}"/>
                </a:ext>
              </a:extLst>
            </p:cNvPr>
            <p:cNvSpPr/>
            <p:nvPr/>
          </p:nvSpPr>
          <p:spPr>
            <a:xfrm>
              <a:off x="7579519" y="2801421"/>
              <a:ext cx="9525" cy="9525"/>
            </a:xfrm>
            <a:custGeom>
              <a:avLst/>
              <a:gdLst>
                <a:gd name="connsiteX0" fmla="*/ 7144 w 9525"/>
                <a:gd name="connsiteY0" fmla="*/ 10359 h 9525"/>
                <a:gd name="connsiteX1" fmla="*/ 8096 w 9525"/>
                <a:gd name="connsiteY1" fmla="*/ 7501 h 9525"/>
                <a:gd name="connsiteX2" fmla="*/ 7144 w 9525"/>
                <a:gd name="connsiteY2" fmla="*/ 10359 h 9525"/>
              </a:gdLst>
              <a:ahLst/>
              <a:cxnLst>
                <a:cxn ang="0">
                  <a:pos x="connsiteX0" y="connsiteY0"/>
                </a:cxn>
                <a:cxn ang="0">
                  <a:pos x="connsiteX1" y="connsiteY1"/>
                </a:cxn>
                <a:cxn ang="0">
                  <a:pos x="connsiteX2" y="connsiteY2"/>
                </a:cxn>
              </a:cxnLst>
              <a:rect l="l" t="t" r="r" b="b"/>
              <a:pathLst>
                <a:path w="9525" h="9525">
                  <a:moveTo>
                    <a:pt x="7144" y="10359"/>
                  </a:moveTo>
                  <a:cubicBezTo>
                    <a:pt x="7144" y="9406"/>
                    <a:pt x="8096" y="8454"/>
                    <a:pt x="8096" y="7501"/>
                  </a:cubicBezTo>
                  <a:cubicBezTo>
                    <a:pt x="7144" y="6548"/>
                    <a:pt x="7144" y="7501"/>
                    <a:pt x="7144" y="10359"/>
                  </a:cubicBezTo>
                  <a:close/>
                </a:path>
              </a:pathLst>
            </a:custGeom>
            <a:grpFill/>
            <a:ln w="9525" cap="flat">
              <a:noFill/>
              <a:prstDash val="solid"/>
              <a:miter/>
            </a:ln>
          </p:spPr>
          <p:txBody>
            <a:bodyPr rtlCol="0" anchor="ctr"/>
            <a:lstStyle/>
            <a:p>
              <a:endParaRPr lang="en-US">
                <a:solidFill>
                  <a:prstClr val="black"/>
                </a:solidFill>
              </a:endParaRPr>
            </a:p>
          </p:txBody>
        </p:sp>
        <p:sp>
          <p:nvSpPr>
            <p:cNvPr id="369" name="Freeform: Shape 368">
              <a:extLst>
                <a:ext uri="{FF2B5EF4-FFF2-40B4-BE49-F238E27FC236}">
                  <a16:creationId xmlns:a16="http://schemas.microsoft.com/office/drawing/2014/main" xmlns="" id="{C335276D-A669-4DD7-903F-22F264389F3F}"/>
                </a:ext>
              </a:extLst>
            </p:cNvPr>
            <p:cNvSpPr/>
            <p:nvPr/>
          </p:nvSpPr>
          <p:spPr>
            <a:xfrm>
              <a:off x="7556364" y="2787491"/>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3" y="9049"/>
                    <a:pt x="7439" y="8096"/>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0" name="Freeform: Shape 369">
              <a:extLst>
                <a:ext uri="{FF2B5EF4-FFF2-40B4-BE49-F238E27FC236}">
                  <a16:creationId xmlns:a16="http://schemas.microsoft.com/office/drawing/2014/main" xmlns="" id="{677C3EC2-8CC0-491C-8EB5-8DF4010CC29D}"/>
                </a:ext>
              </a:extLst>
            </p:cNvPr>
            <p:cNvSpPr/>
            <p:nvPr/>
          </p:nvSpPr>
          <p:spPr>
            <a:xfrm>
              <a:off x="7537609" y="2792671"/>
              <a:ext cx="19050" cy="19050"/>
            </a:xfrm>
            <a:custGeom>
              <a:avLst/>
              <a:gdLst>
                <a:gd name="connsiteX0" fmla="*/ 7144 w 19050"/>
                <a:gd name="connsiteY0" fmla="*/ 12441 h 19050"/>
                <a:gd name="connsiteX1" fmla="*/ 7144 w 19050"/>
                <a:gd name="connsiteY1" fmla="*/ 12441 h 19050"/>
              </a:gdLst>
              <a:ahLst/>
              <a:cxnLst>
                <a:cxn ang="0">
                  <a:pos x="connsiteX0" y="connsiteY0"/>
                </a:cxn>
                <a:cxn ang="0">
                  <a:pos x="connsiteX1" y="connsiteY1"/>
                </a:cxn>
              </a:cxnLst>
              <a:rect l="l" t="t" r="r" b="b"/>
              <a:pathLst>
                <a:path w="19050" h="19050">
                  <a:moveTo>
                    <a:pt x="7144" y="12441"/>
                  </a:moveTo>
                  <a:cubicBezTo>
                    <a:pt x="26194" y="13394"/>
                    <a:pt x="15716" y="59"/>
                    <a:pt x="7144" y="12441"/>
                  </a:cubicBezTo>
                  <a:close/>
                </a:path>
              </a:pathLst>
            </a:custGeom>
            <a:grpFill/>
            <a:ln w="9525" cap="flat">
              <a:noFill/>
              <a:prstDash val="solid"/>
              <a:miter/>
            </a:ln>
          </p:spPr>
          <p:txBody>
            <a:bodyPr rtlCol="0" anchor="ctr"/>
            <a:lstStyle/>
            <a:p>
              <a:endParaRPr lang="en-US">
                <a:solidFill>
                  <a:prstClr val="black"/>
                </a:solidFill>
              </a:endParaRPr>
            </a:p>
          </p:txBody>
        </p:sp>
        <p:sp>
          <p:nvSpPr>
            <p:cNvPr id="371" name="Freeform: Shape 370">
              <a:extLst>
                <a:ext uri="{FF2B5EF4-FFF2-40B4-BE49-F238E27FC236}">
                  <a16:creationId xmlns:a16="http://schemas.microsoft.com/office/drawing/2014/main" xmlns="" id="{A1667BE0-3D39-4F4A-8F9F-EA5385A85B29}"/>
                </a:ext>
              </a:extLst>
            </p:cNvPr>
            <p:cNvSpPr/>
            <p:nvPr/>
          </p:nvSpPr>
          <p:spPr>
            <a:xfrm>
              <a:off x="7455694" y="2769393"/>
              <a:ext cx="85725" cy="28575"/>
            </a:xfrm>
            <a:custGeom>
              <a:avLst/>
              <a:gdLst>
                <a:gd name="connsiteX0" fmla="*/ 79534 w 85725"/>
                <a:gd name="connsiteY0" fmla="*/ 20479 h 28575"/>
                <a:gd name="connsiteX1" fmla="*/ 7144 w 85725"/>
                <a:gd name="connsiteY1" fmla="*/ 7144 h 28575"/>
                <a:gd name="connsiteX2" fmla="*/ 79534 w 85725"/>
                <a:gd name="connsiteY2" fmla="*/ 20479 h 28575"/>
              </a:gdLst>
              <a:ahLst/>
              <a:cxnLst>
                <a:cxn ang="0">
                  <a:pos x="connsiteX0" y="connsiteY0"/>
                </a:cxn>
                <a:cxn ang="0">
                  <a:pos x="connsiteX1" y="connsiteY1"/>
                </a:cxn>
                <a:cxn ang="0">
                  <a:pos x="connsiteX2" y="connsiteY2"/>
                </a:cxn>
              </a:cxnLst>
              <a:rect l="l" t="t" r="r" b="b"/>
              <a:pathLst>
                <a:path w="85725" h="28575">
                  <a:moveTo>
                    <a:pt x="79534" y="20479"/>
                  </a:moveTo>
                  <a:cubicBezTo>
                    <a:pt x="56674" y="11906"/>
                    <a:pt x="31909" y="7144"/>
                    <a:pt x="7144" y="7144"/>
                  </a:cubicBezTo>
                  <a:cubicBezTo>
                    <a:pt x="32861" y="13811"/>
                    <a:pt x="77629" y="26194"/>
                    <a:pt x="7953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372" name="Freeform: Shape 371">
              <a:extLst>
                <a:ext uri="{FF2B5EF4-FFF2-40B4-BE49-F238E27FC236}">
                  <a16:creationId xmlns:a16="http://schemas.microsoft.com/office/drawing/2014/main" xmlns="" id="{0D777166-99CB-4204-9F4E-55A667AE5B17}"/>
                </a:ext>
              </a:extLst>
            </p:cNvPr>
            <p:cNvSpPr/>
            <p:nvPr/>
          </p:nvSpPr>
          <p:spPr>
            <a:xfrm>
              <a:off x="7531894" y="2794396"/>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73" name="Freeform: Shape 372">
              <a:extLst>
                <a:ext uri="{FF2B5EF4-FFF2-40B4-BE49-F238E27FC236}">
                  <a16:creationId xmlns:a16="http://schemas.microsoft.com/office/drawing/2014/main" xmlns="" id="{44871861-AF93-4A3A-B273-2A65948769E5}"/>
                </a:ext>
              </a:extLst>
            </p:cNvPr>
            <p:cNvSpPr/>
            <p:nvPr/>
          </p:nvSpPr>
          <p:spPr>
            <a:xfrm>
              <a:off x="7454655" y="2770346"/>
              <a:ext cx="9525" cy="9525"/>
            </a:xfrm>
            <a:custGeom>
              <a:avLst/>
              <a:gdLst>
                <a:gd name="connsiteX0" fmla="*/ 9135 w 9525"/>
                <a:gd name="connsiteY0" fmla="*/ 7144 h 9525"/>
                <a:gd name="connsiteX1" fmla="*/ 8182 w 9525"/>
                <a:gd name="connsiteY1" fmla="*/ 7144 h 9525"/>
                <a:gd name="connsiteX2" fmla="*/ 9135 w 9525"/>
                <a:gd name="connsiteY2" fmla="*/ 7144 h 9525"/>
              </a:gdLst>
              <a:ahLst/>
              <a:cxnLst>
                <a:cxn ang="0">
                  <a:pos x="connsiteX0" y="connsiteY0"/>
                </a:cxn>
                <a:cxn ang="0">
                  <a:pos x="connsiteX1" y="connsiteY1"/>
                </a:cxn>
                <a:cxn ang="0">
                  <a:pos x="connsiteX2" y="connsiteY2"/>
                </a:cxn>
              </a:cxnLst>
              <a:rect l="l" t="t" r="r" b="b"/>
              <a:pathLst>
                <a:path w="9525" h="9525">
                  <a:moveTo>
                    <a:pt x="9135" y="7144"/>
                  </a:moveTo>
                  <a:cubicBezTo>
                    <a:pt x="9135" y="7144"/>
                    <a:pt x="8182" y="7144"/>
                    <a:pt x="8182" y="7144"/>
                  </a:cubicBezTo>
                  <a:cubicBezTo>
                    <a:pt x="6277" y="8096"/>
                    <a:pt x="7230" y="7144"/>
                    <a:pt x="91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4" name="Freeform: Shape 373">
              <a:extLst>
                <a:ext uri="{FF2B5EF4-FFF2-40B4-BE49-F238E27FC236}">
                  <a16:creationId xmlns:a16="http://schemas.microsoft.com/office/drawing/2014/main" xmlns="" id="{CE700E5A-CC62-4D56-A6A6-5708B0B59609}"/>
                </a:ext>
              </a:extLst>
            </p:cNvPr>
            <p:cNvSpPr/>
            <p:nvPr/>
          </p:nvSpPr>
          <p:spPr>
            <a:xfrm>
              <a:off x="7538561" y="279415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5" name="Freeform: Shape 374">
              <a:extLst>
                <a:ext uri="{FF2B5EF4-FFF2-40B4-BE49-F238E27FC236}">
                  <a16:creationId xmlns:a16="http://schemas.microsoft.com/office/drawing/2014/main" xmlns="" id="{00DAE169-0820-45CD-8101-F7B2A0549417}"/>
                </a:ext>
              </a:extLst>
            </p:cNvPr>
            <p:cNvSpPr/>
            <p:nvPr/>
          </p:nvSpPr>
          <p:spPr>
            <a:xfrm>
              <a:off x="7541815" y="27855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5"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6" name="Freeform: Shape 375">
              <a:extLst>
                <a:ext uri="{FF2B5EF4-FFF2-40B4-BE49-F238E27FC236}">
                  <a16:creationId xmlns:a16="http://schemas.microsoft.com/office/drawing/2014/main" xmlns="" id="{EEE06EFA-6FB7-440A-914B-A09911B4A241}"/>
                </a:ext>
              </a:extLst>
            </p:cNvPr>
            <p:cNvSpPr/>
            <p:nvPr/>
          </p:nvSpPr>
          <p:spPr>
            <a:xfrm>
              <a:off x="7443311" y="276272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7" name="Freeform: Shape 376">
              <a:extLst>
                <a:ext uri="{FF2B5EF4-FFF2-40B4-BE49-F238E27FC236}">
                  <a16:creationId xmlns:a16="http://schemas.microsoft.com/office/drawing/2014/main" xmlns="" id="{00141924-BC8A-4B8A-A1E6-D800E6F57B00}"/>
                </a:ext>
              </a:extLst>
            </p:cNvPr>
            <p:cNvSpPr/>
            <p:nvPr/>
          </p:nvSpPr>
          <p:spPr>
            <a:xfrm>
              <a:off x="7406164" y="27532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8" name="Freeform: Shape 377">
              <a:extLst>
                <a:ext uri="{FF2B5EF4-FFF2-40B4-BE49-F238E27FC236}">
                  <a16:creationId xmlns:a16="http://schemas.microsoft.com/office/drawing/2014/main" xmlns="" id="{1E1034C5-BD28-453A-A6B8-9712CE7DDEFF}"/>
                </a:ext>
              </a:extLst>
            </p:cNvPr>
            <p:cNvSpPr/>
            <p:nvPr/>
          </p:nvSpPr>
          <p:spPr>
            <a:xfrm>
              <a:off x="7316629" y="2737734"/>
              <a:ext cx="142875" cy="38100"/>
            </a:xfrm>
            <a:custGeom>
              <a:avLst/>
              <a:gdLst>
                <a:gd name="connsiteX0" fmla="*/ 7144 w 142875"/>
                <a:gd name="connsiteY0" fmla="*/ 7370 h 38100"/>
                <a:gd name="connsiteX1" fmla="*/ 142399 w 142875"/>
                <a:gd name="connsiteY1" fmla="*/ 32135 h 38100"/>
                <a:gd name="connsiteX2" fmla="*/ 7144 w 142875"/>
                <a:gd name="connsiteY2" fmla="*/ 7370 h 38100"/>
              </a:gdLst>
              <a:ahLst/>
              <a:cxnLst>
                <a:cxn ang="0">
                  <a:pos x="connsiteX0" y="connsiteY0"/>
                </a:cxn>
                <a:cxn ang="0">
                  <a:pos x="connsiteX1" y="connsiteY1"/>
                </a:cxn>
                <a:cxn ang="0">
                  <a:pos x="connsiteX2" y="connsiteY2"/>
                </a:cxn>
              </a:cxnLst>
              <a:rect l="l" t="t" r="r" b="b"/>
              <a:pathLst>
                <a:path w="142875" h="38100">
                  <a:moveTo>
                    <a:pt x="7144" y="7370"/>
                  </a:moveTo>
                  <a:cubicBezTo>
                    <a:pt x="23336" y="3560"/>
                    <a:pt x="140494" y="49280"/>
                    <a:pt x="142399" y="32135"/>
                  </a:cubicBezTo>
                  <a:cubicBezTo>
                    <a:pt x="131921" y="34993"/>
                    <a:pt x="10001" y="19753"/>
                    <a:pt x="7144" y="7370"/>
                  </a:cubicBezTo>
                  <a:close/>
                </a:path>
              </a:pathLst>
            </a:custGeom>
            <a:grpFill/>
            <a:ln w="9525" cap="flat">
              <a:noFill/>
              <a:prstDash val="solid"/>
              <a:miter/>
            </a:ln>
          </p:spPr>
          <p:txBody>
            <a:bodyPr rtlCol="0" anchor="ctr"/>
            <a:lstStyle/>
            <a:p>
              <a:endParaRPr lang="en-US">
                <a:solidFill>
                  <a:prstClr val="black"/>
                </a:solidFill>
              </a:endParaRPr>
            </a:p>
          </p:txBody>
        </p:sp>
        <p:sp>
          <p:nvSpPr>
            <p:cNvPr id="379" name="Freeform: Shape 378">
              <a:extLst>
                <a:ext uri="{FF2B5EF4-FFF2-40B4-BE49-F238E27FC236}">
                  <a16:creationId xmlns:a16="http://schemas.microsoft.com/office/drawing/2014/main" xmlns="" id="{8E92E377-4E3B-48D2-A953-71B4D09F8187}"/>
                </a:ext>
              </a:extLst>
            </p:cNvPr>
            <p:cNvSpPr/>
            <p:nvPr/>
          </p:nvSpPr>
          <p:spPr>
            <a:xfrm>
              <a:off x="7353565" y="2742925"/>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80" name="Freeform: Shape 379">
              <a:extLst>
                <a:ext uri="{FF2B5EF4-FFF2-40B4-BE49-F238E27FC236}">
                  <a16:creationId xmlns:a16="http://schemas.microsoft.com/office/drawing/2014/main" xmlns="" id="{36553494-BDA5-4CA3-9AC9-5A4C7F4B50D1}"/>
                </a:ext>
              </a:extLst>
            </p:cNvPr>
            <p:cNvSpPr/>
            <p:nvPr/>
          </p:nvSpPr>
          <p:spPr>
            <a:xfrm>
              <a:off x="7352267" y="274558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1" name="Freeform: Shape 380">
              <a:extLst>
                <a:ext uri="{FF2B5EF4-FFF2-40B4-BE49-F238E27FC236}">
                  <a16:creationId xmlns:a16="http://schemas.microsoft.com/office/drawing/2014/main" xmlns="" id="{23EDD921-786E-41BE-B450-5028766C3DB1}"/>
                </a:ext>
              </a:extLst>
            </p:cNvPr>
            <p:cNvSpPr/>
            <p:nvPr/>
          </p:nvSpPr>
          <p:spPr>
            <a:xfrm>
              <a:off x="7304246" y="273605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10001" y="8096"/>
                    <a:pt x="9049" y="7144"/>
                    <a:pt x="7144" y="7144"/>
                  </a:cubicBezTo>
                  <a:cubicBezTo>
                    <a:pt x="8096" y="8096"/>
                    <a:pt x="9049"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2" name="Freeform: Shape 381">
              <a:extLst>
                <a:ext uri="{FF2B5EF4-FFF2-40B4-BE49-F238E27FC236}">
                  <a16:creationId xmlns:a16="http://schemas.microsoft.com/office/drawing/2014/main" xmlns="" id="{D627F85F-144A-43C3-80F8-F344B3B7E8F1}"/>
                </a:ext>
              </a:extLst>
            </p:cNvPr>
            <p:cNvSpPr/>
            <p:nvPr/>
          </p:nvSpPr>
          <p:spPr>
            <a:xfrm>
              <a:off x="7304246" y="27379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3" name="Freeform: Shape 382">
              <a:extLst>
                <a:ext uri="{FF2B5EF4-FFF2-40B4-BE49-F238E27FC236}">
                  <a16:creationId xmlns:a16="http://schemas.microsoft.com/office/drawing/2014/main" xmlns="" id="{20083286-E455-4BEE-B02F-EF90B5601306}"/>
                </a:ext>
              </a:extLst>
            </p:cNvPr>
            <p:cNvSpPr/>
            <p:nvPr/>
          </p:nvSpPr>
          <p:spPr>
            <a:xfrm>
              <a:off x="7237511" y="2729345"/>
              <a:ext cx="76200" cy="19050"/>
            </a:xfrm>
            <a:custGeom>
              <a:avLst/>
              <a:gdLst>
                <a:gd name="connsiteX0" fmla="*/ 7204 w 76200"/>
                <a:gd name="connsiteY0" fmla="*/ 7187 h 19050"/>
                <a:gd name="connsiteX1" fmla="*/ 72926 w 76200"/>
                <a:gd name="connsiteY1" fmla="*/ 17664 h 19050"/>
                <a:gd name="connsiteX2" fmla="*/ 64354 w 76200"/>
                <a:gd name="connsiteY2" fmla="*/ 18617 h 19050"/>
                <a:gd name="connsiteX3" fmla="*/ 7204 w 76200"/>
                <a:gd name="connsiteY3" fmla="*/ 7187 h 19050"/>
              </a:gdLst>
              <a:ahLst/>
              <a:cxnLst>
                <a:cxn ang="0">
                  <a:pos x="connsiteX0" y="connsiteY0"/>
                </a:cxn>
                <a:cxn ang="0">
                  <a:pos x="connsiteX1" y="connsiteY1"/>
                </a:cxn>
                <a:cxn ang="0">
                  <a:pos x="connsiteX2" y="connsiteY2"/>
                </a:cxn>
                <a:cxn ang="0">
                  <a:pos x="connsiteX3" y="connsiteY3"/>
                </a:cxn>
              </a:cxnLst>
              <a:rect l="l" t="t" r="r" b="b"/>
              <a:pathLst>
                <a:path w="76200" h="19050">
                  <a:moveTo>
                    <a:pt x="7204" y="7187"/>
                  </a:moveTo>
                  <a:cubicBezTo>
                    <a:pt x="5299" y="6234"/>
                    <a:pt x="49114" y="21474"/>
                    <a:pt x="72926" y="17664"/>
                  </a:cubicBezTo>
                  <a:cubicBezTo>
                    <a:pt x="63401" y="17664"/>
                    <a:pt x="60544" y="17664"/>
                    <a:pt x="64354" y="18617"/>
                  </a:cubicBezTo>
                  <a:cubicBezTo>
                    <a:pt x="68164" y="11949"/>
                    <a:pt x="7204" y="10997"/>
                    <a:pt x="7204" y="7187"/>
                  </a:cubicBezTo>
                  <a:close/>
                </a:path>
              </a:pathLst>
            </a:custGeom>
            <a:grpFill/>
            <a:ln w="9525" cap="flat">
              <a:noFill/>
              <a:prstDash val="solid"/>
              <a:miter/>
            </a:ln>
          </p:spPr>
          <p:txBody>
            <a:bodyPr rtlCol="0" anchor="ctr"/>
            <a:lstStyle/>
            <a:p>
              <a:endParaRPr lang="en-US">
                <a:solidFill>
                  <a:prstClr val="black"/>
                </a:solidFill>
              </a:endParaRPr>
            </a:p>
          </p:txBody>
        </p:sp>
        <p:sp>
          <p:nvSpPr>
            <p:cNvPr id="384" name="Freeform: Shape 383">
              <a:extLst>
                <a:ext uri="{FF2B5EF4-FFF2-40B4-BE49-F238E27FC236}">
                  <a16:creationId xmlns:a16="http://schemas.microsoft.com/office/drawing/2014/main" xmlns="" id="{DDB59A0F-3456-4F6C-8A6D-1BCE947BB482}"/>
                </a:ext>
              </a:extLst>
            </p:cNvPr>
            <p:cNvSpPr/>
            <p:nvPr/>
          </p:nvSpPr>
          <p:spPr>
            <a:xfrm>
              <a:off x="7221061" y="2730494"/>
              <a:ext cx="9525" cy="9525"/>
            </a:xfrm>
            <a:custGeom>
              <a:avLst/>
              <a:gdLst>
                <a:gd name="connsiteX0" fmla="*/ 8414 w 9525"/>
                <a:gd name="connsiteY0" fmla="*/ 8896 h 9525"/>
                <a:gd name="connsiteX1" fmla="*/ 8414 w 9525"/>
                <a:gd name="connsiteY1" fmla="*/ 8896 h 9525"/>
              </a:gdLst>
              <a:ahLst/>
              <a:cxnLst>
                <a:cxn ang="0">
                  <a:pos x="connsiteX0" y="connsiteY0"/>
                </a:cxn>
                <a:cxn ang="0">
                  <a:pos x="connsiteX1" y="connsiteY1"/>
                </a:cxn>
              </a:cxnLst>
              <a:rect l="l" t="t" r="r" b="b"/>
              <a:pathLst>
                <a:path w="9525" h="9525">
                  <a:moveTo>
                    <a:pt x="8414" y="8896"/>
                  </a:moveTo>
                  <a:cubicBezTo>
                    <a:pt x="8414" y="4133"/>
                    <a:pt x="5556" y="10800"/>
                    <a:pt x="841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85" name="Freeform: Shape 384">
              <a:extLst>
                <a:ext uri="{FF2B5EF4-FFF2-40B4-BE49-F238E27FC236}">
                  <a16:creationId xmlns:a16="http://schemas.microsoft.com/office/drawing/2014/main" xmlns="" id="{F818D25F-44AA-44F0-85A4-AB9CEC7A1C6C}"/>
                </a:ext>
              </a:extLst>
            </p:cNvPr>
            <p:cNvSpPr/>
            <p:nvPr/>
          </p:nvSpPr>
          <p:spPr>
            <a:xfrm>
              <a:off x="7195661" y="2720692"/>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2384"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386" name="Freeform: Shape 385">
              <a:extLst>
                <a:ext uri="{FF2B5EF4-FFF2-40B4-BE49-F238E27FC236}">
                  <a16:creationId xmlns:a16="http://schemas.microsoft.com/office/drawing/2014/main" xmlns="" id="{8E880902-B91B-4079-925A-215A8F693534}"/>
                </a:ext>
              </a:extLst>
            </p:cNvPr>
            <p:cNvSpPr/>
            <p:nvPr/>
          </p:nvSpPr>
          <p:spPr>
            <a:xfrm>
              <a:off x="7192804" y="2730023"/>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387" name="Freeform: Shape 386">
              <a:extLst>
                <a:ext uri="{FF2B5EF4-FFF2-40B4-BE49-F238E27FC236}">
                  <a16:creationId xmlns:a16="http://schemas.microsoft.com/office/drawing/2014/main" xmlns="" id="{0E8C8325-5F9E-426D-931C-5F323DFA9D7F}"/>
                </a:ext>
              </a:extLst>
            </p:cNvPr>
            <p:cNvSpPr/>
            <p:nvPr/>
          </p:nvSpPr>
          <p:spPr>
            <a:xfrm>
              <a:off x="7778430" y="2768441"/>
              <a:ext cx="9525" cy="9525"/>
            </a:xfrm>
            <a:custGeom>
              <a:avLst/>
              <a:gdLst>
                <a:gd name="connsiteX0" fmla="*/ 10162 w 9525"/>
                <a:gd name="connsiteY0" fmla="*/ 7144 h 9525"/>
                <a:gd name="connsiteX1" fmla="*/ 10162 w 9525"/>
                <a:gd name="connsiteY1" fmla="*/ 7144 h 9525"/>
              </a:gdLst>
              <a:ahLst/>
              <a:cxnLst>
                <a:cxn ang="0">
                  <a:pos x="connsiteX0" y="connsiteY0"/>
                </a:cxn>
                <a:cxn ang="0">
                  <a:pos x="connsiteX1" y="connsiteY1"/>
                </a:cxn>
              </a:cxnLst>
              <a:rect l="l" t="t" r="r" b="b"/>
              <a:pathLst>
                <a:path w="9525" h="9525">
                  <a:moveTo>
                    <a:pt x="10162" y="7144"/>
                  </a:moveTo>
                  <a:cubicBezTo>
                    <a:pt x="8257" y="7144"/>
                    <a:pt x="4447" y="7144"/>
                    <a:pt x="10162"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8" name="Freeform: Shape 387">
              <a:extLst>
                <a:ext uri="{FF2B5EF4-FFF2-40B4-BE49-F238E27FC236}">
                  <a16:creationId xmlns:a16="http://schemas.microsoft.com/office/drawing/2014/main" xmlns="" id="{9740B689-A046-4EA6-A2B2-2EA8E5C3B941}"/>
                </a:ext>
              </a:extLst>
            </p:cNvPr>
            <p:cNvSpPr/>
            <p:nvPr/>
          </p:nvSpPr>
          <p:spPr>
            <a:xfrm>
              <a:off x="7774781" y="275510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6194"/>
                    <a:pt x="9049"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9" name="Freeform: Shape 388">
              <a:extLst>
                <a:ext uri="{FF2B5EF4-FFF2-40B4-BE49-F238E27FC236}">
                  <a16:creationId xmlns:a16="http://schemas.microsoft.com/office/drawing/2014/main" xmlns="" id="{5BDA0858-2562-4E62-AF07-5F0E28B42523}"/>
                </a:ext>
              </a:extLst>
            </p:cNvPr>
            <p:cNvSpPr/>
            <p:nvPr/>
          </p:nvSpPr>
          <p:spPr>
            <a:xfrm>
              <a:off x="7769752" y="2758916"/>
              <a:ext cx="9525" cy="19050"/>
            </a:xfrm>
            <a:custGeom>
              <a:avLst/>
              <a:gdLst>
                <a:gd name="connsiteX0" fmla="*/ 7410 w 9525"/>
                <a:gd name="connsiteY0" fmla="*/ 11906 h 19050"/>
                <a:gd name="connsiteX1" fmla="*/ 8363 w 9525"/>
                <a:gd name="connsiteY1" fmla="*/ 7144 h 19050"/>
                <a:gd name="connsiteX2" fmla="*/ 7410 w 9525"/>
                <a:gd name="connsiteY2" fmla="*/ 11906 h 19050"/>
              </a:gdLst>
              <a:ahLst/>
              <a:cxnLst>
                <a:cxn ang="0">
                  <a:pos x="connsiteX0" y="connsiteY0"/>
                </a:cxn>
                <a:cxn ang="0">
                  <a:pos x="connsiteX1" y="connsiteY1"/>
                </a:cxn>
                <a:cxn ang="0">
                  <a:pos x="connsiteX2" y="connsiteY2"/>
                </a:cxn>
              </a:cxnLst>
              <a:rect l="l" t="t" r="r" b="b"/>
              <a:pathLst>
                <a:path w="9525" h="19050">
                  <a:moveTo>
                    <a:pt x="7410" y="11906"/>
                  </a:moveTo>
                  <a:cubicBezTo>
                    <a:pt x="7410" y="10001"/>
                    <a:pt x="8363" y="9049"/>
                    <a:pt x="8363" y="7144"/>
                  </a:cubicBezTo>
                  <a:cubicBezTo>
                    <a:pt x="8363" y="9049"/>
                    <a:pt x="6458" y="10954"/>
                    <a:pt x="7410"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90" name="Freeform: Shape 389">
              <a:extLst>
                <a:ext uri="{FF2B5EF4-FFF2-40B4-BE49-F238E27FC236}">
                  <a16:creationId xmlns:a16="http://schemas.microsoft.com/office/drawing/2014/main" xmlns="" id="{A62FAA9B-BDA0-452A-A3E9-14AFA17B78D0}"/>
                </a:ext>
              </a:extLst>
            </p:cNvPr>
            <p:cNvSpPr/>
            <p:nvPr/>
          </p:nvSpPr>
          <p:spPr>
            <a:xfrm>
              <a:off x="7767399" y="2763531"/>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7291"/>
                    <a:pt x="6906" y="6339"/>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391" name="Freeform: Shape 390">
              <a:extLst>
                <a:ext uri="{FF2B5EF4-FFF2-40B4-BE49-F238E27FC236}">
                  <a16:creationId xmlns:a16="http://schemas.microsoft.com/office/drawing/2014/main" xmlns="" id="{A62EDD6D-8BA5-4FA0-BC81-938A7738D1A4}"/>
                </a:ext>
              </a:extLst>
            </p:cNvPr>
            <p:cNvSpPr/>
            <p:nvPr/>
          </p:nvSpPr>
          <p:spPr>
            <a:xfrm>
              <a:off x="7760732" y="276367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2" name="Freeform: Shape 391">
              <a:extLst>
                <a:ext uri="{FF2B5EF4-FFF2-40B4-BE49-F238E27FC236}">
                  <a16:creationId xmlns:a16="http://schemas.microsoft.com/office/drawing/2014/main" xmlns="" id="{4E62B571-AE0D-4DCC-B2A4-C2903683C067}"/>
                </a:ext>
              </a:extLst>
            </p:cNvPr>
            <p:cNvSpPr/>
            <p:nvPr/>
          </p:nvSpPr>
          <p:spPr>
            <a:xfrm>
              <a:off x="7757636" y="2754609"/>
              <a:ext cx="19050" cy="19050"/>
            </a:xfrm>
            <a:custGeom>
              <a:avLst/>
              <a:gdLst>
                <a:gd name="connsiteX0" fmla="*/ 7144 w 19050"/>
                <a:gd name="connsiteY0" fmla="*/ 17166 h 19050"/>
                <a:gd name="connsiteX1" fmla="*/ 7144 w 19050"/>
                <a:gd name="connsiteY1" fmla="*/ 17166 h 19050"/>
              </a:gdLst>
              <a:ahLst/>
              <a:cxnLst>
                <a:cxn ang="0">
                  <a:pos x="connsiteX0" y="connsiteY0"/>
                </a:cxn>
                <a:cxn ang="0">
                  <a:pos x="connsiteX1" y="connsiteY1"/>
                </a:cxn>
              </a:cxnLst>
              <a:rect l="l" t="t" r="r" b="b"/>
              <a:pathLst>
                <a:path w="19050" h="19050">
                  <a:moveTo>
                    <a:pt x="7144" y="17166"/>
                  </a:moveTo>
                  <a:cubicBezTo>
                    <a:pt x="9049" y="21928"/>
                    <a:pt x="22384" y="-7599"/>
                    <a:pt x="7144" y="17166"/>
                  </a:cubicBezTo>
                  <a:close/>
                </a:path>
              </a:pathLst>
            </a:custGeom>
            <a:grpFill/>
            <a:ln w="9525" cap="flat">
              <a:noFill/>
              <a:prstDash val="solid"/>
              <a:miter/>
            </a:ln>
          </p:spPr>
          <p:txBody>
            <a:bodyPr rtlCol="0" anchor="ctr"/>
            <a:lstStyle/>
            <a:p>
              <a:endParaRPr lang="en-US">
                <a:solidFill>
                  <a:prstClr val="black"/>
                </a:solidFill>
              </a:endParaRPr>
            </a:p>
          </p:txBody>
        </p:sp>
        <p:sp>
          <p:nvSpPr>
            <p:cNvPr id="393" name="Freeform: Shape 392">
              <a:extLst>
                <a:ext uri="{FF2B5EF4-FFF2-40B4-BE49-F238E27FC236}">
                  <a16:creationId xmlns:a16="http://schemas.microsoft.com/office/drawing/2014/main" xmlns="" id="{A43579D6-6EF7-4A3D-91E6-3AB5869881F2}"/>
                </a:ext>
              </a:extLst>
            </p:cNvPr>
            <p:cNvSpPr/>
            <p:nvPr/>
          </p:nvSpPr>
          <p:spPr>
            <a:xfrm>
              <a:off x="7761446" y="276325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94" name="Freeform: Shape 393">
              <a:extLst>
                <a:ext uri="{FF2B5EF4-FFF2-40B4-BE49-F238E27FC236}">
                  <a16:creationId xmlns:a16="http://schemas.microsoft.com/office/drawing/2014/main" xmlns="" id="{DA4ED175-0D74-46ED-99DF-6E3BA82467E3}"/>
                </a:ext>
              </a:extLst>
            </p:cNvPr>
            <p:cNvSpPr/>
            <p:nvPr/>
          </p:nvSpPr>
          <p:spPr>
            <a:xfrm>
              <a:off x="7765256" y="276228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9049"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395" name="Freeform: Shape 394">
              <a:extLst>
                <a:ext uri="{FF2B5EF4-FFF2-40B4-BE49-F238E27FC236}">
                  <a16:creationId xmlns:a16="http://schemas.microsoft.com/office/drawing/2014/main" xmlns="" id="{A971FA75-C1C3-49F0-8ECE-C4751C72A141}"/>
                </a:ext>
              </a:extLst>
            </p:cNvPr>
            <p:cNvSpPr/>
            <p:nvPr/>
          </p:nvSpPr>
          <p:spPr>
            <a:xfrm>
              <a:off x="7748628" y="2756000"/>
              <a:ext cx="9525" cy="19050"/>
            </a:xfrm>
            <a:custGeom>
              <a:avLst/>
              <a:gdLst>
                <a:gd name="connsiteX0" fmla="*/ 9485 w 9525"/>
                <a:gd name="connsiteY0" fmla="*/ 15775 h 19050"/>
                <a:gd name="connsiteX1" fmla="*/ 9485 w 9525"/>
                <a:gd name="connsiteY1" fmla="*/ 15775 h 19050"/>
              </a:gdLst>
              <a:ahLst/>
              <a:cxnLst>
                <a:cxn ang="0">
                  <a:pos x="connsiteX0" y="connsiteY0"/>
                </a:cxn>
                <a:cxn ang="0">
                  <a:pos x="connsiteX1" y="connsiteY1"/>
                </a:cxn>
              </a:cxnLst>
              <a:rect l="l" t="t" r="r" b="b"/>
              <a:pathLst>
                <a:path w="9525" h="19050">
                  <a:moveTo>
                    <a:pt x="9485" y="15775"/>
                  </a:moveTo>
                  <a:cubicBezTo>
                    <a:pt x="10437" y="2440"/>
                    <a:pt x="3770" y="6250"/>
                    <a:pt x="9485"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6" name="Freeform: Shape 395">
              <a:extLst>
                <a:ext uri="{FF2B5EF4-FFF2-40B4-BE49-F238E27FC236}">
                  <a16:creationId xmlns:a16="http://schemas.microsoft.com/office/drawing/2014/main" xmlns="" id="{56DD5AF8-C0E2-42C2-B286-3834DF162BD2}"/>
                </a:ext>
              </a:extLst>
            </p:cNvPr>
            <p:cNvSpPr/>
            <p:nvPr/>
          </p:nvSpPr>
          <p:spPr>
            <a:xfrm>
              <a:off x="7744301" y="27512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7" name="Freeform: Shape 396">
              <a:extLst>
                <a:ext uri="{FF2B5EF4-FFF2-40B4-BE49-F238E27FC236}">
                  <a16:creationId xmlns:a16="http://schemas.microsoft.com/office/drawing/2014/main" xmlns="" id="{726D3359-D87B-423D-A914-10CFAA6F3B33}"/>
                </a:ext>
              </a:extLst>
            </p:cNvPr>
            <p:cNvSpPr/>
            <p:nvPr/>
          </p:nvSpPr>
          <p:spPr>
            <a:xfrm>
              <a:off x="7731919" y="2754094"/>
              <a:ext cx="19050" cy="19050"/>
            </a:xfrm>
            <a:custGeom>
              <a:avLst/>
              <a:gdLst>
                <a:gd name="connsiteX0" fmla="*/ 7144 w 19050"/>
                <a:gd name="connsiteY0" fmla="*/ 15775 h 19050"/>
                <a:gd name="connsiteX1" fmla="*/ 7144 w 19050"/>
                <a:gd name="connsiteY1" fmla="*/ 15775 h 19050"/>
              </a:gdLst>
              <a:ahLst/>
              <a:cxnLst>
                <a:cxn ang="0">
                  <a:pos x="connsiteX0" y="connsiteY0"/>
                </a:cxn>
                <a:cxn ang="0">
                  <a:pos x="connsiteX1" y="connsiteY1"/>
                </a:cxn>
              </a:cxnLst>
              <a:rect l="l" t="t" r="r" b="b"/>
              <a:pathLst>
                <a:path w="19050" h="19050">
                  <a:moveTo>
                    <a:pt x="7144" y="15775"/>
                  </a:moveTo>
                  <a:cubicBezTo>
                    <a:pt x="26194" y="6250"/>
                    <a:pt x="14764" y="2440"/>
                    <a:pt x="7144"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8" name="Freeform: Shape 397">
              <a:extLst>
                <a:ext uri="{FF2B5EF4-FFF2-40B4-BE49-F238E27FC236}">
                  <a16:creationId xmlns:a16="http://schemas.microsoft.com/office/drawing/2014/main" xmlns="" id="{7D2D8EAD-DCD5-46BB-9F31-F9D63F29A4EB}"/>
                </a:ext>
              </a:extLst>
            </p:cNvPr>
            <p:cNvSpPr/>
            <p:nvPr/>
          </p:nvSpPr>
          <p:spPr>
            <a:xfrm>
              <a:off x="7729466" y="2754428"/>
              <a:ext cx="9525" cy="9525"/>
            </a:xfrm>
            <a:custGeom>
              <a:avLst/>
              <a:gdLst>
                <a:gd name="connsiteX0" fmla="*/ 8644 w 9525"/>
                <a:gd name="connsiteY0" fmla="*/ 9727 h 9525"/>
                <a:gd name="connsiteX1" fmla="*/ 8644 w 9525"/>
                <a:gd name="connsiteY1" fmla="*/ 9727 h 9525"/>
              </a:gdLst>
              <a:ahLst/>
              <a:cxnLst>
                <a:cxn ang="0">
                  <a:pos x="connsiteX0" y="connsiteY0"/>
                </a:cxn>
                <a:cxn ang="0">
                  <a:pos x="connsiteX1" y="connsiteY1"/>
                </a:cxn>
              </a:cxnLst>
              <a:rect l="l" t="t" r="r" b="b"/>
              <a:pathLst>
                <a:path w="9525" h="9525">
                  <a:moveTo>
                    <a:pt x="8644" y="9727"/>
                  </a:moveTo>
                  <a:cubicBezTo>
                    <a:pt x="4834" y="3059"/>
                    <a:pt x="9597" y="11632"/>
                    <a:pt x="8644" y="9727"/>
                  </a:cubicBezTo>
                  <a:close/>
                </a:path>
              </a:pathLst>
            </a:custGeom>
            <a:grpFill/>
            <a:ln w="9525" cap="flat">
              <a:noFill/>
              <a:prstDash val="solid"/>
              <a:miter/>
            </a:ln>
          </p:spPr>
          <p:txBody>
            <a:bodyPr rtlCol="0" anchor="ctr"/>
            <a:lstStyle/>
            <a:p>
              <a:endParaRPr lang="en-US">
                <a:solidFill>
                  <a:prstClr val="black"/>
                </a:solidFill>
              </a:endParaRPr>
            </a:p>
          </p:txBody>
        </p:sp>
        <p:sp>
          <p:nvSpPr>
            <p:cNvPr id="399" name="Freeform: Shape 398">
              <a:extLst>
                <a:ext uri="{FF2B5EF4-FFF2-40B4-BE49-F238E27FC236}">
                  <a16:creationId xmlns:a16="http://schemas.microsoft.com/office/drawing/2014/main" xmlns="" id="{18820A0F-8022-4CAC-8EEF-EFE2658563B4}"/>
                </a:ext>
              </a:extLst>
            </p:cNvPr>
            <p:cNvSpPr/>
            <p:nvPr/>
          </p:nvSpPr>
          <p:spPr>
            <a:xfrm>
              <a:off x="7720936" y="2759214"/>
              <a:ext cx="9525" cy="19050"/>
            </a:xfrm>
            <a:custGeom>
              <a:avLst/>
              <a:gdLst>
                <a:gd name="connsiteX0" fmla="*/ 11459 w 9525"/>
                <a:gd name="connsiteY0" fmla="*/ 13513 h 19050"/>
                <a:gd name="connsiteX1" fmla="*/ 11459 w 9525"/>
                <a:gd name="connsiteY1" fmla="*/ 13513 h 19050"/>
              </a:gdLst>
              <a:ahLst/>
              <a:cxnLst>
                <a:cxn ang="0">
                  <a:pos x="connsiteX0" y="connsiteY0"/>
                </a:cxn>
                <a:cxn ang="0">
                  <a:pos x="connsiteX1" y="connsiteY1"/>
                </a:cxn>
              </a:cxnLst>
              <a:rect l="l" t="t" r="r" b="b"/>
              <a:pathLst>
                <a:path w="9525" h="19050">
                  <a:moveTo>
                    <a:pt x="11459" y="13513"/>
                  </a:moveTo>
                  <a:cubicBezTo>
                    <a:pt x="4792" y="-1727"/>
                    <a:pt x="6697" y="15418"/>
                    <a:pt x="11459" y="13513"/>
                  </a:cubicBezTo>
                  <a:close/>
                </a:path>
              </a:pathLst>
            </a:custGeom>
            <a:grpFill/>
            <a:ln w="9525" cap="flat">
              <a:noFill/>
              <a:prstDash val="solid"/>
              <a:miter/>
            </a:ln>
          </p:spPr>
          <p:txBody>
            <a:bodyPr rtlCol="0" anchor="ctr"/>
            <a:lstStyle/>
            <a:p>
              <a:endParaRPr lang="en-US">
                <a:solidFill>
                  <a:prstClr val="black"/>
                </a:solidFill>
              </a:endParaRPr>
            </a:p>
          </p:txBody>
        </p:sp>
        <p:sp>
          <p:nvSpPr>
            <p:cNvPr id="400" name="Freeform: Shape 399">
              <a:extLst>
                <a:ext uri="{FF2B5EF4-FFF2-40B4-BE49-F238E27FC236}">
                  <a16:creationId xmlns:a16="http://schemas.microsoft.com/office/drawing/2014/main" xmlns="" id="{D1761934-F690-4E2A-AF4C-C26053FD5095}"/>
                </a:ext>
              </a:extLst>
            </p:cNvPr>
            <p:cNvSpPr/>
            <p:nvPr/>
          </p:nvSpPr>
          <p:spPr>
            <a:xfrm>
              <a:off x="7729061" y="27636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7144" y="7144"/>
                    <a:pt x="7144" y="7144"/>
                  </a:cubicBezTo>
                  <a:cubicBezTo>
                    <a:pt x="8096" y="8096"/>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1" name="Freeform: Shape 400">
              <a:extLst>
                <a:ext uri="{FF2B5EF4-FFF2-40B4-BE49-F238E27FC236}">
                  <a16:creationId xmlns:a16="http://schemas.microsoft.com/office/drawing/2014/main" xmlns="" id="{E0DD13B0-B1CD-43B3-A01C-216381413670}"/>
                </a:ext>
              </a:extLst>
            </p:cNvPr>
            <p:cNvSpPr/>
            <p:nvPr/>
          </p:nvSpPr>
          <p:spPr>
            <a:xfrm>
              <a:off x="7714774" y="27591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02" name="Freeform: Shape 401">
              <a:extLst>
                <a:ext uri="{FF2B5EF4-FFF2-40B4-BE49-F238E27FC236}">
                  <a16:creationId xmlns:a16="http://schemas.microsoft.com/office/drawing/2014/main" xmlns="" id="{4BDAE628-1276-4D5C-AA8F-9E74F8D44CE3}"/>
                </a:ext>
              </a:extLst>
            </p:cNvPr>
            <p:cNvSpPr/>
            <p:nvPr/>
          </p:nvSpPr>
          <p:spPr>
            <a:xfrm>
              <a:off x="7716467" y="2764631"/>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10001"/>
                    <a:pt x="9260" y="9049"/>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3" name="Freeform: Shape 402">
              <a:extLst>
                <a:ext uri="{FF2B5EF4-FFF2-40B4-BE49-F238E27FC236}">
                  <a16:creationId xmlns:a16="http://schemas.microsoft.com/office/drawing/2014/main" xmlns="" id="{6DF4C7EB-AE42-46D9-BE48-64D0F64A180F}"/>
                </a:ext>
              </a:extLst>
            </p:cNvPr>
            <p:cNvSpPr/>
            <p:nvPr/>
          </p:nvSpPr>
          <p:spPr>
            <a:xfrm>
              <a:off x="7633811" y="2757963"/>
              <a:ext cx="85725" cy="38100"/>
            </a:xfrm>
            <a:custGeom>
              <a:avLst/>
              <a:gdLst>
                <a:gd name="connsiteX0" fmla="*/ 7144 w 85725"/>
                <a:gd name="connsiteY0" fmla="*/ 17621 h 38100"/>
                <a:gd name="connsiteX1" fmla="*/ 85249 w 85725"/>
                <a:gd name="connsiteY1" fmla="*/ 7144 h 38100"/>
                <a:gd name="connsiteX2" fmla="*/ 7144 w 85725"/>
                <a:gd name="connsiteY2" fmla="*/ 17621 h 38100"/>
              </a:gdLst>
              <a:ahLst/>
              <a:cxnLst>
                <a:cxn ang="0">
                  <a:pos x="connsiteX0" y="connsiteY0"/>
                </a:cxn>
                <a:cxn ang="0">
                  <a:pos x="connsiteX1" y="connsiteY1"/>
                </a:cxn>
                <a:cxn ang="0">
                  <a:pos x="connsiteX2" y="connsiteY2"/>
                </a:cxn>
              </a:cxnLst>
              <a:rect l="l" t="t" r="r" b="b"/>
              <a:pathLst>
                <a:path w="85725" h="38100">
                  <a:moveTo>
                    <a:pt x="7144" y="17621"/>
                  </a:moveTo>
                  <a:cubicBezTo>
                    <a:pt x="9049" y="55721"/>
                    <a:pt x="84296" y="7144"/>
                    <a:pt x="85249" y="7144"/>
                  </a:cubicBezTo>
                  <a:cubicBezTo>
                    <a:pt x="59531" y="11906"/>
                    <a:pt x="32861" y="15716"/>
                    <a:pt x="7144" y="17621"/>
                  </a:cubicBezTo>
                  <a:close/>
                </a:path>
              </a:pathLst>
            </a:custGeom>
            <a:grpFill/>
            <a:ln w="9525" cap="flat">
              <a:noFill/>
              <a:prstDash val="solid"/>
              <a:miter/>
            </a:ln>
          </p:spPr>
          <p:txBody>
            <a:bodyPr rtlCol="0" anchor="ctr"/>
            <a:lstStyle/>
            <a:p>
              <a:endParaRPr lang="en-US">
                <a:solidFill>
                  <a:prstClr val="black"/>
                </a:solidFill>
              </a:endParaRPr>
            </a:p>
          </p:txBody>
        </p:sp>
        <p:sp>
          <p:nvSpPr>
            <p:cNvPr id="404" name="Freeform: Shape 403">
              <a:extLst>
                <a:ext uri="{FF2B5EF4-FFF2-40B4-BE49-F238E27FC236}">
                  <a16:creationId xmlns:a16="http://schemas.microsoft.com/office/drawing/2014/main" xmlns="" id="{6A13A517-BB0C-4829-8CFA-66CB4F7E11A7}"/>
                </a:ext>
              </a:extLst>
            </p:cNvPr>
            <p:cNvSpPr/>
            <p:nvPr/>
          </p:nvSpPr>
          <p:spPr>
            <a:xfrm>
              <a:off x="7642384" y="2764336"/>
              <a:ext cx="9525" cy="9525"/>
            </a:xfrm>
            <a:custGeom>
              <a:avLst/>
              <a:gdLst>
                <a:gd name="connsiteX0" fmla="*/ 7144 w 9525"/>
                <a:gd name="connsiteY0" fmla="*/ 9344 h 9525"/>
                <a:gd name="connsiteX1" fmla="*/ 7144 w 9525"/>
                <a:gd name="connsiteY1" fmla="*/ 9344 h 9525"/>
              </a:gdLst>
              <a:ahLst/>
              <a:cxnLst>
                <a:cxn ang="0">
                  <a:pos x="connsiteX0" y="connsiteY0"/>
                </a:cxn>
                <a:cxn ang="0">
                  <a:pos x="connsiteX1" y="connsiteY1"/>
                </a:cxn>
              </a:cxnLst>
              <a:rect l="l" t="t" r="r" b="b"/>
              <a:pathLst>
                <a:path w="9525" h="9525">
                  <a:moveTo>
                    <a:pt x="7144" y="9344"/>
                  </a:moveTo>
                  <a:cubicBezTo>
                    <a:pt x="9049" y="5533"/>
                    <a:pt x="7144" y="7438"/>
                    <a:pt x="7144" y="9344"/>
                  </a:cubicBezTo>
                  <a:close/>
                </a:path>
              </a:pathLst>
            </a:custGeom>
            <a:grpFill/>
            <a:ln w="9525" cap="flat">
              <a:noFill/>
              <a:prstDash val="solid"/>
              <a:miter/>
            </a:ln>
          </p:spPr>
          <p:txBody>
            <a:bodyPr rtlCol="0" anchor="ctr"/>
            <a:lstStyle/>
            <a:p>
              <a:endParaRPr lang="en-US">
                <a:solidFill>
                  <a:prstClr val="black"/>
                </a:solidFill>
              </a:endParaRPr>
            </a:p>
          </p:txBody>
        </p:sp>
        <p:sp>
          <p:nvSpPr>
            <p:cNvPr id="405" name="Freeform: Shape 404">
              <a:extLst>
                <a:ext uri="{FF2B5EF4-FFF2-40B4-BE49-F238E27FC236}">
                  <a16:creationId xmlns:a16="http://schemas.microsoft.com/office/drawing/2014/main" xmlns="" id="{844EFC9F-C5D6-4472-B49B-7721B91B2537}"/>
                </a:ext>
              </a:extLst>
            </p:cNvPr>
            <p:cNvSpPr/>
            <p:nvPr/>
          </p:nvSpPr>
          <p:spPr>
            <a:xfrm>
              <a:off x="7633811"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6" name="Freeform: Shape 405">
              <a:extLst>
                <a:ext uri="{FF2B5EF4-FFF2-40B4-BE49-F238E27FC236}">
                  <a16:creationId xmlns:a16="http://schemas.microsoft.com/office/drawing/2014/main" xmlns="" id="{C5123618-678E-4EBC-8A4B-F1E84CC3C8E4}"/>
                </a:ext>
              </a:extLst>
            </p:cNvPr>
            <p:cNvSpPr/>
            <p:nvPr/>
          </p:nvSpPr>
          <p:spPr>
            <a:xfrm>
              <a:off x="7651352" y="2779447"/>
              <a:ext cx="9525" cy="9525"/>
            </a:xfrm>
            <a:custGeom>
              <a:avLst/>
              <a:gdLst>
                <a:gd name="connsiteX0" fmla="*/ 8653 w 9525"/>
                <a:gd name="connsiteY0" fmla="*/ 7567 h 9525"/>
                <a:gd name="connsiteX1" fmla="*/ 8653 w 9525"/>
                <a:gd name="connsiteY1" fmla="*/ 7567 h 9525"/>
              </a:gdLst>
              <a:ahLst/>
              <a:cxnLst>
                <a:cxn ang="0">
                  <a:pos x="connsiteX0" y="connsiteY0"/>
                </a:cxn>
                <a:cxn ang="0">
                  <a:pos x="connsiteX1" y="connsiteY1"/>
                </a:cxn>
              </a:cxnLst>
              <a:rect l="l" t="t" r="r" b="b"/>
              <a:pathLst>
                <a:path w="9525" h="9525">
                  <a:moveTo>
                    <a:pt x="8653" y="7567"/>
                  </a:moveTo>
                  <a:cubicBezTo>
                    <a:pt x="7700" y="7567"/>
                    <a:pt x="5795" y="6615"/>
                    <a:pt x="8653" y="7567"/>
                  </a:cubicBezTo>
                  <a:close/>
                </a:path>
              </a:pathLst>
            </a:custGeom>
            <a:grpFill/>
            <a:ln w="9525" cap="flat">
              <a:noFill/>
              <a:prstDash val="solid"/>
              <a:miter/>
            </a:ln>
          </p:spPr>
          <p:txBody>
            <a:bodyPr rtlCol="0" anchor="ctr"/>
            <a:lstStyle/>
            <a:p>
              <a:endParaRPr lang="en-US">
                <a:solidFill>
                  <a:prstClr val="black"/>
                </a:solidFill>
              </a:endParaRPr>
            </a:p>
          </p:txBody>
        </p:sp>
        <p:sp>
          <p:nvSpPr>
            <p:cNvPr id="407" name="Freeform: Shape 406">
              <a:extLst>
                <a:ext uri="{FF2B5EF4-FFF2-40B4-BE49-F238E27FC236}">
                  <a16:creationId xmlns:a16="http://schemas.microsoft.com/office/drawing/2014/main" xmlns="" id="{5DD61FEB-FFA1-4187-AF28-5ABF1EFAD83B}"/>
                </a:ext>
              </a:extLst>
            </p:cNvPr>
            <p:cNvSpPr/>
            <p:nvPr/>
          </p:nvSpPr>
          <p:spPr>
            <a:xfrm>
              <a:off x="7653814" y="2764631"/>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8" name="Freeform: Shape 407">
              <a:extLst>
                <a:ext uri="{FF2B5EF4-FFF2-40B4-BE49-F238E27FC236}">
                  <a16:creationId xmlns:a16="http://schemas.microsoft.com/office/drawing/2014/main" xmlns="" id="{498CF508-8E1D-4261-89DF-6C59709FF9FC}"/>
                </a:ext>
              </a:extLst>
            </p:cNvPr>
            <p:cNvSpPr/>
            <p:nvPr/>
          </p:nvSpPr>
          <p:spPr>
            <a:xfrm>
              <a:off x="7672716" y="2763678"/>
              <a:ext cx="9525" cy="9525"/>
            </a:xfrm>
            <a:custGeom>
              <a:avLst/>
              <a:gdLst>
                <a:gd name="connsiteX0" fmla="*/ 8244 w 9525"/>
                <a:gd name="connsiteY0" fmla="*/ 10001 h 9525"/>
                <a:gd name="connsiteX1" fmla="*/ 8244 w 9525"/>
                <a:gd name="connsiteY1" fmla="*/ 7144 h 9525"/>
                <a:gd name="connsiteX2" fmla="*/ 8244 w 9525"/>
                <a:gd name="connsiteY2" fmla="*/ 10001 h 9525"/>
              </a:gdLst>
              <a:ahLst/>
              <a:cxnLst>
                <a:cxn ang="0">
                  <a:pos x="connsiteX0" y="connsiteY0"/>
                </a:cxn>
                <a:cxn ang="0">
                  <a:pos x="connsiteX1" y="connsiteY1"/>
                </a:cxn>
                <a:cxn ang="0">
                  <a:pos x="connsiteX2" y="connsiteY2"/>
                </a:cxn>
              </a:cxnLst>
              <a:rect l="l" t="t" r="r" b="b"/>
              <a:pathLst>
                <a:path w="9525" h="9525">
                  <a:moveTo>
                    <a:pt x="8244" y="10001"/>
                  </a:moveTo>
                  <a:cubicBezTo>
                    <a:pt x="9196" y="9049"/>
                    <a:pt x="8244" y="8096"/>
                    <a:pt x="8244" y="7144"/>
                  </a:cubicBezTo>
                  <a:cubicBezTo>
                    <a:pt x="7291" y="7144"/>
                    <a:pt x="6339" y="9049"/>
                    <a:pt x="82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09" name="Freeform: Shape 408">
              <a:extLst>
                <a:ext uri="{FF2B5EF4-FFF2-40B4-BE49-F238E27FC236}">
                  <a16:creationId xmlns:a16="http://schemas.microsoft.com/office/drawing/2014/main" xmlns="" id="{9AB2162E-54BA-43F6-B26A-0D943078698D}"/>
                </a:ext>
              </a:extLst>
            </p:cNvPr>
            <p:cNvSpPr/>
            <p:nvPr/>
          </p:nvSpPr>
          <p:spPr>
            <a:xfrm>
              <a:off x="7635257" y="2765583"/>
              <a:ext cx="9525" cy="9525"/>
            </a:xfrm>
            <a:custGeom>
              <a:avLst/>
              <a:gdLst>
                <a:gd name="connsiteX0" fmla="*/ 11413 w 9525"/>
                <a:gd name="connsiteY0" fmla="*/ 7144 h 9525"/>
                <a:gd name="connsiteX1" fmla="*/ 11413 w 9525"/>
                <a:gd name="connsiteY1" fmla="*/ 7144 h 9525"/>
              </a:gdLst>
              <a:ahLst/>
              <a:cxnLst>
                <a:cxn ang="0">
                  <a:pos x="connsiteX0" y="connsiteY0"/>
                </a:cxn>
                <a:cxn ang="0">
                  <a:pos x="connsiteX1" y="connsiteY1"/>
                </a:cxn>
              </a:cxnLst>
              <a:rect l="l" t="t" r="r" b="b"/>
              <a:pathLst>
                <a:path w="9525" h="9525">
                  <a:moveTo>
                    <a:pt x="11413" y="7144"/>
                  </a:moveTo>
                  <a:cubicBezTo>
                    <a:pt x="9509" y="7144"/>
                    <a:pt x="2841" y="10954"/>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0" name="Freeform: Shape 409">
              <a:extLst>
                <a:ext uri="{FF2B5EF4-FFF2-40B4-BE49-F238E27FC236}">
                  <a16:creationId xmlns:a16="http://schemas.microsoft.com/office/drawing/2014/main" xmlns="" id="{79713FDE-932B-49C3-A7A9-24D4559DC119}"/>
                </a:ext>
              </a:extLst>
            </p:cNvPr>
            <p:cNvSpPr/>
            <p:nvPr/>
          </p:nvSpPr>
          <p:spPr>
            <a:xfrm>
              <a:off x="7587013" y="2768441"/>
              <a:ext cx="57150" cy="19050"/>
            </a:xfrm>
            <a:custGeom>
              <a:avLst/>
              <a:gdLst>
                <a:gd name="connsiteX0" fmla="*/ 7270 w 57150"/>
                <a:gd name="connsiteY0" fmla="*/ 14764 h 19050"/>
                <a:gd name="connsiteX1" fmla="*/ 51085 w 57150"/>
                <a:gd name="connsiteY1" fmla="*/ 7144 h 19050"/>
                <a:gd name="connsiteX2" fmla="*/ 7270 w 57150"/>
                <a:gd name="connsiteY2" fmla="*/ 14764 h 19050"/>
              </a:gdLst>
              <a:ahLst/>
              <a:cxnLst>
                <a:cxn ang="0">
                  <a:pos x="connsiteX0" y="connsiteY0"/>
                </a:cxn>
                <a:cxn ang="0">
                  <a:pos x="connsiteX1" y="connsiteY1"/>
                </a:cxn>
                <a:cxn ang="0">
                  <a:pos x="connsiteX2" y="connsiteY2"/>
                </a:cxn>
              </a:cxnLst>
              <a:rect l="l" t="t" r="r" b="b"/>
              <a:pathLst>
                <a:path w="57150" h="19050">
                  <a:moveTo>
                    <a:pt x="7270" y="14764"/>
                  </a:moveTo>
                  <a:cubicBezTo>
                    <a:pt x="8222" y="15716"/>
                    <a:pt x="53943" y="27146"/>
                    <a:pt x="51085" y="7144"/>
                  </a:cubicBezTo>
                  <a:cubicBezTo>
                    <a:pt x="51085" y="7144"/>
                    <a:pt x="4412" y="12859"/>
                    <a:pt x="7270" y="14764"/>
                  </a:cubicBezTo>
                  <a:close/>
                </a:path>
              </a:pathLst>
            </a:custGeom>
            <a:grpFill/>
            <a:ln w="9525" cap="flat">
              <a:noFill/>
              <a:prstDash val="solid"/>
              <a:miter/>
            </a:ln>
          </p:spPr>
          <p:txBody>
            <a:bodyPr rtlCol="0" anchor="ctr"/>
            <a:lstStyle/>
            <a:p>
              <a:endParaRPr lang="en-US">
                <a:solidFill>
                  <a:prstClr val="black"/>
                </a:solidFill>
              </a:endParaRPr>
            </a:p>
          </p:txBody>
        </p:sp>
        <p:sp>
          <p:nvSpPr>
            <p:cNvPr id="411" name="Freeform: Shape 410">
              <a:extLst>
                <a:ext uri="{FF2B5EF4-FFF2-40B4-BE49-F238E27FC236}">
                  <a16:creationId xmlns:a16="http://schemas.microsoft.com/office/drawing/2014/main" xmlns="" id="{638626FB-298D-4C5A-AF27-030D119A678D}"/>
                </a:ext>
              </a:extLst>
            </p:cNvPr>
            <p:cNvSpPr/>
            <p:nvPr/>
          </p:nvSpPr>
          <p:spPr>
            <a:xfrm>
              <a:off x="7619524" y="276748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2" name="Freeform: Shape 411">
              <a:extLst>
                <a:ext uri="{FF2B5EF4-FFF2-40B4-BE49-F238E27FC236}">
                  <a16:creationId xmlns:a16="http://schemas.microsoft.com/office/drawing/2014/main" xmlns="" id="{AA50F77F-DD0C-4EA8-9EF4-352770424DA5}"/>
                </a:ext>
              </a:extLst>
            </p:cNvPr>
            <p:cNvSpPr/>
            <p:nvPr/>
          </p:nvSpPr>
          <p:spPr>
            <a:xfrm>
              <a:off x="7555964" y="2764909"/>
              <a:ext cx="28575" cy="9525"/>
            </a:xfrm>
            <a:custGeom>
              <a:avLst/>
              <a:gdLst>
                <a:gd name="connsiteX0" fmla="*/ 25936 w 28575"/>
                <a:gd name="connsiteY0" fmla="*/ 9723 h 9525"/>
                <a:gd name="connsiteX1" fmla="*/ 25936 w 28575"/>
                <a:gd name="connsiteY1" fmla="*/ 9723 h 9525"/>
              </a:gdLst>
              <a:ahLst/>
              <a:cxnLst>
                <a:cxn ang="0">
                  <a:pos x="connsiteX0" y="connsiteY0"/>
                </a:cxn>
                <a:cxn ang="0">
                  <a:pos x="connsiteX1" y="connsiteY1"/>
                </a:cxn>
              </a:cxnLst>
              <a:rect l="l" t="t" r="r" b="b"/>
              <a:pathLst>
                <a:path w="28575" h="9525">
                  <a:moveTo>
                    <a:pt x="25936" y="9723"/>
                  </a:moveTo>
                  <a:cubicBezTo>
                    <a:pt x="13554" y="1151"/>
                    <a:pt x="-9306" y="17343"/>
                    <a:pt x="25936" y="9723"/>
                  </a:cubicBezTo>
                  <a:close/>
                </a:path>
              </a:pathLst>
            </a:custGeom>
            <a:grpFill/>
            <a:ln w="9525" cap="flat">
              <a:noFill/>
              <a:prstDash val="solid"/>
              <a:miter/>
            </a:ln>
          </p:spPr>
          <p:txBody>
            <a:bodyPr rtlCol="0" anchor="ctr"/>
            <a:lstStyle/>
            <a:p>
              <a:endParaRPr lang="en-US">
                <a:solidFill>
                  <a:prstClr val="black"/>
                </a:solidFill>
              </a:endParaRPr>
            </a:p>
          </p:txBody>
        </p:sp>
        <p:sp>
          <p:nvSpPr>
            <p:cNvPr id="413" name="Freeform: Shape 412">
              <a:extLst>
                <a:ext uri="{FF2B5EF4-FFF2-40B4-BE49-F238E27FC236}">
                  <a16:creationId xmlns:a16="http://schemas.microsoft.com/office/drawing/2014/main" xmlns="" id="{F03A2275-6BDA-4F7D-A9CD-676BF31DDEB4}"/>
                </a:ext>
              </a:extLst>
            </p:cNvPr>
            <p:cNvSpPr/>
            <p:nvPr/>
          </p:nvSpPr>
          <p:spPr>
            <a:xfrm>
              <a:off x="7583435" y="276653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2859"/>
                    <a:pt x="7990" y="8096"/>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4" name="Freeform: Shape 413">
              <a:extLst>
                <a:ext uri="{FF2B5EF4-FFF2-40B4-BE49-F238E27FC236}">
                  <a16:creationId xmlns:a16="http://schemas.microsoft.com/office/drawing/2014/main" xmlns="" id="{8C6A30C9-0FB8-4A1B-87DA-20437440B5CB}"/>
                </a:ext>
              </a:extLst>
            </p:cNvPr>
            <p:cNvSpPr/>
            <p:nvPr/>
          </p:nvSpPr>
          <p:spPr>
            <a:xfrm>
              <a:off x="7579846" y="2774855"/>
              <a:ext cx="9525" cy="9525"/>
            </a:xfrm>
            <a:custGeom>
              <a:avLst/>
              <a:gdLst>
                <a:gd name="connsiteX0" fmla="*/ 7769 w 9525"/>
                <a:gd name="connsiteY0" fmla="*/ 10255 h 9525"/>
                <a:gd name="connsiteX1" fmla="*/ 8722 w 9525"/>
                <a:gd name="connsiteY1" fmla="*/ 7397 h 9525"/>
                <a:gd name="connsiteX2" fmla="*/ 7769 w 9525"/>
                <a:gd name="connsiteY2" fmla="*/ 10255 h 9525"/>
              </a:gdLst>
              <a:ahLst/>
              <a:cxnLst>
                <a:cxn ang="0">
                  <a:pos x="connsiteX0" y="connsiteY0"/>
                </a:cxn>
                <a:cxn ang="0">
                  <a:pos x="connsiteX1" y="connsiteY1"/>
                </a:cxn>
                <a:cxn ang="0">
                  <a:pos x="connsiteX2" y="connsiteY2"/>
                </a:cxn>
              </a:cxnLst>
              <a:rect l="l" t="t" r="r" b="b"/>
              <a:pathLst>
                <a:path w="9525" h="9525">
                  <a:moveTo>
                    <a:pt x="7769" y="10255"/>
                  </a:moveTo>
                  <a:cubicBezTo>
                    <a:pt x="7769" y="9302"/>
                    <a:pt x="8722" y="8350"/>
                    <a:pt x="8722" y="7397"/>
                  </a:cubicBezTo>
                  <a:cubicBezTo>
                    <a:pt x="6817" y="6445"/>
                    <a:pt x="6817" y="8350"/>
                    <a:pt x="7769" y="10255"/>
                  </a:cubicBezTo>
                  <a:close/>
                </a:path>
              </a:pathLst>
            </a:custGeom>
            <a:grpFill/>
            <a:ln w="9525" cap="flat">
              <a:noFill/>
              <a:prstDash val="solid"/>
              <a:miter/>
            </a:ln>
          </p:spPr>
          <p:txBody>
            <a:bodyPr rtlCol="0" anchor="ctr"/>
            <a:lstStyle/>
            <a:p>
              <a:endParaRPr lang="en-US">
                <a:solidFill>
                  <a:prstClr val="black"/>
                </a:solidFill>
              </a:endParaRPr>
            </a:p>
          </p:txBody>
        </p:sp>
        <p:sp>
          <p:nvSpPr>
            <p:cNvPr id="415" name="Freeform: Shape 414">
              <a:extLst>
                <a:ext uri="{FF2B5EF4-FFF2-40B4-BE49-F238E27FC236}">
                  <a16:creationId xmlns:a16="http://schemas.microsoft.com/office/drawing/2014/main" xmlns="" id="{09503099-7203-4ED8-BFD8-E55A226F5406}"/>
                </a:ext>
              </a:extLst>
            </p:cNvPr>
            <p:cNvSpPr/>
            <p:nvPr/>
          </p:nvSpPr>
          <p:spPr>
            <a:xfrm>
              <a:off x="7557713" y="276082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9049"/>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6" name="Freeform: Shape 415">
              <a:extLst>
                <a:ext uri="{FF2B5EF4-FFF2-40B4-BE49-F238E27FC236}">
                  <a16:creationId xmlns:a16="http://schemas.microsoft.com/office/drawing/2014/main" xmlns="" id="{2A96C0DA-065B-46EF-98D0-D3E987902FD2}"/>
                </a:ext>
              </a:extLst>
            </p:cNvPr>
            <p:cNvSpPr/>
            <p:nvPr/>
          </p:nvSpPr>
          <p:spPr>
            <a:xfrm>
              <a:off x="7539514" y="2766530"/>
              <a:ext cx="19050" cy="19050"/>
            </a:xfrm>
            <a:custGeom>
              <a:avLst/>
              <a:gdLst>
                <a:gd name="connsiteX0" fmla="*/ 7144 w 19050"/>
                <a:gd name="connsiteY0" fmla="*/ 12864 h 19050"/>
                <a:gd name="connsiteX1" fmla="*/ 7144 w 19050"/>
                <a:gd name="connsiteY1" fmla="*/ 12864 h 19050"/>
              </a:gdLst>
              <a:ahLst/>
              <a:cxnLst>
                <a:cxn ang="0">
                  <a:pos x="connsiteX0" y="connsiteY0"/>
                </a:cxn>
                <a:cxn ang="0">
                  <a:pos x="connsiteX1" y="connsiteY1"/>
                </a:cxn>
              </a:cxnLst>
              <a:rect l="l" t="t" r="r" b="b"/>
              <a:pathLst>
                <a:path w="19050" h="19050">
                  <a:moveTo>
                    <a:pt x="7144" y="12864"/>
                  </a:moveTo>
                  <a:cubicBezTo>
                    <a:pt x="25241" y="13817"/>
                    <a:pt x="14764" y="-471"/>
                    <a:pt x="7144" y="12864"/>
                  </a:cubicBezTo>
                  <a:close/>
                </a:path>
              </a:pathLst>
            </a:custGeom>
            <a:grpFill/>
            <a:ln w="9525" cap="flat">
              <a:noFill/>
              <a:prstDash val="solid"/>
              <a:miter/>
            </a:ln>
          </p:spPr>
          <p:txBody>
            <a:bodyPr rtlCol="0" anchor="ctr"/>
            <a:lstStyle/>
            <a:p>
              <a:endParaRPr lang="en-US">
                <a:solidFill>
                  <a:prstClr val="black"/>
                </a:solidFill>
              </a:endParaRPr>
            </a:p>
          </p:txBody>
        </p:sp>
        <p:sp>
          <p:nvSpPr>
            <p:cNvPr id="417" name="Freeform: Shape 416">
              <a:extLst>
                <a:ext uri="{FF2B5EF4-FFF2-40B4-BE49-F238E27FC236}">
                  <a16:creationId xmlns:a16="http://schemas.microsoft.com/office/drawing/2014/main" xmlns="" id="{68729FF4-775C-485E-BA65-C11D7464F2DC}"/>
                </a:ext>
              </a:extLst>
            </p:cNvPr>
            <p:cNvSpPr/>
            <p:nvPr/>
          </p:nvSpPr>
          <p:spPr>
            <a:xfrm>
              <a:off x="7459504" y="2743613"/>
              <a:ext cx="76200" cy="28575"/>
            </a:xfrm>
            <a:custGeom>
              <a:avLst/>
              <a:gdLst>
                <a:gd name="connsiteX0" fmla="*/ 77629 w 76200"/>
                <a:gd name="connsiteY0" fmla="*/ 20541 h 28575"/>
                <a:gd name="connsiteX1" fmla="*/ 7144 w 76200"/>
                <a:gd name="connsiteY1" fmla="*/ 8159 h 28575"/>
                <a:gd name="connsiteX2" fmla="*/ 77629 w 76200"/>
                <a:gd name="connsiteY2" fmla="*/ 20541 h 28575"/>
              </a:gdLst>
              <a:ahLst/>
              <a:cxnLst>
                <a:cxn ang="0">
                  <a:pos x="connsiteX0" y="connsiteY0"/>
                </a:cxn>
                <a:cxn ang="0">
                  <a:pos x="connsiteX1" y="connsiteY1"/>
                </a:cxn>
                <a:cxn ang="0">
                  <a:pos x="connsiteX2" y="connsiteY2"/>
                </a:cxn>
              </a:cxnLst>
              <a:rect l="l" t="t" r="r" b="b"/>
              <a:pathLst>
                <a:path w="76200" h="28575">
                  <a:moveTo>
                    <a:pt x="77629" y="20541"/>
                  </a:moveTo>
                  <a:cubicBezTo>
                    <a:pt x="61436" y="16731"/>
                    <a:pt x="26194" y="3396"/>
                    <a:pt x="7144" y="8159"/>
                  </a:cubicBezTo>
                  <a:cubicBezTo>
                    <a:pt x="52864" y="18636"/>
                    <a:pt x="73819" y="32924"/>
                    <a:pt x="77629" y="20541"/>
                  </a:cubicBezTo>
                  <a:close/>
                </a:path>
              </a:pathLst>
            </a:custGeom>
            <a:grpFill/>
            <a:ln w="9525" cap="flat">
              <a:noFill/>
              <a:prstDash val="solid"/>
              <a:miter/>
            </a:ln>
          </p:spPr>
          <p:txBody>
            <a:bodyPr rtlCol="0" anchor="ctr"/>
            <a:lstStyle/>
            <a:p>
              <a:endParaRPr lang="en-US">
                <a:solidFill>
                  <a:prstClr val="black"/>
                </a:solidFill>
              </a:endParaRPr>
            </a:p>
          </p:txBody>
        </p:sp>
        <p:sp>
          <p:nvSpPr>
            <p:cNvPr id="418" name="Freeform: Shape 417">
              <a:extLst>
                <a:ext uri="{FF2B5EF4-FFF2-40B4-BE49-F238E27FC236}">
                  <a16:creationId xmlns:a16="http://schemas.microsoft.com/office/drawing/2014/main" xmlns="" id="{75A419F8-EBFE-48E4-ADDD-C7C58054ABA7}"/>
                </a:ext>
              </a:extLst>
            </p:cNvPr>
            <p:cNvSpPr/>
            <p:nvPr/>
          </p:nvSpPr>
          <p:spPr>
            <a:xfrm>
              <a:off x="7533799"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9" name="Freeform: Shape 418">
              <a:extLst>
                <a:ext uri="{FF2B5EF4-FFF2-40B4-BE49-F238E27FC236}">
                  <a16:creationId xmlns:a16="http://schemas.microsoft.com/office/drawing/2014/main" xmlns="" id="{B71823FF-3395-48E1-AEC7-592F8FC15115}"/>
                </a:ext>
              </a:extLst>
            </p:cNvPr>
            <p:cNvSpPr/>
            <p:nvPr/>
          </p:nvSpPr>
          <p:spPr>
            <a:xfrm>
              <a:off x="7458157" y="274462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8096"/>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0" name="Freeform: Shape 419">
              <a:extLst>
                <a:ext uri="{FF2B5EF4-FFF2-40B4-BE49-F238E27FC236}">
                  <a16:creationId xmlns:a16="http://schemas.microsoft.com/office/drawing/2014/main" xmlns="" id="{6C2CC0BA-9850-45DE-979B-831D52B526CA}"/>
                </a:ext>
              </a:extLst>
            </p:cNvPr>
            <p:cNvSpPr/>
            <p:nvPr/>
          </p:nvSpPr>
          <p:spPr>
            <a:xfrm>
              <a:off x="7540466" y="27674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1" name="Freeform: Shape 420">
              <a:extLst>
                <a:ext uri="{FF2B5EF4-FFF2-40B4-BE49-F238E27FC236}">
                  <a16:creationId xmlns:a16="http://schemas.microsoft.com/office/drawing/2014/main" xmlns="" id="{0727176D-4543-49C5-8B7D-8CFC1FAEA989}"/>
                </a:ext>
              </a:extLst>
            </p:cNvPr>
            <p:cNvSpPr/>
            <p:nvPr/>
          </p:nvSpPr>
          <p:spPr>
            <a:xfrm>
              <a:off x="7542767" y="275891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1" y="8096"/>
                    <a:pt x="5795"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2" name="Freeform: Shape 421">
              <a:extLst>
                <a:ext uri="{FF2B5EF4-FFF2-40B4-BE49-F238E27FC236}">
                  <a16:creationId xmlns:a16="http://schemas.microsoft.com/office/drawing/2014/main" xmlns="" id="{7F732547-4B4D-4587-A42F-886BEC4182DD}"/>
                </a:ext>
              </a:extLst>
            </p:cNvPr>
            <p:cNvSpPr/>
            <p:nvPr/>
          </p:nvSpPr>
          <p:spPr>
            <a:xfrm>
              <a:off x="7447121" y="27370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3" name="Freeform: Shape 422">
              <a:extLst>
                <a:ext uri="{FF2B5EF4-FFF2-40B4-BE49-F238E27FC236}">
                  <a16:creationId xmlns:a16="http://schemas.microsoft.com/office/drawing/2014/main" xmlns="" id="{BA0678B3-B658-43DA-9981-4A141894B497}"/>
                </a:ext>
              </a:extLst>
            </p:cNvPr>
            <p:cNvSpPr/>
            <p:nvPr/>
          </p:nvSpPr>
          <p:spPr>
            <a:xfrm>
              <a:off x="7410926" y="27293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4" name="Freeform: Shape 423">
              <a:extLst>
                <a:ext uri="{FF2B5EF4-FFF2-40B4-BE49-F238E27FC236}">
                  <a16:creationId xmlns:a16="http://schemas.microsoft.com/office/drawing/2014/main" xmlns="" id="{4C70D7CA-117A-4236-A479-1A30B1EE40A0}"/>
                </a:ext>
              </a:extLst>
            </p:cNvPr>
            <p:cNvSpPr/>
            <p:nvPr/>
          </p:nvSpPr>
          <p:spPr>
            <a:xfrm>
              <a:off x="7321391" y="2717570"/>
              <a:ext cx="142875" cy="38100"/>
            </a:xfrm>
            <a:custGeom>
              <a:avLst/>
              <a:gdLst>
                <a:gd name="connsiteX0" fmla="*/ 7144 w 142875"/>
                <a:gd name="connsiteY0" fmla="*/ 7532 h 38100"/>
                <a:gd name="connsiteX1" fmla="*/ 140494 w 142875"/>
                <a:gd name="connsiteY1" fmla="*/ 27534 h 38100"/>
                <a:gd name="connsiteX2" fmla="*/ 7144 w 142875"/>
                <a:gd name="connsiteY2" fmla="*/ 7532 h 38100"/>
              </a:gdLst>
              <a:ahLst/>
              <a:cxnLst>
                <a:cxn ang="0">
                  <a:pos x="connsiteX0" y="connsiteY0"/>
                </a:cxn>
                <a:cxn ang="0">
                  <a:pos x="connsiteX1" y="connsiteY1"/>
                </a:cxn>
                <a:cxn ang="0">
                  <a:pos x="connsiteX2" y="connsiteY2"/>
                </a:cxn>
              </a:cxnLst>
              <a:rect l="l" t="t" r="r" b="b"/>
              <a:pathLst>
                <a:path w="142875" h="38100">
                  <a:moveTo>
                    <a:pt x="7144" y="7532"/>
                  </a:moveTo>
                  <a:cubicBezTo>
                    <a:pt x="22384" y="2769"/>
                    <a:pt x="138589" y="43727"/>
                    <a:pt x="140494" y="27534"/>
                  </a:cubicBezTo>
                  <a:cubicBezTo>
                    <a:pt x="130969" y="30392"/>
                    <a:pt x="10001" y="18962"/>
                    <a:pt x="7144" y="7532"/>
                  </a:cubicBezTo>
                  <a:close/>
                </a:path>
              </a:pathLst>
            </a:custGeom>
            <a:grpFill/>
            <a:ln w="9525" cap="flat">
              <a:noFill/>
              <a:prstDash val="solid"/>
              <a:miter/>
            </a:ln>
          </p:spPr>
          <p:txBody>
            <a:bodyPr rtlCol="0" anchor="ctr"/>
            <a:lstStyle/>
            <a:p>
              <a:endParaRPr lang="en-US">
                <a:solidFill>
                  <a:prstClr val="black"/>
                </a:solidFill>
              </a:endParaRPr>
            </a:p>
          </p:txBody>
        </p:sp>
        <p:sp>
          <p:nvSpPr>
            <p:cNvPr id="425" name="Freeform: Shape 424">
              <a:extLst>
                <a:ext uri="{FF2B5EF4-FFF2-40B4-BE49-F238E27FC236}">
                  <a16:creationId xmlns:a16="http://schemas.microsoft.com/office/drawing/2014/main" xmlns="" id="{97A54995-3CA6-44BF-AE29-EC5B61241B50}"/>
                </a:ext>
              </a:extLst>
            </p:cNvPr>
            <p:cNvSpPr/>
            <p:nvPr/>
          </p:nvSpPr>
          <p:spPr>
            <a:xfrm>
              <a:off x="7358327" y="2721017"/>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426" name="Freeform: Shape 425">
              <a:extLst>
                <a:ext uri="{FF2B5EF4-FFF2-40B4-BE49-F238E27FC236}">
                  <a16:creationId xmlns:a16="http://schemas.microsoft.com/office/drawing/2014/main" xmlns="" id="{E3FC1436-3B67-45BF-89F6-2F53483284A8}"/>
                </a:ext>
              </a:extLst>
            </p:cNvPr>
            <p:cNvSpPr/>
            <p:nvPr/>
          </p:nvSpPr>
          <p:spPr>
            <a:xfrm>
              <a:off x="7357030" y="27236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7" name="Freeform: Shape 426">
              <a:extLst>
                <a:ext uri="{FF2B5EF4-FFF2-40B4-BE49-F238E27FC236}">
                  <a16:creationId xmlns:a16="http://schemas.microsoft.com/office/drawing/2014/main" xmlns="" id="{D9235C63-3B5A-47F6-B77F-0C6E966648C1}"/>
                </a:ext>
              </a:extLst>
            </p:cNvPr>
            <p:cNvSpPr/>
            <p:nvPr/>
          </p:nvSpPr>
          <p:spPr>
            <a:xfrm>
              <a:off x="7310914" y="271658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8096"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428" name="Freeform: Shape 427">
              <a:extLst>
                <a:ext uri="{FF2B5EF4-FFF2-40B4-BE49-F238E27FC236}">
                  <a16:creationId xmlns:a16="http://schemas.microsoft.com/office/drawing/2014/main" xmlns="" id="{76121466-1675-472E-9871-862FF1C65D7C}"/>
                </a:ext>
              </a:extLst>
            </p:cNvPr>
            <p:cNvSpPr/>
            <p:nvPr/>
          </p:nvSpPr>
          <p:spPr>
            <a:xfrm>
              <a:off x="7309961" y="27189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9" name="Freeform: Shape 428">
              <a:extLst>
                <a:ext uri="{FF2B5EF4-FFF2-40B4-BE49-F238E27FC236}">
                  <a16:creationId xmlns:a16="http://schemas.microsoft.com/office/drawing/2014/main" xmlns="" id="{DEDE7D1B-47DE-4CFD-ACFF-E86E2E973EDD}"/>
                </a:ext>
              </a:extLst>
            </p:cNvPr>
            <p:cNvSpPr/>
            <p:nvPr/>
          </p:nvSpPr>
          <p:spPr>
            <a:xfrm>
              <a:off x="7244223" y="2714148"/>
              <a:ext cx="76200" cy="19050"/>
            </a:xfrm>
            <a:custGeom>
              <a:avLst/>
              <a:gdLst>
                <a:gd name="connsiteX0" fmla="*/ 7159 w 76200"/>
                <a:gd name="connsiteY0" fmla="*/ 7144 h 19050"/>
                <a:gd name="connsiteX1" fmla="*/ 71930 w 76200"/>
                <a:gd name="connsiteY1" fmla="*/ 13811 h 19050"/>
                <a:gd name="connsiteX2" fmla="*/ 63357 w 76200"/>
                <a:gd name="connsiteY2" fmla="*/ 15716 h 19050"/>
                <a:gd name="connsiteX3" fmla="*/ 7159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59" y="7144"/>
                  </a:moveTo>
                  <a:cubicBezTo>
                    <a:pt x="6207" y="7144"/>
                    <a:pt x="49070" y="18574"/>
                    <a:pt x="71930" y="13811"/>
                  </a:cubicBezTo>
                  <a:cubicBezTo>
                    <a:pt x="62405" y="14764"/>
                    <a:pt x="59547" y="14764"/>
                    <a:pt x="63357" y="15716"/>
                  </a:cubicBezTo>
                  <a:cubicBezTo>
                    <a:pt x="67167" y="8096"/>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0" name="Freeform: Shape 429">
              <a:extLst>
                <a:ext uri="{FF2B5EF4-FFF2-40B4-BE49-F238E27FC236}">
                  <a16:creationId xmlns:a16="http://schemas.microsoft.com/office/drawing/2014/main" xmlns="" id="{1CE1D9D2-368D-4A04-A64A-E16DE05EA345}"/>
                </a:ext>
              </a:extLst>
            </p:cNvPr>
            <p:cNvSpPr/>
            <p:nvPr/>
          </p:nvSpPr>
          <p:spPr>
            <a:xfrm>
              <a:off x="7228026" y="2715792"/>
              <a:ext cx="9525" cy="9525"/>
            </a:xfrm>
            <a:custGeom>
              <a:avLst/>
              <a:gdLst>
                <a:gd name="connsiteX0" fmla="*/ 9069 w 9525"/>
                <a:gd name="connsiteY0" fmla="*/ 9310 h 9525"/>
                <a:gd name="connsiteX1" fmla="*/ 9069 w 9525"/>
                <a:gd name="connsiteY1" fmla="*/ 9310 h 9525"/>
              </a:gdLst>
              <a:ahLst/>
              <a:cxnLst>
                <a:cxn ang="0">
                  <a:pos x="connsiteX0" y="connsiteY0"/>
                </a:cxn>
                <a:cxn ang="0">
                  <a:pos x="connsiteX1" y="connsiteY1"/>
                </a:cxn>
              </a:cxnLst>
              <a:rect l="l" t="t" r="r" b="b"/>
              <a:pathLst>
                <a:path w="9525" h="9525">
                  <a:moveTo>
                    <a:pt x="9069" y="9310"/>
                  </a:moveTo>
                  <a:cubicBezTo>
                    <a:pt x="8117" y="3595"/>
                    <a:pt x="5259" y="11215"/>
                    <a:pt x="9069" y="9310"/>
                  </a:cubicBezTo>
                  <a:close/>
                </a:path>
              </a:pathLst>
            </a:custGeom>
            <a:grpFill/>
            <a:ln w="9525" cap="flat">
              <a:noFill/>
              <a:prstDash val="solid"/>
              <a:miter/>
            </a:ln>
          </p:spPr>
          <p:txBody>
            <a:bodyPr rtlCol="0" anchor="ctr"/>
            <a:lstStyle/>
            <a:p>
              <a:endParaRPr lang="en-US">
                <a:solidFill>
                  <a:prstClr val="black"/>
                </a:solidFill>
              </a:endParaRPr>
            </a:p>
          </p:txBody>
        </p:sp>
        <p:sp>
          <p:nvSpPr>
            <p:cNvPr id="431" name="Freeform: Shape 430">
              <a:extLst>
                <a:ext uri="{FF2B5EF4-FFF2-40B4-BE49-F238E27FC236}">
                  <a16:creationId xmlns:a16="http://schemas.microsoft.com/office/drawing/2014/main" xmlns="" id="{9E4C8067-7A00-4C7B-B0F7-75CDCD9EB403}"/>
                </a:ext>
              </a:extLst>
            </p:cNvPr>
            <p:cNvSpPr/>
            <p:nvPr/>
          </p:nvSpPr>
          <p:spPr>
            <a:xfrm>
              <a:off x="7203281" y="2708309"/>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0479"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432" name="Freeform: Shape 431">
              <a:extLst>
                <a:ext uri="{FF2B5EF4-FFF2-40B4-BE49-F238E27FC236}">
                  <a16:creationId xmlns:a16="http://schemas.microsoft.com/office/drawing/2014/main" xmlns="" id="{8DD3A520-07FA-46F7-A3E6-F2B435D6FE78}"/>
                </a:ext>
              </a:extLst>
            </p:cNvPr>
            <p:cNvSpPr/>
            <p:nvPr/>
          </p:nvSpPr>
          <p:spPr>
            <a:xfrm>
              <a:off x="7200424" y="271764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433" name="Freeform: Shape 432">
              <a:extLst>
                <a:ext uri="{FF2B5EF4-FFF2-40B4-BE49-F238E27FC236}">
                  <a16:creationId xmlns:a16="http://schemas.microsoft.com/office/drawing/2014/main" xmlns="" id="{20401309-8F6A-48B2-992E-34226AB2F3DF}"/>
                </a:ext>
              </a:extLst>
            </p:cNvPr>
            <p:cNvSpPr/>
            <p:nvPr/>
          </p:nvSpPr>
          <p:spPr>
            <a:xfrm>
              <a:off x="7243286" y="2404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1190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4" name="Freeform: Shape 433">
              <a:extLst>
                <a:ext uri="{FF2B5EF4-FFF2-40B4-BE49-F238E27FC236}">
                  <a16:creationId xmlns:a16="http://schemas.microsoft.com/office/drawing/2014/main" xmlns="" id="{06254EE8-82A4-4220-A0E1-FA8B6BE49701}"/>
                </a:ext>
              </a:extLst>
            </p:cNvPr>
            <p:cNvSpPr/>
            <p:nvPr/>
          </p:nvSpPr>
          <p:spPr>
            <a:xfrm>
              <a:off x="7237571" y="241261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18574" y="2928"/>
                    <a:pt x="14764" y="6738"/>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435" name="Freeform: Shape 434">
              <a:extLst>
                <a:ext uri="{FF2B5EF4-FFF2-40B4-BE49-F238E27FC236}">
                  <a16:creationId xmlns:a16="http://schemas.microsoft.com/office/drawing/2014/main" xmlns="" id="{4BF64791-F57C-4B83-9875-8A61D5095187}"/>
                </a:ext>
              </a:extLst>
            </p:cNvPr>
            <p:cNvSpPr/>
            <p:nvPr/>
          </p:nvSpPr>
          <p:spPr>
            <a:xfrm>
              <a:off x="7242334" y="2422683"/>
              <a:ext cx="19050" cy="9525"/>
            </a:xfrm>
            <a:custGeom>
              <a:avLst/>
              <a:gdLst>
                <a:gd name="connsiteX0" fmla="*/ 11906 w 19050"/>
                <a:gd name="connsiteY0" fmla="*/ 7144 h 9525"/>
                <a:gd name="connsiteX1" fmla="*/ 7144 w 19050"/>
                <a:gd name="connsiteY1" fmla="*/ 7144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0001" y="7144"/>
                    <a:pt x="9049" y="7144"/>
                    <a:pt x="7144" y="7144"/>
                  </a:cubicBezTo>
                  <a:cubicBezTo>
                    <a:pt x="9049" y="7144"/>
                    <a:pt x="11906" y="9049"/>
                    <a:pt x="1190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6" name="Freeform: Shape 435">
              <a:extLst>
                <a:ext uri="{FF2B5EF4-FFF2-40B4-BE49-F238E27FC236}">
                  <a16:creationId xmlns:a16="http://schemas.microsoft.com/office/drawing/2014/main" xmlns="" id="{2353BF1F-1B20-4BDD-B125-3401DFCA8841}"/>
                </a:ext>
              </a:extLst>
            </p:cNvPr>
            <p:cNvSpPr/>
            <p:nvPr/>
          </p:nvSpPr>
          <p:spPr>
            <a:xfrm>
              <a:off x="7248578" y="242554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285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7" name="Freeform: Shape 436">
              <a:extLst>
                <a:ext uri="{FF2B5EF4-FFF2-40B4-BE49-F238E27FC236}">
                  <a16:creationId xmlns:a16="http://schemas.microsoft.com/office/drawing/2014/main" xmlns="" id="{4310EABE-8736-4744-A7DC-7C35D245E848}"/>
                </a:ext>
              </a:extLst>
            </p:cNvPr>
            <p:cNvSpPr/>
            <p:nvPr/>
          </p:nvSpPr>
          <p:spPr>
            <a:xfrm>
              <a:off x="7249954" y="243792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8096"/>
                  </a:cubicBez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8" name="Freeform: Shape 437">
              <a:extLst>
                <a:ext uri="{FF2B5EF4-FFF2-40B4-BE49-F238E27FC236}">
                  <a16:creationId xmlns:a16="http://schemas.microsoft.com/office/drawing/2014/main" xmlns="" id="{0928C392-0BA4-4DD4-97E3-7EAD9B87FD51}"/>
                </a:ext>
              </a:extLst>
            </p:cNvPr>
            <p:cNvSpPr/>
            <p:nvPr/>
          </p:nvSpPr>
          <p:spPr>
            <a:xfrm>
              <a:off x="7241416" y="2432577"/>
              <a:ext cx="19050" cy="19050"/>
            </a:xfrm>
            <a:custGeom>
              <a:avLst/>
              <a:gdLst>
                <a:gd name="connsiteX0" fmla="*/ 17586 w 19050"/>
                <a:gd name="connsiteY0" fmla="*/ 18205 h 19050"/>
                <a:gd name="connsiteX1" fmla="*/ 17586 w 19050"/>
                <a:gd name="connsiteY1" fmla="*/ 18205 h 19050"/>
              </a:gdLst>
              <a:ahLst/>
              <a:cxnLst>
                <a:cxn ang="0">
                  <a:pos x="connsiteX0" y="connsiteY0"/>
                </a:cxn>
                <a:cxn ang="0">
                  <a:pos x="connsiteX1" y="connsiteY1"/>
                </a:cxn>
              </a:cxnLst>
              <a:rect l="l" t="t" r="r" b="b"/>
              <a:pathLst>
                <a:path w="19050" h="19050">
                  <a:moveTo>
                    <a:pt x="17586" y="18205"/>
                  </a:moveTo>
                  <a:cubicBezTo>
                    <a:pt x="22349" y="14395"/>
                    <a:pt x="-8131" y="-4655"/>
                    <a:pt x="17586" y="18205"/>
                  </a:cubicBezTo>
                  <a:close/>
                </a:path>
              </a:pathLst>
            </a:custGeom>
            <a:grpFill/>
            <a:ln w="9525" cap="flat">
              <a:noFill/>
              <a:prstDash val="solid"/>
              <a:miter/>
            </a:ln>
          </p:spPr>
          <p:txBody>
            <a:bodyPr rtlCol="0" anchor="ctr"/>
            <a:lstStyle/>
            <a:p>
              <a:endParaRPr lang="en-US">
                <a:solidFill>
                  <a:prstClr val="black"/>
                </a:solidFill>
              </a:endParaRPr>
            </a:p>
          </p:txBody>
        </p:sp>
        <p:sp>
          <p:nvSpPr>
            <p:cNvPr id="439" name="Freeform: Shape 438">
              <a:extLst>
                <a:ext uri="{FF2B5EF4-FFF2-40B4-BE49-F238E27FC236}">
                  <a16:creationId xmlns:a16="http://schemas.microsoft.com/office/drawing/2014/main" xmlns="" id="{3D5066C2-8E2E-499B-B39F-AE203B991264}"/>
                </a:ext>
              </a:extLst>
            </p:cNvPr>
            <p:cNvSpPr/>
            <p:nvPr/>
          </p:nvSpPr>
          <p:spPr>
            <a:xfrm>
              <a:off x="7249530" y="2436018"/>
              <a:ext cx="9525" cy="9525"/>
            </a:xfrm>
            <a:custGeom>
              <a:avLst/>
              <a:gdLst>
                <a:gd name="connsiteX0" fmla="*/ 7567 w 9525"/>
                <a:gd name="connsiteY0" fmla="*/ 9049 h 9525"/>
                <a:gd name="connsiteX1" fmla="*/ 7567 w 9525"/>
                <a:gd name="connsiteY1" fmla="*/ 7144 h 9525"/>
                <a:gd name="connsiteX2" fmla="*/ 7567 w 9525"/>
                <a:gd name="connsiteY2" fmla="*/ 9049 h 9525"/>
              </a:gdLst>
              <a:ahLst/>
              <a:cxnLst>
                <a:cxn ang="0">
                  <a:pos x="connsiteX0" y="connsiteY0"/>
                </a:cxn>
                <a:cxn ang="0">
                  <a:pos x="connsiteX1" y="connsiteY1"/>
                </a:cxn>
                <a:cxn ang="0">
                  <a:pos x="connsiteX2" y="connsiteY2"/>
                </a:cxn>
              </a:cxnLst>
              <a:rect l="l" t="t" r="r" b="b"/>
              <a:pathLst>
                <a:path w="9525" h="9525">
                  <a:moveTo>
                    <a:pt x="7567" y="9049"/>
                  </a:moveTo>
                  <a:cubicBezTo>
                    <a:pt x="7567" y="8096"/>
                    <a:pt x="7567" y="8096"/>
                    <a:pt x="7567" y="7144"/>
                  </a:cubicBezTo>
                  <a:cubicBezTo>
                    <a:pt x="6615" y="8096"/>
                    <a:pt x="7567" y="8096"/>
                    <a:pt x="7567"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0" name="Freeform: Shape 439">
              <a:extLst>
                <a:ext uri="{FF2B5EF4-FFF2-40B4-BE49-F238E27FC236}">
                  <a16:creationId xmlns:a16="http://schemas.microsoft.com/office/drawing/2014/main" xmlns="" id="{C130FDB3-0967-4835-B891-47E39F01D9D4}"/>
                </a:ext>
              </a:extLst>
            </p:cNvPr>
            <p:cNvSpPr/>
            <p:nvPr/>
          </p:nvSpPr>
          <p:spPr>
            <a:xfrm>
              <a:off x="7247609" y="2429747"/>
              <a:ext cx="9525" cy="9525"/>
            </a:xfrm>
            <a:custGeom>
              <a:avLst/>
              <a:gdLst>
                <a:gd name="connsiteX0" fmla="*/ 9488 w 9525"/>
                <a:gd name="connsiteY0" fmla="*/ 8653 h 9525"/>
                <a:gd name="connsiteX1" fmla="*/ 9488 w 9525"/>
                <a:gd name="connsiteY1" fmla="*/ 8653 h 9525"/>
              </a:gdLst>
              <a:ahLst/>
              <a:cxnLst>
                <a:cxn ang="0">
                  <a:pos x="connsiteX0" y="connsiteY0"/>
                </a:cxn>
                <a:cxn ang="0">
                  <a:pos x="connsiteX1" y="connsiteY1"/>
                </a:cxn>
              </a:cxnLst>
              <a:rect l="l" t="t" r="r" b="b"/>
              <a:pathLst>
                <a:path w="9525" h="9525">
                  <a:moveTo>
                    <a:pt x="9488" y="8653"/>
                  </a:moveTo>
                  <a:cubicBezTo>
                    <a:pt x="8536" y="7700"/>
                    <a:pt x="4726" y="5795"/>
                    <a:pt x="9488" y="8653"/>
                  </a:cubicBezTo>
                  <a:close/>
                </a:path>
              </a:pathLst>
            </a:custGeom>
            <a:grpFill/>
            <a:ln w="9525" cap="flat">
              <a:noFill/>
              <a:prstDash val="solid"/>
              <a:miter/>
            </a:ln>
          </p:spPr>
          <p:txBody>
            <a:bodyPr rtlCol="0" anchor="ctr"/>
            <a:lstStyle/>
            <a:p>
              <a:endParaRPr lang="en-US">
                <a:solidFill>
                  <a:prstClr val="black"/>
                </a:solidFill>
              </a:endParaRPr>
            </a:p>
          </p:txBody>
        </p:sp>
        <p:sp>
          <p:nvSpPr>
            <p:cNvPr id="441" name="Freeform: Shape 440">
              <a:extLst>
                <a:ext uri="{FF2B5EF4-FFF2-40B4-BE49-F238E27FC236}">
                  <a16:creationId xmlns:a16="http://schemas.microsoft.com/office/drawing/2014/main" xmlns="" id="{548E22A3-6CC1-4583-970F-C62405B4A4C1}"/>
                </a:ext>
              </a:extLst>
            </p:cNvPr>
            <p:cNvSpPr/>
            <p:nvPr/>
          </p:nvSpPr>
          <p:spPr>
            <a:xfrm>
              <a:off x="7243756" y="2454006"/>
              <a:ext cx="19050" cy="9525"/>
            </a:xfrm>
            <a:custGeom>
              <a:avLst/>
              <a:gdLst>
                <a:gd name="connsiteX0" fmla="*/ 16199 w 19050"/>
                <a:gd name="connsiteY0" fmla="*/ 7253 h 9525"/>
                <a:gd name="connsiteX1" fmla="*/ 16199 w 19050"/>
                <a:gd name="connsiteY1" fmla="*/ 7253 h 9525"/>
              </a:gdLst>
              <a:ahLst/>
              <a:cxnLst>
                <a:cxn ang="0">
                  <a:pos x="connsiteX0" y="connsiteY0"/>
                </a:cxn>
                <a:cxn ang="0">
                  <a:pos x="connsiteX1" y="connsiteY1"/>
                </a:cxn>
              </a:cxnLst>
              <a:rect l="l" t="t" r="r" b="b"/>
              <a:pathLst>
                <a:path w="19050" h="9525">
                  <a:moveTo>
                    <a:pt x="16199" y="7253"/>
                  </a:moveTo>
                  <a:cubicBezTo>
                    <a:pt x="-946" y="6301"/>
                    <a:pt x="10484" y="12016"/>
                    <a:pt x="16199"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2" name="Freeform: Shape 441">
              <a:extLst>
                <a:ext uri="{FF2B5EF4-FFF2-40B4-BE49-F238E27FC236}">
                  <a16:creationId xmlns:a16="http://schemas.microsoft.com/office/drawing/2014/main" xmlns="" id="{ECC8F7E1-2A00-4C38-9970-8888C7F243D4}"/>
                </a:ext>
              </a:extLst>
            </p:cNvPr>
            <p:cNvSpPr/>
            <p:nvPr/>
          </p:nvSpPr>
          <p:spPr>
            <a:xfrm>
              <a:off x="7239476" y="2463641"/>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3" name="Freeform: Shape 442">
              <a:extLst>
                <a:ext uri="{FF2B5EF4-FFF2-40B4-BE49-F238E27FC236}">
                  <a16:creationId xmlns:a16="http://schemas.microsoft.com/office/drawing/2014/main" xmlns="" id="{12B18AC3-E049-4691-A60F-78B09B5B4AD0}"/>
                </a:ext>
              </a:extLst>
            </p:cNvPr>
            <p:cNvSpPr/>
            <p:nvPr/>
          </p:nvSpPr>
          <p:spPr>
            <a:xfrm>
              <a:off x="7240503" y="2468143"/>
              <a:ext cx="19050" cy="28575"/>
            </a:xfrm>
            <a:custGeom>
              <a:avLst/>
              <a:gdLst>
                <a:gd name="connsiteX0" fmla="*/ 19452 w 19050"/>
                <a:gd name="connsiteY0" fmla="*/ 24549 h 28575"/>
                <a:gd name="connsiteX1" fmla="*/ 19452 w 19050"/>
                <a:gd name="connsiteY1" fmla="*/ 24549 h 28575"/>
              </a:gdLst>
              <a:ahLst/>
              <a:cxnLst>
                <a:cxn ang="0">
                  <a:pos x="connsiteX0" y="connsiteY0"/>
                </a:cxn>
                <a:cxn ang="0">
                  <a:pos x="connsiteX1" y="connsiteY1"/>
                </a:cxn>
              </a:cxnLst>
              <a:rect l="l" t="t" r="r" b="b"/>
              <a:pathLst>
                <a:path w="19050" h="28575">
                  <a:moveTo>
                    <a:pt x="19452" y="24549"/>
                  </a:moveTo>
                  <a:cubicBezTo>
                    <a:pt x="7069" y="-4026"/>
                    <a:pt x="-551" y="7404"/>
                    <a:pt x="19452" y="24549"/>
                  </a:cubicBezTo>
                  <a:close/>
                </a:path>
              </a:pathLst>
            </a:custGeom>
            <a:grpFill/>
            <a:ln w="9525" cap="flat">
              <a:noFill/>
              <a:prstDash val="solid"/>
              <a:miter/>
            </a:ln>
          </p:spPr>
          <p:txBody>
            <a:bodyPr rtlCol="0" anchor="ctr"/>
            <a:lstStyle/>
            <a:p>
              <a:endParaRPr lang="en-US">
                <a:solidFill>
                  <a:prstClr val="black"/>
                </a:solidFill>
              </a:endParaRPr>
            </a:p>
          </p:txBody>
        </p:sp>
        <p:sp>
          <p:nvSpPr>
            <p:cNvPr id="444" name="Freeform: Shape 443">
              <a:extLst>
                <a:ext uri="{FF2B5EF4-FFF2-40B4-BE49-F238E27FC236}">
                  <a16:creationId xmlns:a16="http://schemas.microsoft.com/office/drawing/2014/main" xmlns="" id="{4D5BD8BC-7CBE-4F58-BEBD-C3C835E5917A}"/>
                </a:ext>
              </a:extLst>
            </p:cNvPr>
            <p:cNvSpPr/>
            <p:nvPr/>
          </p:nvSpPr>
          <p:spPr>
            <a:xfrm>
              <a:off x="7244930" y="2487344"/>
              <a:ext cx="9525" cy="9525"/>
            </a:xfrm>
            <a:custGeom>
              <a:avLst/>
              <a:gdLst>
                <a:gd name="connsiteX0" fmla="*/ 9310 w 9525"/>
                <a:gd name="connsiteY0" fmla="*/ 7253 h 9525"/>
                <a:gd name="connsiteX1" fmla="*/ 9310 w 9525"/>
                <a:gd name="connsiteY1" fmla="*/ 7253 h 9525"/>
              </a:gdLst>
              <a:ahLst/>
              <a:cxnLst>
                <a:cxn ang="0">
                  <a:pos x="connsiteX0" y="connsiteY0"/>
                </a:cxn>
                <a:cxn ang="0">
                  <a:pos x="connsiteX1" y="connsiteY1"/>
                </a:cxn>
              </a:cxnLst>
              <a:rect l="l" t="t" r="r" b="b"/>
              <a:pathLst>
                <a:path w="9525" h="9525">
                  <a:moveTo>
                    <a:pt x="9310" y="7253"/>
                  </a:moveTo>
                  <a:cubicBezTo>
                    <a:pt x="3595" y="12016"/>
                    <a:pt x="11215" y="6301"/>
                    <a:pt x="9310"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5" name="Freeform: Shape 444">
              <a:extLst>
                <a:ext uri="{FF2B5EF4-FFF2-40B4-BE49-F238E27FC236}">
                  <a16:creationId xmlns:a16="http://schemas.microsoft.com/office/drawing/2014/main" xmlns="" id="{DB40658B-B703-4B6C-BEBF-591AC5178438}"/>
                </a:ext>
              </a:extLst>
            </p:cNvPr>
            <p:cNvSpPr/>
            <p:nvPr/>
          </p:nvSpPr>
          <p:spPr>
            <a:xfrm>
              <a:off x="7256601" y="2496978"/>
              <a:ext cx="9525" cy="19050"/>
            </a:xfrm>
            <a:custGeom>
              <a:avLst/>
              <a:gdLst>
                <a:gd name="connsiteX0" fmla="*/ 9068 w 9525"/>
                <a:gd name="connsiteY0" fmla="*/ 7144 h 19050"/>
                <a:gd name="connsiteX1" fmla="*/ 9068 w 9525"/>
                <a:gd name="connsiteY1" fmla="*/ 7144 h 19050"/>
              </a:gdLst>
              <a:ahLst/>
              <a:cxnLst>
                <a:cxn ang="0">
                  <a:pos x="connsiteX0" y="connsiteY0"/>
                </a:cxn>
                <a:cxn ang="0">
                  <a:pos x="connsiteX1" y="connsiteY1"/>
                </a:cxn>
              </a:cxnLst>
              <a:rect l="l" t="t" r="r" b="b"/>
              <a:pathLst>
                <a:path w="9525" h="19050">
                  <a:moveTo>
                    <a:pt x="9068" y="7144"/>
                  </a:moveTo>
                  <a:cubicBezTo>
                    <a:pt x="2401" y="16669"/>
                    <a:pt x="15736" y="19526"/>
                    <a:pt x="90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6" name="Freeform: Shape 445">
              <a:extLst>
                <a:ext uri="{FF2B5EF4-FFF2-40B4-BE49-F238E27FC236}">
                  <a16:creationId xmlns:a16="http://schemas.microsoft.com/office/drawing/2014/main" xmlns="" id="{D9FB729C-A1BC-4F00-9356-4EF56F9FFFC2}"/>
                </a:ext>
              </a:extLst>
            </p:cNvPr>
            <p:cNvSpPr/>
            <p:nvPr/>
          </p:nvSpPr>
          <p:spPr>
            <a:xfrm>
              <a:off x="7254716" y="2487453"/>
              <a:ext cx="9525" cy="9525"/>
            </a:xfrm>
            <a:custGeom>
              <a:avLst/>
              <a:gdLst>
                <a:gd name="connsiteX0" fmla="*/ 7144 w 9525"/>
                <a:gd name="connsiteY0" fmla="*/ 7144 h 9525"/>
                <a:gd name="connsiteX1" fmla="*/ 7144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9049"/>
                    <a:pt x="8096" y="10001"/>
                    <a:pt x="7144" y="10001"/>
                  </a:cubicBezTo>
                  <a:cubicBezTo>
                    <a:pt x="8096"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7" name="Freeform: Shape 446">
              <a:extLst>
                <a:ext uri="{FF2B5EF4-FFF2-40B4-BE49-F238E27FC236}">
                  <a16:creationId xmlns:a16="http://schemas.microsoft.com/office/drawing/2014/main" xmlns="" id="{03C66CEA-66B6-49F0-B7A0-751E4290C81C}"/>
                </a:ext>
              </a:extLst>
            </p:cNvPr>
            <p:cNvSpPr/>
            <p:nvPr/>
          </p:nvSpPr>
          <p:spPr>
            <a:xfrm>
              <a:off x="7258526" y="251317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8" name="Freeform: Shape 447">
              <a:extLst>
                <a:ext uri="{FF2B5EF4-FFF2-40B4-BE49-F238E27FC236}">
                  <a16:creationId xmlns:a16="http://schemas.microsoft.com/office/drawing/2014/main" xmlns="" id="{B488AA0A-6CBF-4E3B-8971-AC838C131786}"/>
                </a:ext>
              </a:extLst>
            </p:cNvPr>
            <p:cNvSpPr/>
            <p:nvPr/>
          </p:nvSpPr>
          <p:spPr>
            <a:xfrm>
              <a:off x="7262336" y="2508324"/>
              <a:ext cx="9525" cy="9525"/>
            </a:xfrm>
            <a:custGeom>
              <a:avLst/>
              <a:gdLst>
                <a:gd name="connsiteX0" fmla="*/ 7144 w 9525"/>
                <a:gd name="connsiteY0" fmla="*/ 7228 h 9525"/>
                <a:gd name="connsiteX1" fmla="*/ 7144 w 9525"/>
                <a:gd name="connsiteY1" fmla="*/ 7228 h 9525"/>
              </a:gdLst>
              <a:ahLst/>
              <a:cxnLst>
                <a:cxn ang="0">
                  <a:pos x="connsiteX0" y="connsiteY0"/>
                </a:cxn>
                <a:cxn ang="0">
                  <a:pos x="connsiteX1" y="connsiteY1"/>
                </a:cxn>
              </a:cxnLst>
              <a:rect l="l" t="t" r="r" b="b"/>
              <a:pathLst>
                <a:path w="9525" h="9525">
                  <a:moveTo>
                    <a:pt x="7144" y="7228"/>
                  </a:moveTo>
                  <a:cubicBezTo>
                    <a:pt x="14764" y="13895"/>
                    <a:pt x="8096" y="6275"/>
                    <a:pt x="71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449" name="Freeform: Shape 448">
              <a:extLst>
                <a:ext uri="{FF2B5EF4-FFF2-40B4-BE49-F238E27FC236}">
                  <a16:creationId xmlns:a16="http://schemas.microsoft.com/office/drawing/2014/main" xmlns="" id="{318D195B-5270-45B3-BE82-0B95A4CF0CC5}"/>
                </a:ext>
              </a:extLst>
            </p:cNvPr>
            <p:cNvSpPr/>
            <p:nvPr/>
          </p:nvSpPr>
          <p:spPr>
            <a:xfrm>
              <a:off x="7261384" y="2515076"/>
              <a:ext cx="152400" cy="38100"/>
            </a:xfrm>
            <a:custGeom>
              <a:avLst/>
              <a:gdLst>
                <a:gd name="connsiteX0" fmla="*/ 150019 w 152400"/>
                <a:gd name="connsiteY0" fmla="*/ 31909 h 38100"/>
                <a:gd name="connsiteX1" fmla="*/ 10954 w 152400"/>
                <a:gd name="connsiteY1" fmla="*/ 7144 h 38100"/>
                <a:gd name="connsiteX2" fmla="*/ 7144 w 152400"/>
                <a:gd name="connsiteY2" fmla="*/ 12859 h 38100"/>
                <a:gd name="connsiteX3" fmla="*/ 150019 w 152400"/>
                <a:gd name="connsiteY3" fmla="*/ 31909 h 38100"/>
              </a:gdLst>
              <a:ahLst/>
              <a:cxnLst>
                <a:cxn ang="0">
                  <a:pos x="connsiteX0" y="connsiteY0"/>
                </a:cxn>
                <a:cxn ang="0">
                  <a:pos x="connsiteX1" y="connsiteY1"/>
                </a:cxn>
                <a:cxn ang="0">
                  <a:pos x="connsiteX2" y="connsiteY2"/>
                </a:cxn>
                <a:cxn ang="0">
                  <a:pos x="connsiteX3" y="connsiteY3"/>
                </a:cxn>
              </a:cxnLst>
              <a:rect l="l" t="t" r="r" b="b"/>
              <a:pathLst>
                <a:path w="152400" h="38100">
                  <a:moveTo>
                    <a:pt x="150019" y="31909"/>
                  </a:moveTo>
                  <a:cubicBezTo>
                    <a:pt x="146209" y="3334"/>
                    <a:pt x="30004" y="34766"/>
                    <a:pt x="10954" y="7144"/>
                  </a:cubicBezTo>
                  <a:cubicBezTo>
                    <a:pt x="15716" y="15716"/>
                    <a:pt x="13811" y="17621"/>
                    <a:pt x="7144" y="12859"/>
                  </a:cubicBezTo>
                  <a:cubicBezTo>
                    <a:pt x="26194" y="42386"/>
                    <a:pt x="148114" y="31909"/>
                    <a:pt x="15001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450" name="Freeform: Shape 449">
              <a:extLst>
                <a:ext uri="{FF2B5EF4-FFF2-40B4-BE49-F238E27FC236}">
                  <a16:creationId xmlns:a16="http://schemas.microsoft.com/office/drawing/2014/main" xmlns="" id="{A12BC676-EC01-4498-9ADB-DCF201C15112}"/>
                </a:ext>
              </a:extLst>
            </p:cNvPr>
            <p:cNvSpPr/>
            <p:nvPr/>
          </p:nvSpPr>
          <p:spPr>
            <a:xfrm>
              <a:off x="7386983" y="2541746"/>
              <a:ext cx="9525" cy="9525"/>
            </a:xfrm>
            <a:custGeom>
              <a:avLst/>
              <a:gdLst>
                <a:gd name="connsiteX0" fmla="*/ 8227 w 9525"/>
                <a:gd name="connsiteY0" fmla="*/ 7144 h 9525"/>
                <a:gd name="connsiteX1" fmla="*/ 8227 w 9525"/>
                <a:gd name="connsiteY1" fmla="*/ 7144 h 9525"/>
              </a:gdLst>
              <a:ahLst/>
              <a:cxnLst>
                <a:cxn ang="0">
                  <a:pos x="connsiteX0" y="connsiteY0"/>
                </a:cxn>
                <a:cxn ang="0">
                  <a:pos x="connsiteX1" y="connsiteY1"/>
                </a:cxn>
              </a:cxnLst>
              <a:rect l="l" t="t" r="r" b="b"/>
              <a:pathLst>
                <a:path w="9525" h="9525">
                  <a:moveTo>
                    <a:pt x="8227" y="7144"/>
                  </a:moveTo>
                  <a:cubicBezTo>
                    <a:pt x="5369" y="10954"/>
                    <a:pt x="9179" y="9049"/>
                    <a:pt x="822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1" name="Freeform: Shape 450">
              <a:extLst>
                <a:ext uri="{FF2B5EF4-FFF2-40B4-BE49-F238E27FC236}">
                  <a16:creationId xmlns:a16="http://schemas.microsoft.com/office/drawing/2014/main" xmlns="" id="{DE74DCB2-2964-4536-AA09-36CA20665E77}"/>
                </a:ext>
              </a:extLst>
            </p:cNvPr>
            <p:cNvSpPr/>
            <p:nvPr/>
          </p:nvSpPr>
          <p:spPr>
            <a:xfrm>
              <a:off x="7404259" y="25398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2" name="Freeform: Shape 451">
              <a:extLst>
                <a:ext uri="{FF2B5EF4-FFF2-40B4-BE49-F238E27FC236}">
                  <a16:creationId xmlns:a16="http://schemas.microsoft.com/office/drawing/2014/main" xmlns="" id="{4A65BFC1-0816-4C4F-8D9E-AE2757EA8548}"/>
                </a:ext>
              </a:extLst>
            </p:cNvPr>
            <p:cNvSpPr/>
            <p:nvPr/>
          </p:nvSpPr>
          <p:spPr>
            <a:xfrm>
              <a:off x="7371874" y="25284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3" name="Freeform: Shape 452">
              <a:extLst>
                <a:ext uri="{FF2B5EF4-FFF2-40B4-BE49-F238E27FC236}">
                  <a16:creationId xmlns:a16="http://schemas.microsoft.com/office/drawing/2014/main" xmlns="" id="{C6ED1504-C5BF-4CF0-964D-87B0AD283A78}"/>
                </a:ext>
              </a:extLst>
            </p:cNvPr>
            <p:cNvSpPr/>
            <p:nvPr/>
          </p:nvSpPr>
          <p:spPr>
            <a:xfrm>
              <a:off x="7364254" y="2538888"/>
              <a:ext cx="9525" cy="9525"/>
            </a:xfrm>
            <a:custGeom>
              <a:avLst/>
              <a:gdLst>
                <a:gd name="connsiteX0" fmla="*/ 10954 w 9525"/>
                <a:gd name="connsiteY0" fmla="*/ 10954 h 9525"/>
                <a:gd name="connsiteX1" fmla="*/ 7144 w 9525"/>
                <a:gd name="connsiteY1" fmla="*/ 7144 h 9525"/>
                <a:gd name="connsiteX2" fmla="*/ 10954 w 9525"/>
                <a:gd name="connsiteY2" fmla="*/ 10954 h 9525"/>
              </a:gdLst>
              <a:ahLst/>
              <a:cxnLst>
                <a:cxn ang="0">
                  <a:pos x="connsiteX0" y="connsiteY0"/>
                </a:cxn>
                <a:cxn ang="0">
                  <a:pos x="connsiteX1" y="connsiteY1"/>
                </a:cxn>
                <a:cxn ang="0">
                  <a:pos x="connsiteX2" y="connsiteY2"/>
                </a:cxn>
              </a:cxnLst>
              <a:rect l="l" t="t" r="r" b="b"/>
              <a:pathLst>
                <a:path w="9525" h="9525">
                  <a:moveTo>
                    <a:pt x="10954" y="10954"/>
                  </a:moveTo>
                  <a:cubicBezTo>
                    <a:pt x="10001" y="10001"/>
                    <a:pt x="8096" y="9049"/>
                    <a:pt x="7144" y="7144"/>
                  </a:cubicBezTo>
                  <a:cubicBezTo>
                    <a:pt x="7144" y="9049"/>
                    <a:pt x="7144" y="10001"/>
                    <a:pt x="10954" y="10954"/>
                  </a:cubicBezTo>
                  <a:close/>
                </a:path>
              </a:pathLst>
            </a:custGeom>
            <a:grpFill/>
            <a:ln w="9525" cap="flat">
              <a:noFill/>
              <a:prstDash val="solid"/>
              <a:miter/>
            </a:ln>
          </p:spPr>
          <p:txBody>
            <a:bodyPr rtlCol="0" anchor="ctr"/>
            <a:lstStyle/>
            <a:p>
              <a:endParaRPr lang="en-US">
                <a:solidFill>
                  <a:prstClr val="black"/>
                </a:solidFill>
              </a:endParaRPr>
            </a:p>
          </p:txBody>
        </p:sp>
        <p:sp>
          <p:nvSpPr>
            <p:cNvPr id="454" name="Freeform: Shape 453">
              <a:extLst>
                <a:ext uri="{FF2B5EF4-FFF2-40B4-BE49-F238E27FC236}">
                  <a16:creationId xmlns:a16="http://schemas.microsoft.com/office/drawing/2014/main" xmlns="" id="{B46C5867-706B-4420-A9AC-79A2518A4E39}"/>
                </a:ext>
              </a:extLst>
            </p:cNvPr>
            <p:cNvSpPr/>
            <p:nvPr/>
          </p:nvSpPr>
          <p:spPr>
            <a:xfrm>
              <a:off x="7332821" y="2538888"/>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10001"/>
                  </a:cubicBezTo>
                  <a:cubicBezTo>
                    <a:pt x="9049" y="10001"/>
                    <a:pt x="10001"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5" name="Freeform: Shape 454">
              <a:extLst>
                <a:ext uri="{FF2B5EF4-FFF2-40B4-BE49-F238E27FC236}">
                  <a16:creationId xmlns:a16="http://schemas.microsoft.com/office/drawing/2014/main" xmlns="" id="{C2C6AEBC-118C-4330-A49B-AD9E1C6255F6}"/>
                </a:ext>
              </a:extLst>
            </p:cNvPr>
            <p:cNvSpPr/>
            <p:nvPr/>
          </p:nvSpPr>
          <p:spPr>
            <a:xfrm>
              <a:off x="7394734" y="2540773"/>
              <a:ext cx="19050" cy="9525"/>
            </a:xfrm>
            <a:custGeom>
              <a:avLst/>
              <a:gdLst>
                <a:gd name="connsiteX0" fmla="*/ 7144 w 19050"/>
                <a:gd name="connsiteY0" fmla="*/ 9069 h 9525"/>
                <a:gd name="connsiteX1" fmla="*/ 7144 w 19050"/>
                <a:gd name="connsiteY1" fmla="*/ 9069 h 9525"/>
              </a:gdLst>
              <a:ahLst/>
              <a:cxnLst>
                <a:cxn ang="0">
                  <a:pos x="connsiteX0" y="connsiteY0"/>
                </a:cxn>
                <a:cxn ang="0">
                  <a:pos x="connsiteX1" y="connsiteY1"/>
                </a:cxn>
              </a:cxnLst>
              <a:rect l="l" t="t" r="r" b="b"/>
              <a:pathLst>
                <a:path w="19050" h="9525">
                  <a:moveTo>
                    <a:pt x="7144" y="9069"/>
                  </a:moveTo>
                  <a:cubicBezTo>
                    <a:pt x="9049" y="8117"/>
                    <a:pt x="20479"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56" name="Freeform: Shape 455">
              <a:extLst>
                <a:ext uri="{FF2B5EF4-FFF2-40B4-BE49-F238E27FC236}">
                  <a16:creationId xmlns:a16="http://schemas.microsoft.com/office/drawing/2014/main" xmlns="" id="{42292277-685C-461C-AC3A-42AE91D43870}"/>
                </a:ext>
              </a:extLst>
            </p:cNvPr>
            <p:cNvSpPr/>
            <p:nvPr/>
          </p:nvSpPr>
          <p:spPr>
            <a:xfrm>
              <a:off x="7408069" y="2522854"/>
              <a:ext cx="85725" cy="19050"/>
            </a:xfrm>
            <a:custGeom>
              <a:avLst/>
              <a:gdLst>
                <a:gd name="connsiteX0" fmla="*/ 79534 w 85725"/>
                <a:gd name="connsiteY0" fmla="*/ 10796 h 19050"/>
                <a:gd name="connsiteX1" fmla="*/ 7144 w 85725"/>
                <a:gd name="connsiteY1" fmla="*/ 18416 h 19050"/>
                <a:gd name="connsiteX2" fmla="*/ 79534 w 85725"/>
                <a:gd name="connsiteY2" fmla="*/ 10796 h 19050"/>
              </a:gdLst>
              <a:ahLst/>
              <a:cxnLst>
                <a:cxn ang="0">
                  <a:pos x="connsiteX0" y="connsiteY0"/>
                </a:cxn>
                <a:cxn ang="0">
                  <a:pos x="connsiteX1" y="connsiteY1"/>
                </a:cxn>
                <a:cxn ang="0">
                  <a:pos x="connsiteX2" y="connsiteY2"/>
                </a:cxn>
              </a:cxnLst>
              <a:rect l="l" t="t" r="r" b="b"/>
              <a:pathLst>
                <a:path w="85725" h="19050">
                  <a:moveTo>
                    <a:pt x="79534" y="10796"/>
                  </a:moveTo>
                  <a:cubicBezTo>
                    <a:pt x="69056" y="-634"/>
                    <a:pt x="14764" y="18416"/>
                    <a:pt x="7144" y="18416"/>
                  </a:cubicBezTo>
                  <a:cubicBezTo>
                    <a:pt x="35719" y="25083"/>
                    <a:pt x="77629" y="9843"/>
                    <a:pt x="79534" y="10796"/>
                  </a:cubicBezTo>
                  <a:close/>
                </a:path>
              </a:pathLst>
            </a:custGeom>
            <a:grpFill/>
            <a:ln w="9525" cap="flat">
              <a:noFill/>
              <a:prstDash val="solid"/>
              <a:miter/>
            </a:ln>
          </p:spPr>
          <p:txBody>
            <a:bodyPr rtlCol="0" anchor="ctr"/>
            <a:lstStyle/>
            <a:p>
              <a:endParaRPr lang="en-US">
                <a:solidFill>
                  <a:prstClr val="black"/>
                </a:solidFill>
              </a:endParaRPr>
            </a:p>
          </p:txBody>
        </p:sp>
        <p:sp>
          <p:nvSpPr>
            <p:cNvPr id="457" name="Freeform: Shape 456">
              <a:extLst>
                <a:ext uri="{FF2B5EF4-FFF2-40B4-BE49-F238E27FC236}">
                  <a16:creationId xmlns:a16="http://schemas.microsoft.com/office/drawing/2014/main" xmlns="" id="{E5111CAB-6654-4DD3-8267-68B90209889E}"/>
                </a:ext>
              </a:extLst>
            </p:cNvPr>
            <p:cNvSpPr/>
            <p:nvPr/>
          </p:nvSpPr>
          <p:spPr>
            <a:xfrm>
              <a:off x="7428071" y="25369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9049" y="7144"/>
                  </a:ln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58" name="Freeform: Shape 457">
              <a:extLst>
                <a:ext uri="{FF2B5EF4-FFF2-40B4-BE49-F238E27FC236}">
                  <a16:creationId xmlns:a16="http://schemas.microsoft.com/office/drawing/2014/main" xmlns="" id="{7908E810-D005-4441-9C51-75289EBBE03A}"/>
                </a:ext>
              </a:extLst>
            </p:cNvPr>
            <p:cNvSpPr/>
            <p:nvPr/>
          </p:nvSpPr>
          <p:spPr>
            <a:xfrm>
              <a:off x="7493552" y="2522696"/>
              <a:ext cx="57150" cy="19050"/>
            </a:xfrm>
            <a:custGeom>
              <a:avLst/>
              <a:gdLst>
                <a:gd name="connsiteX0" fmla="*/ 17863 w 57150"/>
                <a:gd name="connsiteY0" fmla="*/ 16669 h 19050"/>
                <a:gd name="connsiteX1" fmla="*/ 52153 w 57150"/>
                <a:gd name="connsiteY1" fmla="*/ 7144 h 19050"/>
                <a:gd name="connsiteX2" fmla="*/ 10243 w 57150"/>
                <a:gd name="connsiteY2" fmla="*/ 8096 h 19050"/>
                <a:gd name="connsiteX3" fmla="*/ 17863 w 57150"/>
                <a:gd name="connsiteY3" fmla="*/ 16669 h 19050"/>
              </a:gdLst>
              <a:ahLst/>
              <a:cxnLst>
                <a:cxn ang="0">
                  <a:pos x="connsiteX0" y="connsiteY0"/>
                </a:cxn>
                <a:cxn ang="0">
                  <a:pos x="connsiteX1" y="connsiteY1"/>
                </a:cxn>
                <a:cxn ang="0">
                  <a:pos x="connsiteX2" y="connsiteY2"/>
                </a:cxn>
                <a:cxn ang="0">
                  <a:pos x="connsiteX3" y="connsiteY3"/>
                </a:cxn>
              </a:cxnLst>
              <a:rect l="l" t="t" r="r" b="b"/>
              <a:pathLst>
                <a:path w="57150" h="19050">
                  <a:moveTo>
                    <a:pt x="17863" y="16669"/>
                  </a:moveTo>
                  <a:cubicBezTo>
                    <a:pt x="28341" y="19526"/>
                    <a:pt x="38818" y="9049"/>
                    <a:pt x="52153" y="7144"/>
                  </a:cubicBezTo>
                  <a:cubicBezTo>
                    <a:pt x="60725" y="10001"/>
                    <a:pt x="8338" y="8096"/>
                    <a:pt x="10243" y="8096"/>
                  </a:cubicBezTo>
                  <a:cubicBezTo>
                    <a:pt x="6433" y="22384"/>
                    <a:pt x="3575" y="19526"/>
                    <a:pt x="17863" y="16669"/>
                  </a:cubicBezTo>
                  <a:close/>
                </a:path>
              </a:pathLst>
            </a:custGeom>
            <a:grpFill/>
            <a:ln w="9525" cap="flat">
              <a:noFill/>
              <a:prstDash val="solid"/>
              <a:miter/>
            </a:ln>
          </p:spPr>
          <p:txBody>
            <a:bodyPr rtlCol="0" anchor="ctr"/>
            <a:lstStyle/>
            <a:p>
              <a:endParaRPr lang="en-US">
                <a:solidFill>
                  <a:prstClr val="black"/>
                </a:solidFill>
              </a:endParaRPr>
            </a:p>
          </p:txBody>
        </p:sp>
        <p:sp>
          <p:nvSpPr>
            <p:cNvPr id="459" name="Freeform: Shape 458">
              <a:extLst>
                <a:ext uri="{FF2B5EF4-FFF2-40B4-BE49-F238E27FC236}">
                  <a16:creationId xmlns:a16="http://schemas.microsoft.com/office/drawing/2014/main" xmlns="" id="{AE4B3061-2F3A-41BA-B990-7B847B2E8EA3}"/>
                </a:ext>
              </a:extLst>
            </p:cNvPr>
            <p:cNvSpPr/>
            <p:nvPr/>
          </p:nvSpPr>
          <p:spPr>
            <a:xfrm>
              <a:off x="7488079" y="2532844"/>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904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460" name="Freeform: Shape 459">
              <a:extLst>
                <a:ext uri="{FF2B5EF4-FFF2-40B4-BE49-F238E27FC236}">
                  <a16:creationId xmlns:a16="http://schemas.microsoft.com/office/drawing/2014/main" xmlns="" id="{F99FABEC-0ABF-486F-AEAE-5CE02B10D1D0}"/>
                </a:ext>
              </a:extLst>
            </p:cNvPr>
            <p:cNvSpPr/>
            <p:nvPr/>
          </p:nvSpPr>
          <p:spPr>
            <a:xfrm>
              <a:off x="7489984" y="2522696"/>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9049"/>
                    <a:pt x="7144" y="10001"/>
                  </a:cubicBezTo>
                  <a:cubicBezTo>
                    <a:pt x="10954" y="11906"/>
                    <a:pt x="10954"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1" name="Freeform: Shape 460">
              <a:extLst>
                <a:ext uri="{FF2B5EF4-FFF2-40B4-BE49-F238E27FC236}">
                  <a16:creationId xmlns:a16="http://schemas.microsoft.com/office/drawing/2014/main" xmlns="" id="{797A7923-249E-447D-BABF-578B28EC7F4B}"/>
                </a:ext>
              </a:extLst>
            </p:cNvPr>
            <p:cNvSpPr/>
            <p:nvPr/>
          </p:nvSpPr>
          <p:spPr>
            <a:xfrm>
              <a:off x="7530941" y="2534105"/>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9049"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62" name="Freeform: Shape 461">
              <a:extLst>
                <a:ext uri="{FF2B5EF4-FFF2-40B4-BE49-F238E27FC236}">
                  <a16:creationId xmlns:a16="http://schemas.microsoft.com/office/drawing/2014/main" xmlns="" id="{57688957-A9E3-4A6F-A90D-81C082F98B1A}"/>
                </a:ext>
              </a:extLst>
            </p:cNvPr>
            <p:cNvSpPr/>
            <p:nvPr/>
          </p:nvSpPr>
          <p:spPr>
            <a:xfrm>
              <a:off x="7545641" y="2520791"/>
              <a:ext cx="28575" cy="19050"/>
            </a:xfrm>
            <a:custGeom>
              <a:avLst/>
              <a:gdLst>
                <a:gd name="connsiteX0" fmla="*/ 21971 w 28575"/>
                <a:gd name="connsiteY0" fmla="*/ 7144 h 19050"/>
                <a:gd name="connsiteX1" fmla="*/ 21971 w 28575"/>
                <a:gd name="connsiteY1" fmla="*/ 7144 h 19050"/>
              </a:gdLst>
              <a:ahLst/>
              <a:cxnLst>
                <a:cxn ang="0">
                  <a:pos x="connsiteX0" y="connsiteY0"/>
                </a:cxn>
                <a:cxn ang="0">
                  <a:pos x="connsiteX1" y="connsiteY1"/>
                </a:cxn>
              </a:cxnLst>
              <a:rect l="l" t="t" r="r" b="b"/>
              <a:pathLst>
                <a:path w="28575" h="19050">
                  <a:moveTo>
                    <a:pt x="21971" y="7144"/>
                  </a:moveTo>
                  <a:cubicBezTo>
                    <a:pt x="-6604" y="10001"/>
                    <a:pt x="13399" y="21431"/>
                    <a:pt x="2197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3" name="Freeform: Shape 462">
              <a:extLst>
                <a:ext uri="{FF2B5EF4-FFF2-40B4-BE49-F238E27FC236}">
                  <a16:creationId xmlns:a16="http://schemas.microsoft.com/office/drawing/2014/main" xmlns="" id="{446BB9F5-856B-4888-9EBD-50976CA2DCF4}"/>
                </a:ext>
              </a:extLst>
            </p:cNvPr>
            <p:cNvSpPr/>
            <p:nvPr/>
          </p:nvSpPr>
          <p:spPr>
            <a:xfrm>
              <a:off x="7562778" y="2488406"/>
              <a:ext cx="114300" cy="57150"/>
            </a:xfrm>
            <a:custGeom>
              <a:avLst/>
              <a:gdLst>
                <a:gd name="connsiteX0" fmla="*/ 24837 w 114300"/>
                <a:gd name="connsiteY0" fmla="*/ 51911 h 57150"/>
                <a:gd name="connsiteX1" fmla="*/ 109610 w 114300"/>
                <a:gd name="connsiteY1" fmla="*/ 52864 h 57150"/>
                <a:gd name="connsiteX2" fmla="*/ 83892 w 114300"/>
                <a:gd name="connsiteY2" fmla="*/ 7144 h 57150"/>
                <a:gd name="connsiteX3" fmla="*/ 98180 w 114300"/>
                <a:gd name="connsiteY3" fmla="*/ 47149 h 57150"/>
                <a:gd name="connsiteX4" fmla="*/ 97228 w 114300"/>
                <a:gd name="connsiteY4" fmla="*/ 47149 h 57150"/>
                <a:gd name="connsiteX5" fmla="*/ 13407 w 114300"/>
                <a:gd name="connsiteY5" fmla="*/ 42386 h 57150"/>
                <a:gd name="connsiteX6" fmla="*/ 24837 w 114300"/>
                <a:gd name="connsiteY6" fmla="*/ 51911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300" h="57150">
                  <a:moveTo>
                    <a:pt x="24837" y="51911"/>
                  </a:moveTo>
                  <a:cubicBezTo>
                    <a:pt x="54365" y="52864"/>
                    <a:pt x="65795" y="50006"/>
                    <a:pt x="109610" y="52864"/>
                  </a:cubicBezTo>
                  <a:cubicBezTo>
                    <a:pt x="111515" y="50959"/>
                    <a:pt x="87703" y="10954"/>
                    <a:pt x="83892" y="7144"/>
                  </a:cubicBezTo>
                  <a:cubicBezTo>
                    <a:pt x="85797" y="10954"/>
                    <a:pt x="88655" y="37624"/>
                    <a:pt x="98180" y="47149"/>
                  </a:cubicBezTo>
                  <a:cubicBezTo>
                    <a:pt x="87703" y="40481"/>
                    <a:pt x="87703" y="40481"/>
                    <a:pt x="97228" y="47149"/>
                  </a:cubicBezTo>
                  <a:cubicBezTo>
                    <a:pt x="89607" y="50006"/>
                    <a:pt x="12455" y="42386"/>
                    <a:pt x="13407" y="42386"/>
                  </a:cubicBezTo>
                  <a:cubicBezTo>
                    <a:pt x="-5643" y="54769"/>
                    <a:pt x="24837" y="51911"/>
                    <a:pt x="24837" y="51911"/>
                  </a:cubicBezTo>
                  <a:close/>
                </a:path>
              </a:pathLst>
            </a:custGeom>
            <a:grpFill/>
            <a:ln w="9525" cap="flat">
              <a:noFill/>
              <a:prstDash val="solid"/>
              <a:miter/>
            </a:ln>
          </p:spPr>
          <p:txBody>
            <a:bodyPr rtlCol="0" anchor="ctr"/>
            <a:lstStyle/>
            <a:p>
              <a:endParaRPr lang="en-US">
                <a:solidFill>
                  <a:prstClr val="black"/>
                </a:solidFill>
              </a:endParaRPr>
            </a:p>
          </p:txBody>
        </p:sp>
        <p:sp>
          <p:nvSpPr>
            <p:cNvPr id="464" name="Freeform: Shape 463">
              <a:extLst>
                <a:ext uri="{FF2B5EF4-FFF2-40B4-BE49-F238E27FC236}">
                  <a16:creationId xmlns:a16="http://schemas.microsoft.com/office/drawing/2014/main" xmlns="" id="{66A01FAA-0567-4EA3-8BAC-5942BEFE02A3}"/>
                </a:ext>
              </a:extLst>
            </p:cNvPr>
            <p:cNvSpPr/>
            <p:nvPr/>
          </p:nvSpPr>
          <p:spPr>
            <a:xfrm>
              <a:off x="7569994" y="25226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5" name="Freeform: Shape 464">
              <a:extLst>
                <a:ext uri="{FF2B5EF4-FFF2-40B4-BE49-F238E27FC236}">
                  <a16:creationId xmlns:a16="http://schemas.microsoft.com/office/drawing/2014/main" xmlns="" id="{E58976A3-B86F-4AA1-8585-2BD70BFF93FD}"/>
                </a:ext>
              </a:extLst>
            </p:cNvPr>
            <p:cNvSpPr/>
            <p:nvPr/>
          </p:nvSpPr>
          <p:spPr>
            <a:xfrm>
              <a:off x="7638488" y="2487453"/>
              <a:ext cx="9525" cy="9525"/>
            </a:xfrm>
            <a:custGeom>
              <a:avLst/>
              <a:gdLst>
                <a:gd name="connsiteX0" fmla="*/ 9135 w 9525"/>
                <a:gd name="connsiteY0" fmla="*/ 9049 h 9525"/>
                <a:gd name="connsiteX1" fmla="*/ 8182 w 9525"/>
                <a:gd name="connsiteY1" fmla="*/ 7144 h 9525"/>
                <a:gd name="connsiteX2" fmla="*/ 9135 w 9525"/>
                <a:gd name="connsiteY2" fmla="*/ 9049 h 9525"/>
              </a:gdLst>
              <a:ahLst/>
              <a:cxnLst>
                <a:cxn ang="0">
                  <a:pos x="connsiteX0" y="connsiteY0"/>
                </a:cxn>
                <a:cxn ang="0">
                  <a:pos x="connsiteX1" y="connsiteY1"/>
                </a:cxn>
                <a:cxn ang="0">
                  <a:pos x="connsiteX2" y="connsiteY2"/>
                </a:cxn>
              </a:cxnLst>
              <a:rect l="l" t="t" r="r" b="b"/>
              <a:pathLst>
                <a:path w="9525" h="9525">
                  <a:moveTo>
                    <a:pt x="9135" y="9049"/>
                  </a:moveTo>
                  <a:cubicBezTo>
                    <a:pt x="9135" y="8096"/>
                    <a:pt x="8182" y="8096"/>
                    <a:pt x="8182" y="7144"/>
                  </a:cubicBezTo>
                  <a:cubicBezTo>
                    <a:pt x="6277" y="7144"/>
                    <a:pt x="7230" y="7144"/>
                    <a:pt x="9135" y="9049"/>
                  </a:cubicBezTo>
                  <a:close/>
                </a:path>
              </a:pathLst>
            </a:custGeom>
            <a:grpFill/>
            <a:ln w="9525" cap="flat">
              <a:noFill/>
              <a:prstDash val="solid"/>
              <a:miter/>
            </a:ln>
          </p:spPr>
          <p:txBody>
            <a:bodyPr rtlCol="0" anchor="ctr"/>
            <a:lstStyle/>
            <a:p>
              <a:endParaRPr lang="en-US">
                <a:solidFill>
                  <a:prstClr val="black"/>
                </a:solidFill>
              </a:endParaRPr>
            </a:p>
          </p:txBody>
        </p:sp>
        <p:sp>
          <p:nvSpPr>
            <p:cNvPr id="466" name="Freeform: Shape 465">
              <a:extLst>
                <a:ext uri="{FF2B5EF4-FFF2-40B4-BE49-F238E27FC236}">
                  <a16:creationId xmlns:a16="http://schemas.microsoft.com/office/drawing/2014/main" xmlns="" id="{674C7934-7227-457C-804B-942DBAD56E67}"/>
                </a:ext>
              </a:extLst>
            </p:cNvPr>
            <p:cNvSpPr/>
            <p:nvPr/>
          </p:nvSpPr>
          <p:spPr>
            <a:xfrm>
              <a:off x="7560469" y="252555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7" name="Freeform: Shape 466">
              <a:extLst>
                <a:ext uri="{FF2B5EF4-FFF2-40B4-BE49-F238E27FC236}">
                  <a16:creationId xmlns:a16="http://schemas.microsoft.com/office/drawing/2014/main" xmlns="" id="{9D37B59F-10C5-4B92-AEE7-F93C0D0D17A6}"/>
                </a:ext>
              </a:extLst>
            </p:cNvPr>
            <p:cNvSpPr/>
            <p:nvPr/>
          </p:nvSpPr>
          <p:spPr>
            <a:xfrm>
              <a:off x="7555706" y="253370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68" name="Freeform: Shape 467">
              <a:extLst>
                <a:ext uri="{FF2B5EF4-FFF2-40B4-BE49-F238E27FC236}">
                  <a16:creationId xmlns:a16="http://schemas.microsoft.com/office/drawing/2014/main" xmlns="" id="{7F5E2AC9-D374-4EB3-9BFE-1247B0148A5E}"/>
                </a:ext>
              </a:extLst>
            </p:cNvPr>
            <p:cNvSpPr/>
            <p:nvPr/>
          </p:nvSpPr>
          <p:spPr>
            <a:xfrm>
              <a:off x="7630001" y="2467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9" name="Freeform: Shape 468">
              <a:extLst>
                <a:ext uri="{FF2B5EF4-FFF2-40B4-BE49-F238E27FC236}">
                  <a16:creationId xmlns:a16="http://schemas.microsoft.com/office/drawing/2014/main" xmlns="" id="{7977F7E4-FACE-4E7F-BBD9-EDFA2BCA1A56}"/>
                </a:ext>
              </a:extLst>
            </p:cNvPr>
            <p:cNvSpPr/>
            <p:nvPr/>
          </p:nvSpPr>
          <p:spPr>
            <a:xfrm>
              <a:off x="7606189" y="241125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0" name="Freeform: Shape 469">
              <a:extLst>
                <a:ext uri="{FF2B5EF4-FFF2-40B4-BE49-F238E27FC236}">
                  <a16:creationId xmlns:a16="http://schemas.microsoft.com/office/drawing/2014/main" xmlns="" id="{FCAEE83E-F828-4F09-BF6C-202533DBEA41}"/>
                </a:ext>
              </a:extLst>
            </p:cNvPr>
            <p:cNvSpPr/>
            <p:nvPr/>
          </p:nvSpPr>
          <p:spPr>
            <a:xfrm>
              <a:off x="7444760" y="2389178"/>
              <a:ext cx="219075" cy="104775"/>
            </a:xfrm>
            <a:custGeom>
              <a:avLst/>
              <a:gdLst>
                <a:gd name="connsiteX0" fmla="*/ 15220 w 219075"/>
                <a:gd name="connsiteY0" fmla="*/ 17789 h 104775"/>
                <a:gd name="connsiteX1" fmla="*/ 128568 w 219075"/>
                <a:gd name="connsiteY1" fmla="*/ 15884 h 104775"/>
                <a:gd name="connsiteX2" fmla="*/ 180003 w 219075"/>
                <a:gd name="connsiteY2" fmla="*/ 58746 h 104775"/>
                <a:gd name="connsiteX3" fmla="*/ 164763 w 219075"/>
                <a:gd name="connsiteY3" fmla="*/ 54936 h 104775"/>
                <a:gd name="connsiteX4" fmla="*/ 196195 w 219075"/>
                <a:gd name="connsiteY4" fmla="*/ 104466 h 104775"/>
                <a:gd name="connsiteX5" fmla="*/ 15220 w 219075"/>
                <a:gd name="connsiteY5" fmla="*/ 1778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9075" h="104775">
                  <a:moveTo>
                    <a:pt x="15220" y="17789"/>
                  </a:moveTo>
                  <a:cubicBezTo>
                    <a:pt x="-27642" y="30171"/>
                    <a:pt x="113328" y="18741"/>
                    <a:pt x="128568" y="15884"/>
                  </a:cubicBezTo>
                  <a:cubicBezTo>
                    <a:pt x="131425" y="21599"/>
                    <a:pt x="160000" y="30171"/>
                    <a:pt x="180003" y="58746"/>
                  </a:cubicBezTo>
                  <a:cubicBezTo>
                    <a:pt x="175240" y="64461"/>
                    <a:pt x="170478" y="62556"/>
                    <a:pt x="164763" y="54936"/>
                  </a:cubicBezTo>
                  <a:cubicBezTo>
                    <a:pt x="178098" y="65414"/>
                    <a:pt x="173335" y="93989"/>
                    <a:pt x="196195" y="104466"/>
                  </a:cubicBezTo>
                  <a:cubicBezTo>
                    <a:pt x="287635" y="82559"/>
                    <a:pt x="-16212" y="-26979"/>
                    <a:pt x="15220" y="17789"/>
                  </a:cubicBezTo>
                  <a:close/>
                </a:path>
              </a:pathLst>
            </a:custGeom>
            <a:grpFill/>
            <a:ln w="9525" cap="flat">
              <a:noFill/>
              <a:prstDash val="solid"/>
              <a:miter/>
            </a:ln>
          </p:spPr>
          <p:txBody>
            <a:bodyPr rtlCol="0" anchor="ctr"/>
            <a:lstStyle/>
            <a:p>
              <a:endParaRPr lang="en-US">
                <a:solidFill>
                  <a:prstClr val="black"/>
                </a:solidFill>
              </a:endParaRPr>
            </a:p>
          </p:txBody>
        </p:sp>
        <p:sp>
          <p:nvSpPr>
            <p:cNvPr id="471" name="Freeform: Shape 470">
              <a:extLst>
                <a:ext uri="{FF2B5EF4-FFF2-40B4-BE49-F238E27FC236}">
                  <a16:creationId xmlns:a16="http://schemas.microsoft.com/office/drawing/2014/main" xmlns="" id="{E9BE1B58-3DF6-4141-94DA-A78144A73567}"/>
                </a:ext>
              </a:extLst>
            </p:cNvPr>
            <p:cNvSpPr/>
            <p:nvPr/>
          </p:nvSpPr>
          <p:spPr>
            <a:xfrm>
              <a:off x="7514106" y="2398431"/>
              <a:ext cx="9525" cy="9525"/>
            </a:xfrm>
            <a:custGeom>
              <a:avLst/>
              <a:gdLst>
                <a:gd name="connsiteX0" fmla="*/ 11597 w 9525"/>
                <a:gd name="connsiteY0" fmla="*/ 9488 h 9525"/>
                <a:gd name="connsiteX1" fmla="*/ 11597 w 9525"/>
                <a:gd name="connsiteY1" fmla="*/ 9488 h 9525"/>
              </a:gdLst>
              <a:ahLst/>
              <a:cxnLst>
                <a:cxn ang="0">
                  <a:pos x="connsiteX0" y="connsiteY0"/>
                </a:cxn>
                <a:cxn ang="0">
                  <a:pos x="connsiteX1" y="connsiteY1"/>
                </a:cxn>
              </a:cxnLst>
              <a:rect l="l" t="t" r="r" b="b"/>
              <a:pathLst>
                <a:path w="9525" h="9525">
                  <a:moveTo>
                    <a:pt x="11597" y="9488"/>
                  </a:moveTo>
                  <a:cubicBezTo>
                    <a:pt x="2072" y="4726"/>
                    <a:pt x="10644" y="8536"/>
                    <a:pt x="11597" y="9488"/>
                  </a:cubicBezTo>
                  <a:close/>
                </a:path>
              </a:pathLst>
            </a:custGeom>
            <a:grpFill/>
            <a:ln w="9525" cap="flat">
              <a:noFill/>
              <a:prstDash val="solid"/>
              <a:miter/>
            </a:ln>
          </p:spPr>
          <p:txBody>
            <a:bodyPr rtlCol="0" anchor="ctr"/>
            <a:lstStyle/>
            <a:p>
              <a:endParaRPr lang="en-US">
                <a:solidFill>
                  <a:prstClr val="black"/>
                </a:solidFill>
              </a:endParaRPr>
            </a:p>
          </p:txBody>
        </p:sp>
        <p:sp>
          <p:nvSpPr>
            <p:cNvPr id="472" name="Freeform: Shape 471">
              <a:extLst>
                <a:ext uri="{FF2B5EF4-FFF2-40B4-BE49-F238E27FC236}">
                  <a16:creationId xmlns:a16="http://schemas.microsoft.com/office/drawing/2014/main" xmlns="" id="{3B71E43E-F837-4208-AE83-0053D0223A7F}"/>
                </a:ext>
              </a:extLst>
            </p:cNvPr>
            <p:cNvSpPr/>
            <p:nvPr/>
          </p:nvSpPr>
          <p:spPr>
            <a:xfrm>
              <a:off x="7512823" y="24007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8096"/>
                    <a:pt x="8117"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3" name="Freeform: Shape 472">
              <a:extLst>
                <a:ext uri="{FF2B5EF4-FFF2-40B4-BE49-F238E27FC236}">
                  <a16:creationId xmlns:a16="http://schemas.microsoft.com/office/drawing/2014/main" xmlns="" id="{8696D818-76F6-4822-8233-39C8150CB540}"/>
                </a:ext>
              </a:extLst>
            </p:cNvPr>
            <p:cNvSpPr/>
            <p:nvPr/>
          </p:nvSpPr>
          <p:spPr>
            <a:xfrm>
              <a:off x="7434739" y="2400352"/>
              <a:ext cx="9525" cy="9525"/>
            </a:xfrm>
            <a:custGeom>
              <a:avLst/>
              <a:gdLst>
                <a:gd name="connsiteX0" fmla="*/ 10954 w 9525"/>
                <a:gd name="connsiteY0" fmla="*/ 7567 h 9525"/>
                <a:gd name="connsiteX1" fmla="*/ 7144 w 9525"/>
                <a:gd name="connsiteY1" fmla="*/ 7567 h 9525"/>
                <a:gd name="connsiteX2" fmla="*/ 10954 w 9525"/>
                <a:gd name="connsiteY2" fmla="*/ 7567 h 9525"/>
              </a:gdLst>
              <a:ahLst/>
              <a:cxnLst>
                <a:cxn ang="0">
                  <a:pos x="connsiteX0" y="connsiteY0"/>
                </a:cxn>
                <a:cxn ang="0">
                  <a:pos x="connsiteX1" y="connsiteY1"/>
                </a:cxn>
                <a:cxn ang="0">
                  <a:pos x="connsiteX2" y="connsiteY2"/>
                </a:cxn>
              </a:cxnLst>
              <a:rect l="l" t="t" r="r" b="b"/>
              <a:pathLst>
                <a:path w="9525" h="9525">
                  <a:moveTo>
                    <a:pt x="10954" y="7567"/>
                  </a:moveTo>
                  <a:cubicBezTo>
                    <a:pt x="10001" y="7567"/>
                    <a:pt x="8096" y="6615"/>
                    <a:pt x="7144" y="7567"/>
                  </a:cubicBezTo>
                  <a:cubicBezTo>
                    <a:pt x="8096" y="8520"/>
                    <a:pt x="10001" y="8520"/>
                    <a:pt x="1095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74" name="Freeform: Shape 473">
              <a:extLst>
                <a:ext uri="{FF2B5EF4-FFF2-40B4-BE49-F238E27FC236}">
                  <a16:creationId xmlns:a16="http://schemas.microsoft.com/office/drawing/2014/main" xmlns="" id="{E321385B-5668-4FD5-B01F-034A02F050C3}"/>
                </a:ext>
              </a:extLst>
            </p:cNvPr>
            <p:cNvSpPr/>
            <p:nvPr/>
          </p:nvSpPr>
          <p:spPr>
            <a:xfrm>
              <a:off x="7433786" y="24026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5" name="Freeform: Shape 474">
              <a:extLst>
                <a:ext uri="{FF2B5EF4-FFF2-40B4-BE49-F238E27FC236}">
                  <a16:creationId xmlns:a16="http://schemas.microsoft.com/office/drawing/2014/main" xmlns="" id="{9B90ED57-AA8E-4835-9630-B88691153B77}"/>
                </a:ext>
              </a:extLst>
            </p:cNvPr>
            <p:cNvSpPr/>
            <p:nvPr/>
          </p:nvSpPr>
          <p:spPr>
            <a:xfrm>
              <a:off x="7324311" y="2404586"/>
              <a:ext cx="114300" cy="9525"/>
            </a:xfrm>
            <a:custGeom>
              <a:avLst/>
              <a:gdLst>
                <a:gd name="connsiteX0" fmla="*/ 8034 w 114300"/>
                <a:gd name="connsiteY0" fmla="*/ 10001 h 9525"/>
                <a:gd name="connsiteX1" fmla="*/ 115667 w 114300"/>
                <a:gd name="connsiteY1" fmla="*/ 7144 h 9525"/>
                <a:gd name="connsiteX2" fmla="*/ 102332 w 114300"/>
                <a:gd name="connsiteY2" fmla="*/ 10001 h 9525"/>
                <a:gd name="connsiteX3" fmla="*/ 8034 w 114300"/>
                <a:gd name="connsiteY3" fmla="*/ 10001 h 9525"/>
              </a:gdLst>
              <a:ahLst/>
              <a:cxnLst>
                <a:cxn ang="0">
                  <a:pos x="connsiteX0" y="connsiteY0"/>
                </a:cxn>
                <a:cxn ang="0">
                  <a:pos x="connsiteX1" y="connsiteY1"/>
                </a:cxn>
                <a:cxn ang="0">
                  <a:pos x="connsiteX2" y="connsiteY2"/>
                </a:cxn>
                <a:cxn ang="0">
                  <a:pos x="connsiteX3" y="connsiteY3"/>
                </a:cxn>
              </a:cxnLst>
              <a:rect l="l" t="t" r="r" b="b"/>
              <a:pathLst>
                <a:path w="114300" h="9525">
                  <a:moveTo>
                    <a:pt x="8034" y="10001"/>
                  </a:moveTo>
                  <a:cubicBezTo>
                    <a:pt x="-2443" y="8096"/>
                    <a:pt x="82329" y="15716"/>
                    <a:pt x="115667" y="7144"/>
                  </a:cubicBezTo>
                  <a:cubicBezTo>
                    <a:pt x="100427" y="9049"/>
                    <a:pt x="96617" y="10001"/>
                    <a:pt x="102332" y="10001"/>
                  </a:cubicBezTo>
                  <a:cubicBezTo>
                    <a:pt x="106142" y="4286"/>
                    <a:pt x="8987" y="12859"/>
                    <a:pt x="80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76" name="Freeform: Shape 475">
              <a:extLst>
                <a:ext uri="{FF2B5EF4-FFF2-40B4-BE49-F238E27FC236}">
                  <a16:creationId xmlns:a16="http://schemas.microsoft.com/office/drawing/2014/main" xmlns="" id="{53230EE6-2616-4080-90B6-CC76190C8C53}"/>
                </a:ext>
              </a:extLst>
            </p:cNvPr>
            <p:cNvSpPr/>
            <p:nvPr/>
          </p:nvSpPr>
          <p:spPr>
            <a:xfrm>
              <a:off x="7299762" y="2411676"/>
              <a:ext cx="9525" cy="9525"/>
            </a:xfrm>
            <a:custGeom>
              <a:avLst/>
              <a:gdLst>
                <a:gd name="connsiteX0" fmla="*/ 9723 w 9525"/>
                <a:gd name="connsiteY0" fmla="*/ 8627 h 9525"/>
                <a:gd name="connsiteX1" fmla="*/ 9723 w 9525"/>
                <a:gd name="connsiteY1" fmla="*/ 8627 h 9525"/>
              </a:gdLst>
              <a:ahLst/>
              <a:cxnLst>
                <a:cxn ang="0">
                  <a:pos x="connsiteX0" y="connsiteY0"/>
                </a:cxn>
                <a:cxn ang="0">
                  <a:pos x="connsiteX1" y="connsiteY1"/>
                </a:cxn>
              </a:cxnLst>
              <a:rect l="l" t="t" r="r" b="b"/>
              <a:pathLst>
                <a:path w="9525" h="9525">
                  <a:moveTo>
                    <a:pt x="9723" y="8627"/>
                  </a:moveTo>
                  <a:cubicBezTo>
                    <a:pt x="17343" y="3864"/>
                    <a:pt x="1151" y="12436"/>
                    <a:pt x="9723" y="8627"/>
                  </a:cubicBezTo>
                  <a:close/>
                </a:path>
              </a:pathLst>
            </a:custGeom>
            <a:grpFill/>
            <a:ln w="9525" cap="flat">
              <a:noFill/>
              <a:prstDash val="solid"/>
              <a:miter/>
            </a:ln>
          </p:spPr>
          <p:txBody>
            <a:bodyPr rtlCol="0" anchor="ctr"/>
            <a:lstStyle/>
            <a:p>
              <a:endParaRPr lang="en-US">
                <a:solidFill>
                  <a:prstClr val="black"/>
                </a:solidFill>
              </a:endParaRPr>
            </a:p>
          </p:txBody>
        </p:sp>
        <p:sp>
          <p:nvSpPr>
            <p:cNvPr id="477" name="Freeform: Shape 476">
              <a:extLst>
                <a:ext uri="{FF2B5EF4-FFF2-40B4-BE49-F238E27FC236}">
                  <a16:creationId xmlns:a16="http://schemas.microsoft.com/office/drawing/2014/main" xmlns="" id="{9581D6C1-6ED3-43FF-B00E-20694C82DBAF}"/>
                </a:ext>
              </a:extLst>
            </p:cNvPr>
            <p:cNvSpPr/>
            <p:nvPr/>
          </p:nvSpPr>
          <p:spPr>
            <a:xfrm>
              <a:off x="7236648" y="2408006"/>
              <a:ext cx="66675" cy="19050"/>
            </a:xfrm>
            <a:custGeom>
              <a:avLst/>
              <a:gdLst>
                <a:gd name="connsiteX0" fmla="*/ 27117 w 66675"/>
                <a:gd name="connsiteY0" fmla="*/ 12296 h 19050"/>
                <a:gd name="connsiteX1" fmla="*/ 67121 w 66675"/>
                <a:gd name="connsiteY1" fmla="*/ 10391 h 19050"/>
                <a:gd name="connsiteX2" fmla="*/ 60454 w 66675"/>
                <a:gd name="connsiteY2" fmla="*/ 8486 h 19050"/>
                <a:gd name="connsiteX3" fmla="*/ 27117 w 66675"/>
                <a:gd name="connsiteY3" fmla="*/ 12296 h 19050"/>
              </a:gdLst>
              <a:ahLst/>
              <a:cxnLst>
                <a:cxn ang="0">
                  <a:pos x="connsiteX0" y="connsiteY0"/>
                </a:cxn>
                <a:cxn ang="0">
                  <a:pos x="connsiteX1" y="connsiteY1"/>
                </a:cxn>
                <a:cxn ang="0">
                  <a:pos x="connsiteX2" y="connsiteY2"/>
                </a:cxn>
                <a:cxn ang="0">
                  <a:pos x="connsiteX3" y="connsiteY3"/>
                </a:cxn>
              </a:cxnLst>
              <a:rect l="l" t="t" r="r" b="b"/>
              <a:pathLst>
                <a:path w="66675" h="19050">
                  <a:moveTo>
                    <a:pt x="27117" y="12296"/>
                  </a:moveTo>
                  <a:cubicBezTo>
                    <a:pt x="15687" y="22774"/>
                    <a:pt x="68074" y="13249"/>
                    <a:pt x="67121" y="10391"/>
                  </a:cubicBezTo>
                  <a:cubicBezTo>
                    <a:pt x="68074" y="12296"/>
                    <a:pt x="60454" y="7534"/>
                    <a:pt x="60454" y="8486"/>
                  </a:cubicBezTo>
                  <a:cubicBezTo>
                    <a:pt x="55692" y="5629"/>
                    <a:pt x="-30986" y="7534"/>
                    <a:pt x="27117" y="12296"/>
                  </a:cubicBezTo>
                  <a:close/>
                </a:path>
              </a:pathLst>
            </a:custGeom>
            <a:grpFill/>
            <a:ln w="9525" cap="flat">
              <a:noFill/>
              <a:prstDash val="solid"/>
              <a:miter/>
            </a:ln>
          </p:spPr>
          <p:txBody>
            <a:bodyPr rtlCol="0" anchor="ctr"/>
            <a:lstStyle/>
            <a:p>
              <a:endParaRPr lang="en-US">
                <a:solidFill>
                  <a:prstClr val="black"/>
                </a:solidFill>
              </a:endParaRPr>
            </a:p>
          </p:txBody>
        </p:sp>
        <p:sp>
          <p:nvSpPr>
            <p:cNvPr id="478" name="Freeform: Shape 477">
              <a:extLst>
                <a:ext uri="{FF2B5EF4-FFF2-40B4-BE49-F238E27FC236}">
                  <a16:creationId xmlns:a16="http://schemas.microsoft.com/office/drawing/2014/main" xmlns="" id="{5418CE03-C045-4198-81E9-5833E791B9C2}"/>
                </a:ext>
              </a:extLst>
            </p:cNvPr>
            <p:cNvSpPr/>
            <p:nvPr/>
          </p:nvSpPr>
          <p:spPr>
            <a:xfrm>
              <a:off x="7254441" y="2415698"/>
              <a:ext cx="9525" cy="9525"/>
            </a:xfrm>
            <a:custGeom>
              <a:avLst/>
              <a:gdLst>
                <a:gd name="connsiteX0" fmla="*/ 7419 w 9525"/>
                <a:gd name="connsiteY0" fmla="*/ 8414 h 9525"/>
                <a:gd name="connsiteX1" fmla="*/ 7419 w 9525"/>
                <a:gd name="connsiteY1" fmla="*/ 8414 h 9525"/>
              </a:gdLst>
              <a:ahLst/>
              <a:cxnLst>
                <a:cxn ang="0">
                  <a:pos x="connsiteX0" y="connsiteY0"/>
                </a:cxn>
                <a:cxn ang="0">
                  <a:pos x="connsiteX1" y="connsiteY1"/>
                </a:cxn>
              </a:cxnLst>
              <a:rect l="l" t="t" r="r" b="b"/>
              <a:pathLst>
                <a:path w="9525" h="9525">
                  <a:moveTo>
                    <a:pt x="7419" y="8414"/>
                  </a:moveTo>
                  <a:cubicBezTo>
                    <a:pt x="8371" y="8414"/>
                    <a:pt x="6466" y="5556"/>
                    <a:pt x="7419" y="8414"/>
                  </a:cubicBezTo>
                  <a:close/>
                </a:path>
              </a:pathLst>
            </a:custGeom>
            <a:grpFill/>
            <a:ln w="9525" cap="flat">
              <a:noFill/>
              <a:prstDash val="solid"/>
              <a:miter/>
            </a:ln>
          </p:spPr>
          <p:txBody>
            <a:bodyPr rtlCol="0" anchor="ctr"/>
            <a:lstStyle/>
            <a:p>
              <a:endParaRPr lang="en-US">
                <a:solidFill>
                  <a:prstClr val="black"/>
                </a:solidFill>
              </a:endParaRPr>
            </a:p>
          </p:txBody>
        </p:sp>
        <p:sp>
          <p:nvSpPr>
            <p:cNvPr id="479" name="Freeform: Shape 478">
              <a:extLst>
                <a:ext uri="{FF2B5EF4-FFF2-40B4-BE49-F238E27FC236}">
                  <a16:creationId xmlns:a16="http://schemas.microsoft.com/office/drawing/2014/main" xmlns="" id="{1AAAAB9C-2460-4522-99A2-158C25A5E261}"/>
                </a:ext>
              </a:extLst>
            </p:cNvPr>
            <p:cNvSpPr/>
            <p:nvPr/>
          </p:nvSpPr>
          <p:spPr>
            <a:xfrm>
              <a:off x="7598131" y="2441792"/>
              <a:ext cx="19050" cy="9525"/>
            </a:xfrm>
            <a:custGeom>
              <a:avLst/>
              <a:gdLst>
                <a:gd name="connsiteX0" fmla="*/ 7581 w 19050"/>
                <a:gd name="connsiteY0" fmla="*/ 11847 h 9525"/>
                <a:gd name="connsiteX1" fmla="*/ 7581 w 19050"/>
                <a:gd name="connsiteY1" fmla="*/ 11847 h 9525"/>
              </a:gdLst>
              <a:ahLst/>
              <a:cxnLst>
                <a:cxn ang="0">
                  <a:pos x="connsiteX0" y="connsiteY0"/>
                </a:cxn>
                <a:cxn ang="0">
                  <a:pos x="connsiteX1" y="connsiteY1"/>
                </a:cxn>
              </a:cxnLst>
              <a:rect l="l" t="t" r="r" b="b"/>
              <a:pathLst>
                <a:path w="19050" h="9525">
                  <a:moveTo>
                    <a:pt x="7581" y="11847"/>
                  </a:moveTo>
                  <a:cubicBezTo>
                    <a:pt x="26631" y="4227"/>
                    <a:pt x="3771" y="7085"/>
                    <a:pt x="7581" y="11847"/>
                  </a:cubicBezTo>
                  <a:close/>
                </a:path>
              </a:pathLst>
            </a:custGeom>
            <a:grpFill/>
            <a:ln w="9525" cap="flat">
              <a:noFill/>
              <a:prstDash val="solid"/>
              <a:miter/>
            </a:ln>
          </p:spPr>
          <p:txBody>
            <a:bodyPr rtlCol="0" anchor="ctr"/>
            <a:lstStyle/>
            <a:p>
              <a:endParaRPr lang="en-US">
                <a:solidFill>
                  <a:prstClr val="black"/>
                </a:solidFill>
              </a:endParaRPr>
            </a:p>
          </p:txBody>
        </p:sp>
        <p:sp>
          <p:nvSpPr>
            <p:cNvPr id="480" name="Freeform: Shape 479">
              <a:extLst>
                <a:ext uri="{FF2B5EF4-FFF2-40B4-BE49-F238E27FC236}">
                  <a16:creationId xmlns:a16="http://schemas.microsoft.com/office/drawing/2014/main" xmlns="" id="{FBC6755E-8944-4AE4-9FA2-D0B2DEA31CBB}"/>
                </a:ext>
              </a:extLst>
            </p:cNvPr>
            <p:cNvSpPr/>
            <p:nvPr/>
          </p:nvSpPr>
          <p:spPr>
            <a:xfrm>
              <a:off x="7593489" y="24350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3571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1" name="Freeform: Shape 480">
              <a:extLst>
                <a:ext uri="{FF2B5EF4-FFF2-40B4-BE49-F238E27FC236}">
                  <a16:creationId xmlns:a16="http://schemas.microsoft.com/office/drawing/2014/main" xmlns="" id="{BDB182C8-2A67-485D-93DA-3815E425B583}"/>
                </a:ext>
              </a:extLst>
            </p:cNvPr>
            <p:cNvSpPr/>
            <p:nvPr/>
          </p:nvSpPr>
          <p:spPr>
            <a:xfrm>
              <a:off x="7597616" y="24464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2" name="Freeform: Shape 481">
              <a:extLst>
                <a:ext uri="{FF2B5EF4-FFF2-40B4-BE49-F238E27FC236}">
                  <a16:creationId xmlns:a16="http://schemas.microsoft.com/office/drawing/2014/main" xmlns="" id="{D2E835C8-0533-47CA-B34C-96B00D6A2FF6}"/>
                </a:ext>
              </a:extLst>
            </p:cNvPr>
            <p:cNvSpPr/>
            <p:nvPr/>
          </p:nvSpPr>
          <p:spPr>
            <a:xfrm>
              <a:off x="7389264" y="2494943"/>
              <a:ext cx="19050" cy="9525"/>
            </a:xfrm>
            <a:custGeom>
              <a:avLst/>
              <a:gdLst>
                <a:gd name="connsiteX0" fmla="*/ 8804 w 19050"/>
                <a:gd name="connsiteY0" fmla="*/ 8227 h 9525"/>
                <a:gd name="connsiteX1" fmla="*/ 8804 w 19050"/>
                <a:gd name="connsiteY1" fmla="*/ 8227 h 9525"/>
              </a:gdLst>
              <a:ahLst/>
              <a:cxnLst>
                <a:cxn ang="0">
                  <a:pos x="connsiteX0" y="connsiteY0"/>
                </a:cxn>
                <a:cxn ang="0">
                  <a:pos x="connsiteX1" y="connsiteY1"/>
                </a:cxn>
              </a:cxnLst>
              <a:rect l="l" t="t" r="r" b="b"/>
              <a:pathLst>
                <a:path w="19050" h="9525">
                  <a:moveTo>
                    <a:pt x="8804" y="8227"/>
                  </a:moveTo>
                  <a:cubicBezTo>
                    <a:pt x="23091" y="5369"/>
                    <a:pt x="1184" y="9179"/>
                    <a:pt x="8804" y="8227"/>
                  </a:cubicBezTo>
                  <a:close/>
                </a:path>
              </a:pathLst>
            </a:custGeom>
            <a:grpFill/>
            <a:ln w="9525" cap="flat">
              <a:noFill/>
              <a:prstDash val="solid"/>
              <a:miter/>
            </a:ln>
          </p:spPr>
          <p:txBody>
            <a:bodyPr rtlCol="0" anchor="ctr"/>
            <a:lstStyle/>
            <a:p>
              <a:endParaRPr lang="en-US">
                <a:solidFill>
                  <a:prstClr val="black"/>
                </a:solidFill>
              </a:endParaRPr>
            </a:p>
          </p:txBody>
        </p:sp>
        <p:sp>
          <p:nvSpPr>
            <p:cNvPr id="483" name="Freeform: Shape 482">
              <a:extLst>
                <a:ext uri="{FF2B5EF4-FFF2-40B4-BE49-F238E27FC236}">
                  <a16:creationId xmlns:a16="http://schemas.microsoft.com/office/drawing/2014/main" xmlns="" id="{DA4AC031-9B0B-489E-894D-3CD77598E715}"/>
                </a:ext>
              </a:extLst>
            </p:cNvPr>
            <p:cNvSpPr/>
            <p:nvPr/>
          </p:nvSpPr>
          <p:spPr>
            <a:xfrm>
              <a:off x="7255669" y="24874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8096" y="8096"/>
                    <a:pt x="8096"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84" name="Freeform: Shape 483">
              <a:extLst>
                <a:ext uri="{FF2B5EF4-FFF2-40B4-BE49-F238E27FC236}">
                  <a16:creationId xmlns:a16="http://schemas.microsoft.com/office/drawing/2014/main" xmlns="" id="{B2B55ED1-52CD-4621-B962-56CF769952AA}"/>
                </a:ext>
              </a:extLst>
            </p:cNvPr>
            <p:cNvSpPr/>
            <p:nvPr/>
          </p:nvSpPr>
          <p:spPr>
            <a:xfrm>
              <a:off x="7386161" y="2503646"/>
              <a:ext cx="9525" cy="9525"/>
            </a:xfrm>
            <a:custGeom>
              <a:avLst/>
              <a:gdLst>
                <a:gd name="connsiteX0" fmla="*/ 8096 w 9525"/>
                <a:gd name="connsiteY0" fmla="*/ 7144 h 9525"/>
                <a:gd name="connsiteX1" fmla="*/ 7144 w 9525"/>
                <a:gd name="connsiteY1" fmla="*/ 1095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10954"/>
                  </a:lnTo>
                  <a:cubicBezTo>
                    <a:pt x="7144" y="10001"/>
                    <a:pt x="7144"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5" name="Freeform: Shape 484">
              <a:extLst>
                <a:ext uri="{FF2B5EF4-FFF2-40B4-BE49-F238E27FC236}">
                  <a16:creationId xmlns:a16="http://schemas.microsoft.com/office/drawing/2014/main" xmlns="" id="{CF785E58-A3B2-4DB4-AF8F-36AEE56470BC}"/>
                </a:ext>
              </a:extLst>
            </p:cNvPr>
            <p:cNvSpPr/>
            <p:nvPr/>
          </p:nvSpPr>
          <p:spPr>
            <a:xfrm>
              <a:off x="7394840" y="2442285"/>
              <a:ext cx="9525" cy="9525"/>
            </a:xfrm>
            <a:custGeom>
              <a:avLst/>
              <a:gdLst>
                <a:gd name="connsiteX0" fmla="*/ 7990 w 9525"/>
                <a:gd name="connsiteY0" fmla="*/ 7545 h 9525"/>
                <a:gd name="connsiteX1" fmla="*/ 7990 w 9525"/>
                <a:gd name="connsiteY1" fmla="*/ 7545 h 9525"/>
              </a:gdLst>
              <a:ahLst/>
              <a:cxnLst>
                <a:cxn ang="0">
                  <a:pos x="connsiteX0" y="connsiteY0"/>
                </a:cxn>
                <a:cxn ang="0">
                  <a:pos x="connsiteX1" y="connsiteY1"/>
                </a:cxn>
              </a:cxnLst>
              <a:rect l="l" t="t" r="r" b="b"/>
              <a:pathLst>
                <a:path w="9525" h="9525">
                  <a:moveTo>
                    <a:pt x="7990" y="7545"/>
                  </a:moveTo>
                  <a:cubicBezTo>
                    <a:pt x="7990" y="5640"/>
                    <a:pt x="6085" y="11355"/>
                    <a:pt x="7990" y="7545"/>
                  </a:cubicBezTo>
                  <a:close/>
                </a:path>
              </a:pathLst>
            </a:custGeom>
            <a:grpFill/>
            <a:ln w="9525" cap="flat">
              <a:noFill/>
              <a:prstDash val="solid"/>
              <a:miter/>
            </a:ln>
          </p:spPr>
          <p:txBody>
            <a:bodyPr rtlCol="0" anchor="ctr"/>
            <a:lstStyle/>
            <a:p>
              <a:endParaRPr lang="en-US">
                <a:solidFill>
                  <a:prstClr val="black"/>
                </a:solidFill>
              </a:endParaRPr>
            </a:p>
          </p:txBody>
        </p:sp>
        <p:sp>
          <p:nvSpPr>
            <p:cNvPr id="486" name="Freeform: Shape 485">
              <a:extLst>
                <a:ext uri="{FF2B5EF4-FFF2-40B4-BE49-F238E27FC236}">
                  <a16:creationId xmlns:a16="http://schemas.microsoft.com/office/drawing/2014/main" xmlns="" id="{CEC915F8-5286-44DC-865F-7CE255F68B9D}"/>
                </a:ext>
              </a:extLst>
            </p:cNvPr>
            <p:cNvSpPr/>
            <p:nvPr/>
          </p:nvSpPr>
          <p:spPr>
            <a:xfrm>
              <a:off x="7356634" y="25188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7" name="Freeform: Shape 486">
              <a:extLst>
                <a:ext uri="{FF2B5EF4-FFF2-40B4-BE49-F238E27FC236}">
                  <a16:creationId xmlns:a16="http://schemas.microsoft.com/office/drawing/2014/main" xmlns="" id="{AAFF7C18-5CF2-4A25-87D6-820ECF506228}"/>
                </a:ext>
              </a:extLst>
            </p:cNvPr>
            <p:cNvSpPr/>
            <p:nvPr/>
          </p:nvSpPr>
          <p:spPr>
            <a:xfrm>
              <a:off x="7408063" y="2419826"/>
              <a:ext cx="19050" cy="19050"/>
            </a:xfrm>
            <a:custGeom>
              <a:avLst/>
              <a:gdLst>
                <a:gd name="connsiteX0" fmla="*/ 12865 w 19050"/>
                <a:gd name="connsiteY0" fmla="*/ 7144 h 19050"/>
                <a:gd name="connsiteX1" fmla="*/ 12865 w 19050"/>
                <a:gd name="connsiteY1" fmla="*/ 7144 h 19050"/>
              </a:gdLst>
              <a:ahLst/>
              <a:cxnLst>
                <a:cxn ang="0">
                  <a:pos x="connsiteX0" y="connsiteY0"/>
                </a:cxn>
                <a:cxn ang="0">
                  <a:pos x="connsiteX1" y="connsiteY1"/>
                </a:cxn>
              </a:cxnLst>
              <a:rect l="l" t="t" r="r" b="b"/>
              <a:pathLst>
                <a:path w="19050" h="19050">
                  <a:moveTo>
                    <a:pt x="12865" y="7144"/>
                  </a:moveTo>
                  <a:cubicBezTo>
                    <a:pt x="11912" y="9049"/>
                    <a:pt x="482" y="29051"/>
                    <a:pt x="12865"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8" name="Freeform: Shape 487">
              <a:extLst>
                <a:ext uri="{FF2B5EF4-FFF2-40B4-BE49-F238E27FC236}">
                  <a16:creationId xmlns:a16="http://schemas.microsoft.com/office/drawing/2014/main" xmlns="" id="{AF4230FA-8D31-4A7A-8038-2C03276901E7}"/>
                </a:ext>
              </a:extLst>
            </p:cNvPr>
            <p:cNvSpPr/>
            <p:nvPr/>
          </p:nvSpPr>
          <p:spPr>
            <a:xfrm>
              <a:off x="7296626" y="2458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9" name="Freeform: Shape 488">
              <a:extLst>
                <a:ext uri="{FF2B5EF4-FFF2-40B4-BE49-F238E27FC236}">
                  <a16:creationId xmlns:a16="http://schemas.microsoft.com/office/drawing/2014/main" xmlns="" id="{5A5C00F1-C219-4963-8B7A-CA0F6566D74E}"/>
                </a:ext>
              </a:extLst>
            </p:cNvPr>
            <p:cNvSpPr/>
            <p:nvPr/>
          </p:nvSpPr>
          <p:spPr>
            <a:xfrm>
              <a:off x="7296626" y="245697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0" name="Freeform: Shape 489">
              <a:extLst>
                <a:ext uri="{FF2B5EF4-FFF2-40B4-BE49-F238E27FC236}">
                  <a16:creationId xmlns:a16="http://schemas.microsoft.com/office/drawing/2014/main" xmlns="" id="{D27E7670-5CD6-4874-A591-95A8FFAB1023}"/>
                </a:ext>
              </a:extLst>
            </p:cNvPr>
            <p:cNvSpPr/>
            <p:nvPr/>
          </p:nvSpPr>
          <p:spPr>
            <a:xfrm>
              <a:off x="7387114" y="24998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666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1" name="Freeform: Shape 490">
              <a:extLst>
                <a:ext uri="{FF2B5EF4-FFF2-40B4-BE49-F238E27FC236}">
                  <a16:creationId xmlns:a16="http://schemas.microsoft.com/office/drawing/2014/main" xmlns="" id="{D7763EC7-D1D1-4E5E-8EB9-2F42FEC7EB4C}"/>
                </a:ext>
              </a:extLst>
            </p:cNvPr>
            <p:cNvSpPr/>
            <p:nvPr/>
          </p:nvSpPr>
          <p:spPr>
            <a:xfrm>
              <a:off x="7389971" y="2484972"/>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10001" y="8672"/>
                    <a:pt x="11906" y="3910"/>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492" name="Freeform: Shape 491">
              <a:extLst>
                <a:ext uri="{FF2B5EF4-FFF2-40B4-BE49-F238E27FC236}">
                  <a16:creationId xmlns:a16="http://schemas.microsoft.com/office/drawing/2014/main" xmlns="" id="{E3CA08F7-0DC0-45EA-9E86-4E6BCA671834}"/>
                </a:ext>
              </a:extLst>
            </p:cNvPr>
            <p:cNvSpPr/>
            <p:nvPr/>
          </p:nvSpPr>
          <p:spPr>
            <a:xfrm>
              <a:off x="7358022" y="2521743"/>
              <a:ext cx="38100" cy="9525"/>
            </a:xfrm>
            <a:custGeom>
              <a:avLst/>
              <a:gdLst>
                <a:gd name="connsiteX0" fmla="*/ 9566 w 38100"/>
                <a:gd name="connsiteY0" fmla="*/ 7144 h 9525"/>
                <a:gd name="connsiteX1" fmla="*/ 9566 w 38100"/>
                <a:gd name="connsiteY1" fmla="*/ 7144 h 9525"/>
              </a:gdLst>
              <a:ahLst/>
              <a:cxnLst>
                <a:cxn ang="0">
                  <a:pos x="connsiteX0" y="connsiteY0"/>
                </a:cxn>
                <a:cxn ang="0">
                  <a:pos x="connsiteX1" y="connsiteY1"/>
                </a:cxn>
              </a:cxnLst>
              <a:rect l="l" t="t" r="r" b="b"/>
              <a:pathLst>
                <a:path w="38100" h="9525">
                  <a:moveTo>
                    <a:pt x="9566" y="7144"/>
                  </a:moveTo>
                  <a:cubicBezTo>
                    <a:pt x="-6627" y="10001"/>
                    <a:pt x="65763" y="10954"/>
                    <a:pt x="956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3" name="Freeform: Shape 492">
              <a:extLst>
                <a:ext uri="{FF2B5EF4-FFF2-40B4-BE49-F238E27FC236}">
                  <a16:creationId xmlns:a16="http://schemas.microsoft.com/office/drawing/2014/main" xmlns="" id="{D64FCC17-C3FA-4DBA-9F5F-F50F7E58F417}"/>
                </a:ext>
              </a:extLst>
            </p:cNvPr>
            <p:cNvSpPr/>
            <p:nvPr/>
          </p:nvSpPr>
          <p:spPr>
            <a:xfrm>
              <a:off x="7372826" y="2508937"/>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7567"/>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94" name="Freeform: Shape 493">
              <a:extLst>
                <a:ext uri="{FF2B5EF4-FFF2-40B4-BE49-F238E27FC236}">
                  <a16:creationId xmlns:a16="http://schemas.microsoft.com/office/drawing/2014/main" xmlns="" id="{BA4F13B1-0694-4EB1-B652-847CE7149EBF}"/>
                </a:ext>
              </a:extLst>
            </p:cNvPr>
            <p:cNvSpPr/>
            <p:nvPr/>
          </p:nvSpPr>
          <p:spPr>
            <a:xfrm>
              <a:off x="7365206" y="251436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95" name="Freeform: Shape 494">
              <a:extLst>
                <a:ext uri="{FF2B5EF4-FFF2-40B4-BE49-F238E27FC236}">
                  <a16:creationId xmlns:a16="http://schemas.microsoft.com/office/drawing/2014/main" xmlns="" id="{37FA484B-9E24-4152-A351-BBD22EA9A14B}"/>
                </a:ext>
              </a:extLst>
            </p:cNvPr>
            <p:cNvSpPr/>
            <p:nvPr/>
          </p:nvSpPr>
          <p:spPr>
            <a:xfrm>
              <a:off x="7386161" y="248872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9049"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496" name="Freeform: Shape 495">
              <a:extLst>
                <a:ext uri="{FF2B5EF4-FFF2-40B4-BE49-F238E27FC236}">
                  <a16:creationId xmlns:a16="http://schemas.microsoft.com/office/drawing/2014/main" xmlns="" id="{B8CDC33E-C61C-44D2-95D9-19C4ACDCF6D6}"/>
                </a:ext>
              </a:extLst>
            </p:cNvPr>
            <p:cNvSpPr/>
            <p:nvPr/>
          </p:nvSpPr>
          <p:spPr>
            <a:xfrm>
              <a:off x="7387114" y="24979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7" name="Freeform: Shape 496">
              <a:extLst>
                <a:ext uri="{FF2B5EF4-FFF2-40B4-BE49-F238E27FC236}">
                  <a16:creationId xmlns:a16="http://schemas.microsoft.com/office/drawing/2014/main" xmlns="" id="{EC40D927-BACC-4DE3-91DA-F77C14C0D419}"/>
                </a:ext>
              </a:extLst>
            </p:cNvPr>
            <p:cNvSpPr/>
            <p:nvPr/>
          </p:nvSpPr>
          <p:spPr>
            <a:xfrm>
              <a:off x="7341394" y="248840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8" name="Freeform: Shape 497">
              <a:extLst>
                <a:ext uri="{FF2B5EF4-FFF2-40B4-BE49-F238E27FC236}">
                  <a16:creationId xmlns:a16="http://schemas.microsoft.com/office/drawing/2014/main" xmlns="" id="{D60A07D5-E9C9-424D-AE9F-5842D60D5E75}"/>
                </a:ext>
              </a:extLst>
            </p:cNvPr>
            <p:cNvSpPr/>
            <p:nvPr/>
          </p:nvSpPr>
          <p:spPr>
            <a:xfrm>
              <a:off x="7355681" y="2506955"/>
              <a:ext cx="28575" cy="19050"/>
            </a:xfrm>
            <a:custGeom>
              <a:avLst/>
              <a:gdLst>
                <a:gd name="connsiteX0" fmla="*/ 7144 w 28575"/>
                <a:gd name="connsiteY0" fmla="*/ 15264 h 19050"/>
                <a:gd name="connsiteX1" fmla="*/ 7144 w 28575"/>
                <a:gd name="connsiteY1" fmla="*/ 15264 h 19050"/>
              </a:gdLst>
              <a:ahLst/>
              <a:cxnLst>
                <a:cxn ang="0">
                  <a:pos x="connsiteX0" y="connsiteY0"/>
                </a:cxn>
                <a:cxn ang="0">
                  <a:pos x="connsiteX1" y="connsiteY1"/>
                </a:cxn>
              </a:cxnLst>
              <a:rect l="l" t="t" r="r" b="b"/>
              <a:pathLst>
                <a:path w="28575" h="19050">
                  <a:moveTo>
                    <a:pt x="7144" y="15264"/>
                  </a:moveTo>
                  <a:cubicBezTo>
                    <a:pt x="26194" y="11454"/>
                    <a:pt x="26194" y="-928"/>
                    <a:pt x="7144" y="15264"/>
                  </a:cubicBezTo>
                  <a:close/>
                </a:path>
              </a:pathLst>
            </a:custGeom>
            <a:grpFill/>
            <a:ln w="9525" cap="flat">
              <a:noFill/>
              <a:prstDash val="solid"/>
              <a:miter/>
            </a:ln>
          </p:spPr>
          <p:txBody>
            <a:bodyPr rtlCol="0" anchor="ctr"/>
            <a:lstStyle/>
            <a:p>
              <a:endParaRPr lang="en-US">
                <a:solidFill>
                  <a:prstClr val="black"/>
                </a:solidFill>
              </a:endParaRPr>
            </a:p>
          </p:txBody>
        </p:sp>
        <p:sp>
          <p:nvSpPr>
            <p:cNvPr id="499" name="Freeform: Shape 498">
              <a:extLst>
                <a:ext uri="{FF2B5EF4-FFF2-40B4-BE49-F238E27FC236}">
                  <a16:creationId xmlns:a16="http://schemas.microsoft.com/office/drawing/2014/main" xmlns="" id="{AFF76391-EDEC-46FB-BBC5-D04CB9BB4ECB}"/>
                </a:ext>
              </a:extLst>
            </p:cNvPr>
            <p:cNvSpPr/>
            <p:nvPr/>
          </p:nvSpPr>
          <p:spPr>
            <a:xfrm>
              <a:off x="7383304" y="24922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00" name="Freeform: Shape 499">
              <a:extLst>
                <a:ext uri="{FF2B5EF4-FFF2-40B4-BE49-F238E27FC236}">
                  <a16:creationId xmlns:a16="http://schemas.microsoft.com/office/drawing/2014/main" xmlns="" id="{89BD7E13-B0CF-415D-9546-0E2BB05A64BE}"/>
                </a:ext>
              </a:extLst>
            </p:cNvPr>
            <p:cNvSpPr/>
            <p:nvPr/>
          </p:nvSpPr>
          <p:spPr>
            <a:xfrm>
              <a:off x="7385716" y="2518669"/>
              <a:ext cx="28575" cy="19050"/>
            </a:xfrm>
            <a:custGeom>
              <a:avLst/>
              <a:gdLst>
                <a:gd name="connsiteX0" fmla="*/ 26640 w 28575"/>
                <a:gd name="connsiteY0" fmla="*/ 11170 h 19050"/>
                <a:gd name="connsiteX1" fmla="*/ 7590 w 28575"/>
                <a:gd name="connsiteY1" fmla="*/ 8313 h 19050"/>
                <a:gd name="connsiteX2" fmla="*/ 26640 w 28575"/>
                <a:gd name="connsiteY2" fmla="*/ 11170 h 19050"/>
                <a:gd name="connsiteX3" fmla="*/ 24734 w 28575"/>
                <a:gd name="connsiteY3" fmla="*/ 13075 h 19050"/>
                <a:gd name="connsiteX4" fmla="*/ 23782 w 28575"/>
                <a:gd name="connsiteY4" fmla="*/ 12123 h 19050"/>
                <a:gd name="connsiteX5" fmla="*/ 24734 w 28575"/>
                <a:gd name="connsiteY5" fmla="*/ 13075 h 1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19050">
                  <a:moveTo>
                    <a:pt x="26640" y="11170"/>
                  </a:moveTo>
                  <a:cubicBezTo>
                    <a:pt x="9494" y="11170"/>
                    <a:pt x="5684" y="20695"/>
                    <a:pt x="7590" y="8313"/>
                  </a:cubicBezTo>
                  <a:cubicBezTo>
                    <a:pt x="13304" y="9265"/>
                    <a:pt x="26640" y="3550"/>
                    <a:pt x="26640" y="11170"/>
                  </a:cubicBezTo>
                  <a:close/>
                  <a:moveTo>
                    <a:pt x="24734" y="13075"/>
                  </a:moveTo>
                  <a:lnTo>
                    <a:pt x="23782" y="12123"/>
                  </a:lnTo>
                  <a:cubicBezTo>
                    <a:pt x="23782" y="13075"/>
                    <a:pt x="24734" y="13075"/>
                    <a:pt x="24734" y="13075"/>
                  </a:cubicBezTo>
                  <a:close/>
                </a:path>
              </a:pathLst>
            </a:custGeom>
            <a:grpFill/>
            <a:ln w="9525" cap="flat">
              <a:noFill/>
              <a:prstDash val="solid"/>
              <a:miter/>
            </a:ln>
          </p:spPr>
          <p:txBody>
            <a:bodyPr rtlCol="0" anchor="ctr"/>
            <a:lstStyle/>
            <a:p>
              <a:endParaRPr lang="en-US">
                <a:solidFill>
                  <a:prstClr val="black"/>
                </a:solidFill>
              </a:endParaRPr>
            </a:p>
          </p:txBody>
        </p:sp>
        <p:sp>
          <p:nvSpPr>
            <p:cNvPr id="501" name="Freeform: Shape 500">
              <a:extLst>
                <a:ext uri="{FF2B5EF4-FFF2-40B4-BE49-F238E27FC236}">
                  <a16:creationId xmlns:a16="http://schemas.microsoft.com/office/drawing/2014/main" xmlns="" id="{ED644F8C-E61A-4804-830C-B5D7912EF221}"/>
                </a:ext>
              </a:extLst>
            </p:cNvPr>
            <p:cNvSpPr/>
            <p:nvPr/>
          </p:nvSpPr>
          <p:spPr>
            <a:xfrm>
              <a:off x="7573804"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2" name="Freeform: Shape 501">
              <a:extLst>
                <a:ext uri="{FF2B5EF4-FFF2-40B4-BE49-F238E27FC236}">
                  <a16:creationId xmlns:a16="http://schemas.microsoft.com/office/drawing/2014/main" xmlns="" id="{60413C4C-DF4A-45CE-B84E-B72E2B7643C2}"/>
                </a:ext>
              </a:extLst>
            </p:cNvPr>
            <p:cNvSpPr/>
            <p:nvPr/>
          </p:nvSpPr>
          <p:spPr>
            <a:xfrm>
              <a:off x="7452836" y="244459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3" name="Freeform: Shape 502">
              <a:extLst>
                <a:ext uri="{FF2B5EF4-FFF2-40B4-BE49-F238E27FC236}">
                  <a16:creationId xmlns:a16="http://schemas.microsoft.com/office/drawing/2014/main" xmlns="" id="{7349DEA5-297E-44A1-AC8C-FB8A646597F6}"/>
                </a:ext>
              </a:extLst>
            </p:cNvPr>
            <p:cNvSpPr/>
            <p:nvPr/>
          </p:nvSpPr>
          <p:spPr>
            <a:xfrm>
              <a:off x="7468076" y="24207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04" name="Freeform: Shape 503">
              <a:extLst>
                <a:ext uri="{FF2B5EF4-FFF2-40B4-BE49-F238E27FC236}">
                  <a16:creationId xmlns:a16="http://schemas.microsoft.com/office/drawing/2014/main" xmlns="" id="{36C5E1FA-955D-4EF1-B3F5-A7D1D81659E9}"/>
                </a:ext>
              </a:extLst>
            </p:cNvPr>
            <p:cNvSpPr/>
            <p:nvPr/>
          </p:nvSpPr>
          <p:spPr>
            <a:xfrm>
              <a:off x="7562903" y="24360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5" name="Freeform: Shape 504">
              <a:extLst>
                <a:ext uri="{FF2B5EF4-FFF2-40B4-BE49-F238E27FC236}">
                  <a16:creationId xmlns:a16="http://schemas.microsoft.com/office/drawing/2014/main" xmlns="" id="{C207329B-6009-4D05-B52D-58BD90219D7A}"/>
                </a:ext>
              </a:extLst>
            </p:cNvPr>
            <p:cNvSpPr/>
            <p:nvPr/>
          </p:nvSpPr>
          <p:spPr>
            <a:xfrm>
              <a:off x="7502366" y="243411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8096"/>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6" name="Freeform: Shape 505">
              <a:extLst>
                <a:ext uri="{FF2B5EF4-FFF2-40B4-BE49-F238E27FC236}">
                  <a16:creationId xmlns:a16="http://schemas.microsoft.com/office/drawing/2014/main" xmlns="" id="{D3B0E3B7-0F42-499E-BCC2-959685AE7501}"/>
                </a:ext>
              </a:extLst>
            </p:cNvPr>
            <p:cNvSpPr/>
            <p:nvPr/>
          </p:nvSpPr>
          <p:spPr>
            <a:xfrm>
              <a:off x="7468076" y="242321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07" name="Freeform: Shape 506">
              <a:extLst>
                <a:ext uri="{FF2B5EF4-FFF2-40B4-BE49-F238E27FC236}">
                  <a16:creationId xmlns:a16="http://schemas.microsoft.com/office/drawing/2014/main" xmlns="" id="{7F86404D-A987-477D-B328-C9F58A844C39}"/>
                </a:ext>
              </a:extLst>
            </p:cNvPr>
            <p:cNvSpPr/>
            <p:nvPr/>
          </p:nvSpPr>
          <p:spPr>
            <a:xfrm>
              <a:off x="7445216" y="24255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8" name="Freeform: Shape 507">
              <a:extLst>
                <a:ext uri="{FF2B5EF4-FFF2-40B4-BE49-F238E27FC236}">
                  <a16:creationId xmlns:a16="http://schemas.microsoft.com/office/drawing/2014/main" xmlns="" id="{DD9B3887-6E5B-4C34-BE28-0F7CFA29678A}"/>
                </a:ext>
              </a:extLst>
            </p:cNvPr>
            <p:cNvSpPr/>
            <p:nvPr/>
          </p:nvSpPr>
          <p:spPr>
            <a:xfrm>
              <a:off x="7446698" y="244459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509" name="Freeform: Shape 508">
              <a:extLst>
                <a:ext uri="{FF2B5EF4-FFF2-40B4-BE49-F238E27FC236}">
                  <a16:creationId xmlns:a16="http://schemas.microsoft.com/office/drawing/2014/main" xmlns="" id="{0F65CC33-11A8-469C-B805-C09B1E3C904F}"/>
                </a:ext>
              </a:extLst>
            </p:cNvPr>
            <p:cNvSpPr/>
            <p:nvPr/>
          </p:nvSpPr>
          <p:spPr>
            <a:xfrm>
              <a:off x="7420451" y="243220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0" name="Freeform: Shape 509">
              <a:extLst>
                <a:ext uri="{FF2B5EF4-FFF2-40B4-BE49-F238E27FC236}">
                  <a16:creationId xmlns:a16="http://schemas.microsoft.com/office/drawing/2014/main" xmlns="" id="{999B29B8-19EA-4DA2-A568-6E82FF91C956}"/>
                </a:ext>
              </a:extLst>
            </p:cNvPr>
            <p:cNvSpPr/>
            <p:nvPr/>
          </p:nvSpPr>
          <p:spPr>
            <a:xfrm>
              <a:off x="7444264" y="24398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1" name="Freeform: Shape 510">
              <a:extLst>
                <a:ext uri="{FF2B5EF4-FFF2-40B4-BE49-F238E27FC236}">
                  <a16:creationId xmlns:a16="http://schemas.microsoft.com/office/drawing/2014/main" xmlns="" id="{14252505-0099-42FB-9784-F79CC42E3F05}"/>
                </a:ext>
              </a:extLst>
            </p:cNvPr>
            <p:cNvSpPr/>
            <p:nvPr/>
          </p:nvSpPr>
          <p:spPr>
            <a:xfrm>
              <a:off x="7581001" y="24550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2" name="Freeform: Shape 511">
              <a:extLst>
                <a:ext uri="{FF2B5EF4-FFF2-40B4-BE49-F238E27FC236}">
                  <a16:creationId xmlns:a16="http://schemas.microsoft.com/office/drawing/2014/main" xmlns="" id="{7D794CE7-D147-42E3-9E09-F1A33DDACFFF}"/>
                </a:ext>
              </a:extLst>
            </p:cNvPr>
            <p:cNvSpPr/>
            <p:nvPr/>
          </p:nvSpPr>
          <p:spPr>
            <a:xfrm>
              <a:off x="7584281" y="244459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13" name="Freeform: Shape 512">
              <a:extLst>
                <a:ext uri="{FF2B5EF4-FFF2-40B4-BE49-F238E27FC236}">
                  <a16:creationId xmlns:a16="http://schemas.microsoft.com/office/drawing/2014/main" xmlns="" id="{03884BAB-DC43-4C8B-B1B8-D927E64C0869}"/>
                </a:ext>
              </a:extLst>
            </p:cNvPr>
            <p:cNvSpPr/>
            <p:nvPr/>
          </p:nvSpPr>
          <p:spPr>
            <a:xfrm>
              <a:off x="7518559" y="2442160"/>
              <a:ext cx="9525" cy="9525"/>
            </a:xfrm>
            <a:custGeom>
              <a:avLst/>
              <a:gdLst>
                <a:gd name="connsiteX0" fmla="*/ 7144 w 9525"/>
                <a:gd name="connsiteY0" fmla="*/ 7670 h 9525"/>
                <a:gd name="connsiteX1" fmla="*/ 8096 w 9525"/>
                <a:gd name="connsiteY1" fmla="*/ 10527 h 9525"/>
                <a:gd name="connsiteX2" fmla="*/ 7144 w 9525"/>
                <a:gd name="connsiteY2" fmla="*/ 7670 h 9525"/>
              </a:gdLst>
              <a:ahLst/>
              <a:cxnLst>
                <a:cxn ang="0">
                  <a:pos x="connsiteX0" y="connsiteY0"/>
                </a:cxn>
                <a:cxn ang="0">
                  <a:pos x="connsiteX1" y="connsiteY1"/>
                </a:cxn>
                <a:cxn ang="0">
                  <a:pos x="connsiteX2" y="connsiteY2"/>
                </a:cxn>
              </a:cxnLst>
              <a:rect l="l" t="t" r="r" b="b"/>
              <a:pathLst>
                <a:path w="9525" h="9525">
                  <a:moveTo>
                    <a:pt x="7144" y="7670"/>
                  </a:moveTo>
                  <a:cubicBezTo>
                    <a:pt x="7144" y="8622"/>
                    <a:pt x="8096" y="9575"/>
                    <a:pt x="8096" y="10527"/>
                  </a:cubicBezTo>
                  <a:cubicBezTo>
                    <a:pt x="9049" y="9575"/>
                    <a:pt x="8096" y="5765"/>
                    <a:pt x="7144" y="7670"/>
                  </a:cubicBezTo>
                  <a:close/>
                </a:path>
              </a:pathLst>
            </a:custGeom>
            <a:grpFill/>
            <a:ln w="9525" cap="flat">
              <a:noFill/>
              <a:prstDash val="solid"/>
              <a:miter/>
            </a:ln>
          </p:spPr>
          <p:txBody>
            <a:bodyPr rtlCol="0" anchor="ctr"/>
            <a:lstStyle/>
            <a:p>
              <a:endParaRPr lang="en-US">
                <a:solidFill>
                  <a:prstClr val="black"/>
                </a:solidFill>
              </a:endParaRPr>
            </a:p>
          </p:txBody>
        </p:sp>
        <p:sp>
          <p:nvSpPr>
            <p:cNvPr id="514" name="Freeform: Shape 513">
              <a:extLst>
                <a:ext uri="{FF2B5EF4-FFF2-40B4-BE49-F238E27FC236}">
                  <a16:creationId xmlns:a16="http://schemas.microsoft.com/office/drawing/2014/main" xmlns="" id="{A331F8F7-CA21-406C-8D8F-960BABE14F35}"/>
                </a:ext>
              </a:extLst>
            </p:cNvPr>
            <p:cNvSpPr/>
            <p:nvPr/>
          </p:nvSpPr>
          <p:spPr>
            <a:xfrm>
              <a:off x="7576661" y="249316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7144"/>
                    <a:pt x="8096"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5" name="Freeform: Shape 514">
              <a:extLst>
                <a:ext uri="{FF2B5EF4-FFF2-40B4-BE49-F238E27FC236}">
                  <a16:creationId xmlns:a16="http://schemas.microsoft.com/office/drawing/2014/main" xmlns="" id="{F794D562-E023-421B-9962-41F634AE7C05}"/>
                </a:ext>
              </a:extLst>
            </p:cNvPr>
            <p:cNvSpPr/>
            <p:nvPr/>
          </p:nvSpPr>
          <p:spPr>
            <a:xfrm>
              <a:off x="7576661" y="249126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6" name="Freeform: Shape 515">
              <a:extLst>
                <a:ext uri="{FF2B5EF4-FFF2-40B4-BE49-F238E27FC236}">
                  <a16:creationId xmlns:a16="http://schemas.microsoft.com/office/drawing/2014/main" xmlns="" id="{1F4F3992-A23B-465D-9CC3-61EC70EAF9BC}"/>
                </a:ext>
              </a:extLst>
            </p:cNvPr>
            <p:cNvSpPr/>
            <p:nvPr/>
          </p:nvSpPr>
          <p:spPr>
            <a:xfrm>
              <a:off x="7519088" y="2496264"/>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6615" y="6906"/>
                    <a:pt x="7567" y="7858"/>
                  </a:cubicBezTo>
                  <a:cubicBezTo>
                    <a:pt x="6615" y="7858"/>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517" name="Freeform: Shape 516">
              <a:extLst>
                <a:ext uri="{FF2B5EF4-FFF2-40B4-BE49-F238E27FC236}">
                  <a16:creationId xmlns:a16="http://schemas.microsoft.com/office/drawing/2014/main" xmlns="" id="{0D7CD9BA-B039-475E-A917-8E526B4495FE}"/>
                </a:ext>
              </a:extLst>
            </p:cNvPr>
            <p:cNvSpPr/>
            <p:nvPr/>
          </p:nvSpPr>
          <p:spPr>
            <a:xfrm>
              <a:off x="7585722" y="2430169"/>
              <a:ext cx="9525" cy="28575"/>
            </a:xfrm>
            <a:custGeom>
              <a:avLst/>
              <a:gdLst>
                <a:gd name="connsiteX0" fmla="*/ 7608 w 9525"/>
                <a:gd name="connsiteY0" fmla="*/ 23471 h 28575"/>
                <a:gd name="connsiteX1" fmla="*/ 7608 w 9525"/>
                <a:gd name="connsiteY1" fmla="*/ 23471 h 28575"/>
              </a:gdLst>
              <a:ahLst/>
              <a:cxnLst>
                <a:cxn ang="0">
                  <a:pos x="connsiteX0" y="connsiteY0"/>
                </a:cxn>
                <a:cxn ang="0">
                  <a:pos x="connsiteX1" y="connsiteY1"/>
                </a:cxn>
              </a:cxnLst>
              <a:rect l="l" t="t" r="r" b="b"/>
              <a:pathLst>
                <a:path w="9525" h="28575">
                  <a:moveTo>
                    <a:pt x="7608" y="23471"/>
                  </a:moveTo>
                  <a:cubicBezTo>
                    <a:pt x="10465" y="-6057"/>
                    <a:pt x="5703" y="11088"/>
                    <a:pt x="7608" y="23471"/>
                  </a:cubicBezTo>
                  <a:close/>
                </a:path>
              </a:pathLst>
            </a:custGeom>
            <a:grpFill/>
            <a:ln w="9525" cap="flat">
              <a:noFill/>
              <a:prstDash val="solid"/>
              <a:miter/>
            </a:ln>
          </p:spPr>
          <p:txBody>
            <a:bodyPr rtlCol="0" anchor="ctr"/>
            <a:lstStyle/>
            <a:p>
              <a:endParaRPr lang="en-US">
                <a:solidFill>
                  <a:prstClr val="black"/>
                </a:solidFill>
              </a:endParaRPr>
            </a:p>
          </p:txBody>
        </p:sp>
        <p:sp>
          <p:nvSpPr>
            <p:cNvPr id="518" name="Freeform: Shape 517">
              <a:extLst>
                <a:ext uri="{FF2B5EF4-FFF2-40B4-BE49-F238E27FC236}">
                  <a16:creationId xmlns:a16="http://schemas.microsoft.com/office/drawing/2014/main" xmlns="" id="{BCE4288C-6874-428E-9545-EF23307A5B54}"/>
                </a:ext>
              </a:extLst>
            </p:cNvPr>
            <p:cNvSpPr/>
            <p:nvPr/>
          </p:nvSpPr>
          <p:spPr>
            <a:xfrm>
              <a:off x="7582376" y="24822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19" name="Freeform: Shape 518">
              <a:extLst>
                <a:ext uri="{FF2B5EF4-FFF2-40B4-BE49-F238E27FC236}">
                  <a16:creationId xmlns:a16="http://schemas.microsoft.com/office/drawing/2014/main" xmlns="" id="{9D65D35E-6B82-4B05-83C1-B7A051980A13}"/>
                </a:ext>
              </a:extLst>
            </p:cNvPr>
            <p:cNvSpPr/>
            <p:nvPr/>
          </p:nvSpPr>
          <p:spPr>
            <a:xfrm>
              <a:off x="7421404" y="251602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0" name="Freeform: Shape 519">
              <a:extLst>
                <a:ext uri="{FF2B5EF4-FFF2-40B4-BE49-F238E27FC236}">
                  <a16:creationId xmlns:a16="http://schemas.microsoft.com/office/drawing/2014/main" xmlns="" id="{14D7DA7E-CA87-449C-83C2-AE5897EEC658}"/>
                </a:ext>
              </a:extLst>
            </p:cNvPr>
            <p:cNvSpPr/>
            <p:nvPr/>
          </p:nvSpPr>
          <p:spPr>
            <a:xfrm>
              <a:off x="7580471" y="2462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1" name="Freeform: Shape 520">
              <a:extLst>
                <a:ext uri="{FF2B5EF4-FFF2-40B4-BE49-F238E27FC236}">
                  <a16:creationId xmlns:a16="http://schemas.microsoft.com/office/drawing/2014/main" xmlns="" id="{495B0D20-C04E-4B06-8F02-0782D44AD442}"/>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2" name="Freeform: Shape 521">
              <a:extLst>
                <a:ext uri="{FF2B5EF4-FFF2-40B4-BE49-F238E27FC236}">
                  <a16:creationId xmlns:a16="http://schemas.microsoft.com/office/drawing/2014/main" xmlns="" id="{BF16ADF4-A695-4D50-8784-FBCD5AFA94A4}"/>
                </a:ext>
              </a:extLst>
            </p:cNvPr>
            <p:cNvSpPr/>
            <p:nvPr/>
          </p:nvSpPr>
          <p:spPr>
            <a:xfrm>
              <a:off x="7430929" y="24264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3" name="Freeform: Shape 522">
              <a:extLst>
                <a:ext uri="{FF2B5EF4-FFF2-40B4-BE49-F238E27FC236}">
                  <a16:creationId xmlns:a16="http://schemas.microsoft.com/office/drawing/2014/main" xmlns="" id="{F5450C3C-5A2E-418E-B5A9-7A04008C3600}"/>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4" name="Freeform: Shape 523">
              <a:extLst>
                <a:ext uri="{FF2B5EF4-FFF2-40B4-BE49-F238E27FC236}">
                  <a16:creationId xmlns:a16="http://schemas.microsoft.com/office/drawing/2014/main" xmlns="" id="{0CBA7698-5062-460E-98A8-B09989B6D170}"/>
                </a:ext>
              </a:extLst>
            </p:cNvPr>
            <p:cNvSpPr/>
            <p:nvPr/>
          </p:nvSpPr>
          <p:spPr>
            <a:xfrm>
              <a:off x="7470934" y="249888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25" name="Freeform: Shape 524">
              <a:extLst>
                <a:ext uri="{FF2B5EF4-FFF2-40B4-BE49-F238E27FC236}">
                  <a16:creationId xmlns:a16="http://schemas.microsoft.com/office/drawing/2014/main" xmlns="" id="{A771278B-79F4-4F6F-ADC9-99620F067776}"/>
                </a:ext>
              </a:extLst>
            </p:cNvPr>
            <p:cNvSpPr/>
            <p:nvPr/>
          </p:nvSpPr>
          <p:spPr>
            <a:xfrm>
              <a:off x="7462361" y="2494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6" name="Freeform: Shape 525">
              <a:extLst>
                <a:ext uri="{FF2B5EF4-FFF2-40B4-BE49-F238E27FC236}">
                  <a16:creationId xmlns:a16="http://schemas.microsoft.com/office/drawing/2014/main" xmlns="" id="{5CDA3E53-60F0-49EA-8740-A5CE5F82C2F0}"/>
                </a:ext>
              </a:extLst>
            </p:cNvPr>
            <p:cNvSpPr/>
            <p:nvPr/>
          </p:nvSpPr>
          <p:spPr>
            <a:xfrm>
              <a:off x="7514034" y="242458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7144"/>
                    <a:pt x="7858"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7" name="Freeform: Shape 526">
              <a:extLst>
                <a:ext uri="{FF2B5EF4-FFF2-40B4-BE49-F238E27FC236}">
                  <a16:creationId xmlns:a16="http://schemas.microsoft.com/office/drawing/2014/main" xmlns="" id="{D95D07F3-133A-4CC7-8BE6-C0063CCCA944}"/>
                </a:ext>
              </a:extLst>
            </p:cNvPr>
            <p:cNvSpPr/>
            <p:nvPr/>
          </p:nvSpPr>
          <p:spPr>
            <a:xfrm>
              <a:off x="7429976" y="25169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8" name="Freeform: Shape 527">
              <a:extLst>
                <a:ext uri="{FF2B5EF4-FFF2-40B4-BE49-F238E27FC236}">
                  <a16:creationId xmlns:a16="http://schemas.microsoft.com/office/drawing/2014/main" xmlns="" id="{086C44FD-9707-4FB9-8A8F-108440B525D4}"/>
                </a:ext>
              </a:extLst>
            </p:cNvPr>
            <p:cNvSpPr/>
            <p:nvPr/>
          </p:nvSpPr>
          <p:spPr>
            <a:xfrm>
              <a:off x="7481411" y="2477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9" name="Freeform: Shape 528">
              <a:extLst>
                <a:ext uri="{FF2B5EF4-FFF2-40B4-BE49-F238E27FC236}">
                  <a16:creationId xmlns:a16="http://schemas.microsoft.com/office/drawing/2014/main" xmlns="" id="{2F330BC7-0270-4BC3-A40E-93007A06202E}"/>
                </a:ext>
              </a:extLst>
            </p:cNvPr>
            <p:cNvSpPr/>
            <p:nvPr/>
          </p:nvSpPr>
          <p:spPr>
            <a:xfrm>
              <a:off x="7484297" y="2471605"/>
              <a:ext cx="9525" cy="19050"/>
            </a:xfrm>
            <a:custGeom>
              <a:avLst/>
              <a:gdLst>
                <a:gd name="connsiteX0" fmla="*/ 9020 w 9525"/>
                <a:gd name="connsiteY0" fmla="*/ 16325 h 19050"/>
                <a:gd name="connsiteX1" fmla="*/ 9020 w 9525"/>
                <a:gd name="connsiteY1" fmla="*/ 16325 h 19050"/>
              </a:gdLst>
              <a:ahLst/>
              <a:cxnLst>
                <a:cxn ang="0">
                  <a:pos x="connsiteX0" y="connsiteY0"/>
                </a:cxn>
                <a:cxn ang="0">
                  <a:pos x="connsiteX1" y="connsiteY1"/>
                </a:cxn>
              </a:cxnLst>
              <a:rect l="l" t="t" r="r" b="b"/>
              <a:pathLst>
                <a:path w="9525" h="19050">
                  <a:moveTo>
                    <a:pt x="9020" y="16325"/>
                  </a:moveTo>
                  <a:cubicBezTo>
                    <a:pt x="12830" y="-6535"/>
                    <a:pt x="3305" y="21087"/>
                    <a:pt x="9020" y="16325"/>
                  </a:cubicBezTo>
                  <a:close/>
                </a:path>
              </a:pathLst>
            </a:custGeom>
            <a:grpFill/>
            <a:ln w="9525" cap="flat">
              <a:noFill/>
              <a:prstDash val="solid"/>
              <a:miter/>
            </a:ln>
          </p:spPr>
          <p:txBody>
            <a:bodyPr rtlCol="0" anchor="ctr"/>
            <a:lstStyle/>
            <a:p>
              <a:endParaRPr lang="en-US">
                <a:solidFill>
                  <a:prstClr val="black"/>
                </a:solidFill>
              </a:endParaRPr>
            </a:p>
          </p:txBody>
        </p:sp>
        <p:sp>
          <p:nvSpPr>
            <p:cNvPr id="530" name="Freeform: Shape 529">
              <a:extLst>
                <a:ext uri="{FF2B5EF4-FFF2-40B4-BE49-F238E27FC236}">
                  <a16:creationId xmlns:a16="http://schemas.microsoft.com/office/drawing/2014/main" xmlns="" id="{6E9482A2-29A7-454C-85E5-7DA005588191}"/>
                </a:ext>
              </a:extLst>
            </p:cNvPr>
            <p:cNvSpPr/>
            <p:nvPr/>
          </p:nvSpPr>
          <p:spPr>
            <a:xfrm>
              <a:off x="7485751" y="248173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1" name="Freeform: Shape 530">
              <a:extLst>
                <a:ext uri="{FF2B5EF4-FFF2-40B4-BE49-F238E27FC236}">
                  <a16:creationId xmlns:a16="http://schemas.microsoft.com/office/drawing/2014/main" xmlns="" id="{455D90A7-53EB-4157-B06A-B09430B99830}"/>
                </a:ext>
              </a:extLst>
            </p:cNvPr>
            <p:cNvSpPr/>
            <p:nvPr/>
          </p:nvSpPr>
          <p:spPr>
            <a:xfrm>
              <a:off x="7501414" y="2486739"/>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32" name="Freeform: Shape 531">
              <a:extLst>
                <a:ext uri="{FF2B5EF4-FFF2-40B4-BE49-F238E27FC236}">
                  <a16:creationId xmlns:a16="http://schemas.microsoft.com/office/drawing/2014/main" xmlns="" id="{D36C8E6C-9D3A-4FF1-A206-85F3A7E6CDFB}"/>
                </a:ext>
              </a:extLst>
            </p:cNvPr>
            <p:cNvSpPr/>
            <p:nvPr/>
          </p:nvSpPr>
          <p:spPr>
            <a:xfrm>
              <a:off x="7394734" y="248554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3" name="Freeform: Shape 532">
              <a:extLst>
                <a:ext uri="{FF2B5EF4-FFF2-40B4-BE49-F238E27FC236}">
                  <a16:creationId xmlns:a16="http://schemas.microsoft.com/office/drawing/2014/main" xmlns="" id="{495C8725-D6E4-46B9-A291-FF663C140C45}"/>
                </a:ext>
              </a:extLst>
            </p:cNvPr>
            <p:cNvSpPr/>
            <p:nvPr/>
          </p:nvSpPr>
          <p:spPr>
            <a:xfrm>
              <a:off x="7536233" y="2463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6466"/>
                    <a:pt x="7567" y="8371"/>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534" name="Freeform: Shape 533">
              <a:extLst>
                <a:ext uri="{FF2B5EF4-FFF2-40B4-BE49-F238E27FC236}">
                  <a16:creationId xmlns:a16="http://schemas.microsoft.com/office/drawing/2014/main" xmlns="" id="{915C717F-040D-462A-A302-8C444AB00697}"/>
                </a:ext>
              </a:extLst>
            </p:cNvPr>
            <p:cNvSpPr/>
            <p:nvPr/>
          </p:nvSpPr>
          <p:spPr>
            <a:xfrm>
              <a:off x="7487126" y="247126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5" name="Freeform: Shape 534">
              <a:extLst>
                <a:ext uri="{FF2B5EF4-FFF2-40B4-BE49-F238E27FC236}">
                  <a16:creationId xmlns:a16="http://schemas.microsoft.com/office/drawing/2014/main" xmlns="" id="{83F90A75-A133-4DB3-B6CF-FA1A23D42BFE}"/>
                </a:ext>
              </a:extLst>
            </p:cNvPr>
            <p:cNvSpPr/>
            <p:nvPr/>
          </p:nvSpPr>
          <p:spPr>
            <a:xfrm>
              <a:off x="7538561" y="2471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190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6" name="Freeform: Shape 535">
              <a:extLst>
                <a:ext uri="{FF2B5EF4-FFF2-40B4-BE49-F238E27FC236}">
                  <a16:creationId xmlns:a16="http://schemas.microsoft.com/office/drawing/2014/main" xmlns="" id="{3DC24FCA-BD8E-46AE-8596-8975604D9AEA}"/>
                </a:ext>
              </a:extLst>
            </p:cNvPr>
            <p:cNvSpPr/>
            <p:nvPr/>
          </p:nvSpPr>
          <p:spPr>
            <a:xfrm>
              <a:off x="7540466" y="24722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37" name="Freeform: Shape 536">
              <a:extLst>
                <a:ext uri="{FF2B5EF4-FFF2-40B4-BE49-F238E27FC236}">
                  <a16:creationId xmlns:a16="http://schemas.microsoft.com/office/drawing/2014/main" xmlns="" id="{E2F5C8C1-AFEC-40A3-890D-32916C65A452}"/>
                </a:ext>
              </a:extLst>
            </p:cNvPr>
            <p:cNvSpPr/>
            <p:nvPr/>
          </p:nvSpPr>
          <p:spPr>
            <a:xfrm>
              <a:off x="7246144" y="2403977"/>
              <a:ext cx="352425" cy="133350"/>
            </a:xfrm>
            <a:custGeom>
              <a:avLst/>
              <a:gdLst>
                <a:gd name="connsiteX0" fmla="*/ 154781 w 352425"/>
                <a:gd name="connsiteY0" fmla="*/ 87762 h 133350"/>
                <a:gd name="connsiteX1" fmla="*/ 7144 w 352425"/>
                <a:gd name="connsiteY1" fmla="*/ 94430 h 133350"/>
                <a:gd name="connsiteX2" fmla="*/ 164306 w 352425"/>
                <a:gd name="connsiteY2" fmla="*/ 36327 h 133350"/>
                <a:gd name="connsiteX3" fmla="*/ 141446 w 352425"/>
                <a:gd name="connsiteY3" fmla="*/ 43947 h 133350"/>
                <a:gd name="connsiteX4" fmla="*/ 190976 w 352425"/>
                <a:gd name="connsiteY4" fmla="*/ 47757 h 133350"/>
                <a:gd name="connsiteX5" fmla="*/ 219551 w 352425"/>
                <a:gd name="connsiteY5" fmla="*/ 37280 h 133350"/>
                <a:gd name="connsiteX6" fmla="*/ 204311 w 352425"/>
                <a:gd name="connsiteY6" fmla="*/ 26802 h 133350"/>
                <a:gd name="connsiteX7" fmla="*/ 222409 w 352425"/>
                <a:gd name="connsiteY7" fmla="*/ 58235 h 133350"/>
                <a:gd name="connsiteX8" fmla="*/ 221456 w 352425"/>
                <a:gd name="connsiteY8" fmla="*/ 50615 h 133350"/>
                <a:gd name="connsiteX9" fmla="*/ 233839 w 352425"/>
                <a:gd name="connsiteY9" fmla="*/ 26802 h 133350"/>
                <a:gd name="connsiteX10" fmla="*/ 228124 w 352425"/>
                <a:gd name="connsiteY10" fmla="*/ 46805 h 133350"/>
                <a:gd name="connsiteX11" fmla="*/ 243364 w 352425"/>
                <a:gd name="connsiteY11" fmla="*/ 26802 h 133350"/>
                <a:gd name="connsiteX12" fmla="*/ 241459 w 352425"/>
                <a:gd name="connsiteY12" fmla="*/ 52520 h 133350"/>
                <a:gd name="connsiteX13" fmla="*/ 265271 w 352425"/>
                <a:gd name="connsiteY13" fmla="*/ 40137 h 133350"/>
                <a:gd name="connsiteX14" fmla="*/ 272891 w 352425"/>
                <a:gd name="connsiteY14" fmla="*/ 28707 h 133350"/>
                <a:gd name="connsiteX15" fmla="*/ 319564 w 352425"/>
                <a:gd name="connsiteY15" fmla="*/ 36327 h 133350"/>
                <a:gd name="connsiteX16" fmla="*/ 319564 w 352425"/>
                <a:gd name="connsiteY16" fmla="*/ 26802 h 133350"/>
                <a:gd name="connsiteX17" fmla="*/ 325279 w 352425"/>
                <a:gd name="connsiteY17" fmla="*/ 30612 h 133350"/>
                <a:gd name="connsiteX18" fmla="*/ 348139 w 352425"/>
                <a:gd name="connsiteY18" fmla="*/ 79190 h 133350"/>
                <a:gd name="connsiteX19" fmla="*/ 227171 w 352425"/>
                <a:gd name="connsiteY19" fmla="*/ 121100 h 133350"/>
                <a:gd name="connsiteX20" fmla="*/ 228124 w 352425"/>
                <a:gd name="connsiteY20" fmla="*/ 88715 h 133350"/>
                <a:gd name="connsiteX21" fmla="*/ 173831 w 352425"/>
                <a:gd name="connsiteY21" fmla="*/ 126815 h 133350"/>
                <a:gd name="connsiteX22" fmla="*/ 154781 w 352425"/>
                <a:gd name="connsiteY22" fmla="*/ 87762 h 133350"/>
                <a:gd name="connsiteX23" fmla="*/ 20479 w 352425"/>
                <a:gd name="connsiteY23" fmla="*/ 85857 h 133350"/>
                <a:gd name="connsiteX24" fmla="*/ 20479 w 352425"/>
                <a:gd name="connsiteY24" fmla="*/ 83952 h 133350"/>
                <a:gd name="connsiteX25" fmla="*/ 20479 w 352425"/>
                <a:gd name="connsiteY25" fmla="*/ 85857 h 133350"/>
                <a:gd name="connsiteX26" fmla="*/ 194786 w 352425"/>
                <a:gd name="connsiteY26" fmla="*/ 70617 h 133350"/>
                <a:gd name="connsiteX27" fmla="*/ 194786 w 352425"/>
                <a:gd name="connsiteY27" fmla="*/ 70617 h 133350"/>
                <a:gd name="connsiteX28" fmla="*/ 196691 w 352425"/>
                <a:gd name="connsiteY28" fmla="*/ 86810 h 133350"/>
                <a:gd name="connsiteX29" fmla="*/ 196691 w 352425"/>
                <a:gd name="connsiteY29" fmla="*/ 86810 h 133350"/>
                <a:gd name="connsiteX30" fmla="*/ 198596 w 352425"/>
                <a:gd name="connsiteY30" fmla="*/ 82047 h 133350"/>
                <a:gd name="connsiteX31" fmla="*/ 198596 w 352425"/>
                <a:gd name="connsiteY31" fmla="*/ 82047 h 133350"/>
                <a:gd name="connsiteX32" fmla="*/ 198596 w 352425"/>
                <a:gd name="connsiteY32" fmla="*/ 82047 h 133350"/>
                <a:gd name="connsiteX33" fmla="*/ 168116 w 352425"/>
                <a:gd name="connsiteY33" fmla="*/ 80142 h 133350"/>
                <a:gd name="connsiteX34" fmla="*/ 168116 w 352425"/>
                <a:gd name="connsiteY34" fmla="*/ 80142 h 133350"/>
                <a:gd name="connsiteX35" fmla="*/ 170974 w 352425"/>
                <a:gd name="connsiteY35" fmla="*/ 84905 h 133350"/>
                <a:gd name="connsiteX36" fmla="*/ 170974 w 352425"/>
                <a:gd name="connsiteY36" fmla="*/ 84905 h 133350"/>
                <a:gd name="connsiteX37" fmla="*/ 181451 w 352425"/>
                <a:gd name="connsiteY37" fmla="*/ 96335 h 133350"/>
                <a:gd name="connsiteX38" fmla="*/ 181451 w 352425"/>
                <a:gd name="connsiteY38" fmla="*/ 96335 h 133350"/>
                <a:gd name="connsiteX39" fmla="*/ 315754 w 352425"/>
                <a:gd name="connsiteY39" fmla="*/ 72522 h 133350"/>
                <a:gd name="connsiteX40" fmla="*/ 315754 w 352425"/>
                <a:gd name="connsiteY40" fmla="*/ 72522 h 133350"/>
                <a:gd name="connsiteX41" fmla="*/ 290036 w 352425"/>
                <a:gd name="connsiteY41" fmla="*/ 66807 h 133350"/>
                <a:gd name="connsiteX42" fmla="*/ 290036 w 352425"/>
                <a:gd name="connsiteY42" fmla="*/ 66807 h 133350"/>
                <a:gd name="connsiteX43" fmla="*/ 224314 w 352425"/>
                <a:gd name="connsiteY43" fmla="*/ 68712 h 133350"/>
                <a:gd name="connsiteX44" fmla="*/ 224314 w 352425"/>
                <a:gd name="connsiteY44" fmla="*/ 68712 h 133350"/>
                <a:gd name="connsiteX45" fmla="*/ 216694 w 352425"/>
                <a:gd name="connsiteY45" fmla="*/ 73475 h 133350"/>
                <a:gd name="connsiteX46" fmla="*/ 216694 w 352425"/>
                <a:gd name="connsiteY46" fmla="*/ 73475 h 133350"/>
                <a:gd name="connsiteX47" fmla="*/ 175736 w 352425"/>
                <a:gd name="connsiteY47" fmla="*/ 40137 h 133350"/>
                <a:gd name="connsiteX48" fmla="*/ 175736 w 352425"/>
                <a:gd name="connsiteY48" fmla="*/ 40137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52425" h="133350">
                  <a:moveTo>
                    <a:pt x="154781" y="87762"/>
                  </a:moveTo>
                  <a:cubicBezTo>
                    <a:pt x="137636" y="94430"/>
                    <a:pt x="19526" y="101097"/>
                    <a:pt x="7144" y="94430"/>
                  </a:cubicBezTo>
                  <a:cubicBezTo>
                    <a:pt x="53816" y="35375"/>
                    <a:pt x="123349" y="93477"/>
                    <a:pt x="164306" y="36327"/>
                  </a:cubicBezTo>
                  <a:cubicBezTo>
                    <a:pt x="175736" y="20135"/>
                    <a:pt x="144304" y="42042"/>
                    <a:pt x="141446" y="43947"/>
                  </a:cubicBezTo>
                  <a:cubicBezTo>
                    <a:pt x="144304" y="-15108"/>
                    <a:pt x="170974" y="64902"/>
                    <a:pt x="190976" y="47757"/>
                  </a:cubicBezTo>
                  <a:cubicBezTo>
                    <a:pt x="191929" y="68712"/>
                    <a:pt x="190976" y="-44635"/>
                    <a:pt x="219551" y="37280"/>
                  </a:cubicBezTo>
                  <a:cubicBezTo>
                    <a:pt x="219551" y="37280"/>
                    <a:pt x="200501" y="28707"/>
                    <a:pt x="204311" y="26802"/>
                  </a:cubicBezTo>
                  <a:cubicBezTo>
                    <a:pt x="195739" y="51567"/>
                    <a:pt x="201454" y="62045"/>
                    <a:pt x="222409" y="58235"/>
                  </a:cubicBezTo>
                  <a:cubicBezTo>
                    <a:pt x="217646" y="62045"/>
                    <a:pt x="250984" y="22040"/>
                    <a:pt x="221456" y="50615"/>
                  </a:cubicBezTo>
                  <a:cubicBezTo>
                    <a:pt x="228124" y="38232"/>
                    <a:pt x="209074" y="34422"/>
                    <a:pt x="233839" y="26802"/>
                  </a:cubicBezTo>
                  <a:cubicBezTo>
                    <a:pt x="231934" y="40137"/>
                    <a:pt x="234791" y="37280"/>
                    <a:pt x="228124" y="46805"/>
                  </a:cubicBezTo>
                  <a:cubicBezTo>
                    <a:pt x="236696" y="42042"/>
                    <a:pt x="242411" y="35375"/>
                    <a:pt x="243364" y="26802"/>
                  </a:cubicBezTo>
                  <a:cubicBezTo>
                    <a:pt x="243364" y="21087"/>
                    <a:pt x="238601" y="51567"/>
                    <a:pt x="241459" y="52520"/>
                  </a:cubicBezTo>
                  <a:cubicBezTo>
                    <a:pt x="239554" y="42042"/>
                    <a:pt x="251936" y="11562"/>
                    <a:pt x="265271" y="40137"/>
                  </a:cubicBezTo>
                  <a:cubicBezTo>
                    <a:pt x="267176" y="41090"/>
                    <a:pt x="250031" y="37280"/>
                    <a:pt x="272891" y="28707"/>
                  </a:cubicBezTo>
                  <a:cubicBezTo>
                    <a:pt x="249079" y="71570"/>
                    <a:pt x="320516" y="21087"/>
                    <a:pt x="319564" y="36327"/>
                  </a:cubicBezTo>
                  <a:cubicBezTo>
                    <a:pt x="286226" y="24897"/>
                    <a:pt x="346234" y="79190"/>
                    <a:pt x="319564" y="26802"/>
                  </a:cubicBezTo>
                  <a:cubicBezTo>
                    <a:pt x="333851" y="21087"/>
                    <a:pt x="312896" y="78237"/>
                    <a:pt x="325279" y="30612"/>
                  </a:cubicBezTo>
                  <a:cubicBezTo>
                    <a:pt x="385286" y="62045"/>
                    <a:pt x="290036" y="61092"/>
                    <a:pt x="348139" y="79190"/>
                  </a:cubicBezTo>
                  <a:cubicBezTo>
                    <a:pt x="343376" y="101097"/>
                    <a:pt x="229076" y="121100"/>
                    <a:pt x="227171" y="121100"/>
                  </a:cubicBezTo>
                  <a:cubicBezTo>
                    <a:pt x="235744" y="113480"/>
                    <a:pt x="235744" y="103002"/>
                    <a:pt x="228124" y="88715"/>
                  </a:cubicBezTo>
                  <a:cubicBezTo>
                    <a:pt x="210979" y="130625"/>
                    <a:pt x="185261" y="93477"/>
                    <a:pt x="173831" y="126815"/>
                  </a:cubicBezTo>
                  <a:cubicBezTo>
                    <a:pt x="175736" y="117290"/>
                    <a:pt x="181451" y="106812"/>
                    <a:pt x="154781" y="87762"/>
                  </a:cubicBezTo>
                  <a:close/>
                  <a:moveTo>
                    <a:pt x="20479" y="85857"/>
                  </a:moveTo>
                  <a:cubicBezTo>
                    <a:pt x="20479" y="85857"/>
                    <a:pt x="20479" y="84905"/>
                    <a:pt x="20479" y="83952"/>
                  </a:cubicBezTo>
                  <a:cubicBezTo>
                    <a:pt x="21431" y="84905"/>
                    <a:pt x="21431" y="85857"/>
                    <a:pt x="20479" y="85857"/>
                  </a:cubicBezTo>
                  <a:close/>
                  <a:moveTo>
                    <a:pt x="194786" y="70617"/>
                  </a:moveTo>
                  <a:cubicBezTo>
                    <a:pt x="191929" y="70617"/>
                    <a:pt x="177641" y="103002"/>
                    <a:pt x="194786" y="70617"/>
                  </a:cubicBezTo>
                  <a:close/>
                  <a:moveTo>
                    <a:pt x="196691" y="86810"/>
                  </a:moveTo>
                  <a:cubicBezTo>
                    <a:pt x="197644" y="87762"/>
                    <a:pt x="197644" y="80142"/>
                    <a:pt x="196691" y="86810"/>
                  </a:cubicBezTo>
                  <a:close/>
                  <a:moveTo>
                    <a:pt x="198596" y="82047"/>
                  </a:moveTo>
                  <a:cubicBezTo>
                    <a:pt x="197644" y="82047"/>
                    <a:pt x="197644" y="82047"/>
                    <a:pt x="198596" y="82047"/>
                  </a:cubicBezTo>
                  <a:lnTo>
                    <a:pt x="198596" y="82047"/>
                  </a:lnTo>
                  <a:close/>
                  <a:moveTo>
                    <a:pt x="168116" y="80142"/>
                  </a:moveTo>
                  <a:cubicBezTo>
                    <a:pt x="167164" y="79190"/>
                    <a:pt x="166211" y="80142"/>
                    <a:pt x="168116" y="80142"/>
                  </a:cubicBezTo>
                  <a:close/>
                  <a:moveTo>
                    <a:pt x="170974" y="84905"/>
                  </a:moveTo>
                  <a:cubicBezTo>
                    <a:pt x="170974" y="76332"/>
                    <a:pt x="170021" y="83000"/>
                    <a:pt x="170974" y="84905"/>
                  </a:cubicBezTo>
                  <a:close/>
                  <a:moveTo>
                    <a:pt x="181451" y="96335"/>
                  </a:moveTo>
                  <a:cubicBezTo>
                    <a:pt x="185261" y="70617"/>
                    <a:pt x="182404" y="94430"/>
                    <a:pt x="181451" y="96335"/>
                  </a:cubicBezTo>
                  <a:close/>
                  <a:moveTo>
                    <a:pt x="315754" y="72522"/>
                  </a:moveTo>
                  <a:cubicBezTo>
                    <a:pt x="314801" y="67760"/>
                    <a:pt x="310991" y="81095"/>
                    <a:pt x="315754" y="72522"/>
                  </a:cubicBezTo>
                  <a:close/>
                  <a:moveTo>
                    <a:pt x="290036" y="66807"/>
                  </a:moveTo>
                  <a:cubicBezTo>
                    <a:pt x="262414" y="114432"/>
                    <a:pt x="327184" y="61092"/>
                    <a:pt x="290036" y="66807"/>
                  </a:cubicBezTo>
                  <a:close/>
                  <a:moveTo>
                    <a:pt x="224314" y="68712"/>
                  </a:moveTo>
                  <a:cubicBezTo>
                    <a:pt x="247174" y="178250"/>
                    <a:pt x="304324" y="12515"/>
                    <a:pt x="224314" y="68712"/>
                  </a:cubicBezTo>
                  <a:close/>
                  <a:moveTo>
                    <a:pt x="216694" y="73475"/>
                  </a:moveTo>
                  <a:cubicBezTo>
                    <a:pt x="182404" y="120147"/>
                    <a:pt x="216694" y="67760"/>
                    <a:pt x="216694" y="73475"/>
                  </a:cubicBezTo>
                  <a:close/>
                  <a:moveTo>
                    <a:pt x="175736" y="40137"/>
                  </a:moveTo>
                  <a:cubicBezTo>
                    <a:pt x="175736" y="40137"/>
                    <a:pt x="175736" y="40137"/>
                    <a:pt x="175736" y="40137"/>
                  </a:cubicBezTo>
                  <a:close/>
                </a:path>
              </a:pathLst>
            </a:custGeom>
            <a:grpFill/>
            <a:ln w="9525" cap="flat">
              <a:noFill/>
              <a:prstDash val="solid"/>
              <a:miter/>
            </a:ln>
          </p:spPr>
          <p:txBody>
            <a:bodyPr rtlCol="0" anchor="ctr"/>
            <a:lstStyle/>
            <a:p>
              <a:endParaRPr lang="en-US">
                <a:solidFill>
                  <a:prstClr val="black"/>
                </a:solidFill>
              </a:endParaRPr>
            </a:p>
          </p:txBody>
        </p:sp>
        <p:sp>
          <p:nvSpPr>
            <p:cNvPr id="538" name="Freeform: Shape 537">
              <a:extLst>
                <a:ext uri="{FF2B5EF4-FFF2-40B4-BE49-F238E27FC236}">
                  <a16:creationId xmlns:a16="http://schemas.microsoft.com/office/drawing/2014/main" xmlns="" id="{138483B0-F4B5-4DAF-A387-B11C8209B207}"/>
                </a:ext>
              </a:extLst>
            </p:cNvPr>
            <p:cNvSpPr/>
            <p:nvPr/>
          </p:nvSpPr>
          <p:spPr>
            <a:xfrm>
              <a:off x="7582182" y="2451258"/>
              <a:ext cx="9525" cy="9525"/>
            </a:xfrm>
            <a:custGeom>
              <a:avLst/>
              <a:gdLst>
                <a:gd name="connsiteX0" fmla="*/ 7338 w 9525"/>
                <a:gd name="connsiteY0" fmla="*/ 10954 h 9525"/>
                <a:gd name="connsiteX1" fmla="*/ 9243 w 9525"/>
                <a:gd name="connsiteY1" fmla="*/ 7144 h 9525"/>
                <a:gd name="connsiteX2" fmla="*/ 7338 w 9525"/>
                <a:gd name="connsiteY2" fmla="*/ 10954 h 9525"/>
              </a:gdLst>
              <a:ahLst/>
              <a:cxnLst>
                <a:cxn ang="0">
                  <a:pos x="connsiteX0" y="connsiteY0"/>
                </a:cxn>
                <a:cxn ang="0">
                  <a:pos x="connsiteX1" y="connsiteY1"/>
                </a:cxn>
                <a:cxn ang="0">
                  <a:pos x="connsiteX2" y="connsiteY2"/>
                </a:cxn>
              </a:cxnLst>
              <a:rect l="l" t="t" r="r" b="b"/>
              <a:pathLst>
                <a:path w="9525" h="9525">
                  <a:moveTo>
                    <a:pt x="7338" y="10954"/>
                  </a:moveTo>
                  <a:cubicBezTo>
                    <a:pt x="8291" y="10001"/>
                    <a:pt x="9243" y="10001"/>
                    <a:pt x="9243" y="7144"/>
                  </a:cubicBezTo>
                  <a:cubicBezTo>
                    <a:pt x="9243" y="10954"/>
                    <a:pt x="6386" y="8096"/>
                    <a:pt x="733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539" name="Freeform: Shape 538">
              <a:extLst>
                <a:ext uri="{FF2B5EF4-FFF2-40B4-BE49-F238E27FC236}">
                  <a16:creationId xmlns:a16="http://schemas.microsoft.com/office/drawing/2014/main" xmlns="" id="{D1E6C09D-AE0A-44F0-8D86-F0F098516851}"/>
                </a:ext>
              </a:extLst>
            </p:cNvPr>
            <p:cNvSpPr/>
            <p:nvPr/>
          </p:nvSpPr>
          <p:spPr>
            <a:xfrm>
              <a:off x="7583858" y="2456679"/>
              <a:ext cx="9525" cy="9525"/>
            </a:xfrm>
            <a:custGeom>
              <a:avLst/>
              <a:gdLst>
                <a:gd name="connsiteX0" fmla="*/ 7567 w 9525"/>
                <a:gd name="connsiteY0" fmla="*/ 9343 h 9525"/>
                <a:gd name="connsiteX1" fmla="*/ 7567 w 9525"/>
                <a:gd name="connsiteY1" fmla="*/ 9343 h 9525"/>
              </a:gdLst>
              <a:ahLst/>
              <a:cxnLst>
                <a:cxn ang="0">
                  <a:pos x="connsiteX0" y="connsiteY0"/>
                </a:cxn>
                <a:cxn ang="0">
                  <a:pos x="connsiteX1" y="connsiteY1"/>
                </a:cxn>
              </a:cxnLst>
              <a:rect l="l" t="t" r="r" b="b"/>
              <a:pathLst>
                <a:path w="9525" h="9525">
                  <a:moveTo>
                    <a:pt x="7567" y="9343"/>
                  </a:moveTo>
                  <a:cubicBezTo>
                    <a:pt x="7567" y="5533"/>
                    <a:pt x="6615" y="7438"/>
                    <a:pt x="7567"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0" name="Freeform: Shape 539">
              <a:extLst>
                <a:ext uri="{FF2B5EF4-FFF2-40B4-BE49-F238E27FC236}">
                  <a16:creationId xmlns:a16="http://schemas.microsoft.com/office/drawing/2014/main" xmlns="" id="{6E1AF6AB-3299-4206-A871-CC78DEE9BCDC}"/>
                </a:ext>
              </a:extLst>
            </p:cNvPr>
            <p:cNvSpPr/>
            <p:nvPr/>
          </p:nvSpPr>
          <p:spPr>
            <a:xfrm>
              <a:off x="7585033" y="2479784"/>
              <a:ext cx="9525" cy="9525"/>
            </a:xfrm>
            <a:custGeom>
              <a:avLst/>
              <a:gdLst>
                <a:gd name="connsiteX0" fmla="*/ 7344 w 9525"/>
                <a:gd name="connsiteY0" fmla="*/ 8146 h 9525"/>
                <a:gd name="connsiteX1" fmla="*/ 7344 w 9525"/>
                <a:gd name="connsiteY1" fmla="*/ 8146 h 9525"/>
              </a:gdLst>
              <a:ahLst/>
              <a:cxnLst>
                <a:cxn ang="0">
                  <a:pos x="connsiteX0" y="connsiteY0"/>
                </a:cxn>
                <a:cxn ang="0">
                  <a:pos x="connsiteX1" y="connsiteY1"/>
                </a:cxn>
              </a:cxnLst>
              <a:rect l="l" t="t" r="r" b="b"/>
              <a:pathLst>
                <a:path w="9525" h="9525">
                  <a:moveTo>
                    <a:pt x="7344" y="8146"/>
                  </a:moveTo>
                  <a:cubicBezTo>
                    <a:pt x="9249" y="3383"/>
                    <a:pt x="6392" y="17671"/>
                    <a:pt x="7344" y="8146"/>
                  </a:cubicBezTo>
                  <a:close/>
                </a:path>
              </a:pathLst>
            </a:custGeom>
            <a:grpFill/>
            <a:ln w="9525" cap="flat">
              <a:noFill/>
              <a:prstDash val="solid"/>
              <a:miter/>
            </a:ln>
          </p:spPr>
          <p:txBody>
            <a:bodyPr rtlCol="0" anchor="ctr"/>
            <a:lstStyle/>
            <a:p>
              <a:endParaRPr lang="en-US">
                <a:solidFill>
                  <a:prstClr val="black"/>
                </a:solidFill>
              </a:endParaRPr>
            </a:p>
          </p:txBody>
        </p:sp>
        <p:sp>
          <p:nvSpPr>
            <p:cNvPr id="541" name="Freeform: Shape 540">
              <a:extLst>
                <a:ext uri="{FF2B5EF4-FFF2-40B4-BE49-F238E27FC236}">
                  <a16:creationId xmlns:a16="http://schemas.microsoft.com/office/drawing/2014/main" xmlns="" id="{B2BCA9A6-C23A-4C60-9EB5-31E17BD05155}"/>
                </a:ext>
              </a:extLst>
            </p:cNvPr>
            <p:cNvSpPr/>
            <p:nvPr/>
          </p:nvSpPr>
          <p:spPr>
            <a:xfrm>
              <a:off x="7583329" y="2489064"/>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3"/>
                    <a:pt x="8096" y="7439"/>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2" name="Freeform: Shape 541">
              <a:extLst>
                <a:ext uri="{FF2B5EF4-FFF2-40B4-BE49-F238E27FC236}">
                  <a16:creationId xmlns:a16="http://schemas.microsoft.com/office/drawing/2014/main" xmlns="" id="{0060319E-81F5-4186-906C-2C6FD00121DE}"/>
                </a:ext>
              </a:extLst>
            </p:cNvPr>
            <p:cNvSpPr/>
            <p:nvPr/>
          </p:nvSpPr>
          <p:spPr>
            <a:xfrm>
              <a:off x="7549039" y="2422398"/>
              <a:ext cx="9525" cy="9525"/>
            </a:xfrm>
            <a:custGeom>
              <a:avLst/>
              <a:gdLst>
                <a:gd name="connsiteX0" fmla="*/ 9049 w 9525"/>
                <a:gd name="connsiteY0" fmla="*/ 8381 h 9525"/>
                <a:gd name="connsiteX1" fmla="*/ 7144 w 9525"/>
                <a:gd name="connsiteY1" fmla="*/ 9334 h 9525"/>
                <a:gd name="connsiteX2" fmla="*/ 9049 w 9525"/>
                <a:gd name="connsiteY2" fmla="*/ 8381 h 9525"/>
              </a:gdLst>
              <a:ahLst/>
              <a:cxnLst>
                <a:cxn ang="0">
                  <a:pos x="connsiteX0" y="connsiteY0"/>
                </a:cxn>
                <a:cxn ang="0">
                  <a:pos x="connsiteX1" y="connsiteY1"/>
                </a:cxn>
                <a:cxn ang="0">
                  <a:pos x="connsiteX2" y="connsiteY2"/>
                </a:cxn>
              </a:cxnLst>
              <a:rect l="l" t="t" r="r" b="b"/>
              <a:pathLst>
                <a:path w="9525" h="9525">
                  <a:moveTo>
                    <a:pt x="9049" y="8381"/>
                  </a:moveTo>
                  <a:cubicBezTo>
                    <a:pt x="9049" y="5524"/>
                    <a:pt x="8096" y="8381"/>
                    <a:pt x="7144" y="9334"/>
                  </a:cubicBezTo>
                  <a:cubicBezTo>
                    <a:pt x="8096" y="9334"/>
                    <a:pt x="9049" y="9334"/>
                    <a:pt x="9049" y="8381"/>
                  </a:cubicBezTo>
                  <a:close/>
                </a:path>
              </a:pathLst>
            </a:custGeom>
            <a:grpFill/>
            <a:ln w="9525" cap="flat">
              <a:noFill/>
              <a:prstDash val="solid"/>
              <a:miter/>
            </a:ln>
          </p:spPr>
          <p:txBody>
            <a:bodyPr rtlCol="0" anchor="ctr"/>
            <a:lstStyle/>
            <a:p>
              <a:endParaRPr lang="en-US">
                <a:solidFill>
                  <a:prstClr val="black"/>
                </a:solidFill>
              </a:endParaRPr>
            </a:p>
          </p:txBody>
        </p:sp>
        <p:sp>
          <p:nvSpPr>
            <p:cNvPr id="543" name="Freeform: Shape 542">
              <a:extLst>
                <a:ext uri="{FF2B5EF4-FFF2-40B4-BE49-F238E27FC236}">
                  <a16:creationId xmlns:a16="http://schemas.microsoft.com/office/drawing/2014/main" xmlns="" id="{0DFF086F-57EF-4A1D-A0C7-514A41BC2C30}"/>
                </a:ext>
              </a:extLst>
            </p:cNvPr>
            <p:cNvSpPr/>
            <p:nvPr/>
          </p:nvSpPr>
          <p:spPr>
            <a:xfrm>
              <a:off x="7279481" y="2432208"/>
              <a:ext cx="19050" cy="9525"/>
            </a:xfrm>
            <a:custGeom>
              <a:avLst/>
              <a:gdLst>
                <a:gd name="connsiteX0" fmla="*/ 17621 w 19050"/>
                <a:gd name="connsiteY0" fmla="*/ 7144 h 9525"/>
                <a:gd name="connsiteX1" fmla="*/ 7144 w 19050"/>
                <a:gd name="connsiteY1" fmla="*/ 10001 h 9525"/>
                <a:gd name="connsiteX2" fmla="*/ 17621 w 19050"/>
                <a:gd name="connsiteY2" fmla="*/ 7144 h 9525"/>
              </a:gdLst>
              <a:ahLst/>
              <a:cxnLst>
                <a:cxn ang="0">
                  <a:pos x="connsiteX0" y="connsiteY0"/>
                </a:cxn>
                <a:cxn ang="0">
                  <a:pos x="connsiteX1" y="connsiteY1"/>
                </a:cxn>
                <a:cxn ang="0">
                  <a:pos x="connsiteX2" y="connsiteY2"/>
                </a:cxn>
              </a:cxnLst>
              <a:rect l="l" t="t" r="r" b="b"/>
              <a:pathLst>
                <a:path w="19050" h="9525">
                  <a:moveTo>
                    <a:pt x="17621" y="7144"/>
                  </a:moveTo>
                  <a:lnTo>
                    <a:pt x="7144" y="10001"/>
                  </a:lnTo>
                  <a:cubicBezTo>
                    <a:pt x="10954" y="8096"/>
                    <a:pt x="13811" y="8096"/>
                    <a:pt x="17621"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4" name="Freeform: Shape 543">
              <a:extLst>
                <a:ext uri="{FF2B5EF4-FFF2-40B4-BE49-F238E27FC236}">
                  <a16:creationId xmlns:a16="http://schemas.microsoft.com/office/drawing/2014/main" xmlns="" id="{002C823F-A918-4019-AAA9-4EE57A4BA1D2}"/>
                </a:ext>
              </a:extLst>
            </p:cNvPr>
            <p:cNvSpPr/>
            <p:nvPr/>
          </p:nvSpPr>
          <p:spPr>
            <a:xfrm>
              <a:off x="7517606" y="243634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17621" y="2059"/>
                    <a:pt x="9049" y="7774"/>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545" name="Freeform: Shape 544">
              <a:extLst>
                <a:ext uri="{FF2B5EF4-FFF2-40B4-BE49-F238E27FC236}">
                  <a16:creationId xmlns:a16="http://schemas.microsoft.com/office/drawing/2014/main" xmlns="" id="{015D52E3-C15A-419B-9053-1B93DE7DF526}"/>
                </a:ext>
              </a:extLst>
            </p:cNvPr>
            <p:cNvSpPr/>
            <p:nvPr/>
          </p:nvSpPr>
          <p:spPr>
            <a:xfrm>
              <a:off x="7515701" y="242363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2384"/>
                    <a:pt x="714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6" name="Freeform: Shape 545">
              <a:extLst>
                <a:ext uri="{FF2B5EF4-FFF2-40B4-BE49-F238E27FC236}">
                  <a16:creationId xmlns:a16="http://schemas.microsoft.com/office/drawing/2014/main" xmlns="" id="{E609B678-FFDE-4E27-ABA8-C4E2DC054FAF}"/>
                </a:ext>
              </a:extLst>
            </p:cNvPr>
            <p:cNvSpPr/>
            <p:nvPr/>
          </p:nvSpPr>
          <p:spPr>
            <a:xfrm>
              <a:off x="7538138" y="249888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7" name="Freeform: Shape 546">
              <a:extLst>
                <a:ext uri="{FF2B5EF4-FFF2-40B4-BE49-F238E27FC236}">
                  <a16:creationId xmlns:a16="http://schemas.microsoft.com/office/drawing/2014/main" xmlns="" id="{5E5FCDF9-DFCD-4176-9442-935C8ECBC336}"/>
                </a:ext>
              </a:extLst>
            </p:cNvPr>
            <p:cNvSpPr/>
            <p:nvPr/>
          </p:nvSpPr>
          <p:spPr>
            <a:xfrm>
              <a:off x="7502762" y="2427006"/>
              <a:ext cx="9525" cy="9525"/>
            </a:xfrm>
            <a:custGeom>
              <a:avLst/>
              <a:gdLst>
                <a:gd name="connsiteX0" fmla="*/ 8653 w 9525"/>
                <a:gd name="connsiteY0" fmla="*/ 9488 h 9525"/>
                <a:gd name="connsiteX1" fmla="*/ 8653 w 9525"/>
                <a:gd name="connsiteY1" fmla="*/ 9488 h 9525"/>
              </a:gdLst>
              <a:ahLst/>
              <a:cxnLst>
                <a:cxn ang="0">
                  <a:pos x="connsiteX0" y="connsiteY0"/>
                </a:cxn>
                <a:cxn ang="0">
                  <a:pos x="connsiteX1" y="connsiteY1"/>
                </a:cxn>
              </a:cxnLst>
              <a:rect l="l" t="t" r="r" b="b"/>
              <a:pathLst>
                <a:path w="9525" h="9525">
                  <a:moveTo>
                    <a:pt x="8653" y="9488"/>
                  </a:moveTo>
                  <a:cubicBezTo>
                    <a:pt x="7700" y="8536"/>
                    <a:pt x="5795" y="4726"/>
                    <a:pt x="8653" y="9488"/>
                  </a:cubicBezTo>
                  <a:close/>
                </a:path>
              </a:pathLst>
            </a:custGeom>
            <a:grpFill/>
            <a:ln w="9525" cap="flat">
              <a:noFill/>
              <a:prstDash val="solid"/>
              <a:miter/>
            </a:ln>
          </p:spPr>
          <p:txBody>
            <a:bodyPr rtlCol="0" anchor="ctr"/>
            <a:lstStyle/>
            <a:p>
              <a:endParaRPr lang="en-US">
                <a:solidFill>
                  <a:prstClr val="black"/>
                </a:solidFill>
              </a:endParaRPr>
            </a:p>
          </p:txBody>
        </p:sp>
        <p:sp>
          <p:nvSpPr>
            <p:cNvPr id="548" name="Freeform: Shape 547">
              <a:extLst>
                <a:ext uri="{FF2B5EF4-FFF2-40B4-BE49-F238E27FC236}">
                  <a16:creationId xmlns:a16="http://schemas.microsoft.com/office/drawing/2014/main" xmlns="" id="{31830980-5B69-43C0-AC40-43ED12252B82}"/>
                </a:ext>
              </a:extLst>
            </p:cNvPr>
            <p:cNvSpPr/>
            <p:nvPr/>
          </p:nvSpPr>
          <p:spPr>
            <a:xfrm>
              <a:off x="7504271" y="242744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49" name="Freeform: Shape 548">
              <a:extLst>
                <a:ext uri="{FF2B5EF4-FFF2-40B4-BE49-F238E27FC236}">
                  <a16:creationId xmlns:a16="http://schemas.microsoft.com/office/drawing/2014/main" xmlns="" id="{7E4FF519-BEAA-4DC2-911B-B49149B84DF7}"/>
                </a:ext>
              </a:extLst>
            </p:cNvPr>
            <p:cNvSpPr/>
            <p:nvPr/>
          </p:nvSpPr>
          <p:spPr>
            <a:xfrm>
              <a:off x="7538561" y="25084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0" name="Freeform: Shape 549">
              <a:extLst>
                <a:ext uri="{FF2B5EF4-FFF2-40B4-BE49-F238E27FC236}">
                  <a16:creationId xmlns:a16="http://schemas.microsoft.com/office/drawing/2014/main" xmlns="" id="{0311C67B-EEEB-49B2-A419-795137B19529}"/>
                </a:ext>
              </a:extLst>
            </p:cNvPr>
            <p:cNvSpPr/>
            <p:nvPr/>
          </p:nvSpPr>
          <p:spPr>
            <a:xfrm>
              <a:off x="7524007" y="2483491"/>
              <a:ext cx="9525" cy="9525"/>
            </a:xfrm>
            <a:custGeom>
              <a:avLst/>
              <a:gdLst>
                <a:gd name="connsiteX0" fmla="*/ 7410 w 9525"/>
                <a:gd name="connsiteY0" fmla="*/ 9201 h 9525"/>
                <a:gd name="connsiteX1" fmla="*/ 8363 w 9525"/>
                <a:gd name="connsiteY1" fmla="*/ 7296 h 9525"/>
                <a:gd name="connsiteX2" fmla="*/ 7410 w 9525"/>
                <a:gd name="connsiteY2" fmla="*/ 9201 h 9525"/>
              </a:gdLst>
              <a:ahLst/>
              <a:cxnLst>
                <a:cxn ang="0">
                  <a:pos x="connsiteX0" y="connsiteY0"/>
                </a:cxn>
                <a:cxn ang="0">
                  <a:pos x="connsiteX1" y="connsiteY1"/>
                </a:cxn>
                <a:cxn ang="0">
                  <a:pos x="connsiteX2" y="connsiteY2"/>
                </a:cxn>
              </a:cxnLst>
              <a:rect l="l" t="t" r="r" b="b"/>
              <a:pathLst>
                <a:path w="9525" h="9525">
                  <a:moveTo>
                    <a:pt x="7410" y="9201"/>
                  </a:moveTo>
                  <a:lnTo>
                    <a:pt x="8363" y="7296"/>
                  </a:lnTo>
                  <a:cubicBezTo>
                    <a:pt x="8363" y="7296"/>
                    <a:pt x="6458" y="6344"/>
                    <a:pt x="7410" y="9201"/>
                  </a:cubicBezTo>
                  <a:close/>
                </a:path>
              </a:pathLst>
            </a:custGeom>
            <a:grpFill/>
            <a:ln w="9525" cap="flat">
              <a:noFill/>
              <a:prstDash val="solid"/>
              <a:miter/>
            </a:ln>
          </p:spPr>
          <p:txBody>
            <a:bodyPr rtlCol="0" anchor="ctr"/>
            <a:lstStyle/>
            <a:p>
              <a:endParaRPr lang="en-US">
                <a:solidFill>
                  <a:prstClr val="black"/>
                </a:solidFill>
              </a:endParaRPr>
            </a:p>
          </p:txBody>
        </p:sp>
        <p:sp>
          <p:nvSpPr>
            <p:cNvPr id="551" name="Freeform: Shape 550">
              <a:extLst>
                <a:ext uri="{FF2B5EF4-FFF2-40B4-BE49-F238E27FC236}">
                  <a16:creationId xmlns:a16="http://schemas.microsoft.com/office/drawing/2014/main" xmlns="" id="{334E79A6-4C24-46B1-9905-914B96639E22}"/>
                </a:ext>
              </a:extLst>
            </p:cNvPr>
            <p:cNvSpPr/>
            <p:nvPr/>
          </p:nvSpPr>
          <p:spPr>
            <a:xfrm>
              <a:off x="7494599" y="242839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1906"/>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2" name="Freeform: Shape 551">
              <a:extLst>
                <a:ext uri="{FF2B5EF4-FFF2-40B4-BE49-F238E27FC236}">
                  <a16:creationId xmlns:a16="http://schemas.microsoft.com/office/drawing/2014/main" xmlns="" id="{FE51BB9B-74DA-49CF-B7AD-EB47D0E7BBF2}"/>
                </a:ext>
              </a:extLst>
            </p:cNvPr>
            <p:cNvSpPr/>
            <p:nvPr/>
          </p:nvSpPr>
          <p:spPr>
            <a:xfrm>
              <a:off x="7516935" y="2498883"/>
              <a:ext cx="9525" cy="9525"/>
            </a:xfrm>
            <a:custGeom>
              <a:avLst/>
              <a:gdLst>
                <a:gd name="connsiteX0" fmla="*/ 7815 w 9525"/>
                <a:gd name="connsiteY0" fmla="*/ 7144 h 9525"/>
                <a:gd name="connsiteX1" fmla="*/ 7815 w 9525"/>
                <a:gd name="connsiteY1" fmla="*/ 10954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10954"/>
                    <a:pt x="5909" y="8096"/>
                    <a:pt x="7815" y="10954"/>
                  </a:cubicBezTo>
                  <a:cubicBezTo>
                    <a:pt x="8767" y="10954"/>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3" name="Freeform: Shape 552">
              <a:extLst>
                <a:ext uri="{FF2B5EF4-FFF2-40B4-BE49-F238E27FC236}">
                  <a16:creationId xmlns:a16="http://schemas.microsoft.com/office/drawing/2014/main" xmlns="" id="{A4403A65-A0DA-4BE6-8012-FD64DB8C1664}"/>
                </a:ext>
              </a:extLst>
            </p:cNvPr>
            <p:cNvSpPr/>
            <p:nvPr/>
          </p:nvSpPr>
          <p:spPr>
            <a:xfrm>
              <a:off x="7497842" y="247697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8096"/>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4" name="Freeform: Shape 553">
              <a:extLst>
                <a:ext uri="{FF2B5EF4-FFF2-40B4-BE49-F238E27FC236}">
                  <a16:creationId xmlns:a16="http://schemas.microsoft.com/office/drawing/2014/main" xmlns="" id="{B7800809-CFD1-4E87-8BB2-44F2E189EE43}"/>
                </a:ext>
              </a:extLst>
            </p:cNvPr>
            <p:cNvSpPr/>
            <p:nvPr/>
          </p:nvSpPr>
          <p:spPr>
            <a:xfrm>
              <a:off x="7498556" y="2476552"/>
              <a:ext cx="9525" cy="9525"/>
            </a:xfrm>
            <a:custGeom>
              <a:avLst/>
              <a:gdLst>
                <a:gd name="connsiteX0" fmla="*/ 7144 w 9525"/>
                <a:gd name="connsiteY0" fmla="*/ 7567 h 9525"/>
                <a:gd name="connsiteX1" fmla="*/ 9049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8520"/>
                    <a:pt x="9049"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55" name="Freeform: Shape 554">
              <a:extLst>
                <a:ext uri="{FF2B5EF4-FFF2-40B4-BE49-F238E27FC236}">
                  <a16:creationId xmlns:a16="http://schemas.microsoft.com/office/drawing/2014/main" xmlns="" id="{582767DE-85A5-44F9-935A-8C054C0AD02D}"/>
                </a:ext>
              </a:extLst>
            </p:cNvPr>
            <p:cNvSpPr/>
            <p:nvPr/>
          </p:nvSpPr>
          <p:spPr>
            <a:xfrm>
              <a:off x="7491688" y="2476368"/>
              <a:ext cx="9525" cy="9525"/>
            </a:xfrm>
            <a:custGeom>
              <a:avLst/>
              <a:gdLst>
                <a:gd name="connsiteX0" fmla="*/ 7344 w 9525"/>
                <a:gd name="connsiteY0" fmla="*/ 9657 h 9525"/>
                <a:gd name="connsiteX1" fmla="*/ 7344 w 9525"/>
                <a:gd name="connsiteY1" fmla="*/ 9657 h 9525"/>
              </a:gdLst>
              <a:ahLst/>
              <a:cxnLst>
                <a:cxn ang="0">
                  <a:pos x="connsiteX0" y="connsiteY0"/>
                </a:cxn>
                <a:cxn ang="0">
                  <a:pos x="connsiteX1" y="connsiteY1"/>
                </a:cxn>
              </a:cxnLst>
              <a:rect l="l" t="t" r="r" b="b"/>
              <a:pathLst>
                <a:path w="9525" h="9525">
                  <a:moveTo>
                    <a:pt x="7344" y="9657"/>
                  </a:moveTo>
                  <a:cubicBezTo>
                    <a:pt x="9249" y="5847"/>
                    <a:pt x="6392" y="6799"/>
                    <a:pt x="7344" y="9657"/>
                  </a:cubicBezTo>
                  <a:close/>
                </a:path>
              </a:pathLst>
            </a:custGeom>
            <a:grpFill/>
            <a:ln w="9525" cap="flat">
              <a:noFill/>
              <a:prstDash val="solid"/>
              <a:miter/>
            </a:ln>
          </p:spPr>
          <p:txBody>
            <a:bodyPr rtlCol="0" anchor="ctr"/>
            <a:lstStyle/>
            <a:p>
              <a:endParaRPr lang="en-US">
                <a:solidFill>
                  <a:prstClr val="black"/>
                </a:solidFill>
              </a:endParaRPr>
            </a:p>
          </p:txBody>
        </p:sp>
        <p:sp>
          <p:nvSpPr>
            <p:cNvPr id="556" name="Freeform: Shape 555">
              <a:extLst>
                <a:ext uri="{FF2B5EF4-FFF2-40B4-BE49-F238E27FC236}">
                  <a16:creationId xmlns:a16="http://schemas.microsoft.com/office/drawing/2014/main" xmlns="" id="{7D2CD8B2-1446-400E-B76D-4826E0058807}"/>
                </a:ext>
              </a:extLst>
            </p:cNvPr>
            <p:cNvSpPr/>
            <p:nvPr/>
          </p:nvSpPr>
          <p:spPr>
            <a:xfrm>
              <a:off x="7462361" y="2420683"/>
              <a:ext cx="9525" cy="9525"/>
            </a:xfrm>
            <a:custGeom>
              <a:avLst/>
              <a:gdLst>
                <a:gd name="connsiteX0" fmla="*/ 7144 w 9525"/>
                <a:gd name="connsiteY0" fmla="*/ 7239 h 9525"/>
                <a:gd name="connsiteX1" fmla="*/ 7144 w 9525"/>
                <a:gd name="connsiteY1" fmla="*/ 7239 h 9525"/>
              </a:gdLst>
              <a:ahLst/>
              <a:cxnLst>
                <a:cxn ang="0">
                  <a:pos x="connsiteX0" y="connsiteY0"/>
                </a:cxn>
                <a:cxn ang="0">
                  <a:pos x="connsiteX1" y="connsiteY1"/>
                </a:cxn>
              </a:cxnLst>
              <a:rect l="l" t="t" r="r" b="b"/>
              <a:pathLst>
                <a:path w="9525" h="9525">
                  <a:moveTo>
                    <a:pt x="7144" y="7239"/>
                  </a:moveTo>
                  <a:cubicBezTo>
                    <a:pt x="15716" y="12954"/>
                    <a:pt x="9049" y="6286"/>
                    <a:pt x="7144" y="7239"/>
                  </a:cubicBezTo>
                  <a:close/>
                </a:path>
              </a:pathLst>
            </a:custGeom>
            <a:grpFill/>
            <a:ln w="9525" cap="flat">
              <a:noFill/>
              <a:prstDash val="solid"/>
              <a:miter/>
            </a:ln>
          </p:spPr>
          <p:txBody>
            <a:bodyPr rtlCol="0" anchor="ctr"/>
            <a:lstStyle/>
            <a:p>
              <a:endParaRPr lang="en-US">
                <a:solidFill>
                  <a:prstClr val="black"/>
                </a:solidFill>
              </a:endParaRPr>
            </a:p>
          </p:txBody>
        </p:sp>
        <p:sp>
          <p:nvSpPr>
            <p:cNvPr id="557" name="Freeform: Shape 556">
              <a:extLst>
                <a:ext uri="{FF2B5EF4-FFF2-40B4-BE49-F238E27FC236}">
                  <a16:creationId xmlns:a16="http://schemas.microsoft.com/office/drawing/2014/main" xmlns="" id="{563A763E-2E2D-46A8-9A09-2EA882CB764F}"/>
                </a:ext>
              </a:extLst>
            </p:cNvPr>
            <p:cNvSpPr/>
            <p:nvPr/>
          </p:nvSpPr>
          <p:spPr>
            <a:xfrm>
              <a:off x="7467124" y="242006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6906"/>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58" name="Freeform: Shape 557">
              <a:extLst>
                <a:ext uri="{FF2B5EF4-FFF2-40B4-BE49-F238E27FC236}">
                  <a16:creationId xmlns:a16="http://schemas.microsoft.com/office/drawing/2014/main" xmlns="" id="{FDD3C529-F9F4-40CB-945C-F0220EAA58A6}"/>
                </a:ext>
              </a:extLst>
            </p:cNvPr>
            <p:cNvSpPr/>
            <p:nvPr/>
          </p:nvSpPr>
          <p:spPr>
            <a:xfrm>
              <a:off x="7502895" y="2508408"/>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7621"/>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9" name="Freeform: Shape 558">
              <a:extLst>
                <a:ext uri="{FF2B5EF4-FFF2-40B4-BE49-F238E27FC236}">
                  <a16:creationId xmlns:a16="http://schemas.microsoft.com/office/drawing/2014/main" xmlns="" id="{D30BA5D1-8E35-4CED-9F84-F4F76DE2B2E6}"/>
                </a:ext>
              </a:extLst>
            </p:cNvPr>
            <p:cNvSpPr/>
            <p:nvPr/>
          </p:nvSpPr>
          <p:spPr>
            <a:xfrm>
              <a:off x="7459237" y="2418873"/>
              <a:ext cx="9525" cy="9525"/>
            </a:xfrm>
            <a:custGeom>
              <a:avLst/>
              <a:gdLst>
                <a:gd name="connsiteX0" fmla="*/ 7410 w 9525"/>
                <a:gd name="connsiteY0" fmla="*/ 8096 h 9525"/>
                <a:gd name="connsiteX1" fmla="*/ 8363 w 9525"/>
                <a:gd name="connsiteY1" fmla="*/ 9049 h 9525"/>
                <a:gd name="connsiteX2" fmla="*/ 7410 w 9525"/>
                <a:gd name="connsiteY2" fmla="*/ 8096 h 9525"/>
              </a:gdLst>
              <a:ahLst/>
              <a:cxnLst>
                <a:cxn ang="0">
                  <a:pos x="connsiteX0" y="connsiteY0"/>
                </a:cxn>
                <a:cxn ang="0">
                  <a:pos x="connsiteX1" y="connsiteY1"/>
                </a:cxn>
                <a:cxn ang="0">
                  <a:pos x="connsiteX2" y="connsiteY2"/>
                </a:cxn>
              </a:cxnLst>
              <a:rect l="l" t="t" r="r" b="b"/>
              <a:pathLst>
                <a:path w="9525" h="9525">
                  <a:moveTo>
                    <a:pt x="7410" y="8096"/>
                  </a:moveTo>
                  <a:cubicBezTo>
                    <a:pt x="7410" y="8096"/>
                    <a:pt x="8363" y="8096"/>
                    <a:pt x="8363" y="9049"/>
                  </a:cubicBezTo>
                  <a:cubicBezTo>
                    <a:pt x="8363" y="6191"/>
                    <a:pt x="6458" y="7144"/>
                    <a:pt x="7410"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0" name="Freeform: Shape 559">
              <a:extLst>
                <a:ext uri="{FF2B5EF4-FFF2-40B4-BE49-F238E27FC236}">
                  <a16:creationId xmlns:a16="http://schemas.microsoft.com/office/drawing/2014/main" xmlns="" id="{95E6C192-A302-462A-A238-55E2A12B919D}"/>
                </a:ext>
              </a:extLst>
            </p:cNvPr>
            <p:cNvSpPr/>
            <p:nvPr/>
          </p:nvSpPr>
          <p:spPr>
            <a:xfrm>
              <a:off x="7469981" y="2472223"/>
              <a:ext cx="9525" cy="9525"/>
            </a:xfrm>
            <a:custGeom>
              <a:avLst/>
              <a:gdLst>
                <a:gd name="connsiteX0" fmla="*/ 7144 w 9525"/>
                <a:gd name="connsiteY0" fmla="*/ 9039 h 9525"/>
                <a:gd name="connsiteX1" fmla="*/ 9049 w 9525"/>
                <a:gd name="connsiteY1" fmla="*/ 9991 h 9525"/>
                <a:gd name="connsiteX2" fmla="*/ 7144 w 9525"/>
                <a:gd name="connsiteY2" fmla="*/ 9039 h 9525"/>
              </a:gdLst>
              <a:ahLst/>
              <a:cxnLst>
                <a:cxn ang="0">
                  <a:pos x="connsiteX0" y="connsiteY0"/>
                </a:cxn>
                <a:cxn ang="0">
                  <a:pos x="connsiteX1" y="connsiteY1"/>
                </a:cxn>
                <a:cxn ang="0">
                  <a:pos x="connsiteX2" y="connsiteY2"/>
                </a:cxn>
              </a:cxnLst>
              <a:rect l="l" t="t" r="r" b="b"/>
              <a:pathLst>
                <a:path w="9525" h="9525">
                  <a:moveTo>
                    <a:pt x="7144" y="9039"/>
                  </a:moveTo>
                  <a:cubicBezTo>
                    <a:pt x="7144" y="10944"/>
                    <a:pt x="9049" y="9991"/>
                    <a:pt x="9049" y="9991"/>
                  </a:cubicBezTo>
                  <a:cubicBezTo>
                    <a:pt x="9049" y="9991"/>
                    <a:pt x="8096" y="4276"/>
                    <a:pt x="7144" y="9039"/>
                  </a:cubicBezTo>
                  <a:close/>
                </a:path>
              </a:pathLst>
            </a:custGeom>
            <a:grpFill/>
            <a:ln w="9525" cap="flat">
              <a:noFill/>
              <a:prstDash val="solid"/>
              <a:miter/>
            </a:ln>
          </p:spPr>
          <p:txBody>
            <a:bodyPr rtlCol="0" anchor="ctr"/>
            <a:lstStyle/>
            <a:p>
              <a:endParaRPr lang="en-US">
                <a:solidFill>
                  <a:prstClr val="black"/>
                </a:solidFill>
              </a:endParaRPr>
            </a:p>
          </p:txBody>
        </p:sp>
        <p:sp>
          <p:nvSpPr>
            <p:cNvPr id="561" name="Freeform: Shape 560">
              <a:extLst>
                <a:ext uri="{FF2B5EF4-FFF2-40B4-BE49-F238E27FC236}">
                  <a16:creationId xmlns:a16="http://schemas.microsoft.com/office/drawing/2014/main" xmlns="" id="{2209B501-CC3C-4831-9EDD-0E5D796A750B}"/>
                </a:ext>
              </a:extLst>
            </p:cNvPr>
            <p:cNvSpPr/>
            <p:nvPr/>
          </p:nvSpPr>
          <p:spPr>
            <a:xfrm>
              <a:off x="7454741" y="2430814"/>
              <a:ext cx="9525" cy="19050"/>
            </a:xfrm>
            <a:custGeom>
              <a:avLst/>
              <a:gdLst>
                <a:gd name="connsiteX0" fmla="*/ 7144 w 9525"/>
                <a:gd name="connsiteY0" fmla="*/ 7585 h 19050"/>
                <a:gd name="connsiteX1" fmla="*/ 8096 w 9525"/>
                <a:gd name="connsiteY1" fmla="*/ 12348 h 19050"/>
                <a:gd name="connsiteX2" fmla="*/ 7144 w 9525"/>
                <a:gd name="connsiteY2" fmla="*/ 7585 h 19050"/>
              </a:gdLst>
              <a:ahLst/>
              <a:cxnLst>
                <a:cxn ang="0">
                  <a:pos x="connsiteX0" y="connsiteY0"/>
                </a:cxn>
                <a:cxn ang="0">
                  <a:pos x="connsiteX1" y="connsiteY1"/>
                </a:cxn>
                <a:cxn ang="0">
                  <a:pos x="connsiteX2" y="connsiteY2"/>
                </a:cxn>
              </a:cxnLst>
              <a:rect l="l" t="t" r="r" b="b"/>
              <a:pathLst>
                <a:path w="9525" h="19050">
                  <a:moveTo>
                    <a:pt x="7144" y="7585"/>
                  </a:moveTo>
                  <a:cubicBezTo>
                    <a:pt x="7144" y="7585"/>
                    <a:pt x="8096" y="9490"/>
                    <a:pt x="8096" y="12348"/>
                  </a:cubicBezTo>
                  <a:cubicBezTo>
                    <a:pt x="8096" y="10443"/>
                    <a:pt x="9049" y="5680"/>
                    <a:pt x="7144" y="7585"/>
                  </a:cubicBezTo>
                  <a:close/>
                </a:path>
              </a:pathLst>
            </a:custGeom>
            <a:grpFill/>
            <a:ln w="9525" cap="flat">
              <a:noFill/>
              <a:prstDash val="solid"/>
              <a:miter/>
            </a:ln>
          </p:spPr>
          <p:txBody>
            <a:bodyPr rtlCol="0" anchor="ctr"/>
            <a:lstStyle/>
            <a:p>
              <a:endParaRPr lang="en-US">
                <a:solidFill>
                  <a:prstClr val="black"/>
                </a:solidFill>
              </a:endParaRPr>
            </a:p>
          </p:txBody>
        </p:sp>
        <p:sp>
          <p:nvSpPr>
            <p:cNvPr id="562" name="Freeform: Shape 561">
              <a:extLst>
                <a:ext uri="{FF2B5EF4-FFF2-40B4-BE49-F238E27FC236}">
                  <a16:creationId xmlns:a16="http://schemas.microsoft.com/office/drawing/2014/main" xmlns="" id="{6DC067A5-1538-4EF0-961E-CF91779AB220}"/>
                </a:ext>
              </a:extLst>
            </p:cNvPr>
            <p:cNvSpPr/>
            <p:nvPr/>
          </p:nvSpPr>
          <p:spPr>
            <a:xfrm>
              <a:off x="7466995" y="2473166"/>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6320" y="7144"/>
                    <a:pt x="11083"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3" name="Freeform: Shape 562">
              <a:extLst>
                <a:ext uri="{FF2B5EF4-FFF2-40B4-BE49-F238E27FC236}">
                  <a16:creationId xmlns:a16="http://schemas.microsoft.com/office/drawing/2014/main" xmlns="" id="{0422F0D4-8BE9-416A-86AD-B5D03067C615}"/>
                </a:ext>
              </a:extLst>
            </p:cNvPr>
            <p:cNvSpPr/>
            <p:nvPr/>
          </p:nvSpPr>
          <p:spPr>
            <a:xfrm>
              <a:off x="7474744" y="2505406"/>
              <a:ext cx="9525" cy="19050"/>
            </a:xfrm>
            <a:custGeom>
              <a:avLst/>
              <a:gdLst>
                <a:gd name="connsiteX0" fmla="*/ 7144 w 9525"/>
                <a:gd name="connsiteY0" fmla="*/ 15861 h 19050"/>
                <a:gd name="connsiteX1" fmla="*/ 7144 w 9525"/>
                <a:gd name="connsiteY1" fmla="*/ 15861 h 19050"/>
              </a:gdLst>
              <a:ahLst/>
              <a:cxnLst>
                <a:cxn ang="0">
                  <a:pos x="connsiteX0" y="connsiteY0"/>
                </a:cxn>
                <a:cxn ang="0">
                  <a:pos x="connsiteX1" y="connsiteY1"/>
                </a:cxn>
              </a:cxnLst>
              <a:rect l="l" t="t" r="r" b="b"/>
              <a:pathLst>
                <a:path w="9525" h="19050">
                  <a:moveTo>
                    <a:pt x="7144" y="15861"/>
                  </a:moveTo>
                  <a:cubicBezTo>
                    <a:pt x="8096" y="13003"/>
                    <a:pt x="8096" y="-2237"/>
                    <a:pt x="7144" y="15861"/>
                  </a:cubicBezTo>
                  <a:close/>
                </a:path>
              </a:pathLst>
            </a:custGeom>
            <a:grpFill/>
            <a:ln w="9525" cap="flat">
              <a:noFill/>
              <a:prstDash val="solid"/>
              <a:miter/>
            </a:ln>
          </p:spPr>
          <p:txBody>
            <a:bodyPr rtlCol="0" anchor="ctr"/>
            <a:lstStyle/>
            <a:p>
              <a:endParaRPr lang="en-US">
                <a:solidFill>
                  <a:prstClr val="black"/>
                </a:solidFill>
              </a:endParaRPr>
            </a:p>
          </p:txBody>
        </p:sp>
        <p:sp>
          <p:nvSpPr>
            <p:cNvPr id="564" name="Freeform: Shape 563">
              <a:extLst>
                <a:ext uri="{FF2B5EF4-FFF2-40B4-BE49-F238E27FC236}">
                  <a16:creationId xmlns:a16="http://schemas.microsoft.com/office/drawing/2014/main" xmlns="" id="{252332B8-6D40-458D-BD7D-FA45D342BB1F}"/>
                </a:ext>
              </a:extLst>
            </p:cNvPr>
            <p:cNvSpPr/>
            <p:nvPr/>
          </p:nvSpPr>
          <p:spPr>
            <a:xfrm>
              <a:off x="7471886" y="25074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5" name="Freeform: Shape 564">
              <a:extLst>
                <a:ext uri="{FF2B5EF4-FFF2-40B4-BE49-F238E27FC236}">
                  <a16:creationId xmlns:a16="http://schemas.microsoft.com/office/drawing/2014/main" xmlns="" id="{F9D271A3-19B2-43F7-89F9-F29E556222CD}"/>
                </a:ext>
              </a:extLst>
            </p:cNvPr>
            <p:cNvSpPr/>
            <p:nvPr/>
          </p:nvSpPr>
          <p:spPr>
            <a:xfrm>
              <a:off x="7449026" y="2486501"/>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6" name="Freeform: Shape 565">
              <a:extLst>
                <a:ext uri="{FF2B5EF4-FFF2-40B4-BE49-F238E27FC236}">
                  <a16:creationId xmlns:a16="http://schemas.microsoft.com/office/drawing/2014/main" xmlns="" id="{0E8F4DCB-5483-499A-B72D-CD4D27E47208}"/>
                </a:ext>
              </a:extLst>
            </p:cNvPr>
            <p:cNvSpPr/>
            <p:nvPr/>
          </p:nvSpPr>
          <p:spPr>
            <a:xfrm>
              <a:off x="7462925" y="2506018"/>
              <a:ext cx="9525" cy="19050"/>
            </a:xfrm>
            <a:custGeom>
              <a:avLst/>
              <a:gdLst>
                <a:gd name="connsiteX0" fmla="*/ 8485 w 9525"/>
                <a:gd name="connsiteY0" fmla="*/ 11439 h 19050"/>
                <a:gd name="connsiteX1" fmla="*/ 8485 w 9525"/>
                <a:gd name="connsiteY1" fmla="*/ 11439 h 19050"/>
              </a:gdLst>
              <a:ahLst/>
              <a:cxnLst>
                <a:cxn ang="0">
                  <a:pos x="connsiteX0" y="connsiteY0"/>
                </a:cxn>
                <a:cxn ang="0">
                  <a:pos x="connsiteX1" y="connsiteY1"/>
                </a:cxn>
              </a:cxnLst>
              <a:rect l="l" t="t" r="r" b="b"/>
              <a:pathLst>
                <a:path w="9525" h="19050">
                  <a:moveTo>
                    <a:pt x="8485" y="11439"/>
                  </a:moveTo>
                  <a:cubicBezTo>
                    <a:pt x="4675" y="-1896"/>
                    <a:pt x="10390" y="20964"/>
                    <a:pt x="8485" y="11439"/>
                  </a:cubicBezTo>
                  <a:close/>
                </a:path>
              </a:pathLst>
            </a:custGeom>
            <a:grpFill/>
            <a:ln w="9525" cap="flat">
              <a:noFill/>
              <a:prstDash val="solid"/>
              <a:miter/>
            </a:ln>
          </p:spPr>
          <p:txBody>
            <a:bodyPr rtlCol="0" anchor="ctr"/>
            <a:lstStyle/>
            <a:p>
              <a:endParaRPr lang="en-US">
                <a:solidFill>
                  <a:prstClr val="black"/>
                </a:solidFill>
              </a:endParaRPr>
            </a:p>
          </p:txBody>
        </p:sp>
        <p:sp>
          <p:nvSpPr>
            <p:cNvPr id="567" name="Freeform: Shape 566">
              <a:extLst>
                <a:ext uri="{FF2B5EF4-FFF2-40B4-BE49-F238E27FC236}">
                  <a16:creationId xmlns:a16="http://schemas.microsoft.com/office/drawing/2014/main" xmlns="" id="{95D58A6E-1421-462D-851B-A541CADE4597}"/>
                </a:ext>
              </a:extLst>
            </p:cNvPr>
            <p:cNvSpPr/>
            <p:nvPr/>
          </p:nvSpPr>
          <p:spPr>
            <a:xfrm>
              <a:off x="7433786" y="2418635"/>
              <a:ext cx="9525" cy="9525"/>
            </a:xfrm>
            <a:custGeom>
              <a:avLst/>
              <a:gdLst>
                <a:gd name="connsiteX0" fmla="*/ 7144 w 9525"/>
                <a:gd name="connsiteY0" fmla="*/ 9287 h 9525"/>
                <a:gd name="connsiteX1" fmla="*/ 7144 w 9525"/>
                <a:gd name="connsiteY1" fmla="*/ 9287 h 9525"/>
              </a:gdLst>
              <a:ahLst/>
              <a:cxnLst>
                <a:cxn ang="0">
                  <a:pos x="connsiteX0" y="connsiteY0"/>
                </a:cxn>
                <a:cxn ang="0">
                  <a:pos x="connsiteX1" y="connsiteY1"/>
                </a:cxn>
              </a:cxnLst>
              <a:rect l="l" t="t" r="r" b="b"/>
              <a:pathLst>
                <a:path w="9525" h="9525">
                  <a:moveTo>
                    <a:pt x="7144" y="9287"/>
                  </a:moveTo>
                  <a:cubicBezTo>
                    <a:pt x="8096" y="6429"/>
                    <a:pt x="8096" y="6429"/>
                    <a:pt x="7144" y="9287"/>
                  </a:cubicBezTo>
                  <a:close/>
                </a:path>
              </a:pathLst>
            </a:custGeom>
            <a:grpFill/>
            <a:ln w="9525" cap="flat">
              <a:noFill/>
              <a:prstDash val="solid"/>
              <a:miter/>
            </a:ln>
          </p:spPr>
          <p:txBody>
            <a:bodyPr rtlCol="0" anchor="ctr"/>
            <a:lstStyle/>
            <a:p>
              <a:endParaRPr lang="en-US">
                <a:solidFill>
                  <a:prstClr val="black"/>
                </a:solidFill>
              </a:endParaRPr>
            </a:p>
          </p:txBody>
        </p:sp>
        <p:sp>
          <p:nvSpPr>
            <p:cNvPr id="568" name="Freeform: Shape 567">
              <a:extLst>
                <a:ext uri="{FF2B5EF4-FFF2-40B4-BE49-F238E27FC236}">
                  <a16:creationId xmlns:a16="http://schemas.microsoft.com/office/drawing/2014/main" xmlns="" id="{3CF6E978-E6A3-4E28-B48C-5B2F13638534}"/>
                </a:ext>
              </a:extLst>
            </p:cNvPr>
            <p:cNvSpPr/>
            <p:nvPr/>
          </p:nvSpPr>
          <p:spPr>
            <a:xfrm>
              <a:off x="7433786" y="24188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9" name="Freeform: Shape 568">
              <a:extLst>
                <a:ext uri="{FF2B5EF4-FFF2-40B4-BE49-F238E27FC236}">
                  <a16:creationId xmlns:a16="http://schemas.microsoft.com/office/drawing/2014/main" xmlns="" id="{929092D0-582C-4097-8F4C-4EB1A2C7EA4C}"/>
                </a:ext>
              </a:extLst>
            </p:cNvPr>
            <p:cNvSpPr/>
            <p:nvPr/>
          </p:nvSpPr>
          <p:spPr>
            <a:xfrm>
              <a:off x="7452836" y="2482691"/>
              <a:ext cx="9525" cy="9525"/>
            </a:xfrm>
            <a:custGeom>
              <a:avLst/>
              <a:gdLst>
                <a:gd name="connsiteX0" fmla="*/ 7144 w 9525"/>
                <a:gd name="connsiteY0" fmla="*/ 9049 h 9525"/>
                <a:gd name="connsiteX1" fmla="*/ 9049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9049"/>
                    <a:pt x="9049" y="8096"/>
                  </a:cubicBezTo>
                  <a:cubicBezTo>
                    <a:pt x="9049"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70" name="Freeform: Shape 569">
              <a:extLst>
                <a:ext uri="{FF2B5EF4-FFF2-40B4-BE49-F238E27FC236}">
                  <a16:creationId xmlns:a16="http://schemas.microsoft.com/office/drawing/2014/main" xmlns="" id="{900CB207-087E-47CE-8AD4-BCDE0764DC8E}"/>
                </a:ext>
              </a:extLst>
            </p:cNvPr>
            <p:cNvSpPr/>
            <p:nvPr/>
          </p:nvSpPr>
          <p:spPr>
            <a:xfrm>
              <a:off x="7428071" y="24271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10001"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571" name="Freeform: Shape 570">
              <a:extLst>
                <a:ext uri="{FF2B5EF4-FFF2-40B4-BE49-F238E27FC236}">
                  <a16:creationId xmlns:a16="http://schemas.microsoft.com/office/drawing/2014/main" xmlns="" id="{DA69FF0B-5E17-4AF4-A8B3-599499B1957D}"/>
                </a:ext>
              </a:extLst>
            </p:cNvPr>
            <p:cNvSpPr/>
            <p:nvPr/>
          </p:nvSpPr>
          <p:spPr>
            <a:xfrm>
              <a:off x="7418699" y="2420314"/>
              <a:ext cx="9525" cy="9525"/>
            </a:xfrm>
            <a:custGeom>
              <a:avLst/>
              <a:gdLst>
                <a:gd name="connsiteX0" fmla="*/ 8896 w 9525"/>
                <a:gd name="connsiteY0" fmla="*/ 7608 h 9525"/>
                <a:gd name="connsiteX1" fmla="*/ 8896 w 9525"/>
                <a:gd name="connsiteY1" fmla="*/ 7608 h 9525"/>
              </a:gdLst>
              <a:ahLst/>
              <a:cxnLst>
                <a:cxn ang="0">
                  <a:pos x="connsiteX0" y="connsiteY0"/>
                </a:cxn>
                <a:cxn ang="0">
                  <a:pos x="connsiteX1" y="connsiteY1"/>
                </a:cxn>
              </a:cxnLst>
              <a:rect l="l" t="t" r="r" b="b"/>
              <a:pathLst>
                <a:path w="9525" h="9525">
                  <a:moveTo>
                    <a:pt x="8896" y="7608"/>
                  </a:moveTo>
                  <a:cubicBezTo>
                    <a:pt x="10801" y="5703"/>
                    <a:pt x="4133" y="10465"/>
                    <a:pt x="8896" y="7608"/>
                  </a:cubicBezTo>
                  <a:close/>
                </a:path>
              </a:pathLst>
            </a:custGeom>
            <a:grpFill/>
            <a:ln w="9525" cap="flat">
              <a:noFill/>
              <a:prstDash val="solid"/>
              <a:miter/>
            </a:ln>
          </p:spPr>
          <p:txBody>
            <a:bodyPr rtlCol="0" anchor="ctr"/>
            <a:lstStyle/>
            <a:p>
              <a:endParaRPr lang="en-US">
                <a:solidFill>
                  <a:prstClr val="black"/>
                </a:solidFill>
              </a:endParaRPr>
            </a:p>
          </p:txBody>
        </p:sp>
        <p:sp>
          <p:nvSpPr>
            <p:cNvPr id="572" name="Freeform: Shape 571">
              <a:extLst>
                <a:ext uri="{FF2B5EF4-FFF2-40B4-BE49-F238E27FC236}">
                  <a16:creationId xmlns:a16="http://schemas.microsoft.com/office/drawing/2014/main" xmlns="" id="{DADB0F6F-1CDD-4FB8-9D68-45BE9B9943AF}"/>
                </a:ext>
              </a:extLst>
            </p:cNvPr>
            <p:cNvSpPr/>
            <p:nvPr/>
          </p:nvSpPr>
          <p:spPr>
            <a:xfrm>
              <a:off x="7431881" y="2512853"/>
              <a:ext cx="9525" cy="19050"/>
            </a:xfrm>
            <a:custGeom>
              <a:avLst/>
              <a:gdLst>
                <a:gd name="connsiteX0" fmla="*/ 7144 w 9525"/>
                <a:gd name="connsiteY0" fmla="*/ 12224 h 19050"/>
                <a:gd name="connsiteX1" fmla="*/ 7144 w 9525"/>
                <a:gd name="connsiteY1" fmla="*/ 12224 h 19050"/>
              </a:gdLst>
              <a:ahLst/>
              <a:cxnLst>
                <a:cxn ang="0">
                  <a:pos x="connsiteX0" y="connsiteY0"/>
                </a:cxn>
                <a:cxn ang="0">
                  <a:pos x="connsiteX1" y="connsiteY1"/>
                </a:cxn>
              </a:cxnLst>
              <a:rect l="l" t="t" r="r" b="b"/>
              <a:pathLst>
                <a:path w="9525" h="19050">
                  <a:moveTo>
                    <a:pt x="7144" y="12224"/>
                  </a:moveTo>
                  <a:cubicBezTo>
                    <a:pt x="7144" y="12224"/>
                    <a:pt x="9049" y="794"/>
                    <a:pt x="7144" y="12224"/>
                  </a:cubicBezTo>
                  <a:close/>
                </a:path>
              </a:pathLst>
            </a:custGeom>
            <a:grpFill/>
            <a:ln w="9525" cap="flat">
              <a:noFill/>
              <a:prstDash val="solid"/>
              <a:miter/>
            </a:ln>
          </p:spPr>
          <p:txBody>
            <a:bodyPr rtlCol="0" anchor="ctr"/>
            <a:lstStyle/>
            <a:p>
              <a:endParaRPr lang="en-US">
                <a:solidFill>
                  <a:prstClr val="black"/>
                </a:solidFill>
              </a:endParaRPr>
            </a:p>
          </p:txBody>
        </p:sp>
        <p:sp>
          <p:nvSpPr>
            <p:cNvPr id="573" name="Freeform: Shape 572">
              <a:extLst>
                <a:ext uri="{FF2B5EF4-FFF2-40B4-BE49-F238E27FC236}">
                  <a16:creationId xmlns:a16="http://schemas.microsoft.com/office/drawing/2014/main" xmlns="" id="{DC51E39C-1E6E-404A-BA15-A48AC31698DF}"/>
                </a:ext>
              </a:extLst>
            </p:cNvPr>
            <p:cNvSpPr/>
            <p:nvPr/>
          </p:nvSpPr>
          <p:spPr>
            <a:xfrm>
              <a:off x="7364254" y="2424146"/>
              <a:ext cx="9525" cy="9525"/>
            </a:xfrm>
            <a:custGeom>
              <a:avLst/>
              <a:gdLst>
                <a:gd name="connsiteX0" fmla="*/ 7144 w 9525"/>
                <a:gd name="connsiteY0" fmla="*/ 10443 h 9525"/>
                <a:gd name="connsiteX1" fmla="*/ 7144 w 9525"/>
                <a:gd name="connsiteY1" fmla="*/ 10443 h 9525"/>
              </a:gdLst>
              <a:ahLst/>
              <a:cxnLst>
                <a:cxn ang="0">
                  <a:pos x="connsiteX0" y="connsiteY0"/>
                </a:cxn>
                <a:cxn ang="0">
                  <a:pos x="connsiteX1" y="connsiteY1"/>
                </a:cxn>
              </a:cxnLst>
              <a:rect l="l" t="t" r="r" b="b"/>
              <a:pathLst>
                <a:path w="9525" h="9525">
                  <a:moveTo>
                    <a:pt x="7144" y="10443"/>
                  </a:moveTo>
                  <a:cubicBezTo>
                    <a:pt x="9049" y="4728"/>
                    <a:pt x="7144" y="7586"/>
                    <a:pt x="7144" y="10443"/>
                  </a:cubicBezTo>
                  <a:close/>
                </a:path>
              </a:pathLst>
            </a:custGeom>
            <a:grpFill/>
            <a:ln w="9525" cap="flat">
              <a:noFill/>
              <a:prstDash val="solid"/>
              <a:miter/>
            </a:ln>
          </p:spPr>
          <p:txBody>
            <a:bodyPr rtlCol="0" anchor="ctr"/>
            <a:lstStyle/>
            <a:p>
              <a:endParaRPr lang="en-US">
                <a:solidFill>
                  <a:prstClr val="black"/>
                </a:solidFill>
              </a:endParaRPr>
            </a:p>
          </p:txBody>
        </p:sp>
        <p:sp>
          <p:nvSpPr>
            <p:cNvPr id="574" name="Freeform: Shape 573">
              <a:extLst>
                <a:ext uri="{FF2B5EF4-FFF2-40B4-BE49-F238E27FC236}">
                  <a16:creationId xmlns:a16="http://schemas.microsoft.com/office/drawing/2014/main" xmlns="" id="{B1DF6320-2719-4BBE-B772-BDB8A206D6D3}"/>
                </a:ext>
              </a:extLst>
            </p:cNvPr>
            <p:cNvSpPr/>
            <p:nvPr/>
          </p:nvSpPr>
          <p:spPr>
            <a:xfrm>
              <a:off x="7371874" y="24341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5" name="Freeform: Shape 574">
              <a:extLst>
                <a:ext uri="{FF2B5EF4-FFF2-40B4-BE49-F238E27FC236}">
                  <a16:creationId xmlns:a16="http://schemas.microsoft.com/office/drawing/2014/main" xmlns="" id="{70887775-4FB7-4E8E-A540-78567A2FCA3A}"/>
                </a:ext>
              </a:extLst>
            </p:cNvPr>
            <p:cNvSpPr/>
            <p:nvPr/>
          </p:nvSpPr>
          <p:spPr>
            <a:xfrm>
              <a:off x="7333774" y="2421016"/>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9049" y="7858"/>
                  </a:ln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76" name="Freeform: Shape 575">
              <a:extLst>
                <a:ext uri="{FF2B5EF4-FFF2-40B4-BE49-F238E27FC236}">
                  <a16:creationId xmlns:a16="http://schemas.microsoft.com/office/drawing/2014/main" xmlns="" id="{22E0B499-7BCE-4E28-9306-EDDF1AEA6042}"/>
                </a:ext>
              </a:extLst>
            </p:cNvPr>
            <p:cNvSpPr/>
            <p:nvPr/>
          </p:nvSpPr>
          <p:spPr>
            <a:xfrm>
              <a:off x="7377568" y="2420737"/>
              <a:ext cx="9525" cy="9525"/>
            </a:xfrm>
            <a:custGeom>
              <a:avLst/>
              <a:gdLst>
                <a:gd name="connsiteX0" fmla="*/ 9069 w 9525"/>
                <a:gd name="connsiteY0" fmla="*/ 10995 h 9525"/>
                <a:gd name="connsiteX1" fmla="*/ 9069 w 9525"/>
                <a:gd name="connsiteY1" fmla="*/ 10995 h 9525"/>
              </a:gdLst>
              <a:ahLst/>
              <a:cxnLst>
                <a:cxn ang="0">
                  <a:pos x="connsiteX0" y="connsiteY0"/>
                </a:cxn>
                <a:cxn ang="0">
                  <a:pos x="connsiteX1" y="connsiteY1"/>
                </a:cxn>
              </a:cxnLst>
              <a:rect l="l" t="t" r="r" b="b"/>
              <a:pathLst>
                <a:path w="9525" h="9525">
                  <a:moveTo>
                    <a:pt x="9069" y="10995"/>
                  </a:moveTo>
                  <a:cubicBezTo>
                    <a:pt x="5259" y="3375"/>
                    <a:pt x="8117" y="9090"/>
                    <a:pt x="9069" y="10995"/>
                  </a:cubicBezTo>
                  <a:close/>
                </a:path>
              </a:pathLst>
            </a:custGeom>
            <a:grpFill/>
            <a:ln w="9525" cap="flat">
              <a:noFill/>
              <a:prstDash val="solid"/>
              <a:miter/>
            </a:ln>
          </p:spPr>
          <p:txBody>
            <a:bodyPr rtlCol="0" anchor="ctr"/>
            <a:lstStyle/>
            <a:p>
              <a:endParaRPr lang="en-US">
                <a:solidFill>
                  <a:prstClr val="black"/>
                </a:solidFill>
              </a:endParaRPr>
            </a:p>
          </p:txBody>
        </p:sp>
        <p:sp>
          <p:nvSpPr>
            <p:cNvPr id="577" name="Freeform: Shape 576">
              <a:extLst>
                <a:ext uri="{FF2B5EF4-FFF2-40B4-BE49-F238E27FC236}">
                  <a16:creationId xmlns:a16="http://schemas.microsoft.com/office/drawing/2014/main" xmlns="" id="{B6E6A8D0-5039-4ABC-AE1C-BF89AA7AFE4E}"/>
                </a:ext>
              </a:extLst>
            </p:cNvPr>
            <p:cNvSpPr/>
            <p:nvPr/>
          </p:nvSpPr>
          <p:spPr>
            <a:xfrm>
              <a:off x="7375483" y="2417921"/>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3811"/>
                    <a:pt x="9249" y="8096"/>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8" name="Freeform: Shape 577">
              <a:extLst>
                <a:ext uri="{FF2B5EF4-FFF2-40B4-BE49-F238E27FC236}">
                  <a16:creationId xmlns:a16="http://schemas.microsoft.com/office/drawing/2014/main" xmlns="" id="{8E5F2924-7410-4270-BD4F-54606CA23B1B}"/>
                </a:ext>
              </a:extLst>
            </p:cNvPr>
            <p:cNvSpPr/>
            <p:nvPr/>
          </p:nvSpPr>
          <p:spPr>
            <a:xfrm>
              <a:off x="7374711" y="2500788"/>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7144"/>
                    <a:pt x="5259"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9" name="Freeform: Shape 578">
              <a:extLst>
                <a:ext uri="{FF2B5EF4-FFF2-40B4-BE49-F238E27FC236}">
                  <a16:creationId xmlns:a16="http://schemas.microsoft.com/office/drawing/2014/main" xmlns="" id="{14FDC4FB-AC4A-4FDE-BAFA-DFCB2670C03E}"/>
                </a:ext>
              </a:extLst>
            </p:cNvPr>
            <p:cNvSpPr/>
            <p:nvPr/>
          </p:nvSpPr>
          <p:spPr>
            <a:xfrm>
              <a:off x="7367111" y="2492745"/>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9472"/>
                    <a:pt x="9049" y="8520"/>
                    <a:pt x="10001" y="7567"/>
                  </a:cubicBez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80" name="Freeform: Shape 579">
              <a:extLst>
                <a:ext uri="{FF2B5EF4-FFF2-40B4-BE49-F238E27FC236}">
                  <a16:creationId xmlns:a16="http://schemas.microsoft.com/office/drawing/2014/main" xmlns="" id="{D5CBEC64-D664-4AF2-89D6-457B83B37AC3}"/>
                </a:ext>
              </a:extLst>
            </p:cNvPr>
            <p:cNvSpPr/>
            <p:nvPr/>
          </p:nvSpPr>
          <p:spPr>
            <a:xfrm>
              <a:off x="7367507" y="25188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10001"/>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1" name="Freeform: Shape 580">
              <a:extLst>
                <a:ext uri="{FF2B5EF4-FFF2-40B4-BE49-F238E27FC236}">
                  <a16:creationId xmlns:a16="http://schemas.microsoft.com/office/drawing/2014/main" xmlns="" id="{F38EE161-04E0-4E91-AC33-4A23A9DFA41D}"/>
                </a:ext>
              </a:extLst>
            </p:cNvPr>
            <p:cNvSpPr/>
            <p:nvPr/>
          </p:nvSpPr>
          <p:spPr>
            <a:xfrm>
              <a:off x="7321920" y="243697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2" name="Freeform: Shape 581">
              <a:extLst>
                <a:ext uri="{FF2B5EF4-FFF2-40B4-BE49-F238E27FC236}">
                  <a16:creationId xmlns:a16="http://schemas.microsoft.com/office/drawing/2014/main" xmlns="" id="{FA9E1208-026F-447A-A7A2-D2F24BE66359}"/>
                </a:ext>
              </a:extLst>
            </p:cNvPr>
            <p:cNvSpPr/>
            <p:nvPr/>
          </p:nvSpPr>
          <p:spPr>
            <a:xfrm>
              <a:off x="7312819" y="2422230"/>
              <a:ext cx="28575" cy="19050"/>
            </a:xfrm>
            <a:custGeom>
              <a:avLst/>
              <a:gdLst>
                <a:gd name="connsiteX0" fmla="*/ 29051 w 28575"/>
                <a:gd name="connsiteY0" fmla="*/ 18074 h 19050"/>
                <a:gd name="connsiteX1" fmla="*/ 7144 w 28575"/>
                <a:gd name="connsiteY1" fmla="*/ 19979 h 19050"/>
                <a:gd name="connsiteX2" fmla="*/ 29051 w 28575"/>
                <a:gd name="connsiteY2" fmla="*/ 18074 h 19050"/>
              </a:gdLst>
              <a:ahLst/>
              <a:cxnLst>
                <a:cxn ang="0">
                  <a:pos x="connsiteX0" y="connsiteY0"/>
                </a:cxn>
                <a:cxn ang="0">
                  <a:pos x="connsiteX1" y="connsiteY1"/>
                </a:cxn>
                <a:cxn ang="0">
                  <a:pos x="connsiteX2" y="connsiteY2"/>
                </a:cxn>
              </a:cxnLst>
              <a:rect l="l" t="t" r="r" b="b"/>
              <a:pathLst>
                <a:path w="28575" h="19050">
                  <a:moveTo>
                    <a:pt x="29051" y="18074"/>
                  </a:moveTo>
                  <a:cubicBezTo>
                    <a:pt x="28099" y="16169"/>
                    <a:pt x="17621" y="-6691"/>
                    <a:pt x="7144" y="19979"/>
                  </a:cubicBezTo>
                  <a:cubicBezTo>
                    <a:pt x="13811" y="19979"/>
                    <a:pt x="26194" y="20932"/>
                    <a:pt x="29051" y="18074"/>
                  </a:cubicBezTo>
                  <a:close/>
                </a:path>
              </a:pathLst>
            </a:custGeom>
            <a:grpFill/>
            <a:ln w="9525" cap="flat">
              <a:noFill/>
              <a:prstDash val="solid"/>
              <a:miter/>
            </a:ln>
          </p:spPr>
          <p:txBody>
            <a:bodyPr rtlCol="0" anchor="ctr"/>
            <a:lstStyle/>
            <a:p>
              <a:endParaRPr lang="en-US">
                <a:solidFill>
                  <a:prstClr val="black"/>
                </a:solidFill>
              </a:endParaRPr>
            </a:p>
          </p:txBody>
        </p:sp>
        <p:sp>
          <p:nvSpPr>
            <p:cNvPr id="583" name="Freeform: Shape 582">
              <a:extLst>
                <a:ext uri="{FF2B5EF4-FFF2-40B4-BE49-F238E27FC236}">
                  <a16:creationId xmlns:a16="http://schemas.microsoft.com/office/drawing/2014/main" xmlns="" id="{B1EA15F2-449B-40F0-9562-1687936D5D98}"/>
                </a:ext>
              </a:extLst>
            </p:cNvPr>
            <p:cNvSpPr/>
            <p:nvPr/>
          </p:nvSpPr>
          <p:spPr>
            <a:xfrm>
              <a:off x="7290911"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4" name="Freeform: Shape 583">
              <a:extLst>
                <a:ext uri="{FF2B5EF4-FFF2-40B4-BE49-F238E27FC236}">
                  <a16:creationId xmlns:a16="http://schemas.microsoft.com/office/drawing/2014/main" xmlns="" id="{0F421927-C9B8-4B0D-AE06-200D80FCE5BD}"/>
                </a:ext>
              </a:extLst>
            </p:cNvPr>
            <p:cNvSpPr/>
            <p:nvPr/>
          </p:nvSpPr>
          <p:spPr>
            <a:xfrm>
              <a:off x="7292102" y="2432028"/>
              <a:ext cx="9525" cy="19050"/>
            </a:xfrm>
            <a:custGeom>
              <a:avLst/>
              <a:gdLst>
                <a:gd name="connsiteX0" fmla="*/ 7858 w 9525"/>
                <a:gd name="connsiteY0" fmla="*/ 12086 h 19050"/>
                <a:gd name="connsiteX1" fmla="*/ 7858 w 9525"/>
                <a:gd name="connsiteY1" fmla="*/ 12086 h 19050"/>
              </a:gdLst>
              <a:ahLst/>
              <a:cxnLst>
                <a:cxn ang="0">
                  <a:pos x="connsiteX0" y="connsiteY0"/>
                </a:cxn>
                <a:cxn ang="0">
                  <a:pos x="connsiteX1" y="connsiteY1"/>
                </a:cxn>
              </a:cxnLst>
              <a:rect l="l" t="t" r="r" b="b"/>
              <a:pathLst>
                <a:path w="9525" h="19050">
                  <a:moveTo>
                    <a:pt x="7858" y="12086"/>
                  </a:moveTo>
                  <a:cubicBezTo>
                    <a:pt x="6906" y="2561"/>
                    <a:pt x="6906" y="9229"/>
                    <a:pt x="7858" y="12086"/>
                  </a:cubicBezTo>
                  <a:close/>
                </a:path>
              </a:pathLst>
            </a:custGeom>
            <a:grpFill/>
            <a:ln w="9525" cap="flat">
              <a:noFill/>
              <a:prstDash val="solid"/>
              <a:miter/>
            </a:ln>
          </p:spPr>
          <p:txBody>
            <a:bodyPr rtlCol="0" anchor="ctr"/>
            <a:lstStyle/>
            <a:p>
              <a:endParaRPr lang="en-US">
                <a:solidFill>
                  <a:prstClr val="black"/>
                </a:solidFill>
              </a:endParaRPr>
            </a:p>
          </p:txBody>
        </p:sp>
        <p:sp>
          <p:nvSpPr>
            <p:cNvPr id="585" name="Freeform: Shape 584">
              <a:extLst>
                <a:ext uri="{FF2B5EF4-FFF2-40B4-BE49-F238E27FC236}">
                  <a16:creationId xmlns:a16="http://schemas.microsoft.com/office/drawing/2014/main" xmlns="" id="{600E6BB9-C199-41AE-B8CD-68DD07417314}"/>
                </a:ext>
              </a:extLst>
            </p:cNvPr>
            <p:cNvSpPr/>
            <p:nvPr/>
          </p:nvSpPr>
          <p:spPr>
            <a:xfrm>
              <a:off x="7295379" y="2428398"/>
              <a:ext cx="9525" cy="19050"/>
            </a:xfrm>
            <a:custGeom>
              <a:avLst/>
              <a:gdLst>
                <a:gd name="connsiteX0" fmla="*/ 9343 w 9525"/>
                <a:gd name="connsiteY0" fmla="*/ 7144 h 19050"/>
                <a:gd name="connsiteX1" fmla="*/ 9343 w 9525"/>
                <a:gd name="connsiteY1" fmla="*/ 7144 h 19050"/>
              </a:gdLst>
              <a:ahLst/>
              <a:cxnLst>
                <a:cxn ang="0">
                  <a:pos x="connsiteX0" y="connsiteY0"/>
                </a:cxn>
                <a:cxn ang="0">
                  <a:pos x="connsiteX1" y="connsiteY1"/>
                </a:cxn>
              </a:cxnLst>
              <a:rect l="l" t="t" r="r" b="b"/>
              <a:pathLst>
                <a:path w="9525" h="19050">
                  <a:moveTo>
                    <a:pt x="9343" y="7144"/>
                  </a:moveTo>
                  <a:cubicBezTo>
                    <a:pt x="7439" y="8096"/>
                    <a:pt x="5533" y="2809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6" name="Freeform: Shape 585">
              <a:extLst>
                <a:ext uri="{FF2B5EF4-FFF2-40B4-BE49-F238E27FC236}">
                  <a16:creationId xmlns:a16="http://schemas.microsoft.com/office/drawing/2014/main" xmlns="" id="{B94CAAF2-08F7-4374-8536-CFD427C298BB}"/>
                </a:ext>
              </a:extLst>
            </p:cNvPr>
            <p:cNvSpPr/>
            <p:nvPr/>
          </p:nvSpPr>
          <p:spPr>
            <a:xfrm>
              <a:off x="7309961" y="24303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7144"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7" name="Freeform: Shape 586">
              <a:extLst>
                <a:ext uri="{FF2B5EF4-FFF2-40B4-BE49-F238E27FC236}">
                  <a16:creationId xmlns:a16="http://schemas.microsoft.com/office/drawing/2014/main" xmlns="" id="{F93C2788-3CD8-40FD-92E3-C0ABF648C40C}"/>
                </a:ext>
              </a:extLst>
            </p:cNvPr>
            <p:cNvSpPr/>
            <p:nvPr/>
          </p:nvSpPr>
          <p:spPr>
            <a:xfrm>
              <a:off x="7307508" y="2432124"/>
              <a:ext cx="9525" cy="9525"/>
            </a:xfrm>
            <a:custGeom>
              <a:avLst/>
              <a:gdLst>
                <a:gd name="connsiteX0" fmla="*/ 8644 w 9525"/>
                <a:gd name="connsiteY0" fmla="*/ 7228 h 9525"/>
                <a:gd name="connsiteX1" fmla="*/ 8644 w 9525"/>
                <a:gd name="connsiteY1" fmla="*/ 7228 h 9525"/>
              </a:gdLst>
              <a:ahLst/>
              <a:cxnLst>
                <a:cxn ang="0">
                  <a:pos x="connsiteX0" y="connsiteY0"/>
                </a:cxn>
                <a:cxn ang="0">
                  <a:pos x="connsiteX1" y="connsiteY1"/>
                </a:cxn>
              </a:cxnLst>
              <a:rect l="l" t="t" r="r" b="b"/>
              <a:pathLst>
                <a:path w="9525" h="9525">
                  <a:moveTo>
                    <a:pt x="8644" y="7228"/>
                  </a:moveTo>
                  <a:cubicBezTo>
                    <a:pt x="9597" y="6275"/>
                    <a:pt x="4834" y="13895"/>
                    <a:pt x="86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588" name="Freeform: Shape 587">
              <a:extLst>
                <a:ext uri="{FF2B5EF4-FFF2-40B4-BE49-F238E27FC236}">
                  <a16:creationId xmlns:a16="http://schemas.microsoft.com/office/drawing/2014/main" xmlns="" id="{63CD8F10-0AE6-4055-8CF6-E24DF6CC7772}"/>
                </a:ext>
              </a:extLst>
            </p:cNvPr>
            <p:cNvSpPr/>
            <p:nvPr/>
          </p:nvSpPr>
          <p:spPr>
            <a:xfrm>
              <a:off x="7303294" y="24293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589" name="Freeform: Shape 588">
              <a:extLst>
                <a:ext uri="{FF2B5EF4-FFF2-40B4-BE49-F238E27FC236}">
                  <a16:creationId xmlns:a16="http://schemas.microsoft.com/office/drawing/2014/main" xmlns="" id="{6926210D-F86D-4C52-8513-1612507B861E}"/>
                </a:ext>
              </a:extLst>
            </p:cNvPr>
            <p:cNvSpPr/>
            <p:nvPr/>
          </p:nvSpPr>
          <p:spPr>
            <a:xfrm>
              <a:off x="7304881" y="243040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590" name="Freeform: Shape 589">
              <a:extLst>
                <a:ext uri="{FF2B5EF4-FFF2-40B4-BE49-F238E27FC236}">
                  <a16:creationId xmlns:a16="http://schemas.microsoft.com/office/drawing/2014/main" xmlns="" id="{A4F928FA-E70C-4EF6-8761-BC2F3E8DCA8A}"/>
                </a:ext>
              </a:extLst>
            </p:cNvPr>
            <p:cNvSpPr/>
            <p:nvPr/>
          </p:nvSpPr>
          <p:spPr>
            <a:xfrm>
              <a:off x="7307210" y="2426709"/>
              <a:ext cx="9525" cy="19050"/>
            </a:xfrm>
            <a:custGeom>
              <a:avLst/>
              <a:gdLst>
                <a:gd name="connsiteX0" fmla="*/ 7990 w 9525"/>
                <a:gd name="connsiteY0" fmla="*/ 12643 h 19050"/>
                <a:gd name="connsiteX1" fmla="*/ 7990 w 9525"/>
                <a:gd name="connsiteY1" fmla="*/ 12643 h 19050"/>
              </a:gdLst>
              <a:ahLst/>
              <a:cxnLst>
                <a:cxn ang="0">
                  <a:pos x="connsiteX0" y="connsiteY0"/>
                </a:cxn>
                <a:cxn ang="0">
                  <a:pos x="connsiteX1" y="connsiteY1"/>
                </a:cxn>
              </a:cxnLst>
              <a:rect l="l" t="t" r="r" b="b"/>
              <a:pathLst>
                <a:path w="9525" h="19050">
                  <a:moveTo>
                    <a:pt x="7990" y="12643"/>
                  </a:moveTo>
                  <a:cubicBezTo>
                    <a:pt x="7990" y="3118"/>
                    <a:pt x="6085" y="7881"/>
                    <a:pt x="7990" y="12643"/>
                  </a:cubicBezTo>
                  <a:close/>
                </a:path>
              </a:pathLst>
            </a:custGeom>
            <a:grpFill/>
            <a:ln w="9525" cap="flat">
              <a:noFill/>
              <a:prstDash val="solid"/>
              <a:miter/>
            </a:ln>
          </p:spPr>
          <p:txBody>
            <a:bodyPr rtlCol="0" anchor="ctr"/>
            <a:lstStyle/>
            <a:p>
              <a:endParaRPr lang="en-US">
                <a:solidFill>
                  <a:prstClr val="black"/>
                </a:solidFill>
              </a:endParaRPr>
            </a:p>
          </p:txBody>
        </p:sp>
        <p:sp>
          <p:nvSpPr>
            <p:cNvPr id="591" name="Freeform: Shape 590">
              <a:extLst>
                <a:ext uri="{FF2B5EF4-FFF2-40B4-BE49-F238E27FC236}">
                  <a16:creationId xmlns:a16="http://schemas.microsoft.com/office/drawing/2014/main" xmlns="" id="{F29DBAC5-9AA1-49B2-A4CF-F63690AD92C2}"/>
                </a:ext>
              </a:extLst>
            </p:cNvPr>
            <p:cNvSpPr/>
            <p:nvPr/>
          </p:nvSpPr>
          <p:spPr>
            <a:xfrm>
              <a:off x="7356486" y="251412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0954"/>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2" name="Freeform: Shape 591">
              <a:extLst>
                <a:ext uri="{FF2B5EF4-FFF2-40B4-BE49-F238E27FC236}">
                  <a16:creationId xmlns:a16="http://schemas.microsoft.com/office/drawing/2014/main" xmlns="" id="{69F7AD43-7D18-43F7-8668-FA339C6D0B81}"/>
                </a:ext>
              </a:extLst>
            </p:cNvPr>
            <p:cNvSpPr/>
            <p:nvPr/>
          </p:nvSpPr>
          <p:spPr>
            <a:xfrm>
              <a:off x="7349014" y="251126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3" name="Freeform: Shape 592">
              <a:extLst>
                <a:ext uri="{FF2B5EF4-FFF2-40B4-BE49-F238E27FC236}">
                  <a16:creationId xmlns:a16="http://schemas.microsoft.com/office/drawing/2014/main" xmlns="" id="{E0216DD7-A2C9-4E64-A4C7-45DED34B65E1}"/>
                </a:ext>
              </a:extLst>
            </p:cNvPr>
            <p:cNvSpPr/>
            <p:nvPr/>
          </p:nvSpPr>
          <p:spPr>
            <a:xfrm>
              <a:off x="7342751" y="2515142"/>
              <a:ext cx="9525" cy="28575"/>
            </a:xfrm>
            <a:custGeom>
              <a:avLst/>
              <a:gdLst>
                <a:gd name="connsiteX0" fmla="*/ 8644 w 9525"/>
                <a:gd name="connsiteY0" fmla="*/ 24223 h 28575"/>
                <a:gd name="connsiteX1" fmla="*/ 8644 w 9525"/>
                <a:gd name="connsiteY1" fmla="*/ 24223 h 28575"/>
              </a:gdLst>
              <a:ahLst/>
              <a:cxnLst>
                <a:cxn ang="0">
                  <a:pos x="connsiteX0" y="connsiteY0"/>
                </a:cxn>
                <a:cxn ang="0">
                  <a:pos x="connsiteX1" y="connsiteY1"/>
                </a:cxn>
              </a:cxnLst>
              <a:rect l="l" t="t" r="r" b="b"/>
              <a:pathLst>
                <a:path w="9525" h="28575">
                  <a:moveTo>
                    <a:pt x="8644" y="24223"/>
                  </a:moveTo>
                  <a:cubicBezTo>
                    <a:pt x="4834" y="16603"/>
                    <a:pt x="9597" y="-10067"/>
                    <a:pt x="8644" y="24223"/>
                  </a:cubicBezTo>
                  <a:close/>
                </a:path>
              </a:pathLst>
            </a:custGeom>
            <a:grpFill/>
            <a:ln w="9525" cap="flat">
              <a:noFill/>
              <a:prstDash val="solid"/>
              <a:miter/>
            </a:ln>
          </p:spPr>
          <p:txBody>
            <a:bodyPr rtlCol="0" anchor="ctr"/>
            <a:lstStyle/>
            <a:p>
              <a:endParaRPr lang="en-US">
                <a:solidFill>
                  <a:prstClr val="black"/>
                </a:solidFill>
              </a:endParaRPr>
            </a:p>
          </p:txBody>
        </p:sp>
        <p:sp>
          <p:nvSpPr>
            <p:cNvPr id="594" name="Freeform: Shape 593">
              <a:extLst>
                <a:ext uri="{FF2B5EF4-FFF2-40B4-BE49-F238E27FC236}">
                  <a16:creationId xmlns:a16="http://schemas.microsoft.com/office/drawing/2014/main" xmlns="" id="{6C916F1E-E126-46FC-A9BC-ACD081A36F9A}"/>
                </a:ext>
              </a:extLst>
            </p:cNvPr>
            <p:cNvSpPr/>
            <p:nvPr/>
          </p:nvSpPr>
          <p:spPr>
            <a:xfrm>
              <a:off x="7347109" y="2538233"/>
              <a:ext cx="9525" cy="9525"/>
            </a:xfrm>
            <a:custGeom>
              <a:avLst/>
              <a:gdLst>
                <a:gd name="connsiteX0" fmla="*/ 7144 w 9525"/>
                <a:gd name="connsiteY0" fmla="*/ 8751 h 9525"/>
                <a:gd name="connsiteX1" fmla="*/ 8096 w 9525"/>
                <a:gd name="connsiteY1" fmla="*/ 7799 h 9525"/>
                <a:gd name="connsiteX2" fmla="*/ 7144 w 9525"/>
                <a:gd name="connsiteY2" fmla="*/ 8751 h 9525"/>
              </a:gdLst>
              <a:ahLst/>
              <a:cxnLst>
                <a:cxn ang="0">
                  <a:pos x="connsiteX0" y="connsiteY0"/>
                </a:cxn>
                <a:cxn ang="0">
                  <a:pos x="connsiteX1" y="connsiteY1"/>
                </a:cxn>
                <a:cxn ang="0">
                  <a:pos x="connsiteX2" y="connsiteY2"/>
                </a:cxn>
              </a:cxnLst>
              <a:rect l="l" t="t" r="r" b="b"/>
              <a:pathLst>
                <a:path w="9525" h="9525">
                  <a:moveTo>
                    <a:pt x="7144" y="8751"/>
                  </a:moveTo>
                  <a:cubicBezTo>
                    <a:pt x="8096" y="8751"/>
                    <a:pt x="8096" y="8751"/>
                    <a:pt x="8096" y="7799"/>
                  </a:cubicBezTo>
                  <a:cubicBezTo>
                    <a:pt x="8096" y="5894"/>
                    <a:pt x="7144" y="8751"/>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595" name="Freeform: Shape 594">
              <a:extLst>
                <a:ext uri="{FF2B5EF4-FFF2-40B4-BE49-F238E27FC236}">
                  <a16:creationId xmlns:a16="http://schemas.microsoft.com/office/drawing/2014/main" xmlns="" id="{AAF86D6D-B203-43A2-83C0-E75846E02573}"/>
                </a:ext>
              </a:extLst>
            </p:cNvPr>
            <p:cNvSpPr/>
            <p:nvPr/>
          </p:nvSpPr>
          <p:spPr>
            <a:xfrm>
              <a:off x="7329540" y="248459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5716"/>
                    <a:pt x="7567"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6" name="Freeform: Shape 595">
              <a:extLst>
                <a:ext uri="{FF2B5EF4-FFF2-40B4-BE49-F238E27FC236}">
                  <a16:creationId xmlns:a16="http://schemas.microsoft.com/office/drawing/2014/main" xmlns="" id="{B87ED2CB-8ED7-4979-ABA8-953FE2D6CF9A}"/>
                </a:ext>
              </a:extLst>
            </p:cNvPr>
            <p:cNvSpPr/>
            <p:nvPr/>
          </p:nvSpPr>
          <p:spPr>
            <a:xfrm>
              <a:off x="7331154" y="248745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7" name="Freeform: Shape 596">
              <a:extLst>
                <a:ext uri="{FF2B5EF4-FFF2-40B4-BE49-F238E27FC236}">
                  <a16:creationId xmlns:a16="http://schemas.microsoft.com/office/drawing/2014/main" xmlns="" id="{C67F7AA4-7589-4441-82A8-7A1184B26676}"/>
                </a:ext>
              </a:extLst>
            </p:cNvPr>
            <p:cNvSpPr/>
            <p:nvPr/>
          </p:nvSpPr>
          <p:spPr>
            <a:xfrm>
              <a:off x="7329964" y="24845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8" name="Freeform: Shape 597">
              <a:extLst>
                <a:ext uri="{FF2B5EF4-FFF2-40B4-BE49-F238E27FC236}">
                  <a16:creationId xmlns:a16="http://schemas.microsoft.com/office/drawing/2014/main" xmlns="" id="{CE684E4D-64D8-4BD7-858C-25BEA337DCE7}"/>
                </a:ext>
              </a:extLst>
            </p:cNvPr>
            <p:cNvSpPr/>
            <p:nvPr/>
          </p:nvSpPr>
          <p:spPr>
            <a:xfrm>
              <a:off x="7299484" y="2427298"/>
              <a:ext cx="9525" cy="9525"/>
            </a:xfrm>
            <a:custGeom>
              <a:avLst/>
              <a:gdLst>
                <a:gd name="connsiteX0" fmla="*/ 8096 w 9525"/>
                <a:gd name="connsiteY0" fmla="*/ 8244 h 9525"/>
                <a:gd name="connsiteX1" fmla="*/ 7144 w 9525"/>
                <a:gd name="connsiteY1" fmla="*/ 8244 h 9525"/>
                <a:gd name="connsiteX2" fmla="*/ 8096 w 9525"/>
                <a:gd name="connsiteY2" fmla="*/ 8244 h 9525"/>
              </a:gdLst>
              <a:ahLst/>
              <a:cxnLst>
                <a:cxn ang="0">
                  <a:pos x="connsiteX0" y="connsiteY0"/>
                </a:cxn>
                <a:cxn ang="0">
                  <a:pos x="connsiteX1" y="connsiteY1"/>
                </a:cxn>
                <a:cxn ang="0">
                  <a:pos x="connsiteX2" y="connsiteY2"/>
                </a:cxn>
              </a:cxnLst>
              <a:rect l="l" t="t" r="r" b="b"/>
              <a:pathLst>
                <a:path w="9525" h="9525">
                  <a:moveTo>
                    <a:pt x="8096" y="8244"/>
                  </a:moveTo>
                  <a:cubicBezTo>
                    <a:pt x="8096" y="6339"/>
                    <a:pt x="7144" y="7291"/>
                    <a:pt x="7144" y="8244"/>
                  </a:cubicBezTo>
                  <a:cubicBezTo>
                    <a:pt x="7144" y="8244"/>
                    <a:pt x="7144" y="9196"/>
                    <a:pt x="8096" y="8244"/>
                  </a:cubicBezTo>
                  <a:close/>
                </a:path>
              </a:pathLst>
            </a:custGeom>
            <a:grpFill/>
            <a:ln w="9525" cap="flat">
              <a:noFill/>
              <a:prstDash val="solid"/>
              <a:miter/>
            </a:ln>
          </p:spPr>
          <p:txBody>
            <a:bodyPr rtlCol="0" anchor="ctr"/>
            <a:lstStyle/>
            <a:p>
              <a:endParaRPr lang="en-US">
                <a:solidFill>
                  <a:prstClr val="black"/>
                </a:solidFill>
              </a:endParaRPr>
            </a:p>
          </p:txBody>
        </p:sp>
        <p:sp>
          <p:nvSpPr>
            <p:cNvPr id="599" name="Freeform: Shape 598">
              <a:extLst>
                <a:ext uri="{FF2B5EF4-FFF2-40B4-BE49-F238E27FC236}">
                  <a16:creationId xmlns:a16="http://schemas.microsoft.com/office/drawing/2014/main" xmlns="" id="{B65CBE22-745C-4221-9FDD-9FC7BF0FE765}"/>
                </a:ext>
              </a:extLst>
            </p:cNvPr>
            <p:cNvSpPr/>
            <p:nvPr/>
          </p:nvSpPr>
          <p:spPr>
            <a:xfrm>
              <a:off x="7265194" y="24350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600" name="Freeform: Shape 599">
              <a:extLst>
                <a:ext uri="{FF2B5EF4-FFF2-40B4-BE49-F238E27FC236}">
                  <a16:creationId xmlns:a16="http://schemas.microsoft.com/office/drawing/2014/main" xmlns="" id="{8D464300-0639-4F6A-8BC0-1E228BEE0AF1}"/>
                </a:ext>
              </a:extLst>
            </p:cNvPr>
            <p:cNvSpPr/>
            <p:nvPr/>
          </p:nvSpPr>
          <p:spPr>
            <a:xfrm>
              <a:off x="7253764" y="249126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1" name="Freeform: Shape 600">
              <a:extLst>
                <a:ext uri="{FF2B5EF4-FFF2-40B4-BE49-F238E27FC236}">
                  <a16:creationId xmlns:a16="http://schemas.microsoft.com/office/drawing/2014/main" xmlns="" id="{B08433D4-0D11-464C-AE80-14DF63DB0E93}"/>
                </a:ext>
              </a:extLst>
            </p:cNvPr>
            <p:cNvSpPr/>
            <p:nvPr/>
          </p:nvSpPr>
          <p:spPr>
            <a:xfrm>
              <a:off x="7253049" y="249221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0001"/>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2" name="Freeform: Shape 601">
              <a:extLst>
                <a:ext uri="{FF2B5EF4-FFF2-40B4-BE49-F238E27FC236}">
                  <a16:creationId xmlns:a16="http://schemas.microsoft.com/office/drawing/2014/main" xmlns="" id="{D63BD5C5-4366-4FB9-BBCC-E255904C8A10}"/>
                </a:ext>
              </a:extLst>
            </p:cNvPr>
            <p:cNvSpPr/>
            <p:nvPr/>
          </p:nvSpPr>
          <p:spPr>
            <a:xfrm>
              <a:off x="6925021" y="1983471"/>
              <a:ext cx="9525" cy="9525"/>
            </a:xfrm>
            <a:custGeom>
              <a:avLst/>
              <a:gdLst>
                <a:gd name="connsiteX0" fmla="*/ 8227 w 9525"/>
                <a:gd name="connsiteY0" fmla="*/ 7253 h 9525"/>
                <a:gd name="connsiteX1" fmla="*/ 8227 w 9525"/>
                <a:gd name="connsiteY1" fmla="*/ 7253 h 9525"/>
              </a:gdLst>
              <a:ahLst/>
              <a:cxnLst>
                <a:cxn ang="0">
                  <a:pos x="connsiteX0" y="connsiteY0"/>
                </a:cxn>
                <a:cxn ang="0">
                  <a:pos x="connsiteX1" y="connsiteY1"/>
                </a:cxn>
              </a:cxnLst>
              <a:rect l="l" t="t" r="r" b="b"/>
              <a:pathLst>
                <a:path w="9525" h="9525">
                  <a:moveTo>
                    <a:pt x="8227" y="7253"/>
                  </a:moveTo>
                  <a:cubicBezTo>
                    <a:pt x="9179" y="6301"/>
                    <a:pt x="5369" y="12016"/>
                    <a:pt x="8227" y="7253"/>
                  </a:cubicBezTo>
                  <a:close/>
                </a:path>
              </a:pathLst>
            </a:custGeom>
            <a:grpFill/>
            <a:ln w="9525" cap="flat">
              <a:noFill/>
              <a:prstDash val="solid"/>
              <a:miter/>
            </a:ln>
          </p:spPr>
          <p:txBody>
            <a:bodyPr rtlCol="0" anchor="ctr"/>
            <a:lstStyle/>
            <a:p>
              <a:endParaRPr lang="en-US">
                <a:solidFill>
                  <a:prstClr val="black"/>
                </a:solidFill>
              </a:endParaRPr>
            </a:p>
          </p:txBody>
        </p:sp>
        <p:sp>
          <p:nvSpPr>
            <p:cNvPr id="603" name="Freeform: Shape 602">
              <a:extLst>
                <a:ext uri="{FF2B5EF4-FFF2-40B4-BE49-F238E27FC236}">
                  <a16:creationId xmlns:a16="http://schemas.microsoft.com/office/drawing/2014/main" xmlns="" id="{2D58EB16-4A96-48C3-A096-F61DC733C688}"/>
                </a:ext>
              </a:extLst>
            </p:cNvPr>
            <p:cNvSpPr/>
            <p:nvPr/>
          </p:nvSpPr>
          <p:spPr>
            <a:xfrm>
              <a:off x="6918484" y="1975008"/>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8574" y="26194"/>
                    <a:pt x="1000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4" name="Freeform: Shape 603">
              <a:extLst>
                <a:ext uri="{FF2B5EF4-FFF2-40B4-BE49-F238E27FC236}">
                  <a16:creationId xmlns:a16="http://schemas.microsoft.com/office/drawing/2014/main" xmlns="" id="{36849752-C12C-4692-B995-4F297E51AD3E}"/>
                </a:ext>
              </a:extLst>
            </p:cNvPr>
            <p:cNvSpPr/>
            <p:nvPr/>
          </p:nvSpPr>
          <p:spPr>
            <a:xfrm>
              <a:off x="6919436" y="1979771"/>
              <a:ext cx="9525" cy="9525"/>
            </a:xfrm>
            <a:custGeom>
              <a:avLst/>
              <a:gdLst>
                <a:gd name="connsiteX0" fmla="*/ 8096 w 9525"/>
                <a:gd name="connsiteY0" fmla="*/ 10954 h 9525"/>
                <a:gd name="connsiteX1" fmla="*/ 7144 w 9525"/>
                <a:gd name="connsiteY1" fmla="*/ 7144 h 9525"/>
                <a:gd name="connsiteX2" fmla="*/ 8096 w 9525"/>
                <a:gd name="connsiteY2" fmla="*/ 10954 h 9525"/>
              </a:gdLst>
              <a:ahLst/>
              <a:cxnLst>
                <a:cxn ang="0">
                  <a:pos x="connsiteX0" y="connsiteY0"/>
                </a:cxn>
                <a:cxn ang="0">
                  <a:pos x="connsiteX1" y="connsiteY1"/>
                </a:cxn>
                <a:cxn ang="0">
                  <a:pos x="connsiteX2" y="connsiteY2"/>
                </a:cxn>
              </a:cxnLst>
              <a:rect l="l" t="t" r="r" b="b"/>
              <a:pathLst>
                <a:path w="9525" h="9525">
                  <a:moveTo>
                    <a:pt x="8096" y="10954"/>
                  </a:moveTo>
                  <a:cubicBezTo>
                    <a:pt x="8096" y="9049"/>
                    <a:pt x="7144" y="8096"/>
                    <a:pt x="7144" y="7144"/>
                  </a:cubicBezTo>
                  <a:cubicBezTo>
                    <a:pt x="7144" y="8096"/>
                    <a:pt x="7144" y="10001"/>
                    <a:pt x="8096" y="10954"/>
                  </a:cubicBezTo>
                  <a:close/>
                </a:path>
              </a:pathLst>
            </a:custGeom>
            <a:grpFill/>
            <a:ln w="9525" cap="flat">
              <a:noFill/>
              <a:prstDash val="solid"/>
              <a:miter/>
            </a:ln>
          </p:spPr>
          <p:txBody>
            <a:bodyPr rtlCol="0" anchor="ctr"/>
            <a:lstStyle/>
            <a:p>
              <a:endParaRPr lang="en-US">
                <a:solidFill>
                  <a:prstClr val="black"/>
                </a:solidFill>
              </a:endParaRPr>
            </a:p>
          </p:txBody>
        </p:sp>
        <p:sp>
          <p:nvSpPr>
            <p:cNvPr id="605" name="Freeform: Shape 604">
              <a:extLst>
                <a:ext uri="{FF2B5EF4-FFF2-40B4-BE49-F238E27FC236}">
                  <a16:creationId xmlns:a16="http://schemas.microsoft.com/office/drawing/2014/main" xmlns="" id="{E2C2708F-C059-41B3-83C9-15D797BE31D7}"/>
                </a:ext>
              </a:extLst>
            </p:cNvPr>
            <p:cNvSpPr/>
            <p:nvPr/>
          </p:nvSpPr>
          <p:spPr>
            <a:xfrm>
              <a:off x="6918166" y="198453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6" name="Freeform: Shape 605">
              <a:extLst>
                <a:ext uri="{FF2B5EF4-FFF2-40B4-BE49-F238E27FC236}">
                  <a16:creationId xmlns:a16="http://schemas.microsoft.com/office/drawing/2014/main" xmlns="" id="{0DB0769B-5504-4B98-9890-E391C7FEFD40}"/>
                </a:ext>
              </a:extLst>
            </p:cNvPr>
            <p:cNvSpPr/>
            <p:nvPr/>
          </p:nvSpPr>
          <p:spPr>
            <a:xfrm>
              <a:off x="6916579" y="19864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7" name="Freeform: Shape 606">
              <a:extLst>
                <a:ext uri="{FF2B5EF4-FFF2-40B4-BE49-F238E27FC236}">
                  <a16:creationId xmlns:a16="http://schemas.microsoft.com/office/drawing/2014/main" xmlns="" id="{2C713997-F1DB-4F0F-810F-5773A83FB2A7}"/>
                </a:ext>
              </a:extLst>
            </p:cNvPr>
            <p:cNvSpPr/>
            <p:nvPr/>
          </p:nvSpPr>
          <p:spPr>
            <a:xfrm>
              <a:off x="6913332" y="1977218"/>
              <a:ext cx="9525" cy="19050"/>
            </a:xfrm>
            <a:custGeom>
              <a:avLst/>
              <a:gdLst>
                <a:gd name="connsiteX0" fmla="*/ 8485 w 9525"/>
                <a:gd name="connsiteY0" fmla="*/ 17316 h 19050"/>
                <a:gd name="connsiteX1" fmla="*/ 8485 w 9525"/>
                <a:gd name="connsiteY1" fmla="*/ 17316 h 19050"/>
              </a:gdLst>
              <a:ahLst/>
              <a:cxnLst>
                <a:cxn ang="0">
                  <a:pos x="connsiteX0" y="connsiteY0"/>
                </a:cxn>
                <a:cxn ang="0">
                  <a:pos x="connsiteX1" y="connsiteY1"/>
                </a:cxn>
              </a:cxnLst>
              <a:rect l="l" t="t" r="r" b="b"/>
              <a:pathLst>
                <a:path w="9525" h="19050">
                  <a:moveTo>
                    <a:pt x="8485" y="17316"/>
                  </a:moveTo>
                  <a:cubicBezTo>
                    <a:pt x="10390" y="19221"/>
                    <a:pt x="4675" y="-6496"/>
                    <a:pt x="8485" y="17316"/>
                  </a:cubicBezTo>
                  <a:close/>
                </a:path>
              </a:pathLst>
            </a:custGeom>
            <a:grpFill/>
            <a:ln w="9525" cap="flat">
              <a:noFill/>
              <a:prstDash val="solid"/>
              <a:miter/>
            </a:ln>
          </p:spPr>
          <p:txBody>
            <a:bodyPr rtlCol="0" anchor="ctr"/>
            <a:lstStyle/>
            <a:p>
              <a:endParaRPr lang="en-US">
                <a:solidFill>
                  <a:prstClr val="black"/>
                </a:solidFill>
              </a:endParaRPr>
            </a:p>
          </p:txBody>
        </p:sp>
        <p:sp>
          <p:nvSpPr>
            <p:cNvPr id="608" name="Freeform: Shape 607">
              <a:extLst>
                <a:ext uri="{FF2B5EF4-FFF2-40B4-BE49-F238E27FC236}">
                  <a16:creationId xmlns:a16="http://schemas.microsoft.com/office/drawing/2014/main" xmlns="" id="{A4A5F527-A61F-4B7A-A28D-B91083E3F3D2}"/>
                </a:ext>
              </a:extLst>
            </p:cNvPr>
            <p:cNvSpPr/>
            <p:nvPr/>
          </p:nvSpPr>
          <p:spPr>
            <a:xfrm>
              <a:off x="6916579" y="1985338"/>
              <a:ext cx="9525" cy="9525"/>
            </a:xfrm>
            <a:custGeom>
              <a:avLst/>
              <a:gdLst>
                <a:gd name="connsiteX0" fmla="*/ 7144 w 9525"/>
                <a:gd name="connsiteY0" fmla="*/ 8244 h 9525"/>
                <a:gd name="connsiteX1" fmla="*/ 714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7144" y="7291"/>
                    <a:pt x="7144" y="7291"/>
                    <a:pt x="7144" y="8244"/>
                  </a:cubicBezTo>
                  <a:cubicBezTo>
                    <a:pt x="7144" y="6339"/>
                    <a:pt x="7144"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609" name="Freeform: Shape 608">
              <a:extLst>
                <a:ext uri="{FF2B5EF4-FFF2-40B4-BE49-F238E27FC236}">
                  <a16:creationId xmlns:a16="http://schemas.microsoft.com/office/drawing/2014/main" xmlns="" id="{060D8F14-9E21-471E-818F-3D96F9E14632}"/>
                </a:ext>
              </a:extLst>
            </p:cNvPr>
            <p:cNvSpPr/>
            <p:nvPr/>
          </p:nvSpPr>
          <p:spPr>
            <a:xfrm>
              <a:off x="6917637" y="1982721"/>
              <a:ext cx="9525" cy="9525"/>
            </a:xfrm>
            <a:custGeom>
              <a:avLst/>
              <a:gdLst>
                <a:gd name="connsiteX0" fmla="*/ 7990 w 9525"/>
                <a:gd name="connsiteY0" fmla="*/ 9909 h 9525"/>
                <a:gd name="connsiteX1" fmla="*/ 7990 w 9525"/>
                <a:gd name="connsiteY1" fmla="*/ 9909 h 9525"/>
              </a:gdLst>
              <a:ahLst/>
              <a:cxnLst>
                <a:cxn ang="0">
                  <a:pos x="connsiteX0" y="connsiteY0"/>
                </a:cxn>
                <a:cxn ang="0">
                  <a:pos x="connsiteX1" y="connsiteY1"/>
                </a:cxn>
              </a:cxnLst>
              <a:rect l="l" t="t" r="r" b="b"/>
              <a:pathLst>
                <a:path w="9525" h="9525">
                  <a:moveTo>
                    <a:pt x="7990" y="9909"/>
                  </a:moveTo>
                  <a:cubicBezTo>
                    <a:pt x="7990" y="8956"/>
                    <a:pt x="6085" y="4194"/>
                    <a:pt x="7990" y="9909"/>
                  </a:cubicBezTo>
                  <a:close/>
                </a:path>
              </a:pathLst>
            </a:custGeom>
            <a:grpFill/>
            <a:ln w="9525" cap="flat">
              <a:noFill/>
              <a:prstDash val="solid"/>
              <a:miter/>
            </a:ln>
          </p:spPr>
          <p:txBody>
            <a:bodyPr rtlCol="0" anchor="ctr"/>
            <a:lstStyle/>
            <a:p>
              <a:endParaRPr lang="en-US">
                <a:solidFill>
                  <a:prstClr val="black"/>
                </a:solidFill>
              </a:endParaRPr>
            </a:p>
          </p:txBody>
        </p:sp>
        <p:sp>
          <p:nvSpPr>
            <p:cNvPr id="610" name="Freeform: Shape 609">
              <a:extLst>
                <a:ext uri="{FF2B5EF4-FFF2-40B4-BE49-F238E27FC236}">
                  <a16:creationId xmlns:a16="http://schemas.microsoft.com/office/drawing/2014/main" xmlns="" id="{D57ECA77-6443-42D0-8D03-2C5183F82BE1}"/>
                </a:ext>
              </a:extLst>
            </p:cNvPr>
            <p:cNvSpPr/>
            <p:nvPr/>
          </p:nvSpPr>
          <p:spPr>
            <a:xfrm>
              <a:off x="6906865" y="1981421"/>
              <a:ext cx="19050" cy="19050"/>
            </a:xfrm>
            <a:custGeom>
              <a:avLst/>
              <a:gdLst>
                <a:gd name="connsiteX0" fmla="*/ 13047 w 19050"/>
                <a:gd name="connsiteY0" fmla="*/ 15018 h 19050"/>
                <a:gd name="connsiteX1" fmla="*/ 13047 w 19050"/>
                <a:gd name="connsiteY1" fmla="*/ 15018 h 19050"/>
              </a:gdLst>
              <a:ahLst/>
              <a:cxnLst>
                <a:cxn ang="0">
                  <a:pos x="connsiteX0" y="connsiteY0"/>
                </a:cxn>
                <a:cxn ang="0">
                  <a:pos x="connsiteX1" y="connsiteY1"/>
                </a:cxn>
              </a:cxnLst>
              <a:rect l="l" t="t" r="r" b="b"/>
              <a:pathLst>
                <a:path w="19050" h="19050">
                  <a:moveTo>
                    <a:pt x="13047" y="15018"/>
                  </a:moveTo>
                  <a:cubicBezTo>
                    <a:pt x="8285" y="5493"/>
                    <a:pt x="2570" y="3588"/>
                    <a:pt x="13047"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1" name="Freeform: Shape 610">
              <a:extLst>
                <a:ext uri="{FF2B5EF4-FFF2-40B4-BE49-F238E27FC236}">
                  <a16:creationId xmlns:a16="http://schemas.microsoft.com/office/drawing/2014/main" xmlns="" id="{5A790FE2-03B9-4985-97B3-7796BAC75AD1}"/>
                </a:ext>
              </a:extLst>
            </p:cNvPr>
            <p:cNvSpPr/>
            <p:nvPr/>
          </p:nvSpPr>
          <p:spPr>
            <a:xfrm>
              <a:off x="6903244" y="197786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2" name="Freeform: Shape 611">
              <a:extLst>
                <a:ext uri="{FF2B5EF4-FFF2-40B4-BE49-F238E27FC236}">
                  <a16:creationId xmlns:a16="http://schemas.microsoft.com/office/drawing/2014/main" xmlns="" id="{C42FE64C-4965-4B60-9D9C-E0207F50FB2A}"/>
                </a:ext>
              </a:extLst>
            </p:cNvPr>
            <p:cNvSpPr/>
            <p:nvPr/>
          </p:nvSpPr>
          <p:spPr>
            <a:xfrm>
              <a:off x="6901890" y="1982374"/>
              <a:ext cx="9525" cy="19050"/>
            </a:xfrm>
            <a:custGeom>
              <a:avLst/>
              <a:gdLst>
                <a:gd name="connsiteX0" fmla="*/ 7544 w 9525"/>
                <a:gd name="connsiteY0" fmla="*/ 15018 h 19050"/>
                <a:gd name="connsiteX1" fmla="*/ 7544 w 9525"/>
                <a:gd name="connsiteY1" fmla="*/ 15018 h 19050"/>
              </a:gdLst>
              <a:ahLst/>
              <a:cxnLst>
                <a:cxn ang="0">
                  <a:pos x="connsiteX0" y="connsiteY0"/>
                </a:cxn>
                <a:cxn ang="0">
                  <a:pos x="connsiteX1" y="connsiteY1"/>
                </a:cxn>
              </a:cxnLst>
              <a:rect l="l" t="t" r="r" b="b"/>
              <a:pathLst>
                <a:path w="9525" h="19050">
                  <a:moveTo>
                    <a:pt x="7544" y="15018"/>
                  </a:moveTo>
                  <a:cubicBezTo>
                    <a:pt x="11354" y="5493"/>
                    <a:pt x="5640" y="3588"/>
                    <a:pt x="7544"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3" name="Freeform: Shape 612">
              <a:extLst>
                <a:ext uri="{FF2B5EF4-FFF2-40B4-BE49-F238E27FC236}">
                  <a16:creationId xmlns:a16="http://schemas.microsoft.com/office/drawing/2014/main" xmlns="" id="{7EF07AB3-2E1C-49A0-A527-8C2F982C20DB}"/>
                </a:ext>
              </a:extLst>
            </p:cNvPr>
            <p:cNvSpPr/>
            <p:nvPr/>
          </p:nvSpPr>
          <p:spPr>
            <a:xfrm>
              <a:off x="6896729" y="1982926"/>
              <a:ext cx="9525" cy="9525"/>
            </a:xfrm>
            <a:custGeom>
              <a:avLst/>
              <a:gdLst>
                <a:gd name="connsiteX0" fmla="*/ 8896 w 9525"/>
                <a:gd name="connsiteY0" fmla="*/ 8751 h 9525"/>
                <a:gd name="connsiteX1" fmla="*/ 8896 w 9525"/>
                <a:gd name="connsiteY1" fmla="*/ 8751 h 9525"/>
              </a:gdLst>
              <a:ahLst/>
              <a:cxnLst>
                <a:cxn ang="0">
                  <a:pos x="connsiteX0" y="connsiteY0"/>
                </a:cxn>
                <a:cxn ang="0">
                  <a:pos x="connsiteX1" y="connsiteY1"/>
                </a:cxn>
              </a:cxnLst>
              <a:rect l="l" t="t" r="r" b="b"/>
              <a:pathLst>
                <a:path w="9525" h="9525">
                  <a:moveTo>
                    <a:pt x="8896" y="8751"/>
                  </a:moveTo>
                  <a:cubicBezTo>
                    <a:pt x="4133" y="3989"/>
                    <a:pt x="10801" y="11608"/>
                    <a:pt x="8896" y="8751"/>
                  </a:cubicBezTo>
                  <a:close/>
                </a:path>
              </a:pathLst>
            </a:custGeom>
            <a:grpFill/>
            <a:ln w="9525" cap="flat">
              <a:noFill/>
              <a:prstDash val="solid"/>
              <a:miter/>
            </a:ln>
          </p:spPr>
          <p:txBody>
            <a:bodyPr rtlCol="0" anchor="ctr"/>
            <a:lstStyle/>
            <a:p>
              <a:endParaRPr lang="en-US">
                <a:solidFill>
                  <a:prstClr val="black"/>
                </a:solidFill>
              </a:endParaRPr>
            </a:p>
          </p:txBody>
        </p:sp>
        <p:sp>
          <p:nvSpPr>
            <p:cNvPr id="614" name="Freeform: Shape 613">
              <a:extLst>
                <a:ext uri="{FF2B5EF4-FFF2-40B4-BE49-F238E27FC236}">
                  <a16:creationId xmlns:a16="http://schemas.microsoft.com/office/drawing/2014/main" xmlns="" id="{CFD539CD-AFB3-408C-976B-8E1A6F9CDC98}"/>
                </a:ext>
              </a:extLst>
            </p:cNvPr>
            <p:cNvSpPr/>
            <p:nvPr/>
          </p:nvSpPr>
          <p:spPr>
            <a:xfrm>
              <a:off x="6895088" y="1987602"/>
              <a:ext cx="19050" cy="19050"/>
            </a:xfrm>
            <a:custGeom>
              <a:avLst/>
              <a:gdLst>
                <a:gd name="connsiteX0" fmla="*/ 12442 w 19050"/>
                <a:gd name="connsiteY0" fmla="*/ 12647 h 19050"/>
                <a:gd name="connsiteX1" fmla="*/ 12442 w 19050"/>
                <a:gd name="connsiteY1" fmla="*/ 12647 h 19050"/>
              </a:gdLst>
              <a:ahLst/>
              <a:cxnLst>
                <a:cxn ang="0">
                  <a:pos x="connsiteX0" y="connsiteY0"/>
                </a:cxn>
                <a:cxn ang="0">
                  <a:pos x="connsiteX1" y="connsiteY1"/>
                </a:cxn>
              </a:cxnLst>
              <a:rect l="l" t="t" r="r" b="b"/>
              <a:pathLst>
                <a:path w="19050" h="19050">
                  <a:moveTo>
                    <a:pt x="12442" y="12647"/>
                  </a:moveTo>
                  <a:cubicBezTo>
                    <a:pt x="1012" y="265"/>
                    <a:pt x="11490" y="12647"/>
                    <a:pt x="12442"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15" name="Freeform: Shape 614">
              <a:extLst>
                <a:ext uri="{FF2B5EF4-FFF2-40B4-BE49-F238E27FC236}">
                  <a16:creationId xmlns:a16="http://schemas.microsoft.com/office/drawing/2014/main" xmlns="" id="{BC2111CB-EF17-4E80-8662-20E91B65AA9E}"/>
                </a:ext>
              </a:extLst>
            </p:cNvPr>
            <p:cNvSpPr/>
            <p:nvPr/>
          </p:nvSpPr>
          <p:spPr>
            <a:xfrm>
              <a:off x="6901339" y="199120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7144"/>
                  </a:cubicBezTo>
                  <a:cubicBezTo>
                    <a:pt x="8096" y="8096"/>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6" name="Freeform: Shape 615">
              <a:extLst>
                <a:ext uri="{FF2B5EF4-FFF2-40B4-BE49-F238E27FC236}">
                  <a16:creationId xmlns:a16="http://schemas.microsoft.com/office/drawing/2014/main" xmlns="" id="{1F0D9602-1647-4536-B2FE-145AD60797F7}"/>
                </a:ext>
              </a:extLst>
            </p:cNvPr>
            <p:cNvSpPr/>
            <p:nvPr/>
          </p:nvSpPr>
          <p:spPr>
            <a:xfrm>
              <a:off x="6891814" y="19892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7" name="Freeform: Shape 616">
              <a:extLst>
                <a:ext uri="{FF2B5EF4-FFF2-40B4-BE49-F238E27FC236}">
                  <a16:creationId xmlns:a16="http://schemas.microsoft.com/office/drawing/2014/main" xmlns="" id="{86D7418D-09EB-4E5B-80D1-1875CA18B141}"/>
                </a:ext>
              </a:extLst>
            </p:cNvPr>
            <p:cNvSpPr/>
            <p:nvPr/>
          </p:nvSpPr>
          <p:spPr>
            <a:xfrm>
              <a:off x="6896301" y="1994058"/>
              <a:ext cx="9525" cy="9525"/>
            </a:xfrm>
            <a:custGeom>
              <a:avLst/>
              <a:gdLst>
                <a:gd name="connsiteX0" fmla="*/ 7419 w 9525"/>
                <a:gd name="connsiteY0" fmla="*/ 7144 h 9525"/>
                <a:gd name="connsiteX1" fmla="*/ 7419 w 9525"/>
                <a:gd name="connsiteY1" fmla="*/ 7144 h 9525"/>
              </a:gdLst>
              <a:ahLst/>
              <a:cxnLst>
                <a:cxn ang="0">
                  <a:pos x="connsiteX0" y="connsiteY0"/>
                </a:cxn>
                <a:cxn ang="0">
                  <a:pos x="connsiteX1" y="connsiteY1"/>
                </a:cxn>
              </a:cxnLst>
              <a:rect l="l" t="t" r="r" b="b"/>
              <a:pathLst>
                <a:path w="9525" h="9525">
                  <a:moveTo>
                    <a:pt x="7419" y="7144"/>
                  </a:moveTo>
                  <a:cubicBezTo>
                    <a:pt x="6466" y="9049"/>
                    <a:pt x="8371" y="9049"/>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8" name="Freeform: Shape 617">
              <a:extLst>
                <a:ext uri="{FF2B5EF4-FFF2-40B4-BE49-F238E27FC236}">
                  <a16:creationId xmlns:a16="http://schemas.microsoft.com/office/drawing/2014/main" xmlns="" id="{BBED9627-CB43-4A5E-9DEE-33C3BC7B980F}"/>
                </a:ext>
              </a:extLst>
            </p:cNvPr>
            <p:cNvSpPr/>
            <p:nvPr/>
          </p:nvSpPr>
          <p:spPr>
            <a:xfrm>
              <a:off x="6859429" y="1988343"/>
              <a:ext cx="47625" cy="47625"/>
            </a:xfrm>
            <a:custGeom>
              <a:avLst/>
              <a:gdLst>
                <a:gd name="connsiteX0" fmla="*/ 7144 w 47625"/>
                <a:gd name="connsiteY0" fmla="*/ 38576 h 47625"/>
                <a:gd name="connsiteX1" fmla="*/ 36671 w 47625"/>
                <a:gd name="connsiteY1" fmla="*/ 12859 h 47625"/>
                <a:gd name="connsiteX2" fmla="*/ 36671 w 47625"/>
                <a:gd name="connsiteY2" fmla="*/ 7144 h 47625"/>
                <a:gd name="connsiteX3" fmla="*/ 7144 w 47625"/>
                <a:gd name="connsiteY3" fmla="*/ 38576 h 47625"/>
              </a:gdLst>
              <a:ahLst/>
              <a:cxnLst>
                <a:cxn ang="0">
                  <a:pos x="connsiteX0" y="connsiteY0"/>
                </a:cxn>
                <a:cxn ang="0">
                  <a:pos x="connsiteX1" y="connsiteY1"/>
                </a:cxn>
                <a:cxn ang="0">
                  <a:pos x="connsiteX2" y="connsiteY2"/>
                </a:cxn>
                <a:cxn ang="0">
                  <a:pos x="connsiteX3" y="connsiteY3"/>
                </a:cxn>
              </a:cxnLst>
              <a:rect l="l" t="t" r="r" b="b"/>
              <a:pathLst>
                <a:path w="47625" h="47625">
                  <a:moveTo>
                    <a:pt x="7144" y="38576"/>
                  </a:moveTo>
                  <a:cubicBezTo>
                    <a:pt x="23336" y="50959"/>
                    <a:pt x="38576" y="20479"/>
                    <a:pt x="36671" y="12859"/>
                  </a:cubicBezTo>
                  <a:cubicBezTo>
                    <a:pt x="47149" y="26194"/>
                    <a:pt x="38576" y="9049"/>
                    <a:pt x="36671" y="7144"/>
                  </a:cubicBezTo>
                  <a:cubicBezTo>
                    <a:pt x="21431" y="9049"/>
                    <a:pt x="12859" y="36671"/>
                    <a:pt x="714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19" name="Freeform: Shape 618">
              <a:extLst>
                <a:ext uri="{FF2B5EF4-FFF2-40B4-BE49-F238E27FC236}">
                  <a16:creationId xmlns:a16="http://schemas.microsoft.com/office/drawing/2014/main" xmlns="" id="{AC430ECE-8BFA-49D0-B33F-2F079511B3D4}"/>
                </a:ext>
              </a:extLst>
            </p:cNvPr>
            <p:cNvSpPr/>
            <p:nvPr/>
          </p:nvSpPr>
          <p:spPr>
            <a:xfrm>
              <a:off x="6859281" y="2013504"/>
              <a:ext cx="9525" cy="9525"/>
            </a:xfrm>
            <a:custGeom>
              <a:avLst/>
              <a:gdLst>
                <a:gd name="connsiteX0" fmla="*/ 8244 w 9525"/>
                <a:gd name="connsiteY0" fmla="*/ 8653 h 9525"/>
                <a:gd name="connsiteX1" fmla="*/ 8244 w 9525"/>
                <a:gd name="connsiteY1" fmla="*/ 8653 h 9525"/>
              </a:gdLst>
              <a:ahLst/>
              <a:cxnLst>
                <a:cxn ang="0">
                  <a:pos x="connsiteX0" y="connsiteY0"/>
                </a:cxn>
                <a:cxn ang="0">
                  <a:pos x="connsiteX1" y="connsiteY1"/>
                </a:cxn>
              </a:cxnLst>
              <a:rect l="l" t="t" r="r" b="b"/>
              <a:pathLst>
                <a:path w="9525" h="9525">
                  <a:moveTo>
                    <a:pt x="8244" y="8653"/>
                  </a:moveTo>
                  <a:cubicBezTo>
                    <a:pt x="6339" y="5795"/>
                    <a:pt x="7291" y="7700"/>
                    <a:pt x="82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620" name="Freeform: Shape 619">
              <a:extLst>
                <a:ext uri="{FF2B5EF4-FFF2-40B4-BE49-F238E27FC236}">
                  <a16:creationId xmlns:a16="http://schemas.microsoft.com/office/drawing/2014/main" xmlns="" id="{246B4188-A5DA-4566-BF36-C5D7644CFEE0}"/>
                </a:ext>
              </a:extLst>
            </p:cNvPr>
            <p:cNvSpPr/>
            <p:nvPr/>
          </p:nvSpPr>
          <p:spPr>
            <a:xfrm>
              <a:off x="6859005" y="201977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1" name="Freeform: Shape 620">
              <a:extLst>
                <a:ext uri="{FF2B5EF4-FFF2-40B4-BE49-F238E27FC236}">
                  <a16:creationId xmlns:a16="http://schemas.microsoft.com/office/drawing/2014/main" xmlns="" id="{3EE88676-5430-4DE0-A745-399D4E0DF857}"/>
                </a:ext>
              </a:extLst>
            </p:cNvPr>
            <p:cNvSpPr/>
            <p:nvPr/>
          </p:nvSpPr>
          <p:spPr>
            <a:xfrm>
              <a:off x="6873569" y="201977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2" name="Freeform: Shape 621">
              <a:extLst>
                <a:ext uri="{FF2B5EF4-FFF2-40B4-BE49-F238E27FC236}">
                  <a16:creationId xmlns:a16="http://schemas.microsoft.com/office/drawing/2014/main" xmlns="" id="{21EFD2C9-CF9E-449F-869A-E3AB1B591C58}"/>
                </a:ext>
              </a:extLst>
            </p:cNvPr>
            <p:cNvSpPr/>
            <p:nvPr/>
          </p:nvSpPr>
          <p:spPr>
            <a:xfrm>
              <a:off x="6864191" y="2008904"/>
              <a:ext cx="9525" cy="9525"/>
            </a:xfrm>
            <a:custGeom>
              <a:avLst/>
              <a:gdLst>
                <a:gd name="connsiteX0" fmla="*/ 7144 w 9525"/>
                <a:gd name="connsiteY0" fmla="*/ 7538 h 9525"/>
                <a:gd name="connsiteX1" fmla="*/ 10954 w 9525"/>
                <a:gd name="connsiteY1" fmla="*/ 8491 h 9525"/>
                <a:gd name="connsiteX2" fmla="*/ 7144 w 9525"/>
                <a:gd name="connsiteY2" fmla="*/ 7538 h 9525"/>
              </a:gdLst>
              <a:ahLst/>
              <a:cxnLst>
                <a:cxn ang="0">
                  <a:pos x="connsiteX0" y="connsiteY0"/>
                </a:cxn>
                <a:cxn ang="0">
                  <a:pos x="connsiteX1" y="connsiteY1"/>
                </a:cxn>
                <a:cxn ang="0">
                  <a:pos x="connsiteX2" y="connsiteY2"/>
                </a:cxn>
              </a:cxnLst>
              <a:rect l="l" t="t" r="r" b="b"/>
              <a:pathLst>
                <a:path w="9525" h="9525">
                  <a:moveTo>
                    <a:pt x="7144" y="7538"/>
                  </a:moveTo>
                  <a:cubicBezTo>
                    <a:pt x="8096" y="8491"/>
                    <a:pt x="9049" y="8491"/>
                    <a:pt x="10954" y="8491"/>
                  </a:cubicBezTo>
                  <a:cubicBezTo>
                    <a:pt x="9049" y="7538"/>
                    <a:pt x="8096" y="6586"/>
                    <a:pt x="7144" y="7538"/>
                  </a:cubicBezTo>
                  <a:close/>
                </a:path>
              </a:pathLst>
            </a:custGeom>
            <a:grpFill/>
            <a:ln w="9525" cap="flat">
              <a:noFill/>
              <a:prstDash val="solid"/>
              <a:miter/>
            </a:ln>
          </p:spPr>
          <p:txBody>
            <a:bodyPr rtlCol="0" anchor="ctr"/>
            <a:lstStyle/>
            <a:p>
              <a:endParaRPr lang="en-US">
                <a:solidFill>
                  <a:prstClr val="black"/>
                </a:solidFill>
              </a:endParaRPr>
            </a:p>
          </p:txBody>
        </p:sp>
        <p:sp>
          <p:nvSpPr>
            <p:cNvPr id="623" name="Freeform: Shape 622">
              <a:extLst>
                <a:ext uri="{FF2B5EF4-FFF2-40B4-BE49-F238E27FC236}">
                  <a16:creationId xmlns:a16="http://schemas.microsoft.com/office/drawing/2014/main" xmlns="" id="{AD274963-CB5A-4C0F-BA1D-2479699D40CE}"/>
                </a:ext>
              </a:extLst>
            </p:cNvPr>
            <p:cNvSpPr/>
            <p:nvPr/>
          </p:nvSpPr>
          <p:spPr>
            <a:xfrm>
              <a:off x="6871811" y="2001678"/>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cubicBezTo>
                    <a:pt x="9049" y="8096"/>
                    <a:pt x="8096" y="8096"/>
                    <a:pt x="7144" y="7144"/>
                  </a:cubicBezTo>
                  <a:cubicBezTo>
                    <a:pt x="7144" y="7144"/>
                    <a:pt x="8096" y="8096"/>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624" name="Freeform: Shape 623">
              <a:extLst>
                <a:ext uri="{FF2B5EF4-FFF2-40B4-BE49-F238E27FC236}">
                  <a16:creationId xmlns:a16="http://schemas.microsoft.com/office/drawing/2014/main" xmlns="" id="{C2231D3F-2C46-445A-B54A-668EA5CF2E92}"/>
                </a:ext>
              </a:extLst>
            </p:cNvPr>
            <p:cNvSpPr/>
            <p:nvPr/>
          </p:nvSpPr>
          <p:spPr>
            <a:xfrm>
              <a:off x="6858476" y="2015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5" name="Freeform: Shape 624">
              <a:extLst>
                <a:ext uri="{FF2B5EF4-FFF2-40B4-BE49-F238E27FC236}">
                  <a16:creationId xmlns:a16="http://schemas.microsoft.com/office/drawing/2014/main" xmlns="" id="{38E7C2D0-E1F5-414F-9865-455555FA7DD1}"/>
                </a:ext>
              </a:extLst>
            </p:cNvPr>
            <p:cNvSpPr/>
            <p:nvPr/>
          </p:nvSpPr>
          <p:spPr>
            <a:xfrm>
              <a:off x="6852076" y="2021681"/>
              <a:ext cx="28575" cy="38100"/>
            </a:xfrm>
            <a:custGeom>
              <a:avLst/>
              <a:gdLst>
                <a:gd name="connsiteX0" fmla="*/ 11639 w 28575"/>
                <a:gd name="connsiteY0" fmla="*/ 31909 h 38100"/>
                <a:gd name="connsiteX1" fmla="*/ 22117 w 28575"/>
                <a:gd name="connsiteY1" fmla="*/ 18574 h 38100"/>
                <a:gd name="connsiteX2" fmla="*/ 14496 w 28575"/>
                <a:gd name="connsiteY2" fmla="*/ 7144 h 38100"/>
                <a:gd name="connsiteX3" fmla="*/ 12592 w 28575"/>
                <a:gd name="connsiteY3" fmla="*/ 10001 h 38100"/>
                <a:gd name="connsiteX4" fmla="*/ 10686 w 28575"/>
                <a:gd name="connsiteY4" fmla="*/ 10954 h 38100"/>
                <a:gd name="connsiteX5" fmla="*/ 11639 w 28575"/>
                <a:gd name="connsiteY5" fmla="*/ 31909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38100">
                  <a:moveTo>
                    <a:pt x="11639" y="31909"/>
                  </a:moveTo>
                  <a:cubicBezTo>
                    <a:pt x="17354" y="33814"/>
                    <a:pt x="8781" y="12859"/>
                    <a:pt x="22117" y="18574"/>
                  </a:cubicBezTo>
                  <a:cubicBezTo>
                    <a:pt x="24021" y="11906"/>
                    <a:pt x="18306" y="10001"/>
                    <a:pt x="14496" y="7144"/>
                  </a:cubicBezTo>
                  <a:cubicBezTo>
                    <a:pt x="16401" y="11906"/>
                    <a:pt x="16401" y="12859"/>
                    <a:pt x="12592" y="10001"/>
                  </a:cubicBezTo>
                  <a:cubicBezTo>
                    <a:pt x="14496" y="12859"/>
                    <a:pt x="14496" y="12859"/>
                    <a:pt x="10686" y="10954"/>
                  </a:cubicBezTo>
                  <a:cubicBezTo>
                    <a:pt x="10686" y="10001"/>
                    <a:pt x="2114" y="34766"/>
                    <a:pt x="1163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626" name="Freeform: Shape 625">
              <a:extLst>
                <a:ext uri="{FF2B5EF4-FFF2-40B4-BE49-F238E27FC236}">
                  <a16:creationId xmlns:a16="http://schemas.microsoft.com/office/drawing/2014/main" xmlns="" id="{DC363281-6997-4DCC-B090-CBEFFDEB2CE1}"/>
                </a:ext>
              </a:extLst>
            </p:cNvPr>
            <p:cNvSpPr/>
            <p:nvPr/>
          </p:nvSpPr>
          <p:spPr>
            <a:xfrm>
              <a:off x="6854666" y="202549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7" name="Freeform: Shape 626">
              <a:extLst>
                <a:ext uri="{FF2B5EF4-FFF2-40B4-BE49-F238E27FC236}">
                  <a16:creationId xmlns:a16="http://schemas.microsoft.com/office/drawing/2014/main" xmlns="" id="{537BB3B0-93A1-4232-B262-2A7A23AD80A1}"/>
                </a:ext>
              </a:extLst>
            </p:cNvPr>
            <p:cNvSpPr/>
            <p:nvPr/>
          </p:nvSpPr>
          <p:spPr>
            <a:xfrm>
              <a:off x="6845141" y="2042588"/>
              <a:ext cx="19050" cy="28575"/>
            </a:xfrm>
            <a:custGeom>
              <a:avLst/>
              <a:gdLst>
                <a:gd name="connsiteX0" fmla="*/ 9049 w 19050"/>
                <a:gd name="connsiteY0" fmla="*/ 12907 h 28575"/>
                <a:gd name="connsiteX1" fmla="*/ 7144 w 19050"/>
                <a:gd name="connsiteY1" fmla="*/ 23384 h 28575"/>
                <a:gd name="connsiteX2" fmla="*/ 9049 w 19050"/>
                <a:gd name="connsiteY2" fmla="*/ 12907 h 28575"/>
              </a:gdLst>
              <a:ahLst/>
              <a:cxnLst>
                <a:cxn ang="0">
                  <a:pos x="connsiteX0" y="connsiteY0"/>
                </a:cxn>
                <a:cxn ang="0">
                  <a:pos x="connsiteX1" y="connsiteY1"/>
                </a:cxn>
                <a:cxn ang="0">
                  <a:pos x="connsiteX2" y="connsiteY2"/>
                </a:cxn>
              </a:cxnLst>
              <a:rect l="l" t="t" r="r" b="b"/>
              <a:pathLst>
                <a:path w="19050" h="28575">
                  <a:moveTo>
                    <a:pt x="9049" y="12907"/>
                  </a:moveTo>
                  <a:cubicBezTo>
                    <a:pt x="8096" y="12907"/>
                    <a:pt x="8096" y="24337"/>
                    <a:pt x="7144" y="23384"/>
                  </a:cubicBezTo>
                  <a:cubicBezTo>
                    <a:pt x="23336" y="25289"/>
                    <a:pt x="6191" y="-5191"/>
                    <a:pt x="9049" y="12907"/>
                  </a:cubicBezTo>
                  <a:close/>
                </a:path>
              </a:pathLst>
            </a:custGeom>
            <a:grpFill/>
            <a:ln w="9525" cap="flat">
              <a:noFill/>
              <a:prstDash val="solid"/>
              <a:miter/>
            </a:ln>
          </p:spPr>
          <p:txBody>
            <a:bodyPr rtlCol="0" anchor="ctr"/>
            <a:lstStyle/>
            <a:p>
              <a:endParaRPr lang="en-US">
                <a:solidFill>
                  <a:prstClr val="black"/>
                </a:solidFill>
              </a:endParaRPr>
            </a:p>
          </p:txBody>
        </p:sp>
        <p:sp>
          <p:nvSpPr>
            <p:cNvPr id="628" name="Freeform: Shape 627">
              <a:extLst>
                <a:ext uri="{FF2B5EF4-FFF2-40B4-BE49-F238E27FC236}">
                  <a16:creationId xmlns:a16="http://schemas.microsoft.com/office/drawing/2014/main" xmlns="" id="{E71C1CB0-D5B9-47FB-9817-AF94E00070D1}"/>
                </a:ext>
              </a:extLst>
            </p:cNvPr>
            <p:cNvSpPr/>
            <p:nvPr/>
          </p:nvSpPr>
          <p:spPr>
            <a:xfrm>
              <a:off x="6847046" y="20435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1095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9" name="Freeform: Shape 628">
              <a:extLst>
                <a:ext uri="{FF2B5EF4-FFF2-40B4-BE49-F238E27FC236}">
                  <a16:creationId xmlns:a16="http://schemas.microsoft.com/office/drawing/2014/main" xmlns="" id="{876EA239-CED2-4ECC-955D-70148B3EE94D}"/>
                </a:ext>
              </a:extLst>
            </p:cNvPr>
            <p:cNvSpPr/>
            <p:nvPr/>
          </p:nvSpPr>
          <p:spPr>
            <a:xfrm>
              <a:off x="6854413" y="2049303"/>
              <a:ext cx="9525" cy="9525"/>
            </a:xfrm>
            <a:custGeom>
              <a:avLst/>
              <a:gdLst>
                <a:gd name="connsiteX0" fmla="*/ 10255 w 9525"/>
                <a:gd name="connsiteY0" fmla="*/ 9049 h 9525"/>
                <a:gd name="connsiteX1" fmla="*/ 7397 w 9525"/>
                <a:gd name="connsiteY1" fmla="*/ 7144 h 9525"/>
                <a:gd name="connsiteX2" fmla="*/ 10255 w 9525"/>
                <a:gd name="connsiteY2" fmla="*/ 9049 h 9525"/>
              </a:gdLst>
              <a:ahLst/>
              <a:cxnLst>
                <a:cxn ang="0">
                  <a:pos x="connsiteX0" y="connsiteY0"/>
                </a:cxn>
                <a:cxn ang="0">
                  <a:pos x="connsiteX1" y="connsiteY1"/>
                </a:cxn>
                <a:cxn ang="0">
                  <a:pos x="connsiteX2" y="connsiteY2"/>
                </a:cxn>
              </a:cxnLst>
              <a:rect l="l" t="t" r="r" b="b"/>
              <a:pathLst>
                <a:path w="9525" h="9525">
                  <a:moveTo>
                    <a:pt x="10255" y="9049"/>
                  </a:moveTo>
                  <a:cubicBezTo>
                    <a:pt x="9302" y="8096"/>
                    <a:pt x="9302" y="8096"/>
                    <a:pt x="7397" y="7144"/>
                  </a:cubicBezTo>
                  <a:cubicBezTo>
                    <a:pt x="6445" y="7144"/>
                    <a:pt x="8350" y="8096"/>
                    <a:pt x="10255" y="9049"/>
                  </a:cubicBezTo>
                  <a:close/>
                </a:path>
              </a:pathLst>
            </a:custGeom>
            <a:grpFill/>
            <a:ln w="9525" cap="flat">
              <a:noFill/>
              <a:prstDash val="solid"/>
              <a:miter/>
            </a:ln>
          </p:spPr>
          <p:txBody>
            <a:bodyPr rtlCol="0" anchor="ctr"/>
            <a:lstStyle/>
            <a:p>
              <a:endParaRPr lang="en-US">
                <a:solidFill>
                  <a:prstClr val="black"/>
                </a:solidFill>
              </a:endParaRPr>
            </a:p>
          </p:txBody>
        </p:sp>
        <p:sp>
          <p:nvSpPr>
            <p:cNvPr id="630" name="Freeform: Shape 629">
              <a:extLst>
                <a:ext uri="{FF2B5EF4-FFF2-40B4-BE49-F238E27FC236}">
                  <a16:creationId xmlns:a16="http://schemas.microsoft.com/office/drawing/2014/main" xmlns="" id="{B06F2B65-D717-49B4-9958-A6973833D1F3}"/>
                </a:ext>
              </a:extLst>
            </p:cNvPr>
            <p:cNvSpPr/>
            <p:nvPr/>
          </p:nvSpPr>
          <p:spPr>
            <a:xfrm>
              <a:off x="6840379" y="20540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1" name="Freeform: Shape 630">
              <a:extLst>
                <a:ext uri="{FF2B5EF4-FFF2-40B4-BE49-F238E27FC236}">
                  <a16:creationId xmlns:a16="http://schemas.microsoft.com/office/drawing/2014/main" xmlns="" id="{8D24D6FD-7217-432F-BC55-B9702E051A68}"/>
                </a:ext>
              </a:extLst>
            </p:cNvPr>
            <p:cNvSpPr/>
            <p:nvPr/>
          </p:nvSpPr>
          <p:spPr>
            <a:xfrm>
              <a:off x="6844690" y="2061767"/>
              <a:ext cx="9525" cy="19050"/>
            </a:xfrm>
            <a:custGeom>
              <a:avLst/>
              <a:gdLst>
                <a:gd name="connsiteX0" fmla="*/ 11405 w 9525"/>
                <a:gd name="connsiteY0" fmla="*/ 14683 h 19050"/>
                <a:gd name="connsiteX1" fmla="*/ 11405 w 9525"/>
                <a:gd name="connsiteY1" fmla="*/ 14683 h 19050"/>
              </a:gdLst>
              <a:ahLst/>
              <a:cxnLst>
                <a:cxn ang="0">
                  <a:pos x="connsiteX0" y="connsiteY0"/>
                </a:cxn>
                <a:cxn ang="0">
                  <a:pos x="connsiteX1" y="connsiteY1"/>
                </a:cxn>
              </a:cxnLst>
              <a:rect l="l" t="t" r="r" b="b"/>
              <a:pathLst>
                <a:path w="9525" h="19050">
                  <a:moveTo>
                    <a:pt x="11405" y="14683"/>
                  </a:moveTo>
                  <a:cubicBezTo>
                    <a:pt x="13310" y="3253"/>
                    <a:pt x="928" y="6110"/>
                    <a:pt x="11405" y="14683"/>
                  </a:cubicBezTo>
                  <a:close/>
                </a:path>
              </a:pathLst>
            </a:custGeom>
            <a:grpFill/>
            <a:ln w="9525" cap="flat">
              <a:noFill/>
              <a:prstDash val="solid"/>
              <a:miter/>
            </a:ln>
          </p:spPr>
          <p:txBody>
            <a:bodyPr rtlCol="0" anchor="ctr"/>
            <a:lstStyle/>
            <a:p>
              <a:endParaRPr lang="en-US">
                <a:solidFill>
                  <a:prstClr val="black"/>
                </a:solidFill>
              </a:endParaRPr>
            </a:p>
          </p:txBody>
        </p:sp>
        <p:sp>
          <p:nvSpPr>
            <p:cNvPr id="632" name="Freeform: Shape 631">
              <a:extLst>
                <a:ext uri="{FF2B5EF4-FFF2-40B4-BE49-F238E27FC236}">
                  <a16:creationId xmlns:a16="http://schemas.microsoft.com/office/drawing/2014/main" xmlns="" id="{221EBA23-162C-4171-B001-4C734B9FFFE0}"/>
                </a:ext>
              </a:extLst>
            </p:cNvPr>
            <p:cNvSpPr/>
            <p:nvPr/>
          </p:nvSpPr>
          <p:spPr>
            <a:xfrm>
              <a:off x="6820376" y="2068353"/>
              <a:ext cx="28575" cy="47625"/>
            </a:xfrm>
            <a:custGeom>
              <a:avLst/>
              <a:gdLst>
                <a:gd name="connsiteX0" fmla="*/ 22384 w 28575"/>
                <a:gd name="connsiteY0" fmla="*/ 7144 h 47625"/>
                <a:gd name="connsiteX1" fmla="*/ 7144 w 28575"/>
                <a:gd name="connsiteY1" fmla="*/ 34766 h 47625"/>
                <a:gd name="connsiteX2" fmla="*/ 11906 w 28575"/>
                <a:gd name="connsiteY2" fmla="*/ 41434 h 47625"/>
                <a:gd name="connsiteX3" fmla="*/ 22384 w 28575"/>
                <a:gd name="connsiteY3" fmla="*/ 7144 h 47625"/>
              </a:gdLst>
              <a:ahLst/>
              <a:cxnLst>
                <a:cxn ang="0">
                  <a:pos x="connsiteX0" y="connsiteY0"/>
                </a:cxn>
                <a:cxn ang="0">
                  <a:pos x="connsiteX1" y="connsiteY1"/>
                </a:cxn>
                <a:cxn ang="0">
                  <a:pos x="connsiteX2" y="connsiteY2"/>
                </a:cxn>
                <a:cxn ang="0">
                  <a:pos x="connsiteX3" y="connsiteY3"/>
                </a:cxn>
              </a:cxnLst>
              <a:rect l="l" t="t" r="r" b="b"/>
              <a:pathLst>
                <a:path w="28575" h="47625">
                  <a:moveTo>
                    <a:pt x="22384" y="7144"/>
                  </a:moveTo>
                  <a:cubicBezTo>
                    <a:pt x="20479" y="10001"/>
                    <a:pt x="13811" y="37624"/>
                    <a:pt x="7144" y="34766"/>
                  </a:cubicBezTo>
                  <a:cubicBezTo>
                    <a:pt x="13811" y="36671"/>
                    <a:pt x="15716" y="39529"/>
                    <a:pt x="11906" y="41434"/>
                  </a:cubicBezTo>
                  <a:cubicBezTo>
                    <a:pt x="19526" y="17621"/>
                    <a:pt x="33814" y="14764"/>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3" name="Freeform: Shape 632">
              <a:extLst>
                <a:ext uri="{FF2B5EF4-FFF2-40B4-BE49-F238E27FC236}">
                  <a16:creationId xmlns:a16="http://schemas.microsoft.com/office/drawing/2014/main" xmlns="" id="{69FCF586-3EFD-4EAA-B171-2C8AD076C47E}"/>
                </a:ext>
              </a:extLst>
            </p:cNvPr>
            <p:cNvSpPr/>
            <p:nvPr/>
          </p:nvSpPr>
          <p:spPr>
            <a:xfrm>
              <a:off x="6845379" y="2070496"/>
              <a:ext cx="9525" cy="9525"/>
            </a:xfrm>
            <a:custGeom>
              <a:avLst/>
              <a:gdLst>
                <a:gd name="connsiteX0" fmla="*/ 7858 w 9525"/>
                <a:gd name="connsiteY0" fmla="*/ 7858 h 9525"/>
                <a:gd name="connsiteX1" fmla="*/ 7858 w 9525"/>
                <a:gd name="connsiteY1" fmla="*/ 7858 h 9525"/>
                <a:gd name="connsiteX2" fmla="*/ 7858 w 9525"/>
                <a:gd name="connsiteY2" fmla="*/ 7858 h 9525"/>
              </a:gdLst>
              <a:ahLst/>
              <a:cxnLst>
                <a:cxn ang="0">
                  <a:pos x="connsiteX0" y="connsiteY0"/>
                </a:cxn>
                <a:cxn ang="0">
                  <a:pos x="connsiteX1" y="connsiteY1"/>
                </a:cxn>
                <a:cxn ang="0">
                  <a:pos x="connsiteX2" y="connsiteY2"/>
                </a:cxn>
              </a:cxnLst>
              <a:rect l="l" t="t" r="r" b="b"/>
              <a:pathLst>
                <a:path w="9525" h="9525">
                  <a:moveTo>
                    <a:pt x="7858" y="7858"/>
                  </a:moveTo>
                  <a:cubicBezTo>
                    <a:pt x="7858" y="6906"/>
                    <a:pt x="6906" y="6906"/>
                    <a:pt x="7858" y="7858"/>
                  </a:cubicBez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634" name="Freeform: Shape 633">
              <a:extLst>
                <a:ext uri="{FF2B5EF4-FFF2-40B4-BE49-F238E27FC236}">
                  <a16:creationId xmlns:a16="http://schemas.microsoft.com/office/drawing/2014/main" xmlns="" id="{E2701315-B2E9-44F7-97FC-716FFBBCC1D6}"/>
                </a:ext>
              </a:extLst>
            </p:cNvPr>
            <p:cNvSpPr/>
            <p:nvPr/>
          </p:nvSpPr>
          <p:spPr>
            <a:xfrm>
              <a:off x="6824186" y="21026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5" name="Freeform: Shape 634">
              <a:extLst>
                <a:ext uri="{FF2B5EF4-FFF2-40B4-BE49-F238E27FC236}">
                  <a16:creationId xmlns:a16="http://schemas.microsoft.com/office/drawing/2014/main" xmlns="" id="{549EACFA-CE43-489B-A235-5FD728672484}"/>
                </a:ext>
              </a:extLst>
            </p:cNvPr>
            <p:cNvSpPr/>
            <p:nvPr/>
          </p:nvSpPr>
          <p:spPr>
            <a:xfrm>
              <a:off x="6845141" y="20674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6" name="Freeform: Shape 635">
              <a:extLst>
                <a:ext uri="{FF2B5EF4-FFF2-40B4-BE49-F238E27FC236}">
                  <a16:creationId xmlns:a16="http://schemas.microsoft.com/office/drawing/2014/main" xmlns="" id="{08AB19DB-4C64-4342-8DE3-5AF2CEE102F3}"/>
                </a:ext>
              </a:extLst>
            </p:cNvPr>
            <p:cNvSpPr/>
            <p:nvPr/>
          </p:nvSpPr>
          <p:spPr>
            <a:xfrm>
              <a:off x="6837521" y="20616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7" name="Freeform: Shape 636">
              <a:extLst>
                <a:ext uri="{FF2B5EF4-FFF2-40B4-BE49-F238E27FC236}">
                  <a16:creationId xmlns:a16="http://schemas.microsoft.com/office/drawing/2014/main" xmlns="" id="{7989BBD7-407C-4F27-9BFF-95E54D5C8867}"/>
                </a:ext>
              </a:extLst>
            </p:cNvPr>
            <p:cNvSpPr/>
            <p:nvPr/>
          </p:nvSpPr>
          <p:spPr>
            <a:xfrm>
              <a:off x="6817519" y="210835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8096"/>
                  </a:ln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8" name="Freeform: Shape 637">
              <a:extLst>
                <a:ext uri="{FF2B5EF4-FFF2-40B4-BE49-F238E27FC236}">
                  <a16:creationId xmlns:a16="http://schemas.microsoft.com/office/drawing/2014/main" xmlns="" id="{3AD654FB-393C-4622-A598-9B706BE3CD0A}"/>
                </a:ext>
              </a:extLst>
            </p:cNvPr>
            <p:cNvSpPr/>
            <p:nvPr/>
          </p:nvSpPr>
          <p:spPr>
            <a:xfrm>
              <a:off x="6812042" y="212645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9" name="Freeform: Shape 638">
              <a:extLst>
                <a:ext uri="{FF2B5EF4-FFF2-40B4-BE49-F238E27FC236}">
                  <a16:creationId xmlns:a16="http://schemas.microsoft.com/office/drawing/2014/main" xmlns="" id="{DAE300A7-CA54-446B-A058-789D95593478}"/>
                </a:ext>
              </a:extLst>
            </p:cNvPr>
            <p:cNvSpPr/>
            <p:nvPr/>
          </p:nvSpPr>
          <p:spPr>
            <a:xfrm>
              <a:off x="6810851" y="2103596"/>
              <a:ext cx="28575" cy="85725"/>
            </a:xfrm>
            <a:custGeom>
              <a:avLst/>
              <a:gdLst>
                <a:gd name="connsiteX0" fmla="*/ 8096 w 28575"/>
                <a:gd name="connsiteY0" fmla="*/ 74771 h 85725"/>
                <a:gd name="connsiteX1" fmla="*/ 7144 w 28575"/>
                <a:gd name="connsiteY1" fmla="*/ 40481 h 85725"/>
                <a:gd name="connsiteX2" fmla="*/ 10954 w 28575"/>
                <a:gd name="connsiteY2" fmla="*/ 20479 h 85725"/>
                <a:gd name="connsiteX3" fmla="*/ 13811 w 28575"/>
                <a:gd name="connsiteY3" fmla="*/ 7144 h 85725"/>
                <a:gd name="connsiteX4" fmla="*/ 23336 w 28575"/>
                <a:gd name="connsiteY4" fmla="*/ 14764 h 85725"/>
                <a:gd name="connsiteX5" fmla="*/ 8096 w 28575"/>
                <a:gd name="connsiteY5" fmla="*/ 74771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85725">
                  <a:moveTo>
                    <a:pt x="8096" y="74771"/>
                  </a:moveTo>
                  <a:cubicBezTo>
                    <a:pt x="28099" y="95726"/>
                    <a:pt x="10001" y="45244"/>
                    <a:pt x="7144" y="40481"/>
                  </a:cubicBezTo>
                  <a:cubicBezTo>
                    <a:pt x="30004" y="39529"/>
                    <a:pt x="13811" y="36671"/>
                    <a:pt x="10954" y="20479"/>
                  </a:cubicBezTo>
                  <a:cubicBezTo>
                    <a:pt x="18574" y="19526"/>
                    <a:pt x="35719" y="11906"/>
                    <a:pt x="13811" y="7144"/>
                  </a:cubicBezTo>
                  <a:cubicBezTo>
                    <a:pt x="17621" y="11906"/>
                    <a:pt x="18574" y="14764"/>
                    <a:pt x="23336" y="14764"/>
                  </a:cubicBezTo>
                  <a:cubicBezTo>
                    <a:pt x="5239" y="476"/>
                    <a:pt x="11906" y="73819"/>
                    <a:pt x="8096" y="74771"/>
                  </a:cubicBezTo>
                  <a:close/>
                </a:path>
              </a:pathLst>
            </a:custGeom>
            <a:grpFill/>
            <a:ln w="9525" cap="flat">
              <a:noFill/>
              <a:prstDash val="solid"/>
              <a:miter/>
            </a:ln>
          </p:spPr>
          <p:txBody>
            <a:bodyPr rtlCol="0" anchor="ctr"/>
            <a:lstStyle/>
            <a:p>
              <a:endParaRPr lang="en-US">
                <a:solidFill>
                  <a:prstClr val="black"/>
                </a:solidFill>
              </a:endParaRPr>
            </a:p>
          </p:txBody>
        </p:sp>
        <p:sp>
          <p:nvSpPr>
            <p:cNvPr id="640" name="Freeform: Shape 639">
              <a:extLst>
                <a:ext uri="{FF2B5EF4-FFF2-40B4-BE49-F238E27FC236}">
                  <a16:creationId xmlns:a16="http://schemas.microsoft.com/office/drawing/2014/main" xmlns="" id="{F7801435-53B1-42EE-B39C-0E13395932DC}"/>
                </a:ext>
              </a:extLst>
            </p:cNvPr>
            <p:cNvSpPr/>
            <p:nvPr/>
          </p:nvSpPr>
          <p:spPr>
            <a:xfrm>
              <a:off x="6809793" y="2152173"/>
              <a:ext cx="9525" cy="9525"/>
            </a:xfrm>
            <a:custGeom>
              <a:avLst/>
              <a:gdLst>
                <a:gd name="connsiteX0" fmla="*/ 10107 w 9525"/>
                <a:gd name="connsiteY0" fmla="*/ 7144 h 9525"/>
                <a:gd name="connsiteX1" fmla="*/ 10107 w 9525"/>
                <a:gd name="connsiteY1" fmla="*/ 7144 h 9525"/>
              </a:gdLst>
              <a:ahLst/>
              <a:cxnLst>
                <a:cxn ang="0">
                  <a:pos x="connsiteX0" y="connsiteY0"/>
                </a:cxn>
                <a:cxn ang="0">
                  <a:pos x="connsiteX1" y="connsiteY1"/>
                </a:cxn>
              </a:cxnLst>
              <a:rect l="l" t="t" r="r" b="b"/>
              <a:pathLst>
                <a:path w="9525" h="9525">
                  <a:moveTo>
                    <a:pt x="10107" y="7144"/>
                  </a:moveTo>
                  <a:cubicBezTo>
                    <a:pt x="3440" y="10001"/>
                    <a:pt x="10107" y="7144"/>
                    <a:pt x="1010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1" name="Freeform: Shape 640">
              <a:extLst>
                <a:ext uri="{FF2B5EF4-FFF2-40B4-BE49-F238E27FC236}">
                  <a16:creationId xmlns:a16="http://schemas.microsoft.com/office/drawing/2014/main" xmlns="" id="{92BEF0DB-1A31-4AB5-8356-57981B1A27F0}"/>
                </a:ext>
              </a:extLst>
            </p:cNvPr>
            <p:cNvSpPr/>
            <p:nvPr/>
          </p:nvSpPr>
          <p:spPr>
            <a:xfrm>
              <a:off x="6812756" y="21531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2" name="Freeform: Shape 641">
              <a:extLst>
                <a:ext uri="{FF2B5EF4-FFF2-40B4-BE49-F238E27FC236}">
                  <a16:creationId xmlns:a16="http://schemas.microsoft.com/office/drawing/2014/main" xmlns="" id="{DD036D2D-57FA-4EA4-A1E6-68ADB6C49E5C}"/>
                </a:ext>
              </a:extLst>
            </p:cNvPr>
            <p:cNvSpPr/>
            <p:nvPr/>
          </p:nvSpPr>
          <p:spPr>
            <a:xfrm>
              <a:off x="6812333" y="2175986"/>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8096"/>
                  </a:cubicBezTo>
                  <a:cubicBezTo>
                    <a:pt x="8520" y="8096"/>
                    <a:pt x="8520"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3" name="Freeform: Shape 642">
              <a:extLst>
                <a:ext uri="{FF2B5EF4-FFF2-40B4-BE49-F238E27FC236}">
                  <a16:creationId xmlns:a16="http://schemas.microsoft.com/office/drawing/2014/main" xmlns="" id="{EBE2487F-025A-45CD-A85F-887834E5EE55}"/>
                </a:ext>
              </a:extLst>
            </p:cNvPr>
            <p:cNvSpPr/>
            <p:nvPr/>
          </p:nvSpPr>
          <p:spPr>
            <a:xfrm>
              <a:off x="6814661" y="217651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9049"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4" name="Freeform: Shape 643">
              <a:extLst>
                <a:ext uri="{FF2B5EF4-FFF2-40B4-BE49-F238E27FC236}">
                  <a16:creationId xmlns:a16="http://schemas.microsoft.com/office/drawing/2014/main" xmlns="" id="{A73949C8-87DB-4B3B-B5E9-D0ED24F64E47}"/>
                </a:ext>
              </a:extLst>
            </p:cNvPr>
            <p:cNvSpPr/>
            <p:nvPr/>
          </p:nvSpPr>
          <p:spPr>
            <a:xfrm>
              <a:off x="6812756" y="2177891"/>
              <a:ext cx="19050" cy="38100"/>
            </a:xfrm>
            <a:custGeom>
              <a:avLst/>
              <a:gdLst>
                <a:gd name="connsiteX0" fmla="*/ 14764 w 19050"/>
                <a:gd name="connsiteY0" fmla="*/ 38576 h 38100"/>
                <a:gd name="connsiteX1" fmla="*/ 10954 w 19050"/>
                <a:gd name="connsiteY1" fmla="*/ 7144 h 38100"/>
                <a:gd name="connsiteX2" fmla="*/ 13811 w 19050"/>
                <a:gd name="connsiteY2" fmla="*/ 10954 h 38100"/>
                <a:gd name="connsiteX3" fmla="*/ 7144 w 19050"/>
                <a:gd name="connsiteY3" fmla="*/ 15716 h 38100"/>
                <a:gd name="connsiteX4" fmla="*/ 14764 w 19050"/>
                <a:gd name="connsiteY4" fmla="*/ 38576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38100">
                  <a:moveTo>
                    <a:pt x="14764" y="38576"/>
                  </a:moveTo>
                  <a:cubicBezTo>
                    <a:pt x="14764" y="34766"/>
                    <a:pt x="22384" y="20479"/>
                    <a:pt x="10954" y="7144"/>
                  </a:cubicBezTo>
                  <a:cubicBezTo>
                    <a:pt x="12859" y="11906"/>
                    <a:pt x="13811" y="12859"/>
                    <a:pt x="13811" y="10954"/>
                  </a:cubicBezTo>
                  <a:cubicBezTo>
                    <a:pt x="18574" y="11906"/>
                    <a:pt x="8096" y="15716"/>
                    <a:pt x="7144" y="15716"/>
                  </a:cubicBezTo>
                  <a:cubicBezTo>
                    <a:pt x="20479" y="10954"/>
                    <a:pt x="11906" y="38576"/>
                    <a:pt x="1476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45" name="Freeform: Shape 644">
              <a:extLst>
                <a:ext uri="{FF2B5EF4-FFF2-40B4-BE49-F238E27FC236}">
                  <a16:creationId xmlns:a16="http://schemas.microsoft.com/office/drawing/2014/main" xmlns="" id="{33B99506-6754-4B69-9C74-82E460A4FC1C}"/>
                </a:ext>
              </a:extLst>
            </p:cNvPr>
            <p:cNvSpPr/>
            <p:nvPr/>
          </p:nvSpPr>
          <p:spPr>
            <a:xfrm>
              <a:off x="6822608" y="2215590"/>
              <a:ext cx="19050" cy="9525"/>
            </a:xfrm>
            <a:custGeom>
              <a:avLst/>
              <a:gdLst>
                <a:gd name="connsiteX0" fmla="*/ 10627 w 19050"/>
                <a:gd name="connsiteY0" fmla="*/ 7545 h 9525"/>
                <a:gd name="connsiteX1" fmla="*/ 10627 w 19050"/>
                <a:gd name="connsiteY1" fmla="*/ 7545 h 9525"/>
              </a:gdLst>
              <a:ahLst/>
              <a:cxnLst>
                <a:cxn ang="0">
                  <a:pos x="connsiteX0" y="connsiteY0"/>
                </a:cxn>
                <a:cxn ang="0">
                  <a:pos x="connsiteX1" y="connsiteY1"/>
                </a:cxn>
              </a:cxnLst>
              <a:rect l="l" t="t" r="r" b="b"/>
              <a:pathLst>
                <a:path w="19050" h="9525">
                  <a:moveTo>
                    <a:pt x="10627" y="7545"/>
                  </a:moveTo>
                  <a:cubicBezTo>
                    <a:pt x="149" y="5640"/>
                    <a:pt x="17295" y="11355"/>
                    <a:pt x="10627" y="7545"/>
                  </a:cubicBezTo>
                  <a:close/>
                </a:path>
              </a:pathLst>
            </a:custGeom>
            <a:grpFill/>
            <a:ln w="9525" cap="flat">
              <a:noFill/>
              <a:prstDash val="solid"/>
              <a:miter/>
            </a:ln>
          </p:spPr>
          <p:txBody>
            <a:bodyPr rtlCol="0" anchor="ctr"/>
            <a:lstStyle/>
            <a:p>
              <a:endParaRPr lang="en-US">
                <a:solidFill>
                  <a:prstClr val="black"/>
                </a:solidFill>
              </a:endParaRPr>
            </a:p>
          </p:txBody>
        </p:sp>
        <p:sp>
          <p:nvSpPr>
            <p:cNvPr id="646" name="Freeform: Shape 645">
              <a:extLst>
                <a:ext uri="{FF2B5EF4-FFF2-40B4-BE49-F238E27FC236}">
                  <a16:creationId xmlns:a16="http://schemas.microsoft.com/office/drawing/2014/main" xmlns="" id="{2F5D5AD1-F9EE-4F23-AE0E-78F9BD0526A7}"/>
                </a:ext>
              </a:extLst>
            </p:cNvPr>
            <p:cNvSpPr/>
            <p:nvPr/>
          </p:nvSpPr>
          <p:spPr>
            <a:xfrm>
              <a:off x="6821329" y="2222552"/>
              <a:ext cx="19050" cy="19050"/>
            </a:xfrm>
            <a:custGeom>
              <a:avLst/>
              <a:gdLst>
                <a:gd name="connsiteX0" fmla="*/ 12859 w 19050"/>
                <a:gd name="connsiteY0" fmla="*/ 13917 h 19050"/>
                <a:gd name="connsiteX1" fmla="*/ 7144 w 19050"/>
                <a:gd name="connsiteY1" fmla="*/ 11060 h 19050"/>
                <a:gd name="connsiteX2" fmla="*/ 12859 w 19050"/>
                <a:gd name="connsiteY2" fmla="*/ 13917 h 19050"/>
              </a:gdLst>
              <a:ahLst/>
              <a:cxnLst>
                <a:cxn ang="0">
                  <a:pos x="connsiteX0" y="connsiteY0"/>
                </a:cxn>
                <a:cxn ang="0">
                  <a:pos x="connsiteX1" y="connsiteY1"/>
                </a:cxn>
                <a:cxn ang="0">
                  <a:pos x="connsiteX2" y="connsiteY2"/>
                </a:cxn>
              </a:cxnLst>
              <a:rect l="l" t="t" r="r" b="b"/>
              <a:pathLst>
                <a:path w="19050" h="19050">
                  <a:moveTo>
                    <a:pt x="12859" y="13917"/>
                  </a:moveTo>
                  <a:cubicBezTo>
                    <a:pt x="-1429" y="10107"/>
                    <a:pt x="27146" y="2487"/>
                    <a:pt x="7144" y="11060"/>
                  </a:cubicBezTo>
                  <a:cubicBezTo>
                    <a:pt x="10954" y="17727"/>
                    <a:pt x="10954" y="23442"/>
                    <a:pt x="12859" y="13917"/>
                  </a:cubicBezTo>
                  <a:close/>
                </a:path>
              </a:pathLst>
            </a:custGeom>
            <a:grpFill/>
            <a:ln w="9525" cap="flat">
              <a:noFill/>
              <a:prstDash val="solid"/>
              <a:miter/>
            </a:ln>
          </p:spPr>
          <p:txBody>
            <a:bodyPr rtlCol="0" anchor="ctr"/>
            <a:lstStyle/>
            <a:p>
              <a:endParaRPr lang="en-US">
                <a:solidFill>
                  <a:prstClr val="black"/>
                </a:solidFill>
              </a:endParaRPr>
            </a:p>
          </p:txBody>
        </p:sp>
        <p:sp>
          <p:nvSpPr>
            <p:cNvPr id="647" name="Freeform: Shape 646">
              <a:extLst>
                <a:ext uri="{FF2B5EF4-FFF2-40B4-BE49-F238E27FC236}">
                  <a16:creationId xmlns:a16="http://schemas.microsoft.com/office/drawing/2014/main" xmlns="" id="{9279F550-1DFA-48A8-B83C-9681C4013791}"/>
                </a:ext>
              </a:extLst>
            </p:cNvPr>
            <p:cNvSpPr/>
            <p:nvPr/>
          </p:nvSpPr>
          <p:spPr>
            <a:xfrm>
              <a:off x="6830007" y="2229855"/>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6615"/>
                    <a:pt x="6086" y="7567"/>
                    <a:pt x="7990" y="7567"/>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648" name="Group 647">
            <a:extLst>
              <a:ext uri="{FF2B5EF4-FFF2-40B4-BE49-F238E27FC236}">
                <a16:creationId xmlns:a16="http://schemas.microsoft.com/office/drawing/2014/main" xmlns="" id="{4F3646D5-0988-4369-8988-00D85B874C60}"/>
              </a:ext>
            </a:extLst>
          </p:cNvPr>
          <p:cNvGrpSpPr/>
          <p:nvPr userDrawn="1"/>
        </p:nvGrpSpPr>
        <p:grpSpPr>
          <a:xfrm flipH="1">
            <a:off x="844972" y="4636278"/>
            <a:ext cx="270931" cy="344010"/>
            <a:chOff x="6843236" y="157160"/>
            <a:chExt cx="947072" cy="1202528"/>
          </a:xfrm>
          <a:solidFill>
            <a:schemeClr val="accent1"/>
          </a:solidFill>
        </p:grpSpPr>
        <p:sp>
          <p:nvSpPr>
            <p:cNvPr id="649" name="Freeform: Shape 648">
              <a:extLst>
                <a:ext uri="{FF2B5EF4-FFF2-40B4-BE49-F238E27FC236}">
                  <a16:creationId xmlns:a16="http://schemas.microsoft.com/office/drawing/2014/main" xmlns="" id="{BC0B6B41-1F7E-443A-B3C7-D4E2C74C0438}"/>
                </a:ext>
              </a:extLst>
            </p:cNvPr>
            <p:cNvSpPr/>
            <p:nvPr/>
          </p:nvSpPr>
          <p:spPr>
            <a:xfrm>
              <a:off x="7263183" y="188542"/>
              <a:ext cx="19050" cy="9525"/>
            </a:xfrm>
            <a:custGeom>
              <a:avLst/>
              <a:gdLst>
                <a:gd name="connsiteX0" fmla="*/ 13917 w 19050"/>
                <a:gd name="connsiteY0" fmla="*/ 10530 h 9525"/>
                <a:gd name="connsiteX1" fmla="*/ 13917 w 19050"/>
                <a:gd name="connsiteY1" fmla="*/ 10530 h 9525"/>
              </a:gdLst>
              <a:ahLst/>
              <a:cxnLst>
                <a:cxn ang="0">
                  <a:pos x="connsiteX0" y="connsiteY0"/>
                </a:cxn>
                <a:cxn ang="0">
                  <a:pos x="connsiteX1" y="connsiteY1"/>
                </a:cxn>
              </a:cxnLst>
              <a:rect l="l" t="t" r="r" b="b"/>
              <a:pathLst>
                <a:path w="19050" h="9525">
                  <a:moveTo>
                    <a:pt x="13917" y="10530"/>
                  </a:moveTo>
                  <a:cubicBezTo>
                    <a:pt x="13917" y="10530"/>
                    <a:pt x="-1323" y="2910"/>
                    <a:pt x="13917"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50" name="Freeform: Shape 649">
              <a:extLst>
                <a:ext uri="{FF2B5EF4-FFF2-40B4-BE49-F238E27FC236}">
                  <a16:creationId xmlns:a16="http://schemas.microsoft.com/office/drawing/2014/main" xmlns="" id="{38EFEE21-31CE-461D-AA24-D9A341EEAE2F}"/>
                </a:ext>
              </a:extLst>
            </p:cNvPr>
            <p:cNvSpPr/>
            <p:nvPr/>
          </p:nvSpPr>
          <p:spPr>
            <a:xfrm>
              <a:off x="7235250" y="171185"/>
              <a:ext cx="19050" cy="19050"/>
            </a:xfrm>
            <a:custGeom>
              <a:avLst/>
              <a:gdLst>
                <a:gd name="connsiteX0" fmla="*/ 15180 w 19050"/>
                <a:gd name="connsiteY0" fmla="*/ 12647 h 19050"/>
                <a:gd name="connsiteX1" fmla="*/ 15180 w 19050"/>
                <a:gd name="connsiteY1" fmla="*/ 12647 h 19050"/>
              </a:gdLst>
              <a:ahLst/>
              <a:cxnLst>
                <a:cxn ang="0">
                  <a:pos x="connsiteX0" y="connsiteY0"/>
                </a:cxn>
                <a:cxn ang="0">
                  <a:pos x="connsiteX1" y="connsiteY1"/>
                </a:cxn>
              </a:cxnLst>
              <a:rect l="l" t="t" r="r" b="b"/>
              <a:pathLst>
                <a:path w="19050" h="19050">
                  <a:moveTo>
                    <a:pt x="15180" y="12647"/>
                  </a:moveTo>
                  <a:cubicBezTo>
                    <a:pt x="-8632" y="12647"/>
                    <a:pt x="29468" y="265"/>
                    <a:pt x="15180"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51" name="Freeform: Shape 650">
              <a:extLst>
                <a:ext uri="{FF2B5EF4-FFF2-40B4-BE49-F238E27FC236}">
                  <a16:creationId xmlns:a16="http://schemas.microsoft.com/office/drawing/2014/main" xmlns="" id="{857FB5D4-54F9-44AF-B3CA-88E9DE39E332}"/>
                </a:ext>
              </a:extLst>
            </p:cNvPr>
            <p:cNvSpPr/>
            <p:nvPr/>
          </p:nvSpPr>
          <p:spPr>
            <a:xfrm>
              <a:off x="7409021" y="559593"/>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52" name="Freeform: Shape 651">
              <a:extLst>
                <a:ext uri="{FF2B5EF4-FFF2-40B4-BE49-F238E27FC236}">
                  <a16:creationId xmlns:a16="http://schemas.microsoft.com/office/drawing/2014/main" xmlns="" id="{15680CA0-F9D5-4139-86BA-0C4A8D1181C5}"/>
                </a:ext>
              </a:extLst>
            </p:cNvPr>
            <p:cNvSpPr/>
            <p:nvPr/>
          </p:nvSpPr>
          <p:spPr>
            <a:xfrm>
              <a:off x="7597616" y="751284"/>
              <a:ext cx="9525" cy="9525"/>
            </a:xfrm>
            <a:custGeom>
              <a:avLst/>
              <a:gdLst>
                <a:gd name="connsiteX0" fmla="*/ 10001 w 9525"/>
                <a:gd name="connsiteY0" fmla="*/ 7858 h 9525"/>
                <a:gd name="connsiteX1" fmla="*/ 7144 w 9525"/>
                <a:gd name="connsiteY1" fmla="*/ 7858 h 9525"/>
                <a:gd name="connsiteX2" fmla="*/ 10001 w 9525"/>
                <a:gd name="connsiteY2" fmla="*/ 7858 h 9525"/>
              </a:gdLst>
              <a:ahLst/>
              <a:cxnLst>
                <a:cxn ang="0">
                  <a:pos x="connsiteX0" y="connsiteY0"/>
                </a:cxn>
                <a:cxn ang="0">
                  <a:pos x="connsiteX1" y="connsiteY1"/>
                </a:cxn>
                <a:cxn ang="0">
                  <a:pos x="connsiteX2" y="connsiteY2"/>
                </a:cxn>
              </a:cxnLst>
              <a:rect l="l" t="t" r="r" b="b"/>
              <a:pathLst>
                <a:path w="9525" h="9525">
                  <a:moveTo>
                    <a:pt x="10001" y="7858"/>
                  </a:moveTo>
                  <a:cubicBezTo>
                    <a:pt x="8096" y="6906"/>
                    <a:pt x="7144" y="6906"/>
                    <a:pt x="7144" y="7858"/>
                  </a:cubicBezTo>
                  <a:cubicBezTo>
                    <a:pt x="9049" y="8811"/>
                    <a:pt x="10954" y="8811"/>
                    <a:pt x="10001" y="7858"/>
                  </a:cubicBezTo>
                  <a:close/>
                </a:path>
              </a:pathLst>
            </a:custGeom>
            <a:grpFill/>
            <a:ln w="9525" cap="flat">
              <a:noFill/>
              <a:prstDash val="solid"/>
              <a:miter/>
            </a:ln>
          </p:spPr>
          <p:txBody>
            <a:bodyPr rtlCol="0" anchor="ctr"/>
            <a:lstStyle/>
            <a:p>
              <a:endParaRPr lang="en-US">
                <a:solidFill>
                  <a:prstClr val="black"/>
                </a:solidFill>
              </a:endParaRPr>
            </a:p>
          </p:txBody>
        </p:sp>
        <p:sp>
          <p:nvSpPr>
            <p:cNvPr id="653" name="Freeform: Shape 652">
              <a:extLst>
                <a:ext uri="{FF2B5EF4-FFF2-40B4-BE49-F238E27FC236}">
                  <a16:creationId xmlns:a16="http://schemas.microsoft.com/office/drawing/2014/main" xmlns="" id="{9810851D-E59B-473F-BC43-8AAA4D52109D}"/>
                </a:ext>
              </a:extLst>
            </p:cNvPr>
            <p:cNvSpPr/>
            <p:nvPr/>
          </p:nvSpPr>
          <p:spPr>
            <a:xfrm>
              <a:off x="7640479" y="77104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7144"/>
                    <a:pt x="7144" y="7144"/>
                  </a:cubicBezTo>
                  <a:cubicBezTo>
                    <a:pt x="8096" y="7144"/>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654" name="Freeform: Shape 653">
              <a:extLst>
                <a:ext uri="{FF2B5EF4-FFF2-40B4-BE49-F238E27FC236}">
                  <a16:creationId xmlns:a16="http://schemas.microsoft.com/office/drawing/2014/main" xmlns="" id="{659CAFCE-FCCE-4F0B-9664-1986E4978B00}"/>
                </a:ext>
              </a:extLst>
            </p:cNvPr>
            <p:cNvSpPr/>
            <p:nvPr/>
          </p:nvSpPr>
          <p:spPr>
            <a:xfrm>
              <a:off x="7408069" y="562451"/>
              <a:ext cx="9525" cy="19050"/>
            </a:xfrm>
            <a:custGeom>
              <a:avLst/>
              <a:gdLst>
                <a:gd name="connsiteX0" fmla="*/ 8096 w 9525"/>
                <a:gd name="connsiteY0" fmla="*/ 7144 h 19050"/>
                <a:gd name="connsiteX1" fmla="*/ 7144 w 9525"/>
                <a:gd name="connsiteY1" fmla="*/ 14764 h 19050"/>
                <a:gd name="connsiteX2" fmla="*/ 8096 w 9525"/>
                <a:gd name="connsiteY2" fmla="*/ 7144 h 19050"/>
              </a:gdLst>
              <a:ahLst/>
              <a:cxnLst>
                <a:cxn ang="0">
                  <a:pos x="connsiteX0" y="connsiteY0"/>
                </a:cxn>
                <a:cxn ang="0">
                  <a:pos x="connsiteX1" y="connsiteY1"/>
                </a:cxn>
                <a:cxn ang="0">
                  <a:pos x="connsiteX2" y="connsiteY2"/>
                </a:cxn>
              </a:cxnLst>
              <a:rect l="l" t="t" r="r" b="b"/>
              <a:pathLst>
                <a:path w="9525" h="19050">
                  <a:moveTo>
                    <a:pt x="8096" y="7144"/>
                  </a:moveTo>
                  <a:lnTo>
                    <a:pt x="7144" y="14764"/>
                  </a:lnTo>
                  <a:cubicBezTo>
                    <a:pt x="8096" y="14764"/>
                    <a:pt x="8096" y="1095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5" name="Freeform: Shape 654">
              <a:extLst>
                <a:ext uri="{FF2B5EF4-FFF2-40B4-BE49-F238E27FC236}">
                  <a16:creationId xmlns:a16="http://schemas.microsoft.com/office/drawing/2014/main" xmlns="" id="{5449434C-7AF6-4DEF-B8AA-EB895771EDEB}"/>
                </a:ext>
              </a:extLst>
            </p:cNvPr>
            <p:cNvSpPr/>
            <p:nvPr/>
          </p:nvSpPr>
          <p:spPr>
            <a:xfrm>
              <a:off x="7282648" y="164306"/>
              <a:ext cx="9525" cy="9525"/>
            </a:xfrm>
            <a:custGeom>
              <a:avLst/>
              <a:gdLst>
                <a:gd name="connsiteX0" fmla="*/ 11597 w 9525"/>
                <a:gd name="connsiteY0" fmla="*/ 7144 h 9525"/>
                <a:gd name="connsiteX1" fmla="*/ 11597 w 9525"/>
                <a:gd name="connsiteY1" fmla="*/ 7144 h 9525"/>
              </a:gdLst>
              <a:ahLst/>
              <a:cxnLst>
                <a:cxn ang="0">
                  <a:pos x="connsiteX0" y="connsiteY0"/>
                </a:cxn>
                <a:cxn ang="0">
                  <a:pos x="connsiteX1" y="connsiteY1"/>
                </a:cxn>
              </a:cxnLst>
              <a:rect l="l" t="t" r="r" b="b"/>
              <a:pathLst>
                <a:path w="9525" h="9525">
                  <a:moveTo>
                    <a:pt x="11597" y="7144"/>
                  </a:moveTo>
                  <a:cubicBezTo>
                    <a:pt x="2072" y="8096"/>
                    <a:pt x="10644" y="9049"/>
                    <a:pt x="1159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6" name="Freeform: Shape 655">
              <a:extLst>
                <a:ext uri="{FF2B5EF4-FFF2-40B4-BE49-F238E27FC236}">
                  <a16:creationId xmlns:a16="http://schemas.microsoft.com/office/drawing/2014/main" xmlns="" id="{70073711-32FD-4830-BDE5-26AD3566357F}"/>
                </a:ext>
              </a:extLst>
            </p:cNvPr>
            <p:cNvSpPr/>
            <p:nvPr/>
          </p:nvSpPr>
          <p:spPr>
            <a:xfrm>
              <a:off x="7404111" y="435841"/>
              <a:ext cx="9525" cy="9525"/>
            </a:xfrm>
            <a:custGeom>
              <a:avLst/>
              <a:gdLst>
                <a:gd name="connsiteX0" fmla="*/ 8244 w 9525"/>
                <a:gd name="connsiteY0" fmla="*/ 11833 h 9525"/>
                <a:gd name="connsiteX1" fmla="*/ 8244 w 9525"/>
                <a:gd name="connsiteY1" fmla="*/ 11833 h 9525"/>
              </a:gdLst>
              <a:ahLst/>
              <a:cxnLst>
                <a:cxn ang="0">
                  <a:pos x="connsiteX0" y="connsiteY0"/>
                </a:cxn>
                <a:cxn ang="0">
                  <a:pos x="connsiteX1" y="connsiteY1"/>
                </a:cxn>
              </a:cxnLst>
              <a:rect l="l" t="t" r="r" b="b"/>
              <a:pathLst>
                <a:path w="9525" h="9525">
                  <a:moveTo>
                    <a:pt x="8244" y="11833"/>
                  </a:moveTo>
                  <a:cubicBezTo>
                    <a:pt x="7291" y="9928"/>
                    <a:pt x="6339" y="2308"/>
                    <a:pt x="82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657" name="Freeform: Shape 656">
              <a:extLst>
                <a:ext uri="{FF2B5EF4-FFF2-40B4-BE49-F238E27FC236}">
                  <a16:creationId xmlns:a16="http://schemas.microsoft.com/office/drawing/2014/main" xmlns="" id="{5FE2453B-FDC7-4F4E-867D-D03425B90DD3}"/>
                </a:ext>
              </a:extLst>
            </p:cNvPr>
            <p:cNvSpPr/>
            <p:nvPr/>
          </p:nvSpPr>
          <p:spPr>
            <a:xfrm>
              <a:off x="7409503" y="215636"/>
              <a:ext cx="9525" cy="19050"/>
            </a:xfrm>
            <a:custGeom>
              <a:avLst/>
              <a:gdLst>
                <a:gd name="connsiteX0" fmla="*/ 7615 w 9525"/>
                <a:gd name="connsiteY0" fmla="*/ 8201 h 19050"/>
                <a:gd name="connsiteX1" fmla="*/ 7615 w 9525"/>
                <a:gd name="connsiteY1" fmla="*/ 8201 h 19050"/>
              </a:gdLst>
              <a:ahLst/>
              <a:cxnLst>
                <a:cxn ang="0">
                  <a:pos x="connsiteX0" y="connsiteY0"/>
                </a:cxn>
                <a:cxn ang="0">
                  <a:pos x="connsiteX1" y="connsiteY1"/>
                </a:cxn>
              </a:cxnLst>
              <a:rect l="l" t="t" r="r" b="b"/>
              <a:pathLst>
                <a:path w="9525" h="19050">
                  <a:moveTo>
                    <a:pt x="7615" y="8201"/>
                  </a:moveTo>
                  <a:cubicBezTo>
                    <a:pt x="4757" y="22488"/>
                    <a:pt x="16187" y="2486"/>
                    <a:pt x="7615" y="8201"/>
                  </a:cubicBezTo>
                  <a:close/>
                </a:path>
              </a:pathLst>
            </a:custGeom>
            <a:grpFill/>
            <a:ln w="9525" cap="flat">
              <a:noFill/>
              <a:prstDash val="solid"/>
              <a:miter/>
            </a:ln>
          </p:spPr>
          <p:txBody>
            <a:bodyPr rtlCol="0" anchor="ctr"/>
            <a:lstStyle/>
            <a:p>
              <a:endParaRPr lang="en-US">
                <a:solidFill>
                  <a:prstClr val="black"/>
                </a:solidFill>
              </a:endParaRPr>
            </a:p>
          </p:txBody>
        </p:sp>
        <p:sp>
          <p:nvSpPr>
            <p:cNvPr id="658" name="Freeform: Shape 657">
              <a:extLst>
                <a:ext uri="{FF2B5EF4-FFF2-40B4-BE49-F238E27FC236}">
                  <a16:creationId xmlns:a16="http://schemas.microsoft.com/office/drawing/2014/main" xmlns="" id="{16FCCEA4-0CAC-4213-9B60-DE290C170050}"/>
                </a:ext>
              </a:extLst>
            </p:cNvPr>
            <p:cNvSpPr/>
            <p:nvPr/>
          </p:nvSpPr>
          <p:spPr>
            <a:xfrm>
              <a:off x="7305199" y="17573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7144"/>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9" name="Freeform: Shape 658">
              <a:extLst>
                <a:ext uri="{FF2B5EF4-FFF2-40B4-BE49-F238E27FC236}">
                  <a16:creationId xmlns:a16="http://schemas.microsoft.com/office/drawing/2014/main" xmlns="" id="{09FC34F6-39D3-4874-BB3C-91BD5CD53C8B}"/>
                </a:ext>
              </a:extLst>
            </p:cNvPr>
            <p:cNvSpPr/>
            <p:nvPr/>
          </p:nvSpPr>
          <p:spPr>
            <a:xfrm>
              <a:off x="7402354" y="50720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0" name="Freeform: Shape 659">
              <a:extLst>
                <a:ext uri="{FF2B5EF4-FFF2-40B4-BE49-F238E27FC236}">
                  <a16:creationId xmlns:a16="http://schemas.microsoft.com/office/drawing/2014/main" xmlns="" id="{C25B0B08-95AB-4A5C-8E82-ADD5644FBDF4}"/>
                </a:ext>
              </a:extLst>
            </p:cNvPr>
            <p:cNvSpPr/>
            <p:nvPr/>
          </p:nvSpPr>
          <p:spPr>
            <a:xfrm>
              <a:off x="7208996" y="4024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1" name="Freeform: Shape 660">
              <a:extLst>
                <a:ext uri="{FF2B5EF4-FFF2-40B4-BE49-F238E27FC236}">
                  <a16:creationId xmlns:a16="http://schemas.microsoft.com/office/drawing/2014/main" xmlns="" id="{218FD484-0034-4DF7-B29F-B7737FABDD15}"/>
                </a:ext>
              </a:extLst>
            </p:cNvPr>
            <p:cNvSpPr/>
            <p:nvPr/>
          </p:nvSpPr>
          <p:spPr>
            <a:xfrm>
              <a:off x="7228999" y="1662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2" name="Freeform: Shape 661">
              <a:extLst>
                <a:ext uri="{FF2B5EF4-FFF2-40B4-BE49-F238E27FC236}">
                  <a16:creationId xmlns:a16="http://schemas.microsoft.com/office/drawing/2014/main" xmlns="" id="{5AD167D9-6AEE-4DBB-9D76-76C120A37A18}"/>
                </a:ext>
              </a:extLst>
            </p:cNvPr>
            <p:cNvSpPr/>
            <p:nvPr/>
          </p:nvSpPr>
          <p:spPr>
            <a:xfrm>
              <a:off x="7710113" y="815392"/>
              <a:ext cx="9525" cy="9525"/>
            </a:xfrm>
            <a:custGeom>
              <a:avLst/>
              <a:gdLst>
                <a:gd name="connsiteX0" fmla="*/ 8947 w 9525"/>
                <a:gd name="connsiteY0" fmla="*/ 7567 h 9525"/>
                <a:gd name="connsiteX1" fmla="*/ 8947 w 9525"/>
                <a:gd name="connsiteY1" fmla="*/ 7567 h 9525"/>
                <a:gd name="connsiteX2" fmla="*/ 8947 w 9525"/>
                <a:gd name="connsiteY2" fmla="*/ 7567 h 9525"/>
              </a:gdLst>
              <a:ahLst/>
              <a:cxnLst>
                <a:cxn ang="0">
                  <a:pos x="connsiteX0" y="connsiteY0"/>
                </a:cxn>
                <a:cxn ang="0">
                  <a:pos x="connsiteX1" y="connsiteY1"/>
                </a:cxn>
                <a:cxn ang="0">
                  <a:pos x="connsiteX2" y="connsiteY2"/>
                </a:cxn>
              </a:cxnLst>
              <a:rect l="l" t="t" r="r" b="b"/>
              <a:pathLst>
                <a:path w="9525" h="9525">
                  <a:moveTo>
                    <a:pt x="8947" y="7567"/>
                  </a:moveTo>
                  <a:cubicBezTo>
                    <a:pt x="7995" y="7567"/>
                    <a:pt x="7995" y="7567"/>
                    <a:pt x="8947" y="7567"/>
                  </a:cubicBezTo>
                  <a:cubicBezTo>
                    <a:pt x="6090" y="6615"/>
                    <a:pt x="7042" y="7567"/>
                    <a:pt x="8947" y="7567"/>
                  </a:cubicBezTo>
                  <a:close/>
                </a:path>
              </a:pathLst>
            </a:custGeom>
            <a:grpFill/>
            <a:ln w="9525" cap="flat">
              <a:noFill/>
              <a:prstDash val="solid"/>
              <a:miter/>
            </a:ln>
          </p:spPr>
          <p:txBody>
            <a:bodyPr rtlCol="0" anchor="ctr"/>
            <a:lstStyle/>
            <a:p>
              <a:endParaRPr lang="en-US">
                <a:solidFill>
                  <a:prstClr val="black"/>
                </a:solidFill>
              </a:endParaRPr>
            </a:p>
          </p:txBody>
        </p:sp>
        <p:sp>
          <p:nvSpPr>
            <p:cNvPr id="663" name="Freeform: Shape 662">
              <a:extLst>
                <a:ext uri="{FF2B5EF4-FFF2-40B4-BE49-F238E27FC236}">
                  <a16:creationId xmlns:a16="http://schemas.microsoft.com/office/drawing/2014/main" xmlns="" id="{9C846068-5946-4B2F-B7B2-F255B5DC4F11}"/>
                </a:ext>
              </a:extLst>
            </p:cNvPr>
            <p:cNvSpPr/>
            <p:nvPr/>
          </p:nvSpPr>
          <p:spPr>
            <a:xfrm>
              <a:off x="7269956" y="1302044"/>
              <a:ext cx="38100" cy="19050"/>
            </a:xfrm>
            <a:custGeom>
              <a:avLst/>
              <a:gdLst>
                <a:gd name="connsiteX0" fmla="*/ 7144 w 38100"/>
                <a:gd name="connsiteY0" fmla="*/ 12405 h 19050"/>
                <a:gd name="connsiteX1" fmla="*/ 38576 w 38100"/>
                <a:gd name="connsiteY1" fmla="*/ 7643 h 19050"/>
                <a:gd name="connsiteX2" fmla="*/ 7144 w 38100"/>
                <a:gd name="connsiteY2" fmla="*/ 12405 h 19050"/>
              </a:gdLst>
              <a:ahLst/>
              <a:cxnLst>
                <a:cxn ang="0">
                  <a:pos x="connsiteX0" y="connsiteY0"/>
                </a:cxn>
                <a:cxn ang="0">
                  <a:pos x="connsiteX1" y="connsiteY1"/>
                </a:cxn>
                <a:cxn ang="0">
                  <a:pos x="connsiteX2" y="connsiteY2"/>
                </a:cxn>
              </a:cxnLst>
              <a:rect l="l" t="t" r="r" b="b"/>
              <a:pathLst>
                <a:path w="38100" h="19050">
                  <a:moveTo>
                    <a:pt x="7144" y="12405"/>
                  </a:moveTo>
                  <a:cubicBezTo>
                    <a:pt x="15716" y="15263"/>
                    <a:pt x="25241" y="4785"/>
                    <a:pt x="38576" y="7643"/>
                  </a:cubicBezTo>
                  <a:cubicBezTo>
                    <a:pt x="36671" y="6690"/>
                    <a:pt x="17621" y="14310"/>
                    <a:pt x="7144" y="12405"/>
                  </a:cubicBezTo>
                  <a:close/>
                </a:path>
              </a:pathLst>
            </a:custGeom>
            <a:grpFill/>
            <a:ln w="9525" cap="flat">
              <a:noFill/>
              <a:prstDash val="solid"/>
              <a:miter/>
            </a:ln>
          </p:spPr>
          <p:txBody>
            <a:bodyPr rtlCol="0" anchor="ctr"/>
            <a:lstStyle/>
            <a:p>
              <a:endParaRPr lang="en-US">
                <a:solidFill>
                  <a:prstClr val="black"/>
                </a:solidFill>
              </a:endParaRPr>
            </a:p>
          </p:txBody>
        </p:sp>
        <p:sp>
          <p:nvSpPr>
            <p:cNvPr id="664" name="Freeform: Shape 663">
              <a:extLst>
                <a:ext uri="{FF2B5EF4-FFF2-40B4-BE49-F238E27FC236}">
                  <a16:creationId xmlns:a16="http://schemas.microsoft.com/office/drawing/2014/main" xmlns="" id="{A327B83D-0F58-4659-9921-25F2DA1F81FA}"/>
                </a:ext>
              </a:extLst>
            </p:cNvPr>
            <p:cNvSpPr/>
            <p:nvPr/>
          </p:nvSpPr>
          <p:spPr>
            <a:xfrm>
              <a:off x="7289006" y="164544"/>
              <a:ext cx="9525" cy="9525"/>
            </a:xfrm>
            <a:custGeom>
              <a:avLst/>
              <a:gdLst>
                <a:gd name="connsiteX0" fmla="*/ 7144 w 9525"/>
                <a:gd name="connsiteY0" fmla="*/ 7858 h 9525"/>
                <a:gd name="connsiteX1" fmla="*/ 1095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954" y="7858"/>
                  </a:lnTo>
                  <a:cubicBezTo>
                    <a:pt x="10001"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665" name="Freeform: Shape 664">
              <a:extLst>
                <a:ext uri="{FF2B5EF4-FFF2-40B4-BE49-F238E27FC236}">
                  <a16:creationId xmlns:a16="http://schemas.microsoft.com/office/drawing/2014/main" xmlns="" id="{4D4BA6E0-ABB6-45B9-8E18-3974258170F5}"/>
                </a:ext>
              </a:extLst>
            </p:cNvPr>
            <p:cNvSpPr/>
            <p:nvPr/>
          </p:nvSpPr>
          <p:spPr>
            <a:xfrm>
              <a:off x="7300436" y="13025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6" name="Freeform: Shape 665">
              <a:extLst>
                <a:ext uri="{FF2B5EF4-FFF2-40B4-BE49-F238E27FC236}">
                  <a16:creationId xmlns:a16="http://schemas.microsoft.com/office/drawing/2014/main" xmlns="" id="{385C257F-5F9B-4217-AE3F-ED3AFD53C2D6}"/>
                </a:ext>
              </a:extLst>
            </p:cNvPr>
            <p:cNvSpPr/>
            <p:nvPr/>
          </p:nvSpPr>
          <p:spPr>
            <a:xfrm>
              <a:off x="7754779" y="98631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8096"/>
                    <a:pt x="9049" y="7144"/>
                  </a:cubicBezTo>
                  <a:cubicBezTo>
                    <a:pt x="9049" y="7144"/>
                    <a:pt x="8096"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67" name="Freeform: Shape 666">
              <a:extLst>
                <a:ext uri="{FF2B5EF4-FFF2-40B4-BE49-F238E27FC236}">
                  <a16:creationId xmlns:a16="http://schemas.microsoft.com/office/drawing/2014/main" xmlns="" id="{E04F0FF3-06F9-4186-8967-DA3C436F41AA}"/>
                </a:ext>
              </a:extLst>
            </p:cNvPr>
            <p:cNvSpPr/>
            <p:nvPr/>
          </p:nvSpPr>
          <p:spPr>
            <a:xfrm>
              <a:off x="7744301" y="849153"/>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10001"/>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8" name="Freeform: Shape 667">
              <a:extLst>
                <a:ext uri="{FF2B5EF4-FFF2-40B4-BE49-F238E27FC236}">
                  <a16:creationId xmlns:a16="http://schemas.microsoft.com/office/drawing/2014/main" xmlns="" id="{D233EF4F-4514-4E29-9862-69162F23B26C}"/>
                </a:ext>
              </a:extLst>
            </p:cNvPr>
            <p:cNvSpPr/>
            <p:nvPr/>
          </p:nvSpPr>
          <p:spPr>
            <a:xfrm>
              <a:off x="7735932" y="1060466"/>
              <a:ext cx="9525" cy="19050"/>
            </a:xfrm>
            <a:custGeom>
              <a:avLst/>
              <a:gdLst>
                <a:gd name="connsiteX0" fmla="*/ 10751 w 9525"/>
                <a:gd name="connsiteY0" fmla="*/ 7286 h 19050"/>
                <a:gd name="connsiteX1" fmla="*/ 10751 w 9525"/>
                <a:gd name="connsiteY1" fmla="*/ 7286 h 19050"/>
              </a:gdLst>
              <a:ahLst/>
              <a:cxnLst>
                <a:cxn ang="0">
                  <a:pos x="connsiteX0" y="connsiteY0"/>
                </a:cxn>
                <a:cxn ang="0">
                  <a:pos x="connsiteX1" y="connsiteY1"/>
                </a:cxn>
              </a:cxnLst>
              <a:rect l="l" t="t" r="r" b="b"/>
              <a:pathLst>
                <a:path w="9525" h="19050">
                  <a:moveTo>
                    <a:pt x="10751" y="7286"/>
                  </a:moveTo>
                  <a:cubicBezTo>
                    <a:pt x="2178" y="23479"/>
                    <a:pt x="11703" y="5381"/>
                    <a:pt x="10751" y="7286"/>
                  </a:cubicBezTo>
                  <a:close/>
                </a:path>
              </a:pathLst>
            </a:custGeom>
            <a:grpFill/>
            <a:ln w="9525" cap="flat">
              <a:noFill/>
              <a:prstDash val="solid"/>
              <a:miter/>
            </a:ln>
          </p:spPr>
          <p:txBody>
            <a:bodyPr rtlCol="0" anchor="ctr"/>
            <a:lstStyle/>
            <a:p>
              <a:endParaRPr lang="en-US">
                <a:solidFill>
                  <a:prstClr val="black"/>
                </a:solidFill>
              </a:endParaRPr>
            </a:p>
          </p:txBody>
        </p:sp>
        <p:sp>
          <p:nvSpPr>
            <p:cNvPr id="669" name="Freeform: Shape 668">
              <a:extLst>
                <a:ext uri="{FF2B5EF4-FFF2-40B4-BE49-F238E27FC236}">
                  <a16:creationId xmlns:a16="http://schemas.microsoft.com/office/drawing/2014/main" xmlns="" id="{26C7CF03-CE26-4D43-B449-B2BF5A79F1BD}"/>
                </a:ext>
              </a:extLst>
            </p:cNvPr>
            <p:cNvSpPr/>
            <p:nvPr/>
          </p:nvSpPr>
          <p:spPr>
            <a:xfrm>
              <a:off x="7703344" y="1127177"/>
              <a:ext cx="9525" cy="9525"/>
            </a:xfrm>
            <a:custGeom>
              <a:avLst/>
              <a:gdLst>
                <a:gd name="connsiteX0" fmla="*/ 7144 w 9525"/>
                <a:gd name="connsiteY0" fmla="*/ 10107 h 9525"/>
                <a:gd name="connsiteX1" fmla="*/ 7144 w 9525"/>
                <a:gd name="connsiteY1" fmla="*/ 10107 h 9525"/>
              </a:gdLst>
              <a:ahLst/>
              <a:cxnLst>
                <a:cxn ang="0">
                  <a:pos x="connsiteX0" y="connsiteY0"/>
                </a:cxn>
                <a:cxn ang="0">
                  <a:pos x="connsiteX1" y="connsiteY1"/>
                </a:cxn>
              </a:cxnLst>
              <a:rect l="l" t="t" r="r" b="b"/>
              <a:pathLst>
                <a:path w="9525" h="9525">
                  <a:moveTo>
                    <a:pt x="7144" y="10107"/>
                  </a:moveTo>
                  <a:cubicBezTo>
                    <a:pt x="8096" y="10107"/>
                    <a:pt x="12859" y="3440"/>
                    <a:pt x="7144" y="10107"/>
                  </a:cubicBezTo>
                  <a:close/>
                </a:path>
              </a:pathLst>
            </a:custGeom>
            <a:grpFill/>
            <a:ln w="9525" cap="flat">
              <a:noFill/>
              <a:prstDash val="solid"/>
              <a:miter/>
            </a:ln>
          </p:spPr>
          <p:txBody>
            <a:bodyPr rtlCol="0" anchor="ctr"/>
            <a:lstStyle/>
            <a:p>
              <a:endParaRPr lang="en-US">
                <a:solidFill>
                  <a:prstClr val="black"/>
                </a:solidFill>
              </a:endParaRPr>
            </a:p>
          </p:txBody>
        </p:sp>
        <p:sp>
          <p:nvSpPr>
            <p:cNvPr id="670" name="Freeform: Shape 669">
              <a:extLst>
                <a:ext uri="{FF2B5EF4-FFF2-40B4-BE49-F238E27FC236}">
                  <a16:creationId xmlns:a16="http://schemas.microsoft.com/office/drawing/2014/main" xmlns="" id="{74AB9752-3191-4696-8A87-AC4E5E3AC278}"/>
                </a:ext>
              </a:extLst>
            </p:cNvPr>
            <p:cNvSpPr/>
            <p:nvPr/>
          </p:nvSpPr>
          <p:spPr>
            <a:xfrm>
              <a:off x="7190899" y="638077"/>
              <a:ext cx="9525" cy="19050"/>
            </a:xfrm>
            <a:custGeom>
              <a:avLst/>
              <a:gdLst>
                <a:gd name="connsiteX0" fmla="*/ 7144 w 9525"/>
                <a:gd name="connsiteY0" fmla="*/ 14385 h 19050"/>
                <a:gd name="connsiteX1" fmla="*/ 10001 w 9525"/>
                <a:gd name="connsiteY1" fmla="*/ 10575 h 19050"/>
                <a:gd name="connsiteX2" fmla="*/ 7144 w 9525"/>
                <a:gd name="connsiteY2" fmla="*/ 14385 h 19050"/>
              </a:gdLst>
              <a:ahLst/>
              <a:cxnLst>
                <a:cxn ang="0">
                  <a:pos x="connsiteX0" y="connsiteY0"/>
                </a:cxn>
                <a:cxn ang="0">
                  <a:pos x="connsiteX1" y="connsiteY1"/>
                </a:cxn>
                <a:cxn ang="0">
                  <a:pos x="connsiteX2" y="connsiteY2"/>
                </a:cxn>
              </a:cxnLst>
              <a:rect l="l" t="t" r="r" b="b"/>
              <a:pathLst>
                <a:path w="9525" h="19050">
                  <a:moveTo>
                    <a:pt x="7144" y="14385"/>
                  </a:moveTo>
                  <a:cubicBezTo>
                    <a:pt x="8096" y="12480"/>
                    <a:pt x="9049" y="11528"/>
                    <a:pt x="10001" y="10575"/>
                  </a:cubicBezTo>
                  <a:cubicBezTo>
                    <a:pt x="8096" y="11528"/>
                    <a:pt x="8096" y="98"/>
                    <a:pt x="7144" y="14385"/>
                  </a:cubicBezTo>
                  <a:close/>
                </a:path>
              </a:pathLst>
            </a:custGeom>
            <a:grpFill/>
            <a:ln w="9525" cap="flat">
              <a:noFill/>
              <a:prstDash val="solid"/>
              <a:miter/>
            </a:ln>
          </p:spPr>
          <p:txBody>
            <a:bodyPr rtlCol="0" anchor="ctr"/>
            <a:lstStyle/>
            <a:p>
              <a:endParaRPr lang="en-US">
                <a:solidFill>
                  <a:prstClr val="black"/>
                </a:solidFill>
              </a:endParaRPr>
            </a:p>
          </p:txBody>
        </p:sp>
        <p:sp>
          <p:nvSpPr>
            <p:cNvPr id="671" name="Freeform: Shape 670">
              <a:extLst>
                <a:ext uri="{FF2B5EF4-FFF2-40B4-BE49-F238E27FC236}">
                  <a16:creationId xmlns:a16="http://schemas.microsoft.com/office/drawing/2014/main" xmlns="" id="{AEC43DF6-07DA-43F6-BE0B-DAC07D5B1489}"/>
                </a:ext>
              </a:extLst>
            </p:cNvPr>
            <p:cNvSpPr/>
            <p:nvPr/>
          </p:nvSpPr>
          <p:spPr>
            <a:xfrm>
              <a:off x="7287101" y="16409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10001" y="4498"/>
                    <a:pt x="8096" y="9260"/>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672" name="Freeform: Shape 671">
              <a:extLst>
                <a:ext uri="{FF2B5EF4-FFF2-40B4-BE49-F238E27FC236}">
                  <a16:creationId xmlns:a16="http://schemas.microsoft.com/office/drawing/2014/main" xmlns="" id="{7ABD79FC-ECA9-4680-989D-05F5EDE51F59}"/>
                </a:ext>
              </a:extLst>
            </p:cNvPr>
            <p:cNvSpPr/>
            <p:nvPr/>
          </p:nvSpPr>
          <p:spPr>
            <a:xfrm>
              <a:off x="7752874" y="1072038"/>
              <a:ext cx="19050" cy="19050"/>
            </a:xfrm>
            <a:custGeom>
              <a:avLst/>
              <a:gdLst>
                <a:gd name="connsiteX0" fmla="*/ 12859 w 19050"/>
                <a:gd name="connsiteY0" fmla="*/ 7144 h 19050"/>
                <a:gd name="connsiteX1" fmla="*/ 7144 w 19050"/>
                <a:gd name="connsiteY1" fmla="*/ 18574 h 19050"/>
                <a:gd name="connsiteX2" fmla="*/ 12859 w 19050"/>
                <a:gd name="connsiteY2" fmla="*/ 7144 h 19050"/>
              </a:gdLst>
              <a:ahLst/>
              <a:cxnLst>
                <a:cxn ang="0">
                  <a:pos x="connsiteX0" y="connsiteY0"/>
                </a:cxn>
                <a:cxn ang="0">
                  <a:pos x="connsiteX1" y="connsiteY1"/>
                </a:cxn>
                <a:cxn ang="0">
                  <a:pos x="connsiteX2" y="connsiteY2"/>
                </a:cxn>
              </a:cxnLst>
              <a:rect l="l" t="t" r="r" b="b"/>
              <a:pathLst>
                <a:path w="19050" h="19050">
                  <a:moveTo>
                    <a:pt x="12859" y="7144"/>
                  </a:moveTo>
                  <a:lnTo>
                    <a:pt x="7144" y="18574"/>
                  </a:lnTo>
                  <a:cubicBezTo>
                    <a:pt x="9049" y="15716"/>
                    <a:pt x="10954" y="11906"/>
                    <a:pt x="128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3" name="Freeform: Shape 672">
              <a:extLst>
                <a:ext uri="{FF2B5EF4-FFF2-40B4-BE49-F238E27FC236}">
                  <a16:creationId xmlns:a16="http://schemas.microsoft.com/office/drawing/2014/main" xmlns="" id="{5F8D06C3-7E24-4DD9-B4DF-8793A479D0A3}"/>
                </a:ext>
              </a:extLst>
            </p:cNvPr>
            <p:cNvSpPr/>
            <p:nvPr/>
          </p:nvSpPr>
          <p:spPr>
            <a:xfrm>
              <a:off x="6852999" y="1048226"/>
              <a:ext cx="9525" cy="9525"/>
            </a:xfrm>
            <a:custGeom>
              <a:avLst/>
              <a:gdLst>
                <a:gd name="connsiteX0" fmla="*/ 7858 w 9525"/>
                <a:gd name="connsiteY0" fmla="*/ 10001 h 9525"/>
                <a:gd name="connsiteX1" fmla="*/ 7858 w 9525"/>
                <a:gd name="connsiteY1" fmla="*/ 7144 h 9525"/>
                <a:gd name="connsiteX2" fmla="*/ 7858 w 9525"/>
                <a:gd name="connsiteY2" fmla="*/ 10001 h 9525"/>
              </a:gdLst>
              <a:ahLst/>
              <a:cxnLst>
                <a:cxn ang="0">
                  <a:pos x="connsiteX0" y="connsiteY0"/>
                </a:cxn>
                <a:cxn ang="0">
                  <a:pos x="connsiteX1" y="connsiteY1"/>
                </a:cxn>
                <a:cxn ang="0">
                  <a:pos x="connsiteX2" y="connsiteY2"/>
                </a:cxn>
              </a:cxnLst>
              <a:rect l="l" t="t" r="r" b="b"/>
              <a:pathLst>
                <a:path w="9525" h="9525">
                  <a:moveTo>
                    <a:pt x="7858" y="10001"/>
                  </a:moveTo>
                  <a:lnTo>
                    <a:pt x="7858" y="7144"/>
                  </a:lnTo>
                  <a:cubicBezTo>
                    <a:pt x="6906" y="8096"/>
                    <a:pt x="6906" y="9049"/>
                    <a:pt x="785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74" name="Freeform: Shape 673">
              <a:extLst>
                <a:ext uri="{FF2B5EF4-FFF2-40B4-BE49-F238E27FC236}">
                  <a16:creationId xmlns:a16="http://schemas.microsoft.com/office/drawing/2014/main" xmlns="" id="{C743D0C6-316A-48B1-9F8A-11C71244E910}"/>
                </a:ext>
              </a:extLst>
            </p:cNvPr>
            <p:cNvSpPr/>
            <p:nvPr/>
          </p:nvSpPr>
          <p:spPr>
            <a:xfrm>
              <a:off x="7729162" y="1119663"/>
              <a:ext cx="19050" cy="19050"/>
            </a:xfrm>
            <a:custGeom>
              <a:avLst/>
              <a:gdLst>
                <a:gd name="connsiteX0" fmla="*/ 13711 w 19050"/>
                <a:gd name="connsiteY0" fmla="*/ 7144 h 19050"/>
                <a:gd name="connsiteX1" fmla="*/ 13711 w 19050"/>
                <a:gd name="connsiteY1" fmla="*/ 7144 h 19050"/>
              </a:gdLst>
              <a:ahLst/>
              <a:cxnLst>
                <a:cxn ang="0">
                  <a:pos x="connsiteX0" y="connsiteY0"/>
                </a:cxn>
                <a:cxn ang="0">
                  <a:pos x="connsiteX1" y="connsiteY1"/>
                </a:cxn>
              </a:cxnLst>
              <a:rect l="l" t="t" r="r" b="b"/>
              <a:pathLst>
                <a:path w="19050" h="19050">
                  <a:moveTo>
                    <a:pt x="13711" y="7144"/>
                  </a:moveTo>
                  <a:cubicBezTo>
                    <a:pt x="12758" y="8096"/>
                    <a:pt x="-577" y="24289"/>
                    <a:pt x="137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5" name="Freeform: Shape 674">
              <a:extLst>
                <a:ext uri="{FF2B5EF4-FFF2-40B4-BE49-F238E27FC236}">
                  <a16:creationId xmlns:a16="http://schemas.microsoft.com/office/drawing/2014/main" xmlns="" id="{4171E47E-DAE3-4C3E-B673-7F32B22EDA62}"/>
                </a:ext>
              </a:extLst>
            </p:cNvPr>
            <p:cNvSpPr/>
            <p:nvPr/>
          </p:nvSpPr>
          <p:spPr>
            <a:xfrm>
              <a:off x="7193756" y="641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676" name="Freeform: Shape 675">
              <a:extLst>
                <a:ext uri="{FF2B5EF4-FFF2-40B4-BE49-F238E27FC236}">
                  <a16:creationId xmlns:a16="http://schemas.microsoft.com/office/drawing/2014/main" xmlns="" id="{EB89D2DE-4F5C-4382-B049-9519BC174E64}"/>
                </a:ext>
              </a:extLst>
            </p:cNvPr>
            <p:cNvSpPr/>
            <p:nvPr/>
          </p:nvSpPr>
          <p:spPr>
            <a:xfrm>
              <a:off x="6847333" y="157160"/>
              <a:ext cx="942975" cy="1181100"/>
            </a:xfrm>
            <a:custGeom>
              <a:avLst/>
              <a:gdLst>
                <a:gd name="connsiteX0" fmla="*/ 353567 w 942975"/>
                <a:gd name="connsiteY0" fmla="*/ 407672 h 1181100"/>
                <a:gd name="connsiteX1" fmla="*/ 358330 w 942975"/>
                <a:gd name="connsiteY1" fmla="*/ 501970 h 1181100"/>
                <a:gd name="connsiteX2" fmla="*/ 353567 w 942975"/>
                <a:gd name="connsiteY2" fmla="*/ 524830 h 1181100"/>
                <a:gd name="connsiteX3" fmla="*/ 353567 w 942975"/>
                <a:gd name="connsiteY3" fmla="*/ 504827 h 1181100"/>
                <a:gd name="connsiteX4" fmla="*/ 46862 w 942975"/>
                <a:gd name="connsiteY4" fmla="*/ 678182 h 1181100"/>
                <a:gd name="connsiteX5" fmla="*/ 71627 w 942975"/>
                <a:gd name="connsiteY5" fmla="*/ 1047752 h 1181100"/>
                <a:gd name="connsiteX6" fmla="*/ 940307 w 942975"/>
                <a:gd name="connsiteY6" fmla="*/ 779147 h 1181100"/>
                <a:gd name="connsiteX7" fmla="*/ 945070 w 942975"/>
                <a:gd name="connsiteY7" fmla="*/ 806770 h 1181100"/>
                <a:gd name="connsiteX8" fmla="*/ 941260 w 942975"/>
                <a:gd name="connsiteY8" fmla="*/ 748667 h 1181100"/>
                <a:gd name="connsiteX9" fmla="*/ 920305 w 942975"/>
                <a:gd name="connsiteY9" fmla="*/ 685802 h 1181100"/>
                <a:gd name="connsiteX10" fmla="*/ 757427 w 942975"/>
                <a:gd name="connsiteY10" fmla="*/ 584837 h 1181100"/>
                <a:gd name="connsiteX11" fmla="*/ 598360 w 942975"/>
                <a:gd name="connsiteY11" fmla="*/ 542927 h 1181100"/>
                <a:gd name="connsiteX12" fmla="*/ 578357 w 942975"/>
                <a:gd name="connsiteY12" fmla="*/ 308612 h 1181100"/>
                <a:gd name="connsiteX13" fmla="*/ 579310 w 942975"/>
                <a:gd name="connsiteY13" fmla="*/ 41912 h 1181100"/>
                <a:gd name="connsiteX14" fmla="*/ 399287 w 942975"/>
                <a:gd name="connsiteY14" fmla="*/ 18100 h 1181100"/>
                <a:gd name="connsiteX15" fmla="*/ 571690 w 942975"/>
                <a:gd name="connsiteY15" fmla="*/ 336235 h 1181100"/>
                <a:gd name="connsiteX16" fmla="*/ 566927 w 942975"/>
                <a:gd name="connsiteY16" fmla="*/ 406720 h 1181100"/>
                <a:gd name="connsiteX17" fmla="*/ 579310 w 942975"/>
                <a:gd name="connsiteY17" fmla="*/ 528640 h 1181100"/>
                <a:gd name="connsiteX18" fmla="*/ 576452 w 942975"/>
                <a:gd name="connsiteY18" fmla="*/ 520067 h 1181100"/>
                <a:gd name="connsiteX19" fmla="*/ 657415 w 942975"/>
                <a:gd name="connsiteY19" fmla="*/ 570550 h 1181100"/>
                <a:gd name="connsiteX20" fmla="*/ 750760 w 942975"/>
                <a:gd name="connsiteY20" fmla="*/ 601030 h 1181100"/>
                <a:gd name="connsiteX21" fmla="*/ 874585 w 942975"/>
                <a:gd name="connsiteY21" fmla="*/ 662942 h 1181100"/>
                <a:gd name="connsiteX22" fmla="*/ 919352 w 942975"/>
                <a:gd name="connsiteY22" fmla="*/ 762955 h 1181100"/>
                <a:gd name="connsiteX23" fmla="*/ 914590 w 942975"/>
                <a:gd name="connsiteY23" fmla="*/ 742000 h 1181100"/>
                <a:gd name="connsiteX24" fmla="*/ 916495 w 942975"/>
                <a:gd name="connsiteY24" fmla="*/ 738190 h 1181100"/>
                <a:gd name="connsiteX25" fmla="*/ 919352 w 942975"/>
                <a:gd name="connsiteY25" fmla="*/ 809627 h 1181100"/>
                <a:gd name="connsiteX26" fmla="*/ 645985 w 942975"/>
                <a:gd name="connsiteY26" fmla="*/ 1147765 h 1181100"/>
                <a:gd name="connsiteX27" fmla="*/ 656462 w 942975"/>
                <a:gd name="connsiteY27" fmla="*/ 1139192 h 1181100"/>
                <a:gd name="connsiteX28" fmla="*/ 64007 w 942975"/>
                <a:gd name="connsiteY28" fmla="*/ 1002985 h 1181100"/>
                <a:gd name="connsiteX29" fmla="*/ 53530 w 942975"/>
                <a:gd name="connsiteY29" fmla="*/ 722950 h 1181100"/>
                <a:gd name="connsiteX30" fmla="*/ 173545 w 942975"/>
                <a:gd name="connsiteY30" fmla="*/ 591505 h 1181100"/>
                <a:gd name="connsiteX31" fmla="*/ 240220 w 942975"/>
                <a:gd name="connsiteY31" fmla="*/ 566740 h 1181100"/>
                <a:gd name="connsiteX32" fmla="*/ 220217 w 942975"/>
                <a:gd name="connsiteY32" fmla="*/ 573407 h 1181100"/>
                <a:gd name="connsiteX33" fmla="*/ 316420 w 942975"/>
                <a:gd name="connsiteY33" fmla="*/ 552452 h 1181100"/>
                <a:gd name="connsiteX34" fmla="*/ 388810 w 942975"/>
                <a:gd name="connsiteY34" fmla="*/ 15242 h 1181100"/>
                <a:gd name="connsiteX35" fmla="*/ 378332 w 942975"/>
                <a:gd name="connsiteY35" fmla="*/ 14290 h 1181100"/>
                <a:gd name="connsiteX36" fmla="*/ 353567 w 942975"/>
                <a:gd name="connsiteY36" fmla="*/ 407672 h 1181100"/>
                <a:gd name="connsiteX37" fmla="*/ 202120 w 942975"/>
                <a:gd name="connsiteY37" fmla="*/ 565787 h 1181100"/>
                <a:gd name="connsiteX38" fmla="*/ 202120 w 942975"/>
                <a:gd name="connsiteY38" fmla="*/ 565787 h 1181100"/>
                <a:gd name="connsiteX39" fmla="*/ 179260 w 942975"/>
                <a:gd name="connsiteY39" fmla="*/ 574360 h 1181100"/>
                <a:gd name="connsiteX40" fmla="*/ 179260 w 942975"/>
                <a:gd name="connsiteY40" fmla="*/ 574360 h 1181100"/>
                <a:gd name="connsiteX41" fmla="*/ 233552 w 942975"/>
                <a:gd name="connsiteY41" fmla="*/ 576265 h 1181100"/>
                <a:gd name="connsiteX42" fmla="*/ 233552 w 942975"/>
                <a:gd name="connsiteY42" fmla="*/ 576265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942975" h="1181100">
                  <a:moveTo>
                    <a:pt x="353567" y="407672"/>
                  </a:moveTo>
                  <a:cubicBezTo>
                    <a:pt x="352615" y="423865"/>
                    <a:pt x="362140" y="499112"/>
                    <a:pt x="358330" y="501970"/>
                  </a:cubicBezTo>
                  <a:cubicBezTo>
                    <a:pt x="360235" y="483872"/>
                    <a:pt x="358330" y="518162"/>
                    <a:pt x="353567" y="524830"/>
                  </a:cubicBezTo>
                  <a:cubicBezTo>
                    <a:pt x="349757" y="524830"/>
                    <a:pt x="353567" y="505780"/>
                    <a:pt x="353567" y="504827"/>
                  </a:cubicBezTo>
                  <a:cubicBezTo>
                    <a:pt x="304990" y="580075"/>
                    <a:pt x="112585" y="556262"/>
                    <a:pt x="46862" y="678182"/>
                  </a:cubicBezTo>
                  <a:cubicBezTo>
                    <a:pt x="-20765" y="803912"/>
                    <a:pt x="4952" y="970600"/>
                    <a:pt x="71627" y="1047752"/>
                  </a:cubicBezTo>
                  <a:cubicBezTo>
                    <a:pt x="291655" y="1300165"/>
                    <a:pt x="968882" y="1193485"/>
                    <a:pt x="940307" y="779147"/>
                  </a:cubicBezTo>
                  <a:cubicBezTo>
                    <a:pt x="942212" y="788672"/>
                    <a:pt x="943165" y="797245"/>
                    <a:pt x="945070" y="806770"/>
                  </a:cubicBezTo>
                  <a:cubicBezTo>
                    <a:pt x="927925" y="744857"/>
                    <a:pt x="926973" y="725807"/>
                    <a:pt x="941260" y="748667"/>
                  </a:cubicBezTo>
                  <a:cubicBezTo>
                    <a:pt x="907923" y="686755"/>
                    <a:pt x="900302" y="665800"/>
                    <a:pt x="920305" y="685802"/>
                  </a:cubicBezTo>
                  <a:cubicBezTo>
                    <a:pt x="891730" y="637225"/>
                    <a:pt x="804100" y="595315"/>
                    <a:pt x="757427" y="584837"/>
                  </a:cubicBezTo>
                  <a:cubicBezTo>
                    <a:pt x="764095" y="585790"/>
                    <a:pt x="616457" y="561977"/>
                    <a:pt x="598360" y="542927"/>
                  </a:cubicBezTo>
                  <a:cubicBezTo>
                    <a:pt x="600265" y="483872"/>
                    <a:pt x="575500" y="384812"/>
                    <a:pt x="578357" y="308612"/>
                  </a:cubicBezTo>
                  <a:cubicBezTo>
                    <a:pt x="571690" y="267655"/>
                    <a:pt x="607885" y="78107"/>
                    <a:pt x="579310" y="41912"/>
                  </a:cubicBezTo>
                  <a:cubicBezTo>
                    <a:pt x="565023" y="23815"/>
                    <a:pt x="427862" y="-10475"/>
                    <a:pt x="399287" y="18100"/>
                  </a:cubicBezTo>
                  <a:cubicBezTo>
                    <a:pt x="569785" y="35245"/>
                    <a:pt x="553592" y="147640"/>
                    <a:pt x="571690" y="336235"/>
                  </a:cubicBezTo>
                  <a:cubicBezTo>
                    <a:pt x="558355" y="341950"/>
                    <a:pt x="565975" y="366715"/>
                    <a:pt x="566927" y="406720"/>
                  </a:cubicBezTo>
                  <a:cubicBezTo>
                    <a:pt x="567880" y="448630"/>
                    <a:pt x="578357" y="487682"/>
                    <a:pt x="579310" y="528640"/>
                  </a:cubicBezTo>
                  <a:cubicBezTo>
                    <a:pt x="577405" y="525782"/>
                    <a:pt x="576452" y="522925"/>
                    <a:pt x="576452" y="520067"/>
                  </a:cubicBezTo>
                  <a:cubicBezTo>
                    <a:pt x="580262" y="567692"/>
                    <a:pt x="625982" y="577217"/>
                    <a:pt x="657415" y="570550"/>
                  </a:cubicBezTo>
                  <a:cubicBezTo>
                    <a:pt x="673607" y="575312"/>
                    <a:pt x="762190" y="608650"/>
                    <a:pt x="750760" y="601030"/>
                  </a:cubicBezTo>
                  <a:cubicBezTo>
                    <a:pt x="774573" y="607697"/>
                    <a:pt x="878395" y="649607"/>
                    <a:pt x="874585" y="662942"/>
                  </a:cubicBezTo>
                  <a:cubicBezTo>
                    <a:pt x="885062" y="673420"/>
                    <a:pt x="901255" y="713425"/>
                    <a:pt x="919352" y="762955"/>
                  </a:cubicBezTo>
                  <a:cubicBezTo>
                    <a:pt x="918400" y="756287"/>
                    <a:pt x="916495" y="748667"/>
                    <a:pt x="914590" y="742000"/>
                  </a:cubicBezTo>
                  <a:cubicBezTo>
                    <a:pt x="921257" y="750572"/>
                    <a:pt x="920305" y="770575"/>
                    <a:pt x="916495" y="738190"/>
                  </a:cubicBezTo>
                  <a:cubicBezTo>
                    <a:pt x="923162" y="751525"/>
                    <a:pt x="919352" y="811532"/>
                    <a:pt x="919352" y="809627"/>
                  </a:cubicBezTo>
                  <a:cubicBezTo>
                    <a:pt x="1005077" y="923927"/>
                    <a:pt x="699325" y="1129667"/>
                    <a:pt x="645985" y="1147765"/>
                  </a:cubicBezTo>
                  <a:cubicBezTo>
                    <a:pt x="703135" y="1106807"/>
                    <a:pt x="639317" y="1142050"/>
                    <a:pt x="656462" y="1139192"/>
                  </a:cubicBezTo>
                  <a:cubicBezTo>
                    <a:pt x="547877" y="1240157"/>
                    <a:pt x="131635" y="1117285"/>
                    <a:pt x="64007" y="1002985"/>
                  </a:cubicBezTo>
                  <a:cubicBezTo>
                    <a:pt x="17335" y="924880"/>
                    <a:pt x="25907" y="801055"/>
                    <a:pt x="53530" y="722950"/>
                  </a:cubicBezTo>
                  <a:cubicBezTo>
                    <a:pt x="76390" y="657227"/>
                    <a:pt x="174498" y="590552"/>
                    <a:pt x="173545" y="591505"/>
                  </a:cubicBezTo>
                  <a:cubicBezTo>
                    <a:pt x="177355" y="599125"/>
                    <a:pt x="234505" y="566740"/>
                    <a:pt x="240220" y="566740"/>
                  </a:cubicBezTo>
                  <a:cubicBezTo>
                    <a:pt x="237362" y="566740"/>
                    <a:pt x="219265" y="573407"/>
                    <a:pt x="220217" y="573407"/>
                  </a:cubicBezTo>
                  <a:cubicBezTo>
                    <a:pt x="243077" y="557215"/>
                    <a:pt x="317373" y="551500"/>
                    <a:pt x="316420" y="552452"/>
                  </a:cubicBezTo>
                  <a:cubicBezTo>
                    <a:pt x="449770" y="510542"/>
                    <a:pt x="340232" y="126685"/>
                    <a:pt x="388810" y="15242"/>
                  </a:cubicBezTo>
                  <a:cubicBezTo>
                    <a:pt x="386905" y="35245"/>
                    <a:pt x="386905" y="11432"/>
                    <a:pt x="378332" y="14290"/>
                  </a:cubicBezTo>
                  <a:cubicBezTo>
                    <a:pt x="364045" y="20005"/>
                    <a:pt x="361187" y="383860"/>
                    <a:pt x="353567" y="407672"/>
                  </a:cubicBezTo>
                  <a:close/>
                  <a:moveTo>
                    <a:pt x="202120" y="565787"/>
                  </a:moveTo>
                  <a:cubicBezTo>
                    <a:pt x="204977" y="564835"/>
                    <a:pt x="214502" y="560072"/>
                    <a:pt x="202120" y="565787"/>
                  </a:cubicBezTo>
                  <a:close/>
                  <a:moveTo>
                    <a:pt x="179260" y="574360"/>
                  </a:moveTo>
                  <a:cubicBezTo>
                    <a:pt x="195452" y="567692"/>
                    <a:pt x="188785" y="572455"/>
                    <a:pt x="179260" y="574360"/>
                  </a:cubicBezTo>
                  <a:close/>
                  <a:moveTo>
                    <a:pt x="233552" y="576265"/>
                  </a:moveTo>
                  <a:cubicBezTo>
                    <a:pt x="218312" y="582932"/>
                    <a:pt x="239267" y="570550"/>
                    <a:pt x="233552" y="576265"/>
                  </a:cubicBezTo>
                  <a:close/>
                </a:path>
              </a:pathLst>
            </a:custGeom>
            <a:grpFill/>
            <a:ln w="9525" cap="flat">
              <a:noFill/>
              <a:prstDash val="solid"/>
              <a:miter/>
            </a:ln>
          </p:spPr>
          <p:txBody>
            <a:bodyPr rtlCol="0" anchor="ctr"/>
            <a:lstStyle/>
            <a:p>
              <a:endParaRPr lang="en-US">
                <a:solidFill>
                  <a:prstClr val="black"/>
                </a:solidFill>
              </a:endParaRPr>
            </a:p>
          </p:txBody>
        </p:sp>
        <p:sp>
          <p:nvSpPr>
            <p:cNvPr id="677" name="Freeform: Shape 676">
              <a:extLst>
                <a:ext uri="{FF2B5EF4-FFF2-40B4-BE49-F238E27FC236}">
                  <a16:creationId xmlns:a16="http://schemas.microsoft.com/office/drawing/2014/main" xmlns="" id="{601FC9AC-BCE8-4990-BD57-882F49E32611}"/>
                </a:ext>
              </a:extLst>
            </p:cNvPr>
            <p:cNvSpPr/>
            <p:nvPr/>
          </p:nvSpPr>
          <p:spPr>
            <a:xfrm>
              <a:off x="7076473" y="720016"/>
              <a:ext cx="9525" cy="9525"/>
            </a:xfrm>
            <a:custGeom>
              <a:avLst/>
              <a:gdLst>
                <a:gd name="connsiteX0" fmla="*/ 9174 w 9525"/>
                <a:gd name="connsiteY0" fmla="*/ 7694 h 9525"/>
                <a:gd name="connsiteX1" fmla="*/ 9174 w 9525"/>
                <a:gd name="connsiteY1" fmla="*/ 7694 h 9525"/>
              </a:gdLst>
              <a:ahLst/>
              <a:cxnLst>
                <a:cxn ang="0">
                  <a:pos x="connsiteX0" y="connsiteY0"/>
                </a:cxn>
                <a:cxn ang="0">
                  <a:pos x="connsiteX1" y="connsiteY1"/>
                </a:cxn>
              </a:cxnLst>
              <a:rect l="l" t="t" r="r" b="b"/>
              <a:pathLst>
                <a:path w="9525" h="9525">
                  <a:moveTo>
                    <a:pt x="9174" y="7694"/>
                  </a:moveTo>
                  <a:cubicBezTo>
                    <a:pt x="14889" y="5789"/>
                    <a:pt x="2507" y="9599"/>
                    <a:pt x="9174" y="7694"/>
                  </a:cubicBezTo>
                  <a:close/>
                </a:path>
              </a:pathLst>
            </a:custGeom>
            <a:grpFill/>
            <a:ln w="9525" cap="flat">
              <a:noFill/>
              <a:prstDash val="solid"/>
              <a:miter/>
            </a:ln>
          </p:spPr>
          <p:txBody>
            <a:bodyPr rtlCol="0" anchor="ctr"/>
            <a:lstStyle/>
            <a:p>
              <a:endParaRPr lang="en-US">
                <a:solidFill>
                  <a:prstClr val="black"/>
                </a:solidFill>
              </a:endParaRPr>
            </a:p>
          </p:txBody>
        </p:sp>
        <p:sp>
          <p:nvSpPr>
            <p:cNvPr id="678" name="Freeform: Shape 677">
              <a:extLst>
                <a:ext uri="{FF2B5EF4-FFF2-40B4-BE49-F238E27FC236}">
                  <a16:creationId xmlns:a16="http://schemas.microsoft.com/office/drawing/2014/main" xmlns="" id="{DF5A0D59-084D-44D9-BD30-E7EDE59F8CEE}"/>
                </a:ext>
              </a:extLst>
            </p:cNvPr>
            <p:cNvSpPr/>
            <p:nvPr/>
          </p:nvSpPr>
          <p:spPr>
            <a:xfrm>
              <a:off x="7408598" y="558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8371"/>
                    <a:pt x="7567" y="6466"/>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679" name="Freeform: Shape 678">
              <a:extLst>
                <a:ext uri="{FF2B5EF4-FFF2-40B4-BE49-F238E27FC236}">
                  <a16:creationId xmlns:a16="http://schemas.microsoft.com/office/drawing/2014/main" xmlns="" id="{CAC482CE-0366-4B7E-81D9-EC87FDF48B56}"/>
                </a:ext>
              </a:extLst>
            </p:cNvPr>
            <p:cNvSpPr/>
            <p:nvPr/>
          </p:nvSpPr>
          <p:spPr>
            <a:xfrm>
              <a:off x="6851809" y="102187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9049"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680" name="Freeform: Shape 679">
              <a:extLst>
                <a:ext uri="{FF2B5EF4-FFF2-40B4-BE49-F238E27FC236}">
                  <a16:creationId xmlns:a16="http://schemas.microsoft.com/office/drawing/2014/main" xmlns="" id="{9CA12BD4-E621-4F3E-9308-ECCF73E88608}"/>
                </a:ext>
              </a:extLst>
            </p:cNvPr>
            <p:cNvSpPr/>
            <p:nvPr/>
          </p:nvSpPr>
          <p:spPr>
            <a:xfrm>
              <a:off x="7418546" y="42624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9049"/>
                    <a:pt x="8096" y="8096"/>
                    <a:pt x="8096"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81" name="Freeform: Shape 680">
              <a:extLst>
                <a:ext uri="{FF2B5EF4-FFF2-40B4-BE49-F238E27FC236}">
                  <a16:creationId xmlns:a16="http://schemas.microsoft.com/office/drawing/2014/main" xmlns="" id="{2105697F-18BE-4740-A537-F7D5C1ED59B7}"/>
                </a:ext>
              </a:extLst>
            </p:cNvPr>
            <p:cNvSpPr/>
            <p:nvPr/>
          </p:nvSpPr>
          <p:spPr>
            <a:xfrm>
              <a:off x="7421404" y="234791"/>
              <a:ext cx="9525" cy="19050"/>
            </a:xfrm>
            <a:custGeom>
              <a:avLst/>
              <a:gdLst>
                <a:gd name="connsiteX0" fmla="*/ 7144 w 9525"/>
                <a:gd name="connsiteY0" fmla="*/ 14764 h 19050"/>
                <a:gd name="connsiteX1" fmla="*/ 9049 w 9525"/>
                <a:gd name="connsiteY1" fmla="*/ 7144 h 19050"/>
                <a:gd name="connsiteX2" fmla="*/ 7144 w 9525"/>
                <a:gd name="connsiteY2" fmla="*/ 14764 h 19050"/>
              </a:gdLst>
              <a:ahLst/>
              <a:cxnLst>
                <a:cxn ang="0">
                  <a:pos x="connsiteX0" y="connsiteY0"/>
                </a:cxn>
                <a:cxn ang="0">
                  <a:pos x="connsiteX1" y="connsiteY1"/>
                </a:cxn>
                <a:cxn ang="0">
                  <a:pos x="connsiteX2" y="connsiteY2"/>
                </a:cxn>
              </a:cxnLst>
              <a:rect l="l" t="t" r="r" b="b"/>
              <a:pathLst>
                <a:path w="9525" h="19050">
                  <a:moveTo>
                    <a:pt x="7144" y="14764"/>
                  </a:moveTo>
                  <a:lnTo>
                    <a:pt x="9049" y="7144"/>
                  </a:lnTo>
                  <a:cubicBezTo>
                    <a:pt x="8096" y="10954"/>
                    <a:pt x="7144" y="12859"/>
                    <a:pt x="7144" y="14764"/>
                  </a:cubicBezTo>
                  <a:close/>
                </a:path>
              </a:pathLst>
            </a:custGeom>
            <a:grpFill/>
            <a:ln w="9525" cap="flat">
              <a:noFill/>
              <a:prstDash val="solid"/>
              <a:miter/>
            </a:ln>
          </p:spPr>
          <p:txBody>
            <a:bodyPr rtlCol="0" anchor="ctr"/>
            <a:lstStyle/>
            <a:p>
              <a:endParaRPr lang="en-US">
                <a:solidFill>
                  <a:prstClr val="black"/>
                </a:solidFill>
              </a:endParaRPr>
            </a:p>
          </p:txBody>
        </p:sp>
        <p:sp>
          <p:nvSpPr>
            <p:cNvPr id="682" name="Freeform: Shape 681">
              <a:extLst>
                <a:ext uri="{FF2B5EF4-FFF2-40B4-BE49-F238E27FC236}">
                  <a16:creationId xmlns:a16="http://schemas.microsoft.com/office/drawing/2014/main" xmlns="" id="{1632308D-D437-4A31-AFEA-338415E75D32}"/>
                </a:ext>
              </a:extLst>
            </p:cNvPr>
            <p:cNvSpPr/>
            <p:nvPr/>
          </p:nvSpPr>
          <p:spPr>
            <a:xfrm>
              <a:off x="7425849" y="19774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683" name="Freeform: Shape 682">
              <a:extLst>
                <a:ext uri="{FF2B5EF4-FFF2-40B4-BE49-F238E27FC236}">
                  <a16:creationId xmlns:a16="http://schemas.microsoft.com/office/drawing/2014/main" xmlns="" id="{093D0B34-9133-4E70-9259-89CAE28D6CC0}"/>
                </a:ext>
              </a:extLst>
            </p:cNvPr>
            <p:cNvSpPr/>
            <p:nvPr/>
          </p:nvSpPr>
          <p:spPr>
            <a:xfrm>
              <a:off x="7759541" y="83772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9049"/>
                  </a:cubicBezTo>
                  <a:cubicBezTo>
                    <a:pt x="10954" y="1190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4" name="Freeform: Shape 683">
              <a:extLst>
                <a:ext uri="{FF2B5EF4-FFF2-40B4-BE49-F238E27FC236}">
                  <a16:creationId xmlns:a16="http://schemas.microsoft.com/office/drawing/2014/main" xmlns="" id="{04D81739-B824-4B29-88AC-A910E51E59D0}"/>
                </a:ext>
              </a:extLst>
            </p:cNvPr>
            <p:cNvSpPr/>
            <p:nvPr/>
          </p:nvSpPr>
          <p:spPr>
            <a:xfrm>
              <a:off x="7543324" y="723337"/>
              <a:ext cx="19050" cy="9525"/>
            </a:xfrm>
            <a:custGeom>
              <a:avLst/>
              <a:gdLst>
                <a:gd name="connsiteX0" fmla="*/ 7144 w 19050"/>
                <a:gd name="connsiteY0" fmla="*/ 8182 h 9525"/>
                <a:gd name="connsiteX1" fmla="*/ 13811 w 19050"/>
                <a:gd name="connsiteY1" fmla="*/ 9135 h 9525"/>
                <a:gd name="connsiteX2" fmla="*/ 7144 w 19050"/>
                <a:gd name="connsiteY2" fmla="*/ 8182 h 9525"/>
              </a:gdLst>
              <a:ahLst/>
              <a:cxnLst>
                <a:cxn ang="0">
                  <a:pos x="connsiteX0" y="connsiteY0"/>
                </a:cxn>
                <a:cxn ang="0">
                  <a:pos x="connsiteX1" y="connsiteY1"/>
                </a:cxn>
                <a:cxn ang="0">
                  <a:pos x="connsiteX2" y="connsiteY2"/>
                </a:cxn>
              </a:cxnLst>
              <a:rect l="l" t="t" r="r" b="b"/>
              <a:pathLst>
                <a:path w="19050" h="9525">
                  <a:moveTo>
                    <a:pt x="7144" y="8182"/>
                  </a:moveTo>
                  <a:cubicBezTo>
                    <a:pt x="9049" y="8182"/>
                    <a:pt x="11906" y="8182"/>
                    <a:pt x="13811" y="9135"/>
                  </a:cubicBezTo>
                  <a:cubicBezTo>
                    <a:pt x="10954" y="7230"/>
                    <a:pt x="8096" y="6277"/>
                    <a:pt x="7144" y="8182"/>
                  </a:cubicBezTo>
                  <a:close/>
                </a:path>
              </a:pathLst>
            </a:custGeom>
            <a:grpFill/>
            <a:ln w="9525" cap="flat">
              <a:noFill/>
              <a:prstDash val="solid"/>
              <a:miter/>
            </a:ln>
          </p:spPr>
          <p:txBody>
            <a:bodyPr rtlCol="0" anchor="ctr"/>
            <a:lstStyle/>
            <a:p>
              <a:endParaRPr lang="en-US">
                <a:solidFill>
                  <a:prstClr val="black"/>
                </a:solidFill>
              </a:endParaRPr>
            </a:p>
          </p:txBody>
        </p:sp>
        <p:sp>
          <p:nvSpPr>
            <p:cNvPr id="685" name="Freeform: Shape 684">
              <a:extLst>
                <a:ext uri="{FF2B5EF4-FFF2-40B4-BE49-F238E27FC236}">
                  <a16:creationId xmlns:a16="http://schemas.microsoft.com/office/drawing/2014/main" xmlns="" id="{DB0902E5-582D-4866-BD0F-7CA946625DFC}"/>
                </a:ext>
              </a:extLst>
            </p:cNvPr>
            <p:cNvSpPr/>
            <p:nvPr/>
          </p:nvSpPr>
          <p:spPr>
            <a:xfrm>
              <a:off x="7759118" y="10710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6" name="Freeform: Shape 685">
              <a:extLst>
                <a:ext uri="{FF2B5EF4-FFF2-40B4-BE49-F238E27FC236}">
                  <a16:creationId xmlns:a16="http://schemas.microsoft.com/office/drawing/2014/main" xmlns="" id="{82ABACDD-F662-47B2-990B-96B8A9454D18}"/>
                </a:ext>
              </a:extLst>
            </p:cNvPr>
            <p:cNvSpPr/>
            <p:nvPr/>
          </p:nvSpPr>
          <p:spPr>
            <a:xfrm>
              <a:off x="7550944" y="725328"/>
              <a:ext cx="57150" cy="19050"/>
            </a:xfrm>
            <a:custGeom>
              <a:avLst/>
              <a:gdLst>
                <a:gd name="connsiteX0" fmla="*/ 52864 w 57150"/>
                <a:gd name="connsiteY0" fmla="*/ 20479 h 19050"/>
                <a:gd name="connsiteX1" fmla="*/ 7144 w 57150"/>
                <a:gd name="connsiteY1" fmla="*/ 7144 h 19050"/>
                <a:gd name="connsiteX2" fmla="*/ 52864 w 57150"/>
                <a:gd name="connsiteY2" fmla="*/ 20479 h 19050"/>
              </a:gdLst>
              <a:ahLst/>
              <a:cxnLst>
                <a:cxn ang="0">
                  <a:pos x="connsiteX0" y="connsiteY0"/>
                </a:cxn>
                <a:cxn ang="0">
                  <a:pos x="connsiteX1" y="connsiteY1"/>
                </a:cxn>
                <a:cxn ang="0">
                  <a:pos x="connsiteX2" y="connsiteY2"/>
                </a:cxn>
              </a:cxnLst>
              <a:rect l="l" t="t" r="r" b="b"/>
              <a:pathLst>
                <a:path w="57150" h="19050">
                  <a:moveTo>
                    <a:pt x="52864" y="20479"/>
                  </a:moveTo>
                  <a:cubicBezTo>
                    <a:pt x="50006" y="18574"/>
                    <a:pt x="10001" y="7144"/>
                    <a:pt x="7144" y="7144"/>
                  </a:cubicBezTo>
                  <a:cubicBezTo>
                    <a:pt x="9049" y="8096"/>
                    <a:pt x="49054" y="19526"/>
                    <a:pt x="5286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687" name="Freeform: Shape 686">
              <a:extLst>
                <a:ext uri="{FF2B5EF4-FFF2-40B4-BE49-F238E27FC236}">
                  <a16:creationId xmlns:a16="http://schemas.microsoft.com/office/drawing/2014/main" xmlns="" id="{99CCFF2D-7805-4147-8E36-494D999D2666}"/>
                </a:ext>
              </a:extLst>
            </p:cNvPr>
            <p:cNvSpPr/>
            <p:nvPr/>
          </p:nvSpPr>
          <p:spPr>
            <a:xfrm>
              <a:off x="7246123" y="16430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8096"/>
                    <a:pt x="5259"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8" name="Freeform: Shape 687">
              <a:extLst>
                <a:ext uri="{FF2B5EF4-FFF2-40B4-BE49-F238E27FC236}">
                  <a16:creationId xmlns:a16="http://schemas.microsoft.com/office/drawing/2014/main" xmlns="" id="{1C3703E1-FAE6-4F6A-A46E-87DDE853CE39}"/>
                </a:ext>
              </a:extLst>
            </p:cNvPr>
            <p:cNvSpPr/>
            <p:nvPr/>
          </p:nvSpPr>
          <p:spPr>
            <a:xfrm>
              <a:off x="7244239" y="16525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9" name="Freeform: Shape 688">
              <a:extLst>
                <a:ext uri="{FF2B5EF4-FFF2-40B4-BE49-F238E27FC236}">
                  <a16:creationId xmlns:a16="http://schemas.microsoft.com/office/drawing/2014/main" xmlns="" id="{A14A5595-84A6-4209-AC6D-A5285414DE92}"/>
                </a:ext>
              </a:extLst>
            </p:cNvPr>
            <p:cNvSpPr/>
            <p:nvPr/>
          </p:nvSpPr>
          <p:spPr>
            <a:xfrm>
              <a:off x="7238524" y="165258"/>
              <a:ext cx="19050" cy="9525"/>
            </a:xfrm>
            <a:custGeom>
              <a:avLst/>
              <a:gdLst>
                <a:gd name="connsiteX0" fmla="*/ 7144 w 19050"/>
                <a:gd name="connsiteY0" fmla="*/ 8096 h 9525"/>
                <a:gd name="connsiteX1" fmla="*/ 11906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lnTo>
                    <a:pt x="11906" y="7144"/>
                  </a:lnTo>
                  <a:cubicBezTo>
                    <a:pt x="10954"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0" name="Freeform: Shape 689">
              <a:extLst>
                <a:ext uri="{FF2B5EF4-FFF2-40B4-BE49-F238E27FC236}">
                  <a16:creationId xmlns:a16="http://schemas.microsoft.com/office/drawing/2014/main" xmlns="" id="{43BD6FDC-9FFE-4A4A-B744-F20C501AABE8}"/>
                </a:ext>
              </a:extLst>
            </p:cNvPr>
            <p:cNvSpPr/>
            <p:nvPr/>
          </p:nvSpPr>
          <p:spPr>
            <a:xfrm>
              <a:off x="7306151" y="16430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1" name="Freeform: Shape 690">
              <a:extLst>
                <a:ext uri="{FF2B5EF4-FFF2-40B4-BE49-F238E27FC236}">
                  <a16:creationId xmlns:a16="http://schemas.microsoft.com/office/drawing/2014/main" xmlns="" id="{2038596F-CEF5-4393-9DCC-608BCE54B62D}"/>
                </a:ext>
              </a:extLst>
            </p:cNvPr>
            <p:cNvSpPr/>
            <p:nvPr/>
          </p:nvSpPr>
          <p:spPr>
            <a:xfrm>
              <a:off x="7303610" y="163459"/>
              <a:ext cx="28575" cy="9525"/>
            </a:xfrm>
            <a:custGeom>
              <a:avLst/>
              <a:gdLst>
                <a:gd name="connsiteX0" fmla="*/ 26830 w 28575"/>
                <a:gd name="connsiteY0" fmla="*/ 7990 h 9525"/>
                <a:gd name="connsiteX1" fmla="*/ 26830 w 28575"/>
                <a:gd name="connsiteY1" fmla="*/ 7990 h 9525"/>
              </a:gdLst>
              <a:ahLst/>
              <a:cxnLst>
                <a:cxn ang="0">
                  <a:pos x="connsiteX0" y="connsiteY0"/>
                </a:cxn>
                <a:cxn ang="0">
                  <a:pos x="connsiteX1" y="connsiteY1"/>
                </a:cxn>
              </a:cxnLst>
              <a:rect l="l" t="t" r="r" b="b"/>
              <a:pathLst>
                <a:path w="28575" h="9525">
                  <a:moveTo>
                    <a:pt x="26830" y="7990"/>
                  </a:moveTo>
                  <a:cubicBezTo>
                    <a:pt x="-17937" y="6085"/>
                    <a:pt x="27783" y="7990"/>
                    <a:pt x="26830" y="7990"/>
                  </a:cubicBezTo>
                  <a:close/>
                </a:path>
              </a:pathLst>
            </a:custGeom>
            <a:grpFill/>
            <a:ln w="9525" cap="flat">
              <a:noFill/>
              <a:prstDash val="solid"/>
              <a:miter/>
            </a:ln>
          </p:spPr>
          <p:txBody>
            <a:bodyPr rtlCol="0" anchor="ctr"/>
            <a:lstStyle/>
            <a:p>
              <a:endParaRPr lang="en-US">
                <a:solidFill>
                  <a:prstClr val="black"/>
                </a:solidFill>
              </a:endParaRPr>
            </a:p>
          </p:txBody>
        </p:sp>
        <p:sp>
          <p:nvSpPr>
            <p:cNvPr id="692" name="Freeform: Shape 691">
              <a:extLst>
                <a:ext uri="{FF2B5EF4-FFF2-40B4-BE49-F238E27FC236}">
                  <a16:creationId xmlns:a16="http://schemas.microsoft.com/office/drawing/2014/main" xmlns="" id="{5D4FAD11-4B2A-45C0-8664-565137D19FFD}"/>
                </a:ext>
              </a:extLst>
            </p:cNvPr>
            <p:cNvSpPr/>
            <p:nvPr/>
          </p:nvSpPr>
          <p:spPr>
            <a:xfrm>
              <a:off x="7382827" y="176413"/>
              <a:ext cx="19050" cy="9525"/>
            </a:xfrm>
            <a:custGeom>
              <a:avLst/>
              <a:gdLst>
                <a:gd name="connsiteX0" fmla="*/ 20003 w 19050"/>
                <a:gd name="connsiteY0" fmla="*/ 7419 h 9525"/>
                <a:gd name="connsiteX1" fmla="*/ 20003 w 19050"/>
                <a:gd name="connsiteY1" fmla="*/ 7419 h 9525"/>
              </a:gdLst>
              <a:ahLst/>
              <a:cxnLst>
                <a:cxn ang="0">
                  <a:pos x="connsiteX0" y="connsiteY0"/>
                </a:cxn>
                <a:cxn ang="0">
                  <a:pos x="connsiteX1" y="connsiteY1"/>
                </a:cxn>
              </a:cxnLst>
              <a:rect l="l" t="t" r="r" b="b"/>
              <a:pathLst>
                <a:path w="19050" h="9525">
                  <a:moveTo>
                    <a:pt x="20003" y="7419"/>
                  </a:moveTo>
                  <a:cubicBezTo>
                    <a:pt x="2857" y="8371"/>
                    <a:pt x="2857" y="6466"/>
                    <a:pt x="20003" y="7419"/>
                  </a:cubicBezTo>
                  <a:close/>
                </a:path>
              </a:pathLst>
            </a:custGeom>
            <a:grpFill/>
            <a:ln w="9525" cap="flat">
              <a:noFill/>
              <a:prstDash val="solid"/>
              <a:miter/>
            </a:ln>
          </p:spPr>
          <p:txBody>
            <a:bodyPr rtlCol="0" anchor="ctr"/>
            <a:lstStyle/>
            <a:p>
              <a:endParaRPr lang="en-US">
                <a:solidFill>
                  <a:prstClr val="black"/>
                </a:solidFill>
              </a:endParaRPr>
            </a:p>
          </p:txBody>
        </p:sp>
        <p:sp>
          <p:nvSpPr>
            <p:cNvPr id="693" name="Freeform: Shape 692">
              <a:extLst>
                <a:ext uri="{FF2B5EF4-FFF2-40B4-BE49-F238E27FC236}">
                  <a16:creationId xmlns:a16="http://schemas.microsoft.com/office/drawing/2014/main" xmlns="" id="{02399857-0885-4846-AC71-864D9F6A7A23}"/>
                </a:ext>
              </a:extLst>
            </p:cNvPr>
            <p:cNvSpPr/>
            <p:nvPr/>
          </p:nvSpPr>
          <p:spPr>
            <a:xfrm>
              <a:off x="7410926" y="199972"/>
              <a:ext cx="9525" cy="19050"/>
            </a:xfrm>
            <a:custGeom>
              <a:avLst/>
              <a:gdLst>
                <a:gd name="connsiteX0" fmla="*/ 9049 w 9525"/>
                <a:gd name="connsiteY0" fmla="*/ 10530 h 19050"/>
                <a:gd name="connsiteX1" fmla="*/ 7144 w 9525"/>
                <a:gd name="connsiteY1" fmla="*/ 10530 h 19050"/>
                <a:gd name="connsiteX2" fmla="*/ 9049 w 9525"/>
                <a:gd name="connsiteY2" fmla="*/ 10530 h 19050"/>
              </a:gdLst>
              <a:ahLst/>
              <a:cxnLst>
                <a:cxn ang="0">
                  <a:pos x="connsiteX0" y="connsiteY0"/>
                </a:cxn>
                <a:cxn ang="0">
                  <a:pos x="connsiteX1" y="connsiteY1"/>
                </a:cxn>
                <a:cxn ang="0">
                  <a:pos x="connsiteX2" y="connsiteY2"/>
                </a:cxn>
              </a:cxnLst>
              <a:rect l="l" t="t" r="r" b="b"/>
              <a:pathLst>
                <a:path w="9525" h="19050">
                  <a:moveTo>
                    <a:pt x="9049" y="10530"/>
                  </a:moveTo>
                  <a:cubicBezTo>
                    <a:pt x="9049" y="2910"/>
                    <a:pt x="7144" y="10530"/>
                    <a:pt x="7144" y="10530"/>
                  </a:cubicBezTo>
                  <a:cubicBezTo>
                    <a:pt x="7144" y="15293"/>
                    <a:pt x="7144" y="16245"/>
                    <a:pt x="9049"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94" name="Freeform: Shape 693">
              <a:extLst>
                <a:ext uri="{FF2B5EF4-FFF2-40B4-BE49-F238E27FC236}">
                  <a16:creationId xmlns:a16="http://schemas.microsoft.com/office/drawing/2014/main" xmlns="" id="{467675B8-FB86-4A41-B2BC-A5468ED64B1D}"/>
                </a:ext>
              </a:extLst>
            </p:cNvPr>
            <p:cNvSpPr/>
            <p:nvPr/>
          </p:nvSpPr>
          <p:spPr>
            <a:xfrm>
              <a:off x="7414736" y="66151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1285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5" name="Freeform: Shape 694">
              <a:extLst>
                <a:ext uri="{FF2B5EF4-FFF2-40B4-BE49-F238E27FC236}">
                  <a16:creationId xmlns:a16="http://schemas.microsoft.com/office/drawing/2014/main" xmlns="" id="{4C6B291A-312F-497E-ADBD-876E0ACB5464}"/>
                </a:ext>
              </a:extLst>
            </p:cNvPr>
            <p:cNvSpPr/>
            <p:nvPr/>
          </p:nvSpPr>
          <p:spPr>
            <a:xfrm>
              <a:off x="7448806" y="697004"/>
              <a:ext cx="19050" cy="9525"/>
            </a:xfrm>
            <a:custGeom>
              <a:avLst/>
              <a:gdLst>
                <a:gd name="connsiteX0" fmla="*/ 15936 w 19050"/>
                <a:gd name="connsiteY0" fmla="*/ 9750 h 9525"/>
                <a:gd name="connsiteX1" fmla="*/ 15936 w 19050"/>
                <a:gd name="connsiteY1" fmla="*/ 9750 h 9525"/>
              </a:gdLst>
              <a:ahLst/>
              <a:cxnLst>
                <a:cxn ang="0">
                  <a:pos x="connsiteX0" y="connsiteY0"/>
                </a:cxn>
                <a:cxn ang="0">
                  <a:pos x="connsiteX1" y="connsiteY1"/>
                </a:cxn>
              </a:cxnLst>
              <a:rect l="l" t="t" r="r" b="b"/>
              <a:pathLst>
                <a:path w="19050" h="9525">
                  <a:moveTo>
                    <a:pt x="15936" y="9750"/>
                  </a:moveTo>
                  <a:cubicBezTo>
                    <a:pt x="11174" y="7845"/>
                    <a:pt x="-1209" y="4988"/>
                    <a:pt x="15936" y="9750"/>
                  </a:cubicBezTo>
                  <a:close/>
                </a:path>
              </a:pathLst>
            </a:custGeom>
            <a:grpFill/>
            <a:ln w="9525" cap="flat">
              <a:noFill/>
              <a:prstDash val="solid"/>
              <a:miter/>
            </a:ln>
          </p:spPr>
          <p:txBody>
            <a:bodyPr rtlCol="0" anchor="ctr"/>
            <a:lstStyle/>
            <a:p>
              <a:endParaRPr lang="en-US">
                <a:solidFill>
                  <a:prstClr val="black"/>
                </a:solidFill>
              </a:endParaRPr>
            </a:p>
          </p:txBody>
        </p:sp>
        <p:sp>
          <p:nvSpPr>
            <p:cNvPr id="696" name="Freeform: Shape 695">
              <a:extLst>
                <a:ext uri="{FF2B5EF4-FFF2-40B4-BE49-F238E27FC236}">
                  <a16:creationId xmlns:a16="http://schemas.microsoft.com/office/drawing/2014/main" xmlns="" id="{1A1B85AB-5A61-4EFD-ABB7-683A6D4B909C}"/>
                </a:ext>
              </a:extLst>
            </p:cNvPr>
            <p:cNvSpPr/>
            <p:nvPr/>
          </p:nvSpPr>
          <p:spPr>
            <a:xfrm>
              <a:off x="7487270" y="724976"/>
              <a:ext cx="19050" cy="9525"/>
            </a:xfrm>
            <a:custGeom>
              <a:avLst/>
              <a:gdLst>
                <a:gd name="connsiteX0" fmla="*/ 8905 w 19050"/>
                <a:gd name="connsiteY0" fmla="*/ 7496 h 9525"/>
                <a:gd name="connsiteX1" fmla="*/ 8905 w 19050"/>
                <a:gd name="connsiteY1" fmla="*/ 7496 h 9525"/>
              </a:gdLst>
              <a:ahLst/>
              <a:cxnLst>
                <a:cxn ang="0">
                  <a:pos x="connsiteX0" y="connsiteY0"/>
                </a:cxn>
                <a:cxn ang="0">
                  <a:pos x="connsiteX1" y="connsiteY1"/>
                </a:cxn>
              </a:cxnLst>
              <a:rect l="l" t="t" r="r" b="b"/>
              <a:pathLst>
                <a:path w="19050" h="9525">
                  <a:moveTo>
                    <a:pt x="8905" y="7496"/>
                  </a:moveTo>
                  <a:cubicBezTo>
                    <a:pt x="-620" y="5591"/>
                    <a:pt x="32718" y="12259"/>
                    <a:pt x="8905" y="7496"/>
                  </a:cubicBezTo>
                  <a:close/>
                </a:path>
              </a:pathLst>
            </a:custGeom>
            <a:grpFill/>
            <a:ln w="9525" cap="flat">
              <a:noFill/>
              <a:prstDash val="solid"/>
              <a:miter/>
            </a:ln>
          </p:spPr>
          <p:txBody>
            <a:bodyPr rtlCol="0" anchor="ctr"/>
            <a:lstStyle/>
            <a:p>
              <a:endParaRPr lang="en-US">
                <a:solidFill>
                  <a:prstClr val="black"/>
                </a:solidFill>
              </a:endParaRPr>
            </a:p>
          </p:txBody>
        </p:sp>
        <p:sp>
          <p:nvSpPr>
            <p:cNvPr id="697" name="Freeform: Shape 696">
              <a:extLst>
                <a:ext uri="{FF2B5EF4-FFF2-40B4-BE49-F238E27FC236}">
                  <a16:creationId xmlns:a16="http://schemas.microsoft.com/office/drawing/2014/main" xmlns="" id="{6AF47AA6-2A69-4579-AC3C-9DF6C1FC5894}"/>
                </a:ext>
              </a:extLst>
            </p:cNvPr>
            <p:cNvSpPr/>
            <p:nvPr/>
          </p:nvSpPr>
          <p:spPr>
            <a:xfrm>
              <a:off x="7708106" y="1113759"/>
              <a:ext cx="9525" cy="9525"/>
            </a:xfrm>
            <a:custGeom>
              <a:avLst/>
              <a:gdLst>
                <a:gd name="connsiteX0" fmla="*/ 7144 w 9525"/>
                <a:gd name="connsiteY0" fmla="*/ 11143 h 9525"/>
                <a:gd name="connsiteX1" fmla="*/ 10954 w 9525"/>
                <a:gd name="connsiteY1" fmla="*/ 11143 h 9525"/>
                <a:gd name="connsiteX2" fmla="*/ 7144 w 9525"/>
                <a:gd name="connsiteY2" fmla="*/ 11143 h 9525"/>
              </a:gdLst>
              <a:ahLst/>
              <a:cxnLst>
                <a:cxn ang="0">
                  <a:pos x="connsiteX0" y="connsiteY0"/>
                </a:cxn>
                <a:cxn ang="0">
                  <a:pos x="connsiteX1" y="connsiteY1"/>
                </a:cxn>
                <a:cxn ang="0">
                  <a:pos x="connsiteX2" y="connsiteY2"/>
                </a:cxn>
              </a:cxnLst>
              <a:rect l="l" t="t" r="r" b="b"/>
              <a:pathLst>
                <a:path w="9525" h="9525">
                  <a:moveTo>
                    <a:pt x="7144" y="11143"/>
                  </a:moveTo>
                  <a:lnTo>
                    <a:pt x="10954" y="11143"/>
                  </a:lnTo>
                  <a:cubicBezTo>
                    <a:pt x="12859" y="7333"/>
                    <a:pt x="10001" y="4476"/>
                    <a:pt x="7144" y="11143"/>
                  </a:cubicBezTo>
                  <a:close/>
                </a:path>
              </a:pathLst>
            </a:custGeom>
            <a:grpFill/>
            <a:ln w="9525" cap="flat">
              <a:noFill/>
              <a:prstDash val="solid"/>
              <a:miter/>
            </a:ln>
          </p:spPr>
          <p:txBody>
            <a:bodyPr rtlCol="0" anchor="ctr"/>
            <a:lstStyle/>
            <a:p>
              <a:endParaRPr lang="en-US">
                <a:solidFill>
                  <a:prstClr val="black"/>
                </a:solidFill>
              </a:endParaRPr>
            </a:p>
          </p:txBody>
        </p:sp>
        <p:sp>
          <p:nvSpPr>
            <p:cNvPr id="698" name="Freeform: Shape 697">
              <a:extLst>
                <a:ext uri="{FF2B5EF4-FFF2-40B4-BE49-F238E27FC236}">
                  <a16:creationId xmlns:a16="http://schemas.microsoft.com/office/drawing/2014/main" xmlns="" id="{9680F079-610A-4EE6-9321-B9CF70256402}"/>
                </a:ext>
              </a:extLst>
            </p:cNvPr>
            <p:cNvSpPr/>
            <p:nvPr/>
          </p:nvSpPr>
          <p:spPr>
            <a:xfrm>
              <a:off x="7529036" y="1274921"/>
              <a:ext cx="19050" cy="19050"/>
            </a:xfrm>
            <a:custGeom>
              <a:avLst/>
              <a:gdLst>
                <a:gd name="connsiteX0" fmla="*/ 19526 w 19050"/>
                <a:gd name="connsiteY0" fmla="*/ 7144 h 19050"/>
                <a:gd name="connsiteX1" fmla="*/ 7144 w 19050"/>
                <a:gd name="connsiteY1" fmla="*/ 11906 h 19050"/>
                <a:gd name="connsiteX2" fmla="*/ 19526 w 19050"/>
                <a:gd name="connsiteY2" fmla="*/ 7144 h 19050"/>
              </a:gdLst>
              <a:ahLst/>
              <a:cxnLst>
                <a:cxn ang="0">
                  <a:pos x="connsiteX0" y="connsiteY0"/>
                </a:cxn>
                <a:cxn ang="0">
                  <a:pos x="connsiteX1" y="connsiteY1"/>
                </a:cxn>
                <a:cxn ang="0">
                  <a:pos x="connsiteX2" y="connsiteY2"/>
                </a:cxn>
              </a:cxnLst>
              <a:rect l="l" t="t" r="r" b="b"/>
              <a:pathLst>
                <a:path w="19050" h="19050">
                  <a:moveTo>
                    <a:pt x="19526" y="7144"/>
                  </a:moveTo>
                  <a:cubicBezTo>
                    <a:pt x="16669" y="7144"/>
                    <a:pt x="10001" y="9049"/>
                    <a:pt x="7144" y="11906"/>
                  </a:cubicBezTo>
                  <a:cubicBezTo>
                    <a:pt x="11906" y="10001"/>
                    <a:pt x="16669" y="8096"/>
                    <a:pt x="1952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9" name="Freeform: Shape 698">
              <a:extLst>
                <a:ext uri="{FF2B5EF4-FFF2-40B4-BE49-F238E27FC236}">
                  <a16:creationId xmlns:a16="http://schemas.microsoft.com/office/drawing/2014/main" xmlns="" id="{35E13680-CC7D-4BEE-BDC0-89931FAFC2A6}"/>
                </a:ext>
              </a:extLst>
            </p:cNvPr>
            <p:cNvSpPr/>
            <p:nvPr/>
          </p:nvSpPr>
          <p:spPr>
            <a:xfrm>
              <a:off x="6879322" y="1084639"/>
              <a:ext cx="19050" cy="9525"/>
            </a:xfrm>
            <a:custGeom>
              <a:avLst/>
              <a:gdLst>
                <a:gd name="connsiteX0" fmla="*/ 9158 w 19050"/>
                <a:gd name="connsiteY0" fmla="*/ 7878 h 9525"/>
                <a:gd name="connsiteX1" fmla="*/ 9158 w 19050"/>
                <a:gd name="connsiteY1" fmla="*/ 7878 h 9525"/>
              </a:gdLst>
              <a:ahLst/>
              <a:cxnLst>
                <a:cxn ang="0">
                  <a:pos x="connsiteX0" y="connsiteY0"/>
                </a:cxn>
                <a:cxn ang="0">
                  <a:pos x="connsiteX1" y="connsiteY1"/>
                </a:cxn>
              </a:cxnLst>
              <a:rect l="l" t="t" r="r" b="b"/>
              <a:pathLst>
                <a:path w="19050" h="9525">
                  <a:moveTo>
                    <a:pt x="9158" y="7878"/>
                  </a:moveTo>
                  <a:cubicBezTo>
                    <a:pt x="18683" y="11688"/>
                    <a:pt x="1538" y="5021"/>
                    <a:pt x="9158" y="7878"/>
                  </a:cubicBezTo>
                  <a:close/>
                </a:path>
              </a:pathLst>
            </a:custGeom>
            <a:grpFill/>
            <a:ln w="9525" cap="flat">
              <a:noFill/>
              <a:prstDash val="solid"/>
              <a:miter/>
            </a:ln>
          </p:spPr>
          <p:txBody>
            <a:bodyPr rtlCol="0" anchor="ctr"/>
            <a:lstStyle/>
            <a:p>
              <a:endParaRPr lang="en-US">
                <a:solidFill>
                  <a:prstClr val="black"/>
                </a:solidFill>
              </a:endParaRPr>
            </a:p>
          </p:txBody>
        </p:sp>
        <p:sp>
          <p:nvSpPr>
            <p:cNvPr id="700" name="Freeform: Shape 699">
              <a:extLst>
                <a:ext uri="{FF2B5EF4-FFF2-40B4-BE49-F238E27FC236}">
                  <a16:creationId xmlns:a16="http://schemas.microsoft.com/office/drawing/2014/main" xmlns="" id="{83A24C1A-069C-4F95-AB2A-7FD90BD1A992}"/>
                </a:ext>
              </a:extLst>
            </p:cNvPr>
            <p:cNvSpPr/>
            <p:nvPr/>
          </p:nvSpPr>
          <p:spPr>
            <a:xfrm>
              <a:off x="7459504" y="197855"/>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8096"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01" name="Freeform: Shape 700">
              <a:extLst>
                <a:ext uri="{FF2B5EF4-FFF2-40B4-BE49-F238E27FC236}">
                  <a16:creationId xmlns:a16="http://schemas.microsoft.com/office/drawing/2014/main" xmlns="" id="{AE1742DA-DBC0-4B76-944A-57FF8C2E326A}"/>
                </a:ext>
              </a:extLst>
            </p:cNvPr>
            <p:cNvSpPr/>
            <p:nvPr/>
          </p:nvSpPr>
          <p:spPr>
            <a:xfrm>
              <a:off x="7455254" y="192881"/>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4726" y="15716"/>
                    <a:pt x="8536" y="1190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2" name="Freeform: Shape 701">
              <a:extLst>
                <a:ext uri="{FF2B5EF4-FFF2-40B4-BE49-F238E27FC236}">
                  <a16:creationId xmlns:a16="http://schemas.microsoft.com/office/drawing/2014/main" xmlns="" id="{9010F611-C7D0-4091-B72D-46ABCC0FE7E3}"/>
                </a:ext>
              </a:extLst>
            </p:cNvPr>
            <p:cNvSpPr/>
            <p:nvPr/>
          </p:nvSpPr>
          <p:spPr>
            <a:xfrm>
              <a:off x="7415689" y="181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3" name="Freeform: Shape 702">
              <a:extLst>
                <a:ext uri="{FF2B5EF4-FFF2-40B4-BE49-F238E27FC236}">
                  <a16:creationId xmlns:a16="http://schemas.microsoft.com/office/drawing/2014/main" xmlns="" id="{459E210F-9A93-4B0E-B3AA-E2641947763A}"/>
                </a:ext>
              </a:extLst>
            </p:cNvPr>
            <p:cNvSpPr/>
            <p:nvPr/>
          </p:nvSpPr>
          <p:spPr>
            <a:xfrm>
              <a:off x="7389019" y="176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4" name="Freeform: Shape 703">
              <a:extLst>
                <a:ext uri="{FF2B5EF4-FFF2-40B4-BE49-F238E27FC236}">
                  <a16:creationId xmlns:a16="http://schemas.microsoft.com/office/drawing/2014/main" xmlns="" id="{A6320669-8615-4A7E-A6F4-CAFD5861547E}"/>
                </a:ext>
              </a:extLst>
            </p:cNvPr>
            <p:cNvSpPr/>
            <p:nvPr/>
          </p:nvSpPr>
          <p:spPr>
            <a:xfrm>
              <a:off x="7385209" y="172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5" name="Freeform: Shape 704">
              <a:extLst>
                <a:ext uri="{FF2B5EF4-FFF2-40B4-BE49-F238E27FC236}">
                  <a16:creationId xmlns:a16="http://schemas.microsoft.com/office/drawing/2014/main" xmlns="" id="{D5D1A7E8-C8F7-4944-B60D-CE372212A10F}"/>
                </a:ext>
              </a:extLst>
            </p:cNvPr>
            <p:cNvSpPr/>
            <p:nvPr/>
          </p:nvSpPr>
          <p:spPr>
            <a:xfrm>
              <a:off x="7414736" y="18049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06" name="Freeform: Shape 705">
              <a:extLst>
                <a:ext uri="{FF2B5EF4-FFF2-40B4-BE49-F238E27FC236}">
                  <a16:creationId xmlns:a16="http://schemas.microsoft.com/office/drawing/2014/main" xmlns="" id="{DBEE0D55-3815-4F2A-AA8F-6C0035DBFEF2}"/>
                </a:ext>
              </a:extLst>
            </p:cNvPr>
            <p:cNvSpPr/>
            <p:nvPr/>
          </p:nvSpPr>
          <p:spPr>
            <a:xfrm>
              <a:off x="7449979" y="19912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07" name="Freeform: Shape 706">
              <a:extLst>
                <a:ext uri="{FF2B5EF4-FFF2-40B4-BE49-F238E27FC236}">
                  <a16:creationId xmlns:a16="http://schemas.microsoft.com/office/drawing/2014/main" xmlns="" id="{8088A572-C462-4BC7-B4DC-5EDBAFDACB86}"/>
                </a:ext>
              </a:extLst>
            </p:cNvPr>
            <p:cNvSpPr/>
            <p:nvPr/>
          </p:nvSpPr>
          <p:spPr>
            <a:xfrm>
              <a:off x="7427119" y="1792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9049"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08" name="Freeform: Shape 707">
              <a:extLst>
                <a:ext uri="{FF2B5EF4-FFF2-40B4-BE49-F238E27FC236}">
                  <a16:creationId xmlns:a16="http://schemas.microsoft.com/office/drawing/2014/main" xmlns="" id="{B4EEC4D3-9BB7-430A-B831-568C857C88F5}"/>
                </a:ext>
              </a:extLst>
            </p:cNvPr>
            <p:cNvSpPr/>
            <p:nvPr/>
          </p:nvSpPr>
          <p:spPr>
            <a:xfrm>
              <a:off x="7436220" y="1814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381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9" name="Freeform: Shape 708">
              <a:extLst>
                <a:ext uri="{FF2B5EF4-FFF2-40B4-BE49-F238E27FC236}">
                  <a16:creationId xmlns:a16="http://schemas.microsoft.com/office/drawing/2014/main" xmlns="" id="{A0BE4888-EF3F-4906-B4F6-1F6398993B2E}"/>
                </a:ext>
              </a:extLst>
            </p:cNvPr>
            <p:cNvSpPr/>
            <p:nvPr/>
          </p:nvSpPr>
          <p:spPr>
            <a:xfrm>
              <a:off x="7449979" y="188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10" name="Freeform: Shape 709">
              <a:extLst>
                <a:ext uri="{FF2B5EF4-FFF2-40B4-BE49-F238E27FC236}">
                  <a16:creationId xmlns:a16="http://schemas.microsoft.com/office/drawing/2014/main" xmlns="" id="{91704A19-9400-4441-AE69-7662823DB52B}"/>
                </a:ext>
              </a:extLst>
            </p:cNvPr>
            <p:cNvSpPr/>
            <p:nvPr/>
          </p:nvSpPr>
          <p:spPr>
            <a:xfrm>
              <a:off x="7421404" y="17859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11" name="Freeform: Shape 710">
              <a:extLst>
                <a:ext uri="{FF2B5EF4-FFF2-40B4-BE49-F238E27FC236}">
                  <a16:creationId xmlns:a16="http://schemas.microsoft.com/office/drawing/2014/main" xmlns="" id="{D0CF565E-5536-412D-ABDF-E55C9144F339}"/>
                </a:ext>
              </a:extLst>
            </p:cNvPr>
            <p:cNvSpPr/>
            <p:nvPr/>
          </p:nvSpPr>
          <p:spPr>
            <a:xfrm>
              <a:off x="7171849" y="195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2" name="Freeform: Shape 711">
              <a:extLst>
                <a:ext uri="{FF2B5EF4-FFF2-40B4-BE49-F238E27FC236}">
                  <a16:creationId xmlns:a16="http://schemas.microsoft.com/office/drawing/2014/main" xmlns="" id="{F0FE3557-658C-44C4-926D-5166DB33F749}"/>
                </a:ext>
              </a:extLst>
            </p:cNvPr>
            <p:cNvSpPr/>
            <p:nvPr/>
          </p:nvSpPr>
          <p:spPr>
            <a:xfrm>
              <a:off x="7160419" y="18071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13" name="Freeform: Shape 712">
              <a:extLst>
                <a:ext uri="{FF2B5EF4-FFF2-40B4-BE49-F238E27FC236}">
                  <a16:creationId xmlns:a16="http://schemas.microsoft.com/office/drawing/2014/main" xmlns="" id="{A7C0B374-99C2-4154-8EE9-7AA73E6E7127}"/>
                </a:ext>
              </a:extLst>
            </p:cNvPr>
            <p:cNvSpPr/>
            <p:nvPr/>
          </p:nvSpPr>
          <p:spPr>
            <a:xfrm>
              <a:off x="7377589" y="1683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714" name="Freeform: Shape 713">
              <a:extLst>
                <a:ext uri="{FF2B5EF4-FFF2-40B4-BE49-F238E27FC236}">
                  <a16:creationId xmlns:a16="http://schemas.microsoft.com/office/drawing/2014/main" xmlns="" id="{0F7A042F-21E3-4956-8703-B1BBAF75FF2E}"/>
                </a:ext>
              </a:extLst>
            </p:cNvPr>
            <p:cNvSpPr/>
            <p:nvPr/>
          </p:nvSpPr>
          <p:spPr>
            <a:xfrm>
              <a:off x="7299766" y="166211"/>
              <a:ext cx="9525" cy="19050"/>
            </a:xfrm>
            <a:custGeom>
              <a:avLst/>
              <a:gdLst>
                <a:gd name="connsiteX0" fmla="*/ 7815 w 9525"/>
                <a:gd name="connsiteY0" fmla="*/ 7144 h 19050"/>
                <a:gd name="connsiteX1" fmla="*/ 7815 w 9525"/>
                <a:gd name="connsiteY1" fmla="*/ 12859 h 19050"/>
                <a:gd name="connsiteX2" fmla="*/ 7815 w 9525"/>
                <a:gd name="connsiteY2" fmla="*/ 7144 h 19050"/>
              </a:gdLst>
              <a:ahLst/>
              <a:cxnLst>
                <a:cxn ang="0">
                  <a:pos x="connsiteX0" y="connsiteY0"/>
                </a:cxn>
                <a:cxn ang="0">
                  <a:pos x="connsiteX1" y="connsiteY1"/>
                </a:cxn>
                <a:cxn ang="0">
                  <a:pos x="connsiteX2" y="connsiteY2"/>
                </a:cxn>
              </a:cxnLst>
              <a:rect l="l" t="t" r="r" b="b"/>
              <a:pathLst>
                <a:path w="9525" h="19050">
                  <a:moveTo>
                    <a:pt x="7815" y="7144"/>
                  </a:moveTo>
                  <a:cubicBezTo>
                    <a:pt x="8767" y="10001"/>
                    <a:pt x="5909" y="10001"/>
                    <a:pt x="7815" y="12859"/>
                  </a:cubicBezTo>
                  <a:cubicBezTo>
                    <a:pt x="7815" y="12859"/>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5" name="Freeform: Shape 714">
              <a:extLst>
                <a:ext uri="{FF2B5EF4-FFF2-40B4-BE49-F238E27FC236}">
                  <a16:creationId xmlns:a16="http://schemas.microsoft.com/office/drawing/2014/main" xmlns="" id="{B14B329B-CC32-4F2D-BB28-0246B53C2356}"/>
                </a:ext>
              </a:extLst>
            </p:cNvPr>
            <p:cNvSpPr/>
            <p:nvPr/>
          </p:nvSpPr>
          <p:spPr>
            <a:xfrm>
              <a:off x="7449979"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6" name="Freeform: Shape 715">
              <a:extLst>
                <a:ext uri="{FF2B5EF4-FFF2-40B4-BE49-F238E27FC236}">
                  <a16:creationId xmlns:a16="http://schemas.microsoft.com/office/drawing/2014/main" xmlns="" id="{B9C08DE0-B2CA-4179-9A6E-3430CE5157F0}"/>
                </a:ext>
              </a:extLst>
            </p:cNvPr>
            <p:cNvSpPr/>
            <p:nvPr/>
          </p:nvSpPr>
          <p:spPr>
            <a:xfrm>
              <a:off x="7300436" y="17287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7" name="Freeform: Shape 716">
              <a:extLst>
                <a:ext uri="{FF2B5EF4-FFF2-40B4-BE49-F238E27FC236}">
                  <a16:creationId xmlns:a16="http://schemas.microsoft.com/office/drawing/2014/main" xmlns="" id="{AE4C03CB-25AA-40DC-98F8-F0428D20F60F}"/>
                </a:ext>
              </a:extLst>
            </p:cNvPr>
            <p:cNvSpPr/>
            <p:nvPr/>
          </p:nvSpPr>
          <p:spPr>
            <a:xfrm>
              <a:off x="7357586" y="16906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8" name="Freeform: Shape 717">
              <a:extLst>
                <a:ext uri="{FF2B5EF4-FFF2-40B4-BE49-F238E27FC236}">
                  <a16:creationId xmlns:a16="http://schemas.microsoft.com/office/drawing/2014/main" xmlns="" id="{67068892-5EA7-4A47-BB44-86B48FF53338}"/>
                </a:ext>
              </a:extLst>
            </p:cNvPr>
            <p:cNvSpPr/>
            <p:nvPr/>
          </p:nvSpPr>
          <p:spPr>
            <a:xfrm>
              <a:off x="7371874" y="1738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9" name="Freeform: Shape 718">
              <a:extLst>
                <a:ext uri="{FF2B5EF4-FFF2-40B4-BE49-F238E27FC236}">
                  <a16:creationId xmlns:a16="http://schemas.microsoft.com/office/drawing/2014/main" xmlns="" id="{DAEB6C44-1658-49BB-9E5A-9BCFCD57A5A5}"/>
                </a:ext>
              </a:extLst>
            </p:cNvPr>
            <p:cNvSpPr/>
            <p:nvPr/>
          </p:nvSpPr>
          <p:spPr>
            <a:xfrm>
              <a:off x="7349691" y="171376"/>
              <a:ext cx="9525" cy="9525"/>
            </a:xfrm>
            <a:custGeom>
              <a:avLst/>
              <a:gdLst>
                <a:gd name="connsiteX0" fmla="*/ 7419 w 9525"/>
                <a:gd name="connsiteY0" fmla="*/ 7694 h 9525"/>
                <a:gd name="connsiteX1" fmla="*/ 7419 w 9525"/>
                <a:gd name="connsiteY1" fmla="*/ 7694 h 9525"/>
              </a:gdLst>
              <a:ahLst/>
              <a:cxnLst>
                <a:cxn ang="0">
                  <a:pos x="connsiteX0" y="connsiteY0"/>
                </a:cxn>
                <a:cxn ang="0">
                  <a:pos x="connsiteX1" y="connsiteY1"/>
                </a:cxn>
              </a:cxnLst>
              <a:rect l="l" t="t" r="r" b="b"/>
              <a:pathLst>
                <a:path w="9525" h="9525">
                  <a:moveTo>
                    <a:pt x="7419" y="7694"/>
                  </a:moveTo>
                  <a:cubicBezTo>
                    <a:pt x="6466" y="5789"/>
                    <a:pt x="8371" y="9599"/>
                    <a:pt x="7419" y="7694"/>
                  </a:cubicBezTo>
                  <a:close/>
                </a:path>
              </a:pathLst>
            </a:custGeom>
            <a:grpFill/>
            <a:ln w="9525" cap="flat">
              <a:noFill/>
              <a:prstDash val="solid"/>
              <a:miter/>
            </a:ln>
          </p:spPr>
          <p:txBody>
            <a:bodyPr rtlCol="0" anchor="ctr"/>
            <a:lstStyle/>
            <a:p>
              <a:endParaRPr lang="en-US">
                <a:solidFill>
                  <a:prstClr val="black"/>
                </a:solidFill>
              </a:endParaRPr>
            </a:p>
          </p:txBody>
        </p:sp>
        <p:sp>
          <p:nvSpPr>
            <p:cNvPr id="720" name="Freeform: Shape 719">
              <a:extLst>
                <a:ext uri="{FF2B5EF4-FFF2-40B4-BE49-F238E27FC236}">
                  <a16:creationId xmlns:a16="http://schemas.microsoft.com/office/drawing/2014/main" xmlns="" id="{0B987E61-8072-4AAD-BDED-317785C4C82D}"/>
                </a:ext>
              </a:extLst>
            </p:cNvPr>
            <p:cNvSpPr/>
            <p:nvPr/>
          </p:nvSpPr>
          <p:spPr>
            <a:xfrm>
              <a:off x="7342346" y="171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1" name="Freeform: Shape 720">
              <a:extLst>
                <a:ext uri="{FF2B5EF4-FFF2-40B4-BE49-F238E27FC236}">
                  <a16:creationId xmlns:a16="http://schemas.microsoft.com/office/drawing/2014/main" xmlns="" id="{3BA196E6-B740-4E9B-8CAE-DBD3B2E0DA63}"/>
                </a:ext>
              </a:extLst>
            </p:cNvPr>
            <p:cNvSpPr/>
            <p:nvPr/>
          </p:nvSpPr>
          <p:spPr>
            <a:xfrm>
              <a:off x="7193518" y="190023"/>
              <a:ext cx="9525" cy="9525"/>
            </a:xfrm>
            <a:custGeom>
              <a:avLst/>
              <a:gdLst>
                <a:gd name="connsiteX0" fmla="*/ 8334 w 9525"/>
                <a:gd name="connsiteY0" fmla="*/ 10001 h 9525"/>
                <a:gd name="connsiteX1" fmla="*/ 7382 w 9525"/>
                <a:gd name="connsiteY1" fmla="*/ 7144 h 9525"/>
                <a:gd name="connsiteX2" fmla="*/ 8334 w 9525"/>
                <a:gd name="connsiteY2" fmla="*/ 10001 h 9525"/>
              </a:gdLst>
              <a:ahLst/>
              <a:cxnLst>
                <a:cxn ang="0">
                  <a:pos x="connsiteX0" y="connsiteY0"/>
                </a:cxn>
                <a:cxn ang="0">
                  <a:pos x="connsiteX1" y="connsiteY1"/>
                </a:cxn>
                <a:cxn ang="0">
                  <a:pos x="connsiteX2" y="connsiteY2"/>
                </a:cxn>
              </a:cxnLst>
              <a:rect l="l" t="t" r="r" b="b"/>
              <a:pathLst>
                <a:path w="9525" h="9525">
                  <a:moveTo>
                    <a:pt x="8334" y="10001"/>
                  </a:moveTo>
                  <a:cubicBezTo>
                    <a:pt x="8334" y="9049"/>
                    <a:pt x="8334" y="8096"/>
                    <a:pt x="7382" y="7144"/>
                  </a:cubicBezTo>
                  <a:cubicBezTo>
                    <a:pt x="7382" y="9049"/>
                    <a:pt x="6429" y="10001"/>
                    <a:pt x="83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22" name="Freeform: Shape 721">
              <a:extLst>
                <a:ext uri="{FF2B5EF4-FFF2-40B4-BE49-F238E27FC236}">
                  <a16:creationId xmlns:a16="http://schemas.microsoft.com/office/drawing/2014/main" xmlns="" id="{EA1170A2-E0B1-41DB-9701-35DAF46AD3E5}"/>
                </a:ext>
              </a:extLst>
            </p:cNvPr>
            <p:cNvSpPr/>
            <p:nvPr/>
          </p:nvSpPr>
          <p:spPr>
            <a:xfrm>
              <a:off x="7449979"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001"/>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3" name="Freeform: Shape 722">
              <a:extLst>
                <a:ext uri="{FF2B5EF4-FFF2-40B4-BE49-F238E27FC236}">
                  <a16:creationId xmlns:a16="http://schemas.microsoft.com/office/drawing/2014/main" xmlns="" id="{22622044-9C63-428B-BCBF-DECDF4D388B7}"/>
                </a:ext>
              </a:extLst>
            </p:cNvPr>
            <p:cNvSpPr/>
            <p:nvPr/>
          </p:nvSpPr>
          <p:spPr>
            <a:xfrm>
              <a:off x="7347109" y="193833"/>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24" name="Freeform: Shape 723">
              <a:extLst>
                <a:ext uri="{FF2B5EF4-FFF2-40B4-BE49-F238E27FC236}">
                  <a16:creationId xmlns:a16="http://schemas.microsoft.com/office/drawing/2014/main" xmlns="" id="{412CFC69-23D6-4CE2-B64A-28FE09F073C4}"/>
                </a:ext>
              </a:extLst>
            </p:cNvPr>
            <p:cNvSpPr/>
            <p:nvPr/>
          </p:nvSpPr>
          <p:spPr>
            <a:xfrm>
              <a:off x="7249001"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5" name="Freeform: Shape 724">
              <a:extLst>
                <a:ext uri="{FF2B5EF4-FFF2-40B4-BE49-F238E27FC236}">
                  <a16:creationId xmlns:a16="http://schemas.microsoft.com/office/drawing/2014/main" xmlns="" id="{D57B4E8D-5389-458F-8033-0246CDE7DBBA}"/>
                </a:ext>
              </a:extLst>
            </p:cNvPr>
            <p:cNvSpPr/>
            <p:nvPr/>
          </p:nvSpPr>
          <p:spPr>
            <a:xfrm>
              <a:off x="7343299" y="19298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726" name="Freeform: Shape 725">
              <a:extLst>
                <a:ext uri="{FF2B5EF4-FFF2-40B4-BE49-F238E27FC236}">
                  <a16:creationId xmlns:a16="http://schemas.microsoft.com/office/drawing/2014/main" xmlns="" id="{38F153D3-9845-4F08-B2CB-03779AB92488}"/>
                </a:ext>
              </a:extLst>
            </p:cNvPr>
            <p:cNvSpPr/>
            <p:nvPr/>
          </p:nvSpPr>
          <p:spPr>
            <a:xfrm>
              <a:off x="7193756"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27" name="Freeform: Shape 726">
              <a:extLst>
                <a:ext uri="{FF2B5EF4-FFF2-40B4-BE49-F238E27FC236}">
                  <a16:creationId xmlns:a16="http://schemas.microsoft.com/office/drawing/2014/main" xmlns="" id="{2C565A6C-6578-44CF-859F-C418387F662B}"/>
                </a:ext>
              </a:extLst>
            </p:cNvPr>
            <p:cNvSpPr/>
            <p:nvPr/>
          </p:nvSpPr>
          <p:spPr>
            <a:xfrm>
              <a:off x="7160309" y="163353"/>
              <a:ext cx="304800" cy="47625"/>
            </a:xfrm>
            <a:custGeom>
              <a:avLst/>
              <a:gdLst>
                <a:gd name="connsiteX0" fmla="*/ 32972 w 304800"/>
                <a:gd name="connsiteY0" fmla="*/ 41434 h 47625"/>
                <a:gd name="connsiteX1" fmla="*/ 42497 w 304800"/>
                <a:gd name="connsiteY1" fmla="*/ 38576 h 47625"/>
                <a:gd name="connsiteX2" fmla="*/ 220614 w 304800"/>
                <a:gd name="connsiteY2" fmla="*/ 28099 h 47625"/>
                <a:gd name="connsiteX3" fmla="*/ 297766 w 304800"/>
                <a:gd name="connsiteY3" fmla="*/ 42386 h 47625"/>
                <a:gd name="connsiteX4" fmla="*/ 299672 w 304800"/>
                <a:gd name="connsiteY4" fmla="*/ 42386 h 47625"/>
                <a:gd name="connsiteX5" fmla="*/ 301576 w 304800"/>
                <a:gd name="connsiteY5" fmla="*/ 40481 h 47625"/>
                <a:gd name="connsiteX6" fmla="*/ 301576 w 304800"/>
                <a:gd name="connsiteY6" fmla="*/ 37624 h 47625"/>
                <a:gd name="connsiteX7" fmla="*/ 263476 w 304800"/>
                <a:gd name="connsiteY7" fmla="*/ 25241 h 47625"/>
                <a:gd name="connsiteX8" fmla="*/ 236807 w 304800"/>
                <a:gd name="connsiteY8" fmla="*/ 24289 h 47625"/>
                <a:gd name="connsiteX9" fmla="*/ 228234 w 304800"/>
                <a:gd name="connsiteY9" fmla="*/ 10001 h 47625"/>
                <a:gd name="connsiteX10" fmla="*/ 62499 w 304800"/>
                <a:gd name="connsiteY10" fmla="*/ 7144 h 47625"/>
                <a:gd name="connsiteX11" fmla="*/ 55832 w 304800"/>
                <a:gd name="connsiteY11" fmla="*/ 10001 h 47625"/>
                <a:gd name="connsiteX12" fmla="*/ 55832 w 304800"/>
                <a:gd name="connsiteY12" fmla="*/ 19526 h 47625"/>
                <a:gd name="connsiteX13" fmla="*/ 8207 w 304800"/>
                <a:gd name="connsiteY13" fmla="*/ 15716 h 47625"/>
                <a:gd name="connsiteX14" fmla="*/ 9159 w 304800"/>
                <a:gd name="connsiteY14" fmla="*/ 37624 h 47625"/>
                <a:gd name="connsiteX15" fmla="*/ 10111 w 304800"/>
                <a:gd name="connsiteY15" fmla="*/ 36671 h 47625"/>
                <a:gd name="connsiteX16" fmla="*/ 12016 w 304800"/>
                <a:gd name="connsiteY16" fmla="*/ 37624 h 47625"/>
                <a:gd name="connsiteX17" fmla="*/ 32972 w 304800"/>
                <a:gd name="connsiteY17" fmla="*/ 41434 h 47625"/>
                <a:gd name="connsiteX18" fmla="*/ 59641 w 304800"/>
                <a:gd name="connsiteY18" fmla="*/ 30956 h 47625"/>
                <a:gd name="connsiteX19" fmla="*/ 59641 w 304800"/>
                <a:gd name="connsiteY19" fmla="*/ 30956 h 47625"/>
                <a:gd name="connsiteX20" fmla="*/ 61547 w 304800"/>
                <a:gd name="connsiteY20" fmla="*/ 30956 h 47625"/>
                <a:gd name="connsiteX21" fmla="*/ 61547 w 304800"/>
                <a:gd name="connsiteY21" fmla="*/ 30956 h 47625"/>
                <a:gd name="connsiteX22" fmla="*/ 55832 w 304800"/>
                <a:gd name="connsiteY22" fmla="*/ 10954 h 47625"/>
                <a:gd name="connsiteX23" fmla="*/ 55832 w 304800"/>
                <a:gd name="connsiteY23" fmla="*/ 1095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04800" h="47625">
                  <a:moveTo>
                    <a:pt x="32972" y="41434"/>
                  </a:moveTo>
                  <a:cubicBezTo>
                    <a:pt x="42497" y="41434"/>
                    <a:pt x="37734" y="17621"/>
                    <a:pt x="42497" y="38576"/>
                  </a:cubicBezTo>
                  <a:cubicBezTo>
                    <a:pt x="37734" y="36671"/>
                    <a:pt x="218709" y="39529"/>
                    <a:pt x="220614" y="28099"/>
                  </a:cubicBezTo>
                  <a:cubicBezTo>
                    <a:pt x="218709" y="35719"/>
                    <a:pt x="300624" y="35719"/>
                    <a:pt x="297766" y="42386"/>
                  </a:cubicBezTo>
                  <a:cubicBezTo>
                    <a:pt x="300624" y="37624"/>
                    <a:pt x="301576" y="37624"/>
                    <a:pt x="299672" y="42386"/>
                  </a:cubicBezTo>
                  <a:cubicBezTo>
                    <a:pt x="297766" y="44291"/>
                    <a:pt x="307291" y="32861"/>
                    <a:pt x="301576" y="40481"/>
                  </a:cubicBezTo>
                  <a:cubicBezTo>
                    <a:pt x="300624" y="39529"/>
                    <a:pt x="300624" y="38576"/>
                    <a:pt x="301576" y="37624"/>
                  </a:cubicBezTo>
                  <a:cubicBezTo>
                    <a:pt x="302529" y="25241"/>
                    <a:pt x="263476" y="25241"/>
                    <a:pt x="263476" y="25241"/>
                  </a:cubicBezTo>
                  <a:cubicBezTo>
                    <a:pt x="247284" y="18574"/>
                    <a:pt x="247284" y="15716"/>
                    <a:pt x="236807" y="24289"/>
                  </a:cubicBezTo>
                  <a:cubicBezTo>
                    <a:pt x="232997" y="22384"/>
                    <a:pt x="232997" y="16669"/>
                    <a:pt x="228234" y="10001"/>
                  </a:cubicBezTo>
                  <a:cubicBezTo>
                    <a:pt x="227282" y="10954"/>
                    <a:pt x="61547" y="9049"/>
                    <a:pt x="62499" y="7144"/>
                  </a:cubicBezTo>
                  <a:cubicBezTo>
                    <a:pt x="58689" y="16669"/>
                    <a:pt x="60594" y="10001"/>
                    <a:pt x="55832" y="10001"/>
                  </a:cubicBezTo>
                  <a:cubicBezTo>
                    <a:pt x="56784" y="19526"/>
                    <a:pt x="57736" y="9049"/>
                    <a:pt x="55832" y="19526"/>
                  </a:cubicBezTo>
                  <a:cubicBezTo>
                    <a:pt x="54879" y="14764"/>
                    <a:pt x="12969" y="16669"/>
                    <a:pt x="8207" y="15716"/>
                  </a:cubicBezTo>
                  <a:cubicBezTo>
                    <a:pt x="5349" y="18574"/>
                    <a:pt x="9159" y="37624"/>
                    <a:pt x="9159" y="37624"/>
                  </a:cubicBezTo>
                  <a:cubicBezTo>
                    <a:pt x="10111" y="37624"/>
                    <a:pt x="12016" y="33814"/>
                    <a:pt x="10111" y="36671"/>
                  </a:cubicBezTo>
                  <a:cubicBezTo>
                    <a:pt x="11064" y="34766"/>
                    <a:pt x="12016" y="34766"/>
                    <a:pt x="12016" y="37624"/>
                  </a:cubicBezTo>
                  <a:cubicBezTo>
                    <a:pt x="19636" y="34766"/>
                    <a:pt x="28209" y="40481"/>
                    <a:pt x="32972" y="41434"/>
                  </a:cubicBezTo>
                  <a:close/>
                  <a:moveTo>
                    <a:pt x="59641" y="30956"/>
                  </a:moveTo>
                  <a:cubicBezTo>
                    <a:pt x="59641" y="30956"/>
                    <a:pt x="58689" y="31909"/>
                    <a:pt x="59641" y="30956"/>
                  </a:cubicBezTo>
                  <a:close/>
                  <a:moveTo>
                    <a:pt x="61547" y="30956"/>
                  </a:moveTo>
                  <a:cubicBezTo>
                    <a:pt x="60594" y="30004"/>
                    <a:pt x="59641" y="27146"/>
                    <a:pt x="61547" y="30956"/>
                  </a:cubicBezTo>
                  <a:close/>
                  <a:moveTo>
                    <a:pt x="55832" y="10954"/>
                  </a:moveTo>
                  <a:cubicBezTo>
                    <a:pt x="56784" y="10954"/>
                    <a:pt x="55832" y="14764"/>
                    <a:pt x="55832" y="10954"/>
                  </a:cubicBezTo>
                  <a:close/>
                </a:path>
              </a:pathLst>
            </a:custGeom>
            <a:grpFill/>
            <a:ln w="9525" cap="flat">
              <a:noFill/>
              <a:prstDash val="solid"/>
              <a:miter/>
            </a:ln>
          </p:spPr>
          <p:txBody>
            <a:bodyPr rtlCol="0" anchor="ctr"/>
            <a:lstStyle/>
            <a:p>
              <a:endParaRPr lang="en-US">
                <a:solidFill>
                  <a:prstClr val="black"/>
                </a:solidFill>
              </a:endParaRPr>
            </a:p>
          </p:txBody>
        </p:sp>
        <p:sp>
          <p:nvSpPr>
            <p:cNvPr id="728" name="Freeform: Shape 727">
              <a:extLst>
                <a:ext uri="{FF2B5EF4-FFF2-40B4-BE49-F238E27FC236}">
                  <a16:creationId xmlns:a16="http://schemas.microsoft.com/office/drawing/2014/main" xmlns="" id="{2262E627-3013-4082-9409-155D9EE4A787}"/>
                </a:ext>
              </a:extLst>
            </p:cNvPr>
            <p:cNvSpPr/>
            <p:nvPr/>
          </p:nvSpPr>
          <p:spPr>
            <a:xfrm>
              <a:off x="7208573" y="17097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8096"/>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9" name="Freeform: Shape 728">
              <a:extLst>
                <a:ext uri="{FF2B5EF4-FFF2-40B4-BE49-F238E27FC236}">
                  <a16:creationId xmlns:a16="http://schemas.microsoft.com/office/drawing/2014/main" xmlns="" id="{340D2997-2C4A-4264-A640-7C0F489513F2}"/>
                </a:ext>
              </a:extLst>
            </p:cNvPr>
            <p:cNvSpPr/>
            <p:nvPr/>
          </p:nvSpPr>
          <p:spPr>
            <a:xfrm>
              <a:off x="7415689" y="1824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0" name="Freeform: Shape 729">
              <a:extLst>
                <a:ext uri="{FF2B5EF4-FFF2-40B4-BE49-F238E27FC236}">
                  <a16:creationId xmlns:a16="http://schemas.microsoft.com/office/drawing/2014/main" xmlns="" id="{65D995DF-302D-4C1E-A7E0-A583EB3BED17}"/>
                </a:ext>
              </a:extLst>
            </p:cNvPr>
            <p:cNvSpPr/>
            <p:nvPr/>
          </p:nvSpPr>
          <p:spPr>
            <a:xfrm>
              <a:off x="7246144" y="19055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31" name="Freeform: Shape 730">
              <a:extLst>
                <a:ext uri="{FF2B5EF4-FFF2-40B4-BE49-F238E27FC236}">
                  <a16:creationId xmlns:a16="http://schemas.microsoft.com/office/drawing/2014/main" xmlns="" id="{BADDDCB9-2715-4439-8AC4-A58A15C7A581}"/>
                </a:ext>
              </a:extLst>
            </p:cNvPr>
            <p:cNvSpPr/>
            <p:nvPr/>
          </p:nvSpPr>
          <p:spPr>
            <a:xfrm>
              <a:off x="7427119" y="1938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2" name="Freeform: Shape 731">
              <a:extLst>
                <a:ext uri="{FF2B5EF4-FFF2-40B4-BE49-F238E27FC236}">
                  <a16:creationId xmlns:a16="http://schemas.microsoft.com/office/drawing/2014/main" xmlns="" id="{053274A5-D293-4E3C-9B12-408D70AE2B89}"/>
                </a:ext>
              </a:extLst>
            </p:cNvPr>
            <p:cNvSpPr/>
            <p:nvPr/>
          </p:nvSpPr>
          <p:spPr>
            <a:xfrm>
              <a:off x="7431881" y="19478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3" name="Freeform: Shape 732">
              <a:extLst>
                <a:ext uri="{FF2B5EF4-FFF2-40B4-BE49-F238E27FC236}">
                  <a16:creationId xmlns:a16="http://schemas.microsoft.com/office/drawing/2014/main" xmlns="" id="{592C4350-10C1-49B1-9B5E-9EA51BAAD79B}"/>
                </a:ext>
              </a:extLst>
            </p:cNvPr>
            <p:cNvSpPr/>
            <p:nvPr/>
          </p:nvSpPr>
          <p:spPr>
            <a:xfrm>
              <a:off x="7436644" y="19542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7144"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34" name="Freeform: Shape 733">
              <a:extLst>
                <a:ext uri="{FF2B5EF4-FFF2-40B4-BE49-F238E27FC236}">
                  <a16:creationId xmlns:a16="http://schemas.microsoft.com/office/drawing/2014/main" xmlns="" id="{5B1BFF90-207A-4BAD-8C1C-6ECEBC351829}"/>
                </a:ext>
              </a:extLst>
            </p:cNvPr>
            <p:cNvSpPr/>
            <p:nvPr/>
          </p:nvSpPr>
          <p:spPr>
            <a:xfrm>
              <a:off x="7370207" y="19288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7144"/>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5" name="Freeform: Shape 734">
              <a:extLst>
                <a:ext uri="{FF2B5EF4-FFF2-40B4-BE49-F238E27FC236}">
                  <a16:creationId xmlns:a16="http://schemas.microsoft.com/office/drawing/2014/main" xmlns="" id="{7398F21A-935C-459F-8F19-DE2EDA3DED3F}"/>
                </a:ext>
              </a:extLst>
            </p:cNvPr>
            <p:cNvSpPr/>
            <p:nvPr/>
          </p:nvSpPr>
          <p:spPr>
            <a:xfrm>
              <a:off x="7389971" y="18811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8096"/>
                  </a:cubicBezTo>
                  <a:cubicBezTo>
                    <a:pt x="7144" y="9049"/>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6" name="Freeform: Shape 735">
              <a:extLst>
                <a:ext uri="{FF2B5EF4-FFF2-40B4-BE49-F238E27FC236}">
                  <a16:creationId xmlns:a16="http://schemas.microsoft.com/office/drawing/2014/main" xmlns="" id="{9B795438-A6E9-4A8D-B576-9E140D5C84FE}"/>
                </a:ext>
              </a:extLst>
            </p:cNvPr>
            <p:cNvSpPr/>
            <p:nvPr/>
          </p:nvSpPr>
          <p:spPr>
            <a:xfrm>
              <a:off x="7348590" y="1947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7" name="Freeform: Shape 736">
              <a:extLst>
                <a:ext uri="{FF2B5EF4-FFF2-40B4-BE49-F238E27FC236}">
                  <a16:creationId xmlns:a16="http://schemas.microsoft.com/office/drawing/2014/main" xmlns="" id="{0C6E9E32-AF32-41C0-A90E-B5F46EFCB09A}"/>
                </a:ext>
              </a:extLst>
            </p:cNvPr>
            <p:cNvSpPr/>
            <p:nvPr/>
          </p:nvSpPr>
          <p:spPr>
            <a:xfrm>
              <a:off x="7389019" y="1890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8" name="Freeform: Shape 737">
              <a:extLst>
                <a:ext uri="{FF2B5EF4-FFF2-40B4-BE49-F238E27FC236}">
                  <a16:creationId xmlns:a16="http://schemas.microsoft.com/office/drawing/2014/main" xmlns="" id="{85F1DEB6-DBB7-4923-AAD2-585A0697EE57}"/>
                </a:ext>
              </a:extLst>
            </p:cNvPr>
            <p:cNvSpPr/>
            <p:nvPr/>
          </p:nvSpPr>
          <p:spPr>
            <a:xfrm>
              <a:off x="7453789" y="2005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9" name="Freeform: Shape 738">
              <a:extLst>
                <a:ext uri="{FF2B5EF4-FFF2-40B4-BE49-F238E27FC236}">
                  <a16:creationId xmlns:a16="http://schemas.microsoft.com/office/drawing/2014/main" xmlns="" id="{E25317D8-4798-4CE1-A019-31086D32B64D}"/>
                </a:ext>
              </a:extLst>
            </p:cNvPr>
            <p:cNvSpPr/>
            <p:nvPr/>
          </p:nvSpPr>
          <p:spPr>
            <a:xfrm>
              <a:off x="7453789" y="2005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0" name="Freeform: Shape 739">
              <a:extLst>
                <a:ext uri="{FF2B5EF4-FFF2-40B4-BE49-F238E27FC236}">
                  <a16:creationId xmlns:a16="http://schemas.microsoft.com/office/drawing/2014/main" xmlns="" id="{4E0464E0-3F63-4A20-8708-DCFB3E862934}"/>
                </a:ext>
              </a:extLst>
            </p:cNvPr>
            <p:cNvSpPr/>
            <p:nvPr/>
          </p:nvSpPr>
          <p:spPr>
            <a:xfrm>
              <a:off x="7454741"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1" name="Freeform: Shape 740">
              <a:extLst>
                <a:ext uri="{FF2B5EF4-FFF2-40B4-BE49-F238E27FC236}">
                  <a16:creationId xmlns:a16="http://schemas.microsoft.com/office/drawing/2014/main" xmlns="" id="{F788E41F-3CF2-4E8E-8709-5A2BD0A92950}"/>
                </a:ext>
              </a:extLst>
            </p:cNvPr>
            <p:cNvSpPr/>
            <p:nvPr/>
          </p:nvSpPr>
          <p:spPr>
            <a:xfrm>
              <a:off x="7448312" y="198596"/>
              <a:ext cx="9525" cy="9525"/>
            </a:xfrm>
            <a:custGeom>
              <a:avLst/>
              <a:gdLst>
                <a:gd name="connsiteX0" fmla="*/ 7858 w 9525"/>
                <a:gd name="connsiteY0" fmla="*/ 7144 h 9525"/>
                <a:gd name="connsiteX1" fmla="*/ 7858 w 9525"/>
                <a:gd name="connsiteY1" fmla="*/ 8096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8096"/>
                  </a:ln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2" name="Freeform: Shape 741">
              <a:extLst>
                <a:ext uri="{FF2B5EF4-FFF2-40B4-BE49-F238E27FC236}">
                  <a16:creationId xmlns:a16="http://schemas.microsoft.com/office/drawing/2014/main" xmlns="" id="{FA6D2FE3-9E57-4B5F-8141-0D2D3515A8EF}"/>
                </a:ext>
              </a:extLst>
            </p:cNvPr>
            <p:cNvSpPr/>
            <p:nvPr/>
          </p:nvSpPr>
          <p:spPr>
            <a:xfrm>
              <a:off x="7447121"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3" name="Freeform: Shape 742">
              <a:extLst>
                <a:ext uri="{FF2B5EF4-FFF2-40B4-BE49-F238E27FC236}">
                  <a16:creationId xmlns:a16="http://schemas.microsoft.com/office/drawing/2014/main" xmlns="" id="{400D427A-EA37-4B14-8D91-9E89593B8430}"/>
                </a:ext>
              </a:extLst>
            </p:cNvPr>
            <p:cNvSpPr/>
            <p:nvPr/>
          </p:nvSpPr>
          <p:spPr>
            <a:xfrm>
              <a:off x="7441406" y="18483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954"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44" name="Freeform: Shape 743">
              <a:extLst>
                <a:ext uri="{FF2B5EF4-FFF2-40B4-BE49-F238E27FC236}">
                  <a16:creationId xmlns:a16="http://schemas.microsoft.com/office/drawing/2014/main" xmlns="" id="{46FEFB98-88E3-4C44-999C-3BF4263DDC51}"/>
                </a:ext>
              </a:extLst>
            </p:cNvPr>
            <p:cNvSpPr/>
            <p:nvPr/>
          </p:nvSpPr>
          <p:spPr>
            <a:xfrm>
              <a:off x="7437596" y="180498"/>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7144" y="7144"/>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45" name="Freeform: Shape 744">
              <a:extLst>
                <a:ext uri="{FF2B5EF4-FFF2-40B4-BE49-F238E27FC236}">
                  <a16:creationId xmlns:a16="http://schemas.microsoft.com/office/drawing/2014/main" xmlns="" id="{65A2C406-7788-41C1-A003-A687B3E75560}"/>
                </a:ext>
              </a:extLst>
            </p:cNvPr>
            <p:cNvSpPr/>
            <p:nvPr/>
          </p:nvSpPr>
          <p:spPr>
            <a:xfrm>
              <a:off x="7406164" y="175736"/>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46" name="Freeform: Shape 745">
              <a:extLst>
                <a:ext uri="{FF2B5EF4-FFF2-40B4-BE49-F238E27FC236}">
                  <a16:creationId xmlns:a16="http://schemas.microsoft.com/office/drawing/2014/main" xmlns="" id="{FE3C3630-E70B-44D4-801A-2DF2E5ADDC07}"/>
                </a:ext>
              </a:extLst>
            </p:cNvPr>
            <p:cNvSpPr/>
            <p:nvPr/>
          </p:nvSpPr>
          <p:spPr>
            <a:xfrm>
              <a:off x="7398544" y="191728"/>
              <a:ext cx="9525" cy="9525"/>
            </a:xfrm>
            <a:custGeom>
              <a:avLst/>
              <a:gdLst>
                <a:gd name="connsiteX0" fmla="*/ 7144 w 9525"/>
                <a:gd name="connsiteY0" fmla="*/ 7344 h 9525"/>
                <a:gd name="connsiteX1" fmla="*/ 7144 w 9525"/>
                <a:gd name="connsiteY1" fmla="*/ 7344 h 9525"/>
              </a:gdLst>
              <a:ahLst/>
              <a:cxnLst>
                <a:cxn ang="0">
                  <a:pos x="connsiteX0" y="connsiteY0"/>
                </a:cxn>
                <a:cxn ang="0">
                  <a:pos x="connsiteX1" y="connsiteY1"/>
                </a:cxn>
              </a:cxnLst>
              <a:rect l="l" t="t" r="r" b="b"/>
              <a:pathLst>
                <a:path w="9525" h="9525">
                  <a:moveTo>
                    <a:pt x="7144" y="7344"/>
                  </a:moveTo>
                  <a:cubicBezTo>
                    <a:pt x="10001" y="9249"/>
                    <a:pt x="7144" y="6392"/>
                    <a:pt x="7144" y="7344"/>
                  </a:cubicBezTo>
                  <a:close/>
                </a:path>
              </a:pathLst>
            </a:custGeom>
            <a:grpFill/>
            <a:ln w="9525" cap="flat">
              <a:noFill/>
              <a:prstDash val="solid"/>
              <a:miter/>
            </a:ln>
          </p:spPr>
          <p:txBody>
            <a:bodyPr rtlCol="0" anchor="ctr"/>
            <a:lstStyle/>
            <a:p>
              <a:endParaRPr lang="en-US">
                <a:solidFill>
                  <a:prstClr val="black"/>
                </a:solidFill>
              </a:endParaRPr>
            </a:p>
          </p:txBody>
        </p:sp>
        <p:sp>
          <p:nvSpPr>
            <p:cNvPr id="747" name="Freeform: Shape 746">
              <a:extLst>
                <a:ext uri="{FF2B5EF4-FFF2-40B4-BE49-F238E27FC236}">
                  <a16:creationId xmlns:a16="http://schemas.microsoft.com/office/drawing/2014/main" xmlns="" id="{379BEFE2-8673-434E-A498-C1C0D4E0C6CA}"/>
                </a:ext>
              </a:extLst>
            </p:cNvPr>
            <p:cNvSpPr/>
            <p:nvPr/>
          </p:nvSpPr>
          <p:spPr>
            <a:xfrm>
              <a:off x="7396508" y="172603"/>
              <a:ext cx="9525" cy="9525"/>
            </a:xfrm>
            <a:custGeom>
              <a:avLst/>
              <a:gdLst>
                <a:gd name="connsiteX0" fmla="*/ 8227 w 9525"/>
                <a:gd name="connsiteY0" fmla="*/ 7419 h 9525"/>
                <a:gd name="connsiteX1" fmla="*/ 8227 w 9525"/>
                <a:gd name="connsiteY1" fmla="*/ 7419 h 9525"/>
              </a:gdLst>
              <a:ahLst/>
              <a:cxnLst>
                <a:cxn ang="0">
                  <a:pos x="connsiteX0" y="connsiteY0"/>
                </a:cxn>
                <a:cxn ang="0">
                  <a:pos x="connsiteX1" y="connsiteY1"/>
                </a:cxn>
              </a:cxnLst>
              <a:rect l="l" t="t" r="r" b="b"/>
              <a:pathLst>
                <a:path w="9525" h="9525">
                  <a:moveTo>
                    <a:pt x="8227" y="7419"/>
                  </a:moveTo>
                  <a:cubicBezTo>
                    <a:pt x="9179" y="6466"/>
                    <a:pt x="5369" y="8371"/>
                    <a:pt x="8227" y="7419"/>
                  </a:cubicBezTo>
                  <a:close/>
                </a:path>
              </a:pathLst>
            </a:custGeom>
            <a:grpFill/>
            <a:ln w="9525" cap="flat">
              <a:noFill/>
              <a:prstDash val="solid"/>
              <a:miter/>
            </a:ln>
          </p:spPr>
          <p:txBody>
            <a:bodyPr rtlCol="0" anchor="ctr"/>
            <a:lstStyle/>
            <a:p>
              <a:endParaRPr lang="en-US">
                <a:solidFill>
                  <a:prstClr val="black"/>
                </a:solidFill>
              </a:endParaRPr>
            </a:p>
          </p:txBody>
        </p:sp>
        <p:sp>
          <p:nvSpPr>
            <p:cNvPr id="748" name="Freeform: Shape 747">
              <a:extLst>
                <a:ext uri="{FF2B5EF4-FFF2-40B4-BE49-F238E27FC236}">
                  <a16:creationId xmlns:a16="http://schemas.microsoft.com/office/drawing/2014/main" xmlns="" id="{B470AE7F-2D7D-400E-86A7-85C626770A11}"/>
                </a:ext>
              </a:extLst>
            </p:cNvPr>
            <p:cNvSpPr/>
            <p:nvPr/>
          </p:nvSpPr>
          <p:spPr>
            <a:xfrm>
              <a:off x="7344251" y="168915"/>
              <a:ext cx="9525" cy="9525"/>
            </a:xfrm>
            <a:custGeom>
              <a:avLst/>
              <a:gdLst>
                <a:gd name="connsiteX0" fmla="*/ 7144 w 9525"/>
                <a:gd name="connsiteY0" fmla="*/ 7297 h 9525"/>
                <a:gd name="connsiteX1" fmla="*/ 7144 w 9525"/>
                <a:gd name="connsiteY1" fmla="*/ 10154 h 9525"/>
                <a:gd name="connsiteX2" fmla="*/ 7144 w 9525"/>
                <a:gd name="connsiteY2" fmla="*/ 7297 h 9525"/>
              </a:gdLst>
              <a:ahLst/>
              <a:cxnLst>
                <a:cxn ang="0">
                  <a:pos x="connsiteX0" y="connsiteY0"/>
                </a:cxn>
                <a:cxn ang="0">
                  <a:pos x="connsiteX1" y="connsiteY1"/>
                </a:cxn>
                <a:cxn ang="0">
                  <a:pos x="connsiteX2" y="connsiteY2"/>
                </a:cxn>
              </a:cxnLst>
              <a:rect l="l" t="t" r="r" b="b"/>
              <a:pathLst>
                <a:path w="9525" h="9525">
                  <a:moveTo>
                    <a:pt x="7144" y="7297"/>
                  </a:moveTo>
                  <a:lnTo>
                    <a:pt x="7144" y="10154"/>
                  </a:lnTo>
                  <a:cubicBezTo>
                    <a:pt x="7144" y="10154"/>
                    <a:pt x="7144" y="6344"/>
                    <a:pt x="7144" y="7297"/>
                  </a:cubicBezTo>
                  <a:close/>
                </a:path>
              </a:pathLst>
            </a:custGeom>
            <a:grpFill/>
            <a:ln w="9525" cap="flat">
              <a:noFill/>
              <a:prstDash val="solid"/>
              <a:miter/>
            </a:ln>
          </p:spPr>
          <p:txBody>
            <a:bodyPr rtlCol="0" anchor="ctr"/>
            <a:lstStyle/>
            <a:p>
              <a:endParaRPr lang="en-US">
                <a:solidFill>
                  <a:prstClr val="black"/>
                </a:solidFill>
              </a:endParaRPr>
            </a:p>
          </p:txBody>
        </p:sp>
        <p:sp>
          <p:nvSpPr>
            <p:cNvPr id="749" name="Freeform: Shape 748">
              <a:extLst>
                <a:ext uri="{FF2B5EF4-FFF2-40B4-BE49-F238E27FC236}">
                  <a16:creationId xmlns:a16="http://schemas.microsoft.com/office/drawing/2014/main" xmlns="" id="{1B178F65-DC87-43B5-9FC0-6CA8F3F312AA}"/>
                </a:ext>
              </a:extLst>
            </p:cNvPr>
            <p:cNvSpPr/>
            <p:nvPr/>
          </p:nvSpPr>
          <p:spPr>
            <a:xfrm>
              <a:off x="7319486" y="169935"/>
              <a:ext cx="9525" cy="9525"/>
            </a:xfrm>
            <a:custGeom>
              <a:avLst/>
              <a:gdLst>
                <a:gd name="connsiteX0" fmla="*/ 8096 w 9525"/>
                <a:gd name="connsiteY0" fmla="*/ 9135 h 9525"/>
                <a:gd name="connsiteX1" fmla="*/ 7144 w 9525"/>
                <a:gd name="connsiteY1" fmla="*/ 8182 h 9525"/>
                <a:gd name="connsiteX2" fmla="*/ 8096 w 9525"/>
                <a:gd name="connsiteY2" fmla="*/ 9135 h 9525"/>
              </a:gdLst>
              <a:ahLst/>
              <a:cxnLst>
                <a:cxn ang="0">
                  <a:pos x="connsiteX0" y="connsiteY0"/>
                </a:cxn>
                <a:cxn ang="0">
                  <a:pos x="connsiteX1" y="connsiteY1"/>
                </a:cxn>
                <a:cxn ang="0">
                  <a:pos x="connsiteX2" y="connsiteY2"/>
                </a:cxn>
              </a:cxnLst>
              <a:rect l="l" t="t" r="r" b="b"/>
              <a:pathLst>
                <a:path w="9525" h="9525">
                  <a:moveTo>
                    <a:pt x="8096" y="9135"/>
                  </a:moveTo>
                  <a:cubicBezTo>
                    <a:pt x="8096" y="7230"/>
                    <a:pt x="7144" y="6277"/>
                    <a:pt x="7144" y="8182"/>
                  </a:cubicBezTo>
                  <a:cubicBezTo>
                    <a:pt x="8096" y="8182"/>
                    <a:pt x="8096" y="9135"/>
                    <a:pt x="8096" y="9135"/>
                  </a:cubicBezTo>
                  <a:close/>
                </a:path>
              </a:pathLst>
            </a:custGeom>
            <a:grpFill/>
            <a:ln w="9525" cap="flat">
              <a:noFill/>
              <a:prstDash val="solid"/>
              <a:miter/>
            </a:ln>
          </p:spPr>
          <p:txBody>
            <a:bodyPr rtlCol="0" anchor="ctr"/>
            <a:lstStyle/>
            <a:p>
              <a:endParaRPr lang="en-US">
                <a:solidFill>
                  <a:prstClr val="black"/>
                </a:solidFill>
              </a:endParaRPr>
            </a:p>
          </p:txBody>
        </p:sp>
        <p:sp>
          <p:nvSpPr>
            <p:cNvPr id="750" name="Freeform: Shape 749">
              <a:extLst>
                <a:ext uri="{FF2B5EF4-FFF2-40B4-BE49-F238E27FC236}">
                  <a16:creationId xmlns:a16="http://schemas.microsoft.com/office/drawing/2014/main" xmlns="" id="{681155CF-8869-409A-89E4-0A9BC38E2217}"/>
                </a:ext>
              </a:extLst>
            </p:cNvPr>
            <p:cNvSpPr/>
            <p:nvPr/>
          </p:nvSpPr>
          <p:spPr>
            <a:xfrm>
              <a:off x="7251859" y="164175"/>
              <a:ext cx="9525" cy="9525"/>
            </a:xfrm>
            <a:custGeom>
              <a:avLst/>
              <a:gdLst>
                <a:gd name="connsiteX0" fmla="*/ 7144 w 9525"/>
                <a:gd name="connsiteY0" fmla="*/ 8227 h 9525"/>
                <a:gd name="connsiteX1" fmla="*/ 7144 w 9525"/>
                <a:gd name="connsiteY1" fmla="*/ 8227 h 9525"/>
              </a:gdLst>
              <a:ahLst/>
              <a:cxnLst>
                <a:cxn ang="0">
                  <a:pos x="connsiteX0" y="connsiteY0"/>
                </a:cxn>
                <a:cxn ang="0">
                  <a:pos x="connsiteX1" y="connsiteY1"/>
                </a:cxn>
              </a:cxnLst>
              <a:rect l="l" t="t" r="r" b="b"/>
              <a:pathLst>
                <a:path w="9525" h="9525">
                  <a:moveTo>
                    <a:pt x="7144" y="8227"/>
                  </a:moveTo>
                  <a:cubicBezTo>
                    <a:pt x="7144" y="5369"/>
                    <a:pt x="7144" y="9179"/>
                    <a:pt x="7144" y="8227"/>
                  </a:cubicBezTo>
                  <a:close/>
                </a:path>
              </a:pathLst>
            </a:custGeom>
            <a:grpFill/>
            <a:ln w="9525" cap="flat">
              <a:noFill/>
              <a:prstDash val="solid"/>
              <a:miter/>
            </a:ln>
          </p:spPr>
          <p:txBody>
            <a:bodyPr rtlCol="0" anchor="ctr"/>
            <a:lstStyle/>
            <a:p>
              <a:endParaRPr lang="en-US">
                <a:solidFill>
                  <a:prstClr val="black"/>
                </a:solidFill>
              </a:endParaRPr>
            </a:p>
          </p:txBody>
        </p:sp>
        <p:sp>
          <p:nvSpPr>
            <p:cNvPr id="751" name="Freeform: Shape 750">
              <a:extLst>
                <a:ext uri="{FF2B5EF4-FFF2-40B4-BE49-F238E27FC236}">
                  <a16:creationId xmlns:a16="http://schemas.microsoft.com/office/drawing/2014/main" xmlns="" id="{E57AB052-777C-4C70-8EDE-837C5F7D9C63}"/>
                </a:ext>
              </a:extLst>
            </p:cNvPr>
            <p:cNvSpPr/>
            <p:nvPr/>
          </p:nvSpPr>
          <p:spPr>
            <a:xfrm>
              <a:off x="7710418" y="974916"/>
              <a:ext cx="28575" cy="19050"/>
            </a:xfrm>
            <a:custGeom>
              <a:avLst/>
              <a:gdLst>
                <a:gd name="connsiteX0" fmla="*/ 7689 w 28575"/>
                <a:gd name="connsiteY0" fmla="*/ 15683 h 19050"/>
                <a:gd name="connsiteX1" fmla="*/ 7689 w 28575"/>
                <a:gd name="connsiteY1" fmla="*/ 15683 h 19050"/>
              </a:gdLst>
              <a:ahLst/>
              <a:cxnLst>
                <a:cxn ang="0">
                  <a:pos x="connsiteX0" y="connsiteY0"/>
                </a:cxn>
                <a:cxn ang="0">
                  <a:pos x="connsiteX1" y="connsiteY1"/>
                </a:cxn>
              </a:cxnLst>
              <a:rect l="l" t="t" r="r" b="b"/>
              <a:pathLst>
                <a:path w="28575" h="19050">
                  <a:moveTo>
                    <a:pt x="7689" y="15683"/>
                  </a:moveTo>
                  <a:cubicBezTo>
                    <a:pt x="43884" y="-1462"/>
                    <a:pt x="1974" y="11873"/>
                    <a:pt x="7689" y="15683"/>
                  </a:cubicBezTo>
                  <a:close/>
                </a:path>
              </a:pathLst>
            </a:custGeom>
            <a:grpFill/>
            <a:ln w="9525" cap="flat">
              <a:noFill/>
              <a:prstDash val="solid"/>
              <a:miter/>
            </a:ln>
          </p:spPr>
          <p:txBody>
            <a:bodyPr rtlCol="0" anchor="ctr"/>
            <a:lstStyle/>
            <a:p>
              <a:endParaRPr lang="en-US">
                <a:solidFill>
                  <a:prstClr val="black"/>
                </a:solidFill>
              </a:endParaRPr>
            </a:p>
          </p:txBody>
        </p:sp>
        <p:sp>
          <p:nvSpPr>
            <p:cNvPr id="752" name="Freeform: Shape 751">
              <a:extLst>
                <a:ext uri="{FF2B5EF4-FFF2-40B4-BE49-F238E27FC236}">
                  <a16:creationId xmlns:a16="http://schemas.microsoft.com/office/drawing/2014/main" xmlns="" id="{3E609035-7B2D-479B-9757-43CF1283BAC7}"/>
                </a:ext>
              </a:extLst>
            </p:cNvPr>
            <p:cNvSpPr/>
            <p:nvPr/>
          </p:nvSpPr>
          <p:spPr>
            <a:xfrm>
              <a:off x="7695677" y="936184"/>
              <a:ext cx="19050" cy="28575"/>
            </a:xfrm>
            <a:custGeom>
              <a:avLst/>
              <a:gdLst>
                <a:gd name="connsiteX0" fmla="*/ 12905 w 19050"/>
                <a:gd name="connsiteY0" fmla="*/ 11553 h 28575"/>
                <a:gd name="connsiteX1" fmla="*/ 18620 w 19050"/>
                <a:gd name="connsiteY1" fmla="*/ 30603 h 28575"/>
                <a:gd name="connsiteX2" fmla="*/ 12905 w 19050"/>
                <a:gd name="connsiteY2" fmla="*/ 11553 h 28575"/>
              </a:gdLst>
              <a:ahLst/>
              <a:cxnLst>
                <a:cxn ang="0">
                  <a:pos x="connsiteX0" y="connsiteY0"/>
                </a:cxn>
                <a:cxn ang="0">
                  <a:pos x="connsiteX1" y="connsiteY1"/>
                </a:cxn>
                <a:cxn ang="0">
                  <a:pos x="connsiteX2" y="connsiteY2"/>
                </a:cxn>
              </a:cxnLst>
              <a:rect l="l" t="t" r="r" b="b"/>
              <a:pathLst>
                <a:path w="19050" h="28575">
                  <a:moveTo>
                    <a:pt x="12905" y="11553"/>
                  </a:moveTo>
                  <a:cubicBezTo>
                    <a:pt x="12905" y="40128"/>
                    <a:pt x="-3287" y="10601"/>
                    <a:pt x="18620" y="30603"/>
                  </a:cubicBezTo>
                  <a:cubicBezTo>
                    <a:pt x="30050" y="18221"/>
                    <a:pt x="-4240" y="-1782"/>
                    <a:pt x="12905" y="11553"/>
                  </a:cubicBezTo>
                  <a:close/>
                </a:path>
              </a:pathLst>
            </a:custGeom>
            <a:grpFill/>
            <a:ln w="9525" cap="flat">
              <a:noFill/>
              <a:prstDash val="solid"/>
              <a:miter/>
            </a:ln>
          </p:spPr>
          <p:txBody>
            <a:bodyPr rtlCol="0" anchor="ctr"/>
            <a:lstStyle/>
            <a:p>
              <a:endParaRPr lang="en-US">
                <a:solidFill>
                  <a:prstClr val="black"/>
                </a:solidFill>
              </a:endParaRPr>
            </a:p>
          </p:txBody>
        </p:sp>
        <p:sp>
          <p:nvSpPr>
            <p:cNvPr id="753" name="Freeform: Shape 752">
              <a:extLst>
                <a:ext uri="{FF2B5EF4-FFF2-40B4-BE49-F238E27FC236}">
                  <a16:creationId xmlns:a16="http://schemas.microsoft.com/office/drawing/2014/main" xmlns="" id="{49F179DF-BDE3-404B-9C1A-309AF09674A9}"/>
                </a:ext>
              </a:extLst>
            </p:cNvPr>
            <p:cNvSpPr/>
            <p:nvPr/>
          </p:nvSpPr>
          <p:spPr>
            <a:xfrm>
              <a:off x="7709059" y="9539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54" name="Freeform: Shape 753">
              <a:extLst>
                <a:ext uri="{FF2B5EF4-FFF2-40B4-BE49-F238E27FC236}">
                  <a16:creationId xmlns:a16="http://schemas.microsoft.com/office/drawing/2014/main" xmlns="" id="{4C9FB26A-394F-4A59-8716-B77C833A5427}"/>
                </a:ext>
              </a:extLst>
            </p:cNvPr>
            <p:cNvSpPr/>
            <p:nvPr/>
          </p:nvSpPr>
          <p:spPr>
            <a:xfrm>
              <a:off x="7191389" y="1085809"/>
              <a:ext cx="19050" cy="9525"/>
            </a:xfrm>
            <a:custGeom>
              <a:avLst/>
              <a:gdLst>
                <a:gd name="connsiteX0" fmla="*/ 10464 w 19050"/>
                <a:gd name="connsiteY0" fmla="*/ 9566 h 9525"/>
                <a:gd name="connsiteX1" fmla="*/ 10464 w 19050"/>
                <a:gd name="connsiteY1" fmla="*/ 9566 h 9525"/>
              </a:gdLst>
              <a:ahLst/>
              <a:cxnLst>
                <a:cxn ang="0">
                  <a:pos x="connsiteX0" y="connsiteY0"/>
                </a:cxn>
                <a:cxn ang="0">
                  <a:pos x="connsiteX1" y="connsiteY1"/>
                </a:cxn>
              </a:cxnLst>
              <a:rect l="l" t="t" r="r" b="b"/>
              <a:pathLst>
                <a:path w="19050" h="9525">
                  <a:moveTo>
                    <a:pt x="10464" y="9566"/>
                  </a:moveTo>
                  <a:cubicBezTo>
                    <a:pt x="39039" y="2898"/>
                    <a:pt x="-4776" y="12423"/>
                    <a:pt x="10464" y="9566"/>
                  </a:cubicBezTo>
                  <a:close/>
                </a:path>
              </a:pathLst>
            </a:custGeom>
            <a:grpFill/>
            <a:ln w="9525" cap="flat">
              <a:noFill/>
              <a:prstDash val="solid"/>
              <a:miter/>
            </a:ln>
          </p:spPr>
          <p:txBody>
            <a:bodyPr rtlCol="0" anchor="ctr"/>
            <a:lstStyle/>
            <a:p>
              <a:endParaRPr lang="en-US">
                <a:solidFill>
                  <a:prstClr val="black"/>
                </a:solidFill>
              </a:endParaRPr>
            </a:p>
          </p:txBody>
        </p:sp>
        <p:sp>
          <p:nvSpPr>
            <p:cNvPr id="755" name="Freeform: Shape 754">
              <a:extLst>
                <a:ext uri="{FF2B5EF4-FFF2-40B4-BE49-F238E27FC236}">
                  <a16:creationId xmlns:a16="http://schemas.microsoft.com/office/drawing/2014/main" xmlns="" id="{8B097C0B-6E27-4BD9-9C74-45AFEA374460}"/>
                </a:ext>
              </a:extLst>
            </p:cNvPr>
            <p:cNvSpPr/>
            <p:nvPr/>
          </p:nvSpPr>
          <p:spPr>
            <a:xfrm>
              <a:off x="6890861" y="107680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8096"/>
                    <a:pt x="10001" y="7144"/>
                  </a:cubicBezTo>
                  <a:cubicBezTo>
                    <a:pt x="9049"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56" name="Freeform: Shape 755">
              <a:extLst>
                <a:ext uri="{FF2B5EF4-FFF2-40B4-BE49-F238E27FC236}">
                  <a16:creationId xmlns:a16="http://schemas.microsoft.com/office/drawing/2014/main" xmlns="" id="{1A54344F-3C29-487A-8FE4-95289EC6CF78}"/>
                </a:ext>
              </a:extLst>
            </p:cNvPr>
            <p:cNvSpPr/>
            <p:nvPr/>
          </p:nvSpPr>
          <p:spPr>
            <a:xfrm>
              <a:off x="7185184" y="1099661"/>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7144" y="10954"/>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7" name="Freeform: Shape 756">
              <a:extLst>
                <a:ext uri="{FF2B5EF4-FFF2-40B4-BE49-F238E27FC236}">
                  <a16:creationId xmlns:a16="http://schemas.microsoft.com/office/drawing/2014/main" xmlns="" id="{CDA1671A-AB41-4D6C-A89B-F40E31DDEF50}"/>
                </a:ext>
              </a:extLst>
            </p:cNvPr>
            <p:cNvSpPr/>
            <p:nvPr/>
          </p:nvSpPr>
          <p:spPr>
            <a:xfrm>
              <a:off x="7195344" y="987866"/>
              <a:ext cx="9525" cy="9525"/>
            </a:xfrm>
            <a:custGeom>
              <a:avLst/>
              <a:gdLst>
                <a:gd name="connsiteX0" fmla="*/ 8414 w 9525"/>
                <a:gd name="connsiteY0" fmla="*/ 7496 h 9525"/>
                <a:gd name="connsiteX1" fmla="*/ 8414 w 9525"/>
                <a:gd name="connsiteY1" fmla="*/ 7496 h 9525"/>
              </a:gdLst>
              <a:ahLst/>
              <a:cxnLst>
                <a:cxn ang="0">
                  <a:pos x="connsiteX0" y="connsiteY0"/>
                </a:cxn>
                <a:cxn ang="0">
                  <a:pos x="connsiteX1" y="connsiteY1"/>
                </a:cxn>
              </a:cxnLst>
              <a:rect l="l" t="t" r="r" b="b"/>
              <a:pathLst>
                <a:path w="9525" h="9525">
                  <a:moveTo>
                    <a:pt x="8414" y="7496"/>
                  </a:moveTo>
                  <a:cubicBezTo>
                    <a:pt x="8414" y="5591"/>
                    <a:pt x="5556" y="12259"/>
                    <a:pt x="8414" y="7496"/>
                  </a:cubicBezTo>
                  <a:close/>
                </a:path>
              </a:pathLst>
            </a:custGeom>
            <a:grpFill/>
            <a:ln w="9525" cap="flat">
              <a:noFill/>
              <a:prstDash val="solid"/>
              <a:miter/>
            </a:ln>
          </p:spPr>
          <p:txBody>
            <a:bodyPr rtlCol="0" anchor="ctr"/>
            <a:lstStyle/>
            <a:p>
              <a:endParaRPr lang="en-US">
                <a:solidFill>
                  <a:prstClr val="black"/>
                </a:solidFill>
              </a:endParaRPr>
            </a:p>
          </p:txBody>
        </p:sp>
        <p:sp>
          <p:nvSpPr>
            <p:cNvPr id="758" name="Freeform: Shape 757">
              <a:extLst>
                <a:ext uri="{FF2B5EF4-FFF2-40B4-BE49-F238E27FC236}">
                  <a16:creationId xmlns:a16="http://schemas.microsoft.com/office/drawing/2014/main" xmlns="" id="{A696AB92-4857-456D-9373-F92209477F84}"/>
                </a:ext>
              </a:extLst>
            </p:cNvPr>
            <p:cNvSpPr/>
            <p:nvPr/>
          </p:nvSpPr>
          <p:spPr>
            <a:xfrm>
              <a:off x="7123271" y="1127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9" name="Freeform: Shape 758">
              <a:extLst>
                <a:ext uri="{FF2B5EF4-FFF2-40B4-BE49-F238E27FC236}">
                  <a16:creationId xmlns:a16="http://schemas.microsoft.com/office/drawing/2014/main" xmlns="" id="{7273B6E8-7A33-4DBA-B98D-A4F11070748D}"/>
                </a:ext>
              </a:extLst>
            </p:cNvPr>
            <p:cNvSpPr/>
            <p:nvPr/>
          </p:nvSpPr>
          <p:spPr>
            <a:xfrm>
              <a:off x="7221830" y="952976"/>
              <a:ext cx="19050" cy="19050"/>
            </a:xfrm>
            <a:custGeom>
              <a:avLst/>
              <a:gdLst>
                <a:gd name="connsiteX0" fmla="*/ 18123 w 19050"/>
                <a:gd name="connsiteY0" fmla="*/ 7144 h 19050"/>
                <a:gd name="connsiteX1" fmla="*/ 18123 w 19050"/>
                <a:gd name="connsiteY1" fmla="*/ 7144 h 19050"/>
              </a:gdLst>
              <a:ahLst/>
              <a:cxnLst>
                <a:cxn ang="0">
                  <a:pos x="connsiteX0" y="connsiteY0"/>
                </a:cxn>
                <a:cxn ang="0">
                  <a:pos x="connsiteX1" y="connsiteY1"/>
                </a:cxn>
              </a:cxnLst>
              <a:rect l="l" t="t" r="r" b="b"/>
              <a:pathLst>
                <a:path w="19050" h="19050">
                  <a:moveTo>
                    <a:pt x="18123" y="7144"/>
                  </a:moveTo>
                  <a:cubicBezTo>
                    <a:pt x="11455" y="14764"/>
                    <a:pt x="-2833" y="34766"/>
                    <a:pt x="18123"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0" name="Freeform: Shape 759">
              <a:extLst>
                <a:ext uri="{FF2B5EF4-FFF2-40B4-BE49-F238E27FC236}">
                  <a16:creationId xmlns:a16="http://schemas.microsoft.com/office/drawing/2014/main" xmlns="" id="{4AF724D1-C836-4345-A474-9CA0423755DA}"/>
                </a:ext>
              </a:extLst>
            </p:cNvPr>
            <p:cNvSpPr/>
            <p:nvPr/>
          </p:nvSpPr>
          <p:spPr>
            <a:xfrm>
              <a:off x="6986111" y="10539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1" name="Freeform: Shape 760">
              <a:extLst>
                <a:ext uri="{FF2B5EF4-FFF2-40B4-BE49-F238E27FC236}">
                  <a16:creationId xmlns:a16="http://schemas.microsoft.com/office/drawing/2014/main" xmlns="" id="{B0060E6C-7DE1-4820-973B-3CCC53142093}"/>
                </a:ext>
              </a:extLst>
            </p:cNvPr>
            <p:cNvSpPr/>
            <p:nvPr/>
          </p:nvSpPr>
          <p:spPr>
            <a:xfrm>
              <a:off x="6986111" y="105108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2" name="Freeform: Shape 761">
              <a:extLst>
                <a:ext uri="{FF2B5EF4-FFF2-40B4-BE49-F238E27FC236}">
                  <a16:creationId xmlns:a16="http://schemas.microsoft.com/office/drawing/2014/main" xmlns="" id="{FCBA984B-CF2D-4DFA-A17C-AB925869A5E5}"/>
                </a:ext>
              </a:extLst>
            </p:cNvPr>
            <p:cNvSpPr/>
            <p:nvPr/>
          </p:nvSpPr>
          <p:spPr>
            <a:xfrm>
              <a:off x="7187089" y="10948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857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3" name="Freeform: Shape 762">
              <a:extLst>
                <a:ext uri="{FF2B5EF4-FFF2-40B4-BE49-F238E27FC236}">
                  <a16:creationId xmlns:a16="http://schemas.microsoft.com/office/drawing/2014/main" xmlns="" id="{B4E7C107-FCC7-482D-A620-4CEE448A0FD0}"/>
                </a:ext>
              </a:extLst>
            </p:cNvPr>
            <p:cNvSpPr/>
            <p:nvPr/>
          </p:nvSpPr>
          <p:spPr>
            <a:xfrm>
              <a:off x="7189946" y="1073493"/>
              <a:ext cx="19050" cy="19050"/>
            </a:xfrm>
            <a:custGeom>
              <a:avLst/>
              <a:gdLst>
                <a:gd name="connsiteX0" fmla="*/ 7144 w 19050"/>
                <a:gd name="connsiteY0" fmla="*/ 12356 h 19050"/>
                <a:gd name="connsiteX1" fmla="*/ 7144 w 19050"/>
                <a:gd name="connsiteY1" fmla="*/ 12356 h 19050"/>
              </a:gdLst>
              <a:ahLst/>
              <a:cxnLst>
                <a:cxn ang="0">
                  <a:pos x="connsiteX0" y="connsiteY0"/>
                </a:cxn>
                <a:cxn ang="0">
                  <a:pos x="connsiteX1" y="connsiteY1"/>
                </a:cxn>
              </a:cxnLst>
              <a:rect l="l" t="t" r="r" b="b"/>
              <a:pathLst>
                <a:path w="19050" h="19050">
                  <a:moveTo>
                    <a:pt x="7144" y="12356"/>
                  </a:moveTo>
                  <a:cubicBezTo>
                    <a:pt x="14764" y="8546"/>
                    <a:pt x="16669" y="2831"/>
                    <a:pt x="7144" y="12356"/>
                  </a:cubicBezTo>
                  <a:close/>
                </a:path>
              </a:pathLst>
            </a:custGeom>
            <a:grpFill/>
            <a:ln w="9525" cap="flat">
              <a:noFill/>
              <a:prstDash val="solid"/>
              <a:miter/>
            </a:ln>
          </p:spPr>
          <p:txBody>
            <a:bodyPr rtlCol="0" anchor="ctr"/>
            <a:lstStyle/>
            <a:p>
              <a:endParaRPr lang="en-US">
                <a:solidFill>
                  <a:prstClr val="black"/>
                </a:solidFill>
              </a:endParaRPr>
            </a:p>
          </p:txBody>
        </p:sp>
        <p:sp>
          <p:nvSpPr>
            <p:cNvPr id="764" name="Freeform: Shape 763">
              <a:extLst>
                <a:ext uri="{FF2B5EF4-FFF2-40B4-BE49-F238E27FC236}">
                  <a16:creationId xmlns:a16="http://schemas.microsoft.com/office/drawing/2014/main" xmlns="" id="{9DBECD6E-2989-4DBA-A16F-7C822DAC7CCC}"/>
                </a:ext>
              </a:extLst>
            </p:cNvPr>
            <p:cNvSpPr/>
            <p:nvPr/>
          </p:nvSpPr>
          <p:spPr>
            <a:xfrm>
              <a:off x="7101364" y="1094898"/>
              <a:ext cx="95250" cy="66675"/>
            </a:xfrm>
            <a:custGeom>
              <a:avLst/>
              <a:gdLst>
                <a:gd name="connsiteX0" fmla="*/ 38576 w 95250"/>
                <a:gd name="connsiteY0" fmla="*/ 43339 h 66675"/>
                <a:gd name="connsiteX1" fmla="*/ 30004 w 95250"/>
                <a:gd name="connsiteY1" fmla="*/ 57626 h 66675"/>
                <a:gd name="connsiteX2" fmla="*/ 7144 w 95250"/>
                <a:gd name="connsiteY2" fmla="*/ 62389 h 66675"/>
                <a:gd name="connsiteX3" fmla="*/ 90964 w 95250"/>
                <a:gd name="connsiteY3" fmla="*/ 18574 h 66675"/>
                <a:gd name="connsiteX4" fmla="*/ 88106 w 95250"/>
                <a:gd name="connsiteY4" fmla="*/ 9049 h 66675"/>
                <a:gd name="connsiteX5" fmla="*/ 78581 w 95250"/>
                <a:gd name="connsiteY5" fmla="*/ 7144 h 66675"/>
                <a:gd name="connsiteX6" fmla="*/ 38576 w 95250"/>
                <a:gd name="connsiteY6" fmla="*/ 43339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66675">
                  <a:moveTo>
                    <a:pt x="38576" y="43339"/>
                  </a:moveTo>
                  <a:cubicBezTo>
                    <a:pt x="45244" y="41434"/>
                    <a:pt x="17621" y="51911"/>
                    <a:pt x="30004" y="57626"/>
                  </a:cubicBezTo>
                  <a:cubicBezTo>
                    <a:pt x="28099" y="55721"/>
                    <a:pt x="21431" y="35719"/>
                    <a:pt x="7144" y="62389"/>
                  </a:cubicBezTo>
                  <a:cubicBezTo>
                    <a:pt x="8096" y="81439"/>
                    <a:pt x="71914" y="48101"/>
                    <a:pt x="90964" y="18574"/>
                  </a:cubicBezTo>
                  <a:cubicBezTo>
                    <a:pt x="87154" y="24289"/>
                    <a:pt x="86201" y="20479"/>
                    <a:pt x="88106" y="9049"/>
                  </a:cubicBezTo>
                  <a:cubicBezTo>
                    <a:pt x="83344" y="22384"/>
                    <a:pt x="80486" y="21431"/>
                    <a:pt x="78581" y="7144"/>
                  </a:cubicBezTo>
                  <a:cubicBezTo>
                    <a:pt x="42386" y="33814"/>
                    <a:pt x="47149" y="33814"/>
                    <a:pt x="38576" y="43339"/>
                  </a:cubicBezTo>
                  <a:close/>
                </a:path>
              </a:pathLst>
            </a:custGeom>
            <a:grpFill/>
            <a:ln w="9525" cap="flat">
              <a:noFill/>
              <a:prstDash val="solid"/>
              <a:miter/>
            </a:ln>
          </p:spPr>
          <p:txBody>
            <a:bodyPr rtlCol="0" anchor="ctr"/>
            <a:lstStyle/>
            <a:p>
              <a:endParaRPr lang="en-US">
                <a:solidFill>
                  <a:prstClr val="black"/>
                </a:solidFill>
              </a:endParaRPr>
            </a:p>
          </p:txBody>
        </p:sp>
        <p:sp>
          <p:nvSpPr>
            <p:cNvPr id="765" name="Freeform: Shape 764">
              <a:extLst>
                <a:ext uri="{FF2B5EF4-FFF2-40B4-BE49-F238E27FC236}">
                  <a16:creationId xmlns:a16="http://schemas.microsoft.com/office/drawing/2014/main" xmlns="" id="{3D2EABCF-1723-42B9-ABFF-FC7CC6F418A2}"/>
                </a:ext>
              </a:extLst>
            </p:cNvPr>
            <p:cNvSpPr/>
            <p:nvPr/>
          </p:nvSpPr>
          <p:spPr>
            <a:xfrm>
              <a:off x="7156609" y="111013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66" name="Freeform: Shape 765">
              <a:extLst>
                <a:ext uri="{FF2B5EF4-FFF2-40B4-BE49-F238E27FC236}">
                  <a16:creationId xmlns:a16="http://schemas.microsoft.com/office/drawing/2014/main" xmlns="" id="{ABB1DCDA-8628-431D-B737-D0BF87E0416A}"/>
                </a:ext>
              </a:extLst>
            </p:cNvPr>
            <p:cNvSpPr/>
            <p:nvPr/>
          </p:nvSpPr>
          <p:spPr>
            <a:xfrm>
              <a:off x="7140522" y="1119663"/>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5"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7" name="Freeform: Shape 766">
              <a:extLst>
                <a:ext uri="{FF2B5EF4-FFF2-40B4-BE49-F238E27FC236}">
                  <a16:creationId xmlns:a16="http://schemas.microsoft.com/office/drawing/2014/main" xmlns="" id="{7AD58FB4-6135-41B8-82E5-535D717A56B0}"/>
                </a:ext>
              </a:extLst>
            </p:cNvPr>
            <p:cNvSpPr/>
            <p:nvPr/>
          </p:nvSpPr>
          <p:spPr>
            <a:xfrm>
              <a:off x="7183279" y="1079968"/>
              <a:ext cx="9525" cy="9525"/>
            </a:xfrm>
            <a:custGeom>
              <a:avLst/>
              <a:gdLst>
                <a:gd name="connsiteX0" fmla="*/ 7144 w 9525"/>
                <a:gd name="connsiteY0" fmla="*/ 11597 h 9525"/>
                <a:gd name="connsiteX1" fmla="*/ 7144 w 9525"/>
                <a:gd name="connsiteY1" fmla="*/ 11597 h 9525"/>
              </a:gdLst>
              <a:ahLst/>
              <a:cxnLst>
                <a:cxn ang="0">
                  <a:pos x="connsiteX0" y="connsiteY0"/>
                </a:cxn>
                <a:cxn ang="0">
                  <a:pos x="connsiteX1" y="connsiteY1"/>
                </a:cxn>
              </a:cxnLst>
              <a:rect l="l" t="t" r="r" b="b"/>
              <a:pathLst>
                <a:path w="9525" h="9525">
                  <a:moveTo>
                    <a:pt x="7144" y="11597"/>
                  </a:moveTo>
                  <a:cubicBezTo>
                    <a:pt x="10001" y="2072"/>
                    <a:pt x="7144"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768" name="Freeform: Shape 767">
              <a:extLst>
                <a:ext uri="{FF2B5EF4-FFF2-40B4-BE49-F238E27FC236}">
                  <a16:creationId xmlns:a16="http://schemas.microsoft.com/office/drawing/2014/main" xmlns="" id="{ACC33EB0-E9F8-4C2B-9FEB-1ACF0CC51E74}"/>
                </a:ext>
              </a:extLst>
            </p:cNvPr>
            <p:cNvSpPr/>
            <p:nvPr/>
          </p:nvSpPr>
          <p:spPr>
            <a:xfrm>
              <a:off x="7187089" y="10929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9" name="Freeform: Shape 768">
              <a:extLst>
                <a:ext uri="{FF2B5EF4-FFF2-40B4-BE49-F238E27FC236}">
                  <a16:creationId xmlns:a16="http://schemas.microsoft.com/office/drawing/2014/main" xmlns="" id="{0D063D62-2DA1-46CE-8B19-D5B8120E60E4}"/>
                </a:ext>
              </a:extLst>
            </p:cNvPr>
            <p:cNvSpPr/>
            <p:nvPr/>
          </p:nvSpPr>
          <p:spPr>
            <a:xfrm>
              <a:off x="7083266" y="10910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0" name="Freeform: Shape 769">
              <a:extLst>
                <a:ext uri="{FF2B5EF4-FFF2-40B4-BE49-F238E27FC236}">
                  <a16:creationId xmlns:a16="http://schemas.microsoft.com/office/drawing/2014/main" xmlns="" id="{DA31ED0D-FCA7-4BDC-BC5B-0348C1AC25E1}"/>
                </a:ext>
              </a:extLst>
            </p:cNvPr>
            <p:cNvSpPr/>
            <p:nvPr/>
          </p:nvSpPr>
          <p:spPr>
            <a:xfrm>
              <a:off x="7117711" y="1101262"/>
              <a:ext cx="47625" cy="28575"/>
            </a:xfrm>
            <a:custGeom>
              <a:avLst/>
              <a:gdLst>
                <a:gd name="connsiteX0" fmla="*/ 8894 w 47625"/>
                <a:gd name="connsiteY0" fmla="*/ 30307 h 28575"/>
                <a:gd name="connsiteX1" fmla="*/ 46041 w 47625"/>
                <a:gd name="connsiteY1" fmla="*/ 16972 h 28575"/>
                <a:gd name="connsiteX2" fmla="*/ 43184 w 47625"/>
                <a:gd name="connsiteY2" fmla="*/ 10305 h 28575"/>
                <a:gd name="connsiteX3" fmla="*/ 8894 w 47625"/>
                <a:gd name="connsiteY3" fmla="*/ 30307 h 28575"/>
              </a:gdLst>
              <a:ahLst/>
              <a:cxnLst>
                <a:cxn ang="0">
                  <a:pos x="connsiteX0" y="connsiteY0"/>
                </a:cxn>
                <a:cxn ang="0">
                  <a:pos x="connsiteX1" y="connsiteY1"/>
                </a:cxn>
                <a:cxn ang="0">
                  <a:pos x="connsiteX2" y="connsiteY2"/>
                </a:cxn>
                <a:cxn ang="0">
                  <a:pos x="connsiteX3" y="connsiteY3"/>
                </a:cxn>
              </a:cxnLst>
              <a:rect l="l" t="t" r="r" b="b"/>
              <a:pathLst>
                <a:path w="47625" h="28575">
                  <a:moveTo>
                    <a:pt x="8894" y="30307"/>
                  </a:moveTo>
                  <a:cubicBezTo>
                    <a:pt x="14609" y="28402"/>
                    <a:pt x="37469" y="11257"/>
                    <a:pt x="46041" y="16972"/>
                  </a:cubicBezTo>
                  <a:cubicBezTo>
                    <a:pt x="43184" y="15067"/>
                    <a:pt x="42231" y="12210"/>
                    <a:pt x="43184" y="10305"/>
                  </a:cubicBezTo>
                  <a:cubicBezTo>
                    <a:pt x="25086" y="-3983"/>
                    <a:pt x="321" y="35070"/>
                    <a:pt x="8894" y="30307"/>
                  </a:cubicBezTo>
                  <a:close/>
                </a:path>
              </a:pathLst>
            </a:custGeom>
            <a:grpFill/>
            <a:ln w="9525" cap="flat">
              <a:noFill/>
              <a:prstDash val="solid"/>
              <a:miter/>
            </a:ln>
          </p:spPr>
          <p:txBody>
            <a:bodyPr rtlCol="0" anchor="ctr"/>
            <a:lstStyle/>
            <a:p>
              <a:endParaRPr lang="en-US">
                <a:solidFill>
                  <a:prstClr val="black"/>
                </a:solidFill>
              </a:endParaRPr>
            </a:p>
          </p:txBody>
        </p:sp>
        <p:sp>
          <p:nvSpPr>
            <p:cNvPr id="771" name="Freeform: Shape 770">
              <a:extLst>
                <a:ext uri="{FF2B5EF4-FFF2-40B4-BE49-F238E27FC236}">
                  <a16:creationId xmlns:a16="http://schemas.microsoft.com/office/drawing/2014/main" xmlns="" id="{95943735-5A5D-4599-A97C-F4585B1D3A9F}"/>
                </a:ext>
              </a:extLst>
            </p:cNvPr>
            <p:cNvSpPr/>
            <p:nvPr/>
          </p:nvSpPr>
          <p:spPr>
            <a:xfrm>
              <a:off x="7176611" y="10853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2" name="Freeform: Shape 771">
              <a:extLst>
                <a:ext uri="{FF2B5EF4-FFF2-40B4-BE49-F238E27FC236}">
                  <a16:creationId xmlns:a16="http://schemas.microsoft.com/office/drawing/2014/main" xmlns="" id="{B976CAF0-2FC3-4624-BD79-59E133D90D7B}"/>
                </a:ext>
              </a:extLst>
            </p:cNvPr>
            <p:cNvSpPr/>
            <p:nvPr/>
          </p:nvSpPr>
          <p:spPr>
            <a:xfrm>
              <a:off x="7184231" y="1098708"/>
              <a:ext cx="57150" cy="38100"/>
            </a:xfrm>
            <a:custGeom>
              <a:avLst/>
              <a:gdLst>
                <a:gd name="connsiteX0" fmla="*/ 53816 w 57150"/>
                <a:gd name="connsiteY0" fmla="*/ 28099 h 38100"/>
                <a:gd name="connsiteX1" fmla="*/ 7144 w 57150"/>
                <a:gd name="connsiteY1" fmla="*/ 39529 h 38100"/>
                <a:gd name="connsiteX2" fmla="*/ 10954 w 57150"/>
                <a:gd name="connsiteY2" fmla="*/ 24289 h 38100"/>
                <a:gd name="connsiteX3" fmla="*/ 35719 w 57150"/>
                <a:gd name="connsiteY3" fmla="*/ 7144 h 38100"/>
                <a:gd name="connsiteX4" fmla="*/ 53816 w 57150"/>
                <a:gd name="connsiteY4" fmla="*/ 28099 h 38100"/>
                <a:gd name="connsiteX5" fmla="*/ 49054 w 57150"/>
                <a:gd name="connsiteY5" fmla="*/ 30956 h 38100"/>
                <a:gd name="connsiteX6" fmla="*/ 46196 w 57150"/>
                <a:gd name="connsiteY6" fmla="*/ 30004 h 38100"/>
                <a:gd name="connsiteX7" fmla="*/ 49054 w 57150"/>
                <a:gd name="connsiteY7" fmla="*/ 3095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38100">
                  <a:moveTo>
                    <a:pt x="53816" y="28099"/>
                  </a:moveTo>
                  <a:cubicBezTo>
                    <a:pt x="41434" y="30956"/>
                    <a:pt x="28099" y="42386"/>
                    <a:pt x="7144" y="39529"/>
                  </a:cubicBezTo>
                  <a:cubicBezTo>
                    <a:pt x="7144" y="37624"/>
                    <a:pt x="13811" y="24289"/>
                    <a:pt x="10954" y="24289"/>
                  </a:cubicBezTo>
                  <a:cubicBezTo>
                    <a:pt x="22384" y="49054"/>
                    <a:pt x="16669" y="19526"/>
                    <a:pt x="35719" y="7144"/>
                  </a:cubicBezTo>
                  <a:cubicBezTo>
                    <a:pt x="30956" y="43339"/>
                    <a:pt x="53816" y="24289"/>
                    <a:pt x="53816" y="28099"/>
                  </a:cubicBezTo>
                  <a:close/>
                  <a:moveTo>
                    <a:pt x="49054" y="30956"/>
                  </a:moveTo>
                  <a:lnTo>
                    <a:pt x="46196" y="30004"/>
                  </a:lnTo>
                  <a:cubicBezTo>
                    <a:pt x="47149" y="31909"/>
                    <a:pt x="48101" y="31909"/>
                    <a:pt x="49054" y="30956"/>
                  </a:cubicBezTo>
                  <a:close/>
                </a:path>
              </a:pathLst>
            </a:custGeom>
            <a:grpFill/>
            <a:ln w="9525" cap="flat">
              <a:noFill/>
              <a:prstDash val="solid"/>
              <a:miter/>
            </a:ln>
          </p:spPr>
          <p:txBody>
            <a:bodyPr rtlCol="0" anchor="ctr"/>
            <a:lstStyle/>
            <a:p>
              <a:endParaRPr lang="en-US">
                <a:solidFill>
                  <a:prstClr val="black"/>
                </a:solidFill>
              </a:endParaRPr>
            </a:p>
          </p:txBody>
        </p:sp>
        <p:sp>
          <p:nvSpPr>
            <p:cNvPr id="773" name="Freeform: Shape 772">
              <a:extLst>
                <a:ext uri="{FF2B5EF4-FFF2-40B4-BE49-F238E27FC236}">
                  <a16:creationId xmlns:a16="http://schemas.microsoft.com/office/drawing/2014/main" xmlns="" id="{0D76597C-48F4-4F99-B5DF-5C4E0D12986B}"/>
                </a:ext>
              </a:extLst>
            </p:cNvPr>
            <p:cNvSpPr/>
            <p:nvPr/>
          </p:nvSpPr>
          <p:spPr>
            <a:xfrm>
              <a:off x="7660481" y="94630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4" name="Freeform: Shape 773">
              <a:extLst>
                <a:ext uri="{FF2B5EF4-FFF2-40B4-BE49-F238E27FC236}">
                  <a16:creationId xmlns:a16="http://schemas.microsoft.com/office/drawing/2014/main" xmlns="" id="{CF1B1C8F-2EAB-4D4F-80FC-FFA95F08AB59}"/>
                </a:ext>
              </a:extLst>
            </p:cNvPr>
            <p:cNvSpPr/>
            <p:nvPr/>
          </p:nvSpPr>
          <p:spPr>
            <a:xfrm>
              <a:off x="7327106" y="97583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5" name="Freeform: Shape 774">
              <a:extLst>
                <a:ext uri="{FF2B5EF4-FFF2-40B4-BE49-F238E27FC236}">
                  <a16:creationId xmlns:a16="http://schemas.microsoft.com/office/drawing/2014/main" xmlns="" id="{B64C7F32-D4D1-4B09-8039-C12E7FF3583E}"/>
                </a:ext>
              </a:extLst>
            </p:cNvPr>
            <p:cNvSpPr/>
            <p:nvPr/>
          </p:nvSpPr>
          <p:spPr>
            <a:xfrm>
              <a:off x="7362349" y="941172"/>
              <a:ext cx="9525" cy="9525"/>
            </a:xfrm>
            <a:custGeom>
              <a:avLst/>
              <a:gdLst>
                <a:gd name="connsiteX0" fmla="*/ 7144 w 9525"/>
                <a:gd name="connsiteY0" fmla="*/ 9422 h 9525"/>
                <a:gd name="connsiteX1" fmla="*/ 9049 w 9525"/>
                <a:gd name="connsiteY1" fmla="*/ 7517 h 9525"/>
                <a:gd name="connsiteX2" fmla="*/ 7144 w 9525"/>
                <a:gd name="connsiteY2" fmla="*/ 9422 h 9525"/>
              </a:gdLst>
              <a:ahLst/>
              <a:cxnLst>
                <a:cxn ang="0">
                  <a:pos x="connsiteX0" y="connsiteY0"/>
                </a:cxn>
                <a:cxn ang="0">
                  <a:pos x="connsiteX1" y="connsiteY1"/>
                </a:cxn>
                <a:cxn ang="0">
                  <a:pos x="connsiteX2" y="connsiteY2"/>
                </a:cxn>
              </a:cxnLst>
              <a:rect l="l" t="t" r="r" b="b"/>
              <a:pathLst>
                <a:path w="9525" h="9525">
                  <a:moveTo>
                    <a:pt x="7144" y="9422"/>
                  </a:moveTo>
                  <a:lnTo>
                    <a:pt x="9049" y="7517"/>
                  </a:lnTo>
                  <a:cubicBezTo>
                    <a:pt x="8096" y="6565"/>
                    <a:pt x="7144" y="7517"/>
                    <a:pt x="7144" y="9422"/>
                  </a:cubicBezTo>
                  <a:close/>
                </a:path>
              </a:pathLst>
            </a:custGeom>
            <a:grpFill/>
            <a:ln w="9525" cap="flat">
              <a:noFill/>
              <a:prstDash val="solid"/>
              <a:miter/>
            </a:ln>
          </p:spPr>
          <p:txBody>
            <a:bodyPr rtlCol="0" anchor="ctr"/>
            <a:lstStyle/>
            <a:p>
              <a:endParaRPr lang="en-US">
                <a:solidFill>
                  <a:prstClr val="black"/>
                </a:solidFill>
              </a:endParaRPr>
            </a:p>
          </p:txBody>
        </p:sp>
        <p:sp>
          <p:nvSpPr>
            <p:cNvPr id="776" name="Freeform: Shape 775">
              <a:extLst>
                <a:ext uri="{FF2B5EF4-FFF2-40B4-BE49-F238E27FC236}">
                  <a16:creationId xmlns:a16="http://schemas.microsoft.com/office/drawing/2014/main" xmlns="" id="{319CD144-7C6D-4D8F-B96A-754C1E76CC25}"/>
                </a:ext>
              </a:extLst>
            </p:cNvPr>
            <p:cNvSpPr/>
            <p:nvPr/>
          </p:nvSpPr>
          <p:spPr>
            <a:xfrm>
              <a:off x="7639103" y="94821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7" name="Freeform: Shape 776">
              <a:extLst>
                <a:ext uri="{FF2B5EF4-FFF2-40B4-BE49-F238E27FC236}">
                  <a16:creationId xmlns:a16="http://schemas.microsoft.com/office/drawing/2014/main" xmlns="" id="{FCCA25E2-420E-4638-B44F-C9E450BA2125}"/>
                </a:ext>
              </a:extLst>
            </p:cNvPr>
            <p:cNvSpPr/>
            <p:nvPr/>
          </p:nvSpPr>
          <p:spPr>
            <a:xfrm>
              <a:off x="7474744" y="94345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8" name="Freeform: Shape 777">
              <a:extLst>
                <a:ext uri="{FF2B5EF4-FFF2-40B4-BE49-F238E27FC236}">
                  <a16:creationId xmlns:a16="http://schemas.microsoft.com/office/drawing/2014/main" xmlns="" id="{53B6F233-1DD8-42F1-92A4-5BEF02DD3B65}"/>
                </a:ext>
              </a:extLst>
            </p:cNvPr>
            <p:cNvSpPr/>
            <p:nvPr/>
          </p:nvSpPr>
          <p:spPr>
            <a:xfrm>
              <a:off x="7361396" y="9430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79" name="Freeform: Shape 778">
              <a:extLst>
                <a:ext uri="{FF2B5EF4-FFF2-40B4-BE49-F238E27FC236}">
                  <a16:creationId xmlns:a16="http://schemas.microsoft.com/office/drawing/2014/main" xmlns="" id="{EA9F2E1D-71E2-4168-BC99-12F8981EE140}"/>
                </a:ext>
              </a:extLst>
            </p:cNvPr>
            <p:cNvSpPr/>
            <p:nvPr/>
          </p:nvSpPr>
          <p:spPr>
            <a:xfrm>
              <a:off x="7306151" y="95297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0" name="Freeform: Shape 779">
              <a:extLst>
                <a:ext uri="{FF2B5EF4-FFF2-40B4-BE49-F238E27FC236}">
                  <a16:creationId xmlns:a16="http://schemas.microsoft.com/office/drawing/2014/main" xmlns="" id="{6C8CDA0E-1B7F-460A-B3CE-6DB7F489BE48}"/>
                </a:ext>
              </a:extLst>
            </p:cNvPr>
            <p:cNvSpPr/>
            <p:nvPr/>
          </p:nvSpPr>
          <p:spPr>
            <a:xfrm>
              <a:off x="7310914" y="9767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781" name="Freeform: Shape 780">
              <a:extLst>
                <a:ext uri="{FF2B5EF4-FFF2-40B4-BE49-F238E27FC236}">
                  <a16:creationId xmlns:a16="http://schemas.microsoft.com/office/drawing/2014/main" xmlns="" id="{3CE68C7A-185A-4A34-A51A-2B583301B5FB}"/>
                </a:ext>
              </a:extLst>
            </p:cNvPr>
            <p:cNvSpPr/>
            <p:nvPr/>
          </p:nvSpPr>
          <p:spPr>
            <a:xfrm>
              <a:off x="7249001"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9049"/>
                  </a:lnTo>
                  <a:cubicBezTo>
                    <a:pt x="8096" y="8096"/>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2" name="Freeform: Shape 781">
              <a:extLst>
                <a:ext uri="{FF2B5EF4-FFF2-40B4-BE49-F238E27FC236}">
                  <a16:creationId xmlns:a16="http://schemas.microsoft.com/office/drawing/2014/main" xmlns="" id="{FB7682D5-F952-46E8-9BD1-8A534AA30C2E}"/>
                </a:ext>
              </a:extLst>
            </p:cNvPr>
            <p:cNvSpPr/>
            <p:nvPr/>
          </p:nvSpPr>
          <p:spPr>
            <a:xfrm>
              <a:off x="7305199" y="9720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3" name="Freeform: Shape 782">
              <a:extLst>
                <a:ext uri="{FF2B5EF4-FFF2-40B4-BE49-F238E27FC236}">
                  <a16:creationId xmlns:a16="http://schemas.microsoft.com/office/drawing/2014/main" xmlns="" id="{0E7D18A5-0642-44AD-BD95-E0F448E90858}"/>
                </a:ext>
              </a:extLst>
            </p:cNvPr>
            <p:cNvSpPr/>
            <p:nvPr/>
          </p:nvSpPr>
          <p:spPr>
            <a:xfrm>
              <a:off x="7677626" y="9701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4" name="Freeform: Shape 783">
              <a:extLst>
                <a:ext uri="{FF2B5EF4-FFF2-40B4-BE49-F238E27FC236}">
                  <a16:creationId xmlns:a16="http://schemas.microsoft.com/office/drawing/2014/main" xmlns="" id="{9A37342B-4E0A-4376-A96B-9A3CD732E316}"/>
                </a:ext>
              </a:extLst>
            </p:cNvPr>
            <p:cNvSpPr/>
            <p:nvPr/>
          </p:nvSpPr>
          <p:spPr>
            <a:xfrm>
              <a:off x="7682389" y="95583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5" name="Freeform: Shape 784">
              <a:extLst>
                <a:ext uri="{FF2B5EF4-FFF2-40B4-BE49-F238E27FC236}">
                  <a16:creationId xmlns:a16="http://schemas.microsoft.com/office/drawing/2014/main" xmlns="" id="{0E72A33A-1F43-4915-8F3D-1B27AB685957}"/>
                </a:ext>
              </a:extLst>
            </p:cNvPr>
            <p:cNvSpPr/>
            <p:nvPr/>
          </p:nvSpPr>
          <p:spPr>
            <a:xfrm>
              <a:off x="7546181" y="962562"/>
              <a:ext cx="9525" cy="9525"/>
            </a:xfrm>
            <a:custGeom>
              <a:avLst/>
              <a:gdLst>
                <a:gd name="connsiteX0" fmla="*/ 7144 w 9525"/>
                <a:gd name="connsiteY0" fmla="*/ 8035 h 9525"/>
                <a:gd name="connsiteX1" fmla="*/ 9049 w 9525"/>
                <a:gd name="connsiteY1" fmla="*/ 11845 h 9525"/>
                <a:gd name="connsiteX2" fmla="*/ 7144 w 9525"/>
                <a:gd name="connsiteY2" fmla="*/ 8035 h 9525"/>
              </a:gdLst>
              <a:ahLst/>
              <a:cxnLst>
                <a:cxn ang="0">
                  <a:pos x="connsiteX0" y="connsiteY0"/>
                </a:cxn>
                <a:cxn ang="0">
                  <a:pos x="connsiteX1" y="connsiteY1"/>
                </a:cxn>
                <a:cxn ang="0">
                  <a:pos x="connsiteX2" y="connsiteY2"/>
                </a:cxn>
              </a:cxnLst>
              <a:rect l="l" t="t" r="r" b="b"/>
              <a:pathLst>
                <a:path w="9525" h="9525">
                  <a:moveTo>
                    <a:pt x="7144" y="8035"/>
                  </a:moveTo>
                  <a:cubicBezTo>
                    <a:pt x="8096" y="8987"/>
                    <a:pt x="10001" y="10892"/>
                    <a:pt x="9049" y="11845"/>
                  </a:cubicBezTo>
                  <a:cubicBezTo>
                    <a:pt x="10001" y="9940"/>
                    <a:pt x="10001" y="5177"/>
                    <a:pt x="7144" y="8035"/>
                  </a:cubicBezTo>
                  <a:close/>
                </a:path>
              </a:pathLst>
            </a:custGeom>
            <a:grpFill/>
            <a:ln w="9525" cap="flat">
              <a:noFill/>
              <a:prstDash val="solid"/>
              <a:miter/>
            </a:ln>
          </p:spPr>
          <p:txBody>
            <a:bodyPr rtlCol="0" anchor="ctr"/>
            <a:lstStyle/>
            <a:p>
              <a:endParaRPr lang="en-US">
                <a:solidFill>
                  <a:prstClr val="black"/>
                </a:solidFill>
              </a:endParaRPr>
            </a:p>
          </p:txBody>
        </p:sp>
        <p:sp>
          <p:nvSpPr>
            <p:cNvPr id="786" name="Freeform: Shape 785">
              <a:extLst>
                <a:ext uri="{FF2B5EF4-FFF2-40B4-BE49-F238E27FC236}">
                  <a16:creationId xmlns:a16="http://schemas.microsoft.com/office/drawing/2014/main" xmlns="" id="{9AA4E2EB-C777-458F-855B-9ADA37EC36D8}"/>
                </a:ext>
              </a:extLst>
            </p:cNvPr>
            <p:cNvSpPr/>
            <p:nvPr/>
          </p:nvSpPr>
          <p:spPr>
            <a:xfrm>
              <a:off x="7672864" y="1051083"/>
              <a:ext cx="9525" cy="9525"/>
            </a:xfrm>
            <a:custGeom>
              <a:avLst/>
              <a:gdLst>
                <a:gd name="connsiteX0" fmla="*/ 7144 w 9525"/>
                <a:gd name="connsiteY0" fmla="*/ 10001 h 9525"/>
                <a:gd name="connsiteX1" fmla="*/ 8096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8096" y="8096"/>
                    <a:pt x="8096" y="7144"/>
                  </a:cubicBezTo>
                  <a:cubicBezTo>
                    <a:pt x="8096"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87" name="Freeform: Shape 786">
              <a:extLst>
                <a:ext uri="{FF2B5EF4-FFF2-40B4-BE49-F238E27FC236}">
                  <a16:creationId xmlns:a16="http://schemas.microsoft.com/office/drawing/2014/main" xmlns="" id="{9A453440-392F-424A-B21E-4D8965D992DC}"/>
                </a:ext>
              </a:extLst>
            </p:cNvPr>
            <p:cNvSpPr/>
            <p:nvPr/>
          </p:nvSpPr>
          <p:spPr>
            <a:xfrm>
              <a:off x="7673816" y="10491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88" name="Freeform: Shape 787">
              <a:extLst>
                <a:ext uri="{FF2B5EF4-FFF2-40B4-BE49-F238E27FC236}">
                  <a16:creationId xmlns:a16="http://schemas.microsoft.com/office/drawing/2014/main" xmlns="" id="{8B814CCC-DC66-4FC5-9B5B-76D22F3EB38D}"/>
                </a:ext>
              </a:extLst>
            </p:cNvPr>
            <p:cNvSpPr/>
            <p:nvPr/>
          </p:nvSpPr>
          <p:spPr>
            <a:xfrm>
              <a:off x="7538561" y="106346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9" name="Freeform: Shape 788">
              <a:extLst>
                <a:ext uri="{FF2B5EF4-FFF2-40B4-BE49-F238E27FC236}">
                  <a16:creationId xmlns:a16="http://schemas.microsoft.com/office/drawing/2014/main" xmlns="" id="{0B9B94CC-B643-44CF-A2D4-A6BDDCBA3E83}"/>
                </a:ext>
              </a:extLst>
            </p:cNvPr>
            <p:cNvSpPr/>
            <p:nvPr/>
          </p:nvSpPr>
          <p:spPr>
            <a:xfrm>
              <a:off x="7679789" y="929163"/>
              <a:ext cx="19050" cy="38100"/>
            </a:xfrm>
            <a:custGeom>
              <a:avLst/>
              <a:gdLst>
                <a:gd name="connsiteX0" fmla="*/ 13553 w 19050"/>
                <a:gd name="connsiteY0" fmla="*/ 35719 h 38100"/>
                <a:gd name="connsiteX1" fmla="*/ 18316 w 19050"/>
                <a:gd name="connsiteY1" fmla="*/ 7144 h 38100"/>
                <a:gd name="connsiteX2" fmla="*/ 13553 w 19050"/>
                <a:gd name="connsiteY2" fmla="*/ 35719 h 38100"/>
              </a:gdLst>
              <a:ahLst/>
              <a:cxnLst>
                <a:cxn ang="0">
                  <a:pos x="connsiteX0" y="connsiteY0"/>
                </a:cxn>
                <a:cxn ang="0">
                  <a:pos x="connsiteX1" y="connsiteY1"/>
                </a:cxn>
                <a:cxn ang="0">
                  <a:pos x="connsiteX2" y="connsiteY2"/>
                </a:cxn>
              </a:cxnLst>
              <a:rect l="l" t="t" r="r" b="b"/>
              <a:pathLst>
                <a:path w="19050" h="38100">
                  <a:moveTo>
                    <a:pt x="13553" y="35719"/>
                  </a:moveTo>
                  <a:cubicBezTo>
                    <a:pt x="14506" y="27146"/>
                    <a:pt x="25936" y="11906"/>
                    <a:pt x="18316" y="7144"/>
                  </a:cubicBezTo>
                  <a:cubicBezTo>
                    <a:pt x="-1687" y="15716"/>
                    <a:pt x="10696" y="27146"/>
                    <a:pt x="13553" y="35719"/>
                  </a:cubicBezTo>
                  <a:close/>
                </a:path>
              </a:pathLst>
            </a:custGeom>
            <a:grpFill/>
            <a:ln w="9525" cap="flat">
              <a:noFill/>
              <a:prstDash val="solid"/>
              <a:miter/>
            </a:ln>
          </p:spPr>
          <p:txBody>
            <a:bodyPr rtlCol="0" anchor="ctr"/>
            <a:lstStyle/>
            <a:p>
              <a:endParaRPr lang="en-US">
                <a:solidFill>
                  <a:prstClr val="black"/>
                </a:solidFill>
              </a:endParaRPr>
            </a:p>
          </p:txBody>
        </p:sp>
        <p:sp>
          <p:nvSpPr>
            <p:cNvPr id="790" name="Freeform: Shape 789">
              <a:extLst>
                <a:ext uri="{FF2B5EF4-FFF2-40B4-BE49-F238E27FC236}">
                  <a16:creationId xmlns:a16="http://schemas.microsoft.com/office/drawing/2014/main" xmlns="" id="{4ECAE63D-8525-4832-9B4B-9EF5843C56A4}"/>
                </a:ext>
              </a:extLst>
            </p:cNvPr>
            <p:cNvSpPr/>
            <p:nvPr/>
          </p:nvSpPr>
          <p:spPr>
            <a:xfrm>
              <a:off x="7686199" y="10344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91" name="Freeform: Shape 790">
              <a:extLst>
                <a:ext uri="{FF2B5EF4-FFF2-40B4-BE49-F238E27FC236}">
                  <a16:creationId xmlns:a16="http://schemas.microsoft.com/office/drawing/2014/main" xmlns="" id="{CA634068-5AB9-42EA-AF09-699910F3C9EF}"/>
                </a:ext>
              </a:extLst>
            </p:cNvPr>
            <p:cNvSpPr/>
            <p:nvPr/>
          </p:nvSpPr>
          <p:spPr>
            <a:xfrm>
              <a:off x="7265194" y="11072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2" name="Freeform: Shape 791">
              <a:extLst>
                <a:ext uri="{FF2B5EF4-FFF2-40B4-BE49-F238E27FC236}">
                  <a16:creationId xmlns:a16="http://schemas.microsoft.com/office/drawing/2014/main" xmlns="" id="{9CDC5003-8C0A-43D3-ABF3-33912A94398F}"/>
                </a:ext>
              </a:extLst>
            </p:cNvPr>
            <p:cNvSpPr/>
            <p:nvPr/>
          </p:nvSpPr>
          <p:spPr>
            <a:xfrm>
              <a:off x="7677626" y="98059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3" name="Freeform: Shape 792">
              <a:extLst>
                <a:ext uri="{FF2B5EF4-FFF2-40B4-BE49-F238E27FC236}">
                  <a16:creationId xmlns:a16="http://schemas.microsoft.com/office/drawing/2014/main" xmlns="" id="{9BE2987D-7CF8-45FD-9B95-1385C99FE9D0}"/>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4" name="Freeform: Shape 793">
              <a:extLst>
                <a:ext uri="{FF2B5EF4-FFF2-40B4-BE49-F238E27FC236}">
                  <a16:creationId xmlns:a16="http://schemas.microsoft.com/office/drawing/2014/main" xmlns="" id="{C47FD27D-FB92-43BF-85F9-406E9248BCE7}"/>
                </a:ext>
              </a:extLst>
            </p:cNvPr>
            <p:cNvSpPr/>
            <p:nvPr/>
          </p:nvSpPr>
          <p:spPr>
            <a:xfrm>
              <a:off x="7272814" y="957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5" name="Freeform: Shape 794">
              <a:extLst>
                <a:ext uri="{FF2B5EF4-FFF2-40B4-BE49-F238E27FC236}">
                  <a16:creationId xmlns:a16="http://schemas.microsoft.com/office/drawing/2014/main" xmlns="" id="{ACC26871-DE7A-4E76-ABA2-545CB60BA036}"/>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6" name="Freeform: Shape 795">
              <a:extLst>
                <a:ext uri="{FF2B5EF4-FFF2-40B4-BE49-F238E27FC236}">
                  <a16:creationId xmlns:a16="http://schemas.microsoft.com/office/drawing/2014/main" xmlns="" id="{54E04102-21FA-4A50-8ED2-A37F920F882A}"/>
                </a:ext>
              </a:extLst>
            </p:cNvPr>
            <p:cNvSpPr/>
            <p:nvPr/>
          </p:nvSpPr>
          <p:spPr>
            <a:xfrm>
              <a:off x="7399496" y="106156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797" name="Freeform: Shape 796">
              <a:extLst>
                <a:ext uri="{FF2B5EF4-FFF2-40B4-BE49-F238E27FC236}">
                  <a16:creationId xmlns:a16="http://schemas.microsoft.com/office/drawing/2014/main" xmlns="" id="{A9E15873-4A65-4572-B496-AA8B6B47FF95}"/>
                </a:ext>
              </a:extLst>
            </p:cNvPr>
            <p:cNvSpPr/>
            <p:nvPr/>
          </p:nvSpPr>
          <p:spPr>
            <a:xfrm>
              <a:off x="7381637" y="105775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798" name="Freeform: Shape 797">
              <a:extLst>
                <a:ext uri="{FF2B5EF4-FFF2-40B4-BE49-F238E27FC236}">
                  <a16:creationId xmlns:a16="http://schemas.microsoft.com/office/drawing/2014/main" xmlns="" id="{8FAE8C77-7C60-4B70-A796-BC15B2E09E3B}"/>
                </a:ext>
              </a:extLst>
            </p:cNvPr>
            <p:cNvSpPr/>
            <p:nvPr/>
          </p:nvSpPr>
          <p:spPr>
            <a:xfrm>
              <a:off x="7537609" y="93868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7144" y="7144"/>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9" name="Freeform: Shape 798">
              <a:extLst>
                <a:ext uri="{FF2B5EF4-FFF2-40B4-BE49-F238E27FC236}">
                  <a16:creationId xmlns:a16="http://schemas.microsoft.com/office/drawing/2014/main" xmlns="" id="{37B30984-7A85-465D-93FA-F6A0545EC851}"/>
                </a:ext>
              </a:extLst>
            </p:cNvPr>
            <p:cNvSpPr/>
            <p:nvPr/>
          </p:nvSpPr>
          <p:spPr>
            <a:xfrm>
              <a:off x="7282339" y="110632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9049"/>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0" name="Freeform: Shape 799">
              <a:extLst>
                <a:ext uri="{FF2B5EF4-FFF2-40B4-BE49-F238E27FC236}">
                  <a16:creationId xmlns:a16="http://schemas.microsoft.com/office/drawing/2014/main" xmlns="" id="{2FE729B2-F16C-4AB4-9ADA-C391AE855145}"/>
                </a:ext>
              </a:extLst>
            </p:cNvPr>
            <p:cNvSpPr/>
            <p:nvPr/>
          </p:nvSpPr>
          <p:spPr>
            <a:xfrm>
              <a:off x="7422594" y="103298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1" name="Freeform: Shape 800">
              <a:extLst>
                <a:ext uri="{FF2B5EF4-FFF2-40B4-BE49-F238E27FC236}">
                  <a16:creationId xmlns:a16="http://schemas.microsoft.com/office/drawing/2014/main" xmlns="" id="{C0B39135-58DD-43A2-A28A-5C53923E31C9}"/>
                </a:ext>
              </a:extLst>
            </p:cNvPr>
            <p:cNvSpPr/>
            <p:nvPr/>
          </p:nvSpPr>
          <p:spPr>
            <a:xfrm>
              <a:off x="7425192" y="1022754"/>
              <a:ext cx="19050" cy="28575"/>
            </a:xfrm>
            <a:custGeom>
              <a:avLst/>
              <a:gdLst>
                <a:gd name="connsiteX0" fmla="*/ 14786 w 19050"/>
                <a:gd name="connsiteY0" fmla="*/ 20233 h 28575"/>
                <a:gd name="connsiteX1" fmla="*/ 14786 w 19050"/>
                <a:gd name="connsiteY1" fmla="*/ 20233 h 28575"/>
              </a:gdLst>
              <a:ahLst/>
              <a:cxnLst>
                <a:cxn ang="0">
                  <a:pos x="connsiteX0" y="connsiteY0"/>
                </a:cxn>
                <a:cxn ang="0">
                  <a:pos x="connsiteX1" y="connsiteY1"/>
                </a:cxn>
              </a:cxnLst>
              <a:rect l="l" t="t" r="r" b="b"/>
              <a:pathLst>
                <a:path w="19050" h="28575">
                  <a:moveTo>
                    <a:pt x="14786" y="20233"/>
                  </a:moveTo>
                  <a:cubicBezTo>
                    <a:pt x="26216" y="-15009"/>
                    <a:pt x="-7122" y="33568"/>
                    <a:pt x="14786" y="20233"/>
                  </a:cubicBezTo>
                  <a:close/>
                </a:path>
              </a:pathLst>
            </a:custGeom>
            <a:grpFill/>
            <a:ln w="9525" cap="flat">
              <a:noFill/>
              <a:prstDash val="solid"/>
              <a:miter/>
            </a:ln>
          </p:spPr>
          <p:txBody>
            <a:bodyPr rtlCol="0" anchor="ctr"/>
            <a:lstStyle/>
            <a:p>
              <a:endParaRPr lang="en-US">
                <a:solidFill>
                  <a:prstClr val="black"/>
                </a:solidFill>
              </a:endParaRPr>
            </a:p>
          </p:txBody>
        </p:sp>
        <p:sp>
          <p:nvSpPr>
            <p:cNvPr id="802" name="Freeform: Shape 801">
              <a:extLst>
                <a:ext uri="{FF2B5EF4-FFF2-40B4-BE49-F238E27FC236}">
                  <a16:creationId xmlns:a16="http://schemas.microsoft.com/office/drawing/2014/main" xmlns="" id="{88B0D180-5D43-4383-A1A5-530FE63F3A5F}"/>
                </a:ext>
              </a:extLst>
            </p:cNvPr>
            <p:cNvSpPr/>
            <p:nvPr/>
          </p:nvSpPr>
          <p:spPr>
            <a:xfrm>
              <a:off x="7430929" y="103774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3" name="Freeform: Shape 802">
              <a:extLst>
                <a:ext uri="{FF2B5EF4-FFF2-40B4-BE49-F238E27FC236}">
                  <a16:creationId xmlns:a16="http://schemas.microsoft.com/office/drawing/2014/main" xmlns="" id="{3B27B388-8090-49F5-9D3F-7241CD2F0D6A}"/>
                </a:ext>
              </a:extLst>
            </p:cNvPr>
            <p:cNvSpPr/>
            <p:nvPr/>
          </p:nvSpPr>
          <p:spPr>
            <a:xfrm>
              <a:off x="7464266" y="104155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8096"/>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04" name="Freeform: Shape 803">
              <a:extLst>
                <a:ext uri="{FF2B5EF4-FFF2-40B4-BE49-F238E27FC236}">
                  <a16:creationId xmlns:a16="http://schemas.microsoft.com/office/drawing/2014/main" xmlns="" id="{03AF11F2-FE0D-4556-BD48-6A47B4982CAF}"/>
                </a:ext>
              </a:extLst>
            </p:cNvPr>
            <p:cNvSpPr/>
            <p:nvPr/>
          </p:nvSpPr>
          <p:spPr>
            <a:xfrm>
              <a:off x="7201376" y="10739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476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5" name="Freeform: Shape 804">
              <a:extLst>
                <a:ext uri="{FF2B5EF4-FFF2-40B4-BE49-F238E27FC236}">
                  <a16:creationId xmlns:a16="http://schemas.microsoft.com/office/drawing/2014/main" xmlns="" id="{DDE3A3A7-FCB3-45B4-B3A8-85B179C39848}"/>
                </a:ext>
              </a:extLst>
            </p:cNvPr>
            <p:cNvSpPr/>
            <p:nvPr/>
          </p:nvSpPr>
          <p:spPr>
            <a:xfrm>
              <a:off x="7581525" y="98917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7144"/>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6" name="Freeform: Shape 805">
              <a:extLst>
                <a:ext uri="{FF2B5EF4-FFF2-40B4-BE49-F238E27FC236}">
                  <a16:creationId xmlns:a16="http://schemas.microsoft.com/office/drawing/2014/main" xmlns="" id="{E92115D2-B5AA-42F5-A315-52094EC5F115}"/>
                </a:ext>
              </a:extLst>
            </p:cNvPr>
            <p:cNvSpPr/>
            <p:nvPr/>
          </p:nvSpPr>
          <p:spPr>
            <a:xfrm>
              <a:off x="7434739" y="102250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9049"/>
                  </a:cubicBezTo>
                  <a:cubicBezTo>
                    <a:pt x="7144"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7" name="Freeform: Shape 806">
              <a:extLst>
                <a:ext uri="{FF2B5EF4-FFF2-40B4-BE49-F238E27FC236}">
                  <a16:creationId xmlns:a16="http://schemas.microsoft.com/office/drawing/2014/main" xmlns="" id="{E275DAA4-117E-4AEB-A4E6-A94597EE91E5}"/>
                </a:ext>
              </a:extLst>
            </p:cNvPr>
            <p:cNvSpPr/>
            <p:nvPr/>
          </p:nvSpPr>
          <p:spPr>
            <a:xfrm>
              <a:off x="7585234" y="10282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10954"/>
                    <a:pt x="1381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8" name="Freeform: Shape 807">
              <a:extLst>
                <a:ext uri="{FF2B5EF4-FFF2-40B4-BE49-F238E27FC236}">
                  <a16:creationId xmlns:a16="http://schemas.microsoft.com/office/drawing/2014/main" xmlns="" id="{93863E2B-513D-45C5-8393-B9D6DA79CD87}"/>
                </a:ext>
              </a:extLst>
            </p:cNvPr>
            <p:cNvSpPr/>
            <p:nvPr/>
          </p:nvSpPr>
          <p:spPr>
            <a:xfrm>
              <a:off x="7590949" y="10291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09" name="Freeform: Shape 808">
              <a:extLst>
                <a:ext uri="{FF2B5EF4-FFF2-40B4-BE49-F238E27FC236}">
                  <a16:creationId xmlns:a16="http://schemas.microsoft.com/office/drawing/2014/main" xmlns="" id="{BDDF95AE-8FE6-4196-8AE9-F7173381A86F}"/>
                </a:ext>
              </a:extLst>
            </p:cNvPr>
            <p:cNvSpPr/>
            <p:nvPr/>
          </p:nvSpPr>
          <p:spPr>
            <a:xfrm>
              <a:off x="6870859" y="924791"/>
              <a:ext cx="828675" cy="209550"/>
            </a:xfrm>
            <a:custGeom>
              <a:avLst/>
              <a:gdLst>
                <a:gd name="connsiteX0" fmla="*/ 334804 w 828675"/>
                <a:gd name="connsiteY0" fmla="*/ 154391 h 209550"/>
                <a:gd name="connsiteX1" fmla="*/ 305276 w 828675"/>
                <a:gd name="connsiteY1" fmla="*/ 162011 h 209550"/>
                <a:gd name="connsiteX2" fmla="*/ 302419 w 828675"/>
                <a:gd name="connsiteY2" fmla="*/ 172489 h 209550"/>
                <a:gd name="connsiteX3" fmla="*/ 286226 w 828675"/>
                <a:gd name="connsiteY3" fmla="*/ 153439 h 209550"/>
                <a:gd name="connsiteX4" fmla="*/ 248126 w 828675"/>
                <a:gd name="connsiteY4" fmla="*/ 163916 h 209550"/>
                <a:gd name="connsiteX5" fmla="*/ 251936 w 828675"/>
                <a:gd name="connsiteY5" fmla="*/ 179156 h 209550"/>
                <a:gd name="connsiteX6" fmla="*/ 184309 w 828675"/>
                <a:gd name="connsiteY6" fmla="*/ 180109 h 209550"/>
                <a:gd name="connsiteX7" fmla="*/ 182404 w 828675"/>
                <a:gd name="connsiteY7" fmla="*/ 160106 h 209550"/>
                <a:gd name="connsiteX8" fmla="*/ 7144 w 828675"/>
                <a:gd name="connsiteY8" fmla="*/ 158201 h 209550"/>
                <a:gd name="connsiteX9" fmla="*/ 17621 w 828675"/>
                <a:gd name="connsiteY9" fmla="*/ 135341 h 209550"/>
                <a:gd name="connsiteX10" fmla="*/ 121444 w 828675"/>
                <a:gd name="connsiteY10" fmla="*/ 127721 h 209550"/>
                <a:gd name="connsiteX11" fmla="*/ 108109 w 828675"/>
                <a:gd name="connsiteY11" fmla="*/ 144866 h 209550"/>
                <a:gd name="connsiteX12" fmla="*/ 121444 w 828675"/>
                <a:gd name="connsiteY12" fmla="*/ 142961 h 209550"/>
                <a:gd name="connsiteX13" fmla="*/ 123349 w 828675"/>
                <a:gd name="connsiteY13" fmla="*/ 127721 h 209550"/>
                <a:gd name="connsiteX14" fmla="*/ 186214 w 828675"/>
                <a:gd name="connsiteY14" fmla="*/ 133436 h 209550"/>
                <a:gd name="connsiteX15" fmla="*/ 225266 w 828675"/>
                <a:gd name="connsiteY15" fmla="*/ 114386 h 209550"/>
                <a:gd name="connsiteX16" fmla="*/ 220504 w 828675"/>
                <a:gd name="connsiteY16" fmla="*/ 136294 h 209550"/>
                <a:gd name="connsiteX17" fmla="*/ 342424 w 828675"/>
                <a:gd name="connsiteY17" fmla="*/ 58189 h 209550"/>
                <a:gd name="connsiteX18" fmla="*/ 326231 w 828675"/>
                <a:gd name="connsiteY18" fmla="*/ 42949 h 209550"/>
                <a:gd name="connsiteX19" fmla="*/ 298609 w 828675"/>
                <a:gd name="connsiteY19" fmla="*/ 71524 h 209550"/>
                <a:gd name="connsiteX20" fmla="*/ 283369 w 828675"/>
                <a:gd name="connsiteY20" fmla="*/ 70571 h 209550"/>
                <a:gd name="connsiteX21" fmla="*/ 289084 w 828675"/>
                <a:gd name="connsiteY21" fmla="*/ 58189 h 209550"/>
                <a:gd name="connsiteX22" fmla="*/ 304324 w 828675"/>
                <a:gd name="connsiteY22" fmla="*/ 60094 h 209550"/>
                <a:gd name="connsiteX23" fmla="*/ 353854 w 828675"/>
                <a:gd name="connsiteY23" fmla="*/ 33424 h 209550"/>
                <a:gd name="connsiteX24" fmla="*/ 357664 w 828675"/>
                <a:gd name="connsiteY24" fmla="*/ 39139 h 209550"/>
                <a:gd name="connsiteX25" fmla="*/ 350996 w 828675"/>
                <a:gd name="connsiteY25" fmla="*/ 63904 h 209550"/>
                <a:gd name="connsiteX26" fmla="*/ 352901 w 828675"/>
                <a:gd name="connsiteY26" fmla="*/ 70571 h 209550"/>
                <a:gd name="connsiteX27" fmla="*/ 373856 w 828675"/>
                <a:gd name="connsiteY27" fmla="*/ 47711 h 209550"/>
                <a:gd name="connsiteX28" fmla="*/ 385286 w 828675"/>
                <a:gd name="connsiteY28" fmla="*/ 70571 h 209550"/>
                <a:gd name="connsiteX29" fmla="*/ 409099 w 828675"/>
                <a:gd name="connsiteY29" fmla="*/ 35329 h 209550"/>
                <a:gd name="connsiteX30" fmla="*/ 387191 w 828675"/>
                <a:gd name="connsiteY30" fmla="*/ 48664 h 209550"/>
                <a:gd name="connsiteX31" fmla="*/ 383381 w 828675"/>
                <a:gd name="connsiteY31" fmla="*/ 46759 h 209550"/>
                <a:gd name="connsiteX32" fmla="*/ 385286 w 828675"/>
                <a:gd name="connsiteY32" fmla="*/ 30566 h 209550"/>
                <a:gd name="connsiteX33" fmla="*/ 476726 w 828675"/>
                <a:gd name="connsiteY33" fmla="*/ 28661 h 209550"/>
                <a:gd name="connsiteX34" fmla="*/ 449104 w 828675"/>
                <a:gd name="connsiteY34" fmla="*/ 44854 h 209550"/>
                <a:gd name="connsiteX35" fmla="*/ 453866 w 828675"/>
                <a:gd name="connsiteY35" fmla="*/ 27709 h 209550"/>
                <a:gd name="connsiteX36" fmla="*/ 437674 w 828675"/>
                <a:gd name="connsiteY36" fmla="*/ 29614 h 209550"/>
                <a:gd name="connsiteX37" fmla="*/ 444341 w 828675"/>
                <a:gd name="connsiteY37" fmla="*/ 69619 h 209550"/>
                <a:gd name="connsiteX38" fmla="*/ 453866 w 828675"/>
                <a:gd name="connsiteY38" fmla="*/ 54379 h 209550"/>
                <a:gd name="connsiteX39" fmla="*/ 489109 w 828675"/>
                <a:gd name="connsiteY39" fmla="*/ 37234 h 209550"/>
                <a:gd name="connsiteX40" fmla="*/ 478631 w 828675"/>
                <a:gd name="connsiteY40" fmla="*/ 57236 h 209550"/>
                <a:gd name="connsiteX41" fmla="*/ 471964 w 828675"/>
                <a:gd name="connsiteY41" fmla="*/ 50569 h 209550"/>
                <a:gd name="connsiteX42" fmla="*/ 475774 w 828675"/>
                <a:gd name="connsiteY42" fmla="*/ 41996 h 209550"/>
                <a:gd name="connsiteX43" fmla="*/ 476726 w 828675"/>
                <a:gd name="connsiteY43" fmla="*/ 31519 h 209550"/>
                <a:gd name="connsiteX44" fmla="*/ 543401 w 828675"/>
                <a:gd name="connsiteY44" fmla="*/ 12469 h 209550"/>
                <a:gd name="connsiteX45" fmla="*/ 496729 w 828675"/>
                <a:gd name="connsiteY45" fmla="*/ 38186 h 209550"/>
                <a:gd name="connsiteX46" fmla="*/ 544354 w 828675"/>
                <a:gd name="connsiteY46" fmla="*/ 20089 h 209550"/>
                <a:gd name="connsiteX47" fmla="*/ 533876 w 828675"/>
                <a:gd name="connsiteY47" fmla="*/ 34376 h 209550"/>
                <a:gd name="connsiteX48" fmla="*/ 492919 w 828675"/>
                <a:gd name="connsiteY48" fmla="*/ 49616 h 209550"/>
                <a:gd name="connsiteX49" fmla="*/ 564356 w 828675"/>
                <a:gd name="connsiteY49" fmla="*/ 8659 h 209550"/>
                <a:gd name="connsiteX50" fmla="*/ 576739 w 828675"/>
                <a:gd name="connsiteY50" fmla="*/ 12469 h 209550"/>
                <a:gd name="connsiteX51" fmla="*/ 552926 w 828675"/>
                <a:gd name="connsiteY51" fmla="*/ 18184 h 209550"/>
                <a:gd name="connsiteX52" fmla="*/ 556736 w 828675"/>
                <a:gd name="connsiteY52" fmla="*/ 43901 h 209550"/>
                <a:gd name="connsiteX53" fmla="*/ 583406 w 828675"/>
                <a:gd name="connsiteY53" fmla="*/ 25804 h 209550"/>
                <a:gd name="connsiteX54" fmla="*/ 584359 w 828675"/>
                <a:gd name="connsiteY54" fmla="*/ 7706 h 209550"/>
                <a:gd name="connsiteX55" fmla="*/ 611981 w 828675"/>
                <a:gd name="connsiteY55" fmla="*/ 24851 h 209550"/>
                <a:gd name="connsiteX56" fmla="*/ 608171 w 828675"/>
                <a:gd name="connsiteY56" fmla="*/ 18184 h 209550"/>
                <a:gd name="connsiteX57" fmla="*/ 582454 w 828675"/>
                <a:gd name="connsiteY57" fmla="*/ 28661 h 209550"/>
                <a:gd name="connsiteX58" fmla="*/ 618649 w 828675"/>
                <a:gd name="connsiteY58" fmla="*/ 35329 h 209550"/>
                <a:gd name="connsiteX59" fmla="*/ 619601 w 828675"/>
                <a:gd name="connsiteY59" fmla="*/ 15326 h 209550"/>
                <a:gd name="connsiteX60" fmla="*/ 673894 w 828675"/>
                <a:gd name="connsiteY60" fmla="*/ 21994 h 209550"/>
                <a:gd name="connsiteX61" fmla="*/ 663416 w 828675"/>
                <a:gd name="connsiteY61" fmla="*/ 45806 h 209550"/>
                <a:gd name="connsiteX62" fmla="*/ 703421 w 828675"/>
                <a:gd name="connsiteY62" fmla="*/ 20089 h 209550"/>
                <a:gd name="connsiteX63" fmla="*/ 763429 w 828675"/>
                <a:gd name="connsiteY63" fmla="*/ 26756 h 209550"/>
                <a:gd name="connsiteX64" fmla="*/ 743426 w 828675"/>
                <a:gd name="connsiteY64" fmla="*/ 26756 h 209550"/>
                <a:gd name="connsiteX65" fmla="*/ 743426 w 828675"/>
                <a:gd name="connsiteY65" fmla="*/ 42949 h 209550"/>
                <a:gd name="connsiteX66" fmla="*/ 752951 w 828675"/>
                <a:gd name="connsiteY66" fmla="*/ 45806 h 209550"/>
                <a:gd name="connsiteX67" fmla="*/ 763429 w 828675"/>
                <a:gd name="connsiteY67" fmla="*/ 14374 h 209550"/>
                <a:gd name="connsiteX68" fmla="*/ 770096 w 828675"/>
                <a:gd name="connsiteY68" fmla="*/ 45806 h 209550"/>
                <a:gd name="connsiteX69" fmla="*/ 775811 w 828675"/>
                <a:gd name="connsiteY69" fmla="*/ 21041 h 209550"/>
                <a:gd name="connsiteX70" fmla="*/ 775811 w 828675"/>
                <a:gd name="connsiteY70" fmla="*/ 31519 h 209550"/>
                <a:gd name="connsiteX71" fmla="*/ 818674 w 828675"/>
                <a:gd name="connsiteY71" fmla="*/ 40091 h 209550"/>
                <a:gd name="connsiteX72" fmla="*/ 821531 w 828675"/>
                <a:gd name="connsiteY72" fmla="*/ 43901 h 209550"/>
                <a:gd name="connsiteX73" fmla="*/ 770096 w 828675"/>
                <a:gd name="connsiteY73" fmla="*/ 121054 h 209550"/>
                <a:gd name="connsiteX74" fmla="*/ 820579 w 828675"/>
                <a:gd name="connsiteY74" fmla="*/ 105814 h 209550"/>
                <a:gd name="connsiteX75" fmla="*/ 830104 w 828675"/>
                <a:gd name="connsiteY75" fmla="*/ 105814 h 209550"/>
                <a:gd name="connsiteX76" fmla="*/ 824389 w 828675"/>
                <a:gd name="connsiteY76" fmla="*/ 119149 h 209550"/>
                <a:gd name="connsiteX77" fmla="*/ 762476 w 828675"/>
                <a:gd name="connsiteY77" fmla="*/ 139151 h 209550"/>
                <a:gd name="connsiteX78" fmla="*/ 724376 w 828675"/>
                <a:gd name="connsiteY78" fmla="*/ 160106 h 209550"/>
                <a:gd name="connsiteX79" fmla="*/ 718661 w 828675"/>
                <a:gd name="connsiteY79" fmla="*/ 138199 h 209550"/>
                <a:gd name="connsiteX80" fmla="*/ 676751 w 828675"/>
                <a:gd name="connsiteY80" fmla="*/ 161059 h 209550"/>
                <a:gd name="connsiteX81" fmla="*/ 682466 w 828675"/>
                <a:gd name="connsiteY81" fmla="*/ 141056 h 209550"/>
                <a:gd name="connsiteX82" fmla="*/ 684371 w 828675"/>
                <a:gd name="connsiteY82" fmla="*/ 136294 h 209550"/>
                <a:gd name="connsiteX83" fmla="*/ 538639 w 828675"/>
                <a:gd name="connsiteY83" fmla="*/ 138199 h 209550"/>
                <a:gd name="connsiteX84" fmla="*/ 532924 w 828675"/>
                <a:gd name="connsiteY84" fmla="*/ 143914 h 209550"/>
                <a:gd name="connsiteX85" fmla="*/ 525304 w 828675"/>
                <a:gd name="connsiteY85" fmla="*/ 168679 h 209550"/>
                <a:gd name="connsiteX86" fmla="*/ 531019 w 828675"/>
                <a:gd name="connsiteY86" fmla="*/ 163916 h 209550"/>
                <a:gd name="connsiteX87" fmla="*/ 517684 w 828675"/>
                <a:gd name="connsiteY87" fmla="*/ 151534 h 209550"/>
                <a:gd name="connsiteX88" fmla="*/ 527209 w 828675"/>
                <a:gd name="connsiteY88" fmla="*/ 124864 h 209550"/>
                <a:gd name="connsiteX89" fmla="*/ 513874 w 828675"/>
                <a:gd name="connsiteY89" fmla="*/ 133436 h 209550"/>
                <a:gd name="connsiteX90" fmla="*/ 518636 w 828675"/>
                <a:gd name="connsiteY90" fmla="*/ 155344 h 209550"/>
                <a:gd name="connsiteX91" fmla="*/ 413861 w 828675"/>
                <a:gd name="connsiteY91" fmla="*/ 189634 h 209550"/>
                <a:gd name="connsiteX92" fmla="*/ 416719 w 828675"/>
                <a:gd name="connsiteY92" fmla="*/ 180109 h 209550"/>
                <a:gd name="connsiteX93" fmla="*/ 395764 w 828675"/>
                <a:gd name="connsiteY93" fmla="*/ 171536 h 209550"/>
                <a:gd name="connsiteX94" fmla="*/ 386239 w 828675"/>
                <a:gd name="connsiteY94" fmla="*/ 197254 h 209550"/>
                <a:gd name="connsiteX95" fmla="*/ 382429 w 828675"/>
                <a:gd name="connsiteY95" fmla="*/ 199159 h 209550"/>
                <a:gd name="connsiteX96" fmla="*/ 389096 w 828675"/>
                <a:gd name="connsiteY96" fmla="*/ 167726 h 209550"/>
                <a:gd name="connsiteX97" fmla="*/ 368141 w 828675"/>
                <a:gd name="connsiteY97" fmla="*/ 204874 h 209550"/>
                <a:gd name="connsiteX98" fmla="*/ 348139 w 828675"/>
                <a:gd name="connsiteY98" fmla="*/ 143914 h 209550"/>
                <a:gd name="connsiteX99" fmla="*/ 348139 w 828675"/>
                <a:gd name="connsiteY99" fmla="*/ 153439 h 209550"/>
                <a:gd name="connsiteX100" fmla="*/ 355759 w 828675"/>
                <a:gd name="connsiteY100" fmla="*/ 139151 h 209550"/>
                <a:gd name="connsiteX101" fmla="*/ 334804 w 828675"/>
                <a:gd name="connsiteY101" fmla="*/ 154391 h 209550"/>
                <a:gd name="connsiteX102" fmla="*/ 38576 w 828675"/>
                <a:gd name="connsiteY102" fmla="*/ 154391 h 209550"/>
                <a:gd name="connsiteX103" fmla="*/ 39529 w 828675"/>
                <a:gd name="connsiteY103" fmla="*/ 152486 h 209550"/>
                <a:gd name="connsiteX104" fmla="*/ 38576 w 828675"/>
                <a:gd name="connsiteY104" fmla="*/ 154391 h 209550"/>
                <a:gd name="connsiteX105" fmla="*/ 420529 w 828675"/>
                <a:gd name="connsiteY105" fmla="*/ 122959 h 209550"/>
                <a:gd name="connsiteX106" fmla="*/ 404336 w 828675"/>
                <a:gd name="connsiteY106" fmla="*/ 144866 h 209550"/>
                <a:gd name="connsiteX107" fmla="*/ 420529 w 828675"/>
                <a:gd name="connsiteY107" fmla="*/ 122959 h 209550"/>
                <a:gd name="connsiteX108" fmla="*/ 427196 w 828675"/>
                <a:gd name="connsiteY108" fmla="*/ 142961 h 209550"/>
                <a:gd name="connsiteX109" fmla="*/ 427196 w 828675"/>
                <a:gd name="connsiteY109" fmla="*/ 142961 h 209550"/>
                <a:gd name="connsiteX110" fmla="*/ 430054 w 828675"/>
                <a:gd name="connsiteY110" fmla="*/ 136294 h 209550"/>
                <a:gd name="connsiteX111" fmla="*/ 430054 w 828675"/>
                <a:gd name="connsiteY111" fmla="*/ 136294 h 209550"/>
                <a:gd name="connsiteX112" fmla="*/ 430054 w 828675"/>
                <a:gd name="connsiteY112" fmla="*/ 136294 h 209550"/>
                <a:gd name="connsiteX113" fmla="*/ 362426 w 828675"/>
                <a:gd name="connsiteY113" fmla="*/ 141056 h 209550"/>
                <a:gd name="connsiteX114" fmla="*/ 362426 w 828675"/>
                <a:gd name="connsiteY114" fmla="*/ 141056 h 209550"/>
                <a:gd name="connsiteX115" fmla="*/ 370046 w 828675"/>
                <a:gd name="connsiteY115" fmla="*/ 146771 h 209550"/>
                <a:gd name="connsiteX116" fmla="*/ 370046 w 828675"/>
                <a:gd name="connsiteY116" fmla="*/ 146771 h 209550"/>
                <a:gd name="connsiteX117" fmla="*/ 394811 w 828675"/>
                <a:gd name="connsiteY117" fmla="*/ 159154 h 209550"/>
                <a:gd name="connsiteX118" fmla="*/ 394811 w 828675"/>
                <a:gd name="connsiteY118" fmla="*/ 159154 h 209550"/>
                <a:gd name="connsiteX119" fmla="*/ 757714 w 828675"/>
                <a:gd name="connsiteY119" fmla="*/ 105814 h 209550"/>
                <a:gd name="connsiteX120" fmla="*/ 757714 w 828675"/>
                <a:gd name="connsiteY120" fmla="*/ 105814 h 209550"/>
                <a:gd name="connsiteX121" fmla="*/ 701516 w 828675"/>
                <a:gd name="connsiteY121" fmla="*/ 101051 h 209550"/>
                <a:gd name="connsiteX122" fmla="*/ 687229 w 828675"/>
                <a:gd name="connsiteY122" fmla="*/ 131531 h 209550"/>
                <a:gd name="connsiteX123" fmla="*/ 682466 w 828675"/>
                <a:gd name="connsiteY123" fmla="*/ 132484 h 209550"/>
                <a:gd name="connsiteX124" fmla="*/ 696754 w 828675"/>
                <a:gd name="connsiteY124" fmla="*/ 111529 h 209550"/>
                <a:gd name="connsiteX125" fmla="*/ 730091 w 828675"/>
                <a:gd name="connsiteY125" fmla="*/ 129626 h 209550"/>
                <a:gd name="connsiteX126" fmla="*/ 701516 w 828675"/>
                <a:gd name="connsiteY126" fmla="*/ 101051 h 209550"/>
                <a:gd name="connsiteX127" fmla="*/ 519589 w 828675"/>
                <a:gd name="connsiteY127" fmla="*/ 102004 h 209550"/>
                <a:gd name="connsiteX128" fmla="*/ 558641 w 828675"/>
                <a:gd name="connsiteY128" fmla="*/ 116291 h 209550"/>
                <a:gd name="connsiteX129" fmla="*/ 562451 w 828675"/>
                <a:gd name="connsiteY129" fmla="*/ 129626 h 209550"/>
                <a:gd name="connsiteX130" fmla="*/ 543401 w 828675"/>
                <a:gd name="connsiteY130" fmla="*/ 130579 h 209550"/>
                <a:gd name="connsiteX131" fmla="*/ 557689 w 828675"/>
                <a:gd name="connsiteY131" fmla="*/ 158201 h 209550"/>
                <a:gd name="connsiteX132" fmla="*/ 571976 w 828675"/>
                <a:gd name="connsiteY132" fmla="*/ 148676 h 209550"/>
                <a:gd name="connsiteX133" fmla="*/ 558641 w 828675"/>
                <a:gd name="connsiteY133" fmla="*/ 140104 h 209550"/>
                <a:gd name="connsiteX134" fmla="*/ 598646 w 828675"/>
                <a:gd name="connsiteY134" fmla="*/ 115339 h 209550"/>
                <a:gd name="connsiteX135" fmla="*/ 599599 w 828675"/>
                <a:gd name="connsiteY135" fmla="*/ 126769 h 209550"/>
                <a:gd name="connsiteX136" fmla="*/ 598646 w 828675"/>
                <a:gd name="connsiteY136" fmla="*/ 105814 h 209550"/>
                <a:gd name="connsiteX137" fmla="*/ 670084 w 828675"/>
                <a:gd name="connsiteY137" fmla="*/ 114386 h 209550"/>
                <a:gd name="connsiteX138" fmla="*/ 671036 w 828675"/>
                <a:gd name="connsiteY138" fmla="*/ 105814 h 209550"/>
                <a:gd name="connsiteX139" fmla="*/ 583406 w 828675"/>
                <a:gd name="connsiteY139" fmla="*/ 110576 h 209550"/>
                <a:gd name="connsiteX140" fmla="*/ 579596 w 828675"/>
                <a:gd name="connsiteY140" fmla="*/ 61999 h 209550"/>
                <a:gd name="connsiteX141" fmla="*/ 519589 w 828675"/>
                <a:gd name="connsiteY141" fmla="*/ 102004 h 209550"/>
                <a:gd name="connsiteX142" fmla="*/ 471011 w 828675"/>
                <a:gd name="connsiteY142" fmla="*/ 120101 h 209550"/>
                <a:gd name="connsiteX143" fmla="*/ 435769 w 828675"/>
                <a:gd name="connsiteY143" fmla="*/ 136294 h 209550"/>
                <a:gd name="connsiteX144" fmla="*/ 431959 w 828675"/>
                <a:gd name="connsiteY144" fmla="*/ 153439 h 209550"/>
                <a:gd name="connsiteX145" fmla="*/ 471011 w 828675"/>
                <a:gd name="connsiteY145" fmla="*/ 120101 h 209550"/>
                <a:gd name="connsiteX146" fmla="*/ 373856 w 828675"/>
                <a:gd name="connsiteY146" fmla="*/ 58189 h 209550"/>
                <a:gd name="connsiteX147" fmla="*/ 373856 w 828675"/>
                <a:gd name="connsiteY147" fmla="*/ 58189 h 209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828675" h="209550">
                  <a:moveTo>
                    <a:pt x="334804" y="154391"/>
                  </a:moveTo>
                  <a:cubicBezTo>
                    <a:pt x="333851" y="155344"/>
                    <a:pt x="301466" y="166774"/>
                    <a:pt x="305276" y="162011"/>
                  </a:cubicBezTo>
                  <a:cubicBezTo>
                    <a:pt x="311944" y="160106"/>
                    <a:pt x="310991" y="162964"/>
                    <a:pt x="302419" y="172489"/>
                  </a:cubicBezTo>
                  <a:cubicBezTo>
                    <a:pt x="305276" y="175346"/>
                    <a:pt x="290989" y="152486"/>
                    <a:pt x="286226" y="153439"/>
                  </a:cubicBezTo>
                  <a:cubicBezTo>
                    <a:pt x="302419" y="178204"/>
                    <a:pt x="238601" y="165821"/>
                    <a:pt x="248126" y="163916"/>
                  </a:cubicBezTo>
                  <a:cubicBezTo>
                    <a:pt x="245269" y="183919"/>
                    <a:pt x="237649" y="166774"/>
                    <a:pt x="251936" y="179156"/>
                  </a:cubicBezTo>
                  <a:cubicBezTo>
                    <a:pt x="233839" y="166774"/>
                    <a:pt x="191929" y="167726"/>
                    <a:pt x="184309" y="180109"/>
                  </a:cubicBezTo>
                  <a:cubicBezTo>
                    <a:pt x="180499" y="170584"/>
                    <a:pt x="178594" y="169631"/>
                    <a:pt x="182404" y="160106"/>
                  </a:cubicBezTo>
                  <a:cubicBezTo>
                    <a:pt x="166211" y="148676"/>
                    <a:pt x="41434" y="180109"/>
                    <a:pt x="7144" y="158201"/>
                  </a:cubicBezTo>
                  <a:cubicBezTo>
                    <a:pt x="12859" y="150581"/>
                    <a:pt x="37624" y="132484"/>
                    <a:pt x="17621" y="135341"/>
                  </a:cubicBezTo>
                  <a:cubicBezTo>
                    <a:pt x="40481" y="111529"/>
                    <a:pt x="86201" y="142961"/>
                    <a:pt x="121444" y="127721"/>
                  </a:cubicBezTo>
                  <a:cubicBezTo>
                    <a:pt x="121444" y="129626"/>
                    <a:pt x="109061" y="142961"/>
                    <a:pt x="108109" y="144866"/>
                  </a:cubicBezTo>
                  <a:cubicBezTo>
                    <a:pt x="114776" y="136294"/>
                    <a:pt x="119539" y="136294"/>
                    <a:pt x="121444" y="142961"/>
                  </a:cubicBezTo>
                  <a:cubicBezTo>
                    <a:pt x="134779" y="136294"/>
                    <a:pt x="123349" y="132484"/>
                    <a:pt x="123349" y="127721"/>
                  </a:cubicBezTo>
                  <a:cubicBezTo>
                    <a:pt x="139541" y="129626"/>
                    <a:pt x="197644" y="125816"/>
                    <a:pt x="186214" y="133436"/>
                  </a:cubicBezTo>
                  <a:cubicBezTo>
                    <a:pt x="184309" y="133436"/>
                    <a:pt x="225266" y="114386"/>
                    <a:pt x="225266" y="114386"/>
                  </a:cubicBezTo>
                  <a:cubicBezTo>
                    <a:pt x="230029" y="120101"/>
                    <a:pt x="212884" y="137246"/>
                    <a:pt x="220504" y="136294"/>
                  </a:cubicBezTo>
                  <a:cubicBezTo>
                    <a:pt x="270034" y="107719"/>
                    <a:pt x="301466" y="93431"/>
                    <a:pt x="342424" y="58189"/>
                  </a:cubicBezTo>
                  <a:cubicBezTo>
                    <a:pt x="344329" y="68666"/>
                    <a:pt x="330041" y="41996"/>
                    <a:pt x="326231" y="42949"/>
                  </a:cubicBezTo>
                  <a:cubicBezTo>
                    <a:pt x="317659" y="54379"/>
                    <a:pt x="314801" y="56284"/>
                    <a:pt x="298609" y="71524"/>
                  </a:cubicBezTo>
                  <a:cubicBezTo>
                    <a:pt x="296704" y="57236"/>
                    <a:pt x="291941" y="56284"/>
                    <a:pt x="283369" y="70571"/>
                  </a:cubicBezTo>
                  <a:cubicBezTo>
                    <a:pt x="293846" y="65809"/>
                    <a:pt x="295751" y="61999"/>
                    <a:pt x="289084" y="58189"/>
                  </a:cubicBezTo>
                  <a:cubicBezTo>
                    <a:pt x="295751" y="52474"/>
                    <a:pt x="300514" y="53426"/>
                    <a:pt x="304324" y="60094"/>
                  </a:cubicBezTo>
                  <a:cubicBezTo>
                    <a:pt x="302419" y="14374"/>
                    <a:pt x="348139" y="61999"/>
                    <a:pt x="353854" y="33424"/>
                  </a:cubicBezTo>
                  <a:cubicBezTo>
                    <a:pt x="350044" y="39139"/>
                    <a:pt x="351949" y="41044"/>
                    <a:pt x="357664" y="39139"/>
                  </a:cubicBezTo>
                  <a:cubicBezTo>
                    <a:pt x="357664" y="41996"/>
                    <a:pt x="351949" y="60094"/>
                    <a:pt x="350996" y="63904"/>
                  </a:cubicBezTo>
                  <a:cubicBezTo>
                    <a:pt x="348139" y="59141"/>
                    <a:pt x="350996" y="68666"/>
                    <a:pt x="352901" y="70571"/>
                  </a:cubicBezTo>
                  <a:cubicBezTo>
                    <a:pt x="354806" y="69619"/>
                    <a:pt x="372904" y="48664"/>
                    <a:pt x="373856" y="47711"/>
                  </a:cubicBezTo>
                  <a:cubicBezTo>
                    <a:pt x="378619" y="47711"/>
                    <a:pt x="385286" y="69619"/>
                    <a:pt x="385286" y="70571"/>
                  </a:cubicBezTo>
                  <a:cubicBezTo>
                    <a:pt x="396716" y="53426"/>
                    <a:pt x="415766" y="64856"/>
                    <a:pt x="409099" y="35329"/>
                  </a:cubicBezTo>
                  <a:cubicBezTo>
                    <a:pt x="397669" y="41996"/>
                    <a:pt x="399574" y="53426"/>
                    <a:pt x="387191" y="48664"/>
                  </a:cubicBezTo>
                  <a:cubicBezTo>
                    <a:pt x="399574" y="28661"/>
                    <a:pt x="380524" y="45806"/>
                    <a:pt x="383381" y="46759"/>
                  </a:cubicBezTo>
                  <a:cubicBezTo>
                    <a:pt x="383381" y="43901"/>
                    <a:pt x="386239" y="31519"/>
                    <a:pt x="385286" y="30566"/>
                  </a:cubicBezTo>
                  <a:cubicBezTo>
                    <a:pt x="421481" y="32471"/>
                    <a:pt x="427196" y="23899"/>
                    <a:pt x="476726" y="28661"/>
                  </a:cubicBezTo>
                  <a:cubicBezTo>
                    <a:pt x="478631" y="26756"/>
                    <a:pt x="451009" y="45806"/>
                    <a:pt x="449104" y="44854"/>
                  </a:cubicBezTo>
                  <a:cubicBezTo>
                    <a:pt x="451961" y="39139"/>
                    <a:pt x="453866" y="33424"/>
                    <a:pt x="453866" y="27709"/>
                  </a:cubicBezTo>
                  <a:cubicBezTo>
                    <a:pt x="447199" y="41996"/>
                    <a:pt x="444341" y="29614"/>
                    <a:pt x="437674" y="29614"/>
                  </a:cubicBezTo>
                  <a:cubicBezTo>
                    <a:pt x="446246" y="41996"/>
                    <a:pt x="440531" y="44854"/>
                    <a:pt x="444341" y="69619"/>
                  </a:cubicBezTo>
                  <a:cubicBezTo>
                    <a:pt x="445294" y="67714"/>
                    <a:pt x="458629" y="58189"/>
                    <a:pt x="453866" y="54379"/>
                  </a:cubicBezTo>
                  <a:cubicBezTo>
                    <a:pt x="455771" y="55331"/>
                    <a:pt x="515779" y="77239"/>
                    <a:pt x="489109" y="37234"/>
                  </a:cubicBezTo>
                  <a:cubicBezTo>
                    <a:pt x="490061" y="46759"/>
                    <a:pt x="486251" y="53426"/>
                    <a:pt x="478631" y="57236"/>
                  </a:cubicBezTo>
                  <a:cubicBezTo>
                    <a:pt x="481489" y="51521"/>
                    <a:pt x="479584" y="49616"/>
                    <a:pt x="471964" y="50569"/>
                  </a:cubicBezTo>
                  <a:cubicBezTo>
                    <a:pt x="479584" y="46759"/>
                    <a:pt x="481489" y="43901"/>
                    <a:pt x="475774" y="41996"/>
                  </a:cubicBezTo>
                  <a:cubicBezTo>
                    <a:pt x="491014" y="15326"/>
                    <a:pt x="474821" y="70571"/>
                    <a:pt x="476726" y="31519"/>
                  </a:cubicBezTo>
                  <a:cubicBezTo>
                    <a:pt x="475774" y="33424"/>
                    <a:pt x="544354" y="11516"/>
                    <a:pt x="543401" y="12469"/>
                  </a:cubicBezTo>
                  <a:cubicBezTo>
                    <a:pt x="544354" y="7706"/>
                    <a:pt x="495776" y="40091"/>
                    <a:pt x="496729" y="38186"/>
                  </a:cubicBezTo>
                  <a:cubicBezTo>
                    <a:pt x="511016" y="18184"/>
                    <a:pt x="538639" y="21041"/>
                    <a:pt x="544354" y="20089"/>
                  </a:cubicBezTo>
                  <a:cubicBezTo>
                    <a:pt x="547211" y="24851"/>
                    <a:pt x="539591" y="35329"/>
                    <a:pt x="533876" y="34376"/>
                  </a:cubicBezTo>
                  <a:cubicBezTo>
                    <a:pt x="538639" y="27709"/>
                    <a:pt x="502444" y="40091"/>
                    <a:pt x="492919" y="49616"/>
                  </a:cubicBezTo>
                  <a:cubicBezTo>
                    <a:pt x="522446" y="54379"/>
                    <a:pt x="548164" y="-2771"/>
                    <a:pt x="564356" y="8659"/>
                  </a:cubicBezTo>
                  <a:cubicBezTo>
                    <a:pt x="564356" y="7706"/>
                    <a:pt x="569119" y="16279"/>
                    <a:pt x="576739" y="12469"/>
                  </a:cubicBezTo>
                  <a:cubicBezTo>
                    <a:pt x="577691" y="25804"/>
                    <a:pt x="552926" y="6754"/>
                    <a:pt x="552926" y="18184"/>
                  </a:cubicBezTo>
                  <a:cubicBezTo>
                    <a:pt x="551974" y="11516"/>
                    <a:pt x="571024" y="45806"/>
                    <a:pt x="556736" y="43901"/>
                  </a:cubicBezTo>
                  <a:cubicBezTo>
                    <a:pt x="550069" y="18184"/>
                    <a:pt x="584359" y="25804"/>
                    <a:pt x="583406" y="25804"/>
                  </a:cubicBezTo>
                  <a:cubicBezTo>
                    <a:pt x="584359" y="16279"/>
                    <a:pt x="575786" y="16279"/>
                    <a:pt x="584359" y="7706"/>
                  </a:cubicBezTo>
                  <a:cubicBezTo>
                    <a:pt x="591026" y="7706"/>
                    <a:pt x="601504" y="9611"/>
                    <a:pt x="611981" y="24851"/>
                  </a:cubicBezTo>
                  <a:cubicBezTo>
                    <a:pt x="599599" y="28661"/>
                    <a:pt x="598646" y="25804"/>
                    <a:pt x="608171" y="18184"/>
                  </a:cubicBezTo>
                  <a:cubicBezTo>
                    <a:pt x="605314" y="8659"/>
                    <a:pt x="582454" y="20089"/>
                    <a:pt x="582454" y="28661"/>
                  </a:cubicBezTo>
                  <a:cubicBezTo>
                    <a:pt x="582454" y="28661"/>
                    <a:pt x="615791" y="33424"/>
                    <a:pt x="618649" y="35329"/>
                  </a:cubicBezTo>
                  <a:cubicBezTo>
                    <a:pt x="618649" y="33424"/>
                    <a:pt x="621506" y="15326"/>
                    <a:pt x="619601" y="15326"/>
                  </a:cubicBezTo>
                  <a:cubicBezTo>
                    <a:pt x="614839" y="24851"/>
                    <a:pt x="673894" y="21994"/>
                    <a:pt x="673894" y="21994"/>
                  </a:cubicBezTo>
                  <a:cubicBezTo>
                    <a:pt x="671036" y="23899"/>
                    <a:pt x="661511" y="44854"/>
                    <a:pt x="663416" y="45806"/>
                  </a:cubicBezTo>
                  <a:cubicBezTo>
                    <a:pt x="671989" y="58189"/>
                    <a:pt x="697706" y="37234"/>
                    <a:pt x="703421" y="20089"/>
                  </a:cubicBezTo>
                  <a:cubicBezTo>
                    <a:pt x="705326" y="25804"/>
                    <a:pt x="764381" y="16279"/>
                    <a:pt x="763429" y="26756"/>
                  </a:cubicBezTo>
                  <a:cubicBezTo>
                    <a:pt x="749141" y="24851"/>
                    <a:pt x="756761" y="31519"/>
                    <a:pt x="743426" y="26756"/>
                  </a:cubicBezTo>
                  <a:cubicBezTo>
                    <a:pt x="750094" y="29614"/>
                    <a:pt x="750094" y="35329"/>
                    <a:pt x="743426" y="42949"/>
                  </a:cubicBezTo>
                  <a:cubicBezTo>
                    <a:pt x="750094" y="42949"/>
                    <a:pt x="762476" y="31519"/>
                    <a:pt x="752951" y="45806"/>
                  </a:cubicBezTo>
                  <a:cubicBezTo>
                    <a:pt x="758666" y="43901"/>
                    <a:pt x="776764" y="24851"/>
                    <a:pt x="763429" y="14374"/>
                  </a:cubicBezTo>
                  <a:cubicBezTo>
                    <a:pt x="782479" y="7706"/>
                    <a:pt x="755809" y="45806"/>
                    <a:pt x="770096" y="45806"/>
                  </a:cubicBezTo>
                  <a:cubicBezTo>
                    <a:pt x="770096" y="45806"/>
                    <a:pt x="802481" y="16279"/>
                    <a:pt x="775811" y="21041"/>
                  </a:cubicBezTo>
                  <a:cubicBezTo>
                    <a:pt x="774859" y="29614"/>
                    <a:pt x="777716" y="28661"/>
                    <a:pt x="775811" y="31519"/>
                  </a:cubicBezTo>
                  <a:cubicBezTo>
                    <a:pt x="769144" y="32471"/>
                    <a:pt x="821531" y="38186"/>
                    <a:pt x="818674" y="40091"/>
                  </a:cubicBezTo>
                  <a:cubicBezTo>
                    <a:pt x="816769" y="41996"/>
                    <a:pt x="818674" y="42949"/>
                    <a:pt x="821531" y="43901"/>
                  </a:cubicBezTo>
                  <a:cubicBezTo>
                    <a:pt x="813911" y="65809"/>
                    <a:pt x="797719" y="91526"/>
                    <a:pt x="770096" y="121054"/>
                  </a:cubicBezTo>
                  <a:cubicBezTo>
                    <a:pt x="772001" y="122959"/>
                    <a:pt x="821531" y="104861"/>
                    <a:pt x="820579" y="105814"/>
                  </a:cubicBezTo>
                  <a:cubicBezTo>
                    <a:pt x="812959" y="105814"/>
                    <a:pt x="816769" y="105814"/>
                    <a:pt x="830104" y="105814"/>
                  </a:cubicBezTo>
                  <a:cubicBezTo>
                    <a:pt x="828199" y="116291"/>
                    <a:pt x="810101" y="108671"/>
                    <a:pt x="824389" y="119149"/>
                  </a:cubicBezTo>
                  <a:cubicBezTo>
                    <a:pt x="814864" y="150581"/>
                    <a:pt x="766286" y="138199"/>
                    <a:pt x="762476" y="139151"/>
                  </a:cubicBezTo>
                  <a:cubicBezTo>
                    <a:pt x="751046" y="141056"/>
                    <a:pt x="757714" y="178204"/>
                    <a:pt x="724376" y="160106"/>
                  </a:cubicBezTo>
                  <a:cubicBezTo>
                    <a:pt x="735806" y="162011"/>
                    <a:pt x="721519" y="142009"/>
                    <a:pt x="718661" y="138199"/>
                  </a:cubicBezTo>
                  <a:cubicBezTo>
                    <a:pt x="718661" y="138199"/>
                    <a:pt x="681514" y="150581"/>
                    <a:pt x="676751" y="161059"/>
                  </a:cubicBezTo>
                  <a:cubicBezTo>
                    <a:pt x="672941" y="152486"/>
                    <a:pt x="674846" y="145819"/>
                    <a:pt x="682466" y="141056"/>
                  </a:cubicBezTo>
                  <a:cubicBezTo>
                    <a:pt x="685324" y="152486"/>
                    <a:pt x="686276" y="150581"/>
                    <a:pt x="684371" y="136294"/>
                  </a:cubicBezTo>
                  <a:cubicBezTo>
                    <a:pt x="659606" y="143914"/>
                    <a:pt x="552926" y="196301"/>
                    <a:pt x="538639" y="138199"/>
                  </a:cubicBezTo>
                  <a:cubicBezTo>
                    <a:pt x="538639" y="142961"/>
                    <a:pt x="536734" y="144866"/>
                    <a:pt x="532924" y="143914"/>
                  </a:cubicBezTo>
                  <a:cubicBezTo>
                    <a:pt x="542449" y="152486"/>
                    <a:pt x="539591" y="160106"/>
                    <a:pt x="525304" y="168679"/>
                  </a:cubicBezTo>
                  <a:cubicBezTo>
                    <a:pt x="523399" y="162964"/>
                    <a:pt x="524351" y="161059"/>
                    <a:pt x="531019" y="163916"/>
                  </a:cubicBezTo>
                  <a:cubicBezTo>
                    <a:pt x="526256" y="146771"/>
                    <a:pt x="521494" y="153439"/>
                    <a:pt x="517684" y="151534"/>
                  </a:cubicBezTo>
                  <a:cubicBezTo>
                    <a:pt x="517684" y="141056"/>
                    <a:pt x="520541" y="132484"/>
                    <a:pt x="527209" y="124864"/>
                  </a:cubicBezTo>
                  <a:cubicBezTo>
                    <a:pt x="520541" y="138199"/>
                    <a:pt x="515779" y="141056"/>
                    <a:pt x="513874" y="133436"/>
                  </a:cubicBezTo>
                  <a:cubicBezTo>
                    <a:pt x="510064" y="137246"/>
                    <a:pt x="483394" y="177251"/>
                    <a:pt x="518636" y="155344"/>
                  </a:cubicBezTo>
                  <a:cubicBezTo>
                    <a:pt x="509111" y="172489"/>
                    <a:pt x="422434" y="188681"/>
                    <a:pt x="413861" y="189634"/>
                  </a:cubicBezTo>
                  <a:cubicBezTo>
                    <a:pt x="401479" y="181061"/>
                    <a:pt x="411956" y="187729"/>
                    <a:pt x="416719" y="180109"/>
                  </a:cubicBezTo>
                  <a:cubicBezTo>
                    <a:pt x="411004" y="182966"/>
                    <a:pt x="394811" y="171536"/>
                    <a:pt x="395764" y="171536"/>
                  </a:cubicBezTo>
                  <a:cubicBezTo>
                    <a:pt x="407194" y="166774"/>
                    <a:pt x="383381" y="202969"/>
                    <a:pt x="386239" y="197254"/>
                  </a:cubicBezTo>
                  <a:cubicBezTo>
                    <a:pt x="387191" y="189634"/>
                    <a:pt x="386239" y="190586"/>
                    <a:pt x="382429" y="199159"/>
                  </a:cubicBezTo>
                  <a:cubicBezTo>
                    <a:pt x="388144" y="179156"/>
                    <a:pt x="388144" y="183919"/>
                    <a:pt x="389096" y="167726"/>
                  </a:cubicBezTo>
                  <a:cubicBezTo>
                    <a:pt x="382429" y="163916"/>
                    <a:pt x="365284" y="205826"/>
                    <a:pt x="368141" y="204874"/>
                  </a:cubicBezTo>
                  <a:cubicBezTo>
                    <a:pt x="375761" y="153439"/>
                    <a:pt x="354806" y="167726"/>
                    <a:pt x="348139" y="143914"/>
                  </a:cubicBezTo>
                  <a:cubicBezTo>
                    <a:pt x="354806" y="143914"/>
                    <a:pt x="354806" y="147724"/>
                    <a:pt x="348139" y="153439"/>
                  </a:cubicBezTo>
                  <a:cubicBezTo>
                    <a:pt x="396716" y="129626"/>
                    <a:pt x="340519" y="154391"/>
                    <a:pt x="355759" y="139151"/>
                  </a:cubicBezTo>
                  <a:cubicBezTo>
                    <a:pt x="337661" y="138199"/>
                    <a:pt x="341471" y="143914"/>
                    <a:pt x="334804" y="154391"/>
                  </a:cubicBezTo>
                  <a:close/>
                  <a:moveTo>
                    <a:pt x="38576" y="154391"/>
                  </a:moveTo>
                  <a:cubicBezTo>
                    <a:pt x="38576" y="153439"/>
                    <a:pt x="39529" y="153439"/>
                    <a:pt x="39529" y="152486"/>
                  </a:cubicBezTo>
                  <a:cubicBezTo>
                    <a:pt x="39529" y="153439"/>
                    <a:pt x="39529" y="154391"/>
                    <a:pt x="38576" y="154391"/>
                  </a:cubicBezTo>
                  <a:close/>
                  <a:moveTo>
                    <a:pt x="420529" y="122959"/>
                  </a:moveTo>
                  <a:cubicBezTo>
                    <a:pt x="398621" y="122006"/>
                    <a:pt x="403384" y="129626"/>
                    <a:pt x="404336" y="144866"/>
                  </a:cubicBezTo>
                  <a:cubicBezTo>
                    <a:pt x="420529" y="152486"/>
                    <a:pt x="430054" y="110576"/>
                    <a:pt x="420529" y="122959"/>
                  </a:cubicBezTo>
                  <a:close/>
                  <a:moveTo>
                    <a:pt x="427196" y="142961"/>
                  </a:moveTo>
                  <a:cubicBezTo>
                    <a:pt x="431006" y="143914"/>
                    <a:pt x="428149" y="133436"/>
                    <a:pt x="427196" y="142961"/>
                  </a:cubicBezTo>
                  <a:close/>
                  <a:moveTo>
                    <a:pt x="430054" y="136294"/>
                  </a:moveTo>
                  <a:cubicBezTo>
                    <a:pt x="429101" y="136294"/>
                    <a:pt x="429101" y="136294"/>
                    <a:pt x="430054" y="136294"/>
                  </a:cubicBezTo>
                  <a:lnTo>
                    <a:pt x="430054" y="136294"/>
                  </a:lnTo>
                  <a:close/>
                  <a:moveTo>
                    <a:pt x="362426" y="141056"/>
                  </a:moveTo>
                  <a:cubicBezTo>
                    <a:pt x="364331" y="140104"/>
                    <a:pt x="355759" y="142009"/>
                    <a:pt x="362426" y="141056"/>
                  </a:cubicBezTo>
                  <a:close/>
                  <a:moveTo>
                    <a:pt x="370046" y="146771"/>
                  </a:moveTo>
                  <a:cubicBezTo>
                    <a:pt x="368141" y="136294"/>
                    <a:pt x="369094" y="144866"/>
                    <a:pt x="370046" y="146771"/>
                  </a:cubicBezTo>
                  <a:close/>
                  <a:moveTo>
                    <a:pt x="394811" y="159154"/>
                  </a:moveTo>
                  <a:cubicBezTo>
                    <a:pt x="399574" y="122006"/>
                    <a:pt x="392906" y="162011"/>
                    <a:pt x="394811" y="159154"/>
                  </a:cubicBezTo>
                  <a:close/>
                  <a:moveTo>
                    <a:pt x="757714" y="105814"/>
                  </a:moveTo>
                  <a:cubicBezTo>
                    <a:pt x="751046" y="88669"/>
                    <a:pt x="734854" y="128674"/>
                    <a:pt x="757714" y="105814"/>
                  </a:cubicBezTo>
                  <a:close/>
                  <a:moveTo>
                    <a:pt x="701516" y="101051"/>
                  </a:moveTo>
                  <a:cubicBezTo>
                    <a:pt x="686276" y="116291"/>
                    <a:pt x="671989" y="113434"/>
                    <a:pt x="687229" y="131531"/>
                  </a:cubicBezTo>
                  <a:cubicBezTo>
                    <a:pt x="686276" y="125816"/>
                    <a:pt x="684371" y="125816"/>
                    <a:pt x="682466" y="132484"/>
                  </a:cubicBezTo>
                  <a:cubicBezTo>
                    <a:pt x="685324" y="138199"/>
                    <a:pt x="706279" y="120101"/>
                    <a:pt x="696754" y="111529"/>
                  </a:cubicBezTo>
                  <a:cubicBezTo>
                    <a:pt x="706279" y="99146"/>
                    <a:pt x="722471" y="128674"/>
                    <a:pt x="730091" y="129626"/>
                  </a:cubicBezTo>
                  <a:cubicBezTo>
                    <a:pt x="740569" y="116291"/>
                    <a:pt x="728186" y="98194"/>
                    <a:pt x="701516" y="101051"/>
                  </a:cubicBezTo>
                  <a:close/>
                  <a:moveTo>
                    <a:pt x="519589" y="102004"/>
                  </a:moveTo>
                  <a:cubicBezTo>
                    <a:pt x="537686" y="150581"/>
                    <a:pt x="539591" y="101051"/>
                    <a:pt x="558641" y="116291"/>
                  </a:cubicBezTo>
                  <a:cubicBezTo>
                    <a:pt x="548164" y="131531"/>
                    <a:pt x="551974" y="129626"/>
                    <a:pt x="562451" y="129626"/>
                  </a:cubicBezTo>
                  <a:cubicBezTo>
                    <a:pt x="548164" y="152486"/>
                    <a:pt x="563404" y="117244"/>
                    <a:pt x="543401" y="130579"/>
                  </a:cubicBezTo>
                  <a:cubicBezTo>
                    <a:pt x="544354" y="134389"/>
                    <a:pt x="557689" y="159154"/>
                    <a:pt x="557689" y="158201"/>
                  </a:cubicBezTo>
                  <a:cubicBezTo>
                    <a:pt x="557689" y="158201"/>
                    <a:pt x="571976" y="148676"/>
                    <a:pt x="571976" y="148676"/>
                  </a:cubicBezTo>
                  <a:cubicBezTo>
                    <a:pt x="571976" y="146771"/>
                    <a:pt x="557689" y="150581"/>
                    <a:pt x="558641" y="140104"/>
                  </a:cubicBezTo>
                  <a:cubicBezTo>
                    <a:pt x="573881" y="129626"/>
                    <a:pt x="591026" y="122006"/>
                    <a:pt x="598646" y="115339"/>
                  </a:cubicBezTo>
                  <a:cubicBezTo>
                    <a:pt x="593884" y="134389"/>
                    <a:pt x="597694" y="118196"/>
                    <a:pt x="599599" y="126769"/>
                  </a:cubicBezTo>
                  <a:cubicBezTo>
                    <a:pt x="639604" y="85811"/>
                    <a:pt x="670084" y="175346"/>
                    <a:pt x="598646" y="105814"/>
                  </a:cubicBezTo>
                  <a:cubicBezTo>
                    <a:pt x="609124" y="102004"/>
                    <a:pt x="664369" y="122006"/>
                    <a:pt x="670084" y="114386"/>
                  </a:cubicBezTo>
                  <a:cubicBezTo>
                    <a:pt x="671036" y="111529"/>
                    <a:pt x="671036" y="108671"/>
                    <a:pt x="671036" y="105814"/>
                  </a:cubicBezTo>
                  <a:cubicBezTo>
                    <a:pt x="629126" y="99146"/>
                    <a:pt x="611981" y="95336"/>
                    <a:pt x="583406" y="110576"/>
                  </a:cubicBezTo>
                  <a:cubicBezTo>
                    <a:pt x="584359" y="111529"/>
                    <a:pt x="581501" y="61999"/>
                    <a:pt x="579596" y="61999"/>
                  </a:cubicBezTo>
                  <a:cubicBezTo>
                    <a:pt x="580549" y="64856"/>
                    <a:pt x="523399" y="99146"/>
                    <a:pt x="519589" y="102004"/>
                  </a:cubicBezTo>
                  <a:close/>
                  <a:moveTo>
                    <a:pt x="471011" y="120101"/>
                  </a:moveTo>
                  <a:cubicBezTo>
                    <a:pt x="451009" y="128674"/>
                    <a:pt x="461486" y="150581"/>
                    <a:pt x="435769" y="136294"/>
                  </a:cubicBezTo>
                  <a:cubicBezTo>
                    <a:pt x="439579" y="141056"/>
                    <a:pt x="431959" y="152486"/>
                    <a:pt x="431959" y="153439"/>
                  </a:cubicBezTo>
                  <a:cubicBezTo>
                    <a:pt x="457676" y="160106"/>
                    <a:pt x="475774" y="143914"/>
                    <a:pt x="471011" y="120101"/>
                  </a:cubicBezTo>
                  <a:close/>
                  <a:moveTo>
                    <a:pt x="373856" y="58189"/>
                  </a:moveTo>
                  <a:cubicBezTo>
                    <a:pt x="372904" y="58189"/>
                    <a:pt x="373856" y="58189"/>
                    <a:pt x="373856" y="58189"/>
                  </a:cubicBezTo>
                  <a:close/>
                </a:path>
              </a:pathLst>
            </a:custGeom>
            <a:grpFill/>
            <a:ln w="9525" cap="flat">
              <a:noFill/>
              <a:prstDash val="solid"/>
              <a:miter/>
            </a:ln>
          </p:spPr>
          <p:txBody>
            <a:bodyPr rtlCol="0" anchor="ctr"/>
            <a:lstStyle/>
            <a:p>
              <a:endParaRPr lang="en-US">
                <a:solidFill>
                  <a:prstClr val="black"/>
                </a:solidFill>
              </a:endParaRPr>
            </a:p>
          </p:txBody>
        </p:sp>
        <p:sp>
          <p:nvSpPr>
            <p:cNvPr id="810" name="Freeform: Shape 809">
              <a:extLst>
                <a:ext uri="{FF2B5EF4-FFF2-40B4-BE49-F238E27FC236}">
                  <a16:creationId xmlns:a16="http://schemas.microsoft.com/office/drawing/2014/main" xmlns="" id="{E5184B02-46A8-4D10-8EC0-04D96CC9D813}"/>
                </a:ext>
              </a:extLst>
            </p:cNvPr>
            <p:cNvSpPr/>
            <p:nvPr/>
          </p:nvSpPr>
          <p:spPr>
            <a:xfrm>
              <a:off x="7680092" y="965358"/>
              <a:ext cx="9525" cy="19050"/>
            </a:xfrm>
            <a:custGeom>
              <a:avLst/>
              <a:gdLst>
                <a:gd name="connsiteX0" fmla="*/ 7535 w 9525"/>
                <a:gd name="connsiteY0" fmla="*/ 12859 h 19050"/>
                <a:gd name="connsiteX1" fmla="*/ 10393 w 9525"/>
                <a:gd name="connsiteY1" fmla="*/ 7144 h 19050"/>
                <a:gd name="connsiteX2" fmla="*/ 7535 w 9525"/>
                <a:gd name="connsiteY2" fmla="*/ 12859 h 19050"/>
              </a:gdLst>
              <a:ahLst/>
              <a:cxnLst>
                <a:cxn ang="0">
                  <a:pos x="connsiteX0" y="connsiteY0"/>
                </a:cxn>
                <a:cxn ang="0">
                  <a:pos x="connsiteX1" y="connsiteY1"/>
                </a:cxn>
                <a:cxn ang="0">
                  <a:pos x="connsiteX2" y="connsiteY2"/>
                </a:cxn>
              </a:cxnLst>
              <a:rect l="l" t="t" r="r" b="b"/>
              <a:pathLst>
                <a:path w="9525" h="19050">
                  <a:moveTo>
                    <a:pt x="7535" y="12859"/>
                  </a:moveTo>
                  <a:cubicBezTo>
                    <a:pt x="8488" y="10954"/>
                    <a:pt x="11345" y="10954"/>
                    <a:pt x="10393" y="7144"/>
                  </a:cubicBezTo>
                  <a:cubicBezTo>
                    <a:pt x="11345" y="10954"/>
                    <a:pt x="5630" y="8096"/>
                    <a:pt x="7535"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11" name="Freeform: Shape 810">
              <a:extLst>
                <a:ext uri="{FF2B5EF4-FFF2-40B4-BE49-F238E27FC236}">
                  <a16:creationId xmlns:a16="http://schemas.microsoft.com/office/drawing/2014/main" xmlns="" id="{129F2AC7-6360-4922-8776-4F3470F4D8C1}"/>
                </a:ext>
              </a:extLst>
            </p:cNvPr>
            <p:cNvSpPr/>
            <p:nvPr/>
          </p:nvSpPr>
          <p:spPr>
            <a:xfrm>
              <a:off x="7683870" y="971982"/>
              <a:ext cx="9525" cy="9525"/>
            </a:xfrm>
            <a:custGeom>
              <a:avLst/>
              <a:gdLst>
                <a:gd name="connsiteX0" fmla="*/ 7567 w 9525"/>
                <a:gd name="connsiteY0" fmla="*/ 10045 h 9525"/>
                <a:gd name="connsiteX1" fmla="*/ 7567 w 9525"/>
                <a:gd name="connsiteY1" fmla="*/ 10045 h 9525"/>
              </a:gdLst>
              <a:ahLst/>
              <a:cxnLst>
                <a:cxn ang="0">
                  <a:pos x="connsiteX0" y="connsiteY0"/>
                </a:cxn>
                <a:cxn ang="0">
                  <a:pos x="connsiteX1" y="connsiteY1"/>
                </a:cxn>
              </a:cxnLst>
              <a:rect l="l" t="t" r="r" b="b"/>
              <a:pathLst>
                <a:path w="9525" h="9525">
                  <a:moveTo>
                    <a:pt x="7567" y="10045"/>
                  </a:moveTo>
                  <a:cubicBezTo>
                    <a:pt x="7567" y="5282"/>
                    <a:pt x="6615" y="7187"/>
                    <a:pt x="7567" y="10045"/>
                  </a:cubicBezTo>
                  <a:close/>
                </a:path>
              </a:pathLst>
            </a:custGeom>
            <a:grpFill/>
            <a:ln w="9525" cap="flat">
              <a:noFill/>
              <a:prstDash val="solid"/>
              <a:miter/>
            </a:ln>
          </p:spPr>
          <p:txBody>
            <a:bodyPr rtlCol="0" anchor="ctr"/>
            <a:lstStyle/>
            <a:p>
              <a:endParaRPr lang="en-US">
                <a:solidFill>
                  <a:prstClr val="black"/>
                </a:solidFill>
              </a:endParaRPr>
            </a:p>
          </p:txBody>
        </p:sp>
        <p:sp>
          <p:nvSpPr>
            <p:cNvPr id="812" name="Freeform: Shape 811">
              <a:extLst>
                <a:ext uri="{FF2B5EF4-FFF2-40B4-BE49-F238E27FC236}">
                  <a16:creationId xmlns:a16="http://schemas.microsoft.com/office/drawing/2014/main" xmlns="" id="{B9F86077-22FA-40D3-AA4A-5319108358B2}"/>
                </a:ext>
              </a:extLst>
            </p:cNvPr>
            <p:cNvSpPr/>
            <p:nvPr/>
          </p:nvSpPr>
          <p:spPr>
            <a:xfrm>
              <a:off x="7691914" y="1029908"/>
              <a:ext cx="9525" cy="19050"/>
            </a:xfrm>
            <a:custGeom>
              <a:avLst/>
              <a:gdLst>
                <a:gd name="connsiteX0" fmla="*/ 7144 w 9525"/>
                <a:gd name="connsiteY0" fmla="*/ 9269 h 19050"/>
                <a:gd name="connsiteX1" fmla="*/ 7144 w 9525"/>
                <a:gd name="connsiteY1" fmla="*/ 9269 h 19050"/>
              </a:gdLst>
              <a:ahLst/>
              <a:cxnLst>
                <a:cxn ang="0">
                  <a:pos x="connsiteX0" y="connsiteY0"/>
                </a:cxn>
                <a:cxn ang="0">
                  <a:pos x="connsiteX1" y="connsiteY1"/>
                </a:cxn>
              </a:cxnLst>
              <a:rect l="l" t="t" r="r" b="b"/>
              <a:pathLst>
                <a:path w="9525" h="19050">
                  <a:moveTo>
                    <a:pt x="7144" y="9269"/>
                  </a:moveTo>
                  <a:cubicBezTo>
                    <a:pt x="10001" y="697"/>
                    <a:pt x="8096" y="21652"/>
                    <a:pt x="7144" y="9269"/>
                  </a:cubicBezTo>
                  <a:close/>
                </a:path>
              </a:pathLst>
            </a:custGeom>
            <a:grpFill/>
            <a:ln w="9525" cap="flat">
              <a:noFill/>
              <a:prstDash val="solid"/>
              <a:miter/>
            </a:ln>
          </p:spPr>
          <p:txBody>
            <a:bodyPr rtlCol="0" anchor="ctr"/>
            <a:lstStyle/>
            <a:p>
              <a:endParaRPr lang="en-US">
                <a:solidFill>
                  <a:prstClr val="black"/>
                </a:solidFill>
              </a:endParaRPr>
            </a:p>
          </p:txBody>
        </p:sp>
        <p:sp>
          <p:nvSpPr>
            <p:cNvPr id="813" name="Freeform: Shape 812">
              <a:extLst>
                <a:ext uri="{FF2B5EF4-FFF2-40B4-BE49-F238E27FC236}">
                  <a16:creationId xmlns:a16="http://schemas.microsoft.com/office/drawing/2014/main" xmlns="" id="{38AAC76A-EEED-44BF-8555-0CCB503B490A}"/>
                </a:ext>
              </a:extLst>
            </p:cNvPr>
            <p:cNvSpPr/>
            <p:nvPr/>
          </p:nvSpPr>
          <p:spPr>
            <a:xfrm>
              <a:off x="7690961" y="1042182"/>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1285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814" name="Freeform: Shape 813">
              <a:extLst>
                <a:ext uri="{FF2B5EF4-FFF2-40B4-BE49-F238E27FC236}">
                  <a16:creationId xmlns:a16="http://schemas.microsoft.com/office/drawing/2014/main" xmlns="" id="{C8E2DB66-7C53-418F-880A-EA4323988AA5}"/>
                </a:ext>
              </a:extLst>
            </p:cNvPr>
            <p:cNvSpPr/>
            <p:nvPr/>
          </p:nvSpPr>
          <p:spPr>
            <a:xfrm>
              <a:off x="7612856" y="932688"/>
              <a:ext cx="9525" cy="9525"/>
            </a:xfrm>
            <a:custGeom>
              <a:avLst/>
              <a:gdLst>
                <a:gd name="connsiteX0" fmla="*/ 10001 w 9525"/>
                <a:gd name="connsiteY0" fmla="*/ 8381 h 9525"/>
                <a:gd name="connsiteX1" fmla="*/ 7144 w 9525"/>
                <a:gd name="connsiteY1" fmla="*/ 9334 h 9525"/>
                <a:gd name="connsiteX2" fmla="*/ 10001 w 9525"/>
                <a:gd name="connsiteY2" fmla="*/ 8381 h 9525"/>
              </a:gdLst>
              <a:ahLst/>
              <a:cxnLst>
                <a:cxn ang="0">
                  <a:pos x="connsiteX0" y="connsiteY0"/>
                </a:cxn>
                <a:cxn ang="0">
                  <a:pos x="connsiteX1" y="connsiteY1"/>
                </a:cxn>
                <a:cxn ang="0">
                  <a:pos x="connsiteX2" y="connsiteY2"/>
                </a:cxn>
              </a:cxnLst>
              <a:rect l="l" t="t" r="r" b="b"/>
              <a:pathLst>
                <a:path w="9525" h="9525">
                  <a:moveTo>
                    <a:pt x="10001" y="8381"/>
                  </a:moveTo>
                  <a:cubicBezTo>
                    <a:pt x="9049" y="5524"/>
                    <a:pt x="8096" y="8381"/>
                    <a:pt x="7144" y="9334"/>
                  </a:cubicBezTo>
                  <a:cubicBezTo>
                    <a:pt x="7144" y="9334"/>
                    <a:pt x="9049" y="10286"/>
                    <a:pt x="10001" y="8381"/>
                  </a:cubicBezTo>
                  <a:close/>
                </a:path>
              </a:pathLst>
            </a:custGeom>
            <a:grpFill/>
            <a:ln w="9525" cap="flat">
              <a:noFill/>
              <a:prstDash val="solid"/>
              <a:miter/>
            </a:ln>
          </p:spPr>
          <p:txBody>
            <a:bodyPr rtlCol="0" anchor="ctr"/>
            <a:lstStyle/>
            <a:p>
              <a:endParaRPr lang="en-US">
                <a:solidFill>
                  <a:prstClr val="black"/>
                </a:solidFill>
              </a:endParaRPr>
            </a:p>
          </p:txBody>
        </p:sp>
        <p:sp>
          <p:nvSpPr>
            <p:cNvPr id="815" name="Freeform: Shape 814">
              <a:extLst>
                <a:ext uri="{FF2B5EF4-FFF2-40B4-BE49-F238E27FC236}">
                  <a16:creationId xmlns:a16="http://schemas.microsoft.com/office/drawing/2014/main" xmlns="" id="{39B15569-AE16-4D05-9173-7B4CDBA4A3F6}"/>
                </a:ext>
              </a:extLst>
            </p:cNvPr>
            <p:cNvSpPr/>
            <p:nvPr/>
          </p:nvSpPr>
          <p:spPr>
            <a:xfrm>
              <a:off x="6955771" y="1016793"/>
              <a:ext cx="28575" cy="9525"/>
            </a:xfrm>
            <a:custGeom>
              <a:avLst/>
              <a:gdLst>
                <a:gd name="connsiteX0" fmla="*/ 28911 w 28575"/>
                <a:gd name="connsiteY0" fmla="*/ 7144 h 9525"/>
                <a:gd name="connsiteX1" fmla="*/ 28911 w 28575"/>
                <a:gd name="connsiteY1" fmla="*/ 7144 h 9525"/>
              </a:gdLst>
              <a:ahLst/>
              <a:cxnLst>
                <a:cxn ang="0">
                  <a:pos x="connsiteX0" y="connsiteY0"/>
                </a:cxn>
                <a:cxn ang="0">
                  <a:pos x="connsiteX1" y="connsiteY1"/>
                </a:cxn>
              </a:cxnLst>
              <a:rect l="l" t="t" r="r" b="b"/>
              <a:pathLst>
                <a:path w="28575" h="9525">
                  <a:moveTo>
                    <a:pt x="28911" y="7144"/>
                  </a:moveTo>
                  <a:cubicBezTo>
                    <a:pt x="19386" y="7144"/>
                    <a:pt x="-14903" y="10954"/>
                    <a:pt x="289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6" name="Freeform: Shape 815">
              <a:extLst>
                <a:ext uri="{FF2B5EF4-FFF2-40B4-BE49-F238E27FC236}">
                  <a16:creationId xmlns:a16="http://schemas.microsoft.com/office/drawing/2014/main" xmlns="" id="{FF2BAD92-263D-4068-AB7D-5EAB7E220E84}"/>
                </a:ext>
              </a:extLst>
            </p:cNvPr>
            <p:cNvSpPr/>
            <p:nvPr/>
          </p:nvSpPr>
          <p:spPr>
            <a:xfrm>
              <a:off x="7543324" y="954936"/>
              <a:ext cx="19050" cy="19050"/>
            </a:xfrm>
            <a:custGeom>
              <a:avLst/>
              <a:gdLst>
                <a:gd name="connsiteX0" fmla="*/ 7144 w 19050"/>
                <a:gd name="connsiteY0" fmla="*/ 16613 h 19050"/>
                <a:gd name="connsiteX1" fmla="*/ 7144 w 19050"/>
                <a:gd name="connsiteY1" fmla="*/ 16613 h 19050"/>
              </a:gdLst>
              <a:ahLst/>
              <a:cxnLst>
                <a:cxn ang="0">
                  <a:pos x="connsiteX0" y="connsiteY0"/>
                </a:cxn>
                <a:cxn ang="0">
                  <a:pos x="connsiteX1" y="connsiteY1"/>
                </a:cxn>
              </a:cxnLst>
              <a:rect l="l" t="t" r="r" b="b"/>
              <a:pathLst>
                <a:path w="19050" h="19050">
                  <a:moveTo>
                    <a:pt x="7144" y="16613"/>
                  </a:moveTo>
                  <a:cubicBezTo>
                    <a:pt x="34766" y="-1484"/>
                    <a:pt x="10954" y="10898"/>
                    <a:pt x="7144" y="16613"/>
                  </a:cubicBezTo>
                  <a:close/>
                </a:path>
              </a:pathLst>
            </a:custGeom>
            <a:grpFill/>
            <a:ln w="9525" cap="flat">
              <a:noFill/>
              <a:prstDash val="solid"/>
              <a:miter/>
            </a:ln>
          </p:spPr>
          <p:txBody>
            <a:bodyPr rtlCol="0" anchor="ctr"/>
            <a:lstStyle/>
            <a:p>
              <a:endParaRPr lang="en-US">
                <a:solidFill>
                  <a:prstClr val="black"/>
                </a:solidFill>
              </a:endParaRPr>
            </a:p>
          </p:txBody>
        </p:sp>
        <p:sp>
          <p:nvSpPr>
            <p:cNvPr id="817" name="Freeform: Shape 816">
              <a:extLst>
                <a:ext uri="{FF2B5EF4-FFF2-40B4-BE49-F238E27FC236}">
                  <a16:creationId xmlns:a16="http://schemas.microsoft.com/office/drawing/2014/main" xmlns="" id="{113C107E-7E64-4D13-9C6B-BE1F1F14C03C}"/>
                </a:ext>
              </a:extLst>
            </p:cNvPr>
            <p:cNvSpPr/>
            <p:nvPr/>
          </p:nvSpPr>
          <p:spPr>
            <a:xfrm>
              <a:off x="7542242" y="938688"/>
              <a:ext cx="9525" cy="19050"/>
            </a:xfrm>
            <a:custGeom>
              <a:avLst/>
              <a:gdLst>
                <a:gd name="connsiteX0" fmla="*/ 7273 w 9525"/>
                <a:gd name="connsiteY0" fmla="*/ 7144 h 19050"/>
                <a:gd name="connsiteX1" fmla="*/ 7273 w 9525"/>
                <a:gd name="connsiteY1" fmla="*/ 7144 h 19050"/>
              </a:gdLst>
              <a:ahLst/>
              <a:cxnLst>
                <a:cxn ang="0">
                  <a:pos x="connsiteX0" y="connsiteY0"/>
                </a:cxn>
                <a:cxn ang="0">
                  <a:pos x="connsiteX1" y="connsiteY1"/>
                </a:cxn>
              </a:cxnLst>
              <a:rect l="l" t="t" r="r" b="b"/>
              <a:pathLst>
                <a:path w="9525" h="19050">
                  <a:moveTo>
                    <a:pt x="7273" y="7144"/>
                  </a:moveTo>
                  <a:cubicBezTo>
                    <a:pt x="11083" y="21431"/>
                    <a:pt x="6320" y="1857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8" name="Freeform: Shape 817">
              <a:extLst>
                <a:ext uri="{FF2B5EF4-FFF2-40B4-BE49-F238E27FC236}">
                  <a16:creationId xmlns:a16="http://schemas.microsoft.com/office/drawing/2014/main" xmlns="" id="{A8D2C831-8831-49EC-8260-3CA61FAC9C44}"/>
                </a:ext>
              </a:extLst>
            </p:cNvPr>
            <p:cNvSpPr/>
            <p:nvPr/>
          </p:nvSpPr>
          <p:spPr>
            <a:xfrm>
              <a:off x="7580867" y="106537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4764"/>
                    <a:pt x="7701"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9" name="Freeform: Shape 818">
              <a:extLst>
                <a:ext uri="{FF2B5EF4-FFF2-40B4-BE49-F238E27FC236}">
                  <a16:creationId xmlns:a16="http://schemas.microsoft.com/office/drawing/2014/main" xmlns="" id="{F5824086-711B-4C17-BE02-9087325DC142}"/>
                </a:ext>
              </a:extLst>
            </p:cNvPr>
            <p:cNvSpPr/>
            <p:nvPr/>
          </p:nvSpPr>
          <p:spPr>
            <a:xfrm>
              <a:off x="7476209" y="933175"/>
              <a:ext cx="9525" cy="9525"/>
            </a:xfrm>
            <a:custGeom>
              <a:avLst/>
              <a:gdLst>
                <a:gd name="connsiteX0" fmla="*/ 9488 w 9525"/>
                <a:gd name="connsiteY0" fmla="*/ 10752 h 9525"/>
                <a:gd name="connsiteX1" fmla="*/ 9488 w 9525"/>
                <a:gd name="connsiteY1" fmla="*/ 10752 h 9525"/>
              </a:gdLst>
              <a:ahLst/>
              <a:cxnLst>
                <a:cxn ang="0">
                  <a:pos x="connsiteX0" y="connsiteY0"/>
                </a:cxn>
                <a:cxn ang="0">
                  <a:pos x="connsiteX1" y="connsiteY1"/>
                </a:cxn>
              </a:cxnLst>
              <a:rect l="l" t="t" r="r" b="b"/>
              <a:pathLst>
                <a:path w="9525" h="9525">
                  <a:moveTo>
                    <a:pt x="9488" y="10752"/>
                  </a:moveTo>
                  <a:cubicBezTo>
                    <a:pt x="8536" y="9800"/>
                    <a:pt x="4726" y="3132"/>
                    <a:pt x="9488" y="10752"/>
                  </a:cubicBezTo>
                  <a:close/>
                </a:path>
              </a:pathLst>
            </a:custGeom>
            <a:grpFill/>
            <a:ln w="9525" cap="flat">
              <a:noFill/>
              <a:prstDash val="solid"/>
              <a:miter/>
            </a:ln>
          </p:spPr>
          <p:txBody>
            <a:bodyPr rtlCol="0" anchor="ctr"/>
            <a:lstStyle/>
            <a:p>
              <a:endParaRPr lang="en-US">
                <a:solidFill>
                  <a:prstClr val="black"/>
                </a:solidFill>
              </a:endParaRPr>
            </a:p>
          </p:txBody>
        </p:sp>
        <p:sp>
          <p:nvSpPr>
            <p:cNvPr id="820" name="Freeform: Shape 819">
              <a:extLst>
                <a:ext uri="{FF2B5EF4-FFF2-40B4-BE49-F238E27FC236}">
                  <a16:creationId xmlns:a16="http://schemas.microsoft.com/office/drawing/2014/main" xmlns="" id="{20E622CF-9C92-4D70-8CCA-24F937311CDF}"/>
                </a:ext>
              </a:extLst>
            </p:cNvPr>
            <p:cNvSpPr/>
            <p:nvPr/>
          </p:nvSpPr>
          <p:spPr>
            <a:xfrm>
              <a:off x="7478554" y="93392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821" name="Freeform: Shape 820">
              <a:extLst>
                <a:ext uri="{FF2B5EF4-FFF2-40B4-BE49-F238E27FC236}">
                  <a16:creationId xmlns:a16="http://schemas.microsoft.com/office/drawing/2014/main" xmlns="" id="{EE791029-30AD-4C9B-8045-30DFB74CF2BA}"/>
                </a:ext>
              </a:extLst>
            </p:cNvPr>
            <p:cNvSpPr/>
            <p:nvPr/>
          </p:nvSpPr>
          <p:spPr>
            <a:xfrm>
              <a:off x="7581424" y="107828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476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22" name="Freeform: Shape 821">
              <a:extLst>
                <a:ext uri="{FF2B5EF4-FFF2-40B4-BE49-F238E27FC236}">
                  <a16:creationId xmlns:a16="http://schemas.microsoft.com/office/drawing/2014/main" xmlns="" id="{4BFB028C-633A-4E23-8901-EC17B73EDC99}"/>
                </a:ext>
              </a:extLst>
            </p:cNvPr>
            <p:cNvSpPr/>
            <p:nvPr/>
          </p:nvSpPr>
          <p:spPr>
            <a:xfrm>
              <a:off x="7552315" y="1046176"/>
              <a:ext cx="9525" cy="9525"/>
            </a:xfrm>
            <a:custGeom>
              <a:avLst/>
              <a:gdLst>
                <a:gd name="connsiteX0" fmla="*/ 7677 w 9525"/>
                <a:gd name="connsiteY0" fmla="*/ 9193 h 9525"/>
                <a:gd name="connsiteX1" fmla="*/ 9582 w 9525"/>
                <a:gd name="connsiteY1" fmla="*/ 7288 h 9525"/>
                <a:gd name="connsiteX2" fmla="*/ 7677 w 9525"/>
                <a:gd name="connsiteY2" fmla="*/ 9193 h 9525"/>
              </a:gdLst>
              <a:ahLst/>
              <a:cxnLst>
                <a:cxn ang="0">
                  <a:pos x="connsiteX0" y="connsiteY0"/>
                </a:cxn>
                <a:cxn ang="0">
                  <a:pos x="connsiteX1" y="connsiteY1"/>
                </a:cxn>
                <a:cxn ang="0">
                  <a:pos x="connsiteX2" y="connsiteY2"/>
                </a:cxn>
              </a:cxnLst>
              <a:rect l="l" t="t" r="r" b="b"/>
              <a:pathLst>
                <a:path w="9525" h="9525">
                  <a:moveTo>
                    <a:pt x="7677" y="9193"/>
                  </a:moveTo>
                  <a:lnTo>
                    <a:pt x="9582" y="7288"/>
                  </a:lnTo>
                  <a:cubicBezTo>
                    <a:pt x="9582" y="8241"/>
                    <a:pt x="5772" y="5383"/>
                    <a:pt x="7677" y="9193"/>
                  </a:cubicBezTo>
                  <a:close/>
                </a:path>
              </a:pathLst>
            </a:custGeom>
            <a:grpFill/>
            <a:ln w="9525" cap="flat">
              <a:noFill/>
              <a:prstDash val="solid"/>
              <a:miter/>
            </a:ln>
          </p:spPr>
          <p:txBody>
            <a:bodyPr rtlCol="0" anchor="ctr"/>
            <a:lstStyle/>
            <a:p>
              <a:endParaRPr lang="en-US">
                <a:solidFill>
                  <a:prstClr val="black"/>
                </a:solidFill>
              </a:endParaRPr>
            </a:p>
          </p:txBody>
        </p:sp>
        <p:sp>
          <p:nvSpPr>
            <p:cNvPr id="823" name="Freeform: Shape 822">
              <a:extLst>
                <a:ext uri="{FF2B5EF4-FFF2-40B4-BE49-F238E27FC236}">
                  <a16:creationId xmlns:a16="http://schemas.microsoft.com/office/drawing/2014/main" xmlns="" id="{4DF3B06D-0DF4-43DF-BE63-507A26B73B0E}"/>
                </a:ext>
              </a:extLst>
            </p:cNvPr>
            <p:cNvSpPr/>
            <p:nvPr/>
          </p:nvSpPr>
          <p:spPr>
            <a:xfrm>
              <a:off x="7456738" y="936783"/>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6"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4" name="Freeform: Shape 823">
              <a:extLst>
                <a:ext uri="{FF2B5EF4-FFF2-40B4-BE49-F238E27FC236}">
                  <a16:creationId xmlns:a16="http://schemas.microsoft.com/office/drawing/2014/main" xmlns="" id="{D5E6B6D6-AEF1-4237-B3AB-81848B8C8F3E}"/>
                </a:ext>
              </a:extLst>
            </p:cNvPr>
            <p:cNvSpPr/>
            <p:nvPr/>
          </p:nvSpPr>
          <p:spPr>
            <a:xfrm>
              <a:off x="7533553" y="1068228"/>
              <a:ext cx="9525" cy="19050"/>
            </a:xfrm>
            <a:custGeom>
              <a:avLst/>
              <a:gdLst>
                <a:gd name="connsiteX0" fmla="*/ 9294 w 9525"/>
                <a:gd name="connsiteY0" fmla="*/ 7144 h 19050"/>
                <a:gd name="connsiteX1" fmla="*/ 8342 w 9525"/>
                <a:gd name="connsiteY1" fmla="*/ 12859 h 19050"/>
                <a:gd name="connsiteX2" fmla="*/ 9294 w 9525"/>
                <a:gd name="connsiteY2" fmla="*/ 7144 h 19050"/>
              </a:gdLst>
              <a:ahLst/>
              <a:cxnLst>
                <a:cxn ang="0">
                  <a:pos x="connsiteX0" y="connsiteY0"/>
                </a:cxn>
                <a:cxn ang="0">
                  <a:pos x="connsiteX1" y="connsiteY1"/>
                </a:cxn>
                <a:cxn ang="0">
                  <a:pos x="connsiteX2" y="connsiteY2"/>
                </a:cxn>
              </a:cxnLst>
              <a:rect l="l" t="t" r="r" b="b"/>
              <a:pathLst>
                <a:path w="9525" h="19050">
                  <a:moveTo>
                    <a:pt x="9294" y="7144"/>
                  </a:moveTo>
                  <a:cubicBezTo>
                    <a:pt x="11199" y="11906"/>
                    <a:pt x="4532" y="9049"/>
                    <a:pt x="8342" y="12859"/>
                  </a:cubicBezTo>
                  <a:cubicBezTo>
                    <a:pt x="12152" y="11906"/>
                    <a:pt x="10247" y="9049"/>
                    <a:pt x="929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5" name="Freeform: Shape 824">
              <a:extLst>
                <a:ext uri="{FF2B5EF4-FFF2-40B4-BE49-F238E27FC236}">
                  <a16:creationId xmlns:a16="http://schemas.microsoft.com/office/drawing/2014/main" xmlns="" id="{2D85E760-0386-4242-AFCD-7B3131FD2ECB}"/>
                </a:ext>
              </a:extLst>
            </p:cNvPr>
            <p:cNvSpPr/>
            <p:nvPr/>
          </p:nvSpPr>
          <p:spPr>
            <a:xfrm>
              <a:off x="7458551" y="10301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6" name="Freeform: Shape 825">
              <a:extLst>
                <a:ext uri="{FF2B5EF4-FFF2-40B4-BE49-F238E27FC236}">
                  <a16:creationId xmlns:a16="http://schemas.microsoft.com/office/drawing/2014/main" xmlns="" id="{6C1E4A39-3F46-45EE-AB6E-CF2EA88B0950}"/>
                </a:ext>
              </a:extLst>
            </p:cNvPr>
            <p:cNvSpPr/>
            <p:nvPr/>
          </p:nvSpPr>
          <p:spPr>
            <a:xfrm>
              <a:off x="7459504" y="1029028"/>
              <a:ext cx="9525" cy="9525"/>
            </a:xfrm>
            <a:custGeom>
              <a:avLst/>
              <a:gdLst>
                <a:gd name="connsiteX0" fmla="*/ 7144 w 9525"/>
                <a:gd name="connsiteY0" fmla="*/ 8244 h 9525"/>
                <a:gd name="connsiteX1" fmla="*/ 1095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8096" y="8244"/>
                    <a:pt x="10001" y="10149"/>
                    <a:pt x="10954" y="8244"/>
                  </a:cubicBezTo>
                  <a:cubicBezTo>
                    <a:pt x="9049" y="6339"/>
                    <a:pt x="8096"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7" name="Freeform: Shape 826">
              <a:extLst>
                <a:ext uri="{FF2B5EF4-FFF2-40B4-BE49-F238E27FC236}">
                  <a16:creationId xmlns:a16="http://schemas.microsoft.com/office/drawing/2014/main" xmlns="" id="{CB87CC51-0E44-4D3E-ACCB-6B48B6D60E2C}"/>
                </a:ext>
              </a:extLst>
            </p:cNvPr>
            <p:cNvSpPr/>
            <p:nvPr/>
          </p:nvSpPr>
          <p:spPr>
            <a:xfrm>
              <a:off x="7445121" y="1029686"/>
              <a:ext cx="9525" cy="9525"/>
            </a:xfrm>
            <a:custGeom>
              <a:avLst/>
              <a:gdLst>
                <a:gd name="connsiteX0" fmla="*/ 7239 w 9525"/>
                <a:gd name="connsiteY0" fmla="*/ 10443 h 9525"/>
                <a:gd name="connsiteX1" fmla="*/ 7239 w 9525"/>
                <a:gd name="connsiteY1" fmla="*/ 10443 h 9525"/>
              </a:gdLst>
              <a:ahLst/>
              <a:cxnLst>
                <a:cxn ang="0">
                  <a:pos x="connsiteX0" y="connsiteY0"/>
                </a:cxn>
                <a:cxn ang="0">
                  <a:pos x="connsiteX1" y="connsiteY1"/>
                </a:cxn>
              </a:cxnLst>
              <a:rect l="l" t="t" r="r" b="b"/>
              <a:pathLst>
                <a:path w="9525" h="9525">
                  <a:moveTo>
                    <a:pt x="7239" y="10443"/>
                  </a:moveTo>
                  <a:cubicBezTo>
                    <a:pt x="12954" y="4728"/>
                    <a:pt x="6286" y="7586"/>
                    <a:pt x="7239" y="10443"/>
                  </a:cubicBezTo>
                  <a:close/>
                </a:path>
              </a:pathLst>
            </a:custGeom>
            <a:grpFill/>
            <a:ln w="9525" cap="flat">
              <a:noFill/>
              <a:prstDash val="solid"/>
              <a:miter/>
            </a:ln>
          </p:spPr>
          <p:txBody>
            <a:bodyPr rtlCol="0" anchor="ctr"/>
            <a:lstStyle/>
            <a:p>
              <a:endParaRPr lang="en-US">
                <a:solidFill>
                  <a:prstClr val="black"/>
                </a:solidFill>
              </a:endParaRPr>
            </a:p>
          </p:txBody>
        </p:sp>
        <p:sp>
          <p:nvSpPr>
            <p:cNvPr id="828" name="Freeform: Shape 827">
              <a:extLst>
                <a:ext uri="{FF2B5EF4-FFF2-40B4-BE49-F238E27FC236}">
                  <a16:creationId xmlns:a16="http://schemas.microsoft.com/office/drawing/2014/main" xmlns="" id="{D81BC30D-D4E3-48A0-A71B-A872CEFBC249}"/>
                </a:ext>
              </a:extLst>
            </p:cNvPr>
            <p:cNvSpPr/>
            <p:nvPr/>
          </p:nvSpPr>
          <p:spPr>
            <a:xfrm>
              <a:off x="7347109" y="940446"/>
              <a:ext cx="19050" cy="9525"/>
            </a:xfrm>
            <a:custGeom>
              <a:avLst/>
              <a:gdLst>
                <a:gd name="connsiteX0" fmla="*/ 7144 w 19050"/>
                <a:gd name="connsiteY0" fmla="*/ 8244 h 9525"/>
                <a:gd name="connsiteX1" fmla="*/ 7144 w 19050"/>
                <a:gd name="connsiteY1" fmla="*/ 8244 h 9525"/>
              </a:gdLst>
              <a:ahLst/>
              <a:cxnLst>
                <a:cxn ang="0">
                  <a:pos x="connsiteX0" y="connsiteY0"/>
                </a:cxn>
                <a:cxn ang="0">
                  <a:pos x="connsiteX1" y="connsiteY1"/>
                </a:cxn>
              </a:cxnLst>
              <a:rect l="l" t="t" r="r" b="b"/>
              <a:pathLst>
                <a:path w="19050" h="9525">
                  <a:moveTo>
                    <a:pt x="7144" y="8244"/>
                  </a:moveTo>
                  <a:cubicBezTo>
                    <a:pt x="21431" y="12054"/>
                    <a:pt x="17621" y="4434"/>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9" name="Freeform: Shape 828">
              <a:extLst>
                <a:ext uri="{FF2B5EF4-FFF2-40B4-BE49-F238E27FC236}">
                  <a16:creationId xmlns:a16="http://schemas.microsoft.com/office/drawing/2014/main" xmlns="" id="{EA5BBCDA-8997-492F-A3A5-1D446BA85F5C}"/>
                </a:ext>
              </a:extLst>
            </p:cNvPr>
            <p:cNvSpPr/>
            <p:nvPr/>
          </p:nvSpPr>
          <p:spPr>
            <a:xfrm>
              <a:off x="7358539" y="938688"/>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30" name="Freeform: Shape 829">
              <a:extLst>
                <a:ext uri="{FF2B5EF4-FFF2-40B4-BE49-F238E27FC236}">
                  <a16:creationId xmlns:a16="http://schemas.microsoft.com/office/drawing/2014/main" xmlns="" id="{BF0AF1CE-E380-4070-B1BB-220F72DDB1F3}"/>
                </a:ext>
              </a:extLst>
            </p:cNvPr>
            <p:cNvSpPr/>
            <p:nvPr/>
          </p:nvSpPr>
          <p:spPr>
            <a:xfrm>
              <a:off x="7501625" y="1081563"/>
              <a:ext cx="9525" cy="19050"/>
            </a:xfrm>
            <a:custGeom>
              <a:avLst/>
              <a:gdLst>
                <a:gd name="connsiteX0" fmla="*/ 8837 w 9525"/>
                <a:gd name="connsiteY0" fmla="*/ 7144 h 19050"/>
                <a:gd name="connsiteX1" fmla="*/ 8837 w 9525"/>
                <a:gd name="connsiteY1" fmla="*/ 7144 h 19050"/>
              </a:gdLst>
              <a:ahLst/>
              <a:cxnLst>
                <a:cxn ang="0">
                  <a:pos x="connsiteX0" y="connsiteY0"/>
                </a:cxn>
                <a:cxn ang="0">
                  <a:pos x="connsiteX1" y="connsiteY1"/>
                </a:cxn>
              </a:cxnLst>
              <a:rect l="l" t="t" r="r" b="b"/>
              <a:pathLst>
                <a:path w="9525" h="19050">
                  <a:moveTo>
                    <a:pt x="8837" y="7144"/>
                  </a:moveTo>
                  <a:cubicBezTo>
                    <a:pt x="5027" y="20479"/>
                    <a:pt x="8837" y="9049"/>
                    <a:pt x="883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1" name="Freeform: Shape 830">
              <a:extLst>
                <a:ext uri="{FF2B5EF4-FFF2-40B4-BE49-F238E27FC236}">
                  <a16:creationId xmlns:a16="http://schemas.microsoft.com/office/drawing/2014/main" xmlns="" id="{05511A29-75FC-41BB-8E9A-3A7485845F3C}"/>
                </a:ext>
              </a:extLst>
            </p:cNvPr>
            <p:cNvSpPr/>
            <p:nvPr/>
          </p:nvSpPr>
          <p:spPr>
            <a:xfrm>
              <a:off x="7340288" y="939565"/>
              <a:ext cx="9525" cy="9525"/>
            </a:xfrm>
            <a:custGeom>
              <a:avLst/>
              <a:gdLst>
                <a:gd name="connsiteX0" fmla="*/ 7297 w 9525"/>
                <a:gd name="connsiteY0" fmla="*/ 8172 h 9525"/>
                <a:gd name="connsiteX1" fmla="*/ 10154 w 9525"/>
                <a:gd name="connsiteY1" fmla="*/ 9125 h 9525"/>
                <a:gd name="connsiteX2" fmla="*/ 7297 w 9525"/>
                <a:gd name="connsiteY2" fmla="*/ 8172 h 9525"/>
              </a:gdLst>
              <a:ahLst/>
              <a:cxnLst>
                <a:cxn ang="0">
                  <a:pos x="connsiteX0" y="connsiteY0"/>
                </a:cxn>
                <a:cxn ang="0">
                  <a:pos x="connsiteX1" y="connsiteY1"/>
                </a:cxn>
                <a:cxn ang="0">
                  <a:pos x="connsiteX2" y="connsiteY2"/>
                </a:cxn>
              </a:cxnLst>
              <a:rect l="l" t="t" r="r" b="b"/>
              <a:pathLst>
                <a:path w="9525" h="9525">
                  <a:moveTo>
                    <a:pt x="7297" y="8172"/>
                  </a:moveTo>
                  <a:cubicBezTo>
                    <a:pt x="8249" y="8172"/>
                    <a:pt x="9202" y="8172"/>
                    <a:pt x="10154" y="9125"/>
                  </a:cubicBezTo>
                  <a:cubicBezTo>
                    <a:pt x="10154" y="5315"/>
                    <a:pt x="6344" y="8172"/>
                    <a:pt x="7297" y="8172"/>
                  </a:cubicBezTo>
                  <a:close/>
                </a:path>
              </a:pathLst>
            </a:custGeom>
            <a:grpFill/>
            <a:ln w="9525" cap="flat">
              <a:noFill/>
              <a:prstDash val="solid"/>
              <a:miter/>
            </a:ln>
          </p:spPr>
          <p:txBody>
            <a:bodyPr rtlCol="0" anchor="ctr"/>
            <a:lstStyle/>
            <a:p>
              <a:endParaRPr lang="en-US">
                <a:solidFill>
                  <a:prstClr val="black"/>
                </a:solidFill>
              </a:endParaRPr>
            </a:p>
          </p:txBody>
        </p:sp>
        <p:sp>
          <p:nvSpPr>
            <p:cNvPr id="832" name="Freeform: Shape 831">
              <a:extLst>
                <a:ext uri="{FF2B5EF4-FFF2-40B4-BE49-F238E27FC236}">
                  <a16:creationId xmlns:a16="http://schemas.microsoft.com/office/drawing/2014/main" xmlns="" id="{79875EB2-2B3D-478E-A9CF-3E31B823468D}"/>
                </a:ext>
              </a:extLst>
            </p:cNvPr>
            <p:cNvSpPr/>
            <p:nvPr/>
          </p:nvSpPr>
          <p:spPr>
            <a:xfrm>
              <a:off x="7398544" y="1026861"/>
              <a:ext cx="19050" cy="9525"/>
            </a:xfrm>
            <a:custGeom>
              <a:avLst/>
              <a:gdLst>
                <a:gd name="connsiteX0" fmla="*/ 7144 w 19050"/>
                <a:gd name="connsiteY0" fmla="*/ 9458 h 9525"/>
                <a:gd name="connsiteX1" fmla="*/ 11906 w 19050"/>
                <a:gd name="connsiteY1" fmla="*/ 10411 h 9525"/>
                <a:gd name="connsiteX2" fmla="*/ 7144 w 19050"/>
                <a:gd name="connsiteY2" fmla="*/ 9458 h 9525"/>
              </a:gdLst>
              <a:ahLst/>
              <a:cxnLst>
                <a:cxn ang="0">
                  <a:pos x="connsiteX0" y="connsiteY0"/>
                </a:cxn>
                <a:cxn ang="0">
                  <a:pos x="connsiteX1" y="connsiteY1"/>
                </a:cxn>
                <a:cxn ang="0">
                  <a:pos x="connsiteX2" y="connsiteY2"/>
                </a:cxn>
              </a:cxnLst>
              <a:rect l="l" t="t" r="r" b="b"/>
              <a:pathLst>
                <a:path w="19050" h="9525">
                  <a:moveTo>
                    <a:pt x="7144" y="9458"/>
                  </a:moveTo>
                  <a:cubicBezTo>
                    <a:pt x="8096" y="11363"/>
                    <a:pt x="10001" y="10411"/>
                    <a:pt x="11906" y="10411"/>
                  </a:cubicBezTo>
                  <a:cubicBezTo>
                    <a:pt x="10001" y="10411"/>
                    <a:pt x="8096" y="3743"/>
                    <a:pt x="7144" y="9458"/>
                  </a:cubicBezTo>
                  <a:close/>
                </a:path>
              </a:pathLst>
            </a:custGeom>
            <a:grpFill/>
            <a:ln w="9525" cap="flat">
              <a:noFill/>
              <a:prstDash val="solid"/>
              <a:miter/>
            </a:ln>
          </p:spPr>
          <p:txBody>
            <a:bodyPr rtlCol="0" anchor="ctr"/>
            <a:lstStyle/>
            <a:p>
              <a:endParaRPr lang="en-US">
                <a:solidFill>
                  <a:prstClr val="black"/>
                </a:solidFill>
              </a:endParaRPr>
            </a:p>
          </p:txBody>
        </p:sp>
        <p:sp>
          <p:nvSpPr>
            <p:cNvPr id="833" name="Freeform: Shape 832">
              <a:extLst>
                <a:ext uri="{FF2B5EF4-FFF2-40B4-BE49-F238E27FC236}">
                  <a16:creationId xmlns:a16="http://schemas.microsoft.com/office/drawing/2014/main" xmlns="" id="{3A630964-C1B1-4959-AD43-E84F97139BEC}"/>
                </a:ext>
              </a:extLst>
            </p:cNvPr>
            <p:cNvSpPr/>
            <p:nvPr/>
          </p:nvSpPr>
          <p:spPr>
            <a:xfrm>
              <a:off x="7329964" y="956592"/>
              <a:ext cx="9525" cy="19050"/>
            </a:xfrm>
            <a:custGeom>
              <a:avLst/>
              <a:gdLst>
                <a:gd name="connsiteX0" fmla="*/ 7144 w 9525"/>
                <a:gd name="connsiteY0" fmla="*/ 8290 h 19050"/>
                <a:gd name="connsiteX1" fmla="*/ 9049 w 9525"/>
                <a:gd name="connsiteY1" fmla="*/ 14005 h 19050"/>
                <a:gd name="connsiteX2" fmla="*/ 7144 w 9525"/>
                <a:gd name="connsiteY2" fmla="*/ 8290 h 19050"/>
              </a:gdLst>
              <a:ahLst/>
              <a:cxnLst>
                <a:cxn ang="0">
                  <a:pos x="connsiteX0" y="connsiteY0"/>
                </a:cxn>
                <a:cxn ang="0">
                  <a:pos x="connsiteX1" y="connsiteY1"/>
                </a:cxn>
                <a:cxn ang="0">
                  <a:pos x="connsiteX2" y="connsiteY2"/>
                </a:cxn>
              </a:cxnLst>
              <a:rect l="l" t="t" r="r" b="b"/>
              <a:pathLst>
                <a:path w="9525" h="19050">
                  <a:moveTo>
                    <a:pt x="7144" y="8290"/>
                  </a:moveTo>
                  <a:cubicBezTo>
                    <a:pt x="8096" y="8290"/>
                    <a:pt x="9049" y="11148"/>
                    <a:pt x="9049" y="14005"/>
                  </a:cubicBezTo>
                  <a:cubicBezTo>
                    <a:pt x="10001" y="11148"/>
                    <a:pt x="10954" y="4480"/>
                    <a:pt x="7144" y="8290"/>
                  </a:cubicBezTo>
                  <a:close/>
                </a:path>
              </a:pathLst>
            </a:custGeom>
            <a:grpFill/>
            <a:ln w="9525" cap="flat">
              <a:noFill/>
              <a:prstDash val="solid"/>
              <a:miter/>
            </a:ln>
          </p:spPr>
          <p:txBody>
            <a:bodyPr rtlCol="0" anchor="ctr"/>
            <a:lstStyle/>
            <a:p>
              <a:endParaRPr lang="en-US">
                <a:solidFill>
                  <a:prstClr val="black"/>
                </a:solidFill>
              </a:endParaRPr>
            </a:p>
          </p:txBody>
        </p:sp>
        <p:sp>
          <p:nvSpPr>
            <p:cNvPr id="834" name="Freeform: Shape 833">
              <a:extLst>
                <a:ext uri="{FF2B5EF4-FFF2-40B4-BE49-F238E27FC236}">
                  <a16:creationId xmlns:a16="http://schemas.microsoft.com/office/drawing/2014/main" xmlns="" id="{1753CDAE-2D3C-46B4-97C8-530DFD6A5472}"/>
                </a:ext>
              </a:extLst>
            </p:cNvPr>
            <p:cNvSpPr/>
            <p:nvPr/>
          </p:nvSpPr>
          <p:spPr>
            <a:xfrm>
              <a:off x="7390924" y="1028329"/>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571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835" name="Freeform: Shape 834">
              <a:extLst>
                <a:ext uri="{FF2B5EF4-FFF2-40B4-BE49-F238E27FC236}">
                  <a16:creationId xmlns:a16="http://schemas.microsoft.com/office/drawing/2014/main" xmlns="" id="{8963D405-E160-42F0-AF50-4722C92FF195}"/>
                </a:ext>
              </a:extLst>
            </p:cNvPr>
            <p:cNvSpPr/>
            <p:nvPr/>
          </p:nvSpPr>
          <p:spPr>
            <a:xfrm>
              <a:off x="7407519" y="1069159"/>
              <a:ext cx="9525" cy="19050"/>
            </a:xfrm>
            <a:custGeom>
              <a:avLst/>
              <a:gdLst>
                <a:gd name="connsiteX0" fmla="*/ 7694 w 9525"/>
                <a:gd name="connsiteY0" fmla="*/ 20500 h 19050"/>
                <a:gd name="connsiteX1" fmla="*/ 7694 w 9525"/>
                <a:gd name="connsiteY1" fmla="*/ 20500 h 19050"/>
              </a:gdLst>
              <a:ahLst/>
              <a:cxnLst>
                <a:cxn ang="0">
                  <a:pos x="connsiteX0" y="connsiteY0"/>
                </a:cxn>
                <a:cxn ang="0">
                  <a:pos x="connsiteX1" y="connsiteY1"/>
                </a:cxn>
              </a:cxnLst>
              <a:rect l="l" t="t" r="r" b="b"/>
              <a:pathLst>
                <a:path w="9525" h="19050">
                  <a:moveTo>
                    <a:pt x="7694" y="20500"/>
                  </a:moveTo>
                  <a:cubicBezTo>
                    <a:pt x="5789" y="23358"/>
                    <a:pt x="9599" y="-10932"/>
                    <a:pt x="7694" y="20500"/>
                  </a:cubicBezTo>
                  <a:close/>
                </a:path>
              </a:pathLst>
            </a:custGeom>
            <a:grpFill/>
            <a:ln w="9525" cap="flat">
              <a:noFill/>
              <a:prstDash val="solid"/>
              <a:miter/>
            </a:ln>
          </p:spPr>
          <p:txBody>
            <a:bodyPr rtlCol="0" anchor="ctr"/>
            <a:lstStyle/>
            <a:p>
              <a:endParaRPr lang="en-US">
                <a:solidFill>
                  <a:prstClr val="black"/>
                </a:solidFill>
              </a:endParaRPr>
            </a:p>
          </p:txBody>
        </p:sp>
        <p:sp>
          <p:nvSpPr>
            <p:cNvPr id="836" name="Freeform: Shape 835">
              <a:extLst>
                <a:ext uri="{FF2B5EF4-FFF2-40B4-BE49-F238E27FC236}">
                  <a16:creationId xmlns:a16="http://schemas.microsoft.com/office/drawing/2014/main" xmlns="" id="{6EA5D71E-3491-4F4E-9B3F-0ADCF8B9E227}"/>
                </a:ext>
              </a:extLst>
            </p:cNvPr>
            <p:cNvSpPr/>
            <p:nvPr/>
          </p:nvSpPr>
          <p:spPr>
            <a:xfrm>
              <a:off x="7400449" y="1073943"/>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7" name="Freeform: Shape 836">
              <a:extLst>
                <a:ext uri="{FF2B5EF4-FFF2-40B4-BE49-F238E27FC236}">
                  <a16:creationId xmlns:a16="http://schemas.microsoft.com/office/drawing/2014/main" xmlns="" id="{ED6D8CE9-457D-4795-996C-BD522D447AFB}"/>
                </a:ext>
              </a:extLst>
            </p:cNvPr>
            <p:cNvSpPr/>
            <p:nvPr/>
          </p:nvSpPr>
          <p:spPr>
            <a:xfrm>
              <a:off x="7319486" y="106060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8096" y="8096"/>
                    <a:pt x="8096"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38" name="Freeform: Shape 837">
              <a:extLst>
                <a:ext uri="{FF2B5EF4-FFF2-40B4-BE49-F238E27FC236}">
                  <a16:creationId xmlns:a16="http://schemas.microsoft.com/office/drawing/2014/main" xmlns="" id="{A6EEC68B-8984-4F8C-AB8C-31CA202B5A99}"/>
                </a:ext>
              </a:extLst>
            </p:cNvPr>
            <p:cNvSpPr/>
            <p:nvPr/>
          </p:nvSpPr>
          <p:spPr>
            <a:xfrm>
              <a:off x="7383867" y="1077738"/>
              <a:ext cx="9525" cy="9525"/>
            </a:xfrm>
            <a:custGeom>
              <a:avLst/>
              <a:gdLst>
                <a:gd name="connsiteX0" fmla="*/ 8485 w 9525"/>
                <a:gd name="connsiteY0" fmla="*/ 9064 h 9525"/>
                <a:gd name="connsiteX1" fmla="*/ 8485 w 9525"/>
                <a:gd name="connsiteY1" fmla="*/ 9064 h 9525"/>
              </a:gdLst>
              <a:ahLst/>
              <a:cxnLst>
                <a:cxn ang="0">
                  <a:pos x="connsiteX0" y="connsiteY0"/>
                </a:cxn>
                <a:cxn ang="0">
                  <a:pos x="connsiteX1" y="connsiteY1"/>
                </a:cxn>
              </a:cxnLst>
              <a:rect l="l" t="t" r="r" b="b"/>
              <a:pathLst>
                <a:path w="9525" h="9525">
                  <a:moveTo>
                    <a:pt x="8485" y="9064"/>
                  </a:moveTo>
                  <a:cubicBezTo>
                    <a:pt x="4675" y="4302"/>
                    <a:pt x="10390" y="10017"/>
                    <a:pt x="8485" y="9064"/>
                  </a:cubicBezTo>
                  <a:close/>
                </a:path>
              </a:pathLst>
            </a:custGeom>
            <a:grpFill/>
            <a:ln w="9525" cap="flat">
              <a:noFill/>
              <a:prstDash val="solid"/>
              <a:miter/>
            </a:ln>
          </p:spPr>
          <p:txBody>
            <a:bodyPr rtlCol="0" anchor="ctr"/>
            <a:lstStyle/>
            <a:p>
              <a:endParaRPr lang="en-US">
                <a:solidFill>
                  <a:prstClr val="black"/>
                </a:solidFill>
              </a:endParaRPr>
            </a:p>
          </p:txBody>
        </p:sp>
        <p:sp>
          <p:nvSpPr>
            <p:cNvPr id="839" name="Freeform: Shape 838">
              <a:extLst>
                <a:ext uri="{FF2B5EF4-FFF2-40B4-BE49-F238E27FC236}">
                  <a16:creationId xmlns:a16="http://schemas.microsoft.com/office/drawing/2014/main" xmlns="" id="{889F2A37-207C-42A6-ADD2-CCB0155EAD52}"/>
                </a:ext>
              </a:extLst>
            </p:cNvPr>
            <p:cNvSpPr/>
            <p:nvPr/>
          </p:nvSpPr>
          <p:spPr>
            <a:xfrm>
              <a:off x="7280434" y="946511"/>
              <a:ext cx="9525" cy="9525"/>
            </a:xfrm>
            <a:custGeom>
              <a:avLst/>
              <a:gdLst>
                <a:gd name="connsiteX0" fmla="*/ 7144 w 9525"/>
                <a:gd name="connsiteY0" fmla="*/ 10751 h 9525"/>
                <a:gd name="connsiteX1" fmla="*/ 7144 w 9525"/>
                <a:gd name="connsiteY1" fmla="*/ 10751 h 9525"/>
              </a:gdLst>
              <a:ahLst/>
              <a:cxnLst>
                <a:cxn ang="0">
                  <a:pos x="connsiteX0" y="connsiteY0"/>
                </a:cxn>
                <a:cxn ang="0">
                  <a:pos x="connsiteX1" y="connsiteY1"/>
                </a:cxn>
              </a:cxnLst>
              <a:rect l="l" t="t" r="r" b="b"/>
              <a:pathLst>
                <a:path w="9525" h="9525">
                  <a:moveTo>
                    <a:pt x="7144" y="10751"/>
                  </a:moveTo>
                  <a:cubicBezTo>
                    <a:pt x="8096" y="5036"/>
                    <a:pt x="8096" y="6941"/>
                    <a:pt x="7144" y="10751"/>
                  </a:cubicBezTo>
                  <a:close/>
                </a:path>
              </a:pathLst>
            </a:custGeom>
            <a:grpFill/>
            <a:ln w="9525" cap="flat">
              <a:noFill/>
              <a:prstDash val="solid"/>
              <a:miter/>
            </a:ln>
          </p:spPr>
          <p:txBody>
            <a:bodyPr rtlCol="0" anchor="ctr"/>
            <a:lstStyle/>
            <a:p>
              <a:endParaRPr lang="en-US">
                <a:solidFill>
                  <a:prstClr val="black"/>
                </a:solidFill>
              </a:endParaRPr>
            </a:p>
          </p:txBody>
        </p:sp>
        <p:sp>
          <p:nvSpPr>
            <p:cNvPr id="840" name="Freeform: Shape 839">
              <a:extLst>
                <a:ext uri="{FF2B5EF4-FFF2-40B4-BE49-F238E27FC236}">
                  <a16:creationId xmlns:a16="http://schemas.microsoft.com/office/drawing/2014/main" xmlns="" id="{A39380BB-D432-4E5E-B0DB-FBDAADD7D68F}"/>
                </a:ext>
              </a:extLst>
            </p:cNvPr>
            <p:cNvSpPr/>
            <p:nvPr/>
          </p:nvSpPr>
          <p:spPr>
            <a:xfrm>
              <a:off x="7278529" y="9463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1" name="Freeform: Shape 840">
              <a:extLst>
                <a:ext uri="{FF2B5EF4-FFF2-40B4-BE49-F238E27FC236}">
                  <a16:creationId xmlns:a16="http://schemas.microsoft.com/office/drawing/2014/main" xmlns="" id="{89E018A8-AC61-43C6-85BA-6D3BB773113E}"/>
                </a:ext>
              </a:extLst>
            </p:cNvPr>
            <p:cNvSpPr/>
            <p:nvPr/>
          </p:nvSpPr>
          <p:spPr>
            <a:xfrm>
              <a:off x="7328059" y="1055846"/>
              <a:ext cx="9525" cy="9525"/>
            </a:xfrm>
            <a:custGeom>
              <a:avLst/>
              <a:gdLst>
                <a:gd name="connsiteX0" fmla="*/ 7144 w 9525"/>
                <a:gd name="connsiteY0" fmla="*/ 9049 h 9525"/>
                <a:gd name="connsiteX1" fmla="*/ 10954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9049"/>
                    <a:pt x="10954" y="8096"/>
                  </a:cubicBezTo>
                  <a:cubicBezTo>
                    <a:pt x="10954"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42" name="Freeform: Shape 841">
              <a:extLst>
                <a:ext uri="{FF2B5EF4-FFF2-40B4-BE49-F238E27FC236}">
                  <a16:creationId xmlns:a16="http://schemas.microsoft.com/office/drawing/2014/main" xmlns="" id="{F4D00CF1-FA95-4918-845F-F145B53E3103}"/>
                </a:ext>
              </a:extLst>
            </p:cNvPr>
            <p:cNvSpPr/>
            <p:nvPr/>
          </p:nvSpPr>
          <p:spPr>
            <a:xfrm>
              <a:off x="7266146" y="95900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15716"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843" name="Freeform: Shape 842">
              <a:extLst>
                <a:ext uri="{FF2B5EF4-FFF2-40B4-BE49-F238E27FC236}">
                  <a16:creationId xmlns:a16="http://schemas.microsoft.com/office/drawing/2014/main" xmlns="" id="{6D056001-FF52-4FEF-998B-AD8A39759CD8}"/>
                </a:ext>
              </a:extLst>
            </p:cNvPr>
            <p:cNvSpPr/>
            <p:nvPr/>
          </p:nvSpPr>
          <p:spPr>
            <a:xfrm>
              <a:off x="7244864" y="952023"/>
              <a:ext cx="9525" cy="9525"/>
            </a:xfrm>
            <a:custGeom>
              <a:avLst/>
              <a:gdLst>
                <a:gd name="connsiteX0" fmla="*/ 10329 w 9525"/>
                <a:gd name="connsiteY0" fmla="*/ 7144 h 9525"/>
                <a:gd name="connsiteX1" fmla="*/ 10329 w 9525"/>
                <a:gd name="connsiteY1" fmla="*/ 7144 h 9525"/>
              </a:gdLst>
              <a:ahLst/>
              <a:cxnLst>
                <a:cxn ang="0">
                  <a:pos x="connsiteX0" y="connsiteY0"/>
                </a:cxn>
                <a:cxn ang="0">
                  <a:pos x="connsiteX1" y="connsiteY1"/>
                </a:cxn>
              </a:cxnLst>
              <a:rect l="l" t="t" r="r" b="b"/>
              <a:pathLst>
                <a:path w="9525" h="9525">
                  <a:moveTo>
                    <a:pt x="10329" y="7144"/>
                  </a:moveTo>
                  <a:cubicBezTo>
                    <a:pt x="11281" y="7144"/>
                    <a:pt x="2708" y="11906"/>
                    <a:pt x="1032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4" name="Freeform: Shape 843">
              <a:extLst>
                <a:ext uri="{FF2B5EF4-FFF2-40B4-BE49-F238E27FC236}">
                  <a16:creationId xmlns:a16="http://schemas.microsoft.com/office/drawing/2014/main" xmlns="" id="{77BBE46C-AC77-4821-9125-D926D7E0D5A5}"/>
                </a:ext>
              </a:extLst>
            </p:cNvPr>
            <p:cNvSpPr/>
            <p:nvPr/>
          </p:nvSpPr>
          <p:spPr>
            <a:xfrm>
              <a:off x="7286149" y="1100084"/>
              <a:ext cx="9525" cy="19050"/>
            </a:xfrm>
            <a:custGeom>
              <a:avLst/>
              <a:gdLst>
                <a:gd name="connsiteX0" fmla="*/ 7144 w 9525"/>
                <a:gd name="connsiteY0" fmla="*/ 14340 h 19050"/>
                <a:gd name="connsiteX1" fmla="*/ 7144 w 9525"/>
                <a:gd name="connsiteY1" fmla="*/ 14340 h 19050"/>
              </a:gdLst>
              <a:ahLst/>
              <a:cxnLst>
                <a:cxn ang="0">
                  <a:pos x="connsiteX0" y="connsiteY0"/>
                </a:cxn>
                <a:cxn ang="0">
                  <a:pos x="connsiteX1" y="connsiteY1"/>
                </a:cxn>
              </a:cxnLst>
              <a:rect l="l" t="t" r="r" b="b"/>
              <a:pathLst>
                <a:path w="9525" h="19050">
                  <a:moveTo>
                    <a:pt x="7144" y="14340"/>
                  </a:moveTo>
                  <a:cubicBezTo>
                    <a:pt x="7144" y="14340"/>
                    <a:pt x="10001" y="-1852"/>
                    <a:pt x="7144" y="14340"/>
                  </a:cubicBezTo>
                  <a:close/>
                </a:path>
              </a:pathLst>
            </a:custGeom>
            <a:grpFill/>
            <a:ln w="9525" cap="flat">
              <a:noFill/>
              <a:prstDash val="solid"/>
              <a:miter/>
            </a:ln>
          </p:spPr>
          <p:txBody>
            <a:bodyPr rtlCol="0" anchor="ctr"/>
            <a:lstStyle/>
            <a:p>
              <a:endParaRPr lang="en-US">
                <a:solidFill>
                  <a:prstClr val="black"/>
                </a:solidFill>
              </a:endParaRPr>
            </a:p>
          </p:txBody>
        </p:sp>
        <p:sp>
          <p:nvSpPr>
            <p:cNvPr id="845" name="Freeform: Shape 844">
              <a:extLst>
                <a:ext uri="{FF2B5EF4-FFF2-40B4-BE49-F238E27FC236}">
                  <a16:creationId xmlns:a16="http://schemas.microsoft.com/office/drawing/2014/main" xmlns="" id="{A29DFCD5-C669-4DA7-A224-D40AC5FA5582}"/>
                </a:ext>
              </a:extLst>
            </p:cNvPr>
            <p:cNvSpPr/>
            <p:nvPr/>
          </p:nvSpPr>
          <p:spPr>
            <a:xfrm>
              <a:off x="7064216" y="961548"/>
              <a:ext cx="95250" cy="76200"/>
            </a:xfrm>
            <a:custGeom>
              <a:avLst/>
              <a:gdLst>
                <a:gd name="connsiteX0" fmla="*/ 69056 w 95250"/>
                <a:gd name="connsiteY0" fmla="*/ 22384 h 76200"/>
                <a:gd name="connsiteX1" fmla="*/ 85249 w 95250"/>
                <a:gd name="connsiteY1" fmla="*/ 28099 h 76200"/>
                <a:gd name="connsiteX2" fmla="*/ 90964 w 95250"/>
                <a:gd name="connsiteY2" fmla="*/ 10001 h 76200"/>
                <a:gd name="connsiteX3" fmla="*/ 90011 w 95250"/>
                <a:gd name="connsiteY3" fmla="*/ 7144 h 76200"/>
                <a:gd name="connsiteX4" fmla="*/ 7144 w 95250"/>
                <a:gd name="connsiteY4" fmla="*/ 20479 h 76200"/>
                <a:gd name="connsiteX5" fmla="*/ 13811 w 95250"/>
                <a:gd name="connsiteY5" fmla="*/ 69056 h 76200"/>
                <a:gd name="connsiteX6" fmla="*/ 69056 w 95250"/>
                <a:gd name="connsiteY6" fmla="*/ 22384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76200">
                  <a:moveTo>
                    <a:pt x="69056" y="22384"/>
                  </a:moveTo>
                  <a:cubicBezTo>
                    <a:pt x="69056" y="22384"/>
                    <a:pt x="77629" y="29051"/>
                    <a:pt x="85249" y="28099"/>
                  </a:cubicBezTo>
                  <a:cubicBezTo>
                    <a:pt x="78581" y="26194"/>
                    <a:pt x="88106" y="15716"/>
                    <a:pt x="90964" y="10001"/>
                  </a:cubicBezTo>
                  <a:cubicBezTo>
                    <a:pt x="90011" y="10001"/>
                    <a:pt x="89059" y="9049"/>
                    <a:pt x="90011" y="7144"/>
                  </a:cubicBezTo>
                  <a:cubicBezTo>
                    <a:pt x="73819" y="18574"/>
                    <a:pt x="34766" y="16669"/>
                    <a:pt x="7144" y="20479"/>
                  </a:cubicBezTo>
                  <a:cubicBezTo>
                    <a:pt x="20479" y="24289"/>
                    <a:pt x="13811" y="61436"/>
                    <a:pt x="13811" y="69056"/>
                  </a:cubicBezTo>
                  <a:cubicBezTo>
                    <a:pt x="25241" y="76676"/>
                    <a:pt x="71914" y="31909"/>
                    <a:pt x="6905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46" name="Freeform: Shape 845">
              <a:extLst>
                <a:ext uri="{FF2B5EF4-FFF2-40B4-BE49-F238E27FC236}">
                  <a16:creationId xmlns:a16="http://schemas.microsoft.com/office/drawing/2014/main" xmlns="" id="{8057F3E3-1F28-4576-A3A9-5DFBDCA18187}"/>
                </a:ext>
              </a:extLst>
            </p:cNvPr>
            <p:cNvSpPr/>
            <p:nvPr/>
          </p:nvSpPr>
          <p:spPr>
            <a:xfrm>
              <a:off x="7141369" y="9827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9049"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7" name="Freeform: Shape 846">
              <a:extLst>
                <a:ext uri="{FF2B5EF4-FFF2-40B4-BE49-F238E27FC236}">
                  <a16:creationId xmlns:a16="http://schemas.microsoft.com/office/drawing/2014/main" xmlns="" id="{6EB28436-278C-47B0-B231-68A928E346D1}"/>
                </a:ext>
              </a:extLst>
            </p:cNvPr>
            <p:cNvSpPr/>
            <p:nvPr/>
          </p:nvSpPr>
          <p:spPr>
            <a:xfrm>
              <a:off x="7059454" y="975121"/>
              <a:ext cx="9525" cy="9525"/>
            </a:xfrm>
            <a:custGeom>
              <a:avLst/>
              <a:gdLst>
                <a:gd name="connsiteX0" fmla="*/ 7144 w 9525"/>
                <a:gd name="connsiteY0" fmla="*/ 7858 h 9525"/>
                <a:gd name="connsiteX1" fmla="*/ 10001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001" y="7858"/>
                  </a:lnTo>
                  <a:cubicBezTo>
                    <a:pt x="10001" y="6906"/>
                    <a:pt x="9049"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8" name="Freeform: Shape 847">
              <a:extLst>
                <a:ext uri="{FF2B5EF4-FFF2-40B4-BE49-F238E27FC236}">
                  <a16:creationId xmlns:a16="http://schemas.microsoft.com/office/drawing/2014/main" xmlns="" id="{351E527B-C654-47F4-B4F1-EED53EEA81FB}"/>
                </a:ext>
              </a:extLst>
            </p:cNvPr>
            <p:cNvSpPr/>
            <p:nvPr/>
          </p:nvSpPr>
          <p:spPr>
            <a:xfrm>
              <a:off x="7152911" y="964882"/>
              <a:ext cx="9525" cy="9525"/>
            </a:xfrm>
            <a:custGeom>
              <a:avLst/>
              <a:gdLst>
                <a:gd name="connsiteX0" fmla="*/ 11794 w 9525"/>
                <a:gd name="connsiteY0" fmla="*/ 11430 h 9525"/>
                <a:gd name="connsiteX1" fmla="*/ 11794 w 9525"/>
                <a:gd name="connsiteY1" fmla="*/ 11430 h 9525"/>
              </a:gdLst>
              <a:ahLst/>
              <a:cxnLst>
                <a:cxn ang="0">
                  <a:pos x="connsiteX0" y="connsiteY0"/>
                </a:cxn>
                <a:cxn ang="0">
                  <a:pos x="connsiteX1" y="connsiteY1"/>
                </a:cxn>
              </a:cxnLst>
              <a:rect l="l" t="t" r="r" b="b"/>
              <a:pathLst>
                <a:path w="9525" h="9525">
                  <a:moveTo>
                    <a:pt x="11794" y="11430"/>
                  </a:moveTo>
                  <a:cubicBezTo>
                    <a:pt x="6079" y="5715"/>
                    <a:pt x="5126" y="5715"/>
                    <a:pt x="11794" y="11430"/>
                  </a:cubicBezTo>
                  <a:close/>
                </a:path>
              </a:pathLst>
            </a:custGeom>
            <a:grpFill/>
            <a:ln w="9525" cap="flat">
              <a:noFill/>
              <a:prstDash val="solid"/>
              <a:miter/>
            </a:ln>
          </p:spPr>
          <p:txBody>
            <a:bodyPr rtlCol="0" anchor="ctr"/>
            <a:lstStyle/>
            <a:p>
              <a:endParaRPr lang="en-US">
                <a:solidFill>
                  <a:prstClr val="black"/>
                </a:solidFill>
              </a:endParaRPr>
            </a:p>
          </p:txBody>
        </p:sp>
        <p:sp>
          <p:nvSpPr>
            <p:cNvPr id="849" name="Freeform: Shape 848">
              <a:extLst>
                <a:ext uri="{FF2B5EF4-FFF2-40B4-BE49-F238E27FC236}">
                  <a16:creationId xmlns:a16="http://schemas.microsoft.com/office/drawing/2014/main" xmlns="" id="{0701F5D7-2158-4650-8E0C-B4D409946D36}"/>
                </a:ext>
              </a:extLst>
            </p:cNvPr>
            <p:cNvSpPr/>
            <p:nvPr/>
          </p:nvSpPr>
          <p:spPr>
            <a:xfrm>
              <a:off x="7148832" y="960596"/>
              <a:ext cx="9525" cy="9525"/>
            </a:xfrm>
            <a:custGeom>
              <a:avLst/>
              <a:gdLst>
                <a:gd name="connsiteX0" fmla="*/ 7301 w 9525"/>
                <a:gd name="connsiteY0" fmla="*/ 7144 h 9525"/>
                <a:gd name="connsiteX1" fmla="*/ 7301 w 9525"/>
                <a:gd name="connsiteY1" fmla="*/ 7144 h 9525"/>
              </a:gdLst>
              <a:ahLst/>
              <a:cxnLst>
                <a:cxn ang="0">
                  <a:pos x="connsiteX0" y="connsiteY0"/>
                </a:cxn>
                <a:cxn ang="0">
                  <a:pos x="connsiteX1" y="connsiteY1"/>
                </a:cxn>
              </a:cxnLst>
              <a:rect l="l" t="t" r="r" b="b"/>
              <a:pathLst>
                <a:path w="9525" h="9525">
                  <a:moveTo>
                    <a:pt x="7301" y="7144"/>
                  </a:moveTo>
                  <a:cubicBezTo>
                    <a:pt x="6348" y="16669"/>
                    <a:pt x="10158" y="9049"/>
                    <a:pt x="73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0" name="Freeform: Shape 849">
              <a:extLst>
                <a:ext uri="{FF2B5EF4-FFF2-40B4-BE49-F238E27FC236}">
                  <a16:creationId xmlns:a16="http://schemas.microsoft.com/office/drawing/2014/main" xmlns="" id="{BE356560-3553-424B-9074-EA59D2115AAE}"/>
                </a:ext>
              </a:extLst>
            </p:cNvPr>
            <p:cNvSpPr/>
            <p:nvPr/>
          </p:nvSpPr>
          <p:spPr>
            <a:xfrm>
              <a:off x="7159425" y="1098708"/>
              <a:ext cx="9525" cy="9525"/>
            </a:xfrm>
            <a:custGeom>
              <a:avLst/>
              <a:gdLst>
                <a:gd name="connsiteX0" fmla="*/ 10995 w 9525"/>
                <a:gd name="connsiteY0" fmla="*/ 7144 h 9525"/>
                <a:gd name="connsiteX1" fmla="*/ 10995 w 9525"/>
                <a:gd name="connsiteY1" fmla="*/ 7144 h 9525"/>
              </a:gdLst>
              <a:ahLst/>
              <a:cxnLst>
                <a:cxn ang="0">
                  <a:pos x="connsiteX0" y="connsiteY0"/>
                </a:cxn>
                <a:cxn ang="0">
                  <a:pos x="connsiteX1" y="connsiteY1"/>
                </a:cxn>
              </a:cxnLst>
              <a:rect l="l" t="t" r="r" b="b"/>
              <a:pathLst>
                <a:path w="9525" h="9525">
                  <a:moveTo>
                    <a:pt x="10995" y="7144"/>
                  </a:moveTo>
                  <a:cubicBezTo>
                    <a:pt x="9090" y="7144"/>
                    <a:pt x="3375" y="10954"/>
                    <a:pt x="10995"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1" name="Freeform: Shape 850">
              <a:extLst>
                <a:ext uri="{FF2B5EF4-FFF2-40B4-BE49-F238E27FC236}">
                  <a16:creationId xmlns:a16="http://schemas.microsoft.com/office/drawing/2014/main" xmlns="" id="{154A6F9F-6931-4596-8B96-3CC130D7D41F}"/>
                </a:ext>
              </a:extLst>
            </p:cNvPr>
            <p:cNvSpPr/>
            <p:nvPr/>
          </p:nvSpPr>
          <p:spPr>
            <a:xfrm>
              <a:off x="7141369" y="1091088"/>
              <a:ext cx="19050" cy="9525"/>
            </a:xfrm>
            <a:custGeom>
              <a:avLst/>
              <a:gdLst>
                <a:gd name="connsiteX0" fmla="*/ 7144 w 19050"/>
                <a:gd name="connsiteY0" fmla="*/ 8096 h 9525"/>
                <a:gd name="connsiteX1" fmla="*/ 12859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cubicBezTo>
                    <a:pt x="9049" y="10954"/>
                    <a:pt x="11906" y="8096"/>
                    <a:pt x="12859" y="7144"/>
                  </a:cubicBezTo>
                  <a:cubicBezTo>
                    <a:pt x="9049" y="8096"/>
                    <a:pt x="10954" y="6191"/>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52" name="Freeform: Shape 851">
              <a:extLst>
                <a:ext uri="{FF2B5EF4-FFF2-40B4-BE49-F238E27FC236}">
                  <a16:creationId xmlns:a16="http://schemas.microsoft.com/office/drawing/2014/main" xmlns="" id="{9661D50B-29EB-4D89-9FA3-E32DFADB9AF9}"/>
                </a:ext>
              </a:extLst>
            </p:cNvPr>
            <p:cNvSpPr/>
            <p:nvPr/>
          </p:nvSpPr>
          <p:spPr>
            <a:xfrm>
              <a:off x="7146717" y="1124426"/>
              <a:ext cx="9525" cy="9525"/>
            </a:xfrm>
            <a:custGeom>
              <a:avLst/>
              <a:gdLst>
                <a:gd name="connsiteX0" fmla="*/ 10368 w 9525"/>
                <a:gd name="connsiteY0" fmla="*/ 7144 h 9525"/>
                <a:gd name="connsiteX1" fmla="*/ 10368 w 9525"/>
                <a:gd name="connsiteY1" fmla="*/ 7144 h 9525"/>
              </a:gdLst>
              <a:ahLst/>
              <a:cxnLst>
                <a:cxn ang="0">
                  <a:pos x="connsiteX0" y="connsiteY0"/>
                </a:cxn>
                <a:cxn ang="0">
                  <a:pos x="connsiteX1" y="connsiteY1"/>
                </a:cxn>
              </a:cxnLst>
              <a:rect l="l" t="t" r="r" b="b"/>
              <a:pathLst>
                <a:path w="9525" h="9525">
                  <a:moveTo>
                    <a:pt x="10368" y="7144"/>
                  </a:moveTo>
                  <a:cubicBezTo>
                    <a:pt x="6558" y="10001"/>
                    <a:pt x="5606" y="10954"/>
                    <a:pt x="103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3" name="Freeform: Shape 852">
              <a:extLst>
                <a:ext uri="{FF2B5EF4-FFF2-40B4-BE49-F238E27FC236}">
                  <a16:creationId xmlns:a16="http://schemas.microsoft.com/office/drawing/2014/main" xmlns="" id="{7A2B1E94-304E-487F-88A7-DD3D906EB61E}"/>
                </a:ext>
              </a:extLst>
            </p:cNvPr>
            <p:cNvSpPr/>
            <p:nvPr/>
          </p:nvSpPr>
          <p:spPr>
            <a:xfrm>
              <a:off x="7036594" y="102631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4" name="Freeform: Shape 853">
              <a:extLst>
                <a:ext uri="{FF2B5EF4-FFF2-40B4-BE49-F238E27FC236}">
                  <a16:creationId xmlns:a16="http://schemas.microsoft.com/office/drawing/2014/main" xmlns="" id="{5B315129-E263-4F81-B7E0-244A0FA06843}"/>
                </a:ext>
              </a:extLst>
            </p:cNvPr>
            <p:cNvSpPr/>
            <p:nvPr/>
          </p:nvSpPr>
          <p:spPr>
            <a:xfrm>
              <a:off x="7021354" y="976980"/>
              <a:ext cx="57150" cy="57150"/>
            </a:xfrm>
            <a:custGeom>
              <a:avLst/>
              <a:gdLst>
                <a:gd name="connsiteX0" fmla="*/ 50006 w 57150"/>
                <a:gd name="connsiteY0" fmla="*/ 49814 h 57150"/>
                <a:gd name="connsiteX1" fmla="*/ 7144 w 57150"/>
                <a:gd name="connsiteY1" fmla="*/ 53624 h 57150"/>
                <a:gd name="connsiteX2" fmla="*/ 20479 w 57150"/>
                <a:gd name="connsiteY2" fmla="*/ 53624 h 57150"/>
                <a:gd name="connsiteX3" fmla="*/ 33814 w 57150"/>
                <a:gd name="connsiteY3" fmla="*/ 15524 h 57150"/>
                <a:gd name="connsiteX4" fmla="*/ 50006 w 57150"/>
                <a:gd name="connsiteY4" fmla="*/ 49814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57150">
                  <a:moveTo>
                    <a:pt x="50006" y="49814"/>
                  </a:moveTo>
                  <a:cubicBezTo>
                    <a:pt x="16669" y="26002"/>
                    <a:pt x="56674" y="-34958"/>
                    <a:pt x="7144" y="53624"/>
                  </a:cubicBezTo>
                  <a:cubicBezTo>
                    <a:pt x="15716" y="46957"/>
                    <a:pt x="20479" y="46957"/>
                    <a:pt x="20479" y="53624"/>
                  </a:cubicBezTo>
                  <a:cubicBezTo>
                    <a:pt x="20479" y="53624"/>
                    <a:pt x="24289" y="-2573"/>
                    <a:pt x="33814" y="15524"/>
                  </a:cubicBezTo>
                  <a:cubicBezTo>
                    <a:pt x="14764" y="25049"/>
                    <a:pt x="25241" y="68864"/>
                    <a:pt x="50006" y="49814"/>
                  </a:cubicBezTo>
                  <a:close/>
                </a:path>
              </a:pathLst>
            </a:custGeom>
            <a:grpFill/>
            <a:ln w="9525" cap="flat">
              <a:noFill/>
              <a:prstDash val="solid"/>
              <a:miter/>
            </a:ln>
          </p:spPr>
          <p:txBody>
            <a:bodyPr rtlCol="0" anchor="ctr"/>
            <a:lstStyle/>
            <a:p>
              <a:endParaRPr lang="en-US">
                <a:solidFill>
                  <a:prstClr val="black"/>
                </a:solidFill>
              </a:endParaRPr>
            </a:p>
          </p:txBody>
        </p:sp>
        <p:sp>
          <p:nvSpPr>
            <p:cNvPr id="855" name="Freeform: Shape 854">
              <a:extLst>
                <a:ext uri="{FF2B5EF4-FFF2-40B4-BE49-F238E27FC236}">
                  <a16:creationId xmlns:a16="http://schemas.microsoft.com/office/drawing/2014/main" xmlns="" id="{AEE0AAC0-A2C9-481B-875B-D2F0781670CF}"/>
                </a:ext>
              </a:extLst>
            </p:cNvPr>
            <p:cNvSpPr/>
            <p:nvPr/>
          </p:nvSpPr>
          <p:spPr>
            <a:xfrm>
              <a:off x="6977539" y="1022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6" name="Freeform: Shape 855">
              <a:extLst>
                <a:ext uri="{FF2B5EF4-FFF2-40B4-BE49-F238E27FC236}">
                  <a16:creationId xmlns:a16="http://schemas.microsoft.com/office/drawing/2014/main" xmlns="" id="{C62D0EC9-FBD3-4CA1-A7B2-7B3632B86B42}"/>
                </a:ext>
              </a:extLst>
            </p:cNvPr>
            <p:cNvSpPr/>
            <p:nvPr/>
          </p:nvSpPr>
          <p:spPr>
            <a:xfrm>
              <a:off x="6980396" y="1017266"/>
              <a:ext cx="9525" cy="19050"/>
            </a:xfrm>
            <a:custGeom>
              <a:avLst/>
              <a:gdLst>
                <a:gd name="connsiteX0" fmla="*/ 7144 w 9525"/>
                <a:gd name="connsiteY0" fmla="*/ 13339 h 19050"/>
                <a:gd name="connsiteX1" fmla="*/ 7144 w 9525"/>
                <a:gd name="connsiteY1" fmla="*/ 13339 h 19050"/>
              </a:gdLst>
              <a:ahLst/>
              <a:cxnLst>
                <a:cxn ang="0">
                  <a:pos x="connsiteX0" y="connsiteY0"/>
                </a:cxn>
                <a:cxn ang="0">
                  <a:pos x="connsiteX1" y="connsiteY1"/>
                </a:cxn>
              </a:cxnLst>
              <a:rect l="l" t="t" r="r" b="b"/>
              <a:pathLst>
                <a:path w="9525" h="19050">
                  <a:moveTo>
                    <a:pt x="7144" y="13339"/>
                  </a:moveTo>
                  <a:cubicBezTo>
                    <a:pt x="7144" y="956"/>
                    <a:pt x="7144" y="10481"/>
                    <a:pt x="7144" y="13339"/>
                  </a:cubicBezTo>
                  <a:close/>
                </a:path>
              </a:pathLst>
            </a:custGeom>
            <a:grpFill/>
            <a:ln w="9525" cap="flat">
              <a:noFill/>
              <a:prstDash val="solid"/>
              <a:miter/>
            </a:ln>
          </p:spPr>
          <p:txBody>
            <a:bodyPr rtlCol="0" anchor="ctr"/>
            <a:lstStyle/>
            <a:p>
              <a:endParaRPr lang="en-US">
                <a:solidFill>
                  <a:prstClr val="black"/>
                </a:solidFill>
              </a:endParaRPr>
            </a:p>
          </p:txBody>
        </p:sp>
        <p:sp>
          <p:nvSpPr>
            <p:cNvPr id="857" name="Freeform: Shape 856">
              <a:extLst>
                <a:ext uri="{FF2B5EF4-FFF2-40B4-BE49-F238E27FC236}">
                  <a16:creationId xmlns:a16="http://schemas.microsoft.com/office/drawing/2014/main" xmlns="" id="{A548B94A-06CF-44ED-BC09-E69D9FD37936}"/>
                </a:ext>
              </a:extLst>
            </p:cNvPr>
            <p:cNvSpPr/>
            <p:nvPr/>
          </p:nvSpPr>
          <p:spPr>
            <a:xfrm>
              <a:off x="6986069" y="984408"/>
              <a:ext cx="19050" cy="19050"/>
            </a:xfrm>
            <a:custGeom>
              <a:avLst/>
              <a:gdLst>
                <a:gd name="connsiteX0" fmla="*/ 11948 w 19050"/>
                <a:gd name="connsiteY0" fmla="*/ 7144 h 19050"/>
                <a:gd name="connsiteX1" fmla="*/ 11948 w 19050"/>
                <a:gd name="connsiteY1" fmla="*/ 7144 h 19050"/>
              </a:gdLst>
              <a:ahLst/>
              <a:cxnLst>
                <a:cxn ang="0">
                  <a:pos x="connsiteX0" y="connsiteY0"/>
                </a:cxn>
                <a:cxn ang="0">
                  <a:pos x="connsiteX1" y="connsiteY1"/>
                </a:cxn>
              </a:cxnLst>
              <a:rect l="l" t="t" r="r" b="b"/>
              <a:pathLst>
                <a:path w="19050" h="19050">
                  <a:moveTo>
                    <a:pt x="11948" y="7144"/>
                  </a:moveTo>
                  <a:cubicBezTo>
                    <a:pt x="8138" y="9049"/>
                    <a:pt x="3375" y="34766"/>
                    <a:pt x="1194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8" name="Freeform: Shape 857">
              <a:extLst>
                <a:ext uri="{FF2B5EF4-FFF2-40B4-BE49-F238E27FC236}">
                  <a16:creationId xmlns:a16="http://schemas.microsoft.com/office/drawing/2014/main" xmlns="" id="{08247976-CC1D-428E-8E78-D3BF78BBA0D5}"/>
                </a:ext>
              </a:extLst>
            </p:cNvPr>
            <p:cNvSpPr/>
            <p:nvPr/>
          </p:nvSpPr>
          <p:spPr>
            <a:xfrm>
              <a:off x="7013734" y="9891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001"/>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9" name="Freeform: Shape 858">
              <a:extLst>
                <a:ext uri="{FF2B5EF4-FFF2-40B4-BE49-F238E27FC236}">
                  <a16:creationId xmlns:a16="http://schemas.microsoft.com/office/drawing/2014/main" xmlns="" id="{5EB015A6-7D03-485B-84C3-A1B8020DFD5F}"/>
                </a:ext>
              </a:extLst>
            </p:cNvPr>
            <p:cNvSpPr/>
            <p:nvPr/>
          </p:nvSpPr>
          <p:spPr>
            <a:xfrm>
              <a:off x="7010241" y="1019651"/>
              <a:ext cx="9525" cy="9525"/>
            </a:xfrm>
            <a:custGeom>
              <a:avLst/>
              <a:gdLst>
                <a:gd name="connsiteX0" fmla="*/ 9684 w 9525"/>
                <a:gd name="connsiteY0" fmla="*/ 7144 h 9525"/>
                <a:gd name="connsiteX1" fmla="*/ 9684 w 9525"/>
                <a:gd name="connsiteY1" fmla="*/ 7144 h 9525"/>
              </a:gdLst>
              <a:ahLst/>
              <a:cxnLst>
                <a:cxn ang="0">
                  <a:pos x="connsiteX0" y="connsiteY0"/>
                </a:cxn>
                <a:cxn ang="0">
                  <a:pos x="connsiteX1" y="connsiteY1"/>
                </a:cxn>
              </a:cxnLst>
              <a:rect l="l" t="t" r="r" b="b"/>
              <a:pathLst>
                <a:path w="9525" h="9525">
                  <a:moveTo>
                    <a:pt x="9684" y="7144"/>
                  </a:moveTo>
                  <a:cubicBezTo>
                    <a:pt x="9684" y="7144"/>
                    <a:pt x="3969" y="14764"/>
                    <a:pt x="96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0" name="Freeform: Shape 859">
              <a:extLst>
                <a:ext uri="{FF2B5EF4-FFF2-40B4-BE49-F238E27FC236}">
                  <a16:creationId xmlns:a16="http://schemas.microsoft.com/office/drawing/2014/main" xmlns="" id="{5BF12F9A-AB0D-464B-A44A-EECC528C8767}"/>
                </a:ext>
              </a:extLst>
            </p:cNvPr>
            <p:cNvSpPr/>
            <p:nvPr/>
          </p:nvSpPr>
          <p:spPr>
            <a:xfrm>
              <a:off x="7002304" y="98821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7144"/>
                    <a:pt x="8096" y="7144"/>
                    <a:pt x="7144" y="7144"/>
                  </a:cubicBezTo>
                  <a:lnTo>
                    <a:pt x="10001" y="8096"/>
                  </a:lnTo>
                  <a:close/>
                </a:path>
              </a:pathLst>
            </a:custGeom>
            <a:grpFill/>
            <a:ln w="9525" cap="flat">
              <a:noFill/>
              <a:prstDash val="solid"/>
              <a:miter/>
            </a:ln>
          </p:spPr>
          <p:txBody>
            <a:bodyPr rtlCol="0" anchor="ctr"/>
            <a:lstStyle/>
            <a:p>
              <a:endParaRPr lang="en-US">
                <a:solidFill>
                  <a:prstClr val="black"/>
                </a:solidFill>
              </a:endParaRPr>
            </a:p>
          </p:txBody>
        </p:sp>
        <p:sp>
          <p:nvSpPr>
            <p:cNvPr id="861" name="Freeform: Shape 860">
              <a:extLst>
                <a:ext uri="{FF2B5EF4-FFF2-40B4-BE49-F238E27FC236}">
                  <a16:creationId xmlns:a16="http://schemas.microsoft.com/office/drawing/2014/main" xmlns="" id="{13961D9C-78AB-4FEC-B7D3-F5F6A0057B51}"/>
                </a:ext>
              </a:extLst>
            </p:cNvPr>
            <p:cNvSpPr/>
            <p:nvPr/>
          </p:nvSpPr>
          <p:spPr>
            <a:xfrm>
              <a:off x="7005253" y="1017005"/>
              <a:ext cx="9525" cy="9525"/>
            </a:xfrm>
            <a:custGeom>
              <a:avLst/>
              <a:gdLst>
                <a:gd name="connsiteX0" fmla="*/ 9909 w 9525"/>
                <a:gd name="connsiteY0" fmla="*/ 8837 h 9525"/>
                <a:gd name="connsiteX1" fmla="*/ 9909 w 9525"/>
                <a:gd name="connsiteY1" fmla="*/ 8837 h 9525"/>
              </a:gdLst>
              <a:ahLst/>
              <a:cxnLst>
                <a:cxn ang="0">
                  <a:pos x="connsiteX0" y="connsiteY0"/>
                </a:cxn>
                <a:cxn ang="0">
                  <a:pos x="connsiteX1" y="connsiteY1"/>
                </a:cxn>
              </a:cxnLst>
              <a:rect l="l" t="t" r="r" b="b"/>
              <a:pathLst>
                <a:path w="9525" h="9525">
                  <a:moveTo>
                    <a:pt x="9909" y="8837"/>
                  </a:moveTo>
                  <a:cubicBezTo>
                    <a:pt x="8956" y="8837"/>
                    <a:pt x="4194" y="5027"/>
                    <a:pt x="9909" y="8837"/>
                  </a:cubicBezTo>
                  <a:close/>
                </a:path>
              </a:pathLst>
            </a:custGeom>
            <a:grpFill/>
            <a:ln w="9525" cap="flat">
              <a:noFill/>
              <a:prstDash val="solid"/>
              <a:miter/>
            </a:ln>
          </p:spPr>
          <p:txBody>
            <a:bodyPr rtlCol="0" anchor="ctr"/>
            <a:lstStyle/>
            <a:p>
              <a:endParaRPr lang="en-US">
                <a:solidFill>
                  <a:prstClr val="black"/>
                </a:solidFill>
              </a:endParaRPr>
            </a:p>
          </p:txBody>
        </p:sp>
        <p:sp>
          <p:nvSpPr>
            <p:cNvPr id="862" name="Freeform: Shape 861">
              <a:extLst>
                <a:ext uri="{FF2B5EF4-FFF2-40B4-BE49-F238E27FC236}">
                  <a16:creationId xmlns:a16="http://schemas.microsoft.com/office/drawing/2014/main" xmlns="" id="{69EAF25E-6B75-49BD-9533-7396C823EDED}"/>
                </a:ext>
              </a:extLst>
            </p:cNvPr>
            <p:cNvSpPr/>
            <p:nvPr/>
          </p:nvSpPr>
          <p:spPr>
            <a:xfrm>
              <a:off x="7008532" y="978375"/>
              <a:ext cx="9525" cy="47625"/>
            </a:xfrm>
            <a:custGeom>
              <a:avLst/>
              <a:gdLst>
                <a:gd name="connsiteX0" fmla="*/ 9488 w 9525"/>
                <a:gd name="connsiteY0" fmla="*/ 48420 h 47625"/>
                <a:gd name="connsiteX1" fmla="*/ 9488 w 9525"/>
                <a:gd name="connsiteY1" fmla="*/ 48420 h 47625"/>
              </a:gdLst>
              <a:ahLst/>
              <a:cxnLst>
                <a:cxn ang="0">
                  <a:pos x="connsiteX0" y="connsiteY0"/>
                </a:cxn>
                <a:cxn ang="0">
                  <a:pos x="connsiteX1" y="connsiteY1"/>
                </a:cxn>
              </a:cxnLst>
              <a:rect l="l" t="t" r="r" b="b"/>
              <a:pathLst>
                <a:path w="9525" h="47625">
                  <a:moveTo>
                    <a:pt x="9488" y="48420"/>
                  </a:moveTo>
                  <a:cubicBezTo>
                    <a:pt x="4726" y="-43973"/>
                    <a:pt x="8536" y="47467"/>
                    <a:pt x="9488" y="48420"/>
                  </a:cubicBezTo>
                  <a:close/>
                </a:path>
              </a:pathLst>
            </a:custGeom>
            <a:grpFill/>
            <a:ln w="9525" cap="flat">
              <a:noFill/>
              <a:prstDash val="solid"/>
              <a:miter/>
            </a:ln>
          </p:spPr>
          <p:txBody>
            <a:bodyPr rtlCol="0" anchor="ctr"/>
            <a:lstStyle/>
            <a:p>
              <a:endParaRPr lang="en-US">
                <a:solidFill>
                  <a:prstClr val="black"/>
                </a:solidFill>
              </a:endParaRPr>
            </a:p>
          </p:txBody>
        </p:sp>
        <p:sp>
          <p:nvSpPr>
            <p:cNvPr id="863" name="Freeform: Shape 862">
              <a:extLst>
                <a:ext uri="{FF2B5EF4-FFF2-40B4-BE49-F238E27FC236}">
                  <a16:creationId xmlns:a16="http://schemas.microsoft.com/office/drawing/2014/main" xmlns="" id="{AA459D0C-E5C5-45F8-82E7-D4DBE77EB373}"/>
                </a:ext>
              </a:extLst>
            </p:cNvPr>
            <p:cNvSpPr/>
            <p:nvPr/>
          </p:nvSpPr>
          <p:spPr>
            <a:xfrm>
              <a:off x="7122411" y="1121568"/>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7"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4" name="Freeform: Shape 863">
              <a:extLst>
                <a:ext uri="{FF2B5EF4-FFF2-40B4-BE49-F238E27FC236}">
                  <a16:creationId xmlns:a16="http://schemas.microsoft.com/office/drawing/2014/main" xmlns="" id="{727ADEEF-5BA6-4A9E-AF73-5A4FC2AFEC20}"/>
                </a:ext>
              </a:extLst>
            </p:cNvPr>
            <p:cNvSpPr/>
            <p:nvPr/>
          </p:nvSpPr>
          <p:spPr>
            <a:xfrm>
              <a:off x="7105174" y="1119663"/>
              <a:ext cx="9525" cy="9525"/>
            </a:xfrm>
            <a:custGeom>
              <a:avLst/>
              <a:gdLst>
                <a:gd name="connsiteX0" fmla="*/ 9049 w 9525"/>
                <a:gd name="connsiteY0" fmla="*/ 7144 h 9525"/>
                <a:gd name="connsiteX1" fmla="*/ 7144 w 9525"/>
                <a:gd name="connsiteY1" fmla="*/ 10001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10001"/>
                  </a:cubicBezTo>
                  <a:cubicBezTo>
                    <a:pt x="8096" y="9049"/>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5" name="Freeform: Shape 864">
              <a:extLst>
                <a:ext uri="{FF2B5EF4-FFF2-40B4-BE49-F238E27FC236}">
                  <a16:creationId xmlns:a16="http://schemas.microsoft.com/office/drawing/2014/main" xmlns="" id="{D910AF25-4B61-4B25-9A72-D7FEA5DC3A3F}"/>
                </a:ext>
              </a:extLst>
            </p:cNvPr>
            <p:cNvSpPr/>
            <p:nvPr/>
          </p:nvSpPr>
          <p:spPr>
            <a:xfrm>
              <a:off x="7089099" y="1121568"/>
              <a:ext cx="28575" cy="38100"/>
            </a:xfrm>
            <a:custGeom>
              <a:avLst/>
              <a:gdLst>
                <a:gd name="connsiteX0" fmla="*/ 14645 w 28575"/>
                <a:gd name="connsiteY0" fmla="*/ 34766 h 38100"/>
                <a:gd name="connsiteX1" fmla="*/ 23218 w 28575"/>
                <a:gd name="connsiteY1" fmla="*/ 7144 h 38100"/>
                <a:gd name="connsiteX2" fmla="*/ 14645 w 28575"/>
                <a:gd name="connsiteY2" fmla="*/ 34766 h 38100"/>
              </a:gdLst>
              <a:ahLst/>
              <a:cxnLst>
                <a:cxn ang="0">
                  <a:pos x="connsiteX0" y="connsiteY0"/>
                </a:cxn>
                <a:cxn ang="0">
                  <a:pos x="connsiteX1" y="connsiteY1"/>
                </a:cxn>
                <a:cxn ang="0">
                  <a:pos x="connsiteX2" y="connsiteY2"/>
                </a:cxn>
              </a:cxnLst>
              <a:rect l="l" t="t" r="r" b="b"/>
              <a:pathLst>
                <a:path w="28575" h="38100">
                  <a:moveTo>
                    <a:pt x="14645" y="34766"/>
                  </a:moveTo>
                  <a:cubicBezTo>
                    <a:pt x="9883" y="30004"/>
                    <a:pt x="17503" y="17621"/>
                    <a:pt x="23218" y="7144"/>
                  </a:cubicBezTo>
                  <a:cubicBezTo>
                    <a:pt x="-6309" y="29051"/>
                    <a:pt x="13693" y="25241"/>
                    <a:pt x="14645" y="34766"/>
                  </a:cubicBezTo>
                  <a:close/>
                </a:path>
              </a:pathLst>
            </a:custGeom>
            <a:grpFill/>
            <a:ln w="9525" cap="flat">
              <a:noFill/>
              <a:prstDash val="solid"/>
              <a:miter/>
            </a:ln>
          </p:spPr>
          <p:txBody>
            <a:bodyPr rtlCol="0" anchor="ctr"/>
            <a:lstStyle/>
            <a:p>
              <a:endParaRPr lang="en-US">
                <a:solidFill>
                  <a:prstClr val="black"/>
                </a:solidFill>
              </a:endParaRPr>
            </a:p>
          </p:txBody>
        </p:sp>
        <p:sp>
          <p:nvSpPr>
            <p:cNvPr id="866" name="Freeform: Shape 865">
              <a:extLst>
                <a:ext uri="{FF2B5EF4-FFF2-40B4-BE49-F238E27FC236}">
                  <a16:creationId xmlns:a16="http://schemas.microsoft.com/office/drawing/2014/main" xmlns="" id="{E210D099-3E59-4721-8111-F3B25C6F99FF}"/>
                </a:ext>
              </a:extLst>
            </p:cNvPr>
            <p:cNvSpPr/>
            <p:nvPr/>
          </p:nvSpPr>
          <p:spPr>
            <a:xfrm>
              <a:off x="7103269" y="1156103"/>
              <a:ext cx="9525" cy="9525"/>
            </a:xfrm>
            <a:custGeom>
              <a:avLst/>
              <a:gdLst>
                <a:gd name="connsiteX0" fmla="*/ 7144 w 9525"/>
                <a:gd name="connsiteY0" fmla="*/ 9756 h 9525"/>
                <a:gd name="connsiteX1" fmla="*/ 10001 w 9525"/>
                <a:gd name="connsiteY1" fmla="*/ 8804 h 9525"/>
                <a:gd name="connsiteX2" fmla="*/ 7144 w 9525"/>
                <a:gd name="connsiteY2" fmla="*/ 9756 h 9525"/>
              </a:gdLst>
              <a:ahLst/>
              <a:cxnLst>
                <a:cxn ang="0">
                  <a:pos x="connsiteX0" y="connsiteY0"/>
                </a:cxn>
                <a:cxn ang="0">
                  <a:pos x="connsiteX1" y="connsiteY1"/>
                </a:cxn>
                <a:cxn ang="0">
                  <a:pos x="connsiteX2" y="connsiteY2"/>
                </a:cxn>
              </a:cxnLst>
              <a:rect l="l" t="t" r="r" b="b"/>
              <a:pathLst>
                <a:path w="9525" h="9525">
                  <a:moveTo>
                    <a:pt x="7144" y="9756"/>
                  </a:moveTo>
                  <a:cubicBezTo>
                    <a:pt x="9049" y="9756"/>
                    <a:pt x="9049" y="9756"/>
                    <a:pt x="10001" y="8804"/>
                  </a:cubicBezTo>
                  <a:cubicBezTo>
                    <a:pt x="10001" y="4994"/>
                    <a:pt x="9049" y="8804"/>
                    <a:pt x="7144" y="9756"/>
                  </a:cubicBezTo>
                  <a:close/>
                </a:path>
              </a:pathLst>
            </a:custGeom>
            <a:grpFill/>
            <a:ln w="9525" cap="flat">
              <a:noFill/>
              <a:prstDash val="solid"/>
              <a:miter/>
            </a:ln>
          </p:spPr>
          <p:txBody>
            <a:bodyPr rtlCol="0" anchor="ctr"/>
            <a:lstStyle/>
            <a:p>
              <a:endParaRPr lang="en-US">
                <a:solidFill>
                  <a:prstClr val="black"/>
                </a:solidFill>
              </a:endParaRPr>
            </a:p>
          </p:txBody>
        </p:sp>
        <p:sp>
          <p:nvSpPr>
            <p:cNvPr id="867" name="Freeform: Shape 866">
              <a:extLst>
                <a:ext uri="{FF2B5EF4-FFF2-40B4-BE49-F238E27FC236}">
                  <a16:creationId xmlns:a16="http://schemas.microsoft.com/office/drawing/2014/main" xmlns="" id="{59EA3483-B051-4ABA-897E-50E35919F8C4}"/>
                </a:ext>
              </a:extLst>
            </p:cNvPr>
            <p:cNvSpPr/>
            <p:nvPr/>
          </p:nvSpPr>
          <p:spPr>
            <a:xfrm>
              <a:off x="7057830" y="1089183"/>
              <a:ext cx="9525" cy="19050"/>
            </a:xfrm>
            <a:custGeom>
              <a:avLst/>
              <a:gdLst>
                <a:gd name="connsiteX0" fmla="*/ 7814 w 9525"/>
                <a:gd name="connsiteY0" fmla="*/ 7144 h 19050"/>
                <a:gd name="connsiteX1" fmla="*/ 7814 w 9525"/>
                <a:gd name="connsiteY1" fmla="*/ 7144 h 19050"/>
              </a:gdLst>
              <a:ahLst/>
              <a:cxnLst>
                <a:cxn ang="0">
                  <a:pos x="connsiteX0" y="connsiteY0"/>
                </a:cxn>
                <a:cxn ang="0">
                  <a:pos x="connsiteX1" y="connsiteY1"/>
                </a:cxn>
              </a:cxnLst>
              <a:rect l="l" t="t" r="r" b="b"/>
              <a:pathLst>
                <a:path w="9525" h="19050">
                  <a:moveTo>
                    <a:pt x="7814" y="7144"/>
                  </a:moveTo>
                  <a:cubicBezTo>
                    <a:pt x="5910" y="17621"/>
                    <a:pt x="8767" y="10954"/>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8" name="Freeform: Shape 867">
              <a:extLst>
                <a:ext uri="{FF2B5EF4-FFF2-40B4-BE49-F238E27FC236}">
                  <a16:creationId xmlns:a16="http://schemas.microsoft.com/office/drawing/2014/main" xmlns="" id="{E445664F-A48F-46BE-AACC-F6326892CB2A}"/>
                </a:ext>
              </a:extLst>
            </p:cNvPr>
            <p:cNvSpPr/>
            <p:nvPr/>
          </p:nvSpPr>
          <p:spPr>
            <a:xfrm>
              <a:off x="7060406" y="109204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9" name="Freeform: Shape 868">
              <a:extLst>
                <a:ext uri="{FF2B5EF4-FFF2-40B4-BE49-F238E27FC236}">
                  <a16:creationId xmlns:a16="http://schemas.microsoft.com/office/drawing/2014/main" xmlns="" id="{76BEA2E3-A175-4B10-80D3-117CF807B4FB}"/>
                </a:ext>
              </a:extLst>
            </p:cNvPr>
            <p:cNvSpPr/>
            <p:nvPr/>
          </p:nvSpPr>
          <p:spPr>
            <a:xfrm>
              <a:off x="7057549" y="10882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0" name="Freeform: Shape 869">
              <a:extLst>
                <a:ext uri="{FF2B5EF4-FFF2-40B4-BE49-F238E27FC236}">
                  <a16:creationId xmlns:a16="http://schemas.microsoft.com/office/drawing/2014/main" xmlns="" id="{512CD8D6-4571-4F62-93F2-96D58AF22750}"/>
                </a:ext>
              </a:extLst>
            </p:cNvPr>
            <p:cNvSpPr/>
            <p:nvPr/>
          </p:nvSpPr>
          <p:spPr>
            <a:xfrm>
              <a:off x="6993731" y="984739"/>
              <a:ext cx="9525" cy="9525"/>
            </a:xfrm>
            <a:custGeom>
              <a:avLst/>
              <a:gdLst>
                <a:gd name="connsiteX0" fmla="*/ 10001 w 9525"/>
                <a:gd name="connsiteY0" fmla="*/ 8718 h 9525"/>
                <a:gd name="connsiteX1" fmla="*/ 7144 w 9525"/>
                <a:gd name="connsiteY1" fmla="*/ 7766 h 9525"/>
                <a:gd name="connsiteX2" fmla="*/ 10001 w 9525"/>
                <a:gd name="connsiteY2" fmla="*/ 8718 h 9525"/>
              </a:gdLst>
              <a:ahLst/>
              <a:cxnLst>
                <a:cxn ang="0">
                  <a:pos x="connsiteX0" y="connsiteY0"/>
                </a:cxn>
                <a:cxn ang="0">
                  <a:pos x="connsiteX1" y="connsiteY1"/>
                </a:cxn>
                <a:cxn ang="0">
                  <a:pos x="connsiteX2" y="connsiteY2"/>
                </a:cxn>
              </a:cxnLst>
              <a:rect l="l" t="t" r="r" b="b"/>
              <a:pathLst>
                <a:path w="9525" h="9525">
                  <a:moveTo>
                    <a:pt x="10001" y="8718"/>
                  </a:moveTo>
                  <a:cubicBezTo>
                    <a:pt x="10001" y="5861"/>
                    <a:pt x="8096" y="7766"/>
                    <a:pt x="7144" y="7766"/>
                  </a:cubicBezTo>
                  <a:cubicBezTo>
                    <a:pt x="8096" y="7766"/>
                    <a:pt x="9049" y="8718"/>
                    <a:pt x="10001" y="8718"/>
                  </a:cubicBezTo>
                  <a:close/>
                </a:path>
              </a:pathLst>
            </a:custGeom>
            <a:grpFill/>
            <a:ln w="9525" cap="flat">
              <a:noFill/>
              <a:prstDash val="solid"/>
              <a:miter/>
            </a:ln>
          </p:spPr>
          <p:txBody>
            <a:bodyPr rtlCol="0" anchor="ctr"/>
            <a:lstStyle/>
            <a:p>
              <a:endParaRPr lang="en-US">
                <a:solidFill>
                  <a:prstClr val="black"/>
                </a:solidFill>
              </a:endParaRPr>
            </a:p>
          </p:txBody>
        </p:sp>
        <p:sp>
          <p:nvSpPr>
            <p:cNvPr id="871" name="Freeform: Shape 870">
              <a:extLst>
                <a:ext uri="{FF2B5EF4-FFF2-40B4-BE49-F238E27FC236}">
                  <a16:creationId xmlns:a16="http://schemas.microsoft.com/office/drawing/2014/main" xmlns="" id="{72FB209A-D825-4DD6-9B8C-EF2AC4E99FC2}"/>
                </a:ext>
              </a:extLst>
            </p:cNvPr>
            <p:cNvSpPr/>
            <p:nvPr/>
          </p:nvSpPr>
          <p:spPr>
            <a:xfrm>
              <a:off x="6928009" y="1012031"/>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9049"/>
                    <a:pt x="7144" y="10001"/>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872" name="Freeform: Shape 871">
              <a:extLst>
                <a:ext uri="{FF2B5EF4-FFF2-40B4-BE49-F238E27FC236}">
                  <a16:creationId xmlns:a16="http://schemas.microsoft.com/office/drawing/2014/main" xmlns="" id="{470BF3F8-7828-417F-98C9-821E71E0DF02}"/>
                </a:ext>
              </a:extLst>
            </p:cNvPr>
            <p:cNvSpPr/>
            <p:nvPr/>
          </p:nvSpPr>
          <p:spPr>
            <a:xfrm>
              <a:off x="6886099" y="107965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3" name="Freeform: Shape 872">
              <a:extLst>
                <a:ext uri="{FF2B5EF4-FFF2-40B4-BE49-F238E27FC236}">
                  <a16:creationId xmlns:a16="http://schemas.microsoft.com/office/drawing/2014/main" xmlns="" id="{BACC9D3C-0C0D-487B-933F-66B5D50DA344}"/>
                </a:ext>
              </a:extLst>
            </p:cNvPr>
            <p:cNvSpPr/>
            <p:nvPr/>
          </p:nvSpPr>
          <p:spPr>
            <a:xfrm>
              <a:off x="6882490" y="1080611"/>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3132" y="15716"/>
                    <a:pt x="9800" y="9049"/>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4" name="Freeform: Shape 873">
              <a:extLst>
                <a:ext uri="{FF2B5EF4-FFF2-40B4-BE49-F238E27FC236}">
                  <a16:creationId xmlns:a16="http://schemas.microsoft.com/office/drawing/2014/main" xmlns="" id="{E61B71C8-13FE-48D7-8167-CAB9E9860D88}"/>
                </a:ext>
              </a:extLst>
            </p:cNvPr>
            <p:cNvSpPr/>
            <p:nvPr/>
          </p:nvSpPr>
          <p:spPr>
            <a:xfrm>
              <a:off x="6890374" y="1037748"/>
              <a:ext cx="19050" cy="38100"/>
            </a:xfrm>
            <a:custGeom>
              <a:avLst/>
              <a:gdLst>
                <a:gd name="connsiteX0" fmla="*/ 19061 w 19050"/>
                <a:gd name="connsiteY0" fmla="*/ 31909 h 38100"/>
                <a:gd name="connsiteX1" fmla="*/ 7631 w 19050"/>
                <a:gd name="connsiteY1" fmla="*/ 7144 h 38100"/>
                <a:gd name="connsiteX2" fmla="*/ 19061 w 19050"/>
                <a:gd name="connsiteY2" fmla="*/ 31909 h 38100"/>
              </a:gdLst>
              <a:ahLst/>
              <a:cxnLst>
                <a:cxn ang="0">
                  <a:pos x="connsiteX0" y="connsiteY0"/>
                </a:cxn>
                <a:cxn ang="0">
                  <a:pos x="connsiteX1" y="connsiteY1"/>
                </a:cxn>
                <a:cxn ang="0">
                  <a:pos x="connsiteX2" y="connsiteY2"/>
                </a:cxn>
              </a:cxnLst>
              <a:rect l="l" t="t" r="r" b="b"/>
              <a:pathLst>
                <a:path w="19050" h="38100">
                  <a:moveTo>
                    <a:pt x="19061" y="31909"/>
                  </a:moveTo>
                  <a:cubicBezTo>
                    <a:pt x="16204" y="24289"/>
                    <a:pt x="20014" y="9049"/>
                    <a:pt x="7631" y="7144"/>
                  </a:cubicBezTo>
                  <a:cubicBezTo>
                    <a:pt x="4774" y="15716"/>
                    <a:pt x="15251" y="40481"/>
                    <a:pt x="19061" y="31909"/>
                  </a:cubicBezTo>
                  <a:close/>
                </a:path>
              </a:pathLst>
            </a:custGeom>
            <a:grpFill/>
            <a:ln w="9525" cap="flat">
              <a:noFill/>
              <a:prstDash val="solid"/>
              <a:miter/>
            </a:ln>
          </p:spPr>
          <p:txBody>
            <a:bodyPr rtlCol="0" anchor="ctr"/>
            <a:lstStyle/>
            <a:p>
              <a:endParaRPr lang="en-US">
                <a:solidFill>
                  <a:prstClr val="black"/>
                </a:solidFill>
              </a:endParaRPr>
            </a:p>
          </p:txBody>
        </p:sp>
        <p:sp>
          <p:nvSpPr>
            <p:cNvPr id="875" name="Freeform: Shape 874">
              <a:extLst>
                <a:ext uri="{FF2B5EF4-FFF2-40B4-BE49-F238E27FC236}">
                  <a16:creationId xmlns:a16="http://schemas.microsoft.com/office/drawing/2014/main" xmlns="" id="{665DBE87-DEEC-48C1-A461-F871E8117C95}"/>
                </a:ext>
              </a:extLst>
            </p:cNvPr>
            <p:cNvSpPr/>
            <p:nvPr/>
          </p:nvSpPr>
          <p:spPr>
            <a:xfrm>
              <a:off x="6884822" y="1062738"/>
              <a:ext cx="38100" cy="28575"/>
            </a:xfrm>
            <a:custGeom>
              <a:avLst/>
              <a:gdLst>
                <a:gd name="connsiteX0" fmla="*/ 11278 w 38100"/>
                <a:gd name="connsiteY0" fmla="*/ 18349 h 28575"/>
                <a:gd name="connsiteX1" fmla="*/ 24613 w 38100"/>
                <a:gd name="connsiteY1" fmla="*/ 8824 h 28575"/>
                <a:gd name="connsiteX2" fmla="*/ 11278 w 38100"/>
                <a:gd name="connsiteY2" fmla="*/ 18349 h 28575"/>
              </a:gdLst>
              <a:ahLst/>
              <a:cxnLst>
                <a:cxn ang="0">
                  <a:pos x="connsiteX0" y="connsiteY0"/>
                </a:cxn>
                <a:cxn ang="0">
                  <a:pos x="connsiteX1" y="connsiteY1"/>
                </a:cxn>
                <a:cxn ang="0">
                  <a:pos x="connsiteX2" y="connsiteY2"/>
                </a:cxn>
              </a:cxnLst>
              <a:rect l="l" t="t" r="r" b="b"/>
              <a:pathLst>
                <a:path w="38100" h="28575">
                  <a:moveTo>
                    <a:pt x="11278" y="18349"/>
                  </a:moveTo>
                  <a:cubicBezTo>
                    <a:pt x="20803" y="17397"/>
                    <a:pt x="44615" y="48829"/>
                    <a:pt x="24613" y="8824"/>
                  </a:cubicBezTo>
                  <a:cubicBezTo>
                    <a:pt x="20803" y="-1653"/>
                    <a:pt x="-2057" y="41209"/>
                    <a:pt x="11278" y="18349"/>
                  </a:cubicBezTo>
                  <a:close/>
                </a:path>
              </a:pathLst>
            </a:custGeom>
            <a:grpFill/>
            <a:ln w="9525" cap="flat">
              <a:noFill/>
              <a:prstDash val="solid"/>
              <a:miter/>
            </a:ln>
          </p:spPr>
          <p:txBody>
            <a:bodyPr rtlCol="0" anchor="ctr"/>
            <a:lstStyle/>
            <a:p>
              <a:endParaRPr lang="en-US">
                <a:solidFill>
                  <a:prstClr val="black"/>
                </a:solidFill>
              </a:endParaRPr>
            </a:p>
          </p:txBody>
        </p:sp>
        <p:sp>
          <p:nvSpPr>
            <p:cNvPr id="876" name="Freeform: Shape 875">
              <a:extLst>
                <a:ext uri="{FF2B5EF4-FFF2-40B4-BE49-F238E27FC236}">
                  <a16:creationId xmlns:a16="http://schemas.microsoft.com/office/drawing/2014/main" xmlns="" id="{44005970-FF4B-472E-AC1D-53C465050A9F}"/>
                </a:ext>
              </a:extLst>
            </p:cNvPr>
            <p:cNvSpPr/>
            <p:nvPr/>
          </p:nvSpPr>
          <p:spPr>
            <a:xfrm>
              <a:off x="6902291" y="10653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77" name="Freeform: Shape 876">
              <a:extLst>
                <a:ext uri="{FF2B5EF4-FFF2-40B4-BE49-F238E27FC236}">
                  <a16:creationId xmlns:a16="http://schemas.microsoft.com/office/drawing/2014/main" xmlns="" id="{FBFD9862-C08D-4FAF-9734-53520D466C8F}"/>
                </a:ext>
              </a:extLst>
            </p:cNvPr>
            <p:cNvSpPr/>
            <p:nvPr/>
          </p:nvSpPr>
          <p:spPr>
            <a:xfrm>
              <a:off x="7413964" y="1218257"/>
              <a:ext cx="28575" cy="19050"/>
            </a:xfrm>
            <a:custGeom>
              <a:avLst/>
              <a:gdLst>
                <a:gd name="connsiteX0" fmla="*/ 7916 w 28575"/>
                <a:gd name="connsiteY0" fmla="*/ 13325 h 19050"/>
                <a:gd name="connsiteX1" fmla="*/ 7916 w 28575"/>
                <a:gd name="connsiteY1" fmla="*/ 13325 h 19050"/>
              </a:gdLst>
              <a:ahLst/>
              <a:cxnLst>
                <a:cxn ang="0">
                  <a:pos x="connsiteX0" y="connsiteY0"/>
                </a:cxn>
                <a:cxn ang="0">
                  <a:pos x="connsiteX1" y="connsiteY1"/>
                </a:cxn>
              </a:cxnLst>
              <a:rect l="l" t="t" r="r" b="b"/>
              <a:pathLst>
                <a:path w="28575" h="19050">
                  <a:moveTo>
                    <a:pt x="7916" y="13325"/>
                  </a:moveTo>
                  <a:cubicBezTo>
                    <a:pt x="296" y="16183"/>
                    <a:pt x="52683" y="-1915"/>
                    <a:pt x="7916" y="13325"/>
                  </a:cubicBezTo>
                  <a:close/>
                </a:path>
              </a:pathLst>
            </a:custGeom>
            <a:grpFill/>
            <a:ln w="9525" cap="flat">
              <a:noFill/>
              <a:prstDash val="solid"/>
              <a:miter/>
            </a:ln>
          </p:spPr>
          <p:txBody>
            <a:bodyPr rtlCol="0" anchor="ctr"/>
            <a:lstStyle/>
            <a:p>
              <a:endParaRPr lang="en-US">
                <a:solidFill>
                  <a:prstClr val="black"/>
                </a:solidFill>
              </a:endParaRPr>
            </a:p>
          </p:txBody>
        </p:sp>
        <p:sp>
          <p:nvSpPr>
            <p:cNvPr id="878" name="Freeform: Shape 877">
              <a:extLst>
                <a:ext uri="{FF2B5EF4-FFF2-40B4-BE49-F238E27FC236}">
                  <a16:creationId xmlns:a16="http://schemas.microsoft.com/office/drawing/2014/main" xmlns="" id="{B72E2ADD-FFB5-48BC-9511-24DB7A814AAA}"/>
                </a:ext>
              </a:extLst>
            </p:cNvPr>
            <p:cNvSpPr/>
            <p:nvPr/>
          </p:nvSpPr>
          <p:spPr>
            <a:xfrm>
              <a:off x="7701439" y="96631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10001"/>
                    <a:pt x="8096" y="10001"/>
                  </a:cubicBezTo>
                  <a:cubicBezTo>
                    <a:pt x="8096" y="10001"/>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9" name="Freeform: Shape 878">
              <a:extLst>
                <a:ext uri="{FF2B5EF4-FFF2-40B4-BE49-F238E27FC236}">
                  <a16:creationId xmlns:a16="http://schemas.microsoft.com/office/drawing/2014/main" xmlns="" id="{24B69873-3F17-4D7F-A943-C34255AB8BCD}"/>
                </a:ext>
              </a:extLst>
            </p:cNvPr>
            <p:cNvSpPr/>
            <p:nvPr/>
          </p:nvSpPr>
          <p:spPr>
            <a:xfrm>
              <a:off x="7458551" y="1216818"/>
              <a:ext cx="9525" cy="19050"/>
            </a:xfrm>
            <a:custGeom>
              <a:avLst/>
              <a:gdLst>
                <a:gd name="connsiteX0" fmla="*/ 7144 w 9525"/>
                <a:gd name="connsiteY0" fmla="*/ 12859 h 19050"/>
                <a:gd name="connsiteX1" fmla="*/ 9049 w 9525"/>
                <a:gd name="connsiteY1" fmla="*/ 7144 h 19050"/>
                <a:gd name="connsiteX2" fmla="*/ 7144 w 9525"/>
                <a:gd name="connsiteY2" fmla="*/ 12859 h 19050"/>
              </a:gdLst>
              <a:ahLst/>
              <a:cxnLst>
                <a:cxn ang="0">
                  <a:pos x="connsiteX0" y="connsiteY0"/>
                </a:cxn>
                <a:cxn ang="0">
                  <a:pos x="connsiteX1" y="connsiteY1"/>
                </a:cxn>
                <a:cxn ang="0">
                  <a:pos x="connsiteX2" y="connsiteY2"/>
                </a:cxn>
              </a:cxnLst>
              <a:rect l="l" t="t" r="r" b="b"/>
              <a:pathLst>
                <a:path w="9525" h="19050">
                  <a:moveTo>
                    <a:pt x="7144" y="12859"/>
                  </a:moveTo>
                  <a:lnTo>
                    <a:pt x="9049" y="7144"/>
                  </a:lnTo>
                  <a:cubicBezTo>
                    <a:pt x="8096" y="8096"/>
                    <a:pt x="7144" y="10001"/>
                    <a:pt x="7144"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80" name="Freeform: Shape 879">
              <a:extLst>
                <a:ext uri="{FF2B5EF4-FFF2-40B4-BE49-F238E27FC236}">
                  <a16:creationId xmlns:a16="http://schemas.microsoft.com/office/drawing/2014/main" xmlns="" id="{2A4F09FE-F71D-4490-A0CE-A4F13F005804}"/>
                </a:ext>
              </a:extLst>
            </p:cNvPr>
            <p:cNvSpPr/>
            <p:nvPr/>
          </p:nvSpPr>
          <p:spPr>
            <a:xfrm>
              <a:off x="7455694" y="1305293"/>
              <a:ext cx="9525" cy="9525"/>
            </a:xfrm>
            <a:custGeom>
              <a:avLst/>
              <a:gdLst>
                <a:gd name="connsiteX0" fmla="*/ 7144 w 9525"/>
                <a:gd name="connsiteY0" fmla="*/ 9156 h 9525"/>
                <a:gd name="connsiteX1" fmla="*/ 7144 w 9525"/>
                <a:gd name="connsiteY1" fmla="*/ 9156 h 9525"/>
              </a:gdLst>
              <a:ahLst/>
              <a:cxnLst>
                <a:cxn ang="0">
                  <a:pos x="connsiteX0" y="connsiteY0"/>
                </a:cxn>
                <a:cxn ang="0">
                  <a:pos x="connsiteX1" y="connsiteY1"/>
                </a:cxn>
              </a:cxnLst>
              <a:rect l="l" t="t" r="r" b="b"/>
              <a:pathLst>
                <a:path w="9525" h="9525">
                  <a:moveTo>
                    <a:pt x="7144" y="9156"/>
                  </a:moveTo>
                  <a:cubicBezTo>
                    <a:pt x="7144" y="12014"/>
                    <a:pt x="10001" y="3441"/>
                    <a:pt x="7144" y="9156"/>
                  </a:cubicBezTo>
                  <a:close/>
                </a:path>
              </a:pathLst>
            </a:custGeom>
            <a:grpFill/>
            <a:ln w="9525" cap="flat">
              <a:noFill/>
              <a:prstDash val="solid"/>
              <a:miter/>
            </a:ln>
          </p:spPr>
          <p:txBody>
            <a:bodyPr rtlCol="0" anchor="ctr"/>
            <a:lstStyle/>
            <a:p>
              <a:endParaRPr lang="en-US">
                <a:solidFill>
                  <a:prstClr val="black"/>
                </a:solidFill>
              </a:endParaRPr>
            </a:p>
          </p:txBody>
        </p:sp>
        <p:sp>
          <p:nvSpPr>
            <p:cNvPr id="881" name="Freeform: Shape 880">
              <a:extLst>
                <a:ext uri="{FF2B5EF4-FFF2-40B4-BE49-F238E27FC236}">
                  <a16:creationId xmlns:a16="http://schemas.microsoft.com/office/drawing/2014/main" xmlns="" id="{FD2A62EA-0E9E-4E62-92C0-85388A07591E}"/>
                </a:ext>
              </a:extLst>
            </p:cNvPr>
            <p:cNvSpPr/>
            <p:nvPr/>
          </p:nvSpPr>
          <p:spPr>
            <a:xfrm>
              <a:off x="7515701" y="117419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82" name="Freeform: Shape 881">
              <a:extLst>
                <a:ext uri="{FF2B5EF4-FFF2-40B4-BE49-F238E27FC236}">
                  <a16:creationId xmlns:a16="http://schemas.microsoft.com/office/drawing/2014/main" xmlns="" id="{8A87B40E-580F-4129-A30F-987A28F015CA}"/>
                </a:ext>
              </a:extLst>
            </p:cNvPr>
            <p:cNvSpPr/>
            <p:nvPr/>
          </p:nvSpPr>
          <p:spPr>
            <a:xfrm>
              <a:off x="7369016" y="1322132"/>
              <a:ext cx="28575" cy="28575"/>
            </a:xfrm>
            <a:custGeom>
              <a:avLst/>
              <a:gdLst>
                <a:gd name="connsiteX0" fmla="*/ 7144 w 28575"/>
                <a:gd name="connsiteY0" fmla="*/ 21845 h 28575"/>
                <a:gd name="connsiteX1" fmla="*/ 7144 w 28575"/>
                <a:gd name="connsiteY1" fmla="*/ 21845 h 28575"/>
              </a:gdLst>
              <a:ahLst/>
              <a:cxnLst>
                <a:cxn ang="0">
                  <a:pos x="connsiteX0" y="connsiteY0"/>
                </a:cxn>
                <a:cxn ang="0">
                  <a:pos x="connsiteX1" y="connsiteY1"/>
                </a:cxn>
              </a:cxnLst>
              <a:rect l="l" t="t" r="r" b="b"/>
              <a:pathLst>
                <a:path w="28575" h="28575">
                  <a:moveTo>
                    <a:pt x="7144" y="21845"/>
                  </a:moveTo>
                  <a:cubicBezTo>
                    <a:pt x="19526" y="9463"/>
                    <a:pt x="33814" y="-3872"/>
                    <a:pt x="7144" y="21845"/>
                  </a:cubicBezTo>
                  <a:close/>
                </a:path>
              </a:pathLst>
            </a:custGeom>
            <a:grpFill/>
            <a:ln w="9525" cap="flat">
              <a:noFill/>
              <a:prstDash val="solid"/>
              <a:miter/>
            </a:ln>
          </p:spPr>
          <p:txBody>
            <a:bodyPr rtlCol="0" anchor="ctr"/>
            <a:lstStyle/>
            <a:p>
              <a:endParaRPr lang="en-US">
                <a:solidFill>
                  <a:prstClr val="black"/>
                </a:solidFill>
              </a:endParaRPr>
            </a:p>
          </p:txBody>
        </p:sp>
        <p:sp>
          <p:nvSpPr>
            <p:cNvPr id="883" name="Freeform: Shape 882">
              <a:extLst>
                <a:ext uri="{FF2B5EF4-FFF2-40B4-BE49-F238E27FC236}">
                  <a16:creationId xmlns:a16="http://schemas.microsoft.com/office/drawing/2014/main" xmlns="" id="{98CEF4B9-F28A-436C-BC81-8095D21B2BC6}"/>
                </a:ext>
              </a:extLst>
            </p:cNvPr>
            <p:cNvSpPr/>
            <p:nvPr/>
          </p:nvSpPr>
          <p:spPr>
            <a:xfrm>
              <a:off x="7681436" y="11149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4" name="Freeform: Shape 883">
              <a:extLst>
                <a:ext uri="{FF2B5EF4-FFF2-40B4-BE49-F238E27FC236}">
                  <a16:creationId xmlns:a16="http://schemas.microsoft.com/office/drawing/2014/main" xmlns="" id="{D0DE38B4-C4C9-49F7-B8CC-09CA17E7CC18}"/>
                </a:ext>
              </a:extLst>
            </p:cNvPr>
            <p:cNvSpPr/>
            <p:nvPr/>
          </p:nvSpPr>
          <p:spPr>
            <a:xfrm>
              <a:off x="7681436" y="1114901"/>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lnTo>
                    <a:pt x="7144" y="7144"/>
                  </a:lnTo>
                  <a:cubicBezTo>
                    <a:pt x="8096" y="9049"/>
                    <a:pt x="8096" y="10954"/>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885" name="Freeform: Shape 884">
              <a:extLst>
                <a:ext uri="{FF2B5EF4-FFF2-40B4-BE49-F238E27FC236}">
                  <a16:creationId xmlns:a16="http://schemas.microsoft.com/office/drawing/2014/main" xmlns="" id="{3AB6A290-872F-4BFC-A241-756F9FF7A4E9}"/>
                </a:ext>
              </a:extLst>
            </p:cNvPr>
            <p:cNvSpPr/>
            <p:nvPr/>
          </p:nvSpPr>
          <p:spPr>
            <a:xfrm>
              <a:off x="7457705" y="1222216"/>
              <a:ext cx="9525" cy="19050"/>
            </a:xfrm>
            <a:custGeom>
              <a:avLst/>
              <a:gdLst>
                <a:gd name="connsiteX0" fmla="*/ 7990 w 9525"/>
                <a:gd name="connsiteY0" fmla="*/ 12224 h 19050"/>
                <a:gd name="connsiteX1" fmla="*/ 7990 w 9525"/>
                <a:gd name="connsiteY1" fmla="*/ 12224 h 19050"/>
              </a:gdLst>
              <a:ahLst/>
              <a:cxnLst>
                <a:cxn ang="0">
                  <a:pos x="connsiteX0" y="connsiteY0"/>
                </a:cxn>
                <a:cxn ang="0">
                  <a:pos x="connsiteX1" y="connsiteY1"/>
                </a:cxn>
              </a:cxnLst>
              <a:rect l="l" t="t" r="r" b="b"/>
              <a:pathLst>
                <a:path w="9525" h="19050">
                  <a:moveTo>
                    <a:pt x="7990" y="12224"/>
                  </a:moveTo>
                  <a:cubicBezTo>
                    <a:pt x="6086" y="794"/>
                    <a:pt x="7990" y="12224"/>
                    <a:pt x="7990" y="12224"/>
                  </a:cubicBezTo>
                  <a:close/>
                </a:path>
              </a:pathLst>
            </a:custGeom>
            <a:grpFill/>
            <a:ln w="9525" cap="flat">
              <a:noFill/>
              <a:prstDash val="solid"/>
              <a:miter/>
            </a:ln>
          </p:spPr>
          <p:txBody>
            <a:bodyPr rtlCol="0" anchor="ctr"/>
            <a:lstStyle/>
            <a:p>
              <a:endParaRPr lang="en-US">
                <a:solidFill>
                  <a:prstClr val="black"/>
                </a:solidFill>
              </a:endParaRPr>
            </a:p>
          </p:txBody>
        </p:sp>
        <p:sp>
          <p:nvSpPr>
            <p:cNvPr id="886" name="Freeform: Shape 885">
              <a:extLst>
                <a:ext uri="{FF2B5EF4-FFF2-40B4-BE49-F238E27FC236}">
                  <a16:creationId xmlns:a16="http://schemas.microsoft.com/office/drawing/2014/main" xmlns="" id="{D617DBA6-9B82-4F80-A420-0238163E5A05}"/>
                </a:ext>
              </a:extLst>
            </p:cNvPr>
            <p:cNvSpPr/>
            <p:nvPr/>
          </p:nvSpPr>
          <p:spPr>
            <a:xfrm>
              <a:off x="7450770" y="1243488"/>
              <a:ext cx="19050" cy="19050"/>
            </a:xfrm>
            <a:custGeom>
              <a:avLst/>
              <a:gdLst>
                <a:gd name="connsiteX0" fmla="*/ 13972 w 19050"/>
                <a:gd name="connsiteY0" fmla="*/ 7144 h 19050"/>
                <a:gd name="connsiteX1" fmla="*/ 13972 w 19050"/>
                <a:gd name="connsiteY1" fmla="*/ 7144 h 19050"/>
              </a:gdLst>
              <a:ahLst/>
              <a:cxnLst>
                <a:cxn ang="0">
                  <a:pos x="connsiteX0" y="connsiteY0"/>
                </a:cxn>
                <a:cxn ang="0">
                  <a:pos x="connsiteX1" y="connsiteY1"/>
                </a:cxn>
              </a:cxnLst>
              <a:rect l="l" t="t" r="r" b="b"/>
              <a:pathLst>
                <a:path w="19050" h="19050">
                  <a:moveTo>
                    <a:pt x="13972" y="7144"/>
                  </a:moveTo>
                  <a:cubicBezTo>
                    <a:pt x="6352" y="12859"/>
                    <a:pt x="3495" y="19526"/>
                    <a:pt x="1397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7" name="Freeform: Shape 886">
              <a:extLst>
                <a:ext uri="{FF2B5EF4-FFF2-40B4-BE49-F238E27FC236}">
                  <a16:creationId xmlns:a16="http://schemas.microsoft.com/office/drawing/2014/main" xmlns="" id="{BDF548B2-E454-42EA-9A28-ABFB3CC4BC8D}"/>
                </a:ext>
              </a:extLst>
            </p:cNvPr>
            <p:cNvSpPr/>
            <p:nvPr/>
          </p:nvSpPr>
          <p:spPr>
            <a:xfrm>
              <a:off x="7459504" y="1142507"/>
              <a:ext cx="76200" cy="95250"/>
            </a:xfrm>
            <a:custGeom>
              <a:avLst/>
              <a:gdLst>
                <a:gd name="connsiteX0" fmla="*/ 53816 w 76200"/>
                <a:gd name="connsiteY0" fmla="*/ 40498 h 95250"/>
                <a:gd name="connsiteX1" fmla="*/ 55721 w 76200"/>
                <a:gd name="connsiteY1" fmla="*/ 24305 h 95250"/>
                <a:gd name="connsiteX2" fmla="*/ 60484 w 76200"/>
                <a:gd name="connsiteY2" fmla="*/ 7160 h 95250"/>
                <a:gd name="connsiteX3" fmla="*/ 7144 w 76200"/>
                <a:gd name="connsiteY3" fmla="*/ 80503 h 95250"/>
                <a:gd name="connsiteX4" fmla="*/ 11906 w 76200"/>
                <a:gd name="connsiteY4" fmla="*/ 89075 h 95250"/>
                <a:gd name="connsiteX5" fmla="*/ 22384 w 76200"/>
                <a:gd name="connsiteY5" fmla="*/ 88123 h 95250"/>
                <a:gd name="connsiteX6" fmla="*/ 53816 w 76200"/>
                <a:gd name="connsiteY6" fmla="*/ 40498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6200" h="95250">
                  <a:moveTo>
                    <a:pt x="53816" y="40498"/>
                  </a:moveTo>
                  <a:cubicBezTo>
                    <a:pt x="47149" y="45260"/>
                    <a:pt x="70961" y="24305"/>
                    <a:pt x="55721" y="24305"/>
                  </a:cubicBezTo>
                  <a:cubicBezTo>
                    <a:pt x="64294" y="30020"/>
                    <a:pt x="79534" y="23353"/>
                    <a:pt x="60484" y="7160"/>
                  </a:cubicBezTo>
                  <a:cubicBezTo>
                    <a:pt x="59531" y="6208"/>
                    <a:pt x="20479" y="47165"/>
                    <a:pt x="7144" y="80503"/>
                  </a:cubicBezTo>
                  <a:cubicBezTo>
                    <a:pt x="10001" y="74788"/>
                    <a:pt x="11906" y="77645"/>
                    <a:pt x="11906" y="89075"/>
                  </a:cubicBezTo>
                  <a:cubicBezTo>
                    <a:pt x="13811" y="74788"/>
                    <a:pt x="17621" y="74788"/>
                    <a:pt x="22384" y="88123"/>
                  </a:cubicBezTo>
                  <a:cubicBezTo>
                    <a:pt x="51911" y="60500"/>
                    <a:pt x="50006" y="47165"/>
                    <a:pt x="53816" y="40498"/>
                  </a:cubicBezTo>
                  <a:close/>
                </a:path>
              </a:pathLst>
            </a:custGeom>
            <a:grpFill/>
            <a:ln w="9525" cap="flat">
              <a:noFill/>
              <a:prstDash val="solid"/>
              <a:miter/>
            </a:ln>
          </p:spPr>
          <p:txBody>
            <a:bodyPr rtlCol="0" anchor="ctr"/>
            <a:lstStyle/>
            <a:p>
              <a:endParaRPr lang="en-US">
                <a:solidFill>
                  <a:prstClr val="black"/>
                </a:solidFill>
              </a:endParaRPr>
            </a:p>
          </p:txBody>
        </p:sp>
        <p:sp>
          <p:nvSpPr>
            <p:cNvPr id="888" name="Freeform: Shape 887">
              <a:extLst>
                <a:ext uri="{FF2B5EF4-FFF2-40B4-BE49-F238E27FC236}">
                  <a16:creationId xmlns:a16="http://schemas.microsoft.com/office/drawing/2014/main" xmlns="" id="{BFF94C6A-56BD-42AC-9477-EACA57748042}"/>
                </a:ext>
              </a:extLst>
            </p:cNvPr>
            <p:cNvSpPr/>
            <p:nvPr/>
          </p:nvSpPr>
          <p:spPr>
            <a:xfrm>
              <a:off x="7488079" y="120253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9" name="Freeform: Shape 888">
              <a:extLst>
                <a:ext uri="{FF2B5EF4-FFF2-40B4-BE49-F238E27FC236}">
                  <a16:creationId xmlns:a16="http://schemas.microsoft.com/office/drawing/2014/main" xmlns="" id="{7EA934F9-1A9F-4C1C-B5CF-D67A2DC387B7}"/>
                </a:ext>
              </a:extLst>
            </p:cNvPr>
            <p:cNvSpPr/>
            <p:nvPr/>
          </p:nvSpPr>
          <p:spPr>
            <a:xfrm>
              <a:off x="7501414" y="118877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10001"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0" name="Freeform: Shape 889">
              <a:extLst>
                <a:ext uri="{FF2B5EF4-FFF2-40B4-BE49-F238E27FC236}">
                  <a16:creationId xmlns:a16="http://schemas.microsoft.com/office/drawing/2014/main" xmlns="" id="{8462C88E-3FC7-4D8A-A0C7-7AC6C69294F4}"/>
                </a:ext>
              </a:extLst>
            </p:cNvPr>
            <p:cNvSpPr/>
            <p:nvPr/>
          </p:nvSpPr>
          <p:spPr>
            <a:xfrm>
              <a:off x="7463949" y="1236821"/>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1666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1" name="Freeform: Shape 890">
              <a:extLst>
                <a:ext uri="{FF2B5EF4-FFF2-40B4-BE49-F238E27FC236}">
                  <a16:creationId xmlns:a16="http://schemas.microsoft.com/office/drawing/2014/main" xmlns="" id="{C661FDB5-88B7-42E5-82BC-AA0373D84D23}"/>
                </a:ext>
              </a:extLst>
            </p:cNvPr>
            <p:cNvSpPr/>
            <p:nvPr/>
          </p:nvSpPr>
          <p:spPr>
            <a:xfrm>
              <a:off x="7459080" y="122708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6615" y="4498"/>
                    <a:pt x="7567" y="9260"/>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892" name="Freeform: Shape 891">
              <a:extLst>
                <a:ext uri="{FF2B5EF4-FFF2-40B4-BE49-F238E27FC236}">
                  <a16:creationId xmlns:a16="http://schemas.microsoft.com/office/drawing/2014/main" xmlns="" id="{30EBA07E-139B-49B2-952C-0082DB5F7978}"/>
                </a:ext>
              </a:extLst>
            </p:cNvPr>
            <p:cNvSpPr/>
            <p:nvPr/>
          </p:nvSpPr>
          <p:spPr>
            <a:xfrm>
              <a:off x="7570946" y="118348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7144"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3" name="Freeform: Shape 892">
              <a:extLst>
                <a:ext uri="{FF2B5EF4-FFF2-40B4-BE49-F238E27FC236}">
                  <a16:creationId xmlns:a16="http://schemas.microsoft.com/office/drawing/2014/main" xmlns="" id="{25CFB2E8-4DC0-4106-BA0A-74B10A058C8E}"/>
                </a:ext>
              </a:extLst>
            </p:cNvPr>
            <p:cNvSpPr/>
            <p:nvPr/>
          </p:nvSpPr>
          <p:spPr>
            <a:xfrm>
              <a:off x="7489031" y="1174843"/>
              <a:ext cx="47625" cy="47625"/>
            </a:xfrm>
            <a:custGeom>
              <a:avLst/>
              <a:gdLst>
                <a:gd name="connsiteX0" fmla="*/ 39529 w 47625"/>
                <a:gd name="connsiteY0" fmla="*/ 8162 h 47625"/>
                <a:gd name="connsiteX1" fmla="*/ 7144 w 47625"/>
                <a:gd name="connsiteY1" fmla="*/ 35784 h 47625"/>
                <a:gd name="connsiteX2" fmla="*/ 11906 w 47625"/>
                <a:gd name="connsiteY2" fmla="*/ 41499 h 47625"/>
                <a:gd name="connsiteX3" fmla="*/ 39529 w 47625"/>
                <a:gd name="connsiteY3" fmla="*/ 8162 h 47625"/>
              </a:gdLst>
              <a:ahLst/>
              <a:cxnLst>
                <a:cxn ang="0">
                  <a:pos x="connsiteX0" y="connsiteY0"/>
                </a:cxn>
                <a:cxn ang="0">
                  <a:pos x="connsiteX1" y="connsiteY1"/>
                </a:cxn>
                <a:cxn ang="0">
                  <a:pos x="connsiteX2" y="connsiteY2"/>
                </a:cxn>
                <a:cxn ang="0">
                  <a:pos x="connsiteX3" y="connsiteY3"/>
                </a:cxn>
              </a:cxnLst>
              <a:rect l="l" t="t" r="r" b="b"/>
              <a:pathLst>
                <a:path w="47625" h="47625">
                  <a:moveTo>
                    <a:pt x="39529" y="8162"/>
                  </a:moveTo>
                  <a:cubicBezTo>
                    <a:pt x="34766" y="11972"/>
                    <a:pt x="19526" y="37689"/>
                    <a:pt x="7144" y="35784"/>
                  </a:cubicBezTo>
                  <a:cubicBezTo>
                    <a:pt x="10954" y="36737"/>
                    <a:pt x="12859" y="38642"/>
                    <a:pt x="11906" y="41499"/>
                  </a:cubicBezTo>
                  <a:cubicBezTo>
                    <a:pt x="35719" y="48167"/>
                    <a:pt x="46196" y="-411"/>
                    <a:pt x="39529" y="8162"/>
                  </a:cubicBezTo>
                  <a:close/>
                </a:path>
              </a:pathLst>
            </a:custGeom>
            <a:grpFill/>
            <a:ln w="9525" cap="flat">
              <a:noFill/>
              <a:prstDash val="solid"/>
              <a:miter/>
            </a:ln>
          </p:spPr>
          <p:txBody>
            <a:bodyPr rtlCol="0" anchor="ctr"/>
            <a:lstStyle/>
            <a:p>
              <a:endParaRPr lang="en-US">
                <a:solidFill>
                  <a:prstClr val="black"/>
                </a:solidFill>
              </a:endParaRPr>
            </a:p>
          </p:txBody>
        </p:sp>
        <p:sp>
          <p:nvSpPr>
            <p:cNvPr id="894" name="Freeform: Shape 893">
              <a:extLst>
                <a:ext uri="{FF2B5EF4-FFF2-40B4-BE49-F238E27FC236}">
                  <a16:creationId xmlns:a16="http://schemas.microsoft.com/office/drawing/2014/main" xmlns="" id="{DBD9B751-8A4A-4140-B0FB-C4EEB0343F57}"/>
                </a:ext>
              </a:extLst>
            </p:cNvPr>
            <p:cNvSpPr/>
            <p:nvPr/>
          </p:nvSpPr>
          <p:spPr>
            <a:xfrm>
              <a:off x="7471886" y="12335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6615"/>
                    <a:pt x="7144" y="7567"/>
                  </a:cubicBezTo>
                  <a:cubicBezTo>
                    <a:pt x="8096"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5" name="Freeform: Shape 894">
              <a:extLst>
                <a:ext uri="{FF2B5EF4-FFF2-40B4-BE49-F238E27FC236}">
                  <a16:creationId xmlns:a16="http://schemas.microsoft.com/office/drawing/2014/main" xmlns="" id="{F6A55A43-0913-422A-84CC-ACAC3AE737AA}"/>
                </a:ext>
              </a:extLst>
            </p:cNvPr>
            <p:cNvSpPr/>
            <p:nvPr/>
          </p:nvSpPr>
          <p:spPr>
            <a:xfrm>
              <a:off x="7370921" y="1179671"/>
              <a:ext cx="57150" cy="47625"/>
            </a:xfrm>
            <a:custGeom>
              <a:avLst/>
              <a:gdLst>
                <a:gd name="connsiteX0" fmla="*/ 7144 w 57150"/>
                <a:gd name="connsiteY0" fmla="*/ 25241 h 47625"/>
                <a:gd name="connsiteX1" fmla="*/ 55721 w 57150"/>
                <a:gd name="connsiteY1" fmla="*/ 7144 h 47625"/>
                <a:gd name="connsiteX2" fmla="*/ 53816 w 57150"/>
                <a:gd name="connsiteY2" fmla="*/ 22384 h 47625"/>
                <a:gd name="connsiteX3" fmla="*/ 29051 w 57150"/>
                <a:gd name="connsiteY3" fmla="*/ 43339 h 47625"/>
                <a:gd name="connsiteX4" fmla="*/ 7144 w 57150"/>
                <a:gd name="connsiteY4" fmla="*/ 25241 h 47625"/>
                <a:gd name="connsiteX5" fmla="*/ 11906 w 57150"/>
                <a:gd name="connsiteY5" fmla="*/ 22384 h 47625"/>
                <a:gd name="connsiteX6" fmla="*/ 15716 w 57150"/>
                <a:gd name="connsiteY6" fmla="*/ 22384 h 47625"/>
                <a:gd name="connsiteX7" fmla="*/ 11906 w 57150"/>
                <a:gd name="connsiteY7" fmla="*/ 2238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47625">
                  <a:moveTo>
                    <a:pt x="7144" y="25241"/>
                  </a:moveTo>
                  <a:cubicBezTo>
                    <a:pt x="20479" y="19526"/>
                    <a:pt x="34766" y="10001"/>
                    <a:pt x="55721" y="7144"/>
                  </a:cubicBezTo>
                  <a:cubicBezTo>
                    <a:pt x="56674" y="9049"/>
                    <a:pt x="51911" y="23336"/>
                    <a:pt x="53816" y="22384"/>
                  </a:cubicBezTo>
                  <a:cubicBezTo>
                    <a:pt x="37624" y="-476"/>
                    <a:pt x="47149" y="29051"/>
                    <a:pt x="29051" y="43339"/>
                  </a:cubicBezTo>
                  <a:cubicBezTo>
                    <a:pt x="30956" y="9049"/>
                    <a:pt x="8096" y="29051"/>
                    <a:pt x="7144" y="25241"/>
                  </a:cubicBezTo>
                  <a:close/>
                  <a:moveTo>
                    <a:pt x="11906" y="22384"/>
                  </a:moveTo>
                  <a:lnTo>
                    <a:pt x="15716" y="22384"/>
                  </a:lnTo>
                  <a:cubicBezTo>
                    <a:pt x="14764" y="21431"/>
                    <a:pt x="12859" y="21431"/>
                    <a:pt x="1190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96" name="Freeform: Shape 895">
              <a:extLst>
                <a:ext uri="{FF2B5EF4-FFF2-40B4-BE49-F238E27FC236}">
                  <a16:creationId xmlns:a16="http://schemas.microsoft.com/office/drawing/2014/main" xmlns="" id="{C52D2D0F-90FF-488C-A079-EB90A3872A79}"/>
                </a:ext>
              </a:extLst>
            </p:cNvPr>
            <p:cNvSpPr/>
            <p:nvPr/>
          </p:nvSpPr>
          <p:spPr>
            <a:xfrm>
              <a:off x="6901339" y="113014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7" name="Freeform: Shape 896">
              <a:extLst>
                <a:ext uri="{FF2B5EF4-FFF2-40B4-BE49-F238E27FC236}">
                  <a16:creationId xmlns:a16="http://schemas.microsoft.com/office/drawing/2014/main" xmlns="" id="{6296BDC5-A24E-4826-9031-DE205289C2A9}"/>
                </a:ext>
              </a:extLst>
            </p:cNvPr>
            <p:cNvSpPr/>
            <p:nvPr/>
          </p:nvSpPr>
          <p:spPr>
            <a:xfrm>
              <a:off x="7207091" y="13158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8" name="Freeform: Shape 897">
              <a:extLst>
                <a:ext uri="{FF2B5EF4-FFF2-40B4-BE49-F238E27FC236}">
                  <a16:creationId xmlns:a16="http://schemas.microsoft.com/office/drawing/2014/main" xmlns="" id="{04AAB8A2-C59C-4F37-A13A-A35D9EAB2795}"/>
                </a:ext>
              </a:extLst>
            </p:cNvPr>
            <p:cNvSpPr/>
            <p:nvPr/>
          </p:nvSpPr>
          <p:spPr>
            <a:xfrm>
              <a:off x="7149941" y="133873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9049"/>
                  </a:lnTo>
                  <a:cubicBezTo>
                    <a:pt x="8096" y="9049"/>
                    <a:pt x="10001" y="809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9" name="Freeform: Shape 898">
              <a:extLst>
                <a:ext uri="{FF2B5EF4-FFF2-40B4-BE49-F238E27FC236}">
                  <a16:creationId xmlns:a16="http://schemas.microsoft.com/office/drawing/2014/main" xmlns="" id="{CAF469F2-2C36-4C9E-96B1-363F9095AF2C}"/>
                </a:ext>
              </a:extLst>
            </p:cNvPr>
            <p:cNvSpPr/>
            <p:nvPr/>
          </p:nvSpPr>
          <p:spPr>
            <a:xfrm>
              <a:off x="6911816" y="116157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0" name="Freeform: Shape 899">
              <a:extLst>
                <a:ext uri="{FF2B5EF4-FFF2-40B4-BE49-F238E27FC236}">
                  <a16:creationId xmlns:a16="http://schemas.microsoft.com/office/drawing/2014/main" xmlns="" id="{1CE06608-AB3D-4048-846B-D21BC1EA14E8}"/>
                </a:ext>
              </a:extLst>
            </p:cNvPr>
            <p:cNvSpPr/>
            <p:nvPr/>
          </p:nvSpPr>
          <p:spPr>
            <a:xfrm>
              <a:off x="7048976" y="1291113"/>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cubicBezTo>
                    <a:pt x="8096" y="9049"/>
                    <a:pt x="7144" y="8096"/>
                    <a:pt x="7144" y="7144"/>
                  </a:cubicBez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1" name="Freeform: Shape 900">
              <a:extLst>
                <a:ext uri="{FF2B5EF4-FFF2-40B4-BE49-F238E27FC236}">
                  <a16:creationId xmlns:a16="http://schemas.microsoft.com/office/drawing/2014/main" xmlns="" id="{6D743C93-2FF0-4805-9BB9-896AF9BF17B6}"/>
                </a:ext>
              </a:extLst>
            </p:cNvPr>
            <p:cNvSpPr/>
            <p:nvPr/>
          </p:nvSpPr>
          <p:spPr>
            <a:xfrm>
              <a:off x="7153604" y="133873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2" name="Freeform: Shape 901">
              <a:extLst>
                <a:ext uri="{FF2B5EF4-FFF2-40B4-BE49-F238E27FC236}">
                  <a16:creationId xmlns:a16="http://schemas.microsoft.com/office/drawing/2014/main" xmlns="" id="{46ED2535-E773-4744-8B09-979EE0AA86D1}"/>
                </a:ext>
              </a:extLst>
            </p:cNvPr>
            <p:cNvSpPr/>
            <p:nvPr/>
          </p:nvSpPr>
          <p:spPr>
            <a:xfrm>
              <a:off x="7230904" y="1341596"/>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3" name="Freeform: Shape 902">
              <a:extLst>
                <a:ext uri="{FF2B5EF4-FFF2-40B4-BE49-F238E27FC236}">
                  <a16:creationId xmlns:a16="http://schemas.microsoft.com/office/drawing/2014/main" xmlns="" id="{ADD842C4-EE4D-4CDC-A45A-9B5AB34B567E}"/>
                </a:ext>
              </a:extLst>
            </p:cNvPr>
            <p:cNvSpPr/>
            <p:nvPr/>
          </p:nvSpPr>
          <p:spPr>
            <a:xfrm>
              <a:off x="7228046" y="131683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04" name="Freeform: Shape 903">
              <a:extLst>
                <a:ext uri="{FF2B5EF4-FFF2-40B4-BE49-F238E27FC236}">
                  <a16:creationId xmlns:a16="http://schemas.microsoft.com/office/drawing/2014/main" xmlns="" id="{78291934-DA7E-4D33-B7A2-781C76BC968F}"/>
                </a:ext>
              </a:extLst>
            </p:cNvPr>
            <p:cNvSpPr/>
            <p:nvPr/>
          </p:nvSpPr>
          <p:spPr>
            <a:xfrm>
              <a:off x="7343299" y="132064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10001" y="7144"/>
                  </a:lnTo>
                  <a:cubicBezTo>
                    <a:pt x="9049"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05" name="Freeform: Shape 904">
              <a:extLst>
                <a:ext uri="{FF2B5EF4-FFF2-40B4-BE49-F238E27FC236}">
                  <a16:creationId xmlns:a16="http://schemas.microsoft.com/office/drawing/2014/main" xmlns="" id="{B9262365-DE32-42E5-9B15-CCFC205B0ACA}"/>
                </a:ext>
              </a:extLst>
            </p:cNvPr>
            <p:cNvSpPr/>
            <p:nvPr/>
          </p:nvSpPr>
          <p:spPr>
            <a:xfrm>
              <a:off x="7236619" y="132254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6" name="Freeform: Shape 905">
              <a:extLst>
                <a:ext uri="{FF2B5EF4-FFF2-40B4-BE49-F238E27FC236}">
                  <a16:creationId xmlns:a16="http://schemas.microsoft.com/office/drawing/2014/main" xmlns="" id="{0D76776A-3306-48AF-864F-2A4E4464D777}"/>
                </a:ext>
              </a:extLst>
            </p:cNvPr>
            <p:cNvSpPr/>
            <p:nvPr/>
          </p:nvSpPr>
          <p:spPr>
            <a:xfrm>
              <a:off x="6921341" y="11063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7" name="Freeform: Shape 906">
              <a:extLst>
                <a:ext uri="{FF2B5EF4-FFF2-40B4-BE49-F238E27FC236}">
                  <a16:creationId xmlns:a16="http://schemas.microsoft.com/office/drawing/2014/main" xmlns="" id="{8AA78B15-DF8E-4506-94D3-D63581F9F8DF}"/>
                </a:ext>
              </a:extLst>
            </p:cNvPr>
            <p:cNvSpPr/>
            <p:nvPr/>
          </p:nvSpPr>
          <p:spPr>
            <a:xfrm>
              <a:off x="6906101" y="1098708"/>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8" name="Freeform: Shape 907">
              <a:extLst>
                <a:ext uri="{FF2B5EF4-FFF2-40B4-BE49-F238E27FC236}">
                  <a16:creationId xmlns:a16="http://schemas.microsoft.com/office/drawing/2014/main" xmlns="" id="{837B458D-0F46-4B14-A3B3-24A344C33AE6}"/>
                </a:ext>
              </a:extLst>
            </p:cNvPr>
            <p:cNvSpPr/>
            <p:nvPr/>
          </p:nvSpPr>
          <p:spPr>
            <a:xfrm>
              <a:off x="7008677" y="1256823"/>
              <a:ext cx="9525" cy="19050"/>
            </a:xfrm>
            <a:custGeom>
              <a:avLst/>
              <a:gdLst>
                <a:gd name="connsiteX0" fmla="*/ 9343 w 9525"/>
                <a:gd name="connsiteY0" fmla="*/ 11906 h 19050"/>
                <a:gd name="connsiteX1" fmla="*/ 9343 w 9525"/>
                <a:gd name="connsiteY1" fmla="*/ 7144 h 19050"/>
                <a:gd name="connsiteX2" fmla="*/ 9343 w 9525"/>
                <a:gd name="connsiteY2" fmla="*/ 11906 h 19050"/>
              </a:gdLst>
              <a:ahLst/>
              <a:cxnLst>
                <a:cxn ang="0">
                  <a:pos x="connsiteX0" y="connsiteY0"/>
                </a:cxn>
                <a:cxn ang="0">
                  <a:pos x="connsiteX1" y="connsiteY1"/>
                </a:cxn>
                <a:cxn ang="0">
                  <a:pos x="connsiteX2" y="connsiteY2"/>
                </a:cxn>
              </a:cxnLst>
              <a:rect l="l" t="t" r="r" b="b"/>
              <a:pathLst>
                <a:path w="9525" h="19050">
                  <a:moveTo>
                    <a:pt x="9343" y="11906"/>
                  </a:moveTo>
                  <a:cubicBezTo>
                    <a:pt x="9343" y="10001"/>
                    <a:pt x="8391" y="8096"/>
                    <a:pt x="9343" y="7144"/>
                  </a:cubicBezTo>
                  <a:cubicBezTo>
                    <a:pt x="7439" y="8096"/>
                    <a:pt x="5533" y="11906"/>
                    <a:pt x="9343" y="11906"/>
                  </a:cubicBezTo>
                  <a:close/>
                </a:path>
              </a:pathLst>
            </a:custGeom>
            <a:grpFill/>
            <a:ln w="9525" cap="flat">
              <a:noFill/>
              <a:prstDash val="solid"/>
              <a:miter/>
            </a:ln>
          </p:spPr>
          <p:txBody>
            <a:bodyPr rtlCol="0" anchor="ctr"/>
            <a:lstStyle/>
            <a:p>
              <a:endParaRPr lang="en-US">
                <a:solidFill>
                  <a:prstClr val="black"/>
                </a:solidFill>
              </a:endParaRPr>
            </a:p>
          </p:txBody>
        </p:sp>
        <p:sp>
          <p:nvSpPr>
            <p:cNvPr id="909" name="Freeform: Shape 908">
              <a:extLst>
                <a:ext uri="{FF2B5EF4-FFF2-40B4-BE49-F238E27FC236}">
                  <a16:creationId xmlns:a16="http://schemas.microsoft.com/office/drawing/2014/main" xmlns="" id="{6A04374B-2CD1-498B-B824-FDB10C61FE95}"/>
                </a:ext>
              </a:extLst>
            </p:cNvPr>
            <p:cNvSpPr/>
            <p:nvPr/>
          </p:nvSpPr>
          <p:spPr>
            <a:xfrm>
              <a:off x="6973729" y="110537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8096" y="8096"/>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0" name="Freeform: Shape 909">
              <a:extLst>
                <a:ext uri="{FF2B5EF4-FFF2-40B4-BE49-F238E27FC236}">
                  <a16:creationId xmlns:a16="http://schemas.microsoft.com/office/drawing/2014/main" xmlns="" id="{1976F938-392F-45EA-9506-DB092AD0E6E6}"/>
                </a:ext>
              </a:extLst>
            </p:cNvPr>
            <p:cNvSpPr/>
            <p:nvPr/>
          </p:nvSpPr>
          <p:spPr>
            <a:xfrm>
              <a:off x="6970871" y="110442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8096" y="8096"/>
                    <a:pt x="9049"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1" name="Freeform: Shape 910">
              <a:extLst>
                <a:ext uri="{FF2B5EF4-FFF2-40B4-BE49-F238E27FC236}">
                  <a16:creationId xmlns:a16="http://schemas.microsoft.com/office/drawing/2014/main" xmlns="" id="{DBF2079B-84AF-4B66-8F4D-1818B1BD48AB}"/>
                </a:ext>
              </a:extLst>
            </p:cNvPr>
            <p:cNvSpPr/>
            <p:nvPr/>
          </p:nvSpPr>
          <p:spPr>
            <a:xfrm>
              <a:off x="7060406" y="1206341"/>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2" name="Freeform: Shape 911">
              <a:extLst>
                <a:ext uri="{FF2B5EF4-FFF2-40B4-BE49-F238E27FC236}">
                  <a16:creationId xmlns:a16="http://schemas.microsoft.com/office/drawing/2014/main" xmlns="" id="{4F8D223B-364A-49F7-987B-0CE1153CBD95}"/>
                </a:ext>
              </a:extLst>
            </p:cNvPr>
            <p:cNvSpPr/>
            <p:nvPr/>
          </p:nvSpPr>
          <p:spPr>
            <a:xfrm>
              <a:off x="6877526" y="1085792"/>
              <a:ext cx="38100" cy="28575"/>
            </a:xfrm>
            <a:custGeom>
              <a:avLst/>
              <a:gdLst>
                <a:gd name="connsiteX0" fmla="*/ 36671 w 38100"/>
                <a:gd name="connsiteY0" fmla="*/ 17203 h 28575"/>
                <a:gd name="connsiteX1" fmla="*/ 7144 w 38100"/>
                <a:gd name="connsiteY1" fmla="*/ 10535 h 28575"/>
                <a:gd name="connsiteX2" fmla="*/ 36671 w 38100"/>
                <a:gd name="connsiteY2" fmla="*/ 17203 h 28575"/>
              </a:gdLst>
              <a:ahLst/>
              <a:cxnLst>
                <a:cxn ang="0">
                  <a:pos x="connsiteX0" y="connsiteY0"/>
                </a:cxn>
                <a:cxn ang="0">
                  <a:pos x="connsiteX1" y="connsiteY1"/>
                </a:cxn>
                <a:cxn ang="0">
                  <a:pos x="connsiteX2" y="connsiteY2"/>
                </a:cxn>
              </a:cxnLst>
              <a:rect l="l" t="t" r="r" b="b"/>
              <a:pathLst>
                <a:path w="38100" h="28575">
                  <a:moveTo>
                    <a:pt x="36671" y="17203"/>
                  </a:moveTo>
                  <a:cubicBezTo>
                    <a:pt x="29051" y="17203"/>
                    <a:pt x="10954" y="58"/>
                    <a:pt x="7144" y="10535"/>
                  </a:cubicBezTo>
                  <a:cubicBezTo>
                    <a:pt x="17621" y="37205"/>
                    <a:pt x="28099" y="21013"/>
                    <a:pt x="36671" y="17203"/>
                  </a:cubicBezTo>
                  <a:close/>
                </a:path>
              </a:pathLst>
            </a:custGeom>
            <a:grpFill/>
            <a:ln w="9525" cap="flat">
              <a:noFill/>
              <a:prstDash val="solid"/>
              <a:miter/>
            </a:ln>
          </p:spPr>
          <p:txBody>
            <a:bodyPr rtlCol="0" anchor="ctr"/>
            <a:lstStyle/>
            <a:p>
              <a:endParaRPr lang="en-US">
                <a:solidFill>
                  <a:prstClr val="black"/>
                </a:solidFill>
              </a:endParaRPr>
            </a:p>
          </p:txBody>
        </p:sp>
        <p:sp>
          <p:nvSpPr>
            <p:cNvPr id="913" name="Freeform: Shape 912">
              <a:extLst>
                <a:ext uri="{FF2B5EF4-FFF2-40B4-BE49-F238E27FC236}">
                  <a16:creationId xmlns:a16="http://schemas.microsoft.com/office/drawing/2014/main" xmlns="" id="{E14C8A6A-90FB-482F-A85B-AF79425DD6E5}"/>
                </a:ext>
              </a:extLst>
            </p:cNvPr>
            <p:cNvSpPr/>
            <p:nvPr/>
          </p:nvSpPr>
          <p:spPr>
            <a:xfrm>
              <a:off x="6955208" y="109352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914" name="Freeform: Shape 913">
              <a:extLst>
                <a:ext uri="{FF2B5EF4-FFF2-40B4-BE49-F238E27FC236}">
                  <a16:creationId xmlns:a16="http://schemas.microsoft.com/office/drawing/2014/main" xmlns="" id="{99DAB7BF-F25D-44D3-8564-5D1EA86DD7FC}"/>
                </a:ext>
              </a:extLst>
            </p:cNvPr>
            <p:cNvSpPr/>
            <p:nvPr/>
          </p:nvSpPr>
          <p:spPr>
            <a:xfrm>
              <a:off x="7332821" y="120919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15" name="Freeform: Shape 914">
              <a:extLst>
                <a:ext uri="{FF2B5EF4-FFF2-40B4-BE49-F238E27FC236}">
                  <a16:creationId xmlns:a16="http://schemas.microsoft.com/office/drawing/2014/main" xmlns="" id="{F161B54D-14CC-4104-97A8-2F84222FFEE0}"/>
                </a:ext>
              </a:extLst>
            </p:cNvPr>
            <p:cNvSpPr/>
            <p:nvPr/>
          </p:nvSpPr>
          <p:spPr>
            <a:xfrm>
              <a:off x="693086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6" name="Freeform: Shape 915">
              <a:extLst>
                <a:ext uri="{FF2B5EF4-FFF2-40B4-BE49-F238E27FC236}">
                  <a16:creationId xmlns:a16="http://schemas.microsoft.com/office/drawing/2014/main" xmlns="" id="{FAC94DD4-45BE-48DA-B4C1-E613EFE29AA3}"/>
                </a:ext>
              </a:extLst>
            </p:cNvPr>
            <p:cNvSpPr/>
            <p:nvPr/>
          </p:nvSpPr>
          <p:spPr>
            <a:xfrm>
              <a:off x="7280434" y="12225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7" name="Freeform: Shape 916">
              <a:extLst>
                <a:ext uri="{FF2B5EF4-FFF2-40B4-BE49-F238E27FC236}">
                  <a16:creationId xmlns:a16="http://schemas.microsoft.com/office/drawing/2014/main" xmlns="" id="{7618743B-52D7-4999-8672-986FA06AA9ED}"/>
                </a:ext>
              </a:extLst>
            </p:cNvPr>
            <p:cNvSpPr/>
            <p:nvPr/>
          </p:nvSpPr>
          <p:spPr>
            <a:xfrm>
              <a:off x="7310914" y="1331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8" name="Freeform: Shape 917">
              <a:extLst>
                <a:ext uri="{FF2B5EF4-FFF2-40B4-BE49-F238E27FC236}">
                  <a16:creationId xmlns:a16="http://schemas.microsoft.com/office/drawing/2014/main" xmlns="" id="{C858C076-77CB-463E-9800-A9F41A1AB945}"/>
                </a:ext>
              </a:extLst>
            </p:cNvPr>
            <p:cNvSpPr/>
            <p:nvPr/>
          </p:nvSpPr>
          <p:spPr>
            <a:xfrm>
              <a:off x="7280434" y="122277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19" name="Freeform: Shape 918">
              <a:extLst>
                <a:ext uri="{FF2B5EF4-FFF2-40B4-BE49-F238E27FC236}">
                  <a16:creationId xmlns:a16="http://schemas.microsoft.com/office/drawing/2014/main" xmlns="" id="{95B1AEFB-75A9-4D07-8BF4-582D921CDC06}"/>
                </a:ext>
              </a:extLst>
            </p:cNvPr>
            <p:cNvSpPr/>
            <p:nvPr/>
          </p:nvSpPr>
          <p:spPr>
            <a:xfrm>
              <a:off x="7175659" y="1238726"/>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9049"/>
                  </a:cubicBez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0" name="Freeform: Shape 919">
              <a:extLst>
                <a:ext uri="{FF2B5EF4-FFF2-40B4-BE49-F238E27FC236}">
                  <a16:creationId xmlns:a16="http://schemas.microsoft.com/office/drawing/2014/main" xmlns="" id="{C4FBB272-7586-4C96-B1CF-BA2ECE70F29D}"/>
                </a:ext>
              </a:extLst>
            </p:cNvPr>
            <p:cNvSpPr/>
            <p:nvPr/>
          </p:nvSpPr>
          <p:spPr>
            <a:xfrm>
              <a:off x="7195661" y="12492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21" name="Freeform: Shape 920">
              <a:extLst>
                <a:ext uri="{FF2B5EF4-FFF2-40B4-BE49-F238E27FC236}">
                  <a16:creationId xmlns:a16="http://schemas.microsoft.com/office/drawing/2014/main" xmlns="" id="{2634A2A5-65EE-4317-BD28-68F0BC0B2C14}"/>
                </a:ext>
              </a:extLst>
            </p:cNvPr>
            <p:cNvSpPr/>
            <p:nvPr/>
          </p:nvSpPr>
          <p:spPr>
            <a:xfrm>
              <a:off x="7005161" y="1286351"/>
              <a:ext cx="9525" cy="9525"/>
            </a:xfrm>
            <a:custGeom>
              <a:avLst/>
              <a:gdLst>
                <a:gd name="connsiteX0" fmla="*/ 7144 w 9525"/>
                <a:gd name="connsiteY0" fmla="*/ 7144 h 9525"/>
                <a:gd name="connsiteX1" fmla="*/ 10001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10001"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2" name="Freeform: Shape 921">
              <a:extLst>
                <a:ext uri="{FF2B5EF4-FFF2-40B4-BE49-F238E27FC236}">
                  <a16:creationId xmlns:a16="http://schemas.microsoft.com/office/drawing/2014/main" xmlns="" id="{967DE6A4-973C-44AA-B6C4-50AEA462AF81}"/>
                </a:ext>
              </a:extLst>
            </p:cNvPr>
            <p:cNvSpPr/>
            <p:nvPr/>
          </p:nvSpPr>
          <p:spPr>
            <a:xfrm>
              <a:off x="7280434" y="122062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23" name="Freeform: Shape 922">
              <a:extLst>
                <a:ext uri="{FF2B5EF4-FFF2-40B4-BE49-F238E27FC236}">
                  <a16:creationId xmlns:a16="http://schemas.microsoft.com/office/drawing/2014/main" xmlns="" id="{8F95F1CA-66EA-48FC-96C8-A358CABBA863}"/>
                </a:ext>
              </a:extLst>
            </p:cNvPr>
            <p:cNvSpPr/>
            <p:nvPr/>
          </p:nvSpPr>
          <p:spPr>
            <a:xfrm>
              <a:off x="7139464" y="126087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24" name="Freeform: Shape 923">
              <a:extLst>
                <a:ext uri="{FF2B5EF4-FFF2-40B4-BE49-F238E27FC236}">
                  <a16:creationId xmlns:a16="http://schemas.microsoft.com/office/drawing/2014/main" xmlns="" id="{990E4547-A714-4D04-AA7D-FAC02E04EE68}"/>
                </a:ext>
              </a:extLst>
            </p:cNvPr>
            <p:cNvSpPr/>
            <p:nvPr/>
          </p:nvSpPr>
          <p:spPr>
            <a:xfrm>
              <a:off x="7122528" y="1255231"/>
              <a:ext cx="28575" cy="19050"/>
            </a:xfrm>
            <a:custGeom>
              <a:avLst/>
              <a:gdLst>
                <a:gd name="connsiteX0" fmla="*/ 14554 w 28575"/>
                <a:gd name="connsiteY0" fmla="*/ 7784 h 19050"/>
                <a:gd name="connsiteX1" fmla="*/ 14554 w 28575"/>
                <a:gd name="connsiteY1" fmla="*/ 7784 h 19050"/>
              </a:gdLst>
              <a:ahLst/>
              <a:cxnLst>
                <a:cxn ang="0">
                  <a:pos x="connsiteX0" y="connsiteY0"/>
                </a:cxn>
                <a:cxn ang="0">
                  <a:pos x="connsiteX1" y="connsiteY1"/>
                </a:cxn>
              </a:cxnLst>
              <a:rect l="l" t="t" r="r" b="b"/>
              <a:pathLst>
                <a:path w="28575" h="19050">
                  <a:moveTo>
                    <a:pt x="14554" y="7784"/>
                  </a:moveTo>
                  <a:cubicBezTo>
                    <a:pt x="-13069" y="37311"/>
                    <a:pt x="47891" y="2069"/>
                    <a:pt x="14554" y="7784"/>
                  </a:cubicBezTo>
                  <a:close/>
                </a:path>
              </a:pathLst>
            </a:custGeom>
            <a:grpFill/>
            <a:ln w="9525" cap="flat">
              <a:noFill/>
              <a:prstDash val="solid"/>
              <a:miter/>
            </a:ln>
          </p:spPr>
          <p:txBody>
            <a:bodyPr rtlCol="0" anchor="ctr"/>
            <a:lstStyle/>
            <a:p>
              <a:endParaRPr lang="en-US">
                <a:solidFill>
                  <a:prstClr val="black"/>
                </a:solidFill>
              </a:endParaRPr>
            </a:p>
          </p:txBody>
        </p:sp>
        <p:sp>
          <p:nvSpPr>
            <p:cNvPr id="925" name="Freeform: Shape 924">
              <a:extLst>
                <a:ext uri="{FF2B5EF4-FFF2-40B4-BE49-F238E27FC236}">
                  <a16:creationId xmlns:a16="http://schemas.microsoft.com/office/drawing/2014/main" xmlns="" id="{406D5F2E-A1B5-4D0A-A18F-9DA680B02823}"/>
                </a:ext>
              </a:extLst>
            </p:cNvPr>
            <p:cNvSpPr/>
            <p:nvPr/>
          </p:nvSpPr>
          <p:spPr>
            <a:xfrm>
              <a:off x="7130891" y="125301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7144"/>
                    <a:pt x="9049" y="7144"/>
                  </a:cubicBezTo>
                  <a:cubicBezTo>
                    <a:pt x="8096"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26" name="Freeform: Shape 925">
              <a:extLst>
                <a:ext uri="{FF2B5EF4-FFF2-40B4-BE49-F238E27FC236}">
                  <a16:creationId xmlns:a16="http://schemas.microsoft.com/office/drawing/2014/main" xmlns="" id="{B3F1D940-2C39-4C09-9DF8-EC54F6C120D5}"/>
                </a:ext>
              </a:extLst>
            </p:cNvPr>
            <p:cNvSpPr/>
            <p:nvPr/>
          </p:nvSpPr>
          <p:spPr>
            <a:xfrm>
              <a:off x="7093744" y="123586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7" name="Freeform: Shape 926">
              <a:extLst>
                <a:ext uri="{FF2B5EF4-FFF2-40B4-BE49-F238E27FC236}">
                  <a16:creationId xmlns:a16="http://schemas.microsoft.com/office/drawing/2014/main" xmlns="" id="{303D3558-D6BD-441F-8608-A7B08636AF3C}"/>
                </a:ext>
              </a:extLst>
            </p:cNvPr>
            <p:cNvSpPr/>
            <p:nvPr/>
          </p:nvSpPr>
          <p:spPr>
            <a:xfrm>
              <a:off x="7404259" y="1240356"/>
              <a:ext cx="9525" cy="9525"/>
            </a:xfrm>
            <a:custGeom>
              <a:avLst/>
              <a:gdLst>
                <a:gd name="connsiteX0" fmla="*/ 10954 w 9525"/>
                <a:gd name="connsiteY0" fmla="*/ 7419 h 9525"/>
                <a:gd name="connsiteX1" fmla="*/ 10954 w 9525"/>
                <a:gd name="connsiteY1" fmla="*/ 7419 h 9525"/>
              </a:gdLst>
              <a:ahLst/>
              <a:cxnLst>
                <a:cxn ang="0">
                  <a:pos x="connsiteX0" y="connsiteY0"/>
                </a:cxn>
                <a:cxn ang="0">
                  <a:pos x="connsiteX1" y="connsiteY1"/>
                </a:cxn>
              </a:cxnLst>
              <a:rect l="l" t="t" r="r" b="b"/>
              <a:pathLst>
                <a:path w="9525" h="9525">
                  <a:moveTo>
                    <a:pt x="10954" y="7419"/>
                  </a:moveTo>
                  <a:cubicBezTo>
                    <a:pt x="10954" y="6466"/>
                    <a:pt x="2381" y="8371"/>
                    <a:pt x="10954" y="7419"/>
                  </a:cubicBezTo>
                  <a:close/>
                </a:path>
              </a:pathLst>
            </a:custGeom>
            <a:grpFill/>
            <a:ln w="9525" cap="flat">
              <a:noFill/>
              <a:prstDash val="solid"/>
              <a:miter/>
            </a:ln>
          </p:spPr>
          <p:txBody>
            <a:bodyPr rtlCol="0" anchor="ctr"/>
            <a:lstStyle/>
            <a:p>
              <a:endParaRPr lang="en-US">
                <a:solidFill>
                  <a:prstClr val="black"/>
                </a:solidFill>
              </a:endParaRPr>
            </a:p>
          </p:txBody>
        </p:sp>
        <p:sp>
          <p:nvSpPr>
            <p:cNvPr id="928" name="Freeform: Shape 927">
              <a:extLst>
                <a:ext uri="{FF2B5EF4-FFF2-40B4-BE49-F238E27FC236}">
                  <a16:creationId xmlns:a16="http://schemas.microsoft.com/office/drawing/2014/main" xmlns="" id="{7BD3A956-A5F9-4256-8546-E41BF6E8FB5B}"/>
                </a:ext>
              </a:extLst>
            </p:cNvPr>
            <p:cNvSpPr/>
            <p:nvPr/>
          </p:nvSpPr>
          <p:spPr>
            <a:xfrm>
              <a:off x="6989921" y="121015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0001"/>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9" name="Freeform: Shape 928">
              <a:extLst>
                <a:ext uri="{FF2B5EF4-FFF2-40B4-BE49-F238E27FC236}">
                  <a16:creationId xmlns:a16="http://schemas.microsoft.com/office/drawing/2014/main" xmlns="" id="{FB943B8E-85C3-4B6B-BC00-6383AA1356FD}"/>
                </a:ext>
              </a:extLst>
            </p:cNvPr>
            <p:cNvSpPr/>
            <p:nvPr/>
          </p:nvSpPr>
          <p:spPr>
            <a:xfrm>
              <a:off x="7121366" y="126444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9049" y="8096"/>
                    <a:pt x="9049"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30" name="Freeform: Shape 929">
              <a:extLst>
                <a:ext uri="{FF2B5EF4-FFF2-40B4-BE49-F238E27FC236}">
                  <a16:creationId xmlns:a16="http://schemas.microsoft.com/office/drawing/2014/main" xmlns="" id="{F35C2C72-67C0-4195-A6EE-318B695B685C}"/>
                </a:ext>
              </a:extLst>
            </p:cNvPr>
            <p:cNvSpPr/>
            <p:nvPr/>
          </p:nvSpPr>
          <p:spPr>
            <a:xfrm>
              <a:off x="6995319" y="1196220"/>
              <a:ext cx="9525" cy="19050"/>
            </a:xfrm>
            <a:custGeom>
              <a:avLst/>
              <a:gdLst>
                <a:gd name="connsiteX0" fmla="*/ 8414 w 9525"/>
                <a:gd name="connsiteY0" fmla="*/ 13455 h 19050"/>
                <a:gd name="connsiteX1" fmla="*/ 8414 w 9525"/>
                <a:gd name="connsiteY1" fmla="*/ 13455 h 19050"/>
              </a:gdLst>
              <a:ahLst/>
              <a:cxnLst>
                <a:cxn ang="0">
                  <a:pos x="connsiteX0" y="connsiteY0"/>
                </a:cxn>
                <a:cxn ang="0">
                  <a:pos x="connsiteX1" y="connsiteY1"/>
                </a:cxn>
              </a:cxnLst>
              <a:rect l="l" t="t" r="r" b="b"/>
              <a:pathLst>
                <a:path w="9525" h="19050">
                  <a:moveTo>
                    <a:pt x="8414" y="13455"/>
                  </a:moveTo>
                  <a:cubicBezTo>
                    <a:pt x="8414" y="8692"/>
                    <a:pt x="5556" y="2025"/>
                    <a:pt x="841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931" name="Freeform: Shape 930">
              <a:extLst>
                <a:ext uri="{FF2B5EF4-FFF2-40B4-BE49-F238E27FC236}">
                  <a16:creationId xmlns:a16="http://schemas.microsoft.com/office/drawing/2014/main" xmlns="" id="{35A576C3-7409-4F61-94AB-6E6169C52B71}"/>
                </a:ext>
              </a:extLst>
            </p:cNvPr>
            <p:cNvSpPr/>
            <p:nvPr/>
          </p:nvSpPr>
          <p:spPr>
            <a:xfrm>
              <a:off x="6992779" y="11968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32" name="Freeform: Shape 931">
              <a:extLst>
                <a:ext uri="{FF2B5EF4-FFF2-40B4-BE49-F238E27FC236}">
                  <a16:creationId xmlns:a16="http://schemas.microsoft.com/office/drawing/2014/main" xmlns="" id="{5CDD4FBB-2FBD-4886-B48B-0B7D370F49B6}"/>
                </a:ext>
              </a:extLst>
            </p:cNvPr>
            <p:cNvSpPr/>
            <p:nvPr/>
          </p:nvSpPr>
          <p:spPr>
            <a:xfrm>
              <a:off x="6894395" y="959638"/>
              <a:ext cx="847725" cy="400050"/>
            </a:xfrm>
            <a:custGeom>
              <a:avLst/>
              <a:gdLst>
                <a:gd name="connsiteX0" fmla="*/ 561775 w 847725"/>
                <a:gd name="connsiteY0" fmla="*/ 299566 h 400050"/>
                <a:gd name="connsiteX1" fmla="*/ 596065 w 847725"/>
                <a:gd name="connsiteY1" fmla="*/ 285279 h 400050"/>
                <a:gd name="connsiteX2" fmla="*/ 597017 w 847725"/>
                <a:gd name="connsiteY2" fmla="*/ 274801 h 400050"/>
                <a:gd name="connsiteX3" fmla="*/ 620830 w 847725"/>
                <a:gd name="connsiteY3" fmla="*/ 287184 h 400050"/>
                <a:gd name="connsiteX4" fmla="*/ 660835 w 847725"/>
                <a:gd name="connsiteY4" fmla="*/ 259561 h 400050"/>
                <a:gd name="connsiteX5" fmla="*/ 650357 w 847725"/>
                <a:gd name="connsiteY5" fmla="*/ 248131 h 400050"/>
                <a:gd name="connsiteX6" fmla="*/ 729415 w 847725"/>
                <a:gd name="connsiteY6" fmla="*/ 214794 h 400050"/>
                <a:gd name="connsiteX7" fmla="*/ 824665 w 847725"/>
                <a:gd name="connsiteY7" fmla="*/ 19531 h 400050"/>
                <a:gd name="connsiteX8" fmla="*/ 844667 w 847725"/>
                <a:gd name="connsiteY8" fmla="*/ 35724 h 400050"/>
                <a:gd name="connsiteX9" fmla="*/ 804662 w 847725"/>
                <a:gd name="connsiteY9" fmla="*/ 166216 h 400050"/>
                <a:gd name="connsiteX10" fmla="*/ 797042 w 847725"/>
                <a:gd name="connsiteY10" fmla="*/ 143356 h 400050"/>
                <a:gd name="connsiteX11" fmla="*/ 789422 w 847725"/>
                <a:gd name="connsiteY11" fmla="*/ 174789 h 400050"/>
                <a:gd name="connsiteX12" fmla="*/ 802757 w 847725"/>
                <a:gd name="connsiteY12" fmla="*/ 169074 h 400050"/>
                <a:gd name="connsiteX13" fmla="*/ 751322 w 847725"/>
                <a:gd name="connsiteY13" fmla="*/ 248131 h 400050"/>
                <a:gd name="connsiteX14" fmla="*/ 742750 w 847725"/>
                <a:gd name="connsiteY14" fmla="*/ 237654 h 400050"/>
                <a:gd name="connsiteX15" fmla="*/ 709412 w 847725"/>
                <a:gd name="connsiteY15" fmla="*/ 289089 h 400050"/>
                <a:gd name="connsiteX16" fmla="*/ 703697 w 847725"/>
                <a:gd name="connsiteY16" fmla="*/ 265276 h 400050"/>
                <a:gd name="connsiteX17" fmla="*/ 702745 w 847725"/>
                <a:gd name="connsiteY17" fmla="*/ 270991 h 400050"/>
                <a:gd name="connsiteX18" fmla="*/ 565585 w 847725"/>
                <a:gd name="connsiteY18" fmla="*/ 369099 h 400050"/>
                <a:gd name="connsiteX19" fmla="*/ 552250 w 847725"/>
                <a:gd name="connsiteY19" fmla="*/ 380529 h 400050"/>
                <a:gd name="connsiteX20" fmla="*/ 574157 w 847725"/>
                <a:gd name="connsiteY20" fmla="*/ 379576 h 400050"/>
                <a:gd name="connsiteX21" fmla="*/ 614162 w 847725"/>
                <a:gd name="connsiteY21" fmla="*/ 344334 h 400050"/>
                <a:gd name="connsiteX22" fmla="*/ 635117 w 847725"/>
                <a:gd name="connsiteY22" fmla="*/ 339571 h 400050"/>
                <a:gd name="connsiteX23" fmla="*/ 629402 w 847725"/>
                <a:gd name="connsiteY23" fmla="*/ 354811 h 400050"/>
                <a:gd name="connsiteX24" fmla="*/ 607495 w 847725"/>
                <a:gd name="connsiteY24" fmla="*/ 358621 h 400050"/>
                <a:gd name="connsiteX25" fmla="*/ 620830 w 847725"/>
                <a:gd name="connsiteY25" fmla="*/ 363384 h 400050"/>
                <a:gd name="connsiteX26" fmla="*/ 500815 w 847725"/>
                <a:gd name="connsiteY26" fmla="*/ 386244 h 400050"/>
                <a:gd name="connsiteX27" fmla="*/ 495100 w 847725"/>
                <a:gd name="connsiteY27" fmla="*/ 380529 h 400050"/>
                <a:gd name="connsiteX28" fmla="*/ 540820 w 847725"/>
                <a:gd name="connsiteY28" fmla="*/ 364336 h 400050"/>
                <a:gd name="connsiteX29" fmla="*/ 544630 w 847725"/>
                <a:gd name="connsiteY29" fmla="*/ 362431 h 400050"/>
                <a:gd name="connsiteX30" fmla="*/ 463667 w 847725"/>
                <a:gd name="connsiteY30" fmla="*/ 363384 h 400050"/>
                <a:gd name="connsiteX31" fmla="*/ 457952 w 847725"/>
                <a:gd name="connsiteY31" fmla="*/ 348144 h 400050"/>
                <a:gd name="connsiteX32" fmla="*/ 418900 w 847725"/>
                <a:gd name="connsiteY32" fmla="*/ 379576 h 400050"/>
                <a:gd name="connsiteX33" fmla="*/ 457952 w 847725"/>
                <a:gd name="connsiteY33" fmla="*/ 371956 h 400050"/>
                <a:gd name="connsiteX34" fmla="*/ 454142 w 847725"/>
                <a:gd name="connsiteY34" fmla="*/ 388149 h 400050"/>
                <a:gd name="connsiteX35" fmla="*/ 293170 w 847725"/>
                <a:gd name="connsiteY35" fmla="*/ 388149 h 400050"/>
                <a:gd name="connsiteX36" fmla="*/ 335080 w 847725"/>
                <a:gd name="connsiteY36" fmla="*/ 377671 h 400050"/>
                <a:gd name="connsiteX37" fmla="*/ 324602 w 847725"/>
                <a:gd name="connsiteY37" fmla="*/ 393864 h 400050"/>
                <a:gd name="connsiteX38" fmla="*/ 347462 w 847725"/>
                <a:gd name="connsiteY38" fmla="*/ 394816 h 400050"/>
                <a:gd name="connsiteX39" fmla="*/ 346510 w 847725"/>
                <a:gd name="connsiteY39" fmla="*/ 354811 h 400050"/>
                <a:gd name="connsiteX40" fmla="*/ 280787 w 847725"/>
                <a:gd name="connsiteY40" fmla="*/ 376719 h 400050"/>
                <a:gd name="connsiteX41" fmla="*/ 299837 w 847725"/>
                <a:gd name="connsiteY41" fmla="*/ 359574 h 400050"/>
                <a:gd name="connsiteX42" fmla="*/ 306505 w 847725"/>
                <a:gd name="connsiteY42" fmla="*/ 367194 h 400050"/>
                <a:gd name="connsiteX43" fmla="*/ 295075 w 847725"/>
                <a:gd name="connsiteY43" fmla="*/ 384339 h 400050"/>
                <a:gd name="connsiteX44" fmla="*/ 252212 w 847725"/>
                <a:gd name="connsiteY44" fmla="*/ 385291 h 400050"/>
                <a:gd name="connsiteX45" fmla="*/ 247449 w 847725"/>
                <a:gd name="connsiteY45" fmla="*/ 383386 h 400050"/>
                <a:gd name="connsiteX46" fmla="*/ 271262 w 847725"/>
                <a:gd name="connsiteY46" fmla="*/ 373861 h 400050"/>
                <a:gd name="connsiteX47" fmla="*/ 248402 w 847725"/>
                <a:gd name="connsiteY47" fmla="*/ 375766 h 400050"/>
                <a:gd name="connsiteX48" fmla="*/ 266500 w 847725"/>
                <a:gd name="connsiteY48" fmla="*/ 365289 h 400050"/>
                <a:gd name="connsiteX49" fmla="*/ 278882 w 847725"/>
                <a:gd name="connsiteY49" fmla="*/ 363384 h 400050"/>
                <a:gd name="connsiteX50" fmla="*/ 202682 w 847725"/>
                <a:gd name="connsiteY50" fmla="*/ 371004 h 400050"/>
                <a:gd name="connsiteX51" fmla="*/ 236972 w 847725"/>
                <a:gd name="connsiteY51" fmla="*/ 375766 h 400050"/>
                <a:gd name="connsiteX52" fmla="*/ 223637 w 847725"/>
                <a:gd name="connsiteY52" fmla="*/ 367194 h 400050"/>
                <a:gd name="connsiteX53" fmla="*/ 240782 w 847725"/>
                <a:gd name="connsiteY53" fmla="*/ 350049 h 400050"/>
                <a:gd name="connsiteX54" fmla="*/ 235067 w 847725"/>
                <a:gd name="connsiteY54" fmla="*/ 359574 h 400050"/>
                <a:gd name="connsiteX55" fmla="*/ 190299 w 847725"/>
                <a:gd name="connsiteY55" fmla="*/ 372909 h 400050"/>
                <a:gd name="connsiteX56" fmla="*/ 160772 w 847725"/>
                <a:gd name="connsiteY56" fmla="*/ 342429 h 400050"/>
                <a:gd name="connsiteX57" fmla="*/ 199824 w 847725"/>
                <a:gd name="connsiteY57" fmla="*/ 354811 h 400050"/>
                <a:gd name="connsiteX58" fmla="*/ 144580 w 847725"/>
                <a:gd name="connsiteY58" fmla="*/ 345286 h 400050"/>
                <a:gd name="connsiteX59" fmla="*/ 117910 w 847725"/>
                <a:gd name="connsiteY59" fmla="*/ 335761 h 400050"/>
                <a:gd name="connsiteX60" fmla="*/ 145532 w 847725"/>
                <a:gd name="connsiteY60" fmla="*/ 331951 h 400050"/>
                <a:gd name="connsiteX61" fmla="*/ 78857 w 847725"/>
                <a:gd name="connsiteY61" fmla="*/ 310044 h 400050"/>
                <a:gd name="connsiteX62" fmla="*/ 24565 w 847725"/>
                <a:gd name="connsiteY62" fmla="*/ 230034 h 400050"/>
                <a:gd name="connsiteX63" fmla="*/ 40757 w 847725"/>
                <a:gd name="connsiteY63" fmla="*/ 258609 h 400050"/>
                <a:gd name="connsiteX64" fmla="*/ 55045 w 847725"/>
                <a:gd name="connsiteY64" fmla="*/ 250989 h 400050"/>
                <a:gd name="connsiteX65" fmla="*/ 37899 w 847725"/>
                <a:gd name="connsiteY65" fmla="*/ 239559 h 400050"/>
                <a:gd name="connsiteX66" fmla="*/ 12182 w 847725"/>
                <a:gd name="connsiteY66" fmla="*/ 234796 h 400050"/>
                <a:gd name="connsiteX67" fmla="*/ 38852 w 847725"/>
                <a:gd name="connsiteY67" fmla="*/ 215746 h 400050"/>
                <a:gd name="connsiteX68" fmla="*/ 13135 w 847725"/>
                <a:gd name="connsiteY68" fmla="*/ 194791 h 400050"/>
                <a:gd name="connsiteX69" fmla="*/ 20755 w 847725"/>
                <a:gd name="connsiteY69" fmla="*/ 214794 h 400050"/>
                <a:gd name="connsiteX70" fmla="*/ 21707 w 847725"/>
                <a:gd name="connsiteY70" fmla="*/ 211936 h 400050"/>
                <a:gd name="connsiteX71" fmla="*/ 16945 w 847725"/>
                <a:gd name="connsiteY71" fmla="*/ 150976 h 400050"/>
                <a:gd name="connsiteX72" fmla="*/ 20755 w 847725"/>
                <a:gd name="connsiteY72" fmla="*/ 146214 h 400050"/>
                <a:gd name="connsiteX73" fmla="*/ 40757 w 847725"/>
                <a:gd name="connsiteY73" fmla="*/ 154786 h 400050"/>
                <a:gd name="connsiteX74" fmla="*/ 72190 w 847725"/>
                <a:gd name="connsiteY74" fmla="*/ 194791 h 400050"/>
                <a:gd name="connsiteX75" fmla="*/ 82667 w 847725"/>
                <a:gd name="connsiteY75" fmla="*/ 199554 h 400050"/>
                <a:gd name="connsiteX76" fmla="*/ 62665 w 847725"/>
                <a:gd name="connsiteY76" fmla="*/ 159549 h 400050"/>
                <a:gd name="connsiteX77" fmla="*/ 54092 w 847725"/>
                <a:gd name="connsiteY77" fmla="*/ 146214 h 400050"/>
                <a:gd name="connsiteX78" fmla="*/ 53140 w 847725"/>
                <a:gd name="connsiteY78" fmla="*/ 134784 h 400050"/>
                <a:gd name="connsiteX79" fmla="*/ 67427 w 847725"/>
                <a:gd name="connsiteY79" fmla="*/ 141451 h 400050"/>
                <a:gd name="connsiteX80" fmla="*/ 103622 w 847725"/>
                <a:gd name="connsiteY80" fmla="*/ 199554 h 400050"/>
                <a:gd name="connsiteX81" fmla="*/ 141722 w 847725"/>
                <a:gd name="connsiteY81" fmla="*/ 215746 h 400050"/>
                <a:gd name="connsiteX82" fmla="*/ 130292 w 847725"/>
                <a:gd name="connsiteY82" fmla="*/ 234796 h 400050"/>
                <a:gd name="connsiteX83" fmla="*/ 178870 w 847725"/>
                <a:gd name="connsiteY83" fmla="*/ 243369 h 400050"/>
                <a:gd name="connsiteX84" fmla="*/ 162677 w 847725"/>
                <a:gd name="connsiteY84" fmla="*/ 257656 h 400050"/>
                <a:gd name="connsiteX85" fmla="*/ 157915 w 847725"/>
                <a:gd name="connsiteY85" fmla="*/ 259561 h 400050"/>
                <a:gd name="connsiteX86" fmla="*/ 282692 w 847725"/>
                <a:gd name="connsiteY86" fmla="*/ 294804 h 400050"/>
                <a:gd name="connsiteX87" fmla="*/ 291265 w 847725"/>
                <a:gd name="connsiteY87" fmla="*/ 290994 h 400050"/>
                <a:gd name="connsiteX88" fmla="*/ 306505 w 847725"/>
                <a:gd name="connsiteY88" fmla="*/ 269086 h 400050"/>
                <a:gd name="connsiteX89" fmla="*/ 299837 w 847725"/>
                <a:gd name="connsiteY89" fmla="*/ 271944 h 400050"/>
                <a:gd name="connsiteX90" fmla="*/ 312220 w 847725"/>
                <a:gd name="connsiteY90" fmla="*/ 287184 h 400050"/>
                <a:gd name="connsiteX91" fmla="*/ 294122 w 847725"/>
                <a:gd name="connsiteY91" fmla="*/ 310996 h 400050"/>
                <a:gd name="connsiteX92" fmla="*/ 312220 w 847725"/>
                <a:gd name="connsiteY92" fmla="*/ 306234 h 400050"/>
                <a:gd name="connsiteX93" fmla="*/ 335080 w 847725"/>
                <a:gd name="connsiteY93" fmla="*/ 286231 h 400050"/>
                <a:gd name="connsiteX94" fmla="*/ 312220 w 847725"/>
                <a:gd name="connsiteY94" fmla="*/ 284326 h 400050"/>
                <a:gd name="connsiteX95" fmla="*/ 398897 w 847725"/>
                <a:gd name="connsiteY95" fmla="*/ 270991 h 400050"/>
                <a:gd name="connsiteX96" fmla="*/ 395087 w 847725"/>
                <a:gd name="connsiteY96" fmla="*/ 280516 h 400050"/>
                <a:gd name="connsiteX97" fmla="*/ 452237 w 847725"/>
                <a:gd name="connsiteY97" fmla="*/ 279564 h 400050"/>
                <a:gd name="connsiteX98" fmla="*/ 464620 w 847725"/>
                <a:gd name="connsiteY98" fmla="*/ 253846 h 400050"/>
                <a:gd name="connsiteX99" fmla="*/ 468430 w 847725"/>
                <a:gd name="connsiteY99" fmla="*/ 251941 h 400050"/>
                <a:gd name="connsiteX100" fmla="*/ 457952 w 847725"/>
                <a:gd name="connsiteY100" fmla="*/ 270991 h 400050"/>
                <a:gd name="connsiteX101" fmla="*/ 459857 w 847725"/>
                <a:gd name="connsiteY101" fmla="*/ 283374 h 400050"/>
                <a:gd name="connsiteX102" fmla="*/ 483670 w 847725"/>
                <a:gd name="connsiteY102" fmla="*/ 245274 h 400050"/>
                <a:gd name="connsiteX103" fmla="*/ 510340 w 847725"/>
                <a:gd name="connsiteY103" fmla="*/ 304329 h 400050"/>
                <a:gd name="connsiteX104" fmla="*/ 509387 w 847725"/>
                <a:gd name="connsiteY104" fmla="*/ 294804 h 400050"/>
                <a:gd name="connsiteX105" fmla="*/ 500815 w 847725"/>
                <a:gd name="connsiteY105" fmla="*/ 310044 h 400050"/>
                <a:gd name="connsiteX106" fmla="*/ 561775 w 847725"/>
                <a:gd name="connsiteY106" fmla="*/ 299566 h 400050"/>
                <a:gd name="connsiteX107" fmla="*/ 816092 w 847725"/>
                <a:gd name="connsiteY107" fmla="*/ 28104 h 400050"/>
                <a:gd name="connsiteX108" fmla="*/ 817997 w 847725"/>
                <a:gd name="connsiteY108" fmla="*/ 30009 h 400050"/>
                <a:gd name="connsiteX109" fmla="*/ 816092 w 847725"/>
                <a:gd name="connsiteY109" fmla="*/ 28104 h 400050"/>
                <a:gd name="connsiteX110" fmla="*/ 383657 w 847725"/>
                <a:gd name="connsiteY110" fmla="*/ 334809 h 400050"/>
                <a:gd name="connsiteX111" fmla="*/ 438902 w 847725"/>
                <a:gd name="connsiteY111" fmla="*/ 304329 h 400050"/>
                <a:gd name="connsiteX112" fmla="*/ 383657 w 847725"/>
                <a:gd name="connsiteY112" fmla="*/ 334809 h 400050"/>
                <a:gd name="connsiteX113" fmla="*/ 377942 w 847725"/>
                <a:gd name="connsiteY113" fmla="*/ 313854 h 400050"/>
                <a:gd name="connsiteX114" fmla="*/ 377942 w 847725"/>
                <a:gd name="connsiteY114" fmla="*/ 313854 h 400050"/>
                <a:gd name="connsiteX115" fmla="*/ 374132 w 847725"/>
                <a:gd name="connsiteY115" fmla="*/ 320521 h 400050"/>
                <a:gd name="connsiteX116" fmla="*/ 375085 w 847725"/>
                <a:gd name="connsiteY116" fmla="*/ 321474 h 400050"/>
                <a:gd name="connsiteX117" fmla="*/ 374132 w 847725"/>
                <a:gd name="connsiteY117" fmla="*/ 320521 h 400050"/>
                <a:gd name="connsiteX118" fmla="*/ 491290 w 847725"/>
                <a:gd name="connsiteY118" fmla="*/ 306234 h 400050"/>
                <a:gd name="connsiteX119" fmla="*/ 491290 w 847725"/>
                <a:gd name="connsiteY119" fmla="*/ 306234 h 400050"/>
                <a:gd name="connsiteX120" fmla="*/ 481765 w 847725"/>
                <a:gd name="connsiteY120" fmla="*/ 301471 h 400050"/>
                <a:gd name="connsiteX121" fmla="*/ 481765 w 847725"/>
                <a:gd name="connsiteY121" fmla="*/ 301471 h 400050"/>
                <a:gd name="connsiteX122" fmla="*/ 452237 w 847725"/>
                <a:gd name="connsiteY122" fmla="*/ 290041 h 400050"/>
                <a:gd name="connsiteX123" fmla="*/ 452237 w 847725"/>
                <a:gd name="connsiteY123" fmla="*/ 290041 h 400050"/>
                <a:gd name="connsiteX124" fmla="*/ 77905 w 847725"/>
                <a:gd name="connsiteY124" fmla="*/ 215746 h 400050"/>
                <a:gd name="connsiteX125" fmla="*/ 77905 w 847725"/>
                <a:gd name="connsiteY125" fmla="*/ 215746 h 400050"/>
                <a:gd name="connsiteX126" fmla="*/ 121720 w 847725"/>
                <a:gd name="connsiteY126" fmla="*/ 272896 h 400050"/>
                <a:gd name="connsiteX127" fmla="*/ 156010 w 847725"/>
                <a:gd name="connsiteY127" fmla="*/ 259561 h 400050"/>
                <a:gd name="connsiteX128" fmla="*/ 161724 w 847725"/>
                <a:gd name="connsiteY128" fmla="*/ 261466 h 400050"/>
                <a:gd name="connsiteX129" fmla="*/ 135055 w 847725"/>
                <a:gd name="connsiteY129" fmla="*/ 268134 h 400050"/>
                <a:gd name="connsiteX130" fmla="*/ 119815 w 847725"/>
                <a:gd name="connsiteY130" fmla="*/ 229081 h 400050"/>
                <a:gd name="connsiteX131" fmla="*/ 96002 w 847725"/>
                <a:gd name="connsiteY131" fmla="*/ 244321 h 400050"/>
                <a:gd name="connsiteX132" fmla="*/ 121720 w 847725"/>
                <a:gd name="connsiteY132" fmla="*/ 272896 h 400050"/>
                <a:gd name="connsiteX133" fmla="*/ 296980 w 847725"/>
                <a:gd name="connsiteY133" fmla="*/ 333856 h 400050"/>
                <a:gd name="connsiteX134" fmla="*/ 253165 w 847725"/>
                <a:gd name="connsiteY134" fmla="*/ 309091 h 400050"/>
                <a:gd name="connsiteX135" fmla="*/ 253165 w 847725"/>
                <a:gd name="connsiteY135" fmla="*/ 294804 h 400050"/>
                <a:gd name="connsiteX136" fmla="*/ 275072 w 847725"/>
                <a:gd name="connsiteY136" fmla="*/ 299566 h 400050"/>
                <a:gd name="connsiteX137" fmla="*/ 267452 w 847725"/>
                <a:gd name="connsiteY137" fmla="*/ 269086 h 400050"/>
                <a:gd name="connsiteX138" fmla="*/ 249355 w 847725"/>
                <a:gd name="connsiteY138" fmla="*/ 273849 h 400050"/>
                <a:gd name="connsiteX139" fmla="*/ 261737 w 847725"/>
                <a:gd name="connsiteY139" fmla="*/ 286231 h 400050"/>
                <a:gd name="connsiteX140" fmla="*/ 206492 w 847725"/>
                <a:gd name="connsiteY140" fmla="*/ 294804 h 400050"/>
                <a:gd name="connsiteX141" fmla="*/ 210302 w 847725"/>
                <a:gd name="connsiteY141" fmla="*/ 283374 h 400050"/>
                <a:gd name="connsiteX142" fmla="*/ 156010 w 847725"/>
                <a:gd name="connsiteY142" fmla="*/ 292899 h 400050"/>
                <a:gd name="connsiteX143" fmla="*/ 221732 w 847725"/>
                <a:gd name="connsiteY143" fmla="*/ 306234 h 400050"/>
                <a:gd name="connsiteX144" fmla="*/ 218874 w 847725"/>
                <a:gd name="connsiteY144" fmla="*/ 326236 h 400050"/>
                <a:gd name="connsiteX145" fmla="*/ 252212 w 847725"/>
                <a:gd name="connsiteY145" fmla="*/ 335761 h 400050"/>
                <a:gd name="connsiteX146" fmla="*/ 296980 w 847725"/>
                <a:gd name="connsiteY146" fmla="*/ 333856 h 400050"/>
                <a:gd name="connsiteX147" fmla="*/ 319840 w 847725"/>
                <a:gd name="connsiteY147" fmla="*/ 329094 h 400050"/>
                <a:gd name="connsiteX148" fmla="*/ 367465 w 847725"/>
                <a:gd name="connsiteY148" fmla="*/ 319569 h 400050"/>
                <a:gd name="connsiteX149" fmla="*/ 373180 w 847725"/>
                <a:gd name="connsiteY149" fmla="*/ 310044 h 400050"/>
                <a:gd name="connsiteX150" fmla="*/ 375085 w 847725"/>
                <a:gd name="connsiteY150" fmla="*/ 302424 h 400050"/>
                <a:gd name="connsiteX151" fmla="*/ 319840 w 847725"/>
                <a:gd name="connsiteY151" fmla="*/ 329094 h 400050"/>
                <a:gd name="connsiteX152" fmla="*/ 475097 w 847725"/>
                <a:gd name="connsiteY152" fmla="*/ 361479 h 400050"/>
                <a:gd name="connsiteX153" fmla="*/ 475097 w 847725"/>
                <a:gd name="connsiteY153" fmla="*/ 361479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Lst>
              <a:rect l="l" t="t" r="r" b="b"/>
              <a:pathLst>
                <a:path w="847725" h="400050">
                  <a:moveTo>
                    <a:pt x="561775" y="299566"/>
                  </a:moveTo>
                  <a:cubicBezTo>
                    <a:pt x="565585" y="298614"/>
                    <a:pt x="597970" y="282421"/>
                    <a:pt x="596065" y="285279"/>
                  </a:cubicBezTo>
                  <a:cubicBezTo>
                    <a:pt x="588445" y="289089"/>
                    <a:pt x="589397" y="285279"/>
                    <a:pt x="597017" y="274801"/>
                  </a:cubicBezTo>
                  <a:cubicBezTo>
                    <a:pt x="591302" y="271944"/>
                    <a:pt x="614162" y="290994"/>
                    <a:pt x="620830" y="287184"/>
                  </a:cubicBezTo>
                  <a:cubicBezTo>
                    <a:pt x="597017" y="270991"/>
                    <a:pt x="668455" y="253846"/>
                    <a:pt x="660835" y="259561"/>
                  </a:cubicBezTo>
                  <a:cubicBezTo>
                    <a:pt x="656072" y="238606"/>
                    <a:pt x="669407" y="251941"/>
                    <a:pt x="650357" y="248131"/>
                  </a:cubicBezTo>
                  <a:cubicBezTo>
                    <a:pt x="694172" y="254799"/>
                    <a:pt x="717032" y="182409"/>
                    <a:pt x="729415" y="214794"/>
                  </a:cubicBezTo>
                  <a:cubicBezTo>
                    <a:pt x="677980" y="230034"/>
                    <a:pt x="888482" y="-54764"/>
                    <a:pt x="824665" y="19531"/>
                  </a:cubicBezTo>
                  <a:cubicBezTo>
                    <a:pt x="832285" y="27151"/>
                    <a:pt x="840857" y="60489"/>
                    <a:pt x="844667" y="35724"/>
                  </a:cubicBezTo>
                  <a:cubicBezTo>
                    <a:pt x="860860" y="67156"/>
                    <a:pt x="813235" y="126211"/>
                    <a:pt x="804662" y="166216"/>
                  </a:cubicBezTo>
                  <a:cubicBezTo>
                    <a:pt x="804662" y="166216"/>
                    <a:pt x="797995" y="144309"/>
                    <a:pt x="797042" y="143356"/>
                  </a:cubicBezTo>
                  <a:cubicBezTo>
                    <a:pt x="789422" y="150976"/>
                    <a:pt x="794185" y="164311"/>
                    <a:pt x="789422" y="174789"/>
                  </a:cubicBezTo>
                  <a:cubicBezTo>
                    <a:pt x="794185" y="173836"/>
                    <a:pt x="799900" y="167169"/>
                    <a:pt x="802757" y="169074"/>
                  </a:cubicBezTo>
                  <a:cubicBezTo>
                    <a:pt x="790375" y="187171"/>
                    <a:pt x="748465" y="220509"/>
                    <a:pt x="751322" y="248131"/>
                  </a:cubicBezTo>
                  <a:cubicBezTo>
                    <a:pt x="756085" y="249084"/>
                    <a:pt x="741797" y="240511"/>
                    <a:pt x="742750" y="237654"/>
                  </a:cubicBezTo>
                  <a:cubicBezTo>
                    <a:pt x="744655" y="235749"/>
                    <a:pt x="709412" y="289089"/>
                    <a:pt x="709412" y="289089"/>
                  </a:cubicBezTo>
                  <a:cubicBezTo>
                    <a:pt x="698935" y="288136"/>
                    <a:pt x="717032" y="255751"/>
                    <a:pt x="703697" y="265276"/>
                  </a:cubicBezTo>
                  <a:cubicBezTo>
                    <a:pt x="700840" y="270991"/>
                    <a:pt x="700840" y="272896"/>
                    <a:pt x="702745" y="270991"/>
                  </a:cubicBezTo>
                  <a:cubicBezTo>
                    <a:pt x="686552" y="321474"/>
                    <a:pt x="582730" y="353859"/>
                    <a:pt x="565585" y="369099"/>
                  </a:cubicBezTo>
                  <a:cubicBezTo>
                    <a:pt x="566537" y="366241"/>
                    <a:pt x="603685" y="331951"/>
                    <a:pt x="552250" y="380529"/>
                  </a:cubicBezTo>
                  <a:cubicBezTo>
                    <a:pt x="579872" y="384339"/>
                    <a:pt x="587492" y="384339"/>
                    <a:pt x="574157" y="379576"/>
                  </a:cubicBezTo>
                  <a:cubicBezTo>
                    <a:pt x="584635" y="370051"/>
                    <a:pt x="597017" y="360526"/>
                    <a:pt x="614162" y="344334"/>
                  </a:cubicBezTo>
                  <a:cubicBezTo>
                    <a:pt x="635117" y="353859"/>
                    <a:pt x="597017" y="359574"/>
                    <a:pt x="635117" y="339571"/>
                  </a:cubicBezTo>
                  <a:cubicBezTo>
                    <a:pt x="621782" y="349096"/>
                    <a:pt x="619877" y="353859"/>
                    <a:pt x="629402" y="354811"/>
                  </a:cubicBezTo>
                  <a:cubicBezTo>
                    <a:pt x="622735" y="362431"/>
                    <a:pt x="615115" y="364336"/>
                    <a:pt x="607495" y="358621"/>
                  </a:cubicBezTo>
                  <a:cubicBezTo>
                    <a:pt x="606542" y="369099"/>
                    <a:pt x="610352" y="370051"/>
                    <a:pt x="620830" y="363384"/>
                  </a:cubicBezTo>
                  <a:cubicBezTo>
                    <a:pt x="597970" y="368146"/>
                    <a:pt x="500815" y="385291"/>
                    <a:pt x="500815" y="386244"/>
                  </a:cubicBezTo>
                  <a:cubicBezTo>
                    <a:pt x="505577" y="379576"/>
                    <a:pt x="503672" y="377671"/>
                    <a:pt x="495100" y="380529"/>
                  </a:cubicBezTo>
                  <a:cubicBezTo>
                    <a:pt x="495100" y="379576"/>
                    <a:pt x="540820" y="368146"/>
                    <a:pt x="540820" y="364336"/>
                  </a:cubicBezTo>
                  <a:cubicBezTo>
                    <a:pt x="540820" y="367194"/>
                    <a:pt x="542725" y="367194"/>
                    <a:pt x="544630" y="362431"/>
                  </a:cubicBezTo>
                  <a:cubicBezTo>
                    <a:pt x="545582" y="357669"/>
                    <a:pt x="457000" y="380529"/>
                    <a:pt x="463667" y="363384"/>
                  </a:cubicBezTo>
                  <a:cubicBezTo>
                    <a:pt x="463667" y="362431"/>
                    <a:pt x="456047" y="374814"/>
                    <a:pt x="457952" y="348144"/>
                  </a:cubicBezTo>
                  <a:cubicBezTo>
                    <a:pt x="436997" y="360526"/>
                    <a:pt x="424615" y="353859"/>
                    <a:pt x="418900" y="379576"/>
                  </a:cubicBezTo>
                  <a:cubicBezTo>
                    <a:pt x="426520" y="367194"/>
                    <a:pt x="457000" y="371956"/>
                    <a:pt x="457952" y="371956"/>
                  </a:cubicBezTo>
                  <a:cubicBezTo>
                    <a:pt x="457000" y="375766"/>
                    <a:pt x="452237" y="388149"/>
                    <a:pt x="454142" y="388149"/>
                  </a:cubicBezTo>
                  <a:cubicBezTo>
                    <a:pt x="408422" y="378624"/>
                    <a:pt x="357940" y="393864"/>
                    <a:pt x="293170" y="388149"/>
                  </a:cubicBezTo>
                  <a:cubicBezTo>
                    <a:pt x="293170" y="388149"/>
                    <a:pt x="329365" y="376719"/>
                    <a:pt x="335080" y="377671"/>
                  </a:cubicBezTo>
                  <a:cubicBezTo>
                    <a:pt x="330317" y="382434"/>
                    <a:pt x="326507" y="387196"/>
                    <a:pt x="324602" y="393864"/>
                  </a:cubicBezTo>
                  <a:cubicBezTo>
                    <a:pt x="334127" y="383386"/>
                    <a:pt x="339842" y="391959"/>
                    <a:pt x="347462" y="394816"/>
                  </a:cubicBezTo>
                  <a:cubicBezTo>
                    <a:pt x="338890" y="381481"/>
                    <a:pt x="345557" y="383386"/>
                    <a:pt x="346510" y="354811"/>
                  </a:cubicBezTo>
                  <a:cubicBezTo>
                    <a:pt x="340795" y="361479"/>
                    <a:pt x="265547" y="349096"/>
                    <a:pt x="280787" y="376719"/>
                  </a:cubicBezTo>
                  <a:cubicBezTo>
                    <a:pt x="283645" y="367194"/>
                    <a:pt x="290312" y="361479"/>
                    <a:pt x="299837" y="359574"/>
                  </a:cubicBezTo>
                  <a:cubicBezTo>
                    <a:pt x="294122" y="365289"/>
                    <a:pt x="296980" y="367194"/>
                    <a:pt x="306505" y="367194"/>
                  </a:cubicBezTo>
                  <a:cubicBezTo>
                    <a:pt x="289360" y="389101"/>
                    <a:pt x="301742" y="364336"/>
                    <a:pt x="295075" y="384339"/>
                  </a:cubicBezTo>
                  <a:cubicBezTo>
                    <a:pt x="298885" y="381481"/>
                    <a:pt x="250307" y="385291"/>
                    <a:pt x="252212" y="385291"/>
                  </a:cubicBezTo>
                  <a:cubicBezTo>
                    <a:pt x="254117" y="381481"/>
                    <a:pt x="252212" y="380529"/>
                    <a:pt x="247449" y="383386"/>
                  </a:cubicBezTo>
                  <a:cubicBezTo>
                    <a:pt x="243640" y="389101"/>
                    <a:pt x="274120" y="371004"/>
                    <a:pt x="271262" y="373861"/>
                  </a:cubicBezTo>
                  <a:cubicBezTo>
                    <a:pt x="261737" y="379576"/>
                    <a:pt x="251260" y="380529"/>
                    <a:pt x="248402" y="375766"/>
                  </a:cubicBezTo>
                  <a:cubicBezTo>
                    <a:pt x="244592" y="368146"/>
                    <a:pt x="263642" y="364336"/>
                    <a:pt x="266500" y="365289"/>
                  </a:cubicBezTo>
                  <a:cubicBezTo>
                    <a:pt x="258880" y="370051"/>
                    <a:pt x="262690" y="369099"/>
                    <a:pt x="278882" y="363384"/>
                  </a:cubicBezTo>
                  <a:cubicBezTo>
                    <a:pt x="261737" y="357669"/>
                    <a:pt x="216970" y="370051"/>
                    <a:pt x="202682" y="371004"/>
                  </a:cubicBezTo>
                  <a:cubicBezTo>
                    <a:pt x="207445" y="357669"/>
                    <a:pt x="232210" y="386244"/>
                    <a:pt x="236972" y="375766"/>
                  </a:cubicBezTo>
                  <a:cubicBezTo>
                    <a:pt x="236020" y="368146"/>
                    <a:pt x="231257" y="365289"/>
                    <a:pt x="223637" y="367194"/>
                  </a:cubicBezTo>
                  <a:cubicBezTo>
                    <a:pt x="236020" y="371004"/>
                    <a:pt x="241735" y="365289"/>
                    <a:pt x="240782" y="350049"/>
                  </a:cubicBezTo>
                  <a:cubicBezTo>
                    <a:pt x="235067" y="351001"/>
                    <a:pt x="233162" y="353859"/>
                    <a:pt x="235067" y="359574"/>
                  </a:cubicBezTo>
                  <a:cubicBezTo>
                    <a:pt x="211255" y="378624"/>
                    <a:pt x="208397" y="359574"/>
                    <a:pt x="190299" y="372909"/>
                  </a:cubicBezTo>
                  <a:cubicBezTo>
                    <a:pt x="180774" y="370051"/>
                    <a:pt x="165535" y="360526"/>
                    <a:pt x="160772" y="342429"/>
                  </a:cubicBezTo>
                  <a:cubicBezTo>
                    <a:pt x="150295" y="332904"/>
                    <a:pt x="188395" y="384339"/>
                    <a:pt x="199824" y="354811"/>
                  </a:cubicBezTo>
                  <a:cubicBezTo>
                    <a:pt x="196967" y="325284"/>
                    <a:pt x="125530" y="341476"/>
                    <a:pt x="144580" y="345286"/>
                  </a:cubicBezTo>
                  <a:cubicBezTo>
                    <a:pt x="148390" y="343381"/>
                    <a:pt x="123624" y="339571"/>
                    <a:pt x="117910" y="335761"/>
                  </a:cubicBezTo>
                  <a:cubicBezTo>
                    <a:pt x="113147" y="334809"/>
                    <a:pt x="148390" y="330999"/>
                    <a:pt x="145532" y="331951"/>
                  </a:cubicBezTo>
                  <a:cubicBezTo>
                    <a:pt x="151247" y="303376"/>
                    <a:pt x="92192" y="306234"/>
                    <a:pt x="78857" y="310044"/>
                  </a:cubicBezTo>
                  <a:cubicBezTo>
                    <a:pt x="75047" y="322426"/>
                    <a:pt x="16945" y="231939"/>
                    <a:pt x="24565" y="230034"/>
                  </a:cubicBezTo>
                  <a:cubicBezTo>
                    <a:pt x="32185" y="253846"/>
                    <a:pt x="32185" y="236701"/>
                    <a:pt x="40757" y="258609"/>
                  </a:cubicBezTo>
                  <a:cubicBezTo>
                    <a:pt x="32185" y="262419"/>
                    <a:pt x="55997" y="245274"/>
                    <a:pt x="55045" y="250989"/>
                  </a:cubicBezTo>
                  <a:cubicBezTo>
                    <a:pt x="47424" y="250036"/>
                    <a:pt x="41710" y="246226"/>
                    <a:pt x="37899" y="239559"/>
                  </a:cubicBezTo>
                  <a:cubicBezTo>
                    <a:pt x="77905" y="241464"/>
                    <a:pt x="13135" y="220509"/>
                    <a:pt x="12182" y="234796"/>
                  </a:cubicBezTo>
                  <a:cubicBezTo>
                    <a:pt x="-9726" y="204316"/>
                    <a:pt x="47424" y="237654"/>
                    <a:pt x="38852" y="215746"/>
                  </a:cubicBezTo>
                  <a:cubicBezTo>
                    <a:pt x="28374" y="210031"/>
                    <a:pt x="26470" y="199554"/>
                    <a:pt x="13135" y="194791"/>
                  </a:cubicBezTo>
                  <a:cubicBezTo>
                    <a:pt x="5515" y="210031"/>
                    <a:pt x="7420" y="216699"/>
                    <a:pt x="20755" y="214794"/>
                  </a:cubicBezTo>
                  <a:cubicBezTo>
                    <a:pt x="15992" y="209079"/>
                    <a:pt x="16945" y="208126"/>
                    <a:pt x="21707" y="211936"/>
                  </a:cubicBezTo>
                  <a:cubicBezTo>
                    <a:pt x="17897" y="204316"/>
                    <a:pt x="23612" y="163359"/>
                    <a:pt x="16945" y="150976"/>
                  </a:cubicBezTo>
                  <a:cubicBezTo>
                    <a:pt x="18849" y="152881"/>
                    <a:pt x="19802" y="151929"/>
                    <a:pt x="20755" y="146214"/>
                  </a:cubicBezTo>
                  <a:cubicBezTo>
                    <a:pt x="29327" y="150024"/>
                    <a:pt x="46472" y="158596"/>
                    <a:pt x="40757" y="154786"/>
                  </a:cubicBezTo>
                  <a:cubicBezTo>
                    <a:pt x="37899" y="150024"/>
                    <a:pt x="71237" y="209079"/>
                    <a:pt x="72190" y="194791"/>
                  </a:cubicBezTo>
                  <a:cubicBezTo>
                    <a:pt x="68380" y="195744"/>
                    <a:pt x="72190" y="197649"/>
                    <a:pt x="82667" y="199554"/>
                  </a:cubicBezTo>
                  <a:cubicBezTo>
                    <a:pt x="79810" y="204316"/>
                    <a:pt x="50282" y="141451"/>
                    <a:pt x="62665" y="159549"/>
                  </a:cubicBezTo>
                  <a:cubicBezTo>
                    <a:pt x="75047" y="156691"/>
                    <a:pt x="53140" y="145261"/>
                    <a:pt x="54092" y="146214"/>
                  </a:cubicBezTo>
                  <a:cubicBezTo>
                    <a:pt x="55045" y="154786"/>
                    <a:pt x="55045" y="150976"/>
                    <a:pt x="53140" y="134784"/>
                  </a:cubicBezTo>
                  <a:cubicBezTo>
                    <a:pt x="75047" y="139546"/>
                    <a:pt x="51235" y="147166"/>
                    <a:pt x="67427" y="141451"/>
                  </a:cubicBezTo>
                  <a:cubicBezTo>
                    <a:pt x="97907" y="150024"/>
                    <a:pt x="96955" y="192886"/>
                    <a:pt x="103622" y="199554"/>
                  </a:cubicBezTo>
                  <a:cubicBezTo>
                    <a:pt x="110290" y="209079"/>
                    <a:pt x="133149" y="184314"/>
                    <a:pt x="141722" y="215746"/>
                  </a:cubicBezTo>
                  <a:cubicBezTo>
                    <a:pt x="136007" y="206221"/>
                    <a:pt x="130292" y="230986"/>
                    <a:pt x="130292" y="234796"/>
                  </a:cubicBezTo>
                  <a:cubicBezTo>
                    <a:pt x="130292" y="234796"/>
                    <a:pt x="167440" y="250989"/>
                    <a:pt x="178870" y="243369"/>
                  </a:cubicBezTo>
                  <a:cubicBezTo>
                    <a:pt x="176965" y="252894"/>
                    <a:pt x="172202" y="257656"/>
                    <a:pt x="162677" y="257656"/>
                  </a:cubicBezTo>
                  <a:cubicBezTo>
                    <a:pt x="166487" y="247179"/>
                    <a:pt x="164582" y="247179"/>
                    <a:pt x="157915" y="259561"/>
                  </a:cubicBezTo>
                  <a:cubicBezTo>
                    <a:pt x="188395" y="270039"/>
                    <a:pt x="280787" y="238606"/>
                    <a:pt x="282692" y="294804"/>
                  </a:cubicBezTo>
                  <a:cubicBezTo>
                    <a:pt x="284597" y="290041"/>
                    <a:pt x="287455" y="289089"/>
                    <a:pt x="291265" y="290994"/>
                  </a:cubicBezTo>
                  <a:cubicBezTo>
                    <a:pt x="281740" y="283374"/>
                    <a:pt x="296980" y="268134"/>
                    <a:pt x="306505" y="269086"/>
                  </a:cubicBezTo>
                  <a:cubicBezTo>
                    <a:pt x="307457" y="275754"/>
                    <a:pt x="305552" y="276706"/>
                    <a:pt x="299837" y="271944"/>
                  </a:cubicBezTo>
                  <a:cubicBezTo>
                    <a:pt x="300790" y="288136"/>
                    <a:pt x="302695" y="286231"/>
                    <a:pt x="312220" y="287184"/>
                  </a:cubicBezTo>
                  <a:cubicBezTo>
                    <a:pt x="310315" y="297661"/>
                    <a:pt x="303647" y="305281"/>
                    <a:pt x="294122" y="310996"/>
                  </a:cubicBezTo>
                  <a:cubicBezTo>
                    <a:pt x="305552" y="298614"/>
                    <a:pt x="311267" y="297661"/>
                    <a:pt x="312220" y="306234"/>
                  </a:cubicBezTo>
                  <a:cubicBezTo>
                    <a:pt x="315077" y="304329"/>
                    <a:pt x="333175" y="288136"/>
                    <a:pt x="335080" y="286231"/>
                  </a:cubicBezTo>
                  <a:cubicBezTo>
                    <a:pt x="327460" y="286231"/>
                    <a:pt x="319840" y="285279"/>
                    <a:pt x="312220" y="284326"/>
                  </a:cubicBezTo>
                  <a:cubicBezTo>
                    <a:pt x="328412" y="269086"/>
                    <a:pt x="387467" y="271944"/>
                    <a:pt x="398897" y="270991"/>
                  </a:cubicBezTo>
                  <a:cubicBezTo>
                    <a:pt x="412232" y="280516"/>
                    <a:pt x="401755" y="272896"/>
                    <a:pt x="395087" y="280516"/>
                  </a:cubicBezTo>
                  <a:cubicBezTo>
                    <a:pt x="400802" y="277659"/>
                    <a:pt x="452237" y="279564"/>
                    <a:pt x="452237" y="279564"/>
                  </a:cubicBezTo>
                  <a:cubicBezTo>
                    <a:pt x="438902" y="284326"/>
                    <a:pt x="467477" y="248131"/>
                    <a:pt x="464620" y="253846"/>
                  </a:cubicBezTo>
                  <a:cubicBezTo>
                    <a:pt x="463667" y="261466"/>
                    <a:pt x="464620" y="260514"/>
                    <a:pt x="468430" y="251941"/>
                  </a:cubicBezTo>
                  <a:cubicBezTo>
                    <a:pt x="471287" y="263371"/>
                    <a:pt x="467477" y="270039"/>
                    <a:pt x="457952" y="270991"/>
                  </a:cubicBezTo>
                  <a:cubicBezTo>
                    <a:pt x="464620" y="272896"/>
                    <a:pt x="465572" y="277659"/>
                    <a:pt x="459857" y="283374"/>
                  </a:cubicBezTo>
                  <a:cubicBezTo>
                    <a:pt x="473192" y="289089"/>
                    <a:pt x="479860" y="246226"/>
                    <a:pt x="483670" y="245274"/>
                  </a:cubicBezTo>
                  <a:cubicBezTo>
                    <a:pt x="477955" y="303376"/>
                    <a:pt x="499862" y="279564"/>
                    <a:pt x="510340" y="304329"/>
                  </a:cubicBezTo>
                  <a:cubicBezTo>
                    <a:pt x="502720" y="305281"/>
                    <a:pt x="501767" y="302424"/>
                    <a:pt x="509387" y="294804"/>
                  </a:cubicBezTo>
                  <a:cubicBezTo>
                    <a:pt x="448427" y="326236"/>
                    <a:pt x="520817" y="291946"/>
                    <a:pt x="500815" y="310044"/>
                  </a:cubicBezTo>
                  <a:cubicBezTo>
                    <a:pt x="523675" y="307186"/>
                    <a:pt x="552250" y="313854"/>
                    <a:pt x="561775" y="299566"/>
                  </a:cubicBezTo>
                  <a:close/>
                  <a:moveTo>
                    <a:pt x="816092" y="28104"/>
                  </a:moveTo>
                  <a:cubicBezTo>
                    <a:pt x="816092" y="29056"/>
                    <a:pt x="817045" y="29056"/>
                    <a:pt x="817997" y="30009"/>
                  </a:cubicBezTo>
                  <a:cubicBezTo>
                    <a:pt x="817045" y="30009"/>
                    <a:pt x="816092" y="30009"/>
                    <a:pt x="816092" y="28104"/>
                  </a:cubicBezTo>
                  <a:close/>
                  <a:moveTo>
                    <a:pt x="383657" y="334809"/>
                  </a:moveTo>
                  <a:cubicBezTo>
                    <a:pt x="409375" y="337666"/>
                    <a:pt x="437950" y="319569"/>
                    <a:pt x="438902" y="304329"/>
                  </a:cubicBezTo>
                  <a:cubicBezTo>
                    <a:pt x="420805" y="295756"/>
                    <a:pt x="371275" y="346239"/>
                    <a:pt x="383657" y="334809"/>
                  </a:cubicBezTo>
                  <a:close/>
                  <a:moveTo>
                    <a:pt x="377942" y="313854"/>
                  </a:moveTo>
                  <a:cubicBezTo>
                    <a:pt x="373180" y="312901"/>
                    <a:pt x="376037" y="323379"/>
                    <a:pt x="377942" y="313854"/>
                  </a:cubicBezTo>
                  <a:close/>
                  <a:moveTo>
                    <a:pt x="374132" y="320521"/>
                  </a:moveTo>
                  <a:cubicBezTo>
                    <a:pt x="375085" y="320521"/>
                    <a:pt x="375085" y="320521"/>
                    <a:pt x="375085" y="321474"/>
                  </a:cubicBezTo>
                  <a:lnTo>
                    <a:pt x="374132" y="320521"/>
                  </a:lnTo>
                  <a:close/>
                  <a:moveTo>
                    <a:pt x="491290" y="306234"/>
                  </a:moveTo>
                  <a:cubicBezTo>
                    <a:pt x="488432" y="307186"/>
                    <a:pt x="498910" y="304329"/>
                    <a:pt x="491290" y="306234"/>
                  </a:cubicBezTo>
                  <a:close/>
                  <a:moveTo>
                    <a:pt x="481765" y="301471"/>
                  </a:moveTo>
                  <a:cubicBezTo>
                    <a:pt x="483670" y="311949"/>
                    <a:pt x="483670" y="303376"/>
                    <a:pt x="481765" y="301471"/>
                  </a:cubicBezTo>
                  <a:close/>
                  <a:moveTo>
                    <a:pt x="452237" y="290041"/>
                  </a:moveTo>
                  <a:cubicBezTo>
                    <a:pt x="443665" y="329094"/>
                    <a:pt x="456047" y="283374"/>
                    <a:pt x="452237" y="290041"/>
                  </a:cubicBezTo>
                  <a:close/>
                  <a:moveTo>
                    <a:pt x="77905" y="215746"/>
                  </a:moveTo>
                  <a:cubicBezTo>
                    <a:pt x="65522" y="231939"/>
                    <a:pt x="118862" y="231939"/>
                    <a:pt x="77905" y="215746"/>
                  </a:cubicBezTo>
                  <a:close/>
                  <a:moveTo>
                    <a:pt x="121720" y="272896"/>
                  </a:moveTo>
                  <a:cubicBezTo>
                    <a:pt x="148390" y="273849"/>
                    <a:pt x="158867" y="285279"/>
                    <a:pt x="156010" y="259561"/>
                  </a:cubicBezTo>
                  <a:cubicBezTo>
                    <a:pt x="154105" y="265276"/>
                    <a:pt x="156010" y="266229"/>
                    <a:pt x="161724" y="261466"/>
                  </a:cubicBezTo>
                  <a:cubicBezTo>
                    <a:pt x="162677" y="254799"/>
                    <a:pt x="131245" y="255751"/>
                    <a:pt x="135055" y="268134"/>
                  </a:cubicBezTo>
                  <a:cubicBezTo>
                    <a:pt x="114099" y="270991"/>
                    <a:pt x="123624" y="235749"/>
                    <a:pt x="119815" y="229081"/>
                  </a:cubicBezTo>
                  <a:cubicBezTo>
                    <a:pt x="101717" y="229081"/>
                    <a:pt x="120767" y="240511"/>
                    <a:pt x="96002" y="244321"/>
                  </a:cubicBezTo>
                  <a:cubicBezTo>
                    <a:pt x="106480" y="255751"/>
                    <a:pt x="107432" y="264324"/>
                    <a:pt x="121720" y="272896"/>
                  </a:cubicBezTo>
                  <a:close/>
                  <a:moveTo>
                    <a:pt x="296980" y="333856"/>
                  </a:moveTo>
                  <a:cubicBezTo>
                    <a:pt x="287455" y="284326"/>
                    <a:pt x="270310" y="329094"/>
                    <a:pt x="253165" y="309091"/>
                  </a:cubicBezTo>
                  <a:cubicBezTo>
                    <a:pt x="271262" y="297661"/>
                    <a:pt x="264595" y="297661"/>
                    <a:pt x="253165" y="294804"/>
                  </a:cubicBezTo>
                  <a:cubicBezTo>
                    <a:pt x="268405" y="275754"/>
                    <a:pt x="256974" y="305281"/>
                    <a:pt x="275072" y="299566"/>
                  </a:cubicBezTo>
                  <a:cubicBezTo>
                    <a:pt x="275072" y="296709"/>
                    <a:pt x="265547" y="266229"/>
                    <a:pt x="267452" y="269086"/>
                  </a:cubicBezTo>
                  <a:cubicBezTo>
                    <a:pt x="267452" y="269086"/>
                    <a:pt x="249355" y="273849"/>
                    <a:pt x="249355" y="273849"/>
                  </a:cubicBezTo>
                  <a:cubicBezTo>
                    <a:pt x="249355" y="274801"/>
                    <a:pt x="265547" y="277659"/>
                    <a:pt x="261737" y="286231"/>
                  </a:cubicBezTo>
                  <a:cubicBezTo>
                    <a:pt x="240782" y="290041"/>
                    <a:pt x="217922" y="290994"/>
                    <a:pt x="206492" y="294804"/>
                  </a:cubicBezTo>
                  <a:cubicBezTo>
                    <a:pt x="220780" y="279564"/>
                    <a:pt x="208397" y="293851"/>
                    <a:pt x="210302" y="283374"/>
                  </a:cubicBezTo>
                  <a:cubicBezTo>
                    <a:pt x="223637" y="293851"/>
                    <a:pt x="158867" y="291946"/>
                    <a:pt x="156010" y="292899"/>
                  </a:cubicBezTo>
                  <a:cubicBezTo>
                    <a:pt x="200777" y="324331"/>
                    <a:pt x="184585" y="303376"/>
                    <a:pt x="221732" y="306234"/>
                  </a:cubicBezTo>
                  <a:cubicBezTo>
                    <a:pt x="221732" y="305281"/>
                    <a:pt x="216970" y="326236"/>
                    <a:pt x="218874" y="326236"/>
                  </a:cubicBezTo>
                  <a:cubicBezTo>
                    <a:pt x="228399" y="307186"/>
                    <a:pt x="267452" y="335761"/>
                    <a:pt x="252212" y="335761"/>
                  </a:cubicBezTo>
                  <a:cubicBezTo>
                    <a:pt x="251260" y="333856"/>
                    <a:pt x="288407" y="334809"/>
                    <a:pt x="296980" y="333856"/>
                  </a:cubicBezTo>
                  <a:close/>
                  <a:moveTo>
                    <a:pt x="319840" y="329094"/>
                  </a:moveTo>
                  <a:cubicBezTo>
                    <a:pt x="345557" y="324331"/>
                    <a:pt x="338890" y="302424"/>
                    <a:pt x="367465" y="319569"/>
                  </a:cubicBezTo>
                  <a:cubicBezTo>
                    <a:pt x="364607" y="315759"/>
                    <a:pt x="370322" y="310044"/>
                    <a:pt x="373180" y="310044"/>
                  </a:cubicBezTo>
                  <a:cubicBezTo>
                    <a:pt x="367465" y="305281"/>
                    <a:pt x="368417" y="303376"/>
                    <a:pt x="375085" y="302424"/>
                  </a:cubicBezTo>
                  <a:cubicBezTo>
                    <a:pt x="344605" y="293851"/>
                    <a:pt x="317935" y="303376"/>
                    <a:pt x="319840" y="329094"/>
                  </a:cubicBezTo>
                  <a:close/>
                  <a:moveTo>
                    <a:pt x="475097" y="361479"/>
                  </a:moveTo>
                  <a:cubicBezTo>
                    <a:pt x="476050" y="361479"/>
                    <a:pt x="475097" y="361479"/>
                    <a:pt x="475097" y="361479"/>
                  </a:cubicBezTo>
                  <a:close/>
                </a:path>
              </a:pathLst>
            </a:custGeom>
            <a:grpFill/>
            <a:ln w="9525" cap="flat">
              <a:noFill/>
              <a:prstDash val="solid"/>
              <a:miter/>
            </a:ln>
          </p:spPr>
          <p:txBody>
            <a:bodyPr rtlCol="0" anchor="ctr"/>
            <a:lstStyle/>
            <a:p>
              <a:endParaRPr lang="en-US">
                <a:solidFill>
                  <a:prstClr val="black"/>
                </a:solidFill>
              </a:endParaRPr>
            </a:p>
          </p:txBody>
        </p:sp>
        <p:sp>
          <p:nvSpPr>
            <p:cNvPr id="933" name="Freeform: Shape 932">
              <a:extLst>
                <a:ext uri="{FF2B5EF4-FFF2-40B4-BE49-F238E27FC236}">
                  <a16:creationId xmlns:a16="http://schemas.microsoft.com/office/drawing/2014/main" xmlns="" id="{0A5D3892-EFFE-4C91-836C-F821417162FD}"/>
                </a:ext>
              </a:extLst>
            </p:cNvPr>
            <p:cNvSpPr/>
            <p:nvPr/>
          </p:nvSpPr>
          <p:spPr>
            <a:xfrm>
              <a:off x="6914674" y="1098557"/>
              <a:ext cx="19050" cy="19050"/>
            </a:xfrm>
            <a:custGeom>
              <a:avLst/>
              <a:gdLst>
                <a:gd name="connsiteX0" fmla="*/ 13811 w 19050"/>
                <a:gd name="connsiteY0" fmla="*/ 11105 h 19050"/>
                <a:gd name="connsiteX1" fmla="*/ 7144 w 19050"/>
                <a:gd name="connsiteY1" fmla="*/ 7295 h 19050"/>
                <a:gd name="connsiteX2" fmla="*/ 13811 w 19050"/>
                <a:gd name="connsiteY2" fmla="*/ 11105 h 19050"/>
              </a:gdLst>
              <a:ahLst/>
              <a:cxnLst>
                <a:cxn ang="0">
                  <a:pos x="connsiteX0" y="connsiteY0"/>
                </a:cxn>
                <a:cxn ang="0">
                  <a:pos x="connsiteX1" y="connsiteY1"/>
                </a:cxn>
                <a:cxn ang="0">
                  <a:pos x="connsiteX2" y="connsiteY2"/>
                </a:cxn>
              </a:cxnLst>
              <a:rect l="l" t="t" r="r" b="b"/>
              <a:pathLst>
                <a:path w="19050" h="19050">
                  <a:moveTo>
                    <a:pt x="13811" y="11105"/>
                  </a:moveTo>
                  <a:cubicBezTo>
                    <a:pt x="11906" y="10153"/>
                    <a:pt x="10954" y="6343"/>
                    <a:pt x="7144" y="7295"/>
                  </a:cubicBezTo>
                  <a:cubicBezTo>
                    <a:pt x="10954" y="7295"/>
                    <a:pt x="9049" y="14915"/>
                    <a:pt x="13811" y="11105"/>
                  </a:cubicBezTo>
                  <a:close/>
                </a:path>
              </a:pathLst>
            </a:custGeom>
            <a:grpFill/>
            <a:ln w="9525" cap="flat">
              <a:noFill/>
              <a:prstDash val="solid"/>
              <a:miter/>
            </a:ln>
          </p:spPr>
          <p:txBody>
            <a:bodyPr rtlCol="0" anchor="ctr"/>
            <a:lstStyle/>
            <a:p>
              <a:endParaRPr lang="en-US">
                <a:solidFill>
                  <a:prstClr val="black"/>
                </a:solidFill>
              </a:endParaRPr>
            </a:p>
          </p:txBody>
        </p:sp>
        <p:sp>
          <p:nvSpPr>
            <p:cNvPr id="934" name="Freeform: Shape 933">
              <a:extLst>
                <a:ext uri="{FF2B5EF4-FFF2-40B4-BE49-F238E27FC236}">
                  <a16:creationId xmlns:a16="http://schemas.microsoft.com/office/drawing/2014/main" xmlns="" id="{DE89CAEA-728F-4AC7-845D-EE218989977A}"/>
                </a:ext>
              </a:extLst>
            </p:cNvPr>
            <p:cNvSpPr/>
            <p:nvPr/>
          </p:nvSpPr>
          <p:spPr>
            <a:xfrm>
              <a:off x="6921341" y="1097481"/>
              <a:ext cx="9525" cy="9525"/>
            </a:xfrm>
            <a:custGeom>
              <a:avLst/>
              <a:gdLst>
                <a:gd name="connsiteX0" fmla="*/ 10001 w 9525"/>
                <a:gd name="connsiteY0" fmla="*/ 7419 h 9525"/>
                <a:gd name="connsiteX1" fmla="*/ 10001 w 9525"/>
                <a:gd name="connsiteY1" fmla="*/ 7419 h 9525"/>
              </a:gdLst>
              <a:ahLst/>
              <a:cxnLst>
                <a:cxn ang="0">
                  <a:pos x="connsiteX0" y="connsiteY0"/>
                </a:cxn>
                <a:cxn ang="0">
                  <a:pos x="connsiteX1" y="connsiteY1"/>
                </a:cxn>
              </a:cxnLst>
              <a:rect l="l" t="t" r="r" b="b"/>
              <a:pathLst>
                <a:path w="9525" h="9525">
                  <a:moveTo>
                    <a:pt x="10001" y="7419"/>
                  </a:moveTo>
                  <a:cubicBezTo>
                    <a:pt x="6191" y="6466"/>
                    <a:pt x="6191" y="8371"/>
                    <a:pt x="10001" y="7419"/>
                  </a:cubicBezTo>
                  <a:close/>
                </a:path>
              </a:pathLst>
            </a:custGeom>
            <a:grpFill/>
            <a:ln w="9525" cap="flat">
              <a:noFill/>
              <a:prstDash val="solid"/>
              <a:miter/>
            </a:ln>
          </p:spPr>
          <p:txBody>
            <a:bodyPr rtlCol="0" anchor="ctr"/>
            <a:lstStyle/>
            <a:p>
              <a:endParaRPr lang="en-US">
                <a:solidFill>
                  <a:prstClr val="black"/>
                </a:solidFill>
              </a:endParaRPr>
            </a:p>
          </p:txBody>
        </p:sp>
        <p:sp>
          <p:nvSpPr>
            <p:cNvPr id="935" name="Freeform: Shape 934">
              <a:extLst>
                <a:ext uri="{FF2B5EF4-FFF2-40B4-BE49-F238E27FC236}">
                  <a16:creationId xmlns:a16="http://schemas.microsoft.com/office/drawing/2014/main" xmlns="" id="{8894CCB2-54E9-4AFF-A9F1-7E782E6E93E0}"/>
                </a:ext>
              </a:extLst>
            </p:cNvPr>
            <p:cNvSpPr/>
            <p:nvPr/>
          </p:nvSpPr>
          <p:spPr>
            <a:xfrm>
              <a:off x="6949665" y="1084672"/>
              <a:ext cx="19050" cy="9525"/>
            </a:xfrm>
            <a:custGeom>
              <a:avLst/>
              <a:gdLst>
                <a:gd name="connsiteX0" fmla="*/ 10253 w 19050"/>
                <a:gd name="connsiteY0" fmla="*/ 9750 h 9525"/>
                <a:gd name="connsiteX1" fmla="*/ 10253 w 19050"/>
                <a:gd name="connsiteY1" fmla="*/ 9750 h 9525"/>
              </a:gdLst>
              <a:ahLst/>
              <a:cxnLst>
                <a:cxn ang="0">
                  <a:pos x="connsiteX0" y="connsiteY0"/>
                </a:cxn>
                <a:cxn ang="0">
                  <a:pos x="connsiteX1" y="connsiteY1"/>
                </a:cxn>
              </a:cxnLst>
              <a:rect l="l" t="t" r="r" b="b"/>
              <a:pathLst>
                <a:path w="19050" h="9525">
                  <a:moveTo>
                    <a:pt x="10253" y="9750"/>
                  </a:moveTo>
                  <a:cubicBezTo>
                    <a:pt x="-1177" y="4988"/>
                    <a:pt x="23588" y="7845"/>
                    <a:pt x="10253" y="9750"/>
                  </a:cubicBezTo>
                  <a:close/>
                </a:path>
              </a:pathLst>
            </a:custGeom>
            <a:grpFill/>
            <a:ln w="9525" cap="flat">
              <a:noFill/>
              <a:prstDash val="solid"/>
              <a:miter/>
            </a:ln>
          </p:spPr>
          <p:txBody>
            <a:bodyPr rtlCol="0" anchor="ctr"/>
            <a:lstStyle/>
            <a:p>
              <a:endParaRPr lang="en-US">
                <a:solidFill>
                  <a:prstClr val="black"/>
                </a:solidFill>
              </a:endParaRPr>
            </a:p>
          </p:txBody>
        </p:sp>
        <p:sp>
          <p:nvSpPr>
            <p:cNvPr id="936" name="Freeform: Shape 935">
              <a:extLst>
                <a:ext uri="{FF2B5EF4-FFF2-40B4-BE49-F238E27FC236}">
                  <a16:creationId xmlns:a16="http://schemas.microsoft.com/office/drawing/2014/main" xmlns="" id="{07361FF8-A345-4334-B678-4A703F4E1B27}"/>
                </a:ext>
              </a:extLst>
            </p:cNvPr>
            <p:cNvSpPr/>
            <p:nvPr/>
          </p:nvSpPr>
          <p:spPr>
            <a:xfrm>
              <a:off x="6962500" y="1085044"/>
              <a:ext cx="9525" cy="9525"/>
            </a:xfrm>
            <a:custGeom>
              <a:avLst/>
              <a:gdLst>
                <a:gd name="connsiteX0" fmla="*/ 10752 w 9525"/>
                <a:gd name="connsiteY0" fmla="*/ 10330 h 9525"/>
                <a:gd name="connsiteX1" fmla="*/ 10752 w 9525"/>
                <a:gd name="connsiteY1" fmla="*/ 10330 h 9525"/>
              </a:gdLst>
              <a:ahLst/>
              <a:cxnLst>
                <a:cxn ang="0">
                  <a:pos x="connsiteX0" y="connsiteY0"/>
                </a:cxn>
                <a:cxn ang="0">
                  <a:pos x="connsiteX1" y="connsiteY1"/>
                </a:cxn>
              </a:cxnLst>
              <a:rect l="l" t="t" r="r" b="b"/>
              <a:pathLst>
                <a:path w="9525" h="9525">
                  <a:moveTo>
                    <a:pt x="10752" y="10330"/>
                  </a:moveTo>
                  <a:cubicBezTo>
                    <a:pt x="3132" y="3663"/>
                    <a:pt x="9800" y="9378"/>
                    <a:pt x="10752" y="10330"/>
                  </a:cubicBezTo>
                  <a:close/>
                </a:path>
              </a:pathLst>
            </a:custGeom>
            <a:grpFill/>
            <a:ln w="9525" cap="flat">
              <a:noFill/>
              <a:prstDash val="solid"/>
              <a:miter/>
            </a:ln>
          </p:spPr>
          <p:txBody>
            <a:bodyPr rtlCol="0" anchor="ctr"/>
            <a:lstStyle/>
            <a:p>
              <a:endParaRPr lang="en-US">
                <a:solidFill>
                  <a:prstClr val="black"/>
                </a:solidFill>
              </a:endParaRPr>
            </a:p>
          </p:txBody>
        </p:sp>
        <p:sp>
          <p:nvSpPr>
            <p:cNvPr id="937" name="Freeform: Shape 936">
              <a:extLst>
                <a:ext uri="{FF2B5EF4-FFF2-40B4-BE49-F238E27FC236}">
                  <a16:creationId xmlns:a16="http://schemas.microsoft.com/office/drawing/2014/main" xmlns="" id="{6E5CEBFE-4A0A-4041-9D5C-E499BE2BA3E3}"/>
                </a:ext>
              </a:extLst>
            </p:cNvPr>
            <p:cNvSpPr/>
            <p:nvPr/>
          </p:nvSpPr>
          <p:spPr>
            <a:xfrm>
              <a:off x="6912830" y="1201578"/>
              <a:ext cx="9525" cy="9525"/>
            </a:xfrm>
            <a:custGeom>
              <a:avLst/>
              <a:gdLst>
                <a:gd name="connsiteX0" fmla="*/ 8035 w 9525"/>
                <a:gd name="connsiteY0" fmla="*/ 7144 h 9525"/>
                <a:gd name="connsiteX1" fmla="*/ 11845 w 9525"/>
                <a:gd name="connsiteY1" fmla="*/ 10954 h 9525"/>
                <a:gd name="connsiteX2" fmla="*/ 8035 w 9525"/>
                <a:gd name="connsiteY2" fmla="*/ 7144 h 9525"/>
              </a:gdLst>
              <a:ahLst/>
              <a:cxnLst>
                <a:cxn ang="0">
                  <a:pos x="connsiteX0" y="connsiteY0"/>
                </a:cxn>
                <a:cxn ang="0">
                  <a:pos x="connsiteX1" y="connsiteY1"/>
                </a:cxn>
                <a:cxn ang="0">
                  <a:pos x="connsiteX2" y="connsiteY2"/>
                </a:cxn>
              </a:cxnLst>
              <a:rect l="l" t="t" r="r" b="b"/>
              <a:pathLst>
                <a:path w="9525" h="9525">
                  <a:moveTo>
                    <a:pt x="8035" y="7144"/>
                  </a:moveTo>
                  <a:cubicBezTo>
                    <a:pt x="5177" y="9049"/>
                    <a:pt x="9940" y="10001"/>
                    <a:pt x="11845" y="10954"/>
                  </a:cubicBezTo>
                  <a:cubicBezTo>
                    <a:pt x="11845" y="10001"/>
                    <a:pt x="10892" y="8096"/>
                    <a:pt x="80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8" name="Freeform: Shape 937">
              <a:extLst>
                <a:ext uri="{FF2B5EF4-FFF2-40B4-BE49-F238E27FC236}">
                  <a16:creationId xmlns:a16="http://schemas.microsoft.com/office/drawing/2014/main" xmlns="" id="{9B89ECCD-3AE5-493F-834B-C2A23C312BF6}"/>
                </a:ext>
              </a:extLst>
            </p:cNvPr>
            <p:cNvSpPr/>
            <p:nvPr/>
          </p:nvSpPr>
          <p:spPr>
            <a:xfrm>
              <a:off x="7722394" y="1087632"/>
              <a:ext cx="19050" cy="38100"/>
            </a:xfrm>
            <a:custGeom>
              <a:avLst/>
              <a:gdLst>
                <a:gd name="connsiteX0" fmla="*/ 7144 w 19050"/>
                <a:gd name="connsiteY0" fmla="*/ 38222 h 38100"/>
                <a:gd name="connsiteX1" fmla="*/ 7144 w 19050"/>
                <a:gd name="connsiteY1" fmla="*/ 38222 h 38100"/>
              </a:gdLst>
              <a:ahLst/>
              <a:cxnLst>
                <a:cxn ang="0">
                  <a:pos x="connsiteX0" y="connsiteY0"/>
                </a:cxn>
                <a:cxn ang="0">
                  <a:pos x="connsiteX1" y="connsiteY1"/>
                </a:cxn>
              </a:cxnLst>
              <a:rect l="l" t="t" r="r" b="b"/>
              <a:pathLst>
                <a:path w="19050" h="38100">
                  <a:moveTo>
                    <a:pt x="7144" y="38222"/>
                  </a:moveTo>
                  <a:cubicBezTo>
                    <a:pt x="11906" y="26792"/>
                    <a:pt x="33814" y="-25595"/>
                    <a:pt x="7144" y="38222"/>
                  </a:cubicBezTo>
                  <a:close/>
                </a:path>
              </a:pathLst>
            </a:custGeom>
            <a:grpFill/>
            <a:ln w="9525" cap="flat">
              <a:noFill/>
              <a:prstDash val="solid"/>
              <a:miter/>
            </a:ln>
          </p:spPr>
          <p:txBody>
            <a:bodyPr rtlCol="0" anchor="ctr"/>
            <a:lstStyle/>
            <a:p>
              <a:endParaRPr lang="en-US">
                <a:solidFill>
                  <a:prstClr val="black"/>
                </a:solidFill>
              </a:endParaRPr>
            </a:p>
          </p:txBody>
        </p:sp>
        <p:sp>
          <p:nvSpPr>
            <p:cNvPr id="939" name="Freeform: Shape 938">
              <a:extLst>
                <a:ext uri="{FF2B5EF4-FFF2-40B4-BE49-F238E27FC236}">
                  <a16:creationId xmlns:a16="http://schemas.microsoft.com/office/drawing/2014/main" xmlns="" id="{541902A5-5424-4817-A0A0-EFACBF3B5A2A}"/>
                </a:ext>
              </a:extLst>
            </p:cNvPr>
            <p:cNvSpPr/>
            <p:nvPr/>
          </p:nvSpPr>
          <p:spPr>
            <a:xfrm>
              <a:off x="6992884" y="1258305"/>
              <a:ext cx="28575" cy="9525"/>
            </a:xfrm>
            <a:custGeom>
              <a:avLst/>
              <a:gdLst>
                <a:gd name="connsiteX0" fmla="*/ 30850 w 28575"/>
                <a:gd name="connsiteY0" fmla="*/ 11377 h 9525"/>
                <a:gd name="connsiteX1" fmla="*/ 30850 w 28575"/>
                <a:gd name="connsiteY1" fmla="*/ 11377 h 9525"/>
              </a:gdLst>
              <a:ahLst/>
              <a:cxnLst>
                <a:cxn ang="0">
                  <a:pos x="connsiteX0" y="connsiteY0"/>
                </a:cxn>
                <a:cxn ang="0">
                  <a:pos x="connsiteX1" y="connsiteY1"/>
                </a:cxn>
              </a:cxnLst>
              <a:rect l="l" t="t" r="r" b="b"/>
              <a:pathLst>
                <a:path w="28575" h="9525">
                  <a:moveTo>
                    <a:pt x="30850" y="11377"/>
                  </a:moveTo>
                  <a:cubicBezTo>
                    <a:pt x="-22490" y="1852"/>
                    <a:pt x="30850" y="11377"/>
                    <a:pt x="30850" y="11377"/>
                  </a:cubicBezTo>
                  <a:close/>
                </a:path>
              </a:pathLst>
            </a:custGeom>
            <a:grpFill/>
            <a:ln w="9525" cap="flat">
              <a:noFill/>
              <a:prstDash val="solid"/>
              <a:miter/>
            </a:ln>
          </p:spPr>
          <p:txBody>
            <a:bodyPr rtlCol="0" anchor="ctr"/>
            <a:lstStyle/>
            <a:p>
              <a:endParaRPr lang="en-US">
                <a:solidFill>
                  <a:prstClr val="black"/>
                </a:solidFill>
              </a:endParaRPr>
            </a:p>
          </p:txBody>
        </p:sp>
        <p:sp>
          <p:nvSpPr>
            <p:cNvPr id="940" name="Freeform: Shape 939">
              <a:extLst>
                <a:ext uri="{FF2B5EF4-FFF2-40B4-BE49-F238E27FC236}">
                  <a16:creationId xmlns:a16="http://schemas.microsoft.com/office/drawing/2014/main" xmlns="" id="{B375632A-CEC0-4C1B-823A-D5CEC986E0B7}"/>
                </a:ext>
              </a:extLst>
            </p:cNvPr>
            <p:cNvSpPr/>
            <p:nvPr/>
          </p:nvSpPr>
          <p:spPr>
            <a:xfrm>
              <a:off x="7001351" y="1275513"/>
              <a:ext cx="19050" cy="19050"/>
            </a:xfrm>
            <a:custGeom>
              <a:avLst/>
              <a:gdLst>
                <a:gd name="connsiteX0" fmla="*/ 7144 w 19050"/>
                <a:gd name="connsiteY0" fmla="*/ 16077 h 19050"/>
                <a:gd name="connsiteX1" fmla="*/ 7144 w 19050"/>
                <a:gd name="connsiteY1" fmla="*/ 16077 h 19050"/>
              </a:gdLst>
              <a:ahLst/>
              <a:cxnLst>
                <a:cxn ang="0">
                  <a:pos x="connsiteX0" y="connsiteY0"/>
                </a:cxn>
                <a:cxn ang="0">
                  <a:pos x="connsiteX1" y="connsiteY1"/>
                </a:cxn>
              </a:cxnLst>
              <a:rect l="l" t="t" r="r" b="b"/>
              <a:pathLst>
                <a:path w="19050" h="19050">
                  <a:moveTo>
                    <a:pt x="7144" y="16077"/>
                  </a:moveTo>
                  <a:cubicBezTo>
                    <a:pt x="10001" y="4647"/>
                    <a:pt x="17621" y="3695"/>
                    <a:pt x="7144" y="16077"/>
                  </a:cubicBezTo>
                  <a:close/>
                </a:path>
              </a:pathLst>
            </a:custGeom>
            <a:grpFill/>
            <a:ln w="9525" cap="flat">
              <a:noFill/>
              <a:prstDash val="solid"/>
              <a:miter/>
            </a:ln>
          </p:spPr>
          <p:txBody>
            <a:bodyPr rtlCol="0" anchor="ctr"/>
            <a:lstStyle/>
            <a:p>
              <a:endParaRPr lang="en-US">
                <a:solidFill>
                  <a:prstClr val="black"/>
                </a:solidFill>
              </a:endParaRPr>
            </a:p>
          </p:txBody>
        </p:sp>
        <p:sp>
          <p:nvSpPr>
            <p:cNvPr id="941" name="Freeform: Shape 940">
              <a:extLst>
                <a:ext uri="{FF2B5EF4-FFF2-40B4-BE49-F238E27FC236}">
                  <a16:creationId xmlns:a16="http://schemas.microsoft.com/office/drawing/2014/main" xmlns="" id="{60AE167A-C89A-48CE-BDC2-B87194A73214}"/>
                </a:ext>
              </a:extLst>
            </p:cNvPr>
            <p:cNvSpPr/>
            <p:nvPr/>
          </p:nvSpPr>
          <p:spPr>
            <a:xfrm>
              <a:off x="7026116" y="117679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8096"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2" name="Freeform: Shape 941">
              <a:extLst>
                <a:ext uri="{FF2B5EF4-FFF2-40B4-BE49-F238E27FC236}">
                  <a16:creationId xmlns:a16="http://schemas.microsoft.com/office/drawing/2014/main" xmlns="" id="{02395CBD-A331-4E69-A499-8EFEBD9BF19D}"/>
                </a:ext>
              </a:extLst>
            </p:cNvPr>
            <p:cNvSpPr/>
            <p:nvPr/>
          </p:nvSpPr>
          <p:spPr>
            <a:xfrm>
              <a:off x="7042309" y="129682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7144"/>
                    <a:pt x="9049" y="1857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3" name="Freeform: Shape 942">
              <a:extLst>
                <a:ext uri="{FF2B5EF4-FFF2-40B4-BE49-F238E27FC236}">
                  <a16:creationId xmlns:a16="http://schemas.microsoft.com/office/drawing/2014/main" xmlns="" id="{EFA29290-BC85-47F0-90D2-D132636678E6}"/>
                </a:ext>
              </a:extLst>
            </p:cNvPr>
            <p:cNvSpPr/>
            <p:nvPr/>
          </p:nvSpPr>
          <p:spPr>
            <a:xfrm>
              <a:off x="7039451" y="129778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44" name="Freeform: Shape 943">
              <a:extLst>
                <a:ext uri="{FF2B5EF4-FFF2-40B4-BE49-F238E27FC236}">
                  <a16:creationId xmlns:a16="http://schemas.microsoft.com/office/drawing/2014/main" xmlns="" id="{D7D646F7-3754-405C-87B8-7F3B4A526BFE}"/>
                </a:ext>
              </a:extLst>
            </p:cNvPr>
            <p:cNvSpPr/>
            <p:nvPr/>
          </p:nvSpPr>
          <p:spPr>
            <a:xfrm>
              <a:off x="7032623" y="1167268"/>
              <a:ext cx="9525" cy="9525"/>
            </a:xfrm>
            <a:custGeom>
              <a:avLst/>
              <a:gdLst>
                <a:gd name="connsiteX0" fmla="*/ 10162 w 9525"/>
                <a:gd name="connsiteY0" fmla="*/ 9069 h 9525"/>
                <a:gd name="connsiteX1" fmla="*/ 10162 w 9525"/>
                <a:gd name="connsiteY1" fmla="*/ 9069 h 9525"/>
              </a:gdLst>
              <a:ahLst/>
              <a:cxnLst>
                <a:cxn ang="0">
                  <a:pos x="connsiteX0" y="connsiteY0"/>
                </a:cxn>
                <a:cxn ang="0">
                  <a:pos x="connsiteX1" y="connsiteY1"/>
                </a:cxn>
              </a:cxnLst>
              <a:rect l="l" t="t" r="r" b="b"/>
              <a:pathLst>
                <a:path w="9525" h="9525">
                  <a:moveTo>
                    <a:pt x="10162" y="9069"/>
                  </a:moveTo>
                  <a:cubicBezTo>
                    <a:pt x="8257" y="8117"/>
                    <a:pt x="4447" y="5259"/>
                    <a:pt x="10162"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5" name="Freeform: Shape 944">
              <a:extLst>
                <a:ext uri="{FF2B5EF4-FFF2-40B4-BE49-F238E27FC236}">
                  <a16:creationId xmlns:a16="http://schemas.microsoft.com/office/drawing/2014/main" xmlns="" id="{D5EDC369-71A4-4578-9D5C-DAE6D6C2730E}"/>
                </a:ext>
              </a:extLst>
            </p:cNvPr>
            <p:cNvSpPr/>
            <p:nvPr/>
          </p:nvSpPr>
          <p:spPr>
            <a:xfrm>
              <a:off x="7035641" y="1211103"/>
              <a:ext cx="9525" cy="9525"/>
            </a:xfrm>
            <a:custGeom>
              <a:avLst/>
              <a:gdLst>
                <a:gd name="connsiteX0" fmla="*/ 10954 w 9525"/>
                <a:gd name="connsiteY0" fmla="*/ 7144 h 9525"/>
                <a:gd name="connsiteX1" fmla="*/ 7144 w 9525"/>
                <a:gd name="connsiteY1" fmla="*/ 714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7144"/>
                  </a:lnTo>
                  <a:cubicBezTo>
                    <a:pt x="8096" y="7144"/>
                    <a:pt x="10001" y="1190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6" name="Freeform: Shape 945">
              <a:extLst>
                <a:ext uri="{FF2B5EF4-FFF2-40B4-BE49-F238E27FC236}">
                  <a16:creationId xmlns:a16="http://schemas.microsoft.com/office/drawing/2014/main" xmlns="" id="{9AAB1B6D-65F2-4078-9870-34CF83ADD7E7}"/>
                </a:ext>
              </a:extLst>
            </p:cNvPr>
            <p:cNvSpPr/>
            <p:nvPr/>
          </p:nvSpPr>
          <p:spPr>
            <a:xfrm>
              <a:off x="7067074" y="1306988"/>
              <a:ext cx="19050" cy="9525"/>
            </a:xfrm>
            <a:custGeom>
              <a:avLst/>
              <a:gdLst>
                <a:gd name="connsiteX0" fmla="*/ 7144 w 19050"/>
                <a:gd name="connsiteY0" fmla="*/ 8414 h 9525"/>
                <a:gd name="connsiteX1" fmla="*/ 7144 w 19050"/>
                <a:gd name="connsiteY1" fmla="*/ 8414 h 9525"/>
              </a:gdLst>
              <a:ahLst/>
              <a:cxnLst>
                <a:cxn ang="0">
                  <a:pos x="connsiteX0" y="connsiteY0"/>
                </a:cxn>
                <a:cxn ang="0">
                  <a:pos x="connsiteX1" y="connsiteY1"/>
                </a:cxn>
              </a:cxnLst>
              <a:rect l="l" t="t" r="r" b="b"/>
              <a:pathLst>
                <a:path w="19050" h="9525">
                  <a:moveTo>
                    <a:pt x="7144" y="8414"/>
                  </a:moveTo>
                  <a:cubicBezTo>
                    <a:pt x="19526"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947" name="Freeform: Shape 946">
              <a:extLst>
                <a:ext uri="{FF2B5EF4-FFF2-40B4-BE49-F238E27FC236}">
                  <a16:creationId xmlns:a16="http://schemas.microsoft.com/office/drawing/2014/main" xmlns="" id="{45225558-FA69-4977-8D82-0A94B9A82176}"/>
                </a:ext>
              </a:extLst>
            </p:cNvPr>
            <p:cNvSpPr/>
            <p:nvPr/>
          </p:nvSpPr>
          <p:spPr>
            <a:xfrm>
              <a:off x="7066121" y="1200439"/>
              <a:ext cx="9525" cy="19050"/>
            </a:xfrm>
            <a:custGeom>
              <a:avLst/>
              <a:gdLst>
                <a:gd name="connsiteX0" fmla="*/ 7144 w 9525"/>
                <a:gd name="connsiteY0" fmla="*/ 12093 h 19050"/>
                <a:gd name="connsiteX1" fmla="*/ 10954 w 9525"/>
                <a:gd name="connsiteY1" fmla="*/ 7331 h 19050"/>
                <a:gd name="connsiteX2" fmla="*/ 7144 w 9525"/>
                <a:gd name="connsiteY2" fmla="*/ 12093 h 19050"/>
              </a:gdLst>
              <a:ahLst/>
              <a:cxnLst>
                <a:cxn ang="0">
                  <a:pos x="connsiteX0" y="connsiteY0"/>
                </a:cxn>
                <a:cxn ang="0">
                  <a:pos x="connsiteX1" y="connsiteY1"/>
                </a:cxn>
                <a:cxn ang="0">
                  <a:pos x="connsiteX2" y="connsiteY2"/>
                </a:cxn>
              </a:cxnLst>
              <a:rect l="l" t="t" r="r" b="b"/>
              <a:pathLst>
                <a:path w="9525" h="19050">
                  <a:moveTo>
                    <a:pt x="7144" y="12093"/>
                  </a:moveTo>
                  <a:cubicBezTo>
                    <a:pt x="7144" y="7331"/>
                    <a:pt x="12859" y="13046"/>
                    <a:pt x="10954" y="7331"/>
                  </a:cubicBezTo>
                  <a:cubicBezTo>
                    <a:pt x="7144" y="6378"/>
                    <a:pt x="8096" y="9236"/>
                    <a:pt x="7144" y="12093"/>
                  </a:cubicBezTo>
                  <a:close/>
                </a:path>
              </a:pathLst>
            </a:custGeom>
            <a:grpFill/>
            <a:ln w="9525" cap="flat">
              <a:noFill/>
              <a:prstDash val="solid"/>
              <a:miter/>
            </a:ln>
          </p:spPr>
          <p:txBody>
            <a:bodyPr rtlCol="0" anchor="ctr"/>
            <a:lstStyle/>
            <a:p>
              <a:endParaRPr lang="en-US">
                <a:solidFill>
                  <a:prstClr val="black"/>
                </a:solidFill>
              </a:endParaRPr>
            </a:p>
          </p:txBody>
        </p:sp>
        <p:sp>
          <p:nvSpPr>
            <p:cNvPr id="948" name="Freeform: Shape 947">
              <a:extLst>
                <a:ext uri="{FF2B5EF4-FFF2-40B4-BE49-F238E27FC236}">
                  <a16:creationId xmlns:a16="http://schemas.microsoft.com/office/drawing/2014/main" xmlns="" id="{1014E445-186D-4121-8997-4637169BAF56}"/>
                </a:ext>
              </a:extLst>
            </p:cNvPr>
            <p:cNvSpPr/>
            <p:nvPr/>
          </p:nvSpPr>
          <p:spPr>
            <a:xfrm>
              <a:off x="7095649" y="12494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49" name="Freeform: Shape 948">
              <a:extLst>
                <a:ext uri="{FF2B5EF4-FFF2-40B4-BE49-F238E27FC236}">
                  <a16:creationId xmlns:a16="http://schemas.microsoft.com/office/drawing/2014/main" xmlns="" id="{34ABB8F2-9F38-422D-84FE-1990EAF861B3}"/>
                </a:ext>
              </a:extLst>
            </p:cNvPr>
            <p:cNvSpPr/>
            <p:nvPr/>
          </p:nvSpPr>
          <p:spPr>
            <a:xfrm>
              <a:off x="7091839" y="1248056"/>
              <a:ext cx="9525" cy="9525"/>
            </a:xfrm>
            <a:custGeom>
              <a:avLst/>
              <a:gdLst>
                <a:gd name="connsiteX0" fmla="*/ 10954 w 9525"/>
                <a:gd name="connsiteY0" fmla="*/ 9243 h 9525"/>
                <a:gd name="connsiteX1" fmla="*/ 7144 w 9525"/>
                <a:gd name="connsiteY1" fmla="*/ 7338 h 9525"/>
                <a:gd name="connsiteX2" fmla="*/ 10954 w 9525"/>
                <a:gd name="connsiteY2" fmla="*/ 9243 h 9525"/>
              </a:gdLst>
              <a:ahLst/>
              <a:cxnLst>
                <a:cxn ang="0">
                  <a:pos x="connsiteX0" y="connsiteY0"/>
                </a:cxn>
                <a:cxn ang="0">
                  <a:pos x="connsiteX1" y="connsiteY1"/>
                </a:cxn>
                <a:cxn ang="0">
                  <a:pos x="connsiteX2" y="connsiteY2"/>
                </a:cxn>
              </a:cxnLst>
              <a:rect l="l" t="t" r="r" b="b"/>
              <a:pathLst>
                <a:path w="9525" h="9525">
                  <a:moveTo>
                    <a:pt x="10954" y="9243"/>
                  </a:moveTo>
                  <a:cubicBezTo>
                    <a:pt x="9049" y="9243"/>
                    <a:pt x="8096" y="6386"/>
                    <a:pt x="7144" y="7338"/>
                  </a:cubicBezTo>
                  <a:cubicBezTo>
                    <a:pt x="8096" y="10196"/>
                    <a:pt x="9049" y="9243"/>
                    <a:pt x="10954" y="9243"/>
                  </a:cubicBezTo>
                  <a:close/>
                </a:path>
              </a:pathLst>
            </a:custGeom>
            <a:grpFill/>
            <a:ln w="9525" cap="flat">
              <a:noFill/>
              <a:prstDash val="solid"/>
              <a:miter/>
            </a:ln>
          </p:spPr>
          <p:txBody>
            <a:bodyPr rtlCol="0" anchor="ctr"/>
            <a:lstStyle/>
            <a:p>
              <a:endParaRPr lang="en-US">
                <a:solidFill>
                  <a:prstClr val="black"/>
                </a:solidFill>
              </a:endParaRPr>
            </a:p>
          </p:txBody>
        </p:sp>
        <p:sp>
          <p:nvSpPr>
            <p:cNvPr id="950" name="Freeform: Shape 949">
              <a:extLst>
                <a:ext uri="{FF2B5EF4-FFF2-40B4-BE49-F238E27FC236}">
                  <a16:creationId xmlns:a16="http://schemas.microsoft.com/office/drawing/2014/main" xmlns="" id="{CF178884-7DF2-4CB0-AA03-6245609AC3D8}"/>
                </a:ext>
              </a:extLst>
            </p:cNvPr>
            <p:cNvSpPr/>
            <p:nvPr/>
          </p:nvSpPr>
          <p:spPr>
            <a:xfrm>
              <a:off x="7109513" y="1253013"/>
              <a:ext cx="9525" cy="9525"/>
            </a:xfrm>
            <a:custGeom>
              <a:avLst/>
              <a:gdLst>
                <a:gd name="connsiteX0" fmla="*/ 11377 w 9525"/>
                <a:gd name="connsiteY0" fmla="*/ 7144 h 9525"/>
                <a:gd name="connsiteX1" fmla="*/ 11377 w 9525"/>
                <a:gd name="connsiteY1" fmla="*/ 7144 h 9525"/>
              </a:gdLst>
              <a:ahLst/>
              <a:cxnLst>
                <a:cxn ang="0">
                  <a:pos x="connsiteX0" y="connsiteY0"/>
                </a:cxn>
                <a:cxn ang="0">
                  <a:pos x="connsiteX1" y="connsiteY1"/>
                </a:cxn>
              </a:cxnLst>
              <a:rect l="l" t="t" r="r" b="b"/>
              <a:pathLst>
                <a:path w="9525" h="9525">
                  <a:moveTo>
                    <a:pt x="11377" y="7144"/>
                  </a:moveTo>
                  <a:cubicBezTo>
                    <a:pt x="1852" y="10954"/>
                    <a:pt x="11377" y="10001"/>
                    <a:pt x="1137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1" name="Freeform: Shape 950">
              <a:extLst>
                <a:ext uri="{FF2B5EF4-FFF2-40B4-BE49-F238E27FC236}">
                  <a16:creationId xmlns:a16="http://schemas.microsoft.com/office/drawing/2014/main" xmlns="" id="{B4BB1FAA-547D-48E6-B54B-FA62B0A1EF48}"/>
                </a:ext>
              </a:extLst>
            </p:cNvPr>
            <p:cNvSpPr/>
            <p:nvPr/>
          </p:nvSpPr>
          <p:spPr>
            <a:xfrm>
              <a:off x="7160478" y="1342112"/>
              <a:ext cx="19050" cy="9525"/>
            </a:xfrm>
            <a:custGeom>
              <a:avLst/>
              <a:gdLst>
                <a:gd name="connsiteX0" fmla="*/ 20420 w 19050"/>
                <a:gd name="connsiteY0" fmla="*/ 9485 h 9525"/>
                <a:gd name="connsiteX1" fmla="*/ 20420 w 19050"/>
                <a:gd name="connsiteY1" fmla="*/ 9485 h 9525"/>
              </a:gdLst>
              <a:ahLst/>
              <a:cxnLst>
                <a:cxn ang="0">
                  <a:pos x="connsiteX0" y="connsiteY0"/>
                </a:cxn>
                <a:cxn ang="0">
                  <a:pos x="connsiteX1" y="connsiteY1"/>
                </a:cxn>
              </a:cxnLst>
              <a:rect l="l" t="t" r="r" b="b"/>
              <a:pathLst>
                <a:path w="19050" h="9525">
                  <a:moveTo>
                    <a:pt x="20420" y="9485"/>
                  </a:moveTo>
                  <a:cubicBezTo>
                    <a:pt x="5179" y="3770"/>
                    <a:pt x="417" y="10437"/>
                    <a:pt x="20420" y="9485"/>
                  </a:cubicBezTo>
                  <a:close/>
                </a:path>
              </a:pathLst>
            </a:custGeom>
            <a:grpFill/>
            <a:ln w="9525" cap="flat">
              <a:noFill/>
              <a:prstDash val="solid"/>
              <a:miter/>
            </a:ln>
          </p:spPr>
          <p:txBody>
            <a:bodyPr rtlCol="0" anchor="ctr"/>
            <a:lstStyle/>
            <a:p>
              <a:endParaRPr lang="en-US">
                <a:solidFill>
                  <a:prstClr val="black"/>
                </a:solidFill>
              </a:endParaRPr>
            </a:p>
          </p:txBody>
        </p:sp>
        <p:sp>
          <p:nvSpPr>
            <p:cNvPr id="952" name="Freeform: Shape 951">
              <a:extLst>
                <a:ext uri="{FF2B5EF4-FFF2-40B4-BE49-F238E27FC236}">
                  <a16:creationId xmlns:a16="http://schemas.microsoft.com/office/drawing/2014/main" xmlns="" id="{F76048CC-FE67-46FF-B77C-98534BC63D07}"/>
                </a:ext>
              </a:extLst>
            </p:cNvPr>
            <p:cNvSpPr/>
            <p:nvPr/>
          </p:nvSpPr>
          <p:spPr>
            <a:xfrm>
              <a:off x="7155656" y="1343501"/>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3" name="Freeform: Shape 952">
              <a:extLst>
                <a:ext uri="{FF2B5EF4-FFF2-40B4-BE49-F238E27FC236}">
                  <a16:creationId xmlns:a16="http://schemas.microsoft.com/office/drawing/2014/main" xmlns="" id="{331F9C5D-71D1-41B8-A044-3802777DC885}"/>
                </a:ext>
              </a:extLst>
            </p:cNvPr>
            <p:cNvSpPr/>
            <p:nvPr/>
          </p:nvSpPr>
          <p:spPr>
            <a:xfrm>
              <a:off x="7104221" y="1203668"/>
              <a:ext cx="9525" cy="19050"/>
            </a:xfrm>
            <a:custGeom>
              <a:avLst/>
              <a:gdLst>
                <a:gd name="connsiteX0" fmla="*/ 7144 w 9525"/>
                <a:gd name="connsiteY0" fmla="*/ 12674 h 19050"/>
                <a:gd name="connsiteX1" fmla="*/ 7144 w 9525"/>
                <a:gd name="connsiteY1" fmla="*/ 12674 h 19050"/>
              </a:gdLst>
              <a:ahLst/>
              <a:cxnLst>
                <a:cxn ang="0">
                  <a:pos x="connsiteX0" y="connsiteY0"/>
                </a:cxn>
                <a:cxn ang="0">
                  <a:pos x="connsiteX1" y="connsiteY1"/>
                </a:cxn>
              </a:cxnLst>
              <a:rect l="l" t="t" r="r" b="b"/>
              <a:pathLst>
                <a:path w="9525" h="19050">
                  <a:moveTo>
                    <a:pt x="7144" y="12674"/>
                  </a:moveTo>
                  <a:cubicBezTo>
                    <a:pt x="16669" y="1244"/>
                    <a:pt x="9049" y="10769"/>
                    <a:pt x="7144" y="12674"/>
                  </a:cubicBezTo>
                  <a:close/>
                </a:path>
              </a:pathLst>
            </a:custGeom>
            <a:grpFill/>
            <a:ln w="9525" cap="flat">
              <a:noFill/>
              <a:prstDash val="solid"/>
              <a:miter/>
            </a:ln>
          </p:spPr>
          <p:txBody>
            <a:bodyPr rtlCol="0" anchor="ctr"/>
            <a:lstStyle/>
            <a:p>
              <a:endParaRPr lang="en-US">
                <a:solidFill>
                  <a:prstClr val="black"/>
                </a:solidFill>
              </a:endParaRPr>
            </a:p>
          </p:txBody>
        </p:sp>
        <p:sp>
          <p:nvSpPr>
            <p:cNvPr id="954" name="Freeform: Shape 953">
              <a:extLst>
                <a:ext uri="{FF2B5EF4-FFF2-40B4-BE49-F238E27FC236}">
                  <a16:creationId xmlns:a16="http://schemas.microsoft.com/office/drawing/2014/main" xmlns="" id="{49733937-7AD5-48D2-9647-C8783D0987B2}"/>
                </a:ext>
              </a:extLst>
            </p:cNvPr>
            <p:cNvSpPr/>
            <p:nvPr/>
          </p:nvSpPr>
          <p:spPr>
            <a:xfrm>
              <a:off x="7178409" y="1345406"/>
              <a:ext cx="9525" cy="9525"/>
            </a:xfrm>
            <a:custGeom>
              <a:avLst/>
              <a:gdLst>
                <a:gd name="connsiteX0" fmla="*/ 11061 w 9525"/>
                <a:gd name="connsiteY0" fmla="*/ 9049 h 9525"/>
                <a:gd name="connsiteX1" fmla="*/ 7251 w 9525"/>
                <a:gd name="connsiteY1" fmla="*/ 7144 h 9525"/>
                <a:gd name="connsiteX2" fmla="*/ 11061 w 9525"/>
                <a:gd name="connsiteY2" fmla="*/ 9049 h 9525"/>
              </a:gdLst>
              <a:ahLst/>
              <a:cxnLst>
                <a:cxn ang="0">
                  <a:pos x="connsiteX0" y="connsiteY0"/>
                </a:cxn>
                <a:cxn ang="0">
                  <a:pos x="connsiteX1" y="connsiteY1"/>
                </a:cxn>
                <a:cxn ang="0">
                  <a:pos x="connsiteX2" y="connsiteY2"/>
                </a:cxn>
              </a:cxnLst>
              <a:rect l="l" t="t" r="r" b="b"/>
              <a:pathLst>
                <a:path w="9525" h="9525">
                  <a:moveTo>
                    <a:pt x="11061" y="9049"/>
                  </a:moveTo>
                  <a:cubicBezTo>
                    <a:pt x="10109" y="9049"/>
                    <a:pt x="8204" y="9049"/>
                    <a:pt x="7251" y="7144"/>
                  </a:cubicBezTo>
                  <a:cubicBezTo>
                    <a:pt x="6299" y="10954"/>
                    <a:pt x="12014" y="10001"/>
                    <a:pt x="11061" y="9049"/>
                  </a:cubicBezTo>
                  <a:close/>
                </a:path>
              </a:pathLst>
            </a:custGeom>
            <a:grpFill/>
            <a:ln w="9525" cap="flat">
              <a:noFill/>
              <a:prstDash val="solid"/>
              <a:miter/>
            </a:ln>
          </p:spPr>
          <p:txBody>
            <a:bodyPr rtlCol="0" anchor="ctr"/>
            <a:lstStyle/>
            <a:p>
              <a:endParaRPr lang="en-US">
                <a:solidFill>
                  <a:prstClr val="black"/>
                </a:solidFill>
              </a:endParaRPr>
            </a:p>
          </p:txBody>
        </p:sp>
        <p:sp>
          <p:nvSpPr>
            <p:cNvPr id="955" name="Freeform: Shape 954">
              <a:extLst>
                <a:ext uri="{FF2B5EF4-FFF2-40B4-BE49-F238E27FC236}">
                  <a16:creationId xmlns:a16="http://schemas.microsoft.com/office/drawing/2014/main" xmlns="" id="{0C7F0D23-28B5-4324-A306-9695BF8D60E1}"/>
                </a:ext>
              </a:extLst>
            </p:cNvPr>
            <p:cNvSpPr/>
            <p:nvPr/>
          </p:nvSpPr>
          <p:spPr>
            <a:xfrm>
              <a:off x="7162324" y="1270158"/>
              <a:ext cx="19050" cy="9525"/>
            </a:xfrm>
            <a:custGeom>
              <a:avLst/>
              <a:gdLst>
                <a:gd name="connsiteX0" fmla="*/ 12859 w 19050"/>
                <a:gd name="connsiteY0" fmla="*/ 10001 h 9525"/>
                <a:gd name="connsiteX1" fmla="*/ 7144 w 19050"/>
                <a:gd name="connsiteY1" fmla="*/ 7144 h 9525"/>
                <a:gd name="connsiteX2" fmla="*/ 12859 w 19050"/>
                <a:gd name="connsiteY2" fmla="*/ 10001 h 9525"/>
              </a:gdLst>
              <a:ahLst/>
              <a:cxnLst>
                <a:cxn ang="0">
                  <a:pos x="connsiteX0" y="connsiteY0"/>
                </a:cxn>
                <a:cxn ang="0">
                  <a:pos x="connsiteX1" y="connsiteY1"/>
                </a:cxn>
                <a:cxn ang="0">
                  <a:pos x="connsiteX2" y="connsiteY2"/>
                </a:cxn>
              </a:cxnLst>
              <a:rect l="l" t="t" r="r" b="b"/>
              <a:pathLst>
                <a:path w="19050" h="9525">
                  <a:moveTo>
                    <a:pt x="12859" y="10001"/>
                  </a:moveTo>
                  <a:cubicBezTo>
                    <a:pt x="12859" y="8096"/>
                    <a:pt x="9049" y="9049"/>
                    <a:pt x="7144" y="7144"/>
                  </a:cubicBezTo>
                  <a:cubicBezTo>
                    <a:pt x="10001" y="8096"/>
                    <a:pt x="10954" y="14764"/>
                    <a:pt x="1285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56" name="Freeform: Shape 955">
              <a:extLst>
                <a:ext uri="{FF2B5EF4-FFF2-40B4-BE49-F238E27FC236}">
                  <a16:creationId xmlns:a16="http://schemas.microsoft.com/office/drawing/2014/main" xmlns="" id="{563671DA-D0BD-4A4A-B549-68A706EBC5C7}"/>
                </a:ext>
              </a:extLst>
            </p:cNvPr>
            <p:cNvSpPr/>
            <p:nvPr/>
          </p:nvSpPr>
          <p:spPr>
            <a:xfrm>
              <a:off x="7196959" y="1328261"/>
              <a:ext cx="9525" cy="19050"/>
            </a:xfrm>
            <a:custGeom>
              <a:avLst/>
              <a:gdLst>
                <a:gd name="connsiteX0" fmla="*/ 10609 w 9525"/>
                <a:gd name="connsiteY0" fmla="*/ 12859 h 19050"/>
                <a:gd name="connsiteX1" fmla="*/ 8704 w 9525"/>
                <a:gd name="connsiteY1" fmla="*/ 7144 h 19050"/>
                <a:gd name="connsiteX2" fmla="*/ 10609 w 9525"/>
                <a:gd name="connsiteY2" fmla="*/ 12859 h 19050"/>
              </a:gdLst>
              <a:ahLst/>
              <a:cxnLst>
                <a:cxn ang="0">
                  <a:pos x="connsiteX0" y="connsiteY0"/>
                </a:cxn>
                <a:cxn ang="0">
                  <a:pos x="connsiteX1" y="connsiteY1"/>
                </a:cxn>
                <a:cxn ang="0">
                  <a:pos x="connsiteX2" y="connsiteY2"/>
                </a:cxn>
              </a:cxnLst>
              <a:rect l="l" t="t" r="r" b="b"/>
              <a:pathLst>
                <a:path w="9525" h="19050">
                  <a:moveTo>
                    <a:pt x="10609" y="12859"/>
                  </a:moveTo>
                  <a:cubicBezTo>
                    <a:pt x="9656" y="12859"/>
                    <a:pt x="7751" y="10001"/>
                    <a:pt x="8704" y="7144"/>
                  </a:cubicBezTo>
                  <a:cubicBezTo>
                    <a:pt x="7751" y="8096"/>
                    <a:pt x="4894" y="14764"/>
                    <a:pt x="1060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957" name="Freeform: Shape 956">
              <a:extLst>
                <a:ext uri="{FF2B5EF4-FFF2-40B4-BE49-F238E27FC236}">
                  <a16:creationId xmlns:a16="http://schemas.microsoft.com/office/drawing/2014/main" xmlns="" id="{95EA1931-C03C-4BCB-AED3-87EE8A6C5748}"/>
                </a:ext>
              </a:extLst>
            </p:cNvPr>
            <p:cNvSpPr/>
            <p:nvPr/>
          </p:nvSpPr>
          <p:spPr>
            <a:xfrm>
              <a:off x="7173218" y="1274497"/>
              <a:ext cx="19050" cy="9525"/>
            </a:xfrm>
            <a:custGeom>
              <a:avLst/>
              <a:gdLst>
                <a:gd name="connsiteX0" fmla="*/ 12442 w 19050"/>
                <a:gd name="connsiteY0" fmla="*/ 7567 h 9525"/>
                <a:gd name="connsiteX1" fmla="*/ 12442 w 19050"/>
                <a:gd name="connsiteY1" fmla="*/ 7567 h 9525"/>
              </a:gdLst>
              <a:ahLst/>
              <a:cxnLst>
                <a:cxn ang="0">
                  <a:pos x="connsiteX0" y="connsiteY0"/>
                </a:cxn>
                <a:cxn ang="0">
                  <a:pos x="connsiteX1" y="connsiteY1"/>
                </a:cxn>
              </a:cxnLst>
              <a:rect l="l" t="t" r="r" b="b"/>
              <a:pathLst>
                <a:path w="19050" h="9525">
                  <a:moveTo>
                    <a:pt x="12442" y="7567"/>
                  </a:moveTo>
                  <a:cubicBezTo>
                    <a:pt x="11489" y="7567"/>
                    <a:pt x="1012" y="6615"/>
                    <a:pt x="12442" y="7567"/>
                  </a:cubicBezTo>
                  <a:close/>
                </a:path>
              </a:pathLst>
            </a:custGeom>
            <a:grpFill/>
            <a:ln w="9525" cap="flat">
              <a:noFill/>
              <a:prstDash val="solid"/>
              <a:miter/>
            </a:ln>
          </p:spPr>
          <p:txBody>
            <a:bodyPr rtlCol="0" anchor="ctr"/>
            <a:lstStyle/>
            <a:p>
              <a:endParaRPr lang="en-US">
                <a:solidFill>
                  <a:prstClr val="black"/>
                </a:solidFill>
              </a:endParaRPr>
            </a:p>
          </p:txBody>
        </p:sp>
        <p:sp>
          <p:nvSpPr>
            <p:cNvPr id="958" name="Freeform: Shape 957">
              <a:extLst>
                <a:ext uri="{FF2B5EF4-FFF2-40B4-BE49-F238E27FC236}">
                  <a16:creationId xmlns:a16="http://schemas.microsoft.com/office/drawing/2014/main" xmlns="" id="{4E3C38E0-8A87-4403-9396-509AB8FADBA5}"/>
                </a:ext>
              </a:extLst>
            </p:cNvPr>
            <p:cNvSpPr/>
            <p:nvPr/>
          </p:nvSpPr>
          <p:spPr>
            <a:xfrm>
              <a:off x="7168086" y="1218415"/>
              <a:ext cx="9525" cy="19050"/>
            </a:xfrm>
            <a:custGeom>
              <a:avLst/>
              <a:gdLst>
                <a:gd name="connsiteX0" fmla="*/ 10906 w 9525"/>
                <a:gd name="connsiteY0" fmla="*/ 7452 h 19050"/>
                <a:gd name="connsiteX1" fmla="*/ 10906 w 9525"/>
                <a:gd name="connsiteY1" fmla="*/ 7452 h 19050"/>
              </a:gdLst>
              <a:ahLst/>
              <a:cxnLst>
                <a:cxn ang="0">
                  <a:pos x="connsiteX0" y="connsiteY0"/>
                </a:cxn>
                <a:cxn ang="0">
                  <a:pos x="connsiteX1" y="connsiteY1"/>
                </a:cxn>
              </a:cxnLst>
              <a:rect l="l" t="t" r="r" b="b"/>
              <a:pathLst>
                <a:path w="9525" h="19050">
                  <a:moveTo>
                    <a:pt x="10906" y="7452"/>
                  </a:moveTo>
                  <a:cubicBezTo>
                    <a:pt x="15669" y="3642"/>
                    <a:pt x="429" y="36979"/>
                    <a:pt x="10906" y="7452"/>
                  </a:cubicBezTo>
                  <a:close/>
                </a:path>
              </a:pathLst>
            </a:custGeom>
            <a:grpFill/>
            <a:ln w="9525" cap="flat">
              <a:noFill/>
              <a:prstDash val="solid"/>
              <a:miter/>
            </a:ln>
          </p:spPr>
          <p:txBody>
            <a:bodyPr rtlCol="0" anchor="ctr"/>
            <a:lstStyle/>
            <a:p>
              <a:endParaRPr lang="en-US">
                <a:solidFill>
                  <a:prstClr val="black"/>
                </a:solidFill>
              </a:endParaRPr>
            </a:p>
          </p:txBody>
        </p:sp>
        <p:sp>
          <p:nvSpPr>
            <p:cNvPr id="959" name="Freeform: Shape 958">
              <a:extLst>
                <a:ext uri="{FF2B5EF4-FFF2-40B4-BE49-F238E27FC236}">
                  <a16:creationId xmlns:a16="http://schemas.microsoft.com/office/drawing/2014/main" xmlns="" id="{9200FEF2-4E9B-405F-925B-6ADF106B0C7A}"/>
                </a:ext>
              </a:extLst>
            </p:cNvPr>
            <p:cNvSpPr/>
            <p:nvPr/>
          </p:nvSpPr>
          <p:spPr>
            <a:xfrm>
              <a:off x="7175659" y="122824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0" name="Freeform: Shape 959">
              <a:extLst>
                <a:ext uri="{FF2B5EF4-FFF2-40B4-BE49-F238E27FC236}">
                  <a16:creationId xmlns:a16="http://schemas.microsoft.com/office/drawing/2014/main" xmlns="" id="{E029420E-13A0-4D43-8177-3FEDF1D36B08}"/>
                </a:ext>
              </a:extLst>
            </p:cNvPr>
            <p:cNvSpPr/>
            <p:nvPr/>
          </p:nvSpPr>
          <p:spPr>
            <a:xfrm>
              <a:off x="7228999" y="1260633"/>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8096"/>
                    <a:pt x="7144" y="8096"/>
                  </a:cubicBezTo>
                  <a:cubicBezTo>
                    <a:pt x="8096"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1" name="Freeform: Shape 960">
              <a:extLst>
                <a:ext uri="{FF2B5EF4-FFF2-40B4-BE49-F238E27FC236}">
                  <a16:creationId xmlns:a16="http://schemas.microsoft.com/office/drawing/2014/main" xmlns="" id="{22750FAF-8350-42BB-BCE8-0B23FD81FAFD}"/>
                </a:ext>
              </a:extLst>
            </p:cNvPr>
            <p:cNvSpPr/>
            <p:nvPr/>
          </p:nvSpPr>
          <p:spPr>
            <a:xfrm>
              <a:off x="7197409" y="1227167"/>
              <a:ext cx="9525" cy="9525"/>
            </a:xfrm>
            <a:custGeom>
              <a:avLst/>
              <a:gdLst>
                <a:gd name="connsiteX0" fmla="*/ 7301 w 9525"/>
                <a:gd name="connsiteY0" fmla="*/ 7273 h 9525"/>
                <a:gd name="connsiteX1" fmla="*/ 7301 w 9525"/>
                <a:gd name="connsiteY1" fmla="*/ 7273 h 9525"/>
              </a:gdLst>
              <a:ahLst/>
              <a:cxnLst>
                <a:cxn ang="0">
                  <a:pos x="connsiteX0" y="connsiteY0"/>
                </a:cxn>
                <a:cxn ang="0">
                  <a:pos x="connsiteX1" y="connsiteY1"/>
                </a:cxn>
              </a:cxnLst>
              <a:rect l="l" t="t" r="r" b="b"/>
              <a:pathLst>
                <a:path w="9525" h="9525">
                  <a:moveTo>
                    <a:pt x="7301" y="7273"/>
                  </a:moveTo>
                  <a:cubicBezTo>
                    <a:pt x="6348" y="6320"/>
                    <a:pt x="10158" y="11083"/>
                    <a:pt x="7301" y="7273"/>
                  </a:cubicBezTo>
                  <a:close/>
                </a:path>
              </a:pathLst>
            </a:custGeom>
            <a:grpFill/>
            <a:ln w="9525" cap="flat">
              <a:noFill/>
              <a:prstDash val="solid"/>
              <a:miter/>
            </a:ln>
          </p:spPr>
          <p:txBody>
            <a:bodyPr rtlCol="0" anchor="ctr"/>
            <a:lstStyle/>
            <a:p>
              <a:endParaRPr lang="en-US">
                <a:solidFill>
                  <a:prstClr val="black"/>
                </a:solidFill>
              </a:endParaRPr>
            </a:p>
          </p:txBody>
        </p:sp>
        <p:sp>
          <p:nvSpPr>
            <p:cNvPr id="962" name="Freeform: Shape 961">
              <a:extLst>
                <a:ext uri="{FF2B5EF4-FFF2-40B4-BE49-F238E27FC236}">
                  <a16:creationId xmlns:a16="http://schemas.microsoft.com/office/drawing/2014/main" xmlns="" id="{88B5FF44-AB75-454C-B3E3-8032D5997B65}"/>
                </a:ext>
              </a:extLst>
            </p:cNvPr>
            <p:cNvSpPr/>
            <p:nvPr/>
          </p:nvSpPr>
          <p:spPr>
            <a:xfrm>
              <a:off x="7297975" y="1338738"/>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3811"/>
                    <a:pt x="7700"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3" name="Freeform: Shape 962">
              <a:extLst>
                <a:ext uri="{FF2B5EF4-FFF2-40B4-BE49-F238E27FC236}">
                  <a16:creationId xmlns:a16="http://schemas.microsoft.com/office/drawing/2014/main" xmlns="" id="{B0ADB9D2-BEE9-4011-ABEE-33A3E0D71270}"/>
                </a:ext>
              </a:extLst>
            </p:cNvPr>
            <p:cNvSpPr/>
            <p:nvPr/>
          </p:nvSpPr>
          <p:spPr>
            <a:xfrm>
              <a:off x="7300674" y="1342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4" name="Freeform: Shape 963">
              <a:extLst>
                <a:ext uri="{FF2B5EF4-FFF2-40B4-BE49-F238E27FC236}">
                  <a16:creationId xmlns:a16="http://schemas.microsoft.com/office/drawing/2014/main" xmlns="" id="{4962BE17-930C-4460-91F2-3DB9E6AE670C}"/>
                </a:ext>
              </a:extLst>
            </p:cNvPr>
            <p:cNvSpPr/>
            <p:nvPr/>
          </p:nvSpPr>
          <p:spPr>
            <a:xfrm>
              <a:off x="7212806" y="1262865"/>
              <a:ext cx="19050" cy="9525"/>
            </a:xfrm>
            <a:custGeom>
              <a:avLst/>
              <a:gdLst>
                <a:gd name="connsiteX0" fmla="*/ 12859 w 19050"/>
                <a:gd name="connsiteY0" fmla="*/ 7769 h 9525"/>
                <a:gd name="connsiteX1" fmla="*/ 7144 w 19050"/>
                <a:gd name="connsiteY1" fmla="*/ 8722 h 9525"/>
                <a:gd name="connsiteX2" fmla="*/ 12859 w 19050"/>
                <a:gd name="connsiteY2" fmla="*/ 7769 h 9525"/>
              </a:gdLst>
              <a:ahLst/>
              <a:cxnLst>
                <a:cxn ang="0">
                  <a:pos x="connsiteX0" y="connsiteY0"/>
                </a:cxn>
                <a:cxn ang="0">
                  <a:pos x="connsiteX1" y="connsiteY1"/>
                </a:cxn>
                <a:cxn ang="0">
                  <a:pos x="connsiteX2" y="connsiteY2"/>
                </a:cxn>
              </a:cxnLst>
              <a:rect l="l" t="t" r="r" b="b"/>
              <a:pathLst>
                <a:path w="19050" h="9525">
                  <a:moveTo>
                    <a:pt x="12859" y="7769"/>
                  </a:moveTo>
                  <a:cubicBezTo>
                    <a:pt x="10954" y="6817"/>
                    <a:pt x="9049" y="6817"/>
                    <a:pt x="7144" y="8722"/>
                  </a:cubicBezTo>
                  <a:cubicBezTo>
                    <a:pt x="8096" y="9674"/>
                    <a:pt x="13811" y="10627"/>
                    <a:pt x="12859" y="7769"/>
                  </a:cubicBezTo>
                  <a:close/>
                </a:path>
              </a:pathLst>
            </a:custGeom>
            <a:grpFill/>
            <a:ln w="9525" cap="flat">
              <a:noFill/>
              <a:prstDash val="solid"/>
              <a:miter/>
            </a:ln>
          </p:spPr>
          <p:txBody>
            <a:bodyPr rtlCol="0" anchor="ctr"/>
            <a:lstStyle/>
            <a:p>
              <a:endParaRPr lang="en-US">
                <a:solidFill>
                  <a:prstClr val="black"/>
                </a:solidFill>
              </a:endParaRPr>
            </a:p>
          </p:txBody>
        </p:sp>
        <p:sp>
          <p:nvSpPr>
            <p:cNvPr id="965" name="Freeform: Shape 964">
              <a:extLst>
                <a:ext uri="{FF2B5EF4-FFF2-40B4-BE49-F238E27FC236}">
                  <a16:creationId xmlns:a16="http://schemas.microsoft.com/office/drawing/2014/main" xmlns="" id="{F914C8CD-3A08-4766-A309-08F638C1C515}"/>
                </a:ext>
              </a:extLst>
            </p:cNvPr>
            <p:cNvSpPr/>
            <p:nvPr/>
          </p:nvSpPr>
          <p:spPr>
            <a:xfrm>
              <a:off x="7315465" y="1328261"/>
              <a:ext cx="19050" cy="9525"/>
            </a:xfrm>
            <a:custGeom>
              <a:avLst/>
              <a:gdLst>
                <a:gd name="connsiteX0" fmla="*/ 13070 w 19050"/>
                <a:gd name="connsiteY0" fmla="*/ 7144 h 9525"/>
                <a:gd name="connsiteX1" fmla="*/ 13070 w 19050"/>
                <a:gd name="connsiteY1" fmla="*/ 7144 h 9525"/>
              </a:gdLst>
              <a:ahLst/>
              <a:cxnLst>
                <a:cxn ang="0">
                  <a:pos x="connsiteX0" y="connsiteY0"/>
                </a:cxn>
                <a:cxn ang="0">
                  <a:pos x="connsiteX1" y="connsiteY1"/>
                </a:cxn>
              </a:cxnLst>
              <a:rect l="l" t="t" r="r" b="b"/>
              <a:pathLst>
                <a:path w="19050" h="9525">
                  <a:moveTo>
                    <a:pt x="13070" y="7144"/>
                  </a:moveTo>
                  <a:cubicBezTo>
                    <a:pt x="-265" y="11906"/>
                    <a:pt x="13070" y="7144"/>
                    <a:pt x="13070"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6" name="Freeform: Shape 965">
              <a:extLst>
                <a:ext uri="{FF2B5EF4-FFF2-40B4-BE49-F238E27FC236}">
                  <a16:creationId xmlns:a16="http://schemas.microsoft.com/office/drawing/2014/main" xmlns="" id="{0067B596-7ADA-47D2-A2B9-94449040AF7C}"/>
                </a:ext>
              </a:extLst>
            </p:cNvPr>
            <p:cNvSpPr/>
            <p:nvPr/>
          </p:nvSpPr>
          <p:spPr>
            <a:xfrm>
              <a:off x="7345204" y="1336394"/>
              <a:ext cx="19050" cy="9525"/>
            </a:xfrm>
            <a:custGeom>
              <a:avLst/>
              <a:gdLst>
                <a:gd name="connsiteX0" fmla="*/ 7144 w 19050"/>
                <a:gd name="connsiteY0" fmla="*/ 9488 h 9525"/>
                <a:gd name="connsiteX1" fmla="*/ 7144 w 19050"/>
                <a:gd name="connsiteY1" fmla="*/ 9488 h 9525"/>
              </a:gdLst>
              <a:ahLst/>
              <a:cxnLst>
                <a:cxn ang="0">
                  <a:pos x="connsiteX0" y="connsiteY0"/>
                </a:cxn>
                <a:cxn ang="0">
                  <a:pos x="connsiteX1" y="connsiteY1"/>
                </a:cxn>
              </a:cxnLst>
              <a:rect l="l" t="t" r="r" b="b"/>
              <a:pathLst>
                <a:path w="19050" h="9525">
                  <a:moveTo>
                    <a:pt x="7144" y="9488"/>
                  </a:moveTo>
                  <a:cubicBezTo>
                    <a:pt x="9049" y="8536"/>
                    <a:pt x="1762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967" name="Freeform: Shape 966">
              <a:extLst>
                <a:ext uri="{FF2B5EF4-FFF2-40B4-BE49-F238E27FC236}">
                  <a16:creationId xmlns:a16="http://schemas.microsoft.com/office/drawing/2014/main" xmlns="" id="{8CC08D87-6865-4145-99C0-EA47F91A4458}"/>
                </a:ext>
              </a:extLst>
            </p:cNvPr>
            <p:cNvSpPr/>
            <p:nvPr/>
          </p:nvSpPr>
          <p:spPr>
            <a:xfrm>
              <a:off x="7274279" y="1220628"/>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8536" y="7144"/>
                    <a:pt x="4726" y="2333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8" name="Freeform: Shape 967">
              <a:extLst>
                <a:ext uri="{FF2B5EF4-FFF2-40B4-BE49-F238E27FC236}">
                  <a16:creationId xmlns:a16="http://schemas.microsoft.com/office/drawing/2014/main" xmlns="" id="{94E0B572-7E1F-4007-803B-11524E96CD8B}"/>
                </a:ext>
              </a:extLst>
            </p:cNvPr>
            <p:cNvSpPr/>
            <p:nvPr/>
          </p:nvSpPr>
          <p:spPr>
            <a:xfrm>
              <a:off x="7529036" y="1231106"/>
              <a:ext cx="123825" cy="95250"/>
            </a:xfrm>
            <a:custGeom>
              <a:avLst/>
              <a:gdLst>
                <a:gd name="connsiteX0" fmla="*/ 34766 w 123825"/>
                <a:gd name="connsiteY0" fmla="*/ 67151 h 95250"/>
                <a:gd name="connsiteX1" fmla="*/ 26194 w 123825"/>
                <a:gd name="connsiteY1" fmla="*/ 57626 h 95250"/>
                <a:gd name="connsiteX2" fmla="*/ 7144 w 123825"/>
                <a:gd name="connsiteY2" fmla="*/ 90964 h 95250"/>
                <a:gd name="connsiteX3" fmla="*/ 9049 w 123825"/>
                <a:gd name="connsiteY3" fmla="*/ 92869 h 95250"/>
                <a:gd name="connsiteX4" fmla="*/ 121444 w 123825"/>
                <a:gd name="connsiteY4" fmla="*/ 16669 h 95250"/>
                <a:gd name="connsiteX5" fmla="*/ 101441 w 123825"/>
                <a:gd name="connsiteY5" fmla="*/ 7144 h 95250"/>
                <a:gd name="connsiteX6" fmla="*/ 34766 w 123825"/>
                <a:gd name="connsiteY6" fmla="*/ 67151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3825" h="95250">
                  <a:moveTo>
                    <a:pt x="34766" y="67151"/>
                  </a:moveTo>
                  <a:cubicBezTo>
                    <a:pt x="34766" y="59531"/>
                    <a:pt x="12859" y="89059"/>
                    <a:pt x="26194" y="57626"/>
                  </a:cubicBezTo>
                  <a:cubicBezTo>
                    <a:pt x="11906" y="62389"/>
                    <a:pt x="10001" y="77629"/>
                    <a:pt x="7144" y="90964"/>
                  </a:cubicBezTo>
                  <a:cubicBezTo>
                    <a:pt x="8096" y="90011"/>
                    <a:pt x="9049" y="90964"/>
                    <a:pt x="9049" y="92869"/>
                  </a:cubicBezTo>
                  <a:cubicBezTo>
                    <a:pt x="39529" y="65246"/>
                    <a:pt x="78581" y="55721"/>
                    <a:pt x="121444" y="16669"/>
                  </a:cubicBezTo>
                  <a:cubicBezTo>
                    <a:pt x="103346" y="27146"/>
                    <a:pt x="106204" y="13811"/>
                    <a:pt x="101441" y="7144"/>
                  </a:cubicBezTo>
                  <a:cubicBezTo>
                    <a:pt x="79534" y="12859"/>
                    <a:pt x="30956" y="63341"/>
                    <a:pt x="34766" y="67151"/>
                  </a:cubicBezTo>
                  <a:close/>
                </a:path>
              </a:pathLst>
            </a:custGeom>
            <a:grpFill/>
            <a:ln w="9525" cap="flat">
              <a:noFill/>
              <a:prstDash val="solid"/>
              <a:miter/>
            </a:ln>
          </p:spPr>
          <p:txBody>
            <a:bodyPr rtlCol="0" anchor="ctr"/>
            <a:lstStyle/>
            <a:p>
              <a:endParaRPr lang="en-US">
                <a:solidFill>
                  <a:prstClr val="black"/>
                </a:solidFill>
              </a:endParaRPr>
            </a:p>
          </p:txBody>
        </p:sp>
        <p:sp>
          <p:nvSpPr>
            <p:cNvPr id="969" name="Freeform: Shape 968">
              <a:extLst>
                <a:ext uri="{FF2B5EF4-FFF2-40B4-BE49-F238E27FC236}">
                  <a16:creationId xmlns:a16="http://schemas.microsoft.com/office/drawing/2014/main" xmlns="" id="{0649E32B-8C23-4FC4-A246-160FD9A9CD24}"/>
                </a:ext>
              </a:extLst>
            </p:cNvPr>
            <p:cNvSpPr/>
            <p:nvPr/>
          </p:nvSpPr>
          <p:spPr>
            <a:xfrm>
              <a:off x="7529989" y="1293018"/>
              <a:ext cx="9525" cy="9525"/>
            </a:xfrm>
            <a:custGeom>
              <a:avLst/>
              <a:gdLst>
                <a:gd name="connsiteX0" fmla="*/ 10001 w 9525"/>
                <a:gd name="connsiteY0" fmla="*/ 7144 h 9525"/>
                <a:gd name="connsiteX1" fmla="*/ 7144 w 9525"/>
                <a:gd name="connsiteY1" fmla="*/ 8096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7144"/>
                    <a:pt x="7144" y="8096"/>
                  </a:cubicBezTo>
                  <a:cubicBezTo>
                    <a:pt x="8096" y="8096"/>
                    <a:pt x="9049" y="8096"/>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0" name="Freeform: Shape 969">
              <a:extLst>
                <a:ext uri="{FF2B5EF4-FFF2-40B4-BE49-F238E27FC236}">
                  <a16:creationId xmlns:a16="http://schemas.microsoft.com/office/drawing/2014/main" xmlns="" id="{02A6347E-F9E7-49BA-AA65-EC51ECA02BBE}"/>
                </a:ext>
              </a:extLst>
            </p:cNvPr>
            <p:cNvSpPr/>
            <p:nvPr/>
          </p:nvSpPr>
          <p:spPr>
            <a:xfrm>
              <a:off x="7644289" y="1235868"/>
              <a:ext cx="9525" cy="9525"/>
            </a:xfrm>
            <a:custGeom>
              <a:avLst/>
              <a:gdLst>
                <a:gd name="connsiteX0" fmla="*/ 10954 w 9525"/>
                <a:gd name="connsiteY0" fmla="*/ 7144 h 9525"/>
                <a:gd name="connsiteX1" fmla="*/ 7144 w 9525"/>
                <a:gd name="connsiteY1" fmla="*/ 1095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10954"/>
                  </a:lnTo>
                  <a:cubicBezTo>
                    <a:pt x="8096" y="10001"/>
                    <a:pt x="9049" y="9049"/>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1" name="Freeform: Shape 970">
              <a:extLst>
                <a:ext uri="{FF2B5EF4-FFF2-40B4-BE49-F238E27FC236}">
                  <a16:creationId xmlns:a16="http://schemas.microsoft.com/office/drawing/2014/main" xmlns="" id="{47FB0A4E-7409-4B5C-B21C-87C9D88EC906}"/>
                </a:ext>
              </a:extLst>
            </p:cNvPr>
            <p:cNvSpPr/>
            <p:nvPr/>
          </p:nvSpPr>
          <p:spPr>
            <a:xfrm>
              <a:off x="7513796" y="1313973"/>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8096" y="8096"/>
                    <a:pt x="2524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2" name="Freeform: Shape 971">
              <a:extLst>
                <a:ext uri="{FF2B5EF4-FFF2-40B4-BE49-F238E27FC236}">
                  <a16:creationId xmlns:a16="http://schemas.microsoft.com/office/drawing/2014/main" xmlns="" id="{6C3E75B0-EBD1-4270-B0E3-4AEEF86CA0CF}"/>
                </a:ext>
              </a:extLst>
            </p:cNvPr>
            <p:cNvSpPr/>
            <p:nvPr/>
          </p:nvSpPr>
          <p:spPr>
            <a:xfrm>
              <a:off x="7525065" y="1314079"/>
              <a:ext cx="9525" cy="9525"/>
            </a:xfrm>
            <a:custGeom>
              <a:avLst/>
              <a:gdLst>
                <a:gd name="connsiteX0" fmla="*/ 10162 w 9525"/>
                <a:gd name="connsiteY0" fmla="*/ 11800 h 9525"/>
                <a:gd name="connsiteX1" fmla="*/ 10162 w 9525"/>
                <a:gd name="connsiteY1" fmla="*/ 11800 h 9525"/>
              </a:gdLst>
              <a:ahLst/>
              <a:cxnLst>
                <a:cxn ang="0">
                  <a:pos x="connsiteX0" y="connsiteY0"/>
                </a:cxn>
                <a:cxn ang="0">
                  <a:pos x="connsiteX1" y="connsiteY1"/>
                </a:cxn>
              </a:cxnLst>
              <a:rect l="l" t="t" r="r" b="b"/>
              <a:pathLst>
                <a:path w="9525" h="9525">
                  <a:moveTo>
                    <a:pt x="10162" y="11800"/>
                  </a:moveTo>
                  <a:cubicBezTo>
                    <a:pt x="8257" y="1323"/>
                    <a:pt x="4447" y="11800"/>
                    <a:pt x="10162" y="11800"/>
                  </a:cubicBezTo>
                  <a:close/>
                </a:path>
              </a:pathLst>
            </a:custGeom>
            <a:grpFill/>
            <a:ln w="9525" cap="flat">
              <a:noFill/>
              <a:prstDash val="solid"/>
              <a:miter/>
            </a:ln>
          </p:spPr>
          <p:txBody>
            <a:bodyPr rtlCol="0" anchor="ctr"/>
            <a:lstStyle/>
            <a:p>
              <a:endParaRPr lang="en-US">
                <a:solidFill>
                  <a:prstClr val="black"/>
                </a:solidFill>
              </a:endParaRPr>
            </a:p>
          </p:txBody>
        </p:sp>
        <p:sp>
          <p:nvSpPr>
            <p:cNvPr id="973" name="Freeform: Shape 972">
              <a:extLst>
                <a:ext uri="{FF2B5EF4-FFF2-40B4-BE49-F238E27FC236}">
                  <a16:creationId xmlns:a16="http://schemas.microsoft.com/office/drawing/2014/main" xmlns="" id="{F25D5865-803F-4587-A926-DB11C1ACDD45}"/>
                </a:ext>
              </a:extLst>
            </p:cNvPr>
            <p:cNvSpPr/>
            <p:nvPr/>
          </p:nvSpPr>
          <p:spPr>
            <a:xfrm>
              <a:off x="7485221" y="121405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9049" y="8956"/>
                    <a:pt x="13811"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974" name="Freeform: Shape 973">
              <a:extLst>
                <a:ext uri="{FF2B5EF4-FFF2-40B4-BE49-F238E27FC236}">
                  <a16:creationId xmlns:a16="http://schemas.microsoft.com/office/drawing/2014/main" xmlns="" id="{A296B573-E0D1-496E-B259-12246FF9C410}"/>
                </a:ext>
              </a:extLst>
            </p:cNvPr>
            <p:cNvSpPr/>
            <p:nvPr/>
          </p:nvSpPr>
          <p:spPr>
            <a:xfrm>
              <a:off x="7505224" y="1215340"/>
              <a:ext cx="19050" cy="9525"/>
            </a:xfrm>
            <a:custGeom>
              <a:avLst/>
              <a:gdLst>
                <a:gd name="connsiteX0" fmla="*/ 12859 w 19050"/>
                <a:gd name="connsiteY0" fmla="*/ 7670 h 9525"/>
                <a:gd name="connsiteX1" fmla="*/ 7144 w 19050"/>
                <a:gd name="connsiteY1" fmla="*/ 10527 h 9525"/>
                <a:gd name="connsiteX2" fmla="*/ 12859 w 19050"/>
                <a:gd name="connsiteY2" fmla="*/ 7670 h 9525"/>
              </a:gdLst>
              <a:ahLst/>
              <a:cxnLst>
                <a:cxn ang="0">
                  <a:pos x="connsiteX0" y="connsiteY0"/>
                </a:cxn>
                <a:cxn ang="0">
                  <a:pos x="connsiteX1" y="connsiteY1"/>
                </a:cxn>
                <a:cxn ang="0">
                  <a:pos x="connsiteX2" y="connsiteY2"/>
                </a:cxn>
              </a:cxnLst>
              <a:rect l="l" t="t" r="r" b="b"/>
              <a:pathLst>
                <a:path w="19050" h="9525">
                  <a:moveTo>
                    <a:pt x="12859" y="7670"/>
                  </a:moveTo>
                  <a:cubicBezTo>
                    <a:pt x="10001" y="5765"/>
                    <a:pt x="8096" y="9575"/>
                    <a:pt x="7144" y="10527"/>
                  </a:cubicBezTo>
                  <a:cubicBezTo>
                    <a:pt x="10954" y="8622"/>
                    <a:pt x="10001" y="10527"/>
                    <a:pt x="12859" y="7670"/>
                  </a:cubicBezTo>
                  <a:close/>
                </a:path>
              </a:pathLst>
            </a:custGeom>
            <a:grpFill/>
            <a:ln w="9525" cap="flat">
              <a:noFill/>
              <a:prstDash val="solid"/>
              <a:miter/>
            </a:ln>
          </p:spPr>
          <p:txBody>
            <a:bodyPr rtlCol="0" anchor="ctr"/>
            <a:lstStyle/>
            <a:p>
              <a:endParaRPr lang="en-US">
                <a:solidFill>
                  <a:prstClr val="black"/>
                </a:solidFill>
              </a:endParaRPr>
            </a:p>
          </p:txBody>
        </p:sp>
        <p:sp>
          <p:nvSpPr>
            <p:cNvPr id="975" name="Freeform: Shape 974">
              <a:extLst>
                <a:ext uri="{FF2B5EF4-FFF2-40B4-BE49-F238E27FC236}">
                  <a16:creationId xmlns:a16="http://schemas.microsoft.com/office/drawing/2014/main" xmlns="" id="{A9F99402-077E-4C28-A968-F5A078ED9C6F}"/>
                </a:ext>
              </a:extLst>
            </p:cNvPr>
            <p:cNvSpPr/>
            <p:nvPr/>
          </p:nvSpPr>
          <p:spPr>
            <a:xfrm>
              <a:off x="7491889" y="1184066"/>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10001" y="6558"/>
                    <a:pt x="10001"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976" name="Freeform: Shape 975">
              <a:extLst>
                <a:ext uri="{FF2B5EF4-FFF2-40B4-BE49-F238E27FC236}">
                  <a16:creationId xmlns:a16="http://schemas.microsoft.com/office/drawing/2014/main" xmlns="" id="{4D41D84C-FE2B-465D-BC68-B421F952330F}"/>
                </a:ext>
              </a:extLst>
            </p:cNvPr>
            <p:cNvSpPr/>
            <p:nvPr/>
          </p:nvSpPr>
          <p:spPr>
            <a:xfrm>
              <a:off x="7658576" y="11920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77" name="Freeform: Shape 976">
              <a:extLst>
                <a:ext uri="{FF2B5EF4-FFF2-40B4-BE49-F238E27FC236}">
                  <a16:creationId xmlns:a16="http://schemas.microsoft.com/office/drawing/2014/main" xmlns="" id="{60C31FF8-0443-4BE1-9538-9E9DCEA42D27}"/>
                </a:ext>
              </a:extLst>
            </p:cNvPr>
            <p:cNvSpPr/>
            <p:nvPr/>
          </p:nvSpPr>
          <p:spPr>
            <a:xfrm>
              <a:off x="7632859" y="1174908"/>
              <a:ext cx="57150" cy="66675"/>
            </a:xfrm>
            <a:custGeom>
              <a:avLst/>
              <a:gdLst>
                <a:gd name="connsiteX0" fmla="*/ 7144 w 57150"/>
                <a:gd name="connsiteY0" fmla="*/ 59531 h 66675"/>
                <a:gd name="connsiteX1" fmla="*/ 52864 w 57150"/>
                <a:gd name="connsiteY1" fmla="*/ 7144 h 66675"/>
                <a:gd name="connsiteX2" fmla="*/ 39529 w 57150"/>
                <a:gd name="connsiteY2" fmla="*/ 23336 h 66675"/>
                <a:gd name="connsiteX3" fmla="*/ 30956 w 57150"/>
                <a:gd name="connsiteY3" fmla="*/ 46196 h 66675"/>
                <a:gd name="connsiteX4" fmla="*/ 33814 w 57150"/>
                <a:gd name="connsiteY4" fmla="*/ 26194 h 66675"/>
                <a:gd name="connsiteX5" fmla="*/ 7144 w 57150"/>
                <a:gd name="connsiteY5" fmla="*/ 5953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150" h="66675">
                  <a:moveTo>
                    <a:pt x="7144" y="59531"/>
                  </a:moveTo>
                  <a:cubicBezTo>
                    <a:pt x="9049" y="58579"/>
                    <a:pt x="60484" y="55721"/>
                    <a:pt x="52864" y="7144"/>
                  </a:cubicBezTo>
                  <a:cubicBezTo>
                    <a:pt x="51911" y="23336"/>
                    <a:pt x="47149" y="29051"/>
                    <a:pt x="39529" y="23336"/>
                  </a:cubicBezTo>
                  <a:cubicBezTo>
                    <a:pt x="41434" y="25241"/>
                    <a:pt x="57626" y="50006"/>
                    <a:pt x="30956" y="46196"/>
                  </a:cubicBezTo>
                  <a:cubicBezTo>
                    <a:pt x="40481" y="37624"/>
                    <a:pt x="41434" y="30956"/>
                    <a:pt x="33814" y="26194"/>
                  </a:cubicBezTo>
                  <a:cubicBezTo>
                    <a:pt x="24289" y="37624"/>
                    <a:pt x="15716" y="49054"/>
                    <a:pt x="7144" y="59531"/>
                  </a:cubicBezTo>
                  <a:close/>
                </a:path>
              </a:pathLst>
            </a:custGeom>
            <a:grpFill/>
            <a:ln w="9525" cap="flat">
              <a:noFill/>
              <a:prstDash val="solid"/>
              <a:miter/>
            </a:ln>
          </p:spPr>
          <p:txBody>
            <a:bodyPr rtlCol="0" anchor="ctr"/>
            <a:lstStyle/>
            <a:p>
              <a:endParaRPr lang="en-US">
                <a:solidFill>
                  <a:prstClr val="black"/>
                </a:solidFill>
              </a:endParaRPr>
            </a:p>
          </p:txBody>
        </p:sp>
        <p:sp>
          <p:nvSpPr>
            <p:cNvPr id="978" name="Freeform: Shape 977">
              <a:extLst>
                <a:ext uri="{FF2B5EF4-FFF2-40B4-BE49-F238E27FC236}">
                  <a16:creationId xmlns:a16="http://schemas.microsoft.com/office/drawing/2014/main" xmlns="" id="{3C156A89-1436-4494-B0E5-3B3B0BB6D7FD}"/>
                </a:ext>
              </a:extLst>
            </p:cNvPr>
            <p:cNvSpPr/>
            <p:nvPr/>
          </p:nvSpPr>
          <p:spPr>
            <a:xfrm>
              <a:off x="7715726" y="111733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979" name="Freeform: Shape 978">
              <a:extLst>
                <a:ext uri="{FF2B5EF4-FFF2-40B4-BE49-F238E27FC236}">
                  <a16:creationId xmlns:a16="http://schemas.microsoft.com/office/drawing/2014/main" xmlns="" id="{1CF6A66B-FFE6-4F75-80B8-012DA5C49822}"/>
                </a:ext>
              </a:extLst>
            </p:cNvPr>
            <p:cNvSpPr/>
            <p:nvPr/>
          </p:nvSpPr>
          <p:spPr>
            <a:xfrm>
              <a:off x="7712869" y="1120616"/>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17621" y="10954"/>
                    <a:pt x="1190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0" name="Freeform: Shape 979">
              <a:extLst>
                <a:ext uri="{FF2B5EF4-FFF2-40B4-BE49-F238E27FC236}">
                  <a16:creationId xmlns:a16="http://schemas.microsoft.com/office/drawing/2014/main" xmlns="" id="{CD9DCCCE-6D21-431F-AD47-92F322CAAB4C}"/>
                </a:ext>
              </a:extLst>
            </p:cNvPr>
            <p:cNvSpPr/>
            <p:nvPr/>
          </p:nvSpPr>
          <p:spPr>
            <a:xfrm>
              <a:off x="7707467" y="1127410"/>
              <a:ext cx="19050" cy="19050"/>
            </a:xfrm>
            <a:custGeom>
              <a:avLst/>
              <a:gdLst>
                <a:gd name="connsiteX0" fmla="*/ 15403 w 19050"/>
                <a:gd name="connsiteY0" fmla="*/ 18447 h 19050"/>
                <a:gd name="connsiteX1" fmla="*/ 15403 w 19050"/>
                <a:gd name="connsiteY1" fmla="*/ 18447 h 19050"/>
              </a:gdLst>
              <a:ahLst/>
              <a:cxnLst>
                <a:cxn ang="0">
                  <a:pos x="connsiteX0" y="connsiteY0"/>
                </a:cxn>
                <a:cxn ang="0">
                  <a:pos x="connsiteX1" y="connsiteY1"/>
                </a:cxn>
              </a:cxnLst>
              <a:rect l="l" t="t" r="r" b="b"/>
              <a:pathLst>
                <a:path w="19050" h="19050">
                  <a:moveTo>
                    <a:pt x="15403" y="18447"/>
                  </a:moveTo>
                  <a:cubicBezTo>
                    <a:pt x="16355" y="13685"/>
                    <a:pt x="-3647" y="-4413"/>
                    <a:pt x="15403" y="18447"/>
                  </a:cubicBezTo>
                  <a:close/>
                </a:path>
              </a:pathLst>
            </a:custGeom>
            <a:grpFill/>
            <a:ln w="9525" cap="flat">
              <a:noFill/>
              <a:prstDash val="solid"/>
              <a:miter/>
            </a:ln>
          </p:spPr>
          <p:txBody>
            <a:bodyPr rtlCol="0" anchor="ctr"/>
            <a:lstStyle/>
            <a:p>
              <a:endParaRPr lang="en-US">
                <a:solidFill>
                  <a:prstClr val="black"/>
                </a:solidFill>
              </a:endParaRPr>
            </a:p>
          </p:txBody>
        </p:sp>
        <p:sp>
          <p:nvSpPr>
            <p:cNvPr id="981" name="Freeform: Shape 980">
              <a:extLst>
                <a:ext uri="{FF2B5EF4-FFF2-40B4-BE49-F238E27FC236}">
                  <a16:creationId xmlns:a16="http://schemas.microsoft.com/office/drawing/2014/main" xmlns="" id="{39E9DBA4-E8AB-45E8-B933-AB0CBF1A0220}"/>
                </a:ext>
              </a:extLst>
            </p:cNvPr>
            <p:cNvSpPr/>
            <p:nvPr/>
          </p:nvSpPr>
          <p:spPr>
            <a:xfrm>
              <a:off x="7687402" y="1167684"/>
              <a:ext cx="9525" cy="9525"/>
            </a:xfrm>
            <a:custGeom>
              <a:avLst/>
              <a:gdLst>
                <a:gd name="connsiteX0" fmla="*/ 9750 w 9525"/>
                <a:gd name="connsiteY0" fmla="*/ 8653 h 9525"/>
                <a:gd name="connsiteX1" fmla="*/ 9750 w 9525"/>
                <a:gd name="connsiteY1" fmla="*/ 8653 h 9525"/>
              </a:gdLst>
              <a:ahLst/>
              <a:cxnLst>
                <a:cxn ang="0">
                  <a:pos x="connsiteX0" y="connsiteY0"/>
                </a:cxn>
                <a:cxn ang="0">
                  <a:pos x="connsiteX1" y="connsiteY1"/>
                </a:cxn>
              </a:cxnLst>
              <a:rect l="l" t="t" r="r" b="b"/>
              <a:pathLst>
                <a:path w="9525" h="9525">
                  <a:moveTo>
                    <a:pt x="9750" y="8653"/>
                  </a:moveTo>
                  <a:cubicBezTo>
                    <a:pt x="7845" y="7700"/>
                    <a:pt x="4988" y="5795"/>
                    <a:pt x="9750" y="8653"/>
                  </a:cubicBezTo>
                  <a:close/>
                </a:path>
              </a:pathLst>
            </a:custGeom>
            <a:grpFill/>
            <a:ln w="9525" cap="flat">
              <a:noFill/>
              <a:prstDash val="solid"/>
              <a:miter/>
            </a:ln>
          </p:spPr>
          <p:txBody>
            <a:bodyPr rtlCol="0" anchor="ctr"/>
            <a:lstStyle/>
            <a:p>
              <a:endParaRPr lang="en-US">
                <a:solidFill>
                  <a:prstClr val="black"/>
                </a:solidFill>
              </a:endParaRPr>
            </a:p>
          </p:txBody>
        </p:sp>
        <p:sp>
          <p:nvSpPr>
            <p:cNvPr id="982" name="Freeform: Shape 981">
              <a:extLst>
                <a:ext uri="{FF2B5EF4-FFF2-40B4-BE49-F238E27FC236}">
                  <a16:creationId xmlns:a16="http://schemas.microsoft.com/office/drawing/2014/main" xmlns="" id="{E30F6AB8-29C2-4407-8509-7D2EB1ED5DA2}"/>
                </a:ext>
              </a:extLst>
            </p:cNvPr>
            <p:cNvSpPr/>
            <p:nvPr/>
          </p:nvSpPr>
          <p:spPr>
            <a:xfrm>
              <a:off x="7689056" y="1162889"/>
              <a:ext cx="9525" cy="9525"/>
            </a:xfrm>
            <a:custGeom>
              <a:avLst/>
              <a:gdLst>
                <a:gd name="connsiteX0" fmla="*/ 7144 w 9525"/>
                <a:gd name="connsiteY0" fmla="*/ 11543 h 9525"/>
                <a:gd name="connsiteX1" fmla="*/ 7144 w 9525"/>
                <a:gd name="connsiteY1" fmla="*/ 11543 h 9525"/>
              </a:gdLst>
              <a:ahLst/>
              <a:cxnLst>
                <a:cxn ang="0">
                  <a:pos x="connsiteX0" y="connsiteY0"/>
                </a:cxn>
                <a:cxn ang="0">
                  <a:pos x="connsiteX1" y="connsiteY1"/>
                </a:cxn>
              </a:cxnLst>
              <a:rect l="l" t="t" r="r" b="b"/>
              <a:pathLst>
                <a:path w="9525" h="9525">
                  <a:moveTo>
                    <a:pt x="7144" y="11543"/>
                  </a:moveTo>
                  <a:cubicBezTo>
                    <a:pt x="7144" y="7733"/>
                    <a:pt x="8096" y="3923"/>
                    <a:pt x="7144" y="11543"/>
                  </a:cubicBezTo>
                  <a:close/>
                </a:path>
              </a:pathLst>
            </a:custGeom>
            <a:grpFill/>
            <a:ln w="9525" cap="flat">
              <a:noFill/>
              <a:prstDash val="solid"/>
              <a:miter/>
            </a:ln>
          </p:spPr>
          <p:txBody>
            <a:bodyPr rtlCol="0" anchor="ctr"/>
            <a:lstStyle/>
            <a:p>
              <a:endParaRPr lang="en-US">
                <a:solidFill>
                  <a:prstClr val="black"/>
                </a:solidFill>
              </a:endParaRPr>
            </a:p>
          </p:txBody>
        </p:sp>
        <p:sp>
          <p:nvSpPr>
            <p:cNvPr id="983" name="Freeform: Shape 982">
              <a:extLst>
                <a:ext uri="{FF2B5EF4-FFF2-40B4-BE49-F238E27FC236}">
                  <a16:creationId xmlns:a16="http://schemas.microsoft.com/office/drawing/2014/main" xmlns="" id="{6481E052-8869-49DA-B1A8-57148E271F4D}"/>
                </a:ext>
              </a:extLst>
            </p:cNvPr>
            <p:cNvSpPr/>
            <p:nvPr/>
          </p:nvSpPr>
          <p:spPr>
            <a:xfrm>
              <a:off x="7698581" y="1153953"/>
              <a:ext cx="9525" cy="9525"/>
            </a:xfrm>
            <a:custGeom>
              <a:avLst/>
              <a:gdLst>
                <a:gd name="connsiteX0" fmla="*/ 7144 w 9525"/>
                <a:gd name="connsiteY0" fmla="*/ 10954 h 9525"/>
                <a:gd name="connsiteX1" fmla="*/ 10954 w 9525"/>
                <a:gd name="connsiteY1" fmla="*/ 7144 h 9525"/>
                <a:gd name="connsiteX2" fmla="*/ 7144 w 9525"/>
                <a:gd name="connsiteY2" fmla="*/ 10954 h 9525"/>
              </a:gdLst>
              <a:ahLst/>
              <a:cxnLst>
                <a:cxn ang="0">
                  <a:pos x="connsiteX0" y="connsiteY0"/>
                </a:cxn>
                <a:cxn ang="0">
                  <a:pos x="connsiteX1" y="connsiteY1"/>
                </a:cxn>
                <a:cxn ang="0">
                  <a:pos x="connsiteX2" y="connsiteY2"/>
                </a:cxn>
              </a:cxnLst>
              <a:rect l="l" t="t" r="r" b="b"/>
              <a:pathLst>
                <a:path w="9525" h="9525">
                  <a:moveTo>
                    <a:pt x="7144" y="10954"/>
                  </a:moveTo>
                  <a:cubicBezTo>
                    <a:pt x="8096" y="10001"/>
                    <a:pt x="10001" y="9049"/>
                    <a:pt x="10954" y="7144"/>
                  </a:cubicBezTo>
                  <a:lnTo>
                    <a:pt x="7144" y="10954"/>
                  </a:lnTo>
                  <a:close/>
                </a:path>
              </a:pathLst>
            </a:custGeom>
            <a:grpFill/>
            <a:ln w="9525" cap="flat">
              <a:noFill/>
              <a:prstDash val="solid"/>
              <a:miter/>
            </a:ln>
          </p:spPr>
          <p:txBody>
            <a:bodyPr rtlCol="0" anchor="ctr"/>
            <a:lstStyle/>
            <a:p>
              <a:endParaRPr lang="en-US">
                <a:solidFill>
                  <a:prstClr val="black"/>
                </a:solidFill>
              </a:endParaRPr>
            </a:p>
          </p:txBody>
        </p:sp>
        <p:sp>
          <p:nvSpPr>
            <p:cNvPr id="984" name="Freeform: Shape 983">
              <a:extLst>
                <a:ext uri="{FF2B5EF4-FFF2-40B4-BE49-F238E27FC236}">
                  <a16:creationId xmlns:a16="http://schemas.microsoft.com/office/drawing/2014/main" xmlns="" id="{3160EF07-1346-4794-9140-CF3BBF6BD866}"/>
                </a:ext>
              </a:extLst>
            </p:cNvPr>
            <p:cNvSpPr/>
            <p:nvPr/>
          </p:nvSpPr>
          <p:spPr>
            <a:xfrm>
              <a:off x="7695724" y="115712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1571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985" name="Freeform: Shape 984">
              <a:extLst>
                <a:ext uri="{FF2B5EF4-FFF2-40B4-BE49-F238E27FC236}">
                  <a16:creationId xmlns:a16="http://schemas.microsoft.com/office/drawing/2014/main" xmlns="" id="{CBE15B09-85C2-483D-BC50-511BD82FAC66}"/>
                </a:ext>
              </a:extLst>
            </p:cNvPr>
            <p:cNvSpPr/>
            <p:nvPr/>
          </p:nvSpPr>
          <p:spPr>
            <a:xfrm>
              <a:off x="7691914" y="1162823"/>
              <a:ext cx="19050" cy="9525"/>
            </a:xfrm>
            <a:custGeom>
              <a:avLst/>
              <a:gdLst>
                <a:gd name="connsiteX0" fmla="*/ 7144 w 19050"/>
                <a:gd name="connsiteY0" fmla="*/ 8751 h 9525"/>
                <a:gd name="connsiteX1" fmla="*/ 7144 w 19050"/>
                <a:gd name="connsiteY1" fmla="*/ 8751 h 9525"/>
              </a:gdLst>
              <a:ahLst/>
              <a:cxnLst>
                <a:cxn ang="0">
                  <a:pos x="connsiteX0" y="connsiteY0"/>
                </a:cxn>
                <a:cxn ang="0">
                  <a:pos x="connsiteX1" y="connsiteY1"/>
                </a:cxn>
              </a:cxnLst>
              <a:rect l="l" t="t" r="r" b="b"/>
              <a:pathLst>
                <a:path w="19050" h="9525">
                  <a:moveTo>
                    <a:pt x="7144" y="8751"/>
                  </a:moveTo>
                  <a:cubicBezTo>
                    <a:pt x="12859" y="11609"/>
                    <a:pt x="21431" y="3989"/>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986" name="Freeform: Shape 985">
              <a:extLst>
                <a:ext uri="{FF2B5EF4-FFF2-40B4-BE49-F238E27FC236}">
                  <a16:creationId xmlns:a16="http://schemas.microsoft.com/office/drawing/2014/main" xmlns="" id="{6764434A-A273-4D9A-AB17-A31E8518EBCE}"/>
                </a:ext>
              </a:extLst>
            </p:cNvPr>
            <p:cNvSpPr/>
            <p:nvPr/>
          </p:nvSpPr>
          <p:spPr>
            <a:xfrm>
              <a:off x="7517606" y="1176886"/>
              <a:ext cx="9525" cy="9525"/>
            </a:xfrm>
            <a:custGeom>
              <a:avLst/>
              <a:gdLst>
                <a:gd name="connsiteX0" fmla="*/ 7144 w 9525"/>
                <a:gd name="connsiteY0" fmla="*/ 11833 h 9525"/>
                <a:gd name="connsiteX1" fmla="*/ 7144 w 9525"/>
                <a:gd name="connsiteY1" fmla="*/ 11833 h 9525"/>
              </a:gdLst>
              <a:ahLst/>
              <a:cxnLst>
                <a:cxn ang="0">
                  <a:pos x="connsiteX0" y="connsiteY0"/>
                </a:cxn>
                <a:cxn ang="0">
                  <a:pos x="connsiteX1" y="connsiteY1"/>
                </a:cxn>
              </a:cxnLst>
              <a:rect l="l" t="t" r="r" b="b"/>
              <a:pathLst>
                <a:path w="9525" h="9525">
                  <a:moveTo>
                    <a:pt x="7144" y="11833"/>
                  </a:moveTo>
                  <a:cubicBezTo>
                    <a:pt x="9049" y="2308"/>
                    <a:pt x="7144" y="9928"/>
                    <a:pt x="71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987" name="Freeform: Shape 986">
              <a:extLst>
                <a:ext uri="{FF2B5EF4-FFF2-40B4-BE49-F238E27FC236}">
                  <a16:creationId xmlns:a16="http://schemas.microsoft.com/office/drawing/2014/main" xmlns="" id="{8BB19824-C096-40E7-9344-81C458A661C9}"/>
                </a:ext>
              </a:extLst>
            </p:cNvPr>
            <p:cNvSpPr/>
            <p:nvPr/>
          </p:nvSpPr>
          <p:spPr>
            <a:xfrm>
              <a:off x="7534751" y="117109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88" name="Freeform: Shape 987">
              <a:extLst>
                <a:ext uri="{FF2B5EF4-FFF2-40B4-BE49-F238E27FC236}">
                  <a16:creationId xmlns:a16="http://schemas.microsoft.com/office/drawing/2014/main" xmlns="" id="{49D31495-AF79-4278-A6D8-21ED62C10928}"/>
                </a:ext>
              </a:extLst>
            </p:cNvPr>
            <p:cNvSpPr/>
            <p:nvPr/>
          </p:nvSpPr>
          <p:spPr>
            <a:xfrm>
              <a:off x="7529036" y="1143476"/>
              <a:ext cx="19050" cy="38100"/>
            </a:xfrm>
            <a:custGeom>
              <a:avLst/>
              <a:gdLst>
                <a:gd name="connsiteX0" fmla="*/ 7144 w 19050"/>
                <a:gd name="connsiteY0" fmla="*/ 7144 h 38100"/>
                <a:gd name="connsiteX1" fmla="*/ 13811 w 19050"/>
                <a:gd name="connsiteY1" fmla="*/ 34766 h 38100"/>
                <a:gd name="connsiteX2" fmla="*/ 7144 w 19050"/>
                <a:gd name="connsiteY2" fmla="*/ 7144 h 38100"/>
              </a:gdLst>
              <a:ahLst/>
              <a:cxnLst>
                <a:cxn ang="0">
                  <a:pos x="connsiteX0" y="connsiteY0"/>
                </a:cxn>
                <a:cxn ang="0">
                  <a:pos x="connsiteX1" y="connsiteY1"/>
                </a:cxn>
                <a:cxn ang="0">
                  <a:pos x="connsiteX2" y="connsiteY2"/>
                </a:cxn>
              </a:cxnLst>
              <a:rect l="l" t="t" r="r" b="b"/>
              <a:pathLst>
                <a:path w="19050" h="38100">
                  <a:moveTo>
                    <a:pt x="7144" y="7144"/>
                  </a:moveTo>
                  <a:cubicBezTo>
                    <a:pt x="13811" y="9049"/>
                    <a:pt x="13811" y="23336"/>
                    <a:pt x="13811" y="34766"/>
                  </a:cubicBezTo>
                  <a:cubicBezTo>
                    <a:pt x="25241" y="10954"/>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9" name="Freeform: Shape 988">
              <a:extLst>
                <a:ext uri="{FF2B5EF4-FFF2-40B4-BE49-F238E27FC236}">
                  <a16:creationId xmlns:a16="http://schemas.microsoft.com/office/drawing/2014/main" xmlns="" id="{78AE40B7-BB50-4CD1-B133-C2BE04709FC0}"/>
                </a:ext>
              </a:extLst>
            </p:cNvPr>
            <p:cNvSpPr/>
            <p:nvPr/>
          </p:nvSpPr>
          <p:spPr>
            <a:xfrm>
              <a:off x="7516654" y="11387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7144" y="8096"/>
                    <a:pt x="7144" y="9049"/>
                  </a:cubicBezTo>
                  <a:cubicBezTo>
                    <a:pt x="9049" y="1190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0" name="Freeform: Shape 989">
              <a:extLst>
                <a:ext uri="{FF2B5EF4-FFF2-40B4-BE49-F238E27FC236}">
                  <a16:creationId xmlns:a16="http://schemas.microsoft.com/office/drawing/2014/main" xmlns="" id="{8EE9DE69-03FD-45DD-93D8-DB933FC1C334}"/>
                </a:ext>
              </a:extLst>
            </p:cNvPr>
            <p:cNvSpPr/>
            <p:nvPr/>
          </p:nvSpPr>
          <p:spPr>
            <a:xfrm>
              <a:off x="7593057" y="1163019"/>
              <a:ext cx="9525" cy="9525"/>
            </a:xfrm>
            <a:custGeom>
              <a:avLst/>
              <a:gdLst>
                <a:gd name="connsiteX0" fmla="*/ 10751 w 9525"/>
                <a:gd name="connsiteY0" fmla="*/ 11413 h 9525"/>
                <a:gd name="connsiteX1" fmla="*/ 10751 w 9525"/>
                <a:gd name="connsiteY1" fmla="*/ 11413 h 9525"/>
              </a:gdLst>
              <a:ahLst/>
              <a:cxnLst>
                <a:cxn ang="0">
                  <a:pos x="connsiteX0" y="connsiteY0"/>
                </a:cxn>
                <a:cxn ang="0">
                  <a:pos x="connsiteX1" y="connsiteY1"/>
                </a:cxn>
              </a:cxnLst>
              <a:rect l="l" t="t" r="r" b="b"/>
              <a:pathLst>
                <a:path w="9525" h="9525">
                  <a:moveTo>
                    <a:pt x="10751" y="11413"/>
                  </a:moveTo>
                  <a:cubicBezTo>
                    <a:pt x="5036" y="2841"/>
                    <a:pt x="6941" y="9508"/>
                    <a:pt x="10751" y="11413"/>
                  </a:cubicBezTo>
                  <a:close/>
                </a:path>
              </a:pathLst>
            </a:custGeom>
            <a:grpFill/>
            <a:ln w="9525" cap="flat">
              <a:noFill/>
              <a:prstDash val="solid"/>
              <a:miter/>
            </a:ln>
          </p:spPr>
          <p:txBody>
            <a:bodyPr rtlCol="0" anchor="ctr"/>
            <a:lstStyle/>
            <a:p>
              <a:endParaRPr lang="en-US">
                <a:solidFill>
                  <a:prstClr val="black"/>
                </a:solidFill>
              </a:endParaRPr>
            </a:p>
          </p:txBody>
        </p:sp>
        <p:sp>
          <p:nvSpPr>
            <p:cNvPr id="991" name="Freeform: Shape 990">
              <a:extLst>
                <a:ext uri="{FF2B5EF4-FFF2-40B4-BE49-F238E27FC236}">
                  <a16:creationId xmlns:a16="http://schemas.microsoft.com/office/drawing/2014/main" xmlns="" id="{9CC23C66-1382-4663-AE0F-C6E71B35F895}"/>
                </a:ext>
              </a:extLst>
            </p:cNvPr>
            <p:cNvSpPr/>
            <p:nvPr/>
          </p:nvSpPr>
          <p:spPr>
            <a:xfrm>
              <a:off x="7590949"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7144"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92" name="Freeform: Shape 991">
              <a:extLst>
                <a:ext uri="{FF2B5EF4-FFF2-40B4-BE49-F238E27FC236}">
                  <a16:creationId xmlns:a16="http://schemas.microsoft.com/office/drawing/2014/main" xmlns="" id="{8AAA6F7F-8F73-49A0-8BB3-7E41F6AEE6AA}"/>
                </a:ext>
              </a:extLst>
            </p:cNvPr>
            <p:cNvSpPr/>
            <p:nvPr/>
          </p:nvSpPr>
          <p:spPr>
            <a:xfrm>
              <a:off x="7596902" y="116824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3" name="Freeform: Shape 992">
              <a:extLst>
                <a:ext uri="{FF2B5EF4-FFF2-40B4-BE49-F238E27FC236}">
                  <a16:creationId xmlns:a16="http://schemas.microsoft.com/office/drawing/2014/main" xmlns="" id="{736DDA6F-D3A3-400F-9167-135B7991EE41}"/>
                </a:ext>
              </a:extLst>
            </p:cNvPr>
            <p:cNvSpPr/>
            <p:nvPr/>
          </p:nvSpPr>
          <p:spPr>
            <a:xfrm>
              <a:off x="7710011" y="1143476"/>
              <a:ext cx="9525" cy="9525"/>
            </a:xfrm>
            <a:custGeom>
              <a:avLst/>
              <a:gdLst>
                <a:gd name="connsiteX0" fmla="*/ 7144 w 9525"/>
                <a:gd name="connsiteY0" fmla="*/ 10001 h 9525"/>
                <a:gd name="connsiteX1" fmla="*/ 10001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9049" y="11906"/>
                    <a:pt x="10001" y="8096"/>
                    <a:pt x="10001" y="7144"/>
                  </a:cubicBezTo>
                  <a:cubicBezTo>
                    <a:pt x="8096" y="7144"/>
                    <a:pt x="7144" y="8096"/>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94" name="Freeform: Shape 993">
              <a:extLst>
                <a:ext uri="{FF2B5EF4-FFF2-40B4-BE49-F238E27FC236}">
                  <a16:creationId xmlns:a16="http://schemas.microsoft.com/office/drawing/2014/main" xmlns="" id="{FEF13EFA-A214-4226-9408-358878BEEF29}"/>
                </a:ext>
              </a:extLst>
            </p:cNvPr>
            <p:cNvSpPr/>
            <p:nvPr/>
          </p:nvSpPr>
          <p:spPr>
            <a:xfrm>
              <a:off x="7750969" y="1052036"/>
              <a:ext cx="9525" cy="9525"/>
            </a:xfrm>
            <a:custGeom>
              <a:avLst/>
              <a:gdLst>
                <a:gd name="connsiteX0" fmla="*/ 7144 w 9525"/>
                <a:gd name="connsiteY0" fmla="*/ 8096 h 9525"/>
                <a:gd name="connsiteX1" fmla="*/ 10001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10001" y="7144"/>
                  </a:ln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5" name="Freeform: Shape 994">
              <a:extLst>
                <a:ext uri="{FF2B5EF4-FFF2-40B4-BE49-F238E27FC236}">
                  <a16:creationId xmlns:a16="http://schemas.microsoft.com/office/drawing/2014/main" xmlns="" id="{8D24D5C3-CAB3-417D-AA77-A357DC6994FA}"/>
                </a:ext>
              </a:extLst>
            </p:cNvPr>
            <p:cNvSpPr/>
            <p:nvPr/>
          </p:nvSpPr>
          <p:spPr>
            <a:xfrm>
              <a:off x="7700486" y="96059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7144"/>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6" name="Freeform: Shape 995">
              <a:extLst>
                <a:ext uri="{FF2B5EF4-FFF2-40B4-BE49-F238E27FC236}">
                  <a16:creationId xmlns:a16="http://schemas.microsoft.com/office/drawing/2014/main" xmlns="" id="{F4B3DC50-03B6-4A40-9302-56558D3B4F45}"/>
                </a:ext>
              </a:extLst>
            </p:cNvPr>
            <p:cNvSpPr/>
            <p:nvPr/>
          </p:nvSpPr>
          <p:spPr>
            <a:xfrm>
              <a:off x="7696676" y="954246"/>
              <a:ext cx="9525" cy="19050"/>
            </a:xfrm>
            <a:custGeom>
              <a:avLst/>
              <a:gdLst>
                <a:gd name="connsiteX0" fmla="*/ 10954 w 9525"/>
                <a:gd name="connsiteY0" fmla="*/ 13494 h 19050"/>
                <a:gd name="connsiteX1" fmla="*/ 10954 w 9525"/>
                <a:gd name="connsiteY1" fmla="*/ 13494 h 19050"/>
              </a:gdLst>
              <a:ahLst/>
              <a:cxnLst>
                <a:cxn ang="0">
                  <a:pos x="connsiteX0" y="connsiteY0"/>
                </a:cxn>
                <a:cxn ang="0">
                  <a:pos x="connsiteX1" y="connsiteY1"/>
                </a:cxn>
              </a:cxnLst>
              <a:rect l="l" t="t" r="r" b="b"/>
              <a:pathLst>
                <a:path w="9525" h="19050">
                  <a:moveTo>
                    <a:pt x="10954" y="13494"/>
                  </a:moveTo>
                  <a:cubicBezTo>
                    <a:pt x="2381" y="-794"/>
                    <a:pt x="10954" y="13494"/>
                    <a:pt x="10954" y="13494"/>
                  </a:cubicBezTo>
                  <a:close/>
                </a:path>
              </a:pathLst>
            </a:custGeom>
            <a:grpFill/>
            <a:ln w="9525" cap="flat">
              <a:noFill/>
              <a:prstDash val="solid"/>
              <a:miter/>
            </a:ln>
          </p:spPr>
          <p:txBody>
            <a:bodyPr rtlCol="0" anchor="ctr"/>
            <a:lstStyle/>
            <a:p>
              <a:endParaRPr lang="en-US">
                <a:solidFill>
                  <a:prstClr val="black"/>
                </a:solidFill>
              </a:endParaRPr>
            </a:p>
          </p:txBody>
        </p:sp>
        <p:sp>
          <p:nvSpPr>
            <p:cNvPr id="997" name="Freeform: Shape 996">
              <a:extLst>
                <a:ext uri="{FF2B5EF4-FFF2-40B4-BE49-F238E27FC236}">
                  <a16:creationId xmlns:a16="http://schemas.microsoft.com/office/drawing/2014/main" xmlns="" id="{072C33C2-30C6-44EC-8907-1C015430F702}"/>
                </a:ext>
              </a:extLst>
            </p:cNvPr>
            <p:cNvSpPr/>
            <p:nvPr/>
          </p:nvSpPr>
          <p:spPr>
            <a:xfrm>
              <a:off x="7580573" y="1056872"/>
              <a:ext cx="19050" cy="19050"/>
            </a:xfrm>
            <a:custGeom>
              <a:avLst/>
              <a:gdLst>
                <a:gd name="connsiteX0" fmla="*/ 8947 w 19050"/>
                <a:gd name="connsiteY0" fmla="*/ 17547 h 19050"/>
                <a:gd name="connsiteX1" fmla="*/ 8947 w 19050"/>
                <a:gd name="connsiteY1" fmla="*/ 17547 h 19050"/>
              </a:gdLst>
              <a:ahLst/>
              <a:cxnLst>
                <a:cxn ang="0">
                  <a:pos x="connsiteX0" y="connsiteY0"/>
                </a:cxn>
                <a:cxn ang="0">
                  <a:pos x="connsiteX1" y="connsiteY1"/>
                </a:cxn>
              </a:cxnLst>
              <a:rect l="l" t="t" r="r" b="b"/>
              <a:pathLst>
                <a:path w="19050" h="19050">
                  <a:moveTo>
                    <a:pt x="8947" y="17547"/>
                  </a:moveTo>
                  <a:cubicBezTo>
                    <a:pt x="26092" y="-4360"/>
                    <a:pt x="375" y="14690"/>
                    <a:pt x="8947" y="17547"/>
                  </a:cubicBezTo>
                  <a:close/>
                </a:path>
              </a:pathLst>
            </a:custGeom>
            <a:grpFill/>
            <a:ln w="9525" cap="flat">
              <a:noFill/>
              <a:prstDash val="solid"/>
              <a:miter/>
            </a:ln>
          </p:spPr>
          <p:txBody>
            <a:bodyPr rtlCol="0" anchor="ctr"/>
            <a:lstStyle/>
            <a:p>
              <a:endParaRPr lang="en-US">
                <a:solidFill>
                  <a:prstClr val="black"/>
                </a:solidFill>
              </a:endParaRPr>
            </a:p>
          </p:txBody>
        </p:sp>
        <p:sp>
          <p:nvSpPr>
            <p:cNvPr id="998" name="Freeform: Shape 997">
              <a:extLst>
                <a:ext uri="{FF2B5EF4-FFF2-40B4-BE49-F238E27FC236}">
                  <a16:creationId xmlns:a16="http://schemas.microsoft.com/office/drawing/2014/main" xmlns="" id="{3B020B52-72A6-4B4C-9EA9-154C8C3AB46E}"/>
                </a:ext>
              </a:extLst>
            </p:cNvPr>
            <p:cNvSpPr/>
            <p:nvPr/>
          </p:nvSpPr>
          <p:spPr>
            <a:xfrm>
              <a:off x="7566636" y="1053048"/>
              <a:ext cx="28575" cy="28575"/>
            </a:xfrm>
            <a:custGeom>
              <a:avLst/>
              <a:gdLst>
                <a:gd name="connsiteX0" fmla="*/ 12407 w 28575"/>
                <a:gd name="connsiteY0" fmla="*/ 10894 h 28575"/>
                <a:gd name="connsiteX1" fmla="*/ 22884 w 28575"/>
                <a:gd name="connsiteY1" fmla="*/ 28039 h 28575"/>
                <a:gd name="connsiteX2" fmla="*/ 12407 w 28575"/>
                <a:gd name="connsiteY2" fmla="*/ 10894 h 28575"/>
              </a:gdLst>
              <a:ahLst/>
              <a:cxnLst>
                <a:cxn ang="0">
                  <a:pos x="connsiteX0" y="connsiteY0"/>
                </a:cxn>
                <a:cxn ang="0">
                  <a:pos x="connsiteX1" y="connsiteY1"/>
                </a:cxn>
                <a:cxn ang="0">
                  <a:pos x="connsiteX2" y="connsiteY2"/>
                </a:cxn>
              </a:cxnLst>
              <a:rect l="l" t="t" r="r" b="b"/>
              <a:pathLst>
                <a:path w="28575" h="28575">
                  <a:moveTo>
                    <a:pt x="12407" y="10894"/>
                  </a:moveTo>
                  <a:cubicBezTo>
                    <a:pt x="20979" y="31849"/>
                    <a:pt x="7644" y="16609"/>
                    <a:pt x="22884" y="28039"/>
                  </a:cubicBezTo>
                  <a:cubicBezTo>
                    <a:pt x="25742" y="13752"/>
                    <a:pt x="-4738" y="417"/>
                    <a:pt x="12407" y="10894"/>
                  </a:cubicBezTo>
                  <a:close/>
                </a:path>
              </a:pathLst>
            </a:custGeom>
            <a:grpFill/>
            <a:ln w="9525" cap="flat">
              <a:noFill/>
              <a:prstDash val="solid"/>
              <a:miter/>
            </a:ln>
          </p:spPr>
          <p:txBody>
            <a:bodyPr rtlCol="0" anchor="ctr"/>
            <a:lstStyle/>
            <a:p>
              <a:endParaRPr lang="en-US">
                <a:solidFill>
                  <a:prstClr val="black"/>
                </a:solidFill>
              </a:endParaRPr>
            </a:p>
          </p:txBody>
        </p:sp>
        <p:sp>
          <p:nvSpPr>
            <p:cNvPr id="999" name="Freeform: Shape 998">
              <a:extLst>
                <a:ext uri="{FF2B5EF4-FFF2-40B4-BE49-F238E27FC236}">
                  <a16:creationId xmlns:a16="http://schemas.microsoft.com/office/drawing/2014/main" xmlns="" id="{77C7D88B-00B5-48A5-AF60-E1208E1586BB}"/>
                </a:ext>
              </a:extLst>
            </p:cNvPr>
            <p:cNvSpPr/>
            <p:nvPr/>
          </p:nvSpPr>
          <p:spPr>
            <a:xfrm>
              <a:off x="7581424" y="10672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00" name="Freeform: Shape 999">
              <a:extLst>
                <a:ext uri="{FF2B5EF4-FFF2-40B4-BE49-F238E27FC236}">
                  <a16:creationId xmlns:a16="http://schemas.microsoft.com/office/drawing/2014/main" xmlns="" id="{792160CA-F1F3-479E-BB18-9593C32C7921}"/>
                </a:ext>
              </a:extLst>
            </p:cNvPr>
            <p:cNvSpPr/>
            <p:nvPr/>
          </p:nvSpPr>
          <p:spPr>
            <a:xfrm>
              <a:off x="7230917" y="1195848"/>
              <a:ext cx="19050" cy="9525"/>
            </a:xfrm>
            <a:custGeom>
              <a:avLst/>
              <a:gdLst>
                <a:gd name="connsiteX0" fmla="*/ 9988 w 19050"/>
                <a:gd name="connsiteY0" fmla="*/ 9064 h 9525"/>
                <a:gd name="connsiteX1" fmla="*/ 9988 w 19050"/>
                <a:gd name="connsiteY1" fmla="*/ 9064 h 9525"/>
              </a:gdLst>
              <a:ahLst/>
              <a:cxnLst>
                <a:cxn ang="0">
                  <a:pos x="connsiteX0" y="connsiteY0"/>
                </a:cxn>
                <a:cxn ang="0">
                  <a:pos x="connsiteX1" y="connsiteY1"/>
                </a:cxn>
              </a:cxnLst>
              <a:rect l="l" t="t" r="r" b="b"/>
              <a:pathLst>
                <a:path w="19050" h="9525">
                  <a:moveTo>
                    <a:pt x="9988" y="9064"/>
                  </a:moveTo>
                  <a:cubicBezTo>
                    <a:pt x="30943" y="4302"/>
                    <a:pt x="-2394" y="10017"/>
                    <a:pt x="9988" y="9064"/>
                  </a:cubicBezTo>
                  <a:close/>
                </a:path>
              </a:pathLst>
            </a:custGeom>
            <a:grpFill/>
            <a:ln w="9525" cap="flat">
              <a:noFill/>
              <a:prstDash val="solid"/>
              <a:miter/>
            </a:ln>
          </p:spPr>
          <p:txBody>
            <a:bodyPr rtlCol="0" anchor="ctr"/>
            <a:lstStyle/>
            <a:p>
              <a:endParaRPr lang="en-US">
                <a:solidFill>
                  <a:prstClr val="black"/>
                </a:solidFill>
              </a:endParaRPr>
            </a:p>
          </p:txBody>
        </p:sp>
        <p:sp>
          <p:nvSpPr>
            <p:cNvPr id="1001" name="Freeform: Shape 1000">
              <a:extLst>
                <a:ext uri="{FF2B5EF4-FFF2-40B4-BE49-F238E27FC236}">
                  <a16:creationId xmlns:a16="http://schemas.microsoft.com/office/drawing/2014/main" xmlns="" id="{0F60EE31-72AE-4824-9A06-766FC75B2FD1}"/>
                </a:ext>
              </a:extLst>
            </p:cNvPr>
            <p:cNvSpPr/>
            <p:nvPr/>
          </p:nvSpPr>
          <p:spPr>
            <a:xfrm>
              <a:off x="7031831" y="11653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9049" y="8096"/>
                    <a:pt x="9049"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02" name="Freeform: Shape 1001">
              <a:extLst>
                <a:ext uri="{FF2B5EF4-FFF2-40B4-BE49-F238E27FC236}">
                  <a16:creationId xmlns:a16="http://schemas.microsoft.com/office/drawing/2014/main" xmlns="" id="{8A7F9ED2-F306-48DF-B6EA-0656841FDD42}"/>
                </a:ext>
              </a:extLst>
            </p:cNvPr>
            <p:cNvSpPr/>
            <p:nvPr/>
          </p:nvSpPr>
          <p:spPr>
            <a:xfrm>
              <a:off x="7225189" y="1207293"/>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8096" y="10954"/>
                    <a:pt x="9049"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3" name="Freeform: Shape 1002">
              <a:extLst>
                <a:ext uri="{FF2B5EF4-FFF2-40B4-BE49-F238E27FC236}">
                  <a16:creationId xmlns:a16="http://schemas.microsoft.com/office/drawing/2014/main" xmlns="" id="{041F3CEC-9986-4770-88AD-A1DC344F3A3D}"/>
                </a:ext>
              </a:extLst>
            </p:cNvPr>
            <p:cNvSpPr/>
            <p:nvPr/>
          </p:nvSpPr>
          <p:spPr>
            <a:xfrm>
              <a:off x="7239159" y="1125669"/>
              <a:ext cx="9525" cy="9525"/>
            </a:xfrm>
            <a:custGeom>
              <a:avLst/>
              <a:gdLst>
                <a:gd name="connsiteX0" fmla="*/ 8414 w 9525"/>
                <a:gd name="connsiteY0" fmla="*/ 7805 h 9525"/>
                <a:gd name="connsiteX1" fmla="*/ 8414 w 9525"/>
                <a:gd name="connsiteY1" fmla="*/ 7805 h 9525"/>
              </a:gdLst>
              <a:ahLst/>
              <a:cxnLst>
                <a:cxn ang="0">
                  <a:pos x="connsiteX0" y="connsiteY0"/>
                </a:cxn>
                <a:cxn ang="0">
                  <a:pos x="connsiteX1" y="connsiteY1"/>
                </a:cxn>
              </a:cxnLst>
              <a:rect l="l" t="t" r="r" b="b"/>
              <a:pathLst>
                <a:path w="9525" h="9525">
                  <a:moveTo>
                    <a:pt x="8414" y="7805"/>
                  </a:moveTo>
                  <a:cubicBezTo>
                    <a:pt x="8414" y="4948"/>
                    <a:pt x="5556" y="12568"/>
                    <a:pt x="841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04" name="Freeform: Shape 1003">
              <a:extLst>
                <a:ext uri="{FF2B5EF4-FFF2-40B4-BE49-F238E27FC236}">
                  <a16:creationId xmlns:a16="http://schemas.microsoft.com/office/drawing/2014/main" xmlns="" id="{DF969692-E2C2-4190-B26B-418BB2E3C920}"/>
                </a:ext>
              </a:extLst>
            </p:cNvPr>
            <p:cNvSpPr/>
            <p:nvPr/>
          </p:nvSpPr>
          <p:spPr>
            <a:xfrm>
              <a:off x="7179469" y="12263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5" name="Freeform: Shape 1004">
              <a:extLst>
                <a:ext uri="{FF2B5EF4-FFF2-40B4-BE49-F238E27FC236}">
                  <a16:creationId xmlns:a16="http://schemas.microsoft.com/office/drawing/2014/main" xmlns="" id="{F1143975-A658-4464-A27E-CF103BD7E31F}"/>
                </a:ext>
              </a:extLst>
            </p:cNvPr>
            <p:cNvSpPr/>
            <p:nvPr/>
          </p:nvSpPr>
          <p:spPr>
            <a:xfrm>
              <a:off x="7255541" y="1094898"/>
              <a:ext cx="19050" cy="19050"/>
            </a:xfrm>
            <a:custGeom>
              <a:avLst/>
              <a:gdLst>
                <a:gd name="connsiteX0" fmla="*/ 13939 w 19050"/>
                <a:gd name="connsiteY0" fmla="*/ 7144 h 19050"/>
                <a:gd name="connsiteX1" fmla="*/ 13939 w 19050"/>
                <a:gd name="connsiteY1" fmla="*/ 7144 h 19050"/>
              </a:gdLst>
              <a:ahLst/>
              <a:cxnLst>
                <a:cxn ang="0">
                  <a:pos x="connsiteX0" y="connsiteY0"/>
                </a:cxn>
                <a:cxn ang="0">
                  <a:pos x="connsiteX1" y="connsiteY1"/>
                </a:cxn>
              </a:cxnLst>
              <a:rect l="l" t="t" r="r" b="b"/>
              <a:pathLst>
                <a:path w="19050" h="19050">
                  <a:moveTo>
                    <a:pt x="13939" y="7144"/>
                  </a:moveTo>
                  <a:cubicBezTo>
                    <a:pt x="12034" y="10001"/>
                    <a:pt x="-349" y="37624"/>
                    <a:pt x="1393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6" name="Freeform: Shape 1005">
              <a:extLst>
                <a:ext uri="{FF2B5EF4-FFF2-40B4-BE49-F238E27FC236}">
                  <a16:creationId xmlns:a16="http://schemas.microsoft.com/office/drawing/2014/main" xmlns="" id="{5CCEF2B0-5F0E-4E34-962C-299074A0BA26}"/>
                </a:ext>
              </a:extLst>
            </p:cNvPr>
            <p:cNvSpPr/>
            <p:nvPr/>
          </p:nvSpPr>
          <p:spPr>
            <a:xfrm>
              <a:off x="7097554" y="11368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7" name="Freeform: Shape 1006">
              <a:extLst>
                <a:ext uri="{FF2B5EF4-FFF2-40B4-BE49-F238E27FC236}">
                  <a16:creationId xmlns:a16="http://schemas.microsoft.com/office/drawing/2014/main" xmlns="" id="{581FE8DD-02A0-4BD9-B4EE-F9F5C2CB0B1A}"/>
                </a:ext>
              </a:extLst>
            </p:cNvPr>
            <p:cNvSpPr/>
            <p:nvPr/>
          </p:nvSpPr>
          <p:spPr>
            <a:xfrm>
              <a:off x="7097554" y="113395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9049"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8" name="Freeform: Shape 1007">
              <a:extLst>
                <a:ext uri="{FF2B5EF4-FFF2-40B4-BE49-F238E27FC236}">
                  <a16:creationId xmlns:a16="http://schemas.microsoft.com/office/drawing/2014/main" xmlns="" id="{746A776F-A929-4322-94B5-6D0DDD0B4023}"/>
                </a:ext>
              </a:extLst>
            </p:cNvPr>
            <p:cNvSpPr/>
            <p:nvPr/>
          </p:nvSpPr>
          <p:spPr>
            <a:xfrm>
              <a:off x="7227623" y="1203483"/>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857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9" name="Freeform: Shape 1008">
              <a:extLst>
                <a:ext uri="{FF2B5EF4-FFF2-40B4-BE49-F238E27FC236}">
                  <a16:creationId xmlns:a16="http://schemas.microsoft.com/office/drawing/2014/main" xmlns="" id="{4B02E723-3962-4CC7-920B-6E72826D8504}"/>
                </a:ext>
              </a:extLst>
            </p:cNvPr>
            <p:cNvSpPr/>
            <p:nvPr/>
          </p:nvSpPr>
          <p:spPr>
            <a:xfrm>
              <a:off x="7231856" y="1182763"/>
              <a:ext cx="9525" cy="9525"/>
            </a:xfrm>
            <a:custGeom>
              <a:avLst/>
              <a:gdLst>
                <a:gd name="connsiteX0" fmla="*/ 7144 w 9525"/>
                <a:gd name="connsiteY0" fmla="*/ 11671 h 9525"/>
                <a:gd name="connsiteX1" fmla="*/ 7144 w 9525"/>
                <a:gd name="connsiteY1" fmla="*/ 11671 h 9525"/>
              </a:gdLst>
              <a:ahLst/>
              <a:cxnLst>
                <a:cxn ang="0">
                  <a:pos x="connsiteX0" y="connsiteY0"/>
                </a:cxn>
                <a:cxn ang="0">
                  <a:pos x="connsiteX1" y="connsiteY1"/>
                </a:cxn>
              </a:cxnLst>
              <a:rect l="l" t="t" r="r" b="b"/>
              <a:pathLst>
                <a:path w="9525" h="9525">
                  <a:moveTo>
                    <a:pt x="7144" y="11671"/>
                  </a:moveTo>
                  <a:cubicBezTo>
                    <a:pt x="10954" y="8814"/>
                    <a:pt x="13811" y="3099"/>
                    <a:pt x="7144" y="11671"/>
                  </a:cubicBezTo>
                  <a:close/>
                </a:path>
              </a:pathLst>
            </a:custGeom>
            <a:grpFill/>
            <a:ln w="9525" cap="flat">
              <a:noFill/>
              <a:prstDash val="solid"/>
              <a:miter/>
            </a:ln>
          </p:spPr>
          <p:txBody>
            <a:bodyPr rtlCol="0" anchor="ctr"/>
            <a:lstStyle/>
            <a:p>
              <a:endParaRPr lang="en-US">
                <a:solidFill>
                  <a:prstClr val="black"/>
                </a:solidFill>
              </a:endParaRPr>
            </a:p>
          </p:txBody>
        </p:sp>
        <p:sp>
          <p:nvSpPr>
            <p:cNvPr id="1010" name="Freeform: Shape 1009">
              <a:extLst>
                <a:ext uri="{FF2B5EF4-FFF2-40B4-BE49-F238E27FC236}">
                  <a16:creationId xmlns:a16="http://schemas.microsoft.com/office/drawing/2014/main" xmlns="" id="{A182C21B-035F-4AA5-B8EE-AC3FDAA88D84}"/>
                </a:ext>
              </a:extLst>
            </p:cNvPr>
            <p:cNvSpPr/>
            <p:nvPr/>
          </p:nvSpPr>
          <p:spPr>
            <a:xfrm>
              <a:off x="7164932" y="1200626"/>
              <a:ext cx="66675" cy="66675"/>
            </a:xfrm>
            <a:custGeom>
              <a:avLst/>
              <a:gdLst>
                <a:gd name="connsiteX0" fmla="*/ 27395 w 66675"/>
                <a:gd name="connsiteY0" fmla="*/ 36671 h 66675"/>
                <a:gd name="connsiteX1" fmla="*/ 18823 w 66675"/>
                <a:gd name="connsiteY1" fmla="*/ 49054 h 66675"/>
                <a:gd name="connsiteX2" fmla="*/ 7393 w 66675"/>
                <a:gd name="connsiteY2" fmla="*/ 59531 h 66675"/>
                <a:gd name="connsiteX3" fmla="*/ 66448 w 66675"/>
                <a:gd name="connsiteY3" fmla="*/ 19526 h 66675"/>
                <a:gd name="connsiteX4" fmla="*/ 65495 w 66675"/>
                <a:gd name="connsiteY4" fmla="*/ 10001 h 66675"/>
                <a:gd name="connsiteX5" fmla="*/ 58828 w 66675"/>
                <a:gd name="connsiteY5" fmla="*/ 7144 h 66675"/>
                <a:gd name="connsiteX6" fmla="*/ 27395 w 66675"/>
                <a:gd name="connsiteY6" fmla="*/ 3667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66675">
                  <a:moveTo>
                    <a:pt x="27395" y="36671"/>
                  </a:moveTo>
                  <a:cubicBezTo>
                    <a:pt x="40730" y="35719"/>
                    <a:pt x="7393" y="37624"/>
                    <a:pt x="18823" y="49054"/>
                  </a:cubicBezTo>
                  <a:cubicBezTo>
                    <a:pt x="15013" y="36671"/>
                    <a:pt x="5488" y="38576"/>
                    <a:pt x="7393" y="59531"/>
                  </a:cubicBezTo>
                  <a:cubicBezTo>
                    <a:pt x="9298" y="66199"/>
                    <a:pt x="47398" y="37624"/>
                    <a:pt x="66448" y="19526"/>
                  </a:cubicBezTo>
                  <a:cubicBezTo>
                    <a:pt x="62638" y="24289"/>
                    <a:pt x="62638" y="21431"/>
                    <a:pt x="65495" y="10001"/>
                  </a:cubicBezTo>
                  <a:cubicBezTo>
                    <a:pt x="60733" y="22384"/>
                    <a:pt x="58828" y="21431"/>
                    <a:pt x="58828" y="7144"/>
                  </a:cubicBezTo>
                  <a:cubicBezTo>
                    <a:pt x="24538" y="34766"/>
                    <a:pt x="38825" y="27146"/>
                    <a:pt x="27395" y="36671"/>
                  </a:cubicBezTo>
                  <a:close/>
                </a:path>
              </a:pathLst>
            </a:custGeom>
            <a:grpFill/>
            <a:ln w="9525" cap="flat">
              <a:noFill/>
              <a:prstDash val="solid"/>
              <a:miter/>
            </a:ln>
          </p:spPr>
          <p:txBody>
            <a:bodyPr rtlCol="0" anchor="ctr"/>
            <a:lstStyle/>
            <a:p>
              <a:endParaRPr lang="en-US">
                <a:solidFill>
                  <a:prstClr val="black"/>
                </a:solidFill>
              </a:endParaRPr>
            </a:p>
          </p:txBody>
        </p:sp>
        <p:sp>
          <p:nvSpPr>
            <p:cNvPr id="1011" name="Freeform: Shape 1010">
              <a:extLst>
                <a:ext uri="{FF2B5EF4-FFF2-40B4-BE49-F238E27FC236}">
                  <a16:creationId xmlns:a16="http://schemas.microsoft.com/office/drawing/2014/main" xmlns="" id="{A9AAA471-8C88-4F89-ACEE-C51B1481EF61}"/>
                </a:ext>
              </a:extLst>
            </p:cNvPr>
            <p:cNvSpPr/>
            <p:nvPr/>
          </p:nvSpPr>
          <p:spPr>
            <a:xfrm>
              <a:off x="7204763" y="1214199"/>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7567" y="6906"/>
                    <a:pt x="7567" y="7858"/>
                  </a:cubicBezTo>
                  <a:cubicBezTo>
                    <a:pt x="6615" y="6906"/>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2" name="Freeform: Shape 1011">
              <a:extLst>
                <a:ext uri="{FF2B5EF4-FFF2-40B4-BE49-F238E27FC236}">
                  <a16:creationId xmlns:a16="http://schemas.microsoft.com/office/drawing/2014/main" xmlns="" id="{11C13E8B-92AC-47A8-81BC-3070AEFF2283}"/>
                </a:ext>
              </a:extLst>
            </p:cNvPr>
            <p:cNvSpPr/>
            <p:nvPr/>
          </p:nvSpPr>
          <p:spPr>
            <a:xfrm>
              <a:off x="7192380" y="1220866"/>
              <a:ext cx="9525" cy="9525"/>
            </a:xfrm>
            <a:custGeom>
              <a:avLst/>
              <a:gdLst>
                <a:gd name="connsiteX0" fmla="*/ 7567 w 9525"/>
                <a:gd name="connsiteY0" fmla="*/ 7858 h 9525"/>
                <a:gd name="connsiteX1" fmla="*/ 7567 w 9525"/>
                <a:gd name="connsiteY1" fmla="*/ 7858 h 9525"/>
              </a:gdLst>
              <a:ahLst/>
              <a:cxnLst>
                <a:cxn ang="0">
                  <a:pos x="connsiteX0" y="connsiteY0"/>
                </a:cxn>
                <a:cxn ang="0">
                  <a:pos x="connsiteX1" y="connsiteY1"/>
                </a:cxn>
              </a:cxnLst>
              <a:rect l="l" t="t" r="r" b="b"/>
              <a:pathLst>
                <a:path w="9525" h="9525">
                  <a:moveTo>
                    <a:pt x="7567" y="7858"/>
                  </a:moveTo>
                  <a:cubicBezTo>
                    <a:pt x="7567" y="6906"/>
                    <a:pt x="6615" y="6906"/>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3" name="Freeform: Shape 1012">
              <a:extLst>
                <a:ext uri="{FF2B5EF4-FFF2-40B4-BE49-F238E27FC236}">
                  <a16:creationId xmlns:a16="http://schemas.microsoft.com/office/drawing/2014/main" xmlns="" id="{F07AD385-B8D9-41CA-A7C7-54EC36050E13}"/>
                </a:ext>
              </a:extLst>
            </p:cNvPr>
            <p:cNvSpPr/>
            <p:nvPr/>
          </p:nvSpPr>
          <p:spPr>
            <a:xfrm>
              <a:off x="7226141" y="1188023"/>
              <a:ext cx="9525" cy="9525"/>
            </a:xfrm>
            <a:custGeom>
              <a:avLst/>
              <a:gdLst>
                <a:gd name="connsiteX0" fmla="*/ 7144 w 9525"/>
                <a:gd name="connsiteY0" fmla="*/ 11174 h 9525"/>
                <a:gd name="connsiteX1" fmla="*/ 7144 w 9525"/>
                <a:gd name="connsiteY1" fmla="*/ 11174 h 9525"/>
              </a:gdLst>
              <a:ahLst/>
              <a:cxnLst>
                <a:cxn ang="0">
                  <a:pos x="connsiteX0" y="connsiteY0"/>
                </a:cxn>
                <a:cxn ang="0">
                  <a:pos x="connsiteX1" y="connsiteY1"/>
                </a:cxn>
              </a:cxnLst>
              <a:rect l="l" t="t" r="r" b="b"/>
              <a:pathLst>
                <a:path w="9525" h="9525">
                  <a:moveTo>
                    <a:pt x="7144" y="11174"/>
                  </a:moveTo>
                  <a:cubicBezTo>
                    <a:pt x="10001" y="2602"/>
                    <a:pt x="7144" y="10222"/>
                    <a:pt x="7144" y="11174"/>
                  </a:cubicBezTo>
                  <a:close/>
                </a:path>
              </a:pathLst>
            </a:custGeom>
            <a:grpFill/>
            <a:ln w="9525" cap="flat">
              <a:noFill/>
              <a:prstDash val="solid"/>
              <a:miter/>
            </a:ln>
          </p:spPr>
          <p:txBody>
            <a:bodyPr rtlCol="0" anchor="ctr"/>
            <a:lstStyle/>
            <a:p>
              <a:endParaRPr lang="en-US">
                <a:solidFill>
                  <a:prstClr val="black"/>
                </a:solidFill>
              </a:endParaRPr>
            </a:p>
          </p:txBody>
        </p:sp>
        <p:sp>
          <p:nvSpPr>
            <p:cNvPr id="1014" name="Freeform: Shape 1013">
              <a:extLst>
                <a:ext uri="{FF2B5EF4-FFF2-40B4-BE49-F238E27FC236}">
                  <a16:creationId xmlns:a16="http://schemas.microsoft.com/office/drawing/2014/main" xmlns="" id="{911FC85F-05BF-4CCE-BC39-FCFA5A9DF046}"/>
                </a:ext>
              </a:extLst>
            </p:cNvPr>
            <p:cNvSpPr/>
            <p:nvPr/>
          </p:nvSpPr>
          <p:spPr>
            <a:xfrm>
              <a:off x="7228046" y="12006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5" name="Freeform: Shape 1014">
              <a:extLst>
                <a:ext uri="{FF2B5EF4-FFF2-40B4-BE49-F238E27FC236}">
                  <a16:creationId xmlns:a16="http://schemas.microsoft.com/office/drawing/2014/main" xmlns="" id="{F8485C98-7BBB-4578-9974-33E7E6998CC1}"/>
                </a:ext>
              </a:extLst>
            </p:cNvPr>
            <p:cNvSpPr/>
            <p:nvPr/>
          </p:nvSpPr>
          <p:spPr>
            <a:xfrm>
              <a:off x="7157561" y="118348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6" name="Freeform: Shape 1015">
              <a:extLst>
                <a:ext uri="{FF2B5EF4-FFF2-40B4-BE49-F238E27FC236}">
                  <a16:creationId xmlns:a16="http://schemas.microsoft.com/office/drawing/2014/main" xmlns="" id="{33342017-E0E1-472E-A9D3-369D3311A49F}"/>
                </a:ext>
              </a:extLst>
            </p:cNvPr>
            <p:cNvSpPr/>
            <p:nvPr/>
          </p:nvSpPr>
          <p:spPr>
            <a:xfrm>
              <a:off x="7176556" y="1203483"/>
              <a:ext cx="38100" cy="28575"/>
            </a:xfrm>
            <a:custGeom>
              <a:avLst/>
              <a:gdLst>
                <a:gd name="connsiteX0" fmla="*/ 7199 w 38100"/>
                <a:gd name="connsiteY0" fmla="*/ 25241 h 28575"/>
                <a:gd name="connsiteX1" fmla="*/ 34822 w 38100"/>
                <a:gd name="connsiteY1" fmla="*/ 17621 h 28575"/>
                <a:gd name="connsiteX2" fmla="*/ 33869 w 38100"/>
                <a:gd name="connsiteY2" fmla="*/ 10001 h 28575"/>
                <a:gd name="connsiteX3" fmla="*/ 29107 w 38100"/>
                <a:gd name="connsiteY3" fmla="*/ 7144 h 28575"/>
                <a:gd name="connsiteX4" fmla="*/ 7199 w 38100"/>
                <a:gd name="connsiteY4" fmla="*/ 25241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7199" y="25241"/>
                  </a:moveTo>
                  <a:cubicBezTo>
                    <a:pt x="11962" y="25241"/>
                    <a:pt x="30059" y="11906"/>
                    <a:pt x="34822" y="17621"/>
                  </a:cubicBezTo>
                  <a:cubicBezTo>
                    <a:pt x="32917" y="14764"/>
                    <a:pt x="32917" y="12859"/>
                    <a:pt x="33869" y="10001"/>
                  </a:cubicBezTo>
                  <a:cubicBezTo>
                    <a:pt x="27202" y="14764"/>
                    <a:pt x="25297" y="13811"/>
                    <a:pt x="29107" y="7144"/>
                  </a:cubicBezTo>
                  <a:cubicBezTo>
                    <a:pt x="17677" y="15716"/>
                    <a:pt x="6247" y="26194"/>
                    <a:pt x="7199" y="25241"/>
                  </a:cubicBezTo>
                  <a:close/>
                </a:path>
              </a:pathLst>
            </a:custGeom>
            <a:grpFill/>
            <a:ln w="9525" cap="flat">
              <a:noFill/>
              <a:prstDash val="solid"/>
              <a:miter/>
            </a:ln>
          </p:spPr>
          <p:txBody>
            <a:bodyPr rtlCol="0" anchor="ctr"/>
            <a:lstStyle/>
            <a:p>
              <a:endParaRPr lang="en-US">
                <a:solidFill>
                  <a:prstClr val="black"/>
                </a:solidFill>
              </a:endParaRPr>
            </a:p>
          </p:txBody>
        </p:sp>
        <p:sp>
          <p:nvSpPr>
            <p:cNvPr id="1017" name="Freeform: Shape 1016">
              <a:extLst>
                <a:ext uri="{FF2B5EF4-FFF2-40B4-BE49-F238E27FC236}">
                  <a16:creationId xmlns:a16="http://schemas.microsoft.com/office/drawing/2014/main" xmlns="" id="{8BE994BC-89BA-49A2-96F5-2678DFA53EE8}"/>
                </a:ext>
              </a:extLst>
            </p:cNvPr>
            <p:cNvSpPr/>
            <p:nvPr/>
          </p:nvSpPr>
          <p:spPr>
            <a:xfrm>
              <a:off x="7221379" y="11920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8" name="Freeform: Shape 1017">
              <a:extLst>
                <a:ext uri="{FF2B5EF4-FFF2-40B4-BE49-F238E27FC236}">
                  <a16:creationId xmlns:a16="http://schemas.microsoft.com/office/drawing/2014/main" xmlns="" id="{67A6B2DA-037C-490E-AD21-0BF81C92E1CA}"/>
                </a:ext>
              </a:extLst>
            </p:cNvPr>
            <p:cNvSpPr/>
            <p:nvPr/>
          </p:nvSpPr>
          <p:spPr>
            <a:xfrm>
              <a:off x="7222331" y="1210125"/>
              <a:ext cx="47625" cy="38100"/>
            </a:xfrm>
            <a:custGeom>
              <a:avLst/>
              <a:gdLst>
                <a:gd name="connsiteX0" fmla="*/ 42386 w 47625"/>
                <a:gd name="connsiteY0" fmla="*/ 29077 h 38100"/>
                <a:gd name="connsiteX1" fmla="*/ 7144 w 47625"/>
                <a:gd name="connsiteY1" fmla="*/ 35745 h 38100"/>
                <a:gd name="connsiteX2" fmla="*/ 11906 w 47625"/>
                <a:gd name="connsiteY2" fmla="*/ 21457 h 38100"/>
                <a:gd name="connsiteX3" fmla="*/ 19526 w 47625"/>
                <a:gd name="connsiteY3" fmla="*/ 33840 h 38100"/>
                <a:gd name="connsiteX4" fmla="*/ 30956 w 47625"/>
                <a:gd name="connsiteY4" fmla="*/ 7170 h 38100"/>
                <a:gd name="connsiteX5" fmla="*/ 42386 w 47625"/>
                <a:gd name="connsiteY5" fmla="*/ 29077 h 38100"/>
                <a:gd name="connsiteX6" fmla="*/ 39529 w 47625"/>
                <a:gd name="connsiteY6" fmla="*/ 31935 h 38100"/>
                <a:gd name="connsiteX7" fmla="*/ 37624 w 47625"/>
                <a:gd name="connsiteY7" fmla="*/ 30982 h 38100"/>
                <a:gd name="connsiteX8" fmla="*/ 39529 w 47625"/>
                <a:gd name="connsiteY8" fmla="*/ 31935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625" h="38100">
                  <a:moveTo>
                    <a:pt x="42386" y="29077"/>
                  </a:moveTo>
                  <a:cubicBezTo>
                    <a:pt x="32861" y="30030"/>
                    <a:pt x="24289" y="42412"/>
                    <a:pt x="7144" y="35745"/>
                  </a:cubicBezTo>
                  <a:cubicBezTo>
                    <a:pt x="7144" y="33840"/>
                    <a:pt x="13811" y="21457"/>
                    <a:pt x="11906" y="21457"/>
                  </a:cubicBezTo>
                  <a:cubicBezTo>
                    <a:pt x="12859" y="25267"/>
                    <a:pt x="10954" y="34792"/>
                    <a:pt x="19526" y="33840"/>
                  </a:cubicBezTo>
                  <a:cubicBezTo>
                    <a:pt x="20479" y="31935"/>
                    <a:pt x="31909" y="6217"/>
                    <a:pt x="30956" y="7170"/>
                  </a:cubicBezTo>
                  <a:cubicBezTo>
                    <a:pt x="25241" y="36697"/>
                    <a:pt x="42386" y="28125"/>
                    <a:pt x="42386" y="29077"/>
                  </a:cubicBezTo>
                  <a:close/>
                  <a:moveTo>
                    <a:pt x="39529" y="31935"/>
                  </a:moveTo>
                  <a:lnTo>
                    <a:pt x="37624" y="30982"/>
                  </a:lnTo>
                  <a:cubicBezTo>
                    <a:pt x="37624" y="31935"/>
                    <a:pt x="38576" y="31935"/>
                    <a:pt x="39529" y="31935"/>
                  </a:cubicBezTo>
                  <a:close/>
                </a:path>
              </a:pathLst>
            </a:custGeom>
            <a:grpFill/>
            <a:ln w="9525" cap="flat">
              <a:noFill/>
              <a:prstDash val="solid"/>
              <a:miter/>
            </a:ln>
          </p:spPr>
          <p:txBody>
            <a:bodyPr rtlCol="0" anchor="ctr"/>
            <a:lstStyle/>
            <a:p>
              <a:endParaRPr lang="en-US">
                <a:solidFill>
                  <a:prstClr val="black"/>
                </a:solidFill>
              </a:endParaRPr>
            </a:p>
          </p:txBody>
        </p:sp>
        <p:sp>
          <p:nvSpPr>
            <p:cNvPr id="1019" name="Freeform: Shape 1018">
              <a:extLst>
                <a:ext uri="{FF2B5EF4-FFF2-40B4-BE49-F238E27FC236}">
                  <a16:creationId xmlns:a16="http://schemas.microsoft.com/office/drawing/2014/main" xmlns="" id="{22F82994-9A67-483E-8241-550C20DF2D54}"/>
                </a:ext>
              </a:extLst>
            </p:cNvPr>
            <p:cNvSpPr/>
            <p:nvPr/>
          </p:nvSpPr>
          <p:spPr>
            <a:xfrm>
              <a:off x="7547134" y="10691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0" name="Freeform: Shape 1019">
              <a:extLst>
                <a:ext uri="{FF2B5EF4-FFF2-40B4-BE49-F238E27FC236}">
                  <a16:creationId xmlns:a16="http://schemas.microsoft.com/office/drawing/2014/main" xmlns="" id="{03977598-4C0A-41C9-88A2-04E1786EFDDC}"/>
                </a:ext>
              </a:extLst>
            </p:cNvPr>
            <p:cNvSpPr/>
            <p:nvPr/>
          </p:nvSpPr>
          <p:spPr>
            <a:xfrm>
              <a:off x="7319486" y="112156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1" name="Freeform: Shape 1020">
              <a:extLst>
                <a:ext uri="{FF2B5EF4-FFF2-40B4-BE49-F238E27FC236}">
                  <a16:creationId xmlns:a16="http://schemas.microsoft.com/office/drawing/2014/main" xmlns="" id="{1B8A71AC-FC3F-42D8-BB5B-EAAD0FCA4928}"/>
                </a:ext>
              </a:extLst>
            </p:cNvPr>
            <p:cNvSpPr/>
            <p:nvPr/>
          </p:nvSpPr>
          <p:spPr>
            <a:xfrm>
              <a:off x="7369016" y="1076801"/>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22" name="Freeform: Shape 1021">
              <a:extLst>
                <a:ext uri="{FF2B5EF4-FFF2-40B4-BE49-F238E27FC236}">
                  <a16:creationId xmlns:a16="http://schemas.microsoft.com/office/drawing/2014/main" xmlns="" id="{7E22F873-95AF-4500-9152-9435BD66161A}"/>
                </a:ext>
              </a:extLst>
            </p:cNvPr>
            <p:cNvSpPr/>
            <p:nvPr/>
          </p:nvSpPr>
          <p:spPr>
            <a:xfrm>
              <a:off x="7534751" y="10748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3" name="Freeform: Shape 1022">
              <a:extLst>
                <a:ext uri="{FF2B5EF4-FFF2-40B4-BE49-F238E27FC236}">
                  <a16:creationId xmlns:a16="http://schemas.microsoft.com/office/drawing/2014/main" xmlns="" id="{E05A5E82-8FC9-4A7C-A0EB-B600F2BD440F}"/>
                </a:ext>
              </a:extLst>
            </p:cNvPr>
            <p:cNvSpPr/>
            <p:nvPr/>
          </p:nvSpPr>
          <p:spPr>
            <a:xfrm>
              <a:off x="7419499" y="108442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4" name="Freeform: Shape 1023">
              <a:extLst>
                <a:ext uri="{FF2B5EF4-FFF2-40B4-BE49-F238E27FC236}">
                  <a16:creationId xmlns:a16="http://schemas.microsoft.com/office/drawing/2014/main" xmlns="" id="{7BBE7A14-AE26-4F1C-9E42-D8FFF6BB77B6}"/>
                </a:ext>
              </a:extLst>
            </p:cNvPr>
            <p:cNvSpPr/>
            <p:nvPr/>
          </p:nvSpPr>
          <p:spPr>
            <a:xfrm>
              <a:off x="7368064" y="10787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5" name="Freeform: Shape 1024">
              <a:extLst>
                <a:ext uri="{FF2B5EF4-FFF2-40B4-BE49-F238E27FC236}">
                  <a16:creationId xmlns:a16="http://schemas.microsoft.com/office/drawing/2014/main" xmlns="" id="{D971508E-16E1-410F-A003-BBCF65EE1DC3}"/>
                </a:ext>
              </a:extLst>
            </p:cNvPr>
            <p:cNvSpPr/>
            <p:nvPr/>
          </p:nvSpPr>
          <p:spPr>
            <a:xfrm>
              <a:off x="7304776" y="109966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6" name="Freeform: Shape 1025">
              <a:extLst>
                <a:ext uri="{FF2B5EF4-FFF2-40B4-BE49-F238E27FC236}">
                  <a16:creationId xmlns:a16="http://schemas.microsoft.com/office/drawing/2014/main" xmlns="" id="{37E11345-97DD-41AE-BE75-FAE130D8F472}"/>
                </a:ext>
              </a:extLst>
            </p:cNvPr>
            <p:cNvSpPr/>
            <p:nvPr/>
          </p:nvSpPr>
          <p:spPr>
            <a:xfrm>
              <a:off x="7310199" y="112347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1027" name="Freeform: Shape 1026">
              <a:extLst>
                <a:ext uri="{FF2B5EF4-FFF2-40B4-BE49-F238E27FC236}">
                  <a16:creationId xmlns:a16="http://schemas.microsoft.com/office/drawing/2014/main" xmlns="" id="{5C4D3F01-1A64-4D14-9AC4-859CDB32F2F9}"/>
                </a:ext>
              </a:extLst>
            </p:cNvPr>
            <p:cNvSpPr/>
            <p:nvPr/>
          </p:nvSpPr>
          <p:spPr>
            <a:xfrm>
              <a:off x="7271861" y="11110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8" name="Freeform: Shape 1027">
              <a:extLst>
                <a:ext uri="{FF2B5EF4-FFF2-40B4-BE49-F238E27FC236}">
                  <a16:creationId xmlns:a16="http://schemas.microsoft.com/office/drawing/2014/main" xmlns="" id="{50BEF79B-D2A6-4436-91B1-DBCD658AB33F}"/>
                </a:ext>
              </a:extLst>
            </p:cNvPr>
            <p:cNvSpPr/>
            <p:nvPr/>
          </p:nvSpPr>
          <p:spPr>
            <a:xfrm>
              <a:off x="7306151" y="111775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9" name="Freeform: Shape 1028">
              <a:extLst>
                <a:ext uri="{FF2B5EF4-FFF2-40B4-BE49-F238E27FC236}">
                  <a16:creationId xmlns:a16="http://schemas.microsoft.com/office/drawing/2014/main" xmlns="" id="{1D7496DF-45A9-4691-BF7B-07794C97373F}"/>
                </a:ext>
              </a:extLst>
            </p:cNvPr>
            <p:cNvSpPr/>
            <p:nvPr/>
          </p:nvSpPr>
          <p:spPr>
            <a:xfrm>
              <a:off x="7567136" y="10882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0" name="Freeform: Shape 1029">
              <a:extLst>
                <a:ext uri="{FF2B5EF4-FFF2-40B4-BE49-F238E27FC236}">
                  <a16:creationId xmlns:a16="http://schemas.microsoft.com/office/drawing/2014/main" xmlns="" id="{CB236D52-26FE-430A-80D8-14BB467555FD}"/>
                </a:ext>
              </a:extLst>
            </p:cNvPr>
            <p:cNvSpPr/>
            <p:nvPr/>
          </p:nvSpPr>
          <p:spPr>
            <a:xfrm>
              <a:off x="7565231" y="107394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1" name="Freeform: Shape 1030">
              <a:extLst>
                <a:ext uri="{FF2B5EF4-FFF2-40B4-BE49-F238E27FC236}">
                  <a16:creationId xmlns:a16="http://schemas.microsoft.com/office/drawing/2014/main" xmlns="" id="{FFA22D8C-21FE-4F4B-892B-58B6EF28560B}"/>
                </a:ext>
              </a:extLst>
            </p:cNvPr>
            <p:cNvSpPr/>
            <p:nvPr/>
          </p:nvSpPr>
          <p:spPr>
            <a:xfrm>
              <a:off x="7444264" y="1089617"/>
              <a:ext cx="9525" cy="9525"/>
            </a:xfrm>
            <a:custGeom>
              <a:avLst/>
              <a:gdLst>
                <a:gd name="connsiteX0" fmla="*/ 7144 w 9525"/>
                <a:gd name="connsiteY0" fmla="*/ 7663 h 9525"/>
                <a:gd name="connsiteX1" fmla="*/ 9049 w 9525"/>
                <a:gd name="connsiteY1" fmla="*/ 11473 h 9525"/>
                <a:gd name="connsiteX2" fmla="*/ 7144 w 9525"/>
                <a:gd name="connsiteY2" fmla="*/ 7663 h 9525"/>
              </a:gdLst>
              <a:ahLst/>
              <a:cxnLst>
                <a:cxn ang="0">
                  <a:pos x="connsiteX0" y="connsiteY0"/>
                </a:cxn>
                <a:cxn ang="0">
                  <a:pos x="connsiteX1" y="connsiteY1"/>
                </a:cxn>
                <a:cxn ang="0">
                  <a:pos x="connsiteX2" y="connsiteY2"/>
                </a:cxn>
              </a:cxnLst>
              <a:rect l="l" t="t" r="r" b="b"/>
              <a:pathLst>
                <a:path w="9525" h="9525">
                  <a:moveTo>
                    <a:pt x="7144" y="7663"/>
                  </a:moveTo>
                  <a:cubicBezTo>
                    <a:pt x="8096" y="8615"/>
                    <a:pt x="9049" y="9568"/>
                    <a:pt x="9049" y="11473"/>
                  </a:cubicBezTo>
                  <a:cubicBezTo>
                    <a:pt x="9049" y="9568"/>
                    <a:pt x="8096" y="5758"/>
                    <a:pt x="7144" y="7663"/>
                  </a:cubicBezTo>
                  <a:close/>
                </a:path>
              </a:pathLst>
            </a:custGeom>
            <a:grpFill/>
            <a:ln w="9525" cap="flat">
              <a:noFill/>
              <a:prstDash val="solid"/>
              <a:miter/>
            </a:ln>
          </p:spPr>
          <p:txBody>
            <a:bodyPr rtlCol="0" anchor="ctr"/>
            <a:lstStyle/>
            <a:p>
              <a:endParaRPr lang="en-US">
                <a:solidFill>
                  <a:prstClr val="black"/>
                </a:solidFill>
              </a:endParaRPr>
            </a:p>
          </p:txBody>
        </p:sp>
        <p:sp>
          <p:nvSpPr>
            <p:cNvPr id="1032" name="Freeform: Shape 1031">
              <a:extLst>
                <a:ext uri="{FF2B5EF4-FFF2-40B4-BE49-F238E27FC236}">
                  <a16:creationId xmlns:a16="http://schemas.microsoft.com/office/drawing/2014/main" xmlns="" id="{BB7AE7C5-0A2D-450E-88B1-71014D4FA451}"/>
                </a:ext>
              </a:extLst>
            </p:cNvPr>
            <p:cNvSpPr/>
            <p:nvPr/>
          </p:nvSpPr>
          <p:spPr>
            <a:xfrm>
              <a:off x="7583329" y="113680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9049"/>
                    <a:pt x="7144" y="10001"/>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033" name="Freeform: Shape 1032">
              <a:extLst>
                <a:ext uri="{FF2B5EF4-FFF2-40B4-BE49-F238E27FC236}">
                  <a16:creationId xmlns:a16="http://schemas.microsoft.com/office/drawing/2014/main" xmlns="" id="{DCCD11B1-67A0-4A7E-93B1-CF00FD6DB87B}"/>
                </a:ext>
              </a:extLst>
            </p:cNvPr>
            <p:cNvSpPr/>
            <p:nvPr/>
          </p:nvSpPr>
          <p:spPr>
            <a:xfrm>
              <a:off x="7583329" y="1134903"/>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34" name="Freeform: Shape 1033">
              <a:extLst>
                <a:ext uri="{FF2B5EF4-FFF2-40B4-BE49-F238E27FC236}">
                  <a16:creationId xmlns:a16="http://schemas.microsoft.com/office/drawing/2014/main" xmlns="" id="{2CD8FFEF-7BD1-47E6-B13E-187A8BEDB397}"/>
                </a:ext>
              </a:extLst>
            </p:cNvPr>
            <p:cNvSpPr/>
            <p:nvPr/>
          </p:nvSpPr>
          <p:spPr>
            <a:xfrm>
              <a:off x="7494746" y="117014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5" name="Freeform: Shape 1034">
              <a:extLst>
                <a:ext uri="{FF2B5EF4-FFF2-40B4-BE49-F238E27FC236}">
                  <a16:creationId xmlns:a16="http://schemas.microsoft.com/office/drawing/2014/main" xmlns="" id="{CFA49155-CA24-4F65-9BDD-62E3F640FCFE}"/>
                </a:ext>
              </a:extLst>
            </p:cNvPr>
            <p:cNvSpPr/>
            <p:nvPr/>
          </p:nvSpPr>
          <p:spPr>
            <a:xfrm>
              <a:off x="7559457" y="1054733"/>
              <a:ext cx="19050" cy="28575"/>
            </a:xfrm>
            <a:custGeom>
              <a:avLst/>
              <a:gdLst>
                <a:gd name="connsiteX0" fmla="*/ 15775 w 19050"/>
                <a:gd name="connsiteY0" fmla="*/ 27307 h 28575"/>
                <a:gd name="connsiteX1" fmla="*/ 15775 w 19050"/>
                <a:gd name="connsiteY1" fmla="*/ 27307 h 28575"/>
              </a:gdLst>
              <a:ahLst/>
              <a:cxnLst>
                <a:cxn ang="0">
                  <a:pos x="connsiteX0" y="connsiteY0"/>
                </a:cxn>
                <a:cxn ang="0">
                  <a:pos x="connsiteX1" y="connsiteY1"/>
                </a:cxn>
              </a:cxnLst>
              <a:rect l="l" t="t" r="r" b="b"/>
              <a:pathLst>
                <a:path w="19050" h="28575">
                  <a:moveTo>
                    <a:pt x="15775" y="27307"/>
                  </a:moveTo>
                  <a:cubicBezTo>
                    <a:pt x="2440" y="-9841"/>
                    <a:pt x="6250" y="13019"/>
                    <a:pt x="15775" y="27307"/>
                  </a:cubicBezTo>
                  <a:close/>
                </a:path>
              </a:pathLst>
            </a:custGeom>
            <a:grpFill/>
            <a:ln w="9525" cap="flat">
              <a:noFill/>
              <a:prstDash val="solid"/>
              <a:miter/>
            </a:ln>
          </p:spPr>
          <p:txBody>
            <a:bodyPr rtlCol="0" anchor="ctr"/>
            <a:lstStyle/>
            <a:p>
              <a:endParaRPr lang="en-US">
                <a:solidFill>
                  <a:prstClr val="black"/>
                </a:solidFill>
              </a:endParaRPr>
            </a:p>
          </p:txBody>
        </p:sp>
        <p:sp>
          <p:nvSpPr>
            <p:cNvPr id="1036" name="Freeform: Shape 1035">
              <a:extLst>
                <a:ext uri="{FF2B5EF4-FFF2-40B4-BE49-F238E27FC236}">
                  <a16:creationId xmlns:a16="http://schemas.microsoft.com/office/drawing/2014/main" xmlns="" id="{F0E036C3-4786-4852-B14B-DA0F0EBAEAAC}"/>
                </a:ext>
              </a:extLst>
            </p:cNvPr>
            <p:cNvSpPr/>
            <p:nvPr/>
          </p:nvSpPr>
          <p:spPr>
            <a:xfrm>
              <a:off x="7585234" y="1119388"/>
              <a:ext cx="9525" cy="9525"/>
            </a:xfrm>
            <a:custGeom>
              <a:avLst/>
              <a:gdLst>
                <a:gd name="connsiteX0" fmla="*/ 7144 w 9525"/>
                <a:gd name="connsiteY0" fmla="*/ 7419 h 9525"/>
                <a:gd name="connsiteX1" fmla="*/ 7144 w 9525"/>
                <a:gd name="connsiteY1" fmla="*/ 7419 h 9525"/>
              </a:gdLst>
              <a:ahLst/>
              <a:cxnLst>
                <a:cxn ang="0">
                  <a:pos x="connsiteX0" y="connsiteY0"/>
                </a:cxn>
                <a:cxn ang="0">
                  <a:pos x="connsiteX1" y="connsiteY1"/>
                </a:cxn>
              </a:cxnLst>
              <a:rect l="l" t="t" r="r" b="b"/>
              <a:pathLst>
                <a:path w="9525" h="9525">
                  <a:moveTo>
                    <a:pt x="7144" y="7419"/>
                  </a:moveTo>
                  <a:cubicBezTo>
                    <a:pt x="7144" y="8371"/>
                    <a:pt x="8096"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37" name="Freeform: Shape 1036">
              <a:extLst>
                <a:ext uri="{FF2B5EF4-FFF2-40B4-BE49-F238E27FC236}">
                  <a16:creationId xmlns:a16="http://schemas.microsoft.com/office/drawing/2014/main" xmlns="" id="{A08E8710-0194-4039-ADE4-D39FA8F104C4}"/>
                </a:ext>
              </a:extLst>
            </p:cNvPr>
            <p:cNvSpPr/>
            <p:nvPr/>
          </p:nvSpPr>
          <p:spPr>
            <a:xfrm>
              <a:off x="7283291" y="122253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8" name="Freeform: Shape 1037">
              <a:extLst>
                <a:ext uri="{FF2B5EF4-FFF2-40B4-BE49-F238E27FC236}">
                  <a16:creationId xmlns:a16="http://schemas.microsoft.com/office/drawing/2014/main" xmlns="" id="{2D862FC5-BD78-4420-8693-D1F656330570}"/>
                </a:ext>
              </a:extLst>
            </p:cNvPr>
            <p:cNvSpPr/>
            <p:nvPr/>
          </p:nvSpPr>
          <p:spPr>
            <a:xfrm>
              <a:off x="7570946" y="10977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9" name="Freeform: Shape 1038">
              <a:extLst>
                <a:ext uri="{FF2B5EF4-FFF2-40B4-BE49-F238E27FC236}">
                  <a16:creationId xmlns:a16="http://schemas.microsoft.com/office/drawing/2014/main" xmlns="" id="{8DD9C386-6E46-49B8-9A19-FA302A31DFE1}"/>
                </a:ext>
              </a:extLst>
            </p:cNvPr>
            <p:cNvSpPr/>
            <p:nvPr/>
          </p:nvSpPr>
          <p:spPr>
            <a:xfrm>
              <a:off x="7329011" y="12111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0" name="Freeform: Shape 1039">
              <a:extLst>
                <a:ext uri="{FF2B5EF4-FFF2-40B4-BE49-F238E27FC236}">
                  <a16:creationId xmlns:a16="http://schemas.microsoft.com/office/drawing/2014/main" xmlns="" id="{7837000D-2E7D-4196-BAFA-EEAF60C3DEE4}"/>
                </a:ext>
              </a:extLst>
            </p:cNvPr>
            <p:cNvSpPr/>
            <p:nvPr/>
          </p:nvSpPr>
          <p:spPr>
            <a:xfrm>
              <a:off x="7285434" y="11025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1" name="Freeform: Shape 1040">
              <a:extLst>
                <a:ext uri="{FF2B5EF4-FFF2-40B4-BE49-F238E27FC236}">
                  <a16:creationId xmlns:a16="http://schemas.microsoft.com/office/drawing/2014/main" xmlns="" id="{51B93C58-93A3-433A-86A1-DAFF883DDA64}"/>
                </a:ext>
              </a:extLst>
            </p:cNvPr>
            <p:cNvSpPr/>
            <p:nvPr/>
          </p:nvSpPr>
          <p:spPr>
            <a:xfrm>
              <a:off x="7329011" y="12101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2" name="Freeform: Shape 1041">
              <a:extLst>
                <a:ext uri="{FF2B5EF4-FFF2-40B4-BE49-F238E27FC236}">
                  <a16:creationId xmlns:a16="http://schemas.microsoft.com/office/drawing/2014/main" xmlns="" id="{9D85DD0A-6133-49A2-B6FC-35638CEF3BC5}"/>
                </a:ext>
              </a:extLst>
            </p:cNvPr>
            <p:cNvSpPr/>
            <p:nvPr/>
          </p:nvSpPr>
          <p:spPr>
            <a:xfrm>
              <a:off x="7388066" y="11777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43" name="Freeform: Shape 1042">
              <a:extLst>
                <a:ext uri="{FF2B5EF4-FFF2-40B4-BE49-F238E27FC236}">
                  <a16:creationId xmlns:a16="http://schemas.microsoft.com/office/drawing/2014/main" xmlns="" id="{E303674B-F4C5-47B4-BAB2-EF4232FAC3F2}"/>
                </a:ext>
              </a:extLst>
            </p:cNvPr>
            <p:cNvSpPr/>
            <p:nvPr/>
          </p:nvSpPr>
          <p:spPr>
            <a:xfrm>
              <a:off x="7374731" y="11739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4" name="Freeform: Shape 1043">
              <a:extLst>
                <a:ext uri="{FF2B5EF4-FFF2-40B4-BE49-F238E27FC236}">
                  <a16:creationId xmlns:a16="http://schemas.microsoft.com/office/drawing/2014/main" xmlns="" id="{E0B32F96-8A59-46FD-9FB8-B77BBB817D60}"/>
                </a:ext>
              </a:extLst>
            </p:cNvPr>
            <p:cNvSpPr/>
            <p:nvPr/>
          </p:nvSpPr>
          <p:spPr>
            <a:xfrm>
              <a:off x="7431881" y="10682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5" name="Freeform: Shape 1044">
              <a:extLst>
                <a:ext uri="{FF2B5EF4-FFF2-40B4-BE49-F238E27FC236}">
                  <a16:creationId xmlns:a16="http://schemas.microsoft.com/office/drawing/2014/main" xmlns="" id="{A52EE357-8E9E-48FE-9CE5-7329E465865F}"/>
                </a:ext>
              </a:extLst>
            </p:cNvPr>
            <p:cNvSpPr/>
            <p:nvPr/>
          </p:nvSpPr>
          <p:spPr>
            <a:xfrm>
              <a:off x="7329011" y="121110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6" name="Freeform: Shape 1045">
              <a:extLst>
                <a:ext uri="{FF2B5EF4-FFF2-40B4-BE49-F238E27FC236}">
                  <a16:creationId xmlns:a16="http://schemas.microsoft.com/office/drawing/2014/main" xmlns="" id="{CFF1F950-DFA6-45F0-A043-B5B95A931A7B}"/>
                </a:ext>
              </a:extLst>
            </p:cNvPr>
            <p:cNvSpPr/>
            <p:nvPr/>
          </p:nvSpPr>
          <p:spPr>
            <a:xfrm>
              <a:off x="7399496" y="11472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7" name="Freeform: Shape 1046">
              <a:extLst>
                <a:ext uri="{FF2B5EF4-FFF2-40B4-BE49-F238E27FC236}">
                  <a16:creationId xmlns:a16="http://schemas.microsoft.com/office/drawing/2014/main" xmlns="" id="{6FB4381A-175E-40B6-941A-B5078DEDD993}"/>
                </a:ext>
              </a:extLst>
            </p:cNvPr>
            <p:cNvSpPr/>
            <p:nvPr/>
          </p:nvSpPr>
          <p:spPr>
            <a:xfrm>
              <a:off x="7402557" y="1137646"/>
              <a:ext cx="9525" cy="19050"/>
            </a:xfrm>
            <a:custGeom>
              <a:avLst/>
              <a:gdLst>
                <a:gd name="connsiteX0" fmla="*/ 10751 w 9525"/>
                <a:gd name="connsiteY0" fmla="*/ 19641 h 19050"/>
                <a:gd name="connsiteX1" fmla="*/ 10751 w 9525"/>
                <a:gd name="connsiteY1" fmla="*/ 19641 h 19050"/>
              </a:gdLst>
              <a:ahLst/>
              <a:cxnLst>
                <a:cxn ang="0">
                  <a:pos x="connsiteX0" y="connsiteY0"/>
                </a:cxn>
                <a:cxn ang="0">
                  <a:pos x="connsiteX1" y="connsiteY1"/>
                </a:cxn>
              </a:cxnLst>
              <a:rect l="l" t="t" r="r" b="b"/>
              <a:pathLst>
                <a:path w="9525" h="19050">
                  <a:moveTo>
                    <a:pt x="10751" y="19641"/>
                  </a:moveTo>
                  <a:cubicBezTo>
                    <a:pt x="11703" y="-12744"/>
                    <a:pt x="2178" y="29166"/>
                    <a:pt x="10751" y="19641"/>
                  </a:cubicBezTo>
                  <a:close/>
                </a:path>
              </a:pathLst>
            </a:custGeom>
            <a:grpFill/>
            <a:ln w="9525" cap="flat">
              <a:noFill/>
              <a:prstDash val="solid"/>
              <a:miter/>
            </a:ln>
          </p:spPr>
          <p:txBody>
            <a:bodyPr rtlCol="0" anchor="ctr"/>
            <a:lstStyle/>
            <a:p>
              <a:endParaRPr lang="en-US">
                <a:solidFill>
                  <a:prstClr val="black"/>
                </a:solidFill>
              </a:endParaRPr>
            </a:p>
          </p:txBody>
        </p:sp>
        <p:sp>
          <p:nvSpPr>
            <p:cNvPr id="1048" name="Freeform: Shape 1047">
              <a:extLst>
                <a:ext uri="{FF2B5EF4-FFF2-40B4-BE49-F238E27FC236}">
                  <a16:creationId xmlns:a16="http://schemas.microsoft.com/office/drawing/2014/main" xmlns="" id="{DE36E7FD-453E-49C1-AEB3-137799C1BEFF}"/>
                </a:ext>
              </a:extLst>
            </p:cNvPr>
            <p:cNvSpPr/>
            <p:nvPr/>
          </p:nvSpPr>
          <p:spPr>
            <a:xfrm>
              <a:off x="7406164" y="115204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9" name="Freeform: Shape 1048">
              <a:extLst>
                <a:ext uri="{FF2B5EF4-FFF2-40B4-BE49-F238E27FC236}">
                  <a16:creationId xmlns:a16="http://schemas.microsoft.com/office/drawing/2014/main" xmlns="" id="{7D87E0F2-7F0F-4744-84D8-4242CB5B0AB2}"/>
                </a:ext>
              </a:extLst>
            </p:cNvPr>
            <p:cNvSpPr/>
            <p:nvPr/>
          </p:nvSpPr>
          <p:spPr>
            <a:xfrm>
              <a:off x="7429976" y="115300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50" name="Freeform: Shape 1049">
              <a:extLst>
                <a:ext uri="{FF2B5EF4-FFF2-40B4-BE49-F238E27FC236}">
                  <a16:creationId xmlns:a16="http://schemas.microsoft.com/office/drawing/2014/main" xmlns="" id="{E276E753-0F6E-486A-8ADD-FFB818F4437F}"/>
                </a:ext>
              </a:extLst>
            </p:cNvPr>
            <p:cNvSpPr/>
            <p:nvPr/>
          </p:nvSpPr>
          <p:spPr>
            <a:xfrm>
              <a:off x="7239476" y="1183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190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1" name="Freeform: Shape 1050">
              <a:extLst>
                <a:ext uri="{FF2B5EF4-FFF2-40B4-BE49-F238E27FC236}">
                  <a16:creationId xmlns:a16="http://schemas.microsoft.com/office/drawing/2014/main" xmlns="" id="{EA54FA0B-2625-4551-8E52-9C6B88A6288C}"/>
                </a:ext>
              </a:extLst>
            </p:cNvPr>
            <p:cNvSpPr/>
            <p:nvPr/>
          </p:nvSpPr>
          <p:spPr>
            <a:xfrm>
              <a:off x="7511045" y="112061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6" y="7144"/>
                    <a:pt x="7990" y="9049"/>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2" name="Freeform: Shape 1051">
              <a:extLst>
                <a:ext uri="{FF2B5EF4-FFF2-40B4-BE49-F238E27FC236}">
                  <a16:creationId xmlns:a16="http://schemas.microsoft.com/office/drawing/2014/main" xmlns="" id="{51013F13-7F1E-4985-8083-7A62E4ED64DF}"/>
                </a:ext>
              </a:extLst>
            </p:cNvPr>
            <p:cNvSpPr/>
            <p:nvPr/>
          </p:nvSpPr>
          <p:spPr>
            <a:xfrm>
              <a:off x="7406164" y="11368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9049"/>
                    <a:pt x="7144" y="9049"/>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3" name="Freeform: Shape 1052">
              <a:extLst>
                <a:ext uri="{FF2B5EF4-FFF2-40B4-BE49-F238E27FC236}">
                  <a16:creationId xmlns:a16="http://schemas.microsoft.com/office/drawing/2014/main" xmlns="" id="{F37938AC-E741-4A8E-A55C-A24EAF181E72}"/>
                </a:ext>
              </a:extLst>
            </p:cNvPr>
            <p:cNvSpPr/>
            <p:nvPr/>
          </p:nvSpPr>
          <p:spPr>
            <a:xfrm>
              <a:off x="7516654" y="113014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2859"/>
                    <a:pt x="1095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4" name="Freeform: Shape 1053">
              <a:extLst>
                <a:ext uri="{FF2B5EF4-FFF2-40B4-BE49-F238E27FC236}">
                  <a16:creationId xmlns:a16="http://schemas.microsoft.com/office/drawing/2014/main" xmlns="" id="{A9A0B877-CA85-42A6-BA64-DD0B06DD9647}"/>
                </a:ext>
              </a:extLst>
            </p:cNvPr>
            <p:cNvSpPr/>
            <p:nvPr/>
          </p:nvSpPr>
          <p:spPr>
            <a:xfrm>
              <a:off x="7520464" y="11301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55" name="Freeform: Shape 1054">
              <a:extLst>
                <a:ext uri="{FF2B5EF4-FFF2-40B4-BE49-F238E27FC236}">
                  <a16:creationId xmlns:a16="http://schemas.microsoft.com/office/drawing/2014/main" xmlns="" id="{D6057C7A-E669-4DF4-B93C-51775B57814F}"/>
                </a:ext>
              </a:extLst>
            </p:cNvPr>
            <p:cNvSpPr/>
            <p:nvPr/>
          </p:nvSpPr>
          <p:spPr>
            <a:xfrm>
              <a:off x="7016591" y="1059788"/>
              <a:ext cx="581025" cy="180975"/>
            </a:xfrm>
            <a:custGeom>
              <a:avLst/>
              <a:gdLst>
                <a:gd name="connsiteX0" fmla="*/ 228124 w 581025"/>
                <a:gd name="connsiteY0" fmla="*/ 128932 h 180975"/>
                <a:gd name="connsiteX1" fmla="*/ 204311 w 581025"/>
                <a:gd name="connsiteY1" fmla="*/ 142267 h 180975"/>
                <a:gd name="connsiteX2" fmla="*/ 195739 w 581025"/>
                <a:gd name="connsiteY2" fmla="*/ 121312 h 180975"/>
                <a:gd name="connsiteX3" fmla="*/ 169069 w 581025"/>
                <a:gd name="connsiteY3" fmla="*/ 125122 h 180975"/>
                <a:gd name="connsiteX4" fmla="*/ 169069 w 581025"/>
                <a:gd name="connsiteY4" fmla="*/ 141314 h 180975"/>
                <a:gd name="connsiteX5" fmla="*/ 124301 w 581025"/>
                <a:gd name="connsiteY5" fmla="*/ 131789 h 180975"/>
                <a:gd name="connsiteX6" fmla="*/ 126206 w 581025"/>
                <a:gd name="connsiteY6" fmla="*/ 111787 h 180975"/>
                <a:gd name="connsiteX7" fmla="*/ 121444 w 581025"/>
                <a:gd name="connsiteY7" fmla="*/ 112739 h 180975"/>
                <a:gd name="connsiteX8" fmla="*/ 7144 w 581025"/>
                <a:gd name="connsiteY8" fmla="*/ 114644 h 180975"/>
                <a:gd name="connsiteX9" fmla="*/ 14764 w 581025"/>
                <a:gd name="connsiteY9" fmla="*/ 90832 h 180975"/>
                <a:gd name="connsiteX10" fmla="*/ 87154 w 581025"/>
                <a:gd name="connsiteY10" fmla="*/ 75592 h 180975"/>
                <a:gd name="connsiteX11" fmla="*/ 76676 w 581025"/>
                <a:gd name="connsiteY11" fmla="*/ 92737 h 180975"/>
                <a:gd name="connsiteX12" fmla="*/ 86201 w 581025"/>
                <a:gd name="connsiteY12" fmla="*/ 90832 h 180975"/>
                <a:gd name="connsiteX13" fmla="*/ 89059 w 581025"/>
                <a:gd name="connsiteY13" fmla="*/ 75592 h 180975"/>
                <a:gd name="connsiteX14" fmla="*/ 131921 w 581025"/>
                <a:gd name="connsiteY14" fmla="*/ 87022 h 180975"/>
                <a:gd name="connsiteX15" fmla="*/ 160496 w 581025"/>
                <a:gd name="connsiteY15" fmla="*/ 73687 h 180975"/>
                <a:gd name="connsiteX16" fmla="*/ 153829 w 581025"/>
                <a:gd name="connsiteY16" fmla="*/ 94642 h 180975"/>
                <a:gd name="connsiteX17" fmla="*/ 229076 w 581025"/>
                <a:gd name="connsiteY17" fmla="*/ 77497 h 180975"/>
                <a:gd name="connsiteX18" fmla="*/ 235744 w 581025"/>
                <a:gd name="connsiteY18" fmla="*/ 63209 h 180975"/>
                <a:gd name="connsiteX19" fmla="*/ 227171 w 581025"/>
                <a:gd name="connsiteY19" fmla="*/ 46064 h 180975"/>
                <a:gd name="connsiteX20" fmla="*/ 209074 w 581025"/>
                <a:gd name="connsiteY20" fmla="*/ 70829 h 180975"/>
                <a:gd name="connsiteX21" fmla="*/ 199549 w 581025"/>
                <a:gd name="connsiteY21" fmla="*/ 67019 h 180975"/>
                <a:gd name="connsiteX22" fmla="*/ 238601 w 581025"/>
                <a:gd name="connsiteY22" fmla="*/ 51779 h 180975"/>
                <a:gd name="connsiteX23" fmla="*/ 244316 w 581025"/>
                <a:gd name="connsiteY23" fmla="*/ 39397 h 180975"/>
                <a:gd name="connsiteX24" fmla="*/ 246221 w 581025"/>
                <a:gd name="connsiteY24" fmla="*/ 45112 h 180975"/>
                <a:gd name="connsiteX25" fmla="*/ 241459 w 581025"/>
                <a:gd name="connsiteY25" fmla="*/ 69877 h 180975"/>
                <a:gd name="connsiteX26" fmla="*/ 242411 w 581025"/>
                <a:gd name="connsiteY26" fmla="*/ 77497 h 180975"/>
                <a:gd name="connsiteX27" fmla="*/ 255746 w 581025"/>
                <a:gd name="connsiteY27" fmla="*/ 57494 h 180975"/>
                <a:gd name="connsiteX28" fmla="*/ 262414 w 581025"/>
                <a:gd name="connsiteY28" fmla="*/ 81307 h 180975"/>
                <a:gd name="connsiteX29" fmla="*/ 275749 w 581025"/>
                <a:gd name="connsiteY29" fmla="*/ 47017 h 180975"/>
                <a:gd name="connsiteX30" fmla="*/ 267176 w 581025"/>
                <a:gd name="connsiteY30" fmla="*/ 60352 h 180975"/>
                <a:gd name="connsiteX31" fmla="*/ 263366 w 581025"/>
                <a:gd name="connsiteY31" fmla="*/ 58447 h 180975"/>
                <a:gd name="connsiteX32" fmla="*/ 261461 w 581025"/>
                <a:gd name="connsiteY32" fmla="*/ 56542 h 180975"/>
                <a:gd name="connsiteX33" fmla="*/ 262414 w 581025"/>
                <a:gd name="connsiteY33" fmla="*/ 40349 h 180975"/>
                <a:gd name="connsiteX34" fmla="*/ 285274 w 581025"/>
                <a:gd name="connsiteY34" fmla="*/ 53684 h 180975"/>
                <a:gd name="connsiteX35" fmla="*/ 314801 w 581025"/>
                <a:gd name="connsiteY35" fmla="*/ 52732 h 180975"/>
                <a:gd name="connsiteX36" fmla="*/ 306229 w 581025"/>
                <a:gd name="connsiteY36" fmla="*/ 51779 h 180975"/>
                <a:gd name="connsiteX37" fmla="*/ 299561 w 581025"/>
                <a:gd name="connsiteY37" fmla="*/ 57494 h 180975"/>
                <a:gd name="connsiteX38" fmla="*/ 300514 w 581025"/>
                <a:gd name="connsiteY38" fmla="*/ 40349 h 180975"/>
                <a:gd name="connsiteX39" fmla="*/ 290989 w 581025"/>
                <a:gd name="connsiteY39" fmla="*/ 42254 h 180975"/>
                <a:gd name="connsiteX40" fmla="*/ 298609 w 581025"/>
                <a:gd name="connsiteY40" fmla="*/ 82259 h 180975"/>
                <a:gd name="connsiteX41" fmla="*/ 354806 w 581025"/>
                <a:gd name="connsiteY41" fmla="*/ 68924 h 180975"/>
                <a:gd name="connsiteX42" fmla="*/ 354806 w 581025"/>
                <a:gd name="connsiteY42" fmla="*/ 39397 h 180975"/>
                <a:gd name="connsiteX43" fmla="*/ 350996 w 581025"/>
                <a:gd name="connsiteY43" fmla="*/ 59399 h 180975"/>
                <a:gd name="connsiteX44" fmla="*/ 313849 w 581025"/>
                <a:gd name="connsiteY44" fmla="*/ 64162 h 180975"/>
                <a:gd name="connsiteX45" fmla="*/ 314801 w 581025"/>
                <a:gd name="connsiteY45" fmla="*/ 45112 h 180975"/>
                <a:gd name="connsiteX46" fmla="*/ 363379 w 581025"/>
                <a:gd name="connsiteY46" fmla="*/ 24157 h 180975"/>
                <a:gd name="connsiteX47" fmla="*/ 366236 w 581025"/>
                <a:gd name="connsiteY47" fmla="*/ 25109 h 180975"/>
                <a:gd name="connsiteX48" fmla="*/ 360521 w 581025"/>
                <a:gd name="connsiteY48" fmla="*/ 40349 h 180975"/>
                <a:gd name="connsiteX49" fmla="*/ 369094 w 581025"/>
                <a:gd name="connsiteY49" fmla="*/ 44159 h 180975"/>
                <a:gd name="connsiteX50" fmla="*/ 365284 w 581025"/>
                <a:gd name="connsiteY50" fmla="*/ 47017 h 180975"/>
                <a:gd name="connsiteX51" fmla="*/ 360521 w 581025"/>
                <a:gd name="connsiteY51" fmla="*/ 51779 h 180975"/>
                <a:gd name="connsiteX52" fmla="*/ 378619 w 581025"/>
                <a:gd name="connsiteY52" fmla="*/ 21299 h 180975"/>
                <a:gd name="connsiteX53" fmla="*/ 386239 w 581025"/>
                <a:gd name="connsiteY53" fmla="*/ 24157 h 180975"/>
                <a:gd name="connsiteX54" fmla="*/ 373856 w 581025"/>
                <a:gd name="connsiteY54" fmla="*/ 25109 h 180975"/>
                <a:gd name="connsiteX55" fmla="*/ 379571 w 581025"/>
                <a:gd name="connsiteY55" fmla="*/ 55589 h 180975"/>
                <a:gd name="connsiteX56" fmla="*/ 386239 w 581025"/>
                <a:gd name="connsiteY56" fmla="*/ 39397 h 180975"/>
                <a:gd name="connsiteX57" fmla="*/ 391954 w 581025"/>
                <a:gd name="connsiteY57" fmla="*/ 35587 h 180975"/>
                <a:gd name="connsiteX58" fmla="*/ 388144 w 581025"/>
                <a:gd name="connsiteY58" fmla="*/ 17489 h 180975"/>
                <a:gd name="connsiteX59" fmla="*/ 409099 w 581025"/>
                <a:gd name="connsiteY59" fmla="*/ 31777 h 180975"/>
                <a:gd name="connsiteX60" fmla="*/ 405289 w 581025"/>
                <a:gd name="connsiteY60" fmla="*/ 25109 h 180975"/>
                <a:gd name="connsiteX61" fmla="*/ 398621 w 581025"/>
                <a:gd name="connsiteY61" fmla="*/ 22252 h 180975"/>
                <a:gd name="connsiteX62" fmla="*/ 391954 w 581025"/>
                <a:gd name="connsiteY62" fmla="*/ 36539 h 180975"/>
                <a:gd name="connsiteX63" fmla="*/ 401479 w 581025"/>
                <a:gd name="connsiteY63" fmla="*/ 38444 h 180975"/>
                <a:gd name="connsiteX64" fmla="*/ 410051 w 581025"/>
                <a:gd name="connsiteY64" fmla="*/ 39397 h 180975"/>
                <a:gd name="connsiteX65" fmla="*/ 415766 w 581025"/>
                <a:gd name="connsiteY65" fmla="*/ 39397 h 180975"/>
                <a:gd name="connsiteX66" fmla="*/ 411004 w 581025"/>
                <a:gd name="connsiteY66" fmla="*/ 20347 h 180975"/>
                <a:gd name="connsiteX67" fmla="*/ 418624 w 581025"/>
                <a:gd name="connsiteY67" fmla="*/ 23204 h 180975"/>
                <a:gd name="connsiteX68" fmla="*/ 415766 w 581025"/>
                <a:gd name="connsiteY68" fmla="*/ 14632 h 180975"/>
                <a:gd name="connsiteX69" fmla="*/ 420529 w 581025"/>
                <a:gd name="connsiteY69" fmla="*/ 39397 h 180975"/>
                <a:gd name="connsiteX70" fmla="*/ 429101 w 581025"/>
                <a:gd name="connsiteY70" fmla="*/ 41302 h 180975"/>
                <a:gd name="connsiteX71" fmla="*/ 438626 w 581025"/>
                <a:gd name="connsiteY71" fmla="*/ 10822 h 180975"/>
                <a:gd name="connsiteX72" fmla="*/ 514826 w 581025"/>
                <a:gd name="connsiteY72" fmla="*/ 19394 h 180975"/>
                <a:gd name="connsiteX73" fmla="*/ 507206 w 581025"/>
                <a:gd name="connsiteY73" fmla="*/ 37492 h 180975"/>
                <a:gd name="connsiteX74" fmla="*/ 513874 w 581025"/>
                <a:gd name="connsiteY74" fmla="*/ 39397 h 180975"/>
                <a:gd name="connsiteX75" fmla="*/ 513874 w 581025"/>
                <a:gd name="connsiteY75" fmla="*/ 34634 h 180975"/>
                <a:gd name="connsiteX76" fmla="*/ 510064 w 581025"/>
                <a:gd name="connsiteY76" fmla="*/ 7964 h 180975"/>
                <a:gd name="connsiteX77" fmla="*/ 525304 w 581025"/>
                <a:gd name="connsiteY77" fmla="*/ 36539 h 180975"/>
                <a:gd name="connsiteX78" fmla="*/ 525304 w 581025"/>
                <a:gd name="connsiteY78" fmla="*/ 29872 h 180975"/>
                <a:gd name="connsiteX79" fmla="*/ 531971 w 581025"/>
                <a:gd name="connsiteY79" fmla="*/ 25109 h 180975"/>
                <a:gd name="connsiteX80" fmla="*/ 520541 w 581025"/>
                <a:gd name="connsiteY80" fmla="*/ 11774 h 180975"/>
                <a:gd name="connsiteX81" fmla="*/ 521494 w 581025"/>
                <a:gd name="connsiteY81" fmla="*/ 20347 h 180975"/>
                <a:gd name="connsiteX82" fmla="*/ 541496 w 581025"/>
                <a:gd name="connsiteY82" fmla="*/ 11774 h 180975"/>
                <a:gd name="connsiteX83" fmla="*/ 543401 w 581025"/>
                <a:gd name="connsiteY83" fmla="*/ 70829 h 180975"/>
                <a:gd name="connsiteX84" fmla="*/ 544354 w 581025"/>
                <a:gd name="connsiteY84" fmla="*/ 80354 h 180975"/>
                <a:gd name="connsiteX85" fmla="*/ 569119 w 581025"/>
                <a:gd name="connsiteY85" fmla="*/ 55589 h 180975"/>
                <a:gd name="connsiteX86" fmla="*/ 575786 w 581025"/>
                <a:gd name="connsiteY86" fmla="*/ 53684 h 180975"/>
                <a:gd name="connsiteX87" fmla="*/ 554831 w 581025"/>
                <a:gd name="connsiteY87" fmla="*/ 108929 h 180975"/>
                <a:gd name="connsiteX88" fmla="*/ 542449 w 581025"/>
                <a:gd name="connsiteY88" fmla="*/ 97499 h 180975"/>
                <a:gd name="connsiteX89" fmla="*/ 522446 w 581025"/>
                <a:gd name="connsiteY89" fmla="*/ 124169 h 180975"/>
                <a:gd name="connsiteX90" fmla="*/ 511969 w 581025"/>
                <a:gd name="connsiteY90" fmla="*/ 104167 h 180975"/>
                <a:gd name="connsiteX91" fmla="*/ 489109 w 581025"/>
                <a:gd name="connsiteY91" fmla="*/ 131789 h 180975"/>
                <a:gd name="connsiteX92" fmla="*/ 491014 w 581025"/>
                <a:gd name="connsiteY92" fmla="*/ 118454 h 180975"/>
                <a:gd name="connsiteX93" fmla="*/ 377666 w 581025"/>
                <a:gd name="connsiteY93" fmla="*/ 118454 h 180975"/>
                <a:gd name="connsiteX94" fmla="*/ 374809 w 581025"/>
                <a:gd name="connsiteY94" fmla="*/ 124169 h 180975"/>
                <a:gd name="connsiteX95" fmla="*/ 372904 w 581025"/>
                <a:gd name="connsiteY95" fmla="*/ 148934 h 180975"/>
                <a:gd name="connsiteX96" fmla="*/ 376714 w 581025"/>
                <a:gd name="connsiteY96" fmla="*/ 144172 h 180975"/>
                <a:gd name="connsiteX97" fmla="*/ 369094 w 581025"/>
                <a:gd name="connsiteY97" fmla="*/ 106072 h 180975"/>
                <a:gd name="connsiteX98" fmla="*/ 361474 w 581025"/>
                <a:gd name="connsiteY98" fmla="*/ 114644 h 180975"/>
                <a:gd name="connsiteX99" fmla="*/ 362426 w 581025"/>
                <a:gd name="connsiteY99" fmla="*/ 147982 h 180975"/>
                <a:gd name="connsiteX100" fmla="*/ 283369 w 581025"/>
                <a:gd name="connsiteY100" fmla="*/ 169889 h 180975"/>
                <a:gd name="connsiteX101" fmla="*/ 269081 w 581025"/>
                <a:gd name="connsiteY101" fmla="*/ 150839 h 180975"/>
                <a:gd name="connsiteX102" fmla="*/ 261461 w 581025"/>
                <a:gd name="connsiteY102" fmla="*/ 175604 h 180975"/>
                <a:gd name="connsiteX103" fmla="*/ 258604 w 581025"/>
                <a:gd name="connsiteY103" fmla="*/ 176557 h 180975"/>
                <a:gd name="connsiteX104" fmla="*/ 264319 w 581025"/>
                <a:gd name="connsiteY104" fmla="*/ 146077 h 180975"/>
                <a:gd name="connsiteX105" fmla="*/ 247174 w 581025"/>
                <a:gd name="connsiteY105" fmla="*/ 181319 h 180975"/>
                <a:gd name="connsiteX106" fmla="*/ 235744 w 581025"/>
                <a:gd name="connsiteY106" fmla="*/ 118454 h 180975"/>
                <a:gd name="connsiteX107" fmla="*/ 235744 w 581025"/>
                <a:gd name="connsiteY107" fmla="*/ 127979 h 180975"/>
                <a:gd name="connsiteX108" fmla="*/ 228124 w 581025"/>
                <a:gd name="connsiteY108" fmla="*/ 128932 h 180975"/>
                <a:gd name="connsiteX109" fmla="*/ 30004 w 581025"/>
                <a:gd name="connsiteY109" fmla="*/ 107024 h 180975"/>
                <a:gd name="connsiteX110" fmla="*/ 30956 w 581025"/>
                <a:gd name="connsiteY110" fmla="*/ 105119 h 180975"/>
                <a:gd name="connsiteX111" fmla="*/ 30004 w 581025"/>
                <a:gd name="connsiteY111" fmla="*/ 107024 h 180975"/>
                <a:gd name="connsiteX112" fmla="*/ 286226 w 581025"/>
                <a:gd name="connsiteY112" fmla="*/ 104167 h 180975"/>
                <a:gd name="connsiteX113" fmla="*/ 286226 w 581025"/>
                <a:gd name="connsiteY113" fmla="*/ 104167 h 180975"/>
                <a:gd name="connsiteX114" fmla="*/ 290989 w 581025"/>
                <a:gd name="connsiteY114" fmla="*/ 124169 h 180975"/>
                <a:gd name="connsiteX115" fmla="*/ 290989 w 581025"/>
                <a:gd name="connsiteY115" fmla="*/ 124169 h 180975"/>
                <a:gd name="connsiteX116" fmla="*/ 292894 w 581025"/>
                <a:gd name="connsiteY116" fmla="*/ 117502 h 180975"/>
                <a:gd name="connsiteX117" fmla="*/ 292894 w 581025"/>
                <a:gd name="connsiteY117" fmla="*/ 117502 h 180975"/>
                <a:gd name="connsiteX118" fmla="*/ 292894 w 581025"/>
                <a:gd name="connsiteY118" fmla="*/ 117502 h 180975"/>
                <a:gd name="connsiteX119" fmla="*/ 247174 w 581025"/>
                <a:gd name="connsiteY119" fmla="*/ 118454 h 180975"/>
                <a:gd name="connsiteX120" fmla="*/ 247174 w 581025"/>
                <a:gd name="connsiteY120" fmla="*/ 118454 h 180975"/>
                <a:gd name="connsiteX121" fmla="*/ 252889 w 581025"/>
                <a:gd name="connsiteY121" fmla="*/ 124169 h 180975"/>
                <a:gd name="connsiteX122" fmla="*/ 252889 w 581025"/>
                <a:gd name="connsiteY122" fmla="*/ 124169 h 180975"/>
                <a:gd name="connsiteX123" fmla="*/ 269081 w 581025"/>
                <a:gd name="connsiteY123" fmla="*/ 138457 h 180975"/>
                <a:gd name="connsiteX124" fmla="*/ 269081 w 581025"/>
                <a:gd name="connsiteY124" fmla="*/ 138457 h 180975"/>
                <a:gd name="connsiteX125" fmla="*/ 530066 w 581025"/>
                <a:gd name="connsiteY125" fmla="*/ 67972 h 180975"/>
                <a:gd name="connsiteX126" fmla="*/ 530066 w 581025"/>
                <a:gd name="connsiteY126" fmla="*/ 67972 h 180975"/>
                <a:gd name="connsiteX127" fmla="*/ 491014 w 581025"/>
                <a:gd name="connsiteY127" fmla="*/ 71782 h 180975"/>
                <a:gd name="connsiteX128" fmla="*/ 490061 w 581025"/>
                <a:gd name="connsiteY128" fmla="*/ 103214 h 180975"/>
                <a:gd name="connsiteX129" fmla="*/ 487204 w 581025"/>
                <a:gd name="connsiteY129" fmla="*/ 105119 h 180975"/>
                <a:gd name="connsiteX130" fmla="*/ 491014 w 581025"/>
                <a:gd name="connsiteY130" fmla="*/ 83212 h 180975"/>
                <a:gd name="connsiteX131" fmla="*/ 511016 w 581025"/>
                <a:gd name="connsiteY131" fmla="*/ 94642 h 180975"/>
                <a:gd name="connsiteX132" fmla="*/ 518636 w 581025"/>
                <a:gd name="connsiteY132" fmla="*/ 96547 h 180975"/>
                <a:gd name="connsiteX133" fmla="*/ 491014 w 581025"/>
                <a:gd name="connsiteY133" fmla="*/ 71782 h 180975"/>
                <a:gd name="connsiteX134" fmla="*/ 361474 w 581025"/>
                <a:gd name="connsiteY134" fmla="*/ 83212 h 180975"/>
                <a:gd name="connsiteX135" fmla="*/ 382429 w 581025"/>
                <a:gd name="connsiteY135" fmla="*/ 110834 h 180975"/>
                <a:gd name="connsiteX136" fmla="*/ 396716 w 581025"/>
                <a:gd name="connsiteY136" fmla="*/ 137504 h 180975"/>
                <a:gd name="connsiteX137" fmla="*/ 401479 w 581025"/>
                <a:gd name="connsiteY137" fmla="*/ 132742 h 180975"/>
                <a:gd name="connsiteX138" fmla="*/ 416719 w 581025"/>
                <a:gd name="connsiteY138" fmla="*/ 91784 h 180975"/>
                <a:gd name="connsiteX139" fmla="*/ 420529 w 581025"/>
                <a:gd name="connsiteY139" fmla="*/ 103214 h 180975"/>
                <a:gd name="connsiteX140" fmla="*/ 414814 w 581025"/>
                <a:gd name="connsiteY140" fmla="*/ 83212 h 180975"/>
                <a:gd name="connsiteX141" fmla="*/ 472916 w 581025"/>
                <a:gd name="connsiteY141" fmla="*/ 91784 h 180975"/>
                <a:gd name="connsiteX142" fmla="*/ 405289 w 581025"/>
                <a:gd name="connsiteY142" fmla="*/ 88927 h 180975"/>
                <a:gd name="connsiteX143" fmla="*/ 398621 w 581025"/>
                <a:gd name="connsiteY143" fmla="*/ 69877 h 180975"/>
                <a:gd name="connsiteX144" fmla="*/ 361474 w 581025"/>
                <a:gd name="connsiteY144" fmla="*/ 83212 h 180975"/>
                <a:gd name="connsiteX145" fmla="*/ 351949 w 581025"/>
                <a:gd name="connsiteY145" fmla="*/ 91784 h 180975"/>
                <a:gd name="connsiteX146" fmla="*/ 344329 w 581025"/>
                <a:gd name="connsiteY146" fmla="*/ 114644 h 180975"/>
                <a:gd name="connsiteX147" fmla="*/ 296704 w 581025"/>
                <a:gd name="connsiteY147" fmla="*/ 118454 h 180975"/>
                <a:gd name="connsiteX148" fmla="*/ 328136 w 581025"/>
                <a:gd name="connsiteY148" fmla="*/ 125122 h 180975"/>
                <a:gd name="connsiteX149" fmla="*/ 351949 w 581025"/>
                <a:gd name="connsiteY149" fmla="*/ 91784 h 180975"/>
                <a:gd name="connsiteX150" fmla="*/ 255746 w 581025"/>
                <a:gd name="connsiteY150" fmla="*/ 66067 h 180975"/>
                <a:gd name="connsiteX151" fmla="*/ 255746 w 581025"/>
                <a:gd name="connsiteY151" fmla="*/ 66067 h 180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581025" h="180975">
                  <a:moveTo>
                    <a:pt x="228124" y="128932"/>
                  </a:moveTo>
                  <a:cubicBezTo>
                    <a:pt x="218599" y="131789"/>
                    <a:pt x="210979" y="134647"/>
                    <a:pt x="204311" y="142267"/>
                  </a:cubicBezTo>
                  <a:cubicBezTo>
                    <a:pt x="205264" y="144172"/>
                    <a:pt x="199549" y="120359"/>
                    <a:pt x="195739" y="121312"/>
                  </a:cubicBezTo>
                  <a:cubicBezTo>
                    <a:pt x="204311" y="148934"/>
                    <a:pt x="162401" y="126074"/>
                    <a:pt x="169069" y="125122"/>
                  </a:cubicBezTo>
                  <a:cubicBezTo>
                    <a:pt x="163354" y="146077"/>
                    <a:pt x="161449" y="124169"/>
                    <a:pt x="169069" y="141314"/>
                  </a:cubicBezTo>
                  <a:cubicBezTo>
                    <a:pt x="158591" y="125122"/>
                    <a:pt x="130969" y="121312"/>
                    <a:pt x="124301" y="131789"/>
                  </a:cubicBezTo>
                  <a:cubicBezTo>
                    <a:pt x="120491" y="125122"/>
                    <a:pt x="123349" y="117502"/>
                    <a:pt x="126206" y="111787"/>
                  </a:cubicBezTo>
                  <a:cubicBezTo>
                    <a:pt x="124301" y="113692"/>
                    <a:pt x="123349" y="114644"/>
                    <a:pt x="121444" y="112739"/>
                  </a:cubicBezTo>
                  <a:cubicBezTo>
                    <a:pt x="106204" y="109882"/>
                    <a:pt x="27146" y="128932"/>
                    <a:pt x="7144" y="114644"/>
                  </a:cubicBezTo>
                  <a:cubicBezTo>
                    <a:pt x="10001" y="107977"/>
                    <a:pt x="28099" y="85117"/>
                    <a:pt x="14764" y="90832"/>
                  </a:cubicBezTo>
                  <a:cubicBezTo>
                    <a:pt x="28099" y="68924"/>
                    <a:pt x="62389" y="89879"/>
                    <a:pt x="87154" y="75592"/>
                  </a:cubicBezTo>
                  <a:cubicBezTo>
                    <a:pt x="87154" y="78449"/>
                    <a:pt x="77629" y="89879"/>
                    <a:pt x="76676" y="92737"/>
                  </a:cubicBezTo>
                  <a:cubicBezTo>
                    <a:pt x="82391" y="85117"/>
                    <a:pt x="85249" y="84164"/>
                    <a:pt x="86201" y="90832"/>
                  </a:cubicBezTo>
                  <a:cubicBezTo>
                    <a:pt x="95726" y="84164"/>
                    <a:pt x="88106" y="80354"/>
                    <a:pt x="89059" y="75592"/>
                  </a:cubicBezTo>
                  <a:cubicBezTo>
                    <a:pt x="99536" y="77497"/>
                    <a:pt x="146209" y="77497"/>
                    <a:pt x="131921" y="87022"/>
                  </a:cubicBezTo>
                  <a:cubicBezTo>
                    <a:pt x="131921" y="87022"/>
                    <a:pt x="160496" y="73687"/>
                    <a:pt x="160496" y="73687"/>
                  </a:cubicBezTo>
                  <a:cubicBezTo>
                    <a:pt x="161449" y="76544"/>
                    <a:pt x="150019" y="94642"/>
                    <a:pt x="153829" y="94642"/>
                  </a:cubicBezTo>
                  <a:cubicBezTo>
                    <a:pt x="196691" y="80354"/>
                    <a:pt x="194786" y="82259"/>
                    <a:pt x="229076" y="77497"/>
                  </a:cubicBezTo>
                  <a:cubicBezTo>
                    <a:pt x="229076" y="75592"/>
                    <a:pt x="248126" y="48922"/>
                    <a:pt x="235744" y="63209"/>
                  </a:cubicBezTo>
                  <a:cubicBezTo>
                    <a:pt x="236696" y="74639"/>
                    <a:pt x="228124" y="46064"/>
                    <a:pt x="227171" y="46064"/>
                  </a:cubicBezTo>
                  <a:cubicBezTo>
                    <a:pt x="216694" y="58447"/>
                    <a:pt x="226219" y="62257"/>
                    <a:pt x="209074" y="70829"/>
                  </a:cubicBezTo>
                  <a:cubicBezTo>
                    <a:pt x="210026" y="56542"/>
                    <a:pt x="207169" y="55589"/>
                    <a:pt x="199549" y="67019"/>
                  </a:cubicBezTo>
                  <a:cubicBezTo>
                    <a:pt x="205264" y="44159"/>
                    <a:pt x="222409" y="32729"/>
                    <a:pt x="238601" y="51779"/>
                  </a:cubicBezTo>
                  <a:cubicBezTo>
                    <a:pt x="240506" y="24157"/>
                    <a:pt x="240506" y="68924"/>
                    <a:pt x="244316" y="39397"/>
                  </a:cubicBezTo>
                  <a:cubicBezTo>
                    <a:pt x="241459" y="43207"/>
                    <a:pt x="242411" y="46064"/>
                    <a:pt x="246221" y="45112"/>
                  </a:cubicBezTo>
                  <a:cubicBezTo>
                    <a:pt x="246221" y="49874"/>
                    <a:pt x="242411" y="64162"/>
                    <a:pt x="241459" y="69877"/>
                  </a:cubicBezTo>
                  <a:cubicBezTo>
                    <a:pt x="239554" y="64162"/>
                    <a:pt x="242411" y="78449"/>
                    <a:pt x="242411" y="77497"/>
                  </a:cubicBezTo>
                  <a:cubicBezTo>
                    <a:pt x="250984" y="75592"/>
                    <a:pt x="250031" y="58447"/>
                    <a:pt x="255746" y="57494"/>
                  </a:cubicBezTo>
                  <a:cubicBezTo>
                    <a:pt x="259556" y="58447"/>
                    <a:pt x="262414" y="82259"/>
                    <a:pt x="262414" y="81307"/>
                  </a:cubicBezTo>
                  <a:cubicBezTo>
                    <a:pt x="262414" y="68924"/>
                    <a:pt x="279559" y="71782"/>
                    <a:pt x="275749" y="47017"/>
                  </a:cubicBezTo>
                  <a:cubicBezTo>
                    <a:pt x="270986" y="52732"/>
                    <a:pt x="272891" y="60352"/>
                    <a:pt x="267176" y="60352"/>
                  </a:cubicBezTo>
                  <a:cubicBezTo>
                    <a:pt x="267176" y="55589"/>
                    <a:pt x="266224" y="54637"/>
                    <a:pt x="263366" y="58447"/>
                  </a:cubicBezTo>
                  <a:cubicBezTo>
                    <a:pt x="270986" y="39397"/>
                    <a:pt x="259556" y="55589"/>
                    <a:pt x="261461" y="56542"/>
                  </a:cubicBezTo>
                  <a:cubicBezTo>
                    <a:pt x="261461" y="53684"/>
                    <a:pt x="263366" y="42254"/>
                    <a:pt x="262414" y="40349"/>
                  </a:cubicBezTo>
                  <a:cubicBezTo>
                    <a:pt x="273844" y="41302"/>
                    <a:pt x="283369" y="39397"/>
                    <a:pt x="285274" y="53684"/>
                  </a:cubicBezTo>
                  <a:cubicBezTo>
                    <a:pt x="305276" y="49874"/>
                    <a:pt x="294799" y="15584"/>
                    <a:pt x="314801" y="52732"/>
                  </a:cubicBezTo>
                  <a:cubicBezTo>
                    <a:pt x="306229" y="35587"/>
                    <a:pt x="307181" y="50827"/>
                    <a:pt x="306229" y="51779"/>
                  </a:cubicBezTo>
                  <a:cubicBezTo>
                    <a:pt x="302419" y="44159"/>
                    <a:pt x="300514" y="46064"/>
                    <a:pt x="299561" y="57494"/>
                  </a:cubicBezTo>
                  <a:cubicBezTo>
                    <a:pt x="300514" y="51779"/>
                    <a:pt x="301466" y="46064"/>
                    <a:pt x="300514" y="40349"/>
                  </a:cubicBezTo>
                  <a:cubicBezTo>
                    <a:pt x="298609" y="53684"/>
                    <a:pt x="294799" y="42254"/>
                    <a:pt x="290989" y="42254"/>
                  </a:cubicBezTo>
                  <a:cubicBezTo>
                    <a:pt x="296704" y="54637"/>
                    <a:pt x="294799" y="62257"/>
                    <a:pt x="298609" y="82259"/>
                  </a:cubicBezTo>
                  <a:cubicBezTo>
                    <a:pt x="302419" y="65114"/>
                    <a:pt x="349091" y="59399"/>
                    <a:pt x="354806" y="68924"/>
                  </a:cubicBezTo>
                  <a:cubicBezTo>
                    <a:pt x="340519" y="25109"/>
                    <a:pt x="384334" y="89879"/>
                    <a:pt x="354806" y="39397"/>
                  </a:cubicBezTo>
                  <a:cubicBezTo>
                    <a:pt x="357664" y="47017"/>
                    <a:pt x="355759" y="53684"/>
                    <a:pt x="350996" y="59399"/>
                  </a:cubicBezTo>
                  <a:cubicBezTo>
                    <a:pt x="352901" y="54637"/>
                    <a:pt x="318611" y="63209"/>
                    <a:pt x="313849" y="64162"/>
                  </a:cubicBezTo>
                  <a:cubicBezTo>
                    <a:pt x="314801" y="47969"/>
                    <a:pt x="316706" y="63209"/>
                    <a:pt x="314801" y="45112"/>
                  </a:cubicBezTo>
                  <a:cubicBezTo>
                    <a:pt x="312896" y="53684"/>
                    <a:pt x="366236" y="23204"/>
                    <a:pt x="363379" y="24157"/>
                  </a:cubicBezTo>
                  <a:cubicBezTo>
                    <a:pt x="363379" y="27014"/>
                    <a:pt x="364331" y="27967"/>
                    <a:pt x="366236" y="25109"/>
                  </a:cubicBezTo>
                  <a:cubicBezTo>
                    <a:pt x="366236" y="23204"/>
                    <a:pt x="360521" y="40349"/>
                    <a:pt x="360521" y="40349"/>
                  </a:cubicBezTo>
                  <a:cubicBezTo>
                    <a:pt x="367189" y="14632"/>
                    <a:pt x="370046" y="42254"/>
                    <a:pt x="369094" y="44159"/>
                  </a:cubicBezTo>
                  <a:cubicBezTo>
                    <a:pt x="368141" y="39397"/>
                    <a:pt x="366236" y="40349"/>
                    <a:pt x="365284" y="47017"/>
                  </a:cubicBezTo>
                  <a:cubicBezTo>
                    <a:pt x="367189" y="41302"/>
                    <a:pt x="365284" y="43207"/>
                    <a:pt x="360521" y="51779"/>
                  </a:cubicBezTo>
                  <a:cubicBezTo>
                    <a:pt x="383381" y="56542"/>
                    <a:pt x="369094" y="12727"/>
                    <a:pt x="378619" y="21299"/>
                  </a:cubicBezTo>
                  <a:cubicBezTo>
                    <a:pt x="378619" y="23204"/>
                    <a:pt x="381476" y="28919"/>
                    <a:pt x="386239" y="24157"/>
                  </a:cubicBezTo>
                  <a:cubicBezTo>
                    <a:pt x="389096" y="37492"/>
                    <a:pt x="372904" y="25109"/>
                    <a:pt x="373856" y="25109"/>
                  </a:cubicBezTo>
                  <a:cubicBezTo>
                    <a:pt x="374809" y="26062"/>
                    <a:pt x="381476" y="55589"/>
                    <a:pt x="379571" y="55589"/>
                  </a:cubicBezTo>
                  <a:cubicBezTo>
                    <a:pt x="376714" y="47969"/>
                    <a:pt x="382429" y="27014"/>
                    <a:pt x="386239" y="39397"/>
                  </a:cubicBezTo>
                  <a:cubicBezTo>
                    <a:pt x="386239" y="29872"/>
                    <a:pt x="388144" y="28919"/>
                    <a:pt x="391954" y="35587"/>
                  </a:cubicBezTo>
                  <a:cubicBezTo>
                    <a:pt x="390049" y="24157"/>
                    <a:pt x="387191" y="29872"/>
                    <a:pt x="388144" y="17489"/>
                  </a:cubicBezTo>
                  <a:cubicBezTo>
                    <a:pt x="392906" y="16537"/>
                    <a:pt x="397669" y="16537"/>
                    <a:pt x="409099" y="31777"/>
                  </a:cubicBezTo>
                  <a:cubicBezTo>
                    <a:pt x="401479" y="35587"/>
                    <a:pt x="400526" y="33682"/>
                    <a:pt x="405289" y="25109"/>
                  </a:cubicBezTo>
                  <a:cubicBezTo>
                    <a:pt x="402431" y="24157"/>
                    <a:pt x="400526" y="23204"/>
                    <a:pt x="398621" y="22252"/>
                  </a:cubicBezTo>
                  <a:cubicBezTo>
                    <a:pt x="392906" y="20347"/>
                    <a:pt x="391954" y="36539"/>
                    <a:pt x="391954" y="36539"/>
                  </a:cubicBezTo>
                  <a:cubicBezTo>
                    <a:pt x="399574" y="32729"/>
                    <a:pt x="402431" y="33682"/>
                    <a:pt x="401479" y="38444"/>
                  </a:cubicBezTo>
                  <a:cubicBezTo>
                    <a:pt x="422434" y="45112"/>
                    <a:pt x="381476" y="18442"/>
                    <a:pt x="410051" y="39397"/>
                  </a:cubicBezTo>
                  <a:cubicBezTo>
                    <a:pt x="411004" y="33682"/>
                    <a:pt x="412909" y="33682"/>
                    <a:pt x="415766" y="39397"/>
                  </a:cubicBezTo>
                  <a:cubicBezTo>
                    <a:pt x="415766" y="36539"/>
                    <a:pt x="411004" y="21299"/>
                    <a:pt x="411004" y="20347"/>
                  </a:cubicBezTo>
                  <a:cubicBezTo>
                    <a:pt x="410051" y="33682"/>
                    <a:pt x="417671" y="23204"/>
                    <a:pt x="418624" y="23204"/>
                  </a:cubicBezTo>
                  <a:cubicBezTo>
                    <a:pt x="411004" y="24157"/>
                    <a:pt x="410051" y="21299"/>
                    <a:pt x="415766" y="14632"/>
                  </a:cubicBezTo>
                  <a:cubicBezTo>
                    <a:pt x="417671" y="7964"/>
                    <a:pt x="420529" y="39397"/>
                    <a:pt x="420529" y="39397"/>
                  </a:cubicBezTo>
                  <a:cubicBezTo>
                    <a:pt x="412909" y="29872"/>
                    <a:pt x="428149" y="39397"/>
                    <a:pt x="429101" y="41302"/>
                  </a:cubicBezTo>
                  <a:cubicBezTo>
                    <a:pt x="437674" y="53684"/>
                    <a:pt x="438626" y="10822"/>
                    <a:pt x="438626" y="10822"/>
                  </a:cubicBezTo>
                  <a:cubicBezTo>
                    <a:pt x="444341" y="21299"/>
                    <a:pt x="511016" y="6059"/>
                    <a:pt x="514826" y="19394"/>
                  </a:cubicBezTo>
                  <a:cubicBezTo>
                    <a:pt x="510064" y="19394"/>
                    <a:pt x="492919" y="23204"/>
                    <a:pt x="507206" y="37492"/>
                  </a:cubicBezTo>
                  <a:cubicBezTo>
                    <a:pt x="512921" y="35587"/>
                    <a:pt x="510064" y="19394"/>
                    <a:pt x="513874" y="39397"/>
                  </a:cubicBezTo>
                  <a:cubicBezTo>
                    <a:pt x="512921" y="33682"/>
                    <a:pt x="512921" y="31777"/>
                    <a:pt x="513874" y="34634"/>
                  </a:cubicBezTo>
                  <a:cubicBezTo>
                    <a:pt x="519589" y="25109"/>
                    <a:pt x="518636" y="15584"/>
                    <a:pt x="510064" y="7964"/>
                  </a:cubicBezTo>
                  <a:cubicBezTo>
                    <a:pt x="517684" y="1297"/>
                    <a:pt x="518636" y="37492"/>
                    <a:pt x="525304" y="36539"/>
                  </a:cubicBezTo>
                  <a:cubicBezTo>
                    <a:pt x="522446" y="27967"/>
                    <a:pt x="522446" y="26062"/>
                    <a:pt x="525304" y="29872"/>
                  </a:cubicBezTo>
                  <a:cubicBezTo>
                    <a:pt x="525304" y="28919"/>
                    <a:pt x="530066" y="23204"/>
                    <a:pt x="531971" y="25109"/>
                  </a:cubicBezTo>
                  <a:cubicBezTo>
                    <a:pt x="532924" y="17489"/>
                    <a:pt x="530066" y="12727"/>
                    <a:pt x="520541" y="11774"/>
                  </a:cubicBezTo>
                  <a:cubicBezTo>
                    <a:pt x="520541" y="12727"/>
                    <a:pt x="526256" y="27014"/>
                    <a:pt x="521494" y="20347"/>
                  </a:cubicBezTo>
                  <a:cubicBezTo>
                    <a:pt x="531019" y="-2513"/>
                    <a:pt x="530066" y="26062"/>
                    <a:pt x="541496" y="11774"/>
                  </a:cubicBezTo>
                  <a:cubicBezTo>
                    <a:pt x="545306" y="18442"/>
                    <a:pt x="564356" y="80354"/>
                    <a:pt x="543401" y="70829"/>
                  </a:cubicBezTo>
                  <a:cubicBezTo>
                    <a:pt x="542449" y="71782"/>
                    <a:pt x="539591" y="81307"/>
                    <a:pt x="544354" y="80354"/>
                  </a:cubicBezTo>
                  <a:cubicBezTo>
                    <a:pt x="541496" y="67019"/>
                    <a:pt x="565309" y="59399"/>
                    <a:pt x="569119" y="55589"/>
                  </a:cubicBezTo>
                  <a:cubicBezTo>
                    <a:pt x="564356" y="57494"/>
                    <a:pt x="566261" y="56542"/>
                    <a:pt x="575786" y="53684"/>
                  </a:cubicBezTo>
                  <a:cubicBezTo>
                    <a:pt x="583406" y="87022"/>
                    <a:pt x="561499" y="87022"/>
                    <a:pt x="554831" y="108929"/>
                  </a:cubicBezTo>
                  <a:cubicBezTo>
                    <a:pt x="557689" y="109882"/>
                    <a:pt x="538639" y="100357"/>
                    <a:pt x="542449" y="97499"/>
                  </a:cubicBezTo>
                  <a:cubicBezTo>
                    <a:pt x="536734" y="100357"/>
                    <a:pt x="551021" y="134647"/>
                    <a:pt x="522446" y="124169"/>
                  </a:cubicBezTo>
                  <a:cubicBezTo>
                    <a:pt x="529114" y="124169"/>
                    <a:pt x="516731" y="107977"/>
                    <a:pt x="511969" y="104167"/>
                  </a:cubicBezTo>
                  <a:cubicBezTo>
                    <a:pt x="511969" y="104167"/>
                    <a:pt x="490061" y="122264"/>
                    <a:pt x="489109" y="131789"/>
                  </a:cubicBezTo>
                  <a:cubicBezTo>
                    <a:pt x="487204" y="109882"/>
                    <a:pt x="491966" y="114644"/>
                    <a:pt x="491014" y="118454"/>
                  </a:cubicBezTo>
                  <a:cubicBezTo>
                    <a:pt x="489109" y="120359"/>
                    <a:pt x="392906" y="163222"/>
                    <a:pt x="377666" y="118454"/>
                  </a:cubicBezTo>
                  <a:cubicBezTo>
                    <a:pt x="378619" y="123217"/>
                    <a:pt x="377666" y="125122"/>
                    <a:pt x="374809" y="124169"/>
                  </a:cubicBezTo>
                  <a:cubicBezTo>
                    <a:pt x="382429" y="131789"/>
                    <a:pt x="381476" y="139409"/>
                    <a:pt x="372904" y="148934"/>
                  </a:cubicBezTo>
                  <a:cubicBezTo>
                    <a:pt x="370046" y="144172"/>
                    <a:pt x="370999" y="142267"/>
                    <a:pt x="376714" y="144172"/>
                  </a:cubicBezTo>
                  <a:cubicBezTo>
                    <a:pt x="370046" y="123217"/>
                    <a:pt x="377666" y="129884"/>
                    <a:pt x="369094" y="106072"/>
                  </a:cubicBezTo>
                  <a:cubicBezTo>
                    <a:pt x="365284" y="118454"/>
                    <a:pt x="363379" y="121312"/>
                    <a:pt x="361474" y="114644"/>
                  </a:cubicBezTo>
                  <a:cubicBezTo>
                    <a:pt x="350996" y="132742"/>
                    <a:pt x="360521" y="134647"/>
                    <a:pt x="362426" y="147982"/>
                  </a:cubicBezTo>
                  <a:cubicBezTo>
                    <a:pt x="346234" y="150839"/>
                    <a:pt x="294799" y="168937"/>
                    <a:pt x="283369" y="169889"/>
                  </a:cubicBezTo>
                  <a:cubicBezTo>
                    <a:pt x="280511" y="167032"/>
                    <a:pt x="282416" y="149887"/>
                    <a:pt x="269081" y="150839"/>
                  </a:cubicBezTo>
                  <a:cubicBezTo>
                    <a:pt x="276701" y="147029"/>
                    <a:pt x="257651" y="186082"/>
                    <a:pt x="261461" y="175604"/>
                  </a:cubicBezTo>
                  <a:cubicBezTo>
                    <a:pt x="262414" y="167984"/>
                    <a:pt x="261461" y="168937"/>
                    <a:pt x="258604" y="176557"/>
                  </a:cubicBezTo>
                  <a:cubicBezTo>
                    <a:pt x="263366" y="158459"/>
                    <a:pt x="263366" y="161317"/>
                    <a:pt x="264319" y="146077"/>
                  </a:cubicBezTo>
                  <a:cubicBezTo>
                    <a:pt x="263366" y="145124"/>
                    <a:pt x="242411" y="182272"/>
                    <a:pt x="247174" y="181319"/>
                  </a:cubicBezTo>
                  <a:cubicBezTo>
                    <a:pt x="253841" y="140362"/>
                    <a:pt x="238601" y="140362"/>
                    <a:pt x="235744" y="118454"/>
                  </a:cubicBezTo>
                  <a:cubicBezTo>
                    <a:pt x="240506" y="120359"/>
                    <a:pt x="240506" y="123217"/>
                    <a:pt x="235744" y="127979"/>
                  </a:cubicBezTo>
                  <a:cubicBezTo>
                    <a:pt x="249079" y="123217"/>
                    <a:pt x="240506" y="107977"/>
                    <a:pt x="228124" y="128932"/>
                  </a:cubicBezTo>
                  <a:close/>
                  <a:moveTo>
                    <a:pt x="30004" y="107024"/>
                  </a:moveTo>
                  <a:cubicBezTo>
                    <a:pt x="30004" y="106072"/>
                    <a:pt x="30956" y="106072"/>
                    <a:pt x="30956" y="105119"/>
                  </a:cubicBezTo>
                  <a:cubicBezTo>
                    <a:pt x="30004" y="106072"/>
                    <a:pt x="30004" y="107024"/>
                    <a:pt x="30004" y="107024"/>
                  </a:cubicBezTo>
                  <a:close/>
                  <a:moveTo>
                    <a:pt x="286226" y="104167"/>
                  </a:moveTo>
                  <a:cubicBezTo>
                    <a:pt x="280511" y="103214"/>
                    <a:pt x="266224" y="147982"/>
                    <a:pt x="286226" y="104167"/>
                  </a:cubicBezTo>
                  <a:close/>
                  <a:moveTo>
                    <a:pt x="290989" y="124169"/>
                  </a:moveTo>
                  <a:cubicBezTo>
                    <a:pt x="292894" y="125122"/>
                    <a:pt x="290989" y="115597"/>
                    <a:pt x="290989" y="124169"/>
                  </a:cubicBezTo>
                  <a:close/>
                  <a:moveTo>
                    <a:pt x="292894" y="117502"/>
                  </a:moveTo>
                  <a:cubicBezTo>
                    <a:pt x="291941" y="117502"/>
                    <a:pt x="291941" y="117502"/>
                    <a:pt x="292894" y="117502"/>
                  </a:cubicBezTo>
                  <a:lnTo>
                    <a:pt x="292894" y="117502"/>
                  </a:lnTo>
                  <a:close/>
                  <a:moveTo>
                    <a:pt x="247174" y="118454"/>
                  </a:moveTo>
                  <a:cubicBezTo>
                    <a:pt x="246221" y="118454"/>
                    <a:pt x="245269" y="118454"/>
                    <a:pt x="247174" y="118454"/>
                  </a:cubicBezTo>
                  <a:close/>
                  <a:moveTo>
                    <a:pt x="252889" y="124169"/>
                  </a:moveTo>
                  <a:cubicBezTo>
                    <a:pt x="250984" y="113692"/>
                    <a:pt x="250984" y="122264"/>
                    <a:pt x="252889" y="124169"/>
                  </a:cubicBezTo>
                  <a:close/>
                  <a:moveTo>
                    <a:pt x="269081" y="138457"/>
                  </a:moveTo>
                  <a:cubicBezTo>
                    <a:pt x="271939" y="105119"/>
                    <a:pt x="269081" y="137504"/>
                    <a:pt x="269081" y="138457"/>
                  </a:cubicBezTo>
                  <a:close/>
                  <a:moveTo>
                    <a:pt x="530066" y="67972"/>
                  </a:moveTo>
                  <a:cubicBezTo>
                    <a:pt x="524351" y="60352"/>
                    <a:pt x="525304" y="84164"/>
                    <a:pt x="530066" y="67972"/>
                  </a:cubicBezTo>
                  <a:close/>
                  <a:moveTo>
                    <a:pt x="491014" y="71782"/>
                  </a:moveTo>
                  <a:cubicBezTo>
                    <a:pt x="486251" y="87022"/>
                    <a:pt x="475774" y="88927"/>
                    <a:pt x="490061" y="103214"/>
                  </a:cubicBezTo>
                  <a:cubicBezTo>
                    <a:pt x="488156" y="97499"/>
                    <a:pt x="486251" y="98452"/>
                    <a:pt x="487204" y="105119"/>
                  </a:cubicBezTo>
                  <a:cubicBezTo>
                    <a:pt x="491014" y="110834"/>
                    <a:pt x="498634" y="88927"/>
                    <a:pt x="491014" y="83212"/>
                  </a:cubicBezTo>
                  <a:cubicBezTo>
                    <a:pt x="493871" y="71782"/>
                    <a:pt x="514826" y="92737"/>
                    <a:pt x="511016" y="94642"/>
                  </a:cubicBezTo>
                  <a:cubicBezTo>
                    <a:pt x="510064" y="86069"/>
                    <a:pt x="522446" y="96547"/>
                    <a:pt x="518636" y="96547"/>
                  </a:cubicBezTo>
                  <a:cubicBezTo>
                    <a:pt x="521494" y="83212"/>
                    <a:pt x="510064" y="64162"/>
                    <a:pt x="491014" y="71782"/>
                  </a:cubicBezTo>
                  <a:close/>
                  <a:moveTo>
                    <a:pt x="361474" y="83212"/>
                  </a:moveTo>
                  <a:cubicBezTo>
                    <a:pt x="376714" y="123217"/>
                    <a:pt x="398621" y="87974"/>
                    <a:pt x="382429" y="110834"/>
                  </a:cubicBezTo>
                  <a:cubicBezTo>
                    <a:pt x="384334" y="117502"/>
                    <a:pt x="394811" y="134647"/>
                    <a:pt x="396716" y="137504"/>
                  </a:cubicBezTo>
                  <a:cubicBezTo>
                    <a:pt x="399574" y="130837"/>
                    <a:pt x="400526" y="128932"/>
                    <a:pt x="401479" y="132742"/>
                  </a:cubicBezTo>
                  <a:cubicBezTo>
                    <a:pt x="382429" y="130837"/>
                    <a:pt x="414814" y="96547"/>
                    <a:pt x="416719" y="91784"/>
                  </a:cubicBezTo>
                  <a:cubicBezTo>
                    <a:pt x="417671" y="107977"/>
                    <a:pt x="416719" y="95594"/>
                    <a:pt x="420529" y="103214"/>
                  </a:cubicBezTo>
                  <a:cubicBezTo>
                    <a:pt x="423386" y="95594"/>
                    <a:pt x="421481" y="88927"/>
                    <a:pt x="414814" y="83212"/>
                  </a:cubicBezTo>
                  <a:cubicBezTo>
                    <a:pt x="426244" y="78449"/>
                    <a:pt x="463391" y="90832"/>
                    <a:pt x="472916" y="91784"/>
                  </a:cubicBezTo>
                  <a:cubicBezTo>
                    <a:pt x="478631" y="49874"/>
                    <a:pt x="403384" y="90832"/>
                    <a:pt x="405289" y="88927"/>
                  </a:cubicBezTo>
                  <a:cubicBezTo>
                    <a:pt x="405289" y="88927"/>
                    <a:pt x="400526" y="69877"/>
                    <a:pt x="398621" y="69877"/>
                  </a:cubicBezTo>
                  <a:cubicBezTo>
                    <a:pt x="399574" y="72734"/>
                    <a:pt x="364331" y="81307"/>
                    <a:pt x="361474" y="83212"/>
                  </a:cubicBezTo>
                  <a:close/>
                  <a:moveTo>
                    <a:pt x="351949" y="91784"/>
                  </a:moveTo>
                  <a:cubicBezTo>
                    <a:pt x="339566" y="103214"/>
                    <a:pt x="350996" y="101309"/>
                    <a:pt x="344329" y="114644"/>
                  </a:cubicBezTo>
                  <a:cubicBezTo>
                    <a:pt x="346234" y="107024"/>
                    <a:pt x="304324" y="124169"/>
                    <a:pt x="296704" y="118454"/>
                  </a:cubicBezTo>
                  <a:cubicBezTo>
                    <a:pt x="300514" y="124169"/>
                    <a:pt x="327184" y="122264"/>
                    <a:pt x="328136" y="125122"/>
                  </a:cubicBezTo>
                  <a:cubicBezTo>
                    <a:pt x="347186" y="132742"/>
                    <a:pt x="356711" y="111787"/>
                    <a:pt x="351949" y="91784"/>
                  </a:cubicBezTo>
                  <a:close/>
                  <a:moveTo>
                    <a:pt x="255746" y="66067"/>
                  </a:moveTo>
                  <a:cubicBezTo>
                    <a:pt x="255746" y="65114"/>
                    <a:pt x="255746" y="66067"/>
                    <a:pt x="255746" y="66067"/>
                  </a:cubicBezTo>
                  <a:close/>
                </a:path>
              </a:pathLst>
            </a:custGeom>
            <a:grpFill/>
            <a:ln w="9525" cap="flat">
              <a:noFill/>
              <a:prstDash val="solid"/>
              <a:miter/>
            </a:ln>
          </p:spPr>
          <p:txBody>
            <a:bodyPr rtlCol="0" anchor="ctr"/>
            <a:lstStyle/>
            <a:p>
              <a:endParaRPr lang="en-US">
                <a:solidFill>
                  <a:prstClr val="black"/>
                </a:solidFill>
              </a:endParaRPr>
            </a:p>
          </p:txBody>
        </p:sp>
        <p:sp>
          <p:nvSpPr>
            <p:cNvPr id="1056" name="Freeform: Shape 1055">
              <a:extLst>
                <a:ext uri="{FF2B5EF4-FFF2-40B4-BE49-F238E27FC236}">
                  <a16:creationId xmlns:a16="http://schemas.microsoft.com/office/drawing/2014/main" xmlns="" id="{131E19DE-D714-47F3-A322-8A6B379614C2}"/>
                </a:ext>
              </a:extLst>
            </p:cNvPr>
            <p:cNvSpPr/>
            <p:nvPr/>
          </p:nvSpPr>
          <p:spPr>
            <a:xfrm>
              <a:off x="7568103" y="1082516"/>
              <a:ext cx="9525" cy="19050"/>
            </a:xfrm>
            <a:custGeom>
              <a:avLst/>
              <a:gdLst>
                <a:gd name="connsiteX0" fmla="*/ 8082 w 9525"/>
                <a:gd name="connsiteY0" fmla="*/ 12859 h 19050"/>
                <a:gd name="connsiteX1" fmla="*/ 8082 w 9525"/>
                <a:gd name="connsiteY1" fmla="*/ 7144 h 19050"/>
                <a:gd name="connsiteX2" fmla="*/ 8082 w 9525"/>
                <a:gd name="connsiteY2" fmla="*/ 12859 h 19050"/>
              </a:gdLst>
              <a:ahLst/>
              <a:cxnLst>
                <a:cxn ang="0">
                  <a:pos x="connsiteX0" y="connsiteY0"/>
                </a:cxn>
                <a:cxn ang="0">
                  <a:pos x="connsiteX1" y="connsiteY1"/>
                </a:cxn>
                <a:cxn ang="0">
                  <a:pos x="connsiteX2" y="connsiteY2"/>
                </a:cxn>
              </a:cxnLst>
              <a:rect l="l" t="t" r="r" b="b"/>
              <a:pathLst>
                <a:path w="9525" h="19050">
                  <a:moveTo>
                    <a:pt x="8082" y="12859"/>
                  </a:moveTo>
                  <a:cubicBezTo>
                    <a:pt x="8082" y="10954"/>
                    <a:pt x="9987" y="10001"/>
                    <a:pt x="8082" y="7144"/>
                  </a:cubicBezTo>
                  <a:cubicBezTo>
                    <a:pt x="9987" y="10954"/>
                    <a:pt x="5225" y="9049"/>
                    <a:pt x="8082"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057" name="Freeform: Shape 1056">
              <a:extLst>
                <a:ext uri="{FF2B5EF4-FFF2-40B4-BE49-F238E27FC236}">
                  <a16:creationId xmlns:a16="http://schemas.microsoft.com/office/drawing/2014/main" xmlns="" id="{A10FCAB2-E1BE-4CB9-B77B-E03F2DBB91B2}"/>
                </a:ext>
              </a:extLst>
            </p:cNvPr>
            <p:cNvSpPr/>
            <p:nvPr/>
          </p:nvSpPr>
          <p:spPr>
            <a:xfrm>
              <a:off x="7572137" y="1088482"/>
              <a:ext cx="9525" cy="9525"/>
            </a:xfrm>
            <a:custGeom>
              <a:avLst/>
              <a:gdLst>
                <a:gd name="connsiteX0" fmla="*/ 7858 w 9525"/>
                <a:gd name="connsiteY0" fmla="*/ 9750 h 9525"/>
                <a:gd name="connsiteX1" fmla="*/ 7858 w 9525"/>
                <a:gd name="connsiteY1" fmla="*/ 9750 h 9525"/>
              </a:gdLst>
              <a:ahLst/>
              <a:cxnLst>
                <a:cxn ang="0">
                  <a:pos x="connsiteX0" y="connsiteY0"/>
                </a:cxn>
                <a:cxn ang="0">
                  <a:pos x="connsiteX1" y="connsiteY1"/>
                </a:cxn>
              </a:cxnLst>
              <a:rect l="l" t="t" r="r" b="b"/>
              <a:pathLst>
                <a:path w="9525" h="9525">
                  <a:moveTo>
                    <a:pt x="7858" y="9750"/>
                  </a:moveTo>
                  <a:cubicBezTo>
                    <a:pt x="6906" y="4988"/>
                    <a:pt x="6906" y="7845"/>
                    <a:pt x="7858" y="9750"/>
                  </a:cubicBezTo>
                  <a:close/>
                </a:path>
              </a:pathLst>
            </a:custGeom>
            <a:grpFill/>
            <a:ln w="9525" cap="flat">
              <a:noFill/>
              <a:prstDash val="solid"/>
              <a:miter/>
            </a:ln>
          </p:spPr>
          <p:txBody>
            <a:bodyPr rtlCol="0" anchor="ctr"/>
            <a:lstStyle/>
            <a:p>
              <a:endParaRPr lang="en-US">
                <a:solidFill>
                  <a:prstClr val="black"/>
                </a:solidFill>
              </a:endParaRPr>
            </a:p>
          </p:txBody>
        </p:sp>
        <p:sp>
          <p:nvSpPr>
            <p:cNvPr id="1058" name="Freeform: Shape 1057">
              <a:extLst>
                <a:ext uri="{FF2B5EF4-FFF2-40B4-BE49-F238E27FC236}">
                  <a16:creationId xmlns:a16="http://schemas.microsoft.com/office/drawing/2014/main" xmlns="" id="{7C500852-8D48-4887-B280-21A440C99A96}"/>
                </a:ext>
              </a:extLst>
            </p:cNvPr>
            <p:cNvSpPr/>
            <p:nvPr/>
          </p:nvSpPr>
          <p:spPr>
            <a:xfrm>
              <a:off x="7588091" y="1115217"/>
              <a:ext cx="9525" cy="19050"/>
            </a:xfrm>
            <a:custGeom>
              <a:avLst/>
              <a:gdLst>
                <a:gd name="connsiteX0" fmla="*/ 7144 w 9525"/>
                <a:gd name="connsiteY0" fmla="*/ 8732 h 19050"/>
                <a:gd name="connsiteX1" fmla="*/ 7144 w 9525"/>
                <a:gd name="connsiteY1" fmla="*/ 8732 h 19050"/>
              </a:gdLst>
              <a:ahLst/>
              <a:cxnLst>
                <a:cxn ang="0">
                  <a:pos x="connsiteX0" y="connsiteY0"/>
                </a:cxn>
                <a:cxn ang="0">
                  <a:pos x="connsiteX1" y="connsiteY1"/>
                </a:cxn>
              </a:cxnLst>
              <a:rect l="l" t="t" r="r" b="b"/>
              <a:pathLst>
                <a:path w="9525" h="19050">
                  <a:moveTo>
                    <a:pt x="7144" y="8732"/>
                  </a:moveTo>
                  <a:cubicBezTo>
                    <a:pt x="7144" y="2065"/>
                    <a:pt x="12859" y="19210"/>
                    <a:pt x="7144" y="8732"/>
                  </a:cubicBezTo>
                  <a:close/>
                </a:path>
              </a:pathLst>
            </a:custGeom>
            <a:grpFill/>
            <a:ln w="9525" cap="flat">
              <a:noFill/>
              <a:prstDash val="solid"/>
              <a:miter/>
            </a:ln>
          </p:spPr>
          <p:txBody>
            <a:bodyPr rtlCol="0" anchor="ctr"/>
            <a:lstStyle/>
            <a:p>
              <a:endParaRPr lang="en-US">
                <a:solidFill>
                  <a:prstClr val="black"/>
                </a:solidFill>
              </a:endParaRPr>
            </a:p>
          </p:txBody>
        </p:sp>
        <p:sp>
          <p:nvSpPr>
            <p:cNvPr id="1059" name="Freeform: Shape 1058">
              <a:extLst>
                <a:ext uri="{FF2B5EF4-FFF2-40B4-BE49-F238E27FC236}">
                  <a16:creationId xmlns:a16="http://schemas.microsoft.com/office/drawing/2014/main" xmlns="" id="{96F7E78A-92DD-4889-92A1-182AFF1DB4AE}"/>
                </a:ext>
              </a:extLst>
            </p:cNvPr>
            <p:cNvSpPr/>
            <p:nvPr/>
          </p:nvSpPr>
          <p:spPr>
            <a:xfrm>
              <a:off x="7592854" y="1125755"/>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8096" y="3910"/>
                    <a:pt x="7144" y="8672"/>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1060" name="Freeform: Shape 1059">
              <a:extLst>
                <a:ext uri="{FF2B5EF4-FFF2-40B4-BE49-F238E27FC236}">
                  <a16:creationId xmlns:a16="http://schemas.microsoft.com/office/drawing/2014/main" xmlns="" id="{A50551A9-7205-474A-9660-DDFE304FEFF3}"/>
                </a:ext>
              </a:extLst>
            </p:cNvPr>
            <p:cNvSpPr/>
            <p:nvPr/>
          </p:nvSpPr>
          <p:spPr>
            <a:xfrm>
              <a:off x="7512844" y="1063374"/>
              <a:ext cx="9525" cy="9525"/>
            </a:xfrm>
            <a:custGeom>
              <a:avLst/>
              <a:gdLst>
                <a:gd name="connsiteX0" fmla="*/ 9049 w 9525"/>
                <a:gd name="connsiteY0" fmla="*/ 8188 h 9525"/>
                <a:gd name="connsiteX1" fmla="*/ 7144 w 9525"/>
                <a:gd name="connsiteY1" fmla="*/ 10093 h 9525"/>
                <a:gd name="connsiteX2" fmla="*/ 9049 w 9525"/>
                <a:gd name="connsiteY2" fmla="*/ 8188 h 9525"/>
              </a:gdLst>
              <a:ahLst/>
              <a:cxnLst>
                <a:cxn ang="0">
                  <a:pos x="connsiteX0" y="connsiteY0"/>
                </a:cxn>
                <a:cxn ang="0">
                  <a:pos x="connsiteX1" y="connsiteY1"/>
                </a:cxn>
                <a:cxn ang="0">
                  <a:pos x="connsiteX2" y="connsiteY2"/>
                </a:cxn>
              </a:cxnLst>
              <a:rect l="l" t="t" r="r" b="b"/>
              <a:pathLst>
                <a:path w="9525" h="9525">
                  <a:moveTo>
                    <a:pt x="9049" y="8188"/>
                  </a:moveTo>
                  <a:cubicBezTo>
                    <a:pt x="7144" y="5331"/>
                    <a:pt x="8096" y="9141"/>
                    <a:pt x="7144" y="10093"/>
                  </a:cubicBezTo>
                  <a:cubicBezTo>
                    <a:pt x="8096" y="9141"/>
                    <a:pt x="9049" y="10093"/>
                    <a:pt x="9049" y="8188"/>
                  </a:cubicBezTo>
                  <a:close/>
                </a:path>
              </a:pathLst>
            </a:custGeom>
            <a:grpFill/>
            <a:ln w="9525" cap="flat">
              <a:noFill/>
              <a:prstDash val="solid"/>
              <a:miter/>
            </a:ln>
          </p:spPr>
          <p:txBody>
            <a:bodyPr rtlCol="0" anchor="ctr"/>
            <a:lstStyle/>
            <a:p>
              <a:endParaRPr lang="en-US">
                <a:solidFill>
                  <a:prstClr val="black"/>
                </a:solidFill>
              </a:endParaRPr>
            </a:p>
          </p:txBody>
        </p:sp>
        <p:sp>
          <p:nvSpPr>
            <p:cNvPr id="1061" name="Freeform: Shape 1060">
              <a:extLst>
                <a:ext uri="{FF2B5EF4-FFF2-40B4-BE49-F238E27FC236}">
                  <a16:creationId xmlns:a16="http://schemas.microsoft.com/office/drawing/2014/main" xmlns="" id="{71AD2B88-0527-48D1-B7B3-B1DB31E9EAE4}"/>
                </a:ext>
              </a:extLst>
            </p:cNvPr>
            <p:cNvSpPr/>
            <p:nvPr/>
          </p:nvSpPr>
          <p:spPr>
            <a:xfrm>
              <a:off x="7079456" y="1099661"/>
              <a:ext cx="28575" cy="9525"/>
            </a:xfrm>
            <a:custGeom>
              <a:avLst/>
              <a:gdLst>
                <a:gd name="connsiteX0" fmla="*/ 22384 w 28575"/>
                <a:gd name="connsiteY0" fmla="*/ 7144 h 9525"/>
                <a:gd name="connsiteX1" fmla="*/ 7144 w 28575"/>
                <a:gd name="connsiteY1" fmla="*/ 8096 h 9525"/>
                <a:gd name="connsiteX2" fmla="*/ 22384 w 28575"/>
                <a:gd name="connsiteY2" fmla="*/ 7144 h 9525"/>
              </a:gdLst>
              <a:ahLst/>
              <a:cxnLst>
                <a:cxn ang="0">
                  <a:pos x="connsiteX0" y="connsiteY0"/>
                </a:cxn>
                <a:cxn ang="0">
                  <a:pos x="connsiteX1" y="connsiteY1"/>
                </a:cxn>
                <a:cxn ang="0">
                  <a:pos x="connsiteX2" y="connsiteY2"/>
                </a:cxn>
              </a:cxnLst>
              <a:rect l="l" t="t" r="r" b="b"/>
              <a:pathLst>
                <a:path w="28575" h="9525">
                  <a:moveTo>
                    <a:pt x="22384" y="7144"/>
                  </a:moveTo>
                  <a:lnTo>
                    <a:pt x="7144" y="8096"/>
                  </a:lnTo>
                  <a:cubicBezTo>
                    <a:pt x="10954" y="8096"/>
                    <a:pt x="14764" y="8096"/>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2" name="Freeform: Shape 1061">
              <a:extLst>
                <a:ext uri="{FF2B5EF4-FFF2-40B4-BE49-F238E27FC236}">
                  <a16:creationId xmlns:a16="http://schemas.microsoft.com/office/drawing/2014/main" xmlns="" id="{C70B9B0D-17AA-4119-BF57-0E62CD80BD40}"/>
                </a:ext>
              </a:extLst>
            </p:cNvPr>
            <p:cNvSpPr/>
            <p:nvPr/>
          </p:nvSpPr>
          <p:spPr>
            <a:xfrm>
              <a:off x="7442359" y="1081141"/>
              <a:ext cx="19050" cy="19050"/>
            </a:xfrm>
            <a:custGeom>
              <a:avLst/>
              <a:gdLst>
                <a:gd name="connsiteX0" fmla="*/ 7144 w 19050"/>
                <a:gd name="connsiteY0" fmla="*/ 18044 h 19050"/>
                <a:gd name="connsiteX1" fmla="*/ 7144 w 19050"/>
                <a:gd name="connsiteY1" fmla="*/ 18044 h 19050"/>
              </a:gdLst>
              <a:ahLst/>
              <a:cxnLst>
                <a:cxn ang="0">
                  <a:pos x="connsiteX0" y="connsiteY0"/>
                </a:cxn>
                <a:cxn ang="0">
                  <a:pos x="connsiteX1" y="connsiteY1"/>
                </a:cxn>
              </a:cxnLst>
              <a:rect l="l" t="t" r="r" b="b"/>
              <a:pathLst>
                <a:path w="19050" h="19050">
                  <a:moveTo>
                    <a:pt x="7144" y="18044"/>
                  </a:moveTo>
                  <a:cubicBezTo>
                    <a:pt x="17621" y="-54"/>
                    <a:pt x="8096" y="7566"/>
                    <a:pt x="7144" y="18044"/>
                  </a:cubicBezTo>
                  <a:close/>
                </a:path>
              </a:pathLst>
            </a:custGeom>
            <a:grpFill/>
            <a:ln w="9525" cap="flat">
              <a:noFill/>
              <a:prstDash val="solid"/>
              <a:miter/>
            </a:ln>
          </p:spPr>
          <p:txBody>
            <a:bodyPr rtlCol="0" anchor="ctr"/>
            <a:lstStyle/>
            <a:p>
              <a:endParaRPr lang="en-US">
                <a:solidFill>
                  <a:prstClr val="black"/>
                </a:solidFill>
              </a:endParaRPr>
            </a:p>
          </p:txBody>
        </p:sp>
        <p:sp>
          <p:nvSpPr>
            <p:cNvPr id="1063" name="Freeform: Shape 1062">
              <a:extLst>
                <a:ext uri="{FF2B5EF4-FFF2-40B4-BE49-F238E27FC236}">
                  <a16:creationId xmlns:a16="http://schemas.microsoft.com/office/drawing/2014/main" xmlns="" id="{A7A484B9-FABC-4901-8331-623B54D0B6EC}"/>
                </a:ext>
              </a:extLst>
            </p:cNvPr>
            <p:cNvSpPr/>
            <p:nvPr/>
          </p:nvSpPr>
          <p:spPr>
            <a:xfrm>
              <a:off x="7433786" y="1067276"/>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6669" y="25241"/>
                    <a:pt x="10001"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4" name="Freeform: Shape 1063">
              <a:extLst>
                <a:ext uri="{FF2B5EF4-FFF2-40B4-BE49-F238E27FC236}">
                  <a16:creationId xmlns:a16="http://schemas.microsoft.com/office/drawing/2014/main" xmlns="" id="{54CF7E80-58AE-4553-AF58-5CFD9D754DDF}"/>
                </a:ext>
              </a:extLst>
            </p:cNvPr>
            <p:cNvSpPr/>
            <p:nvPr/>
          </p:nvSpPr>
          <p:spPr>
            <a:xfrm>
              <a:off x="7525226" y="11663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476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5" name="Freeform: Shape 1064">
              <a:extLst>
                <a:ext uri="{FF2B5EF4-FFF2-40B4-BE49-F238E27FC236}">
                  <a16:creationId xmlns:a16="http://schemas.microsoft.com/office/drawing/2014/main" xmlns="" id="{68EFD88E-A9AD-43FC-BEE9-A98329271E21}"/>
                </a:ext>
              </a:extLst>
            </p:cNvPr>
            <p:cNvSpPr/>
            <p:nvPr/>
          </p:nvSpPr>
          <p:spPr>
            <a:xfrm>
              <a:off x="7417805" y="1074988"/>
              <a:ext cx="9525" cy="9525"/>
            </a:xfrm>
            <a:custGeom>
              <a:avLst/>
              <a:gdLst>
                <a:gd name="connsiteX0" fmla="*/ 8837 w 9525"/>
                <a:gd name="connsiteY0" fmla="*/ 9909 h 9525"/>
                <a:gd name="connsiteX1" fmla="*/ 8837 w 9525"/>
                <a:gd name="connsiteY1" fmla="*/ 9909 h 9525"/>
              </a:gdLst>
              <a:ahLst/>
              <a:cxnLst>
                <a:cxn ang="0">
                  <a:pos x="connsiteX0" y="connsiteY0"/>
                </a:cxn>
                <a:cxn ang="0">
                  <a:pos x="connsiteX1" y="connsiteY1"/>
                </a:cxn>
              </a:cxnLst>
              <a:rect l="l" t="t" r="r" b="b"/>
              <a:pathLst>
                <a:path w="9525" h="9525">
                  <a:moveTo>
                    <a:pt x="8837" y="9909"/>
                  </a:moveTo>
                  <a:cubicBezTo>
                    <a:pt x="8837" y="8956"/>
                    <a:pt x="5027" y="4194"/>
                    <a:pt x="8837" y="9909"/>
                  </a:cubicBezTo>
                  <a:close/>
                </a:path>
              </a:pathLst>
            </a:custGeom>
            <a:grpFill/>
            <a:ln w="9525" cap="flat">
              <a:noFill/>
              <a:prstDash val="solid"/>
              <a:miter/>
            </a:ln>
          </p:spPr>
          <p:txBody>
            <a:bodyPr rtlCol="0" anchor="ctr"/>
            <a:lstStyle/>
            <a:p>
              <a:endParaRPr lang="en-US">
                <a:solidFill>
                  <a:prstClr val="black"/>
                </a:solidFill>
              </a:endParaRPr>
            </a:p>
          </p:txBody>
        </p:sp>
        <p:sp>
          <p:nvSpPr>
            <p:cNvPr id="1066" name="Freeform: Shape 1065">
              <a:extLst>
                <a:ext uri="{FF2B5EF4-FFF2-40B4-BE49-F238E27FC236}">
                  <a16:creationId xmlns:a16="http://schemas.microsoft.com/office/drawing/2014/main" xmlns="" id="{255C0FBB-F0C3-44CC-ACC1-6E1BFF77FE88}"/>
                </a:ext>
              </a:extLst>
            </p:cNvPr>
            <p:cNvSpPr/>
            <p:nvPr/>
          </p:nvSpPr>
          <p:spPr>
            <a:xfrm>
              <a:off x="7419499" y="107489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67" name="Freeform: Shape 1066">
              <a:extLst>
                <a:ext uri="{FF2B5EF4-FFF2-40B4-BE49-F238E27FC236}">
                  <a16:creationId xmlns:a16="http://schemas.microsoft.com/office/drawing/2014/main" xmlns="" id="{8E658D01-0969-4D5E-8F53-FAFE5B1F9B41}"/>
                </a:ext>
              </a:extLst>
            </p:cNvPr>
            <p:cNvSpPr/>
            <p:nvPr/>
          </p:nvSpPr>
          <p:spPr>
            <a:xfrm>
              <a:off x="7529036" y="1178162"/>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9049" y="7700"/>
                    <a:pt x="11906"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068" name="Freeform: Shape 1067">
              <a:extLst>
                <a:ext uri="{FF2B5EF4-FFF2-40B4-BE49-F238E27FC236}">
                  <a16:creationId xmlns:a16="http://schemas.microsoft.com/office/drawing/2014/main" xmlns="" id="{84C6B85B-78BD-4AB9-B84F-35368E7C73DA}"/>
                </a:ext>
              </a:extLst>
            </p:cNvPr>
            <p:cNvSpPr/>
            <p:nvPr/>
          </p:nvSpPr>
          <p:spPr>
            <a:xfrm>
              <a:off x="7499806" y="1151942"/>
              <a:ext cx="9525" cy="9525"/>
            </a:xfrm>
            <a:custGeom>
              <a:avLst/>
              <a:gdLst>
                <a:gd name="connsiteX0" fmla="*/ 7799 w 9525"/>
                <a:gd name="connsiteY0" fmla="*/ 10107 h 9525"/>
                <a:gd name="connsiteX1" fmla="*/ 8751 w 9525"/>
                <a:gd name="connsiteY1" fmla="*/ 7250 h 9525"/>
                <a:gd name="connsiteX2" fmla="*/ 7799 w 9525"/>
                <a:gd name="connsiteY2" fmla="*/ 10107 h 9525"/>
              </a:gdLst>
              <a:ahLst/>
              <a:cxnLst>
                <a:cxn ang="0">
                  <a:pos x="connsiteX0" y="connsiteY0"/>
                </a:cxn>
                <a:cxn ang="0">
                  <a:pos x="connsiteX1" y="connsiteY1"/>
                </a:cxn>
                <a:cxn ang="0">
                  <a:pos x="connsiteX2" y="connsiteY2"/>
                </a:cxn>
              </a:cxnLst>
              <a:rect l="l" t="t" r="r" b="b"/>
              <a:pathLst>
                <a:path w="9525" h="9525">
                  <a:moveTo>
                    <a:pt x="7799" y="10107"/>
                  </a:moveTo>
                  <a:lnTo>
                    <a:pt x="8751" y="7250"/>
                  </a:lnTo>
                  <a:cubicBezTo>
                    <a:pt x="8751" y="7250"/>
                    <a:pt x="5894" y="6297"/>
                    <a:pt x="7799" y="10107"/>
                  </a:cubicBezTo>
                  <a:close/>
                </a:path>
              </a:pathLst>
            </a:custGeom>
            <a:grpFill/>
            <a:ln w="9525" cap="flat">
              <a:noFill/>
              <a:prstDash val="solid"/>
              <a:miter/>
            </a:ln>
          </p:spPr>
          <p:txBody>
            <a:bodyPr rtlCol="0" anchor="ctr"/>
            <a:lstStyle/>
            <a:p>
              <a:endParaRPr lang="en-US">
                <a:solidFill>
                  <a:prstClr val="black"/>
                </a:solidFill>
              </a:endParaRPr>
            </a:p>
          </p:txBody>
        </p:sp>
        <p:sp>
          <p:nvSpPr>
            <p:cNvPr id="1069" name="Freeform: Shape 1068">
              <a:extLst>
                <a:ext uri="{FF2B5EF4-FFF2-40B4-BE49-F238E27FC236}">
                  <a16:creationId xmlns:a16="http://schemas.microsoft.com/office/drawing/2014/main" xmlns="" id="{ECF01A12-27A5-4015-A53F-F5670380201B}"/>
                </a:ext>
              </a:extLst>
            </p:cNvPr>
            <p:cNvSpPr/>
            <p:nvPr/>
          </p:nvSpPr>
          <p:spPr>
            <a:xfrm>
              <a:off x="7407645" y="107965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0" name="Freeform: Shape 1069">
              <a:extLst>
                <a:ext uri="{FF2B5EF4-FFF2-40B4-BE49-F238E27FC236}">
                  <a16:creationId xmlns:a16="http://schemas.microsoft.com/office/drawing/2014/main" xmlns="" id="{F28D0ABD-1F89-4C67-9D53-739A13C52A79}"/>
                </a:ext>
              </a:extLst>
            </p:cNvPr>
            <p:cNvSpPr/>
            <p:nvPr/>
          </p:nvSpPr>
          <p:spPr>
            <a:xfrm>
              <a:off x="7493387" y="1174908"/>
              <a:ext cx="9525" cy="19050"/>
            </a:xfrm>
            <a:custGeom>
              <a:avLst/>
              <a:gdLst>
                <a:gd name="connsiteX0" fmla="*/ 7550 w 9525"/>
                <a:gd name="connsiteY0" fmla="*/ 7144 h 19050"/>
                <a:gd name="connsiteX1" fmla="*/ 8503 w 9525"/>
                <a:gd name="connsiteY1" fmla="*/ 12859 h 19050"/>
                <a:gd name="connsiteX2" fmla="*/ 7550 w 9525"/>
                <a:gd name="connsiteY2" fmla="*/ 7144 h 19050"/>
              </a:gdLst>
              <a:ahLst/>
              <a:cxnLst>
                <a:cxn ang="0">
                  <a:pos x="connsiteX0" y="connsiteY0"/>
                </a:cxn>
                <a:cxn ang="0">
                  <a:pos x="connsiteX1" y="connsiteY1"/>
                </a:cxn>
                <a:cxn ang="0">
                  <a:pos x="connsiteX2" y="connsiteY2"/>
                </a:cxn>
              </a:cxnLst>
              <a:rect l="l" t="t" r="r" b="b"/>
              <a:pathLst>
                <a:path w="9525" h="19050">
                  <a:moveTo>
                    <a:pt x="7550" y="7144"/>
                  </a:moveTo>
                  <a:cubicBezTo>
                    <a:pt x="10408" y="10954"/>
                    <a:pt x="4693" y="10001"/>
                    <a:pt x="8503" y="12859"/>
                  </a:cubicBezTo>
                  <a:cubicBezTo>
                    <a:pt x="10408" y="11906"/>
                    <a:pt x="9456" y="9049"/>
                    <a:pt x="75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1" name="Freeform: Shape 1070">
              <a:extLst>
                <a:ext uri="{FF2B5EF4-FFF2-40B4-BE49-F238E27FC236}">
                  <a16:creationId xmlns:a16="http://schemas.microsoft.com/office/drawing/2014/main" xmlns="" id="{CBD59579-D4C2-4980-919C-58BDE842E953}"/>
                </a:ext>
              </a:extLst>
            </p:cNvPr>
            <p:cNvSpPr/>
            <p:nvPr/>
          </p:nvSpPr>
          <p:spPr>
            <a:xfrm>
              <a:off x="7423309" y="11425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2" name="Freeform: Shape 1071">
              <a:extLst>
                <a:ext uri="{FF2B5EF4-FFF2-40B4-BE49-F238E27FC236}">
                  <a16:creationId xmlns:a16="http://schemas.microsoft.com/office/drawing/2014/main" xmlns="" id="{1EE8C04D-6DCB-424A-87AF-A93DCFBE462E}"/>
                </a:ext>
              </a:extLst>
            </p:cNvPr>
            <p:cNvSpPr/>
            <p:nvPr/>
          </p:nvSpPr>
          <p:spPr>
            <a:xfrm>
              <a:off x="7423309" y="1141094"/>
              <a:ext cx="9525" cy="9525"/>
            </a:xfrm>
            <a:custGeom>
              <a:avLst/>
              <a:gdLst>
                <a:gd name="connsiteX0" fmla="*/ 7144 w 9525"/>
                <a:gd name="connsiteY0" fmla="*/ 8572 h 9525"/>
                <a:gd name="connsiteX1" fmla="*/ 10001 w 9525"/>
                <a:gd name="connsiteY1" fmla="*/ 8572 h 9525"/>
                <a:gd name="connsiteX2" fmla="*/ 7144 w 9525"/>
                <a:gd name="connsiteY2" fmla="*/ 8572 h 9525"/>
              </a:gdLst>
              <a:ahLst/>
              <a:cxnLst>
                <a:cxn ang="0">
                  <a:pos x="connsiteX0" y="connsiteY0"/>
                </a:cxn>
                <a:cxn ang="0">
                  <a:pos x="connsiteX1" y="connsiteY1"/>
                </a:cxn>
                <a:cxn ang="0">
                  <a:pos x="connsiteX2" y="connsiteY2"/>
                </a:cxn>
              </a:cxnLst>
              <a:rect l="l" t="t" r="r" b="b"/>
              <a:pathLst>
                <a:path w="9525" h="9525">
                  <a:moveTo>
                    <a:pt x="7144" y="8572"/>
                  </a:moveTo>
                  <a:cubicBezTo>
                    <a:pt x="8096" y="8572"/>
                    <a:pt x="9049" y="9525"/>
                    <a:pt x="10001" y="8572"/>
                  </a:cubicBezTo>
                  <a:cubicBezTo>
                    <a:pt x="8096" y="6668"/>
                    <a:pt x="8096" y="6668"/>
                    <a:pt x="7144" y="8572"/>
                  </a:cubicBezTo>
                  <a:close/>
                </a:path>
              </a:pathLst>
            </a:custGeom>
            <a:grpFill/>
            <a:ln w="9525" cap="flat">
              <a:noFill/>
              <a:prstDash val="solid"/>
              <a:miter/>
            </a:ln>
          </p:spPr>
          <p:txBody>
            <a:bodyPr rtlCol="0" anchor="ctr"/>
            <a:lstStyle/>
            <a:p>
              <a:endParaRPr lang="en-US">
                <a:solidFill>
                  <a:prstClr val="black"/>
                </a:solidFill>
              </a:endParaRPr>
            </a:p>
          </p:txBody>
        </p:sp>
        <p:sp>
          <p:nvSpPr>
            <p:cNvPr id="1073" name="Freeform: Shape 1072">
              <a:extLst>
                <a:ext uri="{FF2B5EF4-FFF2-40B4-BE49-F238E27FC236}">
                  <a16:creationId xmlns:a16="http://schemas.microsoft.com/office/drawing/2014/main" xmlns="" id="{C088B56C-2041-488F-B811-EB8BA2B21B52}"/>
                </a:ext>
              </a:extLst>
            </p:cNvPr>
            <p:cNvSpPr/>
            <p:nvPr/>
          </p:nvSpPr>
          <p:spPr>
            <a:xfrm>
              <a:off x="7413627" y="1143034"/>
              <a:ext cx="9525" cy="9525"/>
            </a:xfrm>
            <a:custGeom>
              <a:avLst/>
              <a:gdLst>
                <a:gd name="connsiteX0" fmla="*/ 7301 w 9525"/>
                <a:gd name="connsiteY0" fmla="*/ 10443 h 9525"/>
                <a:gd name="connsiteX1" fmla="*/ 7301 w 9525"/>
                <a:gd name="connsiteY1" fmla="*/ 10443 h 9525"/>
              </a:gdLst>
              <a:ahLst/>
              <a:cxnLst>
                <a:cxn ang="0">
                  <a:pos x="connsiteX0" y="connsiteY0"/>
                </a:cxn>
                <a:cxn ang="0">
                  <a:pos x="connsiteX1" y="connsiteY1"/>
                </a:cxn>
              </a:cxnLst>
              <a:rect l="l" t="t" r="r" b="b"/>
              <a:pathLst>
                <a:path w="9525" h="9525">
                  <a:moveTo>
                    <a:pt x="7301" y="10443"/>
                  </a:moveTo>
                  <a:cubicBezTo>
                    <a:pt x="10158" y="4728"/>
                    <a:pt x="6348" y="7586"/>
                    <a:pt x="7301" y="10443"/>
                  </a:cubicBezTo>
                  <a:close/>
                </a:path>
              </a:pathLst>
            </a:custGeom>
            <a:grpFill/>
            <a:ln w="9525" cap="flat">
              <a:noFill/>
              <a:prstDash val="solid"/>
              <a:miter/>
            </a:ln>
          </p:spPr>
          <p:txBody>
            <a:bodyPr rtlCol="0" anchor="ctr"/>
            <a:lstStyle/>
            <a:p>
              <a:endParaRPr lang="en-US">
                <a:solidFill>
                  <a:prstClr val="black"/>
                </a:solidFill>
              </a:endParaRPr>
            </a:p>
          </p:txBody>
        </p:sp>
        <p:sp>
          <p:nvSpPr>
            <p:cNvPr id="1074" name="Freeform: Shape 1073">
              <a:extLst>
                <a:ext uri="{FF2B5EF4-FFF2-40B4-BE49-F238E27FC236}">
                  <a16:creationId xmlns:a16="http://schemas.microsoft.com/office/drawing/2014/main" xmlns="" id="{8B67D297-BDB7-4C0D-936D-E9F82AEA1498}"/>
                </a:ext>
              </a:extLst>
            </p:cNvPr>
            <p:cNvSpPr/>
            <p:nvPr/>
          </p:nvSpPr>
          <p:spPr>
            <a:xfrm>
              <a:off x="7327106" y="1087569"/>
              <a:ext cx="19050" cy="9525"/>
            </a:xfrm>
            <a:custGeom>
              <a:avLst/>
              <a:gdLst>
                <a:gd name="connsiteX0" fmla="*/ 7144 w 19050"/>
                <a:gd name="connsiteY0" fmla="*/ 7805 h 9525"/>
                <a:gd name="connsiteX1" fmla="*/ 7144 w 19050"/>
                <a:gd name="connsiteY1" fmla="*/ 7805 h 9525"/>
              </a:gdLst>
              <a:ahLst/>
              <a:cxnLst>
                <a:cxn ang="0">
                  <a:pos x="connsiteX0" y="connsiteY0"/>
                </a:cxn>
                <a:cxn ang="0">
                  <a:pos x="connsiteX1" y="connsiteY1"/>
                </a:cxn>
              </a:cxnLst>
              <a:rect l="l" t="t" r="r" b="b"/>
              <a:pathLst>
                <a:path w="19050" h="9525">
                  <a:moveTo>
                    <a:pt x="7144" y="7805"/>
                  </a:moveTo>
                  <a:cubicBezTo>
                    <a:pt x="19526" y="12568"/>
                    <a:pt x="10001" y="4948"/>
                    <a:pt x="714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75" name="Freeform: Shape 1074">
              <a:extLst>
                <a:ext uri="{FF2B5EF4-FFF2-40B4-BE49-F238E27FC236}">
                  <a16:creationId xmlns:a16="http://schemas.microsoft.com/office/drawing/2014/main" xmlns="" id="{DA00C2A6-ABBD-4AF7-ABC5-665C8A2EB9A8}"/>
                </a:ext>
              </a:extLst>
            </p:cNvPr>
            <p:cNvSpPr/>
            <p:nvPr/>
          </p:nvSpPr>
          <p:spPr>
            <a:xfrm>
              <a:off x="7366159" y="10754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76" name="Freeform: Shape 1075">
              <a:extLst>
                <a:ext uri="{FF2B5EF4-FFF2-40B4-BE49-F238E27FC236}">
                  <a16:creationId xmlns:a16="http://schemas.microsoft.com/office/drawing/2014/main" xmlns="" id="{6053FDB6-3A7D-4C68-ADE7-EBAA35C62D2C}"/>
                </a:ext>
              </a:extLst>
            </p:cNvPr>
            <p:cNvSpPr/>
            <p:nvPr/>
          </p:nvSpPr>
          <p:spPr>
            <a:xfrm>
              <a:off x="7474744" y="1192053"/>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2047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7" name="Freeform: Shape 1076">
              <a:extLst>
                <a:ext uri="{FF2B5EF4-FFF2-40B4-BE49-F238E27FC236}">
                  <a16:creationId xmlns:a16="http://schemas.microsoft.com/office/drawing/2014/main" xmlns="" id="{0E6AAE0C-A7B8-4628-8B49-6D6FF14CB645}"/>
                </a:ext>
              </a:extLst>
            </p:cNvPr>
            <p:cNvSpPr/>
            <p:nvPr/>
          </p:nvSpPr>
          <p:spPr>
            <a:xfrm>
              <a:off x="7322344" y="1086250"/>
              <a:ext cx="9525" cy="9525"/>
            </a:xfrm>
            <a:custGeom>
              <a:avLst/>
              <a:gdLst>
                <a:gd name="connsiteX0" fmla="*/ 7144 w 9525"/>
                <a:gd name="connsiteY0" fmla="*/ 8172 h 9525"/>
                <a:gd name="connsiteX1" fmla="*/ 9049 w 9525"/>
                <a:gd name="connsiteY1" fmla="*/ 9125 h 9525"/>
                <a:gd name="connsiteX2" fmla="*/ 7144 w 9525"/>
                <a:gd name="connsiteY2" fmla="*/ 8172 h 9525"/>
              </a:gdLst>
              <a:ahLst/>
              <a:cxnLst>
                <a:cxn ang="0">
                  <a:pos x="connsiteX0" y="connsiteY0"/>
                </a:cxn>
                <a:cxn ang="0">
                  <a:pos x="connsiteX1" y="connsiteY1"/>
                </a:cxn>
                <a:cxn ang="0">
                  <a:pos x="connsiteX2" y="connsiteY2"/>
                </a:cxn>
              </a:cxnLst>
              <a:rect l="l" t="t" r="r" b="b"/>
              <a:pathLst>
                <a:path w="9525" h="9525">
                  <a:moveTo>
                    <a:pt x="7144" y="8172"/>
                  </a:moveTo>
                  <a:cubicBezTo>
                    <a:pt x="8096" y="8172"/>
                    <a:pt x="8096" y="8172"/>
                    <a:pt x="9049" y="9125"/>
                  </a:cubicBezTo>
                  <a:cubicBezTo>
                    <a:pt x="9049" y="5315"/>
                    <a:pt x="7144" y="8172"/>
                    <a:pt x="7144" y="8172"/>
                  </a:cubicBezTo>
                  <a:close/>
                </a:path>
              </a:pathLst>
            </a:custGeom>
            <a:grpFill/>
            <a:ln w="9525" cap="flat">
              <a:noFill/>
              <a:prstDash val="solid"/>
              <a:miter/>
            </a:ln>
          </p:spPr>
          <p:txBody>
            <a:bodyPr rtlCol="0" anchor="ctr"/>
            <a:lstStyle/>
            <a:p>
              <a:endParaRPr lang="en-US">
                <a:solidFill>
                  <a:prstClr val="black"/>
                </a:solidFill>
              </a:endParaRPr>
            </a:p>
          </p:txBody>
        </p:sp>
        <p:sp>
          <p:nvSpPr>
            <p:cNvPr id="1078" name="Freeform: Shape 1077">
              <a:extLst>
                <a:ext uri="{FF2B5EF4-FFF2-40B4-BE49-F238E27FC236}">
                  <a16:creationId xmlns:a16="http://schemas.microsoft.com/office/drawing/2014/main" xmlns="" id="{ACC5F729-715F-4C4A-8C38-49036F56B98D}"/>
                </a:ext>
              </a:extLst>
            </p:cNvPr>
            <p:cNvSpPr/>
            <p:nvPr/>
          </p:nvSpPr>
          <p:spPr>
            <a:xfrm>
              <a:off x="7382160" y="1142875"/>
              <a:ext cx="9525" cy="9525"/>
            </a:xfrm>
            <a:custGeom>
              <a:avLst/>
              <a:gdLst>
                <a:gd name="connsiteX0" fmla="*/ 7335 w 9525"/>
                <a:gd name="connsiteY0" fmla="*/ 9650 h 9525"/>
                <a:gd name="connsiteX1" fmla="*/ 10193 w 9525"/>
                <a:gd name="connsiteY1" fmla="*/ 10602 h 9525"/>
                <a:gd name="connsiteX2" fmla="*/ 7335 w 9525"/>
                <a:gd name="connsiteY2" fmla="*/ 9650 h 9525"/>
              </a:gdLst>
              <a:ahLst/>
              <a:cxnLst>
                <a:cxn ang="0">
                  <a:pos x="connsiteX0" y="connsiteY0"/>
                </a:cxn>
                <a:cxn ang="0">
                  <a:pos x="connsiteX1" y="connsiteY1"/>
                </a:cxn>
                <a:cxn ang="0">
                  <a:pos x="connsiteX2" y="connsiteY2"/>
                </a:cxn>
              </a:cxnLst>
              <a:rect l="l" t="t" r="r" b="b"/>
              <a:pathLst>
                <a:path w="9525" h="9525">
                  <a:moveTo>
                    <a:pt x="7335" y="9650"/>
                  </a:moveTo>
                  <a:cubicBezTo>
                    <a:pt x="8288" y="11555"/>
                    <a:pt x="9240" y="9650"/>
                    <a:pt x="10193" y="10602"/>
                  </a:cubicBezTo>
                  <a:cubicBezTo>
                    <a:pt x="9240" y="9650"/>
                    <a:pt x="6383" y="3935"/>
                    <a:pt x="7335" y="9650"/>
                  </a:cubicBezTo>
                  <a:close/>
                </a:path>
              </a:pathLst>
            </a:custGeom>
            <a:grpFill/>
            <a:ln w="9525" cap="flat">
              <a:noFill/>
              <a:prstDash val="solid"/>
              <a:miter/>
            </a:ln>
          </p:spPr>
          <p:txBody>
            <a:bodyPr rtlCol="0" anchor="ctr"/>
            <a:lstStyle/>
            <a:p>
              <a:endParaRPr lang="en-US">
                <a:solidFill>
                  <a:prstClr val="black"/>
                </a:solidFill>
              </a:endParaRPr>
            </a:p>
          </p:txBody>
        </p:sp>
        <p:sp>
          <p:nvSpPr>
            <p:cNvPr id="1079" name="Freeform: Shape 1078">
              <a:extLst>
                <a:ext uri="{FF2B5EF4-FFF2-40B4-BE49-F238E27FC236}">
                  <a16:creationId xmlns:a16="http://schemas.microsoft.com/office/drawing/2014/main" xmlns="" id="{946B6451-7857-4516-94D7-58C651EECB49}"/>
                </a:ext>
              </a:extLst>
            </p:cNvPr>
            <p:cNvSpPr/>
            <p:nvPr/>
          </p:nvSpPr>
          <p:spPr>
            <a:xfrm>
              <a:off x="7318534" y="1102769"/>
              <a:ext cx="9525" cy="19050"/>
            </a:xfrm>
            <a:custGeom>
              <a:avLst/>
              <a:gdLst>
                <a:gd name="connsiteX0" fmla="*/ 7144 w 9525"/>
                <a:gd name="connsiteY0" fmla="*/ 7846 h 19050"/>
                <a:gd name="connsiteX1" fmla="*/ 9049 w 9525"/>
                <a:gd name="connsiteY1" fmla="*/ 13561 h 19050"/>
                <a:gd name="connsiteX2" fmla="*/ 7144 w 9525"/>
                <a:gd name="connsiteY2" fmla="*/ 7846 h 19050"/>
              </a:gdLst>
              <a:ahLst/>
              <a:cxnLst>
                <a:cxn ang="0">
                  <a:pos x="connsiteX0" y="connsiteY0"/>
                </a:cxn>
                <a:cxn ang="0">
                  <a:pos x="connsiteX1" y="connsiteY1"/>
                </a:cxn>
                <a:cxn ang="0">
                  <a:pos x="connsiteX2" y="connsiteY2"/>
                </a:cxn>
              </a:cxnLst>
              <a:rect l="l" t="t" r="r" b="b"/>
              <a:pathLst>
                <a:path w="9525" h="19050">
                  <a:moveTo>
                    <a:pt x="7144" y="7846"/>
                  </a:moveTo>
                  <a:cubicBezTo>
                    <a:pt x="8096" y="7846"/>
                    <a:pt x="9049" y="10703"/>
                    <a:pt x="9049" y="13561"/>
                  </a:cubicBezTo>
                  <a:cubicBezTo>
                    <a:pt x="10001" y="11656"/>
                    <a:pt x="9049" y="4988"/>
                    <a:pt x="7144" y="7846"/>
                  </a:cubicBezTo>
                  <a:close/>
                </a:path>
              </a:pathLst>
            </a:custGeom>
            <a:grpFill/>
            <a:ln w="9525" cap="flat">
              <a:noFill/>
              <a:prstDash val="solid"/>
              <a:miter/>
            </a:ln>
          </p:spPr>
          <p:txBody>
            <a:bodyPr rtlCol="0" anchor="ctr"/>
            <a:lstStyle/>
            <a:p>
              <a:endParaRPr lang="en-US">
                <a:solidFill>
                  <a:prstClr val="black"/>
                </a:solidFill>
              </a:endParaRPr>
            </a:p>
          </p:txBody>
        </p:sp>
        <p:sp>
          <p:nvSpPr>
            <p:cNvPr id="1080" name="Freeform: Shape 1079">
              <a:extLst>
                <a:ext uri="{FF2B5EF4-FFF2-40B4-BE49-F238E27FC236}">
                  <a16:creationId xmlns:a16="http://schemas.microsoft.com/office/drawing/2014/main" xmlns="" id="{74817079-9855-4E54-9C30-678295F3DBF7}"/>
                </a:ext>
              </a:extLst>
            </p:cNvPr>
            <p:cNvSpPr/>
            <p:nvPr/>
          </p:nvSpPr>
          <p:spPr>
            <a:xfrm>
              <a:off x="7376636" y="114495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285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81" name="Freeform: Shape 1080">
              <a:extLst>
                <a:ext uri="{FF2B5EF4-FFF2-40B4-BE49-F238E27FC236}">
                  <a16:creationId xmlns:a16="http://schemas.microsoft.com/office/drawing/2014/main" xmlns="" id="{229B1C77-A976-49C4-BCAC-4F27EB31E0BF}"/>
                </a:ext>
              </a:extLst>
            </p:cNvPr>
            <p:cNvSpPr/>
            <p:nvPr/>
          </p:nvSpPr>
          <p:spPr>
            <a:xfrm>
              <a:off x="7395556" y="1185373"/>
              <a:ext cx="9525" cy="19050"/>
            </a:xfrm>
            <a:custGeom>
              <a:avLst/>
              <a:gdLst>
                <a:gd name="connsiteX0" fmla="*/ 8227 w 9525"/>
                <a:gd name="connsiteY0" fmla="*/ 18586 h 19050"/>
                <a:gd name="connsiteX1" fmla="*/ 8227 w 9525"/>
                <a:gd name="connsiteY1" fmla="*/ 18586 h 19050"/>
              </a:gdLst>
              <a:ahLst/>
              <a:cxnLst>
                <a:cxn ang="0">
                  <a:pos x="connsiteX0" y="connsiteY0"/>
                </a:cxn>
                <a:cxn ang="0">
                  <a:pos x="connsiteX1" y="connsiteY1"/>
                </a:cxn>
              </a:cxnLst>
              <a:rect l="l" t="t" r="r" b="b"/>
              <a:pathLst>
                <a:path w="9525" h="19050">
                  <a:moveTo>
                    <a:pt x="8227" y="18586"/>
                  </a:moveTo>
                  <a:cubicBezTo>
                    <a:pt x="9179" y="16681"/>
                    <a:pt x="5369" y="-6179"/>
                    <a:pt x="8227" y="18586"/>
                  </a:cubicBezTo>
                  <a:close/>
                </a:path>
              </a:pathLst>
            </a:custGeom>
            <a:grpFill/>
            <a:ln w="9525" cap="flat">
              <a:noFill/>
              <a:prstDash val="solid"/>
              <a:miter/>
            </a:ln>
          </p:spPr>
          <p:txBody>
            <a:bodyPr rtlCol="0" anchor="ctr"/>
            <a:lstStyle/>
            <a:p>
              <a:endParaRPr lang="en-US">
                <a:solidFill>
                  <a:prstClr val="black"/>
                </a:solidFill>
              </a:endParaRPr>
            </a:p>
          </p:txBody>
        </p:sp>
        <p:sp>
          <p:nvSpPr>
            <p:cNvPr id="1082" name="Freeform: Shape 1081">
              <a:extLst>
                <a:ext uri="{FF2B5EF4-FFF2-40B4-BE49-F238E27FC236}">
                  <a16:creationId xmlns:a16="http://schemas.microsoft.com/office/drawing/2014/main" xmlns="" id="{6E54710E-8746-411F-866D-C919C07BA389}"/>
                </a:ext>
              </a:extLst>
            </p:cNvPr>
            <p:cNvSpPr/>
            <p:nvPr/>
          </p:nvSpPr>
          <p:spPr>
            <a:xfrm>
              <a:off x="7390924" y="11891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3" name="Freeform: Shape 1082">
              <a:extLst>
                <a:ext uri="{FF2B5EF4-FFF2-40B4-BE49-F238E27FC236}">
                  <a16:creationId xmlns:a16="http://schemas.microsoft.com/office/drawing/2014/main" xmlns="" id="{F6061D64-EE2D-4DCA-AD0C-A6589D3749A3}"/>
                </a:ext>
              </a:extLst>
            </p:cNvPr>
            <p:cNvSpPr/>
            <p:nvPr/>
          </p:nvSpPr>
          <p:spPr>
            <a:xfrm>
              <a:off x="7352824"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84" name="Freeform: Shape 1083">
              <a:extLst>
                <a:ext uri="{FF2B5EF4-FFF2-40B4-BE49-F238E27FC236}">
                  <a16:creationId xmlns:a16="http://schemas.microsoft.com/office/drawing/2014/main" xmlns="" id="{49575BD5-BA13-4755-BA4E-049AA5A9C6B0}"/>
                </a:ext>
              </a:extLst>
            </p:cNvPr>
            <p:cNvSpPr/>
            <p:nvPr/>
          </p:nvSpPr>
          <p:spPr>
            <a:xfrm>
              <a:off x="7377632" y="1191172"/>
              <a:ext cx="9525" cy="19050"/>
            </a:xfrm>
            <a:custGeom>
              <a:avLst/>
              <a:gdLst>
                <a:gd name="connsiteX0" fmla="*/ 9959 w 9525"/>
                <a:gd name="connsiteY0" fmla="*/ 11835 h 19050"/>
                <a:gd name="connsiteX1" fmla="*/ 9959 w 9525"/>
                <a:gd name="connsiteY1" fmla="*/ 11835 h 19050"/>
              </a:gdLst>
              <a:ahLst/>
              <a:cxnLst>
                <a:cxn ang="0">
                  <a:pos x="connsiteX0" y="connsiteY0"/>
                </a:cxn>
                <a:cxn ang="0">
                  <a:pos x="connsiteX1" y="connsiteY1"/>
                </a:cxn>
              </a:cxnLst>
              <a:rect l="l" t="t" r="r" b="b"/>
              <a:pathLst>
                <a:path w="9525" h="19050">
                  <a:moveTo>
                    <a:pt x="9959" y="11835"/>
                  </a:moveTo>
                  <a:cubicBezTo>
                    <a:pt x="1386" y="-2452"/>
                    <a:pt x="15674" y="21360"/>
                    <a:pt x="9959" y="11835"/>
                  </a:cubicBezTo>
                  <a:close/>
                </a:path>
              </a:pathLst>
            </a:custGeom>
            <a:grpFill/>
            <a:ln w="9525" cap="flat">
              <a:noFill/>
              <a:prstDash val="solid"/>
              <a:miter/>
            </a:ln>
          </p:spPr>
          <p:txBody>
            <a:bodyPr rtlCol="0" anchor="ctr"/>
            <a:lstStyle/>
            <a:p>
              <a:endParaRPr lang="en-US">
                <a:solidFill>
                  <a:prstClr val="black"/>
                </a:solidFill>
              </a:endParaRPr>
            </a:p>
          </p:txBody>
        </p:sp>
        <p:sp>
          <p:nvSpPr>
            <p:cNvPr id="1085" name="Freeform: Shape 1084">
              <a:extLst>
                <a:ext uri="{FF2B5EF4-FFF2-40B4-BE49-F238E27FC236}">
                  <a16:creationId xmlns:a16="http://schemas.microsoft.com/office/drawing/2014/main" xmlns="" id="{A180B211-9E18-4C93-9320-8A4A0D35FE1A}"/>
                </a:ext>
              </a:extLst>
            </p:cNvPr>
            <p:cNvSpPr/>
            <p:nvPr/>
          </p:nvSpPr>
          <p:spPr>
            <a:xfrm>
              <a:off x="7289006" y="1091674"/>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7144" y="6558"/>
                    <a:pt x="8096"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1086" name="Freeform: Shape 1085">
              <a:extLst>
                <a:ext uri="{FF2B5EF4-FFF2-40B4-BE49-F238E27FC236}">
                  <a16:creationId xmlns:a16="http://schemas.microsoft.com/office/drawing/2014/main" xmlns="" id="{36BD6790-8E67-43B1-BDD3-09BFF7DAF86C}"/>
                </a:ext>
              </a:extLst>
            </p:cNvPr>
            <p:cNvSpPr/>
            <p:nvPr/>
          </p:nvSpPr>
          <p:spPr>
            <a:xfrm>
              <a:off x="7288054" y="10910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7" name="Freeform: Shape 1086">
              <a:extLst>
                <a:ext uri="{FF2B5EF4-FFF2-40B4-BE49-F238E27FC236}">
                  <a16:creationId xmlns:a16="http://schemas.microsoft.com/office/drawing/2014/main" xmlns="" id="{F35EAB15-3851-4F15-AFD5-242885B99D4D}"/>
                </a:ext>
              </a:extLst>
            </p:cNvPr>
            <p:cNvSpPr/>
            <p:nvPr/>
          </p:nvSpPr>
          <p:spPr>
            <a:xfrm>
              <a:off x="7359299" y="1161956"/>
              <a:ext cx="9525" cy="9525"/>
            </a:xfrm>
            <a:custGeom>
              <a:avLst/>
              <a:gdLst>
                <a:gd name="connsiteX0" fmla="*/ 7335 w 9525"/>
                <a:gd name="connsiteY0" fmla="*/ 9618 h 9525"/>
                <a:gd name="connsiteX1" fmla="*/ 10193 w 9525"/>
                <a:gd name="connsiteY1" fmla="*/ 7713 h 9525"/>
                <a:gd name="connsiteX2" fmla="*/ 7335 w 9525"/>
                <a:gd name="connsiteY2" fmla="*/ 9618 h 9525"/>
              </a:gdLst>
              <a:ahLst/>
              <a:cxnLst>
                <a:cxn ang="0">
                  <a:pos x="connsiteX0" y="connsiteY0"/>
                </a:cxn>
                <a:cxn ang="0">
                  <a:pos x="connsiteX1" y="connsiteY1"/>
                </a:cxn>
                <a:cxn ang="0">
                  <a:pos x="connsiteX2" y="connsiteY2"/>
                </a:cxn>
              </a:cxnLst>
              <a:rect l="l" t="t" r="r" b="b"/>
              <a:pathLst>
                <a:path w="9525" h="9525">
                  <a:moveTo>
                    <a:pt x="7335" y="9618"/>
                  </a:moveTo>
                  <a:cubicBezTo>
                    <a:pt x="8288" y="9618"/>
                    <a:pt x="9241" y="9618"/>
                    <a:pt x="10193" y="7713"/>
                  </a:cubicBezTo>
                  <a:cubicBezTo>
                    <a:pt x="9241" y="6761"/>
                    <a:pt x="6383" y="6761"/>
                    <a:pt x="7335" y="9618"/>
                  </a:cubicBezTo>
                  <a:close/>
                </a:path>
              </a:pathLst>
            </a:custGeom>
            <a:grpFill/>
            <a:ln w="9525" cap="flat">
              <a:noFill/>
              <a:prstDash val="solid"/>
              <a:miter/>
            </a:ln>
          </p:spPr>
          <p:txBody>
            <a:bodyPr rtlCol="0" anchor="ctr"/>
            <a:lstStyle/>
            <a:p>
              <a:endParaRPr lang="en-US">
                <a:solidFill>
                  <a:prstClr val="black"/>
                </a:solidFill>
              </a:endParaRPr>
            </a:p>
          </p:txBody>
        </p:sp>
        <p:sp>
          <p:nvSpPr>
            <p:cNvPr id="1088" name="Freeform: Shape 1087">
              <a:extLst>
                <a:ext uri="{FF2B5EF4-FFF2-40B4-BE49-F238E27FC236}">
                  <a16:creationId xmlns:a16="http://schemas.microsoft.com/office/drawing/2014/main" xmlns="" id="{91B42553-E79F-41E4-A782-36135CD04BEE}"/>
                </a:ext>
              </a:extLst>
            </p:cNvPr>
            <p:cNvSpPr/>
            <p:nvPr/>
          </p:nvSpPr>
          <p:spPr>
            <a:xfrm>
              <a:off x="7282339" y="110368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10954"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89" name="Freeform: Shape 1088">
              <a:extLst>
                <a:ext uri="{FF2B5EF4-FFF2-40B4-BE49-F238E27FC236}">
                  <a16:creationId xmlns:a16="http://schemas.microsoft.com/office/drawing/2014/main" xmlns="" id="{37853025-C187-4505-A6B8-7461ADF92EDC}"/>
                </a:ext>
              </a:extLst>
            </p:cNvPr>
            <p:cNvSpPr/>
            <p:nvPr/>
          </p:nvSpPr>
          <p:spPr>
            <a:xfrm>
              <a:off x="7268743" y="1094803"/>
              <a:ext cx="9525" cy="9525"/>
            </a:xfrm>
            <a:custGeom>
              <a:avLst/>
              <a:gdLst>
                <a:gd name="connsiteX0" fmla="*/ 9310 w 9525"/>
                <a:gd name="connsiteY0" fmla="*/ 7239 h 9525"/>
                <a:gd name="connsiteX1" fmla="*/ 9310 w 9525"/>
                <a:gd name="connsiteY1" fmla="*/ 7239 h 9525"/>
              </a:gdLst>
              <a:ahLst/>
              <a:cxnLst>
                <a:cxn ang="0">
                  <a:pos x="connsiteX0" y="connsiteY0"/>
                </a:cxn>
                <a:cxn ang="0">
                  <a:pos x="connsiteX1" y="connsiteY1"/>
                </a:cxn>
              </a:cxnLst>
              <a:rect l="l" t="t" r="r" b="b"/>
              <a:pathLst>
                <a:path w="9525" h="9525">
                  <a:moveTo>
                    <a:pt x="9310" y="7239"/>
                  </a:moveTo>
                  <a:cubicBezTo>
                    <a:pt x="11215" y="6286"/>
                    <a:pt x="3595" y="12954"/>
                    <a:pt x="9310" y="7239"/>
                  </a:cubicBezTo>
                  <a:close/>
                </a:path>
              </a:pathLst>
            </a:custGeom>
            <a:grpFill/>
            <a:ln w="9525" cap="flat">
              <a:noFill/>
              <a:prstDash val="solid"/>
              <a:miter/>
            </a:ln>
          </p:spPr>
          <p:txBody>
            <a:bodyPr rtlCol="0" anchor="ctr"/>
            <a:lstStyle/>
            <a:p>
              <a:endParaRPr lang="en-US">
                <a:solidFill>
                  <a:prstClr val="black"/>
                </a:solidFill>
              </a:endParaRPr>
            </a:p>
          </p:txBody>
        </p:sp>
        <p:sp>
          <p:nvSpPr>
            <p:cNvPr id="1090" name="Freeform: Shape 1089">
              <a:extLst>
                <a:ext uri="{FF2B5EF4-FFF2-40B4-BE49-F238E27FC236}">
                  <a16:creationId xmlns:a16="http://schemas.microsoft.com/office/drawing/2014/main" xmlns="" id="{492B3AC0-2AF7-4C2C-A054-D8906D5458EA}"/>
                </a:ext>
              </a:extLst>
            </p:cNvPr>
            <p:cNvSpPr/>
            <p:nvPr/>
          </p:nvSpPr>
          <p:spPr>
            <a:xfrm>
              <a:off x="7331869" y="1205282"/>
              <a:ext cx="9525" cy="19050"/>
            </a:xfrm>
            <a:custGeom>
              <a:avLst/>
              <a:gdLst>
                <a:gd name="connsiteX0" fmla="*/ 7144 w 9525"/>
                <a:gd name="connsiteY0" fmla="*/ 13917 h 19050"/>
                <a:gd name="connsiteX1" fmla="*/ 7144 w 9525"/>
                <a:gd name="connsiteY1" fmla="*/ 13917 h 19050"/>
              </a:gdLst>
              <a:ahLst/>
              <a:cxnLst>
                <a:cxn ang="0">
                  <a:pos x="connsiteX0" y="connsiteY0"/>
                </a:cxn>
                <a:cxn ang="0">
                  <a:pos x="connsiteX1" y="connsiteY1"/>
                </a:cxn>
              </a:cxnLst>
              <a:rect l="l" t="t" r="r" b="b"/>
              <a:pathLst>
                <a:path w="9525" h="19050">
                  <a:moveTo>
                    <a:pt x="7144" y="13917"/>
                  </a:moveTo>
                  <a:cubicBezTo>
                    <a:pt x="7144" y="13917"/>
                    <a:pt x="9049" y="-1323"/>
                    <a:pt x="7144" y="13917"/>
                  </a:cubicBezTo>
                  <a:close/>
                </a:path>
              </a:pathLst>
            </a:custGeom>
            <a:grpFill/>
            <a:ln w="9525" cap="flat">
              <a:noFill/>
              <a:prstDash val="solid"/>
              <a:miter/>
            </a:ln>
          </p:spPr>
          <p:txBody>
            <a:bodyPr rtlCol="0" anchor="ctr"/>
            <a:lstStyle/>
            <a:p>
              <a:endParaRPr lang="en-US">
                <a:solidFill>
                  <a:prstClr val="black"/>
                </a:solidFill>
              </a:endParaRPr>
            </a:p>
          </p:txBody>
        </p:sp>
        <p:sp>
          <p:nvSpPr>
            <p:cNvPr id="1091" name="Freeform: Shape 1090">
              <a:extLst>
                <a:ext uri="{FF2B5EF4-FFF2-40B4-BE49-F238E27FC236}">
                  <a16:creationId xmlns:a16="http://schemas.microsoft.com/office/drawing/2014/main" xmlns="" id="{5BB04C83-1149-4F07-BCD2-C6113A5324E1}"/>
                </a:ext>
              </a:extLst>
            </p:cNvPr>
            <p:cNvSpPr/>
            <p:nvPr/>
          </p:nvSpPr>
          <p:spPr>
            <a:xfrm>
              <a:off x="7157561" y="1094898"/>
              <a:ext cx="66675" cy="28575"/>
            </a:xfrm>
            <a:custGeom>
              <a:avLst/>
              <a:gdLst>
                <a:gd name="connsiteX0" fmla="*/ 47149 w 66675"/>
                <a:gd name="connsiteY0" fmla="*/ 18574 h 28575"/>
                <a:gd name="connsiteX1" fmla="*/ 55721 w 66675"/>
                <a:gd name="connsiteY1" fmla="*/ 27146 h 28575"/>
                <a:gd name="connsiteX2" fmla="*/ 60484 w 66675"/>
                <a:gd name="connsiteY2" fmla="*/ 10001 h 28575"/>
                <a:gd name="connsiteX3" fmla="*/ 60484 w 66675"/>
                <a:gd name="connsiteY3" fmla="*/ 7144 h 28575"/>
                <a:gd name="connsiteX4" fmla="*/ 7144 w 66675"/>
                <a:gd name="connsiteY4" fmla="*/ 7144 h 28575"/>
                <a:gd name="connsiteX5" fmla="*/ 8096 w 66675"/>
                <a:gd name="connsiteY5" fmla="*/ 28099 h 28575"/>
                <a:gd name="connsiteX6" fmla="*/ 47149 w 66675"/>
                <a:gd name="connsiteY6" fmla="*/ 1857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28575">
                  <a:moveTo>
                    <a:pt x="47149" y="18574"/>
                  </a:moveTo>
                  <a:cubicBezTo>
                    <a:pt x="47149" y="19526"/>
                    <a:pt x="50959" y="26194"/>
                    <a:pt x="55721" y="27146"/>
                  </a:cubicBezTo>
                  <a:cubicBezTo>
                    <a:pt x="51911" y="24289"/>
                    <a:pt x="58579" y="14764"/>
                    <a:pt x="60484" y="10001"/>
                  </a:cubicBezTo>
                  <a:cubicBezTo>
                    <a:pt x="59531" y="10001"/>
                    <a:pt x="59531" y="9049"/>
                    <a:pt x="60484" y="7144"/>
                  </a:cubicBezTo>
                  <a:cubicBezTo>
                    <a:pt x="53816" y="12859"/>
                    <a:pt x="25241" y="8096"/>
                    <a:pt x="7144" y="7144"/>
                  </a:cubicBezTo>
                  <a:cubicBezTo>
                    <a:pt x="15716" y="12859"/>
                    <a:pt x="9049" y="21431"/>
                    <a:pt x="8096" y="28099"/>
                  </a:cubicBezTo>
                  <a:cubicBezTo>
                    <a:pt x="13811" y="32861"/>
                    <a:pt x="48101" y="30004"/>
                    <a:pt x="47149" y="18574"/>
                  </a:cubicBezTo>
                  <a:close/>
                </a:path>
              </a:pathLst>
            </a:custGeom>
            <a:grpFill/>
            <a:ln w="9525" cap="flat">
              <a:noFill/>
              <a:prstDash val="solid"/>
              <a:miter/>
            </a:ln>
          </p:spPr>
          <p:txBody>
            <a:bodyPr rtlCol="0" anchor="ctr"/>
            <a:lstStyle/>
            <a:p>
              <a:endParaRPr lang="en-US">
                <a:solidFill>
                  <a:prstClr val="black"/>
                </a:solidFill>
              </a:endParaRPr>
            </a:p>
          </p:txBody>
        </p:sp>
        <p:sp>
          <p:nvSpPr>
            <p:cNvPr id="1092" name="Freeform: Shape 1091">
              <a:extLst>
                <a:ext uri="{FF2B5EF4-FFF2-40B4-BE49-F238E27FC236}">
                  <a16:creationId xmlns:a16="http://schemas.microsoft.com/office/drawing/2014/main" xmlns="" id="{5ABD18A1-421D-4081-ABE9-3C5603E7B0C6}"/>
                </a:ext>
              </a:extLst>
            </p:cNvPr>
            <p:cNvSpPr/>
            <p:nvPr/>
          </p:nvSpPr>
          <p:spPr>
            <a:xfrm>
              <a:off x="7207091" y="111394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3" name="Freeform: Shape 1092">
              <a:extLst>
                <a:ext uri="{FF2B5EF4-FFF2-40B4-BE49-F238E27FC236}">
                  <a16:creationId xmlns:a16="http://schemas.microsoft.com/office/drawing/2014/main" xmlns="" id="{C7021CDC-00B4-4109-83D4-A5464B351979}"/>
                </a:ext>
              </a:extLst>
            </p:cNvPr>
            <p:cNvSpPr/>
            <p:nvPr/>
          </p:nvSpPr>
          <p:spPr>
            <a:xfrm>
              <a:off x="7156609" y="109394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4" name="Freeform: Shape 1093">
              <a:extLst>
                <a:ext uri="{FF2B5EF4-FFF2-40B4-BE49-F238E27FC236}">
                  <a16:creationId xmlns:a16="http://schemas.microsoft.com/office/drawing/2014/main" xmlns="" id="{7C0D4620-A129-4D4F-B407-78C115693E7A}"/>
                </a:ext>
              </a:extLst>
            </p:cNvPr>
            <p:cNvSpPr/>
            <p:nvPr/>
          </p:nvSpPr>
          <p:spPr>
            <a:xfrm>
              <a:off x="7215224" y="1097409"/>
              <a:ext cx="9525" cy="19050"/>
            </a:xfrm>
            <a:custGeom>
              <a:avLst/>
              <a:gdLst>
                <a:gd name="connsiteX0" fmla="*/ 9488 w 9525"/>
                <a:gd name="connsiteY0" fmla="*/ 12253 h 19050"/>
                <a:gd name="connsiteX1" fmla="*/ 9488 w 9525"/>
                <a:gd name="connsiteY1" fmla="*/ 12253 h 19050"/>
              </a:gdLst>
              <a:ahLst/>
              <a:cxnLst>
                <a:cxn ang="0">
                  <a:pos x="connsiteX0" y="connsiteY0"/>
                </a:cxn>
                <a:cxn ang="0">
                  <a:pos x="connsiteX1" y="connsiteY1"/>
                </a:cxn>
              </a:cxnLst>
              <a:rect l="l" t="t" r="r" b="b"/>
              <a:pathLst>
                <a:path w="9525" h="19050">
                  <a:moveTo>
                    <a:pt x="9488" y="12253"/>
                  </a:moveTo>
                  <a:cubicBezTo>
                    <a:pt x="4726" y="1776"/>
                    <a:pt x="8536" y="10348"/>
                    <a:pt x="9488" y="12253"/>
                  </a:cubicBezTo>
                  <a:close/>
                </a:path>
              </a:pathLst>
            </a:custGeom>
            <a:grpFill/>
            <a:ln w="9525" cap="flat">
              <a:noFill/>
              <a:prstDash val="solid"/>
              <a:miter/>
            </a:ln>
          </p:spPr>
          <p:txBody>
            <a:bodyPr rtlCol="0" anchor="ctr"/>
            <a:lstStyle/>
            <a:p>
              <a:endParaRPr lang="en-US">
                <a:solidFill>
                  <a:prstClr val="black"/>
                </a:solidFill>
              </a:endParaRPr>
            </a:p>
          </p:txBody>
        </p:sp>
        <p:sp>
          <p:nvSpPr>
            <p:cNvPr id="1095" name="Freeform: Shape 1094">
              <a:extLst>
                <a:ext uri="{FF2B5EF4-FFF2-40B4-BE49-F238E27FC236}">
                  <a16:creationId xmlns:a16="http://schemas.microsoft.com/office/drawing/2014/main" xmlns="" id="{EE193E1E-E8C0-4EFB-B0A8-E1282A00C1EC}"/>
                </a:ext>
              </a:extLst>
            </p:cNvPr>
            <p:cNvSpPr/>
            <p:nvPr/>
          </p:nvSpPr>
          <p:spPr>
            <a:xfrm>
              <a:off x="7212606" y="1092993"/>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5716"/>
                    <a:pt x="9249" y="9049"/>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6" name="Freeform: Shape 1095">
              <a:extLst>
                <a:ext uri="{FF2B5EF4-FFF2-40B4-BE49-F238E27FC236}">
                  <a16:creationId xmlns:a16="http://schemas.microsoft.com/office/drawing/2014/main" xmlns="" id="{CA6C0FD8-DA7A-42AA-AAB6-F780376DCFA1}"/>
                </a:ext>
              </a:extLst>
            </p:cNvPr>
            <p:cNvSpPr/>
            <p:nvPr/>
          </p:nvSpPr>
          <p:spPr>
            <a:xfrm>
              <a:off x="7208136" y="120253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7" y="8096"/>
                    <a:pt x="4194" y="10954"/>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7" name="Freeform: Shape 1096">
              <a:extLst>
                <a:ext uri="{FF2B5EF4-FFF2-40B4-BE49-F238E27FC236}">
                  <a16:creationId xmlns:a16="http://schemas.microsoft.com/office/drawing/2014/main" xmlns="" id="{64F39F11-6629-48FD-A490-F04D88B6E575}"/>
                </a:ext>
              </a:extLst>
            </p:cNvPr>
            <p:cNvSpPr/>
            <p:nvPr/>
          </p:nvSpPr>
          <p:spPr>
            <a:xfrm>
              <a:off x="7196614" y="1192731"/>
              <a:ext cx="9525" cy="9525"/>
            </a:xfrm>
            <a:custGeom>
              <a:avLst/>
              <a:gdLst>
                <a:gd name="connsiteX0" fmla="*/ 7144 w 9525"/>
                <a:gd name="connsiteY0" fmla="*/ 7419 h 9525"/>
                <a:gd name="connsiteX1" fmla="*/ 10954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8096" y="10276"/>
                    <a:pt x="10001" y="8371"/>
                    <a:pt x="10954" y="7419"/>
                  </a:cubicBezTo>
                  <a:cubicBezTo>
                    <a:pt x="9049" y="8371"/>
                    <a:pt x="10001"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98" name="Freeform: Shape 1097">
              <a:extLst>
                <a:ext uri="{FF2B5EF4-FFF2-40B4-BE49-F238E27FC236}">
                  <a16:creationId xmlns:a16="http://schemas.microsoft.com/office/drawing/2014/main" xmlns="" id="{7FFDE55E-10A2-4843-B812-3738332599D2}"/>
                </a:ext>
              </a:extLst>
            </p:cNvPr>
            <p:cNvSpPr/>
            <p:nvPr/>
          </p:nvSpPr>
          <p:spPr>
            <a:xfrm>
              <a:off x="7195618" y="1227296"/>
              <a:ext cx="9525" cy="9525"/>
            </a:xfrm>
            <a:custGeom>
              <a:avLst/>
              <a:gdLst>
                <a:gd name="connsiteX0" fmla="*/ 10045 w 9525"/>
                <a:gd name="connsiteY0" fmla="*/ 7144 h 9525"/>
                <a:gd name="connsiteX1" fmla="*/ 10045 w 9525"/>
                <a:gd name="connsiteY1" fmla="*/ 7144 h 9525"/>
              </a:gdLst>
              <a:ahLst/>
              <a:cxnLst>
                <a:cxn ang="0">
                  <a:pos x="connsiteX0" y="connsiteY0"/>
                </a:cxn>
                <a:cxn ang="0">
                  <a:pos x="connsiteX1" y="connsiteY1"/>
                </a:cxn>
              </a:cxnLst>
              <a:rect l="l" t="t" r="r" b="b"/>
              <a:pathLst>
                <a:path w="9525" h="9525">
                  <a:moveTo>
                    <a:pt x="10045" y="7144"/>
                  </a:moveTo>
                  <a:cubicBezTo>
                    <a:pt x="7187" y="9049"/>
                    <a:pt x="5282" y="10954"/>
                    <a:pt x="1004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9" name="Freeform: Shape 1098">
              <a:extLst>
                <a:ext uri="{FF2B5EF4-FFF2-40B4-BE49-F238E27FC236}">
                  <a16:creationId xmlns:a16="http://schemas.microsoft.com/office/drawing/2014/main" xmlns="" id="{220BE704-C383-4CB7-8570-3C3FCE3B7E8C}"/>
                </a:ext>
              </a:extLst>
            </p:cNvPr>
            <p:cNvSpPr/>
            <p:nvPr/>
          </p:nvSpPr>
          <p:spPr>
            <a:xfrm>
              <a:off x="7137559" y="11129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0" name="Freeform: Shape 1099">
              <a:extLst>
                <a:ext uri="{FF2B5EF4-FFF2-40B4-BE49-F238E27FC236}">
                  <a16:creationId xmlns:a16="http://schemas.microsoft.com/office/drawing/2014/main" xmlns="" id="{91D78037-81F6-4124-9CF3-5FB1E88F32DC}"/>
                </a:ext>
              </a:extLst>
            </p:cNvPr>
            <p:cNvSpPr/>
            <p:nvPr/>
          </p:nvSpPr>
          <p:spPr>
            <a:xfrm>
              <a:off x="7126129" y="1093275"/>
              <a:ext cx="38100" cy="28575"/>
            </a:xfrm>
            <a:custGeom>
              <a:avLst/>
              <a:gdLst>
                <a:gd name="connsiteX0" fmla="*/ 37624 w 38100"/>
                <a:gd name="connsiteY0" fmla="*/ 24007 h 28575"/>
                <a:gd name="connsiteX1" fmla="*/ 7144 w 38100"/>
                <a:gd name="connsiteY1" fmla="*/ 22102 h 28575"/>
                <a:gd name="connsiteX2" fmla="*/ 16669 w 38100"/>
                <a:gd name="connsiteY2" fmla="*/ 24007 h 28575"/>
                <a:gd name="connsiteX3" fmla="*/ 17621 w 38100"/>
                <a:gd name="connsiteY3" fmla="*/ 16387 h 28575"/>
                <a:gd name="connsiteX4" fmla="*/ 37624 w 38100"/>
                <a:gd name="connsiteY4" fmla="*/ 24007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37624" y="24007"/>
                  </a:moveTo>
                  <a:cubicBezTo>
                    <a:pt x="35719" y="21149"/>
                    <a:pt x="26194" y="-11236"/>
                    <a:pt x="7144" y="22102"/>
                  </a:cubicBezTo>
                  <a:cubicBezTo>
                    <a:pt x="14764" y="17339"/>
                    <a:pt x="17621" y="17339"/>
                    <a:pt x="16669" y="24007"/>
                  </a:cubicBezTo>
                  <a:cubicBezTo>
                    <a:pt x="20479" y="21149"/>
                    <a:pt x="20479" y="18292"/>
                    <a:pt x="17621" y="16387"/>
                  </a:cubicBezTo>
                  <a:cubicBezTo>
                    <a:pt x="25241" y="1147"/>
                    <a:pt x="9049" y="47819"/>
                    <a:pt x="37624" y="24007"/>
                  </a:cubicBezTo>
                  <a:close/>
                </a:path>
              </a:pathLst>
            </a:custGeom>
            <a:grpFill/>
            <a:ln w="9525" cap="flat">
              <a:noFill/>
              <a:prstDash val="solid"/>
              <a:miter/>
            </a:ln>
          </p:spPr>
          <p:txBody>
            <a:bodyPr rtlCol="0" anchor="ctr"/>
            <a:lstStyle/>
            <a:p>
              <a:endParaRPr lang="en-US">
                <a:solidFill>
                  <a:prstClr val="black"/>
                </a:solidFill>
              </a:endParaRPr>
            </a:p>
          </p:txBody>
        </p:sp>
        <p:sp>
          <p:nvSpPr>
            <p:cNvPr id="1101" name="Freeform: Shape 1100">
              <a:extLst>
                <a:ext uri="{FF2B5EF4-FFF2-40B4-BE49-F238E27FC236}">
                  <a16:creationId xmlns:a16="http://schemas.microsoft.com/office/drawing/2014/main" xmlns="" id="{CA530DFA-5F69-4107-90C9-6CAC983E18BB}"/>
                </a:ext>
              </a:extLst>
            </p:cNvPr>
            <p:cNvSpPr/>
            <p:nvPr/>
          </p:nvSpPr>
          <p:spPr>
            <a:xfrm>
              <a:off x="709469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2" name="Freeform: Shape 1101">
              <a:extLst>
                <a:ext uri="{FF2B5EF4-FFF2-40B4-BE49-F238E27FC236}">
                  <a16:creationId xmlns:a16="http://schemas.microsoft.com/office/drawing/2014/main" xmlns="" id="{8EE7265C-ABED-4BA3-A711-78101B134AF4}"/>
                </a:ext>
              </a:extLst>
            </p:cNvPr>
            <p:cNvSpPr/>
            <p:nvPr/>
          </p:nvSpPr>
          <p:spPr>
            <a:xfrm>
              <a:off x="7096601" y="1100413"/>
              <a:ext cx="9525" cy="19050"/>
            </a:xfrm>
            <a:custGeom>
              <a:avLst/>
              <a:gdLst>
                <a:gd name="connsiteX0" fmla="*/ 7144 w 9525"/>
                <a:gd name="connsiteY0" fmla="*/ 14011 h 19050"/>
                <a:gd name="connsiteX1" fmla="*/ 7144 w 9525"/>
                <a:gd name="connsiteY1" fmla="*/ 14011 h 19050"/>
              </a:gdLst>
              <a:ahLst/>
              <a:cxnLst>
                <a:cxn ang="0">
                  <a:pos x="connsiteX0" y="connsiteY0"/>
                </a:cxn>
                <a:cxn ang="0">
                  <a:pos x="connsiteX1" y="connsiteY1"/>
                </a:cxn>
              </a:cxnLst>
              <a:rect l="l" t="t" r="r" b="b"/>
              <a:pathLst>
                <a:path w="9525" h="19050">
                  <a:moveTo>
                    <a:pt x="7144" y="14011"/>
                  </a:moveTo>
                  <a:cubicBezTo>
                    <a:pt x="8096" y="676"/>
                    <a:pt x="7144" y="10201"/>
                    <a:pt x="7144" y="14011"/>
                  </a:cubicBezTo>
                  <a:close/>
                </a:path>
              </a:pathLst>
            </a:custGeom>
            <a:grpFill/>
            <a:ln w="9525" cap="flat">
              <a:noFill/>
              <a:prstDash val="solid"/>
              <a:miter/>
            </a:ln>
          </p:spPr>
          <p:txBody>
            <a:bodyPr rtlCol="0" anchor="ctr"/>
            <a:lstStyle/>
            <a:p>
              <a:endParaRPr lang="en-US">
                <a:solidFill>
                  <a:prstClr val="black"/>
                </a:solidFill>
              </a:endParaRPr>
            </a:p>
          </p:txBody>
        </p:sp>
        <p:sp>
          <p:nvSpPr>
            <p:cNvPr id="1103" name="Freeform: Shape 1102">
              <a:extLst>
                <a:ext uri="{FF2B5EF4-FFF2-40B4-BE49-F238E27FC236}">
                  <a16:creationId xmlns:a16="http://schemas.microsoft.com/office/drawing/2014/main" xmlns="" id="{5DDEF78F-89C7-4000-B7B1-EB114D5AF930}"/>
                </a:ext>
              </a:extLst>
            </p:cNvPr>
            <p:cNvSpPr/>
            <p:nvPr/>
          </p:nvSpPr>
          <p:spPr>
            <a:xfrm>
              <a:off x="7099952" y="1095851"/>
              <a:ext cx="9525" cy="19050"/>
            </a:xfrm>
            <a:custGeom>
              <a:avLst/>
              <a:gdLst>
                <a:gd name="connsiteX0" fmla="*/ 11413 w 9525"/>
                <a:gd name="connsiteY0" fmla="*/ 7144 h 19050"/>
                <a:gd name="connsiteX1" fmla="*/ 11413 w 9525"/>
                <a:gd name="connsiteY1" fmla="*/ 7144 h 19050"/>
              </a:gdLst>
              <a:ahLst/>
              <a:cxnLst>
                <a:cxn ang="0">
                  <a:pos x="connsiteX0" y="connsiteY0"/>
                </a:cxn>
                <a:cxn ang="0">
                  <a:pos x="connsiteX1" y="connsiteY1"/>
                </a:cxn>
              </a:cxnLst>
              <a:rect l="l" t="t" r="r" b="b"/>
              <a:pathLst>
                <a:path w="9525" h="19050">
                  <a:moveTo>
                    <a:pt x="11413" y="7144"/>
                  </a:moveTo>
                  <a:cubicBezTo>
                    <a:pt x="9508" y="9049"/>
                    <a:pt x="2841" y="35719"/>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4" name="Freeform: Shape 1103">
              <a:extLst>
                <a:ext uri="{FF2B5EF4-FFF2-40B4-BE49-F238E27FC236}">
                  <a16:creationId xmlns:a16="http://schemas.microsoft.com/office/drawing/2014/main" xmlns="" id="{C6044C64-1960-4F5E-867C-D5012B302271}"/>
                </a:ext>
              </a:extLst>
            </p:cNvPr>
            <p:cNvSpPr/>
            <p:nvPr/>
          </p:nvSpPr>
          <p:spPr>
            <a:xfrm>
              <a:off x="7121604" y="110156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2859"/>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5" name="Freeform: Shape 1104">
              <a:extLst>
                <a:ext uri="{FF2B5EF4-FFF2-40B4-BE49-F238E27FC236}">
                  <a16:creationId xmlns:a16="http://schemas.microsoft.com/office/drawing/2014/main" xmlns="" id="{2462E81B-ACAF-4F70-A743-35433A18039B}"/>
                </a:ext>
              </a:extLst>
            </p:cNvPr>
            <p:cNvSpPr/>
            <p:nvPr/>
          </p:nvSpPr>
          <p:spPr>
            <a:xfrm>
              <a:off x="7118403" y="1104348"/>
              <a:ext cx="9525" cy="9525"/>
            </a:xfrm>
            <a:custGeom>
              <a:avLst/>
              <a:gdLst>
                <a:gd name="connsiteX0" fmla="*/ 10107 w 9525"/>
                <a:gd name="connsiteY0" fmla="*/ 7219 h 9525"/>
                <a:gd name="connsiteX1" fmla="*/ 10107 w 9525"/>
                <a:gd name="connsiteY1" fmla="*/ 7219 h 9525"/>
              </a:gdLst>
              <a:ahLst/>
              <a:cxnLst>
                <a:cxn ang="0">
                  <a:pos x="connsiteX0" y="connsiteY0"/>
                </a:cxn>
                <a:cxn ang="0">
                  <a:pos x="connsiteX1" y="connsiteY1"/>
                </a:cxn>
              </a:cxnLst>
              <a:rect l="l" t="t" r="r" b="b"/>
              <a:pathLst>
                <a:path w="9525" h="9525">
                  <a:moveTo>
                    <a:pt x="10107" y="7219"/>
                  </a:moveTo>
                  <a:cubicBezTo>
                    <a:pt x="10107" y="6266"/>
                    <a:pt x="3440" y="14839"/>
                    <a:pt x="10107" y="7219"/>
                  </a:cubicBezTo>
                  <a:close/>
                </a:path>
              </a:pathLst>
            </a:custGeom>
            <a:grpFill/>
            <a:ln w="9525" cap="flat">
              <a:noFill/>
              <a:prstDash val="solid"/>
              <a:miter/>
            </a:ln>
          </p:spPr>
          <p:txBody>
            <a:bodyPr rtlCol="0" anchor="ctr"/>
            <a:lstStyle/>
            <a:p>
              <a:endParaRPr lang="en-US">
                <a:solidFill>
                  <a:prstClr val="black"/>
                </a:solidFill>
              </a:endParaRPr>
            </a:p>
          </p:txBody>
        </p:sp>
        <p:sp>
          <p:nvSpPr>
            <p:cNvPr id="1106" name="Freeform: Shape 1105">
              <a:extLst>
                <a:ext uri="{FF2B5EF4-FFF2-40B4-BE49-F238E27FC236}">
                  <a16:creationId xmlns:a16="http://schemas.microsoft.com/office/drawing/2014/main" xmlns="" id="{D85166D0-3748-4D4D-9836-386AE920E6A3}"/>
                </a:ext>
              </a:extLst>
            </p:cNvPr>
            <p:cNvSpPr/>
            <p:nvPr/>
          </p:nvSpPr>
          <p:spPr>
            <a:xfrm>
              <a:off x="7113746" y="110061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7144"/>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1107" name="Freeform: Shape 1106">
              <a:extLst>
                <a:ext uri="{FF2B5EF4-FFF2-40B4-BE49-F238E27FC236}">
                  <a16:creationId xmlns:a16="http://schemas.microsoft.com/office/drawing/2014/main" xmlns="" id="{7F477223-D8C3-452F-BF66-5D080730FF75}"/>
                </a:ext>
              </a:extLst>
            </p:cNvPr>
            <p:cNvSpPr/>
            <p:nvPr/>
          </p:nvSpPr>
          <p:spPr>
            <a:xfrm>
              <a:off x="7115334" y="1100825"/>
              <a:ext cx="9525" cy="9525"/>
            </a:xfrm>
            <a:custGeom>
              <a:avLst/>
              <a:gdLst>
                <a:gd name="connsiteX0" fmla="*/ 8414 w 9525"/>
                <a:gd name="connsiteY0" fmla="*/ 8837 h 9525"/>
                <a:gd name="connsiteX1" fmla="*/ 8414 w 9525"/>
                <a:gd name="connsiteY1" fmla="*/ 8837 h 9525"/>
              </a:gdLst>
              <a:ahLst/>
              <a:cxnLst>
                <a:cxn ang="0">
                  <a:pos x="connsiteX0" y="connsiteY0"/>
                </a:cxn>
                <a:cxn ang="0">
                  <a:pos x="connsiteX1" y="connsiteY1"/>
                </a:cxn>
              </a:cxnLst>
              <a:rect l="l" t="t" r="r" b="b"/>
              <a:pathLst>
                <a:path w="9525" h="9525">
                  <a:moveTo>
                    <a:pt x="8414" y="8837"/>
                  </a:moveTo>
                  <a:cubicBezTo>
                    <a:pt x="8414" y="8837"/>
                    <a:pt x="5556" y="5027"/>
                    <a:pt x="841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08" name="Freeform: Shape 1107">
              <a:extLst>
                <a:ext uri="{FF2B5EF4-FFF2-40B4-BE49-F238E27FC236}">
                  <a16:creationId xmlns:a16="http://schemas.microsoft.com/office/drawing/2014/main" xmlns="" id="{3EACE030-F0D0-498E-A235-C180A1402999}"/>
                </a:ext>
              </a:extLst>
            </p:cNvPr>
            <p:cNvSpPr/>
            <p:nvPr/>
          </p:nvSpPr>
          <p:spPr>
            <a:xfrm>
              <a:off x="7118378" y="1096570"/>
              <a:ext cx="9525" cy="19050"/>
            </a:xfrm>
            <a:custGeom>
              <a:avLst/>
              <a:gdLst>
                <a:gd name="connsiteX0" fmla="*/ 8227 w 9525"/>
                <a:gd name="connsiteY0" fmla="*/ 14044 h 19050"/>
                <a:gd name="connsiteX1" fmla="*/ 8227 w 9525"/>
                <a:gd name="connsiteY1" fmla="*/ 14044 h 19050"/>
              </a:gdLst>
              <a:ahLst/>
              <a:cxnLst>
                <a:cxn ang="0">
                  <a:pos x="connsiteX0" y="connsiteY0"/>
                </a:cxn>
                <a:cxn ang="0">
                  <a:pos x="connsiteX1" y="connsiteY1"/>
                </a:cxn>
              </a:cxnLst>
              <a:rect l="l" t="t" r="r" b="b"/>
              <a:pathLst>
                <a:path w="9525" h="19050">
                  <a:moveTo>
                    <a:pt x="8227" y="14044"/>
                  </a:moveTo>
                  <a:cubicBezTo>
                    <a:pt x="9179" y="2614"/>
                    <a:pt x="5369" y="7377"/>
                    <a:pt x="8227" y="14044"/>
                  </a:cubicBezTo>
                  <a:close/>
                </a:path>
              </a:pathLst>
            </a:custGeom>
            <a:grpFill/>
            <a:ln w="9525" cap="flat">
              <a:noFill/>
              <a:prstDash val="solid"/>
              <a:miter/>
            </a:ln>
          </p:spPr>
          <p:txBody>
            <a:bodyPr rtlCol="0" anchor="ctr"/>
            <a:lstStyle/>
            <a:p>
              <a:endParaRPr lang="en-US">
                <a:solidFill>
                  <a:prstClr val="black"/>
                </a:solidFill>
              </a:endParaRPr>
            </a:p>
          </p:txBody>
        </p:sp>
        <p:sp>
          <p:nvSpPr>
            <p:cNvPr id="1109" name="Freeform: Shape 1108">
              <a:extLst>
                <a:ext uri="{FF2B5EF4-FFF2-40B4-BE49-F238E27FC236}">
                  <a16:creationId xmlns:a16="http://schemas.microsoft.com/office/drawing/2014/main" xmlns="" id="{74A4F332-340B-4B69-86BA-C322D9425927}"/>
                </a:ext>
              </a:extLst>
            </p:cNvPr>
            <p:cNvSpPr/>
            <p:nvPr/>
          </p:nvSpPr>
          <p:spPr>
            <a:xfrm>
              <a:off x="7179448" y="12196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12859"/>
                    <a:pt x="8117"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0" name="Freeform: Shape 1109">
              <a:extLst>
                <a:ext uri="{FF2B5EF4-FFF2-40B4-BE49-F238E27FC236}">
                  <a16:creationId xmlns:a16="http://schemas.microsoft.com/office/drawing/2014/main" xmlns="" id="{BB25A32A-8B4B-4CF4-9A49-515A4A55350D}"/>
                </a:ext>
              </a:extLst>
            </p:cNvPr>
            <p:cNvSpPr/>
            <p:nvPr/>
          </p:nvSpPr>
          <p:spPr>
            <a:xfrm>
              <a:off x="7167086" y="12149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9049"/>
                  </a:cubicBezTo>
                  <a:cubicBezTo>
                    <a:pt x="9049" y="9049"/>
                    <a:pt x="9049"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1" name="Freeform: Shape 1110">
              <a:extLst>
                <a:ext uri="{FF2B5EF4-FFF2-40B4-BE49-F238E27FC236}">
                  <a16:creationId xmlns:a16="http://schemas.microsoft.com/office/drawing/2014/main" xmlns="" id="{473A78B5-C709-4C3E-8C17-ABC9C0BA2C18}"/>
                </a:ext>
              </a:extLst>
            </p:cNvPr>
            <p:cNvSpPr/>
            <p:nvPr/>
          </p:nvSpPr>
          <p:spPr>
            <a:xfrm>
              <a:off x="7156009" y="1216818"/>
              <a:ext cx="19050" cy="38100"/>
            </a:xfrm>
            <a:custGeom>
              <a:avLst/>
              <a:gdLst>
                <a:gd name="connsiteX0" fmla="*/ 8697 w 19050"/>
                <a:gd name="connsiteY0" fmla="*/ 32861 h 38100"/>
                <a:gd name="connsiteX1" fmla="*/ 19174 w 19050"/>
                <a:gd name="connsiteY1" fmla="*/ 7144 h 38100"/>
                <a:gd name="connsiteX2" fmla="*/ 8697 w 19050"/>
                <a:gd name="connsiteY2" fmla="*/ 32861 h 38100"/>
              </a:gdLst>
              <a:ahLst/>
              <a:cxnLst>
                <a:cxn ang="0">
                  <a:pos x="connsiteX0" y="connsiteY0"/>
                </a:cxn>
                <a:cxn ang="0">
                  <a:pos x="connsiteX1" y="connsiteY1"/>
                </a:cxn>
                <a:cxn ang="0">
                  <a:pos x="connsiteX2" y="connsiteY2"/>
                </a:cxn>
              </a:cxnLst>
              <a:rect l="l" t="t" r="r" b="b"/>
              <a:pathLst>
                <a:path w="19050" h="38100">
                  <a:moveTo>
                    <a:pt x="8697" y="32861"/>
                  </a:moveTo>
                  <a:cubicBezTo>
                    <a:pt x="4886" y="25241"/>
                    <a:pt x="12506" y="18574"/>
                    <a:pt x="19174" y="7144"/>
                  </a:cubicBezTo>
                  <a:cubicBezTo>
                    <a:pt x="124" y="20479"/>
                    <a:pt x="9649" y="27146"/>
                    <a:pt x="8697" y="32861"/>
                  </a:cubicBezTo>
                  <a:close/>
                </a:path>
              </a:pathLst>
            </a:custGeom>
            <a:grpFill/>
            <a:ln w="9525" cap="flat">
              <a:noFill/>
              <a:prstDash val="solid"/>
              <a:miter/>
            </a:ln>
          </p:spPr>
          <p:txBody>
            <a:bodyPr rtlCol="0" anchor="ctr"/>
            <a:lstStyle/>
            <a:p>
              <a:endParaRPr lang="en-US">
                <a:solidFill>
                  <a:prstClr val="black"/>
                </a:solidFill>
              </a:endParaRPr>
            </a:p>
          </p:txBody>
        </p:sp>
        <p:sp>
          <p:nvSpPr>
            <p:cNvPr id="1112" name="Freeform: Shape 1111">
              <a:extLst>
                <a:ext uri="{FF2B5EF4-FFF2-40B4-BE49-F238E27FC236}">
                  <a16:creationId xmlns:a16="http://schemas.microsoft.com/office/drawing/2014/main" xmlns="" id="{C7FD52A5-940D-4478-B5B9-482750E98DE9}"/>
                </a:ext>
              </a:extLst>
            </p:cNvPr>
            <p:cNvSpPr/>
            <p:nvPr/>
          </p:nvSpPr>
          <p:spPr>
            <a:xfrm>
              <a:off x="7161371" y="1250998"/>
              <a:ext cx="9525" cy="9525"/>
            </a:xfrm>
            <a:custGeom>
              <a:avLst/>
              <a:gdLst>
                <a:gd name="connsiteX0" fmla="*/ 7144 w 9525"/>
                <a:gd name="connsiteY0" fmla="*/ 9159 h 9525"/>
                <a:gd name="connsiteX1" fmla="*/ 9049 w 9525"/>
                <a:gd name="connsiteY1" fmla="*/ 8206 h 9525"/>
                <a:gd name="connsiteX2" fmla="*/ 7144 w 9525"/>
                <a:gd name="connsiteY2" fmla="*/ 9159 h 9525"/>
              </a:gdLst>
              <a:ahLst/>
              <a:cxnLst>
                <a:cxn ang="0">
                  <a:pos x="connsiteX0" y="connsiteY0"/>
                </a:cxn>
                <a:cxn ang="0">
                  <a:pos x="connsiteX1" y="connsiteY1"/>
                </a:cxn>
                <a:cxn ang="0">
                  <a:pos x="connsiteX2" y="connsiteY2"/>
                </a:cxn>
              </a:cxnLst>
              <a:rect l="l" t="t" r="r" b="b"/>
              <a:pathLst>
                <a:path w="9525" h="9525">
                  <a:moveTo>
                    <a:pt x="7144" y="9159"/>
                  </a:moveTo>
                  <a:cubicBezTo>
                    <a:pt x="8096" y="10111"/>
                    <a:pt x="9049" y="9159"/>
                    <a:pt x="9049" y="8206"/>
                  </a:cubicBezTo>
                  <a:cubicBezTo>
                    <a:pt x="9049" y="5349"/>
                    <a:pt x="8096" y="9159"/>
                    <a:pt x="7144" y="9159"/>
                  </a:cubicBezTo>
                  <a:close/>
                </a:path>
              </a:pathLst>
            </a:custGeom>
            <a:grpFill/>
            <a:ln w="9525" cap="flat">
              <a:noFill/>
              <a:prstDash val="solid"/>
              <a:miter/>
            </a:ln>
          </p:spPr>
          <p:txBody>
            <a:bodyPr rtlCol="0" anchor="ctr"/>
            <a:lstStyle/>
            <a:p>
              <a:endParaRPr lang="en-US">
                <a:solidFill>
                  <a:prstClr val="black"/>
                </a:solidFill>
              </a:endParaRPr>
            </a:p>
          </p:txBody>
        </p:sp>
        <p:sp>
          <p:nvSpPr>
            <p:cNvPr id="1113" name="Freeform: Shape 1112">
              <a:extLst>
                <a:ext uri="{FF2B5EF4-FFF2-40B4-BE49-F238E27FC236}">
                  <a16:creationId xmlns:a16="http://schemas.microsoft.com/office/drawing/2014/main" xmlns="" id="{4A136A2E-5081-444D-8B07-6231FE0F6A04}"/>
                </a:ext>
              </a:extLst>
            </p:cNvPr>
            <p:cNvSpPr/>
            <p:nvPr/>
          </p:nvSpPr>
          <p:spPr>
            <a:xfrm>
              <a:off x="7141051" y="11777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17621"/>
                    <a:pt x="8414" y="1095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4" name="Freeform: Shape 1113">
              <a:extLst>
                <a:ext uri="{FF2B5EF4-FFF2-40B4-BE49-F238E27FC236}">
                  <a16:creationId xmlns:a16="http://schemas.microsoft.com/office/drawing/2014/main" xmlns="" id="{87309FAD-C379-4E5F-9EBD-43264AA86AB3}"/>
                </a:ext>
              </a:extLst>
            </p:cNvPr>
            <p:cNvSpPr/>
            <p:nvPr/>
          </p:nvSpPr>
          <p:spPr>
            <a:xfrm>
              <a:off x="7143274" y="118062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5" name="Freeform: Shape 1114">
              <a:extLst>
                <a:ext uri="{FF2B5EF4-FFF2-40B4-BE49-F238E27FC236}">
                  <a16:creationId xmlns:a16="http://schemas.microsoft.com/office/drawing/2014/main" xmlns="" id="{966377CB-F016-4CCB-B866-66C775567B92}"/>
                </a:ext>
              </a:extLst>
            </p:cNvPr>
            <p:cNvSpPr/>
            <p:nvPr/>
          </p:nvSpPr>
          <p:spPr>
            <a:xfrm>
              <a:off x="7142321" y="11768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6" name="Freeform: Shape 1115">
              <a:extLst>
                <a:ext uri="{FF2B5EF4-FFF2-40B4-BE49-F238E27FC236}">
                  <a16:creationId xmlns:a16="http://schemas.microsoft.com/office/drawing/2014/main" xmlns="" id="{BB4BA269-81C1-4CF0-96FB-C60252D67547}"/>
                </a:ext>
              </a:extLst>
            </p:cNvPr>
            <p:cNvSpPr/>
            <p:nvPr/>
          </p:nvSpPr>
          <p:spPr>
            <a:xfrm>
              <a:off x="7107079" y="1096181"/>
              <a:ext cx="9525" cy="9525"/>
            </a:xfrm>
            <a:custGeom>
              <a:avLst/>
              <a:gdLst>
                <a:gd name="connsiteX0" fmla="*/ 9049 w 9525"/>
                <a:gd name="connsiteY0" fmla="*/ 8718 h 9525"/>
                <a:gd name="connsiteX1" fmla="*/ 7144 w 9525"/>
                <a:gd name="connsiteY1" fmla="*/ 7766 h 9525"/>
                <a:gd name="connsiteX2" fmla="*/ 9049 w 9525"/>
                <a:gd name="connsiteY2" fmla="*/ 8718 h 9525"/>
              </a:gdLst>
              <a:ahLst/>
              <a:cxnLst>
                <a:cxn ang="0">
                  <a:pos x="connsiteX0" y="connsiteY0"/>
                </a:cxn>
                <a:cxn ang="0">
                  <a:pos x="connsiteX1" y="connsiteY1"/>
                </a:cxn>
                <a:cxn ang="0">
                  <a:pos x="connsiteX2" y="connsiteY2"/>
                </a:cxn>
              </a:cxnLst>
              <a:rect l="l" t="t" r="r" b="b"/>
              <a:pathLst>
                <a:path w="9525" h="9525">
                  <a:moveTo>
                    <a:pt x="9049" y="8718"/>
                  </a:moveTo>
                  <a:cubicBezTo>
                    <a:pt x="9049" y="5861"/>
                    <a:pt x="8096" y="7766"/>
                    <a:pt x="7144" y="7766"/>
                  </a:cubicBezTo>
                  <a:cubicBezTo>
                    <a:pt x="7144" y="8718"/>
                    <a:pt x="8096" y="9671"/>
                    <a:pt x="9049" y="8718"/>
                  </a:cubicBezTo>
                  <a:close/>
                </a:path>
              </a:pathLst>
            </a:custGeom>
            <a:grpFill/>
            <a:ln w="9525" cap="flat">
              <a:noFill/>
              <a:prstDash val="solid"/>
              <a:miter/>
            </a:ln>
          </p:spPr>
          <p:txBody>
            <a:bodyPr rtlCol="0" anchor="ctr"/>
            <a:lstStyle/>
            <a:p>
              <a:endParaRPr lang="en-US">
                <a:solidFill>
                  <a:prstClr val="black"/>
                </a:solidFill>
              </a:endParaRPr>
            </a:p>
          </p:txBody>
        </p:sp>
        <p:sp>
          <p:nvSpPr>
            <p:cNvPr id="1117" name="Freeform: Shape 1116">
              <a:extLst>
                <a:ext uri="{FF2B5EF4-FFF2-40B4-BE49-F238E27FC236}">
                  <a16:creationId xmlns:a16="http://schemas.microsoft.com/office/drawing/2014/main" xmlns="" id="{C36B0D5F-3A26-4C27-8B33-982232A7D5CE}"/>
                </a:ext>
              </a:extLst>
            </p:cNvPr>
            <p:cNvSpPr/>
            <p:nvPr/>
          </p:nvSpPr>
          <p:spPr>
            <a:xfrm>
              <a:off x="7057549" y="1098708"/>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18" name="Freeform: Shape 1117">
              <a:extLst>
                <a:ext uri="{FF2B5EF4-FFF2-40B4-BE49-F238E27FC236}">
                  <a16:creationId xmlns:a16="http://schemas.microsoft.com/office/drawing/2014/main" xmlns="" id="{1BBC688F-C47B-4F4A-8434-96C9F55656E8}"/>
                </a:ext>
              </a:extLst>
            </p:cNvPr>
            <p:cNvSpPr/>
            <p:nvPr/>
          </p:nvSpPr>
          <p:spPr>
            <a:xfrm>
              <a:off x="7028974" y="116919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9" name="Freeform: Shape 1118">
              <a:extLst>
                <a:ext uri="{FF2B5EF4-FFF2-40B4-BE49-F238E27FC236}">
                  <a16:creationId xmlns:a16="http://schemas.microsoft.com/office/drawing/2014/main" xmlns="" id="{62FCB2EC-327A-4103-9CE6-7A950470F8D1}"/>
                </a:ext>
              </a:extLst>
            </p:cNvPr>
            <p:cNvSpPr/>
            <p:nvPr/>
          </p:nvSpPr>
          <p:spPr>
            <a:xfrm>
              <a:off x="7026592" y="1170146"/>
              <a:ext cx="9525" cy="9525"/>
            </a:xfrm>
            <a:custGeom>
              <a:avLst/>
              <a:gdLst>
                <a:gd name="connsiteX0" fmla="*/ 8573 w 9525"/>
                <a:gd name="connsiteY0" fmla="*/ 7144 h 9525"/>
                <a:gd name="connsiteX1" fmla="*/ 8573 w 9525"/>
                <a:gd name="connsiteY1" fmla="*/ 7144 h 9525"/>
              </a:gdLst>
              <a:ahLst/>
              <a:cxnLst>
                <a:cxn ang="0">
                  <a:pos x="connsiteX0" y="connsiteY0"/>
                </a:cxn>
                <a:cxn ang="0">
                  <a:pos x="connsiteX1" y="connsiteY1"/>
                </a:cxn>
              </a:cxnLst>
              <a:rect l="l" t="t" r="r" b="b"/>
              <a:pathLst>
                <a:path w="9525" h="9525">
                  <a:moveTo>
                    <a:pt x="8573" y="7144"/>
                  </a:moveTo>
                  <a:cubicBezTo>
                    <a:pt x="6667" y="11906"/>
                    <a:pt x="6667" y="10954"/>
                    <a:pt x="85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0" name="Freeform: Shape 1119">
              <a:extLst>
                <a:ext uri="{FF2B5EF4-FFF2-40B4-BE49-F238E27FC236}">
                  <a16:creationId xmlns:a16="http://schemas.microsoft.com/office/drawing/2014/main" xmlns="" id="{7785A348-A1D9-4FCA-9D84-19C98A46AE10}"/>
                </a:ext>
              </a:extLst>
            </p:cNvPr>
            <p:cNvSpPr/>
            <p:nvPr/>
          </p:nvSpPr>
          <p:spPr>
            <a:xfrm>
              <a:off x="7241381" y="6872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9049"/>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1" name="Freeform: Shape 1120">
              <a:extLst>
                <a:ext uri="{FF2B5EF4-FFF2-40B4-BE49-F238E27FC236}">
                  <a16:creationId xmlns:a16="http://schemas.microsoft.com/office/drawing/2014/main" xmlns="" id="{242F0C84-BAA9-4311-A33A-1B31052A12DB}"/>
                </a:ext>
              </a:extLst>
            </p:cNvPr>
            <p:cNvSpPr/>
            <p:nvPr/>
          </p:nvSpPr>
          <p:spPr>
            <a:xfrm>
              <a:off x="7242697" y="683398"/>
              <a:ext cx="9525" cy="9525"/>
            </a:xfrm>
            <a:custGeom>
              <a:avLst/>
              <a:gdLst>
                <a:gd name="connsiteX0" fmla="*/ 11543 w 9525"/>
                <a:gd name="connsiteY0" fmla="*/ 9069 h 9525"/>
                <a:gd name="connsiteX1" fmla="*/ 11543 w 9525"/>
                <a:gd name="connsiteY1" fmla="*/ 9069 h 9525"/>
              </a:gdLst>
              <a:ahLst/>
              <a:cxnLst>
                <a:cxn ang="0">
                  <a:pos x="connsiteX0" y="connsiteY0"/>
                </a:cxn>
                <a:cxn ang="0">
                  <a:pos x="connsiteX1" y="connsiteY1"/>
                </a:cxn>
              </a:cxnLst>
              <a:rect l="l" t="t" r="r" b="b"/>
              <a:pathLst>
                <a:path w="9525" h="9525">
                  <a:moveTo>
                    <a:pt x="11543" y="9069"/>
                  </a:moveTo>
                  <a:cubicBezTo>
                    <a:pt x="3923" y="5259"/>
                    <a:pt x="7733" y="8117"/>
                    <a:pt x="11543"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22" name="Freeform: Shape 1121">
              <a:extLst>
                <a:ext uri="{FF2B5EF4-FFF2-40B4-BE49-F238E27FC236}">
                  <a16:creationId xmlns:a16="http://schemas.microsoft.com/office/drawing/2014/main" xmlns="" id="{B337E394-172B-4CF9-90A7-B9D75FF3D492}"/>
                </a:ext>
              </a:extLst>
            </p:cNvPr>
            <p:cNvSpPr/>
            <p:nvPr/>
          </p:nvSpPr>
          <p:spPr>
            <a:xfrm>
              <a:off x="7254716" y="6386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3" name="Freeform: Shape 1122">
              <a:extLst>
                <a:ext uri="{FF2B5EF4-FFF2-40B4-BE49-F238E27FC236}">
                  <a16:creationId xmlns:a16="http://schemas.microsoft.com/office/drawing/2014/main" xmlns="" id="{76AEEA04-8E70-4C10-AFE9-0C862810B610}"/>
                </a:ext>
              </a:extLst>
            </p:cNvPr>
            <p:cNvSpPr/>
            <p:nvPr/>
          </p:nvSpPr>
          <p:spPr>
            <a:xfrm>
              <a:off x="7254716" y="6091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4" name="Freeform: Shape 1123">
              <a:extLst>
                <a:ext uri="{FF2B5EF4-FFF2-40B4-BE49-F238E27FC236}">
                  <a16:creationId xmlns:a16="http://schemas.microsoft.com/office/drawing/2014/main" xmlns="" id="{F64AC07D-CB7C-4C28-979C-3B503793CC07}"/>
                </a:ext>
              </a:extLst>
            </p:cNvPr>
            <p:cNvSpPr/>
            <p:nvPr/>
          </p:nvSpPr>
          <p:spPr>
            <a:xfrm>
              <a:off x="7258526" y="6034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5" name="Freeform: Shape 1124">
              <a:extLst>
                <a:ext uri="{FF2B5EF4-FFF2-40B4-BE49-F238E27FC236}">
                  <a16:creationId xmlns:a16="http://schemas.microsoft.com/office/drawing/2014/main" xmlns="" id="{D8BD1163-CDB3-4484-825A-158D5B5FC86C}"/>
                </a:ext>
              </a:extLst>
            </p:cNvPr>
            <p:cNvSpPr/>
            <p:nvPr/>
          </p:nvSpPr>
          <p:spPr>
            <a:xfrm>
              <a:off x="7254716" y="63769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26" name="Freeform: Shape 1125">
              <a:extLst>
                <a:ext uri="{FF2B5EF4-FFF2-40B4-BE49-F238E27FC236}">
                  <a16:creationId xmlns:a16="http://schemas.microsoft.com/office/drawing/2014/main" xmlns="" id="{56B7B835-C548-43AF-9C93-87F9FBCE3057}"/>
                </a:ext>
              </a:extLst>
            </p:cNvPr>
            <p:cNvSpPr/>
            <p:nvPr/>
          </p:nvSpPr>
          <p:spPr>
            <a:xfrm>
              <a:off x="7240429" y="6777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7" name="Freeform: Shape 1126">
              <a:extLst>
                <a:ext uri="{FF2B5EF4-FFF2-40B4-BE49-F238E27FC236}">
                  <a16:creationId xmlns:a16="http://schemas.microsoft.com/office/drawing/2014/main" xmlns="" id="{1D0A52C3-5832-4B47-9D81-088C8BBC913A}"/>
                </a:ext>
              </a:extLst>
            </p:cNvPr>
            <p:cNvSpPr/>
            <p:nvPr/>
          </p:nvSpPr>
          <p:spPr>
            <a:xfrm>
              <a:off x="7257574" y="6510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8" name="Freeform: Shape 1127">
              <a:extLst>
                <a:ext uri="{FF2B5EF4-FFF2-40B4-BE49-F238E27FC236}">
                  <a16:creationId xmlns:a16="http://schemas.microsoft.com/office/drawing/2014/main" xmlns="" id="{CC471402-F9B8-40FC-8224-674265500EC1}"/>
                </a:ext>
              </a:extLst>
            </p:cNvPr>
            <p:cNvSpPr/>
            <p:nvPr/>
          </p:nvSpPr>
          <p:spPr>
            <a:xfrm>
              <a:off x="7254811" y="661087"/>
              <a:ext cx="9525" cy="9525"/>
            </a:xfrm>
            <a:custGeom>
              <a:avLst/>
              <a:gdLst>
                <a:gd name="connsiteX0" fmla="*/ 9907 w 9525"/>
                <a:gd name="connsiteY0" fmla="*/ 7567 h 9525"/>
                <a:gd name="connsiteX1" fmla="*/ 9907 w 9525"/>
                <a:gd name="connsiteY1" fmla="*/ 7567 h 9525"/>
              </a:gdLst>
              <a:ahLst/>
              <a:cxnLst>
                <a:cxn ang="0">
                  <a:pos x="connsiteX0" y="connsiteY0"/>
                </a:cxn>
                <a:cxn ang="0">
                  <a:pos x="connsiteX1" y="connsiteY1"/>
                </a:cxn>
              </a:cxnLst>
              <a:rect l="l" t="t" r="r" b="b"/>
              <a:pathLst>
                <a:path w="9525" h="9525">
                  <a:moveTo>
                    <a:pt x="9907" y="7567"/>
                  </a:moveTo>
                  <a:cubicBezTo>
                    <a:pt x="10859" y="6615"/>
                    <a:pt x="3239" y="7567"/>
                    <a:pt x="990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9" name="Freeform: Shape 1128">
              <a:extLst>
                <a:ext uri="{FF2B5EF4-FFF2-40B4-BE49-F238E27FC236}">
                  <a16:creationId xmlns:a16="http://schemas.microsoft.com/office/drawing/2014/main" xmlns="" id="{372ED80E-533E-437E-9D04-D143C7971450}"/>
                </a:ext>
              </a:extLst>
            </p:cNvPr>
            <p:cNvSpPr/>
            <p:nvPr/>
          </p:nvSpPr>
          <p:spPr>
            <a:xfrm>
              <a:off x="7251859" y="6767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30" name="Freeform: Shape 1129">
              <a:extLst>
                <a:ext uri="{FF2B5EF4-FFF2-40B4-BE49-F238E27FC236}">
                  <a16:creationId xmlns:a16="http://schemas.microsoft.com/office/drawing/2014/main" xmlns="" id="{8445253E-9B8E-45C8-9660-E8A5C28878EA}"/>
                </a:ext>
              </a:extLst>
            </p:cNvPr>
            <p:cNvSpPr/>
            <p:nvPr/>
          </p:nvSpPr>
          <p:spPr>
            <a:xfrm>
              <a:off x="7258526" y="644366"/>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1" name="Freeform: Shape 1130">
              <a:extLst>
                <a:ext uri="{FF2B5EF4-FFF2-40B4-BE49-F238E27FC236}">
                  <a16:creationId xmlns:a16="http://schemas.microsoft.com/office/drawing/2014/main" xmlns="" id="{AD653C83-8369-42F3-B64F-0A038D4EB99E}"/>
                </a:ext>
              </a:extLst>
            </p:cNvPr>
            <p:cNvSpPr/>
            <p:nvPr/>
          </p:nvSpPr>
          <p:spPr>
            <a:xfrm>
              <a:off x="7245191" y="3719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2" name="Freeform: Shape 1131">
              <a:extLst>
                <a:ext uri="{FF2B5EF4-FFF2-40B4-BE49-F238E27FC236}">
                  <a16:creationId xmlns:a16="http://schemas.microsoft.com/office/drawing/2014/main" xmlns="" id="{01B1A276-0ACD-4E65-83E7-0D151A2E54A4}"/>
                </a:ext>
              </a:extLst>
            </p:cNvPr>
            <p:cNvSpPr/>
            <p:nvPr/>
          </p:nvSpPr>
          <p:spPr>
            <a:xfrm>
              <a:off x="7254716" y="22907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95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3" name="Freeform: Shape 1132">
              <a:extLst>
                <a:ext uri="{FF2B5EF4-FFF2-40B4-BE49-F238E27FC236}">
                  <a16:creationId xmlns:a16="http://schemas.microsoft.com/office/drawing/2014/main" xmlns="" id="{39642B41-39C1-47B5-BE98-9D905D0E7A16}"/>
                </a:ext>
              </a:extLst>
            </p:cNvPr>
            <p:cNvSpPr/>
            <p:nvPr/>
          </p:nvSpPr>
          <p:spPr>
            <a:xfrm>
              <a:off x="7261384" y="5948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4" name="Freeform: Shape 1133">
              <a:extLst>
                <a:ext uri="{FF2B5EF4-FFF2-40B4-BE49-F238E27FC236}">
                  <a16:creationId xmlns:a16="http://schemas.microsoft.com/office/drawing/2014/main" xmlns="" id="{51150C89-3C1C-4210-95C7-52B5EC09B48E}"/>
                </a:ext>
              </a:extLst>
            </p:cNvPr>
            <p:cNvSpPr/>
            <p:nvPr/>
          </p:nvSpPr>
          <p:spPr>
            <a:xfrm>
              <a:off x="7253764" y="512723"/>
              <a:ext cx="19050" cy="9525"/>
            </a:xfrm>
            <a:custGeom>
              <a:avLst/>
              <a:gdLst>
                <a:gd name="connsiteX0" fmla="*/ 12859 w 19050"/>
                <a:gd name="connsiteY0" fmla="*/ 8294 h 9525"/>
                <a:gd name="connsiteX1" fmla="*/ 7144 w 19050"/>
                <a:gd name="connsiteY1" fmla="*/ 7341 h 9525"/>
                <a:gd name="connsiteX2" fmla="*/ 12859 w 19050"/>
                <a:gd name="connsiteY2" fmla="*/ 8294 h 9525"/>
              </a:gdLst>
              <a:ahLst/>
              <a:cxnLst>
                <a:cxn ang="0">
                  <a:pos x="connsiteX0" y="connsiteY0"/>
                </a:cxn>
                <a:cxn ang="0">
                  <a:pos x="connsiteX1" y="connsiteY1"/>
                </a:cxn>
                <a:cxn ang="0">
                  <a:pos x="connsiteX2" y="connsiteY2"/>
                </a:cxn>
              </a:cxnLst>
              <a:rect l="l" t="t" r="r" b="b"/>
              <a:pathLst>
                <a:path w="19050" h="9525">
                  <a:moveTo>
                    <a:pt x="12859" y="8294"/>
                  </a:moveTo>
                  <a:cubicBezTo>
                    <a:pt x="10001" y="9246"/>
                    <a:pt x="10001" y="6389"/>
                    <a:pt x="7144" y="7341"/>
                  </a:cubicBezTo>
                  <a:cubicBezTo>
                    <a:pt x="8096" y="7341"/>
                    <a:pt x="11906" y="9246"/>
                    <a:pt x="12859" y="8294"/>
                  </a:cubicBezTo>
                  <a:close/>
                </a:path>
              </a:pathLst>
            </a:custGeom>
            <a:grpFill/>
            <a:ln w="9525" cap="flat">
              <a:noFill/>
              <a:prstDash val="solid"/>
              <a:miter/>
            </a:ln>
          </p:spPr>
          <p:txBody>
            <a:bodyPr rtlCol="0" anchor="ctr"/>
            <a:lstStyle/>
            <a:p>
              <a:endParaRPr lang="en-US">
                <a:solidFill>
                  <a:prstClr val="black"/>
                </a:solidFill>
              </a:endParaRPr>
            </a:p>
          </p:txBody>
        </p:sp>
        <p:sp>
          <p:nvSpPr>
            <p:cNvPr id="1135" name="Freeform: Shape 1134">
              <a:extLst>
                <a:ext uri="{FF2B5EF4-FFF2-40B4-BE49-F238E27FC236}">
                  <a16:creationId xmlns:a16="http://schemas.microsoft.com/office/drawing/2014/main" xmlns="" id="{6C35D54A-2F6B-46AA-9C36-7DD05A6B7F20}"/>
                </a:ext>
              </a:extLst>
            </p:cNvPr>
            <p:cNvSpPr/>
            <p:nvPr/>
          </p:nvSpPr>
          <p:spPr>
            <a:xfrm>
              <a:off x="7240429" y="6777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6" name="Freeform: Shape 1135">
              <a:extLst>
                <a:ext uri="{FF2B5EF4-FFF2-40B4-BE49-F238E27FC236}">
                  <a16:creationId xmlns:a16="http://schemas.microsoft.com/office/drawing/2014/main" xmlns="" id="{BA0A764C-9F9D-449C-9EEA-9ECFDE10B717}"/>
                </a:ext>
              </a:extLst>
            </p:cNvPr>
            <p:cNvSpPr/>
            <p:nvPr/>
          </p:nvSpPr>
          <p:spPr>
            <a:xfrm>
              <a:off x="7253340" y="51292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7" name="Freeform: Shape 1136">
              <a:extLst>
                <a:ext uri="{FF2B5EF4-FFF2-40B4-BE49-F238E27FC236}">
                  <a16:creationId xmlns:a16="http://schemas.microsoft.com/office/drawing/2014/main" xmlns="" id="{686FB22D-7D59-4240-A432-37770CB4F3AE}"/>
                </a:ext>
              </a:extLst>
            </p:cNvPr>
            <p:cNvSpPr/>
            <p:nvPr/>
          </p:nvSpPr>
          <p:spPr>
            <a:xfrm>
              <a:off x="7257574" y="57388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8" name="Freeform: Shape 1137">
              <a:extLst>
                <a:ext uri="{FF2B5EF4-FFF2-40B4-BE49-F238E27FC236}">
                  <a16:creationId xmlns:a16="http://schemas.microsoft.com/office/drawing/2014/main" xmlns="" id="{06F0747A-BB5D-4B22-9751-3DC39160423D}"/>
                </a:ext>
              </a:extLst>
            </p:cNvPr>
            <p:cNvSpPr/>
            <p:nvPr/>
          </p:nvSpPr>
          <p:spPr>
            <a:xfrm>
              <a:off x="7255669" y="589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9" name="Freeform: Shape 1138">
              <a:extLst>
                <a:ext uri="{FF2B5EF4-FFF2-40B4-BE49-F238E27FC236}">
                  <a16:creationId xmlns:a16="http://schemas.microsoft.com/office/drawing/2014/main" xmlns="" id="{93AC92B7-B23C-4AC8-BB0E-6CB4F8142C69}"/>
                </a:ext>
              </a:extLst>
            </p:cNvPr>
            <p:cNvSpPr/>
            <p:nvPr/>
          </p:nvSpPr>
          <p:spPr>
            <a:xfrm>
              <a:off x="7254046" y="565414"/>
              <a:ext cx="9525" cy="9525"/>
            </a:xfrm>
            <a:custGeom>
              <a:avLst/>
              <a:gdLst>
                <a:gd name="connsiteX0" fmla="*/ 7814 w 9525"/>
                <a:gd name="connsiteY0" fmla="*/ 7990 h 9525"/>
                <a:gd name="connsiteX1" fmla="*/ 7814 w 9525"/>
                <a:gd name="connsiteY1" fmla="*/ 7990 h 9525"/>
              </a:gdLst>
              <a:ahLst/>
              <a:cxnLst>
                <a:cxn ang="0">
                  <a:pos x="connsiteX0" y="connsiteY0"/>
                </a:cxn>
                <a:cxn ang="0">
                  <a:pos x="connsiteX1" y="connsiteY1"/>
                </a:cxn>
              </a:cxnLst>
              <a:rect l="l" t="t" r="r" b="b"/>
              <a:pathLst>
                <a:path w="9525" h="9525">
                  <a:moveTo>
                    <a:pt x="7814" y="7990"/>
                  </a:moveTo>
                  <a:cubicBezTo>
                    <a:pt x="8767" y="6085"/>
                    <a:pt x="5910" y="7990"/>
                    <a:pt x="78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140" name="Freeform: Shape 1139">
              <a:extLst>
                <a:ext uri="{FF2B5EF4-FFF2-40B4-BE49-F238E27FC236}">
                  <a16:creationId xmlns:a16="http://schemas.microsoft.com/office/drawing/2014/main" xmlns="" id="{5BE90349-C9A6-40D0-A220-A8530F309EE6}"/>
                </a:ext>
              </a:extLst>
            </p:cNvPr>
            <p:cNvSpPr/>
            <p:nvPr/>
          </p:nvSpPr>
          <p:spPr>
            <a:xfrm>
              <a:off x="7253340" y="55768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1" name="Freeform: Shape 1140">
              <a:extLst>
                <a:ext uri="{FF2B5EF4-FFF2-40B4-BE49-F238E27FC236}">
                  <a16:creationId xmlns:a16="http://schemas.microsoft.com/office/drawing/2014/main" xmlns="" id="{499AE112-0FF1-450C-88C3-A3E86C473552}"/>
                </a:ext>
              </a:extLst>
            </p:cNvPr>
            <p:cNvSpPr/>
            <p:nvPr/>
          </p:nvSpPr>
          <p:spPr>
            <a:xfrm>
              <a:off x="7248049" y="395340"/>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9049" y="7567"/>
                    <a:pt x="10001" y="7567"/>
                  </a:cubicBezTo>
                  <a:cubicBezTo>
                    <a:pt x="8096"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2" name="Freeform: Shape 1141">
              <a:extLst>
                <a:ext uri="{FF2B5EF4-FFF2-40B4-BE49-F238E27FC236}">
                  <a16:creationId xmlns:a16="http://schemas.microsoft.com/office/drawing/2014/main" xmlns="" id="{E7909990-85EF-495B-BC27-E0F93255ED0A}"/>
                </a:ext>
              </a:extLst>
            </p:cNvPr>
            <p:cNvSpPr/>
            <p:nvPr/>
          </p:nvSpPr>
          <p:spPr>
            <a:xfrm>
              <a:off x="7240111" y="67770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3" name="Freeform: Shape 1142">
              <a:extLst>
                <a:ext uri="{FF2B5EF4-FFF2-40B4-BE49-F238E27FC236}">
                  <a16:creationId xmlns:a16="http://schemas.microsoft.com/office/drawing/2014/main" xmlns="" id="{E580D75B-8AFF-4AB6-9316-C8819175776C}"/>
                </a:ext>
              </a:extLst>
            </p:cNvPr>
            <p:cNvSpPr/>
            <p:nvPr/>
          </p:nvSpPr>
          <p:spPr>
            <a:xfrm>
              <a:off x="7231856" y="565308"/>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7144"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44" name="Freeform: Shape 1143">
              <a:extLst>
                <a:ext uri="{FF2B5EF4-FFF2-40B4-BE49-F238E27FC236}">
                  <a16:creationId xmlns:a16="http://schemas.microsoft.com/office/drawing/2014/main" xmlns="" id="{670CD014-9838-4BC2-831A-820E3D4CBA35}"/>
                </a:ext>
              </a:extLst>
            </p:cNvPr>
            <p:cNvSpPr/>
            <p:nvPr/>
          </p:nvSpPr>
          <p:spPr>
            <a:xfrm>
              <a:off x="7244239" y="4538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5" name="Freeform: Shape 1144">
              <a:extLst>
                <a:ext uri="{FF2B5EF4-FFF2-40B4-BE49-F238E27FC236}">
                  <a16:creationId xmlns:a16="http://schemas.microsoft.com/office/drawing/2014/main" xmlns="" id="{5EE7F7A2-2F1F-4270-B76A-5BD16D8EC156}"/>
                </a:ext>
              </a:extLst>
            </p:cNvPr>
            <p:cNvSpPr/>
            <p:nvPr/>
          </p:nvSpPr>
          <p:spPr>
            <a:xfrm>
              <a:off x="7231856" y="5601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904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6" name="Freeform: Shape 1145">
              <a:extLst>
                <a:ext uri="{FF2B5EF4-FFF2-40B4-BE49-F238E27FC236}">
                  <a16:creationId xmlns:a16="http://schemas.microsoft.com/office/drawing/2014/main" xmlns="" id="{6A8C411D-116B-45EE-8858-BFBF6467B36F}"/>
                </a:ext>
              </a:extLst>
            </p:cNvPr>
            <p:cNvSpPr/>
            <p:nvPr/>
          </p:nvSpPr>
          <p:spPr>
            <a:xfrm>
              <a:off x="7250906" y="395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47" name="Freeform: Shape 1146">
              <a:extLst>
                <a:ext uri="{FF2B5EF4-FFF2-40B4-BE49-F238E27FC236}">
                  <a16:creationId xmlns:a16="http://schemas.microsoft.com/office/drawing/2014/main" xmlns="" id="{134E482A-6D9A-4803-8844-A371DB41D177}"/>
                </a:ext>
              </a:extLst>
            </p:cNvPr>
            <p:cNvSpPr/>
            <p:nvPr/>
          </p:nvSpPr>
          <p:spPr>
            <a:xfrm>
              <a:off x="7236619" y="229984"/>
              <a:ext cx="47625" cy="466725"/>
            </a:xfrm>
            <a:custGeom>
              <a:avLst/>
              <a:gdLst>
                <a:gd name="connsiteX0" fmla="*/ 14764 w 47625"/>
                <a:gd name="connsiteY0" fmla="*/ 164351 h 466725"/>
                <a:gd name="connsiteX1" fmla="*/ 17621 w 47625"/>
                <a:gd name="connsiteY1" fmla="*/ 173876 h 466725"/>
                <a:gd name="connsiteX2" fmla="*/ 16669 w 47625"/>
                <a:gd name="connsiteY2" fmla="*/ 369138 h 466725"/>
                <a:gd name="connsiteX3" fmla="*/ 15716 w 47625"/>
                <a:gd name="connsiteY3" fmla="*/ 459626 h 466725"/>
                <a:gd name="connsiteX4" fmla="*/ 13811 w 47625"/>
                <a:gd name="connsiteY4" fmla="*/ 458673 h 466725"/>
                <a:gd name="connsiteX5" fmla="*/ 16669 w 47625"/>
                <a:gd name="connsiteY5" fmla="*/ 458673 h 466725"/>
                <a:gd name="connsiteX6" fmla="*/ 25241 w 47625"/>
                <a:gd name="connsiteY6" fmla="*/ 415811 h 466725"/>
                <a:gd name="connsiteX7" fmla="*/ 21431 w 47625"/>
                <a:gd name="connsiteY7" fmla="*/ 387236 h 466725"/>
                <a:gd name="connsiteX8" fmla="*/ 30956 w 47625"/>
                <a:gd name="connsiteY8" fmla="*/ 359613 h 466725"/>
                <a:gd name="connsiteX9" fmla="*/ 46196 w 47625"/>
                <a:gd name="connsiteY9" fmla="*/ 197688 h 466725"/>
                <a:gd name="connsiteX10" fmla="*/ 44291 w 47625"/>
                <a:gd name="connsiteY10" fmla="*/ 190068 h 466725"/>
                <a:gd name="connsiteX11" fmla="*/ 34766 w 47625"/>
                <a:gd name="connsiteY11" fmla="*/ 7188 h 466725"/>
                <a:gd name="connsiteX12" fmla="*/ 15716 w 47625"/>
                <a:gd name="connsiteY12" fmla="*/ 140538 h 466725"/>
                <a:gd name="connsiteX13" fmla="*/ 16669 w 47625"/>
                <a:gd name="connsiteY13" fmla="*/ 141491 h 466725"/>
                <a:gd name="connsiteX14" fmla="*/ 15716 w 47625"/>
                <a:gd name="connsiteY14" fmla="*/ 143396 h 466725"/>
                <a:gd name="connsiteX15" fmla="*/ 14764 w 47625"/>
                <a:gd name="connsiteY15" fmla="*/ 164351 h 466725"/>
                <a:gd name="connsiteX16" fmla="*/ 23336 w 47625"/>
                <a:gd name="connsiteY16" fmla="*/ 192926 h 466725"/>
                <a:gd name="connsiteX17" fmla="*/ 23336 w 47625"/>
                <a:gd name="connsiteY17" fmla="*/ 192926 h 466725"/>
                <a:gd name="connsiteX18" fmla="*/ 23336 w 47625"/>
                <a:gd name="connsiteY18" fmla="*/ 195783 h 466725"/>
                <a:gd name="connsiteX19" fmla="*/ 23336 w 47625"/>
                <a:gd name="connsiteY19" fmla="*/ 195783 h 466725"/>
                <a:gd name="connsiteX20" fmla="*/ 43339 w 47625"/>
                <a:gd name="connsiteY20" fmla="*/ 191021 h 466725"/>
                <a:gd name="connsiteX21" fmla="*/ 43339 w 47625"/>
                <a:gd name="connsiteY21" fmla="*/ 191021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7625" h="466725">
                  <a:moveTo>
                    <a:pt x="14764" y="164351"/>
                  </a:moveTo>
                  <a:cubicBezTo>
                    <a:pt x="14764" y="173876"/>
                    <a:pt x="38576" y="170066"/>
                    <a:pt x="17621" y="173876"/>
                  </a:cubicBezTo>
                  <a:cubicBezTo>
                    <a:pt x="19526" y="171018"/>
                    <a:pt x="-6191" y="370091"/>
                    <a:pt x="16669" y="369138"/>
                  </a:cubicBezTo>
                  <a:cubicBezTo>
                    <a:pt x="10954" y="369138"/>
                    <a:pt x="18574" y="460578"/>
                    <a:pt x="15716" y="459626"/>
                  </a:cubicBezTo>
                  <a:cubicBezTo>
                    <a:pt x="17621" y="458673"/>
                    <a:pt x="16669" y="458673"/>
                    <a:pt x="13811" y="458673"/>
                  </a:cubicBezTo>
                  <a:cubicBezTo>
                    <a:pt x="14764" y="457721"/>
                    <a:pt x="15716" y="456768"/>
                    <a:pt x="16669" y="458673"/>
                  </a:cubicBezTo>
                  <a:cubicBezTo>
                    <a:pt x="30004" y="458673"/>
                    <a:pt x="25241" y="415811"/>
                    <a:pt x="25241" y="415811"/>
                  </a:cubicBezTo>
                  <a:cubicBezTo>
                    <a:pt x="28099" y="396761"/>
                    <a:pt x="32861" y="397713"/>
                    <a:pt x="21431" y="387236"/>
                  </a:cubicBezTo>
                  <a:cubicBezTo>
                    <a:pt x="23336" y="382473"/>
                    <a:pt x="39529" y="365328"/>
                    <a:pt x="30956" y="359613"/>
                  </a:cubicBezTo>
                  <a:cubicBezTo>
                    <a:pt x="1429" y="366281"/>
                    <a:pt x="52864" y="200546"/>
                    <a:pt x="46196" y="197688"/>
                  </a:cubicBezTo>
                  <a:cubicBezTo>
                    <a:pt x="37624" y="192926"/>
                    <a:pt x="43339" y="194831"/>
                    <a:pt x="44291" y="190068"/>
                  </a:cubicBezTo>
                  <a:cubicBezTo>
                    <a:pt x="32861" y="190068"/>
                    <a:pt x="35719" y="22428"/>
                    <a:pt x="34766" y="7188"/>
                  </a:cubicBezTo>
                  <a:cubicBezTo>
                    <a:pt x="31909" y="4331"/>
                    <a:pt x="15716" y="139586"/>
                    <a:pt x="15716" y="140538"/>
                  </a:cubicBezTo>
                  <a:cubicBezTo>
                    <a:pt x="15716" y="141491"/>
                    <a:pt x="19526" y="143396"/>
                    <a:pt x="16669" y="141491"/>
                  </a:cubicBezTo>
                  <a:cubicBezTo>
                    <a:pt x="18574" y="142443"/>
                    <a:pt x="18574" y="143396"/>
                    <a:pt x="15716" y="143396"/>
                  </a:cubicBezTo>
                  <a:cubicBezTo>
                    <a:pt x="20479" y="151016"/>
                    <a:pt x="14764" y="159588"/>
                    <a:pt x="14764" y="164351"/>
                  </a:cubicBezTo>
                  <a:close/>
                  <a:moveTo>
                    <a:pt x="23336" y="192926"/>
                  </a:moveTo>
                  <a:cubicBezTo>
                    <a:pt x="23336" y="192926"/>
                    <a:pt x="22384" y="191973"/>
                    <a:pt x="23336" y="192926"/>
                  </a:cubicBezTo>
                  <a:close/>
                  <a:moveTo>
                    <a:pt x="23336" y="195783"/>
                  </a:moveTo>
                  <a:cubicBezTo>
                    <a:pt x="23336" y="193878"/>
                    <a:pt x="27146" y="193878"/>
                    <a:pt x="23336" y="195783"/>
                  </a:cubicBezTo>
                  <a:close/>
                  <a:moveTo>
                    <a:pt x="43339" y="191021"/>
                  </a:moveTo>
                  <a:cubicBezTo>
                    <a:pt x="43339" y="191973"/>
                    <a:pt x="39529" y="190068"/>
                    <a:pt x="43339" y="191021"/>
                  </a:cubicBezTo>
                  <a:close/>
                </a:path>
              </a:pathLst>
            </a:custGeom>
            <a:grpFill/>
            <a:ln w="9525" cap="flat">
              <a:noFill/>
              <a:prstDash val="solid"/>
              <a:miter/>
            </a:ln>
          </p:spPr>
          <p:txBody>
            <a:bodyPr rtlCol="0" anchor="ctr"/>
            <a:lstStyle/>
            <a:p>
              <a:endParaRPr lang="en-US">
                <a:solidFill>
                  <a:prstClr val="black"/>
                </a:solidFill>
              </a:endParaRPr>
            </a:p>
          </p:txBody>
        </p:sp>
        <p:sp>
          <p:nvSpPr>
            <p:cNvPr id="1148" name="Freeform: Shape 1147">
              <a:extLst>
                <a:ext uri="{FF2B5EF4-FFF2-40B4-BE49-F238E27FC236}">
                  <a16:creationId xmlns:a16="http://schemas.microsoft.com/office/drawing/2014/main" xmlns="" id="{9D82C91E-FEB5-4D9A-A4C6-08BB5F77FB6A}"/>
                </a:ext>
              </a:extLst>
            </p:cNvPr>
            <p:cNvSpPr/>
            <p:nvPr/>
          </p:nvSpPr>
          <p:spPr>
            <a:xfrm>
              <a:off x="7268289" y="41290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9" name="Freeform: Shape 1148">
              <a:extLst>
                <a:ext uri="{FF2B5EF4-FFF2-40B4-BE49-F238E27FC236}">
                  <a16:creationId xmlns:a16="http://schemas.microsoft.com/office/drawing/2014/main" xmlns="" id="{03D0A299-F0D8-4AD9-BE23-E47D78531937}"/>
                </a:ext>
              </a:extLst>
            </p:cNvPr>
            <p:cNvSpPr/>
            <p:nvPr/>
          </p:nvSpPr>
          <p:spPr>
            <a:xfrm>
              <a:off x="7253870" y="63865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6"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0" name="Freeform: Shape 1149">
              <a:extLst>
                <a:ext uri="{FF2B5EF4-FFF2-40B4-BE49-F238E27FC236}">
                  <a16:creationId xmlns:a16="http://schemas.microsoft.com/office/drawing/2014/main" xmlns="" id="{B2728455-3410-47C4-8E30-B992AF3BADAE}"/>
                </a:ext>
              </a:extLst>
            </p:cNvPr>
            <p:cNvSpPr/>
            <p:nvPr/>
          </p:nvSpPr>
          <p:spPr>
            <a:xfrm>
              <a:off x="7243286" y="4510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1" name="Freeform: Shape 1150">
              <a:extLst>
                <a:ext uri="{FF2B5EF4-FFF2-40B4-BE49-F238E27FC236}">
                  <a16:creationId xmlns:a16="http://schemas.microsoft.com/office/drawing/2014/main" xmlns="" id="{5B0934BF-D4FA-4233-B37E-CD7F6ED58F48}"/>
                </a:ext>
              </a:extLst>
            </p:cNvPr>
            <p:cNvSpPr/>
            <p:nvPr/>
          </p:nvSpPr>
          <p:spPr>
            <a:xfrm>
              <a:off x="7244239" y="6519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2" name="Freeform: Shape 1151">
              <a:extLst>
                <a:ext uri="{FF2B5EF4-FFF2-40B4-BE49-F238E27FC236}">
                  <a16:creationId xmlns:a16="http://schemas.microsoft.com/office/drawing/2014/main" xmlns="" id="{1EE70047-FF78-4E05-A442-54581CC32A28}"/>
                </a:ext>
              </a:extLst>
            </p:cNvPr>
            <p:cNvSpPr/>
            <p:nvPr/>
          </p:nvSpPr>
          <p:spPr>
            <a:xfrm>
              <a:off x="7243286" y="65865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3" name="Freeform: Shape 1152">
              <a:extLst>
                <a:ext uri="{FF2B5EF4-FFF2-40B4-BE49-F238E27FC236}">
                  <a16:creationId xmlns:a16="http://schemas.microsoft.com/office/drawing/2014/main" xmlns="" id="{2AA83EC6-9A13-43C8-882F-88A57774C769}"/>
                </a:ext>
              </a:extLst>
            </p:cNvPr>
            <p:cNvSpPr/>
            <p:nvPr/>
          </p:nvSpPr>
          <p:spPr>
            <a:xfrm>
              <a:off x="7242334" y="6624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4" name="Freeform: Shape 1153">
              <a:extLst>
                <a:ext uri="{FF2B5EF4-FFF2-40B4-BE49-F238E27FC236}">
                  <a16:creationId xmlns:a16="http://schemas.microsoft.com/office/drawing/2014/main" xmlns="" id="{F67CEFD9-15C1-47D5-A2BB-45AE703CD485}"/>
                </a:ext>
              </a:extLst>
            </p:cNvPr>
            <p:cNvSpPr/>
            <p:nvPr/>
          </p:nvSpPr>
          <p:spPr>
            <a:xfrm>
              <a:off x="7235904" y="590602"/>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7858" y="7567"/>
                    <a:pt x="7858" y="7567"/>
                    <a:pt x="7858" y="7567"/>
                  </a:cubicBezTo>
                  <a:cubicBezTo>
                    <a:pt x="6906" y="6615"/>
                    <a:pt x="6906" y="7567"/>
                    <a:pt x="78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55" name="Freeform: Shape 1154">
              <a:extLst>
                <a:ext uri="{FF2B5EF4-FFF2-40B4-BE49-F238E27FC236}">
                  <a16:creationId xmlns:a16="http://schemas.microsoft.com/office/drawing/2014/main" xmlns="" id="{88FEB01F-2F9E-4143-B8EC-8BEC6BEFC219}"/>
                </a:ext>
              </a:extLst>
            </p:cNvPr>
            <p:cNvSpPr/>
            <p:nvPr/>
          </p:nvSpPr>
          <p:spPr>
            <a:xfrm>
              <a:off x="7243286" y="61102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8096"/>
                    <a:pt x="7144" y="8096"/>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56" name="Freeform: Shape 1155">
              <a:extLst>
                <a:ext uri="{FF2B5EF4-FFF2-40B4-BE49-F238E27FC236}">
                  <a16:creationId xmlns:a16="http://schemas.microsoft.com/office/drawing/2014/main" xmlns="" id="{5798D515-0132-474F-AD54-FBBD28A24447}"/>
                </a:ext>
              </a:extLst>
            </p:cNvPr>
            <p:cNvSpPr/>
            <p:nvPr/>
          </p:nvSpPr>
          <p:spPr>
            <a:xfrm>
              <a:off x="7231856" y="566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7" name="Freeform: Shape 1156">
              <a:extLst>
                <a:ext uri="{FF2B5EF4-FFF2-40B4-BE49-F238E27FC236}">
                  <a16:creationId xmlns:a16="http://schemas.microsoft.com/office/drawing/2014/main" xmlns="" id="{93CE5D94-E10F-4BE9-A9A4-15B0851FDD4D}"/>
                </a:ext>
              </a:extLst>
            </p:cNvPr>
            <p:cNvSpPr/>
            <p:nvPr/>
          </p:nvSpPr>
          <p:spPr>
            <a:xfrm>
              <a:off x="7242863" y="61102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7144"/>
                    <a:pt x="7567" y="8096"/>
                    <a:pt x="7567" y="8096"/>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8" name="Freeform: Shape 1157">
              <a:extLst>
                <a:ext uri="{FF2B5EF4-FFF2-40B4-BE49-F238E27FC236}">
                  <a16:creationId xmlns:a16="http://schemas.microsoft.com/office/drawing/2014/main" xmlns="" id="{5045ED70-E0FC-450A-9E9B-C7C9FB94C54D}"/>
                </a:ext>
              </a:extLst>
            </p:cNvPr>
            <p:cNvSpPr/>
            <p:nvPr/>
          </p:nvSpPr>
          <p:spPr>
            <a:xfrm>
              <a:off x="7239476" y="6815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9" name="Freeform: Shape 1158">
              <a:extLst>
                <a:ext uri="{FF2B5EF4-FFF2-40B4-BE49-F238E27FC236}">
                  <a16:creationId xmlns:a16="http://schemas.microsoft.com/office/drawing/2014/main" xmlns="" id="{6145584F-4B1F-4FAF-93C7-50175326DB06}"/>
                </a:ext>
              </a:extLst>
            </p:cNvPr>
            <p:cNvSpPr/>
            <p:nvPr/>
          </p:nvSpPr>
          <p:spPr>
            <a:xfrm>
              <a:off x="7239476" y="6815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0" name="Freeform: Shape 1159">
              <a:extLst>
                <a:ext uri="{FF2B5EF4-FFF2-40B4-BE49-F238E27FC236}">
                  <a16:creationId xmlns:a16="http://schemas.microsoft.com/office/drawing/2014/main" xmlns="" id="{3E38AAD6-4ED5-4C71-91EA-CCE3292943D2}"/>
                </a:ext>
              </a:extLst>
            </p:cNvPr>
            <p:cNvSpPr/>
            <p:nvPr/>
          </p:nvSpPr>
          <p:spPr>
            <a:xfrm>
              <a:off x="7240429" y="6824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1" name="Freeform: Shape 1160">
              <a:extLst>
                <a:ext uri="{FF2B5EF4-FFF2-40B4-BE49-F238E27FC236}">
                  <a16:creationId xmlns:a16="http://schemas.microsoft.com/office/drawing/2014/main" xmlns="" id="{941DBB3D-00DB-4011-816B-1C1DA4AEC28D}"/>
                </a:ext>
              </a:extLst>
            </p:cNvPr>
            <p:cNvSpPr/>
            <p:nvPr/>
          </p:nvSpPr>
          <p:spPr>
            <a:xfrm>
              <a:off x="7240429" y="67579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2" name="Freeform: Shape 1161">
              <a:extLst>
                <a:ext uri="{FF2B5EF4-FFF2-40B4-BE49-F238E27FC236}">
                  <a16:creationId xmlns:a16="http://schemas.microsoft.com/office/drawing/2014/main" xmlns="" id="{4D47775B-5668-4A63-B745-10686A921282}"/>
                </a:ext>
              </a:extLst>
            </p:cNvPr>
            <p:cNvSpPr/>
            <p:nvPr/>
          </p:nvSpPr>
          <p:spPr>
            <a:xfrm>
              <a:off x="7239872" y="67389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6" y="11906"/>
                    <a:pt x="7700" y="7144"/>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3" name="Freeform: Shape 1162">
              <a:extLst>
                <a:ext uri="{FF2B5EF4-FFF2-40B4-BE49-F238E27FC236}">
                  <a16:creationId xmlns:a16="http://schemas.microsoft.com/office/drawing/2014/main" xmlns="" id="{049F89BC-A03B-4947-816F-C47AE141CAD8}"/>
                </a:ext>
              </a:extLst>
            </p:cNvPr>
            <p:cNvSpPr/>
            <p:nvPr/>
          </p:nvSpPr>
          <p:spPr>
            <a:xfrm>
              <a:off x="7254716" y="6672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4" name="Freeform: Shape 1163">
              <a:extLst>
                <a:ext uri="{FF2B5EF4-FFF2-40B4-BE49-F238E27FC236}">
                  <a16:creationId xmlns:a16="http://schemas.microsoft.com/office/drawing/2014/main" xmlns="" id="{35B4BC3E-B753-4FDB-969B-B8737788671D}"/>
                </a:ext>
              </a:extLst>
            </p:cNvPr>
            <p:cNvSpPr/>
            <p:nvPr/>
          </p:nvSpPr>
          <p:spPr>
            <a:xfrm>
              <a:off x="7256621" y="662463"/>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7144"/>
                    <a:pt x="9049"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5" name="Freeform: Shape 1164">
              <a:extLst>
                <a:ext uri="{FF2B5EF4-FFF2-40B4-BE49-F238E27FC236}">
                  <a16:creationId xmlns:a16="http://schemas.microsoft.com/office/drawing/2014/main" xmlns="" id="{85FBC59A-9644-4213-8502-AA310624339F}"/>
                </a:ext>
              </a:extLst>
            </p:cNvPr>
            <p:cNvSpPr/>
            <p:nvPr/>
          </p:nvSpPr>
          <p:spPr>
            <a:xfrm>
              <a:off x="7255669" y="627221"/>
              <a:ext cx="9525" cy="9525"/>
            </a:xfrm>
            <a:custGeom>
              <a:avLst/>
              <a:gdLst>
                <a:gd name="connsiteX0" fmla="*/ 7144 w 9525"/>
                <a:gd name="connsiteY0" fmla="*/ 7144 h 9525"/>
                <a:gd name="connsiteX1" fmla="*/ 10001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10001" y="7144"/>
                  </a:lnTo>
                  <a:cubicBezTo>
                    <a:pt x="10001"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6" name="Freeform: Shape 1165">
              <a:extLst>
                <a:ext uri="{FF2B5EF4-FFF2-40B4-BE49-F238E27FC236}">
                  <a16:creationId xmlns:a16="http://schemas.microsoft.com/office/drawing/2014/main" xmlns="" id="{94C05866-6600-455B-B215-A36460C08703}"/>
                </a:ext>
              </a:extLst>
            </p:cNvPr>
            <p:cNvSpPr/>
            <p:nvPr/>
          </p:nvSpPr>
          <p:spPr>
            <a:xfrm>
              <a:off x="7241487" y="62150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0001"/>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7" name="Freeform: Shape 1166">
              <a:extLst>
                <a:ext uri="{FF2B5EF4-FFF2-40B4-BE49-F238E27FC236}">
                  <a16:creationId xmlns:a16="http://schemas.microsoft.com/office/drawing/2014/main" xmlns="" id="{4C6B9979-B3A6-4901-BB65-7E5E7EF4B975}"/>
                </a:ext>
              </a:extLst>
            </p:cNvPr>
            <p:cNvSpPr/>
            <p:nvPr/>
          </p:nvSpPr>
          <p:spPr>
            <a:xfrm>
              <a:off x="7260156" y="615805"/>
              <a:ext cx="9525" cy="9525"/>
            </a:xfrm>
            <a:custGeom>
              <a:avLst/>
              <a:gdLst>
                <a:gd name="connsiteX0" fmla="*/ 7419 w 9525"/>
                <a:gd name="connsiteY0" fmla="*/ 8082 h 9525"/>
                <a:gd name="connsiteX1" fmla="*/ 7419 w 9525"/>
                <a:gd name="connsiteY1" fmla="*/ 8082 h 9525"/>
              </a:gdLst>
              <a:ahLst/>
              <a:cxnLst>
                <a:cxn ang="0">
                  <a:pos x="connsiteX0" y="connsiteY0"/>
                </a:cxn>
                <a:cxn ang="0">
                  <a:pos x="connsiteX1" y="connsiteY1"/>
                </a:cxn>
              </a:cxnLst>
              <a:rect l="l" t="t" r="r" b="b"/>
              <a:pathLst>
                <a:path w="9525" h="9525">
                  <a:moveTo>
                    <a:pt x="7419" y="8082"/>
                  </a:moveTo>
                  <a:cubicBezTo>
                    <a:pt x="8371" y="9987"/>
                    <a:pt x="6466" y="5225"/>
                    <a:pt x="7419" y="8082"/>
                  </a:cubicBezTo>
                  <a:close/>
                </a:path>
              </a:pathLst>
            </a:custGeom>
            <a:grpFill/>
            <a:ln w="9525" cap="flat">
              <a:noFill/>
              <a:prstDash val="solid"/>
              <a:miter/>
            </a:ln>
          </p:spPr>
          <p:txBody>
            <a:bodyPr rtlCol="0" anchor="ctr"/>
            <a:lstStyle/>
            <a:p>
              <a:endParaRPr lang="en-US">
                <a:solidFill>
                  <a:prstClr val="black"/>
                </a:solidFill>
              </a:endParaRPr>
            </a:p>
          </p:txBody>
        </p:sp>
        <p:sp>
          <p:nvSpPr>
            <p:cNvPr id="1168" name="Freeform: Shape 1167">
              <a:extLst>
                <a:ext uri="{FF2B5EF4-FFF2-40B4-BE49-F238E27FC236}">
                  <a16:creationId xmlns:a16="http://schemas.microsoft.com/office/drawing/2014/main" xmlns="" id="{3CED76C5-E7C8-41B8-A761-9D1451B3EAEC}"/>
                </a:ext>
              </a:extLst>
            </p:cNvPr>
            <p:cNvSpPr/>
            <p:nvPr/>
          </p:nvSpPr>
          <p:spPr>
            <a:xfrm>
              <a:off x="7253764" y="559593"/>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7144" y="7144"/>
                    <a:pt x="10954"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9" name="Freeform: Shape 1168">
              <a:extLst>
                <a:ext uri="{FF2B5EF4-FFF2-40B4-BE49-F238E27FC236}">
                  <a16:creationId xmlns:a16="http://schemas.microsoft.com/office/drawing/2014/main" xmlns="" id="{213B2A4F-5378-41C3-B4AB-5CB54D842AC8}"/>
                </a:ext>
              </a:extLst>
            </p:cNvPr>
            <p:cNvSpPr/>
            <p:nvPr/>
          </p:nvSpPr>
          <p:spPr>
            <a:xfrm>
              <a:off x="7253764" y="53387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9049" y="8096"/>
                    <a:pt x="10001" y="7144"/>
                    <a:pt x="8096"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0" name="Freeform: Shape 1169">
              <a:extLst>
                <a:ext uri="{FF2B5EF4-FFF2-40B4-BE49-F238E27FC236}">
                  <a16:creationId xmlns:a16="http://schemas.microsoft.com/office/drawing/2014/main" xmlns="" id="{E4AC7B91-4CD1-4F92-B8C7-507B497C3F9C}"/>
                </a:ext>
              </a:extLst>
            </p:cNvPr>
            <p:cNvSpPr/>
            <p:nvPr/>
          </p:nvSpPr>
          <p:spPr>
            <a:xfrm>
              <a:off x="7268051" y="4614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1" name="Freeform: Shape 1170">
              <a:extLst>
                <a:ext uri="{FF2B5EF4-FFF2-40B4-BE49-F238E27FC236}">
                  <a16:creationId xmlns:a16="http://schemas.microsoft.com/office/drawing/2014/main" xmlns="" id="{9558FB89-D6A1-4673-90CC-A6E1350858A4}"/>
                </a:ext>
              </a:extLst>
            </p:cNvPr>
            <p:cNvSpPr/>
            <p:nvPr/>
          </p:nvSpPr>
          <p:spPr>
            <a:xfrm>
              <a:off x="7100136" y="741505"/>
              <a:ext cx="9525" cy="9525"/>
            </a:xfrm>
            <a:custGeom>
              <a:avLst/>
              <a:gdLst>
                <a:gd name="connsiteX0" fmla="*/ 7419 w 9525"/>
                <a:gd name="connsiteY0" fmla="*/ 9064 h 9525"/>
                <a:gd name="connsiteX1" fmla="*/ 7419 w 9525"/>
                <a:gd name="connsiteY1" fmla="*/ 9064 h 9525"/>
              </a:gdLst>
              <a:ahLst/>
              <a:cxnLst>
                <a:cxn ang="0">
                  <a:pos x="connsiteX0" y="connsiteY0"/>
                </a:cxn>
                <a:cxn ang="0">
                  <a:pos x="connsiteX1" y="connsiteY1"/>
                </a:cxn>
              </a:cxnLst>
              <a:rect l="l" t="t" r="r" b="b"/>
              <a:pathLst>
                <a:path w="9525" h="9525">
                  <a:moveTo>
                    <a:pt x="7419" y="9064"/>
                  </a:moveTo>
                  <a:cubicBezTo>
                    <a:pt x="6466" y="4302"/>
                    <a:pt x="8371" y="10017"/>
                    <a:pt x="7419" y="9064"/>
                  </a:cubicBezTo>
                  <a:close/>
                </a:path>
              </a:pathLst>
            </a:custGeom>
            <a:grpFill/>
            <a:ln w="9525" cap="flat">
              <a:noFill/>
              <a:prstDash val="solid"/>
              <a:miter/>
            </a:ln>
          </p:spPr>
          <p:txBody>
            <a:bodyPr rtlCol="0" anchor="ctr"/>
            <a:lstStyle/>
            <a:p>
              <a:endParaRPr lang="en-US">
                <a:solidFill>
                  <a:prstClr val="black"/>
                </a:solidFill>
              </a:endParaRPr>
            </a:p>
          </p:txBody>
        </p:sp>
        <p:sp>
          <p:nvSpPr>
            <p:cNvPr id="1172" name="Freeform: Shape 1171">
              <a:extLst>
                <a:ext uri="{FF2B5EF4-FFF2-40B4-BE49-F238E27FC236}">
                  <a16:creationId xmlns:a16="http://schemas.microsoft.com/office/drawing/2014/main" xmlns="" id="{DC90509A-9E9E-43F7-A208-194E3EA908F1}"/>
                </a:ext>
              </a:extLst>
            </p:cNvPr>
            <p:cNvSpPr/>
            <p:nvPr/>
          </p:nvSpPr>
          <p:spPr>
            <a:xfrm>
              <a:off x="7096601" y="73771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7621"/>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3" name="Freeform: Shape 1172">
              <a:extLst>
                <a:ext uri="{FF2B5EF4-FFF2-40B4-BE49-F238E27FC236}">
                  <a16:creationId xmlns:a16="http://schemas.microsoft.com/office/drawing/2014/main" xmlns="" id="{CBD20E7F-1C92-4952-8C1E-CE77FBE233E8}"/>
                </a:ext>
              </a:extLst>
            </p:cNvPr>
            <p:cNvSpPr/>
            <p:nvPr/>
          </p:nvSpPr>
          <p:spPr>
            <a:xfrm>
              <a:off x="706326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4" name="Freeform: Shape 1173">
              <a:extLst>
                <a:ext uri="{FF2B5EF4-FFF2-40B4-BE49-F238E27FC236}">
                  <a16:creationId xmlns:a16="http://schemas.microsoft.com/office/drawing/2014/main" xmlns="" id="{C9CB6A95-518C-4281-B25F-0BBDBA466610}"/>
                </a:ext>
              </a:extLst>
            </p:cNvPr>
            <p:cNvSpPr/>
            <p:nvPr/>
          </p:nvSpPr>
          <p:spPr>
            <a:xfrm>
              <a:off x="7044214"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5" name="Freeform: Shape 1174">
              <a:extLst>
                <a:ext uri="{FF2B5EF4-FFF2-40B4-BE49-F238E27FC236}">
                  <a16:creationId xmlns:a16="http://schemas.microsoft.com/office/drawing/2014/main" xmlns="" id="{3B59E1BC-4565-492C-B70C-FAD00092EC50}"/>
                </a:ext>
              </a:extLst>
            </p:cNvPr>
            <p:cNvSpPr/>
            <p:nvPr/>
          </p:nvSpPr>
          <p:spPr>
            <a:xfrm>
              <a:off x="7038499" y="7539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6" name="Freeform: Shape 1175">
              <a:extLst>
                <a:ext uri="{FF2B5EF4-FFF2-40B4-BE49-F238E27FC236}">
                  <a16:creationId xmlns:a16="http://schemas.microsoft.com/office/drawing/2014/main" xmlns="" id="{375B1AF9-1965-4D74-AF65-8D3274E46DE9}"/>
                </a:ext>
              </a:extLst>
            </p:cNvPr>
            <p:cNvSpPr/>
            <p:nvPr/>
          </p:nvSpPr>
          <p:spPr>
            <a:xfrm>
              <a:off x="7062311" y="74437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8096" y="9049"/>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7" name="Freeform: Shape 1176">
              <a:extLst>
                <a:ext uri="{FF2B5EF4-FFF2-40B4-BE49-F238E27FC236}">
                  <a16:creationId xmlns:a16="http://schemas.microsoft.com/office/drawing/2014/main" xmlns="" id="{AC855477-72A6-45CC-A933-4FC6CF3AEABA}"/>
                </a:ext>
              </a:extLst>
            </p:cNvPr>
            <p:cNvSpPr/>
            <p:nvPr/>
          </p:nvSpPr>
          <p:spPr>
            <a:xfrm>
              <a:off x="7094696" y="74652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1178" name="Freeform: Shape 1177">
              <a:extLst>
                <a:ext uri="{FF2B5EF4-FFF2-40B4-BE49-F238E27FC236}">
                  <a16:creationId xmlns:a16="http://schemas.microsoft.com/office/drawing/2014/main" xmlns="" id="{6BA6C3F2-6947-42E3-BFC5-7C3B56A10DFD}"/>
                </a:ext>
              </a:extLst>
            </p:cNvPr>
            <p:cNvSpPr/>
            <p:nvPr/>
          </p:nvSpPr>
          <p:spPr>
            <a:xfrm>
              <a:off x="7070460" y="737690"/>
              <a:ext cx="9525" cy="9525"/>
            </a:xfrm>
            <a:custGeom>
              <a:avLst/>
              <a:gdLst>
                <a:gd name="connsiteX0" fmla="*/ 7567 w 9525"/>
                <a:gd name="connsiteY0" fmla="*/ 9069 h 9525"/>
                <a:gd name="connsiteX1" fmla="*/ 7567 w 9525"/>
                <a:gd name="connsiteY1" fmla="*/ 9069 h 9525"/>
              </a:gdLst>
              <a:ahLst/>
              <a:cxnLst>
                <a:cxn ang="0">
                  <a:pos x="connsiteX0" y="connsiteY0"/>
                </a:cxn>
                <a:cxn ang="0">
                  <a:pos x="connsiteX1" y="connsiteY1"/>
                </a:cxn>
              </a:cxnLst>
              <a:rect l="l" t="t" r="r" b="b"/>
              <a:pathLst>
                <a:path w="9525" h="9525">
                  <a:moveTo>
                    <a:pt x="7567" y="9069"/>
                  </a:moveTo>
                  <a:cubicBezTo>
                    <a:pt x="7567" y="8117"/>
                    <a:pt x="6615" y="5259"/>
                    <a:pt x="7567"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79" name="Freeform: Shape 1178">
              <a:extLst>
                <a:ext uri="{FF2B5EF4-FFF2-40B4-BE49-F238E27FC236}">
                  <a16:creationId xmlns:a16="http://schemas.microsoft.com/office/drawing/2014/main" xmlns="" id="{AF7839C7-8E01-4AF1-AC68-B46DEBF06A39}"/>
                </a:ext>
              </a:extLst>
            </p:cNvPr>
            <p:cNvSpPr/>
            <p:nvPr/>
          </p:nvSpPr>
          <p:spPr>
            <a:xfrm>
              <a:off x="7077551" y="7358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0" name="Freeform: Shape 1179">
              <a:extLst>
                <a:ext uri="{FF2B5EF4-FFF2-40B4-BE49-F238E27FC236}">
                  <a16:creationId xmlns:a16="http://schemas.microsoft.com/office/drawing/2014/main" xmlns="" id="{8284AED5-0A24-43D0-B844-64BA1431EC14}"/>
                </a:ext>
              </a:extLst>
            </p:cNvPr>
            <p:cNvSpPr/>
            <p:nvPr/>
          </p:nvSpPr>
          <p:spPr>
            <a:xfrm>
              <a:off x="7089934" y="73675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1" name="Freeform: Shape 1180">
              <a:extLst>
                <a:ext uri="{FF2B5EF4-FFF2-40B4-BE49-F238E27FC236}">
                  <a16:creationId xmlns:a16="http://schemas.microsoft.com/office/drawing/2014/main" xmlns="" id="{503A48DC-6157-4A6F-8686-9F33AC31879C}"/>
                </a:ext>
              </a:extLst>
            </p:cNvPr>
            <p:cNvSpPr/>
            <p:nvPr/>
          </p:nvSpPr>
          <p:spPr>
            <a:xfrm>
              <a:off x="7065407" y="740145"/>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6906" y="7567"/>
                    <a:pt x="6906" y="6615"/>
                    <a:pt x="7858" y="7567"/>
                  </a:cubicBezTo>
                  <a:lnTo>
                    <a:pt x="7858" y="7567"/>
                  </a:lnTo>
                  <a:close/>
                </a:path>
              </a:pathLst>
            </a:custGeom>
            <a:grpFill/>
            <a:ln w="9525" cap="flat">
              <a:noFill/>
              <a:prstDash val="solid"/>
              <a:miter/>
            </a:ln>
          </p:spPr>
          <p:txBody>
            <a:bodyPr rtlCol="0" anchor="ctr"/>
            <a:lstStyle/>
            <a:p>
              <a:endParaRPr lang="en-US">
                <a:solidFill>
                  <a:prstClr val="black"/>
                </a:solidFill>
              </a:endParaRPr>
            </a:p>
          </p:txBody>
        </p:sp>
        <p:sp>
          <p:nvSpPr>
            <p:cNvPr id="1182" name="Freeform: Shape 1181">
              <a:extLst>
                <a:ext uri="{FF2B5EF4-FFF2-40B4-BE49-F238E27FC236}">
                  <a16:creationId xmlns:a16="http://schemas.microsoft.com/office/drawing/2014/main" xmlns="" id="{7B7C52F4-B6E9-4810-9F04-6A1F1711076E}"/>
                </a:ext>
              </a:extLst>
            </p:cNvPr>
            <p:cNvSpPr/>
            <p:nvPr/>
          </p:nvSpPr>
          <p:spPr>
            <a:xfrm>
              <a:off x="6943249" y="9186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3" name="Freeform: Shape 1182">
              <a:extLst>
                <a:ext uri="{FF2B5EF4-FFF2-40B4-BE49-F238E27FC236}">
                  <a16:creationId xmlns:a16="http://schemas.microsoft.com/office/drawing/2014/main" xmlns="" id="{D7D9ED68-49AD-45F1-80F7-4A274850FAA8}"/>
                </a:ext>
              </a:extLst>
            </p:cNvPr>
            <p:cNvSpPr/>
            <p:nvPr/>
          </p:nvSpPr>
          <p:spPr>
            <a:xfrm>
              <a:off x="6925363" y="921396"/>
              <a:ext cx="9525" cy="9525"/>
            </a:xfrm>
            <a:custGeom>
              <a:avLst/>
              <a:gdLst>
                <a:gd name="connsiteX0" fmla="*/ 8837 w 9525"/>
                <a:gd name="connsiteY0" fmla="*/ 8244 h 9525"/>
                <a:gd name="connsiteX1" fmla="*/ 8837 w 9525"/>
                <a:gd name="connsiteY1" fmla="*/ 8244 h 9525"/>
              </a:gdLst>
              <a:ahLst/>
              <a:cxnLst>
                <a:cxn ang="0">
                  <a:pos x="connsiteX0" y="connsiteY0"/>
                </a:cxn>
                <a:cxn ang="0">
                  <a:pos x="connsiteX1" y="connsiteY1"/>
                </a:cxn>
              </a:cxnLst>
              <a:rect l="l" t="t" r="r" b="b"/>
              <a:pathLst>
                <a:path w="9525" h="9525">
                  <a:moveTo>
                    <a:pt x="8837" y="8244"/>
                  </a:moveTo>
                  <a:cubicBezTo>
                    <a:pt x="8837" y="7291"/>
                    <a:pt x="5027" y="6339"/>
                    <a:pt x="8837"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84" name="Freeform: Shape 1183">
              <a:extLst>
                <a:ext uri="{FF2B5EF4-FFF2-40B4-BE49-F238E27FC236}">
                  <a16:creationId xmlns:a16="http://schemas.microsoft.com/office/drawing/2014/main" xmlns="" id="{8E2C57B3-EA9C-4EE7-AD5A-46A719640C3B}"/>
                </a:ext>
              </a:extLst>
            </p:cNvPr>
            <p:cNvSpPr/>
            <p:nvPr/>
          </p:nvSpPr>
          <p:spPr>
            <a:xfrm>
              <a:off x="7030879"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5" name="Freeform: Shape 1184">
              <a:extLst>
                <a:ext uri="{FF2B5EF4-FFF2-40B4-BE49-F238E27FC236}">
                  <a16:creationId xmlns:a16="http://schemas.microsoft.com/office/drawing/2014/main" xmlns="" id="{EA0372AE-E8B2-4E2C-B0A7-5101403CDE58}"/>
                </a:ext>
              </a:extLst>
            </p:cNvPr>
            <p:cNvSpPr/>
            <p:nvPr/>
          </p:nvSpPr>
          <p:spPr>
            <a:xfrm>
              <a:off x="6990874" y="804386"/>
              <a:ext cx="19050" cy="9525"/>
            </a:xfrm>
            <a:custGeom>
              <a:avLst/>
              <a:gdLst>
                <a:gd name="connsiteX0" fmla="*/ 7144 w 19050"/>
                <a:gd name="connsiteY0" fmla="*/ 7144 h 9525"/>
                <a:gd name="connsiteX1" fmla="*/ 11906 w 19050"/>
                <a:gd name="connsiteY1" fmla="*/ 10001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8096"/>
                    <a:pt x="9049" y="10001"/>
                    <a:pt x="11906" y="10001"/>
                  </a:cubicBezTo>
                  <a:cubicBezTo>
                    <a:pt x="10954" y="10001"/>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6" name="Freeform: Shape 1185">
              <a:extLst>
                <a:ext uri="{FF2B5EF4-FFF2-40B4-BE49-F238E27FC236}">
                  <a16:creationId xmlns:a16="http://schemas.microsoft.com/office/drawing/2014/main" xmlns="" id="{EEFD8F1E-ACDD-4C3A-A2E5-1BD7B1BEE8EB}"/>
                </a:ext>
              </a:extLst>
            </p:cNvPr>
            <p:cNvSpPr/>
            <p:nvPr/>
          </p:nvSpPr>
          <p:spPr>
            <a:xfrm>
              <a:off x="7094696" y="7472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7" name="Freeform: Shape 1186">
              <a:extLst>
                <a:ext uri="{FF2B5EF4-FFF2-40B4-BE49-F238E27FC236}">
                  <a16:creationId xmlns:a16="http://schemas.microsoft.com/office/drawing/2014/main" xmlns="" id="{BE287B88-F7DC-4EE6-AFA3-F33486345F55}"/>
                </a:ext>
              </a:extLst>
            </p:cNvPr>
            <p:cNvSpPr/>
            <p:nvPr/>
          </p:nvSpPr>
          <p:spPr>
            <a:xfrm>
              <a:off x="6996589" y="8072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8" name="Freeform: Shape 1187">
              <a:extLst>
                <a:ext uri="{FF2B5EF4-FFF2-40B4-BE49-F238E27FC236}">
                  <a16:creationId xmlns:a16="http://schemas.microsoft.com/office/drawing/2014/main" xmlns="" id="{44F4EF88-A459-4ABC-B4AA-8DBE9ADDFDCF}"/>
                </a:ext>
              </a:extLst>
            </p:cNvPr>
            <p:cNvSpPr/>
            <p:nvPr/>
          </p:nvSpPr>
          <p:spPr>
            <a:xfrm>
              <a:off x="7020401" y="76723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9" name="Freeform: Shape 1188">
              <a:extLst>
                <a:ext uri="{FF2B5EF4-FFF2-40B4-BE49-F238E27FC236}">
                  <a16:creationId xmlns:a16="http://schemas.microsoft.com/office/drawing/2014/main" xmlns="" id="{563B505B-0D97-4CF1-85E2-1D3A94D360F0}"/>
                </a:ext>
              </a:extLst>
            </p:cNvPr>
            <p:cNvSpPr/>
            <p:nvPr/>
          </p:nvSpPr>
          <p:spPr>
            <a:xfrm>
              <a:off x="7031831" y="7624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0" name="Freeform: Shape 1189">
              <a:extLst>
                <a:ext uri="{FF2B5EF4-FFF2-40B4-BE49-F238E27FC236}">
                  <a16:creationId xmlns:a16="http://schemas.microsoft.com/office/drawing/2014/main" xmlns="" id="{323233ED-E1CD-4C0D-BC12-A8FB1E34E205}"/>
                </a:ext>
              </a:extLst>
            </p:cNvPr>
            <p:cNvSpPr/>
            <p:nvPr/>
          </p:nvSpPr>
          <p:spPr>
            <a:xfrm>
              <a:off x="7017826" y="773906"/>
              <a:ext cx="9525" cy="9525"/>
            </a:xfrm>
            <a:custGeom>
              <a:avLst/>
              <a:gdLst>
                <a:gd name="connsiteX0" fmla="*/ 7815 w 9525"/>
                <a:gd name="connsiteY0" fmla="*/ 7144 h 9525"/>
                <a:gd name="connsiteX1" fmla="*/ 7815 w 9525"/>
                <a:gd name="connsiteY1" fmla="*/ 7144 h 9525"/>
              </a:gdLst>
              <a:ahLst/>
              <a:cxnLst>
                <a:cxn ang="0">
                  <a:pos x="connsiteX0" y="connsiteY0"/>
                </a:cxn>
                <a:cxn ang="0">
                  <a:pos x="connsiteX1" y="connsiteY1"/>
                </a:cxn>
              </a:cxnLst>
              <a:rect l="l" t="t" r="r" b="b"/>
              <a:pathLst>
                <a:path w="9525" h="9525">
                  <a:moveTo>
                    <a:pt x="7815" y="7144"/>
                  </a:move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1" name="Freeform: Shape 1190">
              <a:extLst>
                <a:ext uri="{FF2B5EF4-FFF2-40B4-BE49-F238E27FC236}">
                  <a16:creationId xmlns:a16="http://schemas.microsoft.com/office/drawing/2014/main" xmlns="" id="{4CD82B67-2512-471C-BBFD-DCDF105BB517}"/>
                </a:ext>
              </a:extLst>
            </p:cNvPr>
            <p:cNvSpPr/>
            <p:nvPr/>
          </p:nvSpPr>
          <p:spPr>
            <a:xfrm>
              <a:off x="701468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2" name="Freeform: Shape 1191">
              <a:extLst>
                <a:ext uri="{FF2B5EF4-FFF2-40B4-BE49-F238E27FC236}">
                  <a16:creationId xmlns:a16="http://schemas.microsoft.com/office/drawing/2014/main" xmlns="" id="{DAA791D4-816C-48FD-A3F7-19BB9225BC67}"/>
                </a:ext>
              </a:extLst>
            </p:cNvPr>
            <p:cNvSpPr/>
            <p:nvPr/>
          </p:nvSpPr>
          <p:spPr>
            <a:xfrm>
              <a:off x="6944201" y="89963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9049" y="8096"/>
                    <a:pt x="10001"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93" name="Freeform: Shape 1192">
              <a:extLst>
                <a:ext uri="{FF2B5EF4-FFF2-40B4-BE49-F238E27FC236}">
                  <a16:creationId xmlns:a16="http://schemas.microsoft.com/office/drawing/2014/main" xmlns="" id="{5708D27C-E7A8-4D78-823A-F60F27FF18AE}"/>
                </a:ext>
              </a:extLst>
            </p:cNvPr>
            <p:cNvSpPr/>
            <p:nvPr/>
          </p:nvSpPr>
          <p:spPr>
            <a:xfrm>
              <a:off x="7094696" y="7453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4" name="Freeform: Shape 1193">
              <a:extLst>
                <a:ext uri="{FF2B5EF4-FFF2-40B4-BE49-F238E27FC236}">
                  <a16:creationId xmlns:a16="http://schemas.microsoft.com/office/drawing/2014/main" xmlns="" id="{90A26984-E66E-463B-B055-EC647C69128B}"/>
                </a:ext>
              </a:extLst>
            </p:cNvPr>
            <p:cNvSpPr/>
            <p:nvPr/>
          </p:nvSpPr>
          <p:spPr>
            <a:xfrm>
              <a:off x="7034265" y="7900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5" name="Freeform: Shape 1194">
              <a:extLst>
                <a:ext uri="{FF2B5EF4-FFF2-40B4-BE49-F238E27FC236}">
                  <a16:creationId xmlns:a16="http://schemas.microsoft.com/office/drawing/2014/main" xmlns="" id="{B45752A4-2D32-4BBC-B9E8-6E044115193E}"/>
                </a:ext>
              </a:extLst>
            </p:cNvPr>
            <p:cNvSpPr/>
            <p:nvPr/>
          </p:nvSpPr>
          <p:spPr>
            <a:xfrm>
              <a:off x="6960394" y="8615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6" name="Freeform: Shape 1195">
              <a:extLst>
                <a:ext uri="{FF2B5EF4-FFF2-40B4-BE49-F238E27FC236}">
                  <a16:creationId xmlns:a16="http://schemas.microsoft.com/office/drawing/2014/main" xmlns="" id="{1A58D0DE-CFC3-4186-BE2B-B7AF680B92F7}"/>
                </a:ext>
              </a:extLst>
            </p:cNvPr>
            <p:cNvSpPr/>
            <p:nvPr/>
          </p:nvSpPr>
          <p:spPr>
            <a:xfrm>
              <a:off x="7030322" y="791856"/>
              <a:ext cx="9525" cy="9525"/>
            </a:xfrm>
            <a:custGeom>
              <a:avLst/>
              <a:gdLst>
                <a:gd name="connsiteX0" fmla="*/ 8653 w 9525"/>
                <a:gd name="connsiteY0" fmla="*/ 8244 h 9525"/>
                <a:gd name="connsiteX1" fmla="*/ 8653 w 9525"/>
                <a:gd name="connsiteY1" fmla="*/ 8244 h 9525"/>
              </a:gdLst>
              <a:ahLst/>
              <a:cxnLst>
                <a:cxn ang="0">
                  <a:pos x="connsiteX0" y="connsiteY0"/>
                </a:cxn>
                <a:cxn ang="0">
                  <a:pos x="connsiteX1" y="connsiteY1"/>
                </a:cxn>
              </a:cxnLst>
              <a:rect l="l" t="t" r="r" b="b"/>
              <a:pathLst>
                <a:path w="9525" h="9525">
                  <a:moveTo>
                    <a:pt x="8653" y="8244"/>
                  </a:moveTo>
                  <a:cubicBezTo>
                    <a:pt x="5796" y="6339"/>
                    <a:pt x="7700" y="7291"/>
                    <a:pt x="8653"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97" name="Freeform: Shape 1196">
              <a:extLst>
                <a:ext uri="{FF2B5EF4-FFF2-40B4-BE49-F238E27FC236}">
                  <a16:creationId xmlns:a16="http://schemas.microsoft.com/office/drawing/2014/main" xmlns="" id="{5AE7D013-E06D-4DFC-BD44-82A3303778DB}"/>
                </a:ext>
              </a:extLst>
            </p:cNvPr>
            <p:cNvSpPr/>
            <p:nvPr/>
          </p:nvSpPr>
          <p:spPr>
            <a:xfrm>
              <a:off x="6944201" y="9005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98" name="Freeform: Shape 1197">
              <a:extLst>
                <a:ext uri="{FF2B5EF4-FFF2-40B4-BE49-F238E27FC236}">
                  <a16:creationId xmlns:a16="http://schemas.microsoft.com/office/drawing/2014/main" xmlns="" id="{5D296DEE-C6D0-4E88-9F1A-9490CCABCFD1}"/>
                </a:ext>
              </a:extLst>
            </p:cNvPr>
            <p:cNvSpPr/>
            <p:nvPr/>
          </p:nvSpPr>
          <p:spPr>
            <a:xfrm>
              <a:off x="6918484" y="738125"/>
              <a:ext cx="190500" cy="200025"/>
            </a:xfrm>
            <a:custGeom>
              <a:avLst/>
              <a:gdLst>
                <a:gd name="connsiteX0" fmla="*/ 37624 w 190500"/>
                <a:gd name="connsiteY0" fmla="*/ 177227 h 200025"/>
                <a:gd name="connsiteX1" fmla="*/ 37624 w 190500"/>
                <a:gd name="connsiteY1" fmla="*/ 169607 h 200025"/>
                <a:gd name="connsiteX2" fmla="*/ 128111 w 190500"/>
                <a:gd name="connsiteY2" fmla="*/ 38162 h 200025"/>
                <a:gd name="connsiteX3" fmla="*/ 137636 w 190500"/>
                <a:gd name="connsiteY3" fmla="*/ 30542 h 200025"/>
                <a:gd name="connsiteX4" fmla="*/ 165259 w 190500"/>
                <a:gd name="connsiteY4" fmla="*/ 14349 h 200025"/>
                <a:gd name="connsiteX5" fmla="*/ 178594 w 190500"/>
                <a:gd name="connsiteY5" fmla="*/ 8634 h 200025"/>
                <a:gd name="connsiteX6" fmla="*/ 183356 w 190500"/>
                <a:gd name="connsiteY6" fmla="*/ 16254 h 200025"/>
                <a:gd name="connsiteX7" fmla="*/ 184309 w 190500"/>
                <a:gd name="connsiteY7" fmla="*/ 16254 h 200025"/>
                <a:gd name="connsiteX8" fmla="*/ 185261 w 190500"/>
                <a:gd name="connsiteY8" fmla="*/ 13397 h 200025"/>
                <a:gd name="connsiteX9" fmla="*/ 184309 w 190500"/>
                <a:gd name="connsiteY9" fmla="*/ 11492 h 200025"/>
                <a:gd name="connsiteX10" fmla="*/ 152876 w 190500"/>
                <a:gd name="connsiteY10" fmla="*/ 16254 h 200025"/>
                <a:gd name="connsiteX11" fmla="*/ 135731 w 190500"/>
                <a:gd name="connsiteY11" fmla="*/ 28637 h 200025"/>
                <a:gd name="connsiteX12" fmla="*/ 121444 w 190500"/>
                <a:gd name="connsiteY12" fmla="*/ 22922 h 200025"/>
                <a:gd name="connsiteX13" fmla="*/ 121444 w 190500"/>
                <a:gd name="connsiteY13" fmla="*/ 35304 h 200025"/>
                <a:gd name="connsiteX14" fmla="*/ 112871 w 190500"/>
                <a:gd name="connsiteY14" fmla="*/ 32447 h 200025"/>
                <a:gd name="connsiteX15" fmla="*/ 119539 w 190500"/>
                <a:gd name="connsiteY15" fmla="*/ 38162 h 200025"/>
                <a:gd name="connsiteX16" fmla="*/ 73819 w 190500"/>
                <a:gd name="connsiteY16" fmla="*/ 74357 h 200025"/>
                <a:gd name="connsiteX17" fmla="*/ 14764 w 190500"/>
                <a:gd name="connsiteY17" fmla="*/ 146747 h 200025"/>
                <a:gd name="connsiteX18" fmla="*/ 14764 w 190500"/>
                <a:gd name="connsiteY18" fmla="*/ 152462 h 200025"/>
                <a:gd name="connsiteX19" fmla="*/ 24289 w 190500"/>
                <a:gd name="connsiteY19" fmla="*/ 155319 h 200025"/>
                <a:gd name="connsiteX20" fmla="*/ 7144 w 190500"/>
                <a:gd name="connsiteY20" fmla="*/ 188657 h 200025"/>
                <a:gd name="connsiteX21" fmla="*/ 28099 w 190500"/>
                <a:gd name="connsiteY21" fmla="*/ 195324 h 200025"/>
                <a:gd name="connsiteX22" fmla="*/ 28099 w 190500"/>
                <a:gd name="connsiteY22" fmla="*/ 194372 h 200025"/>
                <a:gd name="connsiteX23" fmla="*/ 30004 w 190500"/>
                <a:gd name="connsiteY23" fmla="*/ 193419 h 200025"/>
                <a:gd name="connsiteX24" fmla="*/ 37624 w 190500"/>
                <a:gd name="connsiteY24" fmla="*/ 177227 h 200025"/>
                <a:gd name="connsiteX25" fmla="*/ 35719 w 190500"/>
                <a:gd name="connsiteY25" fmla="*/ 155319 h 200025"/>
                <a:gd name="connsiteX26" fmla="*/ 35719 w 190500"/>
                <a:gd name="connsiteY26" fmla="*/ 155319 h 200025"/>
                <a:gd name="connsiteX27" fmla="*/ 36671 w 190500"/>
                <a:gd name="connsiteY27" fmla="*/ 153414 h 200025"/>
                <a:gd name="connsiteX28" fmla="*/ 36671 w 190500"/>
                <a:gd name="connsiteY28" fmla="*/ 153414 h 200025"/>
                <a:gd name="connsiteX29" fmla="*/ 16669 w 190500"/>
                <a:gd name="connsiteY29" fmla="*/ 150557 h 200025"/>
                <a:gd name="connsiteX30" fmla="*/ 16669 w 190500"/>
                <a:gd name="connsiteY30" fmla="*/ 150557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90500" h="200025">
                  <a:moveTo>
                    <a:pt x="37624" y="177227"/>
                  </a:moveTo>
                  <a:cubicBezTo>
                    <a:pt x="40481" y="170559"/>
                    <a:pt x="16669" y="165797"/>
                    <a:pt x="37624" y="169607"/>
                  </a:cubicBezTo>
                  <a:cubicBezTo>
                    <a:pt x="28099" y="176274"/>
                    <a:pt x="130016" y="40067"/>
                    <a:pt x="128111" y="38162"/>
                  </a:cubicBezTo>
                  <a:cubicBezTo>
                    <a:pt x="137636" y="52449"/>
                    <a:pt x="140494" y="31494"/>
                    <a:pt x="137636" y="30542"/>
                  </a:cubicBezTo>
                  <a:cubicBezTo>
                    <a:pt x="138589" y="39114"/>
                    <a:pt x="167164" y="14349"/>
                    <a:pt x="165259" y="14349"/>
                  </a:cubicBezTo>
                  <a:cubicBezTo>
                    <a:pt x="168116" y="20064"/>
                    <a:pt x="173831" y="21969"/>
                    <a:pt x="178594" y="8634"/>
                  </a:cubicBezTo>
                  <a:cubicBezTo>
                    <a:pt x="181451" y="13397"/>
                    <a:pt x="182404" y="11492"/>
                    <a:pt x="183356" y="16254"/>
                  </a:cubicBezTo>
                  <a:cubicBezTo>
                    <a:pt x="183356" y="10539"/>
                    <a:pt x="184309" y="10539"/>
                    <a:pt x="184309" y="16254"/>
                  </a:cubicBezTo>
                  <a:cubicBezTo>
                    <a:pt x="183356" y="18159"/>
                    <a:pt x="185261" y="4824"/>
                    <a:pt x="185261" y="13397"/>
                  </a:cubicBezTo>
                  <a:cubicBezTo>
                    <a:pt x="184309" y="12444"/>
                    <a:pt x="183356" y="12444"/>
                    <a:pt x="184309" y="11492"/>
                  </a:cubicBezTo>
                  <a:cubicBezTo>
                    <a:pt x="179546" y="-891"/>
                    <a:pt x="152876" y="17207"/>
                    <a:pt x="152876" y="16254"/>
                  </a:cubicBezTo>
                  <a:cubicBezTo>
                    <a:pt x="137636" y="21017"/>
                    <a:pt x="136684" y="14349"/>
                    <a:pt x="135731" y="28637"/>
                  </a:cubicBezTo>
                  <a:cubicBezTo>
                    <a:pt x="130016" y="29589"/>
                    <a:pt x="130969" y="24827"/>
                    <a:pt x="121444" y="22922"/>
                  </a:cubicBezTo>
                  <a:cubicBezTo>
                    <a:pt x="122396" y="33399"/>
                    <a:pt x="123349" y="21017"/>
                    <a:pt x="121444" y="35304"/>
                  </a:cubicBezTo>
                  <a:cubicBezTo>
                    <a:pt x="121444" y="34352"/>
                    <a:pt x="112871" y="31494"/>
                    <a:pt x="112871" y="32447"/>
                  </a:cubicBezTo>
                  <a:cubicBezTo>
                    <a:pt x="117634" y="36257"/>
                    <a:pt x="114776" y="33399"/>
                    <a:pt x="119539" y="38162"/>
                  </a:cubicBezTo>
                  <a:cubicBezTo>
                    <a:pt x="111919" y="32447"/>
                    <a:pt x="89059" y="76262"/>
                    <a:pt x="73819" y="74357"/>
                  </a:cubicBezTo>
                  <a:cubicBezTo>
                    <a:pt x="74771" y="74357"/>
                    <a:pt x="25241" y="152462"/>
                    <a:pt x="14764" y="146747"/>
                  </a:cubicBezTo>
                  <a:cubicBezTo>
                    <a:pt x="22384" y="153414"/>
                    <a:pt x="17621" y="149604"/>
                    <a:pt x="14764" y="152462"/>
                  </a:cubicBezTo>
                  <a:cubicBezTo>
                    <a:pt x="23336" y="155319"/>
                    <a:pt x="14764" y="151509"/>
                    <a:pt x="24289" y="155319"/>
                  </a:cubicBezTo>
                  <a:cubicBezTo>
                    <a:pt x="20479" y="154367"/>
                    <a:pt x="9049" y="184847"/>
                    <a:pt x="7144" y="188657"/>
                  </a:cubicBezTo>
                  <a:cubicBezTo>
                    <a:pt x="9049" y="192467"/>
                    <a:pt x="28099" y="195324"/>
                    <a:pt x="28099" y="195324"/>
                  </a:cubicBezTo>
                  <a:cubicBezTo>
                    <a:pt x="28099" y="194372"/>
                    <a:pt x="25241" y="191514"/>
                    <a:pt x="28099" y="194372"/>
                  </a:cubicBezTo>
                  <a:cubicBezTo>
                    <a:pt x="27146" y="192467"/>
                    <a:pt x="27146" y="192467"/>
                    <a:pt x="30004" y="193419"/>
                  </a:cubicBezTo>
                  <a:cubicBezTo>
                    <a:pt x="27146" y="182942"/>
                    <a:pt x="34766" y="181989"/>
                    <a:pt x="37624" y="177227"/>
                  </a:cubicBezTo>
                  <a:close/>
                  <a:moveTo>
                    <a:pt x="35719" y="155319"/>
                  </a:moveTo>
                  <a:cubicBezTo>
                    <a:pt x="35719" y="155319"/>
                    <a:pt x="35719" y="156272"/>
                    <a:pt x="35719" y="155319"/>
                  </a:cubicBezTo>
                  <a:close/>
                  <a:moveTo>
                    <a:pt x="36671" y="153414"/>
                  </a:moveTo>
                  <a:cubicBezTo>
                    <a:pt x="35719" y="153414"/>
                    <a:pt x="31909" y="153414"/>
                    <a:pt x="36671" y="153414"/>
                  </a:cubicBezTo>
                  <a:close/>
                  <a:moveTo>
                    <a:pt x="16669" y="150557"/>
                  </a:moveTo>
                  <a:cubicBezTo>
                    <a:pt x="16669" y="149604"/>
                    <a:pt x="20479" y="151509"/>
                    <a:pt x="16669" y="150557"/>
                  </a:cubicBezTo>
                  <a:close/>
                </a:path>
              </a:pathLst>
            </a:custGeom>
            <a:grpFill/>
            <a:ln w="9525" cap="flat">
              <a:noFill/>
              <a:prstDash val="solid"/>
              <a:miter/>
            </a:ln>
          </p:spPr>
          <p:txBody>
            <a:bodyPr rtlCol="0" anchor="ctr"/>
            <a:lstStyle/>
            <a:p>
              <a:endParaRPr lang="en-US">
                <a:solidFill>
                  <a:prstClr val="black"/>
                </a:solidFill>
              </a:endParaRPr>
            </a:p>
          </p:txBody>
        </p:sp>
        <p:sp>
          <p:nvSpPr>
            <p:cNvPr id="1199" name="Freeform: Shape 1198">
              <a:extLst>
                <a:ext uri="{FF2B5EF4-FFF2-40B4-BE49-F238E27FC236}">
                  <a16:creationId xmlns:a16="http://schemas.microsoft.com/office/drawing/2014/main" xmlns="" id="{F6B65614-3BB7-4E27-80EE-1E8A7B79AC67}"/>
                </a:ext>
              </a:extLst>
            </p:cNvPr>
            <p:cNvSpPr/>
            <p:nvPr/>
          </p:nvSpPr>
          <p:spPr>
            <a:xfrm>
              <a:off x="6930866" y="8834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0" name="Freeform: Shape 1199">
              <a:extLst>
                <a:ext uri="{FF2B5EF4-FFF2-40B4-BE49-F238E27FC236}">
                  <a16:creationId xmlns:a16="http://schemas.microsoft.com/office/drawing/2014/main" xmlns="" id="{1664FE4D-9A11-40B5-B91F-CBCEDCD03B8D}"/>
                </a:ext>
              </a:extLst>
            </p:cNvPr>
            <p:cNvSpPr/>
            <p:nvPr/>
          </p:nvSpPr>
          <p:spPr>
            <a:xfrm>
              <a:off x="7064216" y="74586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01" name="Freeform: Shape 1200">
              <a:extLst>
                <a:ext uri="{FF2B5EF4-FFF2-40B4-BE49-F238E27FC236}">
                  <a16:creationId xmlns:a16="http://schemas.microsoft.com/office/drawing/2014/main" xmlns="" id="{A669F6BA-6197-4FAE-9BDB-9B093362932B}"/>
                </a:ext>
              </a:extLst>
            </p:cNvPr>
            <p:cNvSpPr/>
            <p:nvPr/>
          </p:nvSpPr>
          <p:spPr>
            <a:xfrm>
              <a:off x="6960500" y="86344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7144"/>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2" name="Freeform: Shape 1201">
              <a:extLst>
                <a:ext uri="{FF2B5EF4-FFF2-40B4-BE49-F238E27FC236}">
                  <a16:creationId xmlns:a16="http://schemas.microsoft.com/office/drawing/2014/main" xmlns="" id="{CECC3230-82B8-44FF-B249-49D20FBB2B50}"/>
                </a:ext>
              </a:extLst>
            </p:cNvPr>
            <p:cNvSpPr/>
            <p:nvPr/>
          </p:nvSpPr>
          <p:spPr>
            <a:xfrm>
              <a:off x="7076599" y="75104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3" name="Freeform: Shape 1202">
              <a:extLst>
                <a:ext uri="{FF2B5EF4-FFF2-40B4-BE49-F238E27FC236}">
                  <a16:creationId xmlns:a16="http://schemas.microsoft.com/office/drawing/2014/main" xmlns="" id="{1298D878-17F9-4270-9B66-23A042E7E7D3}"/>
                </a:ext>
              </a:extLst>
            </p:cNvPr>
            <p:cNvSpPr/>
            <p:nvPr/>
          </p:nvSpPr>
          <p:spPr>
            <a:xfrm>
              <a:off x="7081361" y="7500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4" name="Freeform: Shape 1203">
              <a:extLst>
                <a:ext uri="{FF2B5EF4-FFF2-40B4-BE49-F238E27FC236}">
                  <a16:creationId xmlns:a16="http://schemas.microsoft.com/office/drawing/2014/main" xmlns="" id="{AAA65FA2-DE4D-4171-8292-B3249D7A2B76}"/>
                </a:ext>
              </a:extLst>
            </p:cNvPr>
            <p:cNvSpPr/>
            <p:nvPr/>
          </p:nvSpPr>
          <p:spPr>
            <a:xfrm>
              <a:off x="7083795" y="748400"/>
              <a:ext cx="9525" cy="9525"/>
            </a:xfrm>
            <a:custGeom>
              <a:avLst/>
              <a:gdLst>
                <a:gd name="connsiteX0" fmla="*/ 7567 w 9525"/>
                <a:gd name="connsiteY0" fmla="*/ 8837 h 9525"/>
                <a:gd name="connsiteX1" fmla="*/ 7567 w 9525"/>
                <a:gd name="connsiteY1" fmla="*/ 8837 h 9525"/>
              </a:gdLst>
              <a:ahLst/>
              <a:cxnLst>
                <a:cxn ang="0">
                  <a:pos x="connsiteX0" y="connsiteY0"/>
                </a:cxn>
                <a:cxn ang="0">
                  <a:pos x="connsiteX1" y="connsiteY1"/>
                </a:cxn>
              </a:cxnLst>
              <a:rect l="l" t="t" r="r" b="b"/>
              <a:pathLst>
                <a:path w="9525" h="9525">
                  <a:moveTo>
                    <a:pt x="7567" y="8837"/>
                  </a:moveTo>
                  <a:cubicBezTo>
                    <a:pt x="7567" y="8837"/>
                    <a:pt x="6615" y="5027"/>
                    <a:pt x="7567"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05" name="Freeform: Shape 1204">
              <a:extLst>
                <a:ext uri="{FF2B5EF4-FFF2-40B4-BE49-F238E27FC236}">
                  <a16:creationId xmlns:a16="http://schemas.microsoft.com/office/drawing/2014/main" xmlns="" id="{B986F08D-C04A-4D6C-B93B-DADE9C01E015}"/>
                </a:ext>
              </a:extLst>
            </p:cNvPr>
            <p:cNvSpPr/>
            <p:nvPr/>
          </p:nvSpPr>
          <p:spPr>
            <a:xfrm>
              <a:off x="7044214" y="776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6" name="Freeform: Shape 1205">
              <a:extLst>
                <a:ext uri="{FF2B5EF4-FFF2-40B4-BE49-F238E27FC236}">
                  <a16:creationId xmlns:a16="http://schemas.microsoft.com/office/drawing/2014/main" xmlns="" id="{8BAC1924-AF3A-404C-BAE2-49552B693F3D}"/>
                </a:ext>
              </a:extLst>
            </p:cNvPr>
            <p:cNvSpPr/>
            <p:nvPr/>
          </p:nvSpPr>
          <p:spPr>
            <a:xfrm>
              <a:off x="7051834" y="76247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9049"/>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7" name="Freeform: Shape 1206">
              <a:extLst>
                <a:ext uri="{FF2B5EF4-FFF2-40B4-BE49-F238E27FC236}">
                  <a16:creationId xmlns:a16="http://schemas.microsoft.com/office/drawing/2014/main" xmlns="" id="{7D78B7F9-229A-4C0A-B890-59E09338F834}"/>
                </a:ext>
              </a:extLst>
            </p:cNvPr>
            <p:cNvSpPr/>
            <p:nvPr/>
          </p:nvSpPr>
          <p:spPr>
            <a:xfrm>
              <a:off x="7034689" y="7900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8" name="Freeform: Shape 1207">
              <a:extLst>
                <a:ext uri="{FF2B5EF4-FFF2-40B4-BE49-F238E27FC236}">
                  <a16:creationId xmlns:a16="http://schemas.microsoft.com/office/drawing/2014/main" xmlns="" id="{9FA7EB74-7ADF-4AEF-8BE0-C8411F8A6C4B}"/>
                </a:ext>
              </a:extLst>
            </p:cNvPr>
            <p:cNvSpPr/>
            <p:nvPr/>
          </p:nvSpPr>
          <p:spPr>
            <a:xfrm>
              <a:off x="7051834" y="7643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9" name="Freeform: Shape 1208">
              <a:extLst>
                <a:ext uri="{FF2B5EF4-FFF2-40B4-BE49-F238E27FC236}">
                  <a16:creationId xmlns:a16="http://schemas.microsoft.com/office/drawing/2014/main" xmlns="" id="{EB88DF6B-269C-4C78-8F4B-D67A6C0A3A1C}"/>
                </a:ext>
              </a:extLst>
            </p:cNvPr>
            <p:cNvSpPr/>
            <p:nvPr/>
          </p:nvSpPr>
          <p:spPr>
            <a:xfrm>
              <a:off x="7097554" y="7462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0" name="Freeform: Shape 1209">
              <a:extLst>
                <a:ext uri="{FF2B5EF4-FFF2-40B4-BE49-F238E27FC236}">
                  <a16:creationId xmlns:a16="http://schemas.microsoft.com/office/drawing/2014/main" xmlns="" id="{F1D73E29-9DFB-4495-9A08-95F610D8C97C}"/>
                </a:ext>
              </a:extLst>
            </p:cNvPr>
            <p:cNvSpPr/>
            <p:nvPr/>
          </p:nvSpPr>
          <p:spPr>
            <a:xfrm>
              <a:off x="7097554" y="746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1" name="Freeform: Shape 1210">
              <a:extLst>
                <a:ext uri="{FF2B5EF4-FFF2-40B4-BE49-F238E27FC236}">
                  <a16:creationId xmlns:a16="http://schemas.microsoft.com/office/drawing/2014/main" xmlns="" id="{A8254CFD-3755-4720-A279-F96243FA72B6}"/>
                </a:ext>
              </a:extLst>
            </p:cNvPr>
            <p:cNvSpPr/>
            <p:nvPr/>
          </p:nvSpPr>
          <p:spPr>
            <a:xfrm>
              <a:off x="709755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2" name="Freeform: Shape 1211">
              <a:extLst>
                <a:ext uri="{FF2B5EF4-FFF2-40B4-BE49-F238E27FC236}">
                  <a16:creationId xmlns:a16="http://schemas.microsoft.com/office/drawing/2014/main" xmlns="" id="{50166E85-BB90-4C56-A564-8C4D66F127E3}"/>
                </a:ext>
              </a:extLst>
            </p:cNvPr>
            <p:cNvSpPr/>
            <p:nvPr/>
          </p:nvSpPr>
          <p:spPr>
            <a:xfrm>
              <a:off x="7092791" y="74628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3" name="Freeform: Shape 1212">
              <a:extLst>
                <a:ext uri="{FF2B5EF4-FFF2-40B4-BE49-F238E27FC236}">
                  <a16:creationId xmlns:a16="http://schemas.microsoft.com/office/drawing/2014/main" xmlns="" id="{3A9B4EF3-50A8-40DA-9922-1E2E95FC8B95}"/>
                </a:ext>
              </a:extLst>
            </p:cNvPr>
            <p:cNvSpPr/>
            <p:nvPr/>
          </p:nvSpPr>
          <p:spPr>
            <a:xfrm>
              <a:off x="7091839" y="7472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4" name="Freeform: Shape 1213">
              <a:extLst>
                <a:ext uri="{FF2B5EF4-FFF2-40B4-BE49-F238E27FC236}">
                  <a16:creationId xmlns:a16="http://schemas.microsoft.com/office/drawing/2014/main" xmlns="" id="{0BC7D4E1-E32A-4FB7-8E95-07C90D0F5F10}"/>
                </a:ext>
              </a:extLst>
            </p:cNvPr>
            <p:cNvSpPr/>
            <p:nvPr/>
          </p:nvSpPr>
          <p:spPr>
            <a:xfrm>
              <a:off x="7082314" y="735912"/>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9049" y="6085"/>
                    <a:pt x="8096" y="7990"/>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15" name="Freeform: Shape 1214">
              <a:extLst>
                <a:ext uri="{FF2B5EF4-FFF2-40B4-BE49-F238E27FC236}">
                  <a16:creationId xmlns:a16="http://schemas.microsoft.com/office/drawing/2014/main" xmlns="" id="{EB427787-E672-4D0C-B569-91B5CEC75647}"/>
                </a:ext>
              </a:extLst>
            </p:cNvPr>
            <p:cNvSpPr/>
            <p:nvPr/>
          </p:nvSpPr>
          <p:spPr>
            <a:xfrm>
              <a:off x="7077551" y="734853"/>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7144"/>
                    <a:pt x="7144" y="7144"/>
                  </a:cubicBez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6" name="Freeform: Shape 1215">
              <a:extLst>
                <a:ext uri="{FF2B5EF4-FFF2-40B4-BE49-F238E27FC236}">
                  <a16:creationId xmlns:a16="http://schemas.microsoft.com/office/drawing/2014/main" xmlns="" id="{FACA7933-7EC4-4CFD-B564-7B1C8777EEF9}"/>
                </a:ext>
              </a:extLst>
            </p:cNvPr>
            <p:cNvSpPr/>
            <p:nvPr/>
          </p:nvSpPr>
          <p:spPr>
            <a:xfrm>
              <a:off x="7054691" y="74533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7" name="Freeform: Shape 1216">
              <a:extLst>
                <a:ext uri="{FF2B5EF4-FFF2-40B4-BE49-F238E27FC236}">
                  <a16:creationId xmlns:a16="http://schemas.microsoft.com/office/drawing/2014/main" xmlns="" id="{90F6B1F0-CE8F-4D35-9B4D-C7AB2A5815F6}"/>
                </a:ext>
              </a:extLst>
            </p:cNvPr>
            <p:cNvSpPr/>
            <p:nvPr/>
          </p:nvSpPr>
          <p:spPr>
            <a:xfrm>
              <a:off x="7058372" y="761523"/>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11083" y="8096"/>
                    <a:pt x="6320"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8" name="Freeform: Shape 1217">
              <a:extLst>
                <a:ext uri="{FF2B5EF4-FFF2-40B4-BE49-F238E27FC236}">
                  <a16:creationId xmlns:a16="http://schemas.microsoft.com/office/drawing/2014/main" xmlns="" id="{B295E9BB-BA59-4FEB-ABD7-5D3786DB63F8}"/>
                </a:ext>
              </a:extLst>
            </p:cNvPr>
            <p:cNvSpPr/>
            <p:nvPr/>
          </p:nvSpPr>
          <p:spPr>
            <a:xfrm>
              <a:off x="7045844" y="747079"/>
              <a:ext cx="9525" cy="9525"/>
            </a:xfrm>
            <a:custGeom>
              <a:avLst/>
              <a:gdLst>
                <a:gd name="connsiteX0" fmla="*/ 7419 w 9525"/>
                <a:gd name="connsiteY0" fmla="*/ 7301 h 9525"/>
                <a:gd name="connsiteX1" fmla="*/ 7419 w 9525"/>
                <a:gd name="connsiteY1" fmla="*/ 7301 h 9525"/>
              </a:gdLst>
              <a:ahLst/>
              <a:cxnLst>
                <a:cxn ang="0">
                  <a:pos x="connsiteX0" y="connsiteY0"/>
                </a:cxn>
                <a:cxn ang="0">
                  <a:pos x="connsiteX1" y="connsiteY1"/>
                </a:cxn>
              </a:cxnLst>
              <a:rect l="l" t="t" r="r" b="b"/>
              <a:pathLst>
                <a:path w="9525" h="9525">
                  <a:moveTo>
                    <a:pt x="7419" y="7301"/>
                  </a:moveTo>
                  <a:cubicBezTo>
                    <a:pt x="8371" y="6348"/>
                    <a:pt x="6466" y="10158"/>
                    <a:pt x="7419" y="7301"/>
                  </a:cubicBezTo>
                  <a:close/>
                </a:path>
              </a:pathLst>
            </a:custGeom>
            <a:grpFill/>
            <a:ln w="9525" cap="flat">
              <a:noFill/>
              <a:prstDash val="solid"/>
              <a:miter/>
            </a:ln>
          </p:spPr>
          <p:txBody>
            <a:bodyPr rtlCol="0" anchor="ctr"/>
            <a:lstStyle/>
            <a:p>
              <a:endParaRPr lang="en-US">
                <a:solidFill>
                  <a:prstClr val="black"/>
                </a:solidFill>
              </a:endParaRPr>
            </a:p>
          </p:txBody>
        </p:sp>
        <p:sp>
          <p:nvSpPr>
            <p:cNvPr id="1219" name="Freeform: Shape 1218">
              <a:extLst>
                <a:ext uri="{FF2B5EF4-FFF2-40B4-BE49-F238E27FC236}">
                  <a16:creationId xmlns:a16="http://schemas.microsoft.com/office/drawing/2014/main" xmlns="" id="{A70AE44F-8B54-4C7F-9DAD-6C83A3BF608D}"/>
                </a:ext>
              </a:extLst>
            </p:cNvPr>
            <p:cNvSpPr/>
            <p:nvPr/>
          </p:nvSpPr>
          <p:spPr>
            <a:xfrm>
              <a:off x="7012781" y="776122"/>
              <a:ext cx="9525" cy="9525"/>
            </a:xfrm>
            <a:custGeom>
              <a:avLst/>
              <a:gdLst>
                <a:gd name="connsiteX0" fmla="*/ 7144 w 9525"/>
                <a:gd name="connsiteY0" fmla="*/ 7785 h 9525"/>
                <a:gd name="connsiteX1" fmla="*/ 10001 w 9525"/>
                <a:gd name="connsiteY1" fmla="*/ 9690 h 9525"/>
                <a:gd name="connsiteX2" fmla="*/ 7144 w 9525"/>
                <a:gd name="connsiteY2" fmla="*/ 7785 h 9525"/>
              </a:gdLst>
              <a:ahLst/>
              <a:cxnLst>
                <a:cxn ang="0">
                  <a:pos x="connsiteX0" y="connsiteY0"/>
                </a:cxn>
                <a:cxn ang="0">
                  <a:pos x="connsiteX1" y="connsiteY1"/>
                </a:cxn>
                <a:cxn ang="0">
                  <a:pos x="connsiteX2" y="connsiteY2"/>
                </a:cxn>
              </a:cxnLst>
              <a:rect l="l" t="t" r="r" b="b"/>
              <a:pathLst>
                <a:path w="9525" h="9525">
                  <a:moveTo>
                    <a:pt x="7144" y="7785"/>
                  </a:moveTo>
                  <a:lnTo>
                    <a:pt x="10001" y="9690"/>
                  </a:lnTo>
                  <a:cubicBezTo>
                    <a:pt x="10001" y="8737"/>
                    <a:pt x="7144" y="5880"/>
                    <a:pt x="7144" y="7785"/>
                  </a:cubicBezTo>
                  <a:close/>
                </a:path>
              </a:pathLst>
            </a:custGeom>
            <a:grpFill/>
            <a:ln w="9525" cap="flat">
              <a:noFill/>
              <a:prstDash val="solid"/>
              <a:miter/>
            </a:ln>
          </p:spPr>
          <p:txBody>
            <a:bodyPr rtlCol="0" anchor="ctr"/>
            <a:lstStyle/>
            <a:p>
              <a:endParaRPr lang="en-US">
                <a:solidFill>
                  <a:prstClr val="black"/>
                </a:solidFill>
              </a:endParaRPr>
            </a:p>
          </p:txBody>
        </p:sp>
        <p:sp>
          <p:nvSpPr>
            <p:cNvPr id="1220" name="Freeform: Shape 1219">
              <a:extLst>
                <a:ext uri="{FF2B5EF4-FFF2-40B4-BE49-F238E27FC236}">
                  <a16:creationId xmlns:a16="http://schemas.microsoft.com/office/drawing/2014/main" xmlns="" id="{41BFFBA5-B901-4A73-9F9F-80C478E71C06}"/>
                </a:ext>
              </a:extLst>
            </p:cNvPr>
            <p:cNvSpPr/>
            <p:nvPr/>
          </p:nvSpPr>
          <p:spPr>
            <a:xfrm>
              <a:off x="7002044" y="792241"/>
              <a:ext cx="9525" cy="9525"/>
            </a:xfrm>
            <a:custGeom>
              <a:avLst/>
              <a:gdLst>
                <a:gd name="connsiteX0" fmla="*/ 9308 w 9525"/>
                <a:gd name="connsiteY0" fmla="*/ 7858 h 9525"/>
                <a:gd name="connsiteX1" fmla="*/ 7403 w 9525"/>
                <a:gd name="connsiteY1" fmla="*/ 7858 h 9525"/>
                <a:gd name="connsiteX2" fmla="*/ 9308 w 9525"/>
                <a:gd name="connsiteY2" fmla="*/ 7858 h 9525"/>
              </a:gdLst>
              <a:ahLst/>
              <a:cxnLst>
                <a:cxn ang="0">
                  <a:pos x="connsiteX0" y="connsiteY0"/>
                </a:cxn>
                <a:cxn ang="0">
                  <a:pos x="connsiteX1" y="connsiteY1"/>
                </a:cxn>
                <a:cxn ang="0">
                  <a:pos x="connsiteX2" y="connsiteY2"/>
                </a:cxn>
              </a:cxnLst>
              <a:rect l="l" t="t" r="r" b="b"/>
              <a:pathLst>
                <a:path w="9525" h="9525">
                  <a:moveTo>
                    <a:pt x="9308" y="7858"/>
                  </a:moveTo>
                  <a:cubicBezTo>
                    <a:pt x="8356" y="6906"/>
                    <a:pt x="6451" y="6906"/>
                    <a:pt x="7403" y="7858"/>
                  </a:cubicBezTo>
                  <a:cubicBezTo>
                    <a:pt x="8356" y="7858"/>
                    <a:pt x="9308" y="7858"/>
                    <a:pt x="9308" y="7858"/>
                  </a:cubicBezTo>
                  <a:close/>
                </a:path>
              </a:pathLst>
            </a:custGeom>
            <a:grpFill/>
            <a:ln w="9525" cap="flat">
              <a:noFill/>
              <a:prstDash val="solid"/>
              <a:miter/>
            </a:ln>
          </p:spPr>
          <p:txBody>
            <a:bodyPr rtlCol="0" anchor="ctr"/>
            <a:lstStyle/>
            <a:p>
              <a:endParaRPr lang="en-US">
                <a:solidFill>
                  <a:prstClr val="black"/>
                </a:solidFill>
              </a:endParaRPr>
            </a:p>
          </p:txBody>
        </p:sp>
        <p:sp>
          <p:nvSpPr>
            <p:cNvPr id="1221" name="Freeform: Shape 1220">
              <a:extLst>
                <a:ext uri="{FF2B5EF4-FFF2-40B4-BE49-F238E27FC236}">
                  <a16:creationId xmlns:a16="http://schemas.microsoft.com/office/drawing/2014/main" xmlns="" id="{13385F0E-263E-4249-93F5-77DEF03A465E}"/>
                </a:ext>
              </a:extLst>
            </p:cNvPr>
            <p:cNvSpPr/>
            <p:nvPr/>
          </p:nvSpPr>
          <p:spPr>
            <a:xfrm>
              <a:off x="6938592" y="848730"/>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6086" y="6615"/>
                    <a:pt x="7990" y="7567"/>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22" name="Freeform: Shape 1221">
              <a:extLst>
                <a:ext uri="{FF2B5EF4-FFF2-40B4-BE49-F238E27FC236}">
                  <a16:creationId xmlns:a16="http://schemas.microsoft.com/office/drawing/2014/main" xmlns="" id="{BED8CF45-5470-416F-96A0-23CBB83CBA32}"/>
                </a:ext>
              </a:extLst>
            </p:cNvPr>
            <p:cNvSpPr/>
            <p:nvPr/>
          </p:nvSpPr>
          <p:spPr>
            <a:xfrm>
              <a:off x="7761658" y="937259"/>
              <a:ext cx="9525" cy="9525"/>
            </a:xfrm>
            <a:custGeom>
              <a:avLst/>
              <a:gdLst>
                <a:gd name="connsiteX0" fmla="*/ 8837 w 9525"/>
                <a:gd name="connsiteY0" fmla="*/ 8573 h 9525"/>
                <a:gd name="connsiteX1" fmla="*/ 8837 w 9525"/>
                <a:gd name="connsiteY1" fmla="*/ 8573 h 9525"/>
                <a:gd name="connsiteX2" fmla="*/ 8837 w 9525"/>
                <a:gd name="connsiteY2" fmla="*/ 8573 h 9525"/>
              </a:gdLst>
              <a:ahLst/>
              <a:cxnLst>
                <a:cxn ang="0">
                  <a:pos x="connsiteX0" y="connsiteY0"/>
                </a:cxn>
                <a:cxn ang="0">
                  <a:pos x="connsiteX1" y="connsiteY1"/>
                </a:cxn>
                <a:cxn ang="0">
                  <a:pos x="connsiteX2" y="connsiteY2"/>
                </a:cxn>
              </a:cxnLst>
              <a:rect l="l" t="t" r="r" b="b"/>
              <a:pathLst>
                <a:path w="9525" h="9525">
                  <a:moveTo>
                    <a:pt x="8837" y="8573"/>
                  </a:moveTo>
                  <a:cubicBezTo>
                    <a:pt x="8837" y="6667"/>
                    <a:pt x="5027" y="6667"/>
                    <a:pt x="8837" y="8573"/>
                  </a:cubicBezTo>
                  <a:lnTo>
                    <a:pt x="8837" y="8573"/>
                  </a:lnTo>
                  <a:close/>
                </a:path>
              </a:pathLst>
            </a:custGeom>
            <a:grpFill/>
            <a:ln w="9525" cap="flat">
              <a:noFill/>
              <a:prstDash val="solid"/>
              <a:miter/>
            </a:ln>
          </p:spPr>
          <p:txBody>
            <a:bodyPr rtlCol="0" anchor="ctr"/>
            <a:lstStyle/>
            <a:p>
              <a:endParaRPr lang="en-US">
                <a:solidFill>
                  <a:prstClr val="black"/>
                </a:solidFill>
              </a:endParaRPr>
            </a:p>
          </p:txBody>
        </p:sp>
        <p:sp>
          <p:nvSpPr>
            <p:cNvPr id="1223" name="Freeform: Shape 1222">
              <a:extLst>
                <a:ext uri="{FF2B5EF4-FFF2-40B4-BE49-F238E27FC236}">
                  <a16:creationId xmlns:a16="http://schemas.microsoft.com/office/drawing/2014/main" xmlns="" id="{5B4E7D8E-E422-49E7-B08A-848CBDB00C9D}"/>
                </a:ext>
              </a:extLst>
            </p:cNvPr>
            <p:cNvSpPr/>
            <p:nvPr/>
          </p:nvSpPr>
          <p:spPr>
            <a:xfrm>
              <a:off x="7753403" y="93392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7567" y="1476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1224" name="Freeform: Shape 1223">
              <a:extLst>
                <a:ext uri="{FF2B5EF4-FFF2-40B4-BE49-F238E27FC236}">
                  <a16:creationId xmlns:a16="http://schemas.microsoft.com/office/drawing/2014/main" xmlns="" id="{F9BF3A65-4B9E-4905-A138-649D737670FD}"/>
                </a:ext>
              </a:extLst>
            </p:cNvPr>
            <p:cNvSpPr/>
            <p:nvPr/>
          </p:nvSpPr>
          <p:spPr>
            <a:xfrm>
              <a:off x="7630954" y="92249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7144" y="9049"/>
                    <a:pt x="8096"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5" name="Freeform: Shape 1224">
              <a:extLst>
                <a:ext uri="{FF2B5EF4-FFF2-40B4-BE49-F238E27FC236}">
                  <a16:creationId xmlns:a16="http://schemas.microsoft.com/office/drawing/2014/main" xmlns="" id="{DFC53953-4904-4930-96A6-D45CFCDE87C3}"/>
                </a:ext>
              </a:extLst>
            </p:cNvPr>
            <p:cNvSpPr/>
            <p:nvPr/>
          </p:nvSpPr>
          <p:spPr>
            <a:xfrm>
              <a:off x="7738586" y="94464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9049" y="6906"/>
                    <a:pt x="8096" y="6906"/>
                    <a:pt x="7144" y="7858"/>
                  </a:cubicBezTo>
                  <a:lnTo>
                    <a:pt x="7144" y="7858"/>
                  </a:lnTo>
                  <a:close/>
                </a:path>
              </a:pathLst>
            </a:custGeom>
            <a:grpFill/>
            <a:ln w="9525" cap="flat">
              <a:noFill/>
              <a:prstDash val="solid"/>
              <a:miter/>
            </a:ln>
          </p:spPr>
          <p:txBody>
            <a:bodyPr rtlCol="0" anchor="ctr"/>
            <a:lstStyle/>
            <a:p>
              <a:endParaRPr lang="en-US">
                <a:solidFill>
                  <a:prstClr val="black"/>
                </a:solidFill>
              </a:endParaRPr>
            </a:p>
          </p:txBody>
        </p:sp>
        <p:sp>
          <p:nvSpPr>
            <p:cNvPr id="1226" name="Freeform: Shape 1225">
              <a:extLst>
                <a:ext uri="{FF2B5EF4-FFF2-40B4-BE49-F238E27FC236}">
                  <a16:creationId xmlns:a16="http://schemas.microsoft.com/office/drawing/2014/main" xmlns="" id="{2F395E84-42EF-4FC8-8EF7-362549E8C626}"/>
                </a:ext>
              </a:extLst>
            </p:cNvPr>
            <p:cNvSpPr/>
            <p:nvPr/>
          </p:nvSpPr>
          <p:spPr>
            <a:xfrm>
              <a:off x="7665244" y="913606"/>
              <a:ext cx="9525" cy="9525"/>
            </a:xfrm>
            <a:custGeom>
              <a:avLst/>
              <a:gdLst>
                <a:gd name="connsiteX0" fmla="*/ 7144 w 9525"/>
                <a:gd name="connsiteY0" fmla="*/ 8414 h 9525"/>
                <a:gd name="connsiteX1" fmla="*/ 7144 w 9525"/>
                <a:gd name="connsiteY1" fmla="*/ 8414 h 9525"/>
                <a:gd name="connsiteX2" fmla="*/ 7144 w 9525"/>
                <a:gd name="connsiteY2" fmla="*/ 8414 h 9525"/>
              </a:gdLst>
              <a:ahLst/>
              <a:cxnLst>
                <a:cxn ang="0">
                  <a:pos x="connsiteX0" y="connsiteY0"/>
                </a:cxn>
                <a:cxn ang="0">
                  <a:pos x="connsiteX1" y="connsiteY1"/>
                </a:cxn>
                <a:cxn ang="0">
                  <a:pos x="connsiteX2" y="connsiteY2"/>
                </a:cxn>
              </a:cxnLst>
              <a:rect l="l" t="t" r="r" b="b"/>
              <a:pathLst>
                <a:path w="9525" h="9525">
                  <a:moveTo>
                    <a:pt x="7144" y="8414"/>
                  </a:moveTo>
                  <a:cubicBezTo>
                    <a:pt x="7144" y="8414"/>
                    <a:pt x="9049" y="5556"/>
                    <a:pt x="7144" y="8414"/>
                  </a:cubicBezTo>
                  <a:lnTo>
                    <a:pt x="7144" y="8414"/>
                  </a:lnTo>
                  <a:close/>
                </a:path>
              </a:pathLst>
            </a:custGeom>
            <a:grpFill/>
            <a:ln w="9525" cap="flat">
              <a:noFill/>
              <a:prstDash val="solid"/>
              <a:miter/>
            </a:ln>
          </p:spPr>
          <p:txBody>
            <a:bodyPr rtlCol="0" anchor="ctr"/>
            <a:lstStyle/>
            <a:p>
              <a:endParaRPr lang="en-US">
                <a:solidFill>
                  <a:prstClr val="black"/>
                </a:solidFill>
              </a:endParaRPr>
            </a:p>
          </p:txBody>
        </p:sp>
        <p:sp>
          <p:nvSpPr>
            <p:cNvPr id="1227" name="Freeform: Shape 1226">
              <a:extLst>
                <a:ext uri="{FF2B5EF4-FFF2-40B4-BE49-F238E27FC236}">
                  <a16:creationId xmlns:a16="http://schemas.microsoft.com/office/drawing/2014/main" xmlns="" id="{4AE347F6-AD8F-45B3-94FD-0748CB2775AB}"/>
                </a:ext>
              </a:extLst>
            </p:cNvPr>
            <p:cNvSpPr/>
            <p:nvPr/>
          </p:nvSpPr>
          <p:spPr>
            <a:xfrm>
              <a:off x="7688909" y="910113"/>
              <a:ext cx="9525" cy="9525"/>
            </a:xfrm>
            <a:custGeom>
              <a:avLst/>
              <a:gdLst>
                <a:gd name="connsiteX0" fmla="*/ 8244 w 9525"/>
                <a:gd name="connsiteY0" fmla="*/ 7144 h 9525"/>
                <a:gd name="connsiteX1" fmla="*/ 8244 w 9525"/>
                <a:gd name="connsiteY1" fmla="*/ 7144 h 9525"/>
                <a:gd name="connsiteX2" fmla="*/ 8244 w 9525"/>
                <a:gd name="connsiteY2" fmla="*/ 7144 h 9525"/>
              </a:gdLst>
              <a:ahLst/>
              <a:cxnLst>
                <a:cxn ang="0">
                  <a:pos x="connsiteX0" y="connsiteY0"/>
                </a:cxn>
                <a:cxn ang="0">
                  <a:pos x="connsiteX1" y="connsiteY1"/>
                </a:cxn>
                <a:cxn ang="0">
                  <a:pos x="connsiteX2" y="connsiteY2"/>
                </a:cxn>
              </a:cxnLst>
              <a:rect l="l" t="t" r="r" b="b"/>
              <a:pathLst>
                <a:path w="9525" h="9525">
                  <a:moveTo>
                    <a:pt x="8244" y="7144"/>
                  </a:moveTo>
                  <a:cubicBezTo>
                    <a:pt x="4434" y="7144"/>
                    <a:pt x="12054" y="13811"/>
                    <a:pt x="8244" y="7144"/>
                  </a:cubicBezTo>
                  <a:lnTo>
                    <a:pt x="8244" y="7144"/>
                  </a:lnTo>
                  <a:close/>
                </a:path>
              </a:pathLst>
            </a:custGeom>
            <a:grpFill/>
            <a:ln w="9525" cap="flat">
              <a:noFill/>
              <a:prstDash val="solid"/>
              <a:miter/>
            </a:ln>
          </p:spPr>
          <p:txBody>
            <a:bodyPr rtlCol="0" anchor="ctr"/>
            <a:lstStyle/>
            <a:p>
              <a:endParaRPr lang="en-US">
                <a:solidFill>
                  <a:prstClr val="black"/>
                </a:solidFill>
              </a:endParaRPr>
            </a:p>
          </p:txBody>
        </p:sp>
        <p:sp>
          <p:nvSpPr>
            <p:cNvPr id="1228" name="Freeform: Shape 1227">
              <a:extLst>
                <a:ext uri="{FF2B5EF4-FFF2-40B4-BE49-F238E27FC236}">
                  <a16:creationId xmlns:a16="http://schemas.microsoft.com/office/drawing/2014/main" xmlns="" id="{A79C1CB6-797F-4A89-9FC5-ACEA1DF02509}"/>
                </a:ext>
              </a:extLst>
            </p:cNvPr>
            <p:cNvSpPr/>
            <p:nvPr/>
          </p:nvSpPr>
          <p:spPr>
            <a:xfrm>
              <a:off x="6845141" y="10129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29" name="Freeform: Shape 1228">
              <a:extLst>
                <a:ext uri="{FF2B5EF4-FFF2-40B4-BE49-F238E27FC236}">
                  <a16:creationId xmlns:a16="http://schemas.microsoft.com/office/drawing/2014/main" xmlns="" id="{0E7BA09F-E712-4026-987D-6E7806FB82EE}"/>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0" name="Freeform: Shape 1229">
              <a:extLst>
                <a:ext uri="{FF2B5EF4-FFF2-40B4-BE49-F238E27FC236}">
                  <a16:creationId xmlns:a16="http://schemas.microsoft.com/office/drawing/2014/main" xmlns="" id="{3A535AF4-7E8B-4C87-9F20-326E5CBD67F7}"/>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1" name="Freeform: Shape 1230">
              <a:extLst>
                <a:ext uri="{FF2B5EF4-FFF2-40B4-BE49-F238E27FC236}">
                  <a16:creationId xmlns:a16="http://schemas.microsoft.com/office/drawing/2014/main" xmlns="" id="{B8EB9703-20A8-49F2-9531-0F0793E82697}"/>
                </a:ext>
              </a:extLst>
            </p:cNvPr>
            <p:cNvSpPr/>
            <p:nvPr/>
          </p:nvSpPr>
          <p:spPr>
            <a:xfrm>
              <a:off x="7231856" y="928211"/>
              <a:ext cx="9525" cy="19050"/>
            </a:xfrm>
            <a:custGeom>
              <a:avLst/>
              <a:gdLst>
                <a:gd name="connsiteX0" fmla="*/ 9049 w 9525"/>
                <a:gd name="connsiteY0" fmla="*/ 12859 h 19050"/>
                <a:gd name="connsiteX1" fmla="*/ 7144 w 9525"/>
                <a:gd name="connsiteY1" fmla="*/ 7144 h 19050"/>
                <a:gd name="connsiteX2" fmla="*/ 9049 w 9525"/>
                <a:gd name="connsiteY2" fmla="*/ 12859 h 19050"/>
              </a:gdLst>
              <a:ahLst/>
              <a:cxnLst>
                <a:cxn ang="0">
                  <a:pos x="connsiteX0" y="connsiteY0"/>
                </a:cxn>
                <a:cxn ang="0">
                  <a:pos x="connsiteX1" y="connsiteY1"/>
                </a:cxn>
                <a:cxn ang="0">
                  <a:pos x="connsiteX2" y="connsiteY2"/>
                </a:cxn>
              </a:cxnLst>
              <a:rect l="l" t="t" r="r" b="b"/>
              <a:pathLst>
                <a:path w="9525" h="19050">
                  <a:moveTo>
                    <a:pt x="9049" y="12859"/>
                  </a:moveTo>
                  <a:cubicBezTo>
                    <a:pt x="8096" y="11906"/>
                    <a:pt x="10954" y="7144"/>
                    <a:pt x="7144" y="7144"/>
                  </a:cubicBezTo>
                  <a:cubicBezTo>
                    <a:pt x="10954" y="8096"/>
                    <a:pt x="4286" y="10954"/>
                    <a:pt x="904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232" name="Freeform: Shape 1231">
              <a:extLst>
                <a:ext uri="{FF2B5EF4-FFF2-40B4-BE49-F238E27FC236}">
                  <a16:creationId xmlns:a16="http://schemas.microsoft.com/office/drawing/2014/main" xmlns="" id="{62181469-9E68-4B9A-BD13-BE7BDD0F7C7D}"/>
                </a:ext>
              </a:extLst>
            </p:cNvPr>
            <p:cNvSpPr/>
            <p:nvPr/>
          </p:nvSpPr>
          <p:spPr>
            <a:xfrm>
              <a:off x="7233761" y="93392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3" name="Freeform: Shape 1232">
              <a:extLst>
                <a:ext uri="{FF2B5EF4-FFF2-40B4-BE49-F238E27FC236}">
                  <a16:creationId xmlns:a16="http://schemas.microsoft.com/office/drawing/2014/main" xmlns="" id="{A3DCAC3E-1153-4F9F-8CF1-BFA20B7A1080}"/>
                </a:ext>
              </a:extLst>
            </p:cNvPr>
            <p:cNvSpPr/>
            <p:nvPr/>
          </p:nvSpPr>
          <p:spPr>
            <a:xfrm>
              <a:off x="6933898" y="992028"/>
              <a:ext cx="9525" cy="9525"/>
            </a:xfrm>
            <a:custGeom>
              <a:avLst/>
              <a:gdLst>
                <a:gd name="connsiteX0" fmla="*/ 8875 w 9525"/>
                <a:gd name="connsiteY0" fmla="*/ 10001 h 9525"/>
                <a:gd name="connsiteX1" fmla="*/ 7922 w 9525"/>
                <a:gd name="connsiteY1" fmla="*/ 7144 h 9525"/>
                <a:gd name="connsiteX2" fmla="*/ 8875 w 9525"/>
                <a:gd name="connsiteY2" fmla="*/ 10001 h 9525"/>
              </a:gdLst>
              <a:ahLst/>
              <a:cxnLst>
                <a:cxn ang="0">
                  <a:pos x="connsiteX0" y="connsiteY0"/>
                </a:cxn>
                <a:cxn ang="0">
                  <a:pos x="connsiteX1" y="connsiteY1"/>
                </a:cxn>
                <a:cxn ang="0">
                  <a:pos x="connsiteX2" y="connsiteY2"/>
                </a:cxn>
              </a:cxnLst>
              <a:rect l="l" t="t" r="r" b="b"/>
              <a:pathLst>
                <a:path w="9525" h="9525">
                  <a:moveTo>
                    <a:pt x="8875" y="10001"/>
                  </a:moveTo>
                  <a:cubicBezTo>
                    <a:pt x="7922" y="9049"/>
                    <a:pt x="7922" y="8096"/>
                    <a:pt x="7922" y="7144"/>
                  </a:cubicBezTo>
                  <a:cubicBezTo>
                    <a:pt x="8875" y="9049"/>
                    <a:pt x="5065" y="10001"/>
                    <a:pt x="8875"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234" name="Freeform: Shape 1233">
              <a:extLst>
                <a:ext uri="{FF2B5EF4-FFF2-40B4-BE49-F238E27FC236}">
                  <a16:creationId xmlns:a16="http://schemas.microsoft.com/office/drawing/2014/main" xmlns="" id="{3ACB2B20-2B5A-4643-8F06-B6CB6A3C8905}"/>
                </a:ext>
              </a:extLst>
            </p:cNvPr>
            <p:cNvSpPr/>
            <p:nvPr/>
          </p:nvSpPr>
          <p:spPr>
            <a:xfrm>
              <a:off x="7738586" y="9444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5" name="Freeform: Shape 1234">
              <a:extLst>
                <a:ext uri="{FF2B5EF4-FFF2-40B4-BE49-F238E27FC236}">
                  <a16:creationId xmlns:a16="http://schemas.microsoft.com/office/drawing/2014/main" xmlns="" id="{9F5549A9-F109-4DAD-AD3A-45A4ED9B0AC0}"/>
                </a:ext>
              </a:extLst>
            </p:cNvPr>
            <p:cNvSpPr/>
            <p:nvPr/>
          </p:nvSpPr>
          <p:spPr>
            <a:xfrm>
              <a:off x="6981900" y="942369"/>
              <a:ext cx="9525" cy="9525"/>
            </a:xfrm>
            <a:custGeom>
              <a:avLst/>
              <a:gdLst>
                <a:gd name="connsiteX0" fmla="*/ 7544 w 9525"/>
                <a:gd name="connsiteY0" fmla="*/ 7273 h 9525"/>
                <a:gd name="connsiteX1" fmla="*/ 7544 w 9525"/>
                <a:gd name="connsiteY1" fmla="*/ 7273 h 9525"/>
                <a:gd name="connsiteX2" fmla="*/ 7544 w 9525"/>
                <a:gd name="connsiteY2" fmla="*/ 7273 h 9525"/>
              </a:gdLst>
              <a:ahLst/>
              <a:cxnLst>
                <a:cxn ang="0">
                  <a:pos x="connsiteX0" y="connsiteY0"/>
                </a:cxn>
                <a:cxn ang="0">
                  <a:pos x="connsiteX1" y="connsiteY1"/>
                </a:cxn>
                <a:cxn ang="0">
                  <a:pos x="connsiteX2" y="connsiteY2"/>
                </a:cxn>
              </a:cxnLst>
              <a:rect l="l" t="t" r="r" b="b"/>
              <a:pathLst>
                <a:path w="9525" h="9525">
                  <a:moveTo>
                    <a:pt x="7544" y="7273"/>
                  </a:moveTo>
                  <a:cubicBezTo>
                    <a:pt x="5640" y="11083"/>
                    <a:pt x="11355" y="6320"/>
                    <a:pt x="7544" y="7273"/>
                  </a:cubicBezTo>
                  <a:lnTo>
                    <a:pt x="7544" y="7273"/>
                  </a:lnTo>
                  <a:close/>
                </a:path>
              </a:pathLst>
            </a:custGeom>
            <a:grpFill/>
            <a:ln w="9525" cap="flat">
              <a:noFill/>
              <a:prstDash val="solid"/>
              <a:miter/>
            </a:ln>
          </p:spPr>
          <p:txBody>
            <a:bodyPr rtlCol="0" anchor="ctr"/>
            <a:lstStyle/>
            <a:p>
              <a:endParaRPr lang="en-US">
                <a:solidFill>
                  <a:prstClr val="black"/>
                </a:solidFill>
              </a:endParaRPr>
            </a:p>
          </p:txBody>
        </p:sp>
        <p:sp>
          <p:nvSpPr>
            <p:cNvPr id="1236" name="Freeform: Shape 1235">
              <a:extLst>
                <a:ext uri="{FF2B5EF4-FFF2-40B4-BE49-F238E27FC236}">
                  <a16:creationId xmlns:a16="http://schemas.microsoft.com/office/drawing/2014/main" xmlns="" id="{8116A47B-30D1-4C39-8871-C61906F52454}"/>
                </a:ext>
              </a:extLst>
            </p:cNvPr>
            <p:cNvSpPr/>
            <p:nvPr/>
          </p:nvSpPr>
          <p:spPr>
            <a:xfrm>
              <a:off x="6844189" y="913278"/>
              <a:ext cx="914400" cy="352425"/>
            </a:xfrm>
            <a:custGeom>
              <a:avLst/>
              <a:gdLst>
                <a:gd name="connsiteX0" fmla="*/ 910114 w 914400"/>
                <a:gd name="connsiteY0" fmla="*/ 31601 h 352425"/>
                <a:gd name="connsiteX1" fmla="*/ 816769 w 914400"/>
                <a:gd name="connsiteY1" fmla="*/ 21124 h 352425"/>
                <a:gd name="connsiteX2" fmla="*/ 796767 w 914400"/>
                <a:gd name="connsiteY2" fmla="*/ 18267 h 352425"/>
                <a:gd name="connsiteX3" fmla="*/ 768192 w 914400"/>
                <a:gd name="connsiteY3" fmla="*/ 19219 h 352425"/>
                <a:gd name="connsiteX4" fmla="*/ 768192 w 914400"/>
                <a:gd name="connsiteY4" fmla="*/ 17314 h 352425"/>
                <a:gd name="connsiteX5" fmla="*/ 768192 w 914400"/>
                <a:gd name="connsiteY5" fmla="*/ 19219 h 352425"/>
                <a:gd name="connsiteX6" fmla="*/ 613886 w 914400"/>
                <a:gd name="connsiteY6" fmla="*/ 14456 h 352425"/>
                <a:gd name="connsiteX7" fmla="*/ 620554 w 914400"/>
                <a:gd name="connsiteY7" fmla="*/ 18267 h 352425"/>
                <a:gd name="connsiteX8" fmla="*/ 440531 w 914400"/>
                <a:gd name="connsiteY8" fmla="*/ 21124 h 352425"/>
                <a:gd name="connsiteX9" fmla="*/ 163354 w 914400"/>
                <a:gd name="connsiteY9" fmla="*/ 35411 h 352425"/>
                <a:gd name="connsiteX10" fmla="*/ 142399 w 914400"/>
                <a:gd name="connsiteY10" fmla="*/ 40174 h 352425"/>
                <a:gd name="connsiteX11" fmla="*/ 7144 w 914400"/>
                <a:gd name="connsiteY11" fmla="*/ 104944 h 352425"/>
                <a:gd name="connsiteX12" fmla="*/ 18574 w 914400"/>
                <a:gd name="connsiteY12" fmla="*/ 115421 h 352425"/>
                <a:gd name="connsiteX13" fmla="*/ 20479 w 914400"/>
                <a:gd name="connsiteY13" fmla="*/ 112564 h 352425"/>
                <a:gd name="connsiteX14" fmla="*/ 76676 w 914400"/>
                <a:gd name="connsiteY14" fmla="*/ 94467 h 352425"/>
                <a:gd name="connsiteX15" fmla="*/ 99536 w 914400"/>
                <a:gd name="connsiteY15" fmla="*/ 80179 h 352425"/>
                <a:gd name="connsiteX16" fmla="*/ 106204 w 914400"/>
                <a:gd name="connsiteY16" fmla="*/ 81131 h 352425"/>
                <a:gd name="connsiteX17" fmla="*/ 101441 w 914400"/>
                <a:gd name="connsiteY17" fmla="*/ 89704 h 352425"/>
                <a:gd name="connsiteX18" fmla="*/ 156686 w 914400"/>
                <a:gd name="connsiteY18" fmla="*/ 96371 h 352425"/>
                <a:gd name="connsiteX19" fmla="*/ 112871 w 914400"/>
                <a:gd name="connsiteY19" fmla="*/ 111611 h 352425"/>
                <a:gd name="connsiteX20" fmla="*/ 144304 w 914400"/>
                <a:gd name="connsiteY20" fmla="*/ 213529 h 352425"/>
                <a:gd name="connsiteX21" fmla="*/ 339566 w 914400"/>
                <a:gd name="connsiteY21" fmla="*/ 336401 h 352425"/>
                <a:gd name="connsiteX22" fmla="*/ 423386 w 914400"/>
                <a:gd name="connsiteY22" fmla="*/ 348784 h 352425"/>
                <a:gd name="connsiteX23" fmla="*/ 493871 w 914400"/>
                <a:gd name="connsiteY23" fmla="*/ 305921 h 352425"/>
                <a:gd name="connsiteX24" fmla="*/ 644367 w 914400"/>
                <a:gd name="connsiteY24" fmla="*/ 238294 h 352425"/>
                <a:gd name="connsiteX25" fmla="*/ 702469 w 914400"/>
                <a:gd name="connsiteY25" fmla="*/ 225911 h 352425"/>
                <a:gd name="connsiteX26" fmla="*/ 772001 w 914400"/>
                <a:gd name="connsiteY26" fmla="*/ 149711 h 352425"/>
                <a:gd name="connsiteX27" fmla="*/ 791051 w 914400"/>
                <a:gd name="connsiteY27" fmla="*/ 85894 h 352425"/>
                <a:gd name="connsiteX28" fmla="*/ 746284 w 914400"/>
                <a:gd name="connsiteY28" fmla="*/ 54461 h 352425"/>
                <a:gd name="connsiteX29" fmla="*/ 613886 w 914400"/>
                <a:gd name="connsiteY29" fmla="*/ 59224 h 352425"/>
                <a:gd name="connsiteX30" fmla="*/ 792004 w 914400"/>
                <a:gd name="connsiteY30" fmla="*/ 27792 h 352425"/>
                <a:gd name="connsiteX31" fmla="*/ 908209 w 914400"/>
                <a:gd name="connsiteY31" fmla="*/ 33506 h 352425"/>
                <a:gd name="connsiteX32" fmla="*/ 910114 w 914400"/>
                <a:gd name="connsiteY32" fmla="*/ 31601 h 352425"/>
                <a:gd name="connsiteX33" fmla="*/ 150971 w 914400"/>
                <a:gd name="connsiteY33" fmla="*/ 56367 h 352425"/>
                <a:gd name="connsiteX34" fmla="*/ 150971 w 914400"/>
                <a:gd name="connsiteY34" fmla="*/ 56367 h 352425"/>
                <a:gd name="connsiteX35" fmla="*/ 150971 w 914400"/>
                <a:gd name="connsiteY35" fmla="*/ 56367 h 352425"/>
                <a:gd name="connsiteX36" fmla="*/ 157639 w 914400"/>
                <a:gd name="connsiteY36" fmla="*/ 57319 h 352425"/>
                <a:gd name="connsiteX37" fmla="*/ 157639 w 914400"/>
                <a:gd name="connsiteY37" fmla="*/ 57319 h 352425"/>
                <a:gd name="connsiteX38" fmla="*/ 157639 w 914400"/>
                <a:gd name="connsiteY38" fmla="*/ 57319 h 35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14400" h="352425">
                  <a:moveTo>
                    <a:pt x="910114" y="31601"/>
                  </a:moveTo>
                  <a:cubicBezTo>
                    <a:pt x="903446" y="18267"/>
                    <a:pt x="830104" y="13504"/>
                    <a:pt x="816769" y="21124"/>
                  </a:cubicBezTo>
                  <a:cubicBezTo>
                    <a:pt x="812959" y="8742"/>
                    <a:pt x="810101" y="15409"/>
                    <a:pt x="796767" y="18267"/>
                  </a:cubicBezTo>
                  <a:cubicBezTo>
                    <a:pt x="788194" y="19219"/>
                    <a:pt x="778669" y="19219"/>
                    <a:pt x="768192" y="19219"/>
                  </a:cubicBezTo>
                  <a:lnTo>
                    <a:pt x="768192" y="17314"/>
                  </a:lnTo>
                  <a:cubicBezTo>
                    <a:pt x="767239" y="18267"/>
                    <a:pt x="768192" y="18267"/>
                    <a:pt x="768192" y="19219"/>
                  </a:cubicBezTo>
                  <a:cubicBezTo>
                    <a:pt x="711994" y="17314"/>
                    <a:pt x="634842" y="-3641"/>
                    <a:pt x="613886" y="14456"/>
                  </a:cubicBezTo>
                  <a:cubicBezTo>
                    <a:pt x="621506" y="13504"/>
                    <a:pt x="617696" y="13504"/>
                    <a:pt x="620554" y="18267"/>
                  </a:cubicBezTo>
                  <a:cubicBezTo>
                    <a:pt x="609124" y="1121"/>
                    <a:pt x="455771" y="15409"/>
                    <a:pt x="440531" y="21124"/>
                  </a:cubicBezTo>
                  <a:cubicBezTo>
                    <a:pt x="425291" y="50651"/>
                    <a:pt x="164306" y="33506"/>
                    <a:pt x="163354" y="35411"/>
                  </a:cubicBezTo>
                  <a:cubicBezTo>
                    <a:pt x="159544" y="37317"/>
                    <a:pt x="141446" y="38269"/>
                    <a:pt x="142399" y="40174"/>
                  </a:cubicBezTo>
                  <a:cubicBezTo>
                    <a:pt x="122396" y="22076"/>
                    <a:pt x="34766" y="106849"/>
                    <a:pt x="7144" y="104944"/>
                  </a:cubicBezTo>
                  <a:cubicBezTo>
                    <a:pt x="10001" y="106849"/>
                    <a:pt x="16669" y="115421"/>
                    <a:pt x="18574" y="115421"/>
                  </a:cubicBezTo>
                  <a:cubicBezTo>
                    <a:pt x="19526" y="114469"/>
                    <a:pt x="20479" y="113517"/>
                    <a:pt x="20479" y="112564"/>
                  </a:cubicBezTo>
                  <a:cubicBezTo>
                    <a:pt x="28099" y="108754"/>
                    <a:pt x="72866" y="95419"/>
                    <a:pt x="76676" y="94467"/>
                  </a:cubicBezTo>
                  <a:cubicBezTo>
                    <a:pt x="78581" y="93514"/>
                    <a:pt x="98584" y="83989"/>
                    <a:pt x="99536" y="80179"/>
                  </a:cubicBezTo>
                  <a:cubicBezTo>
                    <a:pt x="102394" y="80179"/>
                    <a:pt x="107156" y="81131"/>
                    <a:pt x="106204" y="81131"/>
                  </a:cubicBezTo>
                  <a:cubicBezTo>
                    <a:pt x="108109" y="92561"/>
                    <a:pt x="94774" y="76369"/>
                    <a:pt x="101441" y="89704"/>
                  </a:cubicBezTo>
                  <a:cubicBezTo>
                    <a:pt x="118586" y="92561"/>
                    <a:pt x="136684" y="94467"/>
                    <a:pt x="156686" y="96371"/>
                  </a:cubicBezTo>
                  <a:cubicBezTo>
                    <a:pt x="133826" y="103992"/>
                    <a:pt x="112871" y="111611"/>
                    <a:pt x="112871" y="111611"/>
                  </a:cubicBezTo>
                  <a:lnTo>
                    <a:pt x="144304" y="213529"/>
                  </a:lnTo>
                  <a:lnTo>
                    <a:pt x="339566" y="336401"/>
                  </a:lnTo>
                  <a:lnTo>
                    <a:pt x="423386" y="348784"/>
                  </a:lnTo>
                  <a:lnTo>
                    <a:pt x="493871" y="305921"/>
                  </a:lnTo>
                  <a:lnTo>
                    <a:pt x="644367" y="238294"/>
                  </a:lnTo>
                  <a:cubicBezTo>
                    <a:pt x="644367" y="238294"/>
                    <a:pt x="692944" y="229721"/>
                    <a:pt x="702469" y="225911"/>
                  </a:cubicBezTo>
                  <a:cubicBezTo>
                    <a:pt x="711994" y="223054"/>
                    <a:pt x="762476" y="159236"/>
                    <a:pt x="772001" y="149711"/>
                  </a:cubicBezTo>
                  <a:cubicBezTo>
                    <a:pt x="781526" y="140186"/>
                    <a:pt x="791051" y="85894"/>
                    <a:pt x="791051" y="85894"/>
                  </a:cubicBezTo>
                  <a:cubicBezTo>
                    <a:pt x="791051" y="85894"/>
                    <a:pt x="765334" y="54461"/>
                    <a:pt x="746284" y="54461"/>
                  </a:cubicBezTo>
                  <a:cubicBezTo>
                    <a:pt x="740569" y="54461"/>
                    <a:pt x="686276" y="56367"/>
                    <a:pt x="613886" y="59224"/>
                  </a:cubicBezTo>
                  <a:cubicBezTo>
                    <a:pt x="686276" y="47794"/>
                    <a:pt x="749142" y="36364"/>
                    <a:pt x="792004" y="27792"/>
                  </a:cubicBezTo>
                  <a:cubicBezTo>
                    <a:pt x="812006" y="23981"/>
                    <a:pt x="890111" y="36364"/>
                    <a:pt x="908209" y="33506"/>
                  </a:cubicBezTo>
                  <a:cubicBezTo>
                    <a:pt x="908209" y="33506"/>
                    <a:pt x="908209" y="32554"/>
                    <a:pt x="910114" y="31601"/>
                  </a:cubicBezTo>
                  <a:close/>
                  <a:moveTo>
                    <a:pt x="150971" y="56367"/>
                  </a:moveTo>
                  <a:cubicBezTo>
                    <a:pt x="150019" y="56367"/>
                    <a:pt x="147161" y="57319"/>
                    <a:pt x="150971" y="56367"/>
                  </a:cubicBezTo>
                  <a:lnTo>
                    <a:pt x="150971" y="56367"/>
                  </a:lnTo>
                  <a:close/>
                  <a:moveTo>
                    <a:pt x="157639" y="57319"/>
                  </a:moveTo>
                  <a:cubicBezTo>
                    <a:pt x="153829" y="56367"/>
                    <a:pt x="154781" y="54461"/>
                    <a:pt x="157639" y="57319"/>
                  </a:cubicBezTo>
                  <a:lnTo>
                    <a:pt x="157639" y="57319"/>
                  </a:lnTo>
                  <a:close/>
                </a:path>
              </a:pathLst>
            </a:custGeom>
            <a:grpFill/>
            <a:ln w="9525" cap="flat">
              <a:noFill/>
              <a:prstDash val="solid"/>
              <a:miter/>
            </a:ln>
          </p:spPr>
          <p:txBody>
            <a:bodyPr rtlCol="0" anchor="ctr"/>
            <a:lstStyle/>
            <a:p>
              <a:endParaRPr lang="en-US">
                <a:solidFill>
                  <a:prstClr val="black"/>
                </a:solidFill>
              </a:endParaRPr>
            </a:p>
          </p:txBody>
        </p:sp>
        <p:sp>
          <p:nvSpPr>
            <p:cNvPr id="1237" name="Freeform: Shape 1236">
              <a:extLst>
                <a:ext uri="{FF2B5EF4-FFF2-40B4-BE49-F238E27FC236}">
                  <a16:creationId xmlns:a16="http://schemas.microsoft.com/office/drawing/2014/main" xmlns="" id="{A06D4FBF-1E1A-4864-A32D-B4FBA69802E6}"/>
                </a:ext>
              </a:extLst>
            </p:cNvPr>
            <p:cNvSpPr/>
            <p:nvPr/>
          </p:nvSpPr>
          <p:spPr>
            <a:xfrm>
              <a:off x="7747738" y="937166"/>
              <a:ext cx="9525" cy="9525"/>
            </a:xfrm>
            <a:custGeom>
              <a:avLst/>
              <a:gdLst>
                <a:gd name="connsiteX0" fmla="*/ 9422 w 9525"/>
                <a:gd name="connsiteY0" fmla="*/ 7713 h 9525"/>
                <a:gd name="connsiteX1" fmla="*/ 7517 w 9525"/>
                <a:gd name="connsiteY1" fmla="*/ 9618 h 9525"/>
                <a:gd name="connsiteX2" fmla="*/ 9422 w 9525"/>
                <a:gd name="connsiteY2" fmla="*/ 7713 h 9525"/>
              </a:gdLst>
              <a:ahLst/>
              <a:cxnLst>
                <a:cxn ang="0">
                  <a:pos x="connsiteX0" y="connsiteY0"/>
                </a:cxn>
                <a:cxn ang="0">
                  <a:pos x="connsiteX1" y="connsiteY1"/>
                </a:cxn>
                <a:cxn ang="0">
                  <a:pos x="connsiteX2" y="connsiteY2"/>
                </a:cxn>
              </a:cxnLst>
              <a:rect l="l" t="t" r="r" b="b"/>
              <a:pathLst>
                <a:path w="9525" h="9525">
                  <a:moveTo>
                    <a:pt x="9422" y="7713"/>
                  </a:moveTo>
                  <a:cubicBezTo>
                    <a:pt x="7517" y="6761"/>
                    <a:pt x="6565" y="6761"/>
                    <a:pt x="7517" y="9618"/>
                  </a:cubicBezTo>
                  <a:cubicBezTo>
                    <a:pt x="9422" y="8666"/>
                    <a:pt x="9422" y="8666"/>
                    <a:pt x="9422"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38" name="Freeform: Shape 1237">
              <a:extLst>
                <a:ext uri="{FF2B5EF4-FFF2-40B4-BE49-F238E27FC236}">
                  <a16:creationId xmlns:a16="http://schemas.microsoft.com/office/drawing/2014/main" xmlns="" id="{B41E650B-A2A7-4878-A03A-AE986EE2F600}"/>
                </a:ext>
              </a:extLst>
            </p:cNvPr>
            <p:cNvSpPr/>
            <p:nvPr/>
          </p:nvSpPr>
          <p:spPr>
            <a:xfrm>
              <a:off x="7747159" y="939641"/>
              <a:ext cx="9525" cy="9525"/>
            </a:xfrm>
            <a:custGeom>
              <a:avLst/>
              <a:gdLst>
                <a:gd name="connsiteX0" fmla="*/ 9049 w 9525"/>
                <a:gd name="connsiteY0" fmla="*/ 7144 h 9525"/>
                <a:gd name="connsiteX1" fmla="*/ 7144 w 9525"/>
                <a:gd name="connsiteY1" fmla="*/ 7144 h 9525"/>
                <a:gd name="connsiteX2" fmla="*/ 9049 w 9525"/>
                <a:gd name="connsiteY2" fmla="*/ 7144 h 9525"/>
                <a:gd name="connsiteX3" fmla="*/ 9049 w 9525"/>
                <a:gd name="connsiteY3" fmla="*/ 7144 h 9525"/>
              </a:gdLst>
              <a:ahLst/>
              <a:cxnLst>
                <a:cxn ang="0">
                  <a:pos x="connsiteX0" y="connsiteY0"/>
                </a:cxn>
                <a:cxn ang="0">
                  <a:pos x="connsiteX1" y="connsiteY1"/>
                </a:cxn>
                <a:cxn ang="0">
                  <a:pos x="connsiteX2" y="connsiteY2"/>
                </a:cxn>
                <a:cxn ang="0">
                  <a:pos x="connsiteX3" y="connsiteY3"/>
                </a:cxn>
              </a:cxnLst>
              <a:rect l="l" t="t" r="r" b="b"/>
              <a:pathLst>
                <a:path w="9525" h="9525">
                  <a:moveTo>
                    <a:pt x="9049" y="7144"/>
                  </a:moveTo>
                  <a:cubicBezTo>
                    <a:pt x="8096" y="7144"/>
                    <a:pt x="8096" y="7144"/>
                    <a:pt x="7144" y="7144"/>
                  </a:cubicBezTo>
                  <a:cubicBezTo>
                    <a:pt x="7144" y="7144"/>
                    <a:pt x="8096" y="7144"/>
                    <a:pt x="9049" y="7144"/>
                  </a:cubicBezTo>
                  <a:cubicBezTo>
                    <a:pt x="9049"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9" name="Freeform: Shape 1238">
              <a:extLst>
                <a:ext uri="{FF2B5EF4-FFF2-40B4-BE49-F238E27FC236}">
                  <a16:creationId xmlns:a16="http://schemas.microsoft.com/office/drawing/2014/main" xmlns="" id="{62F61B45-2FBD-4818-A1B6-CE1DE5CBE013}"/>
                </a:ext>
              </a:extLst>
            </p:cNvPr>
            <p:cNvSpPr/>
            <p:nvPr/>
          </p:nvSpPr>
          <p:spPr>
            <a:xfrm>
              <a:off x="6913721" y="10015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0" name="Freeform: Shape 1239">
              <a:extLst>
                <a:ext uri="{FF2B5EF4-FFF2-40B4-BE49-F238E27FC236}">
                  <a16:creationId xmlns:a16="http://schemas.microsoft.com/office/drawing/2014/main" xmlns="" id="{7D3D9B2D-4456-46F3-8ED4-AC3C8BC85926}"/>
                </a:ext>
              </a:extLst>
            </p:cNvPr>
            <p:cNvSpPr/>
            <p:nvPr/>
          </p:nvSpPr>
          <p:spPr>
            <a:xfrm>
              <a:off x="6843236" y="101107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1" name="Freeform: Shape 1240">
              <a:extLst>
                <a:ext uri="{FF2B5EF4-FFF2-40B4-BE49-F238E27FC236}">
                  <a16:creationId xmlns:a16="http://schemas.microsoft.com/office/drawing/2014/main" xmlns="" id="{72435DFF-A762-4495-A07D-750572ECEEB0}"/>
                </a:ext>
              </a:extLst>
            </p:cNvPr>
            <p:cNvSpPr/>
            <p:nvPr/>
          </p:nvSpPr>
          <p:spPr>
            <a:xfrm>
              <a:off x="7633811" y="9234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2" name="Freeform: Shape 1241">
              <a:extLst>
                <a:ext uri="{FF2B5EF4-FFF2-40B4-BE49-F238E27FC236}">
                  <a16:creationId xmlns:a16="http://schemas.microsoft.com/office/drawing/2014/main" xmlns="" id="{8960A708-4535-466D-99C1-7E160C39C60C}"/>
                </a:ext>
              </a:extLst>
            </p:cNvPr>
            <p:cNvSpPr/>
            <p:nvPr/>
          </p:nvSpPr>
          <p:spPr>
            <a:xfrm>
              <a:off x="7698581" y="922707"/>
              <a:ext cx="9525" cy="9525"/>
            </a:xfrm>
            <a:custGeom>
              <a:avLst/>
              <a:gdLst>
                <a:gd name="connsiteX0" fmla="*/ 7144 w 9525"/>
                <a:gd name="connsiteY0" fmla="*/ 8837 h 9525"/>
                <a:gd name="connsiteX1" fmla="*/ 7144 w 9525"/>
                <a:gd name="connsiteY1" fmla="*/ 8837 h 9525"/>
                <a:gd name="connsiteX2" fmla="*/ 7144 w 9525"/>
                <a:gd name="connsiteY2" fmla="*/ 8837 h 9525"/>
              </a:gdLst>
              <a:ahLst/>
              <a:cxnLst>
                <a:cxn ang="0">
                  <a:pos x="connsiteX0" y="connsiteY0"/>
                </a:cxn>
                <a:cxn ang="0">
                  <a:pos x="connsiteX1" y="connsiteY1"/>
                </a:cxn>
                <a:cxn ang="0">
                  <a:pos x="connsiteX2" y="connsiteY2"/>
                </a:cxn>
              </a:cxnLst>
              <a:rect l="l" t="t" r="r" b="b"/>
              <a:pathLst>
                <a:path w="9525" h="9525">
                  <a:moveTo>
                    <a:pt x="7144" y="8837"/>
                  </a:moveTo>
                  <a:cubicBezTo>
                    <a:pt x="7144" y="8837"/>
                    <a:pt x="7144" y="5027"/>
                    <a:pt x="7144" y="8837"/>
                  </a:cubicBezTo>
                  <a:lnTo>
                    <a:pt x="7144" y="8837"/>
                  </a:lnTo>
                  <a:close/>
                </a:path>
              </a:pathLst>
            </a:custGeom>
            <a:grpFill/>
            <a:ln w="9525" cap="flat">
              <a:noFill/>
              <a:prstDash val="solid"/>
              <a:miter/>
            </a:ln>
          </p:spPr>
          <p:txBody>
            <a:bodyPr rtlCol="0" anchor="ctr"/>
            <a:lstStyle/>
            <a:p>
              <a:endParaRPr lang="en-US">
                <a:solidFill>
                  <a:prstClr val="black"/>
                </a:solidFill>
              </a:endParaRPr>
            </a:p>
          </p:txBody>
        </p:sp>
        <p:sp>
          <p:nvSpPr>
            <p:cNvPr id="1243" name="Freeform: Shape 1242">
              <a:extLst>
                <a:ext uri="{FF2B5EF4-FFF2-40B4-BE49-F238E27FC236}">
                  <a16:creationId xmlns:a16="http://schemas.microsoft.com/office/drawing/2014/main" xmlns="" id="{A3DC8101-F1FB-4213-9F31-29EF825DF013}"/>
                </a:ext>
              </a:extLst>
            </p:cNvPr>
            <p:cNvSpPr/>
            <p:nvPr/>
          </p:nvSpPr>
          <p:spPr>
            <a:xfrm>
              <a:off x="7749064" y="943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4" name="Freeform: Shape 1243">
              <a:extLst>
                <a:ext uri="{FF2B5EF4-FFF2-40B4-BE49-F238E27FC236}">
                  <a16:creationId xmlns:a16="http://schemas.microsoft.com/office/drawing/2014/main" xmlns="" id="{46447620-2F42-429A-82F5-52BDE0B52C22}"/>
                </a:ext>
              </a:extLst>
            </p:cNvPr>
            <p:cNvSpPr/>
            <p:nvPr/>
          </p:nvSpPr>
          <p:spPr>
            <a:xfrm>
              <a:off x="7750969" y="94154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5" name="Freeform: Shape 1244">
              <a:extLst>
                <a:ext uri="{FF2B5EF4-FFF2-40B4-BE49-F238E27FC236}">
                  <a16:creationId xmlns:a16="http://schemas.microsoft.com/office/drawing/2014/main" xmlns="" id="{691AF23A-CB3A-4050-8AB8-51EC5D8E49E2}"/>
                </a:ext>
              </a:extLst>
            </p:cNvPr>
            <p:cNvSpPr/>
            <p:nvPr/>
          </p:nvSpPr>
          <p:spPr>
            <a:xfrm>
              <a:off x="7729061" y="946837"/>
              <a:ext cx="19050" cy="9525"/>
            </a:xfrm>
            <a:custGeom>
              <a:avLst/>
              <a:gdLst>
                <a:gd name="connsiteX0" fmla="*/ 7144 w 19050"/>
                <a:gd name="connsiteY0" fmla="*/ 7567 h 9525"/>
                <a:gd name="connsiteX1" fmla="*/ 7144 w 19050"/>
                <a:gd name="connsiteY1" fmla="*/ 7567 h 9525"/>
                <a:gd name="connsiteX2" fmla="*/ 7144 w 19050"/>
                <a:gd name="connsiteY2" fmla="*/ 7567 h 9525"/>
              </a:gdLst>
              <a:ahLst/>
              <a:cxnLst>
                <a:cxn ang="0">
                  <a:pos x="connsiteX0" y="connsiteY0"/>
                </a:cxn>
                <a:cxn ang="0">
                  <a:pos x="connsiteX1" y="connsiteY1"/>
                </a:cxn>
                <a:cxn ang="0">
                  <a:pos x="connsiteX2" y="connsiteY2"/>
                </a:cxn>
              </a:cxnLst>
              <a:rect l="l" t="t" r="r" b="b"/>
              <a:pathLst>
                <a:path w="19050" h="9525">
                  <a:moveTo>
                    <a:pt x="7144" y="7567"/>
                  </a:moveTo>
                  <a:cubicBezTo>
                    <a:pt x="7144" y="7567"/>
                    <a:pt x="19526" y="6615"/>
                    <a:pt x="7144" y="7567"/>
                  </a:cubicBezTo>
                  <a:lnTo>
                    <a:pt x="7144" y="7567"/>
                  </a:lnTo>
                  <a:close/>
                </a:path>
              </a:pathLst>
            </a:custGeom>
            <a:grpFill/>
            <a:ln w="9525" cap="flat">
              <a:noFill/>
              <a:prstDash val="solid"/>
              <a:miter/>
            </a:ln>
          </p:spPr>
          <p:txBody>
            <a:bodyPr rtlCol="0" anchor="ctr"/>
            <a:lstStyle/>
            <a:p>
              <a:endParaRPr lang="en-US">
                <a:solidFill>
                  <a:prstClr val="black"/>
                </a:solidFill>
              </a:endParaRPr>
            </a:p>
          </p:txBody>
        </p:sp>
        <p:sp>
          <p:nvSpPr>
            <p:cNvPr id="1246" name="Freeform: Shape 1245">
              <a:extLst>
                <a:ext uri="{FF2B5EF4-FFF2-40B4-BE49-F238E27FC236}">
                  <a16:creationId xmlns:a16="http://schemas.microsoft.com/office/drawing/2014/main" xmlns="" id="{F113FF14-3F6F-4449-A040-3DE9E5F9904B}"/>
                </a:ext>
              </a:extLst>
            </p:cNvPr>
            <p:cNvSpPr/>
            <p:nvPr/>
          </p:nvSpPr>
          <p:spPr>
            <a:xfrm>
              <a:off x="7707154" y="908604"/>
              <a:ext cx="9525" cy="9525"/>
            </a:xfrm>
            <a:custGeom>
              <a:avLst/>
              <a:gdLst>
                <a:gd name="connsiteX0" fmla="*/ 7144 w 9525"/>
                <a:gd name="connsiteY0" fmla="*/ 8653 h 9525"/>
                <a:gd name="connsiteX1" fmla="*/ 7144 w 9525"/>
                <a:gd name="connsiteY1" fmla="*/ 8653 h 9525"/>
                <a:gd name="connsiteX2" fmla="*/ 7144 w 9525"/>
                <a:gd name="connsiteY2" fmla="*/ 8653 h 9525"/>
              </a:gdLst>
              <a:ahLst/>
              <a:cxnLst>
                <a:cxn ang="0">
                  <a:pos x="connsiteX0" y="connsiteY0"/>
                </a:cxn>
                <a:cxn ang="0">
                  <a:pos x="connsiteX1" y="connsiteY1"/>
                </a:cxn>
                <a:cxn ang="0">
                  <a:pos x="connsiteX2" y="connsiteY2"/>
                </a:cxn>
              </a:cxnLst>
              <a:rect l="l" t="t" r="r" b="b"/>
              <a:pathLst>
                <a:path w="9525" h="9525">
                  <a:moveTo>
                    <a:pt x="7144" y="8653"/>
                  </a:moveTo>
                  <a:cubicBezTo>
                    <a:pt x="10954" y="7700"/>
                    <a:pt x="13811" y="5795"/>
                    <a:pt x="7144" y="8653"/>
                  </a:cubicBezTo>
                  <a:lnTo>
                    <a:pt x="7144" y="8653"/>
                  </a:lnTo>
                  <a:close/>
                </a:path>
              </a:pathLst>
            </a:custGeom>
            <a:grpFill/>
            <a:ln w="9525" cap="flat">
              <a:noFill/>
              <a:prstDash val="solid"/>
              <a:miter/>
            </a:ln>
          </p:spPr>
          <p:txBody>
            <a:bodyPr rtlCol="0" anchor="ctr"/>
            <a:lstStyle/>
            <a:p>
              <a:endParaRPr lang="en-US">
                <a:solidFill>
                  <a:prstClr val="black"/>
                </a:solidFill>
              </a:endParaRPr>
            </a:p>
          </p:txBody>
        </p:sp>
        <p:sp>
          <p:nvSpPr>
            <p:cNvPr id="1247" name="Freeform: Shape 1246">
              <a:extLst>
                <a:ext uri="{FF2B5EF4-FFF2-40B4-BE49-F238E27FC236}">
                  <a16:creationId xmlns:a16="http://schemas.microsoft.com/office/drawing/2014/main" xmlns="" id="{6EB66282-2B36-4BDA-A571-67D9C90E85F5}"/>
                </a:ext>
              </a:extLst>
            </p:cNvPr>
            <p:cNvSpPr/>
            <p:nvPr/>
          </p:nvSpPr>
          <p:spPr>
            <a:xfrm>
              <a:off x="7693104" y="909161"/>
              <a:ext cx="9525" cy="9525"/>
            </a:xfrm>
            <a:custGeom>
              <a:avLst/>
              <a:gdLst>
                <a:gd name="connsiteX0" fmla="*/ 7858 w 9525"/>
                <a:gd name="connsiteY0" fmla="*/ 9049 h 9525"/>
                <a:gd name="connsiteX1" fmla="*/ 7858 w 9525"/>
                <a:gd name="connsiteY1" fmla="*/ 7144 h 9525"/>
                <a:gd name="connsiteX2" fmla="*/ 7858 w 9525"/>
                <a:gd name="connsiteY2" fmla="*/ 9049 h 9525"/>
              </a:gdLst>
              <a:ahLst/>
              <a:cxnLst>
                <a:cxn ang="0">
                  <a:pos x="connsiteX0" y="connsiteY0"/>
                </a:cxn>
                <a:cxn ang="0">
                  <a:pos x="connsiteX1" y="connsiteY1"/>
                </a:cxn>
                <a:cxn ang="0">
                  <a:pos x="connsiteX2" y="connsiteY2"/>
                </a:cxn>
              </a:cxnLst>
              <a:rect l="l" t="t" r="r" b="b"/>
              <a:pathLst>
                <a:path w="9525" h="9525">
                  <a:moveTo>
                    <a:pt x="7858" y="9049"/>
                  </a:moveTo>
                  <a:cubicBezTo>
                    <a:pt x="9763" y="8096"/>
                    <a:pt x="7858" y="7144"/>
                    <a:pt x="7858" y="7144"/>
                  </a:cubicBezTo>
                  <a:cubicBezTo>
                    <a:pt x="6906" y="8096"/>
                    <a:pt x="6906" y="8096"/>
                    <a:pt x="7858"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48" name="Freeform: Shape 1247">
              <a:extLst>
                <a:ext uri="{FF2B5EF4-FFF2-40B4-BE49-F238E27FC236}">
                  <a16:creationId xmlns:a16="http://schemas.microsoft.com/office/drawing/2014/main" xmlns="" id="{35C38DA6-97DA-4EA9-8E55-660EFC74EB02}"/>
                </a:ext>
              </a:extLst>
            </p:cNvPr>
            <p:cNvSpPr/>
            <p:nvPr/>
          </p:nvSpPr>
          <p:spPr>
            <a:xfrm>
              <a:off x="7289006" y="920505"/>
              <a:ext cx="9525" cy="9525"/>
            </a:xfrm>
            <a:custGeom>
              <a:avLst/>
              <a:gdLst>
                <a:gd name="connsiteX0" fmla="*/ 10954 w 9525"/>
                <a:gd name="connsiteY0" fmla="*/ 9135 h 9525"/>
                <a:gd name="connsiteX1" fmla="*/ 7144 w 9525"/>
                <a:gd name="connsiteY1" fmla="*/ 8182 h 9525"/>
                <a:gd name="connsiteX2" fmla="*/ 10954 w 9525"/>
                <a:gd name="connsiteY2" fmla="*/ 9135 h 9525"/>
              </a:gdLst>
              <a:ahLst/>
              <a:cxnLst>
                <a:cxn ang="0">
                  <a:pos x="connsiteX0" y="connsiteY0"/>
                </a:cxn>
                <a:cxn ang="0">
                  <a:pos x="connsiteX1" y="connsiteY1"/>
                </a:cxn>
                <a:cxn ang="0">
                  <a:pos x="connsiteX2" y="connsiteY2"/>
                </a:cxn>
              </a:cxnLst>
              <a:rect l="l" t="t" r="r" b="b"/>
              <a:pathLst>
                <a:path w="9525" h="9525">
                  <a:moveTo>
                    <a:pt x="10954" y="9135"/>
                  </a:moveTo>
                  <a:cubicBezTo>
                    <a:pt x="10001" y="7230"/>
                    <a:pt x="8096" y="6277"/>
                    <a:pt x="7144" y="8182"/>
                  </a:cubicBezTo>
                  <a:cubicBezTo>
                    <a:pt x="9049" y="8182"/>
                    <a:pt x="10954" y="9135"/>
                    <a:pt x="10954" y="9135"/>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49" name="Group 1248">
            <a:extLst>
              <a:ext uri="{FF2B5EF4-FFF2-40B4-BE49-F238E27FC236}">
                <a16:creationId xmlns:a16="http://schemas.microsoft.com/office/drawing/2014/main" xmlns="" id="{524BFC86-E744-42C3-9E37-7C218121DD3D}"/>
              </a:ext>
            </a:extLst>
          </p:cNvPr>
          <p:cNvGrpSpPr/>
          <p:nvPr userDrawn="1"/>
        </p:nvGrpSpPr>
        <p:grpSpPr>
          <a:xfrm rot="18823380" flipH="1">
            <a:off x="1483313" y="4959425"/>
            <a:ext cx="442463" cy="326412"/>
            <a:chOff x="3625593" y="6426852"/>
            <a:chExt cx="335279" cy="247341"/>
          </a:xfrm>
          <a:solidFill>
            <a:schemeClr val="accent1"/>
          </a:solidFill>
        </p:grpSpPr>
        <p:sp>
          <p:nvSpPr>
            <p:cNvPr id="1250" name="Freeform: Shape 1249">
              <a:extLst>
                <a:ext uri="{FF2B5EF4-FFF2-40B4-BE49-F238E27FC236}">
                  <a16:creationId xmlns:a16="http://schemas.microsoft.com/office/drawing/2014/main" xmlns="" id="{50B2D1A6-0258-45B6-BA37-940F08286ADF}"/>
                </a:ext>
              </a:extLst>
            </p:cNvPr>
            <p:cNvSpPr/>
            <p:nvPr/>
          </p:nvSpPr>
          <p:spPr>
            <a:xfrm>
              <a:off x="3625691" y="6427877"/>
              <a:ext cx="95250" cy="161925"/>
            </a:xfrm>
            <a:custGeom>
              <a:avLst/>
              <a:gdLst>
                <a:gd name="connsiteX0" fmla="*/ 88106 w 95250"/>
                <a:gd name="connsiteY0" fmla="*/ 8667 h 161925"/>
                <a:gd name="connsiteX1" fmla="*/ 60484 w 95250"/>
                <a:gd name="connsiteY1" fmla="*/ 99155 h 161925"/>
                <a:gd name="connsiteX2" fmla="*/ 7144 w 95250"/>
                <a:gd name="connsiteY2" fmla="*/ 160115 h 161925"/>
                <a:gd name="connsiteX3" fmla="*/ 72866 w 95250"/>
                <a:gd name="connsiteY3" fmla="*/ 86772 h 161925"/>
                <a:gd name="connsiteX4" fmla="*/ 88106 w 95250"/>
                <a:gd name="connsiteY4" fmla="*/ 41052 h 161925"/>
                <a:gd name="connsiteX5" fmla="*/ 88106 w 95250"/>
                <a:gd name="connsiteY5" fmla="*/ 8667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250" h="161925">
                  <a:moveTo>
                    <a:pt x="88106" y="8667"/>
                  </a:moveTo>
                  <a:cubicBezTo>
                    <a:pt x="83344" y="40100"/>
                    <a:pt x="76676" y="70580"/>
                    <a:pt x="60484" y="99155"/>
                  </a:cubicBezTo>
                  <a:cubicBezTo>
                    <a:pt x="56674" y="104870"/>
                    <a:pt x="8096" y="161067"/>
                    <a:pt x="7144" y="160115"/>
                  </a:cubicBezTo>
                  <a:cubicBezTo>
                    <a:pt x="12859" y="171545"/>
                    <a:pt x="69056" y="94392"/>
                    <a:pt x="72866" y="86772"/>
                  </a:cubicBezTo>
                  <a:cubicBezTo>
                    <a:pt x="79534" y="72485"/>
                    <a:pt x="84296" y="57245"/>
                    <a:pt x="88106" y="41052"/>
                  </a:cubicBezTo>
                  <a:cubicBezTo>
                    <a:pt x="88106" y="37242"/>
                    <a:pt x="89059" y="-858"/>
                    <a:pt x="88106" y="8667"/>
                  </a:cubicBezTo>
                  <a:close/>
                </a:path>
              </a:pathLst>
            </a:custGeom>
            <a:grpFill/>
            <a:ln w="9525" cap="flat">
              <a:noFill/>
              <a:prstDash val="solid"/>
              <a:miter/>
            </a:ln>
          </p:spPr>
          <p:txBody>
            <a:bodyPr rtlCol="0" anchor="ctr"/>
            <a:lstStyle/>
            <a:p>
              <a:endParaRPr lang="en-US">
                <a:solidFill>
                  <a:prstClr val="black"/>
                </a:solidFill>
              </a:endParaRPr>
            </a:p>
          </p:txBody>
        </p:sp>
        <p:sp>
          <p:nvSpPr>
            <p:cNvPr id="1251" name="Freeform: Shape 1250">
              <a:extLst>
                <a:ext uri="{FF2B5EF4-FFF2-40B4-BE49-F238E27FC236}">
                  <a16:creationId xmlns:a16="http://schemas.microsoft.com/office/drawing/2014/main" xmlns="" id="{19E8FF67-37E6-4BA4-927B-A8C5CC0D714E}"/>
                </a:ext>
              </a:extLst>
            </p:cNvPr>
            <p:cNvSpPr/>
            <p:nvPr/>
          </p:nvSpPr>
          <p:spPr>
            <a:xfrm>
              <a:off x="3710463" y="6426852"/>
              <a:ext cx="114300" cy="66675"/>
            </a:xfrm>
            <a:custGeom>
              <a:avLst/>
              <a:gdLst>
                <a:gd name="connsiteX0" fmla="*/ 7144 w 114300"/>
                <a:gd name="connsiteY0" fmla="*/ 11597 h 66675"/>
                <a:gd name="connsiteX1" fmla="*/ 80486 w 114300"/>
                <a:gd name="connsiteY1" fmla="*/ 23979 h 66675"/>
                <a:gd name="connsiteX2" fmla="*/ 113824 w 114300"/>
                <a:gd name="connsiteY2" fmla="*/ 60174 h 66675"/>
                <a:gd name="connsiteX3" fmla="*/ 64294 w 114300"/>
                <a:gd name="connsiteY3" fmla="*/ 11597 h 66675"/>
                <a:gd name="connsiteX4" fmla="*/ 7144 w 114300"/>
                <a:gd name="connsiteY4" fmla="*/ 11597 h 66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66675">
                  <a:moveTo>
                    <a:pt x="7144" y="11597"/>
                  </a:moveTo>
                  <a:cubicBezTo>
                    <a:pt x="30004" y="7787"/>
                    <a:pt x="59531" y="9692"/>
                    <a:pt x="80486" y="23979"/>
                  </a:cubicBezTo>
                  <a:cubicBezTo>
                    <a:pt x="86201" y="27789"/>
                    <a:pt x="110966" y="63032"/>
                    <a:pt x="113824" y="60174"/>
                  </a:cubicBezTo>
                  <a:cubicBezTo>
                    <a:pt x="122396" y="52554"/>
                    <a:pt x="70009" y="14454"/>
                    <a:pt x="64294" y="11597"/>
                  </a:cubicBezTo>
                  <a:cubicBezTo>
                    <a:pt x="44291" y="2072"/>
                    <a:pt x="13811"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1252" name="Freeform: Shape 1251">
              <a:extLst>
                <a:ext uri="{FF2B5EF4-FFF2-40B4-BE49-F238E27FC236}">
                  <a16:creationId xmlns:a16="http://schemas.microsoft.com/office/drawing/2014/main" xmlns="" id="{EB8859E3-B659-47B9-B6BB-687BA101293F}"/>
                </a:ext>
              </a:extLst>
            </p:cNvPr>
            <p:cNvSpPr/>
            <p:nvPr/>
          </p:nvSpPr>
          <p:spPr>
            <a:xfrm>
              <a:off x="3817997" y="6469223"/>
              <a:ext cx="142875" cy="76200"/>
            </a:xfrm>
            <a:custGeom>
              <a:avLst/>
              <a:gdLst>
                <a:gd name="connsiteX0" fmla="*/ 8195 w 142875"/>
                <a:gd name="connsiteY0" fmla="*/ 18756 h 76200"/>
                <a:gd name="connsiteX1" fmla="*/ 80585 w 142875"/>
                <a:gd name="connsiteY1" fmla="*/ 24471 h 76200"/>
                <a:gd name="connsiteX2" fmla="*/ 133925 w 142875"/>
                <a:gd name="connsiteY2" fmla="*/ 70191 h 76200"/>
                <a:gd name="connsiteX3" fmla="*/ 70108 w 142875"/>
                <a:gd name="connsiteY3" fmla="*/ 13994 h 76200"/>
                <a:gd name="connsiteX4" fmla="*/ 30103 w 142875"/>
                <a:gd name="connsiteY4" fmla="*/ 7326 h 76200"/>
                <a:gd name="connsiteX5" fmla="*/ 8195 w 142875"/>
                <a:gd name="connsiteY5" fmla="*/ 18756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875" h="76200">
                  <a:moveTo>
                    <a:pt x="8195" y="18756"/>
                  </a:moveTo>
                  <a:cubicBezTo>
                    <a:pt x="30103" y="5421"/>
                    <a:pt x="59630" y="13994"/>
                    <a:pt x="80585" y="24471"/>
                  </a:cubicBezTo>
                  <a:cubicBezTo>
                    <a:pt x="87253" y="27329"/>
                    <a:pt x="137735" y="67334"/>
                    <a:pt x="133925" y="70191"/>
                  </a:cubicBezTo>
                  <a:cubicBezTo>
                    <a:pt x="150118" y="60666"/>
                    <a:pt x="76775" y="16851"/>
                    <a:pt x="70108" y="13994"/>
                  </a:cubicBezTo>
                  <a:cubicBezTo>
                    <a:pt x="57725" y="9231"/>
                    <a:pt x="43438" y="6374"/>
                    <a:pt x="30103" y="7326"/>
                  </a:cubicBezTo>
                  <a:cubicBezTo>
                    <a:pt x="21530" y="9231"/>
                    <a:pt x="2480" y="22566"/>
                    <a:pt x="8195" y="18756"/>
                  </a:cubicBezTo>
                  <a:close/>
                </a:path>
              </a:pathLst>
            </a:custGeom>
            <a:grpFill/>
            <a:ln w="9525" cap="flat">
              <a:noFill/>
              <a:prstDash val="solid"/>
              <a:miter/>
            </a:ln>
          </p:spPr>
          <p:txBody>
            <a:bodyPr rtlCol="0" anchor="ctr"/>
            <a:lstStyle/>
            <a:p>
              <a:endParaRPr lang="en-US">
                <a:solidFill>
                  <a:prstClr val="black"/>
                </a:solidFill>
              </a:endParaRPr>
            </a:p>
          </p:txBody>
        </p:sp>
        <p:sp>
          <p:nvSpPr>
            <p:cNvPr id="1253" name="Freeform: Shape 1252">
              <a:extLst>
                <a:ext uri="{FF2B5EF4-FFF2-40B4-BE49-F238E27FC236}">
                  <a16:creationId xmlns:a16="http://schemas.microsoft.com/office/drawing/2014/main" xmlns="" id="{225FE87D-99D9-47A8-9F31-FECC272B98A8}"/>
                </a:ext>
              </a:extLst>
            </p:cNvPr>
            <p:cNvSpPr/>
            <p:nvPr/>
          </p:nvSpPr>
          <p:spPr>
            <a:xfrm>
              <a:off x="3864768" y="6530365"/>
              <a:ext cx="85725" cy="142875"/>
            </a:xfrm>
            <a:custGeom>
              <a:avLst/>
              <a:gdLst>
                <a:gd name="connsiteX0" fmla="*/ 86201 w 85725"/>
                <a:gd name="connsiteY0" fmla="*/ 7144 h 142875"/>
                <a:gd name="connsiteX1" fmla="*/ 33814 w 85725"/>
                <a:gd name="connsiteY1" fmla="*/ 80486 h 142875"/>
                <a:gd name="connsiteX2" fmla="*/ 10001 w 85725"/>
                <a:gd name="connsiteY2" fmla="*/ 138589 h 142875"/>
                <a:gd name="connsiteX3" fmla="*/ 7144 w 85725"/>
                <a:gd name="connsiteY3" fmla="*/ 134779 h 142875"/>
                <a:gd name="connsiteX4" fmla="*/ 46196 w 85725"/>
                <a:gd name="connsiteY4" fmla="*/ 67151 h 142875"/>
                <a:gd name="connsiteX5" fmla="*/ 86201 w 85725"/>
                <a:gd name="connsiteY5" fmla="*/ 7144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42875">
                  <a:moveTo>
                    <a:pt x="86201" y="7144"/>
                  </a:moveTo>
                  <a:cubicBezTo>
                    <a:pt x="60484" y="19526"/>
                    <a:pt x="46196" y="56674"/>
                    <a:pt x="33814" y="80486"/>
                  </a:cubicBezTo>
                  <a:cubicBezTo>
                    <a:pt x="27146" y="92869"/>
                    <a:pt x="12859" y="135731"/>
                    <a:pt x="10001" y="138589"/>
                  </a:cubicBezTo>
                  <a:cubicBezTo>
                    <a:pt x="16669" y="132874"/>
                    <a:pt x="7144" y="131921"/>
                    <a:pt x="7144" y="134779"/>
                  </a:cubicBezTo>
                  <a:cubicBezTo>
                    <a:pt x="8096" y="130016"/>
                    <a:pt x="39529" y="80486"/>
                    <a:pt x="46196" y="67151"/>
                  </a:cubicBezTo>
                  <a:cubicBezTo>
                    <a:pt x="54769" y="53816"/>
                    <a:pt x="76676" y="11906"/>
                    <a:pt x="862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4" name="Freeform: Shape 1253">
              <a:extLst>
                <a:ext uri="{FF2B5EF4-FFF2-40B4-BE49-F238E27FC236}">
                  <a16:creationId xmlns:a16="http://schemas.microsoft.com/office/drawing/2014/main" xmlns="" id="{C277035B-35D7-40BE-828E-AE99DEC582C5}"/>
                </a:ext>
              </a:extLst>
            </p:cNvPr>
            <p:cNvSpPr/>
            <p:nvPr/>
          </p:nvSpPr>
          <p:spPr>
            <a:xfrm>
              <a:off x="3742608" y="6477978"/>
              <a:ext cx="85725" cy="161925"/>
            </a:xfrm>
            <a:custGeom>
              <a:avLst/>
              <a:gdLst>
                <a:gd name="connsiteX0" fmla="*/ 79774 w 85725"/>
                <a:gd name="connsiteY0" fmla="*/ 7144 h 161925"/>
                <a:gd name="connsiteX1" fmla="*/ 7384 w 85725"/>
                <a:gd name="connsiteY1" fmla="*/ 155734 h 161925"/>
                <a:gd name="connsiteX2" fmla="*/ 79774 w 85725"/>
                <a:gd name="connsiteY2" fmla="*/ 7144 h 161925"/>
              </a:gdLst>
              <a:ahLst/>
              <a:cxnLst>
                <a:cxn ang="0">
                  <a:pos x="connsiteX0" y="connsiteY0"/>
                </a:cxn>
                <a:cxn ang="0">
                  <a:pos x="connsiteX1" y="connsiteY1"/>
                </a:cxn>
                <a:cxn ang="0">
                  <a:pos x="connsiteX2" y="connsiteY2"/>
                </a:cxn>
              </a:cxnLst>
              <a:rect l="l" t="t" r="r" b="b"/>
              <a:pathLst>
                <a:path w="85725" h="161925">
                  <a:moveTo>
                    <a:pt x="79774" y="7144"/>
                  </a:moveTo>
                  <a:cubicBezTo>
                    <a:pt x="70249" y="19526"/>
                    <a:pt x="2621" y="153829"/>
                    <a:pt x="7384" y="155734"/>
                  </a:cubicBezTo>
                  <a:cubicBezTo>
                    <a:pt x="15004" y="157639"/>
                    <a:pt x="77869" y="10001"/>
                    <a:pt x="797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5" name="Freeform: Shape 1254">
              <a:extLst>
                <a:ext uri="{FF2B5EF4-FFF2-40B4-BE49-F238E27FC236}">
                  <a16:creationId xmlns:a16="http://schemas.microsoft.com/office/drawing/2014/main" xmlns="" id="{E90F11E6-EB2A-4FE5-B1CA-732E122032F9}"/>
                </a:ext>
              </a:extLst>
            </p:cNvPr>
            <p:cNvSpPr/>
            <p:nvPr/>
          </p:nvSpPr>
          <p:spPr>
            <a:xfrm>
              <a:off x="3625593" y="6575022"/>
              <a:ext cx="123825" cy="57150"/>
            </a:xfrm>
            <a:custGeom>
              <a:avLst/>
              <a:gdLst>
                <a:gd name="connsiteX0" fmla="*/ 125351 w 123825"/>
                <a:gd name="connsiteY0" fmla="*/ 56785 h 57150"/>
                <a:gd name="connsiteX1" fmla="*/ 71059 w 123825"/>
                <a:gd name="connsiteY1" fmla="*/ 15827 h 57150"/>
                <a:gd name="connsiteX2" fmla="*/ 7241 w 123825"/>
                <a:gd name="connsiteY2" fmla="*/ 12970 h 57150"/>
                <a:gd name="connsiteX3" fmla="*/ 79631 w 123825"/>
                <a:gd name="connsiteY3" fmla="*/ 26305 h 57150"/>
                <a:gd name="connsiteX4" fmla="*/ 125351 w 123825"/>
                <a:gd name="connsiteY4" fmla="*/ 56785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57150">
                  <a:moveTo>
                    <a:pt x="125351" y="56785"/>
                  </a:moveTo>
                  <a:cubicBezTo>
                    <a:pt x="107254" y="42497"/>
                    <a:pt x="92014" y="25352"/>
                    <a:pt x="71059" y="15827"/>
                  </a:cubicBezTo>
                  <a:cubicBezTo>
                    <a:pt x="65344" y="12970"/>
                    <a:pt x="4384" y="-365"/>
                    <a:pt x="7241" y="12970"/>
                  </a:cubicBezTo>
                  <a:cubicBezTo>
                    <a:pt x="5336" y="5350"/>
                    <a:pt x="73916" y="23447"/>
                    <a:pt x="79631" y="26305"/>
                  </a:cubicBezTo>
                  <a:cubicBezTo>
                    <a:pt x="92014" y="33925"/>
                    <a:pt x="121541" y="53927"/>
                    <a:pt x="125351" y="56785"/>
                  </a:cubicBezTo>
                  <a:close/>
                </a:path>
              </a:pathLst>
            </a:custGeom>
            <a:grpFill/>
            <a:ln w="9525" cap="flat">
              <a:noFill/>
              <a:prstDash val="solid"/>
              <a:miter/>
            </a:ln>
          </p:spPr>
          <p:txBody>
            <a:bodyPr rtlCol="0" anchor="ctr"/>
            <a:lstStyle/>
            <a:p>
              <a:endParaRPr lang="en-US">
                <a:solidFill>
                  <a:prstClr val="black"/>
                </a:solidFill>
              </a:endParaRPr>
            </a:p>
          </p:txBody>
        </p:sp>
        <p:sp>
          <p:nvSpPr>
            <p:cNvPr id="1256" name="Freeform: Shape 1255">
              <a:extLst>
                <a:ext uri="{FF2B5EF4-FFF2-40B4-BE49-F238E27FC236}">
                  <a16:creationId xmlns:a16="http://schemas.microsoft.com/office/drawing/2014/main" xmlns="" id="{EBEA6F8F-0E21-47E8-83E2-59046AA1D591}"/>
                </a:ext>
              </a:extLst>
            </p:cNvPr>
            <p:cNvSpPr/>
            <p:nvPr/>
          </p:nvSpPr>
          <p:spPr>
            <a:xfrm>
              <a:off x="3741876" y="6616990"/>
              <a:ext cx="133350" cy="57150"/>
            </a:xfrm>
            <a:custGeom>
              <a:avLst/>
              <a:gdLst>
                <a:gd name="connsiteX0" fmla="*/ 7163 w 133350"/>
                <a:gd name="connsiteY0" fmla="*/ 18626 h 57150"/>
                <a:gd name="connsiteX1" fmla="*/ 84316 w 133350"/>
                <a:gd name="connsiteY1" fmla="*/ 21484 h 57150"/>
                <a:gd name="connsiteX2" fmla="*/ 134798 w 133350"/>
                <a:gd name="connsiteY2" fmla="*/ 51011 h 57150"/>
                <a:gd name="connsiteX3" fmla="*/ 51931 w 133350"/>
                <a:gd name="connsiteY3" fmla="*/ 7196 h 57150"/>
                <a:gd name="connsiteX4" fmla="*/ 7163 w 133350"/>
                <a:gd name="connsiteY4" fmla="*/ 18626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57150">
                  <a:moveTo>
                    <a:pt x="7163" y="18626"/>
                  </a:moveTo>
                  <a:cubicBezTo>
                    <a:pt x="33833" y="23389"/>
                    <a:pt x="53836" y="8149"/>
                    <a:pt x="84316" y="21484"/>
                  </a:cubicBezTo>
                  <a:cubicBezTo>
                    <a:pt x="90983" y="24341"/>
                    <a:pt x="131941" y="54821"/>
                    <a:pt x="134798" y="51011"/>
                  </a:cubicBezTo>
                  <a:cubicBezTo>
                    <a:pt x="140513" y="41486"/>
                    <a:pt x="58598" y="7196"/>
                    <a:pt x="51931" y="7196"/>
                  </a:cubicBezTo>
                  <a:cubicBezTo>
                    <a:pt x="40501" y="6244"/>
                    <a:pt x="6211" y="18626"/>
                    <a:pt x="7163" y="18626"/>
                  </a:cubicBezTo>
                  <a:close/>
                </a:path>
              </a:pathLst>
            </a:custGeom>
            <a:grpFill/>
            <a:ln w="9525" cap="flat">
              <a:noFill/>
              <a:prstDash val="solid"/>
              <a:miter/>
            </a:ln>
          </p:spPr>
          <p:txBody>
            <a:bodyPr rtlCol="0" anchor="ctr"/>
            <a:lstStyle/>
            <a:p>
              <a:endParaRPr lang="en-US">
                <a:solidFill>
                  <a:prstClr val="black"/>
                </a:solidFill>
              </a:endParaRPr>
            </a:p>
          </p:txBody>
        </p:sp>
        <p:sp>
          <p:nvSpPr>
            <p:cNvPr id="1257" name="Freeform: Shape 1256">
              <a:extLst>
                <a:ext uri="{FF2B5EF4-FFF2-40B4-BE49-F238E27FC236}">
                  <a16:creationId xmlns:a16="http://schemas.microsoft.com/office/drawing/2014/main" xmlns="" id="{69F9023C-1550-447A-8692-6DD1E7FC1581}"/>
                </a:ext>
              </a:extLst>
            </p:cNvPr>
            <p:cNvSpPr/>
            <p:nvPr/>
          </p:nvSpPr>
          <p:spPr>
            <a:xfrm>
              <a:off x="3865721" y="6531318"/>
              <a:ext cx="85725" cy="142875"/>
            </a:xfrm>
            <a:custGeom>
              <a:avLst/>
              <a:gdLst>
                <a:gd name="connsiteX0" fmla="*/ 84296 w 85725"/>
                <a:gd name="connsiteY0" fmla="*/ 7144 h 142875"/>
                <a:gd name="connsiteX1" fmla="*/ 7144 w 85725"/>
                <a:gd name="connsiteY1" fmla="*/ 138589 h 142875"/>
                <a:gd name="connsiteX2" fmla="*/ 84296 w 85725"/>
                <a:gd name="connsiteY2" fmla="*/ 7144 h 142875"/>
              </a:gdLst>
              <a:ahLst/>
              <a:cxnLst>
                <a:cxn ang="0">
                  <a:pos x="connsiteX0" y="connsiteY0"/>
                </a:cxn>
                <a:cxn ang="0">
                  <a:pos x="connsiteX1" y="connsiteY1"/>
                </a:cxn>
                <a:cxn ang="0">
                  <a:pos x="connsiteX2" y="connsiteY2"/>
                </a:cxn>
              </a:cxnLst>
              <a:rect l="l" t="t" r="r" b="b"/>
              <a:pathLst>
                <a:path w="85725" h="142875">
                  <a:moveTo>
                    <a:pt x="84296" y="7144"/>
                  </a:moveTo>
                  <a:cubicBezTo>
                    <a:pt x="77629" y="18574"/>
                    <a:pt x="8096" y="139541"/>
                    <a:pt x="7144" y="138589"/>
                  </a:cubicBezTo>
                  <a:cubicBezTo>
                    <a:pt x="19526" y="148114"/>
                    <a:pt x="82391" y="9049"/>
                    <a:pt x="842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8" name="Freeform: Shape 1257">
              <a:extLst>
                <a:ext uri="{FF2B5EF4-FFF2-40B4-BE49-F238E27FC236}">
                  <a16:creationId xmlns:a16="http://schemas.microsoft.com/office/drawing/2014/main" xmlns="" id="{6ED873DA-1116-4CFD-BA8F-C9BDDD52D9A6}"/>
                </a:ext>
              </a:extLst>
            </p:cNvPr>
            <p:cNvSpPr/>
            <p:nvPr/>
          </p:nvSpPr>
          <p:spPr>
            <a:xfrm>
              <a:off x="3724620" y="6451704"/>
              <a:ext cx="66675" cy="38100"/>
            </a:xfrm>
            <a:custGeom>
              <a:avLst/>
              <a:gdLst>
                <a:gd name="connsiteX0" fmla="*/ 9180 w 66675"/>
                <a:gd name="connsiteY0" fmla="*/ 8653 h 38100"/>
                <a:gd name="connsiteX1" fmla="*/ 61567 w 66675"/>
                <a:gd name="connsiteY1" fmla="*/ 34370 h 38100"/>
                <a:gd name="connsiteX2" fmla="*/ 32040 w 66675"/>
                <a:gd name="connsiteY2" fmla="*/ 8653 h 38100"/>
                <a:gd name="connsiteX3" fmla="*/ 9180 w 66675"/>
                <a:gd name="connsiteY3" fmla="*/ 8653 h 38100"/>
              </a:gdLst>
              <a:ahLst/>
              <a:cxnLst>
                <a:cxn ang="0">
                  <a:pos x="connsiteX0" y="connsiteY0"/>
                </a:cxn>
                <a:cxn ang="0">
                  <a:pos x="connsiteX1" y="connsiteY1"/>
                </a:cxn>
                <a:cxn ang="0">
                  <a:pos x="connsiteX2" y="connsiteY2"/>
                </a:cxn>
                <a:cxn ang="0">
                  <a:pos x="connsiteX3" y="connsiteY3"/>
                </a:cxn>
              </a:cxnLst>
              <a:rect l="l" t="t" r="r" b="b"/>
              <a:pathLst>
                <a:path w="66675" h="38100">
                  <a:moveTo>
                    <a:pt x="9180" y="8653"/>
                  </a:moveTo>
                  <a:cubicBezTo>
                    <a:pt x="16800" y="8653"/>
                    <a:pt x="64425" y="33418"/>
                    <a:pt x="61567" y="34370"/>
                  </a:cubicBezTo>
                  <a:cubicBezTo>
                    <a:pt x="71092" y="28655"/>
                    <a:pt x="34897" y="9605"/>
                    <a:pt x="32040" y="8653"/>
                  </a:cubicBezTo>
                  <a:cubicBezTo>
                    <a:pt x="26325" y="5795"/>
                    <a:pt x="-345" y="7700"/>
                    <a:pt x="9180"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59" name="Freeform: Shape 1258">
              <a:extLst>
                <a:ext uri="{FF2B5EF4-FFF2-40B4-BE49-F238E27FC236}">
                  <a16:creationId xmlns:a16="http://schemas.microsoft.com/office/drawing/2014/main" xmlns="" id="{6EB1E424-9E82-40D5-AB85-FA8A0311065E}"/>
                </a:ext>
              </a:extLst>
            </p:cNvPr>
            <p:cNvSpPr/>
            <p:nvPr/>
          </p:nvSpPr>
          <p:spPr>
            <a:xfrm>
              <a:off x="3716178" y="6468463"/>
              <a:ext cx="66675" cy="38100"/>
            </a:xfrm>
            <a:custGeom>
              <a:avLst/>
              <a:gdLst>
                <a:gd name="connsiteX0" fmla="*/ 7144 w 66675"/>
                <a:gd name="connsiteY0" fmla="*/ 9991 h 38100"/>
                <a:gd name="connsiteX1" fmla="*/ 64294 w 66675"/>
                <a:gd name="connsiteY1" fmla="*/ 37614 h 38100"/>
                <a:gd name="connsiteX2" fmla="*/ 32861 w 66675"/>
                <a:gd name="connsiteY2" fmla="*/ 9039 h 38100"/>
                <a:gd name="connsiteX3" fmla="*/ 7144 w 66675"/>
                <a:gd name="connsiteY3" fmla="*/ 9991 h 38100"/>
              </a:gdLst>
              <a:ahLst/>
              <a:cxnLst>
                <a:cxn ang="0">
                  <a:pos x="connsiteX0" y="connsiteY0"/>
                </a:cxn>
                <a:cxn ang="0">
                  <a:pos x="connsiteX1" y="connsiteY1"/>
                </a:cxn>
                <a:cxn ang="0">
                  <a:pos x="connsiteX2" y="connsiteY2"/>
                </a:cxn>
                <a:cxn ang="0">
                  <a:pos x="connsiteX3" y="connsiteY3"/>
                </a:cxn>
              </a:cxnLst>
              <a:rect l="l" t="t" r="r" b="b"/>
              <a:pathLst>
                <a:path w="66675" h="38100">
                  <a:moveTo>
                    <a:pt x="7144" y="9991"/>
                  </a:moveTo>
                  <a:cubicBezTo>
                    <a:pt x="18574" y="7134"/>
                    <a:pt x="67151" y="35709"/>
                    <a:pt x="64294" y="37614"/>
                  </a:cubicBezTo>
                  <a:cubicBezTo>
                    <a:pt x="70009" y="31899"/>
                    <a:pt x="34766" y="9991"/>
                    <a:pt x="32861" y="9039"/>
                  </a:cubicBezTo>
                  <a:cubicBezTo>
                    <a:pt x="19526" y="4276"/>
                    <a:pt x="7144" y="9991"/>
                    <a:pt x="7144" y="9991"/>
                  </a:cubicBezTo>
                  <a:close/>
                </a:path>
              </a:pathLst>
            </a:custGeom>
            <a:grpFill/>
            <a:ln w="9525" cap="flat">
              <a:noFill/>
              <a:prstDash val="solid"/>
              <a:miter/>
            </a:ln>
          </p:spPr>
          <p:txBody>
            <a:bodyPr rtlCol="0" anchor="ctr"/>
            <a:lstStyle/>
            <a:p>
              <a:endParaRPr lang="en-US">
                <a:solidFill>
                  <a:prstClr val="black"/>
                </a:solidFill>
              </a:endParaRPr>
            </a:p>
          </p:txBody>
        </p:sp>
        <p:sp>
          <p:nvSpPr>
            <p:cNvPr id="1260" name="Freeform: Shape 1259">
              <a:extLst>
                <a:ext uri="{FF2B5EF4-FFF2-40B4-BE49-F238E27FC236}">
                  <a16:creationId xmlns:a16="http://schemas.microsoft.com/office/drawing/2014/main" xmlns="" id="{8373E303-F489-4B0E-BD31-DC6499072D15}"/>
                </a:ext>
              </a:extLst>
            </p:cNvPr>
            <p:cNvSpPr/>
            <p:nvPr/>
          </p:nvSpPr>
          <p:spPr>
            <a:xfrm>
              <a:off x="3705413" y="6482048"/>
              <a:ext cx="66675" cy="38100"/>
            </a:xfrm>
            <a:custGeom>
              <a:avLst/>
              <a:gdLst>
                <a:gd name="connsiteX0" fmla="*/ 10289 w 66675"/>
                <a:gd name="connsiteY0" fmla="*/ 13551 h 38100"/>
                <a:gd name="connsiteX1" fmla="*/ 66486 w 66675"/>
                <a:gd name="connsiteY1" fmla="*/ 37364 h 38100"/>
                <a:gd name="connsiteX2" fmla="*/ 43626 w 66675"/>
                <a:gd name="connsiteY2" fmla="*/ 15456 h 38100"/>
                <a:gd name="connsiteX3" fmla="*/ 15051 w 66675"/>
                <a:gd name="connsiteY3" fmla="*/ 7836 h 38100"/>
                <a:gd name="connsiteX4" fmla="*/ 10289 w 66675"/>
                <a:gd name="connsiteY4" fmla="*/ 13551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38100">
                  <a:moveTo>
                    <a:pt x="10289" y="13551"/>
                  </a:moveTo>
                  <a:cubicBezTo>
                    <a:pt x="20766" y="11646"/>
                    <a:pt x="67439" y="36411"/>
                    <a:pt x="66486" y="37364"/>
                  </a:cubicBezTo>
                  <a:cubicBezTo>
                    <a:pt x="72201" y="31649"/>
                    <a:pt x="44579" y="16409"/>
                    <a:pt x="43626" y="15456"/>
                  </a:cubicBezTo>
                  <a:cubicBezTo>
                    <a:pt x="35054" y="11646"/>
                    <a:pt x="25529" y="4979"/>
                    <a:pt x="15051" y="7836"/>
                  </a:cubicBezTo>
                  <a:cubicBezTo>
                    <a:pt x="16004" y="8789"/>
                    <a:pt x="764" y="15456"/>
                    <a:pt x="10289" y="13551"/>
                  </a:cubicBezTo>
                  <a:close/>
                </a:path>
              </a:pathLst>
            </a:custGeom>
            <a:grpFill/>
            <a:ln w="9525" cap="flat">
              <a:noFill/>
              <a:prstDash val="solid"/>
              <a:miter/>
            </a:ln>
          </p:spPr>
          <p:txBody>
            <a:bodyPr rtlCol="0" anchor="ctr"/>
            <a:lstStyle/>
            <a:p>
              <a:endParaRPr lang="en-US">
                <a:solidFill>
                  <a:prstClr val="black"/>
                </a:solidFill>
              </a:endParaRPr>
            </a:p>
          </p:txBody>
        </p:sp>
        <p:sp>
          <p:nvSpPr>
            <p:cNvPr id="1261" name="Freeform: Shape 1260">
              <a:extLst>
                <a:ext uri="{FF2B5EF4-FFF2-40B4-BE49-F238E27FC236}">
                  <a16:creationId xmlns:a16="http://schemas.microsoft.com/office/drawing/2014/main" xmlns="" id="{5782D679-884E-4D2F-A51A-5EEC042F7445}"/>
                </a:ext>
              </a:extLst>
            </p:cNvPr>
            <p:cNvSpPr/>
            <p:nvPr/>
          </p:nvSpPr>
          <p:spPr>
            <a:xfrm>
              <a:off x="3701359" y="6504078"/>
              <a:ext cx="66675" cy="38100"/>
            </a:xfrm>
            <a:custGeom>
              <a:avLst/>
              <a:gdLst>
                <a:gd name="connsiteX0" fmla="*/ 8628 w 66675"/>
                <a:gd name="connsiteY0" fmla="*/ 7713 h 38100"/>
                <a:gd name="connsiteX1" fmla="*/ 65778 w 66675"/>
                <a:gd name="connsiteY1" fmla="*/ 35336 h 38100"/>
                <a:gd name="connsiteX2" fmla="*/ 32441 w 66675"/>
                <a:gd name="connsiteY2" fmla="*/ 9618 h 38100"/>
                <a:gd name="connsiteX3" fmla="*/ 8628 w 66675"/>
                <a:gd name="connsiteY3" fmla="*/ 7713 h 38100"/>
              </a:gdLst>
              <a:ahLst/>
              <a:cxnLst>
                <a:cxn ang="0">
                  <a:pos x="connsiteX0" y="connsiteY0"/>
                </a:cxn>
                <a:cxn ang="0">
                  <a:pos x="connsiteX1" y="connsiteY1"/>
                </a:cxn>
                <a:cxn ang="0">
                  <a:pos x="connsiteX2" y="connsiteY2"/>
                </a:cxn>
                <a:cxn ang="0">
                  <a:pos x="connsiteX3" y="connsiteY3"/>
                </a:cxn>
              </a:cxnLst>
              <a:rect l="l" t="t" r="r" b="b"/>
              <a:pathLst>
                <a:path w="66675" h="38100">
                  <a:moveTo>
                    <a:pt x="8628" y="7713"/>
                  </a:moveTo>
                  <a:cubicBezTo>
                    <a:pt x="14343" y="8666"/>
                    <a:pt x="67683" y="33431"/>
                    <a:pt x="65778" y="35336"/>
                  </a:cubicBezTo>
                  <a:cubicBezTo>
                    <a:pt x="71493" y="29621"/>
                    <a:pt x="37203" y="10571"/>
                    <a:pt x="32441" y="9618"/>
                  </a:cubicBezTo>
                  <a:cubicBezTo>
                    <a:pt x="24821" y="6761"/>
                    <a:pt x="1008" y="6761"/>
                    <a:pt x="8628"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62" name="Freeform: Shape 1261">
              <a:extLst>
                <a:ext uri="{FF2B5EF4-FFF2-40B4-BE49-F238E27FC236}">
                  <a16:creationId xmlns:a16="http://schemas.microsoft.com/office/drawing/2014/main" xmlns="" id="{3C7668E2-4270-4625-A42F-30F11EBFBC89}"/>
                </a:ext>
              </a:extLst>
            </p:cNvPr>
            <p:cNvSpPr/>
            <p:nvPr/>
          </p:nvSpPr>
          <p:spPr>
            <a:xfrm>
              <a:off x="3685433" y="6524693"/>
              <a:ext cx="76200" cy="47625"/>
            </a:xfrm>
            <a:custGeom>
              <a:avLst/>
              <a:gdLst>
                <a:gd name="connsiteX0" fmla="*/ 13124 w 76200"/>
                <a:gd name="connsiteY0" fmla="*/ 13768 h 47625"/>
                <a:gd name="connsiteX1" fmla="*/ 71227 w 76200"/>
                <a:gd name="connsiteY1" fmla="*/ 40438 h 47625"/>
                <a:gd name="connsiteX2" fmla="*/ 7409 w 76200"/>
                <a:gd name="connsiteY2" fmla="*/ 10911 h 47625"/>
                <a:gd name="connsiteX3" fmla="*/ 13124 w 76200"/>
                <a:gd name="connsiteY3" fmla="*/ 13768 h 47625"/>
              </a:gdLst>
              <a:ahLst/>
              <a:cxnLst>
                <a:cxn ang="0">
                  <a:pos x="connsiteX0" y="connsiteY0"/>
                </a:cxn>
                <a:cxn ang="0">
                  <a:pos x="connsiteX1" y="connsiteY1"/>
                </a:cxn>
                <a:cxn ang="0">
                  <a:pos x="connsiteX2" y="connsiteY2"/>
                </a:cxn>
                <a:cxn ang="0">
                  <a:pos x="connsiteX3" y="connsiteY3"/>
                </a:cxn>
              </a:cxnLst>
              <a:rect l="l" t="t" r="r" b="b"/>
              <a:pathLst>
                <a:path w="76200" h="47625">
                  <a:moveTo>
                    <a:pt x="13124" y="13768"/>
                  </a:moveTo>
                  <a:cubicBezTo>
                    <a:pt x="33127" y="5196"/>
                    <a:pt x="60749" y="42343"/>
                    <a:pt x="71227" y="40438"/>
                  </a:cubicBezTo>
                  <a:cubicBezTo>
                    <a:pt x="90277" y="35676"/>
                    <a:pt x="1694" y="-5282"/>
                    <a:pt x="7409" y="10911"/>
                  </a:cubicBezTo>
                  <a:cubicBezTo>
                    <a:pt x="8362" y="15673"/>
                    <a:pt x="12172" y="13768"/>
                    <a:pt x="13124" y="13768"/>
                  </a:cubicBezTo>
                  <a:close/>
                </a:path>
              </a:pathLst>
            </a:custGeom>
            <a:grpFill/>
            <a:ln w="9525" cap="flat">
              <a:noFill/>
              <a:prstDash val="solid"/>
              <a:miter/>
            </a:ln>
          </p:spPr>
          <p:txBody>
            <a:bodyPr rtlCol="0" anchor="ctr"/>
            <a:lstStyle/>
            <a:p>
              <a:endParaRPr lang="en-US">
                <a:solidFill>
                  <a:prstClr val="black"/>
                </a:solidFill>
              </a:endParaRPr>
            </a:p>
          </p:txBody>
        </p:sp>
        <p:sp>
          <p:nvSpPr>
            <p:cNvPr id="1263" name="Freeform: Shape 1262">
              <a:extLst>
                <a:ext uri="{FF2B5EF4-FFF2-40B4-BE49-F238E27FC236}">
                  <a16:creationId xmlns:a16="http://schemas.microsoft.com/office/drawing/2014/main" xmlns="" id="{80DD050D-6B3F-452A-9316-6AF269552616}"/>
                </a:ext>
              </a:extLst>
            </p:cNvPr>
            <p:cNvSpPr/>
            <p:nvPr/>
          </p:nvSpPr>
          <p:spPr>
            <a:xfrm>
              <a:off x="3681253" y="6548071"/>
              <a:ext cx="76200" cy="38100"/>
            </a:xfrm>
            <a:custGeom>
              <a:avLst/>
              <a:gdLst>
                <a:gd name="connsiteX0" fmla="*/ 8732 w 76200"/>
                <a:gd name="connsiteY0" fmla="*/ 10393 h 38100"/>
                <a:gd name="connsiteX1" fmla="*/ 71597 w 76200"/>
                <a:gd name="connsiteY1" fmla="*/ 37063 h 38100"/>
                <a:gd name="connsiteX2" fmla="*/ 36354 w 76200"/>
                <a:gd name="connsiteY2" fmla="*/ 7535 h 38100"/>
                <a:gd name="connsiteX3" fmla="*/ 8732 w 76200"/>
                <a:gd name="connsiteY3" fmla="*/ 10393 h 38100"/>
              </a:gdLst>
              <a:ahLst/>
              <a:cxnLst>
                <a:cxn ang="0">
                  <a:pos x="connsiteX0" y="connsiteY0"/>
                </a:cxn>
                <a:cxn ang="0">
                  <a:pos x="connsiteX1" y="connsiteY1"/>
                </a:cxn>
                <a:cxn ang="0">
                  <a:pos x="connsiteX2" y="connsiteY2"/>
                </a:cxn>
                <a:cxn ang="0">
                  <a:pos x="connsiteX3" y="connsiteY3"/>
                </a:cxn>
              </a:cxnLst>
              <a:rect l="l" t="t" r="r" b="b"/>
              <a:pathLst>
                <a:path w="76200" h="38100">
                  <a:moveTo>
                    <a:pt x="8732" y="10393"/>
                  </a:moveTo>
                  <a:cubicBezTo>
                    <a:pt x="16352" y="10393"/>
                    <a:pt x="80169" y="28490"/>
                    <a:pt x="71597" y="37063"/>
                  </a:cubicBezTo>
                  <a:cubicBezTo>
                    <a:pt x="80169" y="28490"/>
                    <a:pt x="41117" y="8488"/>
                    <a:pt x="36354" y="7535"/>
                  </a:cubicBezTo>
                  <a:cubicBezTo>
                    <a:pt x="28734" y="5630"/>
                    <a:pt x="159" y="11345"/>
                    <a:pt x="8732" y="10393"/>
                  </a:cubicBezTo>
                  <a:close/>
                </a:path>
              </a:pathLst>
            </a:custGeom>
            <a:grpFill/>
            <a:ln w="9525" cap="flat">
              <a:noFill/>
              <a:prstDash val="solid"/>
              <a:miter/>
            </a:ln>
          </p:spPr>
          <p:txBody>
            <a:bodyPr rtlCol="0" anchor="ctr"/>
            <a:lstStyle/>
            <a:p>
              <a:endParaRPr lang="en-US">
                <a:solidFill>
                  <a:prstClr val="black"/>
                </a:solidFill>
              </a:endParaRPr>
            </a:p>
          </p:txBody>
        </p:sp>
        <p:sp>
          <p:nvSpPr>
            <p:cNvPr id="1264" name="Freeform: Shape 1263">
              <a:extLst>
                <a:ext uri="{FF2B5EF4-FFF2-40B4-BE49-F238E27FC236}">
                  <a16:creationId xmlns:a16="http://schemas.microsoft.com/office/drawing/2014/main" xmlns="" id="{50D86DBC-C8FE-45D2-8166-EB326F3A5F60}"/>
                </a:ext>
              </a:extLst>
            </p:cNvPr>
            <p:cNvSpPr/>
            <p:nvPr/>
          </p:nvSpPr>
          <p:spPr>
            <a:xfrm>
              <a:off x="3827621" y="6493895"/>
              <a:ext cx="104775" cy="47625"/>
            </a:xfrm>
            <a:custGeom>
              <a:avLst/>
              <a:gdLst>
                <a:gd name="connsiteX0" fmla="*/ 7144 w 104775"/>
                <a:gd name="connsiteY0" fmla="*/ 8372 h 47625"/>
                <a:gd name="connsiteX1" fmla="*/ 97631 w 104775"/>
                <a:gd name="connsiteY1" fmla="*/ 46472 h 47625"/>
                <a:gd name="connsiteX2" fmla="*/ 50959 w 104775"/>
                <a:gd name="connsiteY2" fmla="*/ 13134 h 47625"/>
                <a:gd name="connsiteX3" fmla="*/ 7144 w 104775"/>
                <a:gd name="connsiteY3" fmla="*/ 8372 h 47625"/>
              </a:gdLst>
              <a:ahLst/>
              <a:cxnLst>
                <a:cxn ang="0">
                  <a:pos x="connsiteX0" y="connsiteY0"/>
                </a:cxn>
                <a:cxn ang="0">
                  <a:pos x="connsiteX1" y="connsiteY1"/>
                </a:cxn>
                <a:cxn ang="0">
                  <a:pos x="connsiteX2" y="connsiteY2"/>
                </a:cxn>
                <a:cxn ang="0">
                  <a:pos x="connsiteX3" y="connsiteY3"/>
                </a:cxn>
              </a:cxnLst>
              <a:rect l="l" t="t" r="r" b="b"/>
              <a:pathLst>
                <a:path w="104775" h="47625">
                  <a:moveTo>
                    <a:pt x="7144" y="8372"/>
                  </a:moveTo>
                  <a:cubicBezTo>
                    <a:pt x="28099" y="752"/>
                    <a:pt x="92869" y="50282"/>
                    <a:pt x="97631" y="46472"/>
                  </a:cubicBezTo>
                  <a:cubicBezTo>
                    <a:pt x="104299" y="41710"/>
                    <a:pt x="53816" y="14087"/>
                    <a:pt x="50959" y="13134"/>
                  </a:cubicBezTo>
                  <a:cubicBezTo>
                    <a:pt x="32861" y="4562"/>
                    <a:pt x="10954" y="7419"/>
                    <a:pt x="7144" y="8372"/>
                  </a:cubicBezTo>
                  <a:close/>
                </a:path>
              </a:pathLst>
            </a:custGeom>
            <a:grpFill/>
            <a:ln w="9525" cap="flat">
              <a:noFill/>
              <a:prstDash val="solid"/>
              <a:miter/>
            </a:ln>
          </p:spPr>
          <p:txBody>
            <a:bodyPr rtlCol="0" anchor="ctr"/>
            <a:lstStyle/>
            <a:p>
              <a:endParaRPr lang="en-US">
                <a:solidFill>
                  <a:prstClr val="black"/>
                </a:solidFill>
              </a:endParaRPr>
            </a:p>
          </p:txBody>
        </p:sp>
        <p:sp>
          <p:nvSpPr>
            <p:cNvPr id="1265" name="Freeform: Shape 1264">
              <a:extLst>
                <a:ext uri="{FF2B5EF4-FFF2-40B4-BE49-F238E27FC236}">
                  <a16:creationId xmlns:a16="http://schemas.microsoft.com/office/drawing/2014/main" xmlns="" id="{9A435E42-1687-457E-9F0C-242A221022AA}"/>
                </a:ext>
              </a:extLst>
            </p:cNvPr>
            <p:cNvSpPr/>
            <p:nvPr/>
          </p:nvSpPr>
          <p:spPr>
            <a:xfrm>
              <a:off x="3826439" y="6512030"/>
              <a:ext cx="85725" cy="38100"/>
            </a:xfrm>
            <a:custGeom>
              <a:avLst/>
              <a:gdLst>
                <a:gd name="connsiteX0" fmla="*/ 8325 w 85725"/>
                <a:gd name="connsiteY0" fmla="*/ 7382 h 38100"/>
                <a:gd name="connsiteX1" fmla="*/ 79763 w 85725"/>
                <a:gd name="connsiteY1" fmla="*/ 35004 h 38100"/>
                <a:gd name="connsiteX2" fmla="*/ 39758 w 85725"/>
                <a:gd name="connsiteY2" fmla="*/ 8334 h 38100"/>
                <a:gd name="connsiteX3" fmla="*/ 8325 w 85725"/>
                <a:gd name="connsiteY3" fmla="*/ 7382 h 38100"/>
              </a:gdLst>
              <a:ahLst/>
              <a:cxnLst>
                <a:cxn ang="0">
                  <a:pos x="connsiteX0" y="connsiteY0"/>
                </a:cxn>
                <a:cxn ang="0">
                  <a:pos x="connsiteX1" y="connsiteY1"/>
                </a:cxn>
                <a:cxn ang="0">
                  <a:pos x="connsiteX2" y="connsiteY2"/>
                </a:cxn>
                <a:cxn ang="0">
                  <a:pos x="connsiteX3" y="connsiteY3"/>
                </a:cxn>
              </a:cxnLst>
              <a:rect l="l" t="t" r="r" b="b"/>
              <a:pathLst>
                <a:path w="85725" h="38100">
                  <a:moveTo>
                    <a:pt x="8325" y="7382"/>
                  </a:moveTo>
                  <a:cubicBezTo>
                    <a:pt x="17850" y="8334"/>
                    <a:pt x="80715" y="34052"/>
                    <a:pt x="79763" y="35004"/>
                  </a:cubicBezTo>
                  <a:cubicBezTo>
                    <a:pt x="87383" y="30242"/>
                    <a:pt x="42615" y="9287"/>
                    <a:pt x="39758" y="8334"/>
                  </a:cubicBezTo>
                  <a:cubicBezTo>
                    <a:pt x="32138" y="6429"/>
                    <a:pt x="705" y="7382"/>
                    <a:pt x="8325" y="7382"/>
                  </a:cubicBezTo>
                  <a:close/>
                </a:path>
              </a:pathLst>
            </a:custGeom>
            <a:grpFill/>
            <a:ln w="9525" cap="flat">
              <a:noFill/>
              <a:prstDash val="solid"/>
              <a:miter/>
            </a:ln>
          </p:spPr>
          <p:txBody>
            <a:bodyPr rtlCol="0" anchor="ctr"/>
            <a:lstStyle/>
            <a:p>
              <a:endParaRPr lang="en-US">
                <a:solidFill>
                  <a:prstClr val="black"/>
                </a:solidFill>
              </a:endParaRPr>
            </a:p>
          </p:txBody>
        </p:sp>
        <p:sp>
          <p:nvSpPr>
            <p:cNvPr id="1266" name="Freeform: Shape 1265">
              <a:extLst>
                <a:ext uri="{FF2B5EF4-FFF2-40B4-BE49-F238E27FC236}">
                  <a16:creationId xmlns:a16="http://schemas.microsoft.com/office/drawing/2014/main" xmlns="" id="{221B6251-BB28-4FE1-A0F5-90BE9A375808}"/>
                </a:ext>
              </a:extLst>
            </p:cNvPr>
            <p:cNvSpPr/>
            <p:nvPr/>
          </p:nvSpPr>
          <p:spPr>
            <a:xfrm>
              <a:off x="3817762" y="6528865"/>
              <a:ext cx="76200" cy="38100"/>
            </a:xfrm>
            <a:custGeom>
              <a:avLst/>
              <a:gdLst>
                <a:gd name="connsiteX0" fmla="*/ 8430 w 76200"/>
                <a:gd name="connsiteY0" fmla="*/ 8644 h 38100"/>
                <a:gd name="connsiteX1" fmla="*/ 72248 w 76200"/>
                <a:gd name="connsiteY1" fmla="*/ 33409 h 38100"/>
                <a:gd name="connsiteX2" fmla="*/ 32243 w 76200"/>
                <a:gd name="connsiteY2" fmla="*/ 8644 h 38100"/>
                <a:gd name="connsiteX3" fmla="*/ 8430 w 76200"/>
                <a:gd name="connsiteY3" fmla="*/ 8644 h 38100"/>
              </a:gdLst>
              <a:ahLst/>
              <a:cxnLst>
                <a:cxn ang="0">
                  <a:pos x="connsiteX0" y="connsiteY0"/>
                </a:cxn>
                <a:cxn ang="0">
                  <a:pos x="connsiteX1" y="connsiteY1"/>
                </a:cxn>
                <a:cxn ang="0">
                  <a:pos x="connsiteX2" y="connsiteY2"/>
                </a:cxn>
                <a:cxn ang="0">
                  <a:pos x="connsiteX3" y="connsiteY3"/>
                </a:cxn>
              </a:cxnLst>
              <a:rect l="l" t="t" r="r" b="b"/>
              <a:pathLst>
                <a:path w="76200" h="38100">
                  <a:moveTo>
                    <a:pt x="8430" y="8644"/>
                  </a:moveTo>
                  <a:cubicBezTo>
                    <a:pt x="20813" y="6739"/>
                    <a:pt x="68438" y="36267"/>
                    <a:pt x="72248" y="33409"/>
                  </a:cubicBezTo>
                  <a:cubicBezTo>
                    <a:pt x="77963" y="29599"/>
                    <a:pt x="37005" y="9597"/>
                    <a:pt x="32243" y="8644"/>
                  </a:cubicBezTo>
                  <a:cubicBezTo>
                    <a:pt x="22718" y="4834"/>
                    <a:pt x="1763" y="9597"/>
                    <a:pt x="8430" y="8644"/>
                  </a:cubicBezTo>
                  <a:close/>
                </a:path>
              </a:pathLst>
            </a:custGeom>
            <a:grpFill/>
            <a:ln w="9525" cap="flat">
              <a:noFill/>
              <a:prstDash val="solid"/>
              <a:miter/>
            </a:ln>
          </p:spPr>
          <p:txBody>
            <a:bodyPr rtlCol="0" anchor="ctr"/>
            <a:lstStyle/>
            <a:p>
              <a:endParaRPr lang="en-US">
                <a:solidFill>
                  <a:prstClr val="black"/>
                </a:solidFill>
              </a:endParaRPr>
            </a:p>
          </p:txBody>
        </p:sp>
        <p:sp>
          <p:nvSpPr>
            <p:cNvPr id="1267" name="Freeform: Shape 1266">
              <a:extLst>
                <a:ext uri="{FF2B5EF4-FFF2-40B4-BE49-F238E27FC236}">
                  <a16:creationId xmlns:a16="http://schemas.microsoft.com/office/drawing/2014/main" xmlns="" id="{74482186-114E-4ABA-BFB7-B06A67A961F8}"/>
                </a:ext>
              </a:extLst>
            </p:cNvPr>
            <p:cNvSpPr/>
            <p:nvPr/>
          </p:nvSpPr>
          <p:spPr>
            <a:xfrm>
              <a:off x="3809911" y="6546215"/>
              <a:ext cx="76200" cy="47625"/>
            </a:xfrm>
            <a:custGeom>
              <a:avLst/>
              <a:gdLst>
                <a:gd name="connsiteX0" fmla="*/ 7708 w 76200"/>
                <a:gd name="connsiteY0" fmla="*/ 11296 h 47625"/>
                <a:gd name="connsiteX1" fmla="*/ 49618 w 76200"/>
                <a:gd name="connsiteY1" fmla="*/ 18916 h 47625"/>
                <a:gd name="connsiteX2" fmla="*/ 76288 w 76200"/>
                <a:gd name="connsiteY2" fmla="*/ 44634 h 47625"/>
                <a:gd name="connsiteX3" fmla="*/ 39141 w 76200"/>
                <a:gd name="connsiteY3" fmla="*/ 8439 h 47625"/>
                <a:gd name="connsiteX4" fmla="*/ 7708 w 76200"/>
                <a:gd name="connsiteY4" fmla="*/ 11296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200" h="47625">
                  <a:moveTo>
                    <a:pt x="7708" y="11296"/>
                  </a:moveTo>
                  <a:cubicBezTo>
                    <a:pt x="24853" y="12249"/>
                    <a:pt x="34378" y="9391"/>
                    <a:pt x="49618" y="18916"/>
                  </a:cubicBezTo>
                  <a:cubicBezTo>
                    <a:pt x="54381" y="21774"/>
                    <a:pt x="75336" y="45586"/>
                    <a:pt x="76288" y="44634"/>
                  </a:cubicBezTo>
                  <a:cubicBezTo>
                    <a:pt x="88671" y="37966"/>
                    <a:pt x="42951" y="9391"/>
                    <a:pt x="39141" y="8439"/>
                  </a:cubicBezTo>
                  <a:cubicBezTo>
                    <a:pt x="29616" y="4629"/>
                    <a:pt x="2946" y="10344"/>
                    <a:pt x="7708" y="11296"/>
                  </a:cubicBezTo>
                  <a:close/>
                </a:path>
              </a:pathLst>
            </a:custGeom>
            <a:grpFill/>
            <a:ln w="9525" cap="flat">
              <a:noFill/>
              <a:prstDash val="solid"/>
              <a:miter/>
            </a:ln>
          </p:spPr>
          <p:txBody>
            <a:bodyPr rtlCol="0" anchor="ctr"/>
            <a:lstStyle/>
            <a:p>
              <a:endParaRPr lang="en-US">
                <a:solidFill>
                  <a:prstClr val="black"/>
                </a:solidFill>
              </a:endParaRPr>
            </a:p>
          </p:txBody>
        </p:sp>
        <p:sp>
          <p:nvSpPr>
            <p:cNvPr id="1268" name="Freeform: Shape 1267">
              <a:extLst>
                <a:ext uri="{FF2B5EF4-FFF2-40B4-BE49-F238E27FC236}">
                  <a16:creationId xmlns:a16="http://schemas.microsoft.com/office/drawing/2014/main" xmlns="" id="{44566ADB-8858-4061-92D1-9F40ABB3C1CB}"/>
                </a:ext>
              </a:extLst>
            </p:cNvPr>
            <p:cNvSpPr/>
            <p:nvPr/>
          </p:nvSpPr>
          <p:spPr>
            <a:xfrm>
              <a:off x="3800458" y="6572009"/>
              <a:ext cx="76200" cy="38100"/>
            </a:xfrm>
            <a:custGeom>
              <a:avLst/>
              <a:gdLst>
                <a:gd name="connsiteX0" fmla="*/ 8589 w 76200"/>
                <a:gd name="connsiteY0" fmla="*/ 8363 h 38100"/>
                <a:gd name="connsiteX1" fmla="*/ 73359 w 76200"/>
                <a:gd name="connsiteY1" fmla="*/ 31223 h 38100"/>
                <a:gd name="connsiteX2" fmla="*/ 30496 w 76200"/>
                <a:gd name="connsiteY2" fmla="*/ 7410 h 38100"/>
                <a:gd name="connsiteX3" fmla="*/ 8589 w 76200"/>
                <a:gd name="connsiteY3" fmla="*/ 8363 h 38100"/>
              </a:gdLst>
              <a:ahLst/>
              <a:cxnLst>
                <a:cxn ang="0">
                  <a:pos x="connsiteX0" y="connsiteY0"/>
                </a:cxn>
                <a:cxn ang="0">
                  <a:pos x="connsiteX1" y="connsiteY1"/>
                </a:cxn>
                <a:cxn ang="0">
                  <a:pos x="connsiteX2" y="connsiteY2"/>
                </a:cxn>
                <a:cxn ang="0">
                  <a:pos x="connsiteX3" y="connsiteY3"/>
                </a:cxn>
              </a:cxnLst>
              <a:rect l="l" t="t" r="r" b="b"/>
              <a:pathLst>
                <a:path w="76200" h="38100">
                  <a:moveTo>
                    <a:pt x="8589" y="8363"/>
                  </a:moveTo>
                  <a:cubicBezTo>
                    <a:pt x="17161" y="8363"/>
                    <a:pt x="73359" y="31223"/>
                    <a:pt x="73359" y="31223"/>
                  </a:cubicBezTo>
                  <a:cubicBezTo>
                    <a:pt x="81931" y="26460"/>
                    <a:pt x="33354" y="8363"/>
                    <a:pt x="30496" y="7410"/>
                  </a:cubicBezTo>
                  <a:cubicBezTo>
                    <a:pt x="25734" y="6458"/>
                    <a:pt x="969" y="8363"/>
                    <a:pt x="8589" y="8363"/>
                  </a:cubicBezTo>
                  <a:close/>
                </a:path>
              </a:pathLst>
            </a:custGeom>
            <a:grpFill/>
            <a:ln w="9525" cap="flat">
              <a:noFill/>
              <a:prstDash val="solid"/>
              <a:miter/>
            </a:ln>
          </p:spPr>
          <p:txBody>
            <a:bodyPr rtlCol="0" anchor="ctr"/>
            <a:lstStyle/>
            <a:p>
              <a:endParaRPr lang="en-US">
                <a:solidFill>
                  <a:prstClr val="black"/>
                </a:solidFill>
              </a:endParaRPr>
            </a:p>
          </p:txBody>
        </p:sp>
        <p:sp>
          <p:nvSpPr>
            <p:cNvPr id="1269" name="Freeform: Shape 1268">
              <a:extLst>
                <a:ext uri="{FF2B5EF4-FFF2-40B4-BE49-F238E27FC236}">
                  <a16:creationId xmlns:a16="http://schemas.microsoft.com/office/drawing/2014/main" xmlns="" id="{86E6F875-3394-4E84-A511-8CF2DDC2CB69}"/>
                </a:ext>
              </a:extLst>
            </p:cNvPr>
            <p:cNvSpPr/>
            <p:nvPr/>
          </p:nvSpPr>
          <p:spPr>
            <a:xfrm>
              <a:off x="3793301" y="6586774"/>
              <a:ext cx="85725" cy="38100"/>
            </a:xfrm>
            <a:custGeom>
              <a:avLst/>
              <a:gdLst>
                <a:gd name="connsiteX0" fmla="*/ 7174 w 85725"/>
                <a:gd name="connsiteY0" fmla="*/ 8837 h 38100"/>
                <a:gd name="connsiteX1" fmla="*/ 78611 w 85725"/>
                <a:gd name="connsiteY1" fmla="*/ 34555 h 38100"/>
                <a:gd name="connsiteX2" fmla="*/ 38606 w 85725"/>
                <a:gd name="connsiteY2" fmla="*/ 8837 h 38100"/>
                <a:gd name="connsiteX3" fmla="*/ 7174 w 85725"/>
                <a:gd name="connsiteY3" fmla="*/ 8837 h 38100"/>
              </a:gdLst>
              <a:ahLst/>
              <a:cxnLst>
                <a:cxn ang="0">
                  <a:pos x="connsiteX0" y="connsiteY0"/>
                </a:cxn>
                <a:cxn ang="0">
                  <a:pos x="connsiteX1" y="connsiteY1"/>
                </a:cxn>
                <a:cxn ang="0">
                  <a:pos x="connsiteX2" y="connsiteY2"/>
                </a:cxn>
                <a:cxn ang="0">
                  <a:pos x="connsiteX3" y="connsiteY3"/>
                </a:cxn>
              </a:cxnLst>
              <a:rect l="l" t="t" r="r" b="b"/>
              <a:pathLst>
                <a:path w="85725" h="38100">
                  <a:moveTo>
                    <a:pt x="7174" y="8837"/>
                  </a:moveTo>
                  <a:cubicBezTo>
                    <a:pt x="15746" y="8837"/>
                    <a:pt x="81469" y="28840"/>
                    <a:pt x="78611" y="34555"/>
                  </a:cubicBezTo>
                  <a:cubicBezTo>
                    <a:pt x="82421" y="28840"/>
                    <a:pt x="43369" y="9790"/>
                    <a:pt x="38606" y="8837"/>
                  </a:cubicBezTo>
                  <a:cubicBezTo>
                    <a:pt x="28129" y="5027"/>
                    <a:pt x="6221" y="8837"/>
                    <a:pt x="717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70" name="Freeform: Shape 1269">
              <a:extLst>
                <a:ext uri="{FF2B5EF4-FFF2-40B4-BE49-F238E27FC236}">
                  <a16:creationId xmlns:a16="http://schemas.microsoft.com/office/drawing/2014/main" xmlns="" id="{37CAAAF8-7F56-40CF-AD75-EB0FF37ABE53}"/>
                </a:ext>
              </a:extLst>
            </p:cNvPr>
            <p:cNvSpPr/>
            <p:nvPr/>
          </p:nvSpPr>
          <p:spPr>
            <a:xfrm>
              <a:off x="3782181" y="6602186"/>
              <a:ext cx="76200" cy="28575"/>
            </a:xfrm>
            <a:custGeom>
              <a:avLst/>
              <a:gdLst>
                <a:gd name="connsiteX0" fmla="*/ 7816 w 76200"/>
                <a:gd name="connsiteY0" fmla="*/ 7713 h 28575"/>
                <a:gd name="connsiteX1" fmla="*/ 76396 w 76200"/>
                <a:gd name="connsiteY1" fmla="*/ 30573 h 28575"/>
                <a:gd name="connsiteX2" fmla="*/ 42106 w 76200"/>
                <a:gd name="connsiteY2" fmla="*/ 9618 h 28575"/>
                <a:gd name="connsiteX3" fmla="*/ 7816 w 76200"/>
                <a:gd name="connsiteY3" fmla="*/ 7713 h 28575"/>
              </a:gdLst>
              <a:ahLst/>
              <a:cxnLst>
                <a:cxn ang="0">
                  <a:pos x="connsiteX0" y="connsiteY0"/>
                </a:cxn>
                <a:cxn ang="0">
                  <a:pos x="connsiteX1" y="connsiteY1"/>
                </a:cxn>
                <a:cxn ang="0">
                  <a:pos x="connsiteX2" y="connsiteY2"/>
                </a:cxn>
                <a:cxn ang="0">
                  <a:pos x="connsiteX3" y="connsiteY3"/>
                </a:cxn>
              </a:cxnLst>
              <a:rect l="l" t="t" r="r" b="b"/>
              <a:pathLst>
                <a:path w="76200" h="28575">
                  <a:moveTo>
                    <a:pt x="7816" y="7713"/>
                  </a:moveTo>
                  <a:cubicBezTo>
                    <a:pt x="13531" y="7713"/>
                    <a:pt x="76396" y="31526"/>
                    <a:pt x="76396" y="30573"/>
                  </a:cubicBezTo>
                  <a:cubicBezTo>
                    <a:pt x="79254" y="27716"/>
                    <a:pt x="45916" y="11523"/>
                    <a:pt x="42106" y="9618"/>
                  </a:cubicBezTo>
                  <a:cubicBezTo>
                    <a:pt x="34486" y="6761"/>
                    <a:pt x="2101" y="6761"/>
                    <a:pt x="7816"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71" name="Freeform: Shape 1270">
              <a:extLst>
                <a:ext uri="{FF2B5EF4-FFF2-40B4-BE49-F238E27FC236}">
                  <a16:creationId xmlns:a16="http://schemas.microsoft.com/office/drawing/2014/main" xmlns="" id="{15913191-73B1-4081-9F88-0975271F2B0A}"/>
                </a:ext>
              </a:extLst>
            </p:cNvPr>
            <p:cNvSpPr/>
            <p:nvPr/>
          </p:nvSpPr>
          <p:spPr>
            <a:xfrm>
              <a:off x="3742848" y="6626346"/>
              <a:ext cx="133350" cy="47625"/>
            </a:xfrm>
            <a:custGeom>
              <a:avLst/>
              <a:gdLst>
                <a:gd name="connsiteX0" fmla="*/ 7144 w 133350"/>
                <a:gd name="connsiteY0" fmla="*/ 9271 h 47625"/>
                <a:gd name="connsiteX1" fmla="*/ 79534 w 133350"/>
                <a:gd name="connsiteY1" fmla="*/ 19748 h 47625"/>
                <a:gd name="connsiteX2" fmla="*/ 133826 w 133350"/>
                <a:gd name="connsiteY2" fmla="*/ 43561 h 47625"/>
                <a:gd name="connsiteX3" fmla="*/ 64294 w 133350"/>
                <a:gd name="connsiteY3" fmla="*/ 10223 h 47625"/>
                <a:gd name="connsiteX4" fmla="*/ 7144 w 133350"/>
                <a:gd name="connsiteY4" fmla="*/ 9271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47625">
                  <a:moveTo>
                    <a:pt x="7144" y="9271"/>
                  </a:moveTo>
                  <a:cubicBezTo>
                    <a:pt x="31909" y="6413"/>
                    <a:pt x="55721" y="11176"/>
                    <a:pt x="79534" y="19748"/>
                  </a:cubicBezTo>
                  <a:cubicBezTo>
                    <a:pt x="86201" y="21653"/>
                    <a:pt x="130016" y="46418"/>
                    <a:pt x="133826" y="43561"/>
                  </a:cubicBezTo>
                  <a:cubicBezTo>
                    <a:pt x="137636" y="39751"/>
                    <a:pt x="70961" y="12128"/>
                    <a:pt x="64294" y="10223"/>
                  </a:cubicBezTo>
                  <a:cubicBezTo>
                    <a:pt x="44291" y="4508"/>
                    <a:pt x="12859" y="8318"/>
                    <a:pt x="7144" y="9271"/>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72" name="Graphic 2712">
            <a:extLst>
              <a:ext uri="{FF2B5EF4-FFF2-40B4-BE49-F238E27FC236}">
                <a16:creationId xmlns:a16="http://schemas.microsoft.com/office/drawing/2014/main" xmlns="" id="{958736B1-4213-4B3F-A36A-4C5588759AC1}"/>
              </a:ext>
            </a:extLst>
          </p:cNvPr>
          <p:cNvGrpSpPr/>
          <p:nvPr userDrawn="1"/>
        </p:nvGrpSpPr>
        <p:grpSpPr>
          <a:xfrm>
            <a:off x="264083" y="6458165"/>
            <a:ext cx="1793928" cy="236043"/>
            <a:chOff x="8251658" y="4916654"/>
            <a:chExt cx="2895600" cy="381000"/>
          </a:xfrm>
          <a:solidFill>
            <a:schemeClr val="accent1"/>
          </a:solidFill>
        </p:grpSpPr>
        <p:sp>
          <p:nvSpPr>
            <p:cNvPr id="1273" name="Freeform: Shape 1272">
              <a:extLst>
                <a:ext uri="{FF2B5EF4-FFF2-40B4-BE49-F238E27FC236}">
                  <a16:creationId xmlns:a16="http://schemas.microsoft.com/office/drawing/2014/main" xmlns="" id="{EE897BF6-079E-42D9-80E1-32253B6839EA}"/>
                </a:ext>
              </a:extLst>
            </p:cNvPr>
            <p:cNvSpPr/>
            <p:nvPr/>
          </p:nvSpPr>
          <p:spPr>
            <a:xfrm>
              <a:off x="8244503" y="5003666"/>
              <a:ext cx="66675" cy="238125"/>
            </a:xfrm>
            <a:custGeom>
              <a:avLst/>
              <a:gdLst>
                <a:gd name="connsiteX0" fmla="*/ 7155 w 66675"/>
                <a:gd name="connsiteY0" fmla="*/ 7286 h 238125"/>
                <a:gd name="connsiteX1" fmla="*/ 61447 w 66675"/>
                <a:gd name="connsiteY1" fmla="*/ 234933 h 238125"/>
                <a:gd name="connsiteX2" fmla="*/ 7155 w 66675"/>
                <a:gd name="connsiteY2" fmla="*/ 7286 h 238125"/>
              </a:gdLst>
              <a:ahLst/>
              <a:cxnLst>
                <a:cxn ang="0">
                  <a:pos x="connsiteX0" y="connsiteY0"/>
                </a:cxn>
                <a:cxn ang="0">
                  <a:pos x="connsiteX1" y="connsiteY1"/>
                </a:cxn>
                <a:cxn ang="0">
                  <a:pos x="connsiteX2" y="connsiteY2"/>
                </a:cxn>
              </a:cxnLst>
              <a:rect l="l" t="t" r="r" b="b"/>
              <a:pathLst>
                <a:path w="66675" h="238125">
                  <a:moveTo>
                    <a:pt x="7155" y="7286"/>
                  </a:moveTo>
                  <a:cubicBezTo>
                    <a:pt x="8107" y="19668"/>
                    <a:pt x="38587" y="258746"/>
                    <a:pt x="61447" y="234933"/>
                  </a:cubicBezTo>
                  <a:cubicBezTo>
                    <a:pt x="66210" y="231123"/>
                    <a:pt x="6202" y="618"/>
                    <a:pt x="7155" y="7286"/>
                  </a:cubicBezTo>
                  <a:close/>
                </a:path>
              </a:pathLst>
            </a:custGeom>
            <a:grpFill/>
            <a:ln w="9525" cap="flat">
              <a:noFill/>
              <a:prstDash val="solid"/>
              <a:miter/>
            </a:ln>
          </p:spPr>
          <p:txBody>
            <a:bodyPr rtlCol="0" anchor="ctr"/>
            <a:lstStyle/>
            <a:p>
              <a:endParaRPr lang="en-US">
                <a:solidFill>
                  <a:prstClr val="black"/>
                </a:solidFill>
              </a:endParaRPr>
            </a:p>
          </p:txBody>
        </p:sp>
        <p:sp>
          <p:nvSpPr>
            <p:cNvPr id="1274" name="Freeform: Shape 1273">
              <a:extLst>
                <a:ext uri="{FF2B5EF4-FFF2-40B4-BE49-F238E27FC236}">
                  <a16:creationId xmlns:a16="http://schemas.microsoft.com/office/drawing/2014/main" xmlns="" id="{80F6C23B-0ED8-42D0-88B8-BFE1C5865C3B}"/>
                </a:ext>
              </a:extLst>
            </p:cNvPr>
            <p:cNvSpPr/>
            <p:nvPr/>
          </p:nvSpPr>
          <p:spPr>
            <a:xfrm>
              <a:off x="8263336" y="4998252"/>
              <a:ext cx="114300" cy="161925"/>
            </a:xfrm>
            <a:custGeom>
              <a:avLst/>
              <a:gdLst>
                <a:gd name="connsiteX0" fmla="*/ 8325 w 114300"/>
                <a:gd name="connsiteY0" fmla="*/ 161290 h 161925"/>
                <a:gd name="connsiteX1" fmla="*/ 112147 w 114300"/>
                <a:gd name="connsiteY1" fmla="*/ 12700 h 161925"/>
                <a:gd name="connsiteX2" fmla="*/ 8325 w 114300"/>
                <a:gd name="connsiteY2" fmla="*/ 161290 h 161925"/>
              </a:gdLst>
              <a:ahLst/>
              <a:cxnLst>
                <a:cxn ang="0">
                  <a:pos x="connsiteX0" y="connsiteY0"/>
                </a:cxn>
                <a:cxn ang="0">
                  <a:pos x="connsiteX1" y="connsiteY1"/>
                </a:cxn>
                <a:cxn ang="0">
                  <a:pos x="connsiteX2" y="connsiteY2"/>
                </a:cxn>
              </a:cxnLst>
              <a:rect l="l" t="t" r="r" b="b"/>
              <a:pathLst>
                <a:path w="114300" h="161925">
                  <a:moveTo>
                    <a:pt x="8325" y="161290"/>
                  </a:moveTo>
                  <a:cubicBezTo>
                    <a:pt x="6420" y="165100"/>
                    <a:pt x="115957" y="15557"/>
                    <a:pt x="112147" y="12700"/>
                  </a:cubicBezTo>
                  <a:cubicBezTo>
                    <a:pt x="71190" y="-29210"/>
                    <a:pt x="-3105" y="180340"/>
                    <a:pt x="8325" y="161290"/>
                  </a:cubicBezTo>
                  <a:close/>
                </a:path>
              </a:pathLst>
            </a:custGeom>
            <a:grpFill/>
            <a:ln w="9525" cap="flat">
              <a:noFill/>
              <a:prstDash val="solid"/>
              <a:miter/>
            </a:ln>
          </p:spPr>
          <p:txBody>
            <a:bodyPr rtlCol="0" anchor="ctr"/>
            <a:lstStyle/>
            <a:p>
              <a:endParaRPr lang="en-US">
                <a:solidFill>
                  <a:prstClr val="black"/>
                </a:solidFill>
              </a:endParaRPr>
            </a:p>
          </p:txBody>
        </p:sp>
        <p:sp>
          <p:nvSpPr>
            <p:cNvPr id="1275" name="Freeform: Shape 1274">
              <a:extLst>
                <a:ext uri="{FF2B5EF4-FFF2-40B4-BE49-F238E27FC236}">
                  <a16:creationId xmlns:a16="http://schemas.microsoft.com/office/drawing/2014/main" xmlns="" id="{85150FB7-5A52-42BF-9706-578309142D7C}"/>
                </a:ext>
              </a:extLst>
            </p:cNvPr>
            <p:cNvSpPr/>
            <p:nvPr/>
          </p:nvSpPr>
          <p:spPr>
            <a:xfrm>
              <a:off x="8315217" y="5083741"/>
              <a:ext cx="171450" cy="142875"/>
            </a:xfrm>
            <a:custGeom>
              <a:avLst/>
              <a:gdLst>
                <a:gd name="connsiteX0" fmla="*/ 7878 w 171450"/>
                <a:gd name="connsiteY0" fmla="*/ 7221 h 142875"/>
                <a:gd name="connsiteX1" fmla="*/ 156468 w 171450"/>
                <a:gd name="connsiteY1" fmla="*/ 139618 h 142875"/>
                <a:gd name="connsiteX2" fmla="*/ 7878 w 171450"/>
                <a:gd name="connsiteY2" fmla="*/ 7221 h 142875"/>
              </a:gdLst>
              <a:ahLst/>
              <a:cxnLst>
                <a:cxn ang="0">
                  <a:pos x="connsiteX0" y="connsiteY0"/>
                </a:cxn>
                <a:cxn ang="0">
                  <a:pos x="connsiteX1" y="connsiteY1"/>
                </a:cxn>
                <a:cxn ang="0">
                  <a:pos x="connsiteX2" y="connsiteY2"/>
                </a:cxn>
              </a:cxnLst>
              <a:rect l="l" t="t" r="r" b="b"/>
              <a:pathLst>
                <a:path w="171450" h="142875">
                  <a:moveTo>
                    <a:pt x="7878" y="7221"/>
                  </a:moveTo>
                  <a:cubicBezTo>
                    <a:pt x="47883" y="3411"/>
                    <a:pt x="153611" y="142476"/>
                    <a:pt x="156468" y="139618"/>
                  </a:cubicBezTo>
                  <a:cubicBezTo>
                    <a:pt x="220286" y="76753"/>
                    <a:pt x="-7362" y="9126"/>
                    <a:pt x="7878" y="7221"/>
                  </a:cubicBezTo>
                  <a:close/>
                </a:path>
              </a:pathLst>
            </a:custGeom>
            <a:grpFill/>
            <a:ln w="9525" cap="flat">
              <a:noFill/>
              <a:prstDash val="solid"/>
              <a:miter/>
            </a:ln>
          </p:spPr>
          <p:txBody>
            <a:bodyPr rtlCol="0" anchor="ctr"/>
            <a:lstStyle/>
            <a:p>
              <a:endParaRPr lang="en-US">
                <a:solidFill>
                  <a:prstClr val="black"/>
                </a:solidFill>
              </a:endParaRPr>
            </a:p>
          </p:txBody>
        </p:sp>
        <p:sp>
          <p:nvSpPr>
            <p:cNvPr id="1276" name="Freeform: Shape 1275">
              <a:extLst>
                <a:ext uri="{FF2B5EF4-FFF2-40B4-BE49-F238E27FC236}">
                  <a16:creationId xmlns:a16="http://schemas.microsoft.com/office/drawing/2014/main" xmlns="" id="{75057F08-7998-4AB1-81B1-9A16B67B04FF}"/>
                </a:ext>
              </a:extLst>
            </p:cNvPr>
            <p:cNvSpPr/>
            <p:nvPr/>
          </p:nvSpPr>
          <p:spPr>
            <a:xfrm>
              <a:off x="8449833" y="4909526"/>
              <a:ext cx="114300" cy="142875"/>
            </a:xfrm>
            <a:custGeom>
              <a:avLst/>
              <a:gdLst>
                <a:gd name="connsiteX0" fmla="*/ 101863 w 114300"/>
                <a:gd name="connsiteY0" fmla="*/ 20463 h 142875"/>
                <a:gd name="connsiteX1" fmla="*/ 49475 w 114300"/>
                <a:gd name="connsiteY1" fmla="*/ 132858 h 142875"/>
                <a:gd name="connsiteX2" fmla="*/ 67573 w 114300"/>
                <a:gd name="connsiteY2" fmla="*/ 16653 h 142875"/>
                <a:gd name="connsiteX3" fmla="*/ 98053 w 114300"/>
                <a:gd name="connsiteY3" fmla="*/ 98568 h 142875"/>
                <a:gd name="connsiteX4" fmla="*/ 22805 w 114300"/>
                <a:gd name="connsiteY4" fmla="*/ 93806 h 142875"/>
                <a:gd name="connsiteX5" fmla="*/ 101863 w 114300"/>
                <a:gd name="connsiteY5" fmla="*/ 20463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00" h="142875">
                  <a:moveTo>
                    <a:pt x="101863" y="20463"/>
                  </a:moveTo>
                  <a:cubicBezTo>
                    <a:pt x="58048" y="-37639"/>
                    <a:pt x="-53395" y="111903"/>
                    <a:pt x="49475" y="132858"/>
                  </a:cubicBezTo>
                  <a:cubicBezTo>
                    <a:pt x="179968" y="159528"/>
                    <a:pt x="73288" y="-4302"/>
                    <a:pt x="67573" y="16653"/>
                  </a:cubicBezTo>
                  <a:cubicBezTo>
                    <a:pt x="65668" y="22368"/>
                    <a:pt x="148535" y="90948"/>
                    <a:pt x="98053" y="98568"/>
                  </a:cubicBezTo>
                  <a:cubicBezTo>
                    <a:pt x="87575" y="100473"/>
                    <a:pt x="7565" y="150003"/>
                    <a:pt x="22805" y="93806"/>
                  </a:cubicBezTo>
                  <a:cubicBezTo>
                    <a:pt x="29473" y="68088"/>
                    <a:pt x="83765" y="-4302"/>
                    <a:pt x="101863" y="20463"/>
                  </a:cubicBezTo>
                  <a:close/>
                </a:path>
              </a:pathLst>
            </a:custGeom>
            <a:grpFill/>
            <a:ln w="9525" cap="flat">
              <a:noFill/>
              <a:prstDash val="solid"/>
              <a:miter/>
            </a:ln>
          </p:spPr>
          <p:txBody>
            <a:bodyPr rtlCol="0" anchor="ctr"/>
            <a:lstStyle/>
            <a:p>
              <a:endParaRPr lang="en-US">
                <a:solidFill>
                  <a:prstClr val="black"/>
                </a:solidFill>
              </a:endParaRPr>
            </a:p>
          </p:txBody>
        </p:sp>
        <p:sp>
          <p:nvSpPr>
            <p:cNvPr id="1277" name="Freeform: Shape 1276">
              <a:extLst>
                <a:ext uri="{FF2B5EF4-FFF2-40B4-BE49-F238E27FC236}">
                  <a16:creationId xmlns:a16="http://schemas.microsoft.com/office/drawing/2014/main" xmlns="" id="{4FE897D3-B35D-4001-B132-4CD981C07996}"/>
                </a:ext>
              </a:extLst>
            </p:cNvPr>
            <p:cNvSpPr/>
            <p:nvPr/>
          </p:nvSpPr>
          <p:spPr>
            <a:xfrm>
              <a:off x="8483949" y="4913169"/>
              <a:ext cx="57150" cy="114300"/>
            </a:xfrm>
            <a:custGeom>
              <a:avLst/>
              <a:gdLst>
                <a:gd name="connsiteX0" fmla="*/ 22027 w 57150"/>
                <a:gd name="connsiteY0" fmla="*/ 11105 h 114300"/>
                <a:gd name="connsiteX1" fmla="*/ 36314 w 57150"/>
                <a:gd name="connsiteY1" fmla="*/ 114928 h 114300"/>
                <a:gd name="connsiteX2" fmla="*/ 22027 w 57150"/>
                <a:gd name="connsiteY2" fmla="*/ 11105 h 114300"/>
              </a:gdLst>
              <a:ahLst/>
              <a:cxnLst>
                <a:cxn ang="0">
                  <a:pos x="connsiteX0" y="connsiteY0"/>
                </a:cxn>
                <a:cxn ang="0">
                  <a:pos x="connsiteX1" y="connsiteY1"/>
                </a:cxn>
                <a:cxn ang="0">
                  <a:pos x="connsiteX2" y="connsiteY2"/>
                </a:cxn>
              </a:cxnLst>
              <a:rect l="l" t="t" r="r" b="b"/>
              <a:pathLst>
                <a:path w="57150" h="114300">
                  <a:moveTo>
                    <a:pt x="22027" y="11105"/>
                  </a:moveTo>
                  <a:cubicBezTo>
                    <a:pt x="-1786" y="63493"/>
                    <a:pt x="2977" y="97783"/>
                    <a:pt x="36314" y="114928"/>
                  </a:cubicBezTo>
                  <a:cubicBezTo>
                    <a:pt x="87749" y="100640"/>
                    <a:pt x="22027" y="-15565"/>
                    <a:pt x="22027" y="11105"/>
                  </a:cubicBezTo>
                  <a:close/>
                </a:path>
              </a:pathLst>
            </a:custGeom>
            <a:grpFill/>
            <a:ln w="9525" cap="flat">
              <a:noFill/>
              <a:prstDash val="solid"/>
              <a:miter/>
            </a:ln>
          </p:spPr>
          <p:txBody>
            <a:bodyPr rtlCol="0" anchor="ctr"/>
            <a:lstStyle/>
            <a:p>
              <a:endParaRPr lang="en-US">
                <a:solidFill>
                  <a:prstClr val="black"/>
                </a:solidFill>
              </a:endParaRPr>
            </a:p>
          </p:txBody>
        </p:sp>
        <p:sp>
          <p:nvSpPr>
            <p:cNvPr id="1278" name="Freeform: Shape 1277">
              <a:extLst>
                <a:ext uri="{FF2B5EF4-FFF2-40B4-BE49-F238E27FC236}">
                  <a16:creationId xmlns:a16="http://schemas.microsoft.com/office/drawing/2014/main" xmlns="" id="{FBCEF9B5-6459-4BD5-80F4-1CFFAEE63AF6}"/>
                </a:ext>
              </a:extLst>
            </p:cNvPr>
            <p:cNvSpPr/>
            <p:nvPr/>
          </p:nvSpPr>
          <p:spPr>
            <a:xfrm>
              <a:off x="8450069" y="4949748"/>
              <a:ext cx="95250" cy="47625"/>
            </a:xfrm>
            <a:custGeom>
              <a:avLst/>
              <a:gdLst>
                <a:gd name="connsiteX0" fmla="*/ 13044 w 95250"/>
                <a:gd name="connsiteY0" fmla="*/ 40249 h 47625"/>
                <a:gd name="connsiteX1" fmla="*/ 93054 w 95250"/>
                <a:gd name="connsiteY1" fmla="*/ 27866 h 47625"/>
                <a:gd name="connsiteX2" fmla="*/ 13044 w 95250"/>
                <a:gd name="connsiteY2" fmla="*/ 40249 h 47625"/>
              </a:gdLst>
              <a:ahLst/>
              <a:cxnLst>
                <a:cxn ang="0">
                  <a:pos x="connsiteX0" y="connsiteY0"/>
                </a:cxn>
                <a:cxn ang="0">
                  <a:pos x="connsiteX1" y="connsiteY1"/>
                </a:cxn>
                <a:cxn ang="0">
                  <a:pos x="connsiteX2" y="connsiteY2"/>
                </a:cxn>
              </a:cxnLst>
              <a:rect l="l" t="t" r="r" b="b"/>
              <a:pathLst>
                <a:path w="95250" h="47625">
                  <a:moveTo>
                    <a:pt x="13044" y="40249"/>
                  </a:moveTo>
                  <a:cubicBezTo>
                    <a:pt x="47334" y="54536"/>
                    <a:pt x="74004" y="49774"/>
                    <a:pt x="93054" y="27866"/>
                  </a:cubicBezTo>
                  <a:cubicBezTo>
                    <a:pt x="92102" y="-27379"/>
                    <a:pt x="-19341" y="45964"/>
                    <a:pt x="13044" y="40249"/>
                  </a:cubicBezTo>
                  <a:close/>
                </a:path>
              </a:pathLst>
            </a:custGeom>
            <a:grpFill/>
            <a:ln w="9525" cap="flat">
              <a:noFill/>
              <a:prstDash val="solid"/>
              <a:miter/>
            </a:ln>
          </p:spPr>
          <p:txBody>
            <a:bodyPr rtlCol="0" anchor="ctr"/>
            <a:lstStyle/>
            <a:p>
              <a:endParaRPr lang="en-US">
                <a:solidFill>
                  <a:prstClr val="black"/>
                </a:solidFill>
              </a:endParaRPr>
            </a:p>
          </p:txBody>
        </p:sp>
        <p:sp>
          <p:nvSpPr>
            <p:cNvPr id="1279" name="Freeform: Shape 1278">
              <a:extLst>
                <a:ext uri="{FF2B5EF4-FFF2-40B4-BE49-F238E27FC236}">
                  <a16:creationId xmlns:a16="http://schemas.microsoft.com/office/drawing/2014/main" xmlns="" id="{E6A933CE-7AFE-4A8A-81BF-651840B8380B}"/>
                </a:ext>
              </a:extLst>
            </p:cNvPr>
            <p:cNvSpPr/>
            <p:nvPr/>
          </p:nvSpPr>
          <p:spPr>
            <a:xfrm>
              <a:off x="8625491" y="5099660"/>
              <a:ext cx="180975" cy="171450"/>
            </a:xfrm>
            <a:custGeom>
              <a:avLst/>
              <a:gdLst>
                <a:gd name="connsiteX0" fmla="*/ 122419 w 180975"/>
                <a:gd name="connsiteY0" fmla="*/ 14161 h 171450"/>
                <a:gd name="connsiteX1" fmla="*/ 29074 w 180975"/>
                <a:gd name="connsiteY1" fmla="*/ 148464 h 171450"/>
                <a:gd name="connsiteX2" fmla="*/ 182427 w 180975"/>
                <a:gd name="connsiteY2" fmla="*/ 35116 h 171450"/>
                <a:gd name="connsiteX3" fmla="*/ 23359 w 180975"/>
                <a:gd name="connsiteY3" fmla="*/ 118936 h 171450"/>
                <a:gd name="connsiteX4" fmla="*/ 122419 w 180975"/>
                <a:gd name="connsiteY4" fmla="*/ 14161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975" h="171450">
                  <a:moveTo>
                    <a:pt x="122419" y="14161"/>
                  </a:moveTo>
                  <a:cubicBezTo>
                    <a:pt x="105274" y="-21081"/>
                    <a:pt x="-49031" y="84646"/>
                    <a:pt x="29074" y="148464"/>
                  </a:cubicBezTo>
                  <a:cubicBezTo>
                    <a:pt x="132897" y="234189"/>
                    <a:pt x="178617" y="36069"/>
                    <a:pt x="182427" y="35116"/>
                  </a:cubicBezTo>
                  <a:cubicBezTo>
                    <a:pt x="179569" y="36069"/>
                    <a:pt x="62412" y="242761"/>
                    <a:pt x="23359" y="118936"/>
                  </a:cubicBezTo>
                  <a:cubicBezTo>
                    <a:pt x="9072" y="72264"/>
                    <a:pt x="118609" y="4636"/>
                    <a:pt x="122419" y="14161"/>
                  </a:cubicBezTo>
                  <a:close/>
                </a:path>
              </a:pathLst>
            </a:custGeom>
            <a:grpFill/>
            <a:ln w="9525" cap="flat">
              <a:noFill/>
              <a:prstDash val="solid"/>
              <a:miter/>
            </a:ln>
          </p:spPr>
          <p:txBody>
            <a:bodyPr rtlCol="0" anchor="ctr"/>
            <a:lstStyle/>
            <a:p>
              <a:endParaRPr lang="en-US">
                <a:solidFill>
                  <a:prstClr val="black"/>
                </a:solidFill>
              </a:endParaRPr>
            </a:p>
          </p:txBody>
        </p:sp>
        <p:sp>
          <p:nvSpPr>
            <p:cNvPr id="1280" name="Freeform: Shape 1279">
              <a:extLst>
                <a:ext uri="{FF2B5EF4-FFF2-40B4-BE49-F238E27FC236}">
                  <a16:creationId xmlns:a16="http://schemas.microsoft.com/office/drawing/2014/main" xmlns="" id="{CE753EAF-3BD4-4CEA-871D-B57A1C38E821}"/>
                </a:ext>
              </a:extLst>
            </p:cNvPr>
            <p:cNvSpPr/>
            <p:nvPr/>
          </p:nvSpPr>
          <p:spPr>
            <a:xfrm>
              <a:off x="8708488" y="4945324"/>
              <a:ext cx="123825" cy="104775"/>
            </a:xfrm>
            <a:custGeom>
              <a:avLst/>
              <a:gdLst>
                <a:gd name="connsiteX0" fmla="*/ 45138 w 123825"/>
                <a:gd name="connsiteY0" fmla="*/ 10382 h 104775"/>
                <a:gd name="connsiteX1" fmla="*/ 79428 w 123825"/>
                <a:gd name="connsiteY1" fmla="*/ 96107 h 104775"/>
                <a:gd name="connsiteX2" fmla="*/ 74665 w 123825"/>
                <a:gd name="connsiteY2" fmla="*/ 7525 h 104775"/>
                <a:gd name="connsiteX3" fmla="*/ 19420 w 123825"/>
                <a:gd name="connsiteY3" fmla="*/ 67532 h 104775"/>
                <a:gd name="connsiteX4" fmla="*/ 45138 w 123825"/>
                <a:gd name="connsiteY4" fmla="*/ 10382 h 104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104775">
                  <a:moveTo>
                    <a:pt x="45138" y="10382"/>
                  </a:moveTo>
                  <a:cubicBezTo>
                    <a:pt x="-20585" y="45625"/>
                    <a:pt x="4180" y="105632"/>
                    <a:pt x="79428" y="96107"/>
                  </a:cubicBezTo>
                  <a:cubicBezTo>
                    <a:pt x="178488" y="83725"/>
                    <a:pt x="81333" y="857"/>
                    <a:pt x="74665" y="7525"/>
                  </a:cubicBezTo>
                  <a:cubicBezTo>
                    <a:pt x="82285" y="-95"/>
                    <a:pt x="142293" y="163735"/>
                    <a:pt x="19420" y="67532"/>
                  </a:cubicBezTo>
                  <a:cubicBezTo>
                    <a:pt x="7990" y="58007"/>
                    <a:pt x="69903" y="-2000"/>
                    <a:pt x="45138" y="10382"/>
                  </a:cubicBezTo>
                  <a:close/>
                </a:path>
              </a:pathLst>
            </a:custGeom>
            <a:grpFill/>
            <a:ln w="9525" cap="flat">
              <a:noFill/>
              <a:prstDash val="solid"/>
              <a:miter/>
            </a:ln>
          </p:spPr>
          <p:txBody>
            <a:bodyPr rtlCol="0" anchor="ctr"/>
            <a:lstStyle/>
            <a:p>
              <a:endParaRPr lang="en-US">
                <a:solidFill>
                  <a:prstClr val="black"/>
                </a:solidFill>
              </a:endParaRPr>
            </a:p>
          </p:txBody>
        </p:sp>
        <p:sp>
          <p:nvSpPr>
            <p:cNvPr id="1281" name="Freeform: Shape 1280">
              <a:extLst>
                <a:ext uri="{FF2B5EF4-FFF2-40B4-BE49-F238E27FC236}">
                  <a16:creationId xmlns:a16="http://schemas.microsoft.com/office/drawing/2014/main" xmlns="" id="{911B5FBE-7A22-4A10-BF1C-1D03DB6981FA}"/>
                </a:ext>
              </a:extLst>
            </p:cNvPr>
            <p:cNvSpPr/>
            <p:nvPr/>
          </p:nvSpPr>
          <p:spPr>
            <a:xfrm>
              <a:off x="8679777" y="4971800"/>
              <a:ext cx="133350" cy="38100"/>
            </a:xfrm>
            <a:custGeom>
              <a:avLst/>
              <a:gdLst>
                <a:gd name="connsiteX0" fmla="*/ 9079 w 133350"/>
                <a:gd name="connsiteY0" fmla="*/ 32484 h 38100"/>
                <a:gd name="connsiteX1" fmla="*/ 127189 w 133350"/>
                <a:gd name="connsiteY1" fmla="*/ 19149 h 38100"/>
                <a:gd name="connsiteX2" fmla="*/ 9079 w 133350"/>
                <a:gd name="connsiteY2" fmla="*/ 32484 h 38100"/>
              </a:gdLst>
              <a:ahLst/>
              <a:cxnLst>
                <a:cxn ang="0">
                  <a:pos x="connsiteX0" y="connsiteY0"/>
                </a:cxn>
                <a:cxn ang="0">
                  <a:pos x="connsiteX1" y="connsiteY1"/>
                </a:cxn>
                <a:cxn ang="0">
                  <a:pos x="connsiteX2" y="connsiteY2"/>
                </a:cxn>
              </a:cxnLst>
              <a:rect l="l" t="t" r="r" b="b"/>
              <a:pathLst>
                <a:path w="133350" h="38100">
                  <a:moveTo>
                    <a:pt x="9079" y="32484"/>
                  </a:moveTo>
                  <a:cubicBezTo>
                    <a:pt x="6221" y="32484"/>
                    <a:pt x="132904" y="37246"/>
                    <a:pt x="127189" y="19149"/>
                  </a:cubicBezTo>
                  <a:cubicBezTo>
                    <a:pt x="117664" y="-14189"/>
                    <a:pt x="-9971" y="32484"/>
                    <a:pt x="9079" y="32484"/>
                  </a:cubicBezTo>
                  <a:close/>
                </a:path>
              </a:pathLst>
            </a:custGeom>
            <a:grpFill/>
            <a:ln w="9525" cap="flat">
              <a:noFill/>
              <a:prstDash val="solid"/>
              <a:miter/>
            </a:ln>
          </p:spPr>
          <p:txBody>
            <a:bodyPr rtlCol="0" anchor="ctr"/>
            <a:lstStyle/>
            <a:p>
              <a:endParaRPr lang="en-US">
                <a:solidFill>
                  <a:prstClr val="black"/>
                </a:solidFill>
              </a:endParaRPr>
            </a:p>
          </p:txBody>
        </p:sp>
        <p:sp>
          <p:nvSpPr>
            <p:cNvPr id="1282" name="Freeform: Shape 1281">
              <a:extLst>
                <a:ext uri="{FF2B5EF4-FFF2-40B4-BE49-F238E27FC236}">
                  <a16:creationId xmlns:a16="http://schemas.microsoft.com/office/drawing/2014/main" xmlns="" id="{C0D5252C-B427-4B18-932D-459788C23F35}"/>
                </a:ext>
              </a:extLst>
            </p:cNvPr>
            <p:cNvSpPr/>
            <p:nvPr/>
          </p:nvSpPr>
          <p:spPr>
            <a:xfrm>
              <a:off x="8877354" y="5080884"/>
              <a:ext cx="190500" cy="57150"/>
            </a:xfrm>
            <a:custGeom>
              <a:avLst/>
              <a:gdLst>
                <a:gd name="connsiteX0" fmla="*/ 8669 w 190500"/>
                <a:gd name="connsiteY0" fmla="*/ 53892 h 57150"/>
                <a:gd name="connsiteX1" fmla="*/ 188691 w 190500"/>
                <a:gd name="connsiteY1" fmla="*/ 27222 h 57150"/>
                <a:gd name="connsiteX2" fmla="*/ 8669 w 190500"/>
                <a:gd name="connsiteY2" fmla="*/ 53892 h 57150"/>
              </a:gdLst>
              <a:ahLst/>
              <a:cxnLst>
                <a:cxn ang="0">
                  <a:pos x="connsiteX0" y="connsiteY0"/>
                </a:cxn>
                <a:cxn ang="0">
                  <a:pos x="connsiteX1" y="connsiteY1"/>
                </a:cxn>
                <a:cxn ang="0">
                  <a:pos x="connsiteX2" y="connsiteY2"/>
                </a:cxn>
              </a:cxnLst>
              <a:rect l="l" t="t" r="r" b="b"/>
              <a:pathLst>
                <a:path w="190500" h="57150">
                  <a:moveTo>
                    <a:pt x="8669" y="53892"/>
                  </a:moveTo>
                  <a:cubicBezTo>
                    <a:pt x="4859" y="54845"/>
                    <a:pt x="188691" y="31985"/>
                    <a:pt x="188691" y="27222"/>
                  </a:cubicBezTo>
                  <a:cubicBezTo>
                    <a:pt x="189644" y="-31833"/>
                    <a:pt x="-12286" y="58655"/>
                    <a:pt x="8669" y="53892"/>
                  </a:cubicBezTo>
                  <a:close/>
                </a:path>
              </a:pathLst>
            </a:custGeom>
            <a:grpFill/>
            <a:ln w="9525" cap="flat">
              <a:noFill/>
              <a:prstDash val="solid"/>
              <a:miter/>
            </a:ln>
          </p:spPr>
          <p:txBody>
            <a:bodyPr rtlCol="0" anchor="ctr"/>
            <a:lstStyle/>
            <a:p>
              <a:endParaRPr lang="en-US">
                <a:solidFill>
                  <a:prstClr val="black"/>
                </a:solidFill>
              </a:endParaRPr>
            </a:p>
          </p:txBody>
        </p:sp>
        <p:sp>
          <p:nvSpPr>
            <p:cNvPr id="1283" name="Freeform: Shape 1282">
              <a:extLst>
                <a:ext uri="{FF2B5EF4-FFF2-40B4-BE49-F238E27FC236}">
                  <a16:creationId xmlns:a16="http://schemas.microsoft.com/office/drawing/2014/main" xmlns="" id="{157021E0-C15E-4DAF-ABE2-3DA7F8136191}"/>
                </a:ext>
              </a:extLst>
            </p:cNvPr>
            <p:cNvSpPr/>
            <p:nvPr/>
          </p:nvSpPr>
          <p:spPr>
            <a:xfrm>
              <a:off x="8852515" y="5098307"/>
              <a:ext cx="190500" cy="76200"/>
            </a:xfrm>
            <a:custGeom>
              <a:avLst/>
              <a:gdLst>
                <a:gd name="connsiteX0" fmla="*/ 9696 w 190500"/>
                <a:gd name="connsiteY0" fmla="*/ 73617 h 76200"/>
                <a:gd name="connsiteX1" fmla="*/ 187813 w 190500"/>
                <a:gd name="connsiteY1" fmla="*/ 27897 h 76200"/>
                <a:gd name="connsiteX2" fmla="*/ 9696 w 190500"/>
                <a:gd name="connsiteY2" fmla="*/ 73617 h 76200"/>
              </a:gdLst>
              <a:ahLst/>
              <a:cxnLst>
                <a:cxn ang="0">
                  <a:pos x="connsiteX0" y="connsiteY0"/>
                </a:cxn>
                <a:cxn ang="0">
                  <a:pos x="connsiteX1" y="connsiteY1"/>
                </a:cxn>
                <a:cxn ang="0">
                  <a:pos x="connsiteX2" y="connsiteY2"/>
                </a:cxn>
              </a:cxnLst>
              <a:rect l="l" t="t" r="r" b="b"/>
              <a:pathLst>
                <a:path w="190500" h="76200">
                  <a:moveTo>
                    <a:pt x="9696" y="73617"/>
                  </a:moveTo>
                  <a:cubicBezTo>
                    <a:pt x="5886" y="75522"/>
                    <a:pt x="187813" y="27897"/>
                    <a:pt x="187813" y="27897"/>
                  </a:cubicBezTo>
                  <a:cubicBezTo>
                    <a:pt x="187813" y="-41635"/>
                    <a:pt x="-17927" y="86952"/>
                    <a:pt x="9696" y="73617"/>
                  </a:cubicBezTo>
                  <a:close/>
                </a:path>
              </a:pathLst>
            </a:custGeom>
            <a:grpFill/>
            <a:ln w="9525" cap="flat">
              <a:noFill/>
              <a:prstDash val="solid"/>
              <a:miter/>
            </a:ln>
          </p:spPr>
          <p:txBody>
            <a:bodyPr rtlCol="0" anchor="ctr"/>
            <a:lstStyle/>
            <a:p>
              <a:endParaRPr lang="en-US">
                <a:solidFill>
                  <a:prstClr val="black"/>
                </a:solidFill>
              </a:endParaRPr>
            </a:p>
          </p:txBody>
        </p:sp>
        <p:sp>
          <p:nvSpPr>
            <p:cNvPr id="1284" name="Freeform: Shape 1283">
              <a:extLst>
                <a:ext uri="{FF2B5EF4-FFF2-40B4-BE49-F238E27FC236}">
                  <a16:creationId xmlns:a16="http://schemas.microsoft.com/office/drawing/2014/main" xmlns="" id="{1898E604-9C5E-4439-A20C-19B6C2EF13F5}"/>
                </a:ext>
              </a:extLst>
            </p:cNvPr>
            <p:cNvSpPr/>
            <p:nvPr/>
          </p:nvSpPr>
          <p:spPr>
            <a:xfrm>
              <a:off x="8855886" y="5172475"/>
              <a:ext cx="142875" cy="57150"/>
            </a:xfrm>
            <a:custGeom>
              <a:avLst/>
              <a:gdLst>
                <a:gd name="connsiteX0" fmla="*/ 11087 w 142875"/>
                <a:gd name="connsiteY0" fmla="*/ 57551 h 57150"/>
                <a:gd name="connsiteX1" fmla="*/ 136817 w 142875"/>
                <a:gd name="connsiteY1" fmla="*/ 26119 h 57150"/>
                <a:gd name="connsiteX2" fmla="*/ 11087 w 142875"/>
                <a:gd name="connsiteY2" fmla="*/ 57551 h 57150"/>
              </a:gdLst>
              <a:ahLst/>
              <a:cxnLst>
                <a:cxn ang="0">
                  <a:pos x="connsiteX0" y="connsiteY0"/>
                </a:cxn>
                <a:cxn ang="0">
                  <a:pos x="connsiteX1" y="connsiteY1"/>
                </a:cxn>
                <a:cxn ang="0">
                  <a:pos x="connsiteX2" y="connsiteY2"/>
                </a:cxn>
              </a:cxnLst>
              <a:rect l="l" t="t" r="r" b="b"/>
              <a:pathLst>
                <a:path w="142875" h="57150">
                  <a:moveTo>
                    <a:pt x="11087" y="57551"/>
                  </a:moveTo>
                  <a:cubicBezTo>
                    <a:pt x="12992" y="56599"/>
                    <a:pt x="136817" y="32786"/>
                    <a:pt x="136817" y="26119"/>
                  </a:cubicBezTo>
                  <a:cubicBezTo>
                    <a:pt x="136817" y="-34841"/>
                    <a:pt x="-19393" y="71839"/>
                    <a:pt x="11087" y="57551"/>
                  </a:cubicBezTo>
                  <a:close/>
                </a:path>
              </a:pathLst>
            </a:custGeom>
            <a:grpFill/>
            <a:ln w="9525" cap="flat">
              <a:noFill/>
              <a:prstDash val="solid"/>
              <a:miter/>
            </a:ln>
          </p:spPr>
          <p:txBody>
            <a:bodyPr rtlCol="0" anchor="ctr"/>
            <a:lstStyle/>
            <a:p>
              <a:endParaRPr lang="en-US">
                <a:solidFill>
                  <a:prstClr val="black"/>
                </a:solidFill>
              </a:endParaRPr>
            </a:p>
          </p:txBody>
        </p:sp>
        <p:sp>
          <p:nvSpPr>
            <p:cNvPr id="1285" name="Freeform: Shape 1284">
              <a:extLst>
                <a:ext uri="{FF2B5EF4-FFF2-40B4-BE49-F238E27FC236}">
                  <a16:creationId xmlns:a16="http://schemas.microsoft.com/office/drawing/2014/main" xmlns="" id="{E16ACB4C-2CBB-4355-A8BE-75127C6024E5}"/>
                </a:ext>
              </a:extLst>
            </p:cNvPr>
            <p:cNvSpPr/>
            <p:nvPr/>
          </p:nvSpPr>
          <p:spPr>
            <a:xfrm>
              <a:off x="9106527" y="5060005"/>
              <a:ext cx="123825" cy="200025"/>
            </a:xfrm>
            <a:custGeom>
              <a:avLst/>
              <a:gdLst>
                <a:gd name="connsiteX0" fmla="*/ 7144 w 123825"/>
                <a:gd name="connsiteY0" fmla="*/ 201454 h 200025"/>
                <a:gd name="connsiteX1" fmla="*/ 22384 w 123825"/>
                <a:gd name="connsiteY1" fmla="*/ 33814 h 200025"/>
                <a:gd name="connsiteX2" fmla="*/ 104299 w 123825"/>
                <a:gd name="connsiteY2" fmla="*/ 7144 h 200025"/>
                <a:gd name="connsiteX3" fmla="*/ 103346 w 123825"/>
                <a:gd name="connsiteY3" fmla="*/ 130016 h 200025"/>
                <a:gd name="connsiteX4" fmla="*/ 21431 w 123825"/>
                <a:gd name="connsiteY4" fmla="*/ 28099 h 200025"/>
                <a:gd name="connsiteX5" fmla="*/ 7144 w 123825"/>
                <a:gd name="connsiteY5" fmla="*/ 201454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825" h="200025">
                  <a:moveTo>
                    <a:pt x="7144" y="201454"/>
                  </a:moveTo>
                  <a:cubicBezTo>
                    <a:pt x="22384" y="176689"/>
                    <a:pt x="52864" y="30004"/>
                    <a:pt x="22384" y="33814"/>
                  </a:cubicBezTo>
                  <a:cubicBezTo>
                    <a:pt x="178594" y="323374"/>
                    <a:pt x="97631" y="9049"/>
                    <a:pt x="104299" y="7144"/>
                  </a:cubicBezTo>
                  <a:cubicBezTo>
                    <a:pt x="70009" y="16669"/>
                    <a:pt x="168116" y="113824"/>
                    <a:pt x="103346" y="130016"/>
                  </a:cubicBezTo>
                  <a:cubicBezTo>
                    <a:pt x="81439" y="134779"/>
                    <a:pt x="24289" y="10954"/>
                    <a:pt x="21431" y="28099"/>
                  </a:cubicBezTo>
                  <a:cubicBezTo>
                    <a:pt x="12859" y="65246"/>
                    <a:pt x="9049" y="198596"/>
                    <a:pt x="7144" y="201454"/>
                  </a:cubicBezTo>
                  <a:close/>
                </a:path>
              </a:pathLst>
            </a:custGeom>
            <a:grpFill/>
            <a:ln w="9525" cap="flat">
              <a:noFill/>
              <a:prstDash val="solid"/>
              <a:miter/>
            </a:ln>
          </p:spPr>
          <p:txBody>
            <a:bodyPr rtlCol="0" anchor="ctr"/>
            <a:lstStyle/>
            <a:p>
              <a:endParaRPr lang="en-US">
                <a:solidFill>
                  <a:prstClr val="black"/>
                </a:solidFill>
              </a:endParaRPr>
            </a:p>
          </p:txBody>
        </p:sp>
        <p:sp>
          <p:nvSpPr>
            <p:cNvPr id="1286" name="Freeform: Shape 1285">
              <a:extLst>
                <a:ext uri="{FF2B5EF4-FFF2-40B4-BE49-F238E27FC236}">
                  <a16:creationId xmlns:a16="http://schemas.microsoft.com/office/drawing/2014/main" xmlns="" id="{17FE6D7C-0EE1-4690-B1B4-11EF78B0C22F}"/>
                </a:ext>
              </a:extLst>
            </p:cNvPr>
            <p:cNvSpPr/>
            <p:nvPr/>
          </p:nvSpPr>
          <p:spPr>
            <a:xfrm>
              <a:off x="9578967" y="5003668"/>
              <a:ext cx="47625" cy="247650"/>
            </a:xfrm>
            <a:custGeom>
              <a:avLst/>
              <a:gdLst>
                <a:gd name="connsiteX0" fmla="*/ 7144 w 47625"/>
                <a:gd name="connsiteY0" fmla="*/ 7284 h 247650"/>
                <a:gd name="connsiteX1" fmla="*/ 37624 w 47625"/>
                <a:gd name="connsiteY1" fmla="*/ 241599 h 247650"/>
                <a:gd name="connsiteX2" fmla="*/ 7144 w 47625"/>
                <a:gd name="connsiteY2" fmla="*/ 7284 h 247650"/>
              </a:gdLst>
              <a:ahLst/>
              <a:cxnLst>
                <a:cxn ang="0">
                  <a:pos x="connsiteX0" y="connsiteY0"/>
                </a:cxn>
                <a:cxn ang="0">
                  <a:pos x="connsiteX1" y="connsiteY1"/>
                </a:cxn>
                <a:cxn ang="0">
                  <a:pos x="connsiteX2" y="connsiteY2"/>
                </a:cxn>
              </a:cxnLst>
              <a:rect l="l" t="t" r="r" b="b"/>
              <a:pathLst>
                <a:path w="47625" h="247650">
                  <a:moveTo>
                    <a:pt x="7144" y="7284"/>
                  </a:moveTo>
                  <a:cubicBezTo>
                    <a:pt x="8096" y="26334"/>
                    <a:pt x="17621" y="247314"/>
                    <a:pt x="37624" y="241599"/>
                  </a:cubicBezTo>
                  <a:cubicBezTo>
                    <a:pt x="65246" y="233979"/>
                    <a:pt x="7144" y="616"/>
                    <a:pt x="7144" y="7284"/>
                  </a:cubicBezTo>
                  <a:close/>
                </a:path>
              </a:pathLst>
            </a:custGeom>
            <a:grpFill/>
            <a:ln w="9525" cap="flat">
              <a:noFill/>
              <a:prstDash val="solid"/>
              <a:miter/>
            </a:ln>
          </p:spPr>
          <p:txBody>
            <a:bodyPr rtlCol="0" anchor="ctr"/>
            <a:lstStyle/>
            <a:p>
              <a:endParaRPr lang="en-US">
                <a:solidFill>
                  <a:prstClr val="black"/>
                </a:solidFill>
              </a:endParaRPr>
            </a:p>
          </p:txBody>
        </p:sp>
        <p:sp>
          <p:nvSpPr>
            <p:cNvPr id="1287" name="Freeform: Shape 1286">
              <a:extLst>
                <a:ext uri="{FF2B5EF4-FFF2-40B4-BE49-F238E27FC236}">
                  <a16:creationId xmlns:a16="http://schemas.microsoft.com/office/drawing/2014/main" xmlns="" id="{ECA6362E-5288-4F37-BC58-11B6833842C6}"/>
                </a:ext>
              </a:extLst>
            </p:cNvPr>
            <p:cNvSpPr/>
            <p:nvPr/>
          </p:nvSpPr>
          <p:spPr>
            <a:xfrm>
              <a:off x="9642742" y="5074853"/>
              <a:ext cx="47625" cy="161925"/>
            </a:xfrm>
            <a:custGeom>
              <a:avLst/>
              <a:gdLst>
                <a:gd name="connsiteX0" fmla="*/ 7186 w 47625"/>
                <a:gd name="connsiteY0" fmla="*/ 8489 h 161925"/>
                <a:gd name="connsiteX1" fmla="*/ 26236 w 47625"/>
                <a:gd name="connsiteY1" fmla="*/ 160889 h 161925"/>
                <a:gd name="connsiteX2" fmla="*/ 7186 w 47625"/>
                <a:gd name="connsiteY2" fmla="*/ 8489 h 161925"/>
              </a:gdLst>
              <a:ahLst/>
              <a:cxnLst>
                <a:cxn ang="0">
                  <a:pos x="connsiteX0" y="connsiteY0"/>
                </a:cxn>
                <a:cxn ang="0">
                  <a:pos x="connsiteX1" y="connsiteY1"/>
                </a:cxn>
                <a:cxn ang="0">
                  <a:pos x="connsiteX2" y="connsiteY2"/>
                </a:cxn>
              </a:cxnLst>
              <a:rect l="l" t="t" r="r" b="b"/>
              <a:pathLst>
                <a:path w="47625" h="161925">
                  <a:moveTo>
                    <a:pt x="7186" y="8489"/>
                  </a:moveTo>
                  <a:cubicBezTo>
                    <a:pt x="7186" y="7536"/>
                    <a:pt x="11948" y="160889"/>
                    <a:pt x="26236" y="160889"/>
                  </a:cubicBezTo>
                  <a:cubicBezTo>
                    <a:pt x="69098" y="160889"/>
                    <a:pt x="5281" y="-9609"/>
                    <a:pt x="7186" y="8489"/>
                  </a:cubicBezTo>
                  <a:close/>
                </a:path>
              </a:pathLst>
            </a:custGeom>
            <a:grpFill/>
            <a:ln w="9525" cap="flat">
              <a:noFill/>
              <a:prstDash val="solid"/>
              <a:miter/>
            </a:ln>
          </p:spPr>
          <p:txBody>
            <a:bodyPr rtlCol="0" anchor="ctr"/>
            <a:lstStyle/>
            <a:p>
              <a:endParaRPr lang="en-US">
                <a:solidFill>
                  <a:prstClr val="black"/>
                </a:solidFill>
              </a:endParaRPr>
            </a:p>
          </p:txBody>
        </p:sp>
        <p:sp>
          <p:nvSpPr>
            <p:cNvPr id="1288" name="Freeform: Shape 1287">
              <a:extLst>
                <a:ext uri="{FF2B5EF4-FFF2-40B4-BE49-F238E27FC236}">
                  <a16:creationId xmlns:a16="http://schemas.microsoft.com/office/drawing/2014/main" xmlns="" id="{DB20B340-F921-42E0-A629-C710F02A482A}"/>
                </a:ext>
              </a:extLst>
            </p:cNvPr>
            <p:cNvSpPr/>
            <p:nvPr/>
          </p:nvSpPr>
          <p:spPr>
            <a:xfrm>
              <a:off x="9577884" y="5091869"/>
              <a:ext cx="123825" cy="57150"/>
            </a:xfrm>
            <a:custGeom>
              <a:avLst/>
              <a:gdLst>
                <a:gd name="connsiteX0" fmla="*/ 11084 w 123825"/>
                <a:gd name="connsiteY0" fmla="*/ 42907 h 57150"/>
                <a:gd name="connsiteX1" fmla="*/ 118717 w 123825"/>
                <a:gd name="connsiteY1" fmla="*/ 30525 h 57150"/>
                <a:gd name="connsiteX2" fmla="*/ 11084 w 123825"/>
                <a:gd name="connsiteY2" fmla="*/ 42907 h 57150"/>
              </a:gdLst>
              <a:ahLst/>
              <a:cxnLst>
                <a:cxn ang="0">
                  <a:pos x="connsiteX0" y="connsiteY0"/>
                </a:cxn>
                <a:cxn ang="0">
                  <a:pos x="connsiteX1" y="connsiteY1"/>
                </a:cxn>
                <a:cxn ang="0">
                  <a:pos x="connsiteX2" y="connsiteY2"/>
                </a:cxn>
              </a:cxnLst>
              <a:rect l="l" t="t" r="r" b="b"/>
              <a:pathLst>
                <a:path w="123825" h="57150">
                  <a:moveTo>
                    <a:pt x="11084" y="42907"/>
                  </a:moveTo>
                  <a:cubicBezTo>
                    <a:pt x="58709" y="63862"/>
                    <a:pt x="94904" y="60052"/>
                    <a:pt x="118717" y="30525"/>
                  </a:cubicBezTo>
                  <a:cubicBezTo>
                    <a:pt x="118717" y="-28530"/>
                    <a:pt x="-17491" y="42907"/>
                    <a:pt x="11084" y="42907"/>
                  </a:cubicBezTo>
                  <a:close/>
                </a:path>
              </a:pathLst>
            </a:custGeom>
            <a:grpFill/>
            <a:ln w="9525" cap="flat">
              <a:noFill/>
              <a:prstDash val="solid"/>
              <a:miter/>
            </a:ln>
          </p:spPr>
          <p:txBody>
            <a:bodyPr rtlCol="0" anchor="ctr"/>
            <a:lstStyle/>
            <a:p>
              <a:endParaRPr lang="en-US">
                <a:solidFill>
                  <a:prstClr val="black"/>
                </a:solidFill>
              </a:endParaRPr>
            </a:p>
          </p:txBody>
        </p:sp>
        <p:sp>
          <p:nvSpPr>
            <p:cNvPr id="1289" name="Freeform: Shape 1288">
              <a:extLst>
                <a:ext uri="{FF2B5EF4-FFF2-40B4-BE49-F238E27FC236}">
                  <a16:creationId xmlns:a16="http://schemas.microsoft.com/office/drawing/2014/main" xmlns="" id="{AFE7B9FC-1551-49FD-9BFC-31EF73ED1C8A}"/>
                </a:ext>
              </a:extLst>
            </p:cNvPr>
            <p:cNvSpPr/>
            <p:nvPr/>
          </p:nvSpPr>
          <p:spPr>
            <a:xfrm>
              <a:off x="9703139" y="5107630"/>
              <a:ext cx="114300" cy="142875"/>
            </a:xfrm>
            <a:custGeom>
              <a:avLst/>
              <a:gdLst>
                <a:gd name="connsiteX0" fmla="*/ 97284 w 114300"/>
                <a:gd name="connsiteY0" fmla="*/ 7144 h 142875"/>
                <a:gd name="connsiteX1" fmla="*/ 79186 w 114300"/>
                <a:gd name="connsiteY1" fmla="*/ 127159 h 142875"/>
                <a:gd name="connsiteX2" fmla="*/ 52516 w 114300"/>
                <a:gd name="connsiteY2" fmla="*/ 18574 h 142875"/>
                <a:gd name="connsiteX3" fmla="*/ 33466 w 114300"/>
                <a:gd name="connsiteY3" fmla="*/ 118586 h 142875"/>
                <a:gd name="connsiteX4" fmla="*/ 97284 w 114300"/>
                <a:gd name="connsiteY4" fmla="*/ 7144 h 142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142875">
                  <a:moveTo>
                    <a:pt x="97284" y="7144"/>
                  </a:moveTo>
                  <a:cubicBezTo>
                    <a:pt x="-26541" y="7144"/>
                    <a:pt x="-13206" y="180499"/>
                    <a:pt x="79186" y="127159"/>
                  </a:cubicBezTo>
                  <a:cubicBezTo>
                    <a:pt x="157291" y="82391"/>
                    <a:pt x="55374" y="7144"/>
                    <a:pt x="52516" y="18574"/>
                  </a:cubicBezTo>
                  <a:cubicBezTo>
                    <a:pt x="41086" y="61436"/>
                    <a:pt x="151576" y="89059"/>
                    <a:pt x="33466" y="118586"/>
                  </a:cubicBezTo>
                  <a:cubicBezTo>
                    <a:pt x="-5586" y="128111"/>
                    <a:pt x="95379" y="7144"/>
                    <a:pt x="972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90" name="Freeform: Shape 1289">
              <a:extLst>
                <a:ext uri="{FF2B5EF4-FFF2-40B4-BE49-F238E27FC236}">
                  <a16:creationId xmlns:a16="http://schemas.microsoft.com/office/drawing/2014/main" xmlns="" id="{65E92FBB-E324-4921-AA52-315D7DF724F9}"/>
                </a:ext>
              </a:extLst>
            </p:cNvPr>
            <p:cNvSpPr/>
            <p:nvPr/>
          </p:nvSpPr>
          <p:spPr>
            <a:xfrm>
              <a:off x="9864058" y="5127880"/>
              <a:ext cx="114300" cy="57150"/>
            </a:xfrm>
            <a:custGeom>
              <a:avLst/>
              <a:gdLst>
                <a:gd name="connsiteX0" fmla="*/ 10660 w 114300"/>
                <a:gd name="connsiteY0" fmla="*/ 45949 h 57150"/>
                <a:gd name="connsiteX1" fmla="*/ 107815 w 114300"/>
                <a:gd name="connsiteY1" fmla="*/ 27852 h 57150"/>
                <a:gd name="connsiteX2" fmla="*/ 10660 w 114300"/>
                <a:gd name="connsiteY2" fmla="*/ 45949 h 57150"/>
              </a:gdLst>
              <a:ahLst/>
              <a:cxnLst>
                <a:cxn ang="0">
                  <a:pos x="connsiteX0" y="connsiteY0"/>
                </a:cxn>
                <a:cxn ang="0">
                  <a:pos x="connsiteX1" y="connsiteY1"/>
                </a:cxn>
                <a:cxn ang="0">
                  <a:pos x="connsiteX2" y="connsiteY2"/>
                </a:cxn>
              </a:cxnLst>
              <a:rect l="l" t="t" r="r" b="b"/>
              <a:pathLst>
                <a:path w="114300" h="57150">
                  <a:moveTo>
                    <a:pt x="10660" y="45949"/>
                  </a:moveTo>
                  <a:cubicBezTo>
                    <a:pt x="54475" y="61189"/>
                    <a:pt x="86860" y="55474"/>
                    <a:pt x="107815" y="27852"/>
                  </a:cubicBezTo>
                  <a:cubicBezTo>
                    <a:pt x="108767" y="-28346"/>
                    <a:pt x="-15058" y="47854"/>
                    <a:pt x="10660" y="45949"/>
                  </a:cubicBezTo>
                  <a:close/>
                </a:path>
              </a:pathLst>
            </a:custGeom>
            <a:grpFill/>
            <a:ln w="9525" cap="flat">
              <a:noFill/>
              <a:prstDash val="solid"/>
              <a:miter/>
            </a:ln>
          </p:spPr>
          <p:txBody>
            <a:bodyPr rtlCol="0" anchor="ctr"/>
            <a:lstStyle/>
            <a:p>
              <a:endParaRPr lang="en-US">
                <a:solidFill>
                  <a:prstClr val="black"/>
                </a:solidFill>
              </a:endParaRPr>
            </a:p>
          </p:txBody>
        </p:sp>
        <p:sp>
          <p:nvSpPr>
            <p:cNvPr id="1291" name="Freeform: Shape 1290">
              <a:extLst>
                <a:ext uri="{FF2B5EF4-FFF2-40B4-BE49-F238E27FC236}">
                  <a16:creationId xmlns:a16="http://schemas.microsoft.com/office/drawing/2014/main" xmlns="" id="{A8FD2D06-77B8-460D-9525-683C7A4FEA52}"/>
                </a:ext>
              </a:extLst>
            </p:cNvPr>
            <p:cNvSpPr/>
            <p:nvPr/>
          </p:nvSpPr>
          <p:spPr>
            <a:xfrm>
              <a:off x="9986849" y="5054084"/>
              <a:ext cx="200025" cy="171450"/>
            </a:xfrm>
            <a:custGeom>
              <a:avLst/>
              <a:gdLst>
                <a:gd name="connsiteX0" fmla="*/ 197431 w 200025"/>
                <a:gd name="connsiteY0" fmla="*/ 35925 h 171450"/>
                <a:gd name="connsiteX1" fmla="*/ 9789 w 200025"/>
                <a:gd name="connsiteY1" fmla="*/ 131175 h 171450"/>
                <a:gd name="connsiteX2" fmla="*/ 200289 w 200025"/>
                <a:gd name="connsiteY2" fmla="*/ 125460 h 171450"/>
                <a:gd name="connsiteX3" fmla="*/ 44079 w 200025"/>
                <a:gd name="connsiteY3" fmla="*/ 74977 h 171450"/>
                <a:gd name="connsiteX4" fmla="*/ 197431 w 200025"/>
                <a:gd name="connsiteY4" fmla="*/ 35925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025" h="171450">
                  <a:moveTo>
                    <a:pt x="197431" y="35925"/>
                  </a:moveTo>
                  <a:cubicBezTo>
                    <a:pt x="207909" y="-39323"/>
                    <a:pt x="-19739" y="47355"/>
                    <a:pt x="9789" y="131175"/>
                  </a:cubicBezTo>
                  <a:cubicBezTo>
                    <a:pt x="44079" y="227377"/>
                    <a:pt x="205051" y="130222"/>
                    <a:pt x="200289" y="125460"/>
                  </a:cubicBezTo>
                  <a:cubicBezTo>
                    <a:pt x="183144" y="108315"/>
                    <a:pt x="-36884" y="241665"/>
                    <a:pt x="44079" y="74977"/>
                  </a:cubicBezTo>
                  <a:cubicBezTo>
                    <a:pt x="62176" y="36877"/>
                    <a:pt x="201241" y="5445"/>
                    <a:pt x="197431" y="35925"/>
                  </a:cubicBezTo>
                  <a:close/>
                </a:path>
              </a:pathLst>
            </a:custGeom>
            <a:grpFill/>
            <a:ln w="9525" cap="flat">
              <a:noFill/>
              <a:prstDash val="solid"/>
              <a:miter/>
            </a:ln>
          </p:spPr>
          <p:txBody>
            <a:bodyPr rtlCol="0" anchor="ctr"/>
            <a:lstStyle/>
            <a:p>
              <a:endParaRPr lang="en-US">
                <a:solidFill>
                  <a:prstClr val="black"/>
                </a:solidFill>
              </a:endParaRPr>
            </a:p>
          </p:txBody>
        </p:sp>
        <p:sp>
          <p:nvSpPr>
            <p:cNvPr id="1292" name="Freeform: Shape 1291">
              <a:extLst>
                <a:ext uri="{FF2B5EF4-FFF2-40B4-BE49-F238E27FC236}">
                  <a16:creationId xmlns:a16="http://schemas.microsoft.com/office/drawing/2014/main" xmlns="" id="{A6CE6B35-9263-46B3-AEF0-E86DD470C302}"/>
                </a:ext>
              </a:extLst>
            </p:cNvPr>
            <p:cNvSpPr/>
            <p:nvPr/>
          </p:nvSpPr>
          <p:spPr>
            <a:xfrm>
              <a:off x="10219999" y="5025617"/>
              <a:ext cx="57150" cy="200025"/>
            </a:xfrm>
            <a:custGeom>
              <a:avLst/>
              <a:gdLst>
                <a:gd name="connsiteX0" fmla="*/ 7144 w 57150"/>
                <a:gd name="connsiteY0" fmla="*/ 7242 h 200025"/>
                <a:gd name="connsiteX1" fmla="*/ 50959 w 57150"/>
                <a:gd name="connsiteY1" fmla="*/ 190122 h 200025"/>
                <a:gd name="connsiteX2" fmla="*/ 7144 w 57150"/>
                <a:gd name="connsiteY2" fmla="*/ 7242 h 200025"/>
              </a:gdLst>
              <a:ahLst/>
              <a:cxnLst>
                <a:cxn ang="0">
                  <a:pos x="connsiteX0" y="connsiteY0"/>
                </a:cxn>
                <a:cxn ang="0">
                  <a:pos x="connsiteX1" y="connsiteY1"/>
                </a:cxn>
                <a:cxn ang="0">
                  <a:pos x="connsiteX2" y="connsiteY2"/>
                </a:cxn>
              </a:cxnLst>
              <a:rect l="l" t="t" r="r" b="b"/>
              <a:pathLst>
                <a:path w="57150" h="200025">
                  <a:moveTo>
                    <a:pt x="7144" y="7242"/>
                  </a:moveTo>
                  <a:cubicBezTo>
                    <a:pt x="10001" y="27244"/>
                    <a:pt x="35719" y="235842"/>
                    <a:pt x="50959" y="190122"/>
                  </a:cubicBezTo>
                  <a:cubicBezTo>
                    <a:pt x="56674" y="172977"/>
                    <a:pt x="7144" y="2479"/>
                    <a:pt x="7144" y="7242"/>
                  </a:cubicBezTo>
                  <a:close/>
                </a:path>
              </a:pathLst>
            </a:custGeom>
            <a:grpFill/>
            <a:ln w="9525" cap="flat">
              <a:noFill/>
              <a:prstDash val="solid"/>
              <a:miter/>
            </a:ln>
          </p:spPr>
          <p:txBody>
            <a:bodyPr rtlCol="0" anchor="ctr"/>
            <a:lstStyle/>
            <a:p>
              <a:endParaRPr lang="en-US">
                <a:solidFill>
                  <a:prstClr val="black"/>
                </a:solidFill>
              </a:endParaRPr>
            </a:p>
          </p:txBody>
        </p:sp>
        <p:sp>
          <p:nvSpPr>
            <p:cNvPr id="1293" name="Freeform: Shape 1292">
              <a:extLst>
                <a:ext uri="{FF2B5EF4-FFF2-40B4-BE49-F238E27FC236}">
                  <a16:creationId xmlns:a16="http://schemas.microsoft.com/office/drawing/2014/main" xmlns="" id="{C130E0C1-BEDE-4B5E-8778-79C72813AF6E}"/>
                </a:ext>
              </a:extLst>
            </p:cNvPr>
            <p:cNvSpPr/>
            <p:nvPr/>
          </p:nvSpPr>
          <p:spPr>
            <a:xfrm>
              <a:off x="10304678" y="5065025"/>
              <a:ext cx="47625" cy="142875"/>
            </a:xfrm>
            <a:custGeom>
              <a:avLst/>
              <a:gdLst>
                <a:gd name="connsiteX0" fmla="*/ 7237 w 47625"/>
                <a:gd name="connsiteY0" fmla="*/ 8792 h 142875"/>
                <a:gd name="connsiteX1" fmla="*/ 26287 w 47625"/>
                <a:gd name="connsiteY1" fmla="*/ 142142 h 142875"/>
                <a:gd name="connsiteX2" fmla="*/ 7237 w 47625"/>
                <a:gd name="connsiteY2" fmla="*/ 8792 h 142875"/>
              </a:gdLst>
              <a:ahLst/>
              <a:cxnLst>
                <a:cxn ang="0">
                  <a:pos x="connsiteX0" y="connsiteY0"/>
                </a:cxn>
                <a:cxn ang="0">
                  <a:pos x="connsiteX1" y="connsiteY1"/>
                </a:cxn>
                <a:cxn ang="0">
                  <a:pos x="connsiteX2" y="connsiteY2"/>
                </a:cxn>
              </a:cxnLst>
              <a:rect l="l" t="t" r="r" b="b"/>
              <a:pathLst>
                <a:path w="47625" h="142875">
                  <a:moveTo>
                    <a:pt x="7237" y="8792"/>
                  </a:moveTo>
                  <a:cubicBezTo>
                    <a:pt x="7237" y="9744"/>
                    <a:pt x="11047" y="142142"/>
                    <a:pt x="26287" y="142142"/>
                  </a:cubicBezTo>
                  <a:cubicBezTo>
                    <a:pt x="68197" y="142142"/>
                    <a:pt x="4380" y="-10258"/>
                    <a:pt x="7237" y="8792"/>
                  </a:cubicBezTo>
                  <a:close/>
                </a:path>
              </a:pathLst>
            </a:custGeom>
            <a:grpFill/>
            <a:ln w="9525" cap="flat">
              <a:noFill/>
              <a:prstDash val="solid"/>
              <a:miter/>
            </a:ln>
          </p:spPr>
          <p:txBody>
            <a:bodyPr rtlCol="0" anchor="ctr"/>
            <a:lstStyle/>
            <a:p>
              <a:endParaRPr lang="en-US">
                <a:solidFill>
                  <a:prstClr val="black"/>
                </a:solidFill>
              </a:endParaRPr>
            </a:p>
          </p:txBody>
        </p:sp>
        <p:sp>
          <p:nvSpPr>
            <p:cNvPr id="1294" name="Freeform: Shape 1293">
              <a:extLst>
                <a:ext uri="{FF2B5EF4-FFF2-40B4-BE49-F238E27FC236}">
                  <a16:creationId xmlns:a16="http://schemas.microsoft.com/office/drawing/2014/main" xmlns="" id="{CC25B81B-DDE4-4A13-9202-3A40C8B73B3E}"/>
                </a:ext>
              </a:extLst>
            </p:cNvPr>
            <p:cNvSpPr/>
            <p:nvPr/>
          </p:nvSpPr>
          <p:spPr>
            <a:xfrm>
              <a:off x="10219026" y="5096312"/>
              <a:ext cx="104775" cy="57150"/>
            </a:xfrm>
            <a:custGeom>
              <a:avLst/>
              <a:gdLst>
                <a:gd name="connsiteX0" fmla="*/ 10974 w 104775"/>
                <a:gd name="connsiteY0" fmla="*/ 43227 h 57150"/>
                <a:gd name="connsiteX1" fmla="*/ 103367 w 104775"/>
                <a:gd name="connsiteY1" fmla="*/ 25129 h 57150"/>
                <a:gd name="connsiteX2" fmla="*/ 10974 w 104775"/>
                <a:gd name="connsiteY2" fmla="*/ 43227 h 57150"/>
              </a:gdLst>
              <a:ahLst/>
              <a:cxnLst>
                <a:cxn ang="0">
                  <a:pos x="connsiteX0" y="connsiteY0"/>
                </a:cxn>
                <a:cxn ang="0">
                  <a:pos x="connsiteX1" y="connsiteY1"/>
                </a:cxn>
                <a:cxn ang="0">
                  <a:pos x="connsiteX2" y="connsiteY2"/>
                </a:cxn>
              </a:cxnLst>
              <a:rect l="l" t="t" r="r" b="b"/>
              <a:pathLst>
                <a:path w="104775" h="57150">
                  <a:moveTo>
                    <a:pt x="10974" y="43227"/>
                  </a:moveTo>
                  <a:cubicBezTo>
                    <a:pt x="56694" y="61324"/>
                    <a:pt x="87174" y="54657"/>
                    <a:pt x="103367" y="25129"/>
                  </a:cubicBezTo>
                  <a:cubicBezTo>
                    <a:pt x="89079" y="-24401"/>
                    <a:pt x="-13791" y="44179"/>
                    <a:pt x="10974" y="43227"/>
                  </a:cubicBezTo>
                  <a:close/>
                </a:path>
              </a:pathLst>
            </a:custGeom>
            <a:grpFill/>
            <a:ln w="9525" cap="flat">
              <a:noFill/>
              <a:prstDash val="solid"/>
              <a:miter/>
            </a:ln>
          </p:spPr>
          <p:txBody>
            <a:bodyPr rtlCol="0" anchor="ctr"/>
            <a:lstStyle/>
            <a:p>
              <a:endParaRPr lang="en-US">
                <a:solidFill>
                  <a:prstClr val="black"/>
                </a:solidFill>
              </a:endParaRPr>
            </a:p>
          </p:txBody>
        </p:sp>
        <p:sp>
          <p:nvSpPr>
            <p:cNvPr id="1295" name="Freeform: Shape 1294">
              <a:extLst>
                <a:ext uri="{FF2B5EF4-FFF2-40B4-BE49-F238E27FC236}">
                  <a16:creationId xmlns:a16="http://schemas.microsoft.com/office/drawing/2014/main" xmlns="" id="{6E6D16FD-9C6C-4978-91F7-E662DDC1F43C}"/>
                </a:ext>
              </a:extLst>
            </p:cNvPr>
            <p:cNvSpPr/>
            <p:nvPr/>
          </p:nvSpPr>
          <p:spPr>
            <a:xfrm>
              <a:off x="10355950" y="5177101"/>
              <a:ext cx="85725" cy="114300"/>
            </a:xfrm>
            <a:custGeom>
              <a:avLst/>
              <a:gdLst>
                <a:gd name="connsiteX0" fmla="*/ 50263 w 85725"/>
                <a:gd name="connsiteY0" fmla="*/ 45305 h 114300"/>
                <a:gd name="connsiteX1" fmla="*/ 9305 w 85725"/>
                <a:gd name="connsiteY1" fmla="*/ 87215 h 114300"/>
                <a:gd name="connsiteX2" fmla="*/ 82648 w 85725"/>
                <a:gd name="connsiteY2" fmla="*/ 104360 h 114300"/>
                <a:gd name="connsiteX3" fmla="*/ 16925 w 85725"/>
                <a:gd name="connsiteY3" fmla="*/ 100550 h 114300"/>
                <a:gd name="connsiteX4" fmla="*/ 83600 w 85725"/>
                <a:gd name="connsiteY4" fmla="*/ 21493 h 114300"/>
                <a:gd name="connsiteX5" fmla="*/ 50263 w 85725"/>
                <a:gd name="connsiteY5" fmla="*/ 4530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14300">
                  <a:moveTo>
                    <a:pt x="50263" y="45305"/>
                  </a:moveTo>
                  <a:cubicBezTo>
                    <a:pt x="75028" y="59593"/>
                    <a:pt x="23593" y="78643"/>
                    <a:pt x="9305" y="87215"/>
                  </a:cubicBezTo>
                  <a:cubicBezTo>
                    <a:pt x="-7840" y="96740"/>
                    <a:pt x="82648" y="128173"/>
                    <a:pt x="82648" y="104360"/>
                  </a:cubicBezTo>
                  <a:cubicBezTo>
                    <a:pt x="82648" y="98645"/>
                    <a:pt x="12163" y="65308"/>
                    <a:pt x="16925" y="100550"/>
                  </a:cubicBezTo>
                  <a:cubicBezTo>
                    <a:pt x="57883" y="89120"/>
                    <a:pt x="79790" y="62450"/>
                    <a:pt x="83600" y="21493"/>
                  </a:cubicBezTo>
                  <a:cubicBezTo>
                    <a:pt x="71218" y="-29942"/>
                    <a:pt x="27403" y="75785"/>
                    <a:pt x="50263" y="45305"/>
                  </a:cubicBezTo>
                  <a:close/>
                </a:path>
              </a:pathLst>
            </a:custGeom>
            <a:grpFill/>
            <a:ln w="9525" cap="flat">
              <a:noFill/>
              <a:prstDash val="solid"/>
              <a:miter/>
            </a:ln>
          </p:spPr>
          <p:txBody>
            <a:bodyPr rtlCol="0" anchor="ctr"/>
            <a:lstStyle/>
            <a:p>
              <a:endParaRPr lang="en-US">
                <a:solidFill>
                  <a:prstClr val="black"/>
                </a:solidFill>
              </a:endParaRPr>
            </a:p>
          </p:txBody>
        </p:sp>
        <p:sp>
          <p:nvSpPr>
            <p:cNvPr id="1296" name="Freeform: Shape 1295">
              <a:extLst>
                <a:ext uri="{FF2B5EF4-FFF2-40B4-BE49-F238E27FC236}">
                  <a16:creationId xmlns:a16="http://schemas.microsoft.com/office/drawing/2014/main" xmlns="" id="{1A08E861-FC5C-45B5-A1B2-275DBA9CF86B}"/>
                </a:ext>
              </a:extLst>
            </p:cNvPr>
            <p:cNvSpPr/>
            <p:nvPr/>
          </p:nvSpPr>
          <p:spPr>
            <a:xfrm>
              <a:off x="10294302" y="5097088"/>
              <a:ext cx="133350" cy="38100"/>
            </a:xfrm>
            <a:custGeom>
              <a:avLst/>
              <a:gdLst>
                <a:gd name="connsiteX0" fmla="*/ 9041 w 133350"/>
                <a:gd name="connsiteY0" fmla="*/ 32926 h 38100"/>
                <a:gd name="connsiteX1" fmla="*/ 132866 w 133350"/>
                <a:gd name="connsiteY1" fmla="*/ 25306 h 38100"/>
                <a:gd name="connsiteX2" fmla="*/ 9041 w 133350"/>
                <a:gd name="connsiteY2" fmla="*/ 32926 h 38100"/>
              </a:gdLst>
              <a:ahLst/>
              <a:cxnLst>
                <a:cxn ang="0">
                  <a:pos x="connsiteX0" y="connsiteY0"/>
                </a:cxn>
                <a:cxn ang="0">
                  <a:pos x="connsiteX1" y="connsiteY1"/>
                </a:cxn>
                <a:cxn ang="0">
                  <a:pos x="connsiteX2" y="connsiteY2"/>
                </a:cxn>
              </a:cxnLst>
              <a:rect l="l" t="t" r="r" b="b"/>
              <a:pathLst>
                <a:path w="133350" h="38100">
                  <a:moveTo>
                    <a:pt x="9041" y="32926"/>
                  </a:moveTo>
                  <a:cubicBezTo>
                    <a:pt x="9993" y="32926"/>
                    <a:pt x="132866" y="37688"/>
                    <a:pt x="132866" y="25306"/>
                  </a:cubicBezTo>
                  <a:cubicBezTo>
                    <a:pt x="133819" y="-20414"/>
                    <a:pt x="-10961" y="34831"/>
                    <a:pt x="9041" y="32926"/>
                  </a:cubicBezTo>
                  <a:close/>
                </a:path>
              </a:pathLst>
            </a:custGeom>
            <a:grpFill/>
            <a:ln w="9525" cap="flat">
              <a:noFill/>
              <a:prstDash val="solid"/>
              <a:miter/>
            </a:ln>
          </p:spPr>
          <p:txBody>
            <a:bodyPr rtlCol="0" anchor="ctr"/>
            <a:lstStyle/>
            <a:p>
              <a:endParaRPr lang="en-US">
                <a:solidFill>
                  <a:prstClr val="black"/>
                </a:solidFill>
              </a:endParaRPr>
            </a:p>
          </p:txBody>
        </p:sp>
        <p:sp>
          <p:nvSpPr>
            <p:cNvPr id="1297" name="Freeform: Shape 1296">
              <a:extLst>
                <a:ext uri="{FF2B5EF4-FFF2-40B4-BE49-F238E27FC236}">
                  <a16:creationId xmlns:a16="http://schemas.microsoft.com/office/drawing/2014/main" xmlns="" id="{29BCF32A-CA16-41CE-91AF-25DC75ABC06B}"/>
                </a:ext>
              </a:extLst>
            </p:cNvPr>
            <p:cNvSpPr/>
            <p:nvPr/>
          </p:nvSpPr>
          <p:spPr>
            <a:xfrm>
              <a:off x="10514798" y="5074436"/>
              <a:ext cx="152400" cy="47625"/>
            </a:xfrm>
            <a:custGeom>
              <a:avLst/>
              <a:gdLst>
                <a:gd name="connsiteX0" fmla="*/ 7620 w 152400"/>
                <a:gd name="connsiteY0" fmla="*/ 42243 h 47625"/>
                <a:gd name="connsiteX1" fmla="*/ 151448 w 152400"/>
                <a:gd name="connsiteY1" fmla="*/ 27956 h 47625"/>
                <a:gd name="connsiteX2" fmla="*/ 7620 w 152400"/>
                <a:gd name="connsiteY2" fmla="*/ 42243 h 47625"/>
              </a:gdLst>
              <a:ahLst/>
              <a:cxnLst>
                <a:cxn ang="0">
                  <a:pos x="connsiteX0" y="connsiteY0"/>
                </a:cxn>
                <a:cxn ang="0">
                  <a:pos x="connsiteX1" y="connsiteY1"/>
                </a:cxn>
                <a:cxn ang="0">
                  <a:pos x="connsiteX2" y="connsiteY2"/>
                </a:cxn>
              </a:cxnLst>
              <a:rect l="l" t="t" r="r" b="b"/>
              <a:pathLst>
                <a:path w="152400" h="47625">
                  <a:moveTo>
                    <a:pt x="7620" y="42243"/>
                  </a:moveTo>
                  <a:cubicBezTo>
                    <a:pt x="14288" y="29861"/>
                    <a:pt x="155258" y="43196"/>
                    <a:pt x="151448" y="27956"/>
                  </a:cubicBezTo>
                  <a:cubicBezTo>
                    <a:pt x="134303" y="-32052"/>
                    <a:pt x="-1905" y="58436"/>
                    <a:pt x="7620" y="42243"/>
                  </a:cubicBezTo>
                  <a:close/>
                </a:path>
              </a:pathLst>
            </a:custGeom>
            <a:grpFill/>
            <a:ln w="9525" cap="flat">
              <a:noFill/>
              <a:prstDash val="solid"/>
              <a:miter/>
            </a:ln>
          </p:spPr>
          <p:txBody>
            <a:bodyPr rtlCol="0" anchor="ctr"/>
            <a:lstStyle/>
            <a:p>
              <a:endParaRPr lang="en-US">
                <a:solidFill>
                  <a:prstClr val="black"/>
                </a:solidFill>
              </a:endParaRPr>
            </a:p>
          </p:txBody>
        </p:sp>
        <p:sp>
          <p:nvSpPr>
            <p:cNvPr id="1298" name="Freeform: Shape 1297">
              <a:extLst>
                <a:ext uri="{FF2B5EF4-FFF2-40B4-BE49-F238E27FC236}">
                  <a16:creationId xmlns:a16="http://schemas.microsoft.com/office/drawing/2014/main" xmlns="" id="{4B40E019-2020-45AB-9E91-7C893FB50DAA}"/>
                </a:ext>
              </a:extLst>
            </p:cNvPr>
            <p:cNvSpPr/>
            <p:nvPr/>
          </p:nvSpPr>
          <p:spPr>
            <a:xfrm>
              <a:off x="10693964" y="5055838"/>
              <a:ext cx="152400" cy="161925"/>
            </a:xfrm>
            <a:custGeom>
              <a:avLst/>
              <a:gdLst>
                <a:gd name="connsiteX0" fmla="*/ 127538 w 152400"/>
                <a:gd name="connsiteY0" fmla="*/ 34171 h 161925"/>
                <a:gd name="connsiteX1" fmla="*/ 17049 w 152400"/>
                <a:gd name="connsiteY1" fmla="*/ 59889 h 161925"/>
                <a:gd name="connsiteX2" fmla="*/ 151351 w 152400"/>
                <a:gd name="connsiteY2" fmla="*/ 145614 h 161925"/>
                <a:gd name="connsiteX3" fmla="*/ 38004 w 152400"/>
                <a:gd name="connsiteY3" fmla="*/ 59889 h 161925"/>
                <a:gd name="connsiteX4" fmla="*/ 127538 w 152400"/>
                <a:gd name="connsiteY4" fmla="*/ 34171 h 161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00" h="161925">
                  <a:moveTo>
                    <a:pt x="127538" y="34171"/>
                  </a:moveTo>
                  <a:cubicBezTo>
                    <a:pt x="143731" y="20836"/>
                    <a:pt x="48481" y="-31551"/>
                    <a:pt x="17049" y="59889"/>
                  </a:cubicBezTo>
                  <a:cubicBezTo>
                    <a:pt x="-36291" y="216099"/>
                    <a:pt x="142779" y="131326"/>
                    <a:pt x="151351" y="145614"/>
                  </a:cubicBezTo>
                  <a:cubicBezTo>
                    <a:pt x="132301" y="113229"/>
                    <a:pt x="-37244" y="205621"/>
                    <a:pt x="38004" y="59889"/>
                  </a:cubicBezTo>
                  <a:cubicBezTo>
                    <a:pt x="73246" y="-9644"/>
                    <a:pt x="117061" y="41791"/>
                    <a:pt x="127538" y="34171"/>
                  </a:cubicBezTo>
                  <a:close/>
                </a:path>
              </a:pathLst>
            </a:custGeom>
            <a:grpFill/>
            <a:ln w="9525" cap="flat">
              <a:noFill/>
              <a:prstDash val="solid"/>
              <a:miter/>
            </a:ln>
          </p:spPr>
          <p:txBody>
            <a:bodyPr rtlCol="0" anchor="ctr"/>
            <a:lstStyle/>
            <a:p>
              <a:endParaRPr lang="en-US">
                <a:solidFill>
                  <a:prstClr val="black"/>
                </a:solidFill>
              </a:endParaRPr>
            </a:p>
          </p:txBody>
        </p:sp>
        <p:sp>
          <p:nvSpPr>
            <p:cNvPr id="1299" name="Freeform: Shape 1298">
              <a:extLst>
                <a:ext uri="{FF2B5EF4-FFF2-40B4-BE49-F238E27FC236}">
                  <a16:creationId xmlns:a16="http://schemas.microsoft.com/office/drawing/2014/main" xmlns="" id="{AA166827-60F6-406E-86F8-ECD3D6D45712}"/>
                </a:ext>
              </a:extLst>
            </p:cNvPr>
            <p:cNvSpPr/>
            <p:nvPr/>
          </p:nvSpPr>
          <p:spPr>
            <a:xfrm>
              <a:off x="10914003" y="5022155"/>
              <a:ext cx="38100" cy="180975"/>
            </a:xfrm>
            <a:custGeom>
              <a:avLst/>
              <a:gdLst>
                <a:gd name="connsiteX0" fmla="*/ 7512 w 38100"/>
                <a:gd name="connsiteY0" fmla="*/ 7847 h 180975"/>
                <a:gd name="connsiteX1" fmla="*/ 18942 w 38100"/>
                <a:gd name="connsiteY1" fmla="*/ 173582 h 180975"/>
                <a:gd name="connsiteX2" fmla="*/ 36087 w 38100"/>
                <a:gd name="connsiteY2" fmla="*/ 151674 h 180975"/>
                <a:gd name="connsiteX3" fmla="*/ 15133 w 38100"/>
                <a:gd name="connsiteY3" fmla="*/ 164057 h 180975"/>
                <a:gd name="connsiteX4" fmla="*/ 7512 w 38100"/>
                <a:gd name="connsiteY4" fmla="*/ 7847 h 180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180975">
                  <a:moveTo>
                    <a:pt x="7512" y="7847"/>
                  </a:moveTo>
                  <a:cubicBezTo>
                    <a:pt x="6560" y="65949"/>
                    <a:pt x="6560" y="122147"/>
                    <a:pt x="18942" y="173582"/>
                  </a:cubicBezTo>
                  <a:cubicBezTo>
                    <a:pt x="19895" y="179297"/>
                    <a:pt x="46565" y="162152"/>
                    <a:pt x="36087" y="151674"/>
                  </a:cubicBezTo>
                  <a:cubicBezTo>
                    <a:pt x="25610" y="148817"/>
                    <a:pt x="18942" y="153579"/>
                    <a:pt x="15133" y="164057"/>
                  </a:cubicBezTo>
                  <a:cubicBezTo>
                    <a:pt x="55137" y="175487"/>
                    <a:pt x="7512" y="-5488"/>
                    <a:pt x="7512" y="7847"/>
                  </a:cubicBezTo>
                  <a:close/>
                </a:path>
              </a:pathLst>
            </a:custGeom>
            <a:grpFill/>
            <a:ln w="9525" cap="flat">
              <a:noFill/>
              <a:prstDash val="solid"/>
              <a:miter/>
            </a:ln>
          </p:spPr>
          <p:txBody>
            <a:bodyPr rtlCol="0" anchor="ctr"/>
            <a:lstStyle/>
            <a:p>
              <a:endParaRPr lang="en-US">
                <a:solidFill>
                  <a:prstClr val="black"/>
                </a:solidFill>
              </a:endParaRPr>
            </a:p>
          </p:txBody>
        </p:sp>
        <p:sp>
          <p:nvSpPr>
            <p:cNvPr id="1300" name="Freeform: Shape 1299">
              <a:extLst>
                <a:ext uri="{FF2B5EF4-FFF2-40B4-BE49-F238E27FC236}">
                  <a16:creationId xmlns:a16="http://schemas.microsoft.com/office/drawing/2014/main" xmlns="" id="{A7C5F4EA-C8CB-4C25-B0B5-A0D5B51FDCF7}"/>
                </a:ext>
              </a:extLst>
            </p:cNvPr>
            <p:cNvSpPr/>
            <p:nvPr/>
          </p:nvSpPr>
          <p:spPr>
            <a:xfrm>
              <a:off x="10987714" y="5017420"/>
              <a:ext cx="47625" cy="190500"/>
            </a:xfrm>
            <a:custGeom>
              <a:avLst/>
              <a:gdLst>
                <a:gd name="connsiteX0" fmla="*/ 7144 w 47625"/>
                <a:gd name="connsiteY0" fmla="*/ 7819 h 190500"/>
                <a:gd name="connsiteX1" fmla="*/ 38576 w 47625"/>
                <a:gd name="connsiteY1" fmla="*/ 188794 h 190500"/>
                <a:gd name="connsiteX2" fmla="*/ 7144 w 47625"/>
                <a:gd name="connsiteY2" fmla="*/ 7819 h 190500"/>
              </a:gdLst>
              <a:ahLst/>
              <a:cxnLst>
                <a:cxn ang="0">
                  <a:pos x="connsiteX0" y="connsiteY0"/>
                </a:cxn>
                <a:cxn ang="0">
                  <a:pos x="connsiteX1" y="connsiteY1"/>
                </a:cxn>
                <a:cxn ang="0">
                  <a:pos x="connsiteX2" y="connsiteY2"/>
                </a:cxn>
              </a:cxnLst>
              <a:rect l="l" t="t" r="r" b="b"/>
              <a:pathLst>
                <a:path w="47625" h="190500">
                  <a:moveTo>
                    <a:pt x="7144" y="7819"/>
                  </a:moveTo>
                  <a:cubicBezTo>
                    <a:pt x="7144" y="1151"/>
                    <a:pt x="10954" y="196414"/>
                    <a:pt x="38576" y="188794"/>
                  </a:cubicBezTo>
                  <a:cubicBezTo>
                    <a:pt x="60484" y="183079"/>
                    <a:pt x="7144" y="-5516"/>
                    <a:pt x="7144" y="7819"/>
                  </a:cubicBezTo>
                  <a:close/>
                </a:path>
              </a:pathLst>
            </a:custGeom>
            <a:grpFill/>
            <a:ln w="9525" cap="flat">
              <a:noFill/>
              <a:prstDash val="solid"/>
              <a:miter/>
            </a:ln>
          </p:spPr>
          <p:txBody>
            <a:bodyPr rtlCol="0" anchor="ctr"/>
            <a:lstStyle/>
            <a:p>
              <a:endParaRPr lang="en-US">
                <a:solidFill>
                  <a:prstClr val="black"/>
                </a:solidFill>
              </a:endParaRPr>
            </a:p>
          </p:txBody>
        </p:sp>
        <p:sp>
          <p:nvSpPr>
            <p:cNvPr id="1301" name="Freeform: Shape 1300">
              <a:extLst>
                <a:ext uri="{FF2B5EF4-FFF2-40B4-BE49-F238E27FC236}">
                  <a16:creationId xmlns:a16="http://schemas.microsoft.com/office/drawing/2014/main" xmlns="" id="{2C6D8D30-19A8-4354-B830-554CAE0B9BC3}"/>
                </a:ext>
              </a:extLst>
            </p:cNvPr>
            <p:cNvSpPr/>
            <p:nvPr/>
          </p:nvSpPr>
          <p:spPr>
            <a:xfrm>
              <a:off x="10912959" y="5089769"/>
              <a:ext cx="123825" cy="38100"/>
            </a:xfrm>
            <a:custGeom>
              <a:avLst/>
              <a:gdLst>
                <a:gd name="connsiteX0" fmla="*/ 10462 w 123825"/>
                <a:gd name="connsiteY0" fmla="*/ 25958 h 38100"/>
                <a:gd name="connsiteX1" fmla="*/ 123809 w 123825"/>
                <a:gd name="connsiteY1" fmla="*/ 29768 h 38100"/>
                <a:gd name="connsiteX2" fmla="*/ 10462 w 123825"/>
                <a:gd name="connsiteY2" fmla="*/ 25958 h 38100"/>
              </a:gdLst>
              <a:ahLst/>
              <a:cxnLst>
                <a:cxn ang="0">
                  <a:pos x="connsiteX0" y="connsiteY0"/>
                </a:cxn>
                <a:cxn ang="0">
                  <a:pos x="connsiteX1" y="connsiteY1"/>
                </a:cxn>
                <a:cxn ang="0">
                  <a:pos x="connsiteX2" y="connsiteY2"/>
                </a:cxn>
              </a:cxnLst>
              <a:rect l="l" t="t" r="r" b="b"/>
              <a:pathLst>
                <a:path w="123825" h="38100">
                  <a:moveTo>
                    <a:pt x="10462" y="25958"/>
                  </a:moveTo>
                  <a:cubicBezTo>
                    <a:pt x="12367" y="25958"/>
                    <a:pt x="120952" y="39293"/>
                    <a:pt x="123809" y="29768"/>
                  </a:cubicBezTo>
                  <a:cubicBezTo>
                    <a:pt x="137144" y="-18810"/>
                    <a:pt x="-17161" y="25958"/>
                    <a:pt x="10462" y="25958"/>
                  </a:cubicBezTo>
                  <a:close/>
                </a:path>
              </a:pathLst>
            </a:custGeom>
            <a:grpFill/>
            <a:ln w="9525" cap="flat">
              <a:noFill/>
              <a:prstDash val="solid"/>
              <a:miter/>
            </a:ln>
          </p:spPr>
          <p:txBody>
            <a:bodyPr rtlCol="0" anchor="ctr"/>
            <a:lstStyle/>
            <a:p>
              <a:endParaRPr lang="en-US">
                <a:solidFill>
                  <a:prstClr val="black"/>
                </a:solidFill>
              </a:endParaRPr>
            </a:p>
          </p:txBody>
        </p:sp>
        <p:sp>
          <p:nvSpPr>
            <p:cNvPr id="1302" name="Freeform: Shape 1301">
              <a:extLst>
                <a:ext uri="{FF2B5EF4-FFF2-40B4-BE49-F238E27FC236}">
                  <a16:creationId xmlns:a16="http://schemas.microsoft.com/office/drawing/2014/main" xmlns="" id="{73031C95-B2B4-4316-948E-4595E9E274CD}"/>
                </a:ext>
              </a:extLst>
            </p:cNvPr>
            <p:cNvSpPr/>
            <p:nvPr/>
          </p:nvSpPr>
          <p:spPr>
            <a:xfrm>
              <a:off x="11041054" y="5178016"/>
              <a:ext cx="104775" cy="123825"/>
            </a:xfrm>
            <a:custGeom>
              <a:avLst/>
              <a:gdLst>
                <a:gd name="connsiteX0" fmla="*/ 30956 w 104775"/>
                <a:gd name="connsiteY0" fmla="*/ 17720 h 123825"/>
                <a:gd name="connsiteX1" fmla="*/ 63341 w 104775"/>
                <a:gd name="connsiteY1" fmla="*/ 12958 h 123825"/>
                <a:gd name="connsiteX2" fmla="*/ 80486 w 104775"/>
                <a:gd name="connsiteY2" fmla="*/ 77728 h 123825"/>
                <a:gd name="connsiteX3" fmla="*/ 7144 w 104775"/>
                <a:gd name="connsiteY3" fmla="*/ 119638 h 123825"/>
                <a:gd name="connsiteX4" fmla="*/ 71914 w 104775"/>
                <a:gd name="connsiteY4" fmla="*/ 46295 h 123825"/>
                <a:gd name="connsiteX5" fmla="*/ 30956 w 104775"/>
                <a:gd name="connsiteY5" fmla="*/ 1772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4775" h="123825">
                  <a:moveTo>
                    <a:pt x="30956" y="17720"/>
                  </a:moveTo>
                  <a:cubicBezTo>
                    <a:pt x="41434" y="15815"/>
                    <a:pt x="52864" y="14863"/>
                    <a:pt x="63341" y="12958"/>
                  </a:cubicBezTo>
                  <a:cubicBezTo>
                    <a:pt x="47149" y="-1330"/>
                    <a:pt x="71914" y="87253"/>
                    <a:pt x="80486" y="77728"/>
                  </a:cubicBezTo>
                  <a:cubicBezTo>
                    <a:pt x="76676" y="82490"/>
                    <a:pt x="7144" y="111065"/>
                    <a:pt x="7144" y="119638"/>
                  </a:cubicBezTo>
                  <a:cubicBezTo>
                    <a:pt x="7144" y="140593"/>
                    <a:pt x="175736" y="63440"/>
                    <a:pt x="71914" y="46295"/>
                  </a:cubicBezTo>
                  <a:cubicBezTo>
                    <a:pt x="70009" y="36770"/>
                    <a:pt x="68104" y="-14665"/>
                    <a:pt x="30956" y="17720"/>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303" name="Graphic 2714">
            <a:extLst>
              <a:ext uri="{FF2B5EF4-FFF2-40B4-BE49-F238E27FC236}">
                <a16:creationId xmlns:a16="http://schemas.microsoft.com/office/drawing/2014/main" xmlns="" id="{8ECC4B5B-0894-4B86-9BC9-FD848D9FF8B8}"/>
              </a:ext>
            </a:extLst>
          </p:cNvPr>
          <p:cNvGrpSpPr/>
          <p:nvPr userDrawn="1"/>
        </p:nvGrpSpPr>
        <p:grpSpPr>
          <a:xfrm rot="520099">
            <a:off x="1218351" y="5445213"/>
            <a:ext cx="616527" cy="807163"/>
            <a:chOff x="6096000" y="4249903"/>
            <a:chExt cx="1447800" cy="1895475"/>
          </a:xfrm>
          <a:solidFill>
            <a:schemeClr val="accent1"/>
          </a:solidFill>
        </p:grpSpPr>
        <p:sp>
          <p:nvSpPr>
            <p:cNvPr id="1304" name="Freeform: Shape 1303">
              <a:extLst>
                <a:ext uri="{FF2B5EF4-FFF2-40B4-BE49-F238E27FC236}">
                  <a16:creationId xmlns:a16="http://schemas.microsoft.com/office/drawing/2014/main" xmlns="" id="{BF2405A8-771F-41C3-9C02-CE4E04548F94}"/>
                </a:ext>
              </a:extLst>
            </p:cNvPr>
            <p:cNvSpPr/>
            <p:nvPr/>
          </p:nvSpPr>
          <p:spPr>
            <a:xfrm>
              <a:off x="6557069" y="4530414"/>
              <a:ext cx="28575" cy="1419225"/>
            </a:xfrm>
            <a:custGeom>
              <a:avLst/>
              <a:gdLst>
                <a:gd name="connsiteX0" fmla="*/ 29469 w 28575"/>
                <a:gd name="connsiteY0" fmla="*/ 47149 h 1419225"/>
                <a:gd name="connsiteX1" fmla="*/ 29469 w 28575"/>
                <a:gd name="connsiteY1" fmla="*/ 7144 h 1419225"/>
                <a:gd name="connsiteX2" fmla="*/ 29469 w 28575"/>
                <a:gd name="connsiteY2" fmla="*/ 1414939 h 1419225"/>
                <a:gd name="connsiteX3" fmla="*/ 14229 w 28575"/>
                <a:gd name="connsiteY3" fmla="*/ 7144 h 1419225"/>
                <a:gd name="connsiteX4" fmla="*/ 29469 w 28575"/>
                <a:gd name="connsiteY4" fmla="*/ 47149 h 1419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19225">
                  <a:moveTo>
                    <a:pt x="29469" y="47149"/>
                  </a:moveTo>
                  <a:cubicBezTo>
                    <a:pt x="29469" y="33814"/>
                    <a:pt x="29469" y="20479"/>
                    <a:pt x="29469" y="7144"/>
                  </a:cubicBezTo>
                  <a:cubicBezTo>
                    <a:pt x="29469" y="441484"/>
                    <a:pt x="29469" y="979646"/>
                    <a:pt x="29469" y="1414939"/>
                  </a:cubicBezTo>
                  <a:cubicBezTo>
                    <a:pt x="29469" y="951071"/>
                    <a:pt x="14229" y="446246"/>
                    <a:pt x="14229" y="7144"/>
                  </a:cubicBezTo>
                  <a:cubicBezTo>
                    <a:pt x="894" y="38576"/>
                    <a:pt x="6609" y="51911"/>
                    <a:pt x="29469" y="47149"/>
                  </a:cubicBezTo>
                  <a:close/>
                </a:path>
              </a:pathLst>
            </a:custGeom>
            <a:grpFill/>
            <a:ln w="9525" cap="flat">
              <a:noFill/>
              <a:prstDash val="solid"/>
              <a:miter/>
            </a:ln>
          </p:spPr>
          <p:txBody>
            <a:bodyPr rtlCol="0" anchor="ctr"/>
            <a:lstStyle/>
            <a:p>
              <a:endParaRPr lang="en-US">
                <a:solidFill>
                  <a:prstClr val="black"/>
                </a:solidFill>
              </a:endParaRPr>
            </a:p>
          </p:txBody>
        </p:sp>
        <p:sp>
          <p:nvSpPr>
            <p:cNvPr id="1305" name="Freeform: Shape 1304">
              <a:extLst>
                <a:ext uri="{FF2B5EF4-FFF2-40B4-BE49-F238E27FC236}">
                  <a16:creationId xmlns:a16="http://schemas.microsoft.com/office/drawing/2014/main" xmlns="" id="{704BD5C3-A0D9-400E-A294-9D9D9D5CE12E}"/>
                </a:ext>
              </a:extLst>
            </p:cNvPr>
            <p:cNvSpPr/>
            <p:nvPr/>
          </p:nvSpPr>
          <p:spPr>
            <a:xfrm>
              <a:off x="6557486" y="4510412"/>
              <a:ext cx="895350" cy="1428750"/>
            </a:xfrm>
            <a:custGeom>
              <a:avLst/>
              <a:gdLst>
                <a:gd name="connsiteX0" fmla="*/ 7144 w 895350"/>
                <a:gd name="connsiteY0" fmla="*/ 7144 h 1428750"/>
                <a:gd name="connsiteX1" fmla="*/ 891064 w 895350"/>
                <a:gd name="connsiteY1" fmla="*/ 1429226 h 1428750"/>
                <a:gd name="connsiteX2" fmla="*/ 7144 w 895350"/>
                <a:gd name="connsiteY2" fmla="*/ 7144 h 1428750"/>
              </a:gdLst>
              <a:ahLst/>
              <a:cxnLst>
                <a:cxn ang="0">
                  <a:pos x="connsiteX0" y="connsiteY0"/>
                </a:cxn>
                <a:cxn ang="0">
                  <a:pos x="connsiteX1" y="connsiteY1"/>
                </a:cxn>
                <a:cxn ang="0">
                  <a:pos x="connsiteX2" y="connsiteY2"/>
                </a:cxn>
              </a:cxnLst>
              <a:rect l="l" t="t" r="r" b="b"/>
              <a:pathLst>
                <a:path w="895350" h="1428750">
                  <a:moveTo>
                    <a:pt x="7144" y="7144"/>
                  </a:moveTo>
                  <a:cubicBezTo>
                    <a:pt x="72866" y="139541"/>
                    <a:pt x="805339" y="1478756"/>
                    <a:pt x="891064" y="1429226"/>
                  </a:cubicBezTo>
                  <a:cubicBezTo>
                    <a:pt x="840581" y="1458754"/>
                    <a:pt x="56674" y="10525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06" name="Freeform: Shape 1305">
              <a:extLst>
                <a:ext uri="{FF2B5EF4-FFF2-40B4-BE49-F238E27FC236}">
                  <a16:creationId xmlns:a16="http://schemas.microsoft.com/office/drawing/2014/main" xmlns="" id="{723D650A-4F3C-4F42-BBF1-FF8877EA164D}"/>
                </a:ext>
              </a:extLst>
            </p:cNvPr>
            <p:cNvSpPr/>
            <p:nvPr/>
          </p:nvSpPr>
          <p:spPr>
            <a:xfrm>
              <a:off x="6593681" y="5923922"/>
              <a:ext cx="847725" cy="28575"/>
            </a:xfrm>
            <a:custGeom>
              <a:avLst/>
              <a:gdLst>
                <a:gd name="connsiteX0" fmla="*/ 847249 w 847725"/>
                <a:gd name="connsiteY0" fmla="*/ 7144 h 28575"/>
                <a:gd name="connsiteX1" fmla="*/ 7144 w 847725"/>
                <a:gd name="connsiteY1" fmla="*/ 22384 h 28575"/>
                <a:gd name="connsiteX2" fmla="*/ 847249 w 847725"/>
                <a:gd name="connsiteY2" fmla="*/ 7144 h 28575"/>
                <a:gd name="connsiteX3" fmla="*/ 847249 w 847725"/>
                <a:gd name="connsiteY3" fmla="*/ 7144 h 28575"/>
              </a:gdLst>
              <a:ahLst/>
              <a:cxnLst>
                <a:cxn ang="0">
                  <a:pos x="connsiteX0" y="connsiteY0"/>
                </a:cxn>
                <a:cxn ang="0">
                  <a:pos x="connsiteX1" y="connsiteY1"/>
                </a:cxn>
                <a:cxn ang="0">
                  <a:pos x="connsiteX2" y="connsiteY2"/>
                </a:cxn>
                <a:cxn ang="0">
                  <a:pos x="connsiteX3" y="connsiteY3"/>
                </a:cxn>
              </a:cxnLst>
              <a:rect l="l" t="t" r="r" b="b"/>
              <a:pathLst>
                <a:path w="847725" h="28575">
                  <a:moveTo>
                    <a:pt x="847249" y="7144"/>
                  </a:moveTo>
                  <a:cubicBezTo>
                    <a:pt x="571976" y="7144"/>
                    <a:pt x="257651" y="22384"/>
                    <a:pt x="7144" y="22384"/>
                  </a:cubicBezTo>
                  <a:cubicBezTo>
                    <a:pt x="282416" y="22384"/>
                    <a:pt x="596741" y="7144"/>
                    <a:pt x="847249" y="7144"/>
                  </a:cubicBezTo>
                  <a:lnTo>
                    <a:pt x="847249" y="7144"/>
                  </a:lnTo>
                  <a:close/>
                </a:path>
              </a:pathLst>
            </a:custGeom>
            <a:grpFill/>
            <a:ln w="9525" cap="flat">
              <a:noFill/>
              <a:prstDash val="solid"/>
              <a:miter/>
            </a:ln>
          </p:spPr>
          <p:txBody>
            <a:bodyPr rtlCol="0" anchor="ctr"/>
            <a:lstStyle/>
            <a:p>
              <a:endParaRPr lang="en-US">
                <a:solidFill>
                  <a:prstClr val="black"/>
                </a:solidFill>
              </a:endParaRPr>
            </a:p>
          </p:txBody>
        </p:sp>
        <p:sp>
          <p:nvSpPr>
            <p:cNvPr id="1307" name="Freeform: Shape 1306">
              <a:extLst>
                <a:ext uri="{FF2B5EF4-FFF2-40B4-BE49-F238E27FC236}">
                  <a16:creationId xmlns:a16="http://schemas.microsoft.com/office/drawing/2014/main" xmlns="" id="{F7AE3E30-1C53-4479-9816-74B70B96FAAA}"/>
                </a:ext>
              </a:extLst>
            </p:cNvPr>
            <p:cNvSpPr/>
            <p:nvPr/>
          </p:nvSpPr>
          <p:spPr>
            <a:xfrm>
              <a:off x="6577489" y="5759333"/>
              <a:ext cx="161925" cy="190500"/>
            </a:xfrm>
            <a:custGeom>
              <a:avLst/>
              <a:gdLst>
                <a:gd name="connsiteX0" fmla="*/ 7144 w 161925"/>
                <a:gd name="connsiteY0" fmla="*/ 43145 h 190500"/>
                <a:gd name="connsiteX1" fmla="*/ 121444 w 161925"/>
                <a:gd name="connsiteY1" fmla="*/ 62195 h 190500"/>
                <a:gd name="connsiteX2" fmla="*/ 130969 w 161925"/>
                <a:gd name="connsiteY2" fmla="*/ 183162 h 190500"/>
                <a:gd name="connsiteX3" fmla="*/ 7144 w 161925"/>
                <a:gd name="connsiteY3" fmla="*/ 43145 h 190500"/>
              </a:gdLst>
              <a:ahLst/>
              <a:cxnLst>
                <a:cxn ang="0">
                  <a:pos x="connsiteX0" y="connsiteY0"/>
                </a:cxn>
                <a:cxn ang="0">
                  <a:pos x="connsiteX1" y="connsiteY1"/>
                </a:cxn>
                <a:cxn ang="0">
                  <a:pos x="connsiteX2" y="connsiteY2"/>
                </a:cxn>
                <a:cxn ang="0">
                  <a:pos x="connsiteX3" y="connsiteY3"/>
                </a:cxn>
              </a:cxnLst>
              <a:rect l="l" t="t" r="r" b="b"/>
              <a:pathLst>
                <a:path w="161925" h="190500">
                  <a:moveTo>
                    <a:pt x="7144" y="43145"/>
                  </a:moveTo>
                  <a:cubicBezTo>
                    <a:pt x="7144" y="6950"/>
                    <a:pt x="119539" y="60290"/>
                    <a:pt x="121444" y="62195"/>
                  </a:cubicBezTo>
                  <a:cubicBezTo>
                    <a:pt x="128111" y="66957"/>
                    <a:pt x="101441" y="200307"/>
                    <a:pt x="130969" y="183162"/>
                  </a:cubicBezTo>
                  <a:cubicBezTo>
                    <a:pt x="243364" y="117440"/>
                    <a:pt x="7144" y="-71155"/>
                    <a:pt x="7144" y="43145"/>
                  </a:cubicBezTo>
                  <a:close/>
                </a:path>
              </a:pathLst>
            </a:custGeom>
            <a:grpFill/>
            <a:ln w="9525" cap="flat">
              <a:noFill/>
              <a:prstDash val="solid"/>
              <a:miter/>
            </a:ln>
          </p:spPr>
          <p:txBody>
            <a:bodyPr rtlCol="0" anchor="ctr"/>
            <a:lstStyle/>
            <a:p>
              <a:endParaRPr lang="en-US">
                <a:solidFill>
                  <a:prstClr val="black"/>
                </a:solidFill>
              </a:endParaRPr>
            </a:p>
          </p:txBody>
        </p:sp>
        <p:sp>
          <p:nvSpPr>
            <p:cNvPr id="1308" name="Freeform: Shape 1307">
              <a:extLst>
                <a:ext uri="{FF2B5EF4-FFF2-40B4-BE49-F238E27FC236}">
                  <a16:creationId xmlns:a16="http://schemas.microsoft.com/office/drawing/2014/main" xmlns="" id="{1F856008-CD41-4FBB-8102-EDA319C926C5}"/>
                </a:ext>
              </a:extLst>
            </p:cNvPr>
            <p:cNvSpPr/>
            <p:nvPr/>
          </p:nvSpPr>
          <p:spPr>
            <a:xfrm>
              <a:off x="6513496" y="4265397"/>
              <a:ext cx="19050" cy="171450"/>
            </a:xfrm>
            <a:custGeom>
              <a:avLst/>
              <a:gdLst>
                <a:gd name="connsiteX0" fmla="*/ 7319 w 19050"/>
                <a:gd name="connsiteY0" fmla="*/ 9271 h 171450"/>
                <a:gd name="connsiteX1" fmla="*/ 17796 w 19050"/>
                <a:gd name="connsiteY1" fmla="*/ 163576 h 171450"/>
                <a:gd name="connsiteX2" fmla="*/ 7319 w 19050"/>
                <a:gd name="connsiteY2" fmla="*/ 9271 h 171450"/>
              </a:gdLst>
              <a:ahLst/>
              <a:cxnLst>
                <a:cxn ang="0">
                  <a:pos x="connsiteX0" y="connsiteY0"/>
                </a:cxn>
                <a:cxn ang="0">
                  <a:pos x="connsiteX1" y="connsiteY1"/>
                </a:cxn>
                <a:cxn ang="0">
                  <a:pos x="connsiteX2" y="connsiteY2"/>
                </a:cxn>
              </a:cxnLst>
              <a:rect l="l" t="t" r="r" b="b"/>
              <a:pathLst>
                <a:path w="19050" h="171450">
                  <a:moveTo>
                    <a:pt x="7319" y="9271"/>
                  </a:moveTo>
                  <a:cubicBezTo>
                    <a:pt x="6366" y="60706"/>
                    <a:pt x="9224" y="112141"/>
                    <a:pt x="17796" y="163576"/>
                  </a:cubicBezTo>
                  <a:cubicBezTo>
                    <a:pt x="22559" y="184531"/>
                    <a:pt x="7319" y="-15494"/>
                    <a:pt x="7319" y="9271"/>
                  </a:cubicBezTo>
                  <a:close/>
                </a:path>
              </a:pathLst>
            </a:custGeom>
            <a:grpFill/>
            <a:ln w="9525" cap="flat">
              <a:noFill/>
              <a:prstDash val="solid"/>
              <a:miter/>
            </a:ln>
          </p:spPr>
          <p:txBody>
            <a:bodyPr rtlCol="0" anchor="ctr"/>
            <a:lstStyle/>
            <a:p>
              <a:endParaRPr lang="en-US">
                <a:solidFill>
                  <a:prstClr val="black"/>
                </a:solidFill>
              </a:endParaRPr>
            </a:p>
          </p:txBody>
        </p:sp>
        <p:sp>
          <p:nvSpPr>
            <p:cNvPr id="1309" name="Freeform: Shape 1308">
              <a:extLst>
                <a:ext uri="{FF2B5EF4-FFF2-40B4-BE49-F238E27FC236}">
                  <a16:creationId xmlns:a16="http://schemas.microsoft.com/office/drawing/2014/main" xmlns="" id="{44C7BD54-995E-4269-A772-769436F84D50}"/>
                </a:ext>
              </a:extLst>
            </p:cNvPr>
            <p:cNvSpPr/>
            <p:nvPr/>
          </p:nvSpPr>
          <p:spPr>
            <a:xfrm>
              <a:off x="6499688" y="4242860"/>
              <a:ext cx="161925" cy="171450"/>
            </a:xfrm>
            <a:custGeom>
              <a:avLst/>
              <a:gdLst>
                <a:gd name="connsiteX0" fmla="*/ 7792 w 161925"/>
                <a:gd name="connsiteY0" fmla="*/ 34665 h 171450"/>
                <a:gd name="connsiteX1" fmla="*/ 62085 w 161925"/>
                <a:gd name="connsiteY1" fmla="*/ 31808 h 171450"/>
                <a:gd name="connsiteX2" fmla="*/ 19222 w 161925"/>
                <a:gd name="connsiteY2" fmla="*/ 73718 h 171450"/>
                <a:gd name="connsiteX3" fmla="*/ 140190 w 161925"/>
                <a:gd name="connsiteY3" fmla="*/ 106103 h 171450"/>
                <a:gd name="connsiteX4" fmla="*/ 14460 w 161925"/>
                <a:gd name="connsiteY4" fmla="*/ 157538 h 171450"/>
                <a:gd name="connsiteX5" fmla="*/ 21127 w 161925"/>
                <a:gd name="connsiteY5" fmla="*/ 72765 h 171450"/>
                <a:gd name="connsiteX6" fmla="*/ 89707 w 161925"/>
                <a:gd name="connsiteY6" fmla="*/ 34665 h 171450"/>
                <a:gd name="connsiteX7" fmla="*/ 7792 w 161925"/>
                <a:gd name="connsiteY7" fmla="*/ 34665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925" h="171450">
                  <a:moveTo>
                    <a:pt x="7792" y="34665"/>
                  </a:moveTo>
                  <a:cubicBezTo>
                    <a:pt x="24937" y="28950"/>
                    <a:pt x="43987" y="27045"/>
                    <a:pt x="62085" y="31808"/>
                  </a:cubicBezTo>
                  <a:cubicBezTo>
                    <a:pt x="62085" y="56573"/>
                    <a:pt x="47797" y="70860"/>
                    <a:pt x="19222" y="73718"/>
                  </a:cubicBezTo>
                  <a:cubicBezTo>
                    <a:pt x="9697" y="79433"/>
                    <a:pt x="145905" y="70860"/>
                    <a:pt x="140190" y="106103"/>
                  </a:cubicBezTo>
                  <a:cubicBezTo>
                    <a:pt x="128760" y="172778"/>
                    <a:pt x="24937" y="118485"/>
                    <a:pt x="14460" y="157538"/>
                  </a:cubicBezTo>
                  <a:cubicBezTo>
                    <a:pt x="-7448" y="235643"/>
                    <a:pt x="344977" y="-34867"/>
                    <a:pt x="21127" y="72765"/>
                  </a:cubicBezTo>
                  <a:cubicBezTo>
                    <a:pt x="33510" y="101340"/>
                    <a:pt x="92565" y="53715"/>
                    <a:pt x="89707" y="34665"/>
                  </a:cubicBezTo>
                  <a:cubicBezTo>
                    <a:pt x="78277" y="-28200"/>
                    <a:pt x="-780" y="36570"/>
                    <a:pt x="7792" y="34665"/>
                  </a:cubicBezTo>
                  <a:close/>
                </a:path>
              </a:pathLst>
            </a:custGeom>
            <a:grpFill/>
            <a:ln w="9525" cap="flat">
              <a:noFill/>
              <a:prstDash val="solid"/>
              <a:miter/>
            </a:ln>
          </p:spPr>
          <p:txBody>
            <a:bodyPr rtlCol="0" anchor="ctr"/>
            <a:lstStyle/>
            <a:p>
              <a:endParaRPr lang="en-US">
                <a:solidFill>
                  <a:prstClr val="black"/>
                </a:solidFill>
              </a:endParaRPr>
            </a:p>
          </p:txBody>
        </p:sp>
        <p:sp>
          <p:nvSpPr>
            <p:cNvPr id="1310" name="Freeform: Shape 1309">
              <a:extLst>
                <a:ext uri="{FF2B5EF4-FFF2-40B4-BE49-F238E27FC236}">
                  <a16:creationId xmlns:a16="http://schemas.microsoft.com/office/drawing/2014/main" xmlns="" id="{CEB26C7F-D952-445C-8567-24CCB7B2CB97}"/>
                </a:ext>
              </a:extLst>
            </p:cNvPr>
            <p:cNvSpPr/>
            <p:nvPr/>
          </p:nvSpPr>
          <p:spPr>
            <a:xfrm>
              <a:off x="7109099" y="5054784"/>
              <a:ext cx="171450" cy="133350"/>
            </a:xfrm>
            <a:custGeom>
              <a:avLst/>
              <a:gdLst>
                <a:gd name="connsiteX0" fmla="*/ 10839 w 171450"/>
                <a:gd name="connsiteY0" fmla="*/ 68562 h 133350"/>
                <a:gd name="connsiteX1" fmla="*/ 82276 w 171450"/>
                <a:gd name="connsiteY1" fmla="*/ 24747 h 133350"/>
                <a:gd name="connsiteX2" fmla="*/ 7981 w 171450"/>
                <a:gd name="connsiteY2" fmla="*/ 128569 h 133350"/>
                <a:gd name="connsiteX3" fmla="*/ 171811 w 171450"/>
                <a:gd name="connsiteY3" fmla="*/ 93327 h 133350"/>
                <a:gd name="connsiteX4" fmla="*/ 12744 w 171450"/>
                <a:gd name="connsiteY4" fmla="*/ 126664 h 133350"/>
                <a:gd name="connsiteX5" fmla="*/ 10839 w 171450"/>
                <a:gd name="connsiteY5" fmla="*/ 68562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450" h="133350">
                  <a:moveTo>
                    <a:pt x="10839" y="68562"/>
                  </a:moveTo>
                  <a:cubicBezTo>
                    <a:pt x="8934" y="51417"/>
                    <a:pt x="74656" y="-2876"/>
                    <a:pt x="82276" y="24747"/>
                  </a:cubicBezTo>
                  <a:cubicBezTo>
                    <a:pt x="88944" y="48559"/>
                    <a:pt x="-2496" y="128569"/>
                    <a:pt x="7981" y="128569"/>
                  </a:cubicBezTo>
                  <a:cubicBezTo>
                    <a:pt x="54654" y="128569"/>
                    <a:pt x="146094" y="96184"/>
                    <a:pt x="171811" y="93327"/>
                  </a:cubicBezTo>
                  <a:cubicBezTo>
                    <a:pt x="157524" y="95232"/>
                    <a:pt x="5124" y="105709"/>
                    <a:pt x="12744" y="126664"/>
                  </a:cubicBezTo>
                  <a:cubicBezTo>
                    <a:pt x="168954" y="-60026"/>
                    <a:pt x="7029" y="14269"/>
                    <a:pt x="10839" y="68562"/>
                  </a:cubicBezTo>
                  <a:close/>
                </a:path>
              </a:pathLst>
            </a:custGeom>
            <a:grpFill/>
            <a:ln w="9525" cap="flat">
              <a:noFill/>
              <a:prstDash val="solid"/>
              <a:miter/>
            </a:ln>
          </p:spPr>
          <p:txBody>
            <a:bodyPr rtlCol="0" anchor="ctr"/>
            <a:lstStyle/>
            <a:p>
              <a:endParaRPr lang="en-US">
                <a:solidFill>
                  <a:prstClr val="black"/>
                </a:solidFill>
              </a:endParaRPr>
            </a:p>
          </p:txBody>
        </p:sp>
        <p:sp>
          <p:nvSpPr>
            <p:cNvPr id="1311" name="Freeform: Shape 1310">
              <a:extLst>
                <a:ext uri="{FF2B5EF4-FFF2-40B4-BE49-F238E27FC236}">
                  <a16:creationId xmlns:a16="http://schemas.microsoft.com/office/drawing/2014/main" xmlns="" id="{19242D3B-C8BD-4119-A655-8E220DB995F2}"/>
                </a:ext>
              </a:extLst>
            </p:cNvPr>
            <p:cNvSpPr/>
            <p:nvPr/>
          </p:nvSpPr>
          <p:spPr>
            <a:xfrm>
              <a:off x="7433295" y="5822265"/>
              <a:ext cx="47625" cy="219075"/>
            </a:xfrm>
            <a:custGeom>
              <a:avLst/>
              <a:gdLst>
                <a:gd name="connsiteX0" fmla="*/ 42877 w 47625"/>
                <a:gd name="connsiteY0" fmla="*/ 8788 h 219075"/>
                <a:gd name="connsiteX1" fmla="*/ 9540 w 47625"/>
                <a:gd name="connsiteY1" fmla="*/ 217385 h 219075"/>
                <a:gd name="connsiteX2" fmla="*/ 42877 w 47625"/>
                <a:gd name="connsiteY2" fmla="*/ 8788 h 219075"/>
              </a:gdLst>
              <a:ahLst/>
              <a:cxnLst>
                <a:cxn ang="0">
                  <a:pos x="connsiteX0" y="connsiteY0"/>
                </a:cxn>
                <a:cxn ang="0">
                  <a:pos x="connsiteX1" y="connsiteY1"/>
                </a:cxn>
                <a:cxn ang="0">
                  <a:pos x="connsiteX2" y="connsiteY2"/>
                </a:cxn>
              </a:cxnLst>
              <a:rect l="l" t="t" r="r" b="b"/>
              <a:pathLst>
                <a:path w="47625" h="219075">
                  <a:moveTo>
                    <a:pt x="42877" y="8788"/>
                  </a:moveTo>
                  <a:cubicBezTo>
                    <a:pt x="42877" y="5930"/>
                    <a:pt x="-3795" y="214528"/>
                    <a:pt x="9540" y="217385"/>
                  </a:cubicBezTo>
                  <a:cubicBezTo>
                    <a:pt x="46687" y="227863"/>
                    <a:pt x="42877" y="-15025"/>
                    <a:pt x="42877" y="8788"/>
                  </a:cubicBezTo>
                  <a:close/>
                </a:path>
              </a:pathLst>
            </a:custGeom>
            <a:grpFill/>
            <a:ln w="9525" cap="flat">
              <a:noFill/>
              <a:prstDash val="solid"/>
              <a:miter/>
            </a:ln>
          </p:spPr>
          <p:txBody>
            <a:bodyPr rtlCol="0" anchor="ctr"/>
            <a:lstStyle/>
            <a:p>
              <a:endParaRPr lang="en-US">
                <a:solidFill>
                  <a:prstClr val="black"/>
                </a:solidFill>
              </a:endParaRPr>
            </a:p>
          </p:txBody>
        </p:sp>
        <p:sp>
          <p:nvSpPr>
            <p:cNvPr id="1312" name="Freeform: Shape 1311">
              <a:extLst>
                <a:ext uri="{FF2B5EF4-FFF2-40B4-BE49-F238E27FC236}">
                  <a16:creationId xmlns:a16="http://schemas.microsoft.com/office/drawing/2014/main" xmlns="" id="{2AB3EE5A-FD2C-4558-81D2-208B8F1CF03B}"/>
                </a:ext>
              </a:extLst>
            </p:cNvPr>
            <p:cNvSpPr/>
            <p:nvPr/>
          </p:nvSpPr>
          <p:spPr>
            <a:xfrm>
              <a:off x="7474452" y="5814449"/>
              <a:ext cx="57150" cy="219075"/>
            </a:xfrm>
            <a:custGeom>
              <a:avLst/>
              <a:gdLst>
                <a:gd name="connsiteX0" fmla="*/ 7435 w 57150"/>
                <a:gd name="connsiteY0" fmla="*/ 8031 h 219075"/>
                <a:gd name="connsiteX1" fmla="*/ 54108 w 57150"/>
                <a:gd name="connsiteY1" fmla="*/ 212819 h 219075"/>
                <a:gd name="connsiteX2" fmla="*/ 7435 w 57150"/>
                <a:gd name="connsiteY2" fmla="*/ 8031 h 219075"/>
              </a:gdLst>
              <a:ahLst/>
              <a:cxnLst>
                <a:cxn ang="0">
                  <a:pos x="connsiteX0" y="connsiteY0"/>
                </a:cxn>
                <a:cxn ang="0">
                  <a:pos x="connsiteX1" y="connsiteY1"/>
                </a:cxn>
                <a:cxn ang="0">
                  <a:pos x="connsiteX2" y="connsiteY2"/>
                </a:cxn>
              </a:cxnLst>
              <a:rect l="l" t="t" r="r" b="b"/>
              <a:pathLst>
                <a:path w="57150" h="219075">
                  <a:moveTo>
                    <a:pt x="7435" y="8031"/>
                  </a:moveTo>
                  <a:cubicBezTo>
                    <a:pt x="22675" y="76611"/>
                    <a:pt x="37915" y="144238"/>
                    <a:pt x="54108" y="212819"/>
                  </a:cubicBezTo>
                  <a:cubicBezTo>
                    <a:pt x="57918" y="228059"/>
                    <a:pt x="2673" y="-9114"/>
                    <a:pt x="7435" y="8031"/>
                  </a:cubicBezTo>
                  <a:close/>
                </a:path>
              </a:pathLst>
            </a:custGeom>
            <a:grpFill/>
            <a:ln w="9525" cap="flat">
              <a:noFill/>
              <a:prstDash val="solid"/>
              <a:miter/>
            </a:ln>
          </p:spPr>
          <p:txBody>
            <a:bodyPr rtlCol="0" anchor="ctr"/>
            <a:lstStyle/>
            <a:p>
              <a:endParaRPr lang="en-US">
                <a:solidFill>
                  <a:prstClr val="black"/>
                </a:solidFill>
              </a:endParaRPr>
            </a:p>
          </p:txBody>
        </p:sp>
        <p:sp>
          <p:nvSpPr>
            <p:cNvPr id="1313" name="Freeform: Shape 1312">
              <a:extLst>
                <a:ext uri="{FF2B5EF4-FFF2-40B4-BE49-F238E27FC236}">
                  <a16:creationId xmlns:a16="http://schemas.microsoft.com/office/drawing/2014/main" xmlns="" id="{B26B5E10-D848-463A-A332-CF3512B8A9D3}"/>
                </a:ext>
              </a:extLst>
            </p:cNvPr>
            <p:cNvSpPr/>
            <p:nvPr/>
          </p:nvSpPr>
          <p:spPr>
            <a:xfrm>
              <a:off x="7444406" y="5964786"/>
              <a:ext cx="104775" cy="19050"/>
            </a:xfrm>
            <a:custGeom>
              <a:avLst/>
              <a:gdLst>
                <a:gd name="connsiteX0" fmla="*/ 7954 w 104775"/>
                <a:gd name="connsiteY0" fmla="*/ 7237 h 19050"/>
                <a:gd name="connsiteX1" fmla="*/ 102252 w 104775"/>
                <a:gd name="connsiteY1" fmla="*/ 12000 h 19050"/>
                <a:gd name="connsiteX2" fmla="*/ 7954 w 104775"/>
                <a:gd name="connsiteY2" fmla="*/ 7237 h 19050"/>
              </a:gdLst>
              <a:ahLst/>
              <a:cxnLst>
                <a:cxn ang="0">
                  <a:pos x="connsiteX0" y="connsiteY0"/>
                </a:cxn>
                <a:cxn ang="0">
                  <a:pos x="connsiteX1" y="connsiteY1"/>
                </a:cxn>
                <a:cxn ang="0">
                  <a:pos x="connsiteX2" y="connsiteY2"/>
                </a:cxn>
              </a:cxnLst>
              <a:rect l="l" t="t" r="r" b="b"/>
              <a:pathLst>
                <a:path w="104775" h="19050">
                  <a:moveTo>
                    <a:pt x="7954" y="7237"/>
                  </a:moveTo>
                  <a:cubicBezTo>
                    <a:pt x="39387" y="9142"/>
                    <a:pt x="70819" y="10095"/>
                    <a:pt x="102252" y="12000"/>
                  </a:cubicBezTo>
                  <a:cubicBezTo>
                    <a:pt x="109872" y="12952"/>
                    <a:pt x="-3476" y="6285"/>
                    <a:pt x="7954" y="7237"/>
                  </a:cubicBezTo>
                  <a:close/>
                </a:path>
              </a:pathLst>
            </a:custGeom>
            <a:grpFill/>
            <a:ln w="9525" cap="flat">
              <a:noFill/>
              <a:prstDash val="solid"/>
              <a:miter/>
            </a:ln>
          </p:spPr>
          <p:txBody>
            <a:bodyPr rtlCol="0" anchor="ctr"/>
            <a:lstStyle/>
            <a:p>
              <a:endParaRPr lang="en-US">
                <a:solidFill>
                  <a:prstClr val="black"/>
                </a:solidFill>
              </a:endParaRPr>
            </a:p>
          </p:txBody>
        </p:sp>
        <p:sp>
          <p:nvSpPr>
            <p:cNvPr id="1314" name="Freeform: Shape 1313">
              <a:extLst>
                <a:ext uri="{FF2B5EF4-FFF2-40B4-BE49-F238E27FC236}">
                  <a16:creationId xmlns:a16="http://schemas.microsoft.com/office/drawing/2014/main" xmlns="" id="{7DCC130C-CC77-4418-BDE5-762ABC6BD76F}"/>
                </a:ext>
              </a:extLst>
            </p:cNvPr>
            <p:cNvSpPr/>
            <p:nvPr/>
          </p:nvSpPr>
          <p:spPr>
            <a:xfrm>
              <a:off x="6088856" y="5041244"/>
              <a:ext cx="323850" cy="171450"/>
            </a:xfrm>
            <a:custGeom>
              <a:avLst/>
              <a:gdLst>
                <a:gd name="connsiteX0" fmla="*/ 7144 w 323850"/>
                <a:gd name="connsiteY0" fmla="*/ 84959 h 171450"/>
                <a:gd name="connsiteX1" fmla="*/ 79534 w 323850"/>
                <a:gd name="connsiteY1" fmla="*/ 169731 h 171450"/>
                <a:gd name="connsiteX2" fmla="*/ 319564 w 323850"/>
                <a:gd name="connsiteY2" fmla="*/ 7806 h 171450"/>
                <a:gd name="connsiteX3" fmla="*/ 88106 w 323850"/>
                <a:gd name="connsiteY3" fmla="*/ 136394 h 171450"/>
                <a:gd name="connsiteX4" fmla="*/ 7144 w 323850"/>
                <a:gd name="connsiteY4" fmla="*/ 84959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850" h="171450">
                  <a:moveTo>
                    <a:pt x="7144" y="84959"/>
                  </a:moveTo>
                  <a:cubicBezTo>
                    <a:pt x="60484" y="64004"/>
                    <a:pt x="62389" y="140204"/>
                    <a:pt x="79534" y="169731"/>
                  </a:cubicBezTo>
                  <a:cubicBezTo>
                    <a:pt x="2381" y="29714"/>
                    <a:pt x="277654" y="7806"/>
                    <a:pt x="319564" y="7806"/>
                  </a:cubicBezTo>
                  <a:cubicBezTo>
                    <a:pt x="133826" y="6854"/>
                    <a:pt x="138589" y="-5529"/>
                    <a:pt x="88106" y="136394"/>
                  </a:cubicBezTo>
                  <a:cubicBezTo>
                    <a:pt x="117634" y="53526"/>
                    <a:pt x="23336" y="78291"/>
                    <a:pt x="7144" y="84959"/>
                  </a:cubicBezTo>
                  <a:close/>
                </a:path>
              </a:pathLst>
            </a:custGeom>
            <a:grpFill/>
            <a:ln w="9525" cap="flat">
              <a:noFill/>
              <a:prstDash val="solid"/>
              <a:miter/>
            </a:ln>
          </p:spPr>
          <p:txBody>
            <a:bodyPr rtlCol="0" anchor="ctr"/>
            <a:lstStyle/>
            <a:p>
              <a:endParaRPr lang="en-US">
                <a:solidFill>
                  <a:prstClr val="black"/>
                </a:solidFill>
              </a:endParaRPr>
            </a:p>
          </p:txBody>
        </p:sp>
        <p:sp>
          <p:nvSpPr>
            <p:cNvPr id="1315" name="Freeform: Shape 1314">
              <a:extLst>
                <a:ext uri="{FF2B5EF4-FFF2-40B4-BE49-F238E27FC236}">
                  <a16:creationId xmlns:a16="http://schemas.microsoft.com/office/drawing/2014/main" xmlns="" id="{0700676D-BA5E-4D64-B0DF-4DC7DE21D50D}"/>
                </a:ext>
              </a:extLst>
            </p:cNvPr>
            <p:cNvSpPr/>
            <p:nvPr/>
          </p:nvSpPr>
          <p:spPr>
            <a:xfrm>
              <a:off x="6230127" y="5092577"/>
              <a:ext cx="133350" cy="95250"/>
            </a:xfrm>
            <a:custGeom>
              <a:avLst/>
              <a:gdLst>
                <a:gd name="connsiteX0" fmla="*/ 44943 w 133350"/>
                <a:gd name="connsiteY0" fmla="*/ 21243 h 95250"/>
                <a:gd name="connsiteX1" fmla="*/ 88758 w 133350"/>
                <a:gd name="connsiteY1" fmla="*/ 10766 h 95250"/>
                <a:gd name="connsiteX2" fmla="*/ 49706 w 133350"/>
                <a:gd name="connsiteY2" fmla="*/ 46008 h 95250"/>
                <a:gd name="connsiteX3" fmla="*/ 99236 w 133350"/>
                <a:gd name="connsiteY3" fmla="*/ 73631 h 95250"/>
                <a:gd name="connsiteX4" fmla="*/ 8748 w 133350"/>
                <a:gd name="connsiteY4" fmla="*/ 62201 h 95250"/>
                <a:gd name="connsiteX5" fmla="*/ 125906 w 133350"/>
                <a:gd name="connsiteY5" fmla="*/ 66963 h 95250"/>
                <a:gd name="connsiteX6" fmla="*/ 51611 w 133350"/>
                <a:gd name="connsiteY6" fmla="*/ 45056 h 95250"/>
                <a:gd name="connsiteX7" fmla="*/ 44943 w 133350"/>
                <a:gd name="connsiteY7" fmla="*/ 21243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350" h="95250">
                  <a:moveTo>
                    <a:pt x="44943" y="21243"/>
                  </a:moveTo>
                  <a:cubicBezTo>
                    <a:pt x="59231" y="17433"/>
                    <a:pt x="74471" y="13623"/>
                    <a:pt x="88758" y="10766"/>
                  </a:cubicBezTo>
                  <a:cubicBezTo>
                    <a:pt x="81138" y="27911"/>
                    <a:pt x="68756" y="40293"/>
                    <a:pt x="49706" y="46008"/>
                  </a:cubicBezTo>
                  <a:cubicBezTo>
                    <a:pt x="43991" y="48866"/>
                    <a:pt x="99236" y="71726"/>
                    <a:pt x="99236" y="73631"/>
                  </a:cubicBezTo>
                  <a:cubicBezTo>
                    <a:pt x="83996" y="85061"/>
                    <a:pt x="9701" y="60296"/>
                    <a:pt x="8748" y="62201"/>
                  </a:cubicBezTo>
                  <a:cubicBezTo>
                    <a:pt x="-8397" y="90776"/>
                    <a:pt x="117333" y="118398"/>
                    <a:pt x="125906" y="66963"/>
                  </a:cubicBezTo>
                  <a:cubicBezTo>
                    <a:pt x="133526" y="22196"/>
                    <a:pt x="68756" y="40293"/>
                    <a:pt x="51611" y="45056"/>
                  </a:cubicBezTo>
                  <a:cubicBezTo>
                    <a:pt x="48753" y="38388"/>
                    <a:pt x="154481" y="-18762"/>
                    <a:pt x="44943" y="21243"/>
                  </a:cubicBezTo>
                  <a:close/>
                </a:path>
              </a:pathLst>
            </a:custGeom>
            <a:grpFill/>
            <a:ln w="9525" cap="flat">
              <a:noFill/>
              <a:prstDash val="solid"/>
              <a:miter/>
            </a:ln>
          </p:spPr>
          <p:txBody>
            <a:bodyPr rtlCol="0" anchor="ctr"/>
            <a:lstStyle/>
            <a:p>
              <a:endParaRPr lang="en-US">
                <a:solidFill>
                  <a:prstClr val="black"/>
                </a:solidFill>
              </a:endParaRPr>
            </a:p>
          </p:txBody>
        </p:sp>
        <p:sp>
          <p:nvSpPr>
            <p:cNvPr id="1316" name="Freeform: Shape 1315">
              <a:extLst>
                <a:ext uri="{FF2B5EF4-FFF2-40B4-BE49-F238E27FC236}">
                  <a16:creationId xmlns:a16="http://schemas.microsoft.com/office/drawing/2014/main" xmlns="" id="{2CF27D29-B396-45B9-9243-1A37812D5549}"/>
                </a:ext>
              </a:extLst>
            </p:cNvPr>
            <p:cNvSpPr/>
            <p:nvPr/>
          </p:nvSpPr>
          <p:spPr>
            <a:xfrm>
              <a:off x="6652892" y="4833704"/>
              <a:ext cx="85725" cy="123825"/>
            </a:xfrm>
            <a:custGeom>
              <a:avLst/>
              <a:gdLst>
                <a:gd name="connsiteX0" fmla="*/ 29848 w 85725"/>
                <a:gd name="connsiteY0" fmla="*/ 13417 h 123825"/>
                <a:gd name="connsiteX1" fmla="*/ 18418 w 85725"/>
                <a:gd name="connsiteY1" fmla="*/ 110572 h 123825"/>
                <a:gd name="connsiteX2" fmla="*/ 34611 w 85725"/>
                <a:gd name="connsiteY2" fmla="*/ 7702 h 123825"/>
                <a:gd name="connsiteX3" fmla="*/ 23181 w 85725"/>
                <a:gd name="connsiteY3" fmla="*/ 85807 h 123825"/>
                <a:gd name="connsiteX4" fmla="*/ 29848 w 85725"/>
                <a:gd name="connsiteY4" fmla="*/ 13417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 h="123825">
                  <a:moveTo>
                    <a:pt x="29848" y="13417"/>
                  </a:moveTo>
                  <a:cubicBezTo>
                    <a:pt x="-12062" y="1034"/>
                    <a:pt x="16513" y="102952"/>
                    <a:pt x="18418" y="110572"/>
                  </a:cubicBezTo>
                  <a:cubicBezTo>
                    <a:pt x="32706" y="164864"/>
                    <a:pt x="149863" y="-3728"/>
                    <a:pt x="34611" y="7702"/>
                  </a:cubicBezTo>
                  <a:cubicBezTo>
                    <a:pt x="55566" y="5797"/>
                    <a:pt x="92713" y="120097"/>
                    <a:pt x="23181" y="85807"/>
                  </a:cubicBezTo>
                  <a:cubicBezTo>
                    <a:pt x="19371" y="72472"/>
                    <a:pt x="32706" y="14369"/>
                    <a:pt x="29848" y="13417"/>
                  </a:cubicBezTo>
                  <a:close/>
                </a:path>
              </a:pathLst>
            </a:custGeom>
            <a:grpFill/>
            <a:ln w="9525" cap="flat">
              <a:noFill/>
              <a:prstDash val="solid"/>
              <a:miter/>
            </a:ln>
          </p:spPr>
          <p:txBody>
            <a:bodyPr rtlCol="0" anchor="ctr"/>
            <a:lstStyle/>
            <a:p>
              <a:endParaRPr lang="en-US">
                <a:solidFill>
                  <a:prstClr val="black"/>
                </a:solidFill>
              </a:endParaRPr>
            </a:p>
          </p:txBody>
        </p:sp>
        <p:sp>
          <p:nvSpPr>
            <p:cNvPr id="1317" name="Freeform: Shape 1316">
              <a:extLst>
                <a:ext uri="{FF2B5EF4-FFF2-40B4-BE49-F238E27FC236}">
                  <a16:creationId xmlns:a16="http://schemas.microsoft.com/office/drawing/2014/main" xmlns="" id="{1ED2F695-EA68-4C49-944F-261E76B0F1CD}"/>
                </a:ext>
              </a:extLst>
            </p:cNvPr>
            <p:cNvSpPr/>
            <p:nvPr/>
          </p:nvSpPr>
          <p:spPr>
            <a:xfrm>
              <a:off x="6637496" y="4863207"/>
              <a:ext cx="114300" cy="66675"/>
            </a:xfrm>
            <a:custGeom>
              <a:avLst/>
              <a:gdLst>
                <a:gd name="connsiteX0" fmla="*/ 7144 w 114300"/>
                <a:gd name="connsiteY0" fmla="*/ 41064 h 66675"/>
                <a:gd name="connsiteX1" fmla="*/ 110966 w 114300"/>
                <a:gd name="connsiteY1" fmla="*/ 33444 h 66675"/>
                <a:gd name="connsiteX2" fmla="*/ 7144 w 114300"/>
                <a:gd name="connsiteY2" fmla="*/ 41064 h 66675"/>
              </a:gdLst>
              <a:ahLst/>
              <a:cxnLst>
                <a:cxn ang="0">
                  <a:pos x="connsiteX0" y="connsiteY0"/>
                </a:cxn>
                <a:cxn ang="0">
                  <a:pos x="connsiteX1" y="connsiteY1"/>
                </a:cxn>
                <a:cxn ang="0">
                  <a:pos x="connsiteX2" y="connsiteY2"/>
                </a:cxn>
              </a:cxnLst>
              <a:rect l="l" t="t" r="r" b="b"/>
              <a:pathLst>
                <a:path w="114300" h="66675">
                  <a:moveTo>
                    <a:pt x="7144" y="41064"/>
                  </a:moveTo>
                  <a:cubicBezTo>
                    <a:pt x="70009" y="78211"/>
                    <a:pt x="104299" y="75354"/>
                    <a:pt x="110966" y="33444"/>
                  </a:cubicBezTo>
                  <a:cubicBezTo>
                    <a:pt x="48101" y="-3704"/>
                    <a:pt x="13811" y="-1799"/>
                    <a:pt x="7144" y="41064"/>
                  </a:cubicBezTo>
                  <a:close/>
                </a:path>
              </a:pathLst>
            </a:custGeom>
            <a:grpFill/>
            <a:ln w="9525" cap="flat">
              <a:noFill/>
              <a:prstDash val="solid"/>
              <a:miter/>
            </a:ln>
          </p:spPr>
          <p:txBody>
            <a:bodyPr rtlCol="0" anchor="ctr"/>
            <a:lstStyle/>
            <a:p>
              <a:endParaRPr lang="en-US">
                <a:solidFill>
                  <a:prstClr val="black"/>
                </a:solidFill>
              </a:endParaRPr>
            </a:p>
          </p:txBody>
        </p:sp>
        <p:sp>
          <p:nvSpPr>
            <p:cNvPr id="1318" name="Freeform: Shape 1317">
              <a:extLst>
                <a:ext uri="{FF2B5EF4-FFF2-40B4-BE49-F238E27FC236}">
                  <a16:creationId xmlns:a16="http://schemas.microsoft.com/office/drawing/2014/main" xmlns="" id="{EC7DAF6D-4415-485E-B524-FF3FA863EE79}"/>
                </a:ext>
              </a:extLst>
            </p:cNvPr>
            <p:cNvSpPr/>
            <p:nvPr/>
          </p:nvSpPr>
          <p:spPr>
            <a:xfrm>
              <a:off x="6948352" y="5972931"/>
              <a:ext cx="66675" cy="152400"/>
            </a:xfrm>
            <a:custGeom>
              <a:avLst/>
              <a:gdLst>
                <a:gd name="connsiteX0" fmla="*/ 12518 w 66675"/>
                <a:gd name="connsiteY0" fmla="*/ 61957 h 152400"/>
                <a:gd name="connsiteX1" fmla="*/ 46808 w 66675"/>
                <a:gd name="connsiteY1" fmla="*/ 43859 h 152400"/>
                <a:gd name="connsiteX2" fmla="*/ 64905 w 66675"/>
                <a:gd name="connsiteY2" fmla="*/ 150539 h 152400"/>
                <a:gd name="connsiteX3" fmla="*/ 57285 w 66675"/>
                <a:gd name="connsiteY3" fmla="*/ 17189 h 152400"/>
                <a:gd name="connsiteX4" fmla="*/ 12518 w 66675"/>
                <a:gd name="connsiteY4" fmla="*/ 61957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152400">
                  <a:moveTo>
                    <a:pt x="12518" y="61957"/>
                  </a:moveTo>
                  <a:cubicBezTo>
                    <a:pt x="20137" y="42907"/>
                    <a:pt x="30615" y="37192"/>
                    <a:pt x="46808" y="43859"/>
                  </a:cubicBezTo>
                  <a:cubicBezTo>
                    <a:pt x="53475" y="60052"/>
                    <a:pt x="62048" y="165779"/>
                    <a:pt x="64905" y="150539"/>
                  </a:cubicBezTo>
                  <a:cubicBezTo>
                    <a:pt x="67762" y="105772"/>
                    <a:pt x="65858" y="61004"/>
                    <a:pt x="57285" y="17189"/>
                  </a:cubicBezTo>
                  <a:cubicBezTo>
                    <a:pt x="37283" y="-25673"/>
                    <a:pt x="-8438" y="83864"/>
                    <a:pt x="12518" y="61957"/>
                  </a:cubicBezTo>
                  <a:close/>
                </a:path>
              </a:pathLst>
            </a:custGeom>
            <a:grpFill/>
            <a:ln w="9525" cap="flat">
              <a:noFill/>
              <a:prstDash val="solid"/>
              <a:miter/>
            </a:ln>
          </p:spPr>
          <p:txBody>
            <a:bodyPr rtlCol="0" anchor="ctr"/>
            <a:lstStyle/>
            <a:p>
              <a:endParaRPr lang="en-US">
                <a:solidFill>
                  <a:prstClr val="black"/>
                </a:solidFill>
              </a:endParaRPr>
            </a:p>
          </p:txBody>
        </p:sp>
        <p:sp>
          <p:nvSpPr>
            <p:cNvPr id="1319" name="Freeform: Shape 1318">
              <a:extLst>
                <a:ext uri="{FF2B5EF4-FFF2-40B4-BE49-F238E27FC236}">
                  <a16:creationId xmlns:a16="http://schemas.microsoft.com/office/drawing/2014/main" xmlns="" id="{B0B5D571-7435-4E82-B929-B94A3F002BBE}"/>
                </a:ext>
              </a:extLst>
            </p:cNvPr>
            <p:cNvSpPr/>
            <p:nvPr/>
          </p:nvSpPr>
          <p:spPr>
            <a:xfrm>
              <a:off x="6966536" y="6089849"/>
              <a:ext cx="95250" cy="57150"/>
            </a:xfrm>
            <a:custGeom>
              <a:avLst/>
              <a:gdLst>
                <a:gd name="connsiteX0" fmla="*/ 7669 w 95250"/>
                <a:gd name="connsiteY0" fmla="*/ 42194 h 57150"/>
                <a:gd name="connsiteX1" fmla="*/ 90537 w 95250"/>
                <a:gd name="connsiteY1" fmla="*/ 19334 h 57150"/>
                <a:gd name="connsiteX2" fmla="*/ 7669 w 95250"/>
                <a:gd name="connsiteY2" fmla="*/ 42194 h 57150"/>
              </a:gdLst>
              <a:ahLst/>
              <a:cxnLst>
                <a:cxn ang="0">
                  <a:pos x="connsiteX0" y="connsiteY0"/>
                </a:cxn>
                <a:cxn ang="0">
                  <a:pos x="connsiteX1" y="connsiteY1"/>
                </a:cxn>
                <a:cxn ang="0">
                  <a:pos x="connsiteX2" y="connsiteY2"/>
                </a:cxn>
              </a:cxnLst>
              <a:rect l="l" t="t" r="r" b="b"/>
              <a:pathLst>
                <a:path w="95250" h="57150">
                  <a:moveTo>
                    <a:pt x="7669" y="42194"/>
                  </a:moveTo>
                  <a:cubicBezTo>
                    <a:pt x="67677" y="64102"/>
                    <a:pt x="95299" y="56482"/>
                    <a:pt x="90537" y="19334"/>
                  </a:cubicBezTo>
                  <a:cubicBezTo>
                    <a:pt x="30529" y="-2573"/>
                    <a:pt x="2907" y="5047"/>
                    <a:pt x="7669" y="42194"/>
                  </a:cubicBezTo>
                  <a:close/>
                </a:path>
              </a:pathLst>
            </a:custGeom>
            <a:grpFill/>
            <a:ln w="9525" cap="flat">
              <a:noFill/>
              <a:prstDash val="solid"/>
              <a:miter/>
            </a:ln>
          </p:spPr>
          <p:txBody>
            <a:bodyPr rtlCol="0" anchor="ctr"/>
            <a:lstStyle/>
            <a:p>
              <a:endParaRPr lang="en-US">
                <a:solidFill>
                  <a:prstClr val="black"/>
                </a:solidFill>
              </a:endParaRPr>
            </a:p>
          </p:txBody>
        </p:sp>
        <p:sp>
          <p:nvSpPr>
            <p:cNvPr id="1320" name="Freeform: Shape 1319">
              <a:extLst>
                <a:ext uri="{FF2B5EF4-FFF2-40B4-BE49-F238E27FC236}">
                  <a16:creationId xmlns:a16="http://schemas.microsoft.com/office/drawing/2014/main" xmlns="" id="{B8F3D7E8-0838-4232-AF9B-8BFC4215B809}"/>
                </a:ext>
              </a:extLst>
            </p:cNvPr>
            <p:cNvSpPr/>
            <p:nvPr/>
          </p:nvSpPr>
          <p:spPr>
            <a:xfrm>
              <a:off x="6389017" y="5953983"/>
              <a:ext cx="171450" cy="152400"/>
            </a:xfrm>
            <a:custGeom>
              <a:avLst/>
              <a:gdLst>
                <a:gd name="connsiteX0" fmla="*/ 151801 w 171450"/>
                <a:gd name="connsiteY0" fmla="*/ 40900 h 152400"/>
                <a:gd name="connsiteX1" fmla="*/ 21308 w 171450"/>
                <a:gd name="connsiteY1" fmla="*/ 129483 h 152400"/>
                <a:gd name="connsiteX2" fmla="*/ 165136 w 171450"/>
                <a:gd name="connsiteY2" fmla="*/ 79000 h 152400"/>
                <a:gd name="connsiteX3" fmla="*/ 25118 w 171450"/>
                <a:gd name="connsiteY3" fmla="*/ 94240 h 152400"/>
                <a:gd name="connsiteX4" fmla="*/ 151801 w 171450"/>
                <a:gd name="connsiteY4" fmla="*/ 40900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52400">
                  <a:moveTo>
                    <a:pt x="151801" y="40900"/>
                  </a:moveTo>
                  <a:cubicBezTo>
                    <a:pt x="94651" y="-47682"/>
                    <a:pt x="-35842" y="58045"/>
                    <a:pt x="21308" y="129483"/>
                  </a:cubicBezTo>
                  <a:cubicBezTo>
                    <a:pt x="81316" y="203778"/>
                    <a:pt x="166088" y="79000"/>
                    <a:pt x="165136" y="79000"/>
                  </a:cubicBezTo>
                  <a:cubicBezTo>
                    <a:pt x="150848" y="70428"/>
                    <a:pt x="25118" y="210445"/>
                    <a:pt x="25118" y="94240"/>
                  </a:cubicBezTo>
                  <a:cubicBezTo>
                    <a:pt x="25118" y="12325"/>
                    <a:pt x="139418" y="22803"/>
                    <a:pt x="151801" y="40900"/>
                  </a:cubicBezTo>
                  <a:close/>
                </a:path>
              </a:pathLst>
            </a:custGeom>
            <a:grpFill/>
            <a:ln w="9525" cap="flat">
              <a:noFill/>
              <a:prstDash val="solid"/>
              <a:miter/>
            </a:ln>
          </p:spPr>
          <p:txBody>
            <a:bodyPr rtlCol="0" anchor="ctr"/>
            <a:lstStyle/>
            <a:p>
              <a:endParaRPr lang="en-US">
                <a:solidFill>
                  <a:prstClr val="black"/>
                </a:solidFill>
              </a:endParaRPr>
            </a:p>
          </p:txBody>
        </p:sp>
        <p:sp>
          <p:nvSpPr>
            <p:cNvPr id="1321" name="Freeform: Shape 1320">
              <a:extLst>
                <a:ext uri="{FF2B5EF4-FFF2-40B4-BE49-F238E27FC236}">
                  <a16:creationId xmlns:a16="http://schemas.microsoft.com/office/drawing/2014/main" xmlns="" id="{0EE8662D-E42A-44A2-971F-684B8FC2D3EA}"/>
                </a:ext>
              </a:extLst>
            </p:cNvPr>
            <p:cNvSpPr/>
            <p:nvPr/>
          </p:nvSpPr>
          <p:spPr>
            <a:xfrm>
              <a:off x="7139419" y="5790572"/>
              <a:ext cx="171450" cy="123825"/>
            </a:xfrm>
            <a:custGeom>
              <a:avLst/>
              <a:gdLst>
                <a:gd name="connsiteX0" fmla="*/ 171018 w 171450"/>
                <a:gd name="connsiteY0" fmla="*/ 82391 h 123825"/>
                <a:gd name="connsiteX1" fmla="*/ 9093 w 171450"/>
                <a:gd name="connsiteY1" fmla="*/ 61436 h 123825"/>
                <a:gd name="connsiteX2" fmla="*/ 140538 w 171450"/>
                <a:gd name="connsiteY2" fmla="*/ 7144 h 123825"/>
                <a:gd name="connsiteX3" fmla="*/ 68148 w 171450"/>
                <a:gd name="connsiteY3" fmla="*/ 98584 h 123825"/>
                <a:gd name="connsiteX4" fmla="*/ 171018 w 171450"/>
                <a:gd name="connsiteY4" fmla="*/ 82391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23825">
                  <a:moveTo>
                    <a:pt x="171018" y="82391"/>
                  </a:moveTo>
                  <a:cubicBezTo>
                    <a:pt x="171971" y="82391"/>
                    <a:pt x="-13767" y="-68104"/>
                    <a:pt x="9093" y="61436"/>
                  </a:cubicBezTo>
                  <a:cubicBezTo>
                    <a:pt x="37668" y="224314"/>
                    <a:pt x="145301" y="7144"/>
                    <a:pt x="140538" y="7144"/>
                  </a:cubicBezTo>
                  <a:cubicBezTo>
                    <a:pt x="101486" y="10954"/>
                    <a:pt x="116726" y="86201"/>
                    <a:pt x="68148" y="98584"/>
                  </a:cubicBezTo>
                  <a:cubicBezTo>
                    <a:pt x="-23292" y="-59531"/>
                    <a:pt x="159588" y="85249"/>
                    <a:pt x="171018" y="82391"/>
                  </a:cubicBezTo>
                  <a:close/>
                </a:path>
              </a:pathLst>
            </a:custGeom>
            <a:grpFill/>
            <a:ln w="9525" cap="flat">
              <a:noFill/>
              <a:prstDash val="solid"/>
              <a:miter/>
            </a:ln>
          </p:spPr>
          <p:txBody>
            <a:bodyPr rtlCol="0" anchor="ctr"/>
            <a:lstStyle/>
            <a:p>
              <a:endParaRPr lang="en-US">
                <a:solidFill>
                  <a:prstClr val="black"/>
                </a:solidFill>
              </a:endParaRPr>
            </a:p>
          </p:txBody>
        </p:sp>
      </p:grpSp>
    </p:spTree>
    <p:extLst>
      <p:ext uri="{BB962C8B-B14F-4D97-AF65-F5344CB8AC3E}">
        <p14:creationId xmlns:p14="http://schemas.microsoft.com/office/powerpoint/2010/main" val="146608526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66474" y="339509"/>
            <a:ext cx="9430252"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Rectangle 4">
            <a:extLst>
              <a:ext uri="{FF2B5EF4-FFF2-40B4-BE49-F238E27FC236}">
                <a16:creationId xmlns:a16="http://schemas.microsoft.com/office/drawing/2014/main" xmlns="" id="{39919EF6-B417-4451-B188-C2C0ABEF2C95}"/>
              </a:ext>
            </a:extLst>
          </p:cNvPr>
          <p:cNvSpPr/>
          <p:nvPr userDrawn="1"/>
        </p:nvSpPr>
        <p:spPr>
          <a:xfrm>
            <a:off x="0" y="0"/>
            <a:ext cx="232209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TextBox 5">
            <a:extLst>
              <a:ext uri="{FF2B5EF4-FFF2-40B4-BE49-F238E27FC236}">
                <a16:creationId xmlns:a16="http://schemas.microsoft.com/office/drawing/2014/main" xmlns="" id="{EC657923-A0DE-46FE-BBC8-57B9510D394B}"/>
              </a:ext>
            </a:extLst>
          </p:cNvPr>
          <p:cNvSpPr txBox="1"/>
          <p:nvPr userDrawn="1"/>
        </p:nvSpPr>
        <p:spPr>
          <a:xfrm>
            <a:off x="188399" y="1103287"/>
            <a:ext cx="3517324" cy="461665"/>
          </a:xfrm>
          <a:prstGeom prst="rect">
            <a:avLst/>
          </a:prstGeom>
          <a:noFill/>
        </p:spPr>
        <p:txBody>
          <a:bodyPr wrap="square" rtlCol="0" anchor="ctr">
            <a:spAutoFit/>
          </a:bodyPr>
          <a:lstStyle/>
          <a:p>
            <a:r>
              <a:rPr lang="en-US" altLang="ko-KR" sz="2400" dirty="0">
                <a:solidFill>
                  <a:srgbClr val="262626"/>
                </a:solidFill>
                <a:cs typeface="Arial" pitchFamily="34" charset="0"/>
              </a:rPr>
              <a:t>Education</a:t>
            </a:r>
            <a:endParaRPr lang="ko-KR" altLang="en-US" sz="2400" dirty="0">
              <a:solidFill>
                <a:srgbClr val="262626"/>
              </a:solidFill>
              <a:cs typeface="Arial" pitchFamily="34" charset="0"/>
            </a:endParaRPr>
          </a:p>
        </p:txBody>
      </p:sp>
      <p:sp>
        <p:nvSpPr>
          <p:cNvPr id="7" name="TextBox 6">
            <a:extLst>
              <a:ext uri="{FF2B5EF4-FFF2-40B4-BE49-F238E27FC236}">
                <a16:creationId xmlns:a16="http://schemas.microsoft.com/office/drawing/2014/main" xmlns="" id="{0BDCF291-E914-47A1-9E07-2183A941A8E7}"/>
              </a:ext>
            </a:extLst>
          </p:cNvPr>
          <p:cNvSpPr txBox="1"/>
          <p:nvPr userDrawn="1"/>
        </p:nvSpPr>
        <p:spPr>
          <a:xfrm>
            <a:off x="188399" y="1454636"/>
            <a:ext cx="3517324" cy="461665"/>
          </a:xfrm>
          <a:prstGeom prst="rect">
            <a:avLst/>
          </a:prstGeom>
          <a:noFill/>
        </p:spPr>
        <p:txBody>
          <a:bodyPr wrap="square" rtlCol="0" anchor="ctr">
            <a:spAutoFit/>
          </a:bodyPr>
          <a:lstStyle/>
          <a:p>
            <a:r>
              <a:rPr lang="en-US" altLang="ko-KR" sz="2400" dirty="0">
                <a:solidFill>
                  <a:srgbClr val="262626"/>
                </a:solidFill>
                <a:cs typeface="Arial" pitchFamily="34" charset="0"/>
              </a:rPr>
              <a:t>Plan</a:t>
            </a:r>
            <a:endParaRPr lang="ko-KR" altLang="en-US" sz="2400" dirty="0">
              <a:solidFill>
                <a:srgbClr val="262626"/>
              </a:solidFill>
              <a:cs typeface="Arial" pitchFamily="34" charset="0"/>
            </a:endParaRPr>
          </a:p>
        </p:txBody>
      </p:sp>
      <p:grpSp>
        <p:nvGrpSpPr>
          <p:cNvPr id="8" name="Group 7">
            <a:extLst>
              <a:ext uri="{FF2B5EF4-FFF2-40B4-BE49-F238E27FC236}">
                <a16:creationId xmlns:a16="http://schemas.microsoft.com/office/drawing/2014/main" xmlns="" id="{0E077479-776C-4BDA-9446-1C8D13201629}"/>
              </a:ext>
            </a:extLst>
          </p:cNvPr>
          <p:cNvGrpSpPr/>
          <p:nvPr userDrawn="1"/>
        </p:nvGrpSpPr>
        <p:grpSpPr>
          <a:xfrm>
            <a:off x="295274" y="447797"/>
            <a:ext cx="1618143" cy="491518"/>
            <a:chOff x="6442698" y="4204191"/>
            <a:chExt cx="3262908" cy="991122"/>
          </a:xfrm>
          <a:solidFill>
            <a:schemeClr val="accent2"/>
          </a:solidFill>
        </p:grpSpPr>
        <p:sp>
          <p:nvSpPr>
            <p:cNvPr id="9" name="Freeform: Shape 8">
              <a:extLst>
                <a:ext uri="{FF2B5EF4-FFF2-40B4-BE49-F238E27FC236}">
                  <a16:creationId xmlns:a16="http://schemas.microsoft.com/office/drawing/2014/main" xmlns="" id="{CACF40F7-03F9-442E-96A1-09783D760CBF}"/>
                </a:ext>
              </a:extLst>
            </p:cNvPr>
            <p:cNvSpPr/>
            <p:nvPr/>
          </p:nvSpPr>
          <p:spPr>
            <a:xfrm flipH="1">
              <a:off x="6442698" y="4300261"/>
              <a:ext cx="727472" cy="887611"/>
            </a:xfrm>
            <a:custGeom>
              <a:avLst/>
              <a:gdLst>
                <a:gd name="connsiteX0" fmla="*/ 357783 w 727472"/>
                <a:gd name="connsiteY0" fmla="*/ 0 h 887611"/>
                <a:gd name="connsiteX1" fmla="*/ 158651 w 727472"/>
                <a:gd name="connsiteY1" fmla="*/ 29171 h 887611"/>
                <a:gd name="connsiteX2" fmla="*/ 46732 w 727472"/>
                <a:gd name="connsiteY2" fmla="*/ 118765 h 887611"/>
                <a:gd name="connsiteX3" fmla="*/ 5953 w 727472"/>
                <a:gd name="connsiteY3" fmla="*/ 254199 h 887611"/>
                <a:gd name="connsiteX4" fmla="*/ 52685 w 727472"/>
                <a:gd name="connsiteY4" fmla="*/ 406599 h 887611"/>
                <a:gd name="connsiteX5" fmla="*/ 222647 w 727472"/>
                <a:gd name="connsiteY5" fmla="*/ 566142 h 887611"/>
                <a:gd name="connsiteX6" fmla="*/ 320576 w 727472"/>
                <a:gd name="connsiteY6" fmla="*/ 636985 h 887611"/>
                <a:gd name="connsiteX7" fmla="*/ 378619 w 727472"/>
                <a:gd name="connsiteY7" fmla="*/ 689967 h 887611"/>
                <a:gd name="connsiteX8" fmla="*/ 0 w 727472"/>
                <a:gd name="connsiteY8" fmla="*/ 689967 h 887611"/>
                <a:gd name="connsiteX9" fmla="*/ 0 w 727472"/>
                <a:gd name="connsiteY9" fmla="*/ 887611 h 887611"/>
                <a:gd name="connsiteX10" fmla="*/ 727472 w 727472"/>
                <a:gd name="connsiteY10" fmla="*/ 887611 h 887611"/>
                <a:gd name="connsiteX11" fmla="*/ 651569 w 727472"/>
                <a:gd name="connsiteY11" fmla="*/ 684907 h 887611"/>
                <a:gd name="connsiteX12" fmla="*/ 413742 w 727472"/>
                <a:gd name="connsiteY12" fmla="*/ 460772 h 887611"/>
                <a:gd name="connsiteX13" fmla="*/ 277416 w 727472"/>
                <a:gd name="connsiteY13" fmla="*/ 340519 h 887611"/>
                <a:gd name="connsiteX14" fmla="*/ 247650 w 727472"/>
                <a:gd name="connsiteY14" fmla="*/ 262533 h 887611"/>
                <a:gd name="connsiteX15" fmla="*/ 277118 w 727472"/>
                <a:gd name="connsiteY15" fmla="*/ 194370 h 887611"/>
                <a:gd name="connsiteX16" fmla="*/ 351234 w 727472"/>
                <a:gd name="connsiteY16" fmla="*/ 166092 h 887611"/>
                <a:gd name="connsiteX17" fmla="*/ 427137 w 727472"/>
                <a:gd name="connsiteY17" fmla="*/ 195263 h 887611"/>
                <a:gd name="connsiteX18" fmla="*/ 466725 w 727472"/>
                <a:gd name="connsiteY18" fmla="*/ 298252 h 887611"/>
                <a:gd name="connsiteX19" fmla="*/ 709612 w 727472"/>
                <a:gd name="connsiteY19" fmla="*/ 278607 h 887611"/>
                <a:gd name="connsiteX20" fmla="*/ 657225 w 727472"/>
                <a:gd name="connsiteY20" fmla="*/ 118765 h 887611"/>
                <a:gd name="connsiteX21" fmla="*/ 549771 w 727472"/>
                <a:gd name="connsiteY21" fmla="*/ 30659 h 887611"/>
                <a:gd name="connsiteX22" fmla="*/ 357783 w 727472"/>
                <a:gd name="connsiteY22"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27472" h="887611">
                  <a:moveTo>
                    <a:pt x="357783" y="0"/>
                  </a:moveTo>
                  <a:cubicBezTo>
                    <a:pt x="272455" y="0"/>
                    <a:pt x="206077" y="9724"/>
                    <a:pt x="158651" y="29171"/>
                  </a:cubicBezTo>
                  <a:cubicBezTo>
                    <a:pt x="111224" y="48617"/>
                    <a:pt x="73918" y="78482"/>
                    <a:pt x="46732" y="118765"/>
                  </a:cubicBezTo>
                  <a:cubicBezTo>
                    <a:pt x="19546" y="159048"/>
                    <a:pt x="5953" y="204192"/>
                    <a:pt x="5953" y="254199"/>
                  </a:cubicBezTo>
                  <a:cubicBezTo>
                    <a:pt x="5953" y="307380"/>
                    <a:pt x="21530" y="358180"/>
                    <a:pt x="52685" y="406599"/>
                  </a:cubicBezTo>
                  <a:cubicBezTo>
                    <a:pt x="83840" y="455017"/>
                    <a:pt x="140494" y="508199"/>
                    <a:pt x="222647" y="566142"/>
                  </a:cubicBezTo>
                  <a:cubicBezTo>
                    <a:pt x="271463" y="599877"/>
                    <a:pt x="304105" y="623491"/>
                    <a:pt x="320576" y="636985"/>
                  </a:cubicBezTo>
                  <a:cubicBezTo>
                    <a:pt x="337046" y="650478"/>
                    <a:pt x="356394" y="668139"/>
                    <a:pt x="378619" y="689967"/>
                  </a:cubicBezTo>
                  <a:lnTo>
                    <a:pt x="0" y="689967"/>
                  </a:lnTo>
                  <a:lnTo>
                    <a:pt x="0" y="887611"/>
                  </a:lnTo>
                  <a:lnTo>
                    <a:pt x="727472" y="887611"/>
                  </a:lnTo>
                  <a:cubicBezTo>
                    <a:pt x="719137" y="815777"/>
                    <a:pt x="693837" y="748209"/>
                    <a:pt x="651569" y="684907"/>
                  </a:cubicBezTo>
                  <a:cubicBezTo>
                    <a:pt x="609302" y="621606"/>
                    <a:pt x="530027" y="546894"/>
                    <a:pt x="413742" y="460772"/>
                  </a:cubicBezTo>
                  <a:cubicBezTo>
                    <a:pt x="342702" y="407988"/>
                    <a:pt x="297259" y="367903"/>
                    <a:pt x="277416" y="340519"/>
                  </a:cubicBezTo>
                  <a:cubicBezTo>
                    <a:pt x="257572" y="313135"/>
                    <a:pt x="247650" y="287139"/>
                    <a:pt x="247650" y="262533"/>
                  </a:cubicBezTo>
                  <a:cubicBezTo>
                    <a:pt x="247650" y="235943"/>
                    <a:pt x="257473" y="213221"/>
                    <a:pt x="277118" y="194370"/>
                  </a:cubicBezTo>
                  <a:cubicBezTo>
                    <a:pt x="296763" y="175518"/>
                    <a:pt x="321469" y="166092"/>
                    <a:pt x="351234" y="166092"/>
                  </a:cubicBezTo>
                  <a:cubicBezTo>
                    <a:pt x="382191" y="166092"/>
                    <a:pt x="407491" y="175816"/>
                    <a:pt x="427137" y="195263"/>
                  </a:cubicBezTo>
                  <a:cubicBezTo>
                    <a:pt x="446782" y="214710"/>
                    <a:pt x="459978" y="249039"/>
                    <a:pt x="466725" y="298252"/>
                  </a:cubicBezTo>
                  <a:lnTo>
                    <a:pt x="709612" y="278607"/>
                  </a:lnTo>
                  <a:cubicBezTo>
                    <a:pt x="700087" y="210344"/>
                    <a:pt x="682625" y="157064"/>
                    <a:pt x="657225" y="118765"/>
                  </a:cubicBezTo>
                  <a:cubicBezTo>
                    <a:pt x="631825" y="80467"/>
                    <a:pt x="596007" y="51098"/>
                    <a:pt x="549771" y="30659"/>
                  </a:cubicBezTo>
                  <a:cubicBezTo>
                    <a:pt x="503535" y="10220"/>
                    <a:pt x="439539" y="0"/>
                    <a:pt x="35778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Freeform: Shape 9">
              <a:extLst>
                <a:ext uri="{FF2B5EF4-FFF2-40B4-BE49-F238E27FC236}">
                  <a16:creationId xmlns:a16="http://schemas.microsoft.com/office/drawing/2014/main" xmlns="" id="{525D7DF5-B5ED-4309-B17A-129416EB76CC}"/>
                </a:ext>
              </a:extLst>
            </p:cNvPr>
            <p:cNvSpPr/>
            <p:nvPr/>
          </p:nvSpPr>
          <p:spPr>
            <a:xfrm flipH="1">
              <a:off x="8343530" y="4300261"/>
              <a:ext cx="500063" cy="887611"/>
            </a:xfrm>
            <a:custGeom>
              <a:avLst/>
              <a:gdLst>
                <a:gd name="connsiteX0" fmla="*/ 200620 w 500063"/>
                <a:gd name="connsiteY0" fmla="*/ 0 h 887611"/>
                <a:gd name="connsiteX1" fmla="*/ 0 w 500063"/>
                <a:gd name="connsiteY1" fmla="*/ 0 h 887611"/>
                <a:gd name="connsiteX2" fmla="*/ 0 w 500063"/>
                <a:gd name="connsiteY2" fmla="*/ 887611 h 887611"/>
                <a:gd name="connsiteX3" fmla="*/ 245269 w 500063"/>
                <a:gd name="connsiteY3" fmla="*/ 887611 h 887611"/>
                <a:gd name="connsiteX4" fmla="*/ 245269 w 500063"/>
                <a:gd name="connsiteY4" fmla="*/ 305991 h 887611"/>
                <a:gd name="connsiteX5" fmla="*/ 360462 w 500063"/>
                <a:gd name="connsiteY5" fmla="*/ 379214 h 887611"/>
                <a:gd name="connsiteX6" fmla="*/ 500063 w 500063"/>
                <a:gd name="connsiteY6" fmla="*/ 432793 h 887611"/>
                <a:gd name="connsiteX7" fmla="*/ 500063 w 500063"/>
                <a:gd name="connsiteY7" fmla="*/ 233958 h 887611"/>
                <a:gd name="connsiteX8" fmla="*/ 307777 w 500063"/>
                <a:gd name="connsiteY8" fmla="*/ 138113 h 887611"/>
                <a:gd name="connsiteX9" fmla="*/ 200620 w 500063"/>
                <a:gd name="connsiteY9"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0063" h="887611">
                  <a:moveTo>
                    <a:pt x="200620" y="0"/>
                  </a:moveTo>
                  <a:lnTo>
                    <a:pt x="0" y="0"/>
                  </a:lnTo>
                  <a:lnTo>
                    <a:pt x="0" y="887611"/>
                  </a:lnTo>
                  <a:lnTo>
                    <a:pt x="245269" y="887611"/>
                  </a:lnTo>
                  <a:lnTo>
                    <a:pt x="245269" y="305991"/>
                  </a:lnTo>
                  <a:cubicBezTo>
                    <a:pt x="284956" y="336153"/>
                    <a:pt x="323354" y="360561"/>
                    <a:pt x="360462" y="379214"/>
                  </a:cubicBezTo>
                  <a:cubicBezTo>
                    <a:pt x="397570" y="397867"/>
                    <a:pt x="444103" y="415727"/>
                    <a:pt x="500063" y="432793"/>
                  </a:cubicBezTo>
                  <a:lnTo>
                    <a:pt x="500063" y="233958"/>
                  </a:lnTo>
                  <a:cubicBezTo>
                    <a:pt x="417513" y="207368"/>
                    <a:pt x="353417" y="175419"/>
                    <a:pt x="307777" y="138113"/>
                  </a:cubicBezTo>
                  <a:cubicBezTo>
                    <a:pt x="262136" y="100807"/>
                    <a:pt x="226417" y="54769"/>
                    <a:pt x="20062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a16="http://schemas.microsoft.com/office/drawing/2014/main" xmlns="" id="{AED3EFC9-254B-40BD-AE3C-9F2E4114B469}"/>
                </a:ext>
              </a:extLst>
            </p:cNvPr>
            <p:cNvSpPr/>
            <p:nvPr/>
          </p:nvSpPr>
          <p:spPr>
            <a:xfrm flipH="1">
              <a:off x="8986468" y="4292819"/>
              <a:ext cx="719138" cy="902494"/>
            </a:xfrm>
            <a:custGeom>
              <a:avLst/>
              <a:gdLst>
                <a:gd name="connsiteX0" fmla="*/ 383977 w 719138"/>
                <a:gd name="connsiteY0" fmla="*/ 0 h 902494"/>
                <a:gd name="connsiteX1" fmla="*/ 173831 w 719138"/>
                <a:gd name="connsiteY1" fmla="*/ 44946 h 902494"/>
                <a:gd name="connsiteX2" fmla="*/ 47327 w 719138"/>
                <a:gd name="connsiteY2" fmla="*/ 187821 h 902494"/>
                <a:gd name="connsiteX3" fmla="*/ 0 w 719138"/>
                <a:gd name="connsiteY3" fmla="*/ 446485 h 902494"/>
                <a:gd name="connsiteX4" fmla="*/ 99417 w 719138"/>
                <a:gd name="connsiteY4" fmla="*/ 792659 h 902494"/>
                <a:gd name="connsiteX5" fmla="*/ 375047 w 719138"/>
                <a:gd name="connsiteY5" fmla="*/ 902494 h 902494"/>
                <a:gd name="connsiteX6" fmla="*/ 539353 w 719138"/>
                <a:gd name="connsiteY6" fmla="*/ 878384 h 902494"/>
                <a:gd name="connsiteX7" fmla="*/ 639366 w 719138"/>
                <a:gd name="connsiteY7" fmla="*/ 807839 h 902494"/>
                <a:gd name="connsiteX8" fmla="*/ 700683 w 719138"/>
                <a:gd name="connsiteY8" fmla="*/ 691753 h 902494"/>
                <a:gd name="connsiteX9" fmla="*/ 459581 w 719138"/>
                <a:gd name="connsiteY9" fmla="*/ 661392 h 902494"/>
                <a:gd name="connsiteX10" fmla="*/ 427435 w 719138"/>
                <a:gd name="connsiteY10" fmla="*/ 732830 h 902494"/>
                <a:gd name="connsiteX11" fmla="*/ 372071 w 719138"/>
                <a:gd name="connsiteY11" fmla="*/ 753666 h 902494"/>
                <a:gd name="connsiteX12" fmla="*/ 280988 w 719138"/>
                <a:gd name="connsiteY12" fmla="*/ 694730 h 902494"/>
                <a:gd name="connsiteX13" fmla="*/ 245269 w 719138"/>
                <a:gd name="connsiteY13" fmla="*/ 510778 h 902494"/>
                <a:gd name="connsiteX14" fmla="*/ 334566 w 719138"/>
                <a:gd name="connsiteY14" fmla="*/ 576263 h 902494"/>
                <a:gd name="connsiteX15" fmla="*/ 440531 w 719138"/>
                <a:gd name="connsiteY15" fmla="*/ 597099 h 902494"/>
                <a:gd name="connsiteX16" fmla="*/ 638473 w 719138"/>
                <a:gd name="connsiteY16" fmla="*/ 513755 h 902494"/>
                <a:gd name="connsiteX17" fmla="*/ 719138 w 719138"/>
                <a:gd name="connsiteY17" fmla="*/ 303014 h 902494"/>
                <a:gd name="connsiteX18" fmla="*/ 678061 w 719138"/>
                <a:gd name="connsiteY18" fmla="*/ 144661 h 902494"/>
                <a:gd name="connsiteX19" fmla="*/ 564952 w 719138"/>
                <a:gd name="connsiteY19" fmla="*/ 36612 h 902494"/>
                <a:gd name="connsiteX20" fmla="*/ 383977 w 719138"/>
                <a:gd name="connsiteY20" fmla="*/ 0 h 902494"/>
                <a:gd name="connsiteX21" fmla="*/ 376833 w 719138"/>
                <a:gd name="connsiteY21" fmla="*/ 151210 h 902494"/>
                <a:gd name="connsiteX22" fmla="*/ 456903 w 719138"/>
                <a:gd name="connsiteY22" fmla="*/ 187524 h 902494"/>
                <a:gd name="connsiteX23" fmla="*/ 488752 w 719138"/>
                <a:gd name="connsiteY23" fmla="*/ 296466 h 902494"/>
                <a:gd name="connsiteX24" fmla="*/ 455712 w 719138"/>
                <a:gd name="connsiteY24" fmla="*/ 408385 h 902494"/>
                <a:gd name="connsiteX25" fmla="*/ 373261 w 719138"/>
                <a:gd name="connsiteY25" fmla="*/ 447080 h 902494"/>
                <a:gd name="connsiteX26" fmla="*/ 288131 w 719138"/>
                <a:gd name="connsiteY26" fmla="*/ 409575 h 902494"/>
                <a:gd name="connsiteX27" fmla="*/ 254199 w 719138"/>
                <a:gd name="connsiteY27" fmla="*/ 302419 h 902494"/>
                <a:gd name="connsiteX28" fmla="*/ 289917 w 719138"/>
                <a:gd name="connsiteY28" fmla="*/ 191393 h 902494"/>
                <a:gd name="connsiteX29" fmla="*/ 376833 w 719138"/>
                <a:gd name="connsiteY29" fmla="*/ 151210 h 902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19138" h="902494">
                  <a:moveTo>
                    <a:pt x="383977" y="0"/>
                  </a:moveTo>
                  <a:cubicBezTo>
                    <a:pt x="296665" y="0"/>
                    <a:pt x="226616" y="14982"/>
                    <a:pt x="173831" y="44946"/>
                  </a:cubicBezTo>
                  <a:cubicBezTo>
                    <a:pt x="121047" y="74910"/>
                    <a:pt x="78879" y="122535"/>
                    <a:pt x="47327" y="187821"/>
                  </a:cubicBezTo>
                  <a:cubicBezTo>
                    <a:pt x="15776" y="253107"/>
                    <a:pt x="0" y="339328"/>
                    <a:pt x="0" y="446485"/>
                  </a:cubicBezTo>
                  <a:cubicBezTo>
                    <a:pt x="0" y="604044"/>
                    <a:pt x="33139" y="719435"/>
                    <a:pt x="99417" y="792659"/>
                  </a:cubicBezTo>
                  <a:cubicBezTo>
                    <a:pt x="165696" y="865882"/>
                    <a:pt x="257572" y="902494"/>
                    <a:pt x="375047" y="902494"/>
                  </a:cubicBezTo>
                  <a:cubicBezTo>
                    <a:pt x="444500" y="902494"/>
                    <a:pt x="499269" y="894457"/>
                    <a:pt x="539353" y="878384"/>
                  </a:cubicBezTo>
                  <a:cubicBezTo>
                    <a:pt x="579438" y="862310"/>
                    <a:pt x="612775" y="838796"/>
                    <a:pt x="639366" y="807839"/>
                  </a:cubicBezTo>
                  <a:cubicBezTo>
                    <a:pt x="665957" y="776883"/>
                    <a:pt x="686395" y="738188"/>
                    <a:pt x="700683" y="691753"/>
                  </a:cubicBezTo>
                  <a:lnTo>
                    <a:pt x="459581" y="661392"/>
                  </a:lnTo>
                  <a:cubicBezTo>
                    <a:pt x="453231" y="695127"/>
                    <a:pt x="442516" y="718939"/>
                    <a:pt x="427435" y="732830"/>
                  </a:cubicBezTo>
                  <a:cubicBezTo>
                    <a:pt x="412353" y="746721"/>
                    <a:pt x="393899" y="753666"/>
                    <a:pt x="372071" y="753666"/>
                  </a:cubicBezTo>
                  <a:cubicBezTo>
                    <a:pt x="333177" y="753666"/>
                    <a:pt x="302816" y="734021"/>
                    <a:pt x="280988" y="694730"/>
                  </a:cubicBezTo>
                  <a:cubicBezTo>
                    <a:pt x="265113" y="665758"/>
                    <a:pt x="253207" y="604441"/>
                    <a:pt x="245269" y="510778"/>
                  </a:cubicBezTo>
                  <a:cubicBezTo>
                    <a:pt x="274241" y="540544"/>
                    <a:pt x="304007" y="562372"/>
                    <a:pt x="334566" y="576263"/>
                  </a:cubicBezTo>
                  <a:cubicBezTo>
                    <a:pt x="365125" y="590153"/>
                    <a:pt x="400447" y="597099"/>
                    <a:pt x="440531" y="597099"/>
                  </a:cubicBezTo>
                  <a:cubicBezTo>
                    <a:pt x="518716" y="597099"/>
                    <a:pt x="584696" y="569317"/>
                    <a:pt x="638473" y="513755"/>
                  </a:cubicBezTo>
                  <a:cubicBezTo>
                    <a:pt x="692249" y="458192"/>
                    <a:pt x="719138" y="387946"/>
                    <a:pt x="719138" y="303014"/>
                  </a:cubicBezTo>
                  <a:cubicBezTo>
                    <a:pt x="719138" y="245071"/>
                    <a:pt x="705445" y="192286"/>
                    <a:pt x="678061" y="144661"/>
                  </a:cubicBezTo>
                  <a:cubicBezTo>
                    <a:pt x="650677" y="97036"/>
                    <a:pt x="612973" y="61020"/>
                    <a:pt x="564952" y="36612"/>
                  </a:cubicBezTo>
                  <a:cubicBezTo>
                    <a:pt x="516930" y="12204"/>
                    <a:pt x="456605" y="0"/>
                    <a:pt x="383977" y="0"/>
                  </a:cubicBezTo>
                  <a:close/>
                  <a:moveTo>
                    <a:pt x="376833" y="151210"/>
                  </a:moveTo>
                  <a:cubicBezTo>
                    <a:pt x="408980" y="151210"/>
                    <a:pt x="435670" y="163314"/>
                    <a:pt x="456903" y="187524"/>
                  </a:cubicBezTo>
                  <a:cubicBezTo>
                    <a:pt x="478135" y="211733"/>
                    <a:pt x="488752" y="248047"/>
                    <a:pt x="488752" y="296466"/>
                  </a:cubicBezTo>
                  <a:cubicBezTo>
                    <a:pt x="488752" y="345282"/>
                    <a:pt x="477739" y="382588"/>
                    <a:pt x="455712" y="408385"/>
                  </a:cubicBezTo>
                  <a:cubicBezTo>
                    <a:pt x="433685" y="434182"/>
                    <a:pt x="406202" y="447080"/>
                    <a:pt x="373261" y="447080"/>
                  </a:cubicBezTo>
                  <a:cubicBezTo>
                    <a:pt x="339130" y="447080"/>
                    <a:pt x="310753" y="434578"/>
                    <a:pt x="288131" y="409575"/>
                  </a:cubicBezTo>
                  <a:cubicBezTo>
                    <a:pt x="265510" y="384572"/>
                    <a:pt x="254199" y="348853"/>
                    <a:pt x="254199" y="302419"/>
                  </a:cubicBezTo>
                  <a:cubicBezTo>
                    <a:pt x="254199" y="255191"/>
                    <a:pt x="266105" y="218182"/>
                    <a:pt x="289917" y="191393"/>
                  </a:cubicBezTo>
                  <a:cubicBezTo>
                    <a:pt x="313730" y="164604"/>
                    <a:pt x="342702" y="151210"/>
                    <a:pt x="376833" y="15121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12" name="Group 11">
              <a:extLst>
                <a:ext uri="{FF2B5EF4-FFF2-40B4-BE49-F238E27FC236}">
                  <a16:creationId xmlns:a16="http://schemas.microsoft.com/office/drawing/2014/main" xmlns="" id="{BAB1CBB6-D864-4898-B363-62C6123FA3CE}"/>
                </a:ext>
              </a:extLst>
            </p:cNvPr>
            <p:cNvGrpSpPr/>
            <p:nvPr/>
          </p:nvGrpSpPr>
          <p:grpSpPr>
            <a:xfrm>
              <a:off x="7313044" y="4204191"/>
              <a:ext cx="849881" cy="991121"/>
              <a:chOff x="6955856" y="5224590"/>
              <a:chExt cx="887612" cy="1035122"/>
            </a:xfrm>
            <a:grpFill/>
          </p:grpSpPr>
          <p:sp>
            <p:nvSpPr>
              <p:cNvPr id="13" name="Freeform: Shape 12">
                <a:extLst>
                  <a:ext uri="{FF2B5EF4-FFF2-40B4-BE49-F238E27FC236}">
                    <a16:creationId xmlns:a16="http://schemas.microsoft.com/office/drawing/2014/main" xmlns="" id="{6FCED441-357D-49C5-B60D-DA29D1861C36}"/>
                  </a:ext>
                </a:extLst>
              </p:cNvPr>
              <p:cNvSpPr/>
              <p:nvPr/>
            </p:nvSpPr>
            <p:spPr>
              <a:xfrm>
                <a:off x="6955856" y="5397559"/>
                <a:ext cx="887612" cy="862153"/>
              </a:xfrm>
              <a:custGeom>
                <a:avLst/>
                <a:gdLst>
                  <a:gd name="connsiteX0" fmla="*/ 301395 w 887612"/>
                  <a:gd name="connsiteY0" fmla="*/ 0 h 862153"/>
                  <a:gd name="connsiteX1" fmla="*/ 301395 w 887612"/>
                  <a:gd name="connsiteY1" fmla="*/ 239153 h 862153"/>
                  <a:gd name="connsiteX2" fmla="*/ 279424 w 887612"/>
                  <a:gd name="connsiteY2" fmla="*/ 253966 h 862153"/>
                  <a:gd name="connsiteX3" fmla="*/ 211335 w 887612"/>
                  <a:gd name="connsiteY3" fmla="*/ 418346 h 862153"/>
                  <a:gd name="connsiteX4" fmla="*/ 443805 w 887612"/>
                  <a:gd name="connsiteY4" fmla="*/ 650815 h 862153"/>
                  <a:gd name="connsiteX5" fmla="*/ 676275 w 887612"/>
                  <a:gd name="connsiteY5" fmla="*/ 418346 h 862153"/>
                  <a:gd name="connsiteX6" fmla="*/ 608187 w 887612"/>
                  <a:gd name="connsiteY6" fmla="*/ 253966 h 862153"/>
                  <a:gd name="connsiteX7" fmla="*/ 586218 w 887612"/>
                  <a:gd name="connsiteY7" fmla="*/ 239155 h 862153"/>
                  <a:gd name="connsiteX8" fmla="*/ 586218 w 887612"/>
                  <a:gd name="connsiteY8" fmla="*/ 1 h 862153"/>
                  <a:gd name="connsiteX9" fmla="*/ 616555 w 887612"/>
                  <a:gd name="connsiteY9" fmla="*/ 9418 h 862153"/>
                  <a:gd name="connsiteX10" fmla="*/ 887612 w 887612"/>
                  <a:gd name="connsiteY10" fmla="*/ 418347 h 862153"/>
                  <a:gd name="connsiteX11" fmla="*/ 443806 w 887612"/>
                  <a:gd name="connsiteY11" fmla="*/ 862153 h 862153"/>
                  <a:gd name="connsiteX12" fmla="*/ 0 w 887612"/>
                  <a:gd name="connsiteY12" fmla="*/ 418347 h 862153"/>
                  <a:gd name="connsiteX13" fmla="*/ 271057 w 887612"/>
                  <a:gd name="connsiteY13" fmla="*/ 9418 h 862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7612" h="862153">
                    <a:moveTo>
                      <a:pt x="301395" y="0"/>
                    </a:moveTo>
                    <a:lnTo>
                      <a:pt x="301395" y="239153"/>
                    </a:lnTo>
                    <a:lnTo>
                      <a:pt x="279424" y="253966"/>
                    </a:lnTo>
                    <a:cubicBezTo>
                      <a:pt x="237355" y="296035"/>
                      <a:pt x="211335" y="354152"/>
                      <a:pt x="211335" y="418346"/>
                    </a:cubicBezTo>
                    <a:cubicBezTo>
                      <a:pt x="211335" y="546735"/>
                      <a:pt x="315415" y="650815"/>
                      <a:pt x="443805" y="650815"/>
                    </a:cubicBezTo>
                    <a:cubicBezTo>
                      <a:pt x="572195" y="650815"/>
                      <a:pt x="676275" y="546735"/>
                      <a:pt x="676275" y="418346"/>
                    </a:cubicBezTo>
                    <a:cubicBezTo>
                      <a:pt x="676275" y="354152"/>
                      <a:pt x="650255" y="296035"/>
                      <a:pt x="608187" y="253966"/>
                    </a:cubicBezTo>
                    <a:lnTo>
                      <a:pt x="586218" y="239155"/>
                    </a:lnTo>
                    <a:lnTo>
                      <a:pt x="586218" y="1"/>
                    </a:lnTo>
                    <a:lnTo>
                      <a:pt x="616555" y="9418"/>
                    </a:lnTo>
                    <a:cubicBezTo>
                      <a:pt x="775844" y="76791"/>
                      <a:pt x="887612" y="234517"/>
                      <a:pt x="887612" y="418347"/>
                    </a:cubicBezTo>
                    <a:cubicBezTo>
                      <a:pt x="887612" y="663454"/>
                      <a:pt x="688913" y="862153"/>
                      <a:pt x="443806" y="862153"/>
                    </a:cubicBezTo>
                    <a:cubicBezTo>
                      <a:pt x="198699" y="862153"/>
                      <a:pt x="0" y="663454"/>
                      <a:pt x="0" y="418347"/>
                    </a:cubicBezTo>
                    <a:cubicBezTo>
                      <a:pt x="0" y="234517"/>
                      <a:pt x="111768" y="76791"/>
                      <a:pt x="271057" y="94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Rectangle: Rounded Corners 13">
                <a:extLst>
                  <a:ext uri="{FF2B5EF4-FFF2-40B4-BE49-F238E27FC236}">
                    <a16:creationId xmlns:a16="http://schemas.microsoft.com/office/drawing/2014/main" xmlns="" id="{8A9525C2-2CA6-4EE4-89D0-693160F22F7D}"/>
                  </a:ext>
                </a:extLst>
              </p:cNvPr>
              <p:cNvSpPr/>
              <p:nvPr/>
            </p:nvSpPr>
            <p:spPr>
              <a:xfrm>
                <a:off x="7297484" y="5224590"/>
                <a:ext cx="204355" cy="563761"/>
              </a:xfrm>
              <a:prstGeom prst="roundRect">
                <a:avLst>
                  <a:gd name="adj" fmla="val 24830"/>
                </a:avLst>
              </a:prstGeom>
              <a:grp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grpSp>
        <p:nvGrpSpPr>
          <p:cNvPr id="18" name="Group 17">
            <a:extLst>
              <a:ext uri="{FF2B5EF4-FFF2-40B4-BE49-F238E27FC236}">
                <a16:creationId xmlns:a16="http://schemas.microsoft.com/office/drawing/2014/main" xmlns="" id="{AA72BFE4-32DA-4C77-9D77-7FD57461F31E}"/>
              </a:ext>
            </a:extLst>
          </p:cNvPr>
          <p:cNvGrpSpPr/>
          <p:nvPr userDrawn="1"/>
        </p:nvGrpSpPr>
        <p:grpSpPr>
          <a:xfrm>
            <a:off x="295274" y="4812589"/>
            <a:ext cx="1036850" cy="1435084"/>
            <a:chOff x="972424" y="4140745"/>
            <a:chExt cx="1826508" cy="2528035"/>
          </a:xfrm>
          <a:solidFill>
            <a:schemeClr val="accent2"/>
          </a:solidFill>
        </p:grpSpPr>
        <p:cxnSp>
          <p:nvCxnSpPr>
            <p:cNvPr id="15" name="Straight Connector 14">
              <a:extLst>
                <a:ext uri="{FF2B5EF4-FFF2-40B4-BE49-F238E27FC236}">
                  <a16:creationId xmlns:a16="http://schemas.microsoft.com/office/drawing/2014/main" xmlns="" id="{373E830E-091A-49FE-88FC-63F1752F37F2}"/>
                </a:ext>
              </a:extLst>
            </p:cNvPr>
            <p:cNvCxnSpPr>
              <a:cxnSpLocks/>
            </p:cNvCxnSpPr>
            <p:nvPr userDrawn="1"/>
          </p:nvCxnSpPr>
          <p:spPr>
            <a:xfrm flipH="1">
              <a:off x="1797103" y="4140745"/>
              <a:ext cx="1001829" cy="2528035"/>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xmlns="" id="{7EE876D7-5B72-4ADF-88F9-0C63AEB70165}"/>
                </a:ext>
              </a:extLst>
            </p:cNvPr>
            <p:cNvCxnSpPr>
              <a:cxnSpLocks/>
            </p:cNvCxnSpPr>
            <p:nvPr userDrawn="1"/>
          </p:nvCxnSpPr>
          <p:spPr>
            <a:xfrm flipH="1">
              <a:off x="1393342" y="4920916"/>
              <a:ext cx="679417" cy="1714456"/>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xmlns="" id="{247F14AE-4DDA-47B5-BA03-31FC196CA9CF}"/>
                </a:ext>
              </a:extLst>
            </p:cNvPr>
            <p:cNvCxnSpPr>
              <a:cxnSpLocks/>
            </p:cNvCxnSpPr>
            <p:nvPr userDrawn="1"/>
          </p:nvCxnSpPr>
          <p:spPr>
            <a:xfrm flipH="1">
              <a:off x="972424" y="5607124"/>
              <a:ext cx="402446" cy="1015544"/>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a16="http://schemas.microsoft.com/office/drawing/2014/main" xmlns="" id="{AA68F181-503C-4D76-B617-2202BFF729D3}"/>
              </a:ext>
            </a:extLst>
          </p:cNvPr>
          <p:cNvGrpSpPr/>
          <p:nvPr userDrawn="1"/>
        </p:nvGrpSpPr>
        <p:grpSpPr>
          <a:xfrm flipH="1">
            <a:off x="363312" y="5064503"/>
            <a:ext cx="224583" cy="305198"/>
            <a:chOff x="4708260" y="456723"/>
            <a:chExt cx="659554" cy="896303"/>
          </a:xfrm>
          <a:solidFill>
            <a:schemeClr val="accent2"/>
          </a:solidFill>
        </p:grpSpPr>
        <p:sp>
          <p:nvSpPr>
            <p:cNvPr id="20" name="Freeform: Shape 19">
              <a:extLst>
                <a:ext uri="{FF2B5EF4-FFF2-40B4-BE49-F238E27FC236}">
                  <a16:creationId xmlns:a16="http://schemas.microsoft.com/office/drawing/2014/main" xmlns="" id="{B4F43BAD-F74C-4E06-A4CE-7FB4D55EC7A6}"/>
                </a:ext>
              </a:extLst>
            </p:cNvPr>
            <p:cNvSpPr/>
            <p:nvPr/>
          </p:nvSpPr>
          <p:spPr>
            <a:xfrm>
              <a:off x="4803934" y="52339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4286" y="9049"/>
                    <a:pt x="14764" y="8096"/>
                    <a:pt x="7144" y="9049"/>
                  </a:cubicBezTo>
                  <a:cubicBezTo>
                    <a:pt x="8096" y="7144"/>
                    <a:pt x="9049" y="7144"/>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 name="Freeform: Shape 20">
              <a:extLst>
                <a:ext uri="{FF2B5EF4-FFF2-40B4-BE49-F238E27FC236}">
                  <a16:creationId xmlns:a16="http://schemas.microsoft.com/office/drawing/2014/main" xmlns="" id="{4EB55754-FA10-466C-9BC4-00DC1A01BD03}"/>
                </a:ext>
              </a:extLst>
            </p:cNvPr>
            <p:cNvSpPr/>
            <p:nvPr/>
          </p:nvSpPr>
          <p:spPr>
            <a:xfrm>
              <a:off x="4767739" y="499938"/>
              <a:ext cx="600075" cy="771525"/>
            </a:xfrm>
            <a:custGeom>
              <a:avLst/>
              <a:gdLst>
                <a:gd name="connsiteX0" fmla="*/ 29051 w 600075"/>
                <a:gd name="connsiteY0" fmla="*/ 761172 h 771525"/>
                <a:gd name="connsiteX1" fmla="*/ 390049 w 600075"/>
                <a:gd name="connsiteY1" fmla="*/ 742122 h 771525"/>
                <a:gd name="connsiteX2" fmla="*/ 549116 w 600075"/>
                <a:gd name="connsiteY2" fmla="*/ 753552 h 771525"/>
                <a:gd name="connsiteX3" fmla="*/ 571976 w 600075"/>
                <a:gd name="connsiteY3" fmla="*/ 686877 h 771525"/>
                <a:gd name="connsiteX4" fmla="*/ 572929 w 600075"/>
                <a:gd name="connsiteY4" fmla="*/ 574482 h 771525"/>
                <a:gd name="connsiteX5" fmla="*/ 570071 w 600075"/>
                <a:gd name="connsiteY5" fmla="*/ 494472 h 771525"/>
                <a:gd name="connsiteX6" fmla="*/ 572929 w 600075"/>
                <a:gd name="connsiteY6" fmla="*/ 486852 h 771525"/>
                <a:gd name="connsiteX7" fmla="*/ 571976 w 600075"/>
                <a:gd name="connsiteY7" fmla="*/ 500187 h 771525"/>
                <a:gd name="connsiteX8" fmla="*/ 585311 w 600075"/>
                <a:gd name="connsiteY8" fmla="*/ 296352 h 771525"/>
                <a:gd name="connsiteX9" fmla="*/ 586264 w 600075"/>
                <a:gd name="connsiteY9" fmla="*/ 246822 h 771525"/>
                <a:gd name="connsiteX10" fmla="*/ 575786 w 600075"/>
                <a:gd name="connsiteY10" fmla="*/ 138237 h 771525"/>
                <a:gd name="connsiteX11" fmla="*/ 558641 w 600075"/>
                <a:gd name="connsiteY11" fmla="*/ 62037 h 771525"/>
                <a:gd name="connsiteX12" fmla="*/ 451009 w 600075"/>
                <a:gd name="connsiteY12" fmla="*/ 48702 h 771525"/>
                <a:gd name="connsiteX13" fmla="*/ 448151 w 600075"/>
                <a:gd name="connsiteY13" fmla="*/ 45844 h 771525"/>
                <a:gd name="connsiteX14" fmla="*/ 454819 w 600075"/>
                <a:gd name="connsiteY14" fmla="*/ 40129 h 771525"/>
                <a:gd name="connsiteX15" fmla="*/ 453866 w 600075"/>
                <a:gd name="connsiteY15" fmla="*/ 38224 h 771525"/>
                <a:gd name="connsiteX16" fmla="*/ 434816 w 600075"/>
                <a:gd name="connsiteY16" fmla="*/ 43939 h 771525"/>
                <a:gd name="connsiteX17" fmla="*/ 380524 w 600075"/>
                <a:gd name="connsiteY17" fmla="*/ 40129 h 771525"/>
                <a:gd name="connsiteX18" fmla="*/ 316706 w 600075"/>
                <a:gd name="connsiteY18" fmla="*/ 31557 h 771525"/>
                <a:gd name="connsiteX19" fmla="*/ 318611 w 600075"/>
                <a:gd name="connsiteY19" fmla="*/ 25842 h 771525"/>
                <a:gd name="connsiteX20" fmla="*/ 282416 w 600075"/>
                <a:gd name="connsiteY20" fmla="*/ 32509 h 771525"/>
                <a:gd name="connsiteX21" fmla="*/ 289084 w 600075"/>
                <a:gd name="connsiteY21" fmla="*/ 28699 h 771525"/>
                <a:gd name="connsiteX22" fmla="*/ 254794 w 600075"/>
                <a:gd name="connsiteY22" fmla="*/ 29652 h 771525"/>
                <a:gd name="connsiteX23" fmla="*/ 265271 w 600075"/>
                <a:gd name="connsiteY23" fmla="*/ 27747 h 771525"/>
                <a:gd name="connsiteX24" fmla="*/ 225266 w 600075"/>
                <a:gd name="connsiteY24" fmla="*/ 27747 h 771525"/>
                <a:gd name="connsiteX25" fmla="*/ 251936 w 600075"/>
                <a:gd name="connsiteY25" fmla="*/ 23937 h 771525"/>
                <a:gd name="connsiteX26" fmla="*/ 197644 w 600075"/>
                <a:gd name="connsiteY26" fmla="*/ 28699 h 771525"/>
                <a:gd name="connsiteX27" fmla="*/ 187166 w 600075"/>
                <a:gd name="connsiteY27" fmla="*/ 26794 h 771525"/>
                <a:gd name="connsiteX28" fmla="*/ 61436 w 600075"/>
                <a:gd name="connsiteY28" fmla="*/ 31557 h 771525"/>
                <a:gd name="connsiteX29" fmla="*/ 82391 w 600075"/>
                <a:gd name="connsiteY29" fmla="*/ 26794 h 771525"/>
                <a:gd name="connsiteX30" fmla="*/ 78581 w 600075"/>
                <a:gd name="connsiteY30" fmla="*/ 24889 h 771525"/>
                <a:gd name="connsiteX31" fmla="*/ 128111 w 600075"/>
                <a:gd name="connsiteY31" fmla="*/ 18222 h 771525"/>
                <a:gd name="connsiteX32" fmla="*/ 501491 w 600075"/>
                <a:gd name="connsiteY32" fmla="*/ 36319 h 771525"/>
                <a:gd name="connsiteX33" fmla="*/ 601504 w 600075"/>
                <a:gd name="connsiteY33" fmla="*/ 248727 h 771525"/>
                <a:gd name="connsiteX34" fmla="*/ 591026 w 600075"/>
                <a:gd name="connsiteY34" fmla="*/ 451609 h 771525"/>
                <a:gd name="connsiteX35" fmla="*/ 578644 w 600075"/>
                <a:gd name="connsiteY35" fmla="*/ 735454 h 771525"/>
                <a:gd name="connsiteX36" fmla="*/ 386239 w 600075"/>
                <a:gd name="connsiteY36" fmla="*/ 755457 h 771525"/>
                <a:gd name="connsiteX37" fmla="*/ 7144 w 600075"/>
                <a:gd name="connsiteY37" fmla="*/ 770697 h 771525"/>
                <a:gd name="connsiteX38" fmla="*/ 29051 w 600075"/>
                <a:gd name="connsiteY38" fmla="*/ 761172 h 77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0075" h="771525">
                  <a:moveTo>
                    <a:pt x="29051" y="761172"/>
                  </a:moveTo>
                  <a:cubicBezTo>
                    <a:pt x="50959" y="753552"/>
                    <a:pt x="390049" y="737359"/>
                    <a:pt x="390049" y="742122"/>
                  </a:cubicBezTo>
                  <a:cubicBezTo>
                    <a:pt x="394811" y="744979"/>
                    <a:pt x="542449" y="758314"/>
                    <a:pt x="549116" y="753552"/>
                  </a:cubicBezTo>
                  <a:cubicBezTo>
                    <a:pt x="568166" y="740217"/>
                    <a:pt x="561499" y="696402"/>
                    <a:pt x="571976" y="686877"/>
                  </a:cubicBezTo>
                  <a:cubicBezTo>
                    <a:pt x="573881" y="642109"/>
                    <a:pt x="572929" y="611629"/>
                    <a:pt x="572929" y="574482"/>
                  </a:cubicBezTo>
                  <a:cubicBezTo>
                    <a:pt x="577691" y="575434"/>
                    <a:pt x="568166" y="509712"/>
                    <a:pt x="570071" y="494472"/>
                  </a:cubicBezTo>
                  <a:cubicBezTo>
                    <a:pt x="572929" y="497329"/>
                    <a:pt x="573881" y="495424"/>
                    <a:pt x="572929" y="486852"/>
                  </a:cubicBezTo>
                  <a:cubicBezTo>
                    <a:pt x="571976" y="490662"/>
                    <a:pt x="571976" y="495424"/>
                    <a:pt x="571976" y="500187"/>
                  </a:cubicBezTo>
                  <a:cubicBezTo>
                    <a:pt x="606266" y="459229"/>
                    <a:pt x="546259" y="323974"/>
                    <a:pt x="585311" y="296352"/>
                  </a:cubicBezTo>
                  <a:cubicBezTo>
                    <a:pt x="582454" y="303019"/>
                    <a:pt x="589121" y="256347"/>
                    <a:pt x="586264" y="246822"/>
                  </a:cubicBezTo>
                  <a:cubicBezTo>
                    <a:pt x="585311" y="235392"/>
                    <a:pt x="584359" y="188719"/>
                    <a:pt x="575786" y="138237"/>
                  </a:cubicBezTo>
                  <a:cubicBezTo>
                    <a:pt x="572929" y="118234"/>
                    <a:pt x="570071" y="71562"/>
                    <a:pt x="558641" y="62037"/>
                  </a:cubicBezTo>
                  <a:cubicBezTo>
                    <a:pt x="545306" y="51559"/>
                    <a:pt x="454819" y="43939"/>
                    <a:pt x="451009" y="48702"/>
                  </a:cubicBezTo>
                  <a:cubicBezTo>
                    <a:pt x="452914" y="45844"/>
                    <a:pt x="451961" y="44892"/>
                    <a:pt x="448151" y="45844"/>
                  </a:cubicBezTo>
                  <a:cubicBezTo>
                    <a:pt x="450056" y="43939"/>
                    <a:pt x="452914" y="42034"/>
                    <a:pt x="454819" y="40129"/>
                  </a:cubicBezTo>
                  <a:cubicBezTo>
                    <a:pt x="450056" y="40129"/>
                    <a:pt x="450056" y="40129"/>
                    <a:pt x="453866" y="38224"/>
                  </a:cubicBezTo>
                  <a:cubicBezTo>
                    <a:pt x="449104" y="38224"/>
                    <a:pt x="442436" y="44892"/>
                    <a:pt x="434816" y="43939"/>
                  </a:cubicBezTo>
                  <a:cubicBezTo>
                    <a:pt x="435769" y="43939"/>
                    <a:pt x="376714" y="35367"/>
                    <a:pt x="380524" y="40129"/>
                  </a:cubicBezTo>
                  <a:cubicBezTo>
                    <a:pt x="356711" y="22032"/>
                    <a:pt x="346234" y="44892"/>
                    <a:pt x="316706" y="31557"/>
                  </a:cubicBezTo>
                  <a:cubicBezTo>
                    <a:pt x="330041" y="32509"/>
                    <a:pt x="314801" y="28699"/>
                    <a:pt x="318611" y="25842"/>
                  </a:cubicBezTo>
                  <a:cubicBezTo>
                    <a:pt x="307181" y="22984"/>
                    <a:pt x="292894" y="35367"/>
                    <a:pt x="282416" y="32509"/>
                  </a:cubicBezTo>
                  <a:cubicBezTo>
                    <a:pt x="282416" y="32509"/>
                    <a:pt x="287179" y="29652"/>
                    <a:pt x="289084" y="28699"/>
                  </a:cubicBezTo>
                  <a:cubicBezTo>
                    <a:pt x="277654" y="22032"/>
                    <a:pt x="271939" y="28699"/>
                    <a:pt x="254794" y="29652"/>
                  </a:cubicBezTo>
                  <a:cubicBezTo>
                    <a:pt x="258604" y="29652"/>
                    <a:pt x="261461" y="29652"/>
                    <a:pt x="265271" y="27747"/>
                  </a:cubicBezTo>
                  <a:cubicBezTo>
                    <a:pt x="251936" y="26794"/>
                    <a:pt x="246221" y="28699"/>
                    <a:pt x="225266" y="27747"/>
                  </a:cubicBezTo>
                  <a:cubicBezTo>
                    <a:pt x="217646" y="27747"/>
                    <a:pt x="250031" y="26794"/>
                    <a:pt x="251936" y="23937"/>
                  </a:cubicBezTo>
                  <a:cubicBezTo>
                    <a:pt x="235744" y="22984"/>
                    <a:pt x="199549" y="26794"/>
                    <a:pt x="197644" y="28699"/>
                  </a:cubicBezTo>
                  <a:cubicBezTo>
                    <a:pt x="195739" y="24889"/>
                    <a:pt x="192881" y="24889"/>
                    <a:pt x="187166" y="26794"/>
                  </a:cubicBezTo>
                  <a:cubicBezTo>
                    <a:pt x="166211" y="31557"/>
                    <a:pt x="84296" y="14412"/>
                    <a:pt x="61436" y="31557"/>
                  </a:cubicBezTo>
                  <a:cubicBezTo>
                    <a:pt x="64294" y="30604"/>
                    <a:pt x="83344" y="25842"/>
                    <a:pt x="82391" y="26794"/>
                  </a:cubicBezTo>
                  <a:cubicBezTo>
                    <a:pt x="77629" y="26794"/>
                    <a:pt x="78581" y="23937"/>
                    <a:pt x="78581" y="24889"/>
                  </a:cubicBezTo>
                  <a:cubicBezTo>
                    <a:pt x="87154" y="20127"/>
                    <a:pt x="118586" y="18222"/>
                    <a:pt x="128111" y="18222"/>
                  </a:cubicBezTo>
                  <a:cubicBezTo>
                    <a:pt x="166211" y="-10353"/>
                    <a:pt x="412909" y="23937"/>
                    <a:pt x="501491" y="36319"/>
                  </a:cubicBezTo>
                  <a:cubicBezTo>
                    <a:pt x="611029" y="51559"/>
                    <a:pt x="598646" y="132522"/>
                    <a:pt x="601504" y="248727"/>
                  </a:cubicBezTo>
                  <a:cubicBezTo>
                    <a:pt x="603409" y="327784"/>
                    <a:pt x="598646" y="383982"/>
                    <a:pt x="591026" y="451609"/>
                  </a:cubicBezTo>
                  <a:cubicBezTo>
                    <a:pt x="582454" y="534477"/>
                    <a:pt x="611981" y="664969"/>
                    <a:pt x="578644" y="735454"/>
                  </a:cubicBezTo>
                  <a:cubicBezTo>
                    <a:pt x="548164" y="798319"/>
                    <a:pt x="467201" y="757362"/>
                    <a:pt x="386239" y="755457"/>
                  </a:cubicBezTo>
                  <a:cubicBezTo>
                    <a:pt x="265271" y="751647"/>
                    <a:pt x="130969" y="750694"/>
                    <a:pt x="7144" y="770697"/>
                  </a:cubicBezTo>
                  <a:cubicBezTo>
                    <a:pt x="13811" y="764982"/>
                    <a:pt x="20479" y="762124"/>
                    <a:pt x="29051" y="761172"/>
                  </a:cubicBezTo>
                  <a:close/>
                </a:path>
              </a:pathLst>
            </a:custGeom>
            <a:grpFill/>
            <a:ln w="9525" cap="flat">
              <a:noFill/>
              <a:prstDash val="solid"/>
              <a:miter/>
            </a:ln>
          </p:spPr>
          <p:txBody>
            <a:bodyPr rtlCol="0" anchor="ctr"/>
            <a:lstStyle/>
            <a:p>
              <a:endParaRPr lang="en-US">
                <a:solidFill>
                  <a:prstClr val="black"/>
                </a:solidFill>
              </a:endParaRPr>
            </a:p>
          </p:txBody>
        </p:sp>
        <p:sp>
          <p:nvSpPr>
            <p:cNvPr id="22" name="Freeform: Shape 21">
              <a:extLst>
                <a:ext uri="{FF2B5EF4-FFF2-40B4-BE49-F238E27FC236}">
                  <a16:creationId xmlns:a16="http://schemas.microsoft.com/office/drawing/2014/main" xmlns="" id="{B23DFFCE-CF0E-4AC3-9A8C-36687F5EC9C8}"/>
                </a:ext>
              </a:extLst>
            </p:cNvPr>
            <p:cNvSpPr/>
            <p:nvPr/>
          </p:nvSpPr>
          <p:spPr>
            <a:xfrm>
              <a:off x="4815364" y="521493"/>
              <a:ext cx="9525" cy="9525"/>
            </a:xfrm>
            <a:custGeom>
              <a:avLst/>
              <a:gdLst>
                <a:gd name="connsiteX0" fmla="*/ 7144 w 9525"/>
                <a:gd name="connsiteY0" fmla="*/ 7144 h 9525"/>
                <a:gd name="connsiteX1" fmla="*/ 10001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8096"/>
                    <a:pt x="13811" y="7144"/>
                    <a:pt x="10001" y="10001"/>
                  </a:cubicBezTo>
                  <a:cubicBezTo>
                    <a:pt x="10001"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 name="Freeform: Shape 22">
              <a:extLst>
                <a:ext uri="{FF2B5EF4-FFF2-40B4-BE49-F238E27FC236}">
                  <a16:creationId xmlns:a16="http://schemas.microsoft.com/office/drawing/2014/main" xmlns="" id="{7D2859C6-A3A7-4B98-A1F5-9A62EA1D4B73}"/>
                </a:ext>
              </a:extLst>
            </p:cNvPr>
            <p:cNvSpPr/>
            <p:nvPr/>
          </p:nvSpPr>
          <p:spPr>
            <a:xfrm>
              <a:off x="4946491" y="518435"/>
              <a:ext cx="9525" cy="9525"/>
            </a:xfrm>
            <a:custGeom>
              <a:avLst/>
              <a:gdLst>
                <a:gd name="connsiteX0" fmla="*/ 8414 w 9525"/>
                <a:gd name="connsiteY0" fmla="*/ 7344 h 9525"/>
                <a:gd name="connsiteX1" fmla="*/ 8414 w 9525"/>
                <a:gd name="connsiteY1" fmla="*/ 7344 h 9525"/>
              </a:gdLst>
              <a:ahLst/>
              <a:cxnLst>
                <a:cxn ang="0">
                  <a:pos x="connsiteX0" y="connsiteY0"/>
                </a:cxn>
                <a:cxn ang="0">
                  <a:pos x="connsiteX1" y="connsiteY1"/>
                </a:cxn>
              </a:cxnLst>
              <a:rect l="l" t="t" r="r" b="b"/>
              <a:pathLst>
                <a:path w="9525" h="9525">
                  <a:moveTo>
                    <a:pt x="8414" y="7344"/>
                  </a:moveTo>
                  <a:cubicBezTo>
                    <a:pt x="8414" y="6392"/>
                    <a:pt x="5556" y="9249"/>
                    <a:pt x="8414" y="7344"/>
                  </a:cubicBezTo>
                  <a:close/>
                </a:path>
              </a:pathLst>
            </a:custGeom>
            <a:grpFill/>
            <a:ln w="9525" cap="flat">
              <a:noFill/>
              <a:prstDash val="solid"/>
              <a:miter/>
            </a:ln>
          </p:spPr>
          <p:txBody>
            <a:bodyPr rtlCol="0" anchor="ctr"/>
            <a:lstStyle/>
            <a:p>
              <a:endParaRPr lang="en-US">
                <a:solidFill>
                  <a:prstClr val="black"/>
                </a:solidFill>
              </a:endParaRPr>
            </a:p>
          </p:txBody>
        </p:sp>
        <p:sp>
          <p:nvSpPr>
            <p:cNvPr id="24" name="Freeform: Shape 23">
              <a:extLst>
                <a:ext uri="{FF2B5EF4-FFF2-40B4-BE49-F238E27FC236}">
                  <a16:creationId xmlns:a16="http://schemas.microsoft.com/office/drawing/2014/main" xmlns="" id="{D5BEE0E1-2A50-47CC-9F54-F78EF3180E45}"/>
                </a:ext>
              </a:extLst>
            </p:cNvPr>
            <p:cNvSpPr/>
            <p:nvPr/>
          </p:nvSpPr>
          <p:spPr>
            <a:xfrm>
              <a:off x="4966811" y="519588"/>
              <a:ext cx="19050" cy="9525"/>
            </a:xfrm>
            <a:custGeom>
              <a:avLst/>
              <a:gdLst>
                <a:gd name="connsiteX0" fmla="*/ 18574 w 19050"/>
                <a:gd name="connsiteY0" fmla="*/ 7144 h 9525"/>
                <a:gd name="connsiteX1" fmla="*/ 7144 w 19050"/>
                <a:gd name="connsiteY1" fmla="*/ 9049 h 9525"/>
                <a:gd name="connsiteX2" fmla="*/ 18574 w 19050"/>
                <a:gd name="connsiteY2" fmla="*/ 7144 h 9525"/>
              </a:gdLst>
              <a:ahLst/>
              <a:cxnLst>
                <a:cxn ang="0">
                  <a:pos x="connsiteX0" y="connsiteY0"/>
                </a:cxn>
                <a:cxn ang="0">
                  <a:pos x="connsiteX1" y="connsiteY1"/>
                </a:cxn>
                <a:cxn ang="0">
                  <a:pos x="connsiteX2" y="connsiteY2"/>
                </a:cxn>
              </a:cxnLst>
              <a:rect l="l" t="t" r="r" b="b"/>
              <a:pathLst>
                <a:path w="19050" h="9525">
                  <a:moveTo>
                    <a:pt x="18574" y="7144"/>
                  </a:moveTo>
                  <a:cubicBezTo>
                    <a:pt x="18574" y="8096"/>
                    <a:pt x="11906" y="9049"/>
                    <a:pt x="7144" y="9049"/>
                  </a:cubicBezTo>
                  <a:lnTo>
                    <a:pt x="18574" y="7144"/>
                  </a:lnTo>
                  <a:close/>
                </a:path>
              </a:pathLst>
            </a:custGeom>
            <a:grp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a16="http://schemas.microsoft.com/office/drawing/2014/main" xmlns="" id="{3FE0D3F4-0361-4C7D-9E55-DBCC0C0917EB}"/>
                </a:ext>
              </a:extLst>
            </p:cNvPr>
            <p:cNvSpPr/>
            <p:nvPr/>
          </p:nvSpPr>
          <p:spPr>
            <a:xfrm>
              <a:off x="5004911" y="52339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11906" y="8096"/>
                    <a:pt x="10954" y="8096"/>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a16="http://schemas.microsoft.com/office/drawing/2014/main" xmlns="" id="{F1565FF6-4778-43D7-95CC-9B521765CC64}"/>
                </a:ext>
              </a:extLst>
            </p:cNvPr>
            <p:cNvSpPr/>
            <p:nvPr/>
          </p:nvSpPr>
          <p:spPr>
            <a:xfrm>
              <a:off x="5008721" y="521493"/>
              <a:ext cx="19050" cy="9525"/>
            </a:xfrm>
            <a:custGeom>
              <a:avLst/>
              <a:gdLst>
                <a:gd name="connsiteX0" fmla="*/ 7144 w 19050"/>
                <a:gd name="connsiteY0" fmla="*/ 7144 h 9525"/>
                <a:gd name="connsiteX1" fmla="*/ 11906 w 19050"/>
                <a:gd name="connsiteY1" fmla="*/ 8096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7144"/>
                    <a:pt x="10954" y="8096"/>
                    <a:pt x="11906" y="8096"/>
                  </a:cubicBezTo>
                  <a:cubicBezTo>
                    <a:pt x="11906"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a16="http://schemas.microsoft.com/office/drawing/2014/main" xmlns="" id="{3F4F7BC6-7195-40CC-AD8E-430CCD92576C}"/>
                </a:ext>
              </a:extLst>
            </p:cNvPr>
            <p:cNvSpPr/>
            <p:nvPr/>
          </p:nvSpPr>
          <p:spPr>
            <a:xfrm>
              <a:off x="5071480" y="527208"/>
              <a:ext cx="19050" cy="9525"/>
            </a:xfrm>
            <a:custGeom>
              <a:avLst/>
              <a:gdLst>
                <a:gd name="connsiteX0" fmla="*/ 7250 w 19050"/>
                <a:gd name="connsiteY0" fmla="*/ 7144 h 9525"/>
                <a:gd name="connsiteX1" fmla="*/ 12965 w 19050"/>
                <a:gd name="connsiteY1" fmla="*/ 8096 h 9525"/>
                <a:gd name="connsiteX2" fmla="*/ 7250 w 19050"/>
                <a:gd name="connsiteY2" fmla="*/ 7144 h 9525"/>
              </a:gdLst>
              <a:ahLst/>
              <a:cxnLst>
                <a:cxn ang="0">
                  <a:pos x="connsiteX0" y="connsiteY0"/>
                </a:cxn>
                <a:cxn ang="0">
                  <a:pos x="connsiteX1" y="connsiteY1"/>
                </a:cxn>
                <a:cxn ang="0">
                  <a:pos x="connsiteX2" y="connsiteY2"/>
                </a:cxn>
              </a:cxnLst>
              <a:rect l="l" t="t" r="r" b="b"/>
              <a:pathLst>
                <a:path w="19050" h="9525">
                  <a:moveTo>
                    <a:pt x="7250" y="7144"/>
                  </a:moveTo>
                  <a:cubicBezTo>
                    <a:pt x="9155" y="7144"/>
                    <a:pt x="12013" y="7144"/>
                    <a:pt x="12965" y="8096"/>
                  </a:cubicBezTo>
                  <a:cubicBezTo>
                    <a:pt x="12013" y="7144"/>
                    <a:pt x="6298" y="9049"/>
                    <a:pt x="72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a16="http://schemas.microsoft.com/office/drawing/2014/main" xmlns="" id="{4F5FA6F8-E465-4E50-962C-7154597C526C}"/>
                </a:ext>
              </a:extLst>
            </p:cNvPr>
            <p:cNvSpPr/>
            <p:nvPr/>
          </p:nvSpPr>
          <p:spPr>
            <a:xfrm>
              <a:off x="5100161" y="5291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a16="http://schemas.microsoft.com/office/drawing/2014/main" xmlns="" id="{5F71D6D5-76A2-4FBF-9396-3280770ACBBC}"/>
                </a:ext>
              </a:extLst>
            </p:cNvPr>
            <p:cNvSpPr/>
            <p:nvPr/>
          </p:nvSpPr>
          <p:spPr>
            <a:xfrm>
              <a:off x="5343049" y="848040"/>
              <a:ext cx="9525" cy="9525"/>
            </a:xfrm>
            <a:custGeom>
              <a:avLst/>
              <a:gdLst>
                <a:gd name="connsiteX0" fmla="*/ 7144 w 9525"/>
                <a:gd name="connsiteY0" fmla="*/ 10162 h 9525"/>
                <a:gd name="connsiteX1" fmla="*/ 7144 w 9525"/>
                <a:gd name="connsiteY1" fmla="*/ 10162 h 9525"/>
              </a:gdLst>
              <a:ahLst/>
              <a:cxnLst>
                <a:cxn ang="0">
                  <a:pos x="connsiteX0" y="connsiteY0"/>
                </a:cxn>
                <a:cxn ang="0">
                  <a:pos x="connsiteX1" y="connsiteY1"/>
                </a:cxn>
              </a:cxnLst>
              <a:rect l="l" t="t" r="r" b="b"/>
              <a:pathLst>
                <a:path w="9525" h="9525">
                  <a:moveTo>
                    <a:pt x="7144" y="10162"/>
                  </a:moveTo>
                  <a:cubicBezTo>
                    <a:pt x="8096" y="4447"/>
                    <a:pt x="7144" y="8257"/>
                    <a:pt x="7144" y="10162"/>
                  </a:cubicBezTo>
                  <a:close/>
                </a:path>
              </a:pathLst>
            </a:custGeom>
            <a:grpFill/>
            <a:ln w="9525" cap="flat">
              <a:no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a16="http://schemas.microsoft.com/office/drawing/2014/main" xmlns="" id="{E1570A08-F3A9-43F6-8245-F53ABA031A92}"/>
                </a:ext>
              </a:extLst>
            </p:cNvPr>
            <p:cNvSpPr/>
            <p:nvPr/>
          </p:nvSpPr>
          <p:spPr>
            <a:xfrm>
              <a:off x="5330666" y="1084421"/>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10001"/>
                    <a:pt x="7144" y="9049"/>
                    <a:pt x="7144" y="10001"/>
                  </a:cubicBezTo>
                  <a:cubicBezTo>
                    <a:pt x="7144" y="6191"/>
                    <a:pt x="8096"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a16="http://schemas.microsoft.com/office/drawing/2014/main" xmlns="" id="{DF93F4CD-B227-4B1F-BBC0-A2E1D556014E}"/>
                </a:ext>
              </a:extLst>
            </p:cNvPr>
            <p:cNvSpPr/>
            <p:nvPr/>
          </p:nvSpPr>
          <p:spPr>
            <a:xfrm>
              <a:off x="5324951" y="1209304"/>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8096" y="7990"/>
                    <a:pt x="10954"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a16="http://schemas.microsoft.com/office/drawing/2014/main" xmlns="" id="{1BB26450-B6C3-4198-AF71-9A714248B731}"/>
                </a:ext>
              </a:extLst>
            </p:cNvPr>
            <p:cNvSpPr/>
            <p:nvPr/>
          </p:nvSpPr>
          <p:spPr>
            <a:xfrm>
              <a:off x="4824995" y="500538"/>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8943" y="7144"/>
                    <a:pt x="8943"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a16="http://schemas.microsoft.com/office/drawing/2014/main" xmlns="" id="{907A55AB-9CEC-442F-92AA-DDD116D3BB7E}"/>
                </a:ext>
              </a:extLst>
            </p:cNvPr>
            <p:cNvSpPr/>
            <p:nvPr/>
          </p:nvSpPr>
          <p:spPr>
            <a:xfrm>
              <a:off x="4778074" y="508158"/>
              <a:ext cx="57150" cy="781050"/>
            </a:xfrm>
            <a:custGeom>
              <a:avLst/>
              <a:gdLst>
                <a:gd name="connsiteX0" fmla="*/ 27288 w 57150"/>
                <a:gd name="connsiteY0" fmla="*/ 780574 h 781050"/>
                <a:gd name="connsiteX1" fmla="*/ 14906 w 57150"/>
                <a:gd name="connsiteY1" fmla="*/ 551974 h 781050"/>
                <a:gd name="connsiteX2" fmla="*/ 8238 w 57150"/>
                <a:gd name="connsiteY2" fmla="*/ 424339 h 781050"/>
                <a:gd name="connsiteX3" fmla="*/ 11096 w 57150"/>
                <a:gd name="connsiteY3" fmla="*/ 421481 h 781050"/>
                <a:gd name="connsiteX4" fmla="*/ 11096 w 57150"/>
                <a:gd name="connsiteY4" fmla="*/ 427196 h 781050"/>
                <a:gd name="connsiteX5" fmla="*/ 15858 w 57150"/>
                <a:gd name="connsiteY5" fmla="*/ 313849 h 781050"/>
                <a:gd name="connsiteX6" fmla="*/ 21573 w 57150"/>
                <a:gd name="connsiteY6" fmla="*/ 175736 h 781050"/>
                <a:gd name="connsiteX7" fmla="*/ 30146 w 57150"/>
                <a:gd name="connsiteY7" fmla="*/ 177641 h 781050"/>
                <a:gd name="connsiteX8" fmla="*/ 33003 w 57150"/>
                <a:gd name="connsiteY8" fmla="*/ 176689 h 781050"/>
                <a:gd name="connsiteX9" fmla="*/ 28241 w 57150"/>
                <a:gd name="connsiteY9" fmla="*/ 116681 h 781050"/>
                <a:gd name="connsiteX10" fmla="*/ 21573 w 57150"/>
                <a:gd name="connsiteY10" fmla="*/ 99536 h 781050"/>
                <a:gd name="connsiteX11" fmla="*/ 28241 w 57150"/>
                <a:gd name="connsiteY11" fmla="*/ 101441 h 781050"/>
                <a:gd name="connsiteX12" fmla="*/ 21573 w 57150"/>
                <a:gd name="connsiteY12" fmla="*/ 89059 h 781050"/>
                <a:gd name="connsiteX13" fmla="*/ 29193 w 57150"/>
                <a:gd name="connsiteY13" fmla="*/ 74771 h 781050"/>
                <a:gd name="connsiteX14" fmla="*/ 34908 w 57150"/>
                <a:gd name="connsiteY14" fmla="*/ 84296 h 781050"/>
                <a:gd name="connsiteX15" fmla="*/ 29193 w 57150"/>
                <a:gd name="connsiteY15" fmla="*/ 61436 h 781050"/>
                <a:gd name="connsiteX16" fmla="*/ 50148 w 57150"/>
                <a:gd name="connsiteY16" fmla="*/ 7144 h 781050"/>
                <a:gd name="connsiteX17" fmla="*/ 33956 w 57150"/>
                <a:gd name="connsiteY17" fmla="*/ 266224 h 781050"/>
                <a:gd name="connsiteX18" fmla="*/ 23478 w 57150"/>
                <a:gd name="connsiteY18" fmla="*/ 434816 h 781050"/>
                <a:gd name="connsiteX19" fmla="*/ 27288 w 57150"/>
                <a:gd name="connsiteY19" fmla="*/ 780574 h 781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7150" h="781050">
                  <a:moveTo>
                    <a:pt x="27288" y="780574"/>
                  </a:moveTo>
                  <a:cubicBezTo>
                    <a:pt x="1571" y="731996"/>
                    <a:pt x="14906" y="593884"/>
                    <a:pt x="14906" y="551974"/>
                  </a:cubicBezTo>
                  <a:cubicBezTo>
                    <a:pt x="15858" y="500539"/>
                    <a:pt x="3476" y="474821"/>
                    <a:pt x="8238" y="424339"/>
                  </a:cubicBezTo>
                  <a:cubicBezTo>
                    <a:pt x="10143" y="425291"/>
                    <a:pt x="11096" y="424339"/>
                    <a:pt x="11096" y="421481"/>
                  </a:cubicBezTo>
                  <a:cubicBezTo>
                    <a:pt x="11096" y="423386"/>
                    <a:pt x="11096" y="425291"/>
                    <a:pt x="11096" y="427196"/>
                  </a:cubicBezTo>
                  <a:cubicBezTo>
                    <a:pt x="16811" y="423386"/>
                    <a:pt x="17763" y="316706"/>
                    <a:pt x="15858" y="313849"/>
                  </a:cubicBezTo>
                  <a:cubicBezTo>
                    <a:pt x="16811" y="316706"/>
                    <a:pt x="26336" y="177641"/>
                    <a:pt x="21573" y="175736"/>
                  </a:cubicBezTo>
                  <a:cubicBezTo>
                    <a:pt x="26336" y="172879"/>
                    <a:pt x="23478" y="181451"/>
                    <a:pt x="30146" y="177641"/>
                  </a:cubicBezTo>
                  <a:cubicBezTo>
                    <a:pt x="29193" y="175736"/>
                    <a:pt x="30146" y="174784"/>
                    <a:pt x="33003" y="176689"/>
                  </a:cubicBezTo>
                  <a:cubicBezTo>
                    <a:pt x="30146" y="169069"/>
                    <a:pt x="14906" y="107156"/>
                    <a:pt x="28241" y="116681"/>
                  </a:cubicBezTo>
                  <a:cubicBezTo>
                    <a:pt x="29193" y="113824"/>
                    <a:pt x="19668" y="103346"/>
                    <a:pt x="21573" y="99536"/>
                  </a:cubicBezTo>
                  <a:cubicBezTo>
                    <a:pt x="21573" y="100489"/>
                    <a:pt x="28241" y="104299"/>
                    <a:pt x="28241" y="101441"/>
                  </a:cubicBezTo>
                  <a:cubicBezTo>
                    <a:pt x="28241" y="92869"/>
                    <a:pt x="19668" y="98584"/>
                    <a:pt x="21573" y="89059"/>
                  </a:cubicBezTo>
                  <a:cubicBezTo>
                    <a:pt x="22526" y="89059"/>
                    <a:pt x="34908" y="85249"/>
                    <a:pt x="29193" y="74771"/>
                  </a:cubicBezTo>
                  <a:cubicBezTo>
                    <a:pt x="14906" y="84296"/>
                    <a:pt x="36813" y="84296"/>
                    <a:pt x="34908" y="84296"/>
                  </a:cubicBezTo>
                  <a:cubicBezTo>
                    <a:pt x="35861" y="81439"/>
                    <a:pt x="29193" y="61436"/>
                    <a:pt x="29193" y="61436"/>
                  </a:cubicBezTo>
                  <a:cubicBezTo>
                    <a:pt x="31098" y="54769"/>
                    <a:pt x="56816" y="15716"/>
                    <a:pt x="50148" y="7144"/>
                  </a:cubicBezTo>
                  <a:cubicBezTo>
                    <a:pt x="53958" y="47149"/>
                    <a:pt x="38718" y="187166"/>
                    <a:pt x="33956" y="266224"/>
                  </a:cubicBezTo>
                  <a:cubicBezTo>
                    <a:pt x="30146" y="325279"/>
                    <a:pt x="23478" y="380524"/>
                    <a:pt x="23478" y="434816"/>
                  </a:cubicBezTo>
                  <a:cubicBezTo>
                    <a:pt x="21573" y="523399"/>
                    <a:pt x="16811" y="718661"/>
                    <a:pt x="27288" y="780574"/>
                  </a:cubicBezTo>
                  <a:close/>
                </a:path>
              </a:pathLst>
            </a:custGeom>
            <a:grp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a16="http://schemas.microsoft.com/office/drawing/2014/main" xmlns="" id="{76919671-5F48-4F65-ADFF-DF6DC7E1ADE0}"/>
                </a:ext>
              </a:extLst>
            </p:cNvPr>
            <p:cNvSpPr/>
            <p:nvPr/>
          </p:nvSpPr>
          <p:spPr>
            <a:xfrm>
              <a:off x="4822984" y="50530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a16="http://schemas.microsoft.com/office/drawing/2014/main" xmlns="" id="{81DF0DF4-8785-427B-B331-56B131470CF4}"/>
                </a:ext>
              </a:extLst>
            </p:cNvPr>
            <p:cNvSpPr/>
            <p:nvPr/>
          </p:nvSpPr>
          <p:spPr>
            <a:xfrm>
              <a:off x="4803510" y="55631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a16="http://schemas.microsoft.com/office/drawing/2014/main" xmlns="" id="{DECB5F75-F9AD-43C5-9615-21F3E709F429}"/>
                </a:ext>
              </a:extLst>
            </p:cNvPr>
            <p:cNvSpPr/>
            <p:nvPr/>
          </p:nvSpPr>
          <p:spPr>
            <a:xfrm>
              <a:off x="4800124" y="565308"/>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8096"/>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37" name="Freeform: Shape 36">
              <a:extLst>
                <a:ext uri="{FF2B5EF4-FFF2-40B4-BE49-F238E27FC236}">
                  <a16:creationId xmlns:a16="http://schemas.microsoft.com/office/drawing/2014/main" xmlns="" id="{AAC31CF9-A329-4AE4-A55F-925209CF5172}"/>
                </a:ext>
              </a:extLst>
            </p:cNvPr>
            <p:cNvSpPr/>
            <p:nvPr/>
          </p:nvSpPr>
          <p:spPr>
            <a:xfrm>
              <a:off x="4794409" y="58150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7144" y="7144"/>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 name="Freeform: Shape 37">
              <a:extLst>
                <a:ext uri="{FF2B5EF4-FFF2-40B4-BE49-F238E27FC236}">
                  <a16:creationId xmlns:a16="http://schemas.microsoft.com/office/drawing/2014/main" xmlns="" id="{5407FB81-32C7-48A2-88A3-BD0A0F6A1774}"/>
                </a:ext>
              </a:extLst>
            </p:cNvPr>
            <p:cNvSpPr/>
            <p:nvPr/>
          </p:nvSpPr>
          <p:spPr>
            <a:xfrm>
              <a:off x="4796076" y="584164"/>
              <a:ext cx="9525" cy="9525"/>
            </a:xfrm>
            <a:custGeom>
              <a:avLst/>
              <a:gdLst>
                <a:gd name="connsiteX0" fmla="*/ 8334 w 9525"/>
                <a:gd name="connsiteY0" fmla="*/ 7338 h 9525"/>
                <a:gd name="connsiteX1" fmla="*/ 7382 w 9525"/>
                <a:gd name="connsiteY1" fmla="*/ 9243 h 9525"/>
                <a:gd name="connsiteX2" fmla="*/ 8334 w 9525"/>
                <a:gd name="connsiteY2" fmla="*/ 7338 h 9525"/>
              </a:gdLst>
              <a:ahLst/>
              <a:cxnLst>
                <a:cxn ang="0">
                  <a:pos x="connsiteX0" y="connsiteY0"/>
                </a:cxn>
                <a:cxn ang="0">
                  <a:pos x="connsiteX1" y="connsiteY1"/>
                </a:cxn>
                <a:cxn ang="0">
                  <a:pos x="connsiteX2" y="connsiteY2"/>
                </a:cxn>
              </a:cxnLst>
              <a:rect l="l" t="t" r="r" b="b"/>
              <a:pathLst>
                <a:path w="9525" h="9525">
                  <a:moveTo>
                    <a:pt x="8334" y="7338"/>
                  </a:moveTo>
                  <a:cubicBezTo>
                    <a:pt x="8334" y="8291"/>
                    <a:pt x="7382" y="9243"/>
                    <a:pt x="7382" y="9243"/>
                  </a:cubicBezTo>
                  <a:cubicBezTo>
                    <a:pt x="7382" y="9243"/>
                    <a:pt x="6429" y="6386"/>
                    <a:pt x="8334" y="7338"/>
                  </a:cubicBezTo>
                  <a:close/>
                </a:path>
              </a:pathLst>
            </a:custGeom>
            <a:grpFill/>
            <a:ln w="9525" cap="flat">
              <a:noFill/>
              <a:prstDash val="solid"/>
              <a:miter/>
            </a:ln>
          </p:spPr>
          <p:txBody>
            <a:bodyPr rtlCol="0" anchor="ctr"/>
            <a:lstStyle/>
            <a:p>
              <a:endParaRPr lang="en-US">
                <a:solidFill>
                  <a:prstClr val="black"/>
                </a:solidFill>
              </a:endParaRPr>
            </a:p>
          </p:txBody>
        </p:sp>
        <p:sp>
          <p:nvSpPr>
            <p:cNvPr id="39" name="Freeform: Shape 38">
              <a:extLst>
                <a:ext uri="{FF2B5EF4-FFF2-40B4-BE49-F238E27FC236}">
                  <a16:creationId xmlns:a16="http://schemas.microsoft.com/office/drawing/2014/main" xmlns="" id="{B59DD85F-85D0-46D5-86FA-1B884FD1644A}"/>
                </a:ext>
              </a:extLst>
            </p:cNvPr>
            <p:cNvSpPr/>
            <p:nvPr/>
          </p:nvSpPr>
          <p:spPr>
            <a:xfrm>
              <a:off x="4789646" y="611789"/>
              <a:ext cx="9525" cy="9525"/>
            </a:xfrm>
            <a:custGeom>
              <a:avLst/>
              <a:gdLst>
                <a:gd name="connsiteX0" fmla="*/ 8096 w 9525"/>
                <a:gd name="connsiteY0" fmla="*/ 7335 h 9525"/>
                <a:gd name="connsiteX1" fmla="*/ 7144 w 9525"/>
                <a:gd name="connsiteY1" fmla="*/ 10193 h 9525"/>
                <a:gd name="connsiteX2" fmla="*/ 8096 w 9525"/>
                <a:gd name="connsiteY2" fmla="*/ 7335 h 9525"/>
              </a:gdLst>
              <a:ahLst/>
              <a:cxnLst>
                <a:cxn ang="0">
                  <a:pos x="connsiteX0" y="connsiteY0"/>
                </a:cxn>
                <a:cxn ang="0">
                  <a:pos x="connsiteX1" y="connsiteY1"/>
                </a:cxn>
                <a:cxn ang="0">
                  <a:pos x="connsiteX2" y="connsiteY2"/>
                </a:cxn>
              </a:cxnLst>
              <a:rect l="l" t="t" r="r" b="b"/>
              <a:pathLst>
                <a:path w="9525" h="9525">
                  <a:moveTo>
                    <a:pt x="8096" y="7335"/>
                  </a:moveTo>
                  <a:cubicBezTo>
                    <a:pt x="8096" y="8288"/>
                    <a:pt x="9049" y="9240"/>
                    <a:pt x="7144" y="10193"/>
                  </a:cubicBezTo>
                  <a:cubicBezTo>
                    <a:pt x="8096" y="9240"/>
                    <a:pt x="6191" y="6383"/>
                    <a:pt x="8096" y="7335"/>
                  </a:cubicBezTo>
                  <a:close/>
                </a:path>
              </a:pathLst>
            </a:custGeom>
            <a:grpFill/>
            <a:ln w="9525" cap="flat">
              <a:noFill/>
              <a:prstDash val="solid"/>
              <a:miter/>
            </a:ln>
          </p:spPr>
          <p:txBody>
            <a:bodyPr rtlCol="0" anchor="ctr"/>
            <a:lstStyle/>
            <a:p>
              <a:endParaRPr lang="en-US">
                <a:solidFill>
                  <a:prstClr val="black"/>
                </a:solidFill>
              </a:endParaRPr>
            </a:p>
          </p:txBody>
        </p:sp>
        <p:sp>
          <p:nvSpPr>
            <p:cNvPr id="40" name="Freeform: Shape 39">
              <a:extLst>
                <a:ext uri="{FF2B5EF4-FFF2-40B4-BE49-F238E27FC236}">
                  <a16:creationId xmlns:a16="http://schemas.microsoft.com/office/drawing/2014/main" xmlns="" id="{D3AA83F0-1CFB-44E8-B15E-C453FA7E273C}"/>
                </a:ext>
              </a:extLst>
            </p:cNvPr>
            <p:cNvSpPr/>
            <p:nvPr/>
          </p:nvSpPr>
          <p:spPr>
            <a:xfrm>
              <a:off x="4789223" y="62436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9049"/>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 name="Freeform: Shape 40">
              <a:extLst>
                <a:ext uri="{FF2B5EF4-FFF2-40B4-BE49-F238E27FC236}">
                  <a16:creationId xmlns:a16="http://schemas.microsoft.com/office/drawing/2014/main" xmlns="" id="{0C689DB2-EEC8-431A-AD22-6D1FCF500D02}"/>
                </a:ext>
              </a:extLst>
            </p:cNvPr>
            <p:cNvSpPr/>
            <p:nvPr/>
          </p:nvSpPr>
          <p:spPr>
            <a:xfrm>
              <a:off x="4782026" y="862012"/>
              <a:ext cx="9525" cy="9525"/>
            </a:xfrm>
            <a:custGeom>
              <a:avLst/>
              <a:gdLst>
                <a:gd name="connsiteX0" fmla="*/ 7144 w 9525"/>
                <a:gd name="connsiteY0" fmla="*/ 8573 h 9525"/>
                <a:gd name="connsiteX1" fmla="*/ 7144 w 9525"/>
                <a:gd name="connsiteY1" fmla="*/ 8573 h 9525"/>
              </a:gdLst>
              <a:ahLst/>
              <a:cxnLst>
                <a:cxn ang="0">
                  <a:pos x="connsiteX0" y="connsiteY0"/>
                </a:cxn>
                <a:cxn ang="0">
                  <a:pos x="connsiteX1" y="connsiteY1"/>
                </a:cxn>
              </a:cxnLst>
              <a:rect l="l" t="t" r="r" b="b"/>
              <a:pathLst>
                <a:path w="9525" h="9525">
                  <a:moveTo>
                    <a:pt x="7144" y="8573"/>
                  </a:moveTo>
                  <a:cubicBezTo>
                    <a:pt x="7144" y="6667"/>
                    <a:pt x="7144" y="6667"/>
                    <a:pt x="7144" y="8573"/>
                  </a:cubicBezTo>
                  <a:close/>
                </a:path>
              </a:pathLst>
            </a:custGeom>
            <a:grpFill/>
            <a:ln w="9525" cap="flat">
              <a:noFill/>
              <a:prstDash val="solid"/>
              <a:miter/>
            </a:ln>
          </p:spPr>
          <p:txBody>
            <a:bodyPr rtlCol="0" anchor="ctr"/>
            <a:lstStyle/>
            <a:p>
              <a:endParaRPr lang="en-US">
                <a:solidFill>
                  <a:prstClr val="black"/>
                </a:solidFill>
              </a:endParaRPr>
            </a:p>
          </p:txBody>
        </p:sp>
        <p:sp>
          <p:nvSpPr>
            <p:cNvPr id="42" name="Freeform: Shape 41">
              <a:extLst>
                <a:ext uri="{FF2B5EF4-FFF2-40B4-BE49-F238E27FC236}">
                  <a16:creationId xmlns:a16="http://schemas.microsoft.com/office/drawing/2014/main" xmlns="" id="{80CBC265-88DC-4E8C-A89B-14ABB496BFE7}"/>
                </a:ext>
              </a:extLst>
            </p:cNvPr>
            <p:cNvSpPr/>
            <p:nvPr/>
          </p:nvSpPr>
          <p:spPr>
            <a:xfrm>
              <a:off x="4778216" y="9682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 name="Freeform: Shape 42">
              <a:extLst>
                <a:ext uri="{FF2B5EF4-FFF2-40B4-BE49-F238E27FC236}">
                  <a16:creationId xmlns:a16="http://schemas.microsoft.com/office/drawing/2014/main" xmlns="" id="{D465EA25-2510-4354-8910-5E02FD83908D}"/>
                </a:ext>
              </a:extLst>
            </p:cNvPr>
            <p:cNvSpPr/>
            <p:nvPr/>
          </p:nvSpPr>
          <p:spPr>
            <a:xfrm>
              <a:off x="4782979" y="102399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190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4" name="Freeform: Shape 43">
              <a:extLst>
                <a:ext uri="{FF2B5EF4-FFF2-40B4-BE49-F238E27FC236}">
                  <a16:creationId xmlns:a16="http://schemas.microsoft.com/office/drawing/2014/main" xmlns="" id="{0A3B70BB-9E9E-4050-A9A8-39AC7A738AAE}"/>
                </a:ext>
              </a:extLst>
            </p:cNvPr>
            <p:cNvSpPr/>
            <p:nvPr/>
          </p:nvSpPr>
          <p:spPr>
            <a:xfrm>
              <a:off x="4916054" y="663416"/>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7144"/>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 name="Freeform: Shape 44">
              <a:extLst>
                <a:ext uri="{FF2B5EF4-FFF2-40B4-BE49-F238E27FC236}">
                  <a16:creationId xmlns:a16="http://schemas.microsoft.com/office/drawing/2014/main" xmlns="" id="{5298EA78-3148-476E-A922-AB5FF77A12F3}"/>
                </a:ext>
              </a:extLst>
            </p:cNvPr>
            <p:cNvSpPr/>
            <p:nvPr/>
          </p:nvSpPr>
          <p:spPr>
            <a:xfrm>
              <a:off x="4920897" y="651921"/>
              <a:ext cx="342900" cy="38100"/>
            </a:xfrm>
            <a:custGeom>
              <a:avLst/>
              <a:gdLst>
                <a:gd name="connsiteX0" fmla="*/ 342618 w 342900"/>
                <a:gd name="connsiteY0" fmla="*/ 29116 h 38100"/>
                <a:gd name="connsiteX1" fmla="*/ 213078 w 342900"/>
                <a:gd name="connsiteY1" fmla="*/ 25306 h 38100"/>
                <a:gd name="connsiteX2" fmla="*/ 139736 w 342900"/>
                <a:gd name="connsiteY2" fmla="*/ 22448 h 38100"/>
                <a:gd name="connsiteX3" fmla="*/ 80681 w 342900"/>
                <a:gd name="connsiteY3" fmla="*/ 26258 h 38100"/>
                <a:gd name="connsiteX4" fmla="*/ 80681 w 342900"/>
                <a:gd name="connsiteY4" fmla="*/ 17686 h 38100"/>
                <a:gd name="connsiteX5" fmla="*/ 79728 w 342900"/>
                <a:gd name="connsiteY5" fmla="*/ 14828 h 38100"/>
                <a:gd name="connsiteX6" fmla="*/ 56868 w 342900"/>
                <a:gd name="connsiteY6" fmla="*/ 28163 h 38100"/>
                <a:gd name="connsiteX7" fmla="*/ 54011 w 342900"/>
                <a:gd name="connsiteY7" fmla="*/ 18638 h 38100"/>
                <a:gd name="connsiteX8" fmla="*/ 48296 w 342900"/>
                <a:gd name="connsiteY8" fmla="*/ 28163 h 38100"/>
                <a:gd name="connsiteX9" fmla="*/ 48296 w 342900"/>
                <a:gd name="connsiteY9" fmla="*/ 21496 h 38100"/>
                <a:gd name="connsiteX10" fmla="*/ 46391 w 342900"/>
                <a:gd name="connsiteY10" fmla="*/ 29116 h 38100"/>
                <a:gd name="connsiteX11" fmla="*/ 44486 w 342900"/>
                <a:gd name="connsiteY11" fmla="*/ 30068 h 38100"/>
                <a:gd name="connsiteX12" fmla="*/ 38771 w 342900"/>
                <a:gd name="connsiteY12" fmla="*/ 28163 h 38100"/>
                <a:gd name="connsiteX13" fmla="*/ 40676 w 342900"/>
                <a:gd name="connsiteY13" fmla="*/ 17686 h 38100"/>
                <a:gd name="connsiteX14" fmla="*/ 33056 w 342900"/>
                <a:gd name="connsiteY14" fmla="*/ 28163 h 38100"/>
                <a:gd name="connsiteX15" fmla="*/ 9243 w 342900"/>
                <a:gd name="connsiteY15" fmla="*/ 23401 h 38100"/>
                <a:gd name="connsiteX16" fmla="*/ 7338 w 342900"/>
                <a:gd name="connsiteY16" fmla="*/ 22448 h 38100"/>
                <a:gd name="connsiteX17" fmla="*/ 110208 w 342900"/>
                <a:gd name="connsiteY17" fmla="*/ 7208 h 38100"/>
                <a:gd name="connsiteX18" fmla="*/ 342618 w 342900"/>
                <a:gd name="connsiteY18" fmla="*/ 2911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116"/>
                  </a:moveTo>
                  <a:cubicBezTo>
                    <a:pt x="327378" y="48166"/>
                    <a:pt x="211173" y="25306"/>
                    <a:pt x="213078" y="25306"/>
                  </a:cubicBezTo>
                  <a:cubicBezTo>
                    <a:pt x="204506" y="24353"/>
                    <a:pt x="140688" y="21496"/>
                    <a:pt x="139736" y="22448"/>
                  </a:cubicBezTo>
                  <a:cubicBezTo>
                    <a:pt x="142593" y="22448"/>
                    <a:pt x="80681" y="22448"/>
                    <a:pt x="80681" y="26258"/>
                  </a:cubicBezTo>
                  <a:cubicBezTo>
                    <a:pt x="76871" y="17686"/>
                    <a:pt x="87348" y="33878"/>
                    <a:pt x="80681" y="17686"/>
                  </a:cubicBezTo>
                  <a:cubicBezTo>
                    <a:pt x="79728" y="18638"/>
                    <a:pt x="78776" y="17686"/>
                    <a:pt x="79728" y="14828"/>
                  </a:cubicBezTo>
                  <a:cubicBezTo>
                    <a:pt x="67346" y="30068"/>
                    <a:pt x="63536" y="20543"/>
                    <a:pt x="56868" y="28163"/>
                  </a:cubicBezTo>
                  <a:cubicBezTo>
                    <a:pt x="54963" y="24353"/>
                    <a:pt x="54011" y="22448"/>
                    <a:pt x="54011" y="18638"/>
                  </a:cubicBezTo>
                  <a:cubicBezTo>
                    <a:pt x="56868" y="20543"/>
                    <a:pt x="46391" y="27211"/>
                    <a:pt x="48296" y="28163"/>
                  </a:cubicBezTo>
                  <a:cubicBezTo>
                    <a:pt x="48296" y="28163"/>
                    <a:pt x="49248" y="21496"/>
                    <a:pt x="48296" y="21496"/>
                  </a:cubicBezTo>
                  <a:cubicBezTo>
                    <a:pt x="45438" y="22448"/>
                    <a:pt x="47343" y="27211"/>
                    <a:pt x="46391" y="29116"/>
                  </a:cubicBezTo>
                  <a:cubicBezTo>
                    <a:pt x="46391" y="27211"/>
                    <a:pt x="46391" y="27211"/>
                    <a:pt x="44486" y="30068"/>
                  </a:cubicBezTo>
                  <a:cubicBezTo>
                    <a:pt x="42581" y="22448"/>
                    <a:pt x="45438" y="26258"/>
                    <a:pt x="38771" y="28163"/>
                  </a:cubicBezTo>
                  <a:cubicBezTo>
                    <a:pt x="38771" y="22448"/>
                    <a:pt x="42581" y="25306"/>
                    <a:pt x="40676" y="17686"/>
                  </a:cubicBezTo>
                  <a:cubicBezTo>
                    <a:pt x="39723" y="17686"/>
                    <a:pt x="33056" y="26258"/>
                    <a:pt x="33056" y="28163"/>
                  </a:cubicBezTo>
                  <a:cubicBezTo>
                    <a:pt x="23531" y="26258"/>
                    <a:pt x="19721" y="17686"/>
                    <a:pt x="9243" y="23401"/>
                  </a:cubicBezTo>
                  <a:cubicBezTo>
                    <a:pt x="9243" y="21496"/>
                    <a:pt x="6386" y="23401"/>
                    <a:pt x="7338" y="22448"/>
                  </a:cubicBezTo>
                  <a:cubicBezTo>
                    <a:pt x="16863" y="13876"/>
                    <a:pt x="74966" y="7208"/>
                    <a:pt x="110208" y="7208"/>
                  </a:cubicBezTo>
                  <a:cubicBezTo>
                    <a:pt x="168311" y="5303"/>
                    <a:pt x="302613" y="46261"/>
                    <a:pt x="342618" y="29116"/>
                  </a:cubicBezTo>
                  <a:close/>
                </a:path>
              </a:pathLst>
            </a:custGeom>
            <a:grpFill/>
            <a:ln w="9525" cap="flat">
              <a:noFill/>
              <a:prstDash val="solid"/>
              <a:miter/>
            </a:ln>
          </p:spPr>
          <p:txBody>
            <a:bodyPr rtlCol="0" anchor="ctr"/>
            <a:lstStyle/>
            <a:p>
              <a:endParaRPr lang="en-US">
                <a:solidFill>
                  <a:prstClr val="black"/>
                </a:solidFill>
              </a:endParaRPr>
            </a:p>
          </p:txBody>
        </p:sp>
        <p:sp>
          <p:nvSpPr>
            <p:cNvPr id="46" name="Freeform: Shape 45">
              <a:extLst>
                <a:ext uri="{FF2B5EF4-FFF2-40B4-BE49-F238E27FC236}">
                  <a16:creationId xmlns:a16="http://schemas.microsoft.com/office/drawing/2014/main" xmlns="" id="{EBFB7A35-E719-4C9B-A05D-F0F49AFD6CFC}"/>
                </a:ext>
              </a:extLst>
            </p:cNvPr>
            <p:cNvSpPr/>
            <p:nvPr/>
          </p:nvSpPr>
          <p:spPr>
            <a:xfrm>
              <a:off x="4918234" y="663416"/>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 name="Freeform: Shape 46">
              <a:extLst>
                <a:ext uri="{FF2B5EF4-FFF2-40B4-BE49-F238E27FC236}">
                  <a16:creationId xmlns:a16="http://schemas.microsoft.com/office/drawing/2014/main" xmlns="" id="{B7556AE7-D57A-4E83-B31F-43F7208A59E5}"/>
                </a:ext>
              </a:extLst>
            </p:cNvPr>
            <p:cNvSpPr/>
            <p:nvPr/>
          </p:nvSpPr>
          <p:spPr>
            <a:xfrm>
              <a:off x="4942999" y="6700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 name="Freeform: Shape 47">
              <a:extLst>
                <a:ext uri="{FF2B5EF4-FFF2-40B4-BE49-F238E27FC236}">
                  <a16:creationId xmlns:a16="http://schemas.microsoft.com/office/drawing/2014/main" xmlns="" id="{DF330F39-59FA-4F8B-9823-19A11B9634C2}"/>
                </a:ext>
              </a:extLst>
            </p:cNvPr>
            <p:cNvSpPr/>
            <p:nvPr/>
          </p:nvSpPr>
          <p:spPr>
            <a:xfrm>
              <a:off x="4947761" y="67008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a16="http://schemas.microsoft.com/office/drawing/2014/main" xmlns="" id="{E307A4BD-260C-4B2D-BF2C-5444B313E10D}"/>
                </a:ext>
              </a:extLst>
            </p:cNvPr>
            <p:cNvSpPr/>
            <p:nvPr/>
          </p:nvSpPr>
          <p:spPr>
            <a:xfrm>
              <a:off x="4954958" y="672941"/>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 name="Freeform: Shape 49">
              <a:extLst>
                <a:ext uri="{FF2B5EF4-FFF2-40B4-BE49-F238E27FC236}">
                  <a16:creationId xmlns:a16="http://schemas.microsoft.com/office/drawing/2014/main" xmlns="" id="{282F014A-B41C-4729-A6E0-C3137E7D59B4}"/>
                </a:ext>
              </a:extLst>
            </p:cNvPr>
            <p:cNvSpPr/>
            <p:nvPr/>
          </p:nvSpPr>
          <p:spPr>
            <a:xfrm>
              <a:off x="4955381" y="67103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 name="Freeform: Shape 50">
              <a:extLst>
                <a:ext uri="{FF2B5EF4-FFF2-40B4-BE49-F238E27FC236}">
                  <a16:creationId xmlns:a16="http://schemas.microsoft.com/office/drawing/2014/main" xmlns="" id="{6EAB8102-45E4-454C-89A8-1B95310B2350}"/>
                </a:ext>
              </a:extLst>
            </p:cNvPr>
            <p:cNvSpPr/>
            <p:nvPr/>
          </p:nvSpPr>
          <p:spPr>
            <a:xfrm>
              <a:off x="4967369" y="672517"/>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8520"/>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52" name="Freeform: Shape 51">
              <a:extLst>
                <a:ext uri="{FF2B5EF4-FFF2-40B4-BE49-F238E27FC236}">
                  <a16:creationId xmlns:a16="http://schemas.microsoft.com/office/drawing/2014/main" xmlns="" id="{A1E940DC-800F-47A8-9D6D-3DB14A521B5C}"/>
                </a:ext>
              </a:extLst>
            </p:cNvPr>
            <p:cNvSpPr/>
            <p:nvPr/>
          </p:nvSpPr>
          <p:spPr>
            <a:xfrm>
              <a:off x="4972526" y="6710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 name="Freeform: Shape 52">
              <a:extLst>
                <a:ext uri="{FF2B5EF4-FFF2-40B4-BE49-F238E27FC236}">
                  <a16:creationId xmlns:a16="http://schemas.microsoft.com/office/drawing/2014/main" xmlns="" id="{92979C8D-A1D6-4481-A162-8AF66CDA16BF}"/>
                </a:ext>
              </a:extLst>
            </p:cNvPr>
            <p:cNvSpPr/>
            <p:nvPr/>
          </p:nvSpPr>
          <p:spPr>
            <a:xfrm>
              <a:off x="5074682" y="670321"/>
              <a:ext cx="9525" cy="9525"/>
            </a:xfrm>
            <a:custGeom>
              <a:avLst/>
              <a:gdLst>
                <a:gd name="connsiteX0" fmla="*/ 7858 w 9525"/>
                <a:gd name="connsiteY0" fmla="*/ 7858 h 9525"/>
                <a:gd name="connsiteX1" fmla="*/ 7858 w 9525"/>
                <a:gd name="connsiteY1" fmla="*/ 7858 h 9525"/>
              </a:gdLst>
              <a:ahLst/>
              <a:cxnLst>
                <a:cxn ang="0">
                  <a:pos x="connsiteX0" y="connsiteY0"/>
                </a:cxn>
                <a:cxn ang="0">
                  <a:pos x="connsiteX1" y="connsiteY1"/>
                </a:cxn>
              </a:cxnLst>
              <a:rect l="l" t="t" r="r" b="b"/>
              <a:pathLst>
                <a:path w="9525" h="9525">
                  <a:moveTo>
                    <a:pt x="7858" y="7858"/>
                  </a:move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54" name="Freeform: Shape 53">
              <a:extLst>
                <a:ext uri="{FF2B5EF4-FFF2-40B4-BE49-F238E27FC236}">
                  <a16:creationId xmlns:a16="http://schemas.microsoft.com/office/drawing/2014/main" xmlns="" id="{AA3C7D6B-8CF9-4F4F-9941-6BFC3EFBFF60}"/>
                </a:ext>
              </a:extLst>
            </p:cNvPr>
            <p:cNvSpPr/>
            <p:nvPr/>
          </p:nvSpPr>
          <p:spPr>
            <a:xfrm>
              <a:off x="5120164" y="674579"/>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55" name="Freeform: Shape 54">
              <a:extLst>
                <a:ext uri="{FF2B5EF4-FFF2-40B4-BE49-F238E27FC236}">
                  <a16:creationId xmlns:a16="http://schemas.microsoft.com/office/drawing/2014/main" xmlns="" id="{80D8FC1E-0883-4C85-AD40-47B6F271350C}"/>
                </a:ext>
              </a:extLst>
            </p:cNvPr>
            <p:cNvSpPr/>
            <p:nvPr/>
          </p:nvSpPr>
          <p:spPr>
            <a:xfrm>
              <a:off x="5144929" y="67082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7144" y="9260"/>
                    <a:pt x="7144" y="4498"/>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56" name="Freeform: Shape 55">
              <a:extLst>
                <a:ext uri="{FF2B5EF4-FFF2-40B4-BE49-F238E27FC236}">
                  <a16:creationId xmlns:a16="http://schemas.microsoft.com/office/drawing/2014/main" xmlns="" id="{709DEA91-7E3F-4EC1-A1EB-9DD11B2A51CA}"/>
                </a:ext>
              </a:extLst>
            </p:cNvPr>
            <p:cNvSpPr/>
            <p:nvPr/>
          </p:nvSpPr>
          <p:spPr>
            <a:xfrm>
              <a:off x="4916054" y="77104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 name="Freeform: Shape 56">
              <a:extLst>
                <a:ext uri="{FF2B5EF4-FFF2-40B4-BE49-F238E27FC236}">
                  <a16:creationId xmlns:a16="http://schemas.microsoft.com/office/drawing/2014/main" xmlns="" id="{4EBFEBB2-87B1-41E3-B132-5245E8B2ACAE}"/>
                </a:ext>
              </a:extLst>
            </p:cNvPr>
            <p:cNvSpPr/>
            <p:nvPr/>
          </p:nvSpPr>
          <p:spPr>
            <a:xfrm>
              <a:off x="4920897" y="759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58" name="Freeform: Shape 57">
              <a:extLst>
                <a:ext uri="{FF2B5EF4-FFF2-40B4-BE49-F238E27FC236}">
                  <a16:creationId xmlns:a16="http://schemas.microsoft.com/office/drawing/2014/main" xmlns="" id="{4A7C67F1-2117-4046-A59B-ADB19B42A3E2}"/>
                </a:ext>
              </a:extLst>
            </p:cNvPr>
            <p:cNvSpPr/>
            <p:nvPr/>
          </p:nvSpPr>
          <p:spPr>
            <a:xfrm>
              <a:off x="4918234" y="771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 name="Freeform: Shape 58">
              <a:extLst>
                <a:ext uri="{FF2B5EF4-FFF2-40B4-BE49-F238E27FC236}">
                  <a16:creationId xmlns:a16="http://schemas.microsoft.com/office/drawing/2014/main" xmlns="" id="{195D47BE-858E-4C97-950F-E205EC503D11}"/>
                </a:ext>
              </a:extLst>
            </p:cNvPr>
            <p:cNvSpPr/>
            <p:nvPr/>
          </p:nvSpPr>
          <p:spPr>
            <a:xfrm>
              <a:off x="4942999" y="777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 name="Freeform: Shape 59">
              <a:extLst>
                <a:ext uri="{FF2B5EF4-FFF2-40B4-BE49-F238E27FC236}">
                  <a16:creationId xmlns:a16="http://schemas.microsoft.com/office/drawing/2014/main" xmlns="" id="{4061018C-2A89-48A3-A727-C00FA40D33A0}"/>
                </a:ext>
              </a:extLst>
            </p:cNvPr>
            <p:cNvSpPr/>
            <p:nvPr/>
          </p:nvSpPr>
          <p:spPr>
            <a:xfrm>
              <a:off x="4947761" y="777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61" name="Freeform: Shape 60">
              <a:extLst>
                <a:ext uri="{FF2B5EF4-FFF2-40B4-BE49-F238E27FC236}">
                  <a16:creationId xmlns:a16="http://schemas.microsoft.com/office/drawing/2014/main" xmlns="" id="{F6979871-E61C-4E99-8E99-3C0C3995EA96}"/>
                </a:ext>
              </a:extLst>
            </p:cNvPr>
            <p:cNvSpPr/>
            <p:nvPr/>
          </p:nvSpPr>
          <p:spPr>
            <a:xfrm>
              <a:off x="4954958" y="78057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 name="Freeform: Shape 61">
              <a:extLst>
                <a:ext uri="{FF2B5EF4-FFF2-40B4-BE49-F238E27FC236}">
                  <a16:creationId xmlns:a16="http://schemas.microsoft.com/office/drawing/2014/main" xmlns="" id="{FCFEF843-EE96-4DA6-A364-2CFBC41790F3}"/>
                </a:ext>
              </a:extLst>
            </p:cNvPr>
            <p:cNvSpPr/>
            <p:nvPr/>
          </p:nvSpPr>
          <p:spPr>
            <a:xfrm>
              <a:off x="4955381" y="778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 name="Freeform: Shape 62">
              <a:extLst>
                <a:ext uri="{FF2B5EF4-FFF2-40B4-BE49-F238E27FC236}">
                  <a16:creationId xmlns:a16="http://schemas.microsoft.com/office/drawing/2014/main" xmlns="" id="{67F1133C-1502-490C-928C-E2CE61B50A16}"/>
                </a:ext>
              </a:extLst>
            </p:cNvPr>
            <p:cNvSpPr/>
            <p:nvPr/>
          </p:nvSpPr>
          <p:spPr>
            <a:xfrm>
              <a:off x="4967369" y="78015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 name="Freeform: Shape 63">
              <a:extLst>
                <a:ext uri="{FF2B5EF4-FFF2-40B4-BE49-F238E27FC236}">
                  <a16:creationId xmlns:a16="http://schemas.microsoft.com/office/drawing/2014/main" xmlns="" id="{5D4486A1-2832-468A-BD4C-AE2D979BE4CF}"/>
                </a:ext>
              </a:extLst>
            </p:cNvPr>
            <p:cNvSpPr/>
            <p:nvPr/>
          </p:nvSpPr>
          <p:spPr>
            <a:xfrm>
              <a:off x="497252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 name="Freeform: Shape 64">
              <a:extLst>
                <a:ext uri="{FF2B5EF4-FFF2-40B4-BE49-F238E27FC236}">
                  <a16:creationId xmlns:a16="http://schemas.microsoft.com/office/drawing/2014/main" xmlns="" id="{317715BC-744E-4AB9-80FA-2E2BD078A8FA}"/>
                </a:ext>
              </a:extLst>
            </p:cNvPr>
            <p:cNvSpPr/>
            <p:nvPr/>
          </p:nvSpPr>
          <p:spPr>
            <a:xfrm>
              <a:off x="5074682" y="7786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 name="Freeform: Shape 65">
              <a:extLst>
                <a:ext uri="{FF2B5EF4-FFF2-40B4-BE49-F238E27FC236}">
                  <a16:creationId xmlns:a16="http://schemas.microsoft.com/office/drawing/2014/main" xmlns="" id="{E7AB3833-118D-4F5E-96C5-345B1FB54A5B}"/>
                </a:ext>
              </a:extLst>
            </p:cNvPr>
            <p:cNvSpPr/>
            <p:nvPr/>
          </p:nvSpPr>
          <p:spPr>
            <a:xfrm>
              <a:off x="5120164" y="783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67" name="Freeform: Shape 66">
              <a:extLst>
                <a:ext uri="{FF2B5EF4-FFF2-40B4-BE49-F238E27FC236}">
                  <a16:creationId xmlns:a16="http://schemas.microsoft.com/office/drawing/2014/main" xmlns="" id="{5FE98093-E6B1-4952-90E9-2D7A20A92689}"/>
                </a:ext>
              </a:extLst>
            </p:cNvPr>
            <p:cNvSpPr/>
            <p:nvPr/>
          </p:nvSpPr>
          <p:spPr>
            <a:xfrm>
              <a:off x="5144929" y="778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68" name="Freeform: Shape 67">
              <a:extLst>
                <a:ext uri="{FF2B5EF4-FFF2-40B4-BE49-F238E27FC236}">
                  <a16:creationId xmlns:a16="http://schemas.microsoft.com/office/drawing/2014/main" xmlns="" id="{85D418DD-166E-420B-B46C-F9768915AD72}"/>
                </a:ext>
              </a:extLst>
            </p:cNvPr>
            <p:cNvSpPr/>
            <p:nvPr/>
          </p:nvSpPr>
          <p:spPr>
            <a:xfrm>
              <a:off x="4922573" y="8662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 name="Freeform: Shape 68">
              <a:extLst>
                <a:ext uri="{FF2B5EF4-FFF2-40B4-BE49-F238E27FC236}">
                  <a16:creationId xmlns:a16="http://schemas.microsoft.com/office/drawing/2014/main" xmlns="" id="{BAE82AD1-A28B-41E9-8407-0EC300A7E5D0}"/>
                </a:ext>
              </a:extLst>
            </p:cNvPr>
            <p:cNvSpPr/>
            <p:nvPr/>
          </p:nvSpPr>
          <p:spPr>
            <a:xfrm>
              <a:off x="4927564" y="8548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70" name="Freeform: Shape 69">
              <a:extLst>
                <a:ext uri="{FF2B5EF4-FFF2-40B4-BE49-F238E27FC236}">
                  <a16:creationId xmlns:a16="http://schemas.microsoft.com/office/drawing/2014/main" xmlns="" id="{B3245FB6-49EB-4365-9BA2-61B400F14EA6}"/>
                </a:ext>
              </a:extLst>
            </p:cNvPr>
            <p:cNvSpPr/>
            <p:nvPr/>
          </p:nvSpPr>
          <p:spPr>
            <a:xfrm>
              <a:off x="4924901" y="8662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 name="Freeform: Shape 70">
              <a:extLst>
                <a:ext uri="{FF2B5EF4-FFF2-40B4-BE49-F238E27FC236}">
                  <a16:creationId xmlns:a16="http://schemas.microsoft.com/office/drawing/2014/main" xmlns="" id="{EEBD6AB1-5805-4646-91C7-4B849896663C}"/>
                </a:ext>
              </a:extLst>
            </p:cNvPr>
            <p:cNvSpPr/>
            <p:nvPr/>
          </p:nvSpPr>
          <p:spPr>
            <a:xfrm>
              <a:off x="4949666" y="872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 name="Freeform: Shape 71">
              <a:extLst>
                <a:ext uri="{FF2B5EF4-FFF2-40B4-BE49-F238E27FC236}">
                  <a16:creationId xmlns:a16="http://schemas.microsoft.com/office/drawing/2014/main" xmlns="" id="{8D06603C-5E7E-4085-A9F0-0CE51AE41FEB}"/>
                </a:ext>
              </a:extLst>
            </p:cNvPr>
            <p:cNvSpPr/>
            <p:nvPr/>
          </p:nvSpPr>
          <p:spPr>
            <a:xfrm>
              <a:off x="4953476" y="8729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73" name="Freeform: Shape 72">
              <a:extLst>
                <a:ext uri="{FF2B5EF4-FFF2-40B4-BE49-F238E27FC236}">
                  <a16:creationId xmlns:a16="http://schemas.microsoft.com/office/drawing/2014/main" xmlns="" id="{3F8B2EE5-72E0-474E-BC21-A5D690A5B13F}"/>
                </a:ext>
              </a:extLst>
            </p:cNvPr>
            <p:cNvSpPr/>
            <p:nvPr/>
          </p:nvSpPr>
          <p:spPr>
            <a:xfrm>
              <a:off x="4961096" y="87582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 name="Freeform: Shape 73">
              <a:extLst>
                <a:ext uri="{FF2B5EF4-FFF2-40B4-BE49-F238E27FC236}">
                  <a16:creationId xmlns:a16="http://schemas.microsoft.com/office/drawing/2014/main" xmlns="" id="{41A31F49-9443-45D3-BEE8-7798BFA87D41}"/>
                </a:ext>
              </a:extLst>
            </p:cNvPr>
            <p:cNvSpPr/>
            <p:nvPr/>
          </p:nvSpPr>
          <p:spPr>
            <a:xfrm>
              <a:off x="4962049" y="8739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 name="Freeform: Shape 74">
              <a:extLst>
                <a:ext uri="{FF2B5EF4-FFF2-40B4-BE49-F238E27FC236}">
                  <a16:creationId xmlns:a16="http://schemas.microsoft.com/office/drawing/2014/main" xmlns="" id="{4D51EF3A-241A-438A-B966-BB21773A2F22}"/>
                </a:ext>
              </a:extLst>
            </p:cNvPr>
            <p:cNvSpPr/>
            <p:nvPr/>
          </p:nvSpPr>
          <p:spPr>
            <a:xfrm>
              <a:off x="4973479" y="87540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6" name="Freeform: Shape 75">
              <a:extLst>
                <a:ext uri="{FF2B5EF4-FFF2-40B4-BE49-F238E27FC236}">
                  <a16:creationId xmlns:a16="http://schemas.microsoft.com/office/drawing/2014/main" xmlns="" id="{1CAFAACC-B3AF-4DB7-9A0C-19FA4EE2AE4C}"/>
                </a:ext>
              </a:extLst>
            </p:cNvPr>
            <p:cNvSpPr/>
            <p:nvPr/>
          </p:nvSpPr>
          <p:spPr>
            <a:xfrm>
              <a:off x="4979194" y="8739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 name="Freeform: Shape 76">
              <a:extLst>
                <a:ext uri="{FF2B5EF4-FFF2-40B4-BE49-F238E27FC236}">
                  <a16:creationId xmlns:a16="http://schemas.microsoft.com/office/drawing/2014/main" xmlns="" id="{E8AB0B10-7002-4300-917D-5F88D09A6946}"/>
                </a:ext>
              </a:extLst>
            </p:cNvPr>
            <p:cNvSpPr/>
            <p:nvPr/>
          </p:nvSpPr>
          <p:spPr>
            <a:xfrm>
              <a:off x="5080688" y="8739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 name="Freeform: Shape 77">
              <a:extLst>
                <a:ext uri="{FF2B5EF4-FFF2-40B4-BE49-F238E27FC236}">
                  <a16:creationId xmlns:a16="http://schemas.microsoft.com/office/drawing/2014/main" xmlns="" id="{CEA02D60-7923-4C0F-8A1F-F8385E59D025}"/>
                </a:ext>
              </a:extLst>
            </p:cNvPr>
            <p:cNvSpPr/>
            <p:nvPr/>
          </p:nvSpPr>
          <p:spPr>
            <a:xfrm>
              <a:off x="5126831" y="8784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79" name="Freeform: Shape 78">
              <a:extLst>
                <a:ext uri="{FF2B5EF4-FFF2-40B4-BE49-F238E27FC236}">
                  <a16:creationId xmlns:a16="http://schemas.microsoft.com/office/drawing/2014/main" xmlns="" id="{B5DC98DA-E146-4D6B-B7A2-EFE2CE4EBCC8}"/>
                </a:ext>
              </a:extLst>
            </p:cNvPr>
            <p:cNvSpPr/>
            <p:nvPr/>
          </p:nvSpPr>
          <p:spPr>
            <a:xfrm>
              <a:off x="5151596" y="8741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80" name="Freeform: Shape 79">
              <a:extLst>
                <a:ext uri="{FF2B5EF4-FFF2-40B4-BE49-F238E27FC236}">
                  <a16:creationId xmlns:a16="http://schemas.microsoft.com/office/drawing/2014/main" xmlns="" id="{D0A208A6-C920-42B8-A96F-BBBCA983ABEC}"/>
                </a:ext>
              </a:extLst>
            </p:cNvPr>
            <p:cNvSpPr/>
            <p:nvPr/>
          </p:nvSpPr>
          <p:spPr>
            <a:xfrm>
              <a:off x="4928949" y="961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8096"/>
                    <a:pt x="8811" y="9049"/>
                    <a:pt x="7858" y="7144"/>
                  </a:cubicBez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 name="Freeform: Shape 80">
              <a:extLst>
                <a:ext uri="{FF2B5EF4-FFF2-40B4-BE49-F238E27FC236}">
                  <a16:creationId xmlns:a16="http://schemas.microsoft.com/office/drawing/2014/main" xmlns="" id="{3D336BB8-88F7-4A02-A603-897B4B7E361C}"/>
                </a:ext>
              </a:extLst>
            </p:cNvPr>
            <p:cNvSpPr/>
            <p:nvPr/>
          </p:nvSpPr>
          <p:spPr>
            <a:xfrm>
              <a:off x="4934232" y="9501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7358" y="6208"/>
                    <a:pt x="301661"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82" name="Freeform: Shape 81">
              <a:extLst>
                <a:ext uri="{FF2B5EF4-FFF2-40B4-BE49-F238E27FC236}">
                  <a16:creationId xmlns:a16="http://schemas.microsoft.com/office/drawing/2014/main" xmlns="" id="{461D2A9A-073B-4331-9295-1C575475A1DB}"/>
                </a:ext>
              </a:extLst>
            </p:cNvPr>
            <p:cNvSpPr/>
            <p:nvPr/>
          </p:nvSpPr>
          <p:spPr>
            <a:xfrm>
              <a:off x="4930616" y="9615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 name="Freeform: Shape 82">
              <a:extLst>
                <a:ext uri="{FF2B5EF4-FFF2-40B4-BE49-F238E27FC236}">
                  <a16:creationId xmlns:a16="http://schemas.microsoft.com/office/drawing/2014/main" xmlns="" id="{5AF005F6-BD0C-4F09-940F-56B5502E29EF}"/>
                </a:ext>
              </a:extLst>
            </p:cNvPr>
            <p:cNvSpPr/>
            <p:nvPr/>
          </p:nvSpPr>
          <p:spPr>
            <a:xfrm>
              <a:off x="4955910" y="96821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 name="Freeform: Shape 83">
              <a:extLst>
                <a:ext uri="{FF2B5EF4-FFF2-40B4-BE49-F238E27FC236}">
                  <a16:creationId xmlns:a16="http://schemas.microsoft.com/office/drawing/2014/main" xmlns="" id="{8D62CADB-1C23-40B8-A7A7-7D3AB0271168}"/>
                </a:ext>
              </a:extLst>
            </p:cNvPr>
            <p:cNvSpPr/>
            <p:nvPr/>
          </p:nvSpPr>
          <p:spPr>
            <a:xfrm>
              <a:off x="4960144"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85" name="Freeform: Shape 84">
              <a:extLst>
                <a:ext uri="{FF2B5EF4-FFF2-40B4-BE49-F238E27FC236}">
                  <a16:creationId xmlns:a16="http://schemas.microsoft.com/office/drawing/2014/main" xmlns="" id="{3BAD288C-8C70-463D-8E26-67C8044B1AEB}"/>
                </a:ext>
              </a:extLst>
            </p:cNvPr>
            <p:cNvSpPr/>
            <p:nvPr/>
          </p:nvSpPr>
          <p:spPr>
            <a:xfrm>
              <a:off x="4967764" y="9710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 name="Freeform: Shape 85">
              <a:extLst>
                <a:ext uri="{FF2B5EF4-FFF2-40B4-BE49-F238E27FC236}">
                  <a16:creationId xmlns:a16="http://schemas.microsoft.com/office/drawing/2014/main" xmlns="" id="{DC7937FF-6B75-4265-8BC0-9F794852D81B}"/>
                </a:ext>
              </a:extLst>
            </p:cNvPr>
            <p:cNvSpPr/>
            <p:nvPr/>
          </p:nvSpPr>
          <p:spPr>
            <a:xfrm>
              <a:off x="4967764" y="9691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 name="Freeform: Shape 86">
              <a:extLst>
                <a:ext uri="{FF2B5EF4-FFF2-40B4-BE49-F238E27FC236}">
                  <a16:creationId xmlns:a16="http://schemas.microsoft.com/office/drawing/2014/main" xmlns="" id="{725B65CC-DB60-4075-97AF-98A09153129D}"/>
                </a:ext>
              </a:extLst>
            </p:cNvPr>
            <p:cNvSpPr/>
            <p:nvPr/>
          </p:nvSpPr>
          <p:spPr>
            <a:xfrm>
              <a:off x="4980146" y="9706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8" name="Freeform: Shape 87">
              <a:extLst>
                <a:ext uri="{FF2B5EF4-FFF2-40B4-BE49-F238E27FC236}">
                  <a16:creationId xmlns:a16="http://schemas.microsoft.com/office/drawing/2014/main" xmlns="" id="{1E7CDBCE-6427-4D3D-8B26-0D4F44D8B086}"/>
                </a:ext>
              </a:extLst>
            </p:cNvPr>
            <p:cNvSpPr/>
            <p:nvPr/>
          </p:nvSpPr>
          <p:spPr>
            <a:xfrm>
              <a:off x="4985861" y="9691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 name="Freeform: Shape 88">
              <a:extLst>
                <a:ext uri="{FF2B5EF4-FFF2-40B4-BE49-F238E27FC236}">
                  <a16:creationId xmlns:a16="http://schemas.microsoft.com/office/drawing/2014/main" xmlns="" id="{C7F0ADC7-A03D-48D0-BD9C-23AAE1780F7B}"/>
                </a:ext>
              </a:extLst>
            </p:cNvPr>
            <p:cNvSpPr/>
            <p:nvPr/>
          </p:nvSpPr>
          <p:spPr>
            <a:xfrm>
              <a:off x="5087064" y="9691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 name="Freeform: Shape 89">
              <a:extLst>
                <a:ext uri="{FF2B5EF4-FFF2-40B4-BE49-F238E27FC236}">
                  <a16:creationId xmlns:a16="http://schemas.microsoft.com/office/drawing/2014/main" xmlns="" id="{F1F6D465-003C-4F9F-8089-553D55463FAF}"/>
                </a:ext>
              </a:extLst>
            </p:cNvPr>
            <p:cNvSpPr/>
            <p:nvPr/>
          </p:nvSpPr>
          <p:spPr>
            <a:xfrm>
              <a:off x="5132546" y="9736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91" name="Freeform: Shape 90">
              <a:extLst>
                <a:ext uri="{FF2B5EF4-FFF2-40B4-BE49-F238E27FC236}">
                  <a16:creationId xmlns:a16="http://schemas.microsoft.com/office/drawing/2014/main" xmlns="" id="{A0D5B5E9-BC9C-4483-8080-DDEA4D6A5BD2}"/>
                </a:ext>
              </a:extLst>
            </p:cNvPr>
            <p:cNvSpPr/>
            <p:nvPr/>
          </p:nvSpPr>
          <p:spPr>
            <a:xfrm>
              <a:off x="5158264" y="9693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92" name="Freeform: Shape 91">
              <a:extLst>
                <a:ext uri="{FF2B5EF4-FFF2-40B4-BE49-F238E27FC236}">
                  <a16:creationId xmlns:a16="http://schemas.microsoft.com/office/drawing/2014/main" xmlns="" id="{924CB2C3-A285-4884-BD82-2506E89BAD84}"/>
                </a:ext>
              </a:extLst>
            </p:cNvPr>
            <p:cNvSpPr/>
            <p:nvPr/>
          </p:nvSpPr>
          <p:spPr>
            <a:xfrm>
              <a:off x="4935104" y="105679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 name="Freeform: Shape 92">
              <a:extLst>
                <a:ext uri="{FF2B5EF4-FFF2-40B4-BE49-F238E27FC236}">
                  <a16:creationId xmlns:a16="http://schemas.microsoft.com/office/drawing/2014/main" xmlns="" id="{4F1263CC-303D-4AB4-9483-13D0F963EA6A}"/>
                </a:ext>
              </a:extLst>
            </p:cNvPr>
            <p:cNvSpPr/>
            <p:nvPr/>
          </p:nvSpPr>
          <p:spPr>
            <a:xfrm>
              <a:off x="4939947" y="10453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94" name="Freeform: Shape 93">
              <a:extLst>
                <a:ext uri="{FF2B5EF4-FFF2-40B4-BE49-F238E27FC236}">
                  <a16:creationId xmlns:a16="http://schemas.microsoft.com/office/drawing/2014/main" xmlns="" id="{5EABAD91-CE53-4C55-982D-B4E2173232AB}"/>
                </a:ext>
              </a:extLst>
            </p:cNvPr>
            <p:cNvSpPr/>
            <p:nvPr/>
          </p:nvSpPr>
          <p:spPr>
            <a:xfrm>
              <a:off x="4937284" y="10567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 name="Freeform: Shape 94">
              <a:extLst>
                <a:ext uri="{FF2B5EF4-FFF2-40B4-BE49-F238E27FC236}">
                  <a16:creationId xmlns:a16="http://schemas.microsoft.com/office/drawing/2014/main" xmlns="" id="{3400BADB-1506-4F98-820D-0FFBE28BE08F}"/>
                </a:ext>
              </a:extLst>
            </p:cNvPr>
            <p:cNvSpPr/>
            <p:nvPr/>
          </p:nvSpPr>
          <p:spPr>
            <a:xfrm>
              <a:off x="4962049" y="10634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 name="Freeform: Shape 95">
              <a:extLst>
                <a:ext uri="{FF2B5EF4-FFF2-40B4-BE49-F238E27FC236}">
                  <a16:creationId xmlns:a16="http://schemas.microsoft.com/office/drawing/2014/main" xmlns="" id="{27F78F38-04D7-4F98-BD86-79429A6E2850}"/>
                </a:ext>
              </a:extLst>
            </p:cNvPr>
            <p:cNvSpPr/>
            <p:nvPr/>
          </p:nvSpPr>
          <p:spPr>
            <a:xfrm>
              <a:off x="4966811" y="10634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97" name="Freeform: Shape 96">
              <a:extLst>
                <a:ext uri="{FF2B5EF4-FFF2-40B4-BE49-F238E27FC236}">
                  <a16:creationId xmlns:a16="http://schemas.microsoft.com/office/drawing/2014/main" xmlns="" id="{F4C0A72D-DB2E-412B-96A6-F713664E5EC1}"/>
                </a:ext>
              </a:extLst>
            </p:cNvPr>
            <p:cNvSpPr/>
            <p:nvPr/>
          </p:nvSpPr>
          <p:spPr>
            <a:xfrm>
              <a:off x="4974008" y="106632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 name="Freeform: Shape 97">
              <a:extLst>
                <a:ext uri="{FF2B5EF4-FFF2-40B4-BE49-F238E27FC236}">
                  <a16:creationId xmlns:a16="http://schemas.microsoft.com/office/drawing/2014/main" xmlns="" id="{E6E9199B-FE09-4FB4-BB23-982C9DB0AA81}"/>
                </a:ext>
              </a:extLst>
            </p:cNvPr>
            <p:cNvSpPr/>
            <p:nvPr/>
          </p:nvSpPr>
          <p:spPr>
            <a:xfrm>
              <a:off x="4974431" y="10644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 name="Freeform: Shape 98">
              <a:extLst>
                <a:ext uri="{FF2B5EF4-FFF2-40B4-BE49-F238E27FC236}">
                  <a16:creationId xmlns:a16="http://schemas.microsoft.com/office/drawing/2014/main" xmlns="" id="{5639CC56-3029-4F05-963D-C216B6939DB2}"/>
                </a:ext>
              </a:extLst>
            </p:cNvPr>
            <p:cNvSpPr/>
            <p:nvPr/>
          </p:nvSpPr>
          <p:spPr>
            <a:xfrm>
              <a:off x="4986419" y="106590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0" name="Freeform: Shape 99">
              <a:extLst>
                <a:ext uri="{FF2B5EF4-FFF2-40B4-BE49-F238E27FC236}">
                  <a16:creationId xmlns:a16="http://schemas.microsoft.com/office/drawing/2014/main" xmlns="" id="{528A7FA3-E8E2-4C1A-9BAC-759FFD9D226B}"/>
                </a:ext>
              </a:extLst>
            </p:cNvPr>
            <p:cNvSpPr/>
            <p:nvPr/>
          </p:nvSpPr>
          <p:spPr>
            <a:xfrm>
              <a:off x="4991576" y="10644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 name="Freeform: Shape 100">
              <a:extLst>
                <a:ext uri="{FF2B5EF4-FFF2-40B4-BE49-F238E27FC236}">
                  <a16:creationId xmlns:a16="http://schemas.microsoft.com/office/drawing/2014/main" xmlns="" id="{E17412B7-0A5E-442E-87F9-3F80B8B32979}"/>
                </a:ext>
              </a:extLst>
            </p:cNvPr>
            <p:cNvSpPr/>
            <p:nvPr/>
          </p:nvSpPr>
          <p:spPr>
            <a:xfrm>
              <a:off x="5093732" y="106441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 name="Freeform: Shape 101">
              <a:extLst>
                <a:ext uri="{FF2B5EF4-FFF2-40B4-BE49-F238E27FC236}">
                  <a16:creationId xmlns:a16="http://schemas.microsoft.com/office/drawing/2014/main" xmlns="" id="{DBF2D6D5-A8BA-4CDB-8D7A-472865634042}"/>
                </a:ext>
              </a:extLst>
            </p:cNvPr>
            <p:cNvSpPr/>
            <p:nvPr/>
          </p:nvSpPr>
          <p:spPr>
            <a:xfrm>
              <a:off x="5139214" y="10689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03" name="Freeform: Shape 102">
              <a:extLst>
                <a:ext uri="{FF2B5EF4-FFF2-40B4-BE49-F238E27FC236}">
                  <a16:creationId xmlns:a16="http://schemas.microsoft.com/office/drawing/2014/main" xmlns="" id="{3BEC73F2-B3D4-4365-B1E3-8B3CBCCB528F}"/>
                </a:ext>
              </a:extLst>
            </p:cNvPr>
            <p:cNvSpPr/>
            <p:nvPr/>
          </p:nvSpPr>
          <p:spPr>
            <a:xfrm>
              <a:off x="5163979" y="10646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4" name="Freeform: Shape 103">
              <a:extLst>
                <a:ext uri="{FF2B5EF4-FFF2-40B4-BE49-F238E27FC236}">
                  <a16:creationId xmlns:a16="http://schemas.microsoft.com/office/drawing/2014/main" xmlns="" id="{ABC8F649-29B4-4C29-B584-E3309222FB83}"/>
                </a:ext>
              </a:extLst>
            </p:cNvPr>
            <p:cNvSpPr/>
            <p:nvPr/>
          </p:nvSpPr>
          <p:spPr>
            <a:xfrm>
              <a:off x="4941623" y="115204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 name="Freeform: Shape 104">
              <a:extLst>
                <a:ext uri="{FF2B5EF4-FFF2-40B4-BE49-F238E27FC236}">
                  <a16:creationId xmlns:a16="http://schemas.microsoft.com/office/drawing/2014/main" xmlns="" id="{F2D68CFB-9B5D-42AB-80B2-0BF46C9EC32F}"/>
                </a:ext>
              </a:extLst>
            </p:cNvPr>
            <p:cNvSpPr/>
            <p:nvPr/>
          </p:nvSpPr>
          <p:spPr>
            <a:xfrm>
              <a:off x="4946614" y="1140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106" name="Freeform: Shape 105">
              <a:extLst>
                <a:ext uri="{FF2B5EF4-FFF2-40B4-BE49-F238E27FC236}">
                  <a16:creationId xmlns:a16="http://schemas.microsoft.com/office/drawing/2014/main" xmlns="" id="{79818A03-04C8-49C0-AD13-F7CDCD8EC6BD}"/>
                </a:ext>
              </a:extLst>
            </p:cNvPr>
            <p:cNvSpPr/>
            <p:nvPr/>
          </p:nvSpPr>
          <p:spPr>
            <a:xfrm>
              <a:off x="4943951" y="1152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 name="Freeform: Shape 106">
              <a:extLst>
                <a:ext uri="{FF2B5EF4-FFF2-40B4-BE49-F238E27FC236}">
                  <a16:creationId xmlns:a16="http://schemas.microsoft.com/office/drawing/2014/main" xmlns="" id="{803A1484-5557-40AE-A39F-6C66C8581920}"/>
                </a:ext>
              </a:extLst>
            </p:cNvPr>
            <p:cNvSpPr/>
            <p:nvPr/>
          </p:nvSpPr>
          <p:spPr>
            <a:xfrm>
              <a:off x="4968716" y="1158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 name="Freeform: Shape 107">
              <a:extLst>
                <a:ext uri="{FF2B5EF4-FFF2-40B4-BE49-F238E27FC236}">
                  <a16:creationId xmlns:a16="http://schemas.microsoft.com/office/drawing/2014/main" xmlns="" id="{A4B28CBA-E5F4-4D88-83DF-886C6F17EEC4}"/>
                </a:ext>
              </a:extLst>
            </p:cNvPr>
            <p:cNvSpPr/>
            <p:nvPr/>
          </p:nvSpPr>
          <p:spPr>
            <a:xfrm>
              <a:off x="4972526" y="1158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109" name="Freeform: Shape 108">
              <a:extLst>
                <a:ext uri="{FF2B5EF4-FFF2-40B4-BE49-F238E27FC236}">
                  <a16:creationId xmlns:a16="http://schemas.microsoft.com/office/drawing/2014/main" xmlns="" id="{F6A17CEE-4CF9-4A85-829C-21CAAF88B8F8}"/>
                </a:ext>
              </a:extLst>
            </p:cNvPr>
            <p:cNvSpPr/>
            <p:nvPr/>
          </p:nvSpPr>
          <p:spPr>
            <a:xfrm>
              <a:off x="4980146" y="11615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 name="Freeform: Shape 109">
              <a:extLst>
                <a:ext uri="{FF2B5EF4-FFF2-40B4-BE49-F238E27FC236}">
                  <a16:creationId xmlns:a16="http://schemas.microsoft.com/office/drawing/2014/main" xmlns="" id="{1632789A-C34E-4349-A36F-8116D2514CC5}"/>
                </a:ext>
              </a:extLst>
            </p:cNvPr>
            <p:cNvSpPr/>
            <p:nvPr/>
          </p:nvSpPr>
          <p:spPr>
            <a:xfrm>
              <a:off x="4981099" y="1159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 name="Freeform: Shape 110">
              <a:extLst>
                <a:ext uri="{FF2B5EF4-FFF2-40B4-BE49-F238E27FC236}">
                  <a16:creationId xmlns:a16="http://schemas.microsoft.com/office/drawing/2014/main" xmlns="" id="{6886941F-04CE-42CE-BF9F-52575EAEE55B}"/>
                </a:ext>
              </a:extLst>
            </p:cNvPr>
            <p:cNvSpPr/>
            <p:nvPr/>
          </p:nvSpPr>
          <p:spPr>
            <a:xfrm>
              <a:off x="4992529" y="11611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 name="Freeform: Shape 111">
              <a:extLst>
                <a:ext uri="{FF2B5EF4-FFF2-40B4-BE49-F238E27FC236}">
                  <a16:creationId xmlns:a16="http://schemas.microsoft.com/office/drawing/2014/main" xmlns="" id="{32B22B07-8B96-4B7F-B921-F400D18A880B}"/>
                </a:ext>
              </a:extLst>
            </p:cNvPr>
            <p:cNvSpPr/>
            <p:nvPr/>
          </p:nvSpPr>
          <p:spPr>
            <a:xfrm>
              <a:off x="4998244" y="1159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 name="Freeform: Shape 112">
              <a:extLst>
                <a:ext uri="{FF2B5EF4-FFF2-40B4-BE49-F238E27FC236}">
                  <a16:creationId xmlns:a16="http://schemas.microsoft.com/office/drawing/2014/main" xmlns="" id="{5F4ED484-2C66-4472-BDA0-C76B2D856DE2}"/>
                </a:ext>
              </a:extLst>
            </p:cNvPr>
            <p:cNvSpPr/>
            <p:nvPr/>
          </p:nvSpPr>
          <p:spPr>
            <a:xfrm>
              <a:off x="5099738" y="11596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 name="Freeform: Shape 113">
              <a:extLst>
                <a:ext uri="{FF2B5EF4-FFF2-40B4-BE49-F238E27FC236}">
                  <a16:creationId xmlns:a16="http://schemas.microsoft.com/office/drawing/2014/main" xmlns="" id="{391F66E8-00C0-42F0-B4FF-1C41DF8F8043}"/>
                </a:ext>
              </a:extLst>
            </p:cNvPr>
            <p:cNvSpPr/>
            <p:nvPr/>
          </p:nvSpPr>
          <p:spPr>
            <a:xfrm>
              <a:off x="5145881" y="1164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15" name="Freeform: Shape 114">
              <a:extLst>
                <a:ext uri="{FF2B5EF4-FFF2-40B4-BE49-F238E27FC236}">
                  <a16:creationId xmlns:a16="http://schemas.microsoft.com/office/drawing/2014/main" xmlns="" id="{0D44E095-F826-42DB-B127-AD2B0EA5E363}"/>
                </a:ext>
              </a:extLst>
            </p:cNvPr>
            <p:cNvSpPr/>
            <p:nvPr/>
          </p:nvSpPr>
          <p:spPr>
            <a:xfrm>
              <a:off x="5170646" y="1159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6" name="Freeform: Shape 115">
              <a:extLst>
                <a:ext uri="{FF2B5EF4-FFF2-40B4-BE49-F238E27FC236}">
                  <a16:creationId xmlns:a16="http://schemas.microsoft.com/office/drawing/2014/main" xmlns="" id="{2E4FA728-BE6F-4906-ACF4-59998D27B98A}"/>
                </a:ext>
              </a:extLst>
            </p:cNvPr>
            <p:cNvSpPr/>
            <p:nvPr/>
          </p:nvSpPr>
          <p:spPr>
            <a:xfrm>
              <a:off x="4816316" y="52530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10001" y="7144"/>
                    <a:pt x="5239" y="8096"/>
                    <a:pt x="8096" y="7144"/>
                  </a:cubicBezTo>
                  <a:cubicBezTo>
                    <a:pt x="8096" y="8096"/>
                    <a:pt x="8096"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7" name="Freeform: Shape 116">
              <a:extLst>
                <a:ext uri="{FF2B5EF4-FFF2-40B4-BE49-F238E27FC236}">
                  <a16:creationId xmlns:a16="http://schemas.microsoft.com/office/drawing/2014/main" xmlns="" id="{ADA71AA5-7AF6-4787-96DB-2C09F5B2F562}"/>
                </a:ext>
              </a:extLst>
            </p:cNvPr>
            <p:cNvSpPr/>
            <p:nvPr/>
          </p:nvSpPr>
          <p:spPr>
            <a:xfrm>
              <a:off x="4712494" y="526256"/>
              <a:ext cx="104775" cy="800100"/>
            </a:xfrm>
            <a:custGeom>
              <a:avLst/>
              <a:gdLst>
                <a:gd name="connsiteX0" fmla="*/ 38576 w 104775"/>
                <a:gd name="connsiteY0" fmla="*/ 798671 h 800100"/>
                <a:gd name="connsiteX1" fmla="*/ 10954 w 104775"/>
                <a:gd name="connsiteY1" fmla="*/ 553879 h 800100"/>
                <a:gd name="connsiteX2" fmla="*/ 10954 w 104775"/>
                <a:gd name="connsiteY2" fmla="*/ 416719 h 800100"/>
                <a:gd name="connsiteX3" fmla="*/ 13811 w 104775"/>
                <a:gd name="connsiteY3" fmla="*/ 412909 h 800100"/>
                <a:gd name="connsiteX4" fmla="*/ 13811 w 104775"/>
                <a:gd name="connsiteY4" fmla="*/ 418624 h 800100"/>
                <a:gd name="connsiteX5" fmla="*/ 7144 w 104775"/>
                <a:gd name="connsiteY5" fmla="*/ 149066 h 800100"/>
                <a:gd name="connsiteX6" fmla="*/ 15716 w 104775"/>
                <a:gd name="connsiteY6" fmla="*/ 150971 h 800100"/>
                <a:gd name="connsiteX7" fmla="*/ 18574 w 104775"/>
                <a:gd name="connsiteY7" fmla="*/ 150019 h 800100"/>
                <a:gd name="connsiteX8" fmla="*/ 13811 w 104775"/>
                <a:gd name="connsiteY8" fmla="*/ 85249 h 800100"/>
                <a:gd name="connsiteX9" fmla="*/ 13811 w 104775"/>
                <a:gd name="connsiteY9" fmla="*/ 64294 h 800100"/>
                <a:gd name="connsiteX10" fmla="*/ 19526 w 104775"/>
                <a:gd name="connsiteY10" fmla="*/ 69056 h 800100"/>
                <a:gd name="connsiteX11" fmla="*/ 36671 w 104775"/>
                <a:gd name="connsiteY11" fmla="*/ 44291 h 800100"/>
                <a:gd name="connsiteX12" fmla="*/ 30004 w 104775"/>
                <a:gd name="connsiteY12" fmla="*/ 55721 h 800100"/>
                <a:gd name="connsiteX13" fmla="*/ 47149 w 104775"/>
                <a:gd name="connsiteY13" fmla="*/ 32861 h 800100"/>
                <a:gd name="connsiteX14" fmla="*/ 105251 w 104775"/>
                <a:gd name="connsiteY14" fmla="*/ 7144 h 800100"/>
                <a:gd name="connsiteX15" fmla="*/ 29051 w 104775"/>
                <a:gd name="connsiteY15" fmla="*/ 74771 h 800100"/>
                <a:gd name="connsiteX16" fmla="*/ 32861 w 104775"/>
                <a:gd name="connsiteY16" fmla="*/ 245269 h 800100"/>
                <a:gd name="connsiteX17" fmla="*/ 38576 w 104775"/>
                <a:gd name="connsiteY17" fmla="*/ 798671 h 80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4775" h="800100">
                  <a:moveTo>
                    <a:pt x="38576" y="798671"/>
                  </a:moveTo>
                  <a:cubicBezTo>
                    <a:pt x="9049" y="739616"/>
                    <a:pt x="10954" y="604361"/>
                    <a:pt x="10954" y="553879"/>
                  </a:cubicBezTo>
                  <a:cubicBezTo>
                    <a:pt x="10954" y="500539"/>
                    <a:pt x="3334" y="469106"/>
                    <a:pt x="10954" y="416719"/>
                  </a:cubicBezTo>
                  <a:cubicBezTo>
                    <a:pt x="12859" y="417671"/>
                    <a:pt x="13811" y="416719"/>
                    <a:pt x="13811" y="412909"/>
                  </a:cubicBezTo>
                  <a:cubicBezTo>
                    <a:pt x="13811" y="414814"/>
                    <a:pt x="13811" y="416719"/>
                    <a:pt x="13811" y="418624"/>
                  </a:cubicBezTo>
                  <a:cubicBezTo>
                    <a:pt x="25241" y="411956"/>
                    <a:pt x="19526" y="152876"/>
                    <a:pt x="7144" y="149066"/>
                  </a:cubicBezTo>
                  <a:cubicBezTo>
                    <a:pt x="10954" y="145256"/>
                    <a:pt x="10954" y="153829"/>
                    <a:pt x="15716" y="150971"/>
                  </a:cubicBezTo>
                  <a:cubicBezTo>
                    <a:pt x="14764" y="149066"/>
                    <a:pt x="15716" y="148114"/>
                    <a:pt x="18574" y="150019"/>
                  </a:cubicBezTo>
                  <a:cubicBezTo>
                    <a:pt x="12859" y="137636"/>
                    <a:pt x="6191" y="76676"/>
                    <a:pt x="13811" y="85249"/>
                  </a:cubicBezTo>
                  <a:cubicBezTo>
                    <a:pt x="16669" y="80486"/>
                    <a:pt x="7144" y="70009"/>
                    <a:pt x="13811" y="64294"/>
                  </a:cubicBezTo>
                  <a:cubicBezTo>
                    <a:pt x="13811" y="64294"/>
                    <a:pt x="16669" y="72866"/>
                    <a:pt x="19526" y="69056"/>
                  </a:cubicBezTo>
                  <a:cubicBezTo>
                    <a:pt x="24289" y="59531"/>
                    <a:pt x="33814" y="56674"/>
                    <a:pt x="36671" y="44291"/>
                  </a:cubicBezTo>
                  <a:cubicBezTo>
                    <a:pt x="32861" y="47149"/>
                    <a:pt x="30004" y="50959"/>
                    <a:pt x="30004" y="55721"/>
                  </a:cubicBezTo>
                  <a:cubicBezTo>
                    <a:pt x="36671" y="49054"/>
                    <a:pt x="45244" y="40481"/>
                    <a:pt x="47149" y="32861"/>
                  </a:cubicBezTo>
                  <a:cubicBezTo>
                    <a:pt x="53816" y="28099"/>
                    <a:pt x="102394" y="17621"/>
                    <a:pt x="105251" y="7144"/>
                  </a:cubicBezTo>
                  <a:cubicBezTo>
                    <a:pt x="95726" y="16669"/>
                    <a:pt x="49054" y="33814"/>
                    <a:pt x="29051" y="74771"/>
                  </a:cubicBezTo>
                  <a:cubicBezTo>
                    <a:pt x="6191" y="120491"/>
                    <a:pt x="30004" y="195739"/>
                    <a:pt x="32861" y="245269"/>
                  </a:cubicBezTo>
                  <a:cubicBezTo>
                    <a:pt x="39529" y="419576"/>
                    <a:pt x="13811" y="651034"/>
                    <a:pt x="38576" y="798671"/>
                  </a:cubicBezTo>
                  <a:close/>
                </a:path>
              </a:pathLst>
            </a:custGeom>
            <a:grpFill/>
            <a:ln w="9525" cap="flat">
              <a:noFill/>
              <a:prstDash val="solid"/>
              <a:miter/>
            </a:ln>
          </p:spPr>
          <p:txBody>
            <a:bodyPr rtlCol="0" anchor="ctr"/>
            <a:lstStyle/>
            <a:p>
              <a:endParaRPr lang="en-US">
                <a:solidFill>
                  <a:prstClr val="black"/>
                </a:solidFill>
              </a:endParaRPr>
            </a:p>
          </p:txBody>
        </p:sp>
        <p:sp>
          <p:nvSpPr>
            <p:cNvPr id="118" name="Freeform: Shape 117">
              <a:extLst>
                <a:ext uri="{FF2B5EF4-FFF2-40B4-BE49-F238E27FC236}">
                  <a16:creationId xmlns:a16="http://schemas.microsoft.com/office/drawing/2014/main" xmlns="" id="{34A6275B-3EF7-464F-B69C-DB9DDD6690F5}"/>
                </a:ext>
              </a:extLst>
            </p:cNvPr>
            <p:cNvSpPr/>
            <p:nvPr/>
          </p:nvSpPr>
          <p:spPr>
            <a:xfrm>
              <a:off x="4809649" y="527208"/>
              <a:ext cx="9525" cy="9525"/>
            </a:xfrm>
            <a:custGeom>
              <a:avLst/>
              <a:gdLst>
                <a:gd name="connsiteX0" fmla="*/ 10001 w 9525"/>
                <a:gd name="connsiteY0" fmla="*/ 9049 h 9525"/>
                <a:gd name="connsiteX1" fmla="*/ 7144 w 9525"/>
                <a:gd name="connsiteY1" fmla="*/ 7144 h 9525"/>
                <a:gd name="connsiteX2" fmla="*/ 10001 w 9525"/>
                <a:gd name="connsiteY2" fmla="*/ 9049 h 9525"/>
              </a:gdLst>
              <a:ahLst/>
              <a:cxnLst>
                <a:cxn ang="0">
                  <a:pos x="connsiteX0" y="connsiteY0"/>
                </a:cxn>
                <a:cxn ang="0">
                  <a:pos x="connsiteX1" y="connsiteY1"/>
                </a:cxn>
                <a:cxn ang="0">
                  <a:pos x="connsiteX2" y="connsiteY2"/>
                </a:cxn>
              </a:cxnLst>
              <a:rect l="l" t="t" r="r" b="b"/>
              <a:pathLst>
                <a:path w="9525" h="9525">
                  <a:moveTo>
                    <a:pt x="10001" y="9049"/>
                  </a:moveTo>
                  <a:cubicBezTo>
                    <a:pt x="9049" y="8096"/>
                    <a:pt x="7144" y="9049"/>
                    <a:pt x="7144" y="7144"/>
                  </a:cubicBezTo>
                  <a:cubicBezTo>
                    <a:pt x="8096" y="8096"/>
                    <a:pt x="10001" y="8096"/>
                    <a:pt x="10001"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9" name="Freeform: Shape 118">
              <a:extLst>
                <a:ext uri="{FF2B5EF4-FFF2-40B4-BE49-F238E27FC236}">
                  <a16:creationId xmlns:a16="http://schemas.microsoft.com/office/drawing/2014/main" xmlns="" id="{0D9D1CFE-E18D-47FA-BAA2-203B36AB25C7}"/>
                </a:ext>
              </a:extLst>
            </p:cNvPr>
            <p:cNvSpPr/>
            <p:nvPr/>
          </p:nvSpPr>
          <p:spPr>
            <a:xfrm>
              <a:off x="4757261" y="550464"/>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7144" y="7700"/>
                    <a:pt x="7144"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0" name="Freeform: Shape 119">
              <a:extLst>
                <a:ext uri="{FF2B5EF4-FFF2-40B4-BE49-F238E27FC236}">
                  <a16:creationId xmlns:a16="http://schemas.microsoft.com/office/drawing/2014/main" xmlns="" id="{98E7E09E-4CF1-4A77-8AB1-D3D68D083851}"/>
                </a:ext>
              </a:extLst>
            </p:cNvPr>
            <p:cNvSpPr/>
            <p:nvPr/>
          </p:nvSpPr>
          <p:spPr>
            <a:xfrm>
              <a:off x="4744687" y="555783"/>
              <a:ext cx="9525" cy="19050"/>
            </a:xfrm>
            <a:custGeom>
              <a:avLst/>
              <a:gdLst>
                <a:gd name="connsiteX0" fmla="*/ 7335 w 9525"/>
                <a:gd name="connsiteY0" fmla="*/ 11906 h 19050"/>
                <a:gd name="connsiteX1" fmla="*/ 10193 w 9525"/>
                <a:gd name="connsiteY1" fmla="*/ 7144 h 19050"/>
                <a:gd name="connsiteX2" fmla="*/ 7335 w 9525"/>
                <a:gd name="connsiteY2" fmla="*/ 11906 h 19050"/>
              </a:gdLst>
              <a:ahLst/>
              <a:cxnLst>
                <a:cxn ang="0">
                  <a:pos x="connsiteX0" y="connsiteY0"/>
                </a:cxn>
                <a:cxn ang="0">
                  <a:pos x="connsiteX1" y="connsiteY1"/>
                </a:cxn>
                <a:cxn ang="0">
                  <a:pos x="connsiteX2" y="connsiteY2"/>
                </a:cxn>
              </a:cxnLst>
              <a:rect l="l" t="t" r="r" b="b"/>
              <a:pathLst>
                <a:path w="9525" h="19050">
                  <a:moveTo>
                    <a:pt x="7335" y="11906"/>
                  </a:moveTo>
                  <a:cubicBezTo>
                    <a:pt x="6383" y="10954"/>
                    <a:pt x="9240" y="8096"/>
                    <a:pt x="10193" y="7144"/>
                  </a:cubicBezTo>
                  <a:lnTo>
                    <a:pt x="7335" y="11906"/>
                  </a:lnTo>
                  <a:close/>
                </a:path>
              </a:pathLst>
            </a:custGeom>
            <a:grpFill/>
            <a:ln w="9525" cap="flat">
              <a:noFill/>
              <a:prstDash val="solid"/>
              <a:miter/>
            </a:ln>
          </p:spPr>
          <p:txBody>
            <a:bodyPr rtlCol="0" anchor="ctr"/>
            <a:lstStyle/>
            <a:p>
              <a:endParaRPr lang="en-US">
                <a:solidFill>
                  <a:prstClr val="black"/>
                </a:solidFill>
              </a:endParaRPr>
            </a:p>
          </p:txBody>
        </p:sp>
        <p:sp>
          <p:nvSpPr>
            <p:cNvPr id="121" name="Freeform: Shape 120">
              <a:extLst>
                <a:ext uri="{FF2B5EF4-FFF2-40B4-BE49-F238E27FC236}">
                  <a16:creationId xmlns:a16="http://schemas.microsoft.com/office/drawing/2014/main" xmlns="" id="{54D2D6B6-83BB-499E-907F-83F26426F3A3}"/>
                </a:ext>
              </a:extLst>
            </p:cNvPr>
            <p:cNvSpPr/>
            <p:nvPr/>
          </p:nvSpPr>
          <p:spPr>
            <a:xfrm>
              <a:off x="4730115" y="567213"/>
              <a:ext cx="9525" cy="9525"/>
            </a:xfrm>
            <a:custGeom>
              <a:avLst/>
              <a:gdLst>
                <a:gd name="connsiteX0" fmla="*/ 8573 w 9525"/>
                <a:gd name="connsiteY0" fmla="*/ 8096 h 9525"/>
                <a:gd name="connsiteX1" fmla="*/ 8573 w 9525"/>
                <a:gd name="connsiteY1" fmla="*/ 7144 h 9525"/>
                <a:gd name="connsiteX2" fmla="*/ 8573 w 9525"/>
                <a:gd name="connsiteY2" fmla="*/ 8096 h 9525"/>
              </a:gdLst>
              <a:ahLst/>
              <a:cxnLst>
                <a:cxn ang="0">
                  <a:pos x="connsiteX0" y="connsiteY0"/>
                </a:cxn>
                <a:cxn ang="0">
                  <a:pos x="connsiteX1" y="connsiteY1"/>
                </a:cxn>
                <a:cxn ang="0">
                  <a:pos x="connsiteX2" y="connsiteY2"/>
                </a:cxn>
              </a:cxnLst>
              <a:rect l="l" t="t" r="r" b="b"/>
              <a:pathLst>
                <a:path w="9525" h="9525">
                  <a:moveTo>
                    <a:pt x="8573" y="8096"/>
                  </a:moveTo>
                  <a:cubicBezTo>
                    <a:pt x="6667" y="8096"/>
                    <a:pt x="6667" y="8096"/>
                    <a:pt x="8573" y="7144"/>
                  </a:cubicBezTo>
                  <a:cubicBezTo>
                    <a:pt x="8573" y="7144"/>
                    <a:pt x="8573" y="8096"/>
                    <a:pt x="8573"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 name="Freeform: Shape 121">
              <a:extLst>
                <a:ext uri="{FF2B5EF4-FFF2-40B4-BE49-F238E27FC236}">
                  <a16:creationId xmlns:a16="http://schemas.microsoft.com/office/drawing/2014/main" xmlns="" id="{168D1C48-0449-4594-A202-B579D345BB47}"/>
                </a:ext>
              </a:extLst>
            </p:cNvPr>
            <p:cNvSpPr/>
            <p:nvPr/>
          </p:nvSpPr>
          <p:spPr>
            <a:xfrm>
              <a:off x="4729639" y="570368"/>
              <a:ext cx="9525" cy="9525"/>
            </a:xfrm>
            <a:custGeom>
              <a:avLst/>
              <a:gdLst>
                <a:gd name="connsiteX0" fmla="*/ 10001 w 9525"/>
                <a:gd name="connsiteY0" fmla="*/ 7799 h 9525"/>
                <a:gd name="connsiteX1" fmla="*/ 7144 w 9525"/>
                <a:gd name="connsiteY1" fmla="*/ 8751 h 9525"/>
                <a:gd name="connsiteX2" fmla="*/ 10001 w 9525"/>
                <a:gd name="connsiteY2" fmla="*/ 7799 h 9525"/>
              </a:gdLst>
              <a:ahLst/>
              <a:cxnLst>
                <a:cxn ang="0">
                  <a:pos x="connsiteX0" y="connsiteY0"/>
                </a:cxn>
                <a:cxn ang="0">
                  <a:pos x="connsiteX1" y="connsiteY1"/>
                </a:cxn>
                <a:cxn ang="0">
                  <a:pos x="connsiteX2" y="connsiteY2"/>
                </a:cxn>
              </a:cxnLst>
              <a:rect l="l" t="t" r="r" b="b"/>
              <a:pathLst>
                <a:path w="9525" h="9525">
                  <a:moveTo>
                    <a:pt x="10001" y="7799"/>
                  </a:moveTo>
                  <a:cubicBezTo>
                    <a:pt x="9049" y="8751"/>
                    <a:pt x="8096" y="8751"/>
                    <a:pt x="7144" y="8751"/>
                  </a:cubicBezTo>
                  <a:cubicBezTo>
                    <a:pt x="8096" y="8751"/>
                    <a:pt x="9049" y="5894"/>
                    <a:pt x="10001" y="7799"/>
                  </a:cubicBezTo>
                  <a:close/>
                </a:path>
              </a:pathLst>
            </a:custGeom>
            <a:grpFill/>
            <a:ln w="9525" cap="flat">
              <a:noFill/>
              <a:prstDash val="solid"/>
              <a:miter/>
            </a:ln>
          </p:spPr>
          <p:txBody>
            <a:bodyPr rtlCol="0" anchor="ctr"/>
            <a:lstStyle/>
            <a:p>
              <a:endParaRPr lang="en-US">
                <a:solidFill>
                  <a:prstClr val="black"/>
                </a:solidFill>
              </a:endParaRPr>
            </a:p>
          </p:txBody>
        </p:sp>
        <p:sp>
          <p:nvSpPr>
            <p:cNvPr id="123" name="Freeform: Shape 122">
              <a:extLst>
                <a:ext uri="{FF2B5EF4-FFF2-40B4-BE49-F238E27FC236}">
                  <a16:creationId xmlns:a16="http://schemas.microsoft.com/office/drawing/2014/main" xmlns="" id="{1C6AFF10-C348-4425-B413-4B6C4E5C4DAC}"/>
                </a:ext>
              </a:extLst>
            </p:cNvPr>
            <p:cNvSpPr/>
            <p:nvPr/>
          </p:nvSpPr>
          <p:spPr>
            <a:xfrm>
              <a:off x="4709636" y="597540"/>
              <a:ext cx="9525" cy="9525"/>
            </a:xfrm>
            <a:custGeom>
              <a:avLst/>
              <a:gdLst>
                <a:gd name="connsiteX0" fmla="*/ 9049 w 9525"/>
                <a:gd name="connsiteY0" fmla="*/ 7297 h 9525"/>
                <a:gd name="connsiteX1" fmla="*/ 7144 w 9525"/>
                <a:gd name="connsiteY1" fmla="*/ 10154 h 9525"/>
                <a:gd name="connsiteX2" fmla="*/ 9049 w 9525"/>
                <a:gd name="connsiteY2" fmla="*/ 7297 h 9525"/>
              </a:gdLst>
              <a:ahLst/>
              <a:cxnLst>
                <a:cxn ang="0">
                  <a:pos x="connsiteX0" y="connsiteY0"/>
                </a:cxn>
                <a:cxn ang="0">
                  <a:pos x="connsiteX1" y="connsiteY1"/>
                </a:cxn>
                <a:cxn ang="0">
                  <a:pos x="connsiteX2" y="connsiteY2"/>
                </a:cxn>
              </a:cxnLst>
              <a:rect l="l" t="t" r="r" b="b"/>
              <a:pathLst>
                <a:path w="9525" h="9525">
                  <a:moveTo>
                    <a:pt x="9049" y="7297"/>
                  </a:moveTo>
                  <a:cubicBezTo>
                    <a:pt x="9049" y="8249"/>
                    <a:pt x="9049" y="10154"/>
                    <a:pt x="7144" y="10154"/>
                  </a:cubicBezTo>
                  <a:cubicBezTo>
                    <a:pt x="8096" y="10154"/>
                    <a:pt x="8096" y="6344"/>
                    <a:pt x="9049" y="7297"/>
                  </a:cubicBezTo>
                  <a:close/>
                </a:path>
              </a:pathLst>
            </a:custGeom>
            <a:grpFill/>
            <a:ln w="9525" cap="flat">
              <a:noFill/>
              <a:prstDash val="solid"/>
              <a:miter/>
            </a:ln>
          </p:spPr>
          <p:txBody>
            <a:bodyPr rtlCol="0" anchor="ctr"/>
            <a:lstStyle/>
            <a:p>
              <a:endParaRPr lang="en-US">
                <a:solidFill>
                  <a:prstClr val="black"/>
                </a:solidFill>
              </a:endParaRPr>
            </a:p>
          </p:txBody>
        </p:sp>
        <p:sp>
          <p:nvSpPr>
            <p:cNvPr id="124" name="Freeform: Shape 123">
              <a:extLst>
                <a:ext uri="{FF2B5EF4-FFF2-40B4-BE49-F238E27FC236}">
                  <a16:creationId xmlns:a16="http://schemas.microsoft.com/office/drawing/2014/main" xmlns="" id="{DFA89E93-ED1E-40EA-B083-CAF70A030709}"/>
                </a:ext>
              </a:extLst>
            </p:cNvPr>
            <p:cNvSpPr/>
            <p:nvPr/>
          </p:nvSpPr>
          <p:spPr>
            <a:xfrm>
              <a:off x="4708260" y="6138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 name="Freeform: Shape 124">
              <a:extLst>
                <a:ext uri="{FF2B5EF4-FFF2-40B4-BE49-F238E27FC236}">
                  <a16:creationId xmlns:a16="http://schemas.microsoft.com/office/drawing/2014/main" xmlns="" id="{190D8E76-1DBD-4CD9-8D40-C37A87A1908C}"/>
                </a:ext>
              </a:extLst>
            </p:cNvPr>
            <p:cNvSpPr/>
            <p:nvPr/>
          </p:nvSpPr>
          <p:spPr>
            <a:xfrm>
              <a:off x="4722019" y="869257"/>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26" name="Freeform: Shape 125">
              <a:extLst>
                <a:ext uri="{FF2B5EF4-FFF2-40B4-BE49-F238E27FC236}">
                  <a16:creationId xmlns:a16="http://schemas.microsoft.com/office/drawing/2014/main" xmlns="" id="{71213E91-FF16-4E4D-82DF-6748BC998B5D}"/>
                </a:ext>
              </a:extLst>
            </p:cNvPr>
            <p:cNvSpPr/>
            <p:nvPr/>
          </p:nvSpPr>
          <p:spPr>
            <a:xfrm>
              <a:off x="4713446" y="98250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9049"/>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7" name="Freeform: Shape 126">
              <a:extLst>
                <a:ext uri="{FF2B5EF4-FFF2-40B4-BE49-F238E27FC236}">
                  <a16:creationId xmlns:a16="http://schemas.microsoft.com/office/drawing/2014/main" xmlns="" id="{00879F06-87B3-4AD4-97C8-E841000CCECE}"/>
                </a:ext>
              </a:extLst>
            </p:cNvPr>
            <p:cNvSpPr/>
            <p:nvPr/>
          </p:nvSpPr>
          <p:spPr>
            <a:xfrm>
              <a:off x="4715351" y="104261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190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8" name="Freeform: Shape 127">
              <a:extLst>
                <a:ext uri="{FF2B5EF4-FFF2-40B4-BE49-F238E27FC236}">
                  <a16:creationId xmlns:a16="http://schemas.microsoft.com/office/drawing/2014/main" xmlns="" id="{DF0449BF-CB69-4E4B-9EFB-1EEF54E302CB}"/>
                </a:ext>
              </a:extLst>
            </p:cNvPr>
            <p:cNvSpPr/>
            <p:nvPr/>
          </p:nvSpPr>
          <p:spPr>
            <a:xfrm>
              <a:off x="4764035" y="574833"/>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7990" y="8096"/>
                    <a:pt x="7990"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9" name="Freeform: Shape 128">
              <a:extLst>
                <a:ext uri="{FF2B5EF4-FFF2-40B4-BE49-F238E27FC236}">
                  <a16:creationId xmlns:a16="http://schemas.microsoft.com/office/drawing/2014/main" xmlns="" id="{DF1EA4CF-457F-4E7D-BBA0-3A463F499A12}"/>
                </a:ext>
              </a:extLst>
            </p:cNvPr>
            <p:cNvSpPr/>
            <p:nvPr/>
          </p:nvSpPr>
          <p:spPr>
            <a:xfrm>
              <a:off x="4745749" y="581501"/>
              <a:ext cx="28575" cy="723900"/>
            </a:xfrm>
            <a:custGeom>
              <a:avLst/>
              <a:gdLst>
                <a:gd name="connsiteX0" fmla="*/ 28181 w 28575"/>
                <a:gd name="connsiteY0" fmla="*/ 719614 h 723900"/>
                <a:gd name="connsiteX1" fmla="*/ 11988 w 28575"/>
                <a:gd name="connsiteY1" fmla="*/ 389096 h 723900"/>
                <a:gd name="connsiteX2" fmla="*/ 11988 w 28575"/>
                <a:gd name="connsiteY2" fmla="*/ 394811 h 723900"/>
                <a:gd name="connsiteX3" fmla="*/ 13893 w 28575"/>
                <a:gd name="connsiteY3" fmla="*/ 290036 h 723900"/>
                <a:gd name="connsiteX4" fmla="*/ 7226 w 28575"/>
                <a:gd name="connsiteY4" fmla="*/ 163354 h 723900"/>
                <a:gd name="connsiteX5" fmla="*/ 15798 w 28575"/>
                <a:gd name="connsiteY5" fmla="*/ 164306 h 723900"/>
                <a:gd name="connsiteX6" fmla="*/ 18656 w 28575"/>
                <a:gd name="connsiteY6" fmla="*/ 163354 h 723900"/>
                <a:gd name="connsiteX7" fmla="*/ 16751 w 28575"/>
                <a:gd name="connsiteY7" fmla="*/ 108109 h 723900"/>
                <a:gd name="connsiteX8" fmla="*/ 8178 w 28575"/>
                <a:gd name="connsiteY8" fmla="*/ 92869 h 723900"/>
                <a:gd name="connsiteX9" fmla="*/ 14846 w 28575"/>
                <a:gd name="connsiteY9" fmla="*/ 93821 h 723900"/>
                <a:gd name="connsiteX10" fmla="*/ 7226 w 28575"/>
                <a:gd name="connsiteY10" fmla="*/ 83344 h 723900"/>
                <a:gd name="connsiteX11" fmla="*/ 12941 w 28575"/>
                <a:gd name="connsiteY11" fmla="*/ 70009 h 723900"/>
                <a:gd name="connsiteX12" fmla="*/ 19608 w 28575"/>
                <a:gd name="connsiteY12" fmla="*/ 78581 h 723900"/>
                <a:gd name="connsiteX13" fmla="*/ 11988 w 28575"/>
                <a:gd name="connsiteY13" fmla="*/ 58579 h 723900"/>
                <a:gd name="connsiteX14" fmla="*/ 20561 w 28575"/>
                <a:gd name="connsiteY14" fmla="*/ 7144 h 723900"/>
                <a:gd name="connsiteX15" fmla="*/ 29133 w 28575"/>
                <a:gd name="connsiteY15" fmla="*/ 246221 h 723900"/>
                <a:gd name="connsiteX16" fmla="*/ 24371 w 28575"/>
                <a:gd name="connsiteY16" fmla="*/ 401479 h 723900"/>
                <a:gd name="connsiteX17" fmla="*/ 27228 w 28575"/>
                <a:gd name="connsiteY17" fmla="*/ 571024 h 723900"/>
                <a:gd name="connsiteX18" fmla="*/ 28181 w 28575"/>
                <a:gd name="connsiteY18" fmla="*/ 719614 h 72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575" h="723900">
                  <a:moveTo>
                    <a:pt x="28181" y="719614"/>
                  </a:moveTo>
                  <a:cubicBezTo>
                    <a:pt x="3416" y="676751"/>
                    <a:pt x="26276" y="387191"/>
                    <a:pt x="11988" y="389096"/>
                  </a:cubicBezTo>
                  <a:cubicBezTo>
                    <a:pt x="11988" y="391001"/>
                    <a:pt x="11988" y="392906"/>
                    <a:pt x="11988" y="394811"/>
                  </a:cubicBezTo>
                  <a:cubicBezTo>
                    <a:pt x="16751" y="391954"/>
                    <a:pt x="14846" y="292894"/>
                    <a:pt x="13893" y="290036"/>
                  </a:cubicBezTo>
                  <a:cubicBezTo>
                    <a:pt x="14846" y="292894"/>
                    <a:pt x="12941" y="165259"/>
                    <a:pt x="7226" y="163354"/>
                  </a:cubicBezTo>
                  <a:cubicBezTo>
                    <a:pt x="11988" y="159544"/>
                    <a:pt x="9131" y="169069"/>
                    <a:pt x="15798" y="164306"/>
                  </a:cubicBezTo>
                  <a:cubicBezTo>
                    <a:pt x="14846" y="162401"/>
                    <a:pt x="15798" y="162401"/>
                    <a:pt x="18656" y="163354"/>
                  </a:cubicBezTo>
                  <a:cubicBezTo>
                    <a:pt x="14846" y="156686"/>
                    <a:pt x="2463" y="100489"/>
                    <a:pt x="16751" y="108109"/>
                  </a:cubicBezTo>
                  <a:cubicBezTo>
                    <a:pt x="17703" y="106204"/>
                    <a:pt x="6273" y="95726"/>
                    <a:pt x="8178" y="92869"/>
                  </a:cubicBezTo>
                  <a:cubicBezTo>
                    <a:pt x="8178" y="93821"/>
                    <a:pt x="14846" y="96679"/>
                    <a:pt x="14846" y="93821"/>
                  </a:cubicBezTo>
                  <a:cubicBezTo>
                    <a:pt x="13893" y="86201"/>
                    <a:pt x="6273" y="91916"/>
                    <a:pt x="7226" y="83344"/>
                  </a:cubicBezTo>
                  <a:cubicBezTo>
                    <a:pt x="8178" y="83344"/>
                    <a:pt x="19608" y="77629"/>
                    <a:pt x="12941" y="70009"/>
                  </a:cubicBezTo>
                  <a:cubicBezTo>
                    <a:pt x="-394" y="79534"/>
                    <a:pt x="22466" y="77629"/>
                    <a:pt x="19608" y="78581"/>
                  </a:cubicBezTo>
                  <a:cubicBezTo>
                    <a:pt x="20561" y="75724"/>
                    <a:pt x="11988" y="58579"/>
                    <a:pt x="11988" y="58579"/>
                  </a:cubicBezTo>
                  <a:cubicBezTo>
                    <a:pt x="12941" y="52864"/>
                    <a:pt x="25323" y="14764"/>
                    <a:pt x="20561" y="7144"/>
                  </a:cubicBezTo>
                  <a:cubicBezTo>
                    <a:pt x="23418" y="44291"/>
                    <a:pt x="27228" y="171926"/>
                    <a:pt x="29133" y="246221"/>
                  </a:cubicBezTo>
                  <a:cubicBezTo>
                    <a:pt x="30086" y="300514"/>
                    <a:pt x="24371" y="350996"/>
                    <a:pt x="24371" y="401479"/>
                  </a:cubicBezTo>
                  <a:cubicBezTo>
                    <a:pt x="24371" y="450056"/>
                    <a:pt x="28181" y="519589"/>
                    <a:pt x="27228" y="571024"/>
                  </a:cubicBezTo>
                  <a:cubicBezTo>
                    <a:pt x="27228" y="611981"/>
                    <a:pt x="26276" y="708184"/>
                    <a:pt x="28181" y="719614"/>
                  </a:cubicBezTo>
                  <a:close/>
                </a:path>
              </a:pathLst>
            </a:custGeom>
            <a:grpFill/>
            <a:ln w="9525" cap="flat">
              <a:noFill/>
              <a:prstDash val="solid"/>
              <a:miter/>
            </a:ln>
          </p:spPr>
          <p:txBody>
            <a:bodyPr rtlCol="0" anchor="ctr"/>
            <a:lstStyle/>
            <a:p>
              <a:endParaRPr lang="en-US">
                <a:solidFill>
                  <a:prstClr val="black"/>
                </a:solidFill>
              </a:endParaRPr>
            </a:p>
          </p:txBody>
        </p:sp>
        <p:sp>
          <p:nvSpPr>
            <p:cNvPr id="130" name="Freeform: Shape 129">
              <a:extLst>
                <a:ext uri="{FF2B5EF4-FFF2-40B4-BE49-F238E27FC236}">
                  <a16:creationId xmlns:a16="http://schemas.microsoft.com/office/drawing/2014/main" xmlns="" id="{0A13084E-3B73-4977-9BD7-746134F84B52}"/>
                </a:ext>
              </a:extLst>
            </p:cNvPr>
            <p:cNvSpPr/>
            <p:nvPr/>
          </p:nvSpPr>
          <p:spPr>
            <a:xfrm>
              <a:off x="4761071" y="57959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1" name="Freeform: Shape 130">
              <a:extLst>
                <a:ext uri="{FF2B5EF4-FFF2-40B4-BE49-F238E27FC236}">
                  <a16:creationId xmlns:a16="http://schemas.microsoft.com/office/drawing/2014/main" xmlns="" id="{99109D3E-FECD-40AC-A21F-B2AB3BC3F5C4}"/>
                </a:ext>
              </a:extLst>
            </p:cNvPr>
            <p:cNvSpPr/>
            <p:nvPr/>
          </p:nvSpPr>
          <p:spPr>
            <a:xfrm>
              <a:off x="4745408" y="627750"/>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32" name="Freeform: Shape 131">
              <a:extLst>
                <a:ext uri="{FF2B5EF4-FFF2-40B4-BE49-F238E27FC236}">
                  <a16:creationId xmlns:a16="http://schemas.microsoft.com/office/drawing/2014/main" xmlns="" id="{58E9A969-B710-4BDB-AE0C-46BCFA8724FF}"/>
                </a:ext>
              </a:extLst>
            </p:cNvPr>
            <p:cNvSpPr/>
            <p:nvPr/>
          </p:nvSpPr>
          <p:spPr>
            <a:xfrm>
              <a:off x="4752499" y="635793"/>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9049"/>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133" name="Freeform: Shape 132">
              <a:extLst>
                <a:ext uri="{FF2B5EF4-FFF2-40B4-BE49-F238E27FC236}">
                  <a16:creationId xmlns:a16="http://schemas.microsoft.com/office/drawing/2014/main" xmlns="" id="{72D6567A-2A82-4ACC-A750-E587CE37F722}"/>
                </a:ext>
              </a:extLst>
            </p:cNvPr>
            <p:cNvSpPr/>
            <p:nvPr/>
          </p:nvSpPr>
          <p:spPr>
            <a:xfrm>
              <a:off x="4747736" y="65198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8096" y="7144"/>
                    <a:pt x="8096" y="7144"/>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34" name="Freeform: Shape 133">
              <a:extLst>
                <a:ext uri="{FF2B5EF4-FFF2-40B4-BE49-F238E27FC236}">
                  <a16:creationId xmlns:a16="http://schemas.microsoft.com/office/drawing/2014/main" xmlns="" id="{A6DD0C97-287C-4B6A-A110-A27CD139C4B6}"/>
                </a:ext>
              </a:extLst>
            </p:cNvPr>
            <p:cNvSpPr/>
            <p:nvPr/>
          </p:nvSpPr>
          <p:spPr>
            <a:xfrm>
              <a:off x="4749641" y="653696"/>
              <a:ext cx="9525" cy="9525"/>
            </a:xfrm>
            <a:custGeom>
              <a:avLst/>
              <a:gdLst>
                <a:gd name="connsiteX0" fmla="*/ 8096 w 9525"/>
                <a:gd name="connsiteY0" fmla="*/ 7338 h 9525"/>
                <a:gd name="connsiteX1" fmla="*/ 7144 w 9525"/>
                <a:gd name="connsiteY1" fmla="*/ 9243 h 9525"/>
                <a:gd name="connsiteX2" fmla="*/ 8096 w 9525"/>
                <a:gd name="connsiteY2" fmla="*/ 7338 h 9525"/>
              </a:gdLst>
              <a:ahLst/>
              <a:cxnLst>
                <a:cxn ang="0">
                  <a:pos x="connsiteX0" y="connsiteY0"/>
                </a:cxn>
                <a:cxn ang="0">
                  <a:pos x="connsiteX1" y="connsiteY1"/>
                </a:cxn>
                <a:cxn ang="0">
                  <a:pos x="connsiteX2" y="connsiteY2"/>
                </a:cxn>
              </a:cxnLst>
              <a:rect l="l" t="t" r="r" b="b"/>
              <a:pathLst>
                <a:path w="9525" h="9525">
                  <a:moveTo>
                    <a:pt x="8096" y="7338"/>
                  </a:moveTo>
                  <a:cubicBezTo>
                    <a:pt x="8096" y="8291"/>
                    <a:pt x="7144" y="9243"/>
                    <a:pt x="7144" y="9243"/>
                  </a:cubicBezTo>
                  <a:cubicBezTo>
                    <a:pt x="8096" y="9243"/>
                    <a:pt x="7144" y="6386"/>
                    <a:pt x="8096" y="7338"/>
                  </a:cubicBezTo>
                  <a:close/>
                </a:path>
              </a:pathLst>
            </a:custGeom>
            <a:grpFill/>
            <a:ln w="9525" cap="flat">
              <a:noFill/>
              <a:prstDash val="solid"/>
              <a:miter/>
            </a:ln>
          </p:spPr>
          <p:txBody>
            <a:bodyPr rtlCol="0" anchor="ctr"/>
            <a:lstStyle/>
            <a:p>
              <a:endParaRPr lang="en-US">
                <a:solidFill>
                  <a:prstClr val="black"/>
                </a:solidFill>
              </a:endParaRPr>
            </a:p>
          </p:txBody>
        </p:sp>
        <p:sp>
          <p:nvSpPr>
            <p:cNvPr id="135" name="Freeform: Shape 134">
              <a:extLst>
                <a:ext uri="{FF2B5EF4-FFF2-40B4-BE49-F238E27FC236}">
                  <a16:creationId xmlns:a16="http://schemas.microsoft.com/office/drawing/2014/main" xmlns="" id="{D34B3A5B-0FCE-46F5-8467-DA7320631435}"/>
                </a:ext>
              </a:extLst>
            </p:cNvPr>
            <p:cNvSpPr/>
            <p:nvPr/>
          </p:nvSpPr>
          <p:spPr>
            <a:xfrm>
              <a:off x="4746360" y="679417"/>
              <a:ext cx="9525" cy="9525"/>
            </a:xfrm>
            <a:custGeom>
              <a:avLst/>
              <a:gdLst>
                <a:gd name="connsiteX0" fmla="*/ 7567 w 9525"/>
                <a:gd name="connsiteY0" fmla="*/ 7335 h 9525"/>
                <a:gd name="connsiteX1" fmla="*/ 7567 w 9525"/>
                <a:gd name="connsiteY1" fmla="*/ 10193 h 9525"/>
                <a:gd name="connsiteX2" fmla="*/ 7567 w 9525"/>
                <a:gd name="connsiteY2" fmla="*/ 7335 h 9525"/>
              </a:gdLst>
              <a:ahLst/>
              <a:cxnLst>
                <a:cxn ang="0">
                  <a:pos x="connsiteX0" y="connsiteY0"/>
                </a:cxn>
                <a:cxn ang="0">
                  <a:pos x="connsiteX1" y="connsiteY1"/>
                </a:cxn>
                <a:cxn ang="0">
                  <a:pos x="connsiteX2" y="connsiteY2"/>
                </a:cxn>
              </a:cxnLst>
              <a:rect l="l" t="t" r="r" b="b"/>
              <a:pathLst>
                <a:path w="9525" h="9525">
                  <a:moveTo>
                    <a:pt x="7567" y="7335"/>
                  </a:moveTo>
                  <a:cubicBezTo>
                    <a:pt x="7567" y="8288"/>
                    <a:pt x="8520" y="9240"/>
                    <a:pt x="7567" y="10193"/>
                  </a:cubicBezTo>
                  <a:cubicBezTo>
                    <a:pt x="7567" y="9240"/>
                    <a:pt x="6615" y="6383"/>
                    <a:pt x="7567" y="7335"/>
                  </a:cubicBezTo>
                  <a:close/>
                </a:path>
              </a:pathLst>
            </a:custGeom>
            <a:grpFill/>
            <a:ln w="9525" cap="flat">
              <a:noFill/>
              <a:prstDash val="solid"/>
              <a:miter/>
            </a:ln>
          </p:spPr>
          <p:txBody>
            <a:bodyPr rtlCol="0" anchor="ctr"/>
            <a:lstStyle/>
            <a:p>
              <a:endParaRPr lang="en-US">
                <a:solidFill>
                  <a:prstClr val="black"/>
                </a:solidFill>
              </a:endParaRPr>
            </a:p>
          </p:txBody>
        </p:sp>
        <p:sp>
          <p:nvSpPr>
            <p:cNvPr id="136" name="Freeform: Shape 135">
              <a:extLst>
                <a:ext uri="{FF2B5EF4-FFF2-40B4-BE49-F238E27FC236}">
                  <a16:creationId xmlns:a16="http://schemas.microsoft.com/office/drawing/2014/main" xmlns="" id="{52B74B0E-02D1-41CC-B807-B6257E3A862B}"/>
                </a:ext>
              </a:extLst>
            </p:cNvPr>
            <p:cNvSpPr/>
            <p:nvPr/>
          </p:nvSpPr>
          <p:spPr>
            <a:xfrm>
              <a:off x="4747313" y="69199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7" name="Freeform: Shape 136">
              <a:extLst>
                <a:ext uri="{FF2B5EF4-FFF2-40B4-BE49-F238E27FC236}">
                  <a16:creationId xmlns:a16="http://schemas.microsoft.com/office/drawing/2014/main" xmlns="" id="{B918515B-C824-4C14-8C44-307430D97D76}"/>
                </a:ext>
              </a:extLst>
            </p:cNvPr>
            <p:cNvSpPr/>
            <p:nvPr/>
          </p:nvSpPr>
          <p:spPr>
            <a:xfrm>
              <a:off x="4750594" y="90926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38" name="Freeform: Shape 137">
              <a:extLst>
                <a:ext uri="{FF2B5EF4-FFF2-40B4-BE49-F238E27FC236}">
                  <a16:creationId xmlns:a16="http://schemas.microsoft.com/office/drawing/2014/main" xmlns="" id="{01E62319-38E6-45D6-B827-2E3C839BBF60}"/>
                </a:ext>
              </a:extLst>
            </p:cNvPr>
            <p:cNvSpPr/>
            <p:nvPr/>
          </p:nvSpPr>
          <p:spPr>
            <a:xfrm>
              <a:off x="4747736" y="10063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9" name="Freeform: Shape 138">
              <a:extLst>
                <a:ext uri="{FF2B5EF4-FFF2-40B4-BE49-F238E27FC236}">
                  <a16:creationId xmlns:a16="http://schemas.microsoft.com/office/drawing/2014/main" xmlns="" id="{27FBD2E9-9A50-4F26-826D-B8659165AB7E}"/>
                </a:ext>
              </a:extLst>
            </p:cNvPr>
            <p:cNvSpPr/>
            <p:nvPr/>
          </p:nvSpPr>
          <p:spPr>
            <a:xfrm>
              <a:off x="4753451" y="10573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0" name="Freeform: Shape 139">
              <a:extLst>
                <a:ext uri="{FF2B5EF4-FFF2-40B4-BE49-F238E27FC236}">
                  <a16:creationId xmlns:a16="http://schemas.microsoft.com/office/drawing/2014/main" xmlns="" id="{6FF56451-0BB6-4372-BEF4-E58B260C4C3F}"/>
                </a:ext>
              </a:extLst>
            </p:cNvPr>
            <p:cNvSpPr/>
            <p:nvPr/>
          </p:nvSpPr>
          <p:spPr>
            <a:xfrm>
              <a:off x="4747736" y="1324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10001" y="9049"/>
                    <a:pt x="7144" y="8096"/>
                  </a:cubicBezTo>
                  <a:cubicBezTo>
                    <a:pt x="8096"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1" name="Freeform: Shape 140">
              <a:extLst>
                <a:ext uri="{FF2B5EF4-FFF2-40B4-BE49-F238E27FC236}">
                  <a16:creationId xmlns:a16="http://schemas.microsoft.com/office/drawing/2014/main" xmlns="" id="{723A8600-EF21-4BFD-9C38-64C62A98C118}"/>
                </a:ext>
              </a:extLst>
            </p:cNvPr>
            <p:cNvSpPr/>
            <p:nvPr/>
          </p:nvSpPr>
          <p:spPr>
            <a:xfrm>
              <a:off x="4752499" y="1248251"/>
              <a:ext cx="590550" cy="104775"/>
            </a:xfrm>
            <a:custGeom>
              <a:avLst/>
              <a:gdLst>
                <a:gd name="connsiteX0" fmla="*/ 581501 w 590550"/>
                <a:gd name="connsiteY0" fmla="*/ 7144 h 104775"/>
                <a:gd name="connsiteX1" fmla="*/ 438626 w 590550"/>
                <a:gd name="connsiteY1" fmla="*/ 90964 h 104775"/>
                <a:gd name="connsiteX2" fmla="*/ 340519 w 590550"/>
                <a:gd name="connsiteY2" fmla="*/ 92869 h 104775"/>
                <a:gd name="connsiteX3" fmla="*/ 249079 w 590550"/>
                <a:gd name="connsiteY3" fmla="*/ 92869 h 104775"/>
                <a:gd name="connsiteX4" fmla="*/ 147161 w 590550"/>
                <a:gd name="connsiteY4" fmla="*/ 98584 h 104775"/>
                <a:gd name="connsiteX5" fmla="*/ 148114 w 590550"/>
                <a:gd name="connsiteY5" fmla="*/ 90011 h 104775"/>
                <a:gd name="connsiteX6" fmla="*/ 147161 w 590550"/>
                <a:gd name="connsiteY6" fmla="*/ 87154 h 104775"/>
                <a:gd name="connsiteX7" fmla="*/ 98584 w 590550"/>
                <a:gd name="connsiteY7" fmla="*/ 90011 h 104775"/>
                <a:gd name="connsiteX8" fmla="*/ 85249 w 590550"/>
                <a:gd name="connsiteY8" fmla="*/ 99536 h 104775"/>
                <a:gd name="connsiteX9" fmla="*/ 86201 w 590550"/>
                <a:gd name="connsiteY9" fmla="*/ 92869 h 104775"/>
                <a:gd name="connsiteX10" fmla="*/ 80486 w 590550"/>
                <a:gd name="connsiteY10" fmla="*/ 100489 h 104775"/>
                <a:gd name="connsiteX11" fmla="*/ 76676 w 590550"/>
                <a:gd name="connsiteY11" fmla="*/ 101441 h 104775"/>
                <a:gd name="connsiteX12" fmla="*/ 64294 w 590550"/>
                <a:gd name="connsiteY12" fmla="*/ 96679 h 104775"/>
                <a:gd name="connsiteX13" fmla="*/ 70961 w 590550"/>
                <a:gd name="connsiteY13" fmla="*/ 89059 h 104775"/>
                <a:gd name="connsiteX14" fmla="*/ 53816 w 590550"/>
                <a:gd name="connsiteY14" fmla="*/ 98584 h 104775"/>
                <a:gd name="connsiteX15" fmla="*/ 7144 w 590550"/>
                <a:gd name="connsiteY15" fmla="*/ 88106 h 104775"/>
                <a:gd name="connsiteX16" fmla="*/ 581501 w 590550"/>
                <a:gd name="connsiteY16" fmla="*/ 714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90550" h="104775">
                  <a:moveTo>
                    <a:pt x="581501" y="7144"/>
                  </a:moveTo>
                  <a:cubicBezTo>
                    <a:pt x="606266" y="105251"/>
                    <a:pt x="470059" y="91916"/>
                    <a:pt x="438626" y="90964"/>
                  </a:cubicBezTo>
                  <a:cubicBezTo>
                    <a:pt x="408146" y="89059"/>
                    <a:pt x="355759" y="85249"/>
                    <a:pt x="340519" y="92869"/>
                  </a:cubicBezTo>
                  <a:cubicBezTo>
                    <a:pt x="338614" y="89059"/>
                    <a:pt x="250031" y="91916"/>
                    <a:pt x="249079" y="92869"/>
                  </a:cubicBezTo>
                  <a:cubicBezTo>
                    <a:pt x="251936" y="91916"/>
                    <a:pt x="148114" y="93821"/>
                    <a:pt x="147161" y="98584"/>
                  </a:cubicBezTo>
                  <a:cubicBezTo>
                    <a:pt x="143351" y="93821"/>
                    <a:pt x="153829" y="98584"/>
                    <a:pt x="148114" y="90011"/>
                  </a:cubicBezTo>
                  <a:cubicBezTo>
                    <a:pt x="146209" y="90964"/>
                    <a:pt x="146209" y="90011"/>
                    <a:pt x="147161" y="87154"/>
                  </a:cubicBezTo>
                  <a:cubicBezTo>
                    <a:pt x="141446" y="90964"/>
                    <a:pt x="91916" y="106204"/>
                    <a:pt x="98584" y="90011"/>
                  </a:cubicBezTo>
                  <a:cubicBezTo>
                    <a:pt x="97631" y="90011"/>
                    <a:pt x="88106" y="100489"/>
                    <a:pt x="85249" y="99536"/>
                  </a:cubicBezTo>
                  <a:cubicBezTo>
                    <a:pt x="86201" y="98584"/>
                    <a:pt x="88106" y="92869"/>
                    <a:pt x="86201" y="92869"/>
                  </a:cubicBezTo>
                  <a:cubicBezTo>
                    <a:pt x="82391" y="93821"/>
                    <a:pt x="82391" y="98584"/>
                    <a:pt x="80486" y="100489"/>
                  </a:cubicBezTo>
                  <a:cubicBezTo>
                    <a:pt x="81439" y="98584"/>
                    <a:pt x="80486" y="98584"/>
                    <a:pt x="76676" y="101441"/>
                  </a:cubicBezTo>
                  <a:cubicBezTo>
                    <a:pt x="76676" y="101441"/>
                    <a:pt x="70961" y="90011"/>
                    <a:pt x="64294" y="96679"/>
                  </a:cubicBezTo>
                  <a:cubicBezTo>
                    <a:pt x="73819" y="108109"/>
                    <a:pt x="70009" y="86201"/>
                    <a:pt x="70961" y="89059"/>
                  </a:cubicBezTo>
                  <a:cubicBezTo>
                    <a:pt x="68104" y="89059"/>
                    <a:pt x="53816" y="98584"/>
                    <a:pt x="53816" y="98584"/>
                  </a:cubicBezTo>
                  <a:cubicBezTo>
                    <a:pt x="49054" y="97631"/>
                    <a:pt x="12859" y="81439"/>
                    <a:pt x="7144" y="88106"/>
                  </a:cubicBezTo>
                  <a:cubicBezTo>
                    <a:pt x="87154" y="59531"/>
                    <a:pt x="566261" y="143351"/>
                    <a:pt x="5815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2" name="Freeform: Shape 141">
              <a:extLst>
                <a:ext uri="{FF2B5EF4-FFF2-40B4-BE49-F238E27FC236}">
                  <a16:creationId xmlns:a16="http://schemas.microsoft.com/office/drawing/2014/main" xmlns="" id="{0126AE1B-841B-4409-871F-E9033E7ED2C3}"/>
                </a:ext>
              </a:extLst>
            </p:cNvPr>
            <p:cNvSpPr/>
            <p:nvPr/>
          </p:nvSpPr>
          <p:spPr>
            <a:xfrm>
              <a:off x="4752499" y="132445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3" name="Freeform: Shape 142">
              <a:extLst>
                <a:ext uri="{FF2B5EF4-FFF2-40B4-BE49-F238E27FC236}">
                  <a16:creationId xmlns:a16="http://schemas.microsoft.com/office/drawing/2014/main" xmlns="" id="{AA2EF932-B1F8-42C0-B61A-E5C180C5484F}"/>
                </a:ext>
              </a:extLst>
            </p:cNvPr>
            <p:cNvSpPr/>
            <p:nvPr/>
          </p:nvSpPr>
          <p:spPr>
            <a:xfrm>
              <a:off x="4795890" y="133588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4" name="Freeform: Shape 143">
              <a:extLst>
                <a:ext uri="{FF2B5EF4-FFF2-40B4-BE49-F238E27FC236}">
                  <a16:creationId xmlns:a16="http://schemas.microsoft.com/office/drawing/2014/main" xmlns="" id="{0397DC16-4AEA-426B-822E-76129CB29A9E}"/>
                </a:ext>
              </a:extLst>
            </p:cNvPr>
            <p:cNvSpPr/>
            <p:nvPr/>
          </p:nvSpPr>
          <p:spPr>
            <a:xfrm>
              <a:off x="4803934" y="1335881"/>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10954" y="8096"/>
                    <a:pt x="8096" y="9049"/>
                    <a:pt x="7144" y="9049"/>
                  </a:cubicBezTo>
                  <a:lnTo>
                    <a:pt x="10954" y="7144"/>
                  </a:lnTo>
                  <a:close/>
                </a:path>
              </a:pathLst>
            </a:custGeom>
            <a:grpFill/>
            <a:ln w="9525" cap="flat">
              <a:noFill/>
              <a:prstDash val="solid"/>
              <a:miter/>
            </a:ln>
          </p:spPr>
          <p:txBody>
            <a:bodyPr rtlCol="0" anchor="ctr"/>
            <a:lstStyle/>
            <a:p>
              <a:endParaRPr lang="en-US">
                <a:solidFill>
                  <a:prstClr val="black"/>
                </a:solidFill>
              </a:endParaRPr>
            </a:p>
          </p:txBody>
        </p:sp>
        <p:sp>
          <p:nvSpPr>
            <p:cNvPr id="145" name="Freeform: Shape 144">
              <a:extLst>
                <a:ext uri="{FF2B5EF4-FFF2-40B4-BE49-F238E27FC236}">
                  <a16:creationId xmlns:a16="http://schemas.microsoft.com/office/drawing/2014/main" xmlns="" id="{67236EF6-825E-42ED-8FE4-A589C4655516}"/>
                </a:ext>
              </a:extLst>
            </p:cNvPr>
            <p:cNvSpPr/>
            <p:nvPr/>
          </p:nvSpPr>
          <p:spPr>
            <a:xfrm>
              <a:off x="4817269" y="13396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9049" y="8096"/>
                    <a:pt x="7144" y="8096"/>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6" name="Freeform: Shape 145">
              <a:extLst>
                <a:ext uri="{FF2B5EF4-FFF2-40B4-BE49-F238E27FC236}">
                  <a16:creationId xmlns:a16="http://schemas.microsoft.com/office/drawing/2014/main" xmlns="" id="{FA222110-3C73-4914-8147-7E2AD1E06645}"/>
                </a:ext>
              </a:extLst>
            </p:cNvPr>
            <p:cNvSpPr/>
            <p:nvPr/>
          </p:nvSpPr>
          <p:spPr>
            <a:xfrm>
              <a:off x="4819174" y="1337786"/>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7" name="Freeform: Shape 146">
              <a:extLst>
                <a:ext uri="{FF2B5EF4-FFF2-40B4-BE49-F238E27FC236}">
                  <a16:creationId xmlns:a16="http://schemas.microsoft.com/office/drawing/2014/main" xmlns="" id="{EF2054E1-8502-47B0-8A0D-DD3757554F01}"/>
                </a:ext>
              </a:extLst>
            </p:cNvPr>
            <p:cNvSpPr/>
            <p:nvPr/>
          </p:nvSpPr>
          <p:spPr>
            <a:xfrm>
              <a:off x="4841839" y="1340220"/>
              <a:ext cx="9525" cy="9525"/>
            </a:xfrm>
            <a:custGeom>
              <a:avLst/>
              <a:gdLst>
                <a:gd name="connsiteX0" fmla="*/ 7338 w 9525"/>
                <a:gd name="connsiteY0" fmla="*/ 7567 h 9525"/>
                <a:gd name="connsiteX1" fmla="*/ 9243 w 9525"/>
                <a:gd name="connsiteY1" fmla="*/ 7567 h 9525"/>
                <a:gd name="connsiteX2" fmla="*/ 7338 w 9525"/>
                <a:gd name="connsiteY2" fmla="*/ 7567 h 9525"/>
              </a:gdLst>
              <a:ahLst/>
              <a:cxnLst>
                <a:cxn ang="0">
                  <a:pos x="connsiteX0" y="connsiteY0"/>
                </a:cxn>
                <a:cxn ang="0">
                  <a:pos x="connsiteX1" y="connsiteY1"/>
                </a:cxn>
                <a:cxn ang="0">
                  <a:pos x="connsiteX2" y="connsiteY2"/>
                </a:cxn>
              </a:cxnLst>
              <a:rect l="l" t="t" r="r" b="b"/>
              <a:pathLst>
                <a:path w="9525" h="9525">
                  <a:moveTo>
                    <a:pt x="7338" y="7567"/>
                  </a:moveTo>
                  <a:cubicBezTo>
                    <a:pt x="8291" y="7567"/>
                    <a:pt x="9243" y="6615"/>
                    <a:pt x="9243" y="7567"/>
                  </a:cubicBezTo>
                  <a:cubicBezTo>
                    <a:pt x="9243" y="6615"/>
                    <a:pt x="6386" y="8520"/>
                    <a:pt x="73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8" name="Freeform: Shape 147">
              <a:extLst>
                <a:ext uri="{FF2B5EF4-FFF2-40B4-BE49-F238E27FC236}">
                  <a16:creationId xmlns:a16="http://schemas.microsoft.com/office/drawing/2014/main" xmlns="" id="{5BCAA61C-7DE9-4893-9ED2-9C88EE8BBFCF}"/>
                </a:ext>
              </a:extLst>
            </p:cNvPr>
            <p:cNvSpPr/>
            <p:nvPr/>
          </p:nvSpPr>
          <p:spPr>
            <a:xfrm>
              <a:off x="4852511" y="13387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9" name="Freeform: Shape 148">
              <a:extLst>
                <a:ext uri="{FF2B5EF4-FFF2-40B4-BE49-F238E27FC236}">
                  <a16:creationId xmlns:a16="http://schemas.microsoft.com/office/drawing/2014/main" xmlns="" id="{40B33427-7433-4394-BB92-0F31F5BA4C56}"/>
                </a:ext>
              </a:extLst>
            </p:cNvPr>
            <p:cNvSpPr/>
            <p:nvPr/>
          </p:nvSpPr>
          <p:spPr>
            <a:xfrm>
              <a:off x="5034291" y="133492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7144"/>
                    <a:pt x="7291"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50" name="Freeform: Shape 149">
              <a:extLst>
                <a:ext uri="{FF2B5EF4-FFF2-40B4-BE49-F238E27FC236}">
                  <a16:creationId xmlns:a16="http://schemas.microsoft.com/office/drawing/2014/main" xmlns="" id="{D7526696-50BF-4B55-A4DB-36A5CEBE534B}"/>
                </a:ext>
              </a:extLst>
            </p:cNvPr>
            <p:cNvSpPr/>
            <p:nvPr/>
          </p:nvSpPr>
          <p:spPr>
            <a:xfrm>
              <a:off x="5120164" y="1334662"/>
              <a:ext cx="9525" cy="9525"/>
            </a:xfrm>
            <a:custGeom>
              <a:avLst/>
              <a:gdLst>
                <a:gd name="connsiteX0" fmla="*/ 7144 w 9525"/>
                <a:gd name="connsiteY0" fmla="*/ 7410 h 9525"/>
                <a:gd name="connsiteX1" fmla="*/ 8096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8096" y="8363"/>
                    <a:pt x="8096" y="8363"/>
                  </a:cubicBezTo>
                  <a:cubicBezTo>
                    <a:pt x="7144" y="9315"/>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51" name="Freeform: Shape 150">
              <a:extLst>
                <a:ext uri="{FF2B5EF4-FFF2-40B4-BE49-F238E27FC236}">
                  <a16:creationId xmlns:a16="http://schemas.microsoft.com/office/drawing/2014/main" xmlns="" id="{4A55097F-83A6-4E50-98A7-6024720B3D75}"/>
                </a:ext>
              </a:extLst>
            </p:cNvPr>
            <p:cNvSpPr/>
            <p:nvPr/>
          </p:nvSpPr>
          <p:spPr>
            <a:xfrm>
              <a:off x="5164508" y="132995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7567" y="9260"/>
                    <a:pt x="6615" y="4498"/>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152" name="Freeform: Shape 151">
              <a:extLst>
                <a:ext uri="{FF2B5EF4-FFF2-40B4-BE49-F238E27FC236}">
                  <a16:creationId xmlns:a16="http://schemas.microsoft.com/office/drawing/2014/main" xmlns="" id="{0E32518A-465E-4BF4-A5E0-6A4EA6B8D29D}"/>
                </a:ext>
              </a:extLst>
            </p:cNvPr>
            <p:cNvSpPr/>
            <p:nvPr/>
          </p:nvSpPr>
          <p:spPr>
            <a:xfrm>
              <a:off x="5304949" y="1291671"/>
              <a:ext cx="9525" cy="9525"/>
            </a:xfrm>
            <a:custGeom>
              <a:avLst/>
              <a:gdLst>
                <a:gd name="connsiteX0" fmla="*/ 7144 w 9525"/>
                <a:gd name="connsiteY0" fmla="*/ 8491 h 9525"/>
                <a:gd name="connsiteX1" fmla="*/ 8096 w 9525"/>
                <a:gd name="connsiteY1" fmla="*/ 7538 h 9525"/>
                <a:gd name="connsiteX2" fmla="*/ 7144 w 9525"/>
                <a:gd name="connsiteY2" fmla="*/ 8491 h 9525"/>
              </a:gdLst>
              <a:ahLst/>
              <a:cxnLst>
                <a:cxn ang="0">
                  <a:pos x="connsiteX0" y="connsiteY0"/>
                </a:cxn>
                <a:cxn ang="0">
                  <a:pos x="connsiteX1" y="connsiteY1"/>
                </a:cxn>
                <a:cxn ang="0">
                  <a:pos x="connsiteX2" y="connsiteY2"/>
                </a:cxn>
              </a:cxnLst>
              <a:rect l="l" t="t" r="r" b="b"/>
              <a:pathLst>
                <a:path w="9525" h="9525">
                  <a:moveTo>
                    <a:pt x="7144" y="8491"/>
                  </a:moveTo>
                  <a:cubicBezTo>
                    <a:pt x="9049" y="7538"/>
                    <a:pt x="6191" y="6586"/>
                    <a:pt x="8096" y="7538"/>
                  </a:cubicBezTo>
                  <a:cubicBezTo>
                    <a:pt x="9049" y="8491"/>
                    <a:pt x="8096" y="9443"/>
                    <a:pt x="7144" y="8491"/>
                  </a:cubicBezTo>
                  <a:close/>
                </a:path>
              </a:pathLst>
            </a:custGeom>
            <a:grpFill/>
            <a:ln w="9525" cap="flat">
              <a:noFill/>
              <a:prstDash val="solid"/>
              <a:miter/>
            </a:ln>
          </p:spPr>
          <p:txBody>
            <a:bodyPr rtlCol="0" anchor="ctr"/>
            <a:lstStyle/>
            <a:p>
              <a:endParaRPr lang="en-US">
                <a:solidFill>
                  <a:prstClr val="black"/>
                </a:solidFill>
              </a:endParaRPr>
            </a:p>
          </p:txBody>
        </p:sp>
        <p:sp>
          <p:nvSpPr>
            <p:cNvPr id="153" name="Freeform: Shape 152">
              <a:extLst>
                <a:ext uri="{FF2B5EF4-FFF2-40B4-BE49-F238E27FC236}">
                  <a16:creationId xmlns:a16="http://schemas.microsoft.com/office/drawing/2014/main" xmlns="" id="{200C58F6-1E01-4375-8547-E7DD3F8E93DB}"/>
                </a:ext>
              </a:extLst>
            </p:cNvPr>
            <p:cNvSpPr/>
            <p:nvPr/>
          </p:nvSpPr>
          <p:spPr>
            <a:xfrm>
              <a:off x="4758214" y="1278731"/>
              <a:ext cx="552450" cy="38100"/>
            </a:xfrm>
            <a:custGeom>
              <a:avLst/>
              <a:gdLst>
                <a:gd name="connsiteX0" fmla="*/ 7144 w 552450"/>
                <a:gd name="connsiteY0" fmla="*/ 27146 h 38100"/>
                <a:gd name="connsiteX1" fmla="*/ 160496 w 552450"/>
                <a:gd name="connsiteY1" fmla="*/ 31909 h 38100"/>
                <a:gd name="connsiteX2" fmla="*/ 245269 w 552450"/>
                <a:gd name="connsiteY2" fmla="*/ 25241 h 38100"/>
                <a:gd name="connsiteX3" fmla="*/ 324326 w 552450"/>
                <a:gd name="connsiteY3" fmla="*/ 23336 h 38100"/>
                <a:gd name="connsiteX4" fmla="*/ 419576 w 552450"/>
                <a:gd name="connsiteY4" fmla="*/ 12859 h 38100"/>
                <a:gd name="connsiteX5" fmla="*/ 419576 w 552450"/>
                <a:gd name="connsiteY5" fmla="*/ 21431 h 38100"/>
                <a:gd name="connsiteX6" fmla="*/ 420529 w 552450"/>
                <a:gd name="connsiteY6" fmla="*/ 24289 h 38100"/>
                <a:gd name="connsiteX7" fmla="*/ 471964 w 552450"/>
                <a:gd name="connsiteY7" fmla="*/ 18574 h 38100"/>
                <a:gd name="connsiteX8" fmla="*/ 482441 w 552450"/>
                <a:gd name="connsiteY8" fmla="*/ 9049 h 38100"/>
                <a:gd name="connsiteX9" fmla="*/ 482441 w 552450"/>
                <a:gd name="connsiteY9" fmla="*/ 15716 h 38100"/>
                <a:gd name="connsiteX10" fmla="*/ 487204 w 552450"/>
                <a:gd name="connsiteY10" fmla="*/ 8096 h 38100"/>
                <a:gd name="connsiteX11" fmla="*/ 490061 w 552450"/>
                <a:gd name="connsiteY11" fmla="*/ 7144 h 38100"/>
                <a:gd name="connsiteX12" fmla="*/ 499586 w 552450"/>
                <a:gd name="connsiteY12" fmla="*/ 9049 h 38100"/>
                <a:gd name="connsiteX13" fmla="*/ 495776 w 552450"/>
                <a:gd name="connsiteY13" fmla="*/ 19526 h 38100"/>
                <a:gd name="connsiteX14" fmla="*/ 510064 w 552450"/>
                <a:gd name="connsiteY14" fmla="*/ 9049 h 38100"/>
                <a:gd name="connsiteX15" fmla="*/ 547211 w 552450"/>
                <a:gd name="connsiteY15" fmla="*/ 15716 h 38100"/>
                <a:gd name="connsiteX16" fmla="*/ 550069 w 552450"/>
                <a:gd name="connsiteY16" fmla="*/ 17621 h 38100"/>
                <a:gd name="connsiteX17" fmla="*/ 372904 w 552450"/>
                <a:gd name="connsiteY17" fmla="*/ 35719 h 38100"/>
                <a:gd name="connsiteX18" fmla="*/ 244316 w 552450"/>
                <a:gd name="connsiteY18" fmla="*/ 38576 h 38100"/>
                <a:gd name="connsiteX19" fmla="*/ 7144 w 552450"/>
                <a:gd name="connsiteY19" fmla="*/ 2714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52450" h="38100">
                  <a:moveTo>
                    <a:pt x="7144" y="27146"/>
                  </a:moveTo>
                  <a:cubicBezTo>
                    <a:pt x="34766" y="10001"/>
                    <a:pt x="139541" y="31909"/>
                    <a:pt x="160496" y="31909"/>
                  </a:cubicBezTo>
                  <a:cubicBezTo>
                    <a:pt x="185261" y="31909"/>
                    <a:pt x="233839" y="32861"/>
                    <a:pt x="245269" y="25241"/>
                  </a:cubicBezTo>
                  <a:cubicBezTo>
                    <a:pt x="246221" y="28099"/>
                    <a:pt x="324326" y="23336"/>
                    <a:pt x="324326" y="23336"/>
                  </a:cubicBezTo>
                  <a:cubicBezTo>
                    <a:pt x="321469" y="24289"/>
                    <a:pt x="419576" y="17621"/>
                    <a:pt x="419576" y="12859"/>
                  </a:cubicBezTo>
                  <a:cubicBezTo>
                    <a:pt x="424339" y="18574"/>
                    <a:pt x="412909" y="10954"/>
                    <a:pt x="419576" y="21431"/>
                  </a:cubicBezTo>
                  <a:cubicBezTo>
                    <a:pt x="421481" y="20479"/>
                    <a:pt x="421481" y="21431"/>
                    <a:pt x="420529" y="24289"/>
                  </a:cubicBezTo>
                  <a:cubicBezTo>
                    <a:pt x="425291" y="20479"/>
                    <a:pt x="477679" y="1429"/>
                    <a:pt x="471964" y="18574"/>
                  </a:cubicBezTo>
                  <a:cubicBezTo>
                    <a:pt x="471964" y="18574"/>
                    <a:pt x="481489" y="8096"/>
                    <a:pt x="482441" y="9049"/>
                  </a:cubicBezTo>
                  <a:cubicBezTo>
                    <a:pt x="481489" y="9049"/>
                    <a:pt x="479584" y="15716"/>
                    <a:pt x="482441" y="15716"/>
                  </a:cubicBezTo>
                  <a:cubicBezTo>
                    <a:pt x="486251" y="14764"/>
                    <a:pt x="485299" y="9049"/>
                    <a:pt x="487204" y="8096"/>
                  </a:cubicBezTo>
                  <a:cubicBezTo>
                    <a:pt x="486251" y="10001"/>
                    <a:pt x="487204" y="10001"/>
                    <a:pt x="490061" y="7144"/>
                  </a:cubicBezTo>
                  <a:cubicBezTo>
                    <a:pt x="493871" y="13811"/>
                    <a:pt x="487204" y="10954"/>
                    <a:pt x="499586" y="9049"/>
                  </a:cubicBezTo>
                  <a:cubicBezTo>
                    <a:pt x="498634" y="16669"/>
                    <a:pt x="492919" y="9049"/>
                    <a:pt x="495776" y="19526"/>
                  </a:cubicBezTo>
                  <a:cubicBezTo>
                    <a:pt x="497681" y="19526"/>
                    <a:pt x="510064" y="10001"/>
                    <a:pt x="510064" y="9049"/>
                  </a:cubicBezTo>
                  <a:cubicBezTo>
                    <a:pt x="522446" y="10954"/>
                    <a:pt x="533876" y="19526"/>
                    <a:pt x="547211" y="15716"/>
                  </a:cubicBezTo>
                  <a:cubicBezTo>
                    <a:pt x="547211" y="16669"/>
                    <a:pt x="550069" y="17621"/>
                    <a:pt x="550069" y="17621"/>
                  </a:cubicBezTo>
                  <a:cubicBezTo>
                    <a:pt x="533876" y="27146"/>
                    <a:pt x="420529" y="32861"/>
                    <a:pt x="372904" y="35719"/>
                  </a:cubicBezTo>
                  <a:cubicBezTo>
                    <a:pt x="329089" y="38576"/>
                    <a:pt x="284321" y="36671"/>
                    <a:pt x="244316" y="38576"/>
                  </a:cubicBezTo>
                  <a:cubicBezTo>
                    <a:pt x="185261" y="42386"/>
                    <a:pt x="45244" y="21431"/>
                    <a:pt x="7144" y="27146"/>
                  </a:cubicBezTo>
                  <a:close/>
                </a:path>
              </a:pathLst>
            </a:custGeom>
            <a:grpFill/>
            <a:ln w="9525" cap="flat">
              <a:noFill/>
              <a:prstDash val="solid"/>
              <a:miter/>
            </a:ln>
          </p:spPr>
          <p:txBody>
            <a:bodyPr rtlCol="0" anchor="ctr"/>
            <a:lstStyle/>
            <a:p>
              <a:endParaRPr lang="en-US">
                <a:solidFill>
                  <a:prstClr val="black"/>
                </a:solidFill>
              </a:endParaRPr>
            </a:p>
          </p:txBody>
        </p:sp>
        <p:sp>
          <p:nvSpPr>
            <p:cNvPr id="154" name="Freeform: Shape 153">
              <a:extLst>
                <a:ext uri="{FF2B5EF4-FFF2-40B4-BE49-F238E27FC236}">
                  <a16:creationId xmlns:a16="http://schemas.microsoft.com/office/drawing/2014/main" xmlns="" id="{F55CF8FB-F591-498E-AF84-8E4766F884D3}"/>
                </a:ext>
              </a:extLst>
            </p:cNvPr>
            <p:cNvSpPr/>
            <p:nvPr/>
          </p:nvSpPr>
          <p:spPr>
            <a:xfrm>
              <a:off x="5301697" y="1291113"/>
              <a:ext cx="9525" cy="9525"/>
            </a:xfrm>
            <a:custGeom>
              <a:avLst/>
              <a:gdLst>
                <a:gd name="connsiteX0" fmla="*/ 8491 w 9525"/>
                <a:gd name="connsiteY0" fmla="*/ 10001 h 9525"/>
                <a:gd name="connsiteX1" fmla="*/ 7538 w 9525"/>
                <a:gd name="connsiteY1" fmla="*/ 7144 h 9525"/>
                <a:gd name="connsiteX2" fmla="*/ 8491 w 9525"/>
                <a:gd name="connsiteY2" fmla="*/ 10001 h 9525"/>
              </a:gdLst>
              <a:ahLst/>
              <a:cxnLst>
                <a:cxn ang="0">
                  <a:pos x="connsiteX0" y="connsiteY0"/>
                </a:cxn>
                <a:cxn ang="0">
                  <a:pos x="connsiteX1" y="connsiteY1"/>
                </a:cxn>
                <a:cxn ang="0">
                  <a:pos x="connsiteX2" y="connsiteY2"/>
                </a:cxn>
              </a:cxnLst>
              <a:rect l="l" t="t" r="r" b="b"/>
              <a:pathLst>
                <a:path w="9525" h="9525">
                  <a:moveTo>
                    <a:pt x="8491" y="10001"/>
                  </a:moveTo>
                  <a:cubicBezTo>
                    <a:pt x="7538" y="9049"/>
                    <a:pt x="6586" y="8096"/>
                    <a:pt x="7538" y="7144"/>
                  </a:cubicBezTo>
                  <a:cubicBezTo>
                    <a:pt x="7538" y="8096"/>
                    <a:pt x="8491" y="9049"/>
                    <a:pt x="8491"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55" name="Freeform: Shape 154">
              <a:extLst>
                <a:ext uri="{FF2B5EF4-FFF2-40B4-BE49-F238E27FC236}">
                  <a16:creationId xmlns:a16="http://schemas.microsoft.com/office/drawing/2014/main" xmlns="" id="{C4888F0D-0EC2-4FA9-BC42-11140FFF86DE}"/>
                </a:ext>
              </a:extLst>
            </p:cNvPr>
            <p:cNvSpPr/>
            <p:nvPr/>
          </p:nvSpPr>
          <p:spPr>
            <a:xfrm>
              <a:off x="5263991" y="12840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56" name="Freeform: Shape 155">
              <a:extLst>
                <a:ext uri="{FF2B5EF4-FFF2-40B4-BE49-F238E27FC236}">
                  <a16:creationId xmlns:a16="http://schemas.microsoft.com/office/drawing/2014/main" xmlns="" id="{43AED1D4-A316-4A4F-9B38-6C304635033E}"/>
                </a:ext>
              </a:extLst>
            </p:cNvPr>
            <p:cNvSpPr/>
            <p:nvPr/>
          </p:nvSpPr>
          <p:spPr>
            <a:xfrm>
              <a:off x="5254466" y="1282541"/>
              <a:ext cx="9525" cy="9525"/>
            </a:xfrm>
            <a:custGeom>
              <a:avLst/>
              <a:gdLst>
                <a:gd name="connsiteX0" fmla="*/ 7144 w 9525"/>
                <a:gd name="connsiteY0" fmla="*/ 9049 h 9525"/>
                <a:gd name="connsiteX1" fmla="*/ 1095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954"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57" name="Freeform: Shape 156">
              <a:extLst>
                <a:ext uri="{FF2B5EF4-FFF2-40B4-BE49-F238E27FC236}">
                  <a16:creationId xmlns:a16="http://schemas.microsoft.com/office/drawing/2014/main" xmlns="" id="{504D645C-733A-47DB-BCF2-666A2109D416}"/>
                </a:ext>
              </a:extLst>
            </p:cNvPr>
            <p:cNvSpPr/>
            <p:nvPr/>
          </p:nvSpPr>
          <p:spPr>
            <a:xfrm>
              <a:off x="5244227" y="1280636"/>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8811" y="7144"/>
                    <a:pt x="8811" y="7144"/>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8" name="Freeform: Shape 157">
              <a:extLst>
                <a:ext uri="{FF2B5EF4-FFF2-40B4-BE49-F238E27FC236}">
                  <a16:creationId xmlns:a16="http://schemas.microsoft.com/office/drawing/2014/main" xmlns="" id="{9D7316C5-4F17-42AD-9C93-ED036055CCB4}"/>
                </a:ext>
              </a:extLst>
            </p:cNvPr>
            <p:cNvSpPr/>
            <p:nvPr/>
          </p:nvSpPr>
          <p:spPr>
            <a:xfrm>
              <a:off x="5243036" y="128254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8096"/>
                    <a:pt x="7144" y="7144"/>
                  </a:cubicBezTo>
                  <a:cubicBezTo>
                    <a:pt x="7144" y="8096"/>
                    <a:pt x="9049" y="619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9" name="Freeform: Shape 158">
              <a:extLst>
                <a:ext uri="{FF2B5EF4-FFF2-40B4-BE49-F238E27FC236}">
                  <a16:creationId xmlns:a16="http://schemas.microsoft.com/office/drawing/2014/main" xmlns="" id="{0B4F2F10-D9DB-4A20-AE34-DEE8C307C653}"/>
                </a:ext>
              </a:extLst>
            </p:cNvPr>
            <p:cNvSpPr/>
            <p:nvPr/>
          </p:nvSpPr>
          <p:spPr>
            <a:xfrm>
              <a:off x="5223034" y="1281313"/>
              <a:ext cx="9525" cy="9525"/>
            </a:xfrm>
            <a:custGeom>
              <a:avLst/>
              <a:gdLst>
                <a:gd name="connsiteX0" fmla="*/ 9049 w 9525"/>
                <a:gd name="connsiteY0" fmla="*/ 7419 h 9525"/>
                <a:gd name="connsiteX1" fmla="*/ 7144 w 9525"/>
                <a:gd name="connsiteY1" fmla="*/ 7419 h 9525"/>
                <a:gd name="connsiteX2" fmla="*/ 9049 w 9525"/>
                <a:gd name="connsiteY2" fmla="*/ 7419 h 9525"/>
              </a:gdLst>
              <a:ahLst/>
              <a:cxnLst>
                <a:cxn ang="0">
                  <a:pos x="connsiteX0" y="connsiteY0"/>
                </a:cxn>
                <a:cxn ang="0">
                  <a:pos x="connsiteX1" y="connsiteY1"/>
                </a:cxn>
                <a:cxn ang="0">
                  <a:pos x="connsiteX2" y="connsiteY2"/>
                </a:cxn>
              </a:cxnLst>
              <a:rect l="l" t="t" r="r" b="b"/>
              <a:pathLst>
                <a:path w="9525" h="9525">
                  <a:moveTo>
                    <a:pt x="9049" y="7419"/>
                  </a:moveTo>
                  <a:cubicBezTo>
                    <a:pt x="9049" y="7419"/>
                    <a:pt x="7144" y="8371"/>
                    <a:pt x="7144" y="7419"/>
                  </a:cubicBezTo>
                  <a:cubicBezTo>
                    <a:pt x="8096" y="8371"/>
                    <a:pt x="9049" y="6466"/>
                    <a:pt x="9049" y="7419"/>
                  </a:cubicBezTo>
                  <a:close/>
                </a:path>
              </a:pathLst>
            </a:custGeom>
            <a:grpFill/>
            <a:ln w="9525" cap="flat">
              <a:noFill/>
              <a:prstDash val="solid"/>
              <a:miter/>
            </a:ln>
          </p:spPr>
          <p:txBody>
            <a:bodyPr rtlCol="0" anchor="ctr"/>
            <a:lstStyle/>
            <a:p>
              <a:endParaRPr lang="en-US">
                <a:solidFill>
                  <a:prstClr val="black"/>
                </a:solidFill>
              </a:endParaRPr>
            </a:p>
          </p:txBody>
        </p:sp>
        <p:sp>
          <p:nvSpPr>
            <p:cNvPr id="160" name="Freeform: Shape 159">
              <a:extLst>
                <a:ext uri="{FF2B5EF4-FFF2-40B4-BE49-F238E27FC236}">
                  <a16:creationId xmlns:a16="http://schemas.microsoft.com/office/drawing/2014/main" xmlns="" id="{40AEB194-3E99-4493-8E09-214F5531486F}"/>
                </a:ext>
              </a:extLst>
            </p:cNvPr>
            <p:cNvSpPr/>
            <p:nvPr/>
          </p:nvSpPr>
          <p:spPr>
            <a:xfrm>
              <a:off x="5215266" y="1282647"/>
              <a:ext cx="9525" cy="9525"/>
            </a:xfrm>
            <a:custGeom>
              <a:avLst/>
              <a:gdLst>
                <a:gd name="connsiteX0" fmla="*/ 8244 w 9525"/>
                <a:gd name="connsiteY0" fmla="*/ 7990 h 9525"/>
                <a:gd name="connsiteX1" fmla="*/ 8244 w 9525"/>
                <a:gd name="connsiteY1" fmla="*/ 7990 h 9525"/>
              </a:gdLst>
              <a:ahLst/>
              <a:cxnLst>
                <a:cxn ang="0">
                  <a:pos x="connsiteX0" y="connsiteY0"/>
                </a:cxn>
                <a:cxn ang="0">
                  <a:pos x="connsiteX1" y="connsiteY1"/>
                </a:cxn>
              </a:cxnLst>
              <a:rect l="l" t="t" r="r" b="b"/>
              <a:pathLst>
                <a:path w="9525" h="9525">
                  <a:moveTo>
                    <a:pt x="8244" y="7990"/>
                  </a:moveTo>
                  <a:cubicBezTo>
                    <a:pt x="7291" y="7990"/>
                    <a:pt x="6339" y="6085"/>
                    <a:pt x="82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1" name="Freeform: Shape 160">
              <a:extLst>
                <a:ext uri="{FF2B5EF4-FFF2-40B4-BE49-F238E27FC236}">
                  <a16:creationId xmlns:a16="http://schemas.microsoft.com/office/drawing/2014/main" xmlns="" id="{3B74C666-2FD0-4ABF-9567-847B4130953B}"/>
                </a:ext>
              </a:extLst>
            </p:cNvPr>
            <p:cNvSpPr/>
            <p:nvPr/>
          </p:nvSpPr>
          <p:spPr>
            <a:xfrm>
              <a:off x="5040154" y="12949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2" name="Freeform: Shape 161">
              <a:extLst>
                <a:ext uri="{FF2B5EF4-FFF2-40B4-BE49-F238E27FC236}">
                  <a16:creationId xmlns:a16="http://schemas.microsoft.com/office/drawing/2014/main" xmlns="" id="{125B923E-81A8-4C4E-84B2-C0B843EFC766}"/>
                </a:ext>
              </a:extLst>
            </p:cNvPr>
            <p:cNvSpPr/>
            <p:nvPr/>
          </p:nvSpPr>
          <p:spPr>
            <a:xfrm>
              <a:off x="4966811" y="1295609"/>
              <a:ext cx="9525" cy="9525"/>
            </a:xfrm>
            <a:custGeom>
              <a:avLst/>
              <a:gdLst>
                <a:gd name="connsiteX0" fmla="*/ 8096 w 9525"/>
                <a:gd name="connsiteY0" fmla="*/ 8363 h 9525"/>
                <a:gd name="connsiteX1" fmla="*/ 7144 w 9525"/>
                <a:gd name="connsiteY1" fmla="*/ 7410 h 9525"/>
                <a:gd name="connsiteX2" fmla="*/ 8096 w 9525"/>
                <a:gd name="connsiteY2" fmla="*/ 8363 h 9525"/>
              </a:gdLst>
              <a:ahLst/>
              <a:cxnLst>
                <a:cxn ang="0">
                  <a:pos x="connsiteX0" y="connsiteY0"/>
                </a:cxn>
                <a:cxn ang="0">
                  <a:pos x="connsiteX1" y="connsiteY1"/>
                </a:cxn>
                <a:cxn ang="0">
                  <a:pos x="connsiteX2" y="connsiteY2"/>
                </a:cxn>
              </a:cxnLst>
              <a:rect l="l" t="t" r="r" b="b"/>
              <a:pathLst>
                <a:path w="9525" h="9525">
                  <a:moveTo>
                    <a:pt x="8096" y="8363"/>
                  </a:moveTo>
                  <a:cubicBezTo>
                    <a:pt x="7144" y="9315"/>
                    <a:pt x="7144" y="7410"/>
                    <a:pt x="7144" y="7410"/>
                  </a:cubicBezTo>
                  <a:cubicBezTo>
                    <a:pt x="8096" y="6458"/>
                    <a:pt x="6191" y="8363"/>
                    <a:pt x="8096"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3" name="Freeform: Shape 162">
              <a:extLst>
                <a:ext uri="{FF2B5EF4-FFF2-40B4-BE49-F238E27FC236}">
                  <a16:creationId xmlns:a16="http://schemas.microsoft.com/office/drawing/2014/main" xmlns="" id="{0F155A2C-AA5E-49B1-A4D1-DF39C321517E}"/>
                </a:ext>
              </a:extLst>
            </p:cNvPr>
            <p:cNvSpPr/>
            <p:nvPr/>
          </p:nvSpPr>
          <p:spPr>
            <a:xfrm>
              <a:off x="4927759" y="130159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4" name="Freeform: Shape 163">
              <a:extLst>
                <a:ext uri="{FF2B5EF4-FFF2-40B4-BE49-F238E27FC236}">
                  <a16:creationId xmlns:a16="http://schemas.microsoft.com/office/drawing/2014/main" xmlns="" id="{C1469535-A5B0-467B-B8B0-65152493852D}"/>
                </a:ext>
              </a:extLst>
            </p:cNvPr>
            <p:cNvSpPr/>
            <p:nvPr/>
          </p:nvSpPr>
          <p:spPr>
            <a:xfrm>
              <a:off x="5295424" y="1266082"/>
              <a:ext cx="9525" cy="9525"/>
            </a:xfrm>
            <a:custGeom>
              <a:avLst/>
              <a:gdLst>
                <a:gd name="connsiteX0" fmla="*/ 7144 w 9525"/>
                <a:gd name="connsiteY0" fmla="*/ 8363 h 9525"/>
                <a:gd name="connsiteX1" fmla="*/ 8096 w 9525"/>
                <a:gd name="connsiteY1" fmla="*/ 7410 h 9525"/>
                <a:gd name="connsiteX2" fmla="*/ 7144 w 9525"/>
                <a:gd name="connsiteY2" fmla="*/ 8363 h 9525"/>
              </a:gdLst>
              <a:ahLst/>
              <a:cxnLst>
                <a:cxn ang="0">
                  <a:pos x="connsiteX0" y="connsiteY0"/>
                </a:cxn>
                <a:cxn ang="0">
                  <a:pos x="connsiteX1" y="connsiteY1"/>
                </a:cxn>
                <a:cxn ang="0">
                  <a:pos x="connsiteX2" y="connsiteY2"/>
                </a:cxn>
              </a:cxnLst>
              <a:rect l="l" t="t" r="r" b="b"/>
              <a:pathLst>
                <a:path w="9525" h="9525">
                  <a:moveTo>
                    <a:pt x="7144" y="8363"/>
                  </a:moveTo>
                  <a:cubicBezTo>
                    <a:pt x="9049" y="8363"/>
                    <a:pt x="6191" y="6458"/>
                    <a:pt x="8096" y="7410"/>
                  </a:cubicBezTo>
                  <a:cubicBezTo>
                    <a:pt x="8096" y="8363"/>
                    <a:pt x="8096" y="9315"/>
                    <a:pt x="7144"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5" name="Freeform: Shape 164">
              <a:extLst>
                <a:ext uri="{FF2B5EF4-FFF2-40B4-BE49-F238E27FC236}">
                  <a16:creationId xmlns:a16="http://schemas.microsoft.com/office/drawing/2014/main" xmlns="" id="{80FEE60B-577B-493C-8ED3-424DE3B805AC}"/>
                </a:ext>
              </a:extLst>
            </p:cNvPr>
            <p:cNvSpPr/>
            <p:nvPr/>
          </p:nvSpPr>
          <p:spPr>
            <a:xfrm>
              <a:off x="4789646" y="1250156"/>
              <a:ext cx="514350" cy="28575"/>
            </a:xfrm>
            <a:custGeom>
              <a:avLst/>
              <a:gdLst>
                <a:gd name="connsiteX0" fmla="*/ 7144 w 514350"/>
                <a:gd name="connsiteY0" fmla="*/ 23336 h 28575"/>
                <a:gd name="connsiteX1" fmla="*/ 148114 w 514350"/>
                <a:gd name="connsiteY1" fmla="*/ 20479 h 28575"/>
                <a:gd name="connsiteX2" fmla="*/ 226219 w 514350"/>
                <a:gd name="connsiteY2" fmla="*/ 15716 h 28575"/>
                <a:gd name="connsiteX3" fmla="*/ 299561 w 514350"/>
                <a:gd name="connsiteY3" fmla="*/ 15716 h 28575"/>
                <a:gd name="connsiteX4" fmla="*/ 388144 w 514350"/>
                <a:gd name="connsiteY4" fmla="*/ 10001 h 28575"/>
                <a:gd name="connsiteX5" fmla="*/ 388144 w 514350"/>
                <a:gd name="connsiteY5" fmla="*/ 21431 h 28575"/>
                <a:gd name="connsiteX6" fmla="*/ 435769 w 514350"/>
                <a:gd name="connsiteY6" fmla="*/ 18574 h 28575"/>
                <a:gd name="connsiteX7" fmla="*/ 446246 w 514350"/>
                <a:gd name="connsiteY7" fmla="*/ 9049 h 28575"/>
                <a:gd name="connsiteX8" fmla="*/ 446246 w 514350"/>
                <a:gd name="connsiteY8" fmla="*/ 15716 h 28575"/>
                <a:gd name="connsiteX9" fmla="*/ 451009 w 514350"/>
                <a:gd name="connsiteY9" fmla="*/ 8096 h 28575"/>
                <a:gd name="connsiteX10" fmla="*/ 453866 w 514350"/>
                <a:gd name="connsiteY10" fmla="*/ 7144 h 28575"/>
                <a:gd name="connsiteX11" fmla="*/ 462439 w 514350"/>
                <a:gd name="connsiteY11" fmla="*/ 9049 h 28575"/>
                <a:gd name="connsiteX12" fmla="*/ 457676 w 514350"/>
                <a:gd name="connsiteY12" fmla="*/ 18574 h 28575"/>
                <a:gd name="connsiteX13" fmla="*/ 471011 w 514350"/>
                <a:gd name="connsiteY13" fmla="*/ 9049 h 28575"/>
                <a:gd name="connsiteX14" fmla="*/ 505301 w 514350"/>
                <a:gd name="connsiteY14" fmla="*/ 17621 h 28575"/>
                <a:gd name="connsiteX15" fmla="*/ 508159 w 514350"/>
                <a:gd name="connsiteY15" fmla="*/ 19526 h 28575"/>
                <a:gd name="connsiteX16" fmla="*/ 343376 w 514350"/>
                <a:gd name="connsiteY16" fmla="*/ 30004 h 28575"/>
                <a:gd name="connsiteX17" fmla="*/ 224314 w 514350"/>
                <a:gd name="connsiteY17" fmla="*/ 29051 h 28575"/>
                <a:gd name="connsiteX18" fmla="*/ 7144 w 514350"/>
                <a:gd name="connsiteY18" fmla="*/ 23336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14350" h="28575">
                  <a:moveTo>
                    <a:pt x="7144" y="23336"/>
                  </a:moveTo>
                  <a:cubicBezTo>
                    <a:pt x="30004" y="5239"/>
                    <a:pt x="130016" y="21431"/>
                    <a:pt x="148114" y="20479"/>
                  </a:cubicBezTo>
                  <a:cubicBezTo>
                    <a:pt x="170021" y="19526"/>
                    <a:pt x="215741" y="23336"/>
                    <a:pt x="226219" y="15716"/>
                  </a:cubicBezTo>
                  <a:cubicBezTo>
                    <a:pt x="227171" y="17621"/>
                    <a:pt x="299561" y="15716"/>
                    <a:pt x="299561" y="15716"/>
                  </a:cubicBezTo>
                  <a:cubicBezTo>
                    <a:pt x="296704" y="16669"/>
                    <a:pt x="388144" y="13811"/>
                    <a:pt x="388144" y="10001"/>
                  </a:cubicBezTo>
                  <a:cubicBezTo>
                    <a:pt x="389096" y="10954"/>
                    <a:pt x="387191" y="20479"/>
                    <a:pt x="388144" y="21431"/>
                  </a:cubicBezTo>
                  <a:cubicBezTo>
                    <a:pt x="392906" y="17621"/>
                    <a:pt x="442436" y="1429"/>
                    <a:pt x="435769" y="18574"/>
                  </a:cubicBezTo>
                  <a:cubicBezTo>
                    <a:pt x="434816" y="18574"/>
                    <a:pt x="445294" y="9049"/>
                    <a:pt x="446246" y="9049"/>
                  </a:cubicBezTo>
                  <a:cubicBezTo>
                    <a:pt x="446246" y="9049"/>
                    <a:pt x="443389" y="15716"/>
                    <a:pt x="446246" y="15716"/>
                  </a:cubicBezTo>
                  <a:cubicBezTo>
                    <a:pt x="450056" y="14764"/>
                    <a:pt x="449104" y="10001"/>
                    <a:pt x="451009" y="8096"/>
                  </a:cubicBezTo>
                  <a:cubicBezTo>
                    <a:pt x="450056" y="10001"/>
                    <a:pt x="451009" y="10001"/>
                    <a:pt x="453866" y="7144"/>
                  </a:cubicBezTo>
                  <a:cubicBezTo>
                    <a:pt x="457676" y="13811"/>
                    <a:pt x="451009" y="10954"/>
                    <a:pt x="462439" y="9049"/>
                  </a:cubicBezTo>
                  <a:cubicBezTo>
                    <a:pt x="461486" y="15716"/>
                    <a:pt x="455771" y="9049"/>
                    <a:pt x="457676" y="18574"/>
                  </a:cubicBezTo>
                  <a:cubicBezTo>
                    <a:pt x="459581" y="18574"/>
                    <a:pt x="471011" y="10001"/>
                    <a:pt x="471011" y="9049"/>
                  </a:cubicBezTo>
                  <a:cubicBezTo>
                    <a:pt x="482441" y="10954"/>
                    <a:pt x="491966" y="20479"/>
                    <a:pt x="505301" y="17621"/>
                  </a:cubicBezTo>
                  <a:cubicBezTo>
                    <a:pt x="505301" y="18574"/>
                    <a:pt x="508159" y="19526"/>
                    <a:pt x="508159" y="19526"/>
                  </a:cubicBezTo>
                  <a:cubicBezTo>
                    <a:pt x="491966" y="27146"/>
                    <a:pt x="388144" y="28099"/>
                    <a:pt x="343376" y="30004"/>
                  </a:cubicBezTo>
                  <a:cubicBezTo>
                    <a:pt x="303371" y="30956"/>
                    <a:pt x="261461" y="28099"/>
                    <a:pt x="224314" y="29051"/>
                  </a:cubicBezTo>
                  <a:cubicBezTo>
                    <a:pt x="184309" y="29051"/>
                    <a:pt x="31909" y="16669"/>
                    <a:pt x="7144" y="23336"/>
                  </a:cubicBezTo>
                  <a:close/>
                </a:path>
              </a:pathLst>
            </a:custGeom>
            <a:grpFill/>
            <a:ln w="9525" cap="flat">
              <a:noFill/>
              <a:prstDash val="solid"/>
              <a:miter/>
            </a:ln>
          </p:spPr>
          <p:txBody>
            <a:bodyPr rtlCol="0" anchor="ctr"/>
            <a:lstStyle/>
            <a:p>
              <a:endParaRPr lang="en-US">
                <a:solidFill>
                  <a:prstClr val="black"/>
                </a:solidFill>
              </a:endParaRPr>
            </a:p>
          </p:txBody>
        </p:sp>
        <p:sp>
          <p:nvSpPr>
            <p:cNvPr id="166" name="Freeform: Shape 165">
              <a:extLst>
                <a:ext uri="{FF2B5EF4-FFF2-40B4-BE49-F238E27FC236}">
                  <a16:creationId xmlns:a16="http://schemas.microsoft.com/office/drawing/2014/main" xmlns="" id="{73BD6F35-C041-420D-8F84-530A928478C3}"/>
                </a:ext>
              </a:extLst>
            </p:cNvPr>
            <p:cNvSpPr/>
            <p:nvPr/>
          </p:nvSpPr>
          <p:spPr>
            <a:xfrm>
              <a:off x="5292300" y="1265396"/>
              <a:ext cx="9525" cy="9525"/>
            </a:xfrm>
            <a:custGeom>
              <a:avLst/>
              <a:gdLst>
                <a:gd name="connsiteX0" fmla="*/ 8363 w 9525"/>
                <a:gd name="connsiteY0" fmla="*/ 10001 h 9525"/>
                <a:gd name="connsiteX1" fmla="*/ 7410 w 9525"/>
                <a:gd name="connsiteY1" fmla="*/ 7144 h 9525"/>
                <a:gd name="connsiteX2" fmla="*/ 8363 w 9525"/>
                <a:gd name="connsiteY2" fmla="*/ 10001 h 9525"/>
              </a:gdLst>
              <a:ahLst/>
              <a:cxnLst>
                <a:cxn ang="0">
                  <a:pos x="connsiteX0" y="connsiteY0"/>
                </a:cxn>
                <a:cxn ang="0">
                  <a:pos x="connsiteX1" y="connsiteY1"/>
                </a:cxn>
                <a:cxn ang="0">
                  <a:pos x="connsiteX2" y="connsiteY2"/>
                </a:cxn>
              </a:cxnLst>
              <a:rect l="l" t="t" r="r" b="b"/>
              <a:pathLst>
                <a:path w="9525" h="9525">
                  <a:moveTo>
                    <a:pt x="8363" y="10001"/>
                  </a:moveTo>
                  <a:cubicBezTo>
                    <a:pt x="8363" y="9049"/>
                    <a:pt x="6458" y="8096"/>
                    <a:pt x="7410" y="7144"/>
                  </a:cubicBezTo>
                  <a:cubicBezTo>
                    <a:pt x="7410" y="7144"/>
                    <a:pt x="8363" y="9049"/>
                    <a:pt x="8363"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67" name="Freeform: Shape 166">
              <a:extLst>
                <a:ext uri="{FF2B5EF4-FFF2-40B4-BE49-F238E27FC236}">
                  <a16:creationId xmlns:a16="http://schemas.microsoft.com/office/drawing/2014/main" xmlns="" id="{DC1D6624-75F2-4B0B-B21D-97933180F354}"/>
                </a:ext>
              </a:extLst>
            </p:cNvPr>
            <p:cNvSpPr/>
            <p:nvPr/>
          </p:nvSpPr>
          <p:spPr>
            <a:xfrm>
              <a:off x="5258276" y="125597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809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8" name="Freeform: Shape 167">
              <a:extLst>
                <a:ext uri="{FF2B5EF4-FFF2-40B4-BE49-F238E27FC236}">
                  <a16:creationId xmlns:a16="http://schemas.microsoft.com/office/drawing/2014/main" xmlns="" id="{96F89BEF-0F58-40B8-B158-86CDC44A76C3}"/>
                </a:ext>
              </a:extLst>
            </p:cNvPr>
            <p:cNvSpPr/>
            <p:nvPr/>
          </p:nvSpPr>
          <p:spPr>
            <a:xfrm>
              <a:off x="5248751" y="1254918"/>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001"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69" name="Freeform: Shape 168">
              <a:extLst>
                <a:ext uri="{FF2B5EF4-FFF2-40B4-BE49-F238E27FC236}">
                  <a16:creationId xmlns:a16="http://schemas.microsoft.com/office/drawing/2014/main" xmlns="" id="{FD70070A-5626-4972-B814-273C73035AF3}"/>
                </a:ext>
              </a:extLst>
            </p:cNvPr>
            <p:cNvSpPr/>
            <p:nvPr/>
          </p:nvSpPr>
          <p:spPr>
            <a:xfrm>
              <a:off x="5240417" y="1251108"/>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7858" y="8096"/>
                    <a:pt x="7858" y="8096"/>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0" name="Freeform: Shape 169">
              <a:extLst>
                <a:ext uri="{FF2B5EF4-FFF2-40B4-BE49-F238E27FC236}">
                  <a16:creationId xmlns:a16="http://schemas.microsoft.com/office/drawing/2014/main" xmlns="" id="{25008B72-0EBE-4F63-998F-4B50E0D4E0F1}"/>
                </a:ext>
              </a:extLst>
            </p:cNvPr>
            <p:cNvSpPr/>
            <p:nvPr/>
          </p:nvSpPr>
          <p:spPr>
            <a:xfrm>
              <a:off x="5239226" y="1253728"/>
              <a:ext cx="9525" cy="9525"/>
            </a:xfrm>
            <a:custGeom>
              <a:avLst/>
              <a:gdLst>
                <a:gd name="connsiteX0" fmla="*/ 8096 w 9525"/>
                <a:gd name="connsiteY0" fmla="*/ 8334 h 9525"/>
                <a:gd name="connsiteX1" fmla="*/ 7144 w 9525"/>
                <a:gd name="connsiteY1" fmla="*/ 7382 h 9525"/>
                <a:gd name="connsiteX2" fmla="*/ 8096 w 9525"/>
                <a:gd name="connsiteY2" fmla="*/ 8334 h 9525"/>
              </a:gdLst>
              <a:ahLst/>
              <a:cxnLst>
                <a:cxn ang="0">
                  <a:pos x="connsiteX0" y="connsiteY0"/>
                </a:cxn>
                <a:cxn ang="0">
                  <a:pos x="connsiteX1" y="connsiteY1"/>
                </a:cxn>
                <a:cxn ang="0">
                  <a:pos x="connsiteX2" y="connsiteY2"/>
                </a:cxn>
              </a:cxnLst>
              <a:rect l="l" t="t" r="r" b="b"/>
              <a:pathLst>
                <a:path w="9525" h="9525">
                  <a:moveTo>
                    <a:pt x="8096" y="8334"/>
                  </a:moveTo>
                  <a:cubicBezTo>
                    <a:pt x="7144" y="8334"/>
                    <a:pt x="7144" y="7382"/>
                    <a:pt x="7144" y="7382"/>
                  </a:cubicBezTo>
                  <a:cubicBezTo>
                    <a:pt x="7144" y="7382"/>
                    <a:pt x="8096" y="6429"/>
                    <a:pt x="8096" y="8334"/>
                  </a:cubicBezTo>
                  <a:close/>
                </a:path>
              </a:pathLst>
            </a:custGeom>
            <a:grpFill/>
            <a:ln w="9525" cap="flat">
              <a:noFill/>
              <a:prstDash val="solid"/>
              <a:miter/>
            </a:ln>
          </p:spPr>
          <p:txBody>
            <a:bodyPr rtlCol="0" anchor="ctr"/>
            <a:lstStyle/>
            <a:p>
              <a:endParaRPr lang="en-US">
                <a:solidFill>
                  <a:prstClr val="black"/>
                </a:solidFill>
              </a:endParaRPr>
            </a:p>
          </p:txBody>
        </p:sp>
        <p:sp>
          <p:nvSpPr>
            <p:cNvPr id="171" name="Freeform: Shape 170">
              <a:extLst>
                <a:ext uri="{FF2B5EF4-FFF2-40B4-BE49-F238E27FC236}">
                  <a16:creationId xmlns:a16="http://schemas.microsoft.com/office/drawing/2014/main" xmlns="" id="{A144201E-8850-4B4E-BD57-D77B219E6FD3}"/>
                </a:ext>
              </a:extLst>
            </p:cNvPr>
            <p:cNvSpPr/>
            <p:nvPr/>
          </p:nvSpPr>
          <p:spPr>
            <a:xfrm>
              <a:off x="5220176" y="1251214"/>
              <a:ext cx="9525" cy="9525"/>
            </a:xfrm>
            <a:custGeom>
              <a:avLst/>
              <a:gdLst>
                <a:gd name="connsiteX0" fmla="*/ 9049 w 9525"/>
                <a:gd name="connsiteY0" fmla="*/ 7990 h 9525"/>
                <a:gd name="connsiteX1" fmla="*/ 7144 w 9525"/>
                <a:gd name="connsiteY1" fmla="*/ 7990 h 9525"/>
                <a:gd name="connsiteX2" fmla="*/ 9049 w 9525"/>
                <a:gd name="connsiteY2" fmla="*/ 7990 h 9525"/>
              </a:gdLst>
              <a:ahLst/>
              <a:cxnLst>
                <a:cxn ang="0">
                  <a:pos x="connsiteX0" y="connsiteY0"/>
                </a:cxn>
                <a:cxn ang="0">
                  <a:pos x="connsiteX1" y="connsiteY1"/>
                </a:cxn>
                <a:cxn ang="0">
                  <a:pos x="connsiteX2" y="connsiteY2"/>
                </a:cxn>
              </a:cxnLst>
              <a:rect l="l" t="t" r="r" b="b"/>
              <a:pathLst>
                <a:path w="9525" h="9525">
                  <a:moveTo>
                    <a:pt x="9049" y="7990"/>
                  </a:moveTo>
                  <a:cubicBezTo>
                    <a:pt x="9049" y="7990"/>
                    <a:pt x="8096" y="8943"/>
                    <a:pt x="7144" y="7990"/>
                  </a:cubicBezTo>
                  <a:cubicBezTo>
                    <a:pt x="8096" y="7990"/>
                    <a:pt x="9049" y="6085"/>
                    <a:pt x="9049"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2" name="Freeform: Shape 171">
              <a:extLst>
                <a:ext uri="{FF2B5EF4-FFF2-40B4-BE49-F238E27FC236}">
                  <a16:creationId xmlns:a16="http://schemas.microsoft.com/office/drawing/2014/main" xmlns="" id="{1112B351-01B3-4739-86EE-1DCB9AA1875F}"/>
                </a:ext>
              </a:extLst>
            </p:cNvPr>
            <p:cNvSpPr/>
            <p:nvPr/>
          </p:nvSpPr>
          <p:spPr>
            <a:xfrm>
              <a:off x="5213085" y="1252167"/>
              <a:ext cx="9525" cy="9525"/>
            </a:xfrm>
            <a:custGeom>
              <a:avLst/>
              <a:gdLst>
                <a:gd name="connsiteX0" fmla="*/ 7567 w 9525"/>
                <a:gd name="connsiteY0" fmla="*/ 7990 h 9525"/>
                <a:gd name="connsiteX1" fmla="*/ 7567 w 9525"/>
                <a:gd name="connsiteY1" fmla="*/ 7990 h 9525"/>
              </a:gdLst>
              <a:ahLst/>
              <a:cxnLst>
                <a:cxn ang="0">
                  <a:pos x="connsiteX0" y="connsiteY0"/>
                </a:cxn>
                <a:cxn ang="0">
                  <a:pos x="connsiteX1" y="connsiteY1"/>
                </a:cxn>
              </a:cxnLst>
              <a:rect l="l" t="t" r="r" b="b"/>
              <a:pathLst>
                <a:path w="9525" h="9525">
                  <a:moveTo>
                    <a:pt x="7567" y="7990"/>
                  </a:moveTo>
                  <a:cubicBezTo>
                    <a:pt x="7567" y="7990"/>
                    <a:pt x="6615" y="6085"/>
                    <a:pt x="7567"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3" name="Freeform: Shape 172">
              <a:extLst>
                <a:ext uri="{FF2B5EF4-FFF2-40B4-BE49-F238E27FC236}">
                  <a16:creationId xmlns:a16="http://schemas.microsoft.com/office/drawing/2014/main" xmlns="" id="{A37DB5D9-33E8-44D0-B435-A31BCA39C04A}"/>
                </a:ext>
              </a:extLst>
            </p:cNvPr>
            <p:cNvSpPr/>
            <p:nvPr/>
          </p:nvSpPr>
          <p:spPr>
            <a:xfrm>
              <a:off x="5049679" y="12568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4" name="Freeform: Shape 173">
              <a:extLst>
                <a:ext uri="{FF2B5EF4-FFF2-40B4-BE49-F238E27FC236}">
                  <a16:creationId xmlns:a16="http://schemas.microsoft.com/office/drawing/2014/main" xmlns="" id="{E606ED0E-BD2C-4D34-829E-45983F157634}"/>
                </a:ext>
              </a:extLst>
            </p:cNvPr>
            <p:cNvSpPr/>
            <p:nvPr/>
          </p:nvSpPr>
          <p:spPr>
            <a:xfrm>
              <a:off x="4982051" y="125587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7144"/>
                    <a:pt x="7144" y="7144"/>
                  </a:cubicBezTo>
                  <a:cubicBezTo>
                    <a:pt x="8096" y="7144"/>
                    <a:pt x="6191" y="9049"/>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5" name="Freeform: Shape 174">
              <a:extLst>
                <a:ext uri="{FF2B5EF4-FFF2-40B4-BE49-F238E27FC236}">
                  <a16:creationId xmlns:a16="http://schemas.microsoft.com/office/drawing/2014/main" xmlns="" id="{E0B61CDD-BE85-41FD-999E-48D57B79AEC9}"/>
                </a:ext>
              </a:extLst>
            </p:cNvPr>
            <p:cNvSpPr/>
            <p:nvPr/>
          </p:nvSpPr>
          <p:spPr>
            <a:xfrm>
              <a:off x="4945856" y="1261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6" name="Freeform: Shape 175">
              <a:extLst>
                <a:ext uri="{FF2B5EF4-FFF2-40B4-BE49-F238E27FC236}">
                  <a16:creationId xmlns:a16="http://schemas.microsoft.com/office/drawing/2014/main" xmlns="" id="{952A0248-EEFB-4A49-9E49-FEB4A90C64E0}"/>
                </a:ext>
              </a:extLst>
            </p:cNvPr>
            <p:cNvSpPr/>
            <p:nvPr/>
          </p:nvSpPr>
          <p:spPr>
            <a:xfrm>
              <a:off x="5255419" y="575362"/>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8520"/>
                    <a:pt x="9049" y="8520"/>
                    <a:pt x="7144" y="7567"/>
                  </a:cubicBezTo>
                  <a:cubicBezTo>
                    <a:pt x="7144"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77" name="Freeform: Shape 176">
              <a:extLst>
                <a:ext uri="{FF2B5EF4-FFF2-40B4-BE49-F238E27FC236}">
                  <a16:creationId xmlns:a16="http://schemas.microsoft.com/office/drawing/2014/main" xmlns="" id="{4F7E544C-C5B1-4EE2-8883-B791CD731520}"/>
                </a:ext>
              </a:extLst>
            </p:cNvPr>
            <p:cNvSpPr/>
            <p:nvPr/>
          </p:nvSpPr>
          <p:spPr>
            <a:xfrm>
              <a:off x="5200187" y="481636"/>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5238"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7613" y="-1576"/>
                    <a:pt x="7131" y="53669"/>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178" name="Freeform: Shape 177">
              <a:extLst>
                <a:ext uri="{FF2B5EF4-FFF2-40B4-BE49-F238E27FC236}">
                  <a16:creationId xmlns:a16="http://schemas.microsoft.com/office/drawing/2014/main" xmlns="" id="{9E149FC5-830D-4948-B1F1-668B713A0616}"/>
                </a:ext>
              </a:extLst>
            </p:cNvPr>
            <p:cNvSpPr/>
            <p:nvPr/>
          </p:nvSpPr>
          <p:spPr>
            <a:xfrm>
              <a:off x="5256371" y="57483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9" name="Freeform: Shape 178">
              <a:extLst>
                <a:ext uri="{FF2B5EF4-FFF2-40B4-BE49-F238E27FC236}">
                  <a16:creationId xmlns:a16="http://schemas.microsoft.com/office/drawing/2014/main" xmlns="" id="{9CCEC2C6-B302-4176-8628-0C2F79DD8C4C}"/>
                </a:ext>
              </a:extLst>
            </p:cNvPr>
            <p:cNvSpPr/>
            <p:nvPr/>
          </p:nvSpPr>
          <p:spPr>
            <a:xfrm>
              <a:off x="5273516" y="572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0" name="Freeform: Shape 179">
              <a:extLst>
                <a:ext uri="{FF2B5EF4-FFF2-40B4-BE49-F238E27FC236}">
                  <a16:creationId xmlns:a16="http://schemas.microsoft.com/office/drawing/2014/main" xmlns="" id="{EE5073AC-9B47-4995-BF56-88C78ED9DAFF}"/>
                </a:ext>
              </a:extLst>
            </p:cNvPr>
            <p:cNvSpPr/>
            <p:nvPr/>
          </p:nvSpPr>
          <p:spPr>
            <a:xfrm>
              <a:off x="5276374" y="57007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81" name="Freeform: Shape 180">
              <a:extLst>
                <a:ext uri="{FF2B5EF4-FFF2-40B4-BE49-F238E27FC236}">
                  <a16:creationId xmlns:a16="http://schemas.microsoft.com/office/drawing/2014/main" xmlns="" id="{22AB91E5-CDF8-4D21-B4B8-F14EEBDBF676}"/>
                </a:ext>
              </a:extLst>
            </p:cNvPr>
            <p:cNvSpPr/>
            <p:nvPr/>
          </p:nvSpPr>
          <p:spPr>
            <a:xfrm>
              <a:off x="5281136" y="569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2" name="Freeform: Shape 181">
              <a:extLst>
                <a:ext uri="{FF2B5EF4-FFF2-40B4-BE49-F238E27FC236}">
                  <a16:creationId xmlns:a16="http://schemas.microsoft.com/office/drawing/2014/main" xmlns="" id="{D6466B34-4270-4E77-B15F-94EF0A990698}"/>
                </a:ext>
              </a:extLst>
            </p:cNvPr>
            <p:cNvSpPr/>
            <p:nvPr/>
          </p:nvSpPr>
          <p:spPr>
            <a:xfrm>
              <a:off x="5279231" y="5672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3" name="Freeform: Shape 182">
              <a:extLst>
                <a:ext uri="{FF2B5EF4-FFF2-40B4-BE49-F238E27FC236}">
                  <a16:creationId xmlns:a16="http://schemas.microsoft.com/office/drawing/2014/main" xmlns="" id="{8A72AFBC-A9F7-40FE-B51F-82C06C93D307}"/>
                </a:ext>
              </a:extLst>
            </p:cNvPr>
            <p:cNvSpPr/>
            <p:nvPr/>
          </p:nvSpPr>
          <p:spPr>
            <a:xfrm>
              <a:off x="5285475" y="561075"/>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7567" y="6615"/>
                    <a:pt x="8520" y="8520"/>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84" name="Freeform: Shape 183">
              <a:extLst>
                <a:ext uri="{FF2B5EF4-FFF2-40B4-BE49-F238E27FC236}">
                  <a16:creationId xmlns:a16="http://schemas.microsoft.com/office/drawing/2014/main" xmlns="" id="{AAEEB93F-A5E8-4909-8548-6909E3DC31CC}"/>
                </a:ext>
              </a:extLst>
            </p:cNvPr>
            <p:cNvSpPr/>
            <p:nvPr/>
          </p:nvSpPr>
          <p:spPr>
            <a:xfrm>
              <a:off x="5285899" y="5576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5" name="Freeform: Shape 184">
              <a:extLst>
                <a:ext uri="{FF2B5EF4-FFF2-40B4-BE49-F238E27FC236}">
                  <a16:creationId xmlns:a16="http://schemas.microsoft.com/office/drawing/2014/main" xmlns="" id="{4E39E559-6FC9-4B08-BDB8-BB337744A1F8}"/>
                </a:ext>
              </a:extLst>
            </p:cNvPr>
            <p:cNvSpPr/>
            <p:nvPr/>
          </p:nvSpPr>
          <p:spPr>
            <a:xfrm>
              <a:off x="5278279" y="4938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6" name="Freeform: Shape 185">
              <a:extLst>
                <a:ext uri="{FF2B5EF4-FFF2-40B4-BE49-F238E27FC236}">
                  <a16:creationId xmlns:a16="http://schemas.microsoft.com/office/drawing/2014/main" xmlns="" id="{33456133-2A6A-41A7-AA38-36299AB81A56}"/>
                </a:ext>
              </a:extLst>
            </p:cNvPr>
            <p:cNvSpPr/>
            <p:nvPr/>
          </p:nvSpPr>
          <p:spPr>
            <a:xfrm>
              <a:off x="5251185" y="47767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8520" y="7144"/>
                    <a:pt x="7567"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87" name="Freeform: Shape 186">
              <a:extLst>
                <a:ext uri="{FF2B5EF4-FFF2-40B4-BE49-F238E27FC236}">
                  <a16:creationId xmlns:a16="http://schemas.microsoft.com/office/drawing/2014/main" xmlns="" id="{F449030B-C354-4330-A318-4AA46486F52E}"/>
                </a:ext>
              </a:extLst>
            </p:cNvPr>
            <p:cNvSpPr/>
            <p:nvPr/>
          </p:nvSpPr>
          <p:spPr>
            <a:xfrm>
              <a:off x="5236369" y="4833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8" name="Freeform: Shape 187">
              <a:extLst>
                <a:ext uri="{FF2B5EF4-FFF2-40B4-BE49-F238E27FC236}">
                  <a16:creationId xmlns:a16="http://schemas.microsoft.com/office/drawing/2014/main" xmlns="" id="{A93B4496-D62A-424E-8489-DEF4B2565AF3}"/>
                </a:ext>
              </a:extLst>
            </p:cNvPr>
            <p:cNvSpPr/>
            <p:nvPr/>
          </p:nvSpPr>
          <p:spPr>
            <a:xfrm>
              <a:off x="4955910" y="55387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8520" y="9049"/>
                    <a:pt x="7567" y="7144"/>
                  </a:cubicBezTo>
                  <a:cubicBezTo>
                    <a:pt x="7567" y="8096"/>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9" name="Freeform: Shape 188">
              <a:extLst>
                <a:ext uri="{FF2B5EF4-FFF2-40B4-BE49-F238E27FC236}">
                  <a16:creationId xmlns:a16="http://schemas.microsoft.com/office/drawing/2014/main" xmlns="" id="{B892A9D8-982F-4DA2-A20F-6B46A6875377}"/>
                </a:ext>
              </a:extLst>
            </p:cNvPr>
            <p:cNvSpPr/>
            <p:nvPr/>
          </p:nvSpPr>
          <p:spPr>
            <a:xfrm>
              <a:off x="4901102" y="460043"/>
              <a:ext cx="104775" cy="104775"/>
            </a:xfrm>
            <a:custGeom>
              <a:avLst/>
              <a:gdLst>
                <a:gd name="connsiteX0" fmla="*/ 9036 w 104775"/>
                <a:gd name="connsiteY0" fmla="*/ 57164 h 104775"/>
                <a:gd name="connsiteX1" fmla="*/ 48088 w 104775"/>
                <a:gd name="connsiteY1" fmla="*/ 13349 h 104775"/>
                <a:gd name="connsiteX2" fmla="*/ 97618 w 104775"/>
                <a:gd name="connsiteY2" fmla="*/ 69547 h 104775"/>
                <a:gd name="connsiteX3" fmla="*/ 89046 w 104775"/>
                <a:gd name="connsiteY3" fmla="*/ 67642 h 104775"/>
                <a:gd name="connsiteX4" fmla="*/ 86188 w 104775"/>
                <a:gd name="connsiteY4" fmla="*/ 67642 h 104775"/>
                <a:gd name="connsiteX5" fmla="*/ 96666 w 104775"/>
                <a:gd name="connsiteY5" fmla="*/ 75262 h 104775"/>
                <a:gd name="connsiteX6" fmla="*/ 92856 w 104775"/>
                <a:gd name="connsiteY6" fmla="*/ 85739 h 104775"/>
                <a:gd name="connsiteX7" fmla="*/ 84283 w 104775"/>
                <a:gd name="connsiteY7" fmla="*/ 82882 h 104775"/>
                <a:gd name="connsiteX8" fmla="*/ 90951 w 104775"/>
                <a:gd name="connsiteY8" fmla="*/ 90502 h 104775"/>
                <a:gd name="connsiteX9" fmla="*/ 85236 w 104775"/>
                <a:gd name="connsiteY9" fmla="*/ 86692 h 104775"/>
                <a:gd name="connsiteX10" fmla="*/ 90951 w 104775"/>
                <a:gd name="connsiteY10" fmla="*/ 91454 h 104775"/>
                <a:gd name="connsiteX11" fmla="*/ 90951 w 104775"/>
                <a:gd name="connsiteY11" fmla="*/ 92407 h 104775"/>
                <a:gd name="connsiteX12" fmla="*/ 87141 w 104775"/>
                <a:gd name="connsiteY12" fmla="*/ 94312 h 104775"/>
                <a:gd name="connsiteX13" fmla="*/ 79521 w 104775"/>
                <a:gd name="connsiteY13" fmla="*/ 87644 h 104775"/>
                <a:gd name="connsiteX14" fmla="*/ 84283 w 104775"/>
                <a:gd name="connsiteY14" fmla="*/ 98122 h 104775"/>
                <a:gd name="connsiteX15" fmla="*/ 68091 w 104775"/>
                <a:gd name="connsiteY15" fmla="*/ 102884 h 104775"/>
                <a:gd name="connsiteX16" fmla="*/ 65233 w 104775"/>
                <a:gd name="connsiteY16" fmla="*/ 99074 h 104775"/>
                <a:gd name="connsiteX17" fmla="*/ 79521 w 104775"/>
                <a:gd name="connsiteY17" fmla="*/ 49544 h 104775"/>
                <a:gd name="connsiteX18" fmla="*/ 9036 w 104775"/>
                <a:gd name="connsiteY18" fmla="*/ 5716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164"/>
                  </a:moveTo>
                  <a:cubicBezTo>
                    <a:pt x="-2394" y="51449"/>
                    <a:pt x="41421" y="-10463"/>
                    <a:pt x="48088" y="13349"/>
                  </a:cubicBezTo>
                  <a:cubicBezTo>
                    <a:pt x="105238" y="-15226"/>
                    <a:pt x="78568" y="63832"/>
                    <a:pt x="97618" y="69547"/>
                  </a:cubicBezTo>
                  <a:cubicBezTo>
                    <a:pt x="87141" y="69547"/>
                    <a:pt x="109048" y="67642"/>
                    <a:pt x="89046" y="67642"/>
                  </a:cubicBezTo>
                  <a:cubicBezTo>
                    <a:pt x="89998" y="68594"/>
                    <a:pt x="89046" y="68594"/>
                    <a:pt x="86188" y="67642"/>
                  </a:cubicBezTo>
                  <a:cubicBezTo>
                    <a:pt x="93808" y="73357"/>
                    <a:pt x="91903" y="72404"/>
                    <a:pt x="96666" y="75262"/>
                  </a:cubicBezTo>
                  <a:cubicBezTo>
                    <a:pt x="92856" y="74309"/>
                    <a:pt x="92856" y="83834"/>
                    <a:pt x="92856" y="85739"/>
                  </a:cubicBezTo>
                  <a:cubicBezTo>
                    <a:pt x="89046" y="84787"/>
                    <a:pt x="87141" y="84787"/>
                    <a:pt x="84283" y="82882"/>
                  </a:cubicBezTo>
                  <a:cubicBezTo>
                    <a:pt x="90951" y="80977"/>
                    <a:pt x="87141" y="91454"/>
                    <a:pt x="90951" y="90502"/>
                  </a:cubicBezTo>
                  <a:cubicBezTo>
                    <a:pt x="90951" y="90502"/>
                    <a:pt x="85236" y="85739"/>
                    <a:pt x="85236" y="86692"/>
                  </a:cubicBezTo>
                  <a:cubicBezTo>
                    <a:pt x="85236" y="89549"/>
                    <a:pt x="89998" y="90502"/>
                    <a:pt x="90951" y="91454"/>
                  </a:cubicBezTo>
                  <a:cubicBezTo>
                    <a:pt x="89998" y="90502"/>
                    <a:pt x="89998" y="90502"/>
                    <a:pt x="90951" y="92407"/>
                  </a:cubicBezTo>
                  <a:cubicBezTo>
                    <a:pt x="83331" y="91454"/>
                    <a:pt x="89046" y="88597"/>
                    <a:pt x="87141" y="94312"/>
                  </a:cubicBezTo>
                  <a:cubicBezTo>
                    <a:pt x="83331" y="91454"/>
                    <a:pt x="85236" y="90502"/>
                    <a:pt x="79521" y="87644"/>
                  </a:cubicBezTo>
                  <a:cubicBezTo>
                    <a:pt x="80473" y="87644"/>
                    <a:pt x="83331" y="96217"/>
                    <a:pt x="84283" y="98122"/>
                  </a:cubicBezTo>
                  <a:cubicBezTo>
                    <a:pt x="77616" y="101932"/>
                    <a:pt x="70948" y="95264"/>
                    <a:pt x="68091" y="102884"/>
                  </a:cubicBezTo>
                  <a:cubicBezTo>
                    <a:pt x="68091" y="104789"/>
                    <a:pt x="64281" y="99074"/>
                    <a:pt x="65233" y="99074"/>
                  </a:cubicBezTo>
                  <a:cubicBezTo>
                    <a:pt x="68091" y="100027"/>
                    <a:pt x="86188" y="66689"/>
                    <a:pt x="79521" y="49544"/>
                  </a:cubicBezTo>
                  <a:cubicBezTo>
                    <a:pt x="57613" y="-938"/>
                    <a:pt x="6178" y="53354"/>
                    <a:pt x="9036" y="57164"/>
                  </a:cubicBezTo>
                  <a:close/>
                </a:path>
              </a:pathLst>
            </a:custGeom>
            <a:grpFill/>
            <a:ln w="9525" cap="flat">
              <a:noFill/>
              <a:prstDash val="solid"/>
              <a:miter/>
            </a:ln>
          </p:spPr>
          <p:txBody>
            <a:bodyPr rtlCol="0" anchor="ctr"/>
            <a:lstStyle/>
            <a:p>
              <a:endParaRPr lang="en-US">
                <a:solidFill>
                  <a:prstClr val="black"/>
                </a:solidFill>
              </a:endParaRPr>
            </a:p>
          </p:txBody>
        </p:sp>
        <p:sp>
          <p:nvSpPr>
            <p:cNvPr id="190" name="Freeform: Shape 189">
              <a:extLst>
                <a:ext uri="{FF2B5EF4-FFF2-40B4-BE49-F238E27FC236}">
                  <a16:creationId xmlns:a16="http://schemas.microsoft.com/office/drawing/2014/main" xmlns="" id="{2B024F38-FDCD-40A4-AAF8-B3EED49A2846}"/>
                </a:ext>
              </a:extLst>
            </p:cNvPr>
            <p:cNvSpPr/>
            <p:nvPr/>
          </p:nvSpPr>
          <p:spPr>
            <a:xfrm>
              <a:off x="4957286" y="553878"/>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1" name="Freeform: Shape 190">
              <a:extLst>
                <a:ext uri="{FF2B5EF4-FFF2-40B4-BE49-F238E27FC236}">
                  <a16:creationId xmlns:a16="http://schemas.microsoft.com/office/drawing/2014/main" xmlns="" id="{9377B938-AAE0-4174-815F-30EB70D83947}"/>
                </a:ext>
              </a:extLst>
            </p:cNvPr>
            <p:cNvSpPr/>
            <p:nvPr/>
          </p:nvSpPr>
          <p:spPr>
            <a:xfrm>
              <a:off x="4974431" y="5510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2" name="Freeform: Shape 191">
              <a:extLst>
                <a:ext uri="{FF2B5EF4-FFF2-40B4-BE49-F238E27FC236}">
                  <a16:creationId xmlns:a16="http://schemas.microsoft.com/office/drawing/2014/main" xmlns="" id="{9DC532A3-E85D-486E-9E1B-A465FF4DA50F}"/>
                </a:ext>
              </a:extLst>
            </p:cNvPr>
            <p:cNvSpPr/>
            <p:nvPr/>
          </p:nvSpPr>
          <p:spPr>
            <a:xfrm>
              <a:off x="4976336" y="54816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93" name="Freeform: Shape 192">
              <a:extLst>
                <a:ext uri="{FF2B5EF4-FFF2-40B4-BE49-F238E27FC236}">
                  <a16:creationId xmlns:a16="http://schemas.microsoft.com/office/drawing/2014/main" xmlns="" id="{41F3BD74-08E2-4BA1-B29A-CF580AEDA3DA}"/>
                </a:ext>
              </a:extLst>
            </p:cNvPr>
            <p:cNvSpPr/>
            <p:nvPr/>
          </p:nvSpPr>
          <p:spPr>
            <a:xfrm>
              <a:off x="4982051" y="5472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4" name="Freeform: Shape 193">
              <a:extLst>
                <a:ext uri="{FF2B5EF4-FFF2-40B4-BE49-F238E27FC236}">
                  <a16:creationId xmlns:a16="http://schemas.microsoft.com/office/drawing/2014/main" xmlns="" id="{A4ABF036-7AFD-4360-86A2-6CE5F185F476}"/>
                </a:ext>
              </a:extLst>
            </p:cNvPr>
            <p:cNvSpPr/>
            <p:nvPr/>
          </p:nvSpPr>
          <p:spPr>
            <a:xfrm>
              <a:off x="4980146" y="545983"/>
              <a:ext cx="9525" cy="9525"/>
            </a:xfrm>
            <a:custGeom>
              <a:avLst/>
              <a:gdLst>
                <a:gd name="connsiteX0" fmla="*/ 7144 w 9525"/>
                <a:gd name="connsiteY0" fmla="*/ 7419 h 9525"/>
                <a:gd name="connsiteX1" fmla="*/ 8096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7144" y="7419"/>
                    <a:pt x="8096" y="7419"/>
                    <a:pt x="8096" y="7419"/>
                  </a:cubicBezTo>
                  <a:cubicBezTo>
                    <a:pt x="8096" y="6466"/>
                    <a:pt x="8096" y="8371"/>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95" name="Freeform: Shape 194">
              <a:extLst>
                <a:ext uri="{FF2B5EF4-FFF2-40B4-BE49-F238E27FC236}">
                  <a16:creationId xmlns:a16="http://schemas.microsoft.com/office/drawing/2014/main" xmlns="" id="{DE518BF0-EA52-4CD5-8A17-FB958325F84E}"/>
                </a:ext>
              </a:extLst>
            </p:cNvPr>
            <p:cNvSpPr/>
            <p:nvPr/>
          </p:nvSpPr>
          <p:spPr>
            <a:xfrm>
              <a:off x="4986390" y="540120"/>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6615" y="6615"/>
                    <a:pt x="8520" y="7567"/>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96" name="Freeform: Shape 195">
              <a:extLst>
                <a:ext uri="{FF2B5EF4-FFF2-40B4-BE49-F238E27FC236}">
                  <a16:creationId xmlns:a16="http://schemas.microsoft.com/office/drawing/2014/main" xmlns="" id="{13699B94-C991-4379-A2FA-9BA63C484821}"/>
                </a:ext>
              </a:extLst>
            </p:cNvPr>
            <p:cNvSpPr/>
            <p:nvPr/>
          </p:nvSpPr>
          <p:spPr>
            <a:xfrm>
              <a:off x="4986814" y="5367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7" name="Freeform: Shape 196">
              <a:extLst>
                <a:ext uri="{FF2B5EF4-FFF2-40B4-BE49-F238E27FC236}">
                  <a16:creationId xmlns:a16="http://schemas.microsoft.com/office/drawing/2014/main" xmlns="" id="{D16A5790-3BD0-4BB7-8295-744F6BA238A5}"/>
                </a:ext>
              </a:extLst>
            </p:cNvPr>
            <p:cNvSpPr/>
            <p:nvPr/>
          </p:nvSpPr>
          <p:spPr>
            <a:xfrm>
              <a:off x="4978241" y="4719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8" name="Freeform: Shape 197">
              <a:extLst>
                <a:ext uri="{FF2B5EF4-FFF2-40B4-BE49-F238E27FC236}">
                  <a16:creationId xmlns:a16="http://schemas.microsoft.com/office/drawing/2014/main" xmlns="" id="{A3B5437A-0F41-44DF-A63D-92A8DE5BEFC6}"/>
                </a:ext>
              </a:extLst>
            </p:cNvPr>
            <p:cNvSpPr/>
            <p:nvPr/>
          </p:nvSpPr>
          <p:spPr>
            <a:xfrm>
              <a:off x="4952100" y="456723"/>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99" name="Freeform: Shape 198">
              <a:extLst>
                <a:ext uri="{FF2B5EF4-FFF2-40B4-BE49-F238E27FC236}">
                  <a16:creationId xmlns:a16="http://schemas.microsoft.com/office/drawing/2014/main" xmlns="" id="{340D6C15-7AFA-4BFB-8DFC-943C4205B205}"/>
                </a:ext>
              </a:extLst>
            </p:cNvPr>
            <p:cNvSpPr/>
            <p:nvPr/>
          </p:nvSpPr>
          <p:spPr>
            <a:xfrm>
              <a:off x="4937284" y="4624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95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0" name="Freeform: Shape 199">
              <a:extLst>
                <a:ext uri="{FF2B5EF4-FFF2-40B4-BE49-F238E27FC236}">
                  <a16:creationId xmlns:a16="http://schemas.microsoft.com/office/drawing/2014/main" xmlns="" id="{EE661CC8-56E3-4C0D-AB6C-76D0204F1A79}"/>
                </a:ext>
              </a:extLst>
            </p:cNvPr>
            <p:cNvSpPr/>
            <p:nvPr/>
          </p:nvSpPr>
          <p:spPr>
            <a:xfrm>
              <a:off x="5112120" y="556312"/>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8520" y="8520"/>
                    <a:pt x="7567" y="7567"/>
                  </a:cubicBez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1" name="Freeform: Shape 200">
              <a:extLst>
                <a:ext uri="{FF2B5EF4-FFF2-40B4-BE49-F238E27FC236}">
                  <a16:creationId xmlns:a16="http://schemas.microsoft.com/office/drawing/2014/main" xmlns="" id="{028DB7BB-B6CB-4762-AC67-FE446F1564CA}"/>
                </a:ext>
              </a:extLst>
            </p:cNvPr>
            <p:cNvSpPr/>
            <p:nvPr/>
          </p:nvSpPr>
          <p:spPr>
            <a:xfrm>
              <a:off x="5057312" y="461633"/>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4286"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6661" y="-624"/>
                    <a:pt x="6178" y="54621"/>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202" name="Freeform: Shape 201">
              <a:extLst>
                <a:ext uri="{FF2B5EF4-FFF2-40B4-BE49-F238E27FC236}">
                  <a16:creationId xmlns:a16="http://schemas.microsoft.com/office/drawing/2014/main" xmlns="" id="{47FBE4B1-7DE5-4C4F-8088-5773771EB471}"/>
                </a:ext>
              </a:extLst>
            </p:cNvPr>
            <p:cNvSpPr/>
            <p:nvPr/>
          </p:nvSpPr>
          <p:spPr>
            <a:xfrm>
              <a:off x="5112544" y="55578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3" name="Freeform: Shape 202">
              <a:extLst>
                <a:ext uri="{FF2B5EF4-FFF2-40B4-BE49-F238E27FC236}">
                  <a16:creationId xmlns:a16="http://schemas.microsoft.com/office/drawing/2014/main" xmlns="" id="{944463CA-8908-434B-A1D1-0112BC5DE024}"/>
                </a:ext>
              </a:extLst>
            </p:cNvPr>
            <p:cNvSpPr/>
            <p:nvPr/>
          </p:nvSpPr>
          <p:spPr>
            <a:xfrm>
              <a:off x="5129689" y="552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4" name="Freeform: Shape 203">
              <a:extLst>
                <a:ext uri="{FF2B5EF4-FFF2-40B4-BE49-F238E27FC236}">
                  <a16:creationId xmlns:a16="http://schemas.microsoft.com/office/drawing/2014/main" xmlns="" id="{429C1932-5D5D-43F6-9317-24B2D2D3B6B8}"/>
                </a:ext>
              </a:extLst>
            </p:cNvPr>
            <p:cNvSpPr/>
            <p:nvPr/>
          </p:nvSpPr>
          <p:spPr>
            <a:xfrm>
              <a:off x="5132546" y="55102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205" name="Freeform: Shape 204">
              <a:extLst>
                <a:ext uri="{FF2B5EF4-FFF2-40B4-BE49-F238E27FC236}">
                  <a16:creationId xmlns:a16="http://schemas.microsoft.com/office/drawing/2014/main" xmlns="" id="{4B667AE8-04BB-44B0-A899-8C6A8C9FC879}"/>
                </a:ext>
              </a:extLst>
            </p:cNvPr>
            <p:cNvSpPr/>
            <p:nvPr/>
          </p:nvSpPr>
          <p:spPr>
            <a:xfrm>
              <a:off x="5138261" y="5491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6" name="Freeform: Shape 205">
              <a:extLst>
                <a:ext uri="{FF2B5EF4-FFF2-40B4-BE49-F238E27FC236}">
                  <a16:creationId xmlns:a16="http://schemas.microsoft.com/office/drawing/2014/main" xmlns="" id="{7B48A1FF-DC75-4A47-B749-64D60E8FD629}"/>
                </a:ext>
              </a:extLst>
            </p:cNvPr>
            <p:cNvSpPr/>
            <p:nvPr/>
          </p:nvSpPr>
          <p:spPr>
            <a:xfrm>
              <a:off x="5136356" y="54816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7" name="Freeform: Shape 206">
              <a:extLst>
                <a:ext uri="{FF2B5EF4-FFF2-40B4-BE49-F238E27FC236}">
                  <a16:creationId xmlns:a16="http://schemas.microsoft.com/office/drawing/2014/main" xmlns="" id="{B9D01A08-6830-4484-A072-DFE7FFD19FB0}"/>
                </a:ext>
              </a:extLst>
            </p:cNvPr>
            <p:cNvSpPr/>
            <p:nvPr/>
          </p:nvSpPr>
          <p:spPr>
            <a:xfrm>
              <a:off x="5142071" y="5420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6615"/>
                    <a:pt x="9049" y="8520"/>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8" name="Freeform: Shape 207">
              <a:extLst>
                <a:ext uri="{FF2B5EF4-FFF2-40B4-BE49-F238E27FC236}">
                  <a16:creationId xmlns:a16="http://schemas.microsoft.com/office/drawing/2014/main" xmlns="" id="{672AFC27-39B6-465D-98FE-9EC521FEEE32}"/>
                </a:ext>
              </a:extLst>
            </p:cNvPr>
            <p:cNvSpPr/>
            <p:nvPr/>
          </p:nvSpPr>
          <p:spPr>
            <a:xfrm>
              <a:off x="5143024" y="5386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9" name="Freeform: Shape 208">
              <a:extLst>
                <a:ext uri="{FF2B5EF4-FFF2-40B4-BE49-F238E27FC236}">
                  <a16:creationId xmlns:a16="http://schemas.microsoft.com/office/drawing/2014/main" xmlns="" id="{AA8A5523-6DC2-42A6-A201-8D25912BB19A}"/>
                </a:ext>
              </a:extLst>
            </p:cNvPr>
            <p:cNvSpPr/>
            <p:nvPr/>
          </p:nvSpPr>
          <p:spPr>
            <a:xfrm>
              <a:off x="5134451" y="4738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0" name="Freeform: Shape 209">
              <a:extLst>
                <a:ext uri="{FF2B5EF4-FFF2-40B4-BE49-F238E27FC236}">
                  <a16:creationId xmlns:a16="http://schemas.microsoft.com/office/drawing/2014/main" xmlns="" id="{DCE65C7A-731D-4E8E-99F3-D04C1B33DB4D}"/>
                </a:ext>
              </a:extLst>
            </p:cNvPr>
            <p:cNvSpPr/>
            <p:nvPr/>
          </p:nvSpPr>
          <p:spPr>
            <a:xfrm>
              <a:off x="5108310" y="45862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211" name="Freeform: Shape 210">
              <a:extLst>
                <a:ext uri="{FF2B5EF4-FFF2-40B4-BE49-F238E27FC236}">
                  <a16:creationId xmlns:a16="http://schemas.microsoft.com/office/drawing/2014/main" xmlns="" id="{19B0A5D1-803B-47B7-9A8B-0EB0CA9F09DD}"/>
                </a:ext>
              </a:extLst>
            </p:cNvPr>
            <p:cNvSpPr/>
            <p:nvPr/>
          </p:nvSpPr>
          <p:spPr>
            <a:xfrm>
              <a:off x="5093494" y="4643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212" name="Group 211">
            <a:extLst>
              <a:ext uri="{FF2B5EF4-FFF2-40B4-BE49-F238E27FC236}">
                <a16:creationId xmlns:a16="http://schemas.microsoft.com/office/drawing/2014/main" xmlns="" id="{D97B6E48-26CA-4A5A-AC57-D488473B230F}"/>
              </a:ext>
            </a:extLst>
          </p:cNvPr>
          <p:cNvGrpSpPr/>
          <p:nvPr userDrawn="1"/>
        </p:nvGrpSpPr>
        <p:grpSpPr>
          <a:xfrm flipH="1">
            <a:off x="1416109" y="4408951"/>
            <a:ext cx="305167" cy="267260"/>
            <a:chOff x="6809793" y="1954053"/>
            <a:chExt cx="1048808" cy="918528"/>
          </a:xfrm>
          <a:solidFill>
            <a:schemeClr val="accent2"/>
          </a:solidFill>
        </p:grpSpPr>
        <p:sp>
          <p:nvSpPr>
            <p:cNvPr id="213" name="Freeform: Shape 212">
              <a:extLst>
                <a:ext uri="{FF2B5EF4-FFF2-40B4-BE49-F238E27FC236}">
                  <a16:creationId xmlns:a16="http://schemas.microsoft.com/office/drawing/2014/main" xmlns="" id="{528A10B7-263D-4627-9F78-BD94C5694400}"/>
                </a:ext>
              </a:extLst>
            </p:cNvPr>
            <p:cNvSpPr/>
            <p:nvPr/>
          </p:nvSpPr>
          <p:spPr>
            <a:xfrm>
              <a:off x="6889909" y="1954053"/>
              <a:ext cx="9525" cy="19050"/>
            </a:xfrm>
            <a:custGeom>
              <a:avLst/>
              <a:gdLst>
                <a:gd name="connsiteX0" fmla="*/ 10954 w 9525"/>
                <a:gd name="connsiteY0" fmla="*/ 11906 h 19050"/>
                <a:gd name="connsiteX1" fmla="*/ 7144 w 9525"/>
                <a:gd name="connsiteY1" fmla="*/ 7144 h 19050"/>
                <a:gd name="connsiteX2" fmla="*/ 10954 w 9525"/>
                <a:gd name="connsiteY2" fmla="*/ 11906 h 19050"/>
              </a:gdLst>
              <a:ahLst/>
              <a:cxnLst>
                <a:cxn ang="0">
                  <a:pos x="connsiteX0" y="connsiteY0"/>
                </a:cxn>
                <a:cxn ang="0">
                  <a:pos x="connsiteX1" y="connsiteY1"/>
                </a:cxn>
                <a:cxn ang="0">
                  <a:pos x="connsiteX2" y="connsiteY2"/>
                </a:cxn>
              </a:cxnLst>
              <a:rect l="l" t="t" r="r" b="b"/>
              <a:pathLst>
                <a:path w="9525" h="19050">
                  <a:moveTo>
                    <a:pt x="10954" y="11906"/>
                  </a:moveTo>
                  <a:cubicBezTo>
                    <a:pt x="6191" y="4286"/>
                    <a:pt x="10954" y="17621"/>
                    <a:pt x="7144" y="7144"/>
                  </a:cubicBezTo>
                  <a:cubicBezTo>
                    <a:pt x="9049" y="7144"/>
                    <a:pt x="10001" y="9049"/>
                    <a:pt x="10954"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14" name="Freeform: Shape 213">
              <a:extLst>
                <a:ext uri="{FF2B5EF4-FFF2-40B4-BE49-F238E27FC236}">
                  <a16:creationId xmlns:a16="http://schemas.microsoft.com/office/drawing/2014/main" xmlns="" id="{9F0157E0-1DBB-4359-9DD9-2E511C763EBE}"/>
                </a:ext>
              </a:extLst>
            </p:cNvPr>
            <p:cNvSpPr/>
            <p:nvPr/>
          </p:nvSpPr>
          <p:spPr>
            <a:xfrm>
              <a:off x="6896576" y="1970359"/>
              <a:ext cx="962025" cy="676275"/>
            </a:xfrm>
            <a:custGeom>
              <a:avLst/>
              <a:gdLst>
                <a:gd name="connsiteX0" fmla="*/ 61436 w 962025"/>
                <a:gd name="connsiteY0" fmla="*/ 7983 h 676275"/>
                <a:gd name="connsiteX1" fmla="*/ 509111 w 962025"/>
                <a:gd name="connsiteY1" fmla="*/ 31795 h 676275"/>
                <a:gd name="connsiteX2" fmla="*/ 657701 w 962025"/>
                <a:gd name="connsiteY2" fmla="*/ 210865 h 676275"/>
                <a:gd name="connsiteX3" fmla="*/ 934879 w 962025"/>
                <a:gd name="connsiteY3" fmla="*/ 609010 h 676275"/>
                <a:gd name="connsiteX4" fmla="*/ 927259 w 962025"/>
                <a:gd name="connsiteY4" fmla="*/ 592818 h 676275"/>
                <a:gd name="connsiteX5" fmla="*/ 958692 w 962025"/>
                <a:gd name="connsiteY5" fmla="*/ 677590 h 676275"/>
                <a:gd name="connsiteX6" fmla="*/ 671989 w 962025"/>
                <a:gd name="connsiteY6" fmla="*/ 654730 h 676275"/>
                <a:gd name="connsiteX7" fmla="*/ 276701 w 962025"/>
                <a:gd name="connsiteY7" fmla="*/ 551860 h 676275"/>
                <a:gd name="connsiteX8" fmla="*/ 288131 w 962025"/>
                <a:gd name="connsiteY8" fmla="*/ 550908 h 676275"/>
                <a:gd name="connsiteX9" fmla="*/ 93821 w 962025"/>
                <a:gd name="connsiteY9" fmla="*/ 215628 h 676275"/>
                <a:gd name="connsiteX10" fmla="*/ 112871 w 962025"/>
                <a:gd name="connsiteY10" fmla="*/ 247060 h 676275"/>
                <a:gd name="connsiteX11" fmla="*/ 73819 w 962025"/>
                <a:gd name="connsiteY11" fmla="*/ 181338 h 676275"/>
                <a:gd name="connsiteX12" fmla="*/ 11906 w 962025"/>
                <a:gd name="connsiteY12" fmla="*/ 28938 h 676275"/>
                <a:gd name="connsiteX13" fmla="*/ 7144 w 962025"/>
                <a:gd name="connsiteY13" fmla="*/ 15603 h 676275"/>
                <a:gd name="connsiteX14" fmla="*/ 304324 w 962025"/>
                <a:gd name="connsiteY14" fmla="*/ 564243 h 676275"/>
                <a:gd name="connsiteX15" fmla="*/ 932021 w 962025"/>
                <a:gd name="connsiteY15" fmla="*/ 657588 h 676275"/>
                <a:gd name="connsiteX16" fmla="*/ 583406 w 962025"/>
                <a:gd name="connsiteY16" fmla="*/ 94660 h 676275"/>
                <a:gd name="connsiteX17" fmla="*/ 450056 w 962025"/>
                <a:gd name="connsiteY17" fmla="*/ 51798 h 676275"/>
                <a:gd name="connsiteX18" fmla="*/ 61436 w 962025"/>
                <a:gd name="connsiteY18" fmla="*/ 7983 h 67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62025" h="676275">
                  <a:moveTo>
                    <a:pt x="61436" y="7983"/>
                  </a:moveTo>
                  <a:cubicBezTo>
                    <a:pt x="138589" y="6078"/>
                    <a:pt x="437674" y="5125"/>
                    <a:pt x="509111" y="31795"/>
                  </a:cubicBezTo>
                  <a:cubicBezTo>
                    <a:pt x="595789" y="64180"/>
                    <a:pt x="621506" y="144190"/>
                    <a:pt x="657701" y="210865"/>
                  </a:cubicBezTo>
                  <a:cubicBezTo>
                    <a:pt x="678656" y="250870"/>
                    <a:pt x="939642" y="604248"/>
                    <a:pt x="934879" y="609010"/>
                  </a:cubicBezTo>
                  <a:cubicBezTo>
                    <a:pt x="932974" y="603295"/>
                    <a:pt x="930117" y="597580"/>
                    <a:pt x="927259" y="592818"/>
                  </a:cubicBezTo>
                  <a:cubicBezTo>
                    <a:pt x="926306" y="609963"/>
                    <a:pt x="954881" y="665208"/>
                    <a:pt x="958692" y="677590"/>
                  </a:cubicBezTo>
                  <a:cubicBezTo>
                    <a:pt x="946309" y="654730"/>
                    <a:pt x="706279" y="650921"/>
                    <a:pt x="671989" y="654730"/>
                  </a:cubicBezTo>
                  <a:cubicBezTo>
                    <a:pt x="625317" y="655683"/>
                    <a:pt x="298609" y="679496"/>
                    <a:pt x="276701" y="551860"/>
                  </a:cubicBezTo>
                  <a:cubicBezTo>
                    <a:pt x="276701" y="556623"/>
                    <a:pt x="290036" y="554718"/>
                    <a:pt x="288131" y="550908"/>
                  </a:cubicBezTo>
                  <a:cubicBezTo>
                    <a:pt x="206216" y="444228"/>
                    <a:pt x="157639" y="282303"/>
                    <a:pt x="93821" y="215628"/>
                  </a:cubicBezTo>
                  <a:cubicBezTo>
                    <a:pt x="98584" y="227058"/>
                    <a:pt x="105251" y="237535"/>
                    <a:pt x="112871" y="247060"/>
                  </a:cubicBezTo>
                  <a:cubicBezTo>
                    <a:pt x="103346" y="228010"/>
                    <a:pt x="74771" y="181338"/>
                    <a:pt x="73819" y="181338"/>
                  </a:cubicBezTo>
                  <a:cubicBezTo>
                    <a:pt x="54769" y="135618"/>
                    <a:pt x="33814" y="68943"/>
                    <a:pt x="11906" y="28938"/>
                  </a:cubicBezTo>
                  <a:cubicBezTo>
                    <a:pt x="14764" y="29890"/>
                    <a:pt x="7144" y="14650"/>
                    <a:pt x="7144" y="15603"/>
                  </a:cubicBezTo>
                  <a:cubicBezTo>
                    <a:pt x="49054" y="81325"/>
                    <a:pt x="181451" y="445180"/>
                    <a:pt x="304324" y="564243"/>
                  </a:cubicBezTo>
                  <a:cubicBezTo>
                    <a:pt x="391954" y="649968"/>
                    <a:pt x="913924" y="603295"/>
                    <a:pt x="932021" y="657588"/>
                  </a:cubicBezTo>
                  <a:cubicBezTo>
                    <a:pt x="878681" y="502330"/>
                    <a:pt x="691992" y="198483"/>
                    <a:pt x="583406" y="94660"/>
                  </a:cubicBezTo>
                  <a:cubicBezTo>
                    <a:pt x="517684" y="32748"/>
                    <a:pt x="561499" y="79420"/>
                    <a:pt x="450056" y="51798"/>
                  </a:cubicBezTo>
                  <a:cubicBezTo>
                    <a:pt x="370046" y="29890"/>
                    <a:pt x="51911" y="6078"/>
                    <a:pt x="61436" y="7983"/>
                  </a:cubicBezTo>
                  <a:close/>
                </a:path>
              </a:pathLst>
            </a:custGeom>
            <a:grpFill/>
            <a:ln w="9525" cap="flat">
              <a:noFill/>
              <a:prstDash val="solid"/>
              <a:miter/>
            </a:ln>
          </p:spPr>
          <p:txBody>
            <a:bodyPr rtlCol="0" anchor="ctr"/>
            <a:lstStyle/>
            <a:p>
              <a:endParaRPr lang="en-US">
                <a:solidFill>
                  <a:prstClr val="black"/>
                </a:solidFill>
              </a:endParaRPr>
            </a:p>
          </p:txBody>
        </p:sp>
        <p:sp>
          <p:nvSpPr>
            <p:cNvPr id="215" name="Freeform: Shape 214">
              <a:extLst>
                <a:ext uri="{FF2B5EF4-FFF2-40B4-BE49-F238E27FC236}">
                  <a16:creationId xmlns:a16="http://schemas.microsoft.com/office/drawing/2014/main" xmlns="" id="{D7103387-3192-454A-9D36-99361CDE2E80}"/>
                </a:ext>
              </a:extLst>
            </p:cNvPr>
            <p:cNvSpPr/>
            <p:nvPr/>
          </p:nvSpPr>
          <p:spPr>
            <a:xfrm>
              <a:off x="6896576" y="1968341"/>
              <a:ext cx="9525" cy="19050"/>
            </a:xfrm>
            <a:custGeom>
              <a:avLst/>
              <a:gdLst>
                <a:gd name="connsiteX0" fmla="*/ 9049 w 9525"/>
                <a:gd name="connsiteY0" fmla="*/ 7144 h 19050"/>
                <a:gd name="connsiteX1" fmla="*/ 7144 w 9525"/>
                <a:gd name="connsiteY1" fmla="*/ 11906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cubicBezTo>
                    <a:pt x="9049" y="9049"/>
                    <a:pt x="10954" y="15716"/>
                    <a:pt x="7144" y="11906"/>
                  </a:cubicBezTo>
                  <a:cubicBezTo>
                    <a:pt x="8096" y="10001"/>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6" name="Freeform: Shape 215">
              <a:extLst>
                <a:ext uri="{FF2B5EF4-FFF2-40B4-BE49-F238E27FC236}">
                  <a16:creationId xmlns:a16="http://schemas.microsoft.com/office/drawing/2014/main" xmlns="" id="{063B8610-0B8D-4B26-AD4F-42F3AEDA9651}"/>
                </a:ext>
              </a:extLst>
            </p:cNvPr>
            <p:cNvSpPr/>
            <p:nvPr/>
          </p:nvSpPr>
          <p:spPr>
            <a:xfrm>
              <a:off x="6959184" y="2125186"/>
              <a:ext cx="9525" cy="9525"/>
            </a:xfrm>
            <a:custGeom>
              <a:avLst/>
              <a:gdLst>
                <a:gd name="connsiteX0" fmla="*/ 8354 w 9525"/>
                <a:gd name="connsiteY0" fmla="*/ 8414 h 9525"/>
                <a:gd name="connsiteX1" fmla="*/ 8354 w 9525"/>
                <a:gd name="connsiteY1" fmla="*/ 8414 h 9525"/>
              </a:gdLst>
              <a:ahLst/>
              <a:cxnLst>
                <a:cxn ang="0">
                  <a:pos x="connsiteX0" y="connsiteY0"/>
                </a:cxn>
                <a:cxn ang="0">
                  <a:pos x="connsiteX1" y="connsiteY1"/>
                </a:cxn>
              </a:cxnLst>
              <a:rect l="l" t="t" r="r" b="b"/>
              <a:pathLst>
                <a:path w="9525" h="9525">
                  <a:moveTo>
                    <a:pt x="8354" y="8414"/>
                  </a:moveTo>
                  <a:cubicBezTo>
                    <a:pt x="11211" y="8414"/>
                    <a:pt x="4544" y="5556"/>
                    <a:pt x="835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17" name="Freeform: Shape 216">
              <a:extLst>
                <a:ext uri="{FF2B5EF4-FFF2-40B4-BE49-F238E27FC236}">
                  <a16:creationId xmlns:a16="http://schemas.microsoft.com/office/drawing/2014/main" xmlns="" id="{0E2699AC-6EFE-4799-A52E-7192042ACAEE}"/>
                </a:ext>
              </a:extLst>
            </p:cNvPr>
            <p:cNvSpPr/>
            <p:nvPr/>
          </p:nvSpPr>
          <p:spPr>
            <a:xfrm>
              <a:off x="6970871" y="2152173"/>
              <a:ext cx="19050" cy="19050"/>
            </a:xfrm>
            <a:custGeom>
              <a:avLst/>
              <a:gdLst>
                <a:gd name="connsiteX0" fmla="*/ 15716 w 19050"/>
                <a:gd name="connsiteY0" fmla="*/ 20479 h 19050"/>
                <a:gd name="connsiteX1" fmla="*/ 7144 w 19050"/>
                <a:gd name="connsiteY1" fmla="*/ 7144 h 19050"/>
                <a:gd name="connsiteX2" fmla="*/ 15716 w 19050"/>
                <a:gd name="connsiteY2" fmla="*/ 20479 h 19050"/>
              </a:gdLst>
              <a:ahLst/>
              <a:cxnLst>
                <a:cxn ang="0">
                  <a:pos x="connsiteX0" y="connsiteY0"/>
                </a:cxn>
                <a:cxn ang="0">
                  <a:pos x="connsiteX1" y="connsiteY1"/>
                </a:cxn>
                <a:cxn ang="0">
                  <a:pos x="connsiteX2" y="connsiteY2"/>
                </a:cxn>
              </a:cxnLst>
              <a:rect l="l" t="t" r="r" b="b"/>
              <a:pathLst>
                <a:path w="19050" h="19050">
                  <a:moveTo>
                    <a:pt x="15716" y="20479"/>
                  </a:moveTo>
                  <a:cubicBezTo>
                    <a:pt x="14764" y="20479"/>
                    <a:pt x="10001" y="12859"/>
                    <a:pt x="7144" y="7144"/>
                  </a:cubicBezTo>
                  <a:lnTo>
                    <a:pt x="15716" y="20479"/>
                  </a:lnTo>
                  <a:close/>
                </a:path>
              </a:pathLst>
            </a:custGeom>
            <a:grpFill/>
            <a:ln w="9525" cap="flat">
              <a:noFill/>
              <a:prstDash val="solid"/>
              <a:miter/>
            </a:ln>
          </p:spPr>
          <p:txBody>
            <a:bodyPr rtlCol="0" anchor="ctr"/>
            <a:lstStyle/>
            <a:p>
              <a:endParaRPr lang="en-US">
                <a:solidFill>
                  <a:prstClr val="black"/>
                </a:solidFill>
              </a:endParaRPr>
            </a:p>
          </p:txBody>
        </p:sp>
        <p:sp>
          <p:nvSpPr>
            <p:cNvPr id="218" name="Freeform: Shape 217">
              <a:extLst>
                <a:ext uri="{FF2B5EF4-FFF2-40B4-BE49-F238E27FC236}">
                  <a16:creationId xmlns:a16="http://schemas.microsoft.com/office/drawing/2014/main" xmlns="" id="{18773514-CA25-4084-93B7-F7BA945F32D7}"/>
                </a:ext>
              </a:extLst>
            </p:cNvPr>
            <p:cNvSpPr/>
            <p:nvPr/>
          </p:nvSpPr>
          <p:spPr>
            <a:xfrm>
              <a:off x="6990874" y="2202261"/>
              <a:ext cx="9525" cy="9525"/>
            </a:xfrm>
            <a:custGeom>
              <a:avLst/>
              <a:gdLst>
                <a:gd name="connsiteX0" fmla="*/ 9049 w 9525"/>
                <a:gd name="connsiteY0" fmla="*/ 8491 h 9525"/>
                <a:gd name="connsiteX1" fmla="*/ 7144 w 9525"/>
                <a:gd name="connsiteY1" fmla="*/ 7538 h 9525"/>
                <a:gd name="connsiteX2" fmla="*/ 9049 w 9525"/>
                <a:gd name="connsiteY2" fmla="*/ 8491 h 9525"/>
              </a:gdLst>
              <a:ahLst/>
              <a:cxnLst>
                <a:cxn ang="0">
                  <a:pos x="connsiteX0" y="connsiteY0"/>
                </a:cxn>
                <a:cxn ang="0">
                  <a:pos x="connsiteX1" y="connsiteY1"/>
                </a:cxn>
                <a:cxn ang="0">
                  <a:pos x="connsiteX2" y="connsiteY2"/>
                </a:cxn>
              </a:cxnLst>
              <a:rect l="l" t="t" r="r" b="b"/>
              <a:pathLst>
                <a:path w="9525" h="9525">
                  <a:moveTo>
                    <a:pt x="9049" y="8491"/>
                  </a:moveTo>
                  <a:cubicBezTo>
                    <a:pt x="10001" y="12301"/>
                    <a:pt x="9049" y="11348"/>
                    <a:pt x="7144" y="7538"/>
                  </a:cubicBezTo>
                  <a:cubicBezTo>
                    <a:pt x="7144" y="6586"/>
                    <a:pt x="8096" y="7538"/>
                    <a:pt x="9049" y="8491"/>
                  </a:cubicBezTo>
                  <a:close/>
                </a:path>
              </a:pathLst>
            </a:custGeom>
            <a:grpFill/>
            <a:ln w="9525" cap="flat">
              <a:noFill/>
              <a:prstDash val="solid"/>
              <a:miter/>
            </a:ln>
          </p:spPr>
          <p:txBody>
            <a:bodyPr rtlCol="0" anchor="ctr"/>
            <a:lstStyle/>
            <a:p>
              <a:endParaRPr lang="en-US">
                <a:solidFill>
                  <a:prstClr val="black"/>
                </a:solidFill>
              </a:endParaRPr>
            </a:p>
          </p:txBody>
        </p:sp>
        <p:sp>
          <p:nvSpPr>
            <p:cNvPr id="219" name="Freeform: Shape 218">
              <a:extLst>
                <a:ext uri="{FF2B5EF4-FFF2-40B4-BE49-F238E27FC236}">
                  <a16:creationId xmlns:a16="http://schemas.microsoft.com/office/drawing/2014/main" xmlns="" id="{B042E259-F3EB-4149-909A-F7893DD55A14}"/>
                </a:ext>
              </a:extLst>
            </p:cNvPr>
            <p:cNvSpPr/>
            <p:nvPr/>
          </p:nvSpPr>
          <p:spPr>
            <a:xfrm>
              <a:off x="6995182" y="2204561"/>
              <a:ext cx="9525" cy="19050"/>
            </a:xfrm>
            <a:custGeom>
              <a:avLst/>
              <a:gdLst>
                <a:gd name="connsiteX0" fmla="*/ 7598 w 9525"/>
                <a:gd name="connsiteY0" fmla="*/ 7144 h 19050"/>
                <a:gd name="connsiteX1" fmla="*/ 9503 w 9525"/>
                <a:gd name="connsiteY1" fmla="*/ 13811 h 19050"/>
                <a:gd name="connsiteX2" fmla="*/ 7598 w 9525"/>
                <a:gd name="connsiteY2" fmla="*/ 7144 h 19050"/>
              </a:gdLst>
              <a:ahLst/>
              <a:cxnLst>
                <a:cxn ang="0">
                  <a:pos x="connsiteX0" y="connsiteY0"/>
                </a:cxn>
                <a:cxn ang="0">
                  <a:pos x="connsiteX1" y="connsiteY1"/>
                </a:cxn>
                <a:cxn ang="0">
                  <a:pos x="connsiteX2" y="connsiteY2"/>
                </a:cxn>
              </a:cxnLst>
              <a:rect l="l" t="t" r="r" b="b"/>
              <a:pathLst>
                <a:path w="9525" h="19050">
                  <a:moveTo>
                    <a:pt x="7598" y="7144"/>
                  </a:moveTo>
                  <a:cubicBezTo>
                    <a:pt x="9503" y="10001"/>
                    <a:pt x="9503" y="11906"/>
                    <a:pt x="9503" y="13811"/>
                  </a:cubicBezTo>
                  <a:cubicBezTo>
                    <a:pt x="10455" y="13811"/>
                    <a:pt x="5693" y="7144"/>
                    <a:pt x="759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0" name="Freeform: Shape 219">
              <a:extLst>
                <a:ext uri="{FF2B5EF4-FFF2-40B4-BE49-F238E27FC236}">
                  <a16:creationId xmlns:a16="http://schemas.microsoft.com/office/drawing/2014/main" xmlns="" id="{2F74D149-C5C1-417C-96CA-784137F78C5E}"/>
                </a:ext>
              </a:extLst>
            </p:cNvPr>
            <p:cNvSpPr/>
            <p:nvPr/>
          </p:nvSpPr>
          <p:spPr>
            <a:xfrm>
              <a:off x="7078664" y="2342567"/>
              <a:ext cx="9525" cy="19050"/>
            </a:xfrm>
            <a:custGeom>
              <a:avLst/>
              <a:gdLst>
                <a:gd name="connsiteX0" fmla="*/ 7936 w 9525"/>
                <a:gd name="connsiteY0" fmla="*/ 7250 h 19050"/>
                <a:gd name="connsiteX1" fmla="*/ 11746 w 9525"/>
                <a:gd name="connsiteY1" fmla="*/ 14870 h 19050"/>
                <a:gd name="connsiteX2" fmla="*/ 7936 w 9525"/>
                <a:gd name="connsiteY2" fmla="*/ 7250 h 19050"/>
              </a:gdLst>
              <a:ahLst/>
              <a:cxnLst>
                <a:cxn ang="0">
                  <a:pos x="connsiteX0" y="connsiteY0"/>
                </a:cxn>
                <a:cxn ang="0">
                  <a:pos x="connsiteX1" y="connsiteY1"/>
                </a:cxn>
                <a:cxn ang="0">
                  <a:pos x="connsiteX2" y="connsiteY2"/>
                </a:cxn>
              </a:cxnLst>
              <a:rect l="l" t="t" r="r" b="b"/>
              <a:pathLst>
                <a:path w="9525" h="19050">
                  <a:moveTo>
                    <a:pt x="7936" y="7250"/>
                  </a:moveTo>
                  <a:cubicBezTo>
                    <a:pt x="8889" y="9155"/>
                    <a:pt x="11746" y="12965"/>
                    <a:pt x="11746" y="14870"/>
                  </a:cubicBezTo>
                  <a:cubicBezTo>
                    <a:pt x="10794" y="12012"/>
                    <a:pt x="5079" y="6297"/>
                    <a:pt x="7936" y="7250"/>
                  </a:cubicBezTo>
                  <a:close/>
                </a:path>
              </a:pathLst>
            </a:custGeom>
            <a:grpFill/>
            <a:ln w="9525" cap="flat">
              <a:noFill/>
              <a:prstDash val="solid"/>
              <a:miter/>
            </a:ln>
          </p:spPr>
          <p:txBody>
            <a:bodyPr rtlCol="0" anchor="ctr"/>
            <a:lstStyle/>
            <a:p>
              <a:endParaRPr lang="en-US">
                <a:solidFill>
                  <a:prstClr val="black"/>
                </a:solidFill>
              </a:endParaRPr>
            </a:p>
          </p:txBody>
        </p:sp>
        <p:sp>
          <p:nvSpPr>
            <p:cNvPr id="221" name="Freeform: Shape 220">
              <a:extLst>
                <a:ext uri="{FF2B5EF4-FFF2-40B4-BE49-F238E27FC236}">
                  <a16:creationId xmlns:a16="http://schemas.microsoft.com/office/drawing/2014/main" xmlns="" id="{1D6BA8E1-5A73-4164-95AE-F4923BC53CB1}"/>
                </a:ext>
              </a:extLst>
            </p:cNvPr>
            <p:cNvSpPr/>
            <p:nvPr/>
          </p:nvSpPr>
          <p:spPr>
            <a:xfrm>
              <a:off x="7098506" y="23779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2859"/>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2" name="Freeform: Shape 221">
              <a:extLst>
                <a:ext uri="{FF2B5EF4-FFF2-40B4-BE49-F238E27FC236}">
                  <a16:creationId xmlns:a16="http://schemas.microsoft.com/office/drawing/2014/main" xmlns="" id="{5C9374F3-E1EE-49D0-A0CA-DD728756E9DF}"/>
                </a:ext>
              </a:extLst>
            </p:cNvPr>
            <p:cNvSpPr/>
            <p:nvPr/>
          </p:nvSpPr>
          <p:spPr>
            <a:xfrm>
              <a:off x="7712564" y="2630857"/>
              <a:ext cx="9525" cy="9525"/>
            </a:xfrm>
            <a:custGeom>
              <a:avLst/>
              <a:gdLst>
                <a:gd name="connsiteX0" fmla="*/ 11258 w 9525"/>
                <a:gd name="connsiteY0" fmla="*/ 7567 h 9525"/>
                <a:gd name="connsiteX1" fmla="*/ 11258 w 9525"/>
                <a:gd name="connsiteY1" fmla="*/ 7567 h 9525"/>
              </a:gdLst>
              <a:ahLst/>
              <a:cxnLst>
                <a:cxn ang="0">
                  <a:pos x="connsiteX0" y="connsiteY0"/>
                </a:cxn>
                <a:cxn ang="0">
                  <a:pos x="connsiteX1" y="connsiteY1"/>
                </a:cxn>
              </a:cxnLst>
              <a:rect l="l" t="t" r="r" b="b"/>
              <a:pathLst>
                <a:path w="9525" h="9525">
                  <a:moveTo>
                    <a:pt x="11258" y="7567"/>
                  </a:moveTo>
                  <a:cubicBezTo>
                    <a:pt x="3639" y="6615"/>
                    <a:pt x="8401" y="7567"/>
                    <a:pt x="112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223" name="Freeform: Shape 222">
              <a:extLst>
                <a:ext uri="{FF2B5EF4-FFF2-40B4-BE49-F238E27FC236}">
                  <a16:creationId xmlns:a16="http://schemas.microsoft.com/office/drawing/2014/main" xmlns="" id="{20DED97B-5920-4D3B-AABA-D9DEC9FAF51C}"/>
                </a:ext>
              </a:extLst>
            </p:cNvPr>
            <p:cNvSpPr/>
            <p:nvPr/>
          </p:nvSpPr>
          <p:spPr>
            <a:xfrm>
              <a:off x="7747489" y="2442686"/>
              <a:ext cx="9525" cy="9525"/>
            </a:xfrm>
            <a:custGeom>
              <a:avLst/>
              <a:gdLst>
                <a:gd name="connsiteX0" fmla="*/ 8718 w 9525"/>
                <a:gd name="connsiteY0" fmla="*/ 10954 h 9525"/>
                <a:gd name="connsiteX1" fmla="*/ 7766 w 9525"/>
                <a:gd name="connsiteY1" fmla="*/ 7144 h 9525"/>
                <a:gd name="connsiteX2" fmla="*/ 8718 w 9525"/>
                <a:gd name="connsiteY2" fmla="*/ 10954 h 9525"/>
              </a:gdLst>
              <a:ahLst/>
              <a:cxnLst>
                <a:cxn ang="0">
                  <a:pos x="connsiteX0" y="connsiteY0"/>
                </a:cxn>
                <a:cxn ang="0">
                  <a:pos x="connsiteX1" y="connsiteY1"/>
                </a:cxn>
                <a:cxn ang="0">
                  <a:pos x="connsiteX2" y="connsiteY2"/>
                </a:cxn>
              </a:cxnLst>
              <a:rect l="l" t="t" r="r" b="b"/>
              <a:pathLst>
                <a:path w="9525" h="9525">
                  <a:moveTo>
                    <a:pt x="8718" y="10954"/>
                  </a:moveTo>
                  <a:cubicBezTo>
                    <a:pt x="5861" y="8096"/>
                    <a:pt x="7766" y="8096"/>
                    <a:pt x="7766" y="7144"/>
                  </a:cubicBezTo>
                  <a:cubicBezTo>
                    <a:pt x="9671" y="10001"/>
                    <a:pt x="4908" y="6191"/>
                    <a:pt x="871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224" name="Freeform: Shape 223">
              <a:extLst>
                <a:ext uri="{FF2B5EF4-FFF2-40B4-BE49-F238E27FC236}">
                  <a16:creationId xmlns:a16="http://schemas.microsoft.com/office/drawing/2014/main" xmlns="" id="{231AE22D-56F5-4BF3-97EC-04AE0B775879}"/>
                </a:ext>
              </a:extLst>
            </p:cNvPr>
            <p:cNvSpPr/>
            <p:nvPr/>
          </p:nvSpPr>
          <p:spPr>
            <a:xfrm>
              <a:off x="7603184" y="224456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8096"/>
                    <a:pt x="6339" y="1190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5" name="Freeform: Shape 224">
              <a:extLst>
                <a:ext uri="{FF2B5EF4-FFF2-40B4-BE49-F238E27FC236}">
                  <a16:creationId xmlns:a16="http://schemas.microsoft.com/office/drawing/2014/main" xmlns="" id="{0B065548-9CAF-493B-BBFB-F8072529AC6C}"/>
                </a:ext>
              </a:extLst>
            </p:cNvPr>
            <p:cNvSpPr/>
            <p:nvPr/>
          </p:nvSpPr>
          <p:spPr>
            <a:xfrm>
              <a:off x="6816172" y="2212181"/>
              <a:ext cx="9525" cy="9525"/>
            </a:xfrm>
            <a:custGeom>
              <a:avLst/>
              <a:gdLst>
                <a:gd name="connsiteX0" fmla="*/ 8491 w 9525"/>
                <a:gd name="connsiteY0" fmla="*/ 9049 h 9525"/>
                <a:gd name="connsiteX1" fmla="*/ 7538 w 9525"/>
                <a:gd name="connsiteY1" fmla="*/ 7144 h 9525"/>
                <a:gd name="connsiteX2" fmla="*/ 8491 w 9525"/>
                <a:gd name="connsiteY2" fmla="*/ 9049 h 9525"/>
              </a:gdLst>
              <a:ahLst/>
              <a:cxnLst>
                <a:cxn ang="0">
                  <a:pos x="connsiteX0" y="connsiteY0"/>
                </a:cxn>
                <a:cxn ang="0">
                  <a:pos x="connsiteX1" y="connsiteY1"/>
                </a:cxn>
                <a:cxn ang="0">
                  <a:pos x="connsiteX2" y="connsiteY2"/>
                </a:cxn>
              </a:cxnLst>
              <a:rect l="l" t="t" r="r" b="b"/>
              <a:pathLst>
                <a:path w="9525" h="9525">
                  <a:moveTo>
                    <a:pt x="8491" y="9049"/>
                  </a:moveTo>
                  <a:cubicBezTo>
                    <a:pt x="7538" y="6191"/>
                    <a:pt x="6586" y="10954"/>
                    <a:pt x="7538" y="7144"/>
                  </a:cubicBezTo>
                  <a:cubicBezTo>
                    <a:pt x="7538" y="8096"/>
                    <a:pt x="8491" y="8096"/>
                    <a:pt x="8491" y="9049"/>
                  </a:cubicBezTo>
                  <a:close/>
                </a:path>
              </a:pathLst>
            </a:custGeom>
            <a:grpFill/>
            <a:ln w="9525" cap="flat">
              <a:noFill/>
              <a:prstDash val="solid"/>
              <a:miter/>
            </a:ln>
          </p:spPr>
          <p:txBody>
            <a:bodyPr rtlCol="0" anchor="ctr"/>
            <a:lstStyle/>
            <a:p>
              <a:endParaRPr lang="en-US">
                <a:solidFill>
                  <a:prstClr val="black"/>
                </a:solidFill>
              </a:endParaRPr>
            </a:p>
          </p:txBody>
        </p:sp>
        <p:sp>
          <p:nvSpPr>
            <p:cNvPr id="226" name="Freeform: Shape 225">
              <a:extLst>
                <a:ext uri="{FF2B5EF4-FFF2-40B4-BE49-F238E27FC236}">
                  <a16:creationId xmlns:a16="http://schemas.microsoft.com/office/drawing/2014/main" xmlns="" id="{8C693C57-4B38-47E3-8009-BD1CB9E4EDB0}"/>
                </a:ext>
              </a:extLst>
            </p:cNvPr>
            <p:cNvSpPr/>
            <p:nvPr/>
          </p:nvSpPr>
          <p:spPr>
            <a:xfrm>
              <a:off x="6812756" y="2219801"/>
              <a:ext cx="400050" cy="561975"/>
            </a:xfrm>
            <a:custGeom>
              <a:avLst/>
              <a:gdLst>
                <a:gd name="connsiteX0" fmla="*/ 392906 w 400050"/>
                <a:gd name="connsiteY0" fmla="*/ 385286 h 561975"/>
                <a:gd name="connsiteX1" fmla="*/ 372904 w 400050"/>
                <a:gd name="connsiteY1" fmla="*/ 556736 h 561975"/>
                <a:gd name="connsiteX2" fmla="*/ 198596 w 400050"/>
                <a:gd name="connsiteY2" fmla="*/ 337661 h 561975"/>
                <a:gd name="connsiteX3" fmla="*/ 136684 w 400050"/>
                <a:gd name="connsiteY3" fmla="*/ 214789 h 561975"/>
                <a:gd name="connsiteX4" fmla="*/ 77629 w 400050"/>
                <a:gd name="connsiteY4" fmla="*/ 131921 h 561975"/>
                <a:gd name="connsiteX5" fmla="*/ 89059 w 400050"/>
                <a:gd name="connsiteY5" fmla="*/ 134779 h 561975"/>
                <a:gd name="connsiteX6" fmla="*/ 7144 w 400050"/>
                <a:gd name="connsiteY6" fmla="*/ 7144 h 561975"/>
                <a:gd name="connsiteX7" fmla="*/ 9049 w 400050"/>
                <a:gd name="connsiteY7" fmla="*/ 11906 h 561975"/>
                <a:gd name="connsiteX8" fmla="*/ 362426 w 400050"/>
                <a:gd name="connsiteY8" fmla="*/ 526256 h 561975"/>
                <a:gd name="connsiteX9" fmla="*/ 392906 w 400050"/>
                <a:gd name="connsiteY9" fmla="*/ 385286 h 56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0050" h="561975">
                  <a:moveTo>
                    <a:pt x="392906" y="385286"/>
                  </a:moveTo>
                  <a:cubicBezTo>
                    <a:pt x="406241" y="414814"/>
                    <a:pt x="356711" y="547211"/>
                    <a:pt x="372904" y="556736"/>
                  </a:cubicBezTo>
                  <a:cubicBezTo>
                    <a:pt x="303371" y="493871"/>
                    <a:pt x="257651" y="369094"/>
                    <a:pt x="198596" y="337661"/>
                  </a:cubicBezTo>
                  <a:cubicBezTo>
                    <a:pt x="185261" y="317659"/>
                    <a:pt x="143351" y="235744"/>
                    <a:pt x="136684" y="214789"/>
                  </a:cubicBezTo>
                  <a:cubicBezTo>
                    <a:pt x="100489" y="195739"/>
                    <a:pt x="100489" y="138589"/>
                    <a:pt x="77629" y="131921"/>
                  </a:cubicBezTo>
                  <a:cubicBezTo>
                    <a:pt x="70961" y="149066"/>
                    <a:pt x="91916" y="132874"/>
                    <a:pt x="89059" y="134779"/>
                  </a:cubicBezTo>
                  <a:cubicBezTo>
                    <a:pt x="90011" y="138589"/>
                    <a:pt x="8096" y="7144"/>
                    <a:pt x="7144" y="7144"/>
                  </a:cubicBezTo>
                  <a:cubicBezTo>
                    <a:pt x="10954" y="13811"/>
                    <a:pt x="13811" y="6191"/>
                    <a:pt x="9049" y="11906"/>
                  </a:cubicBezTo>
                  <a:cubicBezTo>
                    <a:pt x="-476" y="22384"/>
                    <a:pt x="296704" y="474821"/>
                    <a:pt x="362426" y="526256"/>
                  </a:cubicBezTo>
                  <a:cubicBezTo>
                    <a:pt x="341471" y="504349"/>
                    <a:pt x="392906" y="382429"/>
                    <a:pt x="392906" y="385286"/>
                  </a:cubicBezTo>
                  <a:close/>
                </a:path>
              </a:pathLst>
            </a:custGeom>
            <a:grpFill/>
            <a:ln w="9525" cap="flat">
              <a:noFill/>
              <a:prstDash val="solid"/>
              <a:miter/>
            </a:ln>
          </p:spPr>
          <p:txBody>
            <a:bodyPr rtlCol="0" anchor="ctr"/>
            <a:lstStyle/>
            <a:p>
              <a:endParaRPr lang="en-US">
                <a:solidFill>
                  <a:prstClr val="black"/>
                </a:solidFill>
              </a:endParaRPr>
            </a:p>
          </p:txBody>
        </p:sp>
        <p:sp>
          <p:nvSpPr>
            <p:cNvPr id="227" name="Freeform: Shape 226">
              <a:extLst>
                <a:ext uri="{FF2B5EF4-FFF2-40B4-BE49-F238E27FC236}">
                  <a16:creationId xmlns:a16="http://schemas.microsoft.com/office/drawing/2014/main" xmlns="" id="{3EE70D5A-4AD4-42F6-8010-343F9243BABD}"/>
                </a:ext>
              </a:extLst>
            </p:cNvPr>
            <p:cNvSpPr/>
            <p:nvPr/>
          </p:nvSpPr>
          <p:spPr>
            <a:xfrm>
              <a:off x="6815614" y="2216943"/>
              <a:ext cx="9525" cy="9525"/>
            </a:xfrm>
            <a:custGeom>
              <a:avLst/>
              <a:gdLst>
                <a:gd name="connsiteX0" fmla="*/ 10001 w 9525"/>
                <a:gd name="connsiteY0" fmla="*/ 7144 h 9525"/>
                <a:gd name="connsiteX1" fmla="*/ 7144 w 9525"/>
                <a:gd name="connsiteY1" fmla="*/ 9049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8096"/>
                    <a:pt x="9049" y="10001"/>
                    <a:pt x="7144" y="9049"/>
                  </a:cubicBezTo>
                  <a:cubicBezTo>
                    <a:pt x="7144" y="904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8" name="Freeform: Shape 227">
              <a:extLst>
                <a:ext uri="{FF2B5EF4-FFF2-40B4-BE49-F238E27FC236}">
                  <a16:creationId xmlns:a16="http://schemas.microsoft.com/office/drawing/2014/main" xmlns="" id="{19BFFAAE-D33E-44EF-AC92-7556AC847305}"/>
                </a:ext>
              </a:extLst>
            </p:cNvPr>
            <p:cNvSpPr/>
            <p:nvPr/>
          </p:nvSpPr>
          <p:spPr>
            <a:xfrm>
              <a:off x="6827849" y="227218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9" name="Freeform: Shape 228">
              <a:extLst>
                <a:ext uri="{FF2B5EF4-FFF2-40B4-BE49-F238E27FC236}">
                  <a16:creationId xmlns:a16="http://schemas.microsoft.com/office/drawing/2014/main" xmlns="" id="{B607D975-1654-4357-B5A0-E1A6E9E634B4}"/>
                </a:ext>
              </a:extLst>
            </p:cNvPr>
            <p:cNvSpPr/>
            <p:nvPr/>
          </p:nvSpPr>
          <p:spPr>
            <a:xfrm>
              <a:off x="6879431" y="2338863"/>
              <a:ext cx="9525" cy="9525"/>
            </a:xfrm>
            <a:custGeom>
              <a:avLst/>
              <a:gdLst>
                <a:gd name="connsiteX0" fmla="*/ 10954 w 9525"/>
                <a:gd name="connsiteY0" fmla="*/ 10001 h 9525"/>
                <a:gd name="connsiteX1" fmla="*/ 7144 w 9525"/>
                <a:gd name="connsiteY1" fmla="*/ 7144 h 9525"/>
                <a:gd name="connsiteX2" fmla="*/ 10954 w 9525"/>
                <a:gd name="connsiteY2" fmla="*/ 10001 h 9525"/>
              </a:gdLst>
              <a:ahLst/>
              <a:cxnLst>
                <a:cxn ang="0">
                  <a:pos x="connsiteX0" y="connsiteY0"/>
                </a:cxn>
                <a:cxn ang="0">
                  <a:pos x="connsiteX1" y="connsiteY1"/>
                </a:cxn>
                <a:cxn ang="0">
                  <a:pos x="connsiteX2" y="connsiteY2"/>
                </a:cxn>
              </a:cxnLst>
              <a:rect l="l" t="t" r="r" b="b"/>
              <a:pathLst>
                <a:path w="9525" h="9525">
                  <a:moveTo>
                    <a:pt x="10954" y="10001"/>
                  </a:moveTo>
                  <a:cubicBezTo>
                    <a:pt x="10001" y="10001"/>
                    <a:pt x="8096" y="8096"/>
                    <a:pt x="7144" y="7144"/>
                  </a:cubicBezTo>
                  <a:lnTo>
                    <a:pt x="10954" y="10001"/>
                  </a:lnTo>
                  <a:close/>
                </a:path>
              </a:pathLst>
            </a:custGeom>
            <a:grpFill/>
            <a:ln w="9525" cap="flat">
              <a:noFill/>
              <a:prstDash val="solid"/>
              <a:miter/>
            </a:ln>
          </p:spPr>
          <p:txBody>
            <a:bodyPr rtlCol="0" anchor="ctr"/>
            <a:lstStyle/>
            <a:p>
              <a:endParaRPr lang="en-US">
                <a:solidFill>
                  <a:prstClr val="black"/>
                </a:solidFill>
              </a:endParaRPr>
            </a:p>
          </p:txBody>
        </p:sp>
        <p:sp>
          <p:nvSpPr>
            <p:cNvPr id="230" name="Freeform: Shape 229">
              <a:extLst>
                <a:ext uri="{FF2B5EF4-FFF2-40B4-BE49-F238E27FC236}">
                  <a16:creationId xmlns:a16="http://schemas.microsoft.com/office/drawing/2014/main" xmlns="" id="{2925B25C-538E-40E0-A033-8973BF832948}"/>
                </a:ext>
              </a:extLst>
            </p:cNvPr>
            <p:cNvSpPr/>
            <p:nvPr/>
          </p:nvSpPr>
          <p:spPr>
            <a:xfrm>
              <a:off x="6883241" y="235463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9472"/>
                    <a:pt x="8096" y="8520"/>
                    <a:pt x="7144" y="7567"/>
                  </a:cubicBezTo>
                  <a:cubicBezTo>
                    <a:pt x="8096" y="6615"/>
                    <a:pt x="8096" y="7567"/>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31" name="Freeform: Shape 230">
              <a:extLst>
                <a:ext uri="{FF2B5EF4-FFF2-40B4-BE49-F238E27FC236}">
                  <a16:creationId xmlns:a16="http://schemas.microsoft.com/office/drawing/2014/main" xmlns="" id="{9187A973-9317-47C4-9F26-D42D735CE1B6}"/>
                </a:ext>
              </a:extLst>
            </p:cNvPr>
            <p:cNvSpPr/>
            <p:nvPr/>
          </p:nvSpPr>
          <p:spPr>
            <a:xfrm>
              <a:off x="6887333" y="2354103"/>
              <a:ext cx="9525" cy="9525"/>
            </a:xfrm>
            <a:custGeom>
              <a:avLst/>
              <a:gdLst>
                <a:gd name="connsiteX0" fmla="*/ 7814 w 9525"/>
                <a:gd name="connsiteY0" fmla="*/ 7144 h 9525"/>
                <a:gd name="connsiteX1" fmla="*/ 7814 w 9525"/>
                <a:gd name="connsiteY1" fmla="*/ 10001 h 9525"/>
                <a:gd name="connsiteX2" fmla="*/ 7814 w 9525"/>
                <a:gd name="connsiteY2" fmla="*/ 7144 h 9525"/>
              </a:gdLst>
              <a:ahLst/>
              <a:cxnLst>
                <a:cxn ang="0">
                  <a:pos x="connsiteX0" y="connsiteY0"/>
                </a:cxn>
                <a:cxn ang="0">
                  <a:pos x="connsiteX1" y="connsiteY1"/>
                </a:cxn>
                <a:cxn ang="0">
                  <a:pos x="connsiteX2" y="connsiteY2"/>
                </a:cxn>
              </a:cxnLst>
              <a:rect l="l" t="t" r="r" b="b"/>
              <a:pathLst>
                <a:path w="9525" h="9525">
                  <a:moveTo>
                    <a:pt x="7814" y="7144"/>
                  </a:moveTo>
                  <a:cubicBezTo>
                    <a:pt x="8767" y="8096"/>
                    <a:pt x="7814" y="9049"/>
                    <a:pt x="7814" y="10001"/>
                  </a:cubicBezTo>
                  <a:cubicBezTo>
                    <a:pt x="8767" y="9049"/>
                    <a:pt x="5910" y="8096"/>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2" name="Freeform: Shape 231">
              <a:extLst>
                <a:ext uri="{FF2B5EF4-FFF2-40B4-BE49-F238E27FC236}">
                  <a16:creationId xmlns:a16="http://schemas.microsoft.com/office/drawing/2014/main" xmlns="" id="{718CDD94-4A20-4E18-A3FB-14AEE25EB00E}"/>
                </a:ext>
              </a:extLst>
            </p:cNvPr>
            <p:cNvSpPr/>
            <p:nvPr/>
          </p:nvSpPr>
          <p:spPr>
            <a:xfrm>
              <a:off x="6898284" y="2380773"/>
              <a:ext cx="9525" cy="9525"/>
            </a:xfrm>
            <a:custGeom>
              <a:avLst/>
              <a:gdLst>
                <a:gd name="connsiteX0" fmla="*/ 7341 w 9525"/>
                <a:gd name="connsiteY0" fmla="*/ 7144 h 9525"/>
                <a:gd name="connsiteX1" fmla="*/ 8294 w 9525"/>
                <a:gd name="connsiteY1" fmla="*/ 10001 h 9525"/>
                <a:gd name="connsiteX2" fmla="*/ 7341 w 9525"/>
                <a:gd name="connsiteY2" fmla="*/ 7144 h 9525"/>
              </a:gdLst>
              <a:ahLst/>
              <a:cxnLst>
                <a:cxn ang="0">
                  <a:pos x="connsiteX0" y="connsiteY0"/>
                </a:cxn>
                <a:cxn ang="0">
                  <a:pos x="connsiteX1" y="connsiteY1"/>
                </a:cxn>
                <a:cxn ang="0">
                  <a:pos x="connsiteX2" y="connsiteY2"/>
                </a:cxn>
              </a:cxnLst>
              <a:rect l="l" t="t" r="r" b="b"/>
              <a:pathLst>
                <a:path w="9525" h="9525">
                  <a:moveTo>
                    <a:pt x="7341" y="7144"/>
                  </a:moveTo>
                  <a:cubicBezTo>
                    <a:pt x="7341" y="8096"/>
                    <a:pt x="9246" y="8096"/>
                    <a:pt x="8294" y="10001"/>
                  </a:cubicBezTo>
                  <a:cubicBezTo>
                    <a:pt x="9246" y="8096"/>
                    <a:pt x="6388" y="7144"/>
                    <a:pt x="734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3" name="Freeform: Shape 232">
              <a:extLst>
                <a:ext uri="{FF2B5EF4-FFF2-40B4-BE49-F238E27FC236}">
                  <a16:creationId xmlns:a16="http://schemas.microsoft.com/office/drawing/2014/main" xmlns="" id="{7B8C9D68-1B5D-4C50-AFE9-4308F88CB292}"/>
                </a:ext>
              </a:extLst>
            </p:cNvPr>
            <p:cNvSpPr/>
            <p:nvPr/>
          </p:nvSpPr>
          <p:spPr>
            <a:xfrm>
              <a:off x="6906630" y="23912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4" name="Freeform: Shape 233">
              <a:extLst>
                <a:ext uri="{FF2B5EF4-FFF2-40B4-BE49-F238E27FC236}">
                  <a16:creationId xmlns:a16="http://schemas.microsoft.com/office/drawing/2014/main" xmlns="" id="{696B2A82-C68C-425F-8608-0FDF53AA6A90}"/>
                </a:ext>
              </a:extLst>
            </p:cNvPr>
            <p:cNvSpPr/>
            <p:nvPr/>
          </p:nvSpPr>
          <p:spPr>
            <a:xfrm>
              <a:off x="7026354" y="2593986"/>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6339"/>
                    <a:pt x="6906" y="7291"/>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235" name="Freeform: Shape 234">
              <a:extLst>
                <a:ext uri="{FF2B5EF4-FFF2-40B4-BE49-F238E27FC236}">
                  <a16:creationId xmlns:a16="http://schemas.microsoft.com/office/drawing/2014/main" xmlns="" id="{FF804E23-CA51-4978-B7CC-48628C66DA37}"/>
                </a:ext>
              </a:extLst>
            </p:cNvPr>
            <p:cNvSpPr/>
            <p:nvPr/>
          </p:nvSpPr>
          <p:spPr>
            <a:xfrm>
              <a:off x="7080691" y="2685573"/>
              <a:ext cx="9525" cy="9525"/>
            </a:xfrm>
            <a:custGeom>
              <a:avLst/>
              <a:gdLst>
                <a:gd name="connsiteX0" fmla="*/ 7815 w 9525"/>
                <a:gd name="connsiteY0" fmla="*/ 7144 h 9525"/>
                <a:gd name="connsiteX1" fmla="*/ 7815 w 9525"/>
                <a:gd name="connsiteY1" fmla="*/ 9049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8096"/>
                    <a:pt x="7815" y="8096"/>
                    <a:pt x="7815" y="9049"/>
                  </a:cubicBez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6" name="Freeform: Shape 235">
              <a:extLst>
                <a:ext uri="{FF2B5EF4-FFF2-40B4-BE49-F238E27FC236}">
                  <a16:creationId xmlns:a16="http://schemas.microsoft.com/office/drawing/2014/main" xmlns="" id="{FFFC87E2-E7D7-4AE7-B73F-624CD491197D}"/>
                </a:ext>
              </a:extLst>
            </p:cNvPr>
            <p:cNvSpPr/>
            <p:nvPr/>
          </p:nvSpPr>
          <p:spPr>
            <a:xfrm>
              <a:off x="7119461" y="271531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1095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237" name="Freeform: Shape 236">
              <a:extLst>
                <a:ext uri="{FF2B5EF4-FFF2-40B4-BE49-F238E27FC236}">
                  <a16:creationId xmlns:a16="http://schemas.microsoft.com/office/drawing/2014/main" xmlns="" id="{FBE9B5A6-D795-4D70-A87C-DAB15220814E}"/>
                </a:ext>
              </a:extLst>
            </p:cNvPr>
            <p:cNvSpPr/>
            <p:nvPr/>
          </p:nvSpPr>
          <p:spPr>
            <a:xfrm>
              <a:off x="7174706" y="2782334"/>
              <a:ext cx="9525" cy="9525"/>
            </a:xfrm>
            <a:custGeom>
              <a:avLst/>
              <a:gdLst>
                <a:gd name="connsiteX0" fmla="*/ 9049 w 9525"/>
                <a:gd name="connsiteY0" fmla="*/ 7538 h 9525"/>
                <a:gd name="connsiteX1" fmla="*/ 7144 w 9525"/>
                <a:gd name="connsiteY1" fmla="*/ 8491 h 9525"/>
                <a:gd name="connsiteX2" fmla="*/ 9049 w 9525"/>
                <a:gd name="connsiteY2" fmla="*/ 7538 h 9525"/>
              </a:gdLst>
              <a:ahLst/>
              <a:cxnLst>
                <a:cxn ang="0">
                  <a:pos x="connsiteX0" y="connsiteY0"/>
                </a:cxn>
                <a:cxn ang="0">
                  <a:pos x="connsiteX1" y="connsiteY1"/>
                </a:cxn>
                <a:cxn ang="0">
                  <a:pos x="connsiteX2" y="connsiteY2"/>
                </a:cxn>
              </a:cxnLst>
              <a:rect l="l" t="t" r="r" b="b"/>
              <a:pathLst>
                <a:path w="9525" h="9525">
                  <a:moveTo>
                    <a:pt x="9049" y="7538"/>
                  </a:moveTo>
                  <a:cubicBezTo>
                    <a:pt x="6191" y="7538"/>
                    <a:pt x="10001" y="9443"/>
                    <a:pt x="7144" y="8491"/>
                  </a:cubicBezTo>
                  <a:cubicBezTo>
                    <a:pt x="7144" y="7538"/>
                    <a:pt x="8096" y="6586"/>
                    <a:pt x="9049" y="7538"/>
                  </a:cubicBezTo>
                  <a:close/>
                </a:path>
              </a:pathLst>
            </a:custGeom>
            <a:grpFill/>
            <a:ln w="9525" cap="flat">
              <a:noFill/>
              <a:prstDash val="solid"/>
              <a:miter/>
            </a:ln>
          </p:spPr>
          <p:txBody>
            <a:bodyPr rtlCol="0" anchor="ctr"/>
            <a:lstStyle/>
            <a:p>
              <a:endParaRPr lang="en-US">
                <a:solidFill>
                  <a:prstClr val="black"/>
                </a:solidFill>
              </a:endParaRPr>
            </a:p>
          </p:txBody>
        </p:sp>
        <p:sp>
          <p:nvSpPr>
            <p:cNvPr id="238" name="Freeform: Shape 237">
              <a:extLst>
                <a:ext uri="{FF2B5EF4-FFF2-40B4-BE49-F238E27FC236}">
                  <a16:creationId xmlns:a16="http://schemas.microsoft.com/office/drawing/2014/main" xmlns="" id="{FF772699-449E-4776-8C3A-B9A61FEC2330}"/>
                </a:ext>
              </a:extLst>
            </p:cNvPr>
            <p:cNvSpPr/>
            <p:nvPr/>
          </p:nvSpPr>
          <p:spPr>
            <a:xfrm>
              <a:off x="7180412" y="2780790"/>
              <a:ext cx="628650" cy="85725"/>
            </a:xfrm>
            <a:custGeom>
              <a:avLst/>
              <a:gdLst>
                <a:gd name="connsiteX0" fmla="*/ 629136 w 628650"/>
                <a:gd name="connsiteY0" fmla="*/ 74805 h 85725"/>
                <a:gd name="connsiteX1" fmla="*/ 260518 w 628650"/>
                <a:gd name="connsiteY1" fmla="*/ 58612 h 85725"/>
                <a:gd name="connsiteX2" fmla="*/ 148123 w 628650"/>
                <a:gd name="connsiteY2" fmla="*/ 32895 h 85725"/>
                <a:gd name="connsiteX3" fmla="*/ 64303 w 628650"/>
                <a:gd name="connsiteY3" fmla="*/ 33847 h 85725"/>
                <a:gd name="connsiteX4" fmla="*/ 71923 w 628650"/>
                <a:gd name="connsiteY4" fmla="*/ 23370 h 85725"/>
                <a:gd name="connsiteX5" fmla="*/ 7153 w 628650"/>
                <a:gd name="connsiteY5" fmla="*/ 13845 h 85725"/>
                <a:gd name="connsiteX6" fmla="*/ 12868 w 628650"/>
                <a:gd name="connsiteY6" fmla="*/ 13845 h 85725"/>
                <a:gd name="connsiteX7" fmla="*/ 13821 w 628650"/>
                <a:gd name="connsiteY7" fmla="*/ 10035 h 85725"/>
                <a:gd name="connsiteX8" fmla="*/ 629136 w 628650"/>
                <a:gd name="connsiteY8" fmla="*/ 74805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 h="85725">
                  <a:moveTo>
                    <a:pt x="629136" y="74805"/>
                  </a:moveTo>
                  <a:cubicBezTo>
                    <a:pt x="649138" y="105285"/>
                    <a:pt x="246231" y="66232"/>
                    <a:pt x="260518" y="58612"/>
                  </a:cubicBezTo>
                  <a:cubicBezTo>
                    <a:pt x="248136" y="58612"/>
                    <a:pt x="141456" y="45278"/>
                    <a:pt x="148123" y="32895"/>
                  </a:cubicBezTo>
                  <a:cubicBezTo>
                    <a:pt x="113833" y="50992"/>
                    <a:pt x="92878" y="34800"/>
                    <a:pt x="64303" y="33847"/>
                  </a:cubicBezTo>
                  <a:cubicBezTo>
                    <a:pt x="67161" y="25275"/>
                    <a:pt x="71923" y="34800"/>
                    <a:pt x="71923" y="23370"/>
                  </a:cubicBezTo>
                  <a:cubicBezTo>
                    <a:pt x="76686" y="25275"/>
                    <a:pt x="6201" y="14797"/>
                    <a:pt x="7153" y="13845"/>
                  </a:cubicBezTo>
                  <a:cubicBezTo>
                    <a:pt x="9058" y="13845"/>
                    <a:pt x="16678" y="11940"/>
                    <a:pt x="12868" y="13845"/>
                  </a:cubicBezTo>
                  <a:cubicBezTo>
                    <a:pt x="16678" y="10987"/>
                    <a:pt x="16678" y="10035"/>
                    <a:pt x="13821" y="10035"/>
                  </a:cubicBezTo>
                  <a:cubicBezTo>
                    <a:pt x="44301" y="-13778"/>
                    <a:pt x="636756" y="118620"/>
                    <a:pt x="629136" y="74805"/>
                  </a:cubicBezTo>
                  <a:close/>
                </a:path>
              </a:pathLst>
            </a:custGeom>
            <a:grpFill/>
            <a:ln w="9525" cap="flat">
              <a:noFill/>
              <a:prstDash val="solid"/>
              <a:miter/>
            </a:ln>
          </p:spPr>
          <p:txBody>
            <a:bodyPr rtlCol="0" anchor="ctr"/>
            <a:lstStyle/>
            <a:p>
              <a:endParaRPr lang="en-US">
                <a:solidFill>
                  <a:prstClr val="black"/>
                </a:solidFill>
              </a:endParaRPr>
            </a:p>
          </p:txBody>
        </p:sp>
        <p:sp>
          <p:nvSpPr>
            <p:cNvPr id="239" name="Freeform: Shape 238">
              <a:extLst>
                <a:ext uri="{FF2B5EF4-FFF2-40B4-BE49-F238E27FC236}">
                  <a16:creationId xmlns:a16="http://schemas.microsoft.com/office/drawing/2014/main" xmlns="" id="{613C0CEB-67EB-49E6-9753-2584256A329B}"/>
                </a:ext>
              </a:extLst>
            </p:cNvPr>
            <p:cNvSpPr/>
            <p:nvPr/>
          </p:nvSpPr>
          <p:spPr>
            <a:xfrm>
              <a:off x="7179469" y="2782728"/>
              <a:ext cx="9525" cy="9525"/>
            </a:xfrm>
            <a:custGeom>
              <a:avLst/>
              <a:gdLst>
                <a:gd name="connsiteX0" fmla="*/ 7144 w 9525"/>
                <a:gd name="connsiteY0" fmla="*/ 7144 h 9525"/>
                <a:gd name="connsiteX1" fmla="*/ 7144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9049" y="9049"/>
                    <a:pt x="7144" y="10954"/>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0" name="Freeform: Shape 239">
              <a:extLst>
                <a:ext uri="{FF2B5EF4-FFF2-40B4-BE49-F238E27FC236}">
                  <a16:creationId xmlns:a16="http://schemas.microsoft.com/office/drawing/2014/main" xmlns="" id="{FECEB34C-B1CC-40A7-B24D-375ECD4DC0FA}"/>
                </a:ext>
              </a:extLst>
            </p:cNvPr>
            <p:cNvSpPr/>
            <p:nvPr/>
          </p:nvSpPr>
          <p:spPr>
            <a:xfrm>
              <a:off x="7221908" y="280082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1" name="Freeform: Shape 240">
              <a:extLst>
                <a:ext uri="{FF2B5EF4-FFF2-40B4-BE49-F238E27FC236}">
                  <a16:creationId xmlns:a16="http://schemas.microsoft.com/office/drawing/2014/main" xmlns="" id="{E685C8F4-D7B8-4C01-A0CE-EDC178CF90B9}"/>
                </a:ext>
              </a:extLst>
            </p:cNvPr>
            <p:cNvSpPr/>
            <p:nvPr/>
          </p:nvSpPr>
          <p:spPr>
            <a:xfrm>
              <a:off x="7228999" y="2802731"/>
              <a:ext cx="19050" cy="9525"/>
            </a:xfrm>
            <a:custGeom>
              <a:avLst/>
              <a:gdLst>
                <a:gd name="connsiteX0" fmla="*/ 11906 w 19050"/>
                <a:gd name="connsiteY0" fmla="*/ 7144 h 9525"/>
                <a:gd name="connsiteX1" fmla="*/ 7144 w 19050"/>
                <a:gd name="connsiteY1" fmla="*/ 9049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1906" y="8096"/>
                    <a:pt x="9049" y="9049"/>
                    <a:pt x="7144" y="9049"/>
                  </a:cubicBezTo>
                  <a:lnTo>
                    <a:pt x="11906" y="7144"/>
                  </a:lnTo>
                  <a:close/>
                </a:path>
              </a:pathLst>
            </a:custGeom>
            <a:grpFill/>
            <a:ln w="9525" cap="flat">
              <a:noFill/>
              <a:prstDash val="solid"/>
              <a:miter/>
            </a:ln>
          </p:spPr>
          <p:txBody>
            <a:bodyPr rtlCol="0" anchor="ctr"/>
            <a:lstStyle/>
            <a:p>
              <a:endParaRPr lang="en-US">
                <a:solidFill>
                  <a:prstClr val="black"/>
                </a:solidFill>
              </a:endParaRPr>
            </a:p>
          </p:txBody>
        </p:sp>
        <p:sp>
          <p:nvSpPr>
            <p:cNvPr id="242" name="Freeform: Shape 241">
              <a:extLst>
                <a:ext uri="{FF2B5EF4-FFF2-40B4-BE49-F238E27FC236}">
                  <a16:creationId xmlns:a16="http://schemas.microsoft.com/office/drawing/2014/main" xmlns="" id="{D59B76DE-0E79-4E7A-BEEE-04B1D5E577E3}"/>
                </a:ext>
              </a:extLst>
            </p:cNvPr>
            <p:cNvSpPr/>
            <p:nvPr/>
          </p:nvSpPr>
          <p:spPr>
            <a:xfrm>
              <a:off x="7243286" y="280939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8096" y="9049"/>
                    <a:pt x="7144" y="8096"/>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3" name="Freeform: Shape 242">
              <a:extLst>
                <a:ext uri="{FF2B5EF4-FFF2-40B4-BE49-F238E27FC236}">
                  <a16:creationId xmlns:a16="http://schemas.microsoft.com/office/drawing/2014/main" xmlns="" id="{9F4AFA98-B4BB-4BF5-936E-467F3A7D4980}"/>
                </a:ext>
              </a:extLst>
            </p:cNvPr>
            <p:cNvSpPr/>
            <p:nvPr/>
          </p:nvSpPr>
          <p:spPr>
            <a:xfrm>
              <a:off x="7244997" y="2806541"/>
              <a:ext cx="9525" cy="9525"/>
            </a:xfrm>
            <a:custGeom>
              <a:avLst/>
              <a:gdLst>
                <a:gd name="connsiteX0" fmla="*/ 7338 w 9525"/>
                <a:gd name="connsiteY0" fmla="*/ 7144 h 9525"/>
                <a:gd name="connsiteX1" fmla="*/ 9243 w 9525"/>
                <a:gd name="connsiteY1" fmla="*/ 9049 h 9525"/>
                <a:gd name="connsiteX2" fmla="*/ 7338 w 9525"/>
                <a:gd name="connsiteY2" fmla="*/ 7144 h 9525"/>
              </a:gdLst>
              <a:ahLst/>
              <a:cxnLst>
                <a:cxn ang="0">
                  <a:pos x="connsiteX0" y="connsiteY0"/>
                </a:cxn>
                <a:cxn ang="0">
                  <a:pos x="connsiteX1" y="connsiteY1"/>
                </a:cxn>
                <a:cxn ang="0">
                  <a:pos x="connsiteX2" y="connsiteY2"/>
                </a:cxn>
              </a:cxnLst>
              <a:rect l="l" t="t" r="r" b="b"/>
              <a:pathLst>
                <a:path w="9525" h="9525">
                  <a:moveTo>
                    <a:pt x="7338" y="7144"/>
                  </a:moveTo>
                  <a:cubicBezTo>
                    <a:pt x="8291" y="7144"/>
                    <a:pt x="8291" y="8096"/>
                    <a:pt x="9243" y="9049"/>
                  </a:cubicBezTo>
                  <a:cubicBezTo>
                    <a:pt x="9243" y="8096"/>
                    <a:pt x="6386" y="9049"/>
                    <a:pt x="733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4" name="Freeform: Shape 243">
              <a:extLst>
                <a:ext uri="{FF2B5EF4-FFF2-40B4-BE49-F238E27FC236}">
                  <a16:creationId xmlns:a16="http://schemas.microsoft.com/office/drawing/2014/main" xmlns="" id="{7A1AC697-DE66-4954-B0F0-34944DEF1457}"/>
                </a:ext>
              </a:extLst>
            </p:cNvPr>
            <p:cNvSpPr/>
            <p:nvPr/>
          </p:nvSpPr>
          <p:spPr>
            <a:xfrm>
              <a:off x="7267857" y="2812970"/>
              <a:ext cx="9525" cy="9525"/>
            </a:xfrm>
            <a:custGeom>
              <a:avLst/>
              <a:gdLst>
                <a:gd name="connsiteX0" fmla="*/ 7338 w 9525"/>
                <a:gd name="connsiteY0" fmla="*/ 7382 h 9525"/>
                <a:gd name="connsiteX1" fmla="*/ 9243 w 9525"/>
                <a:gd name="connsiteY1" fmla="*/ 8334 h 9525"/>
                <a:gd name="connsiteX2" fmla="*/ 7338 w 9525"/>
                <a:gd name="connsiteY2" fmla="*/ 7382 h 9525"/>
              </a:gdLst>
              <a:ahLst/>
              <a:cxnLst>
                <a:cxn ang="0">
                  <a:pos x="connsiteX0" y="connsiteY0"/>
                </a:cxn>
                <a:cxn ang="0">
                  <a:pos x="connsiteX1" y="connsiteY1"/>
                </a:cxn>
                <a:cxn ang="0">
                  <a:pos x="connsiteX2" y="connsiteY2"/>
                </a:cxn>
              </a:cxnLst>
              <a:rect l="l" t="t" r="r" b="b"/>
              <a:pathLst>
                <a:path w="9525" h="9525">
                  <a:moveTo>
                    <a:pt x="7338" y="7382"/>
                  </a:moveTo>
                  <a:cubicBezTo>
                    <a:pt x="8291" y="7382"/>
                    <a:pt x="9243" y="6429"/>
                    <a:pt x="9243" y="8334"/>
                  </a:cubicBezTo>
                  <a:cubicBezTo>
                    <a:pt x="9243" y="7382"/>
                    <a:pt x="6386" y="9287"/>
                    <a:pt x="7338" y="7382"/>
                  </a:cubicBezTo>
                  <a:close/>
                </a:path>
              </a:pathLst>
            </a:custGeom>
            <a:grpFill/>
            <a:ln w="9525" cap="flat">
              <a:noFill/>
              <a:prstDash val="solid"/>
              <a:miter/>
            </a:ln>
          </p:spPr>
          <p:txBody>
            <a:bodyPr rtlCol="0" anchor="ctr"/>
            <a:lstStyle/>
            <a:p>
              <a:endParaRPr lang="en-US">
                <a:solidFill>
                  <a:prstClr val="black"/>
                </a:solidFill>
              </a:endParaRPr>
            </a:p>
          </p:txBody>
        </p:sp>
        <p:sp>
          <p:nvSpPr>
            <p:cNvPr id="245" name="Freeform: Shape 244">
              <a:extLst>
                <a:ext uri="{FF2B5EF4-FFF2-40B4-BE49-F238E27FC236}">
                  <a16:creationId xmlns:a16="http://schemas.microsoft.com/office/drawing/2014/main" xmlns="" id="{72A845D7-844E-4F87-A52F-C35812257A09}"/>
                </a:ext>
              </a:extLst>
            </p:cNvPr>
            <p:cNvSpPr/>
            <p:nvPr/>
          </p:nvSpPr>
          <p:spPr>
            <a:xfrm>
              <a:off x="7278529" y="28132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6" name="Freeform: Shape 245">
              <a:extLst>
                <a:ext uri="{FF2B5EF4-FFF2-40B4-BE49-F238E27FC236}">
                  <a16:creationId xmlns:a16="http://schemas.microsoft.com/office/drawing/2014/main" xmlns="" id="{025F813C-DEFD-453D-B75A-FC7B7CE9CA1C}"/>
                </a:ext>
              </a:extLst>
            </p:cNvPr>
            <p:cNvSpPr/>
            <p:nvPr/>
          </p:nvSpPr>
          <p:spPr>
            <a:xfrm>
              <a:off x="7473644" y="2842021"/>
              <a:ext cx="9525" cy="9525"/>
            </a:xfrm>
            <a:custGeom>
              <a:avLst/>
              <a:gdLst>
                <a:gd name="connsiteX0" fmla="*/ 8244 w 9525"/>
                <a:gd name="connsiteY0" fmla="*/ 7858 h 9525"/>
                <a:gd name="connsiteX1" fmla="*/ 8244 w 9525"/>
                <a:gd name="connsiteY1" fmla="*/ 7858 h 9525"/>
              </a:gdLst>
              <a:ahLst/>
              <a:cxnLst>
                <a:cxn ang="0">
                  <a:pos x="connsiteX0" y="connsiteY0"/>
                </a:cxn>
                <a:cxn ang="0">
                  <a:pos x="connsiteX1" y="connsiteY1"/>
                </a:cxn>
              </a:cxnLst>
              <a:rect l="l" t="t" r="r" b="b"/>
              <a:pathLst>
                <a:path w="9525" h="9525">
                  <a:moveTo>
                    <a:pt x="8244" y="7858"/>
                  </a:moveTo>
                  <a:cubicBezTo>
                    <a:pt x="6339" y="6906"/>
                    <a:pt x="7291" y="6906"/>
                    <a:pt x="82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247" name="Freeform: Shape 246">
              <a:extLst>
                <a:ext uri="{FF2B5EF4-FFF2-40B4-BE49-F238E27FC236}">
                  <a16:creationId xmlns:a16="http://schemas.microsoft.com/office/drawing/2014/main" xmlns="" id="{FE90E798-98CC-4C49-BB91-2ACB9E41D221}"/>
                </a:ext>
              </a:extLst>
            </p:cNvPr>
            <p:cNvSpPr/>
            <p:nvPr/>
          </p:nvSpPr>
          <p:spPr>
            <a:xfrm>
              <a:off x="7559516" y="286083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7144" y="8096"/>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8" name="Freeform: Shape 247">
              <a:extLst>
                <a:ext uri="{FF2B5EF4-FFF2-40B4-BE49-F238E27FC236}">
                  <a16:creationId xmlns:a16="http://schemas.microsoft.com/office/drawing/2014/main" xmlns="" id="{4DAF98DC-1AA5-4985-90FC-F2C9BD7F50A8}"/>
                </a:ext>
              </a:extLst>
            </p:cNvPr>
            <p:cNvSpPr/>
            <p:nvPr/>
          </p:nvSpPr>
          <p:spPr>
            <a:xfrm>
              <a:off x="7606189" y="2863056"/>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809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249" name="Freeform: Shape 248">
              <a:extLst>
                <a:ext uri="{FF2B5EF4-FFF2-40B4-BE49-F238E27FC236}">
                  <a16:creationId xmlns:a16="http://schemas.microsoft.com/office/drawing/2014/main" xmlns="" id="{AD866B14-D6C7-4BAA-9752-3252DFB7DD59}"/>
                </a:ext>
              </a:extLst>
            </p:cNvPr>
            <p:cNvSpPr/>
            <p:nvPr/>
          </p:nvSpPr>
          <p:spPr>
            <a:xfrm>
              <a:off x="7786303" y="266938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6" y="7144"/>
                    <a:pt x="4194"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0" name="Freeform: Shape 249">
              <a:extLst>
                <a:ext uri="{FF2B5EF4-FFF2-40B4-BE49-F238E27FC236}">
                  <a16:creationId xmlns:a16="http://schemas.microsoft.com/office/drawing/2014/main" xmlns="" id="{EF573B19-5AF5-40E4-A9B6-62637225102B}"/>
                </a:ext>
              </a:extLst>
            </p:cNvPr>
            <p:cNvSpPr/>
            <p:nvPr/>
          </p:nvSpPr>
          <p:spPr>
            <a:xfrm>
              <a:off x="7782401" y="26569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7146"/>
                    <a:pt x="9049"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1" name="Freeform: Shape 250">
              <a:extLst>
                <a:ext uri="{FF2B5EF4-FFF2-40B4-BE49-F238E27FC236}">
                  <a16:creationId xmlns:a16="http://schemas.microsoft.com/office/drawing/2014/main" xmlns="" id="{3780F65F-68E6-4100-8FBE-AD75A11804E9}"/>
                </a:ext>
              </a:extLst>
            </p:cNvPr>
            <p:cNvSpPr/>
            <p:nvPr/>
          </p:nvSpPr>
          <p:spPr>
            <a:xfrm>
              <a:off x="7777776" y="2660808"/>
              <a:ext cx="9525" cy="19050"/>
            </a:xfrm>
            <a:custGeom>
              <a:avLst/>
              <a:gdLst>
                <a:gd name="connsiteX0" fmla="*/ 7959 w 9525"/>
                <a:gd name="connsiteY0" fmla="*/ 11906 h 19050"/>
                <a:gd name="connsiteX1" fmla="*/ 8911 w 9525"/>
                <a:gd name="connsiteY1" fmla="*/ 7144 h 19050"/>
                <a:gd name="connsiteX2" fmla="*/ 7959 w 9525"/>
                <a:gd name="connsiteY2" fmla="*/ 11906 h 19050"/>
              </a:gdLst>
              <a:ahLst/>
              <a:cxnLst>
                <a:cxn ang="0">
                  <a:pos x="connsiteX0" y="connsiteY0"/>
                </a:cxn>
                <a:cxn ang="0">
                  <a:pos x="connsiteX1" y="connsiteY1"/>
                </a:cxn>
                <a:cxn ang="0">
                  <a:pos x="connsiteX2" y="connsiteY2"/>
                </a:cxn>
              </a:cxnLst>
              <a:rect l="l" t="t" r="r" b="b"/>
              <a:pathLst>
                <a:path w="9525" h="19050">
                  <a:moveTo>
                    <a:pt x="7959" y="11906"/>
                  </a:moveTo>
                  <a:cubicBezTo>
                    <a:pt x="8911" y="10001"/>
                    <a:pt x="8911" y="9049"/>
                    <a:pt x="8911" y="7144"/>
                  </a:cubicBezTo>
                  <a:cubicBezTo>
                    <a:pt x="7959" y="9049"/>
                    <a:pt x="6054" y="10954"/>
                    <a:pt x="7959"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52" name="Freeform: Shape 251">
              <a:extLst>
                <a:ext uri="{FF2B5EF4-FFF2-40B4-BE49-F238E27FC236}">
                  <a16:creationId xmlns:a16="http://schemas.microsoft.com/office/drawing/2014/main" xmlns="" id="{EC3DB208-EBEA-4C97-9F59-54274D2C6F1D}"/>
                </a:ext>
              </a:extLst>
            </p:cNvPr>
            <p:cNvSpPr/>
            <p:nvPr/>
          </p:nvSpPr>
          <p:spPr>
            <a:xfrm>
              <a:off x="7775258" y="2665423"/>
              <a:ext cx="9525" cy="9525"/>
            </a:xfrm>
            <a:custGeom>
              <a:avLst/>
              <a:gdLst>
                <a:gd name="connsiteX0" fmla="*/ 8573 w 9525"/>
                <a:gd name="connsiteY0" fmla="*/ 8244 h 9525"/>
                <a:gd name="connsiteX1" fmla="*/ 8573 w 9525"/>
                <a:gd name="connsiteY1" fmla="*/ 8244 h 9525"/>
              </a:gdLst>
              <a:ahLst/>
              <a:cxnLst>
                <a:cxn ang="0">
                  <a:pos x="connsiteX0" y="connsiteY0"/>
                </a:cxn>
                <a:cxn ang="0">
                  <a:pos x="connsiteX1" y="connsiteY1"/>
                </a:cxn>
              </a:cxnLst>
              <a:rect l="l" t="t" r="r" b="b"/>
              <a:pathLst>
                <a:path w="9525" h="9525">
                  <a:moveTo>
                    <a:pt x="8573" y="8244"/>
                  </a:moveTo>
                  <a:cubicBezTo>
                    <a:pt x="6667" y="7291"/>
                    <a:pt x="6667" y="6339"/>
                    <a:pt x="8573" y="8244"/>
                  </a:cubicBezTo>
                  <a:close/>
                </a:path>
              </a:pathLst>
            </a:custGeom>
            <a:grpFill/>
            <a:ln w="9525" cap="flat">
              <a:noFill/>
              <a:prstDash val="solid"/>
              <a:miter/>
            </a:ln>
          </p:spPr>
          <p:txBody>
            <a:bodyPr rtlCol="0" anchor="ctr"/>
            <a:lstStyle/>
            <a:p>
              <a:endParaRPr lang="en-US">
                <a:solidFill>
                  <a:prstClr val="black"/>
                </a:solidFill>
              </a:endParaRPr>
            </a:p>
          </p:txBody>
        </p:sp>
        <p:sp>
          <p:nvSpPr>
            <p:cNvPr id="253" name="Freeform: Shape 252">
              <a:extLst>
                <a:ext uri="{FF2B5EF4-FFF2-40B4-BE49-F238E27FC236}">
                  <a16:creationId xmlns:a16="http://schemas.microsoft.com/office/drawing/2014/main" xmlns="" id="{337B6594-A88B-4F16-8C34-3997F129248B}"/>
                </a:ext>
              </a:extLst>
            </p:cNvPr>
            <p:cNvSpPr/>
            <p:nvPr/>
          </p:nvSpPr>
          <p:spPr>
            <a:xfrm>
              <a:off x="7768352" y="26646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8096"/>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4" name="Freeform: Shape 253">
              <a:extLst>
                <a:ext uri="{FF2B5EF4-FFF2-40B4-BE49-F238E27FC236}">
                  <a16:creationId xmlns:a16="http://schemas.microsoft.com/office/drawing/2014/main" xmlns="" id="{0C226684-D621-42F6-8033-F3B02776F1D7}"/>
                </a:ext>
              </a:extLst>
            </p:cNvPr>
            <p:cNvSpPr/>
            <p:nvPr/>
          </p:nvSpPr>
          <p:spPr>
            <a:xfrm>
              <a:off x="7765256" y="2656277"/>
              <a:ext cx="19050" cy="19050"/>
            </a:xfrm>
            <a:custGeom>
              <a:avLst/>
              <a:gdLst>
                <a:gd name="connsiteX0" fmla="*/ 7144 w 19050"/>
                <a:gd name="connsiteY0" fmla="*/ 15485 h 19050"/>
                <a:gd name="connsiteX1" fmla="*/ 7144 w 19050"/>
                <a:gd name="connsiteY1" fmla="*/ 15485 h 19050"/>
              </a:gdLst>
              <a:ahLst/>
              <a:cxnLst>
                <a:cxn ang="0">
                  <a:pos x="connsiteX0" y="connsiteY0"/>
                </a:cxn>
                <a:cxn ang="0">
                  <a:pos x="connsiteX1" y="connsiteY1"/>
                </a:cxn>
              </a:cxnLst>
              <a:rect l="l" t="t" r="r" b="b"/>
              <a:pathLst>
                <a:path w="19050" h="19050">
                  <a:moveTo>
                    <a:pt x="7144" y="15485"/>
                  </a:moveTo>
                  <a:cubicBezTo>
                    <a:pt x="8096" y="20248"/>
                    <a:pt x="25241" y="-5470"/>
                    <a:pt x="7144" y="15485"/>
                  </a:cubicBezTo>
                  <a:close/>
                </a:path>
              </a:pathLst>
            </a:custGeom>
            <a:grpFill/>
            <a:ln w="9525" cap="flat">
              <a:noFill/>
              <a:prstDash val="solid"/>
              <a:miter/>
            </a:ln>
          </p:spPr>
          <p:txBody>
            <a:bodyPr rtlCol="0" anchor="ctr"/>
            <a:lstStyle/>
            <a:p>
              <a:endParaRPr lang="en-US">
                <a:solidFill>
                  <a:prstClr val="black"/>
                </a:solidFill>
              </a:endParaRPr>
            </a:p>
          </p:txBody>
        </p:sp>
        <p:sp>
          <p:nvSpPr>
            <p:cNvPr id="255" name="Freeform: Shape 254">
              <a:extLst>
                <a:ext uri="{FF2B5EF4-FFF2-40B4-BE49-F238E27FC236}">
                  <a16:creationId xmlns:a16="http://schemas.microsoft.com/office/drawing/2014/main" xmlns="" id="{EAEDBD4B-3F28-46AC-8B61-F7D4954CA00B}"/>
                </a:ext>
              </a:extLst>
            </p:cNvPr>
            <p:cNvSpPr/>
            <p:nvPr/>
          </p:nvSpPr>
          <p:spPr>
            <a:xfrm>
              <a:off x="7769066" y="266419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8096"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56" name="Freeform: Shape 255">
              <a:extLst>
                <a:ext uri="{FF2B5EF4-FFF2-40B4-BE49-F238E27FC236}">
                  <a16:creationId xmlns:a16="http://schemas.microsoft.com/office/drawing/2014/main" xmlns="" id="{7395A701-5D5D-44EF-A8BB-D78F2D3EA348}"/>
                </a:ext>
              </a:extLst>
            </p:cNvPr>
            <p:cNvSpPr/>
            <p:nvPr/>
          </p:nvSpPr>
          <p:spPr>
            <a:xfrm>
              <a:off x="7772876" y="266322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1000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257" name="Freeform: Shape 256">
              <a:extLst>
                <a:ext uri="{FF2B5EF4-FFF2-40B4-BE49-F238E27FC236}">
                  <a16:creationId xmlns:a16="http://schemas.microsoft.com/office/drawing/2014/main" xmlns="" id="{DFF5BF07-CDD0-46E0-961A-2A407A5B5424}"/>
                </a:ext>
              </a:extLst>
            </p:cNvPr>
            <p:cNvSpPr/>
            <p:nvPr/>
          </p:nvSpPr>
          <p:spPr>
            <a:xfrm>
              <a:off x="7757934" y="2655318"/>
              <a:ext cx="9525" cy="19050"/>
            </a:xfrm>
            <a:custGeom>
              <a:avLst/>
              <a:gdLst>
                <a:gd name="connsiteX0" fmla="*/ 8751 w 9525"/>
                <a:gd name="connsiteY0" fmla="*/ 16444 h 19050"/>
                <a:gd name="connsiteX1" fmla="*/ 8751 w 9525"/>
                <a:gd name="connsiteY1" fmla="*/ 16444 h 19050"/>
              </a:gdLst>
              <a:ahLst/>
              <a:cxnLst>
                <a:cxn ang="0">
                  <a:pos x="connsiteX0" y="connsiteY0"/>
                </a:cxn>
                <a:cxn ang="0">
                  <a:pos x="connsiteX1" y="connsiteY1"/>
                </a:cxn>
              </a:cxnLst>
              <a:rect l="l" t="t" r="r" b="b"/>
              <a:pathLst>
                <a:path w="9525" h="19050">
                  <a:moveTo>
                    <a:pt x="8751" y="16444"/>
                  </a:moveTo>
                  <a:cubicBezTo>
                    <a:pt x="11609" y="3109"/>
                    <a:pt x="3989" y="5014"/>
                    <a:pt x="8751" y="16444"/>
                  </a:cubicBezTo>
                  <a:close/>
                </a:path>
              </a:pathLst>
            </a:custGeom>
            <a:grpFill/>
            <a:ln w="9525" cap="flat">
              <a:noFill/>
              <a:prstDash val="solid"/>
              <a:miter/>
            </a:ln>
          </p:spPr>
          <p:txBody>
            <a:bodyPr rtlCol="0" anchor="ctr"/>
            <a:lstStyle/>
            <a:p>
              <a:endParaRPr lang="en-US">
                <a:solidFill>
                  <a:prstClr val="black"/>
                </a:solidFill>
              </a:endParaRPr>
            </a:p>
          </p:txBody>
        </p:sp>
        <p:sp>
          <p:nvSpPr>
            <p:cNvPr id="258" name="Freeform: Shape 257">
              <a:extLst>
                <a:ext uri="{FF2B5EF4-FFF2-40B4-BE49-F238E27FC236}">
                  <a16:creationId xmlns:a16="http://schemas.microsoft.com/office/drawing/2014/main" xmlns="" id="{F2586AB8-1C07-460A-AE90-A45928DD9F91}"/>
                </a:ext>
              </a:extLst>
            </p:cNvPr>
            <p:cNvSpPr/>
            <p:nvPr/>
          </p:nvSpPr>
          <p:spPr>
            <a:xfrm>
              <a:off x="7755731" y="26493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9" name="Freeform: Shape 258">
              <a:extLst>
                <a:ext uri="{FF2B5EF4-FFF2-40B4-BE49-F238E27FC236}">
                  <a16:creationId xmlns:a16="http://schemas.microsoft.com/office/drawing/2014/main" xmlns="" id="{11709F34-7D37-4B19-B801-52EC3A825140}"/>
                </a:ext>
              </a:extLst>
            </p:cNvPr>
            <p:cNvSpPr/>
            <p:nvPr/>
          </p:nvSpPr>
          <p:spPr>
            <a:xfrm>
              <a:off x="7741444" y="2651640"/>
              <a:ext cx="19050" cy="19050"/>
            </a:xfrm>
            <a:custGeom>
              <a:avLst/>
              <a:gdLst>
                <a:gd name="connsiteX0" fmla="*/ 7144 w 19050"/>
                <a:gd name="connsiteY0" fmla="*/ 13455 h 19050"/>
                <a:gd name="connsiteX1" fmla="*/ 7144 w 19050"/>
                <a:gd name="connsiteY1" fmla="*/ 13455 h 19050"/>
              </a:gdLst>
              <a:ahLst/>
              <a:cxnLst>
                <a:cxn ang="0">
                  <a:pos x="connsiteX0" y="connsiteY0"/>
                </a:cxn>
                <a:cxn ang="0">
                  <a:pos x="connsiteX1" y="connsiteY1"/>
                </a:cxn>
              </a:cxnLst>
              <a:rect l="l" t="t" r="r" b="b"/>
              <a:pathLst>
                <a:path w="19050" h="19050">
                  <a:moveTo>
                    <a:pt x="7144" y="13455"/>
                  </a:moveTo>
                  <a:cubicBezTo>
                    <a:pt x="26194" y="8692"/>
                    <a:pt x="18574" y="2025"/>
                    <a:pt x="714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260" name="Freeform: Shape 259">
              <a:extLst>
                <a:ext uri="{FF2B5EF4-FFF2-40B4-BE49-F238E27FC236}">
                  <a16:creationId xmlns:a16="http://schemas.microsoft.com/office/drawing/2014/main" xmlns="" id="{23F961AD-9E21-473D-8B04-20EB0CF458AF}"/>
                </a:ext>
              </a:extLst>
            </p:cNvPr>
            <p:cNvSpPr/>
            <p:nvPr/>
          </p:nvSpPr>
          <p:spPr>
            <a:xfrm>
              <a:off x="7741169" y="2648861"/>
              <a:ext cx="9525" cy="9525"/>
            </a:xfrm>
            <a:custGeom>
              <a:avLst/>
              <a:gdLst>
                <a:gd name="connsiteX0" fmla="*/ 7419 w 9525"/>
                <a:gd name="connsiteY0" fmla="*/ 9566 h 9525"/>
                <a:gd name="connsiteX1" fmla="*/ 7419 w 9525"/>
                <a:gd name="connsiteY1" fmla="*/ 9566 h 9525"/>
              </a:gdLst>
              <a:ahLst/>
              <a:cxnLst>
                <a:cxn ang="0">
                  <a:pos x="connsiteX0" y="connsiteY0"/>
                </a:cxn>
                <a:cxn ang="0">
                  <a:pos x="connsiteX1" y="connsiteY1"/>
                </a:cxn>
              </a:cxnLst>
              <a:rect l="l" t="t" r="r" b="b"/>
              <a:pathLst>
                <a:path w="9525" h="9525">
                  <a:moveTo>
                    <a:pt x="7419" y="9566"/>
                  </a:moveTo>
                  <a:cubicBezTo>
                    <a:pt x="6466" y="2898"/>
                    <a:pt x="8371" y="12423"/>
                    <a:pt x="7419" y="9566"/>
                  </a:cubicBezTo>
                  <a:close/>
                </a:path>
              </a:pathLst>
            </a:custGeom>
            <a:grpFill/>
            <a:ln w="9525" cap="flat">
              <a:noFill/>
              <a:prstDash val="solid"/>
              <a:miter/>
            </a:ln>
          </p:spPr>
          <p:txBody>
            <a:bodyPr rtlCol="0" anchor="ctr"/>
            <a:lstStyle/>
            <a:p>
              <a:endParaRPr lang="en-US">
                <a:solidFill>
                  <a:prstClr val="black"/>
                </a:solidFill>
              </a:endParaRPr>
            </a:p>
          </p:txBody>
        </p:sp>
        <p:sp>
          <p:nvSpPr>
            <p:cNvPr id="261" name="Freeform: Shape 260">
              <a:extLst>
                <a:ext uri="{FF2B5EF4-FFF2-40B4-BE49-F238E27FC236}">
                  <a16:creationId xmlns:a16="http://schemas.microsoft.com/office/drawing/2014/main" xmlns="" id="{A4AE2F4C-3197-4600-AD1D-9E3487154ACD}"/>
                </a:ext>
              </a:extLst>
            </p:cNvPr>
            <p:cNvSpPr/>
            <p:nvPr/>
          </p:nvSpPr>
          <p:spPr>
            <a:xfrm>
              <a:off x="7731218" y="2650961"/>
              <a:ext cx="9525" cy="19050"/>
            </a:xfrm>
            <a:custGeom>
              <a:avLst/>
              <a:gdLst>
                <a:gd name="connsiteX0" fmla="*/ 9750 w 9525"/>
                <a:gd name="connsiteY0" fmla="*/ 14133 h 19050"/>
                <a:gd name="connsiteX1" fmla="*/ 9750 w 9525"/>
                <a:gd name="connsiteY1" fmla="*/ 14133 h 19050"/>
              </a:gdLst>
              <a:ahLst/>
              <a:cxnLst>
                <a:cxn ang="0">
                  <a:pos x="connsiteX0" y="connsiteY0"/>
                </a:cxn>
                <a:cxn ang="0">
                  <a:pos x="connsiteX1" y="connsiteY1"/>
                </a:cxn>
              </a:cxnLst>
              <a:rect l="l" t="t" r="r" b="b"/>
              <a:pathLst>
                <a:path w="9525" h="19050">
                  <a:moveTo>
                    <a:pt x="9750" y="14133"/>
                  </a:moveTo>
                  <a:cubicBezTo>
                    <a:pt x="7845" y="-2059"/>
                    <a:pt x="4988" y="15086"/>
                    <a:pt x="9750" y="14133"/>
                  </a:cubicBezTo>
                  <a:close/>
                </a:path>
              </a:pathLst>
            </a:custGeom>
            <a:grpFill/>
            <a:ln w="9525" cap="flat">
              <a:noFill/>
              <a:prstDash val="solid"/>
              <a:miter/>
            </a:ln>
          </p:spPr>
          <p:txBody>
            <a:bodyPr rtlCol="0" anchor="ctr"/>
            <a:lstStyle/>
            <a:p>
              <a:endParaRPr lang="en-US">
                <a:solidFill>
                  <a:prstClr val="black"/>
                </a:solidFill>
              </a:endParaRPr>
            </a:p>
          </p:txBody>
        </p:sp>
        <p:sp>
          <p:nvSpPr>
            <p:cNvPr id="262" name="Freeform: Shape 261">
              <a:extLst>
                <a:ext uri="{FF2B5EF4-FFF2-40B4-BE49-F238E27FC236}">
                  <a16:creationId xmlns:a16="http://schemas.microsoft.com/office/drawing/2014/main" xmlns="" id="{DC65A436-EE01-4E5E-9726-02E6084FCCF1}"/>
                </a:ext>
              </a:extLst>
            </p:cNvPr>
            <p:cNvSpPr/>
            <p:nvPr/>
          </p:nvSpPr>
          <p:spPr>
            <a:xfrm>
              <a:off x="7737634" y="26579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8096"/>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263" name="Freeform: Shape 262">
              <a:extLst>
                <a:ext uri="{FF2B5EF4-FFF2-40B4-BE49-F238E27FC236}">
                  <a16:creationId xmlns:a16="http://schemas.microsoft.com/office/drawing/2014/main" xmlns="" id="{3D1180C3-E42C-4844-9B81-A340E049AC0A}"/>
                </a:ext>
              </a:extLst>
            </p:cNvPr>
            <p:cNvSpPr/>
            <p:nvPr/>
          </p:nvSpPr>
          <p:spPr>
            <a:xfrm>
              <a:off x="7726204" y="264937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4" name="Freeform: Shape 263">
              <a:extLst>
                <a:ext uri="{FF2B5EF4-FFF2-40B4-BE49-F238E27FC236}">
                  <a16:creationId xmlns:a16="http://schemas.microsoft.com/office/drawing/2014/main" xmlns="" id="{4EC0313C-81FF-49D2-8F8B-7B7704903D8C}"/>
                </a:ext>
              </a:extLst>
            </p:cNvPr>
            <p:cNvSpPr/>
            <p:nvPr/>
          </p:nvSpPr>
          <p:spPr>
            <a:xfrm>
              <a:off x="7725040" y="265604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5" name="Freeform: Shape 264">
              <a:extLst>
                <a:ext uri="{FF2B5EF4-FFF2-40B4-BE49-F238E27FC236}">
                  <a16:creationId xmlns:a16="http://schemas.microsoft.com/office/drawing/2014/main" xmlns="" id="{E8004AC3-0063-48FF-95FA-936E9166B050}"/>
                </a:ext>
              </a:extLst>
            </p:cNvPr>
            <p:cNvSpPr/>
            <p:nvPr/>
          </p:nvSpPr>
          <p:spPr>
            <a:xfrm>
              <a:off x="7640479" y="2638758"/>
              <a:ext cx="95250" cy="28575"/>
            </a:xfrm>
            <a:custGeom>
              <a:avLst/>
              <a:gdLst>
                <a:gd name="connsiteX0" fmla="*/ 7144 w 95250"/>
                <a:gd name="connsiteY0" fmla="*/ 11097 h 28575"/>
                <a:gd name="connsiteX1" fmla="*/ 90011 w 95250"/>
                <a:gd name="connsiteY1" fmla="*/ 22527 h 28575"/>
                <a:gd name="connsiteX2" fmla="*/ 90011 w 95250"/>
                <a:gd name="connsiteY2" fmla="*/ 14907 h 28575"/>
                <a:gd name="connsiteX3" fmla="*/ 7144 w 95250"/>
                <a:gd name="connsiteY3" fmla="*/ 11097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1097"/>
                  </a:moveTo>
                  <a:cubicBezTo>
                    <a:pt x="9049" y="36814"/>
                    <a:pt x="85249" y="19669"/>
                    <a:pt x="90011" y="22527"/>
                  </a:cubicBezTo>
                  <a:cubicBezTo>
                    <a:pt x="85249" y="19669"/>
                    <a:pt x="85249" y="16812"/>
                    <a:pt x="90011" y="14907"/>
                  </a:cubicBezTo>
                  <a:cubicBezTo>
                    <a:pt x="53816" y="-3191"/>
                    <a:pt x="25241" y="16812"/>
                    <a:pt x="7144" y="11097"/>
                  </a:cubicBezTo>
                  <a:close/>
                </a:path>
              </a:pathLst>
            </a:custGeom>
            <a:grpFill/>
            <a:ln w="9525" cap="flat">
              <a:noFill/>
              <a:prstDash val="solid"/>
              <a:miter/>
            </a:ln>
          </p:spPr>
          <p:txBody>
            <a:bodyPr rtlCol="0" anchor="ctr"/>
            <a:lstStyle/>
            <a:p>
              <a:endParaRPr lang="en-US">
                <a:solidFill>
                  <a:prstClr val="black"/>
                </a:solidFill>
              </a:endParaRPr>
            </a:p>
          </p:txBody>
        </p:sp>
        <p:sp>
          <p:nvSpPr>
            <p:cNvPr id="266" name="Freeform: Shape 265">
              <a:extLst>
                <a:ext uri="{FF2B5EF4-FFF2-40B4-BE49-F238E27FC236}">
                  <a16:creationId xmlns:a16="http://schemas.microsoft.com/office/drawing/2014/main" xmlns="" id="{01BDB315-0DA2-41A5-B092-DFD5E0F0685C}"/>
                </a:ext>
              </a:extLst>
            </p:cNvPr>
            <p:cNvSpPr/>
            <p:nvPr/>
          </p:nvSpPr>
          <p:spPr>
            <a:xfrm>
              <a:off x="7650004" y="2638606"/>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4"/>
                    <a:pt x="7144" y="7438"/>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267" name="Freeform: Shape 266">
              <a:extLst>
                <a:ext uri="{FF2B5EF4-FFF2-40B4-BE49-F238E27FC236}">
                  <a16:creationId xmlns:a16="http://schemas.microsoft.com/office/drawing/2014/main" xmlns="" id="{0F640866-7418-4D06-B48B-32AC0672FEB1}"/>
                </a:ext>
              </a:extLst>
            </p:cNvPr>
            <p:cNvSpPr/>
            <p:nvPr/>
          </p:nvSpPr>
          <p:spPr>
            <a:xfrm>
              <a:off x="7640479" y="26427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8" name="Freeform: Shape 267">
              <a:extLst>
                <a:ext uri="{FF2B5EF4-FFF2-40B4-BE49-F238E27FC236}">
                  <a16:creationId xmlns:a16="http://schemas.microsoft.com/office/drawing/2014/main" xmlns="" id="{BDE3A4B8-537C-4CEE-B685-D709AFD777D6}"/>
                </a:ext>
              </a:extLst>
            </p:cNvPr>
            <p:cNvSpPr/>
            <p:nvPr/>
          </p:nvSpPr>
          <p:spPr>
            <a:xfrm>
              <a:off x="7658682" y="2653993"/>
              <a:ext cx="9525" cy="9525"/>
            </a:xfrm>
            <a:custGeom>
              <a:avLst/>
              <a:gdLst>
                <a:gd name="connsiteX0" fmla="*/ 7990 w 9525"/>
                <a:gd name="connsiteY0" fmla="*/ 8244 h 9525"/>
                <a:gd name="connsiteX1" fmla="*/ 7990 w 9525"/>
                <a:gd name="connsiteY1" fmla="*/ 8244 h 9525"/>
              </a:gdLst>
              <a:ahLst/>
              <a:cxnLst>
                <a:cxn ang="0">
                  <a:pos x="connsiteX0" y="connsiteY0"/>
                </a:cxn>
                <a:cxn ang="0">
                  <a:pos x="connsiteX1" y="connsiteY1"/>
                </a:cxn>
              </a:cxnLst>
              <a:rect l="l" t="t" r="r" b="b"/>
              <a:pathLst>
                <a:path w="9525" h="9525">
                  <a:moveTo>
                    <a:pt x="7990" y="8244"/>
                  </a:moveTo>
                  <a:cubicBezTo>
                    <a:pt x="7990" y="7291"/>
                    <a:pt x="6086" y="6339"/>
                    <a:pt x="7990" y="8244"/>
                  </a:cubicBezTo>
                  <a:close/>
                </a:path>
              </a:pathLst>
            </a:custGeom>
            <a:grpFill/>
            <a:ln w="9525" cap="flat">
              <a:noFill/>
              <a:prstDash val="solid"/>
              <a:miter/>
            </a:ln>
          </p:spPr>
          <p:txBody>
            <a:bodyPr rtlCol="0" anchor="ctr"/>
            <a:lstStyle/>
            <a:p>
              <a:endParaRPr lang="en-US">
                <a:solidFill>
                  <a:prstClr val="black"/>
                </a:solidFill>
              </a:endParaRPr>
            </a:p>
          </p:txBody>
        </p:sp>
        <p:sp>
          <p:nvSpPr>
            <p:cNvPr id="269" name="Freeform: Shape 268">
              <a:extLst>
                <a:ext uri="{FF2B5EF4-FFF2-40B4-BE49-F238E27FC236}">
                  <a16:creationId xmlns:a16="http://schemas.microsoft.com/office/drawing/2014/main" xmlns="" id="{830D2350-5E37-41FD-A938-D39C3F48E2AF}"/>
                </a:ext>
              </a:extLst>
            </p:cNvPr>
            <p:cNvSpPr/>
            <p:nvPr/>
          </p:nvSpPr>
          <p:spPr>
            <a:xfrm>
              <a:off x="7662386" y="2639853"/>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0" name="Freeform: Shape 269">
              <a:extLst>
                <a:ext uri="{FF2B5EF4-FFF2-40B4-BE49-F238E27FC236}">
                  <a16:creationId xmlns:a16="http://schemas.microsoft.com/office/drawing/2014/main" xmlns="" id="{41B8A32C-BE2D-4E59-BE7C-9C905825E8B5}"/>
                </a:ext>
              </a:extLst>
            </p:cNvPr>
            <p:cNvSpPr/>
            <p:nvPr/>
          </p:nvSpPr>
          <p:spPr>
            <a:xfrm>
              <a:off x="7682716" y="2641758"/>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271" name="Freeform: Shape 270">
              <a:extLst>
                <a:ext uri="{FF2B5EF4-FFF2-40B4-BE49-F238E27FC236}">
                  <a16:creationId xmlns:a16="http://schemas.microsoft.com/office/drawing/2014/main" xmlns="" id="{7602B1DD-58EA-49DF-9192-4B87A6ED76AE}"/>
                </a:ext>
              </a:extLst>
            </p:cNvPr>
            <p:cNvSpPr/>
            <p:nvPr/>
          </p:nvSpPr>
          <p:spPr>
            <a:xfrm>
              <a:off x="7642585" y="2639853"/>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9800" y="7144"/>
                    <a:pt x="3132" y="10954"/>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2" name="Freeform: Shape 271">
              <a:extLst>
                <a:ext uri="{FF2B5EF4-FFF2-40B4-BE49-F238E27FC236}">
                  <a16:creationId xmlns:a16="http://schemas.microsoft.com/office/drawing/2014/main" xmlns="" id="{E86E319E-9D92-48D1-92CE-868DAAB18649}"/>
                </a:ext>
              </a:extLst>
            </p:cNvPr>
            <p:cNvSpPr/>
            <p:nvPr/>
          </p:nvSpPr>
          <p:spPr>
            <a:xfrm>
              <a:off x="7594307" y="2642711"/>
              <a:ext cx="57150" cy="19050"/>
            </a:xfrm>
            <a:custGeom>
              <a:avLst/>
              <a:gdLst>
                <a:gd name="connsiteX0" fmla="*/ 7596 w 57150"/>
                <a:gd name="connsiteY0" fmla="*/ 19526 h 19050"/>
                <a:gd name="connsiteX1" fmla="*/ 49505 w 57150"/>
                <a:gd name="connsiteY1" fmla="*/ 17621 h 19050"/>
                <a:gd name="connsiteX2" fmla="*/ 50458 w 57150"/>
                <a:gd name="connsiteY2" fmla="*/ 7144 h 19050"/>
                <a:gd name="connsiteX3" fmla="*/ 44743 w 57150"/>
                <a:gd name="connsiteY3" fmla="*/ 7144 h 19050"/>
                <a:gd name="connsiteX4" fmla="*/ 7596 w 57150"/>
                <a:gd name="connsiteY4" fmla="*/ 19526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19050">
                  <a:moveTo>
                    <a:pt x="7596" y="19526"/>
                  </a:moveTo>
                  <a:cubicBezTo>
                    <a:pt x="8548" y="21431"/>
                    <a:pt x="46648" y="17621"/>
                    <a:pt x="49505" y="17621"/>
                  </a:cubicBezTo>
                  <a:cubicBezTo>
                    <a:pt x="50458" y="13811"/>
                    <a:pt x="50458" y="10954"/>
                    <a:pt x="50458" y="7144"/>
                  </a:cubicBezTo>
                  <a:cubicBezTo>
                    <a:pt x="45696" y="11906"/>
                    <a:pt x="43790" y="11906"/>
                    <a:pt x="44743" y="7144"/>
                  </a:cubicBezTo>
                  <a:cubicBezTo>
                    <a:pt x="37123" y="7144"/>
                    <a:pt x="2833" y="17621"/>
                    <a:pt x="7596" y="19526"/>
                  </a:cubicBezTo>
                  <a:close/>
                </a:path>
              </a:pathLst>
            </a:custGeom>
            <a:grpFill/>
            <a:ln w="9525" cap="flat">
              <a:noFill/>
              <a:prstDash val="solid"/>
              <a:miter/>
            </a:ln>
          </p:spPr>
          <p:txBody>
            <a:bodyPr rtlCol="0" anchor="ctr"/>
            <a:lstStyle/>
            <a:p>
              <a:endParaRPr lang="en-US">
                <a:solidFill>
                  <a:prstClr val="black"/>
                </a:solidFill>
              </a:endParaRPr>
            </a:p>
          </p:txBody>
        </p:sp>
        <p:sp>
          <p:nvSpPr>
            <p:cNvPr id="273" name="Freeform: Shape 272">
              <a:extLst>
                <a:ext uri="{FF2B5EF4-FFF2-40B4-BE49-F238E27FC236}">
                  <a16:creationId xmlns:a16="http://schemas.microsoft.com/office/drawing/2014/main" xmlns="" id="{83794CB4-FA1E-49C1-8F01-3B72E4994ACF}"/>
                </a:ext>
              </a:extLst>
            </p:cNvPr>
            <p:cNvSpPr/>
            <p:nvPr/>
          </p:nvSpPr>
          <p:spPr>
            <a:xfrm>
              <a:off x="7625239" y="264271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4" name="Freeform: Shape 273">
              <a:extLst>
                <a:ext uri="{FF2B5EF4-FFF2-40B4-BE49-F238E27FC236}">
                  <a16:creationId xmlns:a16="http://schemas.microsoft.com/office/drawing/2014/main" xmlns="" id="{3CAB7D61-CBD3-40ED-8187-2C2ECD5D86FC}"/>
                </a:ext>
              </a:extLst>
            </p:cNvPr>
            <p:cNvSpPr/>
            <p:nvPr/>
          </p:nvSpPr>
          <p:spPr>
            <a:xfrm>
              <a:off x="7560469" y="2647111"/>
              <a:ext cx="38100" cy="19050"/>
            </a:xfrm>
            <a:custGeom>
              <a:avLst/>
              <a:gdLst>
                <a:gd name="connsiteX0" fmla="*/ 27146 w 38100"/>
                <a:gd name="connsiteY0" fmla="*/ 9411 h 19050"/>
                <a:gd name="connsiteX1" fmla="*/ 7144 w 38100"/>
                <a:gd name="connsiteY1" fmla="*/ 19888 h 19050"/>
                <a:gd name="connsiteX2" fmla="*/ 27146 w 38100"/>
                <a:gd name="connsiteY2" fmla="*/ 9411 h 19050"/>
              </a:gdLst>
              <a:ahLst/>
              <a:cxnLst>
                <a:cxn ang="0">
                  <a:pos x="connsiteX0" y="connsiteY0"/>
                </a:cxn>
                <a:cxn ang="0">
                  <a:pos x="connsiteX1" y="connsiteY1"/>
                </a:cxn>
                <a:cxn ang="0">
                  <a:pos x="connsiteX2" y="connsiteY2"/>
                </a:cxn>
              </a:cxnLst>
              <a:rect l="l" t="t" r="r" b="b"/>
              <a:pathLst>
                <a:path w="38100" h="19050">
                  <a:moveTo>
                    <a:pt x="27146" y="9411"/>
                  </a:moveTo>
                  <a:cubicBezTo>
                    <a:pt x="18574" y="5601"/>
                    <a:pt x="18574" y="16078"/>
                    <a:pt x="7144" y="19888"/>
                  </a:cubicBezTo>
                  <a:cubicBezTo>
                    <a:pt x="15716" y="23698"/>
                    <a:pt x="50006" y="-114"/>
                    <a:pt x="27146" y="9411"/>
                  </a:cubicBezTo>
                  <a:close/>
                </a:path>
              </a:pathLst>
            </a:custGeom>
            <a:grpFill/>
            <a:ln w="9525" cap="flat">
              <a:noFill/>
              <a:prstDash val="solid"/>
              <a:miter/>
            </a:ln>
          </p:spPr>
          <p:txBody>
            <a:bodyPr rtlCol="0" anchor="ctr"/>
            <a:lstStyle/>
            <a:p>
              <a:endParaRPr lang="en-US">
                <a:solidFill>
                  <a:prstClr val="black"/>
                </a:solidFill>
              </a:endParaRPr>
            </a:p>
          </p:txBody>
        </p:sp>
        <p:sp>
          <p:nvSpPr>
            <p:cNvPr id="275" name="Freeform: Shape 274">
              <a:extLst>
                <a:ext uri="{FF2B5EF4-FFF2-40B4-BE49-F238E27FC236}">
                  <a16:creationId xmlns:a16="http://schemas.microsoft.com/office/drawing/2014/main" xmlns="" id="{00D04417-EAE4-49C8-B68F-BF0C68CDC147}"/>
                </a:ext>
              </a:extLst>
            </p:cNvPr>
            <p:cNvSpPr/>
            <p:nvPr/>
          </p:nvSpPr>
          <p:spPr>
            <a:xfrm>
              <a:off x="7589573" y="26455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6" name="Freeform: Shape 275">
              <a:extLst>
                <a:ext uri="{FF2B5EF4-FFF2-40B4-BE49-F238E27FC236}">
                  <a16:creationId xmlns:a16="http://schemas.microsoft.com/office/drawing/2014/main" xmlns="" id="{EE73F419-68ED-4EB4-9BE7-490FF07C0DBB}"/>
                </a:ext>
              </a:extLst>
            </p:cNvPr>
            <p:cNvSpPr/>
            <p:nvPr/>
          </p:nvSpPr>
          <p:spPr>
            <a:xfrm>
              <a:off x="7587466" y="2655279"/>
              <a:ext cx="9525" cy="9525"/>
            </a:xfrm>
            <a:custGeom>
              <a:avLst/>
              <a:gdLst>
                <a:gd name="connsiteX0" fmla="*/ 7769 w 9525"/>
                <a:gd name="connsiteY0" fmla="*/ 10768 h 9525"/>
                <a:gd name="connsiteX1" fmla="*/ 8722 w 9525"/>
                <a:gd name="connsiteY1" fmla="*/ 7911 h 9525"/>
                <a:gd name="connsiteX2" fmla="*/ 7769 w 9525"/>
                <a:gd name="connsiteY2" fmla="*/ 10768 h 9525"/>
              </a:gdLst>
              <a:ahLst/>
              <a:cxnLst>
                <a:cxn ang="0">
                  <a:pos x="connsiteX0" y="connsiteY0"/>
                </a:cxn>
                <a:cxn ang="0">
                  <a:pos x="connsiteX1" y="connsiteY1"/>
                </a:cxn>
                <a:cxn ang="0">
                  <a:pos x="connsiteX2" y="connsiteY2"/>
                </a:cxn>
              </a:cxnLst>
              <a:rect l="l" t="t" r="r" b="b"/>
              <a:pathLst>
                <a:path w="9525" h="9525">
                  <a:moveTo>
                    <a:pt x="7769" y="10768"/>
                  </a:moveTo>
                  <a:cubicBezTo>
                    <a:pt x="7769" y="9815"/>
                    <a:pt x="8722" y="8863"/>
                    <a:pt x="8722" y="7911"/>
                  </a:cubicBezTo>
                  <a:cubicBezTo>
                    <a:pt x="6817" y="6006"/>
                    <a:pt x="6817" y="7911"/>
                    <a:pt x="7769" y="10768"/>
                  </a:cubicBezTo>
                  <a:close/>
                </a:path>
              </a:pathLst>
            </a:custGeom>
            <a:grpFill/>
            <a:ln w="9525" cap="flat">
              <a:noFill/>
              <a:prstDash val="solid"/>
              <a:miter/>
            </a:ln>
          </p:spPr>
          <p:txBody>
            <a:bodyPr rtlCol="0" anchor="ctr"/>
            <a:lstStyle/>
            <a:p>
              <a:endParaRPr lang="en-US">
                <a:solidFill>
                  <a:prstClr val="black"/>
                </a:solidFill>
              </a:endParaRPr>
            </a:p>
          </p:txBody>
        </p:sp>
        <p:sp>
          <p:nvSpPr>
            <p:cNvPr id="277" name="Freeform: Shape 276">
              <a:extLst>
                <a:ext uri="{FF2B5EF4-FFF2-40B4-BE49-F238E27FC236}">
                  <a16:creationId xmlns:a16="http://schemas.microsoft.com/office/drawing/2014/main" xmlns="" id="{46A2098F-D62D-4C00-99B6-74E08F4E950E}"/>
                </a:ext>
              </a:extLst>
            </p:cNvPr>
            <p:cNvSpPr/>
            <p:nvPr/>
          </p:nvSpPr>
          <p:spPr>
            <a:xfrm>
              <a:off x="7563032" y="2645568"/>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4" y="10001"/>
                    <a:pt x="7438" y="904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8" name="Freeform: Shape 277">
              <a:extLst>
                <a:ext uri="{FF2B5EF4-FFF2-40B4-BE49-F238E27FC236}">
                  <a16:creationId xmlns:a16="http://schemas.microsoft.com/office/drawing/2014/main" xmlns="" id="{0856345F-21EA-475C-BCD8-5E13A6411A5B}"/>
                </a:ext>
              </a:extLst>
            </p:cNvPr>
            <p:cNvSpPr/>
            <p:nvPr/>
          </p:nvSpPr>
          <p:spPr>
            <a:xfrm>
              <a:off x="7547134" y="2653774"/>
              <a:ext cx="19050" cy="19050"/>
            </a:xfrm>
            <a:custGeom>
              <a:avLst/>
              <a:gdLst>
                <a:gd name="connsiteX0" fmla="*/ 7144 w 19050"/>
                <a:gd name="connsiteY0" fmla="*/ 14178 h 19050"/>
                <a:gd name="connsiteX1" fmla="*/ 7144 w 19050"/>
                <a:gd name="connsiteY1" fmla="*/ 14178 h 19050"/>
              </a:gdLst>
              <a:ahLst/>
              <a:cxnLst>
                <a:cxn ang="0">
                  <a:pos x="connsiteX0" y="connsiteY0"/>
                </a:cxn>
                <a:cxn ang="0">
                  <a:pos x="connsiteX1" y="connsiteY1"/>
                </a:cxn>
              </a:cxnLst>
              <a:rect l="l" t="t" r="r" b="b"/>
              <a:pathLst>
                <a:path w="19050" h="19050">
                  <a:moveTo>
                    <a:pt x="7144" y="14178"/>
                  </a:moveTo>
                  <a:cubicBezTo>
                    <a:pt x="25241" y="11320"/>
                    <a:pt x="11906" y="-110"/>
                    <a:pt x="7144" y="14178"/>
                  </a:cubicBezTo>
                  <a:close/>
                </a:path>
              </a:pathLst>
            </a:custGeom>
            <a:grpFill/>
            <a:ln w="9525" cap="flat">
              <a:noFill/>
              <a:prstDash val="solid"/>
              <a:miter/>
            </a:ln>
          </p:spPr>
          <p:txBody>
            <a:bodyPr rtlCol="0" anchor="ctr"/>
            <a:lstStyle/>
            <a:p>
              <a:endParaRPr lang="en-US">
                <a:solidFill>
                  <a:prstClr val="black"/>
                </a:solidFill>
              </a:endParaRPr>
            </a:p>
          </p:txBody>
        </p:sp>
        <p:sp>
          <p:nvSpPr>
            <p:cNvPr id="279" name="Freeform: Shape 278">
              <a:extLst>
                <a:ext uri="{FF2B5EF4-FFF2-40B4-BE49-F238E27FC236}">
                  <a16:creationId xmlns:a16="http://schemas.microsoft.com/office/drawing/2014/main" xmlns="" id="{37AF7C2C-F32D-4AD6-88AA-7F1439F67A27}"/>
                </a:ext>
              </a:extLst>
            </p:cNvPr>
            <p:cNvSpPr/>
            <p:nvPr/>
          </p:nvSpPr>
          <p:spPr>
            <a:xfrm>
              <a:off x="7463314" y="2646368"/>
              <a:ext cx="85725" cy="19050"/>
            </a:xfrm>
            <a:custGeom>
              <a:avLst/>
              <a:gdLst>
                <a:gd name="connsiteX0" fmla="*/ 78581 w 85725"/>
                <a:gd name="connsiteY0" fmla="*/ 9201 h 19050"/>
                <a:gd name="connsiteX1" fmla="*/ 7144 w 85725"/>
                <a:gd name="connsiteY1" fmla="*/ 11106 h 19050"/>
                <a:gd name="connsiteX2" fmla="*/ 78581 w 85725"/>
                <a:gd name="connsiteY2" fmla="*/ 9201 h 19050"/>
              </a:gdLst>
              <a:ahLst/>
              <a:cxnLst>
                <a:cxn ang="0">
                  <a:pos x="connsiteX0" y="connsiteY0"/>
                </a:cxn>
                <a:cxn ang="0">
                  <a:pos x="connsiteX1" y="connsiteY1"/>
                </a:cxn>
                <a:cxn ang="0">
                  <a:pos x="connsiteX2" y="connsiteY2"/>
                </a:cxn>
              </a:cxnLst>
              <a:rect l="l" t="t" r="r" b="b"/>
              <a:pathLst>
                <a:path w="85725" h="19050">
                  <a:moveTo>
                    <a:pt x="78581" y="9201"/>
                  </a:moveTo>
                  <a:cubicBezTo>
                    <a:pt x="61436" y="9201"/>
                    <a:pt x="24289" y="3486"/>
                    <a:pt x="7144" y="11106"/>
                  </a:cubicBezTo>
                  <a:cubicBezTo>
                    <a:pt x="53816" y="12059"/>
                    <a:pt x="77629" y="21584"/>
                    <a:pt x="78581" y="9201"/>
                  </a:cubicBezTo>
                  <a:close/>
                </a:path>
              </a:pathLst>
            </a:custGeom>
            <a:grpFill/>
            <a:ln w="9525" cap="flat">
              <a:noFill/>
              <a:prstDash val="solid"/>
              <a:miter/>
            </a:ln>
          </p:spPr>
          <p:txBody>
            <a:bodyPr rtlCol="0" anchor="ctr"/>
            <a:lstStyle/>
            <a:p>
              <a:endParaRPr lang="en-US">
                <a:solidFill>
                  <a:prstClr val="black"/>
                </a:solidFill>
              </a:endParaRPr>
            </a:p>
          </p:txBody>
        </p:sp>
        <p:sp>
          <p:nvSpPr>
            <p:cNvPr id="280" name="Freeform: Shape 279">
              <a:extLst>
                <a:ext uri="{FF2B5EF4-FFF2-40B4-BE49-F238E27FC236}">
                  <a16:creationId xmlns:a16="http://schemas.microsoft.com/office/drawing/2014/main" xmlns="" id="{CBA71A16-8B1C-452C-9E5F-1E1F6CB4C897}"/>
                </a:ext>
              </a:extLst>
            </p:cNvPr>
            <p:cNvSpPr/>
            <p:nvPr/>
          </p:nvSpPr>
          <p:spPr>
            <a:xfrm>
              <a:off x="7540466" y="265795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281" name="Freeform: Shape 280">
              <a:extLst>
                <a:ext uri="{FF2B5EF4-FFF2-40B4-BE49-F238E27FC236}">
                  <a16:creationId xmlns:a16="http://schemas.microsoft.com/office/drawing/2014/main" xmlns="" id="{D9155C62-213D-4C49-9BBE-010C14D382B3}"/>
                </a:ext>
              </a:extLst>
            </p:cNvPr>
            <p:cNvSpPr/>
            <p:nvPr/>
          </p:nvSpPr>
          <p:spPr>
            <a:xfrm>
              <a:off x="7462361" y="265033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2" name="Freeform: Shape 281">
              <a:extLst>
                <a:ext uri="{FF2B5EF4-FFF2-40B4-BE49-F238E27FC236}">
                  <a16:creationId xmlns:a16="http://schemas.microsoft.com/office/drawing/2014/main" xmlns="" id="{7F47B9DA-018F-4BA9-8539-9CE5A15229F9}"/>
                </a:ext>
              </a:extLst>
            </p:cNvPr>
            <p:cNvSpPr/>
            <p:nvPr/>
          </p:nvSpPr>
          <p:spPr>
            <a:xfrm>
              <a:off x="7547134" y="26569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3" name="Freeform: Shape 282">
              <a:extLst>
                <a:ext uri="{FF2B5EF4-FFF2-40B4-BE49-F238E27FC236}">
                  <a16:creationId xmlns:a16="http://schemas.microsoft.com/office/drawing/2014/main" xmlns="" id="{C9FD31EE-3D9B-49C9-BDC9-E1131DC1E90E}"/>
                </a:ext>
              </a:extLst>
            </p:cNvPr>
            <p:cNvSpPr/>
            <p:nvPr/>
          </p:nvSpPr>
          <p:spPr>
            <a:xfrm>
              <a:off x="7548482" y="26474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4" name="Freeform: Shape 283">
              <a:extLst>
                <a:ext uri="{FF2B5EF4-FFF2-40B4-BE49-F238E27FC236}">
                  <a16:creationId xmlns:a16="http://schemas.microsoft.com/office/drawing/2014/main" xmlns="" id="{3609DD87-4AD7-45AE-AFF0-04F2635F3B9B}"/>
                </a:ext>
              </a:extLst>
            </p:cNvPr>
            <p:cNvSpPr/>
            <p:nvPr/>
          </p:nvSpPr>
          <p:spPr>
            <a:xfrm>
              <a:off x="7449979" y="264556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5" name="Freeform: Shape 284">
              <a:extLst>
                <a:ext uri="{FF2B5EF4-FFF2-40B4-BE49-F238E27FC236}">
                  <a16:creationId xmlns:a16="http://schemas.microsoft.com/office/drawing/2014/main" xmlns="" id="{967B229B-4F31-4CE8-9409-665C2A05B8F7}"/>
                </a:ext>
              </a:extLst>
            </p:cNvPr>
            <p:cNvSpPr/>
            <p:nvPr/>
          </p:nvSpPr>
          <p:spPr>
            <a:xfrm>
              <a:off x="7413784" y="26432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86" name="Freeform: Shape 285">
              <a:extLst>
                <a:ext uri="{FF2B5EF4-FFF2-40B4-BE49-F238E27FC236}">
                  <a16:creationId xmlns:a16="http://schemas.microsoft.com/office/drawing/2014/main" xmlns="" id="{8BEBA110-334A-48C3-8000-9E2971AB0977}"/>
                </a:ext>
              </a:extLst>
            </p:cNvPr>
            <p:cNvSpPr/>
            <p:nvPr/>
          </p:nvSpPr>
          <p:spPr>
            <a:xfrm>
              <a:off x="7318234" y="2641758"/>
              <a:ext cx="152400" cy="28575"/>
            </a:xfrm>
            <a:custGeom>
              <a:avLst/>
              <a:gdLst>
                <a:gd name="connsiteX0" fmla="*/ 14111 w 152400"/>
                <a:gd name="connsiteY0" fmla="*/ 7144 h 28575"/>
                <a:gd name="connsiteX1" fmla="*/ 81739 w 152400"/>
                <a:gd name="connsiteY1" fmla="*/ 8096 h 28575"/>
                <a:gd name="connsiteX2" fmla="*/ 120791 w 152400"/>
                <a:gd name="connsiteY2" fmla="*/ 9049 h 28575"/>
                <a:gd name="connsiteX3" fmla="*/ 147461 w 152400"/>
                <a:gd name="connsiteY3" fmla="*/ 9049 h 28575"/>
                <a:gd name="connsiteX4" fmla="*/ 137936 w 152400"/>
                <a:gd name="connsiteY4" fmla="*/ 19526 h 28575"/>
                <a:gd name="connsiteX5" fmla="*/ 14111 w 152400"/>
                <a:gd name="connsiteY5"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400" h="28575">
                  <a:moveTo>
                    <a:pt x="14111" y="7144"/>
                  </a:moveTo>
                  <a:cubicBezTo>
                    <a:pt x="-18274" y="19526"/>
                    <a:pt x="72214" y="10954"/>
                    <a:pt x="81739" y="8096"/>
                  </a:cubicBezTo>
                  <a:cubicBezTo>
                    <a:pt x="88406" y="29051"/>
                    <a:pt x="95074" y="14764"/>
                    <a:pt x="120791" y="9049"/>
                  </a:cubicBezTo>
                  <a:cubicBezTo>
                    <a:pt x="116981" y="2381"/>
                    <a:pt x="149366" y="45244"/>
                    <a:pt x="147461" y="9049"/>
                  </a:cubicBezTo>
                  <a:cubicBezTo>
                    <a:pt x="143651" y="11906"/>
                    <a:pt x="135079" y="16669"/>
                    <a:pt x="137936" y="19526"/>
                  </a:cubicBezTo>
                  <a:cubicBezTo>
                    <a:pt x="143651" y="13811"/>
                    <a:pt x="14111" y="10001"/>
                    <a:pt x="141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7" name="Freeform: Shape 286">
              <a:extLst>
                <a:ext uri="{FF2B5EF4-FFF2-40B4-BE49-F238E27FC236}">
                  <a16:creationId xmlns:a16="http://schemas.microsoft.com/office/drawing/2014/main" xmlns="" id="{F361275B-8708-43D4-BD22-BB69525FC7D0}"/>
                </a:ext>
              </a:extLst>
            </p:cNvPr>
            <p:cNvSpPr/>
            <p:nvPr/>
          </p:nvSpPr>
          <p:spPr>
            <a:xfrm>
              <a:off x="7360761" y="2642382"/>
              <a:ext cx="9525" cy="9525"/>
            </a:xfrm>
            <a:custGeom>
              <a:avLst/>
              <a:gdLst>
                <a:gd name="connsiteX0" fmla="*/ 9684 w 9525"/>
                <a:gd name="connsiteY0" fmla="*/ 10330 h 9525"/>
                <a:gd name="connsiteX1" fmla="*/ 9684 w 9525"/>
                <a:gd name="connsiteY1" fmla="*/ 10330 h 9525"/>
              </a:gdLst>
              <a:ahLst/>
              <a:cxnLst>
                <a:cxn ang="0">
                  <a:pos x="connsiteX0" y="connsiteY0"/>
                </a:cxn>
                <a:cxn ang="0">
                  <a:pos x="connsiteX1" y="connsiteY1"/>
                </a:cxn>
              </a:cxnLst>
              <a:rect l="l" t="t" r="r" b="b"/>
              <a:pathLst>
                <a:path w="9525" h="9525">
                  <a:moveTo>
                    <a:pt x="9684" y="10330"/>
                  </a:moveTo>
                  <a:cubicBezTo>
                    <a:pt x="3969" y="3663"/>
                    <a:pt x="9684" y="9378"/>
                    <a:pt x="968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288" name="Freeform: Shape 287">
              <a:extLst>
                <a:ext uri="{FF2B5EF4-FFF2-40B4-BE49-F238E27FC236}">
                  <a16:creationId xmlns:a16="http://schemas.microsoft.com/office/drawing/2014/main" xmlns="" id="{580522AA-01AD-49E1-B53D-E6EA106E1874}"/>
                </a:ext>
              </a:extLst>
            </p:cNvPr>
            <p:cNvSpPr/>
            <p:nvPr/>
          </p:nvSpPr>
          <p:spPr>
            <a:xfrm>
              <a:off x="7360296" y="264461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8096"/>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9" name="Freeform: Shape 288">
              <a:extLst>
                <a:ext uri="{FF2B5EF4-FFF2-40B4-BE49-F238E27FC236}">
                  <a16:creationId xmlns:a16="http://schemas.microsoft.com/office/drawing/2014/main" xmlns="" id="{2ADA1D6B-1BE0-4DED-98E2-021E0F6A5028}"/>
                </a:ext>
              </a:extLst>
            </p:cNvPr>
            <p:cNvSpPr/>
            <p:nvPr/>
          </p:nvSpPr>
          <p:spPr>
            <a:xfrm>
              <a:off x="7313771" y="2641335"/>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9049"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90" name="Freeform: Shape 289">
              <a:extLst>
                <a:ext uri="{FF2B5EF4-FFF2-40B4-BE49-F238E27FC236}">
                  <a16:creationId xmlns:a16="http://schemas.microsoft.com/office/drawing/2014/main" xmlns="" id="{1BF8C896-4A9E-458D-9B2A-944A2B2B616E}"/>
                </a:ext>
              </a:extLst>
            </p:cNvPr>
            <p:cNvSpPr/>
            <p:nvPr/>
          </p:nvSpPr>
          <p:spPr>
            <a:xfrm>
              <a:off x="7312819" y="26436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1" name="Freeform: Shape 290">
              <a:extLst>
                <a:ext uri="{FF2B5EF4-FFF2-40B4-BE49-F238E27FC236}">
                  <a16:creationId xmlns:a16="http://schemas.microsoft.com/office/drawing/2014/main" xmlns="" id="{373847D6-1250-4CD1-9E48-3B4014FA17E7}"/>
                </a:ext>
              </a:extLst>
            </p:cNvPr>
            <p:cNvSpPr/>
            <p:nvPr/>
          </p:nvSpPr>
          <p:spPr>
            <a:xfrm>
              <a:off x="7248033" y="2639853"/>
              <a:ext cx="76200" cy="19050"/>
            </a:xfrm>
            <a:custGeom>
              <a:avLst/>
              <a:gdLst>
                <a:gd name="connsiteX0" fmla="*/ 7160 w 76200"/>
                <a:gd name="connsiteY0" fmla="*/ 7144 h 19050"/>
                <a:gd name="connsiteX1" fmla="*/ 71930 w 76200"/>
                <a:gd name="connsiteY1" fmla="*/ 12859 h 19050"/>
                <a:gd name="connsiteX2" fmla="*/ 63357 w 76200"/>
                <a:gd name="connsiteY2" fmla="*/ 14764 h 19050"/>
                <a:gd name="connsiteX3" fmla="*/ 7160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60" y="7144"/>
                  </a:moveTo>
                  <a:cubicBezTo>
                    <a:pt x="6207" y="7144"/>
                    <a:pt x="48117" y="20479"/>
                    <a:pt x="71930" y="12859"/>
                  </a:cubicBezTo>
                  <a:cubicBezTo>
                    <a:pt x="62405" y="13811"/>
                    <a:pt x="59547" y="14764"/>
                    <a:pt x="63357" y="14764"/>
                  </a:cubicBezTo>
                  <a:cubicBezTo>
                    <a:pt x="66215" y="8096"/>
                    <a:pt x="6207" y="10954"/>
                    <a:pt x="71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2" name="Freeform: Shape 291">
              <a:extLst>
                <a:ext uri="{FF2B5EF4-FFF2-40B4-BE49-F238E27FC236}">
                  <a16:creationId xmlns:a16="http://schemas.microsoft.com/office/drawing/2014/main" xmlns="" id="{414C5CE3-DEF5-44DB-8403-96F675C2751F}"/>
                </a:ext>
              </a:extLst>
            </p:cNvPr>
            <p:cNvSpPr/>
            <p:nvPr/>
          </p:nvSpPr>
          <p:spPr>
            <a:xfrm>
              <a:off x="7231116" y="2640959"/>
              <a:ext cx="9525" cy="9525"/>
            </a:xfrm>
            <a:custGeom>
              <a:avLst/>
              <a:gdLst>
                <a:gd name="connsiteX0" fmla="*/ 8837 w 9525"/>
                <a:gd name="connsiteY0" fmla="*/ 8896 h 9525"/>
                <a:gd name="connsiteX1" fmla="*/ 8837 w 9525"/>
                <a:gd name="connsiteY1" fmla="*/ 8896 h 9525"/>
              </a:gdLst>
              <a:ahLst/>
              <a:cxnLst>
                <a:cxn ang="0">
                  <a:pos x="connsiteX0" y="connsiteY0"/>
                </a:cxn>
                <a:cxn ang="0">
                  <a:pos x="connsiteX1" y="connsiteY1"/>
                </a:cxn>
              </a:cxnLst>
              <a:rect l="l" t="t" r="r" b="b"/>
              <a:pathLst>
                <a:path w="9525" h="9525">
                  <a:moveTo>
                    <a:pt x="8837" y="8896"/>
                  </a:moveTo>
                  <a:cubicBezTo>
                    <a:pt x="8837" y="4133"/>
                    <a:pt x="5027" y="10800"/>
                    <a:pt x="8837" y="8896"/>
                  </a:cubicBezTo>
                  <a:close/>
                </a:path>
              </a:pathLst>
            </a:custGeom>
            <a:grpFill/>
            <a:ln w="9525" cap="flat">
              <a:noFill/>
              <a:prstDash val="solid"/>
              <a:miter/>
            </a:ln>
          </p:spPr>
          <p:txBody>
            <a:bodyPr rtlCol="0" anchor="ctr"/>
            <a:lstStyle/>
            <a:p>
              <a:endParaRPr lang="en-US">
                <a:solidFill>
                  <a:prstClr val="black"/>
                </a:solidFill>
              </a:endParaRPr>
            </a:p>
          </p:txBody>
        </p:sp>
        <p:sp>
          <p:nvSpPr>
            <p:cNvPr id="293" name="Freeform: Shape 292">
              <a:extLst>
                <a:ext uri="{FF2B5EF4-FFF2-40B4-BE49-F238E27FC236}">
                  <a16:creationId xmlns:a16="http://schemas.microsoft.com/office/drawing/2014/main" xmlns="" id="{31D3FD8E-735D-485D-A5EA-ABFB32D6A599}"/>
                </a:ext>
              </a:extLst>
            </p:cNvPr>
            <p:cNvSpPr/>
            <p:nvPr/>
          </p:nvSpPr>
          <p:spPr>
            <a:xfrm>
              <a:off x="7206139" y="2630626"/>
              <a:ext cx="19050" cy="19050"/>
            </a:xfrm>
            <a:custGeom>
              <a:avLst/>
              <a:gdLst>
                <a:gd name="connsiteX0" fmla="*/ 7144 w 19050"/>
                <a:gd name="connsiteY0" fmla="*/ 13513 h 19050"/>
                <a:gd name="connsiteX1" fmla="*/ 7144 w 19050"/>
                <a:gd name="connsiteY1" fmla="*/ 13513 h 19050"/>
              </a:gdLst>
              <a:ahLst/>
              <a:cxnLst>
                <a:cxn ang="0">
                  <a:pos x="connsiteX0" y="connsiteY0"/>
                </a:cxn>
                <a:cxn ang="0">
                  <a:pos x="connsiteX1" y="connsiteY1"/>
                </a:cxn>
              </a:cxnLst>
              <a:rect l="l" t="t" r="r" b="b"/>
              <a:pathLst>
                <a:path w="19050" h="19050">
                  <a:moveTo>
                    <a:pt x="7144" y="13513"/>
                  </a:moveTo>
                  <a:cubicBezTo>
                    <a:pt x="23336" y="-1727"/>
                    <a:pt x="12859" y="15418"/>
                    <a:pt x="7144" y="13513"/>
                  </a:cubicBezTo>
                  <a:close/>
                </a:path>
              </a:pathLst>
            </a:custGeom>
            <a:grpFill/>
            <a:ln w="9525" cap="flat">
              <a:noFill/>
              <a:prstDash val="solid"/>
              <a:miter/>
            </a:ln>
          </p:spPr>
          <p:txBody>
            <a:bodyPr rtlCol="0" anchor="ctr"/>
            <a:lstStyle/>
            <a:p>
              <a:endParaRPr lang="en-US">
                <a:solidFill>
                  <a:prstClr val="black"/>
                </a:solidFill>
              </a:endParaRPr>
            </a:p>
          </p:txBody>
        </p:sp>
        <p:sp>
          <p:nvSpPr>
            <p:cNvPr id="294" name="Freeform: Shape 293">
              <a:extLst>
                <a:ext uri="{FF2B5EF4-FFF2-40B4-BE49-F238E27FC236}">
                  <a16:creationId xmlns:a16="http://schemas.microsoft.com/office/drawing/2014/main" xmlns="" id="{CE6E860C-BB47-4563-83FA-47735AA16FD0}"/>
                </a:ext>
              </a:extLst>
            </p:cNvPr>
            <p:cNvSpPr/>
            <p:nvPr/>
          </p:nvSpPr>
          <p:spPr>
            <a:xfrm>
              <a:off x="7203281" y="2639536"/>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8096"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95" name="Freeform: Shape 294">
              <a:extLst>
                <a:ext uri="{FF2B5EF4-FFF2-40B4-BE49-F238E27FC236}">
                  <a16:creationId xmlns:a16="http://schemas.microsoft.com/office/drawing/2014/main" xmlns="" id="{AF2471EE-0A11-4E92-A657-DBF181EA2BF8}"/>
                </a:ext>
              </a:extLst>
            </p:cNvPr>
            <p:cNvSpPr/>
            <p:nvPr/>
          </p:nvSpPr>
          <p:spPr>
            <a:xfrm>
              <a:off x="7786724" y="2707481"/>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6" name="Freeform: Shape 295">
              <a:extLst>
                <a:ext uri="{FF2B5EF4-FFF2-40B4-BE49-F238E27FC236}">
                  <a16:creationId xmlns:a16="http://schemas.microsoft.com/office/drawing/2014/main" xmlns="" id="{586F05C9-1CB7-42D8-AB1F-2A5F3E389034}"/>
                </a:ext>
              </a:extLst>
            </p:cNvPr>
            <p:cNvSpPr/>
            <p:nvPr/>
          </p:nvSpPr>
          <p:spPr>
            <a:xfrm>
              <a:off x="7780496" y="269605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3811" y="26194"/>
                    <a:pt x="10001"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7" name="Freeform: Shape 296">
              <a:extLst>
                <a:ext uri="{FF2B5EF4-FFF2-40B4-BE49-F238E27FC236}">
                  <a16:creationId xmlns:a16="http://schemas.microsoft.com/office/drawing/2014/main" xmlns="" id="{DB9377AB-5059-412D-A32A-C268F0F6A8ED}"/>
                </a:ext>
              </a:extLst>
            </p:cNvPr>
            <p:cNvSpPr/>
            <p:nvPr/>
          </p:nvSpPr>
          <p:spPr>
            <a:xfrm>
              <a:off x="7777215" y="2700813"/>
              <a:ext cx="9525" cy="19050"/>
            </a:xfrm>
            <a:custGeom>
              <a:avLst/>
              <a:gdLst>
                <a:gd name="connsiteX0" fmla="*/ 7567 w 9525"/>
                <a:gd name="connsiteY0" fmla="*/ 11906 h 19050"/>
                <a:gd name="connsiteX1" fmla="*/ 7567 w 9525"/>
                <a:gd name="connsiteY1" fmla="*/ 7144 h 19050"/>
                <a:gd name="connsiteX2" fmla="*/ 7567 w 9525"/>
                <a:gd name="connsiteY2" fmla="*/ 11906 h 19050"/>
              </a:gdLst>
              <a:ahLst/>
              <a:cxnLst>
                <a:cxn ang="0">
                  <a:pos x="connsiteX0" y="connsiteY0"/>
                </a:cxn>
                <a:cxn ang="0">
                  <a:pos x="connsiteX1" y="connsiteY1"/>
                </a:cxn>
                <a:cxn ang="0">
                  <a:pos x="connsiteX2" y="connsiteY2"/>
                </a:cxn>
              </a:cxnLst>
              <a:rect l="l" t="t" r="r" b="b"/>
              <a:pathLst>
                <a:path w="9525" h="19050">
                  <a:moveTo>
                    <a:pt x="7567" y="11906"/>
                  </a:moveTo>
                  <a:cubicBezTo>
                    <a:pt x="7567" y="10001"/>
                    <a:pt x="8520" y="9049"/>
                    <a:pt x="7567" y="7144"/>
                  </a:cubicBezTo>
                  <a:cubicBezTo>
                    <a:pt x="7567" y="9049"/>
                    <a:pt x="6615" y="10954"/>
                    <a:pt x="7567"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98" name="Freeform: Shape 297">
              <a:extLst>
                <a:ext uri="{FF2B5EF4-FFF2-40B4-BE49-F238E27FC236}">
                  <a16:creationId xmlns:a16="http://schemas.microsoft.com/office/drawing/2014/main" xmlns="" id="{58246AE5-5C11-4B57-BDA9-6FF59367C150}"/>
                </a:ext>
              </a:extLst>
            </p:cNvPr>
            <p:cNvSpPr/>
            <p:nvPr/>
          </p:nvSpPr>
          <p:spPr>
            <a:xfrm>
              <a:off x="7774305" y="2705682"/>
              <a:ext cx="9525" cy="9525"/>
            </a:xfrm>
            <a:custGeom>
              <a:avLst/>
              <a:gdLst>
                <a:gd name="connsiteX0" fmla="*/ 8573 w 9525"/>
                <a:gd name="connsiteY0" fmla="*/ 7990 h 9525"/>
                <a:gd name="connsiteX1" fmla="*/ 8573 w 9525"/>
                <a:gd name="connsiteY1" fmla="*/ 7990 h 9525"/>
              </a:gdLst>
              <a:ahLst/>
              <a:cxnLst>
                <a:cxn ang="0">
                  <a:pos x="connsiteX0" y="connsiteY0"/>
                </a:cxn>
                <a:cxn ang="0">
                  <a:pos x="connsiteX1" y="connsiteY1"/>
                </a:cxn>
              </a:cxnLst>
              <a:rect l="l" t="t" r="r" b="b"/>
              <a:pathLst>
                <a:path w="9525" h="9525">
                  <a:moveTo>
                    <a:pt x="8573" y="7990"/>
                  </a:moveTo>
                  <a:cubicBezTo>
                    <a:pt x="6667" y="7990"/>
                    <a:pt x="6667" y="6086"/>
                    <a:pt x="8573" y="7990"/>
                  </a:cubicBezTo>
                  <a:close/>
                </a:path>
              </a:pathLst>
            </a:custGeom>
            <a:grpFill/>
            <a:ln w="9525" cap="flat">
              <a:noFill/>
              <a:prstDash val="solid"/>
              <a:miter/>
            </a:ln>
          </p:spPr>
          <p:txBody>
            <a:bodyPr rtlCol="0" anchor="ctr"/>
            <a:lstStyle/>
            <a:p>
              <a:endParaRPr lang="en-US">
                <a:solidFill>
                  <a:prstClr val="black"/>
                </a:solidFill>
              </a:endParaRPr>
            </a:p>
          </p:txBody>
        </p:sp>
        <p:sp>
          <p:nvSpPr>
            <p:cNvPr id="299" name="Freeform: Shape 298">
              <a:extLst>
                <a:ext uri="{FF2B5EF4-FFF2-40B4-BE49-F238E27FC236}">
                  <a16:creationId xmlns:a16="http://schemas.microsoft.com/office/drawing/2014/main" xmlns="" id="{C539F073-3E3B-442E-892D-0F8FD6E13094}"/>
                </a:ext>
              </a:extLst>
            </p:cNvPr>
            <p:cNvSpPr/>
            <p:nvPr/>
          </p:nvSpPr>
          <p:spPr>
            <a:xfrm>
              <a:off x="7767690" y="270652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0" name="Freeform: Shape 299">
              <a:extLst>
                <a:ext uri="{FF2B5EF4-FFF2-40B4-BE49-F238E27FC236}">
                  <a16:creationId xmlns:a16="http://schemas.microsoft.com/office/drawing/2014/main" xmlns="" id="{24DFF1FC-1B22-49FA-AB61-B7A482C15FE1}"/>
                </a:ext>
              </a:extLst>
            </p:cNvPr>
            <p:cNvSpPr/>
            <p:nvPr/>
          </p:nvSpPr>
          <p:spPr>
            <a:xfrm>
              <a:off x="7764304" y="2696927"/>
              <a:ext cx="19050" cy="19050"/>
            </a:xfrm>
            <a:custGeom>
              <a:avLst/>
              <a:gdLst>
                <a:gd name="connsiteX0" fmla="*/ 7144 w 19050"/>
                <a:gd name="connsiteY0" fmla="*/ 16745 h 19050"/>
                <a:gd name="connsiteX1" fmla="*/ 7144 w 19050"/>
                <a:gd name="connsiteY1" fmla="*/ 16745 h 19050"/>
              </a:gdLst>
              <a:ahLst/>
              <a:cxnLst>
                <a:cxn ang="0">
                  <a:pos x="connsiteX0" y="connsiteY0"/>
                </a:cxn>
                <a:cxn ang="0">
                  <a:pos x="connsiteX1" y="connsiteY1"/>
                </a:cxn>
              </a:cxnLst>
              <a:rect l="l" t="t" r="r" b="b"/>
              <a:pathLst>
                <a:path w="19050" h="19050">
                  <a:moveTo>
                    <a:pt x="7144" y="16745"/>
                  </a:moveTo>
                  <a:cubicBezTo>
                    <a:pt x="9049" y="21508"/>
                    <a:pt x="22384" y="-7067"/>
                    <a:pt x="7144" y="16745"/>
                  </a:cubicBezTo>
                  <a:close/>
                </a:path>
              </a:pathLst>
            </a:custGeom>
            <a:grpFill/>
            <a:ln w="9525" cap="flat">
              <a:noFill/>
              <a:prstDash val="solid"/>
              <a:miter/>
            </a:ln>
          </p:spPr>
          <p:txBody>
            <a:bodyPr rtlCol="0" anchor="ctr"/>
            <a:lstStyle/>
            <a:p>
              <a:endParaRPr lang="en-US">
                <a:solidFill>
                  <a:prstClr val="black"/>
                </a:solidFill>
              </a:endParaRPr>
            </a:p>
          </p:txBody>
        </p:sp>
        <p:sp>
          <p:nvSpPr>
            <p:cNvPr id="301" name="Freeform: Shape 300">
              <a:extLst>
                <a:ext uri="{FF2B5EF4-FFF2-40B4-BE49-F238E27FC236}">
                  <a16:creationId xmlns:a16="http://schemas.microsoft.com/office/drawing/2014/main" xmlns="" id="{256703AF-5C38-4643-8CA2-5E38974B2D2D}"/>
                </a:ext>
              </a:extLst>
            </p:cNvPr>
            <p:cNvSpPr/>
            <p:nvPr/>
          </p:nvSpPr>
          <p:spPr>
            <a:xfrm>
              <a:off x="7768114" y="2705814"/>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02" name="Freeform: Shape 301">
              <a:extLst>
                <a:ext uri="{FF2B5EF4-FFF2-40B4-BE49-F238E27FC236}">
                  <a16:creationId xmlns:a16="http://schemas.microsoft.com/office/drawing/2014/main" xmlns="" id="{C62849D7-2D2F-4514-9663-894D40142C20}"/>
                </a:ext>
              </a:extLst>
            </p:cNvPr>
            <p:cNvSpPr/>
            <p:nvPr/>
          </p:nvSpPr>
          <p:spPr>
            <a:xfrm>
              <a:off x="7771924" y="270376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8096" y="8956"/>
                    <a:pt x="9049"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03" name="Freeform: Shape 302">
              <a:extLst>
                <a:ext uri="{FF2B5EF4-FFF2-40B4-BE49-F238E27FC236}">
                  <a16:creationId xmlns:a16="http://schemas.microsoft.com/office/drawing/2014/main" xmlns="" id="{27C909A6-B0F7-49D8-AA34-EB8492F78359}"/>
                </a:ext>
              </a:extLst>
            </p:cNvPr>
            <p:cNvSpPr/>
            <p:nvPr/>
          </p:nvSpPr>
          <p:spPr>
            <a:xfrm>
              <a:off x="7756248" y="2698140"/>
              <a:ext cx="9525" cy="19050"/>
            </a:xfrm>
            <a:custGeom>
              <a:avLst/>
              <a:gdLst>
                <a:gd name="connsiteX0" fmla="*/ 9485 w 9525"/>
                <a:gd name="connsiteY0" fmla="*/ 16485 h 19050"/>
                <a:gd name="connsiteX1" fmla="*/ 9485 w 9525"/>
                <a:gd name="connsiteY1" fmla="*/ 16485 h 19050"/>
              </a:gdLst>
              <a:ahLst/>
              <a:cxnLst>
                <a:cxn ang="0">
                  <a:pos x="connsiteX0" y="connsiteY0"/>
                </a:cxn>
                <a:cxn ang="0">
                  <a:pos x="connsiteX1" y="connsiteY1"/>
                </a:cxn>
              </a:cxnLst>
              <a:rect l="l" t="t" r="r" b="b"/>
              <a:pathLst>
                <a:path w="9525" h="19050">
                  <a:moveTo>
                    <a:pt x="9485" y="16485"/>
                  </a:moveTo>
                  <a:cubicBezTo>
                    <a:pt x="10437" y="2197"/>
                    <a:pt x="3770" y="6007"/>
                    <a:pt x="9485" y="16485"/>
                  </a:cubicBezTo>
                  <a:close/>
                </a:path>
              </a:pathLst>
            </a:custGeom>
            <a:grpFill/>
            <a:ln w="9525" cap="flat">
              <a:noFill/>
              <a:prstDash val="solid"/>
              <a:miter/>
            </a:ln>
          </p:spPr>
          <p:txBody>
            <a:bodyPr rtlCol="0" anchor="ctr"/>
            <a:lstStyle/>
            <a:p>
              <a:endParaRPr lang="en-US">
                <a:solidFill>
                  <a:prstClr val="black"/>
                </a:solidFill>
              </a:endParaRPr>
            </a:p>
          </p:txBody>
        </p:sp>
        <p:sp>
          <p:nvSpPr>
            <p:cNvPr id="304" name="Freeform: Shape 303">
              <a:extLst>
                <a:ext uri="{FF2B5EF4-FFF2-40B4-BE49-F238E27FC236}">
                  <a16:creationId xmlns:a16="http://schemas.microsoft.com/office/drawing/2014/main" xmlns="" id="{CB1DB971-359A-4FCC-9EB4-C09EDAE24426}"/>
                </a:ext>
              </a:extLst>
            </p:cNvPr>
            <p:cNvSpPr/>
            <p:nvPr/>
          </p:nvSpPr>
          <p:spPr>
            <a:xfrm>
              <a:off x="7751921" y="269319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8096"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5" name="Freeform: Shape 304">
              <a:extLst>
                <a:ext uri="{FF2B5EF4-FFF2-40B4-BE49-F238E27FC236}">
                  <a16:creationId xmlns:a16="http://schemas.microsoft.com/office/drawing/2014/main" xmlns="" id="{88E5ADDF-BD23-4E87-876D-C0A71A81BC50}"/>
                </a:ext>
              </a:extLst>
            </p:cNvPr>
            <p:cNvSpPr/>
            <p:nvPr/>
          </p:nvSpPr>
          <p:spPr>
            <a:xfrm>
              <a:off x="7739539" y="269542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26194" y="7774"/>
                    <a:pt x="17621" y="2059"/>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306" name="Freeform: Shape 305">
              <a:extLst>
                <a:ext uri="{FF2B5EF4-FFF2-40B4-BE49-F238E27FC236}">
                  <a16:creationId xmlns:a16="http://schemas.microsoft.com/office/drawing/2014/main" xmlns="" id="{DC7EDDFA-879E-4A51-B7E1-D1CFA2DE8E1A}"/>
                </a:ext>
              </a:extLst>
            </p:cNvPr>
            <p:cNvSpPr/>
            <p:nvPr/>
          </p:nvSpPr>
          <p:spPr>
            <a:xfrm>
              <a:off x="7737916" y="2693629"/>
              <a:ext cx="9525" cy="9525"/>
            </a:xfrm>
            <a:custGeom>
              <a:avLst/>
              <a:gdLst>
                <a:gd name="connsiteX0" fmla="*/ 7815 w 9525"/>
                <a:gd name="connsiteY0" fmla="*/ 9565 h 9525"/>
                <a:gd name="connsiteX1" fmla="*/ 7815 w 9525"/>
                <a:gd name="connsiteY1" fmla="*/ 9565 h 9525"/>
              </a:gdLst>
              <a:ahLst/>
              <a:cxnLst>
                <a:cxn ang="0">
                  <a:pos x="connsiteX0" y="connsiteY0"/>
                </a:cxn>
                <a:cxn ang="0">
                  <a:pos x="connsiteX1" y="connsiteY1"/>
                </a:cxn>
              </a:cxnLst>
              <a:rect l="l" t="t" r="r" b="b"/>
              <a:pathLst>
                <a:path w="9525" h="9525">
                  <a:moveTo>
                    <a:pt x="7815" y="9565"/>
                  </a:moveTo>
                  <a:cubicBezTo>
                    <a:pt x="5909" y="2898"/>
                    <a:pt x="8767" y="12423"/>
                    <a:pt x="7815" y="9565"/>
                  </a:cubicBezTo>
                  <a:close/>
                </a:path>
              </a:pathLst>
            </a:custGeom>
            <a:grpFill/>
            <a:ln w="9525" cap="flat">
              <a:noFill/>
              <a:prstDash val="solid"/>
              <a:miter/>
            </a:ln>
          </p:spPr>
          <p:txBody>
            <a:bodyPr rtlCol="0" anchor="ctr"/>
            <a:lstStyle/>
            <a:p>
              <a:endParaRPr lang="en-US">
                <a:solidFill>
                  <a:prstClr val="black"/>
                </a:solidFill>
              </a:endParaRPr>
            </a:p>
          </p:txBody>
        </p:sp>
        <p:sp>
          <p:nvSpPr>
            <p:cNvPr id="307" name="Freeform: Shape 306">
              <a:extLst>
                <a:ext uri="{FF2B5EF4-FFF2-40B4-BE49-F238E27FC236}">
                  <a16:creationId xmlns:a16="http://schemas.microsoft.com/office/drawing/2014/main" xmlns="" id="{2AD8F58A-1F14-4FF8-A402-3E34FBD7AF9E}"/>
                </a:ext>
              </a:extLst>
            </p:cNvPr>
            <p:cNvSpPr/>
            <p:nvPr/>
          </p:nvSpPr>
          <p:spPr>
            <a:xfrm>
              <a:off x="7728694" y="2697104"/>
              <a:ext cx="9525" cy="19050"/>
            </a:xfrm>
            <a:custGeom>
              <a:avLst/>
              <a:gdLst>
                <a:gd name="connsiteX0" fmla="*/ 10368 w 9525"/>
                <a:gd name="connsiteY0" fmla="*/ 13710 h 19050"/>
                <a:gd name="connsiteX1" fmla="*/ 10368 w 9525"/>
                <a:gd name="connsiteY1" fmla="*/ 13710 h 19050"/>
              </a:gdLst>
              <a:ahLst/>
              <a:cxnLst>
                <a:cxn ang="0">
                  <a:pos x="connsiteX0" y="connsiteY0"/>
                </a:cxn>
                <a:cxn ang="0">
                  <a:pos x="connsiteX1" y="connsiteY1"/>
                </a:cxn>
              </a:cxnLst>
              <a:rect l="l" t="t" r="r" b="b"/>
              <a:pathLst>
                <a:path w="9525" h="19050">
                  <a:moveTo>
                    <a:pt x="10368" y="13710"/>
                  </a:moveTo>
                  <a:cubicBezTo>
                    <a:pt x="6558" y="-1530"/>
                    <a:pt x="5606" y="14663"/>
                    <a:pt x="10368" y="13710"/>
                  </a:cubicBezTo>
                  <a:close/>
                </a:path>
              </a:pathLst>
            </a:custGeom>
            <a:grpFill/>
            <a:ln w="9525" cap="flat">
              <a:noFill/>
              <a:prstDash val="solid"/>
              <a:miter/>
            </a:ln>
          </p:spPr>
          <p:txBody>
            <a:bodyPr rtlCol="0" anchor="ctr"/>
            <a:lstStyle/>
            <a:p>
              <a:endParaRPr lang="en-US">
                <a:solidFill>
                  <a:prstClr val="black"/>
                </a:solidFill>
              </a:endParaRPr>
            </a:p>
          </p:txBody>
        </p:sp>
        <p:sp>
          <p:nvSpPr>
            <p:cNvPr id="308" name="Freeform: Shape 307">
              <a:extLst>
                <a:ext uri="{FF2B5EF4-FFF2-40B4-BE49-F238E27FC236}">
                  <a16:creationId xmlns:a16="http://schemas.microsoft.com/office/drawing/2014/main" xmlns="" id="{5E96857F-9CDE-49D3-9266-74DBAAB73037}"/>
                </a:ext>
              </a:extLst>
            </p:cNvPr>
            <p:cNvSpPr/>
            <p:nvPr/>
          </p:nvSpPr>
          <p:spPr>
            <a:xfrm>
              <a:off x="7735729" y="2702718"/>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09" name="Freeform: Shape 308">
              <a:extLst>
                <a:ext uri="{FF2B5EF4-FFF2-40B4-BE49-F238E27FC236}">
                  <a16:creationId xmlns:a16="http://schemas.microsoft.com/office/drawing/2014/main" xmlns="" id="{EFCF220A-A801-4D45-81F3-3BC8DCE9CC96}"/>
                </a:ext>
              </a:extLst>
            </p:cNvPr>
            <p:cNvSpPr/>
            <p:nvPr/>
          </p:nvSpPr>
          <p:spPr>
            <a:xfrm>
              <a:off x="7723346" y="269605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0" name="Freeform: Shape 309">
              <a:extLst>
                <a:ext uri="{FF2B5EF4-FFF2-40B4-BE49-F238E27FC236}">
                  <a16:creationId xmlns:a16="http://schemas.microsoft.com/office/drawing/2014/main" xmlns="" id="{8F57241A-51A6-4EF3-9B72-17CF65896428}"/>
                </a:ext>
              </a:extLst>
            </p:cNvPr>
            <p:cNvSpPr/>
            <p:nvPr/>
          </p:nvSpPr>
          <p:spPr>
            <a:xfrm>
              <a:off x="7723134" y="2702718"/>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1" name="Freeform: Shape 310">
              <a:extLst>
                <a:ext uri="{FF2B5EF4-FFF2-40B4-BE49-F238E27FC236}">
                  <a16:creationId xmlns:a16="http://schemas.microsoft.com/office/drawing/2014/main" xmlns="" id="{7E87D8ED-52BC-497C-934C-5723486B89CD}"/>
                </a:ext>
              </a:extLst>
            </p:cNvPr>
            <p:cNvSpPr/>
            <p:nvPr/>
          </p:nvSpPr>
          <p:spPr>
            <a:xfrm>
              <a:off x="7637621" y="2688632"/>
              <a:ext cx="95250" cy="28575"/>
            </a:xfrm>
            <a:custGeom>
              <a:avLst/>
              <a:gdLst>
                <a:gd name="connsiteX0" fmla="*/ 7144 w 95250"/>
                <a:gd name="connsiteY0" fmla="*/ 12658 h 28575"/>
                <a:gd name="connsiteX1" fmla="*/ 90964 w 95250"/>
                <a:gd name="connsiteY1" fmla="*/ 19325 h 28575"/>
                <a:gd name="connsiteX2" fmla="*/ 90011 w 95250"/>
                <a:gd name="connsiteY2" fmla="*/ 12658 h 28575"/>
                <a:gd name="connsiteX3" fmla="*/ 7144 w 95250"/>
                <a:gd name="connsiteY3" fmla="*/ 12658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2658"/>
                  </a:moveTo>
                  <a:cubicBezTo>
                    <a:pt x="9049" y="39328"/>
                    <a:pt x="86201" y="17420"/>
                    <a:pt x="90964" y="19325"/>
                  </a:cubicBezTo>
                  <a:cubicBezTo>
                    <a:pt x="86201" y="16468"/>
                    <a:pt x="86201" y="14563"/>
                    <a:pt x="90011" y="12658"/>
                  </a:cubicBezTo>
                  <a:cubicBezTo>
                    <a:pt x="47149" y="-2582"/>
                    <a:pt x="29051" y="19325"/>
                    <a:pt x="7144" y="12658"/>
                  </a:cubicBezTo>
                  <a:close/>
                </a:path>
              </a:pathLst>
            </a:custGeom>
            <a:grpFill/>
            <a:ln w="9525" cap="flat">
              <a:noFill/>
              <a:prstDash val="solid"/>
              <a:miter/>
            </a:ln>
          </p:spPr>
          <p:txBody>
            <a:bodyPr rtlCol="0" anchor="ctr"/>
            <a:lstStyle/>
            <a:p>
              <a:endParaRPr lang="en-US">
                <a:solidFill>
                  <a:prstClr val="black"/>
                </a:solidFill>
              </a:endParaRPr>
            </a:p>
          </p:txBody>
        </p:sp>
        <p:sp>
          <p:nvSpPr>
            <p:cNvPr id="312" name="Freeform: Shape 311">
              <a:extLst>
                <a:ext uri="{FF2B5EF4-FFF2-40B4-BE49-F238E27FC236}">
                  <a16:creationId xmlns:a16="http://schemas.microsoft.com/office/drawing/2014/main" xmlns="" id="{CFA2E4DE-7A9E-47D2-A879-65233C6A6B47}"/>
                </a:ext>
              </a:extLst>
            </p:cNvPr>
            <p:cNvSpPr/>
            <p:nvPr/>
          </p:nvSpPr>
          <p:spPr>
            <a:xfrm>
              <a:off x="7646946" y="2689779"/>
              <a:ext cx="9525" cy="9525"/>
            </a:xfrm>
            <a:custGeom>
              <a:avLst/>
              <a:gdLst>
                <a:gd name="connsiteX0" fmla="*/ 7344 w 9525"/>
                <a:gd name="connsiteY0" fmla="*/ 8653 h 9525"/>
                <a:gd name="connsiteX1" fmla="*/ 7344 w 9525"/>
                <a:gd name="connsiteY1" fmla="*/ 8653 h 9525"/>
              </a:gdLst>
              <a:ahLst/>
              <a:cxnLst>
                <a:cxn ang="0">
                  <a:pos x="connsiteX0" y="connsiteY0"/>
                </a:cxn>
                <a:cxn ang="0">
                  <a:pos x="connsiteX1" y="connsiteY1"/>
                </a:cxn>
              </a:cxnLst>
              <a:rect l="l" t="t" r="r" b="b"/>
              <a:pathLst>
                <a:path w="9525" h="9525">
                  <a:moveTo>
                    <a:pt x="7344" y="8653"/>
                  </a:moveTo>
                  <a:cubicBezTo>
                    <a:pt x="9249" y="5795"/>
                    <a:pt x="6392" y="7701"/>
                    <a:pt x="73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313" name="Freeform: Shape 312">
              <a:extLst>
                <a:ext uri="{FF2B5EF4-FFF2-40B4-BE49-F238E27FC236}">
                  <a16:creationId xmlns:a16="http://schemas.microsoft.com/office/drawing/2014/main" xmlns="" id="{BC4815FA-D694-4C6D-B501-30B28C907093}"/>
                </a:ext>
              </a:extLst>
            </p:cNvPr>
            <p:cNvSpPr/>
            <p:nvPr/>
          </p:nvSpPr>
          <p:spPr>
            <a:xfrm>
              <a:off x="7636907" y="269414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4" name="Freeform: Shape 313">
              <a:extLst>
                <a:ext uri="{FF2B5EF4-FFF2-40B4-BE49-F238E27FC236}">
                  <a16:creationId xmlns:a16="http://schemas.microsoft.com/office/drawing/2014/main" xmlns="" id="{7F074907-3C4A-4ACD-AD71-F3E71C480059}"/>
                </a:ext>
              </a:extLst>
            </p:cNvPr>
            <p:cNvSpPr/>
            <p:nvPr/>
          </p:nvSpPr>
          <p:spPr>
            <a:xfrm>
              <a:off x="7655825" y="2705152"/>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7567"/>
                    <a:pt x="6085" y="6615"/>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315" name="Freeform: Shape 314">
              <a:extLst>
                <a:ext uri="{FF2B5EF4-FFF2-40B4-BE49-F238E27FC236}">
                  <a16:creationId xmlns:a16="http://schemas.microsoft.com/office/drawing/2014/main" xmlns="" id="{64442504-7BB1-46C7-BAE6-18EAAEAB6D88}"/>
                </a:ext>
              </a:extLst>
            </p:cNvPr>
            <p:cNvSpPr/>
            <p:nvPr/>
          </p:nvSpPr>
          <p:spPr>
            <a:xfrm>
              <a:off x="7659529" y="2690336"/>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9049" y="10001"/>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6" name="Freeform: Shape 315">
              <a:extLst>
                <a:ext uri="{FF2B5EF4-FFF2-40B4-BE49-F238E27FC236}">
                  <a16:creationId xmlns:a16="http://schemas.microsoft.com/office/drawing/2014/main" xmlns="" id="{B5502638-1A6F-4316-8150-9B3EE8A0088E}"/>
                </a:ext>
              </a:extLst>
            </p:cNvPr>
            <p:cNvSpPr/>
            <p:nvPr/>
          </p:nvSpPr>
          <p:spPr>
            <a:xfrm>
              <a:off x="7679137" y="2691288"/>
              <a:ext cx="9525" cy="9525"/>
            </a:xfrm>
            <a:custGeom>
              <a:avLst/>
              <a:gdLst>
                <a:gd name="connsiteX0" fmla="*/ 7538 w 9525"/>
                <a:gd name="connsiteY0" fmla="*/ 10001 h 9525"/>
                <a:gd name="connsiteX1" fmla="*/ 8491 w 9525"/>
                <a:gd name="connsiteY1" fmla="*/ 7144 h 9525"/>
                <a:gd name="connsiteX2" fmla="*/ 7538 w 9525"/>
                <a:gd name="connsiteY2" fmla="*/ 10001 h 9525"/>
              </a:gdLst>
              <a:ahLst/>
              <a:cxnLst>
                <a:cxn ang="0">
                  <a:pos x="connsiteX0" y="connsiteY0"/>
                </a:cxn>
                <a:cxn ang="0">
                  <a:pos x="connsiteX1" y="connsiteY1"/>
                </a:cxn>
                <a:cxn ang="0">
                  <a:pos x="connsiteX2" y="connsiteY2"/>
                </a:cxn>
              </a:cxnLst>
              <a:rect l="l" t="t" r="r" b="b"/>
              <a:pathLst>
                <a:path w="9525" h="9525">
                  <a:moveTo>
                    <a:pt x="7538" y="10001"/>
                  </a:moveTo>
                  <a:cubicBezTo>
                    <a:pt x="8491" y="9049"/>
                    <a:pt x="7538" y="8096"/>
                    <a:pt x="8491" y="7144"/>
                  </a:cubicBezTo>
                  <a:cubicBezTo>
                    <a:pt x="7538" y="8096"/>
                    <a:pt x="6586" y="9049"/>
                    <a:pt x="753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17" name="Freeform: Shape 316">
              <a:extLst>
                <a:ext uri="{FF2B5EF4-FFF2-40B4-BE49-F238E27FC236}">
                  <a16:creationId xmlns:a16="http://schemas.microsoft.com/office/drawing/2014/main" xmlns="" id="{AE524679-1131-402C-9467-7ED9071E4587}"/>
                </a:ext>
              </a:extLst>
            </p:cNvPr>
            <p:cNvSpPr/>
            <p:nvPr/>
          </p:nvSpPr>
          <p:spPr>
            <a:xfrm>
              <a:off x="7639067" y="2691288"/>
              <a:ext cx="9525" cy="9525"/>
            </a:xfrm>
            <a:custGeom>
              <a:avLst/>
              <a:gdLst>
                <a:gd name="connsiteX0" fmla="*/ 11414 w 9525"/>
                <a:gd name="connsiteY0" fmla="*/ 7144 h 9525"/>
                <a:gd name="connsiteX1" fmla="*/ 11414 w 9525"/>
                <a:gd name="connsiteY1" fmla="*/ 7144 h 9525"/>
              </a:gdLst>
              <a:ahLst/>
              <a:cxnLst>
                <a:cxn ang="0">
                  <a:pos x="connsiteX0" y="connsiteY0"/>
                </a:cxn>
                <a:cxn ang="0">
                  <a:pos x="connsiteX1" y="connsiteY1"/>
                </a:cxn>
              </a:cxnLst>
              <a:rect l="l" t="t" r="r" b="b"/>
              <a:pathLst>
                <a:path w="9525" h="9525">
                  <a:moveTo>
                    <a:pt x="11414" y="7144"/>
                  </a:moveTo>
                  <a:cubicBezTo>
                    <a:pt x="9508" y="7144"/>
                    <a:pt x="2841" y="10954"/>
                    <a:pt x="11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8" name="Freeform: Shape 317">
              <a:extLst>
                <a:ext uri="{FF2B5EF4-FFF2-40B4-BE49-F238E27FC236}">
                  <a16:creationId xmlns:a16="http://schemas.microsoft.com/office/drawing/2014/main" xmlns="" id="{F5443B7F-3281-4093-83C3-3B068E33C943}"/>
                </a:ext>
              </a:extLst>
            </p:cNvPr>
            <p:cNvSpPr/>
            <p:nvPr/>
          </p:nvSpPr>
          <p:spPr>
            <a:xfrm>
              <a:off x="7590732" y="2695042"/>
              <a:ext cx="57150" cy="28575"/>
            </a:xfrm>
            <a:custGeom>
              <a:avLst/>
              <a:gdLst>
                <a:gd name="connsiteX0" fmla="*/ 7361 w 57150"/>
                <a:gd name="connsiteY0" fmla="*/ 19582 h 28575"/>
                <a:gd name="connsiteX1" fmla="*/ 51176 w 57150"/>
                <a:gd name="connsiteY1" fmla="*/ 7200 h 28575"/>
                <a:gd name="connsiteX2" fmla="*/ 7361 w 57150"/>
                <a:gd name="connsiteY2" fmla="*/ 19582 h 28575"/>
              </a:gdLst>
              <a:ahLst/>
              <a:cxnLst>
                <a:cxn ang="0">
                  <a:pos x="connsiteX0" y="connsiteY0"/>
                </a:cxn>
                <a:cxn ang="0">
                  <a:pos x="connsiteX1" y="connsiteY1"/>
                </a:cxn>
                <a:cxn ang="0">
                  <a:pos x="connsiteX2" y="connsiteY2"/>
                </a:cxn>
              </a:cxnLst>
              <a:rect l="l" t="t" r="r" b="b"/>
              <a:pathLst>
                <a:path w="57150" h="28575">
                  <a:moveTo>
                    <a:pt x="7361" y="19582"/>
                  </a:moveTo>
                  <a:cubicBezTo>
                    <a:pt x="9266" y="23392"/>
                    <a:pt x="54033" y="24345"/>
                    <a:pt x="51176" y="7200"/>
                  </a:cubicBezTo>
                  <a:cubicBezTo>
                    <a:pt x="51176" y="6247"/>
                    <a:pt x="3551" y="17677"/>
                    <a:pt x="7361" y="19582"/>
                  </a:cubicBezTo>
                  <a:close/>
                </a:path>
              </a:pathLst>
            </a:custGeom>
            <a:grpFill/>
            <a:ln w="9525" cap="flat">
              <a:noFill/>
              <a:prstDash val="solid"/>
              <a:miter/>
            </a:ln>
          </p:spPr>
          <p:txBody>
            <a:bodyPr rtlCol="0" anchor="ctr"/>
            <a:lstStyle/>
            <a:p>
              <a:endParaRPr lang="en-US">
                <a:solidFill>
                  <a:prstClr val="black"/>
                </a:solidFill>
              </a:endParaRPr>
            </a:p>
          </p:txBody>
        </p:sp>
        <p:sp>
          <p:nvSpPr>
            <p:cNvPr id="319" name="Freeform: Shape 318">
              <a:extLst>
                <a:ext uri="{FF2B5EF4-FFF2-40B4-BE49-F238E27FC236}">
                  <a16:creationId xmlns:a16="http://schemas.microsoft.com/office/drawing/2014/main" xmlns="" id="{5B372FB4-A478-463C-8CE4-0CCF7E24014D}"/>
                </a:ext>
              </a:extLst>
            </p:cNvPr>
            <p:cNvSpPr/>
            <p:nvPr/>
          </p:nvSpPr>
          <p:spPr>
            <a:xfrm>
              <a:off x="7622381" y="269414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0" name="Freeform: Shape 319">
              <a:extLst>
                <a:ext uri="{FF2B5EF4-FFF2-40B4-BE49-F238E27FC236}">
                  <a16:creationId xmlns:a16="http://schemas.microsoft.com/office/drawing/2014/main" xmlns="" id="{E726ACD5-F275-4D77-A9B1-5E0136BA9849}"/>
                </a:ext>
              </a:extLst>
            </p:cNvPr>
            <p:cNvSpPr/>
            <p:nvPr/>
          </p:nvSpPr>
          <p:spPr>
            <a:xfrm>
              <a:off x="7553203" y="2692469"/>
              <a:ext cx="47625" cy="28575"/>
            </a:xfrm>
            <a:custGeom>
              <a:avLst/>
              <a:gdLst>
                <a:gd name="connsiteX0" fmla="*/ 30602 w 47625"/>
                <a:gd name="connsiteY0" fmla="*/ 15488 h 28575"/>
                <a:gd name="connsiteX1" fmla="*/ 9647 w 47625"/>
                <a:gd name="connsiteY1" fmla="*/ 25013 h 28575"/>
                <a:gd name="connsiteX2" fmla="*/ 30602 w 47625"/>
                <a:gd name="connsiteY2" fmla="*/ 15488 h 28575"/>
              </a:gdLst>
              <a:ahLst/>
              <a:cxnLst>
                <a:cxn ang="0">
                  <a:pos x="connsiteX0" y="connsiteY0"/>
                </a:cxn>
                <a:cxn ang="0">
                  <a:pos x="connsiteX1" y="connsiteY1"/>
                </a:cxn>
                <a:cxn ang="0">
                  <a:pos x="connsiteX2" y="connsiteY2"/>
                </a:cxn>
              </a:cxnLst>
              <a:rect l="l" t="t" r="r" b="b"/>
              <a:pathLst>
                <a:path w="47625" h="28575">
                  <a:moveTo>
                    <a:pt x="30602" y="15488"/>
                  </a:moveTo>
                  <a:cubicBezTo>
                    <a:pt x="22029" y="11678"/>
                    <a:pt x="22029" y="22155"/>
                    <a:pt x="9647" y="25013"/>
                  </a:cubicBezTo>
                  <a:cubicBezTo>
                    <a:pt x="-8451" y="14535"/>
                    <a:pt x="79179" y="-3562"/>
                    <a:pt x="30602" y="15488"/>
                  </a:cubicBezTo>
                  <a:close/>
                </a:path>
              </a:pathLst>
            </a:custGeom>
            <a:grpFill/>
            <a:ln w="9525" cap="flat">
              <a:noFill/>
              <a:prstDash val="solid"/>
              <a:miter/>
            </a:ln>
          </p:spPr>
          <p:txBody>
            <a:bodyPr rtlCol="0" anchor="ctr"/>
            <a:lstStyle/>
            <a:p>
              <a:endParaRPr lang="en-US">
                <a:solidFill>
                  <a:prstClr val="black"/>
                </a:solidFill>
              </a:endParaRPr>
            </a:p>
          </p:txBody>
        </p:sp>
        <p:sp>
          <p:nvSpPr>
            <p:cNvPr id="321" name="Freeform: Shape 320">
              <a:extLst>
                <a:ext uri="{FF2B5EF4-FFF2-40B4-BE49-F238E27FC236}">
                  <a16:creationId xmlns:a16="http://schemas.microsoft.com/office/drawing/2014/main" xmlns="" id="{47F15776-3294-485D-945B-D22431DCD172}"/>
                </a:ext>
              </a:extLst>
            </p:cNvPr>
            <p:cNvSpPr/>
            <p:nvPr/>
          </p:nvSpPr>
          <p:spPr>
            <a:xfrm>
              <a:off x="7585763" y="269700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2" name="Freeform: Shape 321">
              <a:extLst>
                <a:ext uri="{FF2B5EF4-FFF2-40B4-BE49-F238E27FC236}">
                  <a16:creationId xmlns:a16="http://schemas.microsoft.com/office/drawing/2014/main" xmlns="" id="{2BB0EA62-04C6-49A0-BC00-29F2240878E7}"/>
                </a:ext>
              </a:extLst>
            </p:cNvPr>
            <p:cNvSpPr/>
            <p:nvPr/>
          </p:nvSpPr>
          <p:spPr>
            <a:xfrm>
              <a:off x="7583329" y="2707124"/>
              <a:ext cx="9525" cy="9525"/>
            </a:xfrm>
            <a:custGeom>
              <a:avLst/>
              <a:gdLst>
                <a:gd name="connsiteX0" fmla="*/ 8096 w 9525"/>
                <a:gd name="connsiteY0" fmla="*/ 10358 h 9525"/>
                <a:gd name="connsiteX1" fmla="*/ 9049 w 9525"/>
                <a:gd name="connsiteY1" fmla="*/ 7501 h 9525"/>
                <a:gd name="connsiteX2" fmla="*/ 8096 w 9525"/>
                <a:gd name="connsiteY2" fmla="*/ 10358 h 9525"/>
              </a:gdLst>
              <a:ahLst/>
              <a:cxnLst>
                <a:cxn ang="0">
                  <a:pos x="connsiteX0" y="connsiteY0"/>
                </a:cxn>
                <a:cxn ang="0">
                  <a:pos x="connsiteX1" y="connsiteY1"/>
                </a:cxn>
                <a:cxn ang="0">
                  <a:pos x="connsiteX2" y="connsiteY2"/>
                </a:cxn>
              </a:cxnLst>
              <a:rect l="l" t="t" r="r" b="b"/>
              <a:pathLst>
                <a:path w="9525" h="9525">
                  <a:moveTo>
                    <a:pt x="8096" y="10358"/>
                  </a:moveTo>
                  <a:cubicBezTo>
                    <a:pt x="8096" y="9406"/>
                    <a:pt x="9049" y="8454"/>
                    <a:pt x="9049" y="7501"/>
                  </a:cubicBezTo>
                  <a:cubicBezTo>
                    <a:pt x="6191" y="6548"/>
                    <a:pt x="7144" y="7501"/>
                    <a:pt x="8096" y="10358"/>
                  </a:cubicBezTo>
                  <a:close/>
                </a:path>
              </a:pathLst>
            </a:custGeom>
            <a:grpFill/>
            <a:ln w="9525" cap="flat">
              <a:noFill/>
              <a:prstDash val="solid"/>
              <a:miter/>
            </a:ln>
          </p:spPr>
          <p:txBody>
            <a:bodyPr rtlCol="0" anchor="ctr"/>
            <a:lstStyle/>
            <a:p>
              <a:endParaRPr lang="en-US">
                <a:solidFill>
                  <a:prstClr val="black"/>
                </a:solidFill>
              </a:endParaRPr>
            </a:p>
          </p:txBody>
        </p:sp>
        <p:sp>
          <p:nvSpPr>
            <p:cNvPr id="323" name="Freeform: Shape 322">
              <a:extLst>
                <a:ext uri="{FF2B5EF4-FFF2-40B4-BE49-F238E27FC236}">
                  <a16:creationId xmlns:a16="http://schemas.microsoft.com/office/drawing/2014/main" xmlns="" id="{D5EE591C-35E3-4308-AF85-F08E34556C12}"/>
                </a:ext>
              </a:extLst>
            </p:cNvPr>
            <p:cNvSpPr/>
            <p:nvPr/>
          </p:nvSpPr>
          <p:spPr>
            <a:xfrm>
              <a:off x="7558665" y="2697003"/>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10001"/>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4" name="Freeform: Shape 323">
              <a:extLst>
                <a:ext uri="{FF2B5EF4-FFF2-40B4-BE49-F238E27FC236}">
                  <a16:creationId xmlns:a16="http://schemas.microsoft.com/office/drawing/2014/main" xmlns="" id="{C54A2993-6A16-4D41-9004-5DC800776DA0}"/>
                </a:ext>
              </a:extLst>
            </p:cNvPr>
            <p:cNvSpPr/>
            <p:nvPr/>
          </p:nvSpPr>
          <p:spPr>
            <a:xfrm>
              <a:off x="7542371" y="2695393"/>
              <a:ext cx="19050" cy="19050"/>
            </a:xfrm>
            <a:custGeom>
              <a:avLst/>
              <a:gdLst>
                <a:gd name="connsiteX0" fmla="*/ 7144 w 19050"/>
                <a:gd name="connsiteY0" fmla="*/ 13517 h 19050"/>
                <a:gd name="connsiteX1" fmla="*/ 7144 w 19050"/>
                <a:gd name="connsiteY1" fmla="*/ 13517 h 19050"/>
              </a:gdLst>
              <a:ahLst/>
              <a:cxnLst>
                <a:cxn ang="0">
                  <a:pos x="connsiteX0" y="connsiteY0"/>
                </a:cxn>
                <a:cxn ang="0">
                  <a:pos x="connsiteX1" y="connsiteY1"/>
                </a:cxn>
              </a:cxnLst>
              <a:rect l="l" t="t" r="r" b="b"/>
              <a:pathLst>
                <a:path w="19050" h="19050">
                  <a:moveTo>
                    <a:pt x="7144" y="13517"/>
                  </a:moveTo>
                  <a:cubicBezTo>
                    <a:pt x="26194" y="11612"/>
                    <a:pt x="12859" y="182"/>
                    <a:pt x="7144" y="13517"/>
                  </a:cubicBezTo>
                  <a:close/>
                </a:path>
              </a:pathLst>
            </a:custGeom>
            <a:grpFill/>
            <a:ln w="9525" cap="flat">
              <a:noFill/>
              <a:prstDash val="solid"/>
              <a:miter/>
            </a:ln>
          </p:spPr>
          <p:txBody>
            <a:bodyPr rtlCol="0" anchor="ctr"/>
            <a:lstStyle/>
            <a:p>
              <a:endParaRPr lang="en-US">
                <a:solidFill>
                  <a:prstClr val="black"/>
                </a:solidFill>
              </a:endParaRPr>
            </a:p>
          </p:txBody>
        </p:sp>
        <p:sp>
          <p:nvSpPr>
            <p:cNvPr id="325" name="Freeform: Shape 324">
              <a:extLst>
                <a:ext uri="{FF2B5EF4-FFF2-40B4-BE49-F238E27FC236}">
                  <a16:creationId xmlns:a16="http://schemas.microsoft.com/office/drawing/2014/main" xmlns="" id="{754DF530-2C8A-4F1D-9847-72ACFA6B1EE7}"/>
                </a:ext>
              </a:extLst>
            </p:cNvPr>
            <p:cNvSpPr/>
            <p:nvPr/>
          </p:nvSpPr>
          <p:spPr>
            <a:xfrm>
              <a:off x="7457599" y="2695300"/>
              <a:ext cx="85725" cy="19050"/>
            </a:xfrm>
            <a:custGeom>
              <a:avLst/>
              <a:gdLst>
                <a:gd name="connsiteX0" fmla="*/ 79534 w 85725"/>
                <a:gd name="connsiteY0" fmla="*/ 10752 h 19050"/>
                <a:gd name="connsiteX1" fmla="*/ 7144 w 85725"/>
                <a:gd name="connsiteY1" fmla="*/ 10752 h 19050"/>
                <a:gd name="connsiteX2" fmla="*/ 79534 w 85725"/>
                <a:gd name="connsiteY2" fmla="*/ 10752 h 19050"/>
              </a:gdLst>
              <a:ahLst/>
              <a:cxnLst>
                <a:cxn ang="0">
                  <a:pos x="connsiteX0" y="connsiteY0"/>
                </a:cxn>
                <a:cxn ang="0">
                  <a:pos x="connsiteX1" y="connsiteY1"/>
                </a:cxn>
                <a:cxn ang="0">
                  <a:pos x="connsiteX2" y="connsiteY2"/>
                </a:cxn>
              </a:cxnLst>
              <a:rect l="l" t="t" r="r" b="b"/>
              <a:pathLst>
                <a:path w="85725" h="19050">
                  <a:moveTo>
                    <a:pt x="79534" y="10752"/>
                  </a:moveTo>
                  <a:cubicBezTo>
                    <a:pt x="62389" y="9800"/>
                    <a:pt x="25241" y="3132"/>
                    <a:pt x="7144" y="10752"/>
                  </a:cubicBezTo>
                  <a:cubicBezTo>
                    <a:pt x="54769" y="12657"/>
                    <a:pt x="78581" y="23135"/>
                    <a:pt x="79534"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26" name="Freeform: Shape 325">
              <a:extLst>
                <a:ext uri="{FF2B5EF4-FFF2-40B4-BE49-F238E27FC236}">
                  <a16:creationId xmlns:a16="http://schemas.microsoft.com/office/drawing/2014/main" xmlns="" id="{AB1B805F-4CB6-4C58-8586-1F4AE0E6E5E5}"/>
                </a:ext>
              </a:extLst>
            </p:cNvPr>
            <p:cNvSpPr/>
            <p:nvPr/>
          </p:nvSpPr>
          <p:spPr>
            <a:xfrm>
              <a:off x="7535704" y="270843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327" name="Freeform: Shape 326">
              <a:extLst>
                <a:ext uri="{FF2B5EF4-FFF2-40B4-BE49-F238E27FC236}">
                  <a16:creationId xmlns:a16="http://schemas.microsoft.com/office/drawing/2014/main" xmlns="" id="{748093DA-5953-4F96-80C5-773EBEE42ABA}"/>
                </a:ext>
              </a:extLst>
            </p:cNvPr>
            <p:cNvSpPr/>
            <p:nvPr/>
          </p:nvSpPr>
          <p:spPr>
            <a:xfrm>
              <a:off x="7456252" y="269890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7144"/>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8" name="Freeform: Shape 327">
              <a:extLst>
                <a:ext uri="{FF2B5EF4-FFF2-40B4-BE49-F238E27FC236}">
                  <a16:creationId xmlns:a16="http://schemas.microsoft.com/office/drawing/2014/main" xmlns="" id="{F84BDAD9-3DC2-4632-9A8E-C26A40142F3D}"/>
                </a:ext>
              </a:extLst>
            </p:cNvPr>
            <p:cNvSpPr/>
            <p:nvPr/>
          </p:nvSpPr>
          <p:spPr>
            <a:xfrm>
              <a:off x="7542371" y="2707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9" name="Freeform: Shape 328">
              <a:extLst>
                <a:ext uri="{FF2B5EF4-FFF2-40B4-BE49-F238E27FC236}">
                  <a16:creationId xmlns:a16="http://schemas.microsoft.com/office/drawing/2014/main" xmlns="" id="{FC25BFEF-1CAC-468B-A064-DC09D9791955}"/>
                </a:ext>
              </a:extLst>
            </p:cNvPr>
            <p:cNvSpPr/>
            <p:nvPr/>
          </p:nvSpPr>
          <p:spPr>
            <a:xfrm>
              <a:off x="7543720" y="269795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0" name="Freeform: Shape 329">
              <a:extLst>
                <a:ext uri="{FF2B5EF4-FFF2-40B4-BE49-F238E27FC236}">
                  <a16:creationId xmlns:a16="http://schemas.microsoft.com/office/drawing/2014/main" xmlns="" id="{D941FB56-3362-45BA-9BCE-F5722EAC79B6}"/>
                </a:ext>
              </a:extLst>
            </p:cNvPr>
            <p:cNvSpPr/>
            <p:nvPr/>
          </p:nvSpPr>
          <p:spPr>
            <a:xfrm>
              <a:off x="7444264" y="269319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1" name="Freeform: Shape 330">
              <a:extLst>
                <a:ext uri="{FF2B5EF4-FFF2-40B4-BE49-F238E27FC236}">
                  <a16:creationId xmlns:a16="http://schemas.microsoft.com/office/drawing/2014/main" xmlns="" id="{E184F1A8-37F5-475A-9D2B-A114EC6EC5AC}"/>
                </a:ext>
              </a:extLst>
            </p:cNvPr>
            <p:cNvSpPr/>
            <p:nvPr/>
          </p:nvSpPr>
          <p:spPr>
            <a:xfrm>
              <a:off x="7407116" y="268962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32" name="Freeform: Shape 331">
              <a:extLst>
                <a:ext uri="{FF2B5EF4-FFF2-40B4-BE49-F238E27FC236}">
                  <a16:creationId xmlns:a16="http://schemas.microsoft.com/office/drawing/2014/main" xmlns="" id="{9BF9945C-11EB-4167-B40A-4BB58538B3FE}"/>
                </a:ext>
              </a:extLst>
            </p:cNvPr>
            <p:cNvSpPr/>
            <p:nvPr/>
          </p:nvSpPr>
          <p:spPr>
            <a:xfrm>
              <a:off x="7316629" y="2687611"/>
              <a:ext cx="142875" cy="19050"/>
            </a:xfrm>
            <a:custGeom>
              <a:avLst/>
              <a:gdLst>
                <a:gd name="connsiteX0" fmla="*/ 7144 w 142875"/>
                <a:gd name="connsiteY0" fmla="*/ 7964 h 19050"/>
                <a:gd name="connsiteX1" fmla="*/ 143351 w 142875"/>
                <a:gd name="connsiteY1" fmla="*/ 10821 h 19050"/>
                <a:gd name="connsiteX2" fmla="*/ 7144 w 142875"/>
                <a:gd name="connsiteY2" fmla="*/ 7964 h 19050"/>
              </a:gdLst>
              <a:ahLst/>
              <a:cxnLst>
                <a:cxn ang="0">
                  <a:pos x="connsiteX0" y="connsiteY0"/>
                </a:cxn>
                <a:cxn ang="0">
                  <a:pos x="connsiteX1" y="connsiteY1"/>
                </a:cxn>
                <a:cxn ang="0">
                  <a:pos x="connsiteX2" y="connsiteY2"/>
                </a:cxn>
              </a:cxnLst>
              <a:rect l="l" t="t" r="r" b="b"/>
              <a:pathLst>
                <a:path w="142875" h="19050">
                  <a:moveTo>
                    <a:pt x="7144" y="7964"/>
                  </a:moveTo>
                  <a:cubicBezTo>
                    <a:pt x="22384" y="2249"/>
                    <a:pt x="143351" y="28919"/>
                    <a:pt x="143351" y="10821"/>
                  </a:cubicBezTo>
                  <a:cubicBezTo>
                    <a:pt x="133826" y="16536"/>
                    <a:pt x="11906" y="20346"/>
                    <a:pt x="7144" y="7964"/>
                  </a:cubicBezTo>
                  <a:close/>
                </a:path>
              </a:pathLst>
            </a:custGeom>
            <a:grpFill/>
            <a:ln w="9525" cap="flat">
              <a:noFill/>
              <a:prstDash val="solid"/>
              <a:miter/>
            </a:ln>
          </p:spPr>
          <p:txBody>
            <a:bodyPr rtlCol="0" anchor="ctr"/>
            <a:lstStyle/>
            <a:p>
              <a:endParaRPr lang="en-US">
                <a:solidFill>
                  <a:prstClr val="black"/>
                </a:solidFill>
              </a:endParaRPr>
            </a:p>
          </p:txBody>
        </p:sp>
        <p:sp>
          <p:nvSpPr>
            <p:cNvPr id="333" name="Freeform: Shape 332">
              <a:extLst>
                <a:ext uri="{FF2B5EF4-FFF2-40B4-BE49-F238E27FC236}">
                  <a16:creationId xmlns:a16="http://schemas.microsoft.com/office/drawing/2014/main" xmlns="" id="{94D9B60A-70FA-4A8D-892D-9282818E7D6E}"/>
                </a:ext>
              </a:extLst>
            </p:cNvPr>
            <p:cNvSpPr/>
            <p:nvPr/>
          </p:nvSpPr>
          <p:spPr>
            <a:xfrm>
              <a:off x="7353447" y="2688102"/>
              <a:ext cx="9525" cy="9525"/>
            </a:xfrm>
            <a:custGeom>
              <a:avLst/>
              <a:gdLst>
                <a:gd name="connsiteX0" fmla="*/ 10330 w 9525"/>
                <a:gd name="connsiteY0" fmla="*/ 10330 h 9525"/>
                <a:gd name="connsiteX1" fmla="*/ 10330 w 9525"/>
                <a:gd name="connsiteY1" fmla="*/ 10330 h 9525"/>
              </a:gdLst>
              <a:ahLst/>
              <a:cxnLst>
                <a:cxn ang="0">
                  <a:pos x="connsiteX0" y="connsiteY0"/>
                </a:cxn>
                <a:cxn ang="0">
                  <a:pos x="connsiteX1" y="connsiteY1"/>
                </a:cxn>
              </a:cxnLst>
              <a:rect l="l" t="t" r="r" b="b"/>
              <a:pathLst>
                <a:path w="9525" h="9525">
                  <a:moveTo>
                    <a:pt x="10330" y="10330"/>
                  </a:moveTo>
                  <a:cubicBezTo>
                    <a:pt x="3663" y="3663"/>
                    <a:pt x="9378" y="9378"/>
                    <a:pt x="10330" y="10330"/>
                  </a:cubicBezTo>
                  <a:close/>
                </a:path>
              </a:pathLst>
            </a:custGeom>
            <a:grpFill/>
            <a:ln w="9525" cap="flat">
              <a:noFill/>
              <a:prstDash val="solid"/>
              <a:miter/>
            </a:ln>
          </p:spPr>
          <p:txBody>
            <a:bodyPr rtlCol="0" anchor="ctr"/>
            <a:lstStyle/>
            <a:p>
              <a:endParaRPr lang="en-US">
                <a:solidFill>
                  <a:prstClr val="black"/>
                </a:solidFill>
              </a:endParaRPr>
            </a:p>
          </p:txBody>
        </p:sp>
        <p:sp>
          <p:nvSpPr>
            <p:cNvPr id="334" name="Freeform: Shape 333">
              <a:extLst>
                <a:ext uri="{FF2B5EF4-FFF2-40B4-BE49-F238E27FC236}">
                  <a16:creationId xmlns:a16="http://schemas.microsoft.com/office/drawing/2014/main" xmlns="" id="{6E79FF00-6326-4A91-A5B2-0E69F0126458}"/>
                </a:ext>
              </a:extLst>
            </p:cNvPr>
            <p:cNvSpPr/>
            <p:nvPr/>
          </p:nvSpPr>
          <p:spPr>
            <a:xfrm>
              <a:off x="7352676" y="2690336"/>
              <a:ext cx="9525" cy="9525"/>
            </a:xfrm>
            <a:custGeom>
              <a:avLst/>
              <a:gdLst>
                <a:gd name="connsiteX0" fmla="*/ 8243 w 9525"/>
                <a:gd name="connsiteY0" fmla="*/ 7144 h 9525"/>
                <a:gd name="connsiteX1" fmla="*/ 8243 w 9525"/>
                <a:gd name="connsiteY1" fmla="*/ 7144 h 9525"/>
              </a:gdLst>
              <a:ahLst/>
              <a:cxnLst>
                <a:cxn ang="0">
                  <a:pos x="connsiteX0" y="connsiteY0"/>
                </a:cxn>
                <a:cxn ang="0">
                  <a:pos x="connsiteX1" y="connsiteY1"/>
                </a:cxn>
              </a:cxnLst>
              <a:rect l="l" t="t" r="r" b="b"/>
              <a:pathLst>
                <a:path w="9525" h="9525">
                  <a:moveTo>
                    <a:pt x="8243" y="7144"/>
                  </a:moveTo>
                  <a:cubicBezTo>
                    <a:pt x="6339" y="9049"/>
                    <a:pt x="7291" y="9049"/>
                    <a:pt x="82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5" name="Freeform: Shape 334">
              <a:extLst>
                <a:ext uri="{FF2B5EF4-FFF2-40B4-BE49-F238E27FC236}">
                  <a16:creationId xmlns:a16="http://schemas.microsoft.com/office/drawing/2014/main" xmlns="" id="{B855D0B5-88AC-4A93-B883-906A0EA91DA4}"/>
                </a:ext>
              </a:extLst>
            </p:cNvPr>
            <p:cNvSpPr/>
            <p:nvPr/>
          </p:nvSpPr>
          <p:spPr>
            <a:xfrm>
              <a:off x="7304246" y="2688960"/>
              <a:ext cx="9525" cy="9525"/>
            </a:xfrm>
            <a:custGeom>
              <a:avLst/>
              <a:gdLst>
                <a:gd name="connsiteX0" fmla="*/ 10001 w 9525"/>
                <a:gd name="connsiteY0" fmla="*/ 7567 h 9525"/>
                <a:gd name="connsiteX1" fmla="*/ 7144 w 9525"/>
                <a:gd name="connsiteY1" fmla="*/ 7567 h 9525"/>
                <a:gd name="connsiteX2" fmla="*/ 10001 w 9525"/>
                <a:gd name="connsiteY2" fmla="*/ 7567 h 9525"/>
              </a:gdLst>
              <a:ahLst/>
              <a:cxnLst>
                <a:cxn ang="0">
                  <a:pos x="connsiteX0" y="connsiteY0"/>
                </a:cxn>
                <a:cxn ang="0">
                  <a:pos x="connsiteX1" y="connsiteY1"/>
                </a:cxn>
                <a:cxn ang="0">
                  <a:pos x="connsiteX2" y="connsiteY2"/>
                </a:cxn>
              </a:cxnLst>
              <a:rect l="l" t="t" r="r" b="b"/>
              <a:pathLst>
                <a:path w="9525" h="9525">
                  <a:moveTo>
                    <a:pt x="10001" y="7567"/>
                  </a:moveTo>
                  <a:cubicBezTo>
                    <a:pt x="10001" y="7567"/>
                    <a:pt x="9049" y="6615"/>
                    <a:pt x="7144" y="7567"/>
                  </a:cubicBezTo>
                  <a:cubicBezTo>
                    <a:pt x="9049" y="7567"/>
                    <a:pt x="10001" y="8520"/>
                    <a:pt x="10001" y="7567"/>
                  </a:cubicBezTo>
                  <a:close/>
                </a:path>
              </a:pathLst>
            </a:custGeom>
            <a:grpFill/>
            <a:ln w="9525" cap="flat">
              <a:noFill/>
              <a:prstDash val="solid"/>
              <a:miter/>
            </a:ln>
          </p:spPr>
          <p:txBody>
            <a:bodyPr rtlCol="0" anchor="ctr"/>
            <a:lstStyle/>
            <a:p>
              <a:endParaRPr lang="en-US">
                <a:solidFill>
                  <a:prstClr val="black"/>
                </a:solidFill>
              </a:endParaRPr>
            </a:p>
          </p:txBody>
        </p:sp>
        <p:sp>
          <p:nvSpPr>
            <p:cNvPr id="336" name="Freeform: Shape 335">
              <a:extLst>
                <a:ext uri="{FF2B5EF4-FFF2-40B4-BE49-F238E27FC236}">
                  <a16:creationId xmlns:a16="http://schemas.microsoft.com/office/drawing/2014/main" xmlns="" id="{CDBE60D6-86AF-4EF0-AEDF-B01B3E23B01B}"/>
                </a:ext>
              </a:extLst>
            </p:cNvPr>
            <p:cNvSpPr/>
            <p:nvPr/>
          </p:nvSpPr>
          <p:spPr>
            <a:xfrm>
              <a:off x="7305199" y="26912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7" name="Freeform: Shape 336">
              <a:extLst>
                <a:ext uri="{FF2B5EF4-FFF2-40B4-BE49-F238E27FC236}">
                  <a16:creationId xmlns:a16="http://schemas.microsoft.com/office/drawing/2014/main" xmlns="" id="{9A5A9D12-000C-41AA-A5FC-41D023597BB1}"/>
                </a:ext>
              </a:extLst>
            </p:cNvPr>
            <p:cNvSpPr/>
            <p:nvPr/>
          </p:nvSpPr>
          <p:spPr>
            <a:xfrm>
              <a:off x="7238509" y="2691288"/>
              <a:ext cx="76200" cy="9525"/>
            </a:xfrm>
            <a:custGeom>
              <a:avLst/>
              <a:gdLst>
                <a:gd name="connsiteX0" fmla="*/ 7159 w 76200"/>
                <a:gd name="connsiteY0" fmla="*/ 7144 h 9525"/>
                <a:gd name="connsiteX1" fmla="*/ 72881 w 76200"/>
                <a:gd name="connsiteY1" fmla="*/ 8096 h 9525"/>
                <a:gd name="connsiteX2" fmla="*/ 64309 w 76200"/>
                <a:gd name="connsiteY2" fmla="*/ 10954 h 9525"/>
                <a:gd name="connsiteX3" fmla="*/ 7159 w 76200"/>
                <a:gd name="connsiteY3" fmla="*/ 7144 h 9525"/>
              </a:gdLst>
              <a:ahLst/>
              <a:cxnLst>
                <a:cxn ang="0">
                  <a:pos x="connsiteX0" y="connsiteY0"/>
                </a:cxn>
                <a:cxn ang="0">
                  <a:pos x="connsiteX1" y="connsiteY1"/>
                </a:cxn>
                <a:cxn ang="0">
                  <a:pos x="connsiteX2" y="connsiteY2"/>
                </a:cxn>
                <a:cxn ang="0">
                  <a:pos x="connsiteX3" y="connsiteY3"/>
                </a:cxn>
              </a:cxnLst>
              <a:rect l="l" t="t" r="r" b="b"/>
              <a:pathLst>
                <a:path w="76200" h="9525">
                  <a:moveTo>
                    <a:pt x="7159" y="7144"/>
                  </a:moveTo>
                  <a:cubicBezTo>
                    <a:pt x="6206" y="7144"/>
                    <a:pt x="50022" y="15716"/>
                    <a:pt x="72881" y="8096"/>
                  </a:cubicBezTo>
                  <a:cubicBezTo>
                    <a:pt x="63356" y="9049"/>
                    <a:pt x="60499" y="10001"/>
                    <a:pt x="64309" y="10954"/>
                  </a:cubicBezTo>
                  <a:cubicBezTo>
                    <a:pt x="68119" y="3334"/>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8" name="Freeform: Shape 337">
              <a:extLst>
                <a:ext uri="{FF2B5EF4-FFF2-40B4-BE49-F238E27FC236}">
                  <a16:creationId xmlns:a16="http://schemas.microsoft.com/office/drawing/2014/main" xmlns="" id="{552C614C-619E-4561-8F6E-B0202879EA35}"/>
                </a:ext>
              </a:extLst>
            </p:cNvPr>
            <p:cNvSpPr/>
            <p:nvPr/>
          </p:nvSpPr>
          <p:spPr>
            <a:xfrm>
              <a:off x="7222037" y="2694299"/>
              <a:ext cx="9525" cy="9525"/>
            </a:xfrm>
            <a:custGeom>
              <a:avLst/>
              <a:gdLst>
                <a:gd name="connsiteX0" fmla="*/ 9344 w 9525"/>
                <a:gd name="connsiteY0" fmla="*/ 8896 h 9525"/>
                <a:gd name="connsiteX1" fmla="*/ 9344 w 9525"/>
                <a:gd name="connsiteY1" fmla="*/ 8896 h 9525"/>
              </a:gdLst>
              <a:ahLst/>
              <a:cxnLst>
                <a:cxn ang="0">
                  <a:pos x="connsiteX0" y="connsiteY0"/>
                </a:cxn>
                <a:cxn ang="0">
                  <a:pos x="connsiteX1" y="connsiteY1"/>
                </a:cxn>
              </a:cxnLst>
              <a:rect l="l" t="t" r="r" b="b"/>
              <a:pathLst>
                <a:path w="9525" h="9525">
                  <a:moveTo>
                    <a:pt x="9344" y="8896"/>
                  </a:moveTo>
                  <a:cubicBezTo>
                    <a:pt x="7438" y="4133"/>
                    <a:pt x="5533" y="10801"/>
                    <a:pt x="934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39" name="Freeform: Shape 338">
              <a:extLst>
                <a:ext uri="{FF2B5EF4-FFF2-40B4-BE49-F238E27FC236}">
                  <a16:creationId xmlns:a16="http://schemas.microsoft.com/office/drawing/2014/main" xmlns="" id="{549BB059-0338-4DC9-8114-8E861AA63854}"/>
                </a:ext>
              </a:extLst>
            </p:cNvPr>
            <p:cNvSpPr/>
            <p:nvPr/>
          </p:nvSpPr>
          <p:spPr>
            <a:xfrm>
              <a:off x="7196614" y="268693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20479" y="-2787"/>
                    <a:pt x="12859" y="16263"/>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340" name="Freeform: Shape 339">
              <a:extLst>
                <a:ext uri="{FF2B5EF4-FFF2-40B4-BE49-F238E27FC236}">
                  <a16:creationId xmlns:a16="http://schemas.microsoft.com/office/drawing/2014/main" xmlns="" id="{156756EE-626B-45D4-AB35-D70654503FD9}"/>
                </a:ext>
              </a:extLst>
            </p:cNvPr>
            <p:cNvSpPr/>
            <p:nvPr/>
          </p:nvSpPr>
          <p:spPr>
            <a:xfrm>
              <a:off x="7194709" y="269698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8096" y="8117"/>
                    <a:pt x="7144"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341" name="Freeform: Shape 340">
              <a:extLst>
                <a:ext uri="{FF2B5EF4-FFF2-40B4-BE49-F238E27FC236}">
                  <a16:creationId xmlns:a16="http://schemas.microsoft.com/office/drawing/2014/main" xmlns="" id="{BB12B297-F738-4E6B-A193-B7DEB1F1FE21}"/>
                </a:ext>
              </a:extLst>
            </p:cNvPr>
            <p:cNvSpPr/>
            <p:nvPr/>
          </p:nvSpPr>
          <p:spPr>
            <a:xfrm>
              <a:off x="7783867" y="2808446"/>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2" name="Freeform: Shape 341">
              <a:extLst>
                <a:ext uri="{FF2B5EF4-FFF2-40B4-BE49-F238E27FC236}">
                  <a16:creationId xmlns:a16="http://schemas.microsoft.com/office/drawing/2014/main" xmlns="" id="{4AFE33D0-5855-4E5A-92EC-DB26837A14A3}"/>
                </a:ext>
              </a:extLst>
            </p:cNvPr>
            <p:cNvSpPr/>
            <p:nvPr/>
          </p:nvSpPr>
          <p:spPr>
            <a:xfrm>
              <a:off x="7775734" y="2798921"/>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7621" y="24289"/>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3" name="Freeform: Shape 342">
              <a:extLst>
                <a:ext uri="{FF2B5EF4-FFF2-40B4-BE49-F238E27FC236}">
                  <a16:creationId xmlns:a16="http://schemas.microsoft.com/office/drawing/2014/main" xmlns="" id="{FA391B56-A5E7-4788-8569-5FC0A4D609D0}"/>
                </a:ext>
              </a:extLst>
            </p:cNvPr>
            <p:cNvSpPr/>
            <p:nvPr/>
          </p:nvSpPr>
          <p:spPr>
            <a:xfrm>
              <a:off x="7772876" y="2804636"/>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8096" y="10001"/>
                    <a:pt x="8096" y="9049"/>
                    <a:pt x="7144" y="7144"/>
                  </a:cubicBezTo>
                  <a:cubicBezTo>
                    <a:pt x="8096" y="9049"/>
                    <a:pt x="7144" y="10954"/>
                    <a:pt x="8096"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44" name="Freeform: Shape 343">
              <a:extLst>
                <a:ext uri="{FF2B5EF4-FFF2-40B4-BE49-F238E27FC236}">
                  <a16:creationId xmlns:a16="http://schemas.microsoft.com/office/drawing/2014/main" xmlns="" id="{53EA88C8-0265-4E5C-9425-CECCA38ECEF1}"/>
                </a:ext>
              </a:extLst>
            </p:cNvPr>
            <p:cNvSpPr/>
            <p:nvPr/>
          </p:nvSpPr>
          <p:spPr>
            <a:xfrm>
              <a:off x="7771448" y="2809927"/>
              <a:ext cx="9525" cy="9525"/>
            </a:xfrm>
            <a:custGeom>
              <a:avLst/>
              <a:gdLst>
                <a:gd name="connsiteX0" fmla="*/ 8572 w 9525"/>
                <a:gd name="connsiteY0" fmla="*/ 7567 h 9525"/>
                <a:gd name="connsiteX1" fmla="*/ 8572 w 9525"/>
                <a:gd name="connsiteY1" fmla="*/ 7567 h 9525"/>
              </a:gdLst>
              <a:ahLst/>
              <a:cxnLst>
                <a:cxn ang="0">
                  <a:pos x="connsiteX0" y="connsiteY0"/>
                </a:cxn>
                <a:cxn ang="0">
                  <a:pos x="connsiteX1" y="connsiteY1"/>
                </a:cxn>
              </a:cxnLst>
              <a:rect l="l" t="t" r="r" b="b"/>
              <a:pathLst>
                <a:path w="9525" h="9525">
                  <a:moveTo>
                    <a:pt x="8572" y="7567"/>
                  </a:moveTo>
                  <a:cubicBezTo>
                    <a:pt x="6668" y="7567"/>
                    <a:pt x="6668" y="6615"/>
                    <a:pt x="8572"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5" name="Freeform: Shape 344">
              <a:extLst>
                <a:ext uri="{FF2B5EF4-FFF2-40B4-BE49-F238E27FC236}">
                  <a16:creationId xmlns:a16="http://schemas.microsoft.com/office/drawing/2014/main" xmlns="" id="{D05FE99F-7FE0-4BD0-B864-F7689E47F677}"/>
                </a:ext>
              </a:extLst>
            </p:cNvPr>
            <p:cNvSpPr/>
            <p:nvPr/>
          </p:nvSpPr>
          <p:spPr>
            <a:xfrm>
              <a:off x="7764833" y="2811303"/>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7144"/>
                  </a:cubicBezTo>
                  <a:cubicBezTo>
                    <a:pt x="7567" y="904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6" name="Freeform: Shape 345">
              <a:extLst>
                <a:ext uri="{FF2B5EF4-FFF2-40B4-BE49-F238E27FC236}">
                  <a16:creationId xmlns:a16="http://schemas.microsoft.com/office/drawing/2014/main" xmlns="" id="{079F16FA-0017-4B5B-AA13-3FDEED74365C}"/>
                </a:ext>
              </a:extLst>
            </p:cNvPr>
            <p:cNvSpPr/>
            <p:nvPr/>
          </p:nvSpPr>
          <p:spPr>
            <a:xfrm>
              <a:off x="7761446" y="2802579"/>
              <a:ext cx="19050" cy="19050"/>
            </a:xfrm>
            <a:custGeom>
              <a:avLst/>
              <a:gdLst>
                <a:gd name="connsiteX0" fmla="*/ 7144 w 19050"/>
                <a:gd name="connsiteY0" fmla="*/ 17773 h 19050"/>
                <a:gd name="connsiteX1" fmla="*/ 7144 w 19050"/>
                <a:gd name="connsiteY1" fmla="*/ 17773 h 19050"/>
              </a:gdLst>
              <a:ahLst/>
              <a:cxnLst>
                <a:cxn ang="0">
                  <a:pos x="connsiteX0" y="connsiteY0"/>
                </a:cxn>
                <a:cxn ang="0">
                  <a:pos x="connsiteX1" y="connsiteY1"/>
                </a:cxn>
              </a:cxnLst>
              <a:rect l="l" t="t" r="r" b="b"/>
              <a:pathLst>
                <a:path w="19050" h="19050">
                  <a:moveTo>
                    <a:pt x="7144" y="17773"/>
                  </a:moveTo>
                  <a:cubicBezTo>
                    <a:pt x="10001" y="21583"/>
                    <a:pt x="18574" y="-7945"/>
                    <a:pt x="7144" y="17773"/>
                  </a:cubicBezTo>
                  <a:close/>
                </a:path>
              </a:pathLst>
            </a:custGeom>
            <a:grpFill/>
            <a:ln w="9525" cap="flat">
              <a:noFill/>
              <a:prstDash val="solid"/>
              <a:miter/>
            </a:ln>
          </p:spPr>
          <p:txBody>
            <a:bodyPr rtlCol="0" anchor="ctr"/>
            <a:lstStyle/>
            <a:p>
              <a:endParaRPr lang="en-US">
                <a:solidFill>
                  <a:prstClr val="black"/>
                </a:solidFill>
              </a:endParaRPr>
            </a:p>
          </p:txBody>
        </p:sp>
        <p:sp>
          <p:nvSpPr>
            <p:cNvPr id="347" name="Freeform: Shape 346">
              <a:extLst>
                <a:ext uri="{FF2B5EF4-FFF2-40B4-BE49-F238E27FC236}">
                  <a16:creationId xmlns:a16="http://schemas.microsoft.com/office/drawing/2014/main" xmlns="" id="{FB848461-D0ED-4201-A29A-667AB5DBF3BC}"/>
                </a:ext>
              </a:extLst>
            </p:cNvPr>
            <p:cNvSpPr/>
            <p:nvPr/>
          </p:nvSpPr>
          <p:spPr>
            <a:xfrm>
              <a:off x="7765256" y="281088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8" name="Freeform: Shape 347">
              <a:extLst>
                <a:ext uri="{FF2B5EF4-FFF2-40B4-BE49-F238E27FC236}">
                  <a16:creationId xmlns:a16="http://schemas.microsoft.com/office/drawing/2014/main" xmlns="" id="{3408047F-A323-46F3-9B81-6177D34F8455}"/>
                </a:ext>
              </a:extLst>
            </p:cNvPr>
            <p:cNvSpPr/>
            <p:nvPr/>
          </p:nvSpPr>
          <p:spPr>
            <a:xfrm>
              <a:off x="7769066" y="2808538"/>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7144" y="8956"/>
                    <a:pt x="8096"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49" name="Freeform: Shape 348">
              <a:extLst>
                <a:ext uri="{FF2B5EF4-FFF2-40B4-BE49-F238E27FC236}">
                  <a16:creationId xmlns:a16="http://schemas.microsoft.com/office/drawing/2014/main" xmlns="" id="{6DD1F1CD-73BC-4024-87CC-BB31BA0D3EFC}"/>
                </a:ext>
              </a:extLst>
            </p:cNvPr>
            <p:cNvSpPr/>
            <p:nvPr/>
          </p:nvSpPr>
          <p:spPr>
            <a:xfrm>
              <a:off x="7752545" y="2805850"/>
              <a:ext cx="9525" cy="19050"/>
            </a:xfrm>
            <a:custGeom>
              <a:avLst/>
              <a:gdLst>
                <a:gd name="connsiteX0" fmla="*/ 10330 w 9525"/>
                <a:gd name="connsiteY0" fmla="*/ 15454 h 19050"/>
                <a:gd name="connsiteX1" fmla="*/ 10330 w 9525"/>
                <a:gd name="connsiteY1" fmla="*/ 15454 h 19050"/>
              </a:gdLst>
              <a:ahLst/>
              <a:cxnLst>
                <a:cxn ang="0">
                  <a:pos x="connsiteX0" y="connsiteY0"/>
                </a:cxn>
                <a:cxn ang="0">
                  <a:pos x="connsiteX1" y="connsiteY1"/>
                </a:cxn>
              </a:cxnLst>
              <a:rect l="l" t="t" r="r" b="b"/>
              <a:pathLst>
                <a:path w="9525" h="19050">
                  <a:moveTo>
                    <a:pt x="10330" y="15454"/>
                  </a:moveTo>
                  <a:cubicBezTo>
                    <a:pt x="9378" y="2119"/>
                    <a:pt x="3663" y="6881"/>
                    <a:pt x="10330"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0" name="Freeform: Shape 349">
              <a:extLst>
                <a:ext uri="{FF2B5EF4-FFF2-40B4-BE49-F238E27FC236}">
                  <a16:creationId xmlns:a16="http://schemas.microsoft.com/office/drawing/2014/main" xmlns="" id="{40BF21D9-0CEA-43D4-B66E-BEBE07C3B896}"/>
                </a:ext>
              </a:extLst>
            </p:cNvPr>
            <p:cNvSpPr/>
            <p:nvPr/>
          </p:nvSpPr>
          <p:spPr>
            <a:xfrm>
              <a:off x="7748111" y="28008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1" name="Freeform: Shape 350">
              <a:extLst>
                <a:ext uri="{FF2B5EF4-FFF2-40B4-BE49-F238E27FC236}">
                  <a16:creationId xmlns:a16="http://schemas.microsoft.com/office/drawing/2014/main" xmlns="" id="{B45F086C-D419-42C9-AAD0-707433F3A2CF}"/>
                </a:ext>
              </a:extLst>
            </p:cNvPr>
            <p:cNvSpPr/>
            <p:nvPr/>
          </p:nvSpPr>
          <p:spPr>
            <a:xfrm>
              <a:off x="7735729" y="2803946"/>
              <a:ext cx="19050" cy="19050"/>
            </a:xfrm>
            <a:custGeom>
              <a:avLst/>
              <a:gdLst>
                <a:gd name="connsiteX0" fmla="*/ 7144 w 19050"/>
                <a:gd name="connsiteY0" fmla="*/ 15454 h 19050"/>
                <a:gd name="connsiteX1" fmla="*/ 7144 w 19050"/>
                <a:gd name="connsiteY1" fmla="*/ 15454 h 19050"/>
              </a:gdLst>
              <a:ahLst/>
              <a:cxnLst>
                <a:cxn ang="0">
                  <a:pos x="connsiteX0" y="connsiteY0"/>
                </a:cxn>
                <a:cxn ang="0">
                  <a:pos x="connsiteX1" y="connsiteY1"/>
                </a:cxn>
              </a:cxnLst>
              <a:rect l="l" t="t" r="r" b="b"/>
              <a:pathLst>
                <a:path w="19050" h="19050">
                  <a:moveTo>
                    <a:pt x="7144" y="15454"/>
                  </a:moveTo>
                  <a:cubicBezTo>
                    <a:pt x="25241" y="6881"/>
                    <a:pt x="16669" y="2119"/>
                    <a:pt x="7144"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2" name="Freeform: Shape 351">
              <a:extLst>
                <a:ext uri="{FF2B5EF4-FFF2-40B4-BE49-F238E27FC236}">
                  <a16:creationId xmlns:a16="http://schemas.microsoft.com/office/drawing/2014/main" xmlns="" id="{7AE0F74E-32DC-41C6-9AC9-A66F9ADF4239}"/>
                </a:ext>
              </a:extLst>
            </p:cNvPr>
            <p:cNvSpPr/>
            <p:nvPr/>
          </p:nvSpPr>
          <p:spPr>
            <a:xfrm>
              <a:off x="7734646" y="2803166"/>
              <a:ext cx="9525" cy="9525"/>
            </a:xfrm>
            <a:custGeom>
              <a:avLst/>
              <a:gdLst>
                <a:gd name="connsiteX0" fmla="*/ 8227 w 9525"/>
                <a:gd name="connsiteY0" fmla="*/ 9565 h 9525"/>
                <a:gd name="connsiteX1" fmla="*/ 8227 w 9525"/>
                <a:gd name="connsiteY1" fmla="*/ 9565 h 9525"/>
              </a:gdLst>
              <a:ahLst/>
              <a:cxnLst>
                <a:cxn ang="0">
                  <a:pos x="connsiteX0" y="connsiteY0"/>
                </a:cxn>
                <a:cxn ang="0">
                  <a:pos x="connsiteX1" y="connsiteY1"/>
                </a:cxn>
              </a:cxnLst>
              <a:rect l="l" t="t" r="r" b="b"/>
              <a:pathLst>
                <a:path w="9525" h="9525">
                  <a:moveTo>
                    <a:pt x="8227" y="9565"/>
                  </a:moveTo>
                  <a:cubicBezTo>
                    <a:pt x="5369" y="2898"/>
                    <a:pt x="9179" y="12423"/>
                    <a:pt x="8227" y="9565"/>
                  </a:cubicBezTo>
                  <a:close/>
                </a:path>
              </a:pathLst>
            </a:custGeom>
            <a:grpFill/>
            <a:ln w="9525" cap="flat">
              <a:noFill/>
              <a:prstDash val="solid"/>
              <a:miter/>
            </a:ln>
          </p:spPr>
          <p:txBody>
            <a:bodyPr rtlCol="0" anchor="ctr"/>
            <a:lstStyle/>
            <a:p>
              <a:endParaRPr lang="en-US">
                <a:solidFill>
                  <a:prstClr val="black"/>
                </a:solidFill>
              </a:endParaRPr>
            </a:p>
          </p:txBody>
        </p:sp>
        <p:sp>
          <p:nvSpPr>
            <p:cNvPr id="353" name="Freeform: Shape 352">
              <a:extLst>
                <a:ext uri="{FF2B5EF4-FFF2-40B4-BE49-F238E27FC236}">
                  <a16:creationId xmlns:a16="http://schemas.microsoft.com/office/drawing/2014/main" xmlns="" id="{412EBDAE-959E-4A6B-9353-86D54A98C4C4}"/>
                </a:ext>
              </a:extLst>
            </p:cNvPr>
            <p:cNvSpPr/>
            <p:nvPr/>
          </p:nvSpPr>
          <p:spPr>
            <a:xfrm>
              <a:off x="7725489" y="2807171"/>
              <a:ext cx="9525" cy="19050"/>
            </a:xfrm>
            <a:custGeom>
              <a:avLst/>
              <a:gdLst>
                <a:gd name="connsiteX0" fmla="*/ 10716 w 9525"/>
                <a:gd name="connsiteY0" fmla="*/ 14133 h 19050"/>
                <a:gd name="connsiteX1" fmla="*/ 10716 w 9525"/>
                <a:gd name="connsiteY1" fmla="*/ 14133 h 19050"/>
              </a:gdLst>
              <a:ahLst/>
              <a:cxnLst>
                <a:cxn ang="0">
                  <a:pos x="connsiteX0" y="connsiteY0"/>
                </a:cxn>
                <a:cxn ang="0">
                  <a:pos x="connsiteX1" y="connsiteY1"/>
                </a:cxn>
              </a:cxnLst>
              <a:rect l="l" t="t" r="r" b="b"/>
              <a:pathLst>
                <a:path w="9525" h="19050">
                  <a:moveTo>
                    <a:pt x="10716" y="14133"/>
                  </a:moveTo>
                  <a:cubicBezTo>
                    <a:pt x="5953" y="-2059"/>
                    <a:pt x="5953" y="15086"/>
                    <a:pt x="10716" y="14133"/>
                  </a:cubicBezTo>
                  <a:close/>
                </a:path>
              </a:pathLst>
            </a:custGeom>
            <a:grpFill/>
            <a:ln w="9525" cap="flat">
              <a:noFill/>
              <a:prstDash val="solid"/>
              <a:miter/>
            </a:ln>
          </p:spPr>
          <p:txBody>
            <a:bodyPr rtlCol="0" anchor="ctr"/>
            <a:lstStyle/>
            <a:p>
              <a:endParaRPr lang="en-US">
                <a:solidFill>
                  <a:prstClr val="black"/>
                </a:solidFill>
              </a:endParaRPr>
            </a:p>
          </p:txBody>
        </p:sp>
        <p:sp>
          <p:nvSpPr>
            <p:cNvPr id="354" name="Freeform: Shape 353">
              <a:extLst>
                <a:ext uri="{FF2B5EF4-FFF2-40B4-BE49-F238E27FC236}">
                  <a16:creationId xmlns:a16="http://schemas.microsoft.com/office/drawing/2014/main" xmlns="" id="{2D7FA307-F887-493F-999E-9065A12CD5BF}"/>
                </a:ext>
              </a:extLst>
            </p:cNvPr>
            <p:cNvSpPr/>
            <p:nvPr/>
          </p:nvSpPr>
          <p:spPr>
            <a:xfrm>
              <a:off x="7732871" y="281225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9049"/>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55" name="Freeform: Shape 354">
              <a:extLst>
                <a:ext uri="{FF2B5EF4-FFF2-40B4-BE49-F238E27FC236}">
                  <a16:creationId xmlns:a16="http://schemas.microsoft.com/office/drawing/2014/main" xmlns="" id="{DD473749-66E7-4FDE-9E31-A1211D57CE0B}"/>
                </a:ext>
              </a:extLst>
            </p:cNvPr>
            <p:cNvSpPr/>
            <p:nvPr/>
          </p:nvSpPr>
          <p:spPr>
            <a:xfrm>
              <a:off x="7719536" y="2805826"/>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56" name="Freeform: Shape 355">
              <a:extLst>
                <a:ext uri="{FF2B5EF4-FFF2-40B4-BE49-F238E27FC236}">
                  <a16:creationId xmlns:a16="http://schemas.microsoft.com/office/drawing/2014/main" xmlns="" id="{2A155337-D70E-4322-98C3-A3FC856F600D}"/>
                </a:ext>
              </a:extLst>
            </p:cNvPr>
            <p:cNvSpPr/>
            <p:nvPr/>
          </p:nvSpPr>
          <p:spPr>
            <a:xfrm>
              <a:off x="7720277" y="281225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9049"/>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7" name="Freeform: Shape 356">
              <a:extLst>
                <a:ext uri="{FF2B5EF4-FFF2-40B4-BE49-F238E27FC236}">
                  <a16:creationId xmlns:a16="http://schemas.microsoft.com/office/drawing/2014/main" xmlns="" id="{CB70E820-B4C9-467C-BCF9-14E348A243BF}"/>
                </a:ext>
              </a:extLst>
            </p:cNvPr>
            <p:cNvSpPr/>
            <p:nvPr/>
          </p:nvSpPr>
          <p:spPr>
            <a:xfrm>
              <a:off x="7635644" y="2797968"/>
              <a:ext cx="95250" cy="28575"/>
            </a:xfrm>
            <a:custGeom>
              <a:avLst/>
              <a:gdLst>
                <a:gd name="connsiteX0" fmla="*/ 7216 w 95250"/>
                <a:gd name="connsiteY0" fmla="*/ 7144 h 28575"/>
                <a:gd name="connsiteX1" fmla="*/ 89131 w 95250"/>
                <a:gd name="connsiteY1" fmla="*/ 12859 h 28575"/>
                <a:gd name="connsiteX2" fmla="*/ 7216 w 95250"/>
                <a:gd name="connsiteY2" fmla="*/ 7144 h 28575"/>
              </a:gdLst>
              <a:ahLst/>
              <a:cxnLst>
                <a:cxn ang="0">
                  <a:pos x="connsiteX0" y="connsiteY0"/>
                </a:cxn>
                <a:cxn ang="0">
                  <a:pos x="connsiteX1" y="connsiteY1"/>
                </a:cxn>
                <a:cxn ang="0">
                  <a:pos x="connsiteX2" y="connsiteY2"/>
                </a:cxn>
              </a:cxnLst>
              <a:rect l="l" t="t" r="r" b="b"/>
              <a:pathLst>
                <a:path w="95250" h="28575">
                  <a:moveTo>
                    <a:pt x="7216" y="7144"/>
                  </a:moveTo>
                  <a:cubicBezTo>
                    <a:pt x="4359" y="44291"/>
                    <a:pt x="87226" y="13811"/>
                    <a:pt x="89131" y="12859"/>
                  </a:cubicBezTo>
                  <a:cubicBezTo>
                    <a:pt x="61509" y="10001"/>
                    <a:pt x="33886" y="8096"/>
                    <a:pt x="721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8" name="Freeform: Shape 357">
              <a:extLst>
                <a:ext uri="{FF2B5EF4-FFF2-40B4-BE49-F238E27FC236}">
                  <a16:creationId xmlns:a16="http://schemas.microsoft.com/office/drawing/2014/main" xmlns="" id="{CE7D92ED-E304-4F97-B5ED-BD31433FFAD7}"/>
                </a:ext>
              </a:extLst>
            </p:cNvPr>
            <p:cNvSpPr/>
            <p:nvPr/>
          </p:nvSpPr>
          <p:spPr>
            <a:xfrm>
              <a:off x="7645241" y="279521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9049"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359" name="Freeform: Shape 358">
              <a:extLst>
                <a:ext uri="{FF2B5EF4-FFF2-40B4-BE49-F238E27FC236}">
                  <a16:creationId xmlns:a16="http://schemas.microsoft.com/office/drawing/2014/main" xmlns="" id="{B0C66C91-5741-4F93-9E4A-AD870BE036A2}"/>
                </a:ext>
              </a:extLst>
            </p:cNvPr>
            <p:cNvSpPr/>
            <p:nvPr/>
          </p:nvSpPr>
          <p:spPr>
            <a:xfrm>
              <a:off x="7635293" y="279796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0" name="Freeform: Shape 359">
              <a:extLst>
                <a:ext uri="{FF2B5EF4-FFF2-40B4-BE49-F238E27FC236}">
                  <a16:creationId xmlns:a16="http://schemas.microsoft.com/office/drawing/2014/main" xmlns="" id="{745CCD33-415B-4334-9FEA-F95FDFBA0676}"/>
                </a:ext>
              </a:extLst>
            </p:cNvPr>
            <p:cNvSpPr/>
            <p:nvPr/>
          </p:nvSpPr>
          <p:spPr>
            <a:xfrm>
              <a:off x="7652015" y="2811409"/>
              <a:ext cx="9525" cy="9525"/>
            </a:xfrm>
            <a:custGeom>
              <a:avLst/>
              <a:gdLst>
                <a:gd name="connsiteX0" fmla="*/ 7990 w 9525"/>
                <a:gd name="connsiteY0" fmla="*/ 7990 h 9525"/>
                <a:gd name="connsiteX1" fmla="*/ 7990 w 9525"/>
                <a:gd name="connsiteY1" fmla="*/ 7990 h 9525"/>
              </a:gdLst>
              <a:ahLst/>
              <a:cxnLst>
                <a:cxn ang="0">
                  <a:pos x="connsiteX0" y="connsiteY0"/>
                </a:cxn>
                <a:cxn ang="0">
                  <a:pos x="connsiteX1" y="connsiteY1"/>
                </a:cxn>
              </a:cxnLst>
              <a:rect l="l" t="t" r="r" b="b"/>
              <a:pathLst>
                <a:path w="9525" h="9525">
                  <a:moveTo>
                    <a:pt x="7990" y="7990"/>
                  </a:moveTo>
                  <a:cubicBezTo>
                    <a:pt x="7990" y="7990"/>
                    <a:pt x="6085" y="6085"/>
                    <a:pt x="7990" y="7990"/>
                  </a:cubicBezTo>
                  <a:close/>
                </a:path>
              </a:pathLst>
            </a:custGeom>
            <a:grpFill/>
            <a:ln w="9525" cap="flat">
              <a:noFill/>
              <a:prstDash val="solid"/>
              <a:miter/>
            </a:ln>
          </p:spPr>
          <p:txBody>
            <a:bodyPr rtlCol="0" anchor="ctr"/>
            <a:lstStyle/>
            <a:p>
              <a:endParaRPr lang="en-US">
                <a:solidFill>
                  <a:prstClr val="black"/>
                </a:solidFill>
              </a:endParaRPr>
            </a:p>
          </p:txBody>
        </p:sp>
        <p:sp>
          <p:nvSpPr>
            <p:cNvPr id="361" name="Freeform: Shape 360">
              <a:extLst>
                <a:ext uri="{FF2B5EF4-FFF2-40B4-BE49-F238E27FC236}">
                  <a16:creationId xmlns:a16="http://schemas.microsoft.com/office/drawing/2014/main" xmlns="" id="{F9C290BD-B57D-4871-B68C-83695F3C2524}"/>
                </a:ext>
              </a:extLst>
            </p:cNvPr>
            <p:cNvSpPr/>
            <p:nvPr/>
          </p:nvSpPr>
          <p:spPr>
            <a:xfrm>
              <a:off x="7657624" y="2797968"/>
              <a:ext cx="9525" cy="9525"/>
            </a:xfrm>
            <a:custGeom>
              <a:avLst/>
              <a:gdLst>
                <a:gd name="connsiteX0" fmla="*/ 7144 w 9525"/>
                <a:gd name="connsiteY0" fmla="*/ 7144 h 9525"/>
                <a:gd name="connsiteX1" fmla="*/ 9049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10001"/>
                    <a:pt x="9049" y="10954"/>
                  </a:cubicBez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2" name="Freeform: Shape 361">
              <a:extLst>
                <a:ext uri="{FF2B5EF4-FFF2-40B4-BE49-F238E27FC236}">
                  <a16:creationId xmlns:a16="http://schemas.microsoft.com/office/drawing/2014/main" xmlns="" id="{23202B86-3169-46DD-BDFC-9AA870002AAB}"/>
                </a:ext>
              </a:extLst>
            </p:cNvPr>
            <p:cNvSpPr/>
            <p:nvPr/>
          </p:nvSpPr>
          <p:spPr>
            <a:xfrm>
              <a:off x="7677001" y="2800826"/>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63" name="Freeform: Shape 362">
              <a:extLst>
                <a:ext uri="{FF2B5EF4-FFF2-40B4-BE49-F238E27FC236}">
                  <a16:creationId xmlns:a16="http://schemas.microsoft.com/office/drawing/2014/main" xmlns="" id="{02139B64-B19C-4380-81D1-8D15FB55F6CC}"/>
                </a:ext>
              </a:extLst>
            </p:cNvPr>
            <p:cNvSpPr/>
            <p:nvPr/>
          </p:nvSpPr>
          <p:spPr>
            <a:xfrm>
              <a:off x="7637401" y="2796063"/>
              <a:ext cx="9525" cy="9525"/>
            </a:xfrm>
            <a:custGeom>
              <a:avLst/>
              <a:gdLst>
                <a:gd name="connsiteX0" fmla="*/ 11174 w 9525"/>
                <a:gd name="connsiteY0" fmla="*/ 7144 h 9525"/>
                <a:gd name="connsiteX1" fmla="*/ 11174 w 9525"/>
                <a:gd name="connsiteY1" fmla="*/ 7144 h 9525"/>
              </a:gdLst>
              <a:ahLst/>
              <a:cxnLst>
                <a:cxn ang="0">
                  <a:pos x="connsiteX0" y="connsiteY0"/>
                </a:cxn>
                <a:cxn ang="0">
                  <a:pos x="connsiteX1" y="connsiteY1"/>
                </a:cxn>
              </a:cxnLst>
              <a:rect l="l" t="t" r="r" b="b"/>
              <a:pathLst>
                <a:path w="9525" h="9525">
                  <a:moveTo>
                    <a:pt x="11174" y="7144"/>
                  </a:moveTo>
                  <a:cubicBezTo>
                    <a:pt x="10222" y="7144"/>
                    <a:pt x="2602" y="9049"/>
                    <a:pt x="111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4" name="Freeform: Shape 363">
              <a:extLst>
                <a:ext uri="{FF2B5EF4-FFF2-40B4-BE49-F238E27FC236}">
                  <a16:creationId xmlns:a16="http://schemas.microsoft.com/office/drawing/2014/main" xmlns="" id="{EE981A31-ACF1-4024-AD74-AE89361443EB}"/>
                </a:ext>
              </a:extLst>
            </p:cNvPr>
            <p:cNvSpPr/>
            <p:nvPr/>
          </p:nvSpPr>
          <p:spPr>
            <a:xfrm>
              <a:off x="7587017" y="2797968"/>
              <a:ext cx="57150" cy="19050"/>
            </a:xfrm>
            <a:custGeom>
              <a:avLst/>
              <a:gdLst>
                <a:gd name="connsiteX0" fmla="*/ 7265 w 57150"/>
                <a:gd name="connsiteY0" fmla="*/ 11906 h 19050"/>
                <a:gd name="connsiteX1" fmla="*/ 52033 w 57150"/>
                <a:gd name="connsiteY1" fmla="*/ 7144 h 19050"/>
                <a:gd name="connsiteX2" fmla="*/ 7265 w 57150"/>
                <a:gd name="connsiteY2" fmla="*/ 11906 h 19050"/>
              </a:gdLst>
              <a:ahLst/>
              <a:cxnLst>
                <a:cxn ang="0">
                  <a:pos x="connsiteX0" y="connsiteY0"/>
                </a:cxn>
                <a:cxn ang="0">
                  <a:pos x="connsiteX1" y="connsiteY1"/>
                </a:cxn>
                <a:cxn ang="0">
                  <a:pos x="connsiteX2" y="connsiteY2"/>
                </a:cxn>
              </a:cxnLst>
              <a:rect l="l" t="t" r="r" b="b"/>
              <a:pathLst>
                <a:path w="57150" h="19050">
                  <a:moveTo>
                    <a:pt x="7265" y="11906"/>
                  </a:moveTo>
                  <a:cubicBezTo>
                    <a:pt x="8218" y="14764"/>
                    <a:pt x="53938" y="26194"/>
                    <a:pt x="52033" y="7144"/>
                  </a:cubicBezTo>
                  <a:cubicBezTo>
                    <a:pt x="52985" y="7144"/>
                    <a:pt x="4408" y="10001"/>
                    <a:pt x="7265"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65" name="Freeform: Shape 364">
              <a:extLst>
                <a:ext uri="{FF2B5EF4-FFF2-40B4-BE49-F238E27FC236}">
                  <a16:creationId xmlns:a16="http://schemas.microsoft.com/office/drawing/2014/main" xmlns="" id="{0C61A143-0271-43C9-A4FC-D76D8DDDCE43}"/>
                </a:ext>
              </a:extLst>
            </p:cNvPr>
            <p:cNvSpPr/>
            <p:nvPr/>
          </p:nvSpPr>
          <p:spPr>
            <a:xfrm>
              <a:off x="7620476" y="2796063"/>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6" name="Freeform: Shape 365">
              <a:extLst>
                <a:ext uri="{FF2B5EF4-FFF2-40B4-BE49-F238E27FC236}">
                  <a16:creationId xmlns:a16="http://schemas.microsoft.com/office/drawing/2014/main" xmlns="" id="{CFC3622E-306A-418D-A73A-0B6914BA61BF}"/>
                </a:ext>
              </a:extLst>
            </p:cNvPr>
            <p:cNvSpPr/>
            <p:nvPr/>
          </p:nvSpPr>
          <p:spPr>
            <a:xfrm>
              <a:off x="7551896" y="2791880"/>
              <a:ext cx="38100" cy="19050"/>
            </a:xfrm>
            <a:custGeom>
              <a:avLst/>
              <a:gdLst>
                <a:gd name="connsiteX0" fmla="*/ 30004 w 38100"/>
                <a:gd name="connsiteY0" fmla="*/ 8470 h 19050"/>
                <a:gd name="connsiteX1" fmla="*/ 7144 w 38100"/>
                <a:gd name="connsiteY1" fmla="*/ 14185 h 19050"/>
                <a:gd name="connsiteX2" fmla="*/ 30004 w 38100"/>
                <a:gd name="connsiteY2" fmla="*/ 8470 h 19050"/>
              </a:gdLst>
              <a:ahLst/>
              <a:cxnLst>
                <a:cxn ang="0">
                  <a:pos x="connsiteX0" y="connsiteY0"/>
                </a:cxn>
                <a:cxn ang="0">
                  <a:pos x="connsiteX1" y="connsiteY1"/>
                </a:cxn>
                <a:cxn ang="0">
                  <a:pos x="connsiteX2" y="connsiteY2"/>
                </a:cxn>
              </a:cxnLst>
              <a:rect l="l" t="t" r="r" b="b"/>
              <a:pathLst>
                <a:path w="38100" h="19050">
                  <a:moveTo>
                    <a:pt x="30004" y="8470"/>
                  </a:moveTo>
                  <a:cubicBezTo>
                    <a:pt x="22384" y="3707"/>
                    <a:pt x="20479" y="13232"/>
                    <a:pt x="7144" y="14185"/>
                  </a:cubicBezTo>
                  <a:cubicBezTo>
                    <a:pt x="14764" y="20852"/>
                    <a:pt x="53816" y="4660"/>
                    <a:pt x="30004" y="8470"/>
                  </a:cubicBezTo>
                  <a:close/>
                </a:path>
              </a:pathLst>
            </a:custGeom>
            <a:grpFill/>
            <a:ln w="9525" cap="flat">
              <a:noFill/>
              <a:prstDash val="solid"/>
              <a:miter/>
            </a:ln>
          </p:spPr>
          <p:txBody>
            <a:bodyPr rtlCol="0" anchor="ctr"/>
            <a:lstStyle/>
            <a:p>
              <a:endParaRPr lang="en-US">
                <a:solidFill>
                  <a:prstClr val="black"/>
                </a:solidFill>
              </a:endParaRPr>
            </a:p>
          </p:txBody>
        </p:sp>
        <p:sp>
          <p:nvSpPr>
            <p:cNvPr id="367" name="Freeform: Shape 366">
              <a:extLst>
                <a:ext uri="{FF2B5EF4-FFF2-40B4-BE49-F238E27FC236}">
                  <a16:creationId xmlns:a16="http://schemas.microsoft.com/office/drawing/2014/main" xmlns="" id="{382B76EA-B7F9-40D7-A34E-CAE3380DE652}"/>
                </a:ext>
              </a:extLst>
            </p:cNvPr>
            <p:cNvSpPr/>
            <p:nvPr/>
          </p:nvSpPr>
          <p:spPr>
            <a:xfrm>
              <a:off x="7583181" y="279225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2859"/>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8" name="Freeform: Shape 367">
              <a:extLst>
                <a:ext uri="{FF2B5EF4-FFF2-40B4-BE49-F238E27FC236}">
                  <a16:creationId xmlns:a16="http://schemas.microsoft.com/office/drawing/2014/main" xmlns="" id="{117E9652-85DA-4CEB-9003-0FE655A4C2FF}"/>
                </a:ext>
              </a:extLst>
            </p:cNvPr>
            <p:cNvSpPr/>
            <p:nvPr/>
          </p:nvSpPr>
          <p:spPr>
            <a:xfrm>
              <a:off x="7579519" y="2801421"/>
              <a:ext cx="9525" cy="9525"/>
            </a:xfrm>
            <a:custGeom>
              <a:avLst/>
              <a:gdLst>
                <a:gd name="connsiteX0" fmla="*/ 7144 w 9525"/>
                <a:gd name="connsiteY0" fmla="*/ 10359 h 9525"/>
                <a:gd name="connsiteX1" fmla="*/ 8096 w 9525"/>
                <a:gd name="connsiteY1" fmla="*/ 7501 h 9525"/>
                <a:gd name="connsiteX2" fmla="*/ 7144 w 9525"/>
                <a:gd name="connsiteY2" fmla="*/ 10359 h 9525"/>
              </a:gdLst>
              <a:ahLst/>
              <a:cxnLst>
                <a:cxn ang="0">
                  <a:pos x="connsiteX0" y="connsiteY0"/>
                </a:cxn>
                <a:cxn ang="0">
                  <a:pos x="connsiteX1" y="connsiteY1"/>
                </a:cxn>
                <a:cxn ang="0">
                  <a:pos x="connsiteX2" y="connsiteY2"/>
                </a:cxn>
              </a:cxnLst>
              <a:rect l="l" t="t" r="r" b="b"/>
              <a:pathLst>
                <a:path w="9525" h="9525">
                  <a:moveTo>
                    <a:pt x="7144" y="10359"/>
                  </a:moveTo>
                  <a:cubicBezTo>
                    <a:pt x="7144" y="9406"/>
                    <a:pt x="8096" y="8454"/>
                    <a:pt x="8096" y="7501"/>
                  </a:cubicBezTo>
                  <a:cubicBezTo>
                    <a:pt x="7144" y="6548"/>
                    <a:pt x="7144" y="7501"/>
                    <a:pt x="7144" y="10359"/>
                  </a:cubicBezTo>
                  <a:close/>
                </a:path>
              </a:pathLst>
            </a:custGeom>
            <a:grpFill/>
            <a:ln w="9525" cap="flat">
              <a:noFill/>
              <a:prstDash val="solid"/>
              <a:miter/>
            </a:ln>
          </p:spPr>
          <p:txBody>
            <a:bodyPr rtlCol="0" anchor="ctr"/>
            <a:lstStyle/>
            <a:p>
              <a:endParaRPr lang="en-US">
                <a:solidFill>
                  <a:prstClr val="black"/>
                </a:solidFill>
              </a:endParaRPr>
            </a:p>
          </p:txBody>
        </p:sp>
        <p:sp>
          <p:nvSpPr>
            <p:cNvPr id="369" name="Freeform: Shape 368">
              <a:extLst>
                <a:ext uri="{FF2B5EF4-FFF2-40B4-BE49-F238E27FC236}">
                  <a16:creationId xmlns:a16="http://schemas.microsoft.com/office/drawing/2014/main" xmlns="" id="{C335276D-A669-4DD7-903F-22F264389F3F}"/>
                </a:ext>
              </a:extLst>
            </p:cNvPr>
            <p:cNvSpPr/>
            <p:nvPr/>
          </p:nvSpPr>
          <p:spPr>
            <a:xfrm>
              <a:off x="7556364" y="2787491"/>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3" y="9049"/>
                    <a:pt x="7439" y="8096"/>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0" name="Freeform: Shape 369">
              <a:extLst>
                <a:ext uri="{FF2B5EF4-FFF2-40B4-BE49-F238E27FC236}">
                  <a16:creationId xmlns:a16="http://schemas.microsoft.com/office/drawing/2014/main" xmlns="" id="{677C3EC2-8CC0-491C-8EB5-8DF4010CC29D}"/>
                </a:ext>
              </a:extLst>
            </p:cNvPr>
            <p:cNvSpPr/>
            <p:nvPr/>
          </p:nvSpPr>
          <p:spPr>
            <a:xfrm>
              <a:off x="7537609" y="2792671"/>
              <a:ext cx="19050" cy="19050"/>
            </a:xfrm>
            <a:custGeom>
              <a:avLst/>
              <a:gdLst>
                <a:gd name="connsiteX0" fmla="*/ 7144 w 19050"/>
                <a:gd name="connsiteY0" fmla="*/ 12441 h 19050"/>
                <a:gd name="connsiteX1" fmla="*/ 7144 w 19050"/>
                <a:gd name="connsiteY1" fmla="*/ 12441 h 19050"/>
              </a:gdLst>
              <a:ahLst/>
              <a:cxnLst>
                <a:cxn ang="0">
                  <a:pos x="connsiteX0" y="connsiteY0"/>
                </a:cxn>
                <a:cxn ang="0">
                  <a:pos x="connsiteX1" y="connsiteY1"/>
                </a:cxn>
              </a:cxnLst>
              <a:rect l="l" t="t" r="r" b="b"/>
              <a:pathLst>
                <a:path w="19050" h="19050">
                  <a:moveTo>
                    <a:pt x="7144" y="12441"/>
                  </a:moveTo>
                  <a:cubicBezTo>
                    <a:pt x="26194" y="13394"/>
                    <a:pt x="15716" y="59"/>
                    <a:pt x="7144" y="12441"/>
                  </a:cubicBezTo>
                  <a:close/>
                </a:path>
              </a:pathLst>
            </a:custGeom>
            <a:grpFill/>
            <a:ln w="9525" cap="flat">
              <a:noFill/>
              <a:prstDash val="solid"/>
              <a:miter/>
            </a:ln>
          </p:spPr>
          <p:txBody>
            <a:bodyPr rtlCol="0" anchor="ctr"/>
            <a:lstStyle/>
            <a:p>
              <a:endParaRPr lang="en-US">
                <a:solidFill>
                  <a:prstClr val="black"/>
                </a:solidFill>
              </a:endParaRPr>
            </a:p>
          </p:txBody>
        </p:sp>
        <p:sp>
          <p:nvSpPr>
            <p:cNvPr id="371" name="Freeform: Shape 370">
              <a:extLst>
                <a:ext uri="{FF2B5EF4-FFF2-40B4-BE49-F238E27FC236}">
                  <a16:creationId xmlns:a16="http://schemas.microsoft.com/office/drawing/2014/main" xmlns="" id="{A1667BE0-3D39-4F4A-8F9F-EA5385A85B29}"/>
                </a:ext>
              </a:extLst>
            </p:cNvPr>
            <p:cNvSpPr/>
            <p:nvPr/>
          </p:nvSpPr>
          <p:spPr>
            <a:xfrm>
              <a:off x="7455694" y="2769393"/>
              <a:ext cx="85725" cy="28575"/>
            </a:xfrm>
            <a:custGeom>
              <a:avLst/>
              <a:gdLst>
                <a:gd name="connsiteX0" fmla="*/ 79534 w 85725"/>
                <a:gd name="connsiteY0" fmla="*/ 20479 h 28575"/>
                <a:gd name="connsiteX1" fmla="*/ 7144 w 85725"/>
                <a:gd name="connsiteY1" fmla="*/ 7144 h 28575"/>
                <a:gd name="connsiteX2" fmla="*/ 79534 w 85725"/>
                <a:gd name="connsiteY2" fmla="*/ 20479 h 28575"/>
              </a:gdLst>
              <a:ahLst/>
              <a:cxnLst>
                <a:cxn ang="0">
                  <a:pos x="connsiteX0" y="connsiteY0"/>
                </a:cxn>
                <a:cxn ang="0">
                  <a:pos x="connsiteX1" y="connsiteY1"/>
                </a:cxn>
                <a:cxn ang="0">
                  <a:pos x="connsiteX2" y="connsiteY2"/>
                </a:cxn>
              </a:cxnLst>
              <a:rect l="l" t="t" r="r" b="b"/>
              <a:pathLst>
                <a:path w="85725" h="28575">
                  <a:moveTo>
                    <a:pt x="79534" y="20479"/>
                  </a:moveTo>
                  <a:cubicBezTo>
                    <a:pt x="56674" y="11906"/>
                    <a:pt x="31909" y="7144"/>
                    <a:pt x="7144" y="7144"/>
                  </a:cubicBezTo>
                  <a:cubicBezTo>
                    <a:pt x="32861" y="13811"/>
                    <a:pt x="77629" y="26194"/>
                    <a:pt x="7953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372" name="Freeform: Shape 371">
              <a:extLst>
                <a:ext uri="{FF2B5EF4-FFF2-40B4-BE49-F238E27FC236}">
                  <a16:creationId xmlns:a16="http://schemas.microsoft.com/office/drawing/2014/main" xmlns="" id="{0D777166-99CB-4204-9F4E-55A667AE5B17}"/>
                </a:ext>
              </a:extLst>
            </p:cNvPr>
            <p:cNvSpPr/>
            <p:nvPr/>
          </p:nvSpPr>
          <p:spPr>
            <a:xfrm>
              <a:off x="7531894" y="2794396"/>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73" name="Freeform: Shape 372">
              <a:extLst>
                <a:ext uri="{FF2B5EF4-FFF2-40B4-BE49-F238E27FC236}">
                  <a16:creationId xmlns:a16="http://schemas.microsoft.com/office/drawing/2014/main" xmlns="" id="{44871861-AF93-4A3A-B273-2A65948769E5}"/>
                </a:ext>
              </a:extLst>
            </p:cNvPr>
            <p:cNvSpPr/>
            <p:nvPr/>
          </p:nvSpPr>
          <p:spPr>
            <a:xfrm>
              <a:off x="7454655" y="2770346"/>
              <a:ext cx="9525" cy="9525"/>
            </a:xfrm>
            <a:custGeom>
              <a:avLst/>
              <a:gdLst>
                <a:gd name="connsiteX0" fmla="*/ 9135 w 9525"/>
                <a:gd name="connsiteY0" fmla="*/ 7144 h 9525"/>
                <a:gd name="connsiteX1" fmla="*/ 8182 w 9525"/>
                <a:gd name="connsiteY1" fmla="*/ 7144 h 9525"/>
                <a:gd name="connsiteX2" fmla="*/ 9135 w 9525"/>
                <a:gd name="connsiteY2" fmla="*/ 7144 h 9525"/>
              </a:gdLst>
              <a:ahLst/>
              <a:cxnLst>
                <a:cxn ang="0">
                  <a:pos x="connsiteX0" y="connsiteY0"/>
                </a:cxn>
                <a:cxn ang="0">
                  <a:pos x="connsiteX1" y="connsiteY1"/>
                </a:cxn>
                <a:cxn ang="0">
                  <a:pos x="connsiteX2" y="connsiteY2"/>
                </a:cxn>
              </a:cxnLst>
              <a:rect l="l" t="t" r="r" b="b"/>
              <a:pathLst>
                <a:path w="9525" h="9525">
                  <a:moveTo>
                    <a:pt x="9135" y="7144"/>
                  </a:moveTo>
                  <a:cubicBezTo>
                    <a:pt x="9135" y="7144"/>
                    <a:pt x="8182" y="7144"/>
                    <a:pt x="8182" y="7144"/>
                  </a:cubicBezTo>
                  <a:cubicBezTo>
                    <a:pt x="6277" y="8096"/>
                    <a:pt x="7230" y="7144"/>
                    <a:pt x="91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4" name="Freeform: Shape 373">
              <a:extLst>
                <a:ext uri="{FF2B5EF4-FFF2-40B4-BE49-F238E27FC236}">
                  <a16:creationId xmlns:a16="http://schemas.microsoft.com/office/drawing/2014/main" xmlns="" id="{CE700E5A-CC62-4D56-A6A6-5708B0B59609}"/>
                </a:ext>
              </a:extLst>
            </p:cNvPr>
            <p:cNvSpPr/>
            <p:nvPr/>
          </p:nvSpPr>
          <p:spPr>
            <a:xfrm>
              <a:off x="7538561" y="279415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5" name="Freeform: Shape 374">
              <a:extLst>
                <a:ext uri="{FF2B5EF4-FFF2-40B4-BE49-F238E27FC236}">
                  <a16:creationId xmlns:a16="http://schemas.microsoft.com/office/drawing/2014/main" xmlns="" id="{00DAE169-0820-45CD-8101-F7B2A0549417}"/>
                </a:ext>
              </a:extLst>
            </p:cNvPr>
            <p:cNvSpPr/>
            <p:nvPr/>
          </p:nvSpPr>
          <p:spPr>
            <a:xfrm>
              <a:off x="7541815" y="27855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5"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6" name="Freeform: Shape 375">
              <a:extLst>
                <a:ext uri="{FF2B5EF4-FFF2-40B4-BE49-F238E27FC236}">
                  <a16:creationId xmlns:a16="http://schemas.microsoft.com/office/drawing/2014/main" xmlns="" id="{EEE06EFA-6FB7-440A-914B-A09911B4A241}"/>
                </a:ext>
              </a:extLst>
            </p:cNvPr>
            <p:cNvSpPr/>
            <p:nvPr/>
          </p:nvSpPr>
          <p:spPr>
            <a:xfrm>
              <a:off x="7443311" y="276272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7" name="Freeform: Shape 376">
              <a:extLst>
                <a:ext uri="{FF2B5EF4-FFF2-40B4-BE49-F238E27FC236}">
                  <a16:creationId xmlns:a16="http://schemas.microsoft.com/office/drawing/2014/main" xmlns="" id="{00141924-BC8A-4B8A-A1E6-D800E6F57B00}"/>
                </a:ext>
              </a:extLst>
            </p:cNvPr>
            <p:cNvSpPr/>
            <p:nvPr/>
          </p:nvSpPr>
          <p:spPr>
            <a:xfrm>
              <a:off x="7406164" y="27532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8" name="Freeform: Shape 377">
              <a:extLst>
                <a:ext uri="{FF2B5EF4-FFF2-40B4-BE49-F238E27FC236}">
                  <a16:creationId xmlns:a16="http://schemas.microsoft.com/office/drawing/2014/main" xmlns="" id="{1E1034C5-BD28-453A-A6B8-9712CE7DDEFF}"/>
                </a:ext>
              </a:extLst>
            </p:cNvPr>
            <p:cNvSpPr/>
            <p:nvPr/>
          </p:nvSpPr>
          <p:spPr>
            <a:xfrm>
              <a:off x="7316629" y="2737734"/>
              <a:ext cx="142875" cy="38100"/>
            </a:xfrm>
            <a:custGeom>
              <a:avLst/>
              <a:gdLst>
                <a:gd name="connsiteX0" fmla="*/ 7144 w 142875"/>
                <a:gd name="connsiteY0" fmla="*/ 7370 h 38100"/>
                <a:gd name="connsiteX1" fmla="*/ 142399 w 142875"/>
                <a:gd name="connsiteY1" fmla="*/ 32135 h 38100"/>
                <a:gd name="connsiteX2" fmla="*/ 7144 w 142875"/>
                <a:gd name="connsiteY2" fmla="*/ 7370 h 38100"/>
              </a:gdLst>
              <a:ahLst/>
              <a:cxnLst>
                <a:cxn ang="0">
                  <a:pos x="connsiteX0" y="connsiteY0"/>
                </a:cxn>
                <a:cxn ang="0">
                  <a:pos x="connsiteX1" y="connsiteY1"/>
                </a:cxn>
                <a:cxn ang="0">
                  <a:pos x="connsiteX2" y="connsiteY2"/>
                </a:cxn>
              </a:cxnLst>
              <a:rect l="l" t="t" r="r" b="b"/>
              <a:pathLst>
                <a:path w="142875" h="38100">
                  <a:moveTo>
                    <a:pt x="7144" y="7370"/>
                  </a:moveTo>
                  <a:cubicBezTo>
                    <a:pt x="23336" y="3560"/>
                    <a:pt x="140494" y="49280"/>
                    <a:pt x="142399" y="32135"/>
                  </a:cubicBezTo>
                  <a:cubicBezTo>
                    <a:pt x="131921" y="34993"/>
                    <a:pt x="10001" y="19753"/>
                    <a:pt x="7144" y="7370"/>
                  </a:cubicBezTo>
                  <a:close/>
                </a:path>
              </a:pathLst>
            </a:custGeom>
            <a:grpFill/>
            <a:ln w="9525" cap="flat">
              <a:noFill/>
              <a:prstDash val="solid"/>
              <a:miter/>
            </a:ln>
          </p:spPr>
          <p:txBody>
            <a:bodyPr rtlCol="0" anchor="ctr"/>
            <a:lstStyle/>
            <a:p>
              <a:endParaRPr lang="en-US">
                <a:solidFill>
                  <a:prstClr val="black"/>
                </a:solidFill>
              </a:endParaRPr>
            </a:p>
          </p:txBody>
        </p:sp>
        <p:sp>
          <p:nvSpPr>
            <p:cNvPr id="379" name="Freeform: Shape 378">
              <a:extLst>
                <a:ext uri="{FF2B5EF4-FFF2-40B4-BE49-F238E27FC236}">
                  <a16:creationId xmlns:a16="http://schemas.microsoft.com/office/drawing/2014/main" xmlns="" id="{8E92E377-4E3B-48D2-A953-71B4D09F8187}"/>
                </a:ext>
              </a:extLst>
            </p:cNvPr>
            <p:cNvSpPr/>
            <p:nvPr/>
          </p:nvSpPr>
          <p:spPr>
            <a:xfrm>
              <a:off x="7353565" y="2742925"/>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80" name="Freeform: Shape 379">
              <a:extLst>
                <a:ext uri="{FF2B5EF4-FFF2-40B4-BE49-F238E27FC236}">
                  <a16:creationId xmlns:a16="http://schemas.microsoft.com/office/drawing/2014/main" xmlns="" id="{36553494-BDA5-4CA3-9AC9-5A4C7F4B50D1}"/>
                </a:ext>
              </a:extLst>
            </p:cNvPr>
            <p:cNvSpPr/>
            <p:nvPr/>
          </p:nvSpPr>
          <p:spPr>
            <a:xfrm>
              <a:off x="7352267" y="274558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1" name="Freeform: Shape 380">
              <a:extLst>
                <a:ext uri="{FF2B5EF4-FFF2-40B4-BE49-F238E27FC236}">
                  <a16:creationId xmlns:a16="http://schemas.microsoft.com/office/drawing/2014/main" xmlns="" id="{23EDD921-786E-41BE-B450-5028766C3DB1}"/>
                </a:ext>
              </a:extLst>
            </p:cNvPr>
            <p:cNvSpPr/>
            <p:nvPr/>
          </p:nvSpPr>
          <p:spPr>
            <a:xfrm>
              <a:off x="7304246" y="273605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10001" y="8096"/>
                    <a:pt x="9049" y="7144"/>
                    <a:pt x="7144" y="7144"/>
                  </a:cubicBezTo>
                  <a:cubicBezTo>
                    <a:pt x="8096" y="8096"/>
                    <a:pt x="9049"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2" name="Freeform: Shape 381">
              <a:extLst>
                <a:ext uri="{FF2B5EF4-FFF2-40B4-BE49-F238E27FC236}">
                  <a16:creationId xmlns:a16="http://schemas.microsoft.com/office/drawing/2014/main" xmlns="" id="{D627F85F-144A-43C3-80F8-F344B3B7E8F1}"/>
                </a:ext>
              </a:extLst>
            </p:cNvPr>
            <p:cNvSpPr/>
            <p:nvPr/>
          </p:nvSpPr>
          <p:spPr>
            <a:xfrm>
              <a:off x="7304246" y="27379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3" name="Freeform: Shape 382">
              <a:extLst>
                <a:ext uri="{FF2B5EF4-FFF2-40B4-BE49-F238E27FC236}">
                  <a16:creationId xmlns:a16="http://schemas.microsoft.com/office/drawing/2014/main" xmlns="" id="{20083286-E455-4BEE-B02F-EF90B5601306}"/>
                </a:ext>
              </a:extLst>
            </p:cNvPr>
            <p:cNvSpPr/>
            <p:nvPr/>
          </p:nvSpPr>
          <p:spPr>
            <a:xfrm>
              <a:off x="7237511" y="2729345"/>
              <a:ext cx="76200" cy="19050"/>
            </a:xfrm>
            <a:custGeom>
              <a:avLst/>
              <a:gdLst>
                <a:gd name="connsiteX0" fmla="*/ 7204 w 76200"/>
                <a:gd name="connsiteY0" fmla="*/ 7187 h 19050"/>
                <a:gd name="connsiteX1" fmla="*/ 72926 w 76200"/>
                <a:gd name="connsiteY1" fmla="*/ 17664 h 19050"/>
                <a:gd name="connsiteX2" fmla="*/ 64354 w 76200"/>
                <a:gd name="connsiteY2" fmla="*/ 18617 h 19050"/>
                <a:gd name="connsiteX3" fmla="*/ 7204 w 76200"/>
                <a:gd name="connsiteY3" fmla="*/ 7187 h 19050"/>
              </a:gdLst>
              <a:ahLst/>
              <a:cxnLst>
                <a:cxn ang="0">
                  <a:pos x="connsiteX0" y="connsiteY0"/>
                </a:cxn>
                <a:cxn ang="0">
                  <a:pos x="connsiteX1" y="connsiteY1"/>
                </a:cxn>
                <a:cxn ang="0">
                  <a:pos x="connsiteX2" y="connsiteY2"/>
                </a:cxn>
                <a:cxn ang="0">
                  <a:pos x="connsiteX3" y="connsiteY3"/>
                </a:cxn>
              </a:cxnLst>
              <a:rect l="l" t="t" r="r" b="b"/>
              <a:pathLst>
                <a:path w="76200" h="19050">
                  <a:moveTo>
                    <a:pt x="7204" y="7187"/>
                  </a:moveTo>
                  <a:cubicBezTo>
                    <a:pt x="5299" y="6234"/>
                    <a:pt x="49114" y="21474"/>
                    <a:pt x="72926" y="17664"/>
                  </a:cubicBezTo>
                  <a:cubicBezTo>
                    <a:pt x="63401" y="17664"/>
                    <a:pt x="60544" y="17664"/>
                    <a:pt x="64354" y="18617"/>
                  </a:cubicBezTo>
                  <a:cubicBezTo>
                    <a:pt x="68164" y="11949"/>
                    <a:pt x="7204" y="10997"/>
                    <a:pt x="7204" y="7187"/>
                  </a:cubicBezTo>
                  <a:close/>
                </a:path>
              </a:pathLst>
            </a:custGeom>
            <a:grpFill/>
            <a:ln w="9525" cap="flat">
              <a:noFill/>
              <a:prstDash val="solid"/>
              <a:miter/>
            </a:ln>
          </p:spPr>
          <p:txBody>
            <a:bodyPr rtlCol="0" anchor="ctr"/>
            <a:lstStyle/>
            <a:p>
              <a:endParaRPr lang="en-US">
                <a:solidFill>
                  <a:prstClr val="black"/>
                </a:solidFill>
              </a:endParaRPr>
            </a:p>
          </p:txBody>
        </p:sp>
        <p:sp>
          <p:nvSpPr>
            <p:cNvPr id="384" name="Freeform: Shape 383">
              <a:extLst>
                <a:ext uri="{FF2B5EF4-FFF2-40B4-BE49-F238E27FC236}">
                  <a16:creationId xmlns:a16="http://schemas.microsoft.com/office/drawing/2014/main" xmlns="" id="{DDB59A0F-3456-4F6C-8A6D-1BCE947BB482}"/>
                </a:ext>
              </a:extLst>
            </p:cNvPr>
            <p:cNvSpPr/>
            <p:nvPr/>
          </p:nvSpPr>
          <p:spPr>
            <a:xfrm>
              <a:off x="7221061" y="2730494"/>
              <a:ext cx="9525" cy="9525"/>
            </a:xfrm>
            <a:custGeom>
              <a:avLst/>
              <a:gdLst>
                <a:gd name="connsiteX0" fmla="*/ 8414 w 9525"/>
                <a:gd name="connsiteY0" fmla="*/ 8896 h 9525"/>
                <a:gd name="connsiteX1" fmla="*/ 8414 w 9525"/>
                <a:gd name="connsiteY1" fmla="*/ 8896 h 9525"/>
              </a:gdLst>
              <a:ahLst/>
              <a:cxnLst>
                <a:cxn ang="0">
                  <a:pos x="connsiteX0" y="connsiteY0"/>
                </a:cxn>
                <a:cxn ang="0">
                  <a:pos x="connsiteX1" y="connsiteY1"/>
                </a:cxn>
              </a:cxnLst>
              <a:rect l="l" t="t" r="r" b="b"/>
              <a:pathLst>
                <a:path w="9525" h="9525">
                  <a:moveTo>
                    <a:pt x="8414" y="8896"/>
                  </a:moveTo>
                  <a:cubicBezTo>
                    <a:pt x="8414" y="4133"/>
                    <a:pt x="5556" y="10800"/>
                    <a:pt x="841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85" name="Freeform: Shape 384">
              <a:extLst>
                <a:ext uri="{FF2B5EF4-FFF2-40B4-BE49-F238E27FC236}">
                  <a16:creationId xmlns:a16="http://schemas.microsoft.com/office/drawing/2014/main" xmlns="" id="{F818D25F-44AA-44F0-85A4-AB9CEC7A1C6C}"/>
                </a:ext>
              </a:extLst>
            </p:cNvPr>
            <p:cNvSpPr/>
            <p:nvPr/>
          </p:nvSpPr>
          <p:spPr>
            <a:xfrm>
              <a:off x="7195661" y="2720692"/>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2384"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386" name="Freeform: Shape 385">
              <a:extLst>
                <a:ext uri="{FF2B5EF4-FFF2-40B4-BE49-F238E27FC236}">
                  <a16:creationId xmlns:a16="http://schemas.microsoft.com/office/drawing/2014/main" xmlns="" id="{8E880902-B91B-4079-925A-215A8F693534}"/>
                </a:ext>
              </a:extLst>
            </p:cNvPr>
            <p:cNvSpPr/>
            <p:nvPr/>
          </p:nvSpPr>
          <p:spPr>
            <a:xfrm>
              <a:off x="7192804" y="2730023"/>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387" name="Freeform: Shape 386">
              <a:extLst>
                <a:ext uri="{FF2B5EF4-FFF2-40B4-BE49-F238E27FC236}">
                  <a16:creationId xmlns:a16="http://schemas.microsoft.com/office/drawing/2014/main" xmlns="" id="{0E8C8325-5F9E-426D-931C-5F323DFA9D7F}"/>
                </a:ext>
              </a:extLst>
            </p:cNvPr>
            <p:cNvSpPr/>
            <p:nvPr/>
          </p:nvSpPr>
          <p:spPr>
            <a:xfrm>
              <a:off x="7778430" y="2768441"/>
              <a:ext cx="9525" cy="9525"/>
            </a:xfrm>
            <a:custGeom>
              <a:avLst/>
              <a:gdLst>
                <a:gd name="connsiteX0" fmla="*/ 10162 w 9525"/>
                <a:gd name="connsiteY0" fmla="*/ 7144 h 9525"/>
                <a:gd name="connsiteX1" fmla="*/ 10162 w 9525"/>
                <a:gd name="connsiteY1" fmla="*/ 7144 h 9525"/>
              </a:gdLst>
              <a:ahLst/>
              <a:cxnLst>
                <a:cxn ang="0">
                  <a:pos x="connsiteX0" y="connsiteY0"/>
                </a:cxn>
                <a:cxn ang="0">
                  <a:pos x="connsiteX1" y="connsiteY1"/>
                </a:cxn>
              </a:cxnLst>
              <a:rect l="l" t="t" r="r" b="b"/>
              <a:pathLst>
                <a:path w="9525" h="9525">
                  <a:moveTo>
                    <a:pt x="10162" y="7144"/>
                  </a:moveTo>
                  <a:cubicBezTo>
                    <a:pt x="8257" y="7144"/>
                    <a:pt x="4447" y="7144"/>
                    <a:pt x="10162"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8" name="Freeform: Shape 387">
              <a:extLst>
                <a:ext uri="{FF2B5EF4-FFF2-40B4-BE49-F238E27FC236}">
                  <a16:creationId xmlns:a16="http://schemas.microsoft.com/office/drawing/2014/main" xmlns="" id="{9740B689-A046-4EA6-A2B2-2EA8E5C3B941}"/>
                </a:ext>
              </a:extLst>
            </p:cNvPr>
            <p:cNvSpPr/>
            <p:nvPr/>
          </p:nvSpPr>
          <p:spPr>
            <a:xfrm>
              <a:off x="7774781" y="275510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6194"/>
                    <a:pt x="9049"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9" name="Freeform: Shape 388">
              <a:extLst>
                <a:ext uri="{FF2B5EF4-FFF2-40B4-BE49-F238E27FC236}">
                  <a16:creationId xmlns:a16="http://schemas.microsoft.com/office/drawing/2014/main" xmlns="" id="{5BDA0858-2562-4E62-AF07-5F0E28B42523}"/>
                </a:ext>
              </a:extLst>
            </p:cNvPr>
            <p:cNvSpPr/>
            <p:nvPr/>
          </p:nvSpPr>
          <p:spPr>
            <a:xfrm>
              <a:off x="7769752" y="2758916"/>
              <a:ext cx="9525" cy="19050"/>
            </a:xfrm>
            <a:custGeom>
              <a:avLst/>
              <a:gdLst>
                <a:gd name="connsiteX0" fmla="*/ 7410 w 9525"/>
                <a:gd name="connsiteY0" fmla="*/ 11906 h 19050"/>
                <a:gd name="connsiteX1" fmla="*/ 8363 w 9525"/>
                <a:gd name="connsiteY1" fmla="*/ 7144 h 19050"/>
                <a:gd name="connsiteX2" fmla="*/ 7410 w 9525"/>
                <a:gd name="connsiteY2" fmla="*/ 11906 h 19050"/>
              </a:gdLst>
              <a:ahLst/>
              <a:cxnLst>
                <a:cxn ang="0">
                  <a:pos x="connsiteX0" y="connsiteY0"/>
                </a:cxn>
                <a:cxn ang="0">
                  <a:pos x="connsiteX1" y="connsiteY1"/>
                </a:cxn>
                <a:cxn ang="0">
                  <a:pos x="connsiteX2" y="connsiteY2"/>
                </a:cxn>
              </a:cxnLst>
              <a:rect l="l" t="t" r="r" b="b"/>
              <a:pathLst>
                <a:path w="9525" h="19050">
                  <a:moveTo>
                    <a:pt x="7410" y="11906"/>
                  </a:moveTo>
                  <a:cubicBezTo>
                    <a:pt x="7410" y="10001"/>
                    <a:pt x="8363" y="9049"/>
                    <a:pt x="8363" y="7144"/>
                  </a:cubicBezTo>
                  <a:cubicBezTo>
                    <a:pt x="8363" y="9049"/>
                    <a:pt x="6458" y="10954"/>
                    <a:pt x="7410"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90" name="Freeform: Shape 389">
              <a:extLst>
                <a:ext uri="{FF2B5EF4-FFF2-40B4-BE49-F238E27FC236}">
                  <a16:creationId xmlns:a16="http://schemas.microsoft.com/office/drawing/2014/main" xmlns="" id="{A62FAA9B-BDA0-452A-A3E9-14AFA17B78D0}"/>
                </a:ext>
              </a:extLst>
            </p:cNvPr>
            <p:cNvSpPr/>
            <p:nvPr/>
          </p:nvSpPr>
          <p:spPr>
            <a:xfrm>
              <a:off x="7767399" y="2763531"/>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7291"/>
                    <a:pt x="6906" y="6339"/>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391" name="Freeform: Shape 390">
              <a:extLst>
                <a:ext uri="{FF2B5EF4-FFF2-40B4-BE49-F238E27FC236}">
                  <a16:creationId xmlns:a16="http://schemas.microsoft.com/office/drawing/2014/main" xmlns="" id="{A62EDD6D-8BA5-4FA0-BC81-938A7738D1A4}"/>
                </a:ext>
              </a:extLst>
            </p:cNvPr>
            <p:cNvSpPr/>
            <p:nvPr/>
          </p:nvSpPr>
          <p:spPr>
            <a:xfrm>
              <a:off x="7760732" y="276367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2" name="Freeform: Shape 391">
              <a:extLst>
                <a:ext uri="{FF2B5EF4-FFF2-40B4-BE49-F238E27FC236}">
                  <a16:creationId xmlns:a16="http://schemas.microsoft.com/office/drawing/2014/main" xmlns="" id="{4E62B571-AE0D-4DCC-B2A4-C2903683C067}"/>
                </a:ext>
              </a:extLst>
            </p:cNvPr>
            <p:cNvSpPr/>
            <p:nvPr/>
          </p:nvSpPr>
          <p:spPr>
            <a:xfrm>
              <a:off x="7757636" y="2754609"/>
              <a:ext cx="19050" cy="19050"/>
            </a:xfrm>
            <a:custGeom>
              <a:avLst/>
              <a:gdLst>
                <a:gd name="connsiteX0" fmla="*/ 7144 w 19050"/>
                <a:gd name="connsiteY0" fmla="*/ 17166 h 19050"/>
                <a:gd name="connsiteX1" fmla="*/ 7144 w 19050"/>
                <a:gd name="connsiteY1" fmla="*/ 17166 h 19050"/>
              </a:gdLst>
              <a:ahLst/>
              <a:cxnLst>
                <a:cxn ang="0">
                  <a:pos x="connsiteX0" y="connsiteY0"/>
                </a:cxn>
                <a:cxn ang="0">
                  <a:pos x="connsiteX1" y="connsiteY1"/>
                </a:cxn>
              </a:cxnLst>
              <a:rect l="l" t="t" r="r" b="b"/>
              <a:pathLst>
                <a:path w="19050" h="19050">
                  <a:moveTo>
                    <a:pt x="7144" y="17166"/>
                  </a:moveTo>
                  <a:cubicBezTo>
                    <a:pt x="9049" y="21928"/>
                    <a:pt x="22384" y="-7599"/>
                    <a:pt x="7144" y="17166"/>
                  </a:cubicBezTo>
                  <a:close/>
                </a:path>
              </a:pathLst>
            </a:custGeom>
            <a:grpFill/>
            <a:ln w="9525" cap="flat">
              <a:noFill/>
              <a:prstDash val="solid"/>
              <a:miter/>
            </a:ln>
          </p:spPr>
          <p:txBody>
            <a:bodyPr rtlCol="0" anchor="ctr"/>
            <a:lstStyle/>
            <a:p>
              <a:endParaRPr lang="en-US">
                <a:solidFill>
                  <a:prstClr val="black"/>
                </a:solidFill>
              </a:endParaRPr>
            </a:p>
          </p:txBody>
        </p:sp>
        <p:sp>
          <p:nvSpPr>
            <p:cNvPr id="393" name="Freeform: Shape 392">
              <a:extLst>
                <a:ext uri="{FF2B5EF4-FFF2-40B4-BE49-F238E27FC236}">
                  <a16:creationId xmlns:a16="http://schemas.microsoft.com/office/drawing/2014/main" xmlns="" id="{A43579D6-6EF7-4A3D-91E6-3AB5869881F2}"/>
                </a:ext>
              </a:extLst>
            </p:cNvPr>
            <p:cNvSpPr/>
            <p:nvPr/>
          </p:nvSpPr>
          <p:spPr>
            <a:xfrm>
              <a:off x="7761446" y="276325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94" name="Freeform: Shape 393">
              <a:extLst>
                <a:ext uri="{FF2B5EF4-FFF2-40B4-BE49-F238E27FC236}">
                  <a16:creationId xmlns:a16="http://schemas.microsoft.com/office/drawing/2014/main" xmlns="" id="{DA4ED175-0D74-46ED-99DF-6E3BA82467E3}"/>
                </a:ext>
              </a:extLst>
            </p:cNvPr>
            <p:cNvSpPr/>
            <p:nvPr/>
          </p:nvSpPr>
          <p:spPr>
            <a:xfrm>
              <a:off x="7765256" y="276228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9049"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395" name="Freeform: Shape 394">
              <a:extLst>
                <a:ext uri="{FF2B5EF4-FFF2-40B4-BE49-F238E27FC236}">
                  <a16:creationId xmlns:a16="http://schemas.microsoft.com/office/drawing/2014/main" xmlns="" id="{A971FA75-C1C3-49F0-8ECE-C4751C72A141}"/>
                </a:ext>
              </a:extLst>
            </p:cNvPr>
            <p:cNvSpPr/>
            <p:nvPr/>
          </p:nvSpPr>
          <p:spPr>
            <a:xfrm>
              <a:off x="7748628" y="2756000"/>
              <a:ext cx="9525" cy="19050"/>
            </a:xfrm>
            <a:custGeom>
              <a:avLst/>
              <a:gdLst>
                <a:gd name="connsiteX0" fmla="*/ 9485 w 9525"/>
                <a:gd name="connsiteY0" fmla="*/ 15775 h 19050"/>
                <a:gd name="connsiteX1" fmla="*/ 9485 w 9525"/>
                <a:gd name="connsiteY1" fmla="*/ 15775 h 19050"/>
              </a:gdLst>
              <a:ahLst/>
              <a:cxnLst>
                <a:cxn ang="0">
                  <a:pos x="connsiteX0" y="connsiteY0"/>
                </a:cxn>
                <a:cxn ang="0">
                  <a:pos x="connsiteX1" y="connsiteY1"/>
                </a:cxn>
              </a:cxnLst>
              <a:rect l="l" t="t" r="r" b="b"/>
              <a:pathLst>
                <a:path w="9525" h="19050">
                  <a:moveTo>
                    <a:pt x="9485" y="15775"/>
                  </a:moveTo>
                  <a:cubicBezTo>
                    <a:pt x="10437" y="2440"/>
                    <a:pt x="3770" y="6250"/>
                    <a:pt x="9485"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6" name="Freeform: Shape 395">
              <a:extLst>
                <a:ext uri="{FF2B5EF4-FFF2-40B4-BE49-F238E27FC236}">
                  <a16:creationId xmlns:a16="http://schemas.microsoft.com/office/drawing/2014/main" xmlns="" id="{56DD5AF8-C0E2-42C2-B286-3834DF162BD2}"/>
                </a:ext>
              </a:extLst>
            </p:cNvPr>
            <p:cNvSpPr/>
            <p:nvPr/>
          </p:nvSpPr>
          <p:spPr>
            <a:xfrm>
              <a:off x="7744301" y="27512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7" name="Freeform: Shape 396">
              <a:extLst>
                <a:ext uri="{FF2B5EF4-FFF2-40B4-BE49-F238E27FC236}">
                  <a16:creationId xmlns:a16="http://schemas.microsoft.com/office/drawing/2014/main" xmlns="" id="{726D3359-D87B-423D-A914-10CFAA6F3B33}"/>
                </a:ext>
              </a:extLst>
            </p:cNvPr>
            <p:cNvSpPr/>
            <p:nvPr/>
          </p:nvSpPr>
          <p:spPr>
            <a:xfrm>
              <a:off x="7731919" y="2754094"/>
              <a:ext cx="19050" cy="19050"/>
            </a:xfrm>
            <a:custGeom>
              <a:avLst/>
              <a:gdLst>
                <a:gd name="connsiteX0" fmla="*/ 7144 w 19050"/>
                <a:gd name="connsiteY0" fmla="*/ 15775 h 19050"/>
                <a:gd name="connsiteX1" fmla="*/ 7144 w 19050"/>
                <a:gd name="connsiteY1" fmla="*/ 15775 h 19050"/>
              </a:gdLst>
              <a:ahLst/>
              <a:cxnLst>
                <a:cxn ang="0">
                  <a:pos x="connsiteX0" y="connsiteY0"/>
                </a:cxn>
                <a:cxn ang="0">
                  <a:pos x="connsiteX1" y="connsiteY1"/>
                </a:cxn>
              </a:cxnLst>
              <a:rect l="l" t="t" r="r" b="b"/>
              <a:pathLst>
                <a:path w="19050" h="19050">
                  <a:moveTo>
                    <a:pt x="7144" y="15775"/>
                  </a:moveTo>
                  <a:cubicBezTo>
                    <a:pt x="26194" y="6250"/>
                    <a:pt x="14764" y="2440"/>
                    <a:pt x="7144"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8" name="Freeform: Shape 397">
              <a:extLst>
                <a:ext uri="{FF2B5EF4-FFF2-40B4-BE49-F238E27FC236}">
                  <a16:creationId xmlns:a16="http://schemas.microsoft.com/office/drawing/2014/main" xmlns="" id="{7D2D8EAD-DCD5-46BB-9F31-F9D63F29A4EB}"/>
                </a:ext>
              </a:extLst>
            </p:cNvPr>
            <p:cNvSpPr/>
            <p:nvPr/>
          </p:nvSpPr>
          <p:spPr>
            <a:xfrm>
              <a:off x="7729466" y="2754428"/>
              <a:ext cx="9525" cy="9525"/>
            </a:xfrm>
            <a:custGeom>
              <a:avLst/>
              <a:gdLst>
                <a:gd name="connsiteX0" fmla="*/ 8644 w 9525"/>
                <a:gd name="connsiteY0" fmla="*/ 9727 h 9525"/>
                <a:gd name="connsiteX1" fmla="*/ 8644 w 9525"/>
                <a:gd name="connsiteY1" fmla="*/ 9727 h 9525"/>
              </a:gdLst>
              <a:ahLst/>
              <a:cxnLst>
                <a:cxn ang="0">
                  <a:pos x="connsiteX0" y="connsiteY0"/>
                </a:cxn>
                <a:cxn ang="0">
                  <a:pos x="connsiteX1" y="connsiteY1"/>
                </a:cxn>
              </a:cxnLst>
              <a:rect l="l" t="t" r="r" b="b"/>
              <a:pathLst>
                <a:path w="9525" h="9525">
                  <a:moveTo>
                    <a:pt x="8644" y="9727"/>
                  </a:moveTo>
                  <a:cubicBezTo>
                    <a:pt x="4834" y="3059"/>
                    <a:pt x="9597" y="11632"/>
                    <a:pt x="8644" y="9727"/>
                  </a:cubicBezTo>
                  <a:close/>
                </a:path>
              </a:pathLst>
            </a:custGeom>
            <a:grpFill/>
            <a:ln w="9525" cap="flat">
              <a:noFill/>
              <a:prstDash val="solid"/>
              <a:miter/>
            </a:ln>
          </p:spPr>
          <p:txBody>
            <a:bodyPr rtlCol="0" anchor="ctr"/>
            <a:lstStyle/>
            <a:p>
              <a:endParaRPr lang="en-US">
                <a:solidFill>
                  <a:prstClr val="black"/>
                </a:solidFill>
              </a:endParaRPr>
            </a:p>
          </p:txBody>
        </p:sp>
        <p:sp>
          <p:nvSpPr>
            <p:cNvPr id="399" name="Freeform: Shape 398">
              <a:extLst>
                <a:ext uri="{FF2B5EF4-FFF2-40B4-BE49-F238E27FC236}">
                  <a16:creationId xmlns:a16="http://schemas.microsoft.com/office/drawing/2014/main" xmlns="" id="{18820A0F-8022-4CAC-8EEF-EFE2658563B4}"/>
                </a:ext>
              </a:extLst>
            </p:cNvPr>
            <p:cNvSpPr/>
            <p:nvPr/>
          </p:nvSpPr>
          <p:spPr>
            <a:xfrm>
              <a:off x="7720936" y="2759214"/>
              <a:ext cx="9525" cy="19050"/>
            </a:xfrm>
            <a:custGeom>
              <a:avLst/>
              <a:gdLst>
                <a:gd name="connsiteX0" fmla="*/ 11459 w 9525"/>
                <a:gd name="connsiteY0" fmla="*/ 13513 h 19050"/>
                <a:gd name="connsiteX1" fmla="*/ 11459 w 9525"/>
                <a:gd name="connsiteY1" fmla="*/ 13513 h 19050"/>
              </a:gdLst>
              <a:ahLst/>
              <a:cxnLst>
                <a:cxn ang="0">
                  <a:pos x="connsiteX0" y="connsiteY0"/>
                </a:cxn>
                <a:cxn ang="0">
                  <a:pos x="connsiteX1" y="connsiteY1"/>
                </a:cxn>
              </a:cxnLst>
              <a:rect l="l" t="t" r="r" b="b"/>
              <a:pathLst>
                <a:path w="9525" h="19050">
                  <a:moveTo>
                    <a:pt x="11459" y="13513"/>
                  </a:moveTo>
                  <a:cubicBezTo>
                    <a:pt x="4792" y="-1727"/>
                    <a:pt x="6697" y="15418"/>
                    <a:pt x="11459" y="13513"/>
                  </a:cubicBezTo>
                  <a:close/>
                </a:path>
              </a:pathLst>
            </a:custGeom>
            <a:grpFill/>
            <a:ln w="9525" cap="flat">
              <a:noFill/>
              <a:prstDash val="solid"/>
              <a:miter/>
            </a:ln>
          </p:spPr>
          <p:txBody>
            <a:bodyPr rtlCol="0" anchor="ctr"/>
            <a:lstStyle/>
            <a:p>
              <a:endParaRPr lang="en-US">
                <a:solidFill>
                  <a:prstClr val="black"/>
                </a:solidFill>
              </a:endParaRPr>
            </a:p>
          </p:txBody>
        </p:sp>
        <p:sp>
          <p:nvSpPr>
            <p:cNvPr id="400" name="Freeform: Shape 399">
              <a:extLst>
                <a:ext uri="{FF2B5EF4-FFF2-40B4-BE49-F238E27FC236}">
                  <a16:creationId xmlns:a16="http://schemas.microsoft.com/office/drawing/2014/main" xmlns="" id="{D1761934-F690-4E2A-AF4C-C26053FD5095}"/>
                </a:ext>
              </a:extLst>
            </p:cNvPr>
            <p:cNvSpPr/>
            <p:nvPr/>
          </p:nvSpPr>
          <p:spPr>
            <a:xfrm>
              <a:off x="7729061" y="27636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7144" y="7144"/>
                    <a:pt x="7144" y="7144"/>
                  </a:cubicBezTo>
                  <a:cubicBezTo>
                    <a:pt x="8096" y="8096"/>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1" name="Freeform: Shape 400">
              <a:extLst>
                <a:ext uri="{FF2B5EF4-FFF2-40B4-BE49-F238E27FC236}">
                  <a16:creationId xmlns:a16="http://schemas.microsoft.com/office/drawing/2014/main" xmlns="" id="{E0DD13B0-B1CD-43B3-A01C-216381413670}"/>
                </a:ext>
              </a:extLst>
            </p:cNvPr>
            <p:cNvSpPr/>
            <p:nvPr/>
          </p:nvSpPr>
          <p:spPr>
            <a:xfrm>
              <a:off x="7714774" y="27591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02" name="Freeform: Shape 401">
              <a:extLst>
                <a:ext uri="{FF2B5EF4-FFF2-40B4-BE49-F238E27FC236}">
                  <a16:creationId xmlns:a16="http://schemas.microsoft.com/office/drawing/2014/main" xmlns="" id="{4BDAE628-1276-4D5C-AA8F-9E74F8D44CE3}"/>
                </a:ext>
              </a:extLst>
            </p:cNvPr>
            <p:cNvSpPr/>
            <p:nvPr/>
          </p:nvSpPr>
          <p:spPr>
            <a:xfrm>
              <a:off x="7716467" y="2764631"/>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10001"/>
                    <a:pt x="9260" y="9049"/>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3" name="Freeform: Shape 402">
              <a:extLst>
                <a:ext uri="{FF2B5EF4-FFF2-40B4-BE49-F238E27FC236}">
                  <a16:creationId xmlns:a16="http://schemas.microsoft.com/office/drawing/2014/main" xmlns="" id="{6DF4C7EB-AE42-46D9-BE48-64D0F64A180F}"/>
                </a:ext>
              </a:extLst>
            </p:cNvPr>
            <p:cNvSpPr/>
            <p:nvPr/>
          </p:nvSpPr>
          <p:spPr>
            <a:xfrm>
              <a:off x="7633811" y="2757963"/>
              <a:ext cx="85725" cy="38100"/>
            </a:xfrm>
            <a:custGeom>
              <a:avLst/>
              <a:gdLst>
                <a:gd name="connsiteX0" fmla="*/ 7144 w 85725"/>
                <a:gd name="connsiteY0" fmla="*/ 17621 h 38100"/>
                <a:gd name="connsiteX1" fmla="*/ 85249 w 85725"/>
                <a:gd name="connsiteY1" fmla="*/ 7144 h 38100"/>
                <a:gd name="connsiteX2" fmla="*/ 7144 w 85725"/>
                <a:gd name="connsiteY2" fmla="*/ 17621 h 38100"/>
              </a:gdLst>
              <a:ahLst/>
              <a:cxnLst>
                <a:cxn ang="0">
                  <a:pos x="connsiteX0" y="connsiteY0"/>
                </a:cxn>
                <a:cxn ang="0">
                  <a:pos x="connsiteX1" y="connsiteY1"/>
                </a:cxn>
                <a:cxn ang="0">
                  <a:pos x="connsiteX2" y="connsiteY2"/>
                </a:cxn>
              </a:cxnLst>
              <a:rect l="l" t="t" r="r" b="b"/>
              <a:pathLst>
                <a:path w="85725" h="38100">
                  <a:moveTo>
                    <a:pt x="7144" y="17621"/>
                  </a:moveTo>
                  <a:cubicBezTo>
                    <a:pt x="9049" y="55721"/>
                    <a:pt x="84296" y="7144"/>
                    <a:pt x="85249" y="7144"/>
                  </a:cubicBezTo>
                  <a:cubicBezTo>
                    <a:pt x="59531" y="11906"/>
                    <a:pt x="32861" y="15716"/>
                    <a:pt x="7144" y="17621"/>
                  </a:cubicBezTo>
                  <a:close/>
                </a:path>
              </a:pathLst>
            </a:custGeom>
            <a:grpFill/>
            <a:ln w="9525" cap="flat">
              <a:noFill/>
              <a:prstDash val="solid"/>
              <a:miter/>
            </a:ln>
          </p:spPr>
          <p:txBody>
            <a:bodyPr rtlCol="0" anchor="ctr"/>
            <a:lstStyle/>
            <a:p>
              <a:endParaRPr lang="en-US">
                <a:solidFill>
                  <a:prstClr val="black"/>
                </a:solidFill>
              </a:endParaRPr>
            </a:p>
          </p:txBody>
        </p:sp>
        <p:sp>
          <p:nvSpPr>
            <p:cNvPr id="404" name="Freeform: Shape 403">
              <a:extLst>
                <a:ext uri="{FF2B5EF4-FFF2-40B4-BE49-F238E27FC236}">
                  <a16:creationId xmlns:a16="http://schemas.microsoft.com/office/drawing/2014/main" xmlns="" id="{6A13A517-BB0C-4829-8CFA-66CB4F7E11A7}"/>
                </a:ext>
              </a:extLst>
            </p:cNvPr>
            <p:cNvSpPr/>
            <p:nvPr/>
          </p:nvSpPr>
          <p:spPr>
            <a:xfrm>
              <a:off x="7642384" y="2764336"/>
              <a:ext cx="9525" cy="9525"/>
            </a:xfrm>
            <a:custGeom>
              <a:avLst/>
              <a:gdLst>
                <a:gd name="connsiteX0" fmla="*/ 7144 w 9525"/>
                <a:gd name="connsiteY0" fmla="*/ 9344 h 9525"/>
                <a:gd name="connsiteX1" fmla="*/ 7144 w 9525"/>
                <a:gd name="connsiteY1" fmla="*/ 9344 h 9525"/>
              </a:gdLst>
              <a:ahLst/>
              <a:cxnLst>
                <a:cxn ang="0">
                  <a:pos x="connsiteX0" y="connsiteY0"/>
                </a:cxn>
                <a:cxn ang="0">
                  <a:pos x="connsiteX1" y="connsiteY1"/>
                </a:cxn>
              </a:cxnLst>
              <a:rect l="l" t="t" r="r" b="b"/>
              <a:pathLst>
                <a:path w="9525" h="9525">
                  <a:moveTo>
                    <a:pt x="7144" y="9344"/>
                  </a:moveTo>
                  <a:cubicBezTo>
                    <a:pt x="9049" y="5533"/>
                    <a:pt x="7144" y="7438"/>
                    <a:pt x="7144" y="9344"/>
                  </a:cubicBezTo>
                  <a:close/>
                </a:path>
              </a:pathLst>
            </a:custGeom>
            <a:grpFill/>
            <a:ln w="9525" cap="flat">
              <a:noFill/>
              <a:prstDash val="solid"/>
              <a:miter/>
            </a:ln>
          </p:spPr>
          <p:txBody>
            <a:bodyPr rtlCol="0" anchor="ctr"/>
            <a:lstStyle/>
            <a:p>
              <a:endParaRPr lang="en-US">
                <a:solidFill>
                  <a:prstClr val="black"/>
                </a:solidFill>
              </a:endParaRPr>
            </a:p>
          </p:txBody>
        </p:sp>
        <p:sp>
          <p:nvSpPr>
            <p:cNvPr id="405" name="Freeform: Shape 404">
              <a:extLst>
                <a:ext uri="{FF2B5EF4-FFF2-40B4-BE49-F238E27FC236}">
                  <a16:creationId xmlns:a16="http://schemas.microsoft.com/office/drawing/2014/main" xmlns="" id="{844EFC9F-C5D6-4472-B49B-7721B91B2537}"/>
                </a:ext>
              </a:extLst>
            </p:cNvPr>
            <p:cNvSpPr/>
            <p:nvPr/>
          </p:nvSpPr>
          <p:spPr>
            <a:xfrm>
              <a:off x="7633811"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6" name="Freeform: Shape 405">
              <a:extLst>
                <a:ext uri="{FF2B5EF4-FFF2-40B4-BE49-F238E27FC236}">
                  <a16:creationId xmlns:a16="http://schemas.microsoft.com/office/drawing/2014/main" xmlns="" id="{C5123618-678E-4EBC-8A4B-F1E84CC3C8E4}"/>
                </a:ext>
              </a:extLst>
            </p:cNvPr>
            <p:cNvSpPr/>
            <p:nvPr/>
          </p:nvSpPr>
          <p:spPr>
            <a:xfrm>
              <a:off x="7651352" y="2779447"/>
              <a:ext cx="9525" cy="9525"/>
            </a:xfrm>
            <a:custGeom>
              <a:avLst/>
              <a:gdLst>
                <a:gd name="connsiteX0" fmla="*/ 8653 w 9525"/>
                <a:gd name="connsiteY0" fmla="*/ 7567 h 9525"/>
                <a:gd name="connsiteX1" fmla="*/ 8653 w 9525"/>
                <a:gd name="connsiteY1" fmla="*/ 7567 h 9525"/>
              </a:gdLst>
              <a:ahLst/>
              <a:cxnLst>
                <a:cxn ang="0">
                  <a:pos x="connsiteX0" y="connsiteY0"/>
                </a:cxn>
                <a:cxn ang="0">
                  <a:pos x="connsiteX1" y="connsiteY1"/>
                </a:cxn>
              </a:cxnLst>
              <a:rect l="l" t="t" r="r" b="b"/>
              <a:pathLst>
                <a:path w="9525" h="9525">
                  <a:moveTo>
                    <a:pt x="8653" y="7567"/>
                  </a:moveTo>
                  <a:cubicBezTo>
                    <a:pt x="7700" y="7567"/>
                    <a:pt x="5795" y="6615"/>
                    <a:pt x="8653" y="7567"/>
                  </a:cubicBezTo>
                  <a:close/>
                </a:path>
              </a:pathLst>
            </a:custGeom>
            <a:grpFill/>
            <a:ln w="9525" cap="flat">
              <a:noFill/>
              <a:prstDash val="solid"/>
              <a:miter/>
            </a:ln>
          </p:spPr>
          <p:txBody>
            <a:bodyPr rtlCol="0" anchor="ctr"/>
            <a:lstStyle/>
            <a:p>
              <a:endParaRPr lang="en-US">
                <a:solidFill>
                  <a:prstClr val="black"/>
                </a:solidFill>
              </a:endParaRPr>
            </a:p>
          </p:txBody>
        </p:sp>
        <p:sp>
          <p:nvSpPr>
            <p:cNvPr id="407" name="Freeform: Shape 406">
              <a:extLst>
                <a:ext uri="{FF2B5EF4-FFF2-40B4-BE49-F238E27FC236}">
                  <a16:creationId xmlns:a16="http://schemas.microsoft.com/office/drawing/2014/main" xmlns="" id="{5DD61FEB-FFA1-4187-AF28-5ABF1EFAD83B}"/>
                </a:ext>
              </a:extLst>
            </p:cNvPr>
            <p:cNvSpPr/>
            <p:nvPr/>
          </p:nvSpPr>
          <p:spPr>
            <a:xfrm>
              <a:off x="7653814" y="2764631"/>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8" name="Freeform: Shape 407">
              <a:extLst>
                <a:ext uri="{FF2B5EF4-FFF2-40B4-BE49-F238E27FC236}">
                  <a16:creationId xmlns:a16="http://schemas.microsoft.com/office/drawing/2014/main" xmlns="" id="{498CF508-8E1D-4261-89DF-6C59709FF9FC}"/>
                </a:ext>
              </a:extLst>
            </p:cNvPr>
            <p:cNvSpPr/>
            <p:nvPr/>
          </p:nvSpPr>
          <p:spPr>
            <a:xfrm>
              <a:off x="7672716" y="2763678"/>
              <a:ext cx="9525" cy="9525"/>
            </a:xfrm>
            <a:custGeom>
              <a:avLst/>
              <a:gdLst>
                <a:gd name="connsiteX0" fmla="*/ 8244 w 9525"/>
                <a:gd name="connsiteY0" fmla="*/ 10001 h 9525"/>
                <a:gd name="connsiteX1" fmla="*/ 8244 w 9525"/>
                <a:gd name="connsiteY1" fmla="*/ 7144 h 9525"/>
                <a:gd name="connsiteX2" fmla="*/ 8244 w 9525"/>
                <a:gd name="connsiteY2" fmla="*/ 10001 h 9525"/>
              </a:gdLst>
              <a:ahLst/>
              <a:cxnLst>
                <a:cxn ang="0">
                  <a:pos x="connsiteX0" y="connsiteY0"/>
                </a:cxn>
                <a:cxn ang="0">
                  <a:pos x="connsiteX1" y="connsiteY1"/>
                </a:cxn>
                <a:cxn ang="0">
                  <a:pos x="connsiteX2" y="connsiteY2"/>
                </a:cxn>
              </a:cxnLst>
              <a:rect l="l" t="t" r="r" b="b"/>
              <a:pathLst>
                <a:path w="9525" h="9525">
                  <a:moveTo>
                    <a:pt x="8244" y="10001"/>
                  </a:moveTo>
                  <a:cubicBezTo>
                    <a:pt x="9196" y="9049"/>
                    <a:pt x="8244" y="8096"/>
                    <a:pt x="8244" y="7144"/>
                  </a:cubicBezTo>
                  <a:cubicBezTo>
                    <a:pt x="7291" y="7144"/>
                    <a:pt x="6339" y="9049"/>
                    <a:pt x="82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09" name="Freeform: Shape 408">
              <a:extLst>
                <a:ext uri="{FF2B5EF4-FFF2-40B4-BE49-F238E27FC236}">
                  <a16:creationId xmlns:a16="http://schemas.microsoft.com/office/drawing/2014/main" xmlns="" id="{9AB2162E-54BA-43F6-B26A-0D943078698D}"/>
                </a:ext>
              </a:extLst>
            </p:cNvPr>
            <p:cNvSpPr/>
            <p:nvPr/>
          </p:nvSpPr>
          <p:spPr>
            <a:xfrm>
              <a:off x="7635257" y="2765583"/>
              <a:ext cx="9525" cy="9525"/>
            </a:xfrm>
            <a:custGeom>
              <a:avLst/>
              <a:gdLst>
                <a:gd name="connsiteX0" fmla="*/ 11413 w 9525"/>
                <a:gd name="connsiteY0" fmla="*/ 7144 h 9525"/>
                <a:gd name="connsiteX1" fmla="*/ 11413 w 9525"/>
                <a:gd name="connsiteY1" fmla="*/ 7144 h 9525"/>
              </a:gdLst>
              <a:ahLst/>
              <a:cxnLst>
                <a:cxn ang="0">
                  <a:pos x="connsiteX0" y="connsiteY0"/>
                </a:cxn>
                <a:cxn ang="0">
                  <a:pos x="connsiteX1" y="connsiteY1"/>
                </a:cxn>
              </a:cxnLst>
              <a:rect l="l" t="t" r="r" b="b"/>
              <a:pathLst>
                <a:path w="9525" h="9525">
                  <a:moveTo>
                    <a:pt x="11413" y="7144"/>
                  </a:moveTo>
                  <a:cubicBezTo>
                    <a:pt x="9509" y="7144"/>
                    <a:pt x="2841" y="10954"/>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0" name="Freeform: Shape 409">
              <a:extLst>
                <a:ext uri="{FF2B5EF4-FFF2-40B4-BE49-F238E27FC236}">
                  <a16:creationId xmlns:a16="http://schemas.microsoft.com/office/drawing/2014/main" xmlns="" id="{79713FDE-932B-49C3-A7A9-24D4559DC119}"/>
                </a:ext>
              </a:extLst>
            </p:cNvPr>
            <p:cNvSpPr/>
            <p:nvPr/>
          </p:nvSpPr>
          <p:spPr>
            <a:xfrm>
              <a:off x="7587013" y="2768441"/>
              <a:ext cx="57150" cy="19050"/>
            </a:xfrm>
            <a:custGeom>
              <a:avLst/>
              <a:gdLst>
                <a:gd name="connsiteX0" fmla="*/ 7270 w 57150"/>
                <a:gd name="connsiteY0" fmla="*/ 14764 h 19050"/>
                <a:gd name="connsiteX1" fmla="*/ 51085 w 57150"/>
                <a:gd name="connsiteY1" fmla="*/ 7144 h 19050"/>
                <a:gd name="connsiteX2" fmla="*/ 7270 w 57150"/>
                <a:gd name="connsiteY2" fmla="*/ 14764 h 19050"/>
              </a:gdLst>
              <a:ahLst/>
              <a:cxnLst>
                <a:cxn ang="0">
                  <a:pos x="connsiteX0" y="connsiteY0"/>
                </a:cxn>
                <a:cxn ang="0">
                  <a:pos x="connsiteX1" y="connsiteY1"/>
                </a:cxn>
                <a:cxn ang="0">
                  <a:pos x="connsiteX2" y="connsiteY2"/>
                </a:cxn>
              </a:cxnLst>
              <a:rect l="l" t="t" r="r" b="b"/>
              <a:pathLst>
                <a:path w="57150" h="19050">
                  <a:moveTo>
                    <a:pt x="7270" y="14764"/>
                  </a:moveTo>
                  <a:cubicBezTo>
                    <a:pt x="8222" y="15716"/>
                    <a:pt x="53943" y="27146"/>
                    <a:pt x="51085" y="7144"/>
                  </a:cubicBezTo>
                  <a:cubicBezTo>
                    <a:pt x="51085" y="7144"/>
                    <a:pt x="4412" y="12859"/>
                    <a:pt x="7270" y="14764"/>
                  </a:cubicBezTo>
                  <a:close/>
                </a:path>
              </a:pathLst>
            </a:custGeom>
            <a:grpFill/>
            <a:ln w="9525" cap="flat">
              <a:noFill/>
              <a:prstDash val="solid"/>
              <a:miter/>
            </a:ln>
          </p:spPr>
          <p:txBody>
            <a:bodyPr rtlCol="0" anchor="ctr"/>
            <a:lstStyle/>
            <a:p>
              <a:endParaRPr lang="en-US">
                <a:solidFill>
                  <a:prstClr val="black"/>
                </a:solidFill>
              </a:endParaRPr>
            </a:p>
          </p:txBody>
        </p:sp>
        <p:sp>
          <p:nvSpPr>
            <p:cNvPr id="411" name="Freeform: Shape 410">
              <a:extLst>
                <a:ext uri="{FF2B5EF4-FFF2-40B4-BE49-F238E27FC236}">
                  <a16:creationId xmlns:a16="http://schemas.microsoft.com/office/drawing/2014/main" xmlns="" id="{638626FB-298D-4C5A-AF27-030D119A678D}"/>
                </a:ext>
              </a:extLst>
            </p:cNvPr>
            <p:cNvSpPr/>
            <p:nvPr/>
          </p:nvSpPr>
          <p:spPr>
            <a:xfrm>
              <a:off x="7619524" y="276748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2" name="Freeform: Shape 411">
              <a:extLst>
                <a:ext uri="{FF2B5EF4-FFF2-40B4-BE49-F238E27FC236}">
                  <a16:creationId xmlns:a16="http://schemas.microsoft.com/office/drawing/2014/main" xmlns="" id="{AA50F77F-DD0C-4EA8-9EF4-352770424DA5}"/>
                </a:ext>
              </a:extLst>
            </p:cNvPr>
            <p:cNvSpPr/>
            <p:nvPr/>
          </p:nvSpPr>
          <p:spPr>
            <a:xfrm>
              <a:off x="7555964" y="2764909"/>
              <a:ext cx="28575" cy="9525"/>
            </a:xfrm>
            <a:custGeom>
              <a:avLst/>
              <a:gdLst>
                <a:gd name="connsiteX0" fmla="*/ 25936 w 28575"/>
                <a:gd name="connsiteY0" fmla="*/ 9723 h 9525"/>
                <a:gd name="connsiteX1" fmla="*/ 25936 w 28575"/>
                <a:gd name="connsiteY1" fmla="*/ 9723 h 9525"/>
              </a:gdLst>
              <a:ahLst/>
              <a:cxnLst>
                <a:cxn ang="0">
                  <a:pos x="connsiteX0" y="connsiteY0"/>
                </a:cxn>
                <a:cxn ang="0">
                  <a:pos x="connsiteX1" y="connsiteY1"/>
                </a:cxn>
              </a:cxnLst>
              <a:rect l="l" t="t" r="r" b="b"/>
              <a:pathLst>
                <a:path w="28575" h="9525">
                  <a:moveTo>
                    <a:pt x="25936" y="9723"/>
                  </a:moveTo>
                  <a:cubicBezTo>
                    <a:pt x="13554" y="1151"/>
                    <a:pt x="-9306" y="17343"/>
                    <a:pt x="25936" y="9723"/>
                  </a:cubicBezTo>
                  <a:close/>
                </a:path>
              </a:pathLst>
            </a:custGeom>
            <a:grpFill/>
            <a:ln w="9525" cap="flat">
              <a:noFill/>
              <a:prstDash val="solid"/>
              <a:miter/>
            </a:ln>
          </p:spPr>
          <p:txBody>
            <a:bodyPr rtlCol="0" anchor="ctr"/>
            <a:lstStyle/>
            <a:p>
              <a:endParaRPr lang="en-US">
                <a:solidFill>
                  <a:prstClr val="black"/>
                </a:solidFill>
              </a:endParaRPr>
            </a:p>
          </p:txBody>
        </p:sp>
        <p:sp>
          <p:nvSpPr>
            <p:cNvPr id="413" name="Freeform: Shape 412">
              <a:extLst>
                <a:ext uri="{FF2B5EF4-FFF2-40B4-BE49-F238E27FC236}">
                  <a16:creationId xmlns:a16="http://schemas.microsoft.com/office/drawing/2014/main" xmlns="" id="{F03A2275-6BDA-4F7D-A9CD-676BF31DDEB4}"/>
                </a:ext>
              </a:extLst>
            </p:cNvPr>
            <p:cNvSpPr/>
            <p:nvPr/>
          </p:nvSpPr>
          <p:spPr>
            <a:xfrm>
              <a:off x="7583435" y="276653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2859"/>
                    <a:pt x="7990" y="8096"/>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4" name="Freeform: Shape 413">
              <a:extLst>
                <a:ext uri="{FF2B5EF4-FFF2-40B4-BE49-F238E27FC236}">
                  <a16:creationId xmlns:a16="http://schemas.microsoft.com/office/drawing/2014/main" xmlns="" id="{8C6A30C9-0FB8-4A1B-87DA-20437440B5CB}"/>
                </a:ext>
              </a:extLst>
            </p:cNvPr>
            <p:cNvSpPr/>
            <p:nvPr/>
          </p:nvSpPr>
          <p:spPr>
            <a:xfrm>
              <a:off x="7579846" y="2774855"/>
              <a:ext cx="9525" cy="9525"/>
            </a:xfrm>
            <a:custGeom>
              <a:avLst/>
              <a:gdLst>
                <a:gd name="connsiteX0" fmla="*/ 7769 w 9525"/>
                <a:gd name="connsiteY0" fmla="*/ 10255 h 9525"/>
                <a:gd name="connsiteX1" fmla="*/ 8722 w 9525"/>
                <a:gd name="connsiteY1" fmla="*/ 7397 h 9525"/>
                <a:gd name="connsiteX2" fmla="*/ 7769 w 9525"/>
                <a:gd name="connsiteY2" fmla="*/ 10255 h 9525"/>
              </a:gdLst>
              <a:ahLst/>
              <a:cxnLst>
                <a:cxn ang="0">
                  <a:pos x="connsiteX0" y="connsiteY0"/>
                </a:cxn>
                <a:cxn ang="0">
                  <a:pos x="connsiteX1" y="connsiteY1"/>
                </a:cxn>
                <a:cxn ang="0">
                  <a:pos x="connsiteX2" y="connsiteY2"/>
                </a:cxn>
              </a:cxnLst>
              <a:rect l="l" t="t" r="r" b="b"/>
              <a:pathLst>
                <a:path w="9525" h="9525">
                  <a:moveTo>
                    <a:pt x="7769" y="10255"/>
                  </a:moveTo>
                  <a:cubicBezTo>
                    <a:pt x="7769" y="9302"/>
                    <a:pt x="8722" y="8350"/>
                    <a:pt x="8722" y="7397"/>
                  </a:cubicBezTo>
                  <a:cubicBezTo>
                    <a:pt x="6817" y="6445"/>
                    <a:pt x="6817" y="8350"/>
                    <a:pt x="7769" y="10255"/>
                  </a:cubicBezTo>
                  <a:close/>
                </a:path>
              </a:pathLst>
            </a:custGeom>
            <a:grpFill/>
            <a:ln w="9525" cap="flat">
              <a:noFill/>
              <a:prstDash val="solid"/>
              <a:miter/>
            </a:ln>
          </p:spPr>
          <p:txBody>
            <a:bodyPr rtlCol="0" anchor="ctr"/>
            <a:lstStyle/>
            <a:p>
              <a:endParaRPr lang="en-US">
                <a:solidFill>
                  <a:prstClr val="black"/>
                </a:solidFill>
              </a:endParaRPr>
            </a:p>
          </p:txBody>
        </p:sp>
        <p:sp>
          <p:nvSpPr>
            <p:cNvPr id="415" name="Freeform: Shape 414">
              <a:extLst>
                <a:ext uri="{FF2B5EF4-FFF2-40B4-BE49-F238E27FC236}">
                  <a16:creationId xmlns:a16="http://schemas.microsoft.com/office/drawing/2014/main" xmlns="" id="{09503099-7203-4ED8-BFD8-E55A226F5406}"/>
                </a:ext>
              </a:extLst>
            </p:cNvPr>
            <p:cNvSpPr/>
            <p:nvPr/>
          </p:nvSpPr>
          <p:spPr>
            <a:xfrm>
              <a:off x="7557713" y="276082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9049"/>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6" name="Freeform: Shape 415">
              <a:extLst>
                <a:ext uri="{FF2B5EF4-FFF2-40B4-BE49-F238E27FC236}">
                  <a16:creationId xmlns:a16="http://schemas.microsoft.com/office/drawing/2014/main" xmlns="" id="{2A96C0DA-065B-46EF-98D0-D3E987902FD2}"/>
                </a:ext>
              </a:extLst>
            </p:cNvPr>
            <p:cNvSpPr/>
            <p:nvPr/>
          </p:nvSpPr>
          <p:spPr>
            <a:xfrm>
              <a:off x="7539514" y="2766530"/>
              <a:ext cx="19050" cy="19050"/>
            </a:xfrm>
            <a:custGeom>
              <a:avLst/>
              <a:gdLst>
                <a:gd name="connsiteX0" fmla="*/ 7144 w 19050"/>
                <a:gd name="connsiteY0" fmla="*/ 12864 h 19050"/>
                <a:gd name="connsiteX1" fmla="*/ 7144 w 19050"/>
                <a:gd name="connsiteY1" fmla="*/ 12864 h 19050"/>
              </a:gdLst>
              <a:ahLst/>
              <a:cxnLst>
                <a:cxn ang="0">
                  <a:pos x="connsiteX0" y="connsiteY0"/>
                </a:cxn>
                <a:cxn ang="0">
                  <a:pos x="connsiteX1" y="connsiteY1"/>
                </a:cxn>
              </a:cxnLst>
              <a:rect l="l" t="t" r="r" b="b"/>
              <a:pathLst>
                <a:path w="19050" h="19050">
                  <a:moveTo>
                    <a:pt x="7144" y="12864"/>
                  </a:moveTo>
                  <a:cubicBezTo>
                    <a:pt x="25241" y="13817"/>
                    <a:pt x="14764" y="-471"/>
                    <a:pt x="7144" y="12864"/>
                  </a:cubicBezTo>
                  <a:close/>
                </a:path>
              </a:pathLst>
            </a:custGeom>
            <a:grpFill/>
            <a:ln w="9525" cap="flat">
              <a:noFill/>
              <a:prstDash val="solid"/>
              <a:miter/>
            </a:ln>
          </p:spPr>
          <p:txBody>
            <a:bodyPr rtlCol="0" anchor="ctr"/>
            <a:lstStyle/>
            <a:p>
              <a:endParaRPr lang="en-US">
                <a:solidFill>
                  <a:prstClr val="black"/>
                </a:solidFill>
              </a:endParaRPr>
            </a:p>
          </p:txBody>
        </p:sp>
        <p:sp>
          <p:nvSpPr>
            <p:cNvPr id="417" name="Freeform: Shape 416">
              <a:extLst>
                <a:ext uri="{FF2B5EF4-FFF2-40B4-BE49-F238E27FC236}">
                  <a16:creationId xmlns:a16="http://schemas.microsoft.com/office/drawing/2014/main" xmlns="" id="{68729FF4-775C-485E-BA65-C11D7464F2DC}"/>
                </a:ext>
              </a:extLst>
            </p:cNvPr>
            <p:cNvSpPr/>
            <p:nvPr/>
          </p:nvSpPr>
          <p:spPr>
            <a:xfrm>
              <a:off x="7459504" y="2743613"/>
              <a:ext cx="76200" cy="28575"/>
            </a:xfrm>
            <a:custGeom>
              <a:avLst/>
              <a:gdLst>
                <a:gd name="connsiteX0" fmla="*/ 77629 w 76200"/>
                <a:gd name="connsiteY0" fmla="*/ 20541 h 28575"/>
                <a:gd name="connsiteX1" fmla="*/ 7144 w 76200"/>
                <a:gd name="connsiteY1" fmla="*/ 8159 h 28575"/>
                <a:gd name="connsiteX2" fmla="*/ 77629 w 76200"/>
                <a:gd name="connsiteY2" fmla="*/ 20541 h 28575"/>
              </a:gdLst>
              <a:ahLst/>
              <a:cxnLst>
                <a:cxn ang="0">
                  <a:pos x="connsiteX0" y="connsiteY0"/>
                </a:cxn>
                <a:cxn ang="0">
                  <a:pos x="connsiteX1" y="connsiteY1"/>
                </a:cxn>
                <a:cxn ang="0">
                  <a:pos x="connsiteX2" y="connsiteY2"/>
                </a:cxn>
              </a:cxnLst>
              <a:rect l="l" t="t" r="r" b="b"/>
              <a:pathLst>
                <a:path w="76200" h="28575">
                  <a:moveTo>
                    <a:pt x="77629" y="20541"/>
                  </a:moveTo>
                  <a:cubicBezTo>
                    <a:pt x="61436" y="16731"/>
                    <a:pt x="26194" y="3396"/>
                    <a:pt x="7144" y="8159"/>
                  </a:cubicBezTo>
                  <a:cubicBezTo>
                    <a:pt x="52864" y="18636"/>
                    <a:pt x="73819" y="32924"/>
                    <a:pt x="77629" y="20541"/>
                  </a:cubicBezTo>
                  <a:close/>
                </a:path>
              </a:pathLst>
            </a:custGeom>
            <a:grpFill/>
            <a:ln w="9525" cap="flat">
              <a:noFill/>
              <a:prstDash val="solid"/>
              <a:miter/>
            </a:ln>
          </p:spPr>
          <p:txBody>
            <a:bodyPr rtlCol="0" anchor="ctr"/>
            <a:lstStyle/>
            <a:p>
              <a:endParaRPr lang="en-US">
                <a:solidFill>
                  <a:prstClr val="black"/>
                </a:solidFill>
              </a:endParaRPr>
            </a:p>
          </p:txBody>
        </p:sp>
        <p:sp>
          <p:nvSpPr>
            <p:cNvPr id="418" name="Freeform: Shape 417">
              <a:extLst>
                <a:ext uri="{FF2B5EF4-FFF2-40B4-BE49-F238E27FC236}">
                  <a16:creationId xmlns:a16="http://schemas.microsoft.com/office/drawing/2014/main" xmlns="" id="{75A419F8-EBFE-48E4-ADDD-C7C58054ABA7}"/>
                </a:ext>
              </a:extLst>
            </p:cNvPr>
            <p:cNvSpPr/>
            <p:nvPr/>
          </p:nvSpPr>
          <p:spPr>
            <a:xfrm>
              <a:off x="7533799"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9" name="Freeform: Shape 418">
              <a:extLst>
                <a:ext uri="{FF2B5EF4-FFF2-40B4-BE49-F238E27FC236}">
                  <a16:creationId xmlns:a16="http://schemas.microsoft.com/office/drawing/2014/main" xmlns="" id="{B71823FF-3395-48E1-AEC7-592F8FC15115}"/>
                </a:ext>
              </a:extLst>
            </p:cNvPr>
            <p:cNvSpPr/>
            <p:nvPr/>
          </p:nvSpPr>
          <p:spPr>
            <a:xfrm>
              <a:off x="7458157" y="274462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8096"/>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0" name="Freeform: Shape 419">
              <a:extLst>
                <a:ext uri="{FF2B5EF4-FFF2-40B4-BE49-F238E27FC236}">
                  <a16:creationId xmlns:a16="http://schemas.microsoft.com/office/drawing/2014/main" xmlns="" id="{6C2CC0BA-9850-45DE-979B-831D52B526CA}"/>
                </a:ext>
              </a:extLst>
            </p:cNvPr>
            <p:cNvSpPr/>
            <p:nvPr/>
          </p:nvSpPr>
          <p:spPr>
            <a:xfrm>
              <a:off x="7540466" y="27674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1" name="Freeform: Shape 420">
              <a:extLst>
                <a:ext uri="{FF2B5EF4-FFF2-40B4-BE49-F238E27FC236}">
                  <a16:creationId xmlns:a16="http://schemas.microsoft.com/office/drawing/2014/main" xmlns="" id="{0727176D-4543-49C5-8B7D-8CFC1FAEA989}"/>
                </a:ext>
              </a:extLst>
            </p:cNvPr>
            <p:cNvSpPr/>
            <p:nvPr/>
          </p:nvSpPr>
          <p:spPr>
            <a:xfrm>
              <a:off x="7542767" y="275891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1" y="8096"/>
                    <a:pt x="5795"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2" name="Freeform: Shape 421">
              <a:extLst>
                <a:ext uri="{FF2B5EF4-FFF2-40B4-BE49-F238E27FC236}">
                  <a16:creationId xmlns:a16="http://schemas.microsoft.com/office/drawing/2014/main" xmlns="" id="{7F732547-4B4D-4587-A42F-886BEC4182DD}"/>
                </a:ext>
              </a:extLst>
            </p:cNvPr>
            <p:cNvSpPr/>
            <p:nvPr/>
          </p:nvSpPr>
          <p:spPr>
            <a:xfrm>
              <a:off x="7447121" y="27370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3" name="Freeform: Shape 422">
              <a:extLst>
                <a:ext uri="{FF2B5EF4-FFF2-40B4-BE49-F238E27FC236}">
                  <a16:creationId xmlns:a16="http://schemas.microsoft.com/office/drawing/2014/main" xmlns="" id="{BA0678B3-B658-43DA-9981-4A141894B497}"/>
                </a:ext>
              </a:extLst>
            </p:cNvPr>
            <p:cNvSpPr/>
            <p:nvPr/>
          </p:nvSpPr>
          <p:spPr>
            <a:xfrm>
              <a:off x="7410926" y="27293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4" name="Freeform: Shape 423">
              <a:extLst>
                <a:ext uri="{FF2B5EF4-FFF2-40B4-BE49-F238E27FC236}">
                  <a16:creationId xmlns:a16="http://schemas.microsoft.com/office/drawing/2014/main" xmlns="" id="{4C70D7CA-117A-4236-A479-1A30B1EE40A0}"/>
                </a:ext>
              </a:extLst>
            </p:cNvPr>
            <p:cNvSpPr/>
            <p:nvPr/>
          </p:nvSpPr>
          <p:spPr>
            <a:xfrm>
              <a:off x="7321391" y="2717570"/>
              <a:ext cx="142875" cy="38100"/>
            </a:xfrm>
            <a:custGeom>
              <a:avLst/>
              <a:gdLst>
                <a:gd name="connsiteX0" fmla="*/ 7144 w 142875"/>
                <a:gd name="connsiteY0" fmla="*/ 7532 h 38100"/>
                <a:gd name="connsiteX1" fmla="*/ 140494 w 142875"/>
                <a:gd name="connsiteY1" fmla="*/ 27534 h 38100"/>
                <a:gd name="connsiteX2" fmla="*/ 7144 w 142875"/>
                <a:gd name="connsiteY2" fmla="*/ 7532 h 38100"/>
              </a:gdLst>
              <a:ahLst/>
              <a:cxnLst>
                <a:cxn ang="0">
                  <a:pos x="connsiteX0" y="connsiteY0"/>
                </a:cxn>
                <a:cxn ang="0">
                  <a:pos x="connsiteX1" y="connsiteY1"/>
                </a:cxn>
                <a:cxn ang="0">
                  <a:pos x="connsiteX2" y="connsiteY2"/>
                </a:cxn>
              </a:cxnLst>
              <a:rect l="l" t="t" r="r" b="b"/>
              <a:pathLst>
                <a:path w="142875" h="38100">
                  <a:moveTo>
                    <a:pt x="7144" y="7532"/>
                  </a:moveTo>
                  <a:cubicBezTo>
                    <a:pt x="22384" y="2769"/>
                    <a:pt x="138589" y="43727"/>
                    <a:pt x="140494" y="27534"/>
                  </a:cubicBezTo>
                  <a:cubicBezTo>
                    <a:pt x="130969" y="30392"/>
                    <a:pt x="10001" y="18962"/>
                    <a:pt x="7144" y="7532"/>
                  </a:cubicBezTo>
                  <a:close/>
                </a:path>
              </a:pathLst>
            </a:custGeom>
            <a:grpFill/>
            <a:ln w="9525" cap="flat">
              <a:noFill/>
              <a:prstDash val="solid"/>
              <a:miter/>
            </a:ln>
          </p:spPr>
          <p:txBody>
            <a:bodyPr rtlCol="0" anchor="ctr"/>
            <a:lstStyle/>
            <a:p>
              <a:endParaRPr lang="en-US">
                <a:solidFill>
                  <a:prstClr val="black"/>
                </a:solidFill>
              </a:endParaRPr>
            </a:p>
          </p:txBody>
        </p:sp>
        <p:sp>
          <p:nvSpPr>
            <p:cNvPr id="425" name="Freeform: Shape 424">
              <a:extLst>
                <a:ext uri="{FF2B5EF4-FFF2-40B4-BE49-F238E27FC236}">
                  <a16:creationId xmlns:a16="http://schemas.microsoft.com/office/drawing/2014/main" xmlns="" id="{97A54995-3CA6-44BF-AE29-EC5B61241B50}"/>
                </a:ext>
              </a:extLst>
            </p:cNvPr>
            <p:cNvSpPr/>
            <p:nvPr/>
          </p:nvSpPr>
          <p:spPr>
            <a:xfrm>
              <a:off x="7358327" y="2721017"/>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426" name="Freeform: Shape 425">
              <a:extLst>
                <a:ext uri="{FF2B5EF4-FFF2-40B4-BE49-F238E27FC236}">
                  <a16:creationId xmlns:a16="http://schemas.microsoft.com/office/drawing/2014/main" xmlns="" id="{E3FC1436-3B67-45BF-89F6-2F53483284A8}"/>
                </a:ext>
              </a:extLst>
            </p:cNvPr>
            <p:cNvSpPr/>
            <p:nvPr/>
          </p:nvSpPr>
          <p:spPr>
            <a:xfrm>
              <a:off x="7357030" y="27236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7" name="Freeform: Shape 426">
              <a:extLst>
                <a:ext uri="{FF2B5EF4-FFF2-40B4-BE49-F238E27FC236}">
                  <a16:creationId xmlns:a16="http://schemas.microsoft.com/office/drawing/2014/main" xmlns="" id="{D9235C63-3B5A-47F6-B77F-0C6E966648C1}"/>
                </a:ext>
              </a:extLst>
            </p:cNvPr>
            <p:cNvSpPr/>
            <p:nvPr/>
          </p:nvSpPr>
          <p:spPr>
            <a:xfrm>
              <a:off x="7310914" y="271658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8096"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428" name="Freeform: Shape 427">
              <a:extLst>
                <a:ext uri="{FF2B5EF4-FFF2-40B4-BE49-F238E27FC236}">
                  <a16:creationId xmlns:a16="http://schemas.microsoft.com/office/drawing/2014/main" xmlns="" id="{76121466-1675-472E-9871-862FF1C65D7C}"/>
                </a:ext>
              </a:extLst>
            </p:cNvPr>
            <p:cNvSpPr/>
            <p:nvPr/>
          </p:nvSpPr>
          <p:spPr>
            <a:xfrm>
              <a:off x="7309961" y="27189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9" name="Freeform: Shape 428">
              <a:extLst>
                <a:ext uri="{FF2B5EF4-FFF2-40B4-BE49-F238E27FC236}">
                  <a16:creationId xmlns:a16="http://schemas.microsoft.com/office/drawing/2014/main" xmlns="" id="{DEDE7D1B-47DE-4CFD-ACFF-E86E2E973EDD}"/>
                </a:ext>
              </a:extLst>
            </p:cNvPr>
            <p:cNvSpPr/>
            <p:nvPr/>
          </p:nvSpPr>
          <p:spPr>
            <a:xfrm>
              <a:off x="7244223" y="2714148"/>
              <a:ext cx="76200" cy="19050"/>
            </a:xfrm>
            <a:custGeom>
              <a:avLst/>
              <a:gdLst>
                <a:gd name="connsiteX0" fmla="*/ 7159 w 76200"/>
                <a:gd name="connsiteY0" fmla="*/ 7144 h 19050"/>
                <a:gd name="connsiteX1" fmla="*/ 71930 w 76200"/>
                <a:gd name="connsiteY1" fmla="*/ 13811 h 19050"/>
                <a:gd name="connsiteX2" fmla="*/ 63357 w 76200"/>
                <a:gd name="connsiteY2" fmla="*/ 15716 h 19050"/>
                <a:gd name="connsiteX3" fmla="*/ 7159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59" y="7144"/>
                  </a:moveTo>
                  <a:cubicBezTo>
                    <a:pt x="6207" y="7144"/>
                    <a:pt x="49070" y="18574"/>
                    <a:pt x="71930" y="13811"/>
                  </a:cubicBezTo>
                  <a:cubicBezTo>
                    <a:pt x="62405" y="14764"/>
                    <a:pt x="59547" y="14764"/>
                    <a:pt x="63357" y="15716"/>
                  </a:cubicBezTo>
                  <a:cubicBezTo>
                    <a:pt x="67167" y="8096"/>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0" name="Freeform: Shape 429">
              <a:extLst>
                <a:ext uri="{FF2B5EF4-FFF2-40B4-BE49-F238E27FC236}">
                  <a16:creationId xmlns:a16="http://schemas.microsoft.com/office/drawing/2014/main" xmlns="" id="{1CE1D9D2-368D-4A04-A64A-E16DE05EA345}"/>
                </a:ext>
              </a:extLst>
            </p:cNvPr>
            <p:cNvSpPr/>
            <p:nvPr/>
          </p:nvSpPr>
          <p:spPr>
            <a:xfrm>
              <a:off x="7228026" y="2715792"/>
              <a:ext cx="9525" cy="9525"/>
            </a:xfrm>
            <a:custGeom>
              <a:avLst/>
              <a:gdLst>
                <a:gd name="connsiteX0" fmla="*/ 9069 w 9525"/>
                <a:gd name="connsiteY0" fmla="*/ 9310 h 9525"/>
                <a:gd name="connsiteX1" fmla="*/ 9069 w 9525"/>
                <a:gd name="connsiteY1" fmla="*/ 9310 h 9525"/>
              </a:gdLst>
              <a:ahLst/>
              <a:cxnLst>
                <a:cxn ang="0">
                  <a:pos x="connsiteX0" y="connsiteY0"/>
                </a:cxn>
                <a:cxn ang="0">
                  <a:pos x="connsiteX1" y="connsiteY1"/>
                </a:cxn>
              </a:cxnLst>
              <a:rect l="l" t="t" r="r" b="b"/>
              <a:pathLst>
                <a:path w="9525" h="9525">
                  <a:moveTo>
                    <a:pt x="9069" y="9310"/>
                  </a:moveTo>
                  <a:cubicBezTo>
                    <a:pt x="8117" y="3595"/>
                    <a:pt x="5259" y="11215"/>
                    <a:pt x="9069" y="9310"/>
                  </a:cubicBezTo>
                  <a:close/>
                </a:path>
              </a:pathLst>
            </a:custGeom>
            <a:grpFill/>
            <a:ln w="9525" cap="flat">
              <a:noFill/>
              <a:prstDash val="solid"/>
              <a:miter/>
            </a:ln>
          </p:spPr>
          <p:txBody>
            <a:bodyPr rtlCol="0" anchor="ctr"/>
            <a:lstStyle/>
            <a:p>
              <a:endParaRPr lang="en-US">
                <a:solidFill>
                  <a:prstClr val="black"/>
                </a:solidFill>
              </a:endParaRPr>
            </a:p>
          </p:txBody>
        </p:sp>
        <p:sp>
          <p:nvSpPr>
            <p:cNvPr id="431" name="Freeform: Shape 430">
              <a:extLst>
                <a:ext uri="{FF2B5EF4-FFF2-40B4-BE49-F238E27FC236}">
                  <a16:creationId xmlns:a16="http://schemas.microsoft.com/office/drawing/2014/main" xmlns="" id="{9E4C8067-7A00-4C7B-B0F7-75CDCD9EB403}"/>
                </a:ext>
              </a:extLst>
            </p:cNvPr>
            <p:cNvSpPr/>
            <p:nvPr/>
          </p:nvSpPr>
          <p:spPr>
            <a:xfrm>
              <a:off x="7203281" y="2708309"/>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0479"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432" name="Freeform: Shape 431">
              <a:extLst>
                <a:ext uri="{FF2B5EF4-FFF2-40B4-BE49-F238E27FC236}">
                  <a16:creationId xmlns:a16="http://schemas.microsoft.com/office/drawing/2014/main" xmlns="" id="{8DD3A520-07FA-46F7-A3E6-F2B435D6FE78}"/>
                </a:ext>
              </a:extLst>
            </p:cNvPr>
            <p:cNvSpPr/>
            <p:nvPr/>
          </p:nvSpPr>
          <p:spPr>
            <a:xfrm>
              <a:off x="7200424" y="271764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433" name="Freeform: Shape 432">
              <a:extLst>
                <a:ext uri="{FF2B5EF4-FFF2-40B4-BE49-F238E27FC236}">
                  <a16:creationId xmlns:a16="http://schemas.microsoft.com/office/drawing/2014/main" xmlns="" id="{20401309-8F6A-48B2-992E-34226AB2F3DF}"/>
                </a:ext>
              </a:extLst>
            </p:cNvPr>
            <p:cNvSpPr/>
            <p:nvPr/>
          </p:nvSpPr>
          <p:spPr>
            <a:xfrm>
              <a:off x="7243286" y="2404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1190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4" name="Freeform: Shape 433">
              <a:extLst>
                <a:ext uri="{FF2B5EF4-FFF2-40B4-BE49-F238E27FC236}">
                  <a16:creationId xmlns:a16="http://schemas.microsoft.com/office/drawing/2014/main" xmlns="" id="{06254EE8-82A4-4220-A0E1-FA8B6BE49701}"/>
                </a:ext>
              </a:extLst>
            </p:cNvPr>
            <p:cNvSpPr/>
            <p:nvPr/>
          </p:nvSpPr>
          <p:spPr>
            <a:xfrm>
              <a:off x="7237571" y="241261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18574" y="2928"/>
                    <a:pt x="14764" y="6738"/>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435" name="Freeform: Shape 434">
              <a:extLst>
                <a:ext uri="{FF2B5EF4-FFF2-40B4-BE49-F238E27FC236}">
                  <a16:creationId xmlns:a16="http://schemas.microsoft.com/office/drawing/2014/main" xmlns="" id="{4BF64791-F57C-4B83-9875-8A61D5095187}"/>
                </a:ext>
              </a:extLst>
            </p:cNvPr>
            <p:cNvSpPr/>
            <p:nvPr/>
          </p:nvSpPr>
          <p:spPr>
            <a:xfrm>
              <a:off x="7242334" y="2422683"/>
              <a:ext cx="19050" cy="9525"/>
            </a:xfrm>
            <a:custGeom>
              <a:avLst/>
              <a:gdLst>
                <a:gd name="connsiteX0" fmla="*/ 11906 w 19050"/>
                <a:gd name="connsiteY0" fmla="*/ 7144 h 9525"/>
                <a:gd name="connsiteX1" fmla="*/ 7144 w 19050"/>
                <a:gd name="connsiteY1" fmla="*/ 7144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0001" y="7144"/>
                    <a:pt x="9049" y="7144"/>
                    <a:pt x="7144" y="7144"/>
                  </a:cubicBezTo>
                  <a:cubicBezTo>
                    <a:pt x="9049" y="7144"/>
                    <a:pt x="11906" y="9049"/>
                    <a:pt x="1190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6" name="Freeform: Shape 435">
              <a:extLst>
                <a:ext uri="{FF2B5EF4-FFF2-40B4-BE49-F238E27FC236}">
                  <a16:creationId xmlns:a16="http://schemas.microsoft.com/office/drawing/2014/main" xmlns="" id="{2353BF1F-1B20-4BDD-B125-3401DFCA8841}"/>
                </a:ext>
              </a:extLst>
            </p:cNvPr>
            <p:cNvSpPr/>
            <p:nvPr/>
          </p:nvSpPr>
          <p:spPr>
            <a:xfrm>
              <a:off x="7248578" y="242554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285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7" name="Freeform: Shape 436">
              <a:extLst>
                <a:ext uri="{FF2B5EF4-FFF2-40B4-BE49-F238E27FC236}">
                  <a16:creationId xmlns:a16="http://schemas.microsoft.com/office/drawing/2014/main" xmlns="" id="{4310EABE-8736-4744-A7DC-7C35D245E848}"/>
                </a:ext>
              </a:extLst>
            </p:cNvPr>
            <p:cNvSpPr/>
            <p:nvPr/>
          </p:nvSpPr>
          <p:spPr>
            <a:xfrm>
              <a:off x="7249954" y="243792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8096"/>
                  </a:cubicBez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8" name="Freeform: Shape 437">
              <a:extLst>
                <a:ext uri="{FF2B5EF4-FFF2-40B4-BE49-F238E27FC236}">
                  <a16:creationId xmlns:a16="http://schemas.microsoft.com/office/drawing/2014/main" xmlns="" id="{0928C392-0BA4-4DD4-97E3-7EAD9B87FD51}"/>
                </a:ext>
              </a:extLst>
            </p:cNvPr>
            <p:cNvSpPr/>
            <p:nvPr/>
          </p:nvSpPr>
          <p:spPr>
            <a:xfrm>
              <a:off x="7241416" y="2432577"/>
              <a:ext cx="19050" cy="19050"/>
            </a:xfrm>
            <a:custGeom>
              <a:avLst/>
              <a:gdLst>
                <a:gd name="connsiteX0" fmla="*/ 17586 w 19050"/>
                <a:gd name="connsiteY0" fmla="*/ 18205 h 19050"/>
                <a:gd name="connsiteX1" fmla="*/ 17586 w 19050"/>
                <a:gd name="connsiteY1" fmla="*/ 18205 h 19050"/>
              </a:gdLst>
              <a:ahLst/>
              <a:cxnLst>
                <a:cxn ang="0">
                  <a:pos x="connsiteX0" y="connsiteY0"/>
                </a:cxn>
                <a:cxn ang="0">
                  <a:pos x="connsiteX1" y="connsiteY1"/>
                </a:cxn>
              </a:cxnLst>
              <a:rect l="l" t="t" r="r" b="b"/>
              <a:pathLst>
                <a:path w="19050" h="19050">
                  <a:moveTo>
                    <a:pt x="17586" y="18205"/>
                  </a:moveTo>
                  <a:cubicBezTo>
                    <a:pt x="22349" y="14395"/>
                    <a:pt x="-8131" y="-4655"/>
                    <a:pt x="17586" y="18205"/>
                  </a:cubicBezTo>
                  <a:close/>
                </a:path>
              </a:pathLst>
            </a:custGeom>
            <a:grpFill/>
            <a:ln w="9525" cap="flat">
              <a:noFill/>
              <a:prstDash val="solid"/>
              <a:miter/>
            </a:ln>
          </p:spPr>
          <p:txBody>
            <a:bodyPr rtlCol="0" anchor="ctr"/>
            <a:lstStyle/>
            <a:p>
              <a:endParaRPr lang="en-US">
                <a:solidFill>
                  <a:prstClr val="black"/>
                </a:solidFill>
              </a:endParaRPr>
            </a:p>
          </p:txBody>
        </p:sp>
        <p:sp>
          <p:nvSpPr>
            <p:cNvPr id="439" name="Freeform: Shape 438">
              <a:extLst>
                <a:ext uri="{FF2B5EF4-FFF2-40B4-BE49-F238E27FC236}">
                  <a16:creationId xmlns:a16="http://schemas.microsoft.com/office/drawing/2014/main" xmlns="" id="{3D5066C2-8E2E-499B-B39F-AE203B991264}"/>
                </a:ext>
              </a:extLst>
            </p:cNvPr>
            <p:cNvSpPr/>
            <p:nvPr/>
          </p:nvSpPr>
          <p:spPr>
            <a:xfrm>
              <a:off x="7249530" y="2436018"/>
              <a:ext cx="9525" cy="9525"/>
            </a:xfrm>
            <a:custGeom>
              <a:avLst/>
              <a:gdLst>
                <a:gd name="connsiteX0" fmla="*/ 7567 w 9525"/>
                <a:gd name="connsiteY0" fmla="*/ 9049 h 9525"/>
                <a:gd name="connsiteX1" fmla="*/ 7567 w 9525"/>
                <a:gd name="connsiteY1" fmla="*/ 7144 h 9525"/>
                <a:gd name="connsiteX2" fmla="*/ 7567 w 9525"/>
                <a:gd name="connsiteY2" fmla="*/ 9049 h 9525"/>
              </a:gdLst>
              <a:ahLst/>
              <a:cxnLst>
                <a:cxn ang="0">
                  <a:pos x="connsiteX0" y="connsiteY0"/>
                </a:cxn>
                <a:cxn ang="0">
                  <a:pos x="connsiteX1" y="connsiteY1"/>
                </a:cxn>
                <a:cxn ang="0">
                  <a:pos x="connsiteX2" y="connsiteY2"/>
                </a:cxn>
              </a:cxnLst>
              <a:rect l="l" t="t" r="r" b="b"/>
              <a:pathLst>
                <a:path w="9525" h="9525">
                  <a:moveTo>
                    <a:pt x="7567" y="9049"/>
                  </a:moveTo>
                  <a:cubicBezTo>
                    <a:pt x="7567" y="8096"/>
                    <a:pt x="7567" y="8096"/>
                    <a:pt x="7567" y="7144"/>
                  </a:cubicBezTo>
                  <a:cubicBezTo>
                    <a:pt x="6615" y="8096"/>
                    <a:pt x="7567" y="8096"/>
                    <a:pt x="7567"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0" name="Freeform: Shape 439">
              <a:extLst>
                <a:ext uri="{FF2B5EF4-FFF2-40B4-BE49-F238E27FC236}">
                  <a16:creationId xmlns:a16="http://schemas.microsoft.com/office/drawing/2014/main" xmlns="" id="{C130FDB3-0967-4835-B891-47E39F01D9D4}"/>
                </a:ext>
              </a:extLst>
            </p:cNvPr>
            <p:cNvSpPr/>
            <p:nvPr/>
          </p:nvSpPr>
          <p:spPr>
            <a:xfrm>
              <a:off x="7247609" y="2429747"/>
              <a:ext cx="9525" cy="9525"/>
            </a:xfrm>
            <a:custGeom>
              <a:avLst/>
              <a:gdLst>
                <a:gd name="connsiteX0" fmla="*/ 9488 w 9525"/>
                <a:gd name="connsiteY0" fmla="*/ 8653 h 9525"/>
                <a:gd name="connsiteX1" fmla="*/ 9488 w 9525"/>
                <a:gd name="connsiteY1" fmla="*/ 8653 h 9525"/>
              </a:gdLst>
              <a:ahLst/>
              <a:cxnLst>
                <a:cxn ang="0">
                  <a:pos x="connsiteX0" y="connsiteY0"/>
                </a:cxn>
                <a:cxn ang="0">
                  <a:pos x="connsiteX1" y="connsiteY1"/>
                </a:cxn>
              </a:cxnLst>
              <a:rect l="l" t="t" r="r" b="b"/>
              <a:pathLst>
                <a:path w="9525" h="9525">
                  <a:moveTo>
                    <a:pt x="9488" y="8653"/>
                  </a:moveTo>
                  <a:cubicBezTo>
                    <a:pt x="8536" y="7700"/>
                    <a:pt x="4726" y="5795"/>
                    <a:pt x="9488" y="8653"/>
                  </a:cubicBezTo>
                  <a:close/>
                </a:path>
              </a:pathLst>
            </a:custGeom>
            <a:grpFill/>
            <a:ln w="9525" cap="flat">
              <a:noFill/>
              <a:prstDash val="solid"/>
              <a:miter/>
            </a:ln>
          </p:spPr>
          <p:txBody>
            <a:bodyPr rtlCol="0" anchor="ctr"/>
            <a:lstStyle/>
            <a:p>
              <a:endParaRPr lang="en-US">
                <a:solidFill>
                  <a:prstClr val="black"/>
                </a:solidFill>
              </a:endParaRPr>
            </a:p>
          </p:txBody>
        </p:sp>
        <p:sp>
          <p:nvSpPr>
            <p:cNvPr id="441" name="Freeform: Shape 440">
              <a:extLst>
                <a:ext uri="{FF2B5EF4-FFF2-40B4-BE49-F238E27FC236}">
                  <a16:creationId xmlns:a16="http://schemas.microsoft.com/office/drawing/2014/main" xmlns="" id="{548E22A3-6CC1-4583-970F-C62405B4A4C1}"/>
                </a:ext>
              </a:extLst>
            </p:cNvPr>
            <p:cNvSpPr/>
            <p:nvPr/>
          </p:nvSpPr>
          <p:spPr>
            <a:xfrm>
              <a:off x="7243756" y="2454006"/>
              <a:ext cx="19050" cy="9525"/>
            </a:xfrm>
            <a:custGeom>
              <a:avLst/>
              <a:gdLst>
                <a:gd name="connsiteX0" fmla="*/ 16199 w 19050"/>
                <a:gd name="connsiteY0" fmla="*/ 7253 h 9525"/>
                <a:gd name="connsiteX1" fmla="*/ 16199 w 19050"/>
                <a:gd name="connsiteY1" fmla="*/ 7253 h 9525"/>
              </a:gdLst>
              <a:ahLst/>
              <a:cxnLst>
                <a:cxn ang="0">
                  <a:pos x="connsiteX0" y="connsiteY0"/>
                </a:cxn>
                <a:cxn ang="0">
                  <a:pos x="connsiteX1" y="connsiteY1"/>
                </a:cxn>
              </a:cxnLst>
              <a:rect l="l" t="t" r="r" b="b"/>
              <a:pathLst>
                <a:path w="19050" h="9525">
                  <a:moveTo>
                    <a:pt x="16199" y="7253"/>
                  </a:moveTo>
                  <a:cubicBezTo>
                    <a:pt x="-946" y="6301"/>
                    <a:pt x="10484" y="12016"/>
                    <a:pt x="16199"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2" name="Freeform: Shape 441">
              <a:extLst>
                <a:ext uri="{FF2B5EF4-FFF2-40B4-BE49-F238E27FC236}">
                  <a16:creationId xmlns:a16="http://schemas.microsoft.com/office/drawing/2014/main" xmlns="" id="{ECC8F7E1-2A00-4C38-9970-8888C7F243D4}"/>
                </a:ext>
              </a:extLst>
            </p:cNvPr>
            <p:cNvSpPr/>
            <p:nvPr/>
          </p:nvSpPr>
          <p:spPr>
            <a:xfrm>
              <a:off x="7239476" y="2463641"/>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3" name="Freeform: Shape 442">
              <a:extLst>
                <a:ext uri="{FF2B5EF4-FFF2-40B4-BE49-F238E27FC236}">
                  <a16:creationId xmlns:a16="http://schemas.microsoft.com/office/drawing/2014/main" xmlns="" id="{12B18AC3-E049-4691-A60F-78B09B5B4AD0}"/>
                </a:ext>
              </a:extLst>
            </p:cNvPr>
            <p:cNvSpPr/>
            <p:nvPr/>
          </p:nvSpPr>
          <p:spPr>
            <a:xfrm>
              <a:off x="7240503" y="2468143"/>
              <a:ext cx="19050" cy="28575"/>
            </a:xfrm>
            <a:custGeom>
              <a:avLst/>
              <a:gdLst>
                <a:gd name="connsiteX0" fmla="*/ 19452 w 19050"/>
                <a:gd name="connsiteY0" fmla="*/ 24549 h 28575"/>
                <a:gd name="connsiteX1" fmla="*/ 19452 w 19050"/>
                <a:gd name="connsiteY1" fmla="*/ 24549 h 28575"/>
              </a:gdLst>
              <a:ahLst/>
              <a:cxnLst>
                <a:cxn ang="0">
                  <a:pos x="connsiteX0" y="connsiteY0"/>
                </a:cxn>
                <a:cxn ang="0">
                  <a:pos x="connsiteX1" y="connsiteY1"/>
                </a:cxn>
              </a:cxnLst>
              <a:rect l="l" t="t" r="r" b="b"/>
              <a:pathLst>
                <a:path w="19050" h="28575">
                  <a:moveTo>
                    <a:pt x="19452" y="24549"/>
                  </a:moveTo>
                  <a:cubicBezTo>
                    <a:pt x="7069" y="-4026"/>
                    <a:pt x="-551" y="7404"/>
                    <a:pt x="19452" y="24549"/>
                  </a:cubicBezTo>
                  <a:close/>
                </a:path>
              </a:pathLst>
            </a:custGeom>
            <a:grpFill/>
            <a:ln w="9525" cap="flat">
              <a:noFill/>
              <a:prstDash val="solid"/>
              <a:miter/>
            </a:ln>
          </p:spPr>
          <p:txBody>
            <a:bodyPr rtlCol="0" anchor="ctr"/>
            <a:lstStyle/>
            <a:p>
              <a:endParaRPr lang="en-US">
                <a:solidFill>
                  <a:prstClr val="black"/>
                </a:solidFill>
              </a:endParaRPr>
            </a:p>
          </p:txBody>
        </p:sp>
        <p:sp>
          <p:nvSpPr>
            <p:cNvPr id="444" name="Freeform: Shape 443">
              <a:extLst>
                <a:ext uri="{FF2B5EF4-FFF2-40B4-BE49-F238E27FC236}">
                  <a16:creationId xmlns:a16="http://schemas.microsoft.com/office/drawing/2014/main" xmlns="" id="{4D5BD8BC-7CBE-4F58-BEBD-C3C835E5917A}"/>
                </a:ext>
              </a:extLst>
            </p:cNvPr>
            <p:cNvSpPr/>
            <p:nvPr/>
          </p:nvSpPr>
          <p:spPr>
            <a:xfrm>
              <a:off x="7244930" y="2487344"/>
              <a:ext cx="9525" cy="9525"/>
            </a:xfrm>
            <a:custGeom>
              <a:avLst/>
              <a:gdLst>
                <a:gd name="connsiteX0" fmla="*/ 9310 w 9525"/>
                <a:gd name="connsiteY0" fmla="*/ 7253 h 9525"/>
                <a:gd name="connsiteX1" fmla="*/ 9310 w 9525"/>
                <a:gd name="connsiteY1" fmla="*/ 7253 h 9525"/>
              </a:gdLst>
              <a:ahLst/>
              <a:cxnLst>
                <a:cxn ang="0">
                  <a:pos x="connsiteX0" y="connsiteY0"/>
                </a:cxn>
                <a:cxn ang="0">
                  <a:pos x="connsiteX1" y="connsiteY1"/>
                </a:cxn>
              </a:cxnLst>
              <a:rect l="l" t="t" r="r" b="b"/>
              <a:pathLst>
                <a:path w="9525" h="9525">
                  <a:moveTo>
                    <a:pt x="9310" y="7253"/>
                  </a:moveTo>
                  <a:cubicBezTo>
                    <a:pt x="3595" y="12016"/>
                    <a:pt x="11215" y="6301"/>
                    <a:pt x="9310"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5" name="Freeform: Shape 444">
              <a:extLst>
                <a:ext uri="{FF2B5EF4-FFF2-40B4-BE49-F238E27FC236}">
                  <a16:creationId xmlns:a16="http://schemas.microsoft.com/office/drawing/2014/main" xmlns="" id="{DB40658B-B703-4B6C-BEBF-591AC5178438}"/>
                </a:ext>
              </a:extLst>
            </p:cNvPr>
            <p:cNvSpPr/>
            <p:nvPr/>
          </p:nvSpPr>
          <p:spPr>
            <a:xfrm>
              <a:off x="7256601" y="2496978"/>
              <a:ext cx="9525" cy="19050"/>
            </a:xfrm>
            <a:custGeom>
              <a:avLst/>
              <a:gdLst>
                <a:gd name="connsiteX0" fmla="*/ 9068 w 9525"/>
                <a:gd name="connsiteY0" fmla="*/ 7144 h 19050"/>
                <a:gd name="connsiteX1" fmla="*/ 9068 w 9525"/>
                <a:gd name="connsiteY1" fmla="*/ 7144 h 19050"/>
              </a:gdLst>
              <a:ahLst/>
              <a:cxnLst>
                <a:cxn ang="0">
                  <a:pos x="connsiteX0" y="connsiteY0"/>
                </a:cxn>
                <a:cxn ang="0">
                  <a:pos x="connsiteX1" y="connsiteY1"/>
                </a:cxn>
              </a:cxnLst>
              <a:rect l="l" t="t" r="r" b="b"/>
              <a:pathLst>
                <a:path w="9525" h="19050">
                  <a:moveTo>
                    <a:pt x="9068" y="7144"/>
                  </a:moveTo>
                  <a:cubicBezTo>
                    <a:pt x="2401" y="16669"/>
                    <a:pt x="15736" y="19526"/>
                    <a:pt x="90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6" name="Freeform: Shape 445">
              <a:extLst>
                <a:ext uri="{FF2B5EF4-FFF2-40B4-BE49-F238E27FC236}">
                  <a16:creationId xmlns:a16="http://schemas.microsoft.com/office/drawing/2014/main" xmlns="" id="{D9FB729C-A1BC-4F00-9356-4EF56F9FFFC2}"/>
                </a:ext>
              </a:extLst>
            </p:cNvPr>
            <p:cNvSpPr/>
            <p:nvPr/>
          </p:nvSpPr>
          <p:spPr>
            <a:xfrm>
              <a:off x="7254716" y="2487453"/>
              <a:ext cx="9525" cy="9525"/>
            </a:xfrm>
            <a:custGeom>
              <a:avLst/>
              <a:gdLst>
                <a:gd name="connsiteX0" fmla="*/ 7144 w 9525"/>
                <a:gd name="connsiteY0" fmla="*/ 7144 h 9525"/>
                <a:gd name="connsiteX1" fmla="*/ 7144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9049"/>
                    <a:pt x="8096" y="10001"/>
                    <a:pt x="7144" y="10001"/>
                  </a:cubicBezTo>
                  <a:cubicBezTo>
                    <a:pt x="8096"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7" name="Freeform: Shape 446">
              <a:extLst>
                <a:ext uri="{FF2B5EF4-FFF2-40B4-BE49-F238E27FC236}">
                  <a16:creationId xmlns:a16="http://schemas.microsoft.com/office/drawing/2014/main" xmlns="" id="{03C66CEA-66B6-49F0-B7A0-751E4290C81C}"/>
                </a:ext>
              </a:extLst>
            </p:cNvPr>
            <p:cNvSpPr/>
            <p:nvPr/>
          </p:nvSpPr>
          <p:spPr>
            <a:xfrm>
              <a:off x="7258526" y="251317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8" name="Freeform: Shape 447">
              <a:extLst>
                <a:ext uri="{FF2B5EF4-FFF2-40B4-BE49-F238E27FC236}">
                  <a16:creationId xmlns:a16="http://schemas.microsoft.com/office/drawing/2014/main" xmlns="" id="{B488AA0A-6CBF-4E3B-8971-AC838C131786}"/>
                </a:ext>
              </a:extLst>
            </p:cNvPr>
            <p:cNvSpPr/>
            <p:nvPr/>
          </p:nvSpPr>
          <p:spPr>
            <a:xfrm>
              <a:off x="7262336" y="2508324"/>
              <a:ext cx="9525" cy="9525"/>
            </a:xfrm>
            <a:custGeom>
              <a:avLst/>
              <a:gdLst>
                <a:gd name="connsiteX0" fmla="*/ 7144 w 9525"/>
                <a:gd name="connsiteY0" fmla="*/ 7228 h 9525"/>
                <a:gd name="connsiteX1" fmla="*/ 7144 w 9525"/>
                <a:gd name="connsiteY1" fmla="*/ 7228 h 9525"/>
              </a:gdLst>
              <a:ahLst/>
              <a:cxnLst>
                <a:cxn ang="0">
                  <a:pos x="connsiteX0" y="connsiteY0"/>
                </a:cxn>
                <a:cxn ang="0">
                  <a:pos x="connsiteX1" y="connsiteY1"/>
                </a:cxn>
              </a:cxnLst>
              <a:rect l="l" t="t" r="r" b="b"/>
              <a:pathLst>
                <a:path w="9525" h="9525">
                  <a:moveTo>
                    <a:pt x="7144" y="7228"/>
                  </a:moveTo>
                  <a:cubicBezTo>
                    <a:pt x="14764" y="13895"/>
                    <a:pt x="8096" y="6275"/>
                    <a:pt x="71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449" name="Freeform: Shape 448">
              <a:extLst>
                <a:ext uri="{FF2B5EF4-FFF2-40B4-BE49-F238E27FC236}">
                  <a16:creationId xmlns:a16="http://schemas.microsoft.com/office/drawing/2014/main" xmlns="" id="{318D195B-5270-45B3-BE82-0B95A4CF0CC5}"/>
                </a:ext>
              </a:extLst>
            </p:cNvPr>
            <p:cNvSpPr/>
            <p:nvPr/>
          </p:nvSpPr>
          <p:spPr>
            <a:xfrm>
              <a:off x="7261384" y="2515076"/>
              <a:ext cx="152400" cy="38100"/>
            </a:xfrm>
            <a:custGeom>
              <a:avLst/>
              <a:gdLst>
                <a:gd name="connsiteX0" fmla="*/ 150019 w 152400"/>
                <a:gd name="connsiteY0" fmla="*/ 31909 h 38100"/>
                <a:gd name="connsiteX1" fmla="*/ 10954 w 152400"/>
                <a:gd name="connsiteY1" fmla="*/ 7144 h 38100"/>
                <a:gd name="connsiteX2" fmla="*/ 7144 w 152400"/>
                <a:gd name="connsiteY2" fmla="*/ 12859 h 38100"/>
                <a:gd name="connsiteX3" fmla="*/ 150019 w 152400"/>
                <a:gd name="connsiteY3" fmla="*/ 31909 h 38100"/>
              </a:gdLst>
              <a:ahLst/>
              <a:cxnLst>
                <a:cxn ang="0">
                  <a:pos x="connsiteX0" y="connsiteY0"/>
                </a:cxn>
                <a:cxn ang="0">
                  <a:pos x="connsiteX1" y="connsiteY1"/>
                </a:cxn>
                <a:cxn ang="0">
                  <a:pos x="connsiteX2" y="connsiteY2"/>
                </a:cxn>
                <a:cxn ang="0">
                  <a:pos x="connsiteX3" y="connsiteY3"/>
                </a:cxn>
              </a:cxnLst>
              <a:rect l="l" t="t" r="r" b="b"/>
              <a:pathLst>
                <a:path w="152400" h="38100">
                  <a:moveTo>
                    <a:pt x="150019" y="31909"/>
                  </a:moveTo>
                  <a:cubicBezTo>
                    <a:pt x="146209" y="3334"/>
                    <a:pt x="30004" y="34766"/>
                    <a:pt x="10954" y="7144"/>
                  </a:cubicBezTo>
                  <a:cubicBezTo>
                    <a:pt x="15716" y="15716"/>
                    <a:pt x="13811" y="17621"/>
                    <a:pt x="7144" y="12859"/>
                  </a:cubicBezTo>
                  <a:cubicBezTo>
                    <a:pt x="26194" y="42386"/>
                    <a:pt x="148114" y="31909"/>
                    <a:pt x="15001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450" name="Freeform: Shape 449">
              <a:extLst>
                <a:ext uri="{FF2B5EF4-FFF2-40B4-BE49-F238E27FC236}">
                  <a16:creationId xmlns:a16="http://schemas.microsoft.com/office/drawing/2014/main" xmlns="" id="{A12BC676-EC01-4498-9ADB-DCF201C15112}"/>
                </a:ext>
              </a:extLst>
            </p:cNvPr>
            <p:cNvSpPr/>
            <p:nvPr/>
          </p:nvSpPr>
          <p:spPr>
            <a:xfrm>
              <a:off x="7386983" y="2541746"/>
              <a:ext cx="9525" cy="9525"/>
            </a:xfrm>
            <a:custGeom>
              <a:avLst/>
              <a:gdLst>
                <a:gd name="connsiteX0" fmla="*/ 8227 w 9525"/>
                <a:gd name="connsiteY0" fmla="*/ 7144 h 9525"/>
                <a:gd name="connsiteX1" fmla="*/ 8227 w 9525"/>
                <a:gd name="connsiteY1" fmla="*/ 7144 h 9525"/>
              </a:gdLst>
              <a:ahLst/>
              <a:cxnLst>
                <a:cxn ang="0">
                  <a:pos x="connsiteX0" y="connsiteY0"/>
                </a:cxn>
                <a:cxn ang="0">
                  <a:pos x="connsiteX1" y="connsiteY1"/>
                </a:cxn>
              </a:cxnLst>
              <a:rect l="l" t="t" r="r" b="b"/>
              <a:pathLst>
                <a:path w="9525" h="9525">
                  <a:moveTo>
                    <a:pt x="8227" y="7144"/>
                  </a:moveTo>
                  <a:cubicBezTo>
                    <a:pt x="5369" y="10954"/>
                    <a:pt x="9179" y="9049"/>
                    <a:pt x="822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1" name="Freeform: Shape 450">
              <a:extLst>
                <a:ext uri="{FF2B5EF4-FFF2-40B4-BE49-F238E27FC236}">
                  <a16:creationId xmlns:a16="http://schemas.microsoft.com/office/drawing/2014/main" xmlns="" id="{DE74DCB2-2964-4536-AA09-36CA20665E77}"/>
                </a:ext>
              </a:extLst>
            </p:cNvPr>
            <p:cNvSpPr/>
            <p:nvPr/>
          </p:nvSpPr>
          <p:spPr>
            <a:xfrm>
              <a:off x="7404259" y="25398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2" name="Freeform: Shape 451">
              <a:extLst>
                <a:ext uri="{FF2B5EF4-FFF2-40B4-BE49-F238E27FC236}">
                  <a16:creationId xmlns:a16="http://schemas.microsoft.com/office/drawing/2014/main" xmlns="" id="{4A65BFC1-0816-4C4F-8D9E-AE2757EA8548}"/>
                </a:ext>
              </a:extLst>
            </p:cNvPr>
            <p:cNvSpPr/>
            <p:nvPr/>
          </p:nvSpPr>
          <p:spPr>
            <a:xfrm>
              <a:off x="7371874" y="25284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3" name="Freeform: Shape 452">
              <a:extLst>
                <a:ext uri="{FF2B5EF4-FFF2-40B4-BE49-F238E27FC236}">
                  <a16:creationId xmlns:a16="http://schemas.microsoft.com/office/drawing/2014/main" xmlns="" id="{C6ED1504-C5BF-4CF0-964D-87B0AD283A78}"/>
                </a:ext>
              </a:extLst>
            </p:cNvPr>
            <p:cNvSpPr/>
            <p:nvPr/>
          </p:nvSpPr>
          <p:spPr>
            <a:xfrm>
              <a:off x="7364254" y="2538888"/>
              <a:ext cx="9525" cy="9525"/>
            </a:xfrm>
            <a:custGeom>
              <a:avLst/>
              <a:gdLst>
                <a:gd name="connsiteX0" fmla="*/ 10954 w 9525"/>
                <a:gd name="connsiteY0" fmla="*/ 10954 h 9525"/>
                <a:gd name="connsiteX1" fmla="*/ 7144 w 9525"/>
                <a:gd name="connsiteY1" fmla="*/ 7144 h 9525"/>
                <a:gd name="connsiteX2" fmla="*/ 10954 w 9525"/>
                <a:gd name="connsiteY2" fmla="*/ 10954 h 9525"/>
              </a:gdLst>
              <a:ahLst/>
              <a:cxnLst>
                <a:cxn ang="0">
                  <a:pos x="connsiteX0" y="connsiteY0"/>
                </a:cxn>
                <a:cxn ang="0">
                  <a:pos x="connsiteX1" y="connsiteY1"/>
                </a:cxn>
                <a:cxn ang="0">
                  <a:pos x="connsiteX2" y="connsiteY2"/>
                </a:cxn>
              </a:cxnLst>
              <a:rect l="l" t="t" r="r" b="b"/>
              <a:pathLst>
                <a:path w="9525" h="9525">
                  <a:moveTo>
                    <a:pt x="10954" y="10954"/>
                  </a:moveTo>
                  <a:cubicBezTo>
                    <a:pt x="10001" y="10001"/>
                    <a:pt x="8096" y="9049"/>
                    <a:pt x="7144" y="7144"/>
                  </a:cubicBezTo>
                  <a:cubicBezTo>
                    <a:pt x="7144" y="9049"/>
                    <a:pt x="7144" y="10001"/>
                    <a:pt x="10954" y="10954"/>
                  </a:cubicBezTo>
                  <a:close/>
                </a:path>
              </a:pathLst>
            </a:custGeom>
            <a:grpFill/>
            <a:ln w="9525" cap="flat">
              <a:noFill/>
              <a:prstDash val="solid"/>
              <a:miter/>
            </a:ln>
          </p:spPr>
          <p:txBody>
            <a:bodyPr rtlCol="0" anchor="ctr"/>
            <a:lstStyle/>
            <a:p>
              <a:endParaRPr lang="en-US">
                <a:solidFill>
                  <a:prstClr val="black"/>
                </a:solidFill>
              </a:endParaRPr>
            </a:p>
          </p:txBody>
        </p:sp>
        <p:sp>
          <p:nvSpPr>
            <p:cNvPr id="454" name="Freeform: Shape 453">
              <a:extLst>
                <a:ext uri="{FF2B5EF4-FFF2-40B4-BE49-F238E27FC236}">
                  <a16:creationId xmlns:a16="http://schemas.microsoft.com/office/drawing/2014/main" xmlns="" id="{B46C5867-706B-4420-A9AC-79A2518A4E39}"/>
                </a:ext>
              </a:extLst>
            </p:cNvPr>
            <p:cNvSpPr/>
            <p:nvPr/>
          </p:nvSpPr>
          <p:spPr>
            <a:xfrm>
              <a:off x="7332821" y="2538888"/>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10001"/>
                  </a:cubicBezTo>
                  <a:cubicBezTo>
                    <a:pt x="9049" y="10001"/>
                    <a:pt x="10001"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5" name="Freeform: Shape 454">
              <a:extLst>
                <a:ext uri="{FF2B5EF4-FFF2-40B4-BE49-F238E27FC236}">
                  <a16:creationId xmlns:a16="http://schemas.microsoft.com/office/drawing/2014/main" xmlns="" id="{C2C6AEBC-118C-4330-A49B-AD9E1C6255F6}"/>
                </a:ext>
              </a:extLst>
            </p:cNvPr>
            <p:cNvSpPr/>
            <p:nvPr/>
          </p:nvSpPr>
          <p:spPr>
            <a:xfrm>
              <a:off x="7394734" y="2540773"/>
              <a:ext cx="19050" cy="9525"/>
            </a:xfrm>
            <a:custGeom>
              <a:avLst/>
              <a:gdLst>
                <a:gd name="connsiteX0" fmla="*/ 7144 w 19050"/>
                <a:gd name="connsiteY0" fmla="*/ 9069 h 9525"/>
                <a:gd name="connsiteX1" fmla="*/ 7144 w 19050"/>
                <a:gd name="connsiteY1" fmla="*/ 9069 h 9525"/>
              </a:gdLst>
              <a:ahLst/>
              <a:cxnLst>
                <a:cxn ang="0">
                  <a:pos x="connsiteX0" y="connsiteY0"/>
                </a:cxn>
                <a:cxn ang="0">
                  <a:pos x="connsiteX1" y="connsiteY1"/>
                </a:cxn>
              </a:cxnLst>
              <a:rect l="l" t="t" r="r" b="b"/>
              <a:pathLst>
                <a:path w="19050" h="9525">
                  <a:moveTo>
                    <a:pt x="7144" y="9069"/>
                  </a:moveTo>
                  <a:cubicBezTo>
                    <a:pt x="9049" y="8117"/>
                    <a:pt x="20479"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56" name="Freeform: Shape 455">
              <a:extLst>
                <a:ext uri="{FF2B5EF4-FFF2-40B4-BE49-F238E27FC236}">
                  <a16:creationId xmlns:a16="http://schemas.microsoft.com/office/drawing/2014/main" xmlns="" id="{42292277-685C-461C-AC3A-42AE91D43870}"/>
                </a:ext>
              </a:extLst>
            </p:cNvPr>
            <p:cNvSpPr/>
            <p:nvPr/>
          </p:nvSpPr>
          <p:spPr>
            <a:xfrm>
              <a:off x="7408069" y="2522854"/>
              <a:ext cx="85725" cy="19050"/>
            </a:xfrm>
            <a:custGeom>
              <a:avLst/>
              <a:gdLst>
                <a:gd name="connsiteX0" fmla="*/ 79534 w 85725"/>
                <a:gd name="connsiteY0" fmla="*/ 10796 h 19050"/>
                <a:gd name="connsiteX1" fmla="*/ 7144 w 85725"/>
                <a:gd name="connsiteY1" fmla="*/ 18416 h 19050"/>
                <a:gd name="connsiteX2" fmla="*/ 79534 w 85725"/>
                <a:gd name="connsiteY2" fmla="*/ 10796 h 19050"/>
              </a:gdLst>
              <a:ahLst/>
              <a:cxnLst>
                <a:cxn ang="0">
                  <a:pos x="connsiteX0" y="connsiteY0"/>
                </a:cxn>
                <a:cxn ang="0">
                  <a:pos x="connsiteX1" y="connsiteY1"/>
                </a:cxn>
                <a:cxn ang="0">
                  <a:pos x="connsiteX2" y="connsiteY2"/>
                </a:cxn>
              </a:cxnLst>
              <a:rect l="l" t="t" r="r" b="b"/>
              <a:pathLst>
                <a:path w="85725" h="19050">
                  <a:moveTo>
                    <a:pt x="79534" y="10796"/>
                  </a:moveTo>
                  <a:cubicBezTo>
                    <a:pt x="69056" y="-634"/>
                    <a:pt x="14764" y="18416"/>
                    <a:pt x="7144" y="18416"/>
                  </a:cubicBezTo>
                  <a:cubicBezTo>
                    <a:pt x="35719" y="25083"/>
                    <a:pt x="77629" y="9843"/>
                    <a:pt x="79534" y="10796"/>
                  </a:cubicBezTo>
                  <a:close/>
                </a:path>
              </a:pathLst>
            </a:custGeom>
            <a:grpFill/>
            <a:ln w="9525" cap="flat">
              <a:noFill/>
              <a:prstDash val="solid"/>
              <a:miter/>
            </a:ln>
          </p:spPr>
          <p:txBody>
            <a:bodyPr rtlCol="0" anchor="ctr"/>
            <a:lstStyle/>
            <a:p>
              <a:endParaRPr lang="en-US">
                <a:solidFill>
                  <a:prstClr val="black"/>
                </a:solidFill>
              </a:endParaRPr>
            </a:p>
          </p:txBody>
        </p:sp>
        <p:sp>
          <p:nvSpPr>
            <p:cNvPr id="457" name="Freeform: Shape 456">
              <a:extLst>
                <a:ext uri="{FF2B5EF4-FFF2-40B4-BE49-F238E27FC236}">
                  <a16:creationId xmlns:a16="http://schemas.microsoft.com/office/drawing/2014/main" xmlns="" id="{E5111CAB-6654-4DD3-8267-68B90209889E}"/>
                </a:ext>
              </a:extLst>
            </p:cNvPr>
            <p:cNvSpPr/>
            <p:nvPr/>
          </p:nvSpPr>
          <p:spPr>
            <a:xfrm>
              <a:off x="7428071" y="25369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9049" y="7144"/>
                  </a:ln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58" name="Freeform: Shape 457">
              <a:extLst>
                <a:ext uri="{FF2B5EF4-FFF2-40B4-BE49-F238E27FC236}">
                  <a16:creationId xmlns:a16="http://schemas.microsoft.com/office/drawing/2014/main" xmlns="" id="{7908E810-D005-4441-9C51-75289EBBE03A}"/>
                </a:ext>
              </a:extLst>
            </p:cNvPr>
            <p:cNvSpPr/>
            <p:nvPr/>
          </p:nvSpPr>
          <p:spPr>
            <a:xfrm>
              <a:off x="7493552" y="2522696"/>
              <a:ext cx="57150" cy="19050"/>
            </a:xfrm>
            <a:custGeom>
              <a:avLst/>
              <a:gdLst>
                <a:gd name="connsiteX0" fmla="*/ 17863 w 57150"/>
                <a:gd name="connsiteY0" fmla="*/ 16669 h 19050"/>
                <a:gd name="connsiteX1" fmla="*/ 52153 w 57150"/>
                <a:gd name="connsiteY1" fmla="*/ 7144 h 19050"/>
                <a:gd name="connsiteX2" fmla="*/ 10243 w 57150"/>
                <a:gd name="connsiteY2" fmla="*/ 8096 h 19050"/>
                <a:gd name="connsiteX3" fmla="*/ 17863 w 57150"/>
                <a:gd name="connsiteY3" fmla="*/ 16669 h 19050"/>
              </a:gdLst>
              <a:ahLst/>
              <a:cxnLst>
                <a:cxn ang="0">
                  <a:pos x="connsiteX0" y="connsiteY0"/>
                </a:cxn>
                <a:cxn ang="0">
                  <a:pos x="connsiteX1" y="connsiteY1"/>
                </a:cxn>
                <a:cxn ang="0">
                  <a:pos x="connsiteX2" y="connsiteY2"/>
                </a:cxn>
                <a:cxn ang="0">
                  <a:pos x="connsiteX3" y="connsiteY3"/>
                </a:cxn>
              </a:cxnLst>
              <a:rect l="l" t="t" r="r" b="b"/>
              <a:pathLst>
                <a:path w="57150" h="19050">
                  <a:moveTo>
                    <a:pt x="17863" y="16669"/>
                  </a:moveTo>
                  <a:cubicBezTo>
                    <a:pt x="28341" y="19526"/>
                    <a:pt x="38818" y="9049"/>
                    <a:pt x="52153" y="7144"/>
                  </a:cubicBezTo>
                  <a:cubicBezTo>
                    <a:pt x="60725" y="10001"/>
                    <a:pt x="8338" y="8096"/>
                    <a:pt x="10243" y="8096"/>
                  </a:cubicBezTo>
                  <a:cubicBezTo>
                    <a:pt x="6433" y="22384"/>
                    <a:pt x="3575" y="19526"/>
                    <a:pt x="17863" y="16669"/>
                  </a:cubicBezTo>
                  <a:close/>
                </a:path>
              </a:pathLst>
            </a:custGeom>
            <a:grpFill/>
            <a:ln w="9525" cap="flat">
              <a:noFill/>
              <a:prstDash val="solid"/>
              <a:miter/>
            </a:ln>
          </p:spPr>
          <p:txBody>
            <a:bodyPr rtlCol="0" anchor="ctr"/>
            <a:lstStyle/>
            <a:p>
              <a:endParaRPr lang="en-US">
                <a:solidFill>
                  <a:prstClr val="black"/>
                </a:solidFill>
              </a:endParaRPr>
            </a:p>
          </p:txBody>
        </p:sp>
        <p:sp>
          <p:nvSpPr>
            <p:cNvPr id="459" name="Freeform: Shape 458">
              <a:extLst>
                <a:ext uri="{FF2B5EF4-FFF2-40B4-BE49-F238E27FC236}">
                  <a16:creationId xmlns:a16="http://schemas.microsoft.com/office/drawing/2014/main" xmlns="" id="{AE4B3061-2F3A-41BA-B990-7B847B2E8EA3}"/>
                </a:ext>
              </a:extLst>
            </p:cNvPr>
            <p:cNvSpPr/>
            <p:nvPr/>
          </p:nvSpPr>
          <p:spPr>
            <a:xfrm>
              <a:off x="7488079" y="2532844"/>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904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460" name="Freeform: Shape 459">
              <a:extLst>
                <a:ext uri="{FF2B5EF4-FFF2-40B4-BE49-F238E27FC236}">
                  <a16:creationId xmlns:a16="http://schemas.microsoft.com/office/drawing/2014/main" xmlns="" id="{F99FABEC-0ABF-486F-AEAE-5CE02B10D1D0}"/>
                </a:ext>
              </a:extLst>
            </p:cNvPr>
            <p:cNvSpPr/>
            <p:nvPr/>
          </p:nvSpPr>
          <p:spPr>
            <a:xfrm>
              <a:off x="7489984" y="2522696"/>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9049"/>
                    <a:pt x="7144" y="10001"/>
                  </a:cubicBezTo>
                  <a:cubicBezTo>
                    <a:pt x="10954" y="11906"/>
                    <a:pt x="10954"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1" name="Freeform: Shape 460">
              <a:extLst>
                <a:ext uri="{FF2B5EF4-FFF2-40B4-BE49-F238E27FC236}">
                  <a16:creationId xmlns:a16="http://schemas.microsoft.com/office/drawing/2014/main" xmlns="" id="{797A7923-249E-447D-BABF-578B28EC7F4B}"/>
                </a:ext>
              </a:extLst>
            </p:cNvPr>
            <p:cNvSpPr/>
            <p:nvPr/>
          </p:nvSpPr>
          <p:spPr>
            <a:xfrm>
              <a:off x="7530941" y="2534105"/>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9049"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62" name="Freeform: Shape 461">
              <a:extLst>
                <a:ext uri="{FF2B5EF4-FFF2-40B4-BE49-F238E27FC236}">
                  <a16:creationId xmlns:a16="http://schemas.microsoft.com/office/drawing/2014/main" xmlns="" id="{57688957-A9E3-4A6F-A90D-81C082F98B1A}"/>
                </a:ext>
              </a:extLst>
            </p:cNvPr>
            <p:cNvSpPr/>
            <p:nvPr/>
          </p:nvSpPr>
          <p:spPr>
            <a:xfrm>
              <a:off x="7545641" y="2520791"/>
              <a:ext cx="28575" cy="19050"/>
            </a:xfrm>
            <a:custGeom>
              <a:avLst/>
              <a:gdLst>
                <a:gd name="connsiteX0" fmla="*/ 21971 w 28575"/>
                <a:gd name="connsiteY0" fmla="*/ 7144 h 19050"/>
                <a:gd name="connsiteX1" fmla="*/ 21971 w 28575"/>
                <a:gd name="connsiteY1" fmla="*/ 7144 h 19050"/>
              </a:gdLst>
              <a:ahLst/>
              <a:cxnLst>
                <a:cxn ang="0">
                  <a:pos x="connsiteX0" y="connsiteY0"/>
                </a:cxn>
                <a:cxn ang="0">
                  <a:pos x="connsiteX1" y="connsiteY1"/>
                </a:cxn>
              </a:cxnLst>
              <a:rect l="l" t="t" r="r" b="b"/>
              <a:pathLst>
                <a:path w="28575" h="19050">
                  <a:moveTo>
                    <a:pt x="21971" y="7144"/>
                  </a:moveTo>
                  <a:cubicBezTo>
                    <a:pt x="-6604" y="10001"/>
                    <a:pt x="13399" y="21431"/>
                    <a:pt x="2197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3" name="Freeform: Shape 462">
              <a:extLst>
                <a:ext uri="{FF2B5EF4-FFF2-40B4-BE49-F238E27FC236}">
                  <a16:creationId xmlns:a16="http://schemas.microsoft.com/office/drawing/2014/main" xmlns="" id="{446BB9F5-856B-4888-9EBD-50976CA2DCF4}"/>
                </a:ext>
              </a:extLst>
            </p:cNvPr>
            <p:cNvSpPr/>
            <p:nvPr/>
          </p:nvSpPr>
          <p:spPr>
            <a:xfrm>
              <a:off x="7562778" y="2488406"/>
              <a:ext cx="114300" cy="57150"/>
            </a:xfrm>
            <a:custGeom>
              <a:avLst/>
              <a:gdLst>
                <a:gd name="connsiteX0" fmla="*/ 24837 w 114300"/>
                <a:gd name="connsiteY0" fmla="*/ 51911 h 57150"/>
                <a:gd name="connsiteX1" fmla="*/ 109610 w 114300"/>
                <a:gd name="connsiteY1" fmla="*/ 52864 h 57150"/>
                <a:gd name="connsiteX2" fmla="*/ 83892 w 114300"/>
                <a:gd name="connsiteY2" fmla="*/ 7144 h 57150"/>
                <a:gd name="connsiteX3" fmla="*/ 98180 w 114300"/>
                <a:gd name="connsiteY3" fmla="*/ 47149 h 57150"/>
                <a:gd name="connsiteX4" fmla="*/ 97228 w 114300"/>
                <a:gd name="connsiteY4" fmla="*/ 47149 h 57150"/>
                <a:gd name="connsiteX5" fmla="*/ 13407 w 114300"/>
                <a:gd name="connsiteY5" fmla="*/ 42386 h 57150"/>
                <a:gd name="connsiteX6" fmla="*/ 24837 w 114300"/>
                <a:gd name="connsiteY6" fmla="*/ 51911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300" h="57150">
                  <a:moveTo>
                    <a:pt x="24837" y="51911"/>
                  </a:moveTo>
                  <a:cubicBezTo>
                    <a:pt x="54365" y="52864"/>
                    <a:pt x="65795" y="50006"/>
                    <a:pt x="109610" y="52864"/>
                  </a:cubicBezTo>
                  <a:cubicBezTo>
                    <a:pt x="111515" y="50959"/>
                    <a:pt x="87703" y="10954"/>
                    <a:pt x="83892" y="7144"/>
                  </a:cubicBezTo>
                  <a:cubicBezTo>
                    <a:pt x="85797" y="10954"/>
                    <a:pt x="88655" y="37624"/>
                    <a:pt x="98180" y="47149"/>
                  </a:cubicBezTo>
                  <a:cubicBezTo>
                    <a:pt x="87703" y="40481"/>
                    <a:pt x="87703" y="40481"/>
                    <a:pt x="97228" y="47149"/>
                  </a:cubicBezTo>
                  <a:cubicBezTo>
                    <a:pt x="89607" y="50006"/>
                    <a:pt x="12455" y="42386"/>
                    <a:pt x="13407" y="42386"/>
                  </a:cubicBezTo>
                  <a:cubicBezTo>
                    <a:pt x="-5643" y="54769"/>
                    <a:pt x="24837" y="51911"/>
                    <a:pt x="24837" y="51911"/>
                  </a:cubicBezTo>
                  <a:close/>
                </a:path>
              </a:pathLst>
            </a:custGeom>
            <a:grpFill/>
            <a:ln w="9525" cap="flat">
              <a:noFill/>
              <a:prstDash val="solid"/>
              <a:miter/>
            </a:ln>
          </p:spPr>
          <p:txBody>
            <a:bodyPr rtlCol="0" anchor="ctr"/>
            <a:lstStyle/>
            <a:p>
              <a:endParaRPr lang="en-US">
                <a:solidFill>
                  <a:prstClr val="black"/>
                </a:solidFill>
              </a:endParaRPr>
            </a:p>
          </p:txBody>
        </p:sp>
        <p:sp>
          <p:nvSpPr>
            <p:cNvPr id="464" name="Freeform: Shape 463">
              <a:extLst>
                <a:ext uri="{FF2B5EF4-FFF2-40B4-BE49-F238E27FC236}">
                  <a16:creationId xmlns:a16="http://schemas.microsoft.com/office/drawing/2014/main" xmlns="" id="{66A01FAA-0567-4EA3-8BAC-5942BEFE02A3}"/>
                </a:ext>
              </a:extLst>
            </p:cNvPr>
            <p:cNvSpPr/>
            <p:nvPr/>
          </p:nvSpPr>
          <p:spPr>
            <a:xfrm>
              <a:off x="7569994" y="25226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5" name="Freeform: Shape 464">
              <a:extLst>
                <a:ext uri="{FF2B5EF4-FFF2-40B4-BE49-F238E27FC236}">
                  <a16:creationId xmlns:a16="http://schemas.microsoft.com/office/drawing/2014/main" xmlns="" id="{E58976A3-B86F-4AA1-8585-2BD70BFF93FD}"/>
                </a:ext>
              </a:extLst>
            </p:cNvPr>
            <p:cNvSpPr/>
            <p:nvPr/>
          </p:nvSpPr>
          <p:spPr>
            <a:xfrm>
              <a:off x="7638488" y="2487453"/>
              <a:ext cx="9525" cy="9525"/>
            </a:xfrm>
            <a:custGeom>
              <a:avLst/>
              <a:gdLst>
                <a:gd name="connsiteX0" fmla="*/ 9135 w 9525"/>
                <a:gd name="connsiteY0" fmla="*/ 9049 h 9525"/>
                <a:gd name="connsiteX1" fmla="*/ 8182 w 9525"/>
                <a:gd name="connsiteY1" fmla="*/ 7144 h 9525"/>
                <a:gd name="connsiteX2" fmla="*/ 9135 w 9525"/>
                <a:gd name="connsiteY2" fmla="*/ 9049 h 9525"/>
              </a:gdLst>
              <a:ahLst/>
              <a:cxnLst>
                <a:cxn ang="0">
                  <a:pos x="connsiteX0" y="connsiteY0"/>
                </a:cxn>
                <a:cxn ang="0">
                  <a:pos x="connsiteX1" y="connsiteY1"/>
                </a:cxn>
                <a:cxn ang="0">
                  <a:pos x="connsiteX2" y="connsiteY2"/>
                </a:cxn>
              </a:cxnLst>
              <a:rect l="l" t="t" r="r" b="b"/>
              <a:pathLst>
                <a:path w="9525" h="9525">
                  <a:moveTo>
                    <a:pt x="9135" y="9049"/>
                  </a:moveTo>
                  <a:cubicBezTo>
                    <a:pt x="9135" y="8096"/>
                    <a:pt x="8182" y="8096"/>
                    <a:pt x="8182" y="7144"/>
                  </a:cubicBezTo>
                  <a:cubicBezTo>
                    <a:pt x="6277" y="7144"/>
                    <a:pt x="7230" y="7144"/>
                    <a:pt x="9135" y="9049"/>
                  </a:cubicBezTo>
                  <a:close/>
                </a:path>
              </a:pathLst>
            </a:custGeom>
            <a:grpFill/>
            <a:ln w="9525" cap="flat">
              <a:noFill/>
              <a:prstDash val="solid"/>
              <a:miter/>
            </a:ln>
          </p:spPr>
          <p:txBody>
            <a:bodyPr rtlCol="0" anchor="ctr"/>
            <a:lstStyle/>
            <a:p>
              <a:endParaRPr lang="en-US">
                <a:solidFill>
                  <a:prstClr val="black"/>
                </a:solidFill>
              </a:endParaRPr>
            </a:p>
          </p:txBody>
        </p:sp>
        <p:sp>
          <p:nvSpPr>
            <p:cNvPr id="466" name="Freeform: Shape 465">
              <a:extLst>
                <a:ext uri="{FF2B5EF4-FFF2-40B4-BE49-F238E27FC236}">
                  <a16:creationId xmlns:a16="http://schemas.microsoft.com/office/drawing/2014/main" xmlns="" id="{674C7934-7227-457C-804B-942DBAD56E67}"/>
                </a:ext>
              </a:extLst>
            </p:cNvPr>
            <p:cNvSpPr/>
            <p:nvPr/>
          </p:nvSpPr>
          <p:spPr>
            <a:xfrm>
              <a:off x="7560469" y="252555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7" name="Freeform: Shape 466">
              <a:extLst>
                <a:ext uri="{FF2B5EF4-FFF2-40B4-BE49-F238E27FC236}">
                  <a16:creationId xmlns:a16="http://schemas.microsoft.com/office/drawing/2014/main" xmlns="" id="{9D37B59F-10C5-4B92-AEE7-F93C0D0D17A6}"/>
                </a:ext>
              </a:extLst>
            </p:cNvPr>
            <p:cNvSpPr/>
            <p:nvPr/>
          </p:nvSpPr>
          <p:spPr>
            <a:xfrm>
              <a:off x="7555706" y="253370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68" name="Freeform: Shape 467">
              <a:extLst>
                <a:ext uri="{FF2B5EF4-FFF2-40B4-BE49-F238E27FC236}">
                  <a16:creationId xmlns:a16="http://schemas.microsoft.com/office/drawing/2014/main" xmlns="" id="{7F5E2AC9-D374-4EB3-9BFE-1247B0148A5E}"/>
                </a:ext>
              </a:extLst>
            </p:cNvPr>
            <p:cNvSpPr/>
            <p:nvPr/>
          </p:nvSpPr>
          <p:spPr>
            <a:xfrm>
              <a:off x="7630001" y="2467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9" name="Freeform: Shape 468">
              <a:extLst>
                <a:ext uri="{FF2B5EF4-FFF2-40B4-BE49-F238E27FC236}">
                  <a16:creationId xmlns:a16="http://schemas.microsoft.com/office/drawing/2014/main" xmlns="" id="{7977F7E4-FACE-4E7F-BBD9-EDFA2BCA1A56}"/>
                </a:ext>
              </a:extLst>
            </p:cNvPr>
            <p:cNvSpPr/>
            <p:nvPr/>
          </p:nvSpPr>
          <p:spPr>
            <a:xfrm>
              <a:off x="7606189" y="241125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0" name="Freeform: Shape 469">
              <a:extLst>
                <a:ext uri="{FF2B5EF4-FFF2-40B4-BE49-F238E27FC236}">
                  <a16:creationId xmlns:a16="http://schemas.microsoft.com/office/drawing/2014/main" xmlns="" id="{FCAEE83E-F828-4F09-BF6C-202533DBEA41}"/>
                </a:ext>
              </a:extLst>
            </p:cNvPr>
            <p:cNvSpPr/>
            <p:nvPr/>
          </p:nvSpPr>
          <p:spPr>
            <a:xfrm>
              <a:off x="7444760" y="2389178"/>
              <a:ext cx="219075" cy="104775"/>
            </a:xfrm>
            <a:custGeom>
              <a:avLst/>
              <a:gdLst>
                <a:gd name="connsiteX0" fmla="*/ 15220 w 219075"/>
                <a:gd name="connsiteY0" fmla="*/ 17789 h 104775"/>
                <a:gd name="connsiteX1" fmla="*/ 128568 w 219075"/>
                <a:gd name="connsiteY1" fmla="*/ 15884 h 104775"/>
                <a:gd name="connsiteX2" fmla="*/ 180003 w 219075"/>
                <a:gd name="connsiteY2" fmla="*/ 58746 h 104775"/>
                <a:gd name="connsiteX3" fmla="*/ 164763 w 219075"/>
                <a:gd name="connsiteY3" fmla="*/ 54936 h 104775"/>
                <a:gd name="connsiteX4" fmla="*/ 196195 w 219075"/>
                <a:gd name="connsiteY4" fmla="*/ 104466 h 104775"/>
                <a:gd name="connsiteX5" fmla="*/ 15220 w 219075"/>
                <a:gd name="connsiteY5" fmla="*/ 1778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9075" h="104775">
                  <a:moveTo>
                    <a:pt x="15220" y="17789"/>
                  </a:moveTo>
                  <a:cubicBezTo>
                    <a:pt x="-27642" y="30171"/>
                    <a:pt x="113328" y="18741"/>
                    <a:pt x="128568" y="15884"/>
                  </a:cubicBezTo>
                  <a:cubicBezTo>
                    <a:pt x="131425" y="21599"/>
                    <a:pt x="160000" y="30171"/>
                    <a:pt x="180003" y="58746"/>
                  </a:cubicBezTo>
                  <a:cubicBezTo>
                    <a:pt x="175240" y="64461"/>
                    <a:pt x="170478" y="62556"/>
                    <a:pt x="164763" y="54936"/>
                  </a:cubicBezTo>
                  <a:cubicBezTo>
                    <a:pt x="178098" y="65414"/>
                    <a:pt x="173335" y="93989"/>
                    <a:pt x="196195" y="104466"/>
                  </a:cubicBezTo>
                  <a:cubicBezTo>
                    <a:pt x="287635" y="82559"/>
                    <a:pt x="-16212" y="-26979"/>
                    <a:pt x="15220" y="17789"/>
                  </a:cubicBezTo>
                  <a:close/>
                </a:path>
              </a:pathLst>
            </a:custGeom>
            <a:grpFill/>
            <a:ln w="9525" cap="flat">
              <a:noFill/>
              <a:prstDash val="solid"/>
              <a:miter/>
            </a:ln>
          </p:spPr>
          <p:txBody>
            <a:bodyPr rtlCol="0" anchor="ctr"/>
            <a:lstStyle/>
            <a:p>
              <a:endParaRPr lang="en-US">
                <a:solidFill>
                  <a:prstClr val="black"/>
                </a:solidFill>
              </a:endParaRPr>
            </a:p>
          </p:txBody>
        </p:sp>
        <p:sp>
          <p:nvSpPr>
            <p:cNvPr id="471" name="Freeform: Shape 470">
              <a:extLst>
                <a:ext uri="{FF2B5EF4-FFF2-40B4-BE49-F238E27FC236}">
                  <a16:creationId xmlns:a16="http://schemas.microsoft.com/office/drawing/2014/main" xmlns="" id="{E9BE1B58-3DF6-4141-94DA-A78144A73567}"/>
                </a:ext>
              </a:extLst>
            </p:cNvPr>
            <p:cNvSpPr/>
            <p:nvPr/>
          </p:nvSpPr>
          <p:spPr>
            <a:xfrm>
              <a:off x="7514106" y="2398431"/>
              <a:ext cx="9525" cy="9525"/>
            </a:xfrm>
            <a:custGeom>
              <a:avLst/>
              <a:gdLst>
                <a:gd name="connsiteX0" fmla="*/ 11597 w 9525"/>
                <a:gd name="connsiteY0" fmla="*/ 9488 h 9525"/>
                <a:gd name="connsiteX1" fmla="*/ 11597 w 9525"/>
                <a:gd name="connsiteY1" fmla="*/ 9488 h 9525"/>
              </a:gdLst>
              <a:ahLst/>
              <a:cxnLst>
                <a:cxn ang="0">
                  <a:pos x="connsiteX0" y="connsiteY0"/>
                </a:cxn>
                <a:cxn ang="0">
                  <a:pos x="connsiteX1" y="connsiteY1"/>
                </a:cxn>
              </a:cxnLst>
              <a:rect l="l" t="t" r="r" b="b"/>
              <a:pathLst>
                <a:path w="9525" h="9525">
                  <a:moveTo>
                    <a:pt x="11597" y="9488"/>
                  </a:moveTo>
                  <a:cubicBezTo>
                    <a:pt x="2072" y="4726"/>
                    <a:pt x="10644" y="8536"/>
                    <a:pt x="11597" y="9488"/>
                  </a:cubicBezTo>
                  <a:close/>
                </a:path>
              </a:pathLst>
            </a:custGeom>
            <a:grpFill/>
            <a:ln w="9525" cap="flat">
              <a:noFill/>
              <a:prstDash val="solid"/>
              <a:miter/>
            </a:ln>
          </p:spPr>
          <p:txBody>
            <a:bodyPr rtlCol="0" anchor="ctr"/>
            <a:lstStyle/>
            <a:p>
              <a:endParaRPr lang="en-US">
                <a:solidFill>
                  <a:prstClr val="black"/>
                </a:solidFill>
              </a:endParaRPr>
            </a:p>
          </p:txBody>
        </p:sp>
        <p:sp>
          <p:nvSpPr>
            <p:cNvPr id="472" name="Freeform: Shape 471">
              <a:extLst>
                <a:ext uri="{FF2B5EF4-FFF2-40B4-BE49-F238E27FC236}">
                  <a16:creationId xmlns:a16="http://schemas.microsoft.com/office/drawing/2014/main" xmlns="" id="{3B71E43E-F837-4208-AE83-0053D0223A7F}"/>
                </a:ext>
              </a:extLst>
            </p:cNvPr>
            <p:cNvSpPr/>
            <p:nvPr/>
          </p:nvSpPr>
          <p:spPr>
            <a:xfrm>
              <a:off x="7512823" y="24007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8096"/>
                    <a:pt x="8117"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3" name="Freeform: Shape 472">
              <a:extLst>
                <a:ext uri="{FF2B5EF4-FFF2-40B4-BE49-F238E27FC236}">
                  <a16:creationId xmlns:a16="http://schemas.microsoft.com/office/drawing/2014/main" xmlns="" id="{8696D818-76F6-4822-8233-39C8150CB540}"/>
                </a:ext>
              </a:extLst>
            </p:cNvPr>
            <p:cNvSpPr/>
            <p:nvPr/>
          </p:nvSpPr>
          <p:spPr>
            <a:xfrm>
              <a:off x="7434739" y="2400352"/>
              <a:ext cx="9525" cy="9525"/>
            </a:xfrm>
            <a:custGeom>
              <a:avLst/>
              <a:gdLst>
                <a:gd name="connsiteX0" fmla="*/ 10954 w 9525"/>
                <a:gd name="connsiteY0" fmla="*/ 7567 h 9525"/>
                <a:gd name="connsiteX1" fmla="*/ 7144 w 9525"/>
                <a:gd name="connsiteY1" fmla="*/ 7567 h 9525"/>
                <a:gd name="connsiteX2" fmla="*/ 10954 w 9525"/>
                <a:gd name="connsiteY2" fmla="*/ 7567 h 9525"/>
              </a:gdLst>
              <a:ahLst/>
              <a:cxnLst>
                <a:cxn ang="0">
                  <a:pos x="connsiteX0" y="connsiteY0"/>
                </a:cxn>
                <a:cxn ang="0">
                  <a:pos x="connsiteX1" y="connsiteY1"/>
                </a:cxn>
                <a:cxn ang="0">
                  <a:pos x="connsiteX2" y="connsiteY2"/>
                </a:cxn>
              </a:cxnLst>
              <a:rect l="l" t="t" r="r" b="b"/>
              <a:pathLst>
                <a:path w="9525" h="9525">
                  <a:moveTo>
                    <a:pt x="10954" y="7567"/>
                  </a:moveTo>
                  <a:cubicBezTo>
                    <a:pt x="10001" y="7567"/>
                    <a:pt x="8096" y="6615"/>
                    <a:pt x="7144" y="7567"/>
                  </a:cubicBezTo>
                  <a:cubicBezTo>
                    <a:pt x="8096" y="8520"/>
                    <a:pt x="10001" y="8520"/>
                    <a:pt x="1095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74" name="Freeform: Shape 473">
              <a:extLst>
                <a:ext uri="{FF2B5EF4-FFF2-40B4-BE49-F238E27FC236}">
                  <a16:creationId xmlns:a16="http://schemas.microsoft.com/office/drawing/2014/main" xmlns="" id="{E321385B-5668-4FD5-B01F-034A02F050C3}"/>
                </a:ext>
              </a:extLst>
            </p:cNvPr>
            <p:cNvSpPr/>
            <p:nvPr/>
          </p:nvSpPr>
          <p:spPr>
            <a:xfrm>
              <a:off x="7433786" y="24026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5" name="Freeform: Shape 474">
              <a:extLst>
                <a:ext uri="{FF2B5EF4-FFF2-40B4-BE49-F238E27FC236}">
                  <a16:creationId xmlns:a16="http://schemas.microsoft.com/office/drawing/2014/main" xmlns="" id="{9B90ED57-AA8E-4835-9630-B88691153B77}"/>
                </a:ext>
              </a:extLst>
            </p:cNvPr>
            <p:cNvSpPr/>
            <p:nvPr/>
          </p:nvSpPr>
          <p:spPr>
            <a:xfrm>
              <a:off x="7324311" y="2404586"/>
              <a:ext cx="114300" cy="9525"/>
            </a:xfrm>
            <a:custGeom>
              <a:avLst/>
              <a:gdLst>
                <a:gd name="connsiteX0" fmla="*/ 8034 w 114300"/>
                <a:gd name="connsiteY0" fmla="*/ 10001 h 9525"/>
                <a:gd name="connsiteX1" fmla="*/ 115667 w 114300"/>
                <a:gd name="connsiteY1" fmla="*/ 7144 h 9525"/>
                <a:gd name="connsiteX2" fmla="*/ 102332 w 114300"/>
                <a:gd name="connsiteY2" fmla="*/ 10001 h 9525"/>
                <a:gd name="connsiteX3" fmla="*/ 8034 w 114300"/>
                <a:gd name="connsiteY3" fmla="*/ 10001 h 9525"/>
              </a:gdLst>
              <a:ahLst/>
              <a:cxnLst>
                <a:cxn ang="0">
                  <a:pos x="connsiteX0" y="connsiteY0"/>
                </a:cxn>
                <a:cxn ang="0">
                  <a:pos x="connsiteX1" y="connsiteY1"/>
                </a:cxn>
                <a:cxn ang="0">
                  <a:pos x="connsiteX2" y="connsiteY2"/>
                </a:cxn>
                <a:cxn ang="0">
                  <a:pos x="connsiteX3" y="connsiteY3"/>
                </a:cxn>
              </a:cxnLst>
              <a:rect l="l" t="t" r="r" b="b"/>
              <a:pathLst>
                <a:path w="114300" h="9525">
                  <a:moveTo>
                    <a:pt x="8034" y="10001"/>
                  </a:moveTo>
                  <a:cubicBezTo>
                    <a:pt x="-2443" y="8096"/>
                    <a:pt x="82329" y="15716"/>
                    <a:pt x="115667" y="7144"/>
                  </a:cubicBezTo>
                  <a:cubicBezTo>
                    <a:pt x="100427" y="9049"/>
                    <a:pt x="96617" y="10001"/>
                    <a:pt x="102332" y="10001"/>
                  </a:cubicBezTo>
                  <a:cubicBezTo>
                    <a:pt x="106142" y="4286"/>
                    <a:pt x="8987" y="12859"/>
                    <a:pt x="80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76" name="Freeform: Shape 475">
              <a:extLst>
                <a:ext uri="{FF2B5EF4-FFF2-40B4-BE49-F238E27FC236}">
                  <a16:creationId xmlns:a16="http://schemas.microsoft.com/office/drawing/2014/main" xmlns="" id="{53230EE6-2616-4080-90B6-CC76190C8C53}"/>
                </a:ext>
              </a:extLst>
            </p:cNvPr>
            <p:cNvSpPr/>
            <p:nvPr/>
          </p:nvSpPr>
          <p:spPr>
            <a:xfrm>
              <a:off x="7299762" y="2411676"/>
              <a:ext cx="9525" cy="9525"/>
            </a:xfrm>
            <a:custGeom>
              <a:avLst/>
              <a:gdLst>
                <a:gd name="connsiteX0" fmla="*/ 9723 w 9525"/>
                <a:gd name="connsiteY0" fmla="*/ 8627 h 9525"/>
                <a:gd name="connsiteX1" fmla="*/ 9723 w 9525"/>
                <a:gd name="connsiteY1" fmla="*/ 8627 h 9525"/>
              </a:gdLst>
              <a:ahLst/>
              <a:cxnLst>
                <a:cxn ang="0">
                  <a:pos x="connsiteX0" y="connsiteY0"/>
                </a:cxn>
                <a:cxn ang="0">
                  <a:pos x="connsiteX1" y="connsiteY1"/>
                </a:cxn>
              </a:cxnLst>
              <a:rect l="l" t="t" r="r" b="b"/>
              <a:pathLst>
                <a:path w="9525" h="9525">
                  <a:moveTo>
                    <a:pt x="9723" y="8627"/>
                  </a:moveTo>
                  <a:cubicBezTo>
                    <a:pt x="17343" y="3864"/>
                    <a:pt x="1151" y="12436"/>
                    <a:pt x="9723" y="8627"/>
                  </a:cubicBezTo>
                  <a:close/>
                </a:path>
              </a:pathLst>
            </a:custGeom>
            <a:grpFill/>
            <a:ln w="9525" cap="flat">
              <a:noFill/>
              <a:prstDash val="solid"/>
              <a:miter/>
            </a:ln>
          </p:spPr>
          <p:txBody>
            <a:bodyPr rtlCol="0" anchor="ctr"/>
            <a:lstStyle/>
            <a:p>
              <a:endParaRPr lang="en-US">
                <a:solidFill>
                  <a:prstClr val="black"/>
                </a:solidFill>
              </a:endParaRPr>
            </a:p>
          </p:txBody>
        </p:sp>
        <p:sp>
          <p:nvSpPr>
            <p:cNvPr id="477" name="Freeform: Shape 476">
              <a:extLst>
                <a:ext uri="{FF2B5EF4-FFF2-40B4-BE49-F238E27FC236}">
                  <a16:creationId xmlns:a16="http://schemas.microsoft.com/office/drawing/2014/main" xmlns="" id="{9581D6C1-6ED3-43FF-B00E-20694C82DBAF}"/>
                </a:ext>
              </a:extLst>
            </p:cNvPr>
            <p:cNvSpPr/>
            <p:nvPr/>
          </p:nvSpPr>
          <p:spPr>
            <a:xfrm>
              <a:off x="7236648" y="2408006"/>
              <a:ext cx="66675" cy="19050"/>
            </a:xfrm>
            <a:custGeom>
              <a:avLst/>
              <a:gdLst>
                <a:gd name="connsiteX0" fmla="*/ 27117 w 66675"/>
                <a:gd name="connsiteY0" fmla="*/ 12296 h 19050"/>
                <a:gd name="connsiteX1" fmla="*/ 67121 w 66675"/>
                <a:gd name="connsiteY1" fmla="*/ 10391 h 19050"/>
                <a:gd name="connsiteX2" fmla="*/ 60454 w 66675"/>
                <a:gd name="connsiteY2" fmla="*/ 8486 h 19050"/>
                <a:gd name="connsiteX3" fmla="*/ 27117 w 66675"/>
                <a:gd name="connsiteY3" fmla="*/ 12296 h 19050"/>
              </a:gdLst>
              <a:ahLst/>
              <a:cxnLst>
                <a:cxn ang="0">
                  <a:pos x="connsiteX0" y="connsiteY0"/>
                </a:cxn>
                <a:cxn ang="0">
                  <a:pos x="connsiteX1" y="connsiteY1"/>
                </a:cxn>
                <a:cxn ang="0">
                  <a:pos x="connsiteX2" y="connsiteY2"/>
                </a:cxn>
                <a:cxn ang="0">
                  <a:pos x="connsiteX3" y="connsiteY3"/>
                </a:cxn>
              </a:cxnLst>
              <a:rect l="l" t="t" r="r" b="b"/>
              <a:pathLst>
                <a:path w="66675" h="19050">
                  <a:moveTo>
                    <a:pt x="27117" y="12296"/>
                  </a:moveTo>
                  <a:cubicBezTo>
                    <a:pt x="15687" y="22774"/>
                    <a:pt x="68074" y="13249"/>
                    <a:pt x="67121" y="10391"/>
                  </a:cubicBezTo>
                  <a:cubicBezTo>
                    <a:pt x="68074" y="12296"/>
                    <a:pt x="60454" y="7534"/>
                    <a:pt x="60454" y="8486"/>
                  </a:cubicBezTo>
                  <a:cubicBezTo>
                    <a:pt x="55692" y="5629"/>
                    <a:pt x="-30986" y="7534"/>
                    <a:pt x="27117" y="12296"/>
                  </a:cubicBezTo>
                  <a:close/>
                </a:path>
              </a:pathLst>
            </a:custGeom>
            <a:grpFill/>
            <a:ln w="9525" cap="flat">
              <a:noFill/>
              <a:prstDash val="solid"/>
              <a:miter/>
            </a:ln>
          </p:spPr>
          <p:txBody>
            <a:bodyPr rtlCol="0" anchor="ctr"/>
            <a:lstStyle/>
            <a:p>
              <a:endParaRPr lang="en-US">
                <a:solidFill>
                  <a:prstClr val="black"/>
                </a:solidFill>
              </a:endParaRPr>
            </a:p>
          </p:txBody>
        </p:sp>
        <p:sp>
          <p:nvSpPr>
            <p:cNvPr id="478" name="Freeform: Shape 477">
              <a:extLst>
                <a:ext uri="{FF2B5EF4-FFF2-40B4-BE49-F238E27FC236}">
                  <a16:creationId xmlns:a16="http://schemas.microsoft.com/office/drawing/2014/main" xmlns="" id="{5418CE03-C045-4198-81E9-5833E791B9C2}"/>
                </a:ext>
              </a:extLst>
            </p:cNvPr>
            <p:cNvSpPr/>
            <p:nvPr/>
          </p:nvSpPr>
          <p:spPr>
            <a:xfrm>
              <a:off x="7254441" y="2415698"/>
              <a:ext cx="9525" cy="9525"/>
            </a:xfrm>
            <a:custGeom>
              <a:avLst/>
              <a:gdLst>
                <a:gd name="connsiteX0" fmla="*/ 7419 w 9525"/>
                <a:gd name="connsiteY0" fmla="*/ 8414 h 9525"/>
                <a:gd name="connsiteX1" fmla="*/ 7419 w 9525"/>
                <a:gd name="connsiteY1" fmla="*/ 8414 h 9525"/>
              </a:gdLst>
              <a:ahLst/>
              <a:cxnLst>
                <a:cxn ang="0">
                  <a:pos x="connsiteX0" y="connsiteY0"/>
                </a:cxn>
                <a:cxn ang="0">
                  <a:pos x="connsiteX1" y="connsiteY1"/>
                </a:cxn>
              </a:cxnLst>
              <a:rect l="l" t="t" r="r" b="b"/>
              <a:pathLst>
                <a:path w="9525" h="9525">
                  <a:moveTo>
                    <a:pt x="7419" y="8414"/>
                  </a:moveTo>
                  <a:cubicBezTo>
                    <a:pt x="8371" y="8414"/>
                    <a:pt x="6466" y="5556"/>
                    <a:pt x="7419" y="8414"/>
                  </a:cubicBezTo>
                  <a:close/>
                </a:path>
              </a:pathLst>
            </a:custGeom>
            <a:grpFill/>
            <a:ln w="9525" cap="flat">
              <a:noFill/>
              <a:prstDash val="solid"/>
              <a:miter/>
            </a:ln>
          </p:spPr>
          <p:txBody>
            <a:bodyPr rtlCol="0" anchor="ctr"/>
            <a:lstStyle/>
            <a:p>
              <a:endParaRPr lang="en-US">
                <a:solidFill>
                  <a:prstClr val="black"/>
                </a:solidFill>
              </a:endParaRPr>
            </a:p>
          </p:txBody>
        </p:sp>
        <p:sp>
          <p:nvSpPr>
            <p:cNvPr id="479" name="Freeform: Shape 478">
              <a:extLst>
                <a:ext uri="{FF2B5EF4-FFF2-40B4-BE49-F238E27FC236}">
                  <a16:creationId xmlns:a16="http://schemas.microsoft.com/office/drawing/2014/main" xmlns="" id="{1AAAAB9C-2460-4522-99A2-158C25A5E261}"/>
                </a:ext>
              </a:extLst>
            </p:cNvPr>
            <p:cNvSpPr/>
            <p:nvPr/>
          </p:nvSpPr>
          <p:spPr>
            <a:xfrm>
              <a:off x="7598131" y="2441792"/>
              <a:ext cx="19050" cy="9525"/>
            </a:xfrm>
            <a:custGeom>
              <a:avLst/>
              <a:gdLst>
                <a:gd name="connsiteX0" fmla="*/ 7581 w 19050"/>
                <a:gd name="connsiteY0" fmla="*/ 11847 h 9525"/>
                <a:gd name="connsiteX1" fmla="*/ 7581 w 19050"/>
                <a:gd name="connsiteY1" fmla="*/ 11847 h 9525"/>
              </a:gdLst>
              <a:ahLst/>
              <a:cxnLst>
                <a:cxn ang="0">
                  <a:pos x="connsiteX0" y="connsiteY0"/>
                </a:cxn>
                <a:cxn ang="0">
                  <a:pos x="connsiteX1" y="connsiteY1"/>
                </a:cxn>
              </a:cxnLst>
              <a:rect l="l" t="t" r="r" b="b"/>
              <a:pathLst>
                <a:path w="19050" h="9525">
                  <a:moveTo>
                    <a:pt x="7581" y="11847"/>
                  </a:moveTo>
                  <a:cubicBezTo>
                    <a:pt x="26631" y="4227"/>
                    <a:pt x="3771" y="7085"/>
                    <a:pt x="7581" y="11847"/>
                  </a:cubicBezTo>
                  <a:close/>
                </a:path>
              </a:pathLst>
            </a:custGeom>
            <a:grpFill/>
            <a:ln w="9525" cap="flat">
              <a:noFill/>
              <a:prstDash val="solid"/>
              <a:miter/>
            </a:ln>
          </p:spPr>
          <p:txBody>
            <a:bodyPr rtlCol="0" anchor="ctr"/>
            <a:lstStyle/>
            <a:p>
              <a:endParaRPr lang="en-US">
                <a:solidFill>
                  <a:prstClr val="black"/>
                </a:solidFill>
              </a:endParaRPr>
            </a:p>
          </p:txBody>
        </p:sp>
        <p:sp>
          <p:nvSpPr>
            <p:cNvPr id="480" name="Freeform: Shape 479">
              <a:extLst>
                <a:ext uri="{FF2B5EF4-FFF2-40B4-BE49-F238E27FC236}">
                  <a16:creationId xmlns:a16="http://schemas.microsoft.com/office/drawing/2014/main" xmlns="" id="{FBC6755E-8944-4AE4-9FA2-D0B2DEA31CBB}"/>
                </a:ext>
              </a:extLst>
            </p:cNvPr>
            <p:cNvSpPr/>
            <p:nvPr/>
          </p:nvSpPr>
          <p:spPr>
            <a:xfrm>
              <a:off x="7593489" y="24350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3571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1" name="Freeform: Shape 480">
              <a:extLst>
                <a:ext uri="{FF2B5EF4-FFF2-40B4-BE49-F238E27FC236}">
                  <a16:creationId xmlns:a16="http://schemas.microsoft.com/office/drawing/2014/main" xmlns="" id="{BDB182C8-2A67-485D-93DA-3815E425B583}"/>
                </a:ext>
              </a:extLst>
            </p:cNvPr>
            <p:cNvSpPr/>
            <p:nvPr/>
          </p:nvSpPr>
          <p:spPr>
            <a:xfrm>
              <a:off x="7597616" y="24464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2" name="Freeform: Shape 481">
              <a:extLst>
                <a:ext uri="{FF2B5EF4-FFF2-40B4-BE49-F238E27FC236}">
                  <a16:creationId xmlns:a16="http://schemas.microsoft.com/office/drawing/2014/main" xmlns="" id="{D2E835C8-0533-47CA-B34C-96B00D6A2FF6}"/>
                </a:ext>
              </a:extLst>
            </p:cNvPr>
            <p:cNvSpPr/>
            <p:nvPr/>
          </p:nvSpPr>
          <p:spPr>
            <a:xfrm>
              <a:off x="7389264" y="2494943"/>
              <a:ext cx="19050" cy="9525"/>
            </a:xfrm>
            <a:custGeom>
              <a:avLst/>
              <a:gdLst>
                <a:gd name="connsiteX0" fmla="*/ 8804 w 19050"/>
                <a:gd name="connsiteY0" fmla="*/ 8227 h 9525"/>
                <a:gd name="connsiteX1" fmla="*/ 8804 w 19050"/>
                <a:gd name="connsiteY1" fmla="*/ 8227 h 9525"/>
              </a:gdLst>
              <a:ahLst/>
              <a:cxnLst>
                <a:cxn ang="0">
                  <a:pos x="connsiteX0" y="connsiteY0"/>
                </a:cxn>
                <a:cxn ang="0">
                  <a:pos x="connsiteX1" y="connsiteY1"/>
                </a:cxn>
              </a:cxnLst>
              <a:rect l="l" t="t" r="r" b="b"/>
              <a:pathLst>
                <a:path w="19050" h="9525">
                  <a:moveTo>
                    <a:pt x="8804" y="8227"/>
                  </a:moveTo>
                  <a:cubicBezTo>
                    <a:pt x="23091" y="5369"/>
                    <a:pt x="1184" y="9179"/>
                    <a:pt x="8804" y="8227"/>
                  </a:cubicBezTo>
                  <a:close/>
                </a:path>
              </a:pathLst>
            </a:custGeom>
            <a:grpFill/>
            <a:ln w="9525" cap="flat">
              <a:noFill/>
              <a:prstDash val="solid"/>
              <a:miter/>
            </a:ln>
          </p:spPr>
          <p:txBody>
            <a:bodyPr rtlCol="0" anchor="ctr"/>
            <a:lstStyle/>
            <a:p>
              <a:endParaRPr lang="en-US">
                <a:solidFill>
                  <a:prstClr val="black"/>
                </a:solidFill>
              </a:endParaRPr>
            </a:p>
          </p:txBody>
        </p:sp>
        <p:sp>
          <p:nvSpPr>
            <p:cNvPr id="483" name="Freeform: Shape 482">
              <a:extLst>
                <a:ext uri="{FF2B5EF4-FFF2-40B4-BE49-F238E27FC236}">
                  <a16:creationId xmlns:a16="http://schemas.microsoft.com/office/drawing/2014/main" xmlns="" id="{DA4AC031-9B0B-489E-894D-3CD77598E715}"/>
                </a:ext>
              </a:extLst>
            </p:cNvPr>
            <p:cNvSpPr/>
            <p:nvPr/>
          </p:nvSpPr>
          <p:spPr>
            <a:xfrm>
              <a:off x="7255669" y="24874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8096" y="8096"/>
                    <a:pt x="8096"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84" name="Freeform: Shape 483">
              <a:extLst>
                <a:ext uri="{FF2B5EF4-FFF2-40B4-BE49-F238E27FC236}">
                  <a16:creationId xmlns:a16="http://schemas.microsoft.com/office/drawing/2014/main" xmlns="" id="{B2B55ED1-52CD-4621-B962-56CF769952AA}"/>
                </a:ext>
              </a:extLst>
            </p:cNvPr>
            <p:cNvSpPr/>
            <p:nvPr/>
          </p:nvSpPr>
          <p:spPr>
            <a:xfrm>
              <a:off x="7386161" y="2503646"/>
              <a:ext cx="9525" cy="9525"/>
            </a:xfrm>
            <a:custGeom>
              <a:avLst/>
              <a:gdLst>
                <a:gd name="connsiteX0" fmla="*/ 8096 w 9525"/>
                <a:gd name="connsiteY0" fmla="*/ 7144 h 9525"/>
                <a:gd name="connsiteX1" fmla="*/ 7144 w 9525"/>
                <a:gd name="connsiteY1" fmla="*/ 1095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10954"/>
                  </a:lnTo>
                  <a:cubicBezTo>
                    <a:pt x="7144" y="10001"/>
                    <a:pt x="7144"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5" name="Freeform: Shape 484">
              <a:extLst>
                <a:ext uri="{FF2B5EF4-FFF2-40B4-BE49-F238E27FC236}">
                  <a16:creationId xmlns:a16="http://schemas.microsoft.com/office/drawing/2014/main" xmlns="" id="{CF785E58-A3B2-4DB4-AF8F-36AEE56470BC}"/>
                </a:ext>
              </a:extLst>
            </p:cNvPr>
            <p:cNvSpPr/>
            <p:nvPr/>
          </p:nvSpPr>
          <p:spPr>
            <a:xfrm>
              <a:off x="7394840" y="2442285"/>
              <a:ext cx="9525" cy="9525"/>
            </a:xfrm>
            <a:custGeom>
              <a:avLst/>
              <a:gdLst>
                <a:gd name="connsiteX0" fmla="*/ 7990 w 9525"/>
                <a:gd name="connsiteY0" fmla="*/ 7545 h 9525"/>
                <a:gd name="connsiteX1" fmla="*/ 7990 w 9525"/>
                <a:gd name="connsiteY1" fmla="*/ 7545 h 9525"/>
              </a:gdLst>
              <a:ahLst/>
              <a:cxnLst>
                <a:cxn ang="0">
                  <a:pos x="connsiteX0" y="connsiteY0"/>
                </a:cxn>
                <a:cxn ang="0">
                  <a:pos x="connsiteX1" y="connsiteY1"/>
                </a:cxn>
              </a:cxnLst>
              <a:rect l="l" t="t" r="r" b="b"/>
              <a:pathLst>
                <a:path w="9525" h="9525">
                  <a:moveTo>
                    <a:pt x="7990" y="7545"/>
                  </a:moveTo>
                  <a:cubicBezTo>
                    <a:pt x="7990" y="5640"/>
                    <a:pt x="6085" y="11355"/>
                    <a:pt x="7990" y="7545"/>
                  </a:cubicBezTo>
                  <a:close/>
                </a:path>
              </a:pathLst>
            </a:custGeom>
            <a:grpFill/>
            <a:ln w="9525" cap="flat">
              <a:noFill/>
              <a:prstDash val="solid"/>
              <a:miter/>
            </a:ln>
          </p:spPr>
          <p:txBody>
            <a:bodyPr rtlCol="0" anchor="ctr"/>
            <a:lstStyle/>
            <a:p>
              <a:endParaRPr lang="en-US">
                <a:solidFill>
                  <a:prstClr val="black"/>
                </a:solidFill>
              </a:endParaRPr>
            </a:p>
          </p:txBody>
        </p:sp>
        <p:sp>
          <p:nvSpPr>
            <p:cNvPr id="486" name="Freeform: Shape 485">
              <a:extLst>
                <a:ext uri="{FF2B5EF4-FFF2-40B4-BE49-F238E27FC236}">
                  <a16:creationId xmlns:a16="http://schemas.microsoft.com/office/drawing/2014/main" xmlns="" id="{CEC915F8-5286-44DC-865F-7CE255F68B9D}"/>
                </a:ext>
              </a:extLst>
            </p:cNvPr>
            <p:cNvSpPr/>
            <p:nvPr/>
          </p:nvSpPr>
          <p:spPr>
            <a:xfrm>
              <a:off x="7356634" y="25188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7" name="Freeform: Shape 486">
              <a:extLst>
                <a:ext uri="{FF2B5EF4-FFF2-40B4-BE49-F238E27FC236}">
                  <a16:creationId xmlns:a16="http://schemas.microsoft.com/office/drawing/2014/main" xmlns="" id="{AAFF7C18-5CF2-4A25-87D6-820ECF506228}"/>
                </a:ext>
              </a:extLst>
            </p:cNvPr>
            <p:cNvSpPr/>
            <p:nvPr/>
          </p:nvSpPr>
          <p:spPr>
            <a:xfrm>
              <a:off x="7408063" y="2419826"/>
              <a:ext cx="19050" cy="19050"/>
            </a:xfrm>
            <a:custGeom>
              <a:avLst/>
              <a:gdLst>
                <a:gd name="connsiteX0" fmla="*/ 12865 w 19050"/>
                <a:gd name="connsiteY0" fmla="*/ 7144 h 19050"/>
                <a:gd name="connsiteX1" fmla="*/ 12865 w 19050"/>
                <a:gd name="connsiteY1" fmla="*/ 7144 h 19050"/>
              </a:gdLst>
              <a:ahLst/>
              <a:cxnLst>
                <a:cxn ang="0">
                  <a:pos x="connsiteX0" y="connsiteY0"/>
                </a:cxn>
                <a:cxn ang="0">
                  <a:pos x="connsiteX1" y="connsiteY1"/>
                </a:cxn>
              </a:cxnLst>
              <a:rect l="l" t="t" r="r" b="b"/>
              <a:pathLst>
                <a:path w="19050" h="19050">
                  <a:moveTo>
                    <a:pt x="12865" y="7144"/>
                  </a:moveTo>
                  <a:cubicBezTo>
                    <a:pt x="11912" y="9049"/>
                    <a:pt x="482" y="29051"/>
                    <a:pt x="12865"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8" name="Freeform: Shape 487">
              <a:extLst>
                <a:ext uri="{FF2B5EF4-FFF2-40B4-BE49-F238E27FC236}">
                  <a16:creationId xmlns:a16="http://schemas.microsoft.com/office/drawing/2014/main" xmlns="" id="{AF4230FA-8D31-4A7A-8038-2C03276901E7}"/>
                </a:ext>
              </a:extLst>
            </p:cNvPr>
            <p:cNvSpPr/>
            <p:nvPr/>
          </p:nvSpPr>
          <p:spPr>
            <a:xfrm>
              <a:off x="7296626" y="2458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9" name="Freeform: Shape 488">
              <a:extLst>
                <a:ext uri="{FF2B5EF4-FFF2-40B4-BE49-F238E27FC236}">
                  <a16:creationId xmlns:a16="http://schemas.microsoft.com/office/drawing/2014/main" xmlns="" id="{5A5C00F1-C219-4963-8B7A-CA0F6566D74E}"/>
                </a:ext>
              </a:extLst>
            </p:cNvPr>
            <p:cNvSpPr/>
            <p:nvPr/>
          </p:nvSpPr>
          <p:spPr>
            <a:xfrm>
              <a:off x="7296626" y="245697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0" name="Freeform: Shape 489">
              <a:extLst>
                <a:ext uri="{FF2B5EF4-FFF2-40B4-BE49-F238E27FC236}">
                  <a16:creationId xmlns:a16="http://schemas.microsoft.com/office/drawing/2014/main" xmlns="" id="{D27E7670-5CD6-4874-A591-95A8FFAB1023}"/>
                </a:ext>
              </a:extLst>
            </p:cNvPr>
            <p:cNvSpPr/>
            <p:nvPr/>
          </p:nvSpPr>
          <p:spPr>
            <a:xfrm>
              <a:off x="7387114" y="24998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666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1" name="Freeform: Shape 490">
              <a:extLst>
                <a:ext uri="{FF2B5EF4-FFF2-40B4-BE49-F238E27FC236}">
                  <a16:creationId xmlns:a16="http://schemas.microsoft.com/office/drawing/2014/main" xmlns="" id="{D7763EC7-D1D1-4E5E-8EB9-2F42FEC7EB4C}"/>
                </a:ext>
              </a:extLst>
            </p:cNvPr>
            <p:cNvSpPr/>
            <p:nvPr/>
          </p:nvSpPr>
          <p:spPr>
            <a:xfrm>
              <a:off x="7389971" y="2484972"/>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10001" y="8672"/>
                    <a:pt x="11906" y="3910"/>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492" name="Freeform: Shape 491">
              <a:extLst>
                <a:ext uri="{FF2B5EF4-FFF2-40B4-BE49-F238E27FC236}">
                  <a16:creationId xmlns:a16="http://schemas.microsoft.com/office/drawing/2014/main" xmlns="" id="{E3CA08F7-0DC0-45EA-9E86-4E6BCA671834}"/>
                </a:ext>
              </a:extLst>
            </p:cNvPr>
            <p:cNvSpPr/>
            <p:nvPr/>
          </p:nvSpPr>
          <p:spPr>
            <a:xfrm>
              <a:off x="7358022" y="2521743"/>
              <a:ext cx="38100" cy="9525"/>
            </a:xfrm>
            <a:custGeom>
              <a:avLst/>
              <a:gdLst>
                <a:gd name="connsiteX0" fmla="*/ 9566 w 38100"/>
                <a:gd name="connsiteY0" fmla="*/ 7144 h 9525"/>
                <a:gd name="connsiteX1" fmla="*/ 9566 w 38100"/>
                <a:gd name="connsiteY1" fmla="*/ 7144 h 9525"/>
              </a:gdLst>
              <a:ahLst/>
              <a:cxnLst>
                <a:cxn ang="0">
                  <a:pos x="connsiteX0" y="connsiteY0"/>
                </a:cxn>
                <a:cxn ang="0">
                  <a:pos x="connsiteX1" y="connsiteY1"/>
                </a:cxn>
              </a:cxnLst>
              <a:rect l="l" t="t" r="r" b="b"/>
              <a:pathLst>
                <a:path w="38100" h="9525">
                  <a:moveTo>
                    <a:pt x="9566" y="7144"/>
                  </a:moveTo>
                  <a:cubicBezTo>
                    <a:pt x="-6627" y="10001"/>
                    <a:pt x="65763" y="10954"/>
                    <a:pt x="956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3" name="Freeform: Shape 492">
              <a:extLst>
                <a:ext uri="{FF2B5EF4-FFF2-40B4-BE49-F238E27FC236}">
                  <a16:creationId xmlns:a16="http://schemas.microsoft.com/office/drawing/2014/main" xmlns="" id="{D64FCC17-C3FA-4DBA-9F5F-F50F7E58F417}"/>
                </a:ext>
              </a:extLst>
            </p:cNvPr>
            <p:cNvSpPr/>
            <p:nvPr/>
          </p:nvSpPr>
          <p:spPr>
            <a:xfrm>
              <a:off x="7372826" y="2508937"/>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7567"/>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94" name="Freeform: Shape 493">
              <a:extLst>
                <a:ext uri="{FF2B5EF4-FFF2-40B4-BE49-F238E27FC236}">
                  <a16:creationId xmlns:a16="http://schemas.microsoft.com/office/drawing/2014/main" xmlns="" id="{BA4F13B1-0694-4EB1-B652-847CE7149EBF}"/>
                </a:ext>
              </a:extLst>
            </p:cNvPr>
            <p:cNvSpPr/>
            <p:nvPr/>
          </p:nvSpPr>
          <p:spPr>
            <a:xfrm>
              <a:off x="7365206" y="251436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95" name="Freeform: Shape 494">
              <a:extLst>
                <a:ext uri="{FF2B5EF4-FFF2-40B4-BE49-F238E27FC236}">
                  <a16:creationId xmlns:a16="http://schemas.microsoft.com/office/drawing/2014/main" xmlns="" id="{37FA484B-9E24-4152-A351-BBD22EA9A14B}"/>
                </a:ext>
              </a:extLst>
            </p:cNvPr>
            <p:cNvSpPr/>
            <p:nvPr/>
          </p:nvSpPr>
          <p:spPr>
            <a:xfrm>
              <a:off x="7386161" y="248872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9049"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496" name="Freeform: Shape 495">
              <a:extLst>
                <a:ext uri="{FF2B5EF4-FFF2-40B4-BE49-F238E27FC236}">
                  <a16:creationId xmlns:a16="http://schemas.microsoft.com/office/drawing/2014/main" xmlns="" id="{B8CDC33E-C61C-44D2-95D9-19C4ACDCF6D6}"/>
                </a:ext>
              </a:extLst>
            </p:cNvPr>
            <p:cNvSpPr/>
            <p:nvPr/>
          </p:nvSpPr>
          <p:spPr>
            <a:xfrm>
              <a:off x="7387114" y="24979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7" name="Freeform: Shape 496">
              <a:extLst>
                <a:ext uri="{FF2B5EF4-FFF2-40B4-BE49-F238E27FC236}">
                  <a16:creationId xmlns:a16="http://schemas.microsoft.com/office/drawing/2014/main" xmlns="" id="{EC40D927-BACC-4DE3-91DA-F77C14C0D419}"/>
                </a:ext>
              </a:extLst>
            </p:cNvPr>
            <p:cNvSpPr/>
            <p:nvPr/>
          </p:nvSpPr>
          <p:spPr>
            <a:xfrm>
              <a:off x="7341394" y="248840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8" name="Freeform: Shape 497">
              <a:extLst>
                <a:ext uri="{FF2B5EF4-FFF2-40B4-BE49-F238E27FC236}">
                  <a16:creationId xmlns:a16="http://schemas.microsoft.com/office/drawing/2014/main" xmlns="" id="{D60A07D5-E9C9-424D-AE9F-5842D60D5E75}"/>
                </a:ext>
              </a:extLst>
            </p:cNvPr>
            <p:cNvSpPr/>
            <p:nvPr/>
          </p:nvSpPr>
          <p:spPr>
            <a:xfrm>
              <a:off x="7355681" y="2506955"/>
              <a:ext cx="28575" cy="19050"/>
            </a:xfrm>
            <a:custGeom>
              <a:avLst/>
              <a:gdLst>
                <a:gd name="connsiteX0" fmla="*/ 7144 w 28575"/>
                <a:gd name="connsiteY0" fmla="*/ 15264 h 19050"/>
                <a:gd name="connsiteX1" fmla="*/ 7144 w 28575"/>
                <a:gd name="connsiteY1" fmla="*/ 15264 h 19050"/>
              </a:gdLst>
              <a:ahLst/>
              <a:cxnLst>
                <a:cxn ang="0">
                  <a:pos x="connsiteX0" y="connsiteY0"/>
                </a:cxn>
                <a:cxn ang="0">
                  <a:pos x="connsiteX1" y="connsiteY1"/>
                </a:cxn>
              </a:cxnLst>
              <a:rect l="l" t="t" r="r" b="b"/>
              <a:pathLst>
                <a:path w="28575" h="19050">
                  <a:moveTo>
                    <a:pt x="7144" y="15264"/>
                  </a:moveTo>
                  <a:cubicBezTo>
                    <a:pt x="26194" y="11454"/>
                    <a:pt x="26194" y="-928"/>
                    <a:pt x="7144" y="15264"/>
                  </a:cubicBezTo>
                  <a:close/>
                </a:path>
              </a:pathLst>
            </a:custGeom>
            <a:grpFill/>
            <a:ln w="9525" cap="flat">
              <a:noFill/>
              <a:prstDash val="solid"/>
              <a:miter/>
            </a:ln>
          </p:spPr>
          <p:txBody>
            <a:bodyPr rtlCol="0" anchor="ctr"/>
            <a:lstStyle/>
            <a:p>
              <a:endParaRPr lang="en-US">
                <a:solidFill>
                  <a:prstClr val="black"/>
                </a:solidFill>
              </a:endParaRPr>
            </a:p>
          </p:txBody>
        </p:sp>
        <p:sp>
          <p:nvSpPr>
            <p:cNvPr id="499" name="Freeform: Shape 498">
              <a:extLst>
                <a:ext uri="{FF2B5EF4-FFF2-40B4-BE49-F238E27FC236}">
                  <a16:creationId xmlns:a16="http://schemas.microsoft.com/office/drawing/2014/main" xmlns="" id="{AFF76391-EDEC-46FB-BBC5-D04CB9BB4ECB}"/>
                </a:ext>
              </a:extLst>
            </p:cNvPr>
            <p:cNvSpPr/>
            <p:nvPr/>
          </p:nvSpPr>
          <p:spPr>
            <a:xfrm>
              <a:off x="7383304" y="24922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00" name="Freeform: Shape 499">
              <a:extLst>
                <a:ext uri="{FF2B5EF4-FFF2-40B4-BE49-F238E27FC236}">
                  <a16:creationId xmlns:a16="http://schemas.microsoft.com/office/drawing/2014/main" xmlns="" id="{89BD7E13-B0CF-415D-9546-0E2BB05A64BE}"/>
                </a:ext>
              </a:extLst>
            </p:cNvPr>
            <p:cNvSpPr/>
            <p:nvPr/>
          </p:nvSpPr>
          <p:spPr>
            <a:xfrm>
              <a:off x="7385716" y="2518669"/>
              <a:ext cx="28575" cy="19050"/>
            </a:xfrm>
            <a:custGeom>
              <a:avLst/>
              <a:gdLst>
                <a:gd name="connsiteX0" fmla="*/ 26640 w 28575"/>
                <a:gd name="connsiteY0" fmla="*/ 11170 h 19050"/>
                <a:gd name="connsiteX1" fmla="*/ 7590 w 28575"/>
                <a:gd name="connsiteY1" fmla="*/ 8313 h 19050"/>
                <a:gd name="connsiteX2" fmla="*/ 26640 w 28575"/>
                <a:gd name="connsiteY2" fmla="*/ 11170 h 19050"/>
                <a:gd name="connsiteX3" fmla="*/ 24734 w 28575"/>
                <a:gd name="connsiteY3" fmla="*/ 13075 h 19050"/>
                <a:gd name="connsiteX4" fmla="*/ 23782 w 28575"/>
                <a:gd name="connsiteY4" fmla="*/ 12123 h 19050"/>
                <a:gd name="connsiteX5" fmla="*/ 24734 w 28575"/>
                <a:gd name="connsiteY5" fmla="*/ 13075 h 1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19050">
                  <a:moveTo>
                    <a:pt x="26640" y="11170"/>
                  </a:moveTo>
                  <a:cubicBezTo>
                    <a:pt x="9494" y="11170"/>
                    <a:pt x="5684" y="20695"/>
                    <a:pt x="7590" y="8313"/>
                  </a:cubicBezTo>
                  <a:cubicBezTo>
                    <a:pt x="13304" y="9265"/>
                    <a:pt x="26640" y="3550"/>
                    <a:pt x="26640" y="11170"/>
                  </a:cubicBezTo>
                  <a:close/>
                  <a:moveTo>
                    <a:pt x="24734" y="13075"/>
                  </a:moveTo>
                  <a:lnTo>
                    <a:pt x="23782" y="12123"/>
                  </a:lnTo>
                  <a:cubicBezTo>
                    <a:pt x="23782" y="13075"/>
                    <a:pt x="24734" y="13075"/>
                    <a:pt x="24734" y="13075"/>
                  </a:cubicBezTo>
                  <a:close/>
                </a:path>
              </a:pathLst>
            </a:custGeom>
            <a:grpFill/>
            <a:ln w="9525" cap="flat">
              <a:noFill/>
              <a:prstDash val="solid"/>
              <a:miter/>
            </a:ln>
          </p:spPr>
          <p:txBody>
            <a:bodyPr rtlCol="0" anchor="ctr"/>
            <a:lstStyle/>
            <a:p>
              <a:endParaRPr lang="en-US">
                <a:solidFill>
                  <a:prstClr val="black"/>
                </a:solidFill>
              </a:endParaRPr>
            </a:p>
          </p:txBody>
        </p:sp>
        <p:sp>
          <p:nvSpPr>
            <p:cNvPr id="501" name="Freeform: Shape 500">
              <a:extLst>
                <a:ext uri="{FF2B5EF4-FFF2-40B4-BE49-F238E27FC236}">
                  <a16:creationId xmlns:a16="http://schemas.microsoft.com/office/drawing/2014/main" xmlns="" id="{ED644F8C-E61A-4804-830C-B5D7912EF221}"/>
                </a:ext>
              </a:extLst>
            </p:cNvPr>
            <p:cNvSpPr/>
            <p:nvPr/>
          </p:nvSpPr>
          <p:spPr>
            <a:xfrm>
              <a:off x="7573804"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2" name="Freeform: Shape 501">
              <a:extLst>
                <a:ext uri="{FF2B5EF4-FFF2-40B4-BE49-F238E27FC236}">
                  <a16:creationId xmlns:a16="http://schemas.microsoft.com/office/drawing/2014/main" xmlns="" id="{60413C4C-DF4A-45CE-B84E-B72E2B7643C2}"/>
                </a:ext>
              </a:extLst>
            </p:cNvPr>
            <p:cNvSpPr/>
            <p:nvPr/>
          </p:nvSpPr>
          <p:spPr>
            <a:xfrm>
              <a:off x="7452836" y="244459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3" name="Freeform: Shape 502">
              <a:extLst>
                <a:ext uri="{FF2B5EF4-FFF2-40B4-BE49-F238E27FC236}">
                  <a16:creationId xmlns:a16="http://schemas.microsoft.com/office/drawing/2014/main" xmlns="" id="{7349DEA5-297E-44A1-AC8C-FB8A646597F6}"/>
                </a:ext>
              </a:extLst>
            </p:cNvPr>
            <p:cNvSpPr/>
            <p:nvPr/>
          </p:nvSpPr>
          <p:spPr>
            <a:xfrm>
              <a:off x="7468076" y="24207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04" name="Freeform: Shape 503">
              <a:extLst>
                <a:ext uri="{FF2B5EF4-FFF2-40B4-BE49-F238E27FC236}">
                  <a16:creationId xmlns:a16="http://schemas.microsoft.com/office/drawing/2014/main" xmlns="" id="{36C5E1FA-955D-4EF1-B3F5-A7D1D81659E9}"/>
                </a:ext>
              </a:extLst>
            </p:cNvPr>
            <p:cNvSpPr/>
            <p:nvPr/>
          </p:nvSpPr>
          <p:spPr>
            <a:xfrm>
              <a:off x="7562903" y="24360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5" name="Freeform: Shape 504">
              <a:extLst>
                <a:ext uri="{FF2B5EF4-FFF2-40B4-BE49-F238E27FC236}">
                  <a16:creationId xmlns:a16="http://schemas.microsoft.com/office/drawing/2014/main" xmlns="" id="{C207329B-6009-4D05-B52D-58BD90219D7A}"/>
                </a:ext>
              </a:extLst>
            </p:cNvPr>
            <p:cNvSpPr/>
            <p:nvPr/>
          </p:nvSpPr>
          <p:spPr>
            <a:xfrm>
              <a:off x="7502366" y="243411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8096"/>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6" name="Freeform: Shape 505">
              <a:extLst>
                <a:ext uri="{FF2B5EF4-FFF2-40B4-BE49-F238E27FC236}">
                  <a16:creationId xmlns:a16="http://schemas.microsoft.com/office/drawing/2014/main" xmlns="" id="{D3B0E3B7-0F42-499E-BCC2-959685AE7501}"/>
                </a:ext>
              </a:extLst>
            </p:cNvPr>
            <p:cNvSpPr/>
            <p:nvPr/>
          </p:nvSpPr>
          <p:spPr>
            <a:xfrm>
              <a:off x="7468076" y="242321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07" name="Freeform: Shape 506">
              <a:extLst>
                <a:ext uri="{FF2B5EF4-FFF2-40B4-BE49-F238E27FC236}">
                  <a16:creationId xmlns:a16="http://schemas.microsoft.com/office/drawing/2014/main" xmlns="" id="{7F86404D-A987-477D-B328-C9F58A844C39}"/>
                </a:ext>
              </a:extLst>
            </p:cNvPr>
            <p:cNvSpPr/>
            <p:nvPr/>
          </p:nvSpPr>
          <p:spPr>
            <a:xfrm>
              <a:off x="7445216" y="24255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8" name="Freeform: Shape 507">
              <a:extLst>
                <a:ext uri="{FF2B5EF4-FFF2-40B4-BE49-F238E27FC236}">
                  <a16:creationId xmlns:a16="http://schemas.microsoft.com/office/drawing/2014/main" xmlns="" id="{DD9B3887-6E5B-4C34-BE28-0F7CFA29678A}"/>
                </a:ext>
              </a:extLst>
            </p:cNvPr>
            <p:cNvSpPr/>
            <p:nvPr/>
          </p:nvSpPr>
          <p:spPr>
            <a:xfrm>
              <a:off x="7446698" y="244459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509" name="Freeform: Shape 508">
              <a:extLst>
                <a:ext uri="{FF2B5EF4-FFF2-40B4-BE49-F238E27FC236}">
                  <a16:creationId xmlns:a16="http://schemas.microsoft.com/office/drawing/2014/main" xmlns="" id="{0F65CC33-11A8-469C-B805-C09B1E3C904F}"/>
                </a:ext>
              </a:extLst>
            </p:cNvPr>
            <p:cNvSpPr/>
            <p:nvPr/>
          </p:nvSpPr>
          <p:spPr>
            <a:xfrm>
              <a:off x="7420451" y="243220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0" name="Freeform: Shape 509">
              <a:extLst>
                <a:ext uri="{FF2B5EF4-FFF2-40B4-BE49-F238E27FC236}">
                  <a16:creationId xmlns:a16="http://schemas.microsoft.com/office/drawing/2014/main" xmlns="" id="{999B29B8-19EA-4DA2-A568-6E82FF91C956}"/>
                </a:ext>
              </a:extLst>
            </p:cNvPr>
            <p:cNvSpPr/>
            <p:nvPr/>
          </p:nvSpPr>
          <p:spPr>
            <a:xfrm>
              <a:off x="7444264" y="24398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1" name="Freeform: Shape 510">
              <a:extLst>
                <a:ext uri="{FF2B5EF4-FFF2-40B4-BE49-F238E27FC236}">
                  <a16:creationId xmlns:a16="http://schemas.microsoft.com/office/drawing/2014/main" xmlns="" id="{14252505-0099-42FB-9784-F79CC42E3F05}"/>
                </a:ext>
              </a:extLst>
            </p:cNvPr>
            <p:cNvSpPr/>
            <p:nvPr/>
          </p:nvSpPr>
          <p:spPr>
            <a:xfrm>
              <a:off x="7581001" y="24550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2" name="Freeform: Shape 511">
              <a:extLst>
                <a:ext uri="{FF2B5EF4-FFF2-40B4-BE49-F238E27FC236}">
                  <a16:creationId xmlns:a16="http://schemas.microsoft.com/office/drawing/2014/main" xmlns="" id="{7D794CE7-D147-42E3-9E09-F1A33DDACFFF}"/>
                </a:ext>
              </a:extLst>
            </p:cNvPr>
            <p:cNvSpPr/>
            <p:nvPr/>
          </p:nvSpPr>
          <p:spPr>
            <a:xfrm>
              <a:off x="7584281" y="244459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13" name="Freeform: Shape 512">
              <a:extLst>
                <a:ext uri="{FF2B5EF4-FFF2-40B4-BE49-F238E27FC236}">
                  <a16:creationId xmlns:a16="http://schemas.microsoft.com/office/drawing/2014/main" xmlns="" id="{03884BAB-DC43-4C8B-B1B8-D927E64C0869}"/>
                </a:ext>
              </a:extLst>
            </p:cNvPr>
            <p:cNvSpPr/>
            <p:nvPr/>
          </p:nvSpPr>
          <p:spPr>
            <a:xfrm>
              <a:off x="7518559" y="2442160"/>
              <a:ext cx="9525" cy="9525"/>
            </a:xfrm>
            <a:custGeom>
              <a:avLst/>
              <a:gdLst>
                <a:gd name="connsiteX0" fmla="*/ 7144 w 9525"/>
                <a:gd name="connsiteY0" fmla="*/ 7670 h 9525"/>
                <a:gd name="connsiteX1" fmla="*/ 8096 w 9525"/>
                <a:gd name="connsiteY1" fmla="*/ 10527 h 9525"/>
                <a:gd name="connsiteX2" fmla="*/ 7144 w 9525"/>
                <a:gd name="connsiteY2" fmla="*/ 7670 h 9525"/>
              </a:gdLst>
              <a:ahLst/>
              <a:cxnLst>
                <a:cxn ang="0">
                  <a:pos x="connsiteX0" y="connsiteY0"/>
                </a:cxn>
                <a:cxn ang="0">
                  <a:pos x="connsiteX1" y="connsiteY1"/>
                </a:cxn>
                <a:cxn ang="0">
                  <a:pos x="connsiteX2" y="connsiteY2"/>
                </a:cxn>
              </a:cxnLst>
              <a:rect l="l" t="t" r="r" b="b"/>
              <a:pathLst>
                <a:path w="9525" h="9525">
                  <a:moveTo>
                    <a:pt x="7144" y="7670"/>
                  </a:moveTo>
                  <a:cubicBezTo>
                    <a:pt x="7144" y="8622"/>
                    <a:pt x="8096" y="9575"/>
                    <a:pt x="8096" y="10527"/>
                  </a:cubicBezTo>
                  <a:cubicBezTo>
                    <a:pt x="9049" y="9575"/>
                    <a:pt x="8096" y="5765"/>
                    <a:pt x="7144" y="7670"/>
                  </a:cubicBezTo>
                  <a:close/>
                </a:path>
              </a:pathLst>
            </a:custGeom>
            <a:grpFill/>
            <a:ln w="9525" cap="flat">
              <a:noFill/>
              <a:prstDash val="solid"/>
              <a:miter/>
            </a:ln>
          </p:spPr>
          <p:txBody>
            <a:bodyPr rtlCol="0" anchor="ctr"/>
            <a:lstStyle/>
            <a:p>
              <a:endParaRPr lang="en-US">
                <a:solidFill>
                  <a:prstClr val="black"/>
                </a:solidFill>
              </a:endParaRPr>
            </a:p>
          </p:txBody>
        </p:sp>
        <p:sp>
          <p:nvSpPr>
            <p:cNvPr id="514" name="Freeform: Shape 513">
              <a:extLst>
                <a:ext uri="{FF2B5EF4-FFF2-40B4-BE49-F238E27FC236}">
                  <a16:creationId xmlns:a16="http://schemas.microsoft.com/office/drawing/2014/main" xmlns="" id="{A331F8F7-CA21-406C-8D8F-960BABE14F35}"/>
                </a:ext>
              </a:extLst>
            </p:cNvPr>
            <p:cNvSpPr/>
            <p:nvPr/>
          </p:nvSpPr>
          <p:spPr>
            <a:xfrm>
              <a:off x="7576661" y="249316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7144"/>
                    <a:pt x="8096"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5" name="Freeform: Shape 514">
              <a:extLst>
                <a:ext uri="{FF2B5EF4-FFF2-40B4-BE49-F238E27FC236}">
                  <a16:creationId xmlns:a16="http://schemas.microsoft.com/office/drawing/2014/main" xmlns="" id="{F794D562-E023-421B-9962-41F634AE7C05}"/>
                </a:ext>
              </a:extLst>
            </p:cNvPr>
            <p:cNvSpPr/>
            <p:nvPr/>
          </p:nvSpPr>
          <p:spPr>
            <a:xfrm>
              <a:off x="7576661" y="249126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6" name="Freeform: Shape 515">
              <a:extLst>
                <a:ext uri="{FF2B5EF4-FFF2-40B4-BE49-F238E27FC236}">
                  <a16:creationId xmlns:a16="http://schemas.microsoft.com/office/drawing/2014/main" xmlns="" id="{1F4F3992-A23B-465D-9CC3-61EC70EAF9BC}"/>
                </a:ext>
              </a:extLst>
            </p:cNvPr>
            <p:cNvSpPr/>
            <p:nvPr/>
          </p:nvSpPr>
          <p:spPr>
            <a:xfrm>
              <a:off x="7519088" y="2496264"/>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6615" y="6906"/>
                    <a:pt x="7567" y="7858"/>
                  </a:cubicBezTo>
                  <a:cubicBezTo>
                    <a:pt x="6615" y="7858"/>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517" name="Freeform: Shape 516">
              <a:extLst>
                <a:ext uri="{FF2B5EF4-FFF2-40B4-BE49-F238E27FC236}">
                  <a16:creationId xmlns:a16="http://schemas.microsoft.com/office/drawing/2014/main" xmlns="" id="{0D7CD9BA-B039-475E-A917-8E526B4495FE}"/>
                </a:ext>
              </a:extLst>
            </p:cNvPr>
            <p:cNvSpPr/>
            <p:nvPr/>
          </p:nvSpPr>
          <p:spPr>
            <a:xfrm>
              <a:off x="7585722" y="2430169"/>
              <a:ext cx="9525" cy="28575"/>
            </a:xfrm>
            <a:custGeom>
              <a:avLst/>
              <a:gdLst>
                <a:gd name="connsiteX0" fmla="*/ 7608 w 9525"/>
                <a:gd name="connsiteY0" fmla="*/ 23471 h 28575"/>
                <a:gd name="connsiteX1" fmla="*/ 7608 w 9525"/>
                <a:gd name="connsiteY1" fmla="*/ 23471 h 28575"/>
              </a:gdLst>
              <a:ahLst/>
              <a:cxnLst>
                <a:cxn ang="0">
                  <a:pos x="connsiteX0" y="connsiteY0"/>
                </a:cxn>
                <a:cxn ang="0">
                  <a:pos x="connsiteX1" y="connsiteY1"/>
                </a:cxn>
              </a:cxnLst>
              <a:rect l="l" t="t" r="r" b="b"/>
              <a:pathLst>
                <a:path w="9525" h="28575">
                  <a:moveTo>
                    <a:pt x="7608" y="23471"/>
                  </a:moveTo>
                  <a:cubicBezTo>
                    <a:pt x="10465" y="-6057"/>
                    <a:pt x="5703" y="11088"/>
                    <a:pt x="7608" y="23471"/>
                  </a:cubicBezTo>
                  <a:close/>
                </a:path>
              </a:pathLst>
            </a:custGeom>
            <a:grpFill/>
            <a:ln w="9525" cap="flat">
              <a:noFill/>
              <a:prstDash val="solid"/>
              <a:miter/>
            </a:ln>
          </p:spPr>
          <p:txBody>
            <a:bodyPr rtlCol="0" anchor="ctr"/>
            <a:lstStyle/>
            <a:p>
              <a:endParaRPr lang="en-US">
                <a:solidFill>
                  <a:prstClr val="black"/>
                </a:solidFill>
              </a:endParaRPr>
            </a:p>
          </p:txBody>
        </p:sp>
        <p:sp>
          <p:nvSpPr>
            <p:cNvPr id="518" name="Freeform: Shape 517">
              <a:extLst>
                <a:ext uri="{FF2B5EF4-FFF2-40B4-BE49-F238E27FC236}">
                  <a16:creationId xmlns:a16="http://schemas.microsoft.com/office/drawing/2014/main" xmlns="" id="{BCE4288C-6874-428E-9545-EF23307A5B54}"/>
                </a:ext>
              </a:extLst>
            </p:cNvPr>
            <p:cNvSpPr/>
            <p:nvPr/>
          </p:nvSpPr>
          <p:spPr>
            <a:xfrm>
              <a:off x="7582376" y="24822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19" name="Freeform: Shape 518">
              <a:extLst>
                <a:ext uri="{FF2B5EF4-FFF2-40B4-BE49-F238E27FC236}">
                  <a16:creationId xmlns:a16="http://schemas.microsoft.com/office/drawing/2014/main" xmlns="" id="{9D65D35E-6B82-4B05-83C1-B7A051980A13}"/>
                </a:ext>
              </a:extLst>
            </p:cNvPr>
            <p:cNvSpPr/>
            <p:nvPr/>
          </p:nvSpPr>
          <p:spPr>
            <a:xfrm>
              <a:off x="7421404" y="251602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0" name="Freeform: Shape 519">
              <a:extLst>
                <a:ext uri="{FF2B5EF4-FFF2-40B4-BE49-F238E27FC236}">
                  <a16:creationId xmlns:a16="http://schemas.microsoft.com/office/drawing/2014/main" xmlns="" id="{14D7DA7E-CA87-449C-83C2-AE5897EEC658}"/>
                </a:ext>
              </a:extLst>
            </p:cNvPr>
            <p:cNvSpPr/>
            <p:nvPr/>
          </p:nvSpPr>
          <p:spPr>
            <a:xfrm>
              <a:off x="7580471" y="2462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1" name="Freeform: Shape 520">
              <a:extLst>
                <a:ext uri="{FF2B5EF4-FFF2-40B4-BE49-F238E27FC236}">
                  <a16:creationId xmlns:a16="http://schemas.microsoft.com/office/drawing/2014/main" xmlns="" id="{495B0D20-C04E-4B06-8F02-0782D44AD442}"/>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2" name="Freeform: Shape 521">
              <a:extLst>
                <a:ext uri="{FF2B5EF4-FFF2-40B4-BE49-F238E27FC236}">
                  <a16:creationId xmlns:a16="http://schemas.microsoft.com/office/drawing/2014/main" xmlns="" id="{BF16ADF4-A695-4D50-8784-FBCD5AFA94A4}"/>
                </a:ext>
              </a:extLst>
            </p:cNvPr>
            <p:cNvSpPr/>
            <p:nvPr/>
          </p:nvSpPr>
          <p:spPr>
            <a:xfrm>
              <a:off x="7430929" y="24264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3" name="Freeform: Shape 522">
              <a:extLst>
                <a:ext uri="{FF2B5EF4-FFF2-40B4-BE49-F238E27FC236}">
                  <a16:creationId xmlns:a16="http://schemas.microsoft.com/office/drawing/2014/main" xmlns="" id="{F5450C3C-5A2E-418E-B5A9-7A04008C3600}"/>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4" name="Freeform: Shape 523">
              <a:extLst>
                <a:ext uri="{FF2B5EF4-FFF2-40B4-BE49-F238E27FC236}">
                  <a16:creationId xmlns:a16="http://schemas.microsoft.com/office/drawing/2014/main" xmlns="" id="{0CBA7698-5062-460E-98A8-B09989B6D170}"/>
                </a:ext>
              </a:extLst>
            </p:cNvPr>
            <p:cNvSpPr/>
            <p:nvPr/>
          </p:nvSpPr>
          <p:spPr>
            <a:xfrm>
              <a:off x="7470934" y="249888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25" name="Freeform: Shape 524">
              <a:extLst>
                <a:ext uri="{FF2B5EF4-FFF2-40B4-BE49-F238E27FC236}">
                  <a16:creationId xmlns:a16="http://schemas.microsoft.com/office/drawing/2014/main" xmlns="" id="{A771278B-79F4-4F6F-ADC9-99620F067776}"/>
                </a:ext>
              </a:extLst>
            </p:cNvPr>
            <p:cNvSpPr/>
            <p:nvPr/>
          </p:nvSpPr>
          <p:spPr>
            <a:xfrm>
              <a:off x="7462361" y="2494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6" name="Freeform: Shape 525">
              <a:extLst>
                <a:ext uri="{FF2B5EF4-FFF2-40B4-BE49-F238E27FC236}">
                  <a16:creationId xmlns:a16="http://schemas.microsoft.com/office/drawing/2014/main" xmlns="" id="{5CDA3E53-60F0-49EA-8740-A5CE5F82C2F0}"/>
                </a:ext>
              </a:extLst>
            </p:cNvPr>
            <p:cNvSpPr/>
            <p:nvPr/>
          </p:nvSpPr>
          <p:spPr>
            <a:xfrm>
              <a:off x="7514034" y="242458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7144"/>
                    <a:pt x="7858"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7" name="Freeform: Shape 526">
              <a:extLst>
                <a:ext uri="{FF2B5EF4-FFF2-40B4-BE49-F238E27FC236}">
                  <a16:creationId xmlns:a16="http://schemas.microsoft.com/office/drawing/2014/main" xmlns="" id="{D95D07F3-133A-4CC7-8BE6-C0063CCCA944}"/>
                </a:ext>
              </a:extLst>
            </p:cNvPr>
            <p:cNvSpPr/>
            <p:nvPr/>
          </p:nvSpPr>
          <p:spPr>
            <a:xfrm>
              <a:off x="7429976" y="25169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8" name="Freeform: Shape 527">
              <a:extLst>
                <a:ext uri="{FF2B5EF4-FFF2-40B4-BE49-F238E27FC236}">
                  <a16:creationId xmlns:a16="http://schemas.microsoft.com/office/drawing/2014/main" xmlns="" id="{086C44FD-9707-4FB9-8A8F-108440B525D4}"/>
                </a:ext>
              </a:extLst>
            </p:cNvPr>
            <p:cNvSpPr/>
            <p:nvPr/>
          </p:nvSpPr>
          <p:spPr>
            <a:xfrm>
              <a:off x="7481411" y="2477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9" name="Freeform: Shape 528">
              <a:extLst>
                <a:ext uri="{FF2B5EF4-FFF2-40B4-BE49-F238E27FC236}">
                  <a16:creationId xmlns:a16="http://schemas.microsoft.com/office/drawing/2014/main" xmlns="" id="{2F330BC7-0270-4BC3-A40E-93007A06202E}"/>
                </a:ext>
              </a:extLst>
            </p:cNvPr>
            <p:cNvSpPr/>
            <p:nvPr/>
          </p:nvSpPr>
          <p:spPr>
            <a:xfrm>
              <a:off x="7484297" y="2471605"/>
              <a:ext cx="9525" cy="19050"/>
            </a:xfrm>
            <a:custGeom>
              <a:avLst/>
              <a:gdLst>
                <a:gd name="connsiteX0" fmla="*/ 9020 w 9525"/>
                <a:gd name="connsiteY0" fmla="*/ 16325 h 19050"/>
                <a:gd name="connsiteX1" fmla="*/ 9020 w 9525"/>
                <a:gd name="connsiteY1" fmla="*/ 16325 h 19050"/>
              </a:gdLst>
              <a:ahLst/>
              <a:cxnLst>
                <a:cxn ang="0">
                  <a:pos x="connsiteX0" y="connsiteY0"/>
                </a:cxn>
                <a:cxn ang="0">
                  <a:pos x="connsiteX1" y="connsiteY1"/>
                </a:cxn>
              </a:cxnLst>
              <a:rect l="l" t="t" r="r" b="b"/>
              <a:pathLst>
                <a:path w="9525" h="19050">
                  <a:moveTo>
                    <a:pt x="9020" y="16325"/>
                  </a:moveTo>
                  <a:cubicBezTo>
                    <a:pt x="12830" y="-6535"/>
                    <a:pt x="3305" y="21087"/>
                    <a:pt x="9020" y="16325"/>
                  </a:cubicBezTo>
                  <a:close/>
                </a:path>
              </a:pathLst>
            </a:custGeom>
            <a:grpFill/>
            <a:ln w="9525" cap="flat">
              <a:noFill/>
              <a:prstDash val="solid"/>
              <a:miter/>
            </a:ln>
          </p:spPr>
          <p:txBody>
            <a:bodyPr rtlCol="0" anchor="ctr"/>
            <a:lstStyle/>
            <a:p>
              <a:endParaRPr lang="en-US">
                <a:solidFill>
                  <a:prstClr val="black"/>
                </a:solidFill>
              </a:endParaRPr>
            </a:p>
          </p:txBody>
        </p:sp>
        <p:sp>
          <p:nvSpPr>
            <p:cNvPr id="530" name="Freeform: Shape 529">
              <a:extLst>
                <a:ext uri="{FF2B5EF4-FFF2-40B4-BE49-F238E27FC236}">
                  <a16:creationId xmlns:a16="http://schemas.microsoft.com/office/drawing/2014/main" xmlns="" id="{6E9482A2-29A7-454C-85E5-7DA005588191}"/>
                </a:ext>
              </a:extLst>
            </p:cNvPr>
            <p:cNvSpPr/>
            <p:nvPr/>
          </p:nvSpPr>
          <p:spPr>
            <a:xfrm>
              <a:off x="7485751" y="248173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1" name="Freeform: Shape 530">
              <a:extLst>
                <a:ext uri="{FF2B5EF4-FFF2-40B4-BE49-F238E27FC236}">
                  <a16:creationId xmlns:a16="http://schemas.microsoft.com/office/drawing/2014/main" xmlns="" id="{455D90A7-53EB-4157-B06A-B09430B99830}"/>
                </a:ext>
              </a:extLst>
            </p:cNvPr>
            <p:cNvSpPr/>
            <p:nvPr/>
          </p:nvSpPr>
          <p:spPr>
            <a:xfrm>
              <a:off x="7501414" y="2486739"/>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32" name="Freeform: Shape 531">
              <a:extLst>
                <a:ext uri="{FF2B5EF4-FFF2-40B4-BE49-F238E27FC236}">
                  <a16:creationId xmlns:a16="http://schemas.microsoft.com/office/drawing/2014/main" xmlns="" id="{D36C8E6C-9D3A-4FF1-A206-85F3A7E6CDFB}"/>
                </a:ext>
              </a:extLst>
            </p:cNvPr>
            <p:cNvSpPr/>
            <p:nvPr/>
          </p:nvSpPr>
          <p:spPr>
            <a:xfrm>
              <a:off x="7394734" y="248554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3" name="Freeform: Shape 532">
              <a:extLst>
                <a:ext uri="{FF2B5EF4-FFF2-40B4-BE49-F238E27FC236}">
                  <a16:creationId xmlns:a16="http://schemas.microsoft.com/office/drawing/2014/main" xmlns="" id="{495C8725-D6E4-46B9-A291-FF663C140C45}"/>
                </a:ext>
              </a:extLst>
            </p:cNvPr>
            <p:cNvSpPr/>
            <p:nvPr/>
          </p:nvSpPr>
          <p:spPr>
            <a:xfrm>
              <a:off x="7536233" y="2463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6466"/>
                    <a:pt x="7567" y="8371"/>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534" name="Freeform: Shape 533">
              <a:extLst>
                <a:ext uri="{FF2B5EF4-FFF2-40B4-BE49-F238E27FC236}">
                  <a16:creationId xmlns:a16="http://schemas.microsoft.com/office/drawing/2014/main" xmlns="" id="{915C717F-040D-462A-A302-8C444AB00697}"/>
                </a:ext>
              </a:extLst>
            </p:cNvPr>
            <p:cNvSpPr/>
            <p:nvPr/>
          </p:nvSpPr>
          <p:spPr>
            <a:xfrm>
              <a:off x="7487126" y="247126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5" name="Freeform: Shape 534">
              <a:extLst>
                <a:ext uri="{FF2B5EF4-FFF2-40B4-BE49-F238E27FC236}">
                  <a16:creationId xmlns:a16="http://schemas.microsoft.com/office/drawing/2014/main" xmlns="" id="{83F90A75-A133-4DB3-B6CF-FA1A23D42BFE}"/>
                </a:ext>
              </a:extLst>
            </p:cNvPr>
            <p:cNvSpPr/>
            <p:nvPr/>
          </p:nvSpPr>
          <p:spPr>
            <a:xfrm>
              <a:off x="7538561" y="2471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190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6" name="Freeform: Shape 535">
              <a:extLst>
                <a:ext uri="{FF2B5EF4-FFF2-40B4-BE49-F238E27FC236}">
                  <a16:creationId xmlns:a16="http://schemas.microsoft.com/office/drawing/2014/main" xmlns="" id="{3DC24FCA-BD8E-46AE-8596-8975604D9AEA}"/>
                </a:ext>
              </a:extLst>
            </p:cNvPr>
            <p:cNvSpPr/>
            <p:nvPr/>
          </p:nvSpPr>
          <p:spPr>
            <a:xfrm>
              <a:off x="7540466" y="24722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37" name="Freeform: Shape 536">
              <a:extLst>
                <a:ext uri="{FF2B5EF4-FFF2-40B4-BE49-F238E27FC236}">
                  <a16:creationId xmlns:a16="http://schemas.microsoft.com/office/drawing/2014/main" xmlns="" id="{E2F5C8C1-AFEC-40A3-890D-32916C65A452}"/>
                </a:ext>
              </a:extLst>
            </p:cNvPr>
            <p:cNvSpPr/>
            <p:nvPr/>
          </p:nvSpPr>
          <p:spPr>
            <a:xfrm>
              <a:off x="7246144" y="2403977"/>
              <a:ext cx="352425" cy="133350"/>
            </a:xfrm>
            <a:custGeom>
              <a:avLst/>
              <a:gdLst>
                <a:gd name="connsiteX0" fmla="*/ 154781 w 352425"/>
                <a:gd name="connsiteY0" fmla="*/ 87762 h 133350"/>
                <a:gd name="connsiteX1" fmla="*/ 7144 w 352425"/>
                <a:gd name="connsiteY1" fmla="*/ 94430 h 133350"/>
                <a:gd name="connsiteX2" fmla="*/ 164306 w 352425"/>
                <a:gd name="connsiteY2" fmla="*/ 36327 h 133350"/>
                <a:gd name="connsiteX3" fmla="*/ 141446 w 352425"/>
                <a:gd name="connsiteY3" fmla="*/ 43947 h 133350"/>
                <a:gd name="connsiteX4" fmla="*/ 190976 w 352425"/>
                <a:gd name="connsiteY4" fmla="*/ 47757 h 133350"/>
                <a:gd name="connsiteX5" fmla="*/ 219551 w 352425"/>
                <a:gd name="connsiteY5" fmla="*/ 37280 h 133350"/>
                <a:gd name="connsiteX6" fmla="*/ 204311 w 352425"/>
                <a:gd name="connsiteY6" fmla="*/ 26802 h 133350"/>
                <a:gd name="connsiteX7" fmla="*/ 222409 w 352425"/>
                <a:gd name="connsiteY7" fmla="*/ 58235 h 133350"/>
                <a:gd name="connsiteX8" fmla="*/ 221456 w 352425"/>
                <a:gd name="connsiteY8" fmla="*/ 50615 h 133350"/>
                <a:gd name="connsiteX9" fmla="*/ 233839 w 352425"/>
                <a:gd name="connsiteY9" fmla="*/ 26802 h 133350"/>
                <a:gd name="connsiteX10" fmla="*/ 228124 w 352425"/>
                <a:gd name="connsiteY10" fmla="*/ 46805 h 133350"/>
                <a:gd name="connsiteX11" fmla="*/ 243364 w 352425"/>
                <a:gd name="connsiteY11" fmla="*/ 26802 h 133350"/>
                <a:gd name="connsiteX12" fmla="*/ 241459 w 352425"/>
                <a:gd name="connsiteY12" fmla="*/ 52520 h 133350"/>
                <a:gd name="connsiteX13" fmla="*/ 265271 w 352425"/>
                <a:gd name="connsiteY13" fmla="*/ 40137 h 133350"/>
                <a:gd name="connsiteX14" fmla="*/ 272891 w 352425"/>
                <a:gd name="connsiteY14" fmla="*/ 28707 h 133350"/>
                <a:gd name="connsiteX15" fmla="*/ 319564 w 352425"/>
                <a:gd name="connsiteY15" fmla="*/ 36327 h 133350"/>
                <a:gd name="connsiteX16" fmla="*/ 319564 w 352425"/>
                <a:gd name="connsiteY16" fmla="*/ 26802 h 133350"/>
                <a:gd name="connsiteX17" fmla="*/ 325279 w 352425"/>
                <a:gd name="connsiteY17" fmla="*/ 30612 h 133350"/>
                <a:gd name="connsiteX18" fmla="*/ 348139 w 352425"/>
                <a:gd name="connsiteY18" fmla="*/ 79190 h 133350"/>
                <a:gd name="connsiteX19" fmla="*/ 227171 w 352425"/>
                <a:gd name="connsiteY19" fmla="*/ 121100 h 133350"/>
                <a:gd name="connsiteX20" fmla="*/ 228124 w 352425"/>
                <a:gd name="connsiteY20" fmla="*/ 88715 h 133350"/>
                <a:gd name="connsiteX21" fmla="*/ 173831 w 352425"/>
                <a:gd name="connsiteY21" fmla="*/ 126815 h 133350"/>
                <a:gd name="connsiteX22" fmla="*/ 154781 w 352425"/>
                <a:gd name="connsiteY22" fmla="*/ 87762 h 133350"/>
                <a:gd name="connsiteX23" fmla="*/ 20479 w 352425"/>
                <a:gd name="connsiteY23" fmla="*/ 85857 h 133350"/>
                <a:gd name="connsiteX24" fmla="*/ 20479 w 352425"/>
                <a:gd name="connsiteY24" fmla="*/ 83952 h 133350"/>
                <a:gd name="connsiteX25" fmla="*/ 20479 w 352425"/>
                <a:gd name="connsiteY25" fmla="*/ 85857 h 133350"/>
                <a:gd name="connsiteX26" fmla="*/ 194786 w 352425"/>
                <a:gd name="connsiteY26" fmla="*/ 70617 h 133350"/>
                <a:gd name="connsiteX27" fmla="*/ 194786 w 352425"/>
                <a:gd name="connsiteY27" fmla="*/ 70617 h 133350"/>
                <a:gd name="connsiteX28" fmla="*/ 196691 w 352425"/>
                <a:gd name="connsiteY28" fmla="*/ 86810 h 133350"/>
                <a:gd name="connsiteX29" fmla="*/ 196691 w 352425"/>
                <a:gd name="connsiteY29" fmla="*/ 86810 h 133350"/>
                <a:gd name="connsiteX30" fmla="*/ 198596 w 352425"/>
                <a:gd name="connsiteY30" fmla="*/ 82047 h 133350"/>
                <a:gd name="connsiteX31" fmla="*/ 198596 w 352425"/>
                <a:gd name="connsiteY31" fmla="*/ 82047 h 133350"/>
                <a:gd name="connsiteX32" fmla="*/ 198596 w 352425"/>
                <a:gd name="connsiteY32" fmla="*/ 82047 h 133350"/>
                <a:gd name="connsiteX33" fmla="*/ 168116 w 352425"/>
                <a:gd name="connsiteY33" fmla="*/ 80142 h 133350"/>
                <a:gd name="connsiteX34" fmla="*/ 168116 w 352425"/>
                <a:gd name="connsiteY34" fmla="*/ 80142 h 133350"/>
                <a:gd name="connsiteX35" fmla="*/ 170974 w 352425"/>
                <a:gd name="connsiteY35" fmla="*/ 84905 h 133350"/>
                <a:gd name="connsiteX36" fmla="*/ 170974 w 352425"/>
                <a:gd name="connsiteY36" fmla="*/ 84905 h 133350"/>
                <a:gd name="connsiteX37" fmla="*/ 181451 w 352425"/>
                <a:gd name="connsiteY37" fmla="*/ 96335 h 133350"/>
                <a:gd name="connsiteX38" fmla="*/ 181451 w 352425"/>
                <a:gd name="connsiteY38" fmla="*/ 96335 h 133350"/>
                <a:gd name="connsiteX39" fmla="*/ 315754 w 352425"/>
                <a:gd name="connsiteY39" fmla="*/ 72522 h 133350"/>
                <a:gd name="connsiteX40" fmla="*/ 315754 w 352425"/>
                <a:gd name="connsiteY40" fmla="*/ 72522 h 133350"/>
                <a:gd name="connsiteX41" fmla="*/ 290036 w 352425"/>
                <a:gd name="connsiteY41" fmla="*/ 66807 h 133350"/>
                <a:gd name="connsiteX42" fmla="*/ 290036 w 352425"/>
                <a:gd name="connsiteY42" fmla="*/ 66807 h 133350"/>
                <a:gd name="connsiteX43" fmla="*/ 224314 w 352425"/>
                <a:gd name="connsiteY43" fmla="*/ 68712 h 133350"/>
                <a:gd name="connsiteX44" fmla="*/ 224314 w 352425"/>
                <a:gd name="connsiteY44" fmla="*/ 68712 h 133350"/>
                <a:gd name="connsiteX45" fmla="*/ 216694 w 352425"/>
                <a:gd name="connsiteY45" fmla="*/ 73475 h 133350"/>
                <a:gd name="connsiteX46" fmla="*/ 216694 w 352425"/>
                <a:gd name="connsiteY46" fmla="*/ 73475 h 133350"/>
                <a:gd name="connsiteX47" fmla="*/ 175736 w 352425"/>
                <a:gd name="connsiteY47" fmla="*/ 40137 h 133350"/>
                <a:gd name="connsiteX48" fmla="*/ 175736 w 352425"/>
                <a:gd name="connsiteY48" fmla="*/ 40137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52425" h="133350">
                  <a:moveTo>
                    <a:pt x="154781" y="87762"/>
                  </a:moveTo>
                  <a:cubicBezTo>
                    <a:pt x="137636" y="94430"/>
                    <a:pt x="19526" y="101097"/>
                    <a:pt x="7144" y="94430"/>
                  </a:cubicBezTo>
                  <a:cubicBezTo>
                    <a:pt x="53816" y="35375"/>
                    <a:pt x="123349" y="93477"/>
                    <a:pt x="164306" y="36327"/>
                  </a:cubicBezTo>
                  <a:cubicBezTo>
                    <a:pt x="175736" y="20135"/>
                    <a:pt x="144304" y="42042"/>
                    <a:pt x="141446" y="43947"/>
                  </a:cubicBezTo>
                  <a:cubicBezTo>
                    <a:pt x="144304" y="-15108"/>
                    <a:pt x="170974" y="64902"/>
                    <a:pt x="190976" y="47757"/>
                  </a:cubicBezTo>
                  <a:cubicBezTo>
                    <a:pt x="191929" y="68712"/>
                    <a:pt x="190976" y="-44635"/>
                    <a:pt x="219551" y="37280"/>
                  </a:cubicBezTo>
                  <a:cubicBezTo>
                    <a:pt x="219551" y="37280"/>
                    <a:pt x="200501" y="28707"/>
                    <a:pt x="204311" y="26802"/>
                  </a:cubicBezTo>
                  <a:cubicBezTo>
                    <a:pt x="195739" y="51567"/>
                    <a:pt x="201454" y="62045"/>
                    <a:pt x="222409" y="58235"/>
                  </a:cubicBezTo>
                  <a:cubicBezTo>
                    <a:pt x="217646" y="62045"/>
                    <a:pt x="250984" y="22040"/>
                    <a:pt x="221456" y="50615"/>
                  </a:cubicBezTo>
                  <a:cubicBezTo>
                    <a:pt x="228124" y="38232"/>
                    <a:pt x="209074" y="34422"/>
                    <a:pt x="233839" y="26802"/>
                  </a:cubicBezTo>
                  <a:cubicBezTo>
                    <a:pt x="231934" y="40137"/>
                    <a:pt x="234791" y="37280"/>
                    <a:pt x="228124" y="46805"/>
                  </a:cubicBezTo>
                  <a:cubicBezTo>
                    <a:pt x="236696" y="42042"/>
                    <a:pt x="242411" y="35375"/>
                    <a:pt x="243364" y="26802"/>
                  </a:cubicBezTo>
                  <a:cubicBezTo>
                    <a:pt x="243364" y="21087"/>
                    <a:pt x="238601" y="51567"/>
                    <a:pt x="241459" y="52520"/>
                  </a:cubicBezTo>
                  <a:cubicBezTo>
                    <a:pt x="239554" y="42042"/>
                    <a:pt x="251936" y="11562"/>
                    <a:pt x="265271" y="40137"/>
                  </a:cubicBezTo>
                  <a:cubicBezTo>
                    <a:pt x="267176" y="41090"/>
                    <a:pt x="250031" y="37280"/>
                    <a:pt x="272891" y="28707"/>
                  </a:cubicBezTo>
                  <a:cubicBezTo>
                    <a:pt x="249079" y="71570"/>
                    <a:pt x="320516" y="21087"/>
                    <a:pt x="319564" y="36327"/>
                  </a:cubicBezTo>
                  <a:cubicBezTo>
                    <a:pt x="286226" y="24897"/>
                    <a:pt x="346234" y="79190"/>
                    <a:pt x="319564" y="26802"/>
                  </a:cubicBezTo>
                  <a:cubicBezTo>
                    <a:pt x="333851" y="21087"/>
                    <a:pt x="312896" y="78237"/>
                    <a:pt x="325279" y="30612"/>
                  </a:cubicBezTo>
                  <a:cubicBezTo>
                    <a:pt x="385286" y="62045"/>
                    <a:pt x="290036" y="61092"/>
                    <a:pt x="348139" y="79190"/>
                  </a:cubicBezTo>
                  <a:cubicBezTo>
                    <a:pt x="343376" y="101097"/>
                    <a:pt x="229076" y="121100"/>
                    <a:pt x="227171" y="121100"/>
                  </a:cubicBezTo>
                  <a:cubicBezTo>
                    <a:pt x="235744" y="113480"/>
                    <a:pt x="235744" y="103002"/>
                    <a:pt x="228124" y="88715"/>
                  </a:cubicBezTo>
                  <a:cubicBezTo>
                    <a:pt x="210979" y="130625"/>
                    <a:pt x="185261" y="93477"/>
                    <a:pt x="173831" y="126815"/>
                  </a:cubicBezTo>
                  <a:cubicBezTo>
                    <a:pt x="175736" y="117290"/>
                    <a:pt x="181451" y="106812"/>
                    <a:pt x="154781" y="87762"/>
                  </a:cubicBezTo>
                  <a:close/>
                  <a:moveTo>
                    <a:pt x="20479" y="85857"/>
                  </a:moveTo>
                  <a:cubicBezTo>
                    <a:pt x="20479" y="85857"/>
                    <a:pt x="20479" y="84905"/>
                    <a:pt x="20479" y="83952"/>
                  </a:cubicBezTo>
                  <a:cubicBezTo>
                    <a:pt x="21431" y="84905"/>
                    <a:pt x="21431" y="85857"/>
                    <a:pt x="20479" y="85857"/>
                  </a:cubicBezTo>
                  <a:close/>
                  <a:moveTo>
                    <a:pt x="194786" y="70617"/>
                  </a:moveTo>
                  <a:cubicBezTo>
                    <a:pt x="191929" y="70617"/>
                    <a:pt x="177641" y="103002"/>
                    <a:pt x="194786" y="70617"/>
                  </a:cubicBezTo>
                  <a:close/>
                  <a:moveTo>
                    <a:pt x="196691" y="86810"/>
                  </a:moveTo>
                  <a:cubicBezTo>
                    <a:pt x="197644" y="87762"/>
                    <a:pt x="197644" y="80142"/>
                    <a:pt x="196691" y="86810"/>
                  </a:cubicBezTo>
                  <a:close/>
                  <a:moveTo>
                    <a:pt x="198596" y="82047"/>
                  </a:moveTo>
                  <a:cubicBezTo>
                    <a:pt x="197644" y="82047"/>
                    <a:pt x="197644" y="82047"/>
                    <a:pt x="198596" y="82047"/>
                  </a:cubicBezTo>
                  <a:lnTo>
                    <a:pt x="198596" y="82047"/>
                  </a:lnTo>
                  <a:close/>
                  <a:moveTo>
                    <a:pt x="168116" y="80142"/>
                  </a:moveTo>
                  <a:cubicBezTo>
                    <a:pt x="167164" y="79190"/>
                    <a:pt x="166211" y="80142"/>
                    <a:pt x="168116" y="80142"/>
                  </a:cubicBezTo>
                  <a:close/>
                  <a:moveTo>
                    <a:pt x="170974" y="84905"/>
                  </a:moveTo>
                  <a:cubicBezTo>
                    <a:pt x="170974" y="76332"/>
                    <a:pt x="170021" y="83000"/>
                    <a:pt x="170974" y="84905"/>
                  </a:cubicBezTo>
                  <a:close/>
                  <a:moveTo>
                    <a:pt x="181451" y="96335"/>
                  </a:moveTo>
                  <a:cubicBezTo>
                    <a:pt x="185261" y="70617"/>
                    <a:pt x="182404" y="94430"/>
                    <a:pt x="181451" y="96335"/>
                  </a:cubicBezTo>
                  <a:close/>
                  <a:moveTo>
                    <a:pt x="315754" y="72522"/>
                  </a:moveTo>
                  <a:cubicBezTo>
                    <a:pt x="314801" y="67760"/>
                    <a:pt x="310991" y="81095"/>
                    <a:pt x="315754" y="72522"/>
                  </a:cubicBezTo>
                  <a:close/>
                  <a:moveTo>
                    <a:pt x="290036" y="66807"/>
                  </a:moveTo>
                  <a:cubicBezTo>
                    <a:pt x="262414" y="114432"/>
                    <a:pt x="327184" y="61092"/>
                    <a:pt x="290036" y="66807"/>
                  </a:cubicBezTo>
                  <a:close/>
                  <a:moveTo>
                    <a:pt x="224314" y="68712"/>
                  </a:moveTo>
                  <a:cubicBezTo>
                    <a:pt x="247174" y="178250"/>
                    <a:pt x="304324" y="12515"/>
                    <a:pt x="224314" y="68712"/>
                  </a:cubicBezTo>
                  <a:close/>
                  <a:moveTo>
                    <a:pt x="216694" y="73475"/>
                  </a:moveTo>
                  <a:cubicBezTo>
                    <a:pt x="182404" y="120147"/>
                    <a:pt x="216694" y="67760"/>
                    <a:pt x="216694" y="73475"/>
                  </a:cubicBezTo>
                  <a:close/>
                  <a:moveTo>
                    <a:pt x="175736" y="40137"/>
                  </a:moveTo>
                  <a:cubicBezTo>
                    <a:pt x="175736" y="40137"/>
                    <a:pt x="175736" y="40137"/>
                    <a:pt x="175736" y="40137"/>
                  </a:cubicBezTo>
                  <a:close/>
                </a:path>
              </a:pathLst>
            </a:custGeom>
            <a:grpFill/>
            <a:ln w="9525" cap="flat">
              <a:noFill/>
              <a:prstDash val="solid"/>
              <a:miter/>
            </a:ln>
          </p:spPr>
          <p:txBody>
            <a:bodyPr rtlCol="0" anchor="ctr"/>
            <a:lstStyle/>
            <a:p>
              <a:endParaRPr lang="en-US">
                <a:solidFill>
                  <a:prstClr val="black"/>
                </a:solidFill>
              </a:endParaRPr>
            </a:p>
          </p:txBody>
        </p:sp>
        <p:sp>
          <p:nvSpPr>
            <p:cNvPr id="538" name="Freeform: Shape 537">
              <a:extLst>
                <a:ext uri="{FF2B5EF4-FFF2-40B4-BE49-F238E27FC236}">
                  <a16:creationId xmlns:a16="http://schemas.microsoft.com/office/drawing/2014/main" xmlns="" id="{138483B0-F4B5-4DAF-A387-B11C8209B207}"/>
                </a:ext>
              </a:extLst>
            </p:cNvPr>
            <p:cNvSpPr/>
            <p:nvPr/>
          </p:nvSpPr>
          <p:spPr>
            <a:xfrm>
              <a:off x="7582182" y="2451258"/>
              <a:ext cx="9525" cy="9525"/>
            </a:xfrm>
            <a:custGeom>
              <a:avLst/>
              <a:gdLst>
                <a:gd name="connsiteX0" fmla="*/ 7338 w 9525"/>
                <a:gd name="connsiteY0" fmla="*/ 10954 h 9525"/>
                <a:gd name="connsiteX1" fmla="*/ 9243 w 9525"/>
                <a:gd name="connsiteY1" fmla="*/ 7144 h 9525"/>
                <a:gd name="connsiteX2" fmla="*/ 7338 w 9525"/>
                <a:gd name="connsiteY2" fmla="*/ 10954 h 9525"/>
              </a:gdLst>
              <a:ahLst/>
              <a:cxnLst>
                <a:cxn ang="0">
                  <a:pos x="connsiteX0" y="connsiteY0"/>
                </a:cxn>
                <a:cxn ang="0">
                  <a:pos x="connsiteX1" y="connsiteY1"/>
                </a:cxn>
                <a:cxn ang="0">
                  <a:pos x="connsiteX2" y="connsiteY2"/>
                </a:cxn>
              </a:cxnLst>
              <a:rect l="l" t="t" r="r" b="b"/>
              <a:pathLst>
                <a:path w="9525" h="9525">
                  <a:moveTo>
                    <a:pt x="7338" y="10954"/>
                  </a:moveTo>
                  <a:cubicBezTo>
                    <a:pt x="8291" y="10001"/>
                    <a:pt x="9243" y="10001"/>
                    <a:pt x="9243" y="7144"/>
                  </a:cubicBezTo>
                  <a:cubicBezTo>
                    <a:pt x="9243" y="10954"/>
                    <a:pt x="6386" y="8096"/>
                    <a:pt x="733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539" name="Freeform: Shape 538">
              <a:extLst>
                <a:ext uri="{FF2B5EF4-FFF2-40B4-BE49-F238E27FC236}">
                  <a16:creationId xmlns:a16="http://schemas.microsoft.com/office/drawing/2014/main" xmlns="" id="{D1E6C09D-AE0A-44F0-8D86-F0F098516851}"/>
                </a:ext>
              </a:extLst>
            </p:cNvPr>
            <p:cNvSpPr/>
            <p:nvPr/>
          </p:nvSpPr>
          <p:spPr>
            <a:xfrm>
              <a:off x="7583858" y="2456679"/>
              <a:ext cx="9525" cy="9525"/>
            </a:xfrm>
            <a:custGeom>
              <a:avLst/>
              <a:gdLst>
                <a:gd name="connsiteX0" fmla="*/ 7567 w 9525"/>
                <a:gd name="connsiteY0" fmla="*/ 9343 h 9525"/>
                <a:gd name="connsiteX1" fmla="*/ 7567 w 9525"/>
                <a:gd name="connsiteY1" fmla="*/ 9343 h 9525"/>
              </a:gdLst>
              <a:ahLst/>
              <a:cxnLst>
                <a:cxn ang="0">
                  <a:pos x="connsiteX0" y="connsiteY0"/>
                </a:cxn>
                <a:cxn ang="0">
                  <a:pos x="connsiteX1" y="connsiteY1"/>
                </a:cxn>
              </a:cxnLst>
              <a:rect l="l" t="t" r="r" b="b"/>
              <a:pathLst>
                <a:path w="9525" h="9525">
                  <a:moveTo>
                    <a:pt x="7567" y="9343"/>
                  </a:moveTo>
                  <a:cubicBezTo>
                    <a:pt x="7567" y="5533"/>
                    <a:pt x="6615" y="7438"/>
                    <a:pt x="7567"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0" name="Freeform: Shape 539">
              <a:extLst>
                <a:ext uri="{FF2B5EF4-FFF2-40B4-BE49-F238E27FC236}">
                  <a16:creationId xmlns:a16="http://schemas.microsoft.com/office/drawing/2014/main" xmlns="" id="{6E1AF6AB-3299-4206-A871-CC78DEE9BCDC}"/>
                </a:ext>
              </a:extLst>
            </p:cNvPr>
            <p:cNvSpPr/>
            <p:nvPr/>
          </p:nvSpPr>
          <p:spPr>
            <a:xfrm>
              <a:off x="7585033" y="2479784"/>
              <a:ext cx="9525" cy="9525"/>
            </a:xfrm>
            <a:custGeom>
              <a:avLst/>
              <a:gdLst>
                <a:gd name="connsiteX0" fmla="*/ 7344 w 9525"/>
                <a:gd name="connsiteY0" fmla="*/ 8146 h 9525"/>
                <a:gd name="connsiteX1" fmla="*/ 7344 w 9525"/>
                <a:gd name="connsiteY1" fmla="*/ 8146 h 9525"/>
              </a:gdLst>
              <a:ahLst/>
              <a:cxnLst>
                <a:cxn ang="0">
                  <a:pos x="connsiteX0" y="connsiteY0"/>
                </a:cxn>
                <a:cxn ang="0">
                  <a:pos x="connsiteX1" y="connsiteY1"/>
                </a:cxn>
              </a:cxnLst>
              <a:rect l="l" t="t" r="r" b="b"/>
              <a:pathLst>
                <a:path w="9525" h="9525">
                  <a:moveTo>
                    <a:pt x="7344" y="8146"/>
                  </a:moveTo>
                  <a:cubicBezTo>
                    <a:pt x="9249" y="3383"/>
                    <a:pt x="6392" y="17671"/>
                    <a:pt x="7344" y="8146"/>
                  </a:cubicBezTo>
                  <a:close/>
                </a:path>
              </a:pathLst>
            </a:custGeom>
            <a:grpFill/>
            <a:ln w="9525" cap="flat">
              <a:noFill/>
              <a:prstDash val="solid"/>
              <a:miter/>
            </a:ln>
          </p:spPr>
          <p:txBody>
            <a:bodyPr rtlCol="0" anchor="ctr"/>
            <a:lstStyle/>
            <a:p>
              <a:endParaRPr lang="en-US">
                <a:solidFill>
                  <a:prstClr val="black"/>
                </a:solidFill>
              </a:endParaRPr>
            </a:p>
          </p:txBody>
        </p:sp>
        <p:sp>
          <p:nvSpPr>
            <p:cNvPr id="541" name="Freeform: Shape 540">
              <a:extLst>
                <a:ext uri="{FF2B5EF4-FFF2-40B4-BE49-F238E27FC236}">
                  <a16:creationId xmlns:a16="http://schemas.microsoft.com/office/drawing/2014/main" xmlns="" id="{B2BCA9A6-C23A-4C60-9EB5-31E17BD05155}"/>
                </a:ext>
              </a:extLst>
            </p:cNvPr>
            <p:cNvSpPr/>
            <p:nvPr/>
          </p:nvSpPr>
          <p:spPr>
            <a:xfrm>
              <a:off x="7583329" y="2489064"/>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3"/>
                    <a:pt x="8096" y="7439"/>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2" name="Freeform: Shape 541">
              <a:extLst>
                <a:ext uri="{FF2B5EF4-FFF2-40B4-BE49-F238E27FC236}">
                  <a16:creationId xmlns:a16="http://schemas.microsoft.com/office/drawing/2014/main" xmlns="" id="{0060319E-81F5-4186-906C-2C6FD00121DE}"/>
                </a:ext>
              </a:extLst>
            </p:cNvPr>
            <p:cNvSpPr/>
            <p:nvPr/>
          </p:nvSpPr>
          <p:spPr>
            <a:xfrm>
              <a:off x="7549039" y="2422398"/>
              <a:ext cx="9525" cy="9525"/>
            </a:xfrm>
            <a:custGeom>
              <a:avLst/>
              <a:gdLst>
                <a:gd name="connsiteX0" fmla="*/ 9049 w 9525"/>
                <a:gd name="connsiteY0" fmla="*/ 8381 h 9525"/>
                <a:gd name="connsiteX1" fmla="*/ 7144 w 9525"/>
                <a:gd name="connsiteY1" fmla="*/ 9334 h 9525"/>
                <a:gd name="connsiteX2" fmla="*/ 9049 w 9525"/>
                <a:gd name="connsiteY2" fmla="*/ 8381 h 9525"/>
              </a:gdLst>
              <a:ahLst/>
              <a:cxnLst>
                <a:cxn ang="0">
                  <a:pos x="connsiteX0" y="connsiteY0"/>
                </a:cxn>
                <a:cxn ang="0">
                  <a:pos x="connsiteX1" y="connsiteY1"/>
                </a:cxn>
                <a:cxn ang="0">
                  <a:pos x="connsiteX2" y="connsiteY2"/>
                </a:cxn>
              </a:cxnLst>
              <a:rect l="l" t="t" r="r" b="b"/>
              <a:pathLst>
                <a:path w="9525" h="9525">
                  <a:moveTo>
                    <a:pt x="9049" y="8381"/>
                  </a:moveTo>
                  <a:cubicBezTo>
                    <a:pt x="9049" y="5524"/>
                    <a:pt x="8096" y="8381"/>
                    <a:pt x="7144" y="9334"/>
                  </a:cubicBezTo>
                  <a:cubicBezTo>
                    <a:pt x="8096" y="9334"/>
                    <a:pt x="9049" y="9334"/>
                    <a:pt x="9049" y="8381"/>
                  </a:cubicBezTo>
                  <a:close/>
                </a:path>
              </a:pathLst>
            </a:custGeom>
            <a:grpFill/>
            <a:ln w="9525" cap="flat">
              <a:noFill/>
              <a:prstDash val="solid"/>
              <a:miter/>
            </a:ln>
          </p:spPr>
          <p:txBody>
            <a:bodyPr rtlCol="0" anchor="ctr"/>
            <a:lstStyle/>
            <a:p>
              <a:endParaRPr lang="en-US">
                <a:solidFill>
                  <a:prstClr val="black"/>
                </a:solidFill>
              </a:endParaRPr>
            </a:p>
          </p:txBody>
        </p:sp>
        <p:sp>
          <p:nvSpPr>
            <p:cNvPr id="543" name="Freeform: Shape 542">
              <a:extLst>
                <a:ext uri="{FF2B5EF4-FFF2-40B4-BE49-F238E27FC236}">
                  <a16:creationId xmlns:a16="http://schemas.microsoft.com/office/drawing/2014/main" xmlns="" id="{0DFF086F-57EF-4A1D-A0C7-514A41BC2C30}"/>
                </a:ext>
              </a:extLst>
            </p:cNvPr>
            <p:cNvSpPr/>
            <p:nvPr/>
          </p:nvSpPr>
          <p:spPr>
            <a:xfrm>
              <a:off x="7279481" y="2432208"/>
              <a:ext cx="19050" cy="9525"/>
            </a:xfrm>
            <a:custGeom>
              <a:avLst/>
              <a:gdLst>
                <a:gd name="connsiteX0" fmla="*/ 17621 w 19050"/>
                <a:gd name="connsiteY0" fmla="*/ 7144 h 9525"/>
                <a:gd name="connsiteX1" fmla="*/ 7144 w 19050"/>
                <a:gd name="connsiteY1" fmla="*/ 10001 h 9525"/>
                <a:gd name="connsiteX2" fmla="*/ 17621 w 19050"/>
                <a:gd name="connsiteY2" fmla="*/ 7144 h 9525"/>
              </a:gdLst>
              <a:ahLst/>
              <a:cxnLst>
                <a:cxn ang="0">
                  <a:pos x="connsiteX0" y="connsiteY0"/>
                </a:cxn>
                <a:cxn ang="0">
                  <a:pos x="connsiteX1" y="connsiteY1"/>
                </a:cxn>
                <a:cxn ang="0">
                  <a:pos x="connsiteX2" y="connsiteY2"/>
                </a:cxn>
              </a:cxnLst>
              <a:rect l="l" t="t" r="r" b="b"/>
              <a:pathLst>
                <a:path w="19050" h="9525">
                  <a:moveTo>
                    <a:pt x="17621" y="7144"/>
                  </a:moveTo>
                  <a:lnTo>
                    <a:pt x="7144" y="10001"/>
                  </a:lnTo>
                  <a:cubicBezTo>
                    <a:pt x="10954" y="8096"/>
                    <a:pt x="13811" y="8096"/>
                    <a:pt x="17621"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4" name="Freeform: Shape 543">
              <a:extLst>
                <a:ext uri="{FF2B5EF4-FFF2-40B4-BE49-F238E27FC236}">
                  <a16:creationId xmlns:a16="http://schemas.microsoft.com/office/drawing/2014/main" xmlns="" id="{002C823F-A918-4019-AAA9-4EE57A4BA1D2}"/>
                </a:ext>
              </a:extLst>
            </p:cNvPr>
            <p:cNvSpPr/>
            <p:nvPr/>
          </p:nvSpPr>
          <p:spPr>
            <a:xfrm>
              <a:off x="7517606" y="243634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17621" y="2059"/>
                    <a:pt x="9049" y="7774"/>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545" name="Freeform: Shape 544">
              <a:extLst>
                <a:ext uri="{FF2B5EF4-FFF2-40B4-BE49-F238E27FC236}">
                  <a16:creationId xmlns:a16="http://schemas.microsoft.com/office/drawing/2014/main" xmlns="" id="{015D52E3-C15A-419B-9053-1B93DE7DF526}"/>
                </a:ext>
              </a:extLst>
            </p:cNvPr>
            <p:cNvSpPr/>
            <p:nvPr/>
          </p:nvSpPr>
          <p:spPr>
            <a:xfrm>
              <a:off x="7515701" y="242363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2384"/>
                    <a:pt x="714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6" name="Freeform: Shape 545">
              <a:extLst>
                <a:ext uri="{FF2B5EF4-FFF2-40B4-BE49-F238E27FC236}">
                  <a16:creationId xmlns:a16="http://schemas.microsoft.com/office/drawing/2014/main" xmlns="" id="{E609B678-FFDE-4E27-ABA8-C4E2DC054FAF}"/>
                </a:ext>
              </a:extLst>
            </p:cNvPr>
            <p:cNvSpPr/>
            <p:nvPr/>
          </p:nvSpPr>
          <p:spPr>
            <a:xfrm>
              <a:off x="7538138" y="249888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7" name="Freeform: Shape 546">
              <a:extLst>
                <a:ext uri="{FF2B5EF4-FFF2-40B4-BE49-F238E27FC236}">
                  <a16:creationId xmlns:a16="http://schemas.microsoft.com/office/drawing/2014/main" xmlns="" id="{5E5FCDF9-DFCD-4176-9442-935C8ECBC336}"/>
                </a:ext>
              </a:extLst>
            </p:cNvPr>
            <p:cNvSpPr/>
            <p:nvPr/>
          </p:nvSpPr>
          <p:spPr>
            <a:xfrm>
              <a:off x="7502762" y="2427006"/>
              <a:ext cx="9525" cy="9525"/>
            </a:xfrm>
            <a:custGeom>
              <a:avLst/>
              <a:gdLst>
                <a:gd name="connsiteX0" fmla="*/ 8653 w 9525"/>
                <a:gd name="connsiteY0" fmla="*/ 9488 h 9525"/>
                <a:gd name="connsiteX1" fmla="*/ 8653 w 9525"/>
                <a:gd name="connsiteY1" fmla="*/ 9488 h 9525"/>
              </a:gdLst>
              <a:ahLst/>
              <a:cxnLst>
                <a:cxn ang="0">
                  <a:pos x="connsiteX0" y="connsiteY0"/>
                </a:cxn>
                <a:cxn ang="0">
                  <a:pos x="connsiteX1" y="connsiteY1"/>
                </a:cxn>
              </a:cxnLst>
              <a:rect l="l" t="t" r="r" b="b"/>
              <a:pathLst>
                <a:path w="9525" h="9525">
                  <a:moveTo>
                    <a:pt x="8653" y="9488"/>
                  </a:moveTo>
                  <a:cubicBezTo>
                    <a:pt x="7700" y="8536"/>
                    <a:pt x="5795" y="4726"/>
                    <a:pt x="8653" y="9488"/>
                  </a:cubicBezTo>
                  <a:close/>
                </a:path>
              </a:pathLst>
            </a:custGeom>
            <a:grpFill/>
            <a:ln w="9525" cap="flat">
              <a:noFill/>
              <a:prstDash val="solid"/>
              <a:miter/>
            </a:ln>
          </p:spPr>
          <p:txBody>
            <a:bodyPr rtlCol="0" anchor="ctr"/>
            <a:lstStyle/>
            <a:p>
              <a:endParaRPr lang="en-US">
                <a:solidFill>
                  <a:prstClr val="black"/>
                </a:solidFill>
              </a:endParaRPr>
            </a:p>
          </p:txBody>
        </p:sp>
        <p:sp>
          <p:nvSpPr>
            <p:cNvPr id="548" name="Freeform: Shape 547">
              <a:extLst>
                <a:ext uri="{FF2B5EF4-FFF2-40B4-BE49-F238E27FC236}">
                  <a16:creationId xmlns:a16="http://schemas.microsoft.com/office/drawing/2014/main" xmlns="" id="{31830980-5B69-43C0-AC40-43ED12252B82}"/>
                </a:ext>
              </a:extLst>
            </p:cNvPr>
            <p:cNvSpPr/>
            <p:nvPr/>
          </p:nvSpPr>
          <p:spPr>
            <a:xfrm>
              <a:off x="7504271" y="242744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49" name="Freeform: Shape 548">
              <a:extLst>
                <a:ext uri="{FF2B5EF4-FFF2-40B4-BE49-F238E27FC236}">
                  <a16:creationId xmlns:a16="http://schemas.microsoft.com/office/drawing/2014/main" xmlns="" id="{7E4FF519-BEAA-4DC2-911B-B49149B84DF7}"/>
                </a:ext>
              </a:extLst>
            </p:cNvPr>
            <p:cNvSpPr/>
            <p:nvPr/>
          </p:nvSpPr>
          <p:spPr>
            <a:xfrm>
              <a:off x="7538561" y="25084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0" name="Freeform: Shape 549">
              <a:extLst>
                <a:ext uri="{FF2B5EF4-FFF2-40B4-BE49-F238E27FC236}">
                  <a16:creationId xmlns:a16="http://schemas.microsoft.com/office/drawing/2014/main" xmlns="" id="{0311C67B-EEEB-49B2-A419-795137B19529}"/>
                </a:ext>
              </a:extLst>
            </p:cNvPr>
            <p:cNvSpPr/>
            <p:nvPr/>
          </p:nvSpPr>
          <p:spPr>
            <a:xfrm>
              <a:off x="7524007" y="2483491"/>
              <a:ext cx="9525" cy="9525"/>
            </a:xfrm>
            <a:custGeom>
              <a:avLst/>
              <a:gdLst>
                <a:gd name="connsiteX0" fmla="*/ 7410 w 9525"/>
                <a:gd name="connsiteY0" fmla="*/ 9201 h 9525"/>
                <a:gd name="connsiteX1" fmla="*/ 8363 w 9525"/>
                <a:gd name="connsiteY1" fmla="*/ 7296 h 9525"/>
                <a:gd name="connsiteX2" fmla="*/ 7410 w 9525"/>
                <a:gd name="connsiteY2" fmla="*/ 9201 h 9525"/>
              </a:gdLst>
              <a:ahLst/>
              <a:cxnLst>
                <a:cxn ang="0">
                  <a:pos x="connsiteX0" y="connsiteY0"/>
                </a:cxn>
                <a:cxn ang="0">
                  <a:pos x="connsiteX1" y="connsiteY1"/>
                </a:cxn>
                <a:cxn ang="0">
                  <a:pos x="connsiteX2" y="connsiteY2"/>
                </a:cxn>
              </a:cxnLst>
              <a:rect l="l" t="t" r="r" b="b"/>
              <a:pathLst>
                <a:path w="9525" h="9525">
                  <a:moveTo>
                    <a:pt x="7410" y="9201"/>
                  </a:moveTo>
                  <a:lnTo>
                    <a:pt x="8363" y="7296"/>
                  </a:lnTo>
                  <a:cubicBezTo>
                    <a:pt x="8363" y="7296"/>
                    <a:pt x="6458" y="6344"/>
                    <a:pt x="7410" y="9201"/>
                  </a:cubicBezTo>
                  <a:close/>
                </a:path>
              </a:pathLst>
            </a:custGeom>
            <a:grpFill/>
            <a:ln w="9525" cap="flat">
              <a:noFill/>
              <a:prstDash val="solid"/>
              <a:miter/>
            </a:ln>
          </p:spPr>
          <p:txBody>
            <a:bodyPr rtlCol="0" anchor="ctr"/>
            <a:lstStyle/>
            <a:p>
              <a:endParaRPr lang="en-US">
                <a:solidFill>
                  <a:prstClr val="black"/>
                </a:solidFill>
              </a:endParaRPr>
            </a:p>
          </p:txBody>
        </p:sp>
        <p:sp>
          <p:nvSpPr>
            <p:cNvPr id="551" name="Freeform: Shape 550">
              <a:extLst>
                <a:ext uri="{FF2B5EF4-FFF2-40B4-BE49-F238E27FC236}">
                  <a16:creationId xmlns:a16="http://schemas.microsoft.com/office/drawing/2014/main" xmlns="" id="{334E79A6-4C24-46B1-9905-914B96639E22}"/>
                </a:ext>
              </a:extLst>
            </p:cNvPr>
            <p:cNvSpPr/>
            <p:nvPr/>
          </p:nvSpPr>
          <p:spPr>
            <a:xfrm>
              <a:off x="7494599" y="242839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1906"/>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2" name="Freeform: Shape 551">
              <a:extLst>
                <a:ext uri="{FF2B5EF4-FFF2-40B4-BE49-F238E27FC236}">
                  <a16:creationId xmlns:a16="http://schemas.microsoft.com/office/drawing/2014/main" xmlns="" id="{FE51BB9B-74DA-49CF-B7AD-EB47D0E7BBF2}"/>
                </a:ext>
              </a:extLst>
            </p:cNvPr>
            <p:cNvSpPr/>
            <p:nvPr/>
          </p:nvSpPr>
          <p:spPr>
            <a:xfrm>
              <a:off x="7516935" y="2498883"/>
              <a:ext cx="9525" cy="9525"/>
            </a:xfrm>
            <a:custGeom>
              <a:avLst/>
              <a:gdLst>
                <a:gd name="connsiteX0" fmla="*/ 7815 w 9525"/>
                <a:gd name="connsiteY0" fmla="*/ 7144 h 9525"/>
                <a:gd name="connsiteX1" fmla="*/ 7815 w 9525"/>
                <a:gd name="connsiteY1" fmla="*/ 10954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10954"/>
                    <a:pt x="5909" y="8096"/>
                    <a:pt x="7815" y="10954"/>
                  </a:cubicBezTo>
                  <a:cubicBezTo>
                    <a:pt x="8767" y="10954"/>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3" name="Freeform: Shape 552">
              <a:extLst>
                <a:ext uri="{FF2B5EF4-FFF2-40B4-BE49-F238E27FC236}">
                  <a16:creationId xmlns:a16="http://schemas.microsoft.com/office/drawing/2014/main" xmlns="" id="{A4403A65-A0DA-4BE6-8012-FD64DB8C1664}"/>
                </a:ext>
              </a:extLst>
            </p:cNvPr>
            <p:cNvSpPr/>
            <p:nvPr/>
          </p:nvSpPr>
          <p:spPr>
            <a:xfrm>
              <a:off x="7497842" y="247697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8096"/>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4" name="Freeform: Shape 553">
              <a:extLst>
                <a:ext uri="{FF2B5EF4-FFF2-40B4-BE49-F238E27FC236}">
                  <a16:creationId xmlns:a16="http://schemas.microsoft.com/office/drawing/2014/main" xmlns="" id="{B7800809-CFD1-4E87-8BB2-44F2E189EE43}"/>
                </a:ext>
              </a:extLst>
            </p:cNvPr>
            <p:cNvSpPr/>
            <p:nvPr/>
          </p:nvSpPr>
          <p:spPr>
            <a:xfrm>
              <a:off x="7498556" y="2476552"/>
              <a:ext cx="9525" cy="9525"/>
            </a:xfrm>
            <a:custGeom>
              <a:avLst/>
              <a:gdLst>
                <a:gd name="connsiteX0" fmla="*/ 7144 w 9525"/>
                <a:gd name="connsiteY0" fmla="*/ 7567 h 9525"/>
                <a:gd name="connsiteX1" fmla="*/ 9049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8520"/>
                    <a:pt x="9049"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55" name="Freeform: Shape 554">
              <a:extLst>
                <a:ext uri="{FF2B5EF4-FFF2-40B4-BE49-F238E27FC236}">
                  <a16:creationId xmlns:a16="http://schemas.microsoft.com/office/drawing/2014/main" xmlns="" id="{582767DE-85A5-44F9-935A-8C054C0AD02D}"/>
                </a:ext>
              </a:extLst>
            </p:cNvPr>
            <p:cNvSpPr/>
            <p:nvPr/>
          </p:nvSpPr>
          <p:spPr>
            <a:xfrm>
              <a:off x="7491688" y="2476368"/>
              <a:ext cx="9525" cy="9525"/>
            </a:xfrm>
            <a:custGeom>
              <a:avLst/>
              <a:gdLst>
                <a:gd name="connsiteX0" fmla="*/ 7344 w 9525"/>
                <a:gd name="connsiteY0" fmla="*/ 9657 h 9525"/>
                <a:gd name="connsiteX1" fmla="*/ 7344 w 9525"/>
                <a:gd name="connsiteY1" fmla="*/ 9657 h 9525"/>
              </a:gdLst>
              <a:ahLst/>
              <a:cxnLst>
                <a:cxn ang="0">
                  <a:pos x="connsiteX0" y="connsiteY0"/>
                </a:cxn>
                <a:cxn ang="0">
                  <a:pos x="connsiteX1" y="connsiteY1"/>
                </a:cxn>
              </a:cxnLst>
              <a:rect l="l" t="t" r="r" b="b"/>
              <a:pathLst>
                <a:path w="9525" h="9525">
                  <a:moveTo>
                    <a:pt x="7344" y="9657"/>
                  </a:moveTo>
                  <a:cubicBezTo>
                    <a:pt x="9249" y="5847"/>
                    <a:pt x="6392" y="6799"/>
                    <a:pt x="7344" y="9657"/>
                  </a:cubicBezTo>
                  <a:close/>
                </a:path>
              </a:pathLst>
            </a:custGeom>
            <a:grpFill/>
            <a:ln w="9525" cap="flat">
              <a:noFill/>
              <a:prstDash val="solid"/>
              <a:miter/>
            </a:ln>
          </p:spPr>
          <p:txBody>
            <a:bodyPr rtlCol="0" anchor="ctr"/>
            <a:lstStyle/>
            <a:p>
              <a:endParaRPr lang="en-US">
                <a:solidFill>
                  <a:prstClr val="black"/>
                </a:solidFill>
              </a:endParaRPr>
            </a:p>
          </p:txBody>
        </p:sp>
        <p:sp>
          <p:nvSpPr>
            <p:cNvPr id="556" name="Freeform: Shape 555">
              <a:extLst>
                <a:ext uri="{FF2B5EF4-FFF2-40B4-BE49-F238E27FC236}">
                  <a16:creationId xmlns:a16="http://schemas.microsoft.com/office/drawing/2014/main" xmlns="" id="{7D2CD8B2-1446-400E-B76D-4826E0058807}"/>
                </a:ext>
              </a:extLst>
            </p:cNvPr>
            <p:cNvSpPr/>
            <p:nvPr/>
          </p:nvSpPr>
          <p:spPr>
            <a:xfrm>
              <a:off x="7462361" y="2420683"/>
              <a:ext cx="9525" cy="9525"/>
            </a:xfrm>
            <a:custGeom>
              <a:avLst/>
              <a:gdLst>
                <a:gd name="connsiteX0" fmla="*/ 7144 w 9525"/>
                <a:gd name="connsiteY0" fmla="*/ 7239 h 9525"/>
                <a:gd name="connsiteX1" fmla="*/ 7144 w 9525"/>
                <a:gd name="connsiteY1" fmla="*/ 7239 h 9525"/>
              </a:gdLst>
              <a:ahLst/>
              <a:cxnLst>
                <a:cxn ang="0">
                  <a:pos x="connsiteX0" y="connsiteY0"/>
                </a:cxn>
                <a:cxn ang="0">
                  <a:pos x="connsiteX1" y="connsiteY1"/>
                </a:cxn>
              </a:cxnLst>
              <a:rect l="l" t="t" r="r" b="b"/>
              <a:pathLst>
                <a:path w="9525" h="9525">
                  <a:moveTo>
                    <a:pt x="7144" y="7239"/>
                  </a:moveTo>
                  <a:cubicBezTo>
                    <a:pt x="15716" y="12954"/>
                    <a:pt x="9049" y="6286"/>
                    <a:pt x="7144" y="7239"/>
                  </a:cubicBezTo>
                  <a:close/>
                </a:path>
              </a:pathLst>
            </a:custGeom>
            <a:grpFill/>
            <a:ln w="9525" cap="flat">
              <a:noFill/>
              <a:prstDash val="solid"/>
              <a:miter/>
            </a:ln>
          </p:spPr>
          <p:txBody>
            <a:bodyPr rtlCol="0" anchor="ctr"/>
            <a:lstStyle/>
            <a:p>
              <a:endParaRPr lang="en-US">
                <a:solidFill>
                  <a:prstClr val="black"/>
                </a:solidFill>
              </a:endParaRPr>
            </a:p>
          </p:txBody>
        </p:sp>
        <p:sp>
          <p:nvSpPr>
            <p:cNvPr id="557" name="Freeform: Shape 556">
              <a:extLst>
                <a:ext uri="{FF2B5EF4-FFF2-40B4-BE49-F238E27FC236}">
                  <a16:creationId xmlns:a16="http://schemas.microsoft.com/office/drawing/2014/main" xmlns="" id="{563A763E-2E2D-46A8-9A09-2EA882CB764F}"/>
                </a:ext>
              </a:extLst>
            </p:cNvPr>
            <p:cNvSpPr/>
            <p:nvPr/>
          </p:nvSpPr>
          <p:spPr>
            <a:xfrm>
              <a:off x="7467124" y="242006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6906"/>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58" name="Freeform: Shape 557">
              <a:extLst>
                <a:ext uri="{FF2B5EF4-FFF2-40B4-BE49-F238E27FC236}">
                  <a16:creationId xmlns:a16="http://schemas.microsoft.com/office/drawing/2014/main" xmlns="" id="{FDD3C529-F9F4-40CB-945C-F0220EAA58A6}"/>
                </a:ext>
              </a:extLst>
            </p:cNvPr>
            <p:cNvSpPr/>
            <p:nvPr/>
          </p:nvSpPr>
          <p:spPr>
            <a:xfrm>
              <a:off x="7502895" y="2508408"/>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7621"/>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9" name="Freeform: Shape 558">
              <a:extLst>
                <a:ext uri="{FF2B5EF4-FFF2-40B4-BE49-F238E27FC236}">
                  <a16:creationId xmlns:a16="http://schemas.microsoft.com/office/drawing/2014/main" xmlns="" id="{D30BA5D1-8E35-4CED-9F84-F4F76DE2B2E6}"/>
                </a:ext>
              </a:extLst>
            </p:cNvPr>
            <p:cNvSpPr/>
            <p:nvPr/>
          </p:nvSpPr>
          <p:spPr>
            <a:xfrm>
              <a:off x="7459237" y="2418873"/>
              <a:ext cx="9525" cy="9525"/>
            </a:xfrm>
            <a:custGeom>
              <a:avLst/>
              <a:gdLst>
                <a:gd name="connsiteX0" fmla="*/ 7410 w 9525"/>
                <a:gd name="connsiteY0" fmla="*/ 8096 h 9525"/>
                <a:gd name="connsiteX1" fmla="*/ 8363 w 9525"/>
                <a:gd name="connsiteY1" fmla="*/ 9049 h 9525"/>
                <a:gd name="connsiteX2" fmla="*/ 7410 w 9525"/>
                <a:gd name="connsiteY2" fmla="*/ 8096 h 9525"/>
              </a:gdLst>
              <a:ahLst/>
              <a:cxnLst>
                <a:cxn ang="0">
                  <a:pos x="connsiteX0" y="connsiteY0"/>
                </a:cxn>
                <a:cxn ang="0">
                  <a:pos x="connsiteX1" y="connsiteY1"/>
                </a:cxn>
                <a:cxn ang="0">
                  <a:pos x="connsiteX2" y="connsiteY2"/>
                </a:cxn>
              </a:cxnLst>
              <a:rect l="l" t="t" r="r" b="b"/>
              <a:pathLst>
                <a:path w="9525" h="9525">
                  <a:moveTo>
                    <a:pt x="7410" y="8096"/>
                  </a:moveTo>
                  <a:cubicBezTo>
                    <a:pt x="7410" y="8096"/>
                    <a:pt x="8363" y="8096"/>
                    <a:pt x="8363" y="9049"/>
                  </a:cubicBezTo>
                  <a:cubicBezTo>
                    <a:pt x="8363" y="6191"/>
                    <a:pt x="6458" y="7144"/>
                    <a:pt x="7410"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0" name="Freeform: Shape 559">
              <a:extLst>
                <a:ext uri="{FF2B5EF4-FFF2-40B4-BE49-F238E27FC236}">
                  <a16:creationId xmlns:a16="http://schemas.microsoft.com/office/drawing/2014/main" xmlns="" id="{95E6C192-A302-462A-A238-55E2A12B919D}"/>
                </a:ext>
              </a:extLst>
            </p:cNvPr>
            <p:cNvSpPr/>
            <p:nvPr/>
          </p:nvSpPr>
          <p:spPr>
            <a:xfrm>
              <a:off x="7469981" y="2472223"/>
              <a:ext cx="9525" cy="9525"/>
            </a:xfrm>
            <a:custGeom>
              <a:avLst/>
              <a:gdLst>
                <a:gd name="connsiteX0" fmla="*/ 7144 w 9525"/>
                <a:gd name="connsiteY0" fmla="*/ 9039 h 9525"/>
                <a:gd name="connsiteX1" fmla="*/ 9049 w 9525"/>
                <a:gd name="connsiteY1" fmla="*/ 9991 h 9525"/>
                <a:gd name="connsiteX2" fmla="*/ 7144 w 9525"/>
                <a:gd name="connsiteY2" fmla="*/ 9039 h 9525"/>
              </a:gdLst>
              <a:ahLst/>
              <a:cxnLst>
                <a:cxn ang="0">
                  <a:pos x="connsiteX0" y="connsiteY0"/>
                </a:cxn>
                <a:cxn ang="0">
                  <a:pos x="connsiteX1" y="connsiteY1"/>
                </a:cxn>
                <a:cxn ang="0">
                  <a:pos x="connsiteX2" y="connsiteY2"/>
                </a:cxn>
              </a:cxnLst>
              <a:rect l="l" t="t" r="r" b="b"/>
              <a:pathLst>
                <a:path w="9525" h="9525">
                  <a:moveTo>
                    <a:pt x="7144" y="9039"/>
                  </a:moveTo>
                  <a:cubicBezTo>
                    <a:pt x="7144" y="10944"/>
                    <a:pt x="9049" y="9991"/>
                    <a:pt x="9049" y="9991"/>
                  </a:cubicBezTo>
                  <a:cubicBezTo>
                    <a:pt x="9049" y="9991"/>
                    <a:pt x="8096" y="4276"/>
                    <a:pt x="7144" y="9039"/>
                  </a:cubicBezTo>
                  <a:close/>
                </a:path>
              </a:pathLst>
            </a:custGeom>
            <a:grpFill/>
            <a:ln w="9525" cap="flat">
              <a:noFill/>
              <a:prstDash val="solid"/>
              <a:miter/>
            </a:ln>
          </p:spPr>
          <p:txBody>
            <a:bodyPr rtlCol="0" anchor="ctr"/>
            <a:lstStyle/>
            <a:p>
              <a:endParaRPr lang="en-US">
                <a:solidFill>
                  <a:prstClr val="black"/>
                </a:solidFill>
              </a:endParaRPr>
            </a:p>
          </p:txBody>
        </p:sp>
        <p:sp>
          <p:nvSpPr>
            <p:cNvPr id="561" name="Freeform: Shape 560">
              <a:extLst>
                <a:ext uri="{FF2B5EF4-FFF2-40B4-BE49-F238E27FC236}">
                  <a16:creationId xmlns:a16="http://schemas.microsoft.com/office/drawing/2014/main" xmlns="" id="{2209B501-CC3C-4831-9EDD-0E5D796A750B}"/>
                </a:ext>
              </a:extLst>
            </p:cNvPr>
            <p:cNvSpPr/>
            <p:nvPr/>
          </p:nvSpPr>
          <p:spPr>
            <a:xfrm>
              <a:off x="7454741" y="2430814"/>
              <a:ext cx="9525" cy="19050"/>
            </a:xfrm>
            <a:custGeom>
              <a:avLst/>
              <a:gdLst>
                <a:gd name="connsiteX0" fmla="*/ 7144 w 9525"/>
                <a:gd name="connsiteY0" fmla="*/ 7585 h 19050"/>
                <a:gd name="connsiteX1" fmla="*/ 8096 w 9525"/>
                <a:gd name="connsiteY1" fmla="*/ 12348 h 19050"/>
                <a:gd name="connsiteX2" fmla="*/ 7144 w 9525"/>
                <a:gd name="connsiteY2" fmla="*/ 7585 h 19050"/>
              </a:gdLst>
              <a:ahLst/>
              <a:cxnLst>
                <a:cxn ang="0">
                  <a:pos x="connsiteX0" y="connsiteY0"/>
                </a:cxn>
                <a:cxn ang="0">
                  <a:pos x="connsiteX1" y="connsiteY1"/>
                </a:cxn>
                <a:cxn ang="0">
                  <a:pos x="connsiteX2" y="connsiteY2"/>
                </a:cxn>
              </a:cxnLst>
              <a:rect l="l" t="t" r="r" b="b"/>
              <a:pathLst>
                <a:path w="9525" h="19050">
                  <a:moveTo>
                    <a:pt x="7144" y="7585"/>
                  </a:moveTo>
                  <a:cubicBezTo>
                    <a:pt x="7144" y="7585"/>
                    <a:pt x="8096" y="9490"/>
                    <a:pt x="8096" y="12348"/>
                  </a:cubicBezTo>
                  <a:cubicBezTo>
                    <a:pt x="8096" y="10443"/>
                    <a:pt x="9049" y="5680"/>
                    <a:pt x="7144" y="7585"/>
                  </a:cubicBezTo>
                  <a:close/>
                </a:path>
              </a:pathLst>
            </a:custGeom>
            <a:grpFill/>
            <a:ln w="9525" cap="flat">
              <a:noFill/>
              <a:prstDash val="solid"/>
              <a:miter/>
            </a:ln>
          </p:spPr>
          <p:txBody>
            <a:bodyPr rtlCol="0" anchor="ctr"/>
            <a:lstStyle/>
            <a:p>
              <a:endParaRPr lang="en-US">
                <a:solidFill>
                  <a:prstClr val="black"/>
                </a:solidFill>
              </a:endParaRPr>
            </a:p>
          </p:txBody>
        </p:sp>
        <p:sp>
          <p:nvSpPr>
            <p:cNvPr id="562" name="Freeform: Shape 561">
              <a:extLst>
                <a:ext uri="{FF2B5EF4-FFF2-40B4-BE49-F238E27FC236}">
                  <a16:creationId xmlns:a16="http://schemas.microsoft.com/office/drawing/2014/main" xmlns="" id="{6DC067A5-1538-4EF0-961E-CF91779AB220}"/>
                </a:ext>
              </a:extLst>
            </p:cNvPr>
            <p:cNvSpPr/>
            <p:nvPr/>
          </p:nvSpPr>
          <p:spPr>
            <a:xfrm>
              <a:off x="7466995" y="2473166"/>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6320" y="7144"/>
                    <a:pt x="11083"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3" name="Freeform: Shape 562">
              <a:extLst>
                <a:ext uri="{FF2B5EF4-FFF2-40B4-BE49-F238E27FC236}">
                  <a16:creationId xmlns:a16="http://schemas.microsoft.com/office/drawing/2014/main" xmlns="" id="{0422F0D4-8BE9-416A-86AD-B5D03067C615}"/>
                </a:ext>
              </a:extLst>
            </p:cNvPr>
            <p:cNvSpPr/>
            <p:nvPr/>
          </p:nvSpPr>
          <p:spPr>
            <a:xfrm>
              <a:off x="7474744" y="2505406"/>
              <a:ext cx="9525" cy="19050"/>
            </a:xfrm>
            <a:custGeom>
              <a:avLst/>
              <a:gdLst>
                <a:gd name="connsiteX0" fmla="*/ 7144 w 9525"/>
                <a:gd name="connsiteY0" fmla="*/ 15861 h 19050"/>
                <a:gd name="connsiteX1" fmla="*/ 7144 w 9525"/>
                <a:gd name="connsiteY1" fmla="*/ 15861 h 19050"/>
              </a:gdLst>
              <a:ahLst/>
              <a:cxnLst>
                <a:cxn ang="0">
                  <a:pos x="connsiteX0" y="connsiteY0"/>
                </a:cxn>
                <a:cxn ang="0">
                  <a:pos x="connsiteX1" y="connsiteY1"/>
                </a:cxn>
              </a:cxnLst>
              <a:rect l="l" t="t" r="r" b="b"/>
              <a:pathLst>
                <a:path w="9525" h="19050">
                  <a:moveTo>
                    <a:pt x="7144" y="15861"/>
                  </a:moveTo>
                  <a:cubicBezTo>
                    <a:pt x="8096" y="13003"/>
                    <a:pt x="8096" y="-2237"/>
                    <a:pt x="7144" y="15861"/>
                  </a:cubicBezTo>
                  <a:close/>
                </a:path>
              </a:pathLst>
            </a:custGeom>
            <a:grpFill/>
            <a:ln w="9525" cap="flat">
              <a:noFill/>
              <a:prstDash val="solid"/>
              <a:miter/>
            </a:ln>
          </p:spPr>
          <p:txBody>
            <a:bodyPr rtlCol="0" anchor="ctr"/>
            <a:lstStyle/>
            <a:p>
              <a:endParaRPr lang="en-US">
                <a:solidFill>
                  <a:prstClr val="black"/>
                </a:solidFill>
              </a:endParaRPr>
            </a:p>
          </p:txBody>
        </p:sp>
        <p:sp>
          <p:nvSpPr>
            <p:cNvPr id="564" name="Freeform: Shape 563">
              <a:extLst>
                <a:ext uri="{FF2B5EF4-FFF2-40B4-BE49-F238E27FC236}">
                  <a16:creationId xmlns:a16="http://schemas.microsoft.com/office/drawing/2014/main" xmlns="" id="{252332B8-6D40-458D-BD7D-FA45D342BB1F}"/>
                </a:ext>
              </a:extLst>
            </p:cNvPr>
            <p:cNvSpPr/>
            <p:nvPr/>
          </p:nvSpPr>
          <p:spPr>
            <a:xfrm>
              <a:off x="7471886" y="25074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5" name="Freeform: Shape 564">
              <a:extLst>
                <a:ext uri="{FF2B5EF4-FFF2-40B4-BE49-F238E27FC236}">
                  <a16:creationId xmlns:a16="http://schemas.microsoft.com/office/drawing/2014/main" xmlns="" id="{F9D271A3-19B2-43F7-89F9-F29E556222CD}"/>
                </a:ext>
              </a:extLst>
            </p:cNvPr>
            <p:cNvSpPr/>
            <p:nvPr/>
          </p:nvSpPr>
          <p:spPr>
            <a:xfrm>
              <a:off x="7449026" y="2486501"/>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6" name="Freeform: Shape 565">
              <a:extLst>
                <a:ext uri="{FF2B5EF4-FFF2-40B4-BE49-F238E27FC236}">
                  <a16:creationId xmlns:a16="http://schemas.microsoft.com/office/drawing/2014/main" xmlns="" id="{0E8F4DCB-5483-499A-B72D-CD4D27E47208}"/>
                </a:ext>
              </a:extLst>
            </p:cNvPr>
            <p:cNvSpPr/>
            <p:nvPr/>
          </p:nvSpPr>
          <p:spPr>
            <a:xfrm>
              <a:off x="7462925" y="2506018"/>
              <a:ext cx="9525" cy="19050"/>
            </a:xfrm>
            <a:custGeom>
              <a:avLst/>
              <a:gdLst>
                <a:gd name="connsiteX0" fmla="*/ 8485 w 9525"/>
                <a:gd name="connsiteY0" fmla="*/ 11439 h 19050"/>
                <a:gd name="connsiteX1" fmla="*/ 8485 w 9525"/>
                <a:gd name="connsiteY1" fmla="*/ 11439 h 19050"/>
              </a:gdLst>
              <a:ahLst/>
              <a:cxnLst>
                <a:cxn ang="0">
                  <a:pos x="connsiteX0" y="connsiteY0"/>
                </a:cxn>
                <a:cxn ang="0">
                  <a:pos x="connsiteX1" y="connsiteY1"/>
                </a:cxn>
              </a:cxnLst>
              <a:rect l="l" t="t" r="r" b="b"/>
              <a:pathLst>
                <a:path w="9525" h="19050">
                  <a:moveTo>
                    <a:pt x="8485" y="11439"/>
                  </a:moveTo>
                  <a:cubicBezTo>
                    <a:pt x="4675" y="-1896"/>
                    <a:pt x="10390" y="20964"/>
                    <a:pt x="8485" y="11439"/>
                  </a:cubicBezTo>
                  <a:close/>
                </a:path>
              </a:pathLst>
            </a:custGeom>
            <a:grpFill/>
            <a:ln w="9525" cap="flat">
              <a:noFill/>
              <a:prstDash val="solid"/>
              <a:miter/>
            </a:ln>
          </p:spPr>
          <p:txBody>
            <a:bodyPr rtlCol="0" anchor="ctr"/>
            <a:lstStyle/>
            <a:p>
              <a:endParaRPr lang="en-US">
                <a:solidFill>
                  <a:prstClr val="black"/>
                </a:solidFill>
              </a:endParaRPr>
            </a:p>
          </p:txBody>
        </p:sp>
        <p:sp>
          <p:nvSpPr>
            <p:cNvPr id="567" name="Freeform: Shape 566">
              <a:extLst>
                <a:ext uri="{FF2B5EF4-FFF2-40B4-BE49-F238E27FC236}">
                  <a16:creationId xmlns:a16="http://schemas.microsoft.com/office/drawing/2014/main" xmlns="" id="{95D58A6E-1421-462D-851B-A541CADE4597}"/>
                </a:ext>
              </a:extLst>
            </p:cNvPr>
            <p:cNvSpPr/>
            <p:nvPr/>
          </p:nvSpPr>
          <p:spPr>
            <a:xfrm>
              <a:off x="7433786" y="2418635"/>
              <a:ext cx="9525" cy="9525"/>
            </a:xfrm>
            <a:custGeom>
              <a:avLst/>
              <a:gdLst>
                <a:gd name="connsiteX0" fmla="*/ 7144 w 9525"/>
                <a:gd name="connsiteY0" fmla="*/ 9287 h 9525"/>
                <a:gd name="connsiteX1" fmla="*/ 7144 w 9525"/>
                <a:gd name="connsiteY1" fmla="*/ 9287 h 9525"/>
              </a:gdLst>
              <a:ahLst/>
              <a:cxnLst>
                <a:cxn ang="0">
                  <a:pos x="connsiteX0" y="connsiteY0"/>
                </a:cxn>
                <a:cxn ang="0">
                  <a:pos x="connsiteX1" y="connsiteY1"/>
                </a:cxn>
              </a:cxnLst>
              <a:rect l="l" t="t" r="r" b="b"/>
              <a:pathLst>
                <a:path w="9525" h="9525">
                  <a:moveTo>
                    <a:pt x="7144" y="9287"/>
                  </a:moveTo>
                  <a:cubicBezTo>
                    <a:pt x="8096" y="6429"/>
                    <a:pt x="8096" y="6429"/>
                    <a:pt x="7144" y="9287"/>
                  </a:cubicBezTo>
                  <a:close/>
                </a:path>
              </a:pathLst>
            </a:custGeom>
            <a:grpFill/>
            <a:ln w="9525" cap="flat">
              <a:noFill/>
              <a:prstDash val="solid"/>
              <a:miter/>
            </a:ln>
          </p:spPr>
          <p:txBody>
            <a:bodyPr rtlCol="0" anchor="ctr"/>
            <a:lstStyle/>
            <a:p>
              <a:endParaRPr lang="en-US">
                <a:solidFill>
                  <a:prstClr val="black"/>
                </a:solidFill>
              </a:endParaRPr>
            </a:p>
          </p:txBody>
        </p:sp>
        <p:sp>
          <p:nvSpPr>
            <p:cNvPr id="568" name="Freeform: Shape 567">
              <a:extLst>
                <a:ext uri="{FF2B5EF4-FFF2-40B4-BE49-F238E27FC236}">
                  <a16:creationId xmlns:a16="http://schemas.microsoft.com/office/drawing/2014/main" xmlns="" id="{3CF6E978-E6A3-4E28-B48C-5B2F13638534}"/>
                </a:ext>
              </a:extLst>
            </p:cNvPr>
            <p:cNvSpPr/>
            <p:nvPr/>
          </p:nvSpPr>
          <p:spPr>
            <a:xfrm>
              <a:off x="7433786" y="24188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9" name="Freeform: Shape 568">
              <a:extLst>
                <a:ext uri="{FF2B5EF4-FFF2-40B4-BE49-F238E27FC236}">
                  <a16:creationId xmlns:a16="http://schemas.microsoft.com/office/drawing/2014/main" xmlns="" id="{929092D0-582C-4097-8F4C-4EB1A2C7EA4C}"/>
                </a:ext>
              </a:extLst>
            </p:cNvPr>
            <p:cNvSpPr/>
            <p:nvPr/>
          </p:nvSpPr>
          <p:spPr>
            <a:xfrm>
              <a:off x="7452836" y="2482691"/>
              <a:ext cx="9525" cy="9525"/>
            </a:xfrm>
            <a:custGeom>
              <a:avLst/>
              <a:gdLst>
                <a:gd name="connsiteX0" fmla="*/ 7144 w 9525"/>
                <a:gd name="connsiteY0" fmla="*/ 9049 h 9525"/>
                <a:gd name="connsiteX1" fmla="*/ 9049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9049"/>
                    <a:pt x="9049" y="8096"/>
                  </a:cubicBezTo>
                  <a:cubicBezTo>
                    <a:pt x="9049"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70" name="Freeform: Shape 569">
              <a:extLst>
                <a:ext uri="{FF2B5EF4-FFF2-40B4-BE49-F238E27FC236}">
                  <a16:creationId xmlns:a16="http://schemas.microsoft.com/office/drawing/2014/main" xmlns="" id="{900CB207-087E-47CE-8AD4-BCDE0764DC8E}"/>
                </a:ext>
              </a:extLst>
            </p:cNvPr>
            <p:cNvSpPr/>
            <p:nvPr/>
          </p:nvSpPr>
          <p:spPr>
            <a:xfrm>
              <a:off x="7428071" y="24271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10001"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571" name="Freeform: Shape 570">
              <a:extLst>
                <a:ext uri="{FF2B5EF4-FFF2-40B4-BE49-F238E27FC236}">
                  <a16:creationId xmlns:a16="http://schemas.microsoft.com/office/drawing/2014/main" xmlns="" id="{DA69FF0B-5E17-4AF4-A8B3-599499B1957D}"/>
                </a:ext>
              </a:extLst>
            </p:cNvPr>
            <p:cNvSpPr/>
            <p:nvPr/>
          </p:nvSpPr>
          <p:spPr>
            <a:xfrm>
              <a:off x="7418699" y="2420314"/>
              <a:ext cx="9525" cy="9525"/>
            </a:xfrm>
            <a:custGeom>
              <a:avLst/>
              <a:gdLst>
                <a:gd name="connsiteX0" fmla="*/ 8896 w 9525"/>
                <a:gd name="connsiteY0" fmla="*/ 7608 h 9525"/>
                <a:gd name="connsiteX1" fmla="*/ 8896 w 9525"/>
                <a:gd name="connsiteY1" fmla="*/ 7608 h 9525"/>
              </a:gdLst>
              <a:ahLst/>
              <a:cxnLst>
                <a:cxn ang="0">
                  <a:pos x="connsiteX0" y="connsiteY0"/>
                </a:cxn>
                <a:cxn ang="0">
                  <a:pos x="connsiteX1" y="connsiteY1"/>
                </a:cxn>
              </a:cxnLst>
              <a:rect l="l" t="t" r="r" b="b"/>
              <a:pathLst>
                <a:path w="9525" h="9525">
                  <a:moveTo>
                    <a:pt x="8896" y="7608"/>
                  </a:moveTo>
                  <a:cubicBezTo>
                    <a:pt x="10801" y="5703"/>
                    <a:pt x="4133" y="10465"/>
                    <a:pt x="8896" y="7608"/>
                  </a:cubicBezTo>
                  <a:close/>
                </a:path>
              </a:pathLst>
            </a:custGeom>
            <a:grpFill/>
            <a:ln w="9525" cap="flat">
              <a:noFill/>
              <a:prstDash val="solid"/>
              <a:miter/>
            </a:ln>
          </p:spPr>
          <p:txBody>
            <a:bodyPr rtlCol="0" anchor="ctr"/>
            <a:lstStyle/>
            <a:p>
              <a:endParaRPr lang="en-US">
                <a:solidFill>
                  <a:prstClr val="black"/>
                </a:solidFill>
              </a:endParaRPr>
            </a:p>
          </p:txBody>
        </p:sp>
        <p:sp>
          <p:nvSpPr>
            <p:cNvPr id="572" name="Freeform: Shape 571">
              <a:extLst>
                <a:ext uri="{FF2B5EF4-FFF2-40B4-BE49-F238E27FC236}">
                  <a16:creationId xmlns:a16="http://schemas.microsoft.com/office/drawing/2014/main" xmlns="" id="{DADB0F6F-1CDD-4FB8-9D68-45BE9B9943AF}"/>
                </a:ext>
              </a:extLst>
            </p:cNvPr>
            <p:cNvSpPr/>
            <p:nvPr/>
          </p:nvSpPr>
          <p:spPr>
            <a:xfrm>
              <a:off x="7431881" y="2512853"/>
              <a:ext cx="9525" cy="19050"/>
            </a:xfrm>
            <a:custGeom>
              <a:avLst/>
              <a:gdLst>
                <a:gd name="connsiteX0" fmla="*/ 7144 w 9525"/>
                <a:gd name="connsiteY0" fmla="*/ 12224 h 19050"/>
                <a:gd name="connsiteX1" fmla="*/ 7144 w 9525"/>
                <a:gd name="connsiteY1" fmla="*/ 12224 h 19050"/>
              </a:gdLst>
              <a:ahLst/>
              <a:cxnLst>
                <a:cxn ang="0">
                  <a:pos x="connsiteX0" y="connsiteY0"/>
                </a:cxn>
                <a:cxn ang="0">
                  <a:pos x="connsiteX1" y="connsiteY1"/>
                </a:cxn>
              </a:cxnLst>
              <a:rect l="l" t="t" r="r" b="b"/>
              <a:pathLst>
                <a:path w="9525" h="19050">
                  <a:moveTo>
                    <a:pt x="7144" y="12224"/>
                  </a:moveTo>
                  <a:cubicBezTo>
                    <a:pt x="7144" y="12224"/>
                    <a:pt x="9049" y="794"/>
                    <a:pt x="7144" y="12224"/>
                  </a:cubicBezTo>
                  <a:close/>
                </a:path>
              </a:pathLst>
            </a:custGeom>
            <a:grpFill/>
            <a:ln w="9525" cap="flat">
              <a:noFill/>
              <a:prstDash val="solid"/>
              <a:miter/>
            </a:ln>
          </p:spPr>
          <p:txBody>
            <a:bodyPr rtlCol="0" anchor="ctr"/>
            <a:lstStyle/>
            <a:p>
              <a:endParaRPr lang="en-US">
                <a:solidFill>
                  <a:prstClr val="black"/>
                </a:solidFill>
              </a:endParaRPr>
            </a:p>
          </p:txBody>
        </p:sp>
        <p:sp>
          <p:nvSpPr>
            <p:cNvPr id="573" name="Freeform: Shape 572">
              <a:extLst>
                <a:ext uri="{FF2B5EF4-FFF2-40B4-BE49-F238E27FC236}">
                  <a16:creationId xmlns:a16="http://schemas.microsoft.com/office/drawing/2014/main" xmlns="" id="{DC51E39C-1E6E-404A-BA15-A48AC31698DF}"/>
                </a:ext>
              </a:extLst>
            </p:cNvPr>
            <p:cNvSpPr/>
            <p:nvPr/>
          </p:nvSpPr>
          <p:spPr>
            <a:xfrm>
              <a:off x="7364254" y="2424146"/>
              <a:ext cx="9525" cy="9525"/>
            </a:xfrm>
            <a:custGeom>
              <a:avLst/>
              <a:gdLst>
                <a:gd name="connsiteX0" fmla="*/ 7144 w 9525"/>
                <a:gd name="connsiteY0" fmla="*/ 10443 h 9525"/>
                <a:gd name="connsiteX1" fmla="*/ 7144 w 9525"/>
                <a:gd name="connsiteY1" fmla="*/ 10443 h 9525"/>
              </a:gdLst>
              <a:ahLst/>
              <a:cxnLst>
                <a:cxn ang="0">
                  <a:pos x="connsiteX0" y="connsiteY0"/>
                </a:cxn>
                <a:cxn ang="0">
                  <a:pos x="connsiteX1" y="connsiteY1"/>
                </a:cxn>
              </a:cxnLst>
              <a:rect l="l" t="t" r="r" b="b"/>
              <a:pathLst>
                <a:path w="9525" h="9525">
                  <a:moveTo>
                    <a:pt x="7144" y="10443"/>
                  </a:moveTo>
                  <a:cubicBezTo>
                    <a:pt x="9049" y="4728"/>
                    <a:pt x="7144" y="7586"/>
                    <a:pt x="7144" y="10443"/>
                  </a:cubicBezTo>
                  <a:close/>
                </a:path>
              </a:pathLst>
            </a:custGeom>
            <a:grpFill/>
            <a:ln w="9525" cap="flat">
              <a:noFill/>
              <a:prstDash val="solid"/>
              <a:miter/>
            </a:ln>
          </p:spPr>
          <p:txBody>
            <a:bodyPr rtlCol="0" anchor="ctr"/>
            <a:lstStyle/>
            <a:p>
              <a:endParaRPr lang="en-US">
                <a:solidFill>
                  <a:prstClr val="black"/>
                </a:solidFill>
              </a:endParaRPr>
            </a:p>
          </p:txBody>
        </p:sp>
        <p:sp>
          <p:nvSpPr>
            <p:cNvPr id="574" name="Freeform: Shape 573">
              <a:extLst>
                <a:ext uri="{FF2B5EF4-FFF2-40B4-BE49-F238E27FC236}">
                  <a16:creationId xmlns:a16="http://schemas.microsoft.com/office/drawing/2014/main" xmlns="" id="{B1DF6320-2719-4BBE-B772-BDB8A206D6D3}"/>
                </a:ext>
              </a:extLst>
            </p:cNvPr>
            <p:cNvSpPr/>
            <p:nvPr/>
          </p:nvSpPr>
          <p:spPr>
            <a:xfrm>
              <a:off x="7371874" y="24341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5" name="Freeform: Shape 574">
              <a:extLst>
                <a:ext uri="{FF2B5EF4-FFF2-40B4-BE49-F238E27FC236}">
                  <a16:creationId xmlns:a16="http://schemas.microsoft.com/office/drawing/2014/main" xmlns="" id="{70887775-4FB7-4E8E-A540-78567A2FCA3A}"/>
                </a:ext>
              </a:extLst>
            </p:cNvPr>
            <p:cNvSpPr/>
            <p:nvPr/>
          </p:nvSpPr>
          <p:spPr>
            <a:xfrm>
              <a:off x="7333774" y="2421016"/>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9049" y="7858"/>
                  </a:ln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76" name="Freeform: Shape 575">
              <a:extLst>
                <a:ext uri="{FF2B5EF4-FFF2-40B4-BE49-F238E27FC236}">
                  <a16:creationId xmlns:a16="http://schemas.microsoft.com/office/drawing/2014/main" xmlns="" id="{22E0B499-7BCE-4E28-9306-EDDF1AEA6042}"/>
                </a:ext>
              </a:extLst>
            </p:cNvPr>
            <p:cNvSpPr/>
            <p:nvPr/>
          </p:nvSpPr>
          <p:spPr>
            <a:xfrm>
              <a:off x="7377568" y="2420737"/>
              <a:ext cx="9525" cy="9525"/>
            </a:xfrm>
            <a:custGeom>
              <a:avLst/>
              <a:gdLst>
                <a:gd name="connsiteX0" fmla="*/ 9069 w 9525"/>
                <a:gd name="connsiteY0" fmla="*/ 10995 h 9525"/>
                <a:gd name="connsiteX1" fmla="*/ 9069 w 9525"/>
                <a:gd name="connsiteY1" fmla="*/ 10995 h 9525"/>
              </a:gdLst>
              <a:ahLst/>
              <a:cxnLst>
                <a:cxn ang="0">
                  <a:pos x="connsiteX0" y="connsiteY0"/>
                </a:cxn>
                <a:cxn ang="0">
                  <a:pos x="connsiteX1" y="connsiteY1"/>
                </a:cxn>
              </a:cxnLst>
              <a:rect l="l" t="t" r="r" b="b"/>
              <a:pathLst>
                <a:path w="9525" h="9525">
                  <a:moveTo>
                    <a:pt x="9069" y="10995"/>
                  </a:moveTo>
                  <a:cubicBezTo>
                    <a:pt x="5259" y="3375"/>
                    <a:pt x="8117" y="9090"/>
                    <a:pt x="9069" y="10995"/>
                  </a:cubicBezTo>
                  <a:close/>
                </a:path>
              </a:pathLst>
            </a:custGeom>
            <a:grpFill/>
            <a:ln w="9525" cap="flat">
              <a:noFill/>
              <a:prstDash val="solid"/>
              <a:miter/>
            </a:ln>
          </p:spPr>
          <p:txBody>
            <a:bodyPr rtlCol="0" anchor="ctr"/>
            <a:lstStyle/>
            <a:p>
              <a:endParaRPr lang="en-US">
                <a:solidFill>
                  <a:prstClr val="black"/>
                </a:solidFill>
              </a:endParaRPr>
            </a:p>
          </p:txBody>
        </p:sp>
        <p:sp>
          <p:nvSpPr>
            <p:cNvPr id="577" name="Freeform: Shape 576">
              <a:extLst>
                <a:ext uri="{FF2B5EF4-FFF2-40B4-BE49-F238E27FC236}">
                  <a16:creationId xmlns:a16="http://schemas.microsoft.com/office/drawing/2014/main" xmlns="" id="{B6E6A8D0-5039-4ABC-AE1C-BF89AA7AFE4E}"/>
                </a:ext>
              </a:extLst>
            </p:cNvPr>
            <p:cNvSpPr/>
            <p:nvPr/>
          </p:nvSpPr>
          <p:spPr>
            <a:xfrm>
              <a:off x="7375483" y="2417921"/>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3811"/>
                    <a:pt x="9249" y="8096"/>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8" name="Freeform: Shape 577">
              <a:extLst>
                <a:ext uri="{FF2B5EF4-FFF2-40B4-BE49-F238E27FC236}">
                  <a16:creationId xmlns:a16="http://schemas.microsoft.com/office/drawing/2014/main" xmlns="" id="{8E5F2924-7410-4270-BD4F-54606CA23B1B}"/>
                </a:ext>
              </a:extLst>
            </p:cNvPr>
            <p:cNvSpPr/>
            <p:nvPr/>
          </p:nvSpPr>
          <p:spPr>
            <a:xfrm>
              <a:off x="7374711" y="2500788"/>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7144"/>
                    <a:pt x="5259"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9" name="Freeform: Shape 578">
              <a:extLst>
                <a:ext uri="{FF2B5EF4-FFF2-40B4-BE49-F238E27FC236}">
                  <a16:creationId xmlns:a16="http://schemas.microsoft.com/office/drawing/2014/main" xmlns="" id="{14FDC4FB-AC4A-4FDE-BAFA-DFCB2670C03E}"/>
                </a:ext>
              </a:extLst>
            </p:cNvPr>
            <p:cNvSpPr/>
            <p:nvPr/>
          </p:nvSpPr>
          <p:spPr>
            <a:xfrm>
              <a:off x="7367111" y="2492745"/>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9472"/>
                    <a:pt x="9049" y="8520"/>
                    <a:pt x="10001" y="7567"/>
                  </a:cubicBez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80" name="Freeform: Shape 579">
              <a:extLst>
                <a:ext uri="{FF2B5EF4-FFF2-40B4-BE49-F238E27FC236}">
                  <a16:creationId xmlns:a16="http://schemas.microsoft.com/office/drawing/2014/main" xmlns="" id="{D5CBEC64-D664-4AF2-89D6-457B83B37AC3}"/>
                </a:ext>
              </a:extLst>
            </p:cNvPr>
            <p:cNvSpPr/>
            <p:nvPr/>
          </p:nvSpPr>
          <p:spPr>
            <a:xfrm>
              <a:off x="7367507" y="25188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10001"/>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1" name="Freeform: Shape 580">
              <a:extLst>
                <a:ext uri="{FF2B5EF4-FFF2-40B4-BE49-F238E27FC236}">
                  <a16:creationId xmlns:a16="http://schemas.microsoft.com/office/drawing/2014/main" xmlns="" id="{F38EE161-04E0-4E91-AC33-4A23A9DFA41D}"/>
                </a:ext>
              </a:extLst>
            </p:cNvPr>
            <p:cNvSpPr/>
            <p:nvPr/>
          </p:nvSpPr>
          <p:spPr>
            <a:xfrm>
              <a:off x="7321920" y="243697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2" name="Freeform: Shape 581">
              <a:extLst>
                <a:ext uri="{FF2B5EF4-FFF2-40B4-BE49-F238E27FC236}">
                  <a16:creationId xmlns:a16="http://schemas.microsoft.com/office/drawing/2014/main" xmlns="" id="{FA9E1208-026F-447A-A7A2-D2F24BE66359}"/>
                </a:ext>
              </a:extLst>
            </p:cNvPr>
            <p:cNvSpPr/>
            <p:nvPr/>
          </p:nvSpPr>
          <p:spPr>
            <a:xfrm>
              <a:off x="7312819" y="2422230"/>
              <a:ext cx="28575" cy="19050"/>
            </a:xfrm>
            <a:custGeom>
              <a:avLst/>
              <a:gdLst>
                <a:gd name="connsiteX0" fmla="*/ 29051 w 28575"/>
                <a:gd name="connsiteY0" fmla="*/ 18074 h 19050"/>
                <a:gd name="connsiteX1" fmla="*/ 7144 w 28575"/>
                <a:gd name="connsiteY1" fmla="*/ 19979 h 19050"/>
                <a:gd name="connsiteX2" fmla="*/ 29051 w 28575"/>
                <a:gd name="connsiteY2" fmla="*/ 18074 h 19050"/>
              </a:gdLst>
              <a:ahLst/>
              <a:cxnLst>
                <a:cxn ang="0">
                  <a:pos x="connsiteX0" y="connsiteY0"/>
                </a:cxn>
                <a:cxn ang="0">
                  <a:pos x="connsiteX1" y="connsiteY1"/>
                </a:cxn>
                <a:cxn ang="0">
                  <a:pos x="connsiteX2" y="connsiteY2"/>
                </a:cxn>
              </a:cxnLst>
              <a:rect l="l" t="t" r="r" b="b"/>
              <a:pathLst>
                <a:path w="28575" h="19050">
                  <a:moveTo>
                    <a:pt x="29051" y="18074"/>
                  </a:moveTo>
                  <a:cubicBezTo>
                    <a:pt x="28099" y="16169"/>
                    <a:pt x="17621" y="-6691"/>
                    <a:pt x="7144" y="19979"/>
                  </a:cubicBezTo>
                  <a:cubicBezTo>
                    <a:pt x="13811" y="19979"/>
                    <a:pt x="26194" y="20932"/>
                    <a:pt x="29051" y="18074"/>
                  </a:cubicBezTo>
                  <a:close/>
                </a:path>
              </a:pathLst>
            </a:custGeom>
            <a:grpFill/>
            <a:ln w="9525" cap="flat">
              <a:noFill/>
              <a:prstDash val="solid"/>
              <a:miter/>
            </a:ln>
          </p:spPr>
          <p:txBody>
            <a:bodyPr rtlCol="0" anchor="ctr"/>
            <a:lstStyle/>
            <a:p>
              <a:endParaRPr lang="en-US">
                <a:solidFill>
                  <a:prstClr val="black"/>
                </a:solidFill>
              </a:endParaRPr>
            </a:p>
          </p:txBody>
        </p:sp>
        <p:sp>
          <p:nvSpPr>
            <p:cNvPr id="583" name="Freeform: Shape 582">
              <a:extLst>
                <a:ext uri="{FF2B5EF4-FFF2-40B4-BE49-F238E27FC236}">
                  <a16:creationId xmlns:a16="http://schemas.microsoft.com/office/drawing/2014/main" xmlns="" id="{B1EA15F2-449B-40F0-9562-1687936D5D98}"/>
                </a:ext>
              </a:extLst>
            </p:cNvPr>
            <p:cNvSpPr/>
            <p:nvPr/>
          </p:nvSpPr>
          <p:spPr>
            <a:xfrm>
              <a:off x="7290911"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4" name="Freeform: Shape 583">
              <a:extLst>
                <a:ext uri="{FF2B5EF4-FFF2-40B4-BE49-F238E27FC236}">
                  <a16:creationId xmlns:a16="http://schemas.microsoft.com/office/drawing/2014/main" xmlns="" id="{0F421927-C9B8-4B0D-AE06-200D80FCE5BD}"/>
                </a:ext>
              </a:extLst>
            </p:cNvPr>
            <p:cNvSpPr/>
            <p:nvPr/>
          </p:nvSpPr>
          <p:spPr>
            <a:xfrm>
              <a:off x="7292102" y="2432028"/>
              <a:ext cx="9525" cy="19050"/>
            </a:xfrm>
            <a:custGeom>
              <a:avLst/>
              <a:gdLst>
                <a:gd name="connsiteX0" fmla="*/ 7858 w 9525"/>
                <a:gd name="connsiteY0" fmla="*/ 12086 h 19050"/>
                <a:gd name="connsiteX1" fmla="*/ 7858 w 9525"/>
                <a:gd name="connsiteY1" fmla="*/ 12086 h 19050"/>
              </a:gdLst>
              <a:ahLst/>
              <a:cxnLst>
                <a:cxn ang="0">
                  <a:pos x="connsiteX0" y="connsiteY0"/>
                </a:cxn>
                <a:cxn ang="0">
                  <a:pos x="connsiteX1" y="connsiteY1"/>
                </a:cxn>
              </a:cxnLst>
              <a:rect l="l" t="t" r="r" b="b"/>
              <a:pathLst>
                <a:path w="9525" h="19050">
                  <a:moveTo>
                    <a:pt x="7858" y="12086"/>
                  </a:moveTo>
                  <a:cubicBezTo>
                    <a:pt x="6906" y="2561"/>
                    <a:pt x="6906" y="9229"/>
                    <a:pt x="7858" y="12086"/>
                  </a:cubicBezTo>
                  <a:close/>
                </a:path>
              </a:pathLst>
            </a:custGeom>
            <a:grpFill/>
            <a:ln w="9525" cap="flat">
              <a:noFill/>
              <a:prstDash val="solid"/>
              <a:miter/>
            </a:ln>
          </p:spPr>
          <p:txBody>
            <a:bodyPr rtlCol="0" anchor="ctr"/>
            <a:lstStyle/>
            <a:p>
              <a:endParaRPr lang="en-US">
                <a:solidFill>
                  <a:prstClr val="black"/>
                </a:solidFill>
              </a:endParaRPr>
            </a:p>
          </p:txBody>
        </p:sp>
        <p:sp>
          <p:nvSpPr>
            <p:cNvPr id="585" name="Freeform: Shape 584">
              <a:extLst>
                <a:ext uri="{FF2B5EF4-FFF2-40B4-BE49-F238E27FC236}">
                  <a16:creationId xmlns:a16="http://schemas.microsoft.com/office/drawing/2014/main" xmlns="" id="{600E6BB9-C199-41AE-B8CD-68DD07417314}"/>
                </a:ext>
              </a:extLst>
            </p:cNvPr>
            <p:cNvSpPr/>
            <p:nvPr/>
          </p:nvSpPr>
          <p:spPr>
            <a:xfrm>
              <a:off x="7295379" y="2428398"/>
              <a:ext cx="9525" cy="19050"/>
            </a:xfrm>
            <a:custGeom>
              <a:avLst/>
              <a:gdLst>
                <a:gd name="connsiteX0" fmla="*/ 9343 w 9525"/>
                <a:gd name="connsiteY0" fmla="*/ 7144 h 19050"/>
                <a:gd name="connsiteX1" fmla="*/ 9343 w 9525"/>
                <a:gd name="connsiteY1" fmla="*/ 7144 h 19050"/>
              </a:gdLst>
              <a:ahLst/>
              <a:cxnLst>
                <a:cxn ang="0">
                  <a:pos x="connsiteX0" y="connsiteY0"/>
                </a:cxn>
                <a:cxn ang="0">
                  <a:pos x="connsiteX1" y="connsiteY1"/>
                </a:cxn>
              </a:cxnLst>
              <a:rect l="l" t="t" r="r" b="b"/>
              <a:pathLst>
                <a:path w="9525" h="19050">
                  <a:moveTo>
                    <a:pt x="9343" y="7144"/>
                  </a:moveTo>
                  <a:cubicBezTo>
                    <a:pt x="7439" y="8096"/>
                    <a:pt x="5533" y="2809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6" name="Freeform: Shape 585">
              <a:extLst>
                <a:ext uri="{FF2B5EF4-FFF2-40B4-BE49-F238E27FC236}">
                  <a16:creationId xmlns:a16="http://schemas.microsoft.com/office/drawing/2014/main" xmlns="" id="{B94CAAF2-08F7-4374-8536-CFD427C298BB}"/>
                </a:ext>
              </a:extLst>
            </p:cNvPr>
            <p:cNvSpPr/>
            <p:nvPr/>
          </p:nvSpPr>
          <p:spPr>
            <a:xfrm>
              <a:off x="7309961" y="24303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7144"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7" name="Freeform: Shape 586">
              <a:extLst>
                <a:ext uri="{FF2B5EF4-FFF2-40B4-BE49-F238E27FC236}">
                  <a16:creationId xmlns:a16="http://schemas.microsoft.com/office/drawing/2014/main" xmlns="" id="{F93C2788-3CD8-40FD-92E3-C0ABF648C40C}"/>
                </a:ext>
              </a:extLst>
            </p:cNvPr>
            <p:cNvSpPr/>
            <p:nvPr/>
          </p:nvSpPr>
          <p:spPr>
            <a:xfrm>
              <a:off x="7307508" y="2432124"/>
              <a:ext cx="9525" cy="9525"/>
            </a:xfrm>
            <a:custGeom>
              <a:avLst/>
              <a:gdLst>
                <a:gd name="connsiteX0" fmla="*/ 8644 w 9525"/>
                <a:gd name="connsiteY0" fmla="*/ 7228 h 9525"/>
                <a:gd name="connsiteX1" fmla="*/ 8644 w 9525"/>
                <a:gd name="connsiteY1" fmla="*/ 7228 h 9525"/>
              </a:gdLst>
              <a:ahLst/>
              <a:cxnLst>
                <a:cxn ang="0">
                  <a:pos x="connsiteX0" y="connsiteY0"/>
                </a:cxn>
                <a:cxn ang="0">
                  <a:pos x="connsiteX1" y="connsiteY1"/>
                </a:cxn>
              </a:cxnLst>
              <a:rect l="l" t="t" r="r" b="b"/>
              <a:pathLst>
                <a:path w="9525" h="9525">
                  <a:moveTo>
                    <a:pt x="8644" y="7228"/>
                  </a:moveTo>
                  <a:cubicBezTo>
                    <a:pt x="9597" y="6275"/>
                    <a:pt x="4834" y="13895"/>
                    <a:pt x="86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588" name="Freeform: Shape 587">
              <a:extLst>
                <a:ext uri="{FF2B5EF4-FFF2-40B4-BE49-F238E27FC236}">
                  <a16:creationId xmlns:a16="http://schemas.microsoft.com/office/drawing/2014/main" xmlns="" id="{63CD8F10-0AE6-4055-8CF6-E24DF6CC7772}"/>
                </a:ext>
              </a:extLst>
            </p:cNvPr>
            <p:cNvSpPr/>
            <p:nvPr/>
          </p:nvSpPr>
          <p:spPr>
            <a:xfrm>
              <a:off x="7303294" y="24293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589" name="Freeform: Shape 588">
              <a:extLst>
                <a:ext uri="{FF2B5EF4-FFF2-40B4-BE49-F238E27FC236}">
                  <a16:creationId xmlns:a16="http://schemas.microsoft.com/office/drawing/2014/main" xmlns="" id="{6926210D-F86D-4C52-8513-1612507B861E}"/>
                </a:ext>
              </a:extLst>
            </p:cNvPr>
            <p:cNvSpPr/>
            <p:nvPr/>
          </p:nvSpPr>
          <p:spPr>
            <a:xfrm>
              <a:off x="7304881" y="243040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590" name="Freeform: Shape 589">
              <a:extLst>
                <a:ext uri="{FF2B5EF4-FFF2-40B4-BE49-F238E27FC236}">
                  <a16:creationId xmlns:a16="http://schemas.microsoft.com/office/drawing/2014/main" xmlns="" id="{A4F928FA-E70C-4EF6-8761-BC2F3E8DCA8A}"/>
                </a:ext>
              </a:extLst>
            </p:cNvPr>
            <p:cNvSpPr/>
            <p:nvPr/>
          </p:nvSpPr>
          <p:spPr>
            <a:xfrm>
              <a:off x="7307210" y="2426709"/>
              <a:ext cx="9525" cy="19050"/>
            </a:xfrm>
            <a:custGeom>
              <a:avLst/>
              <a:gdLst>
                <a:gd name="connsiteX0" fmla="*/ 7990 w 9525"/>
                <a:gd name="connsiteY0" fmla="*/ 12643 h 19050"/>
                <a:gd name="connsiteX1" fmla="*/ 7990 w 9525"/>
                <a:gd name="connsiteY1" fmla="*/ 12643 h 19050"/>
              </a:gdLst>
              <a:ahLst/>
              <a:cxnLst>
                <a:cxn ang="0">
                  <a:pos x="connsiteX0" y="connsiteY0"/>
                </a:cxn>
                <a:cxn ang="0">
                  <a:pos x="connsiteX1" y="connsiteY1"/>
                </a:cxn>
              </a:cxnLst>
              <a:rect l="l" t="t" r="r" b="b"/>
              <a:pathLst>
                <a:path w="9525" h="19050">
                  <a:moveTo>
                    <a:pt x="7990" y="12643"/>
                  </a:moveTo>
                  <a:cubicBezTo>
                    <a:pt x="7990" y="3118"/>
                    <a:pt x="6085" y="7881"/>
                    <a:pt x="7990" y="12643"/>
                  </a:cubicBezTo>
                  <a:close/>
                </a:path>
              </a:pathLst>
            </a:custGeom>
            <a:grpFill/>
            <a:ln w="9525" cap="flat">
              <a:noFill/>
              <a:prstDash val="solid"/>
              <a:miter/>
            </a:ln>
          </p:spPr>
          <p:txBody>
            <a:bodyPr rtlCol="0" anchor="ctr"/>
            <a:lstStyle/>
            <a:p>
              <a:endParaRPr lang="en-US">
                <a:solidFill>
                  <a:prstClr val="black"/>
                </a:solidFill>
              </a:endParaRPr>
            </a:p>
          </p:txBody>
        </p:sp>
        <p:sp>
          <p:nvSpPr>
            <p:cNvPr id="591" name="Freeform: Shape 590">
              <a:extLst>
                <a:ext uri="{FF2B5EF4-FFF2-40B4-BE49-F238E27FC236}">
                  <a16:creationId xmlns:a16="http://schemas.microsoft.com/office/drawing/2014/main" xmlns="" id="{F29DBAC5-9AA1-49B2-A4CF-F63690AD92C2}"/>
                </a:ext>
              </a:extLst>
            </p:cNvPr>
            <p:cNvSpPr/>
            <p:nvPr/>
          </p:nvSpPr>
          <p:spPr>
            <a:xfrm>
              <a:off x="7356486" y="251412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0954"/>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2" name="Freeform: Shape 591">
              <a:extLst>
                <a:ext uri="{FF2B5EF4-FFF2-40B4-BE49-F238E27FC236}">
                  <a16:creationId xmlns:a16="http://schemas.microsoft.com/office/drawing/2014/main" xmlns="" id="{69F7AD43-7D18-43F7-8668-FA339C6D0B81}"/>
                </a:ext>
              </a:extLst>
            </p:cNvPr>
            <p:cNvSpPr/>
            <p:nvPr/>
          </p:nvSpPr>
          <p:spPr>
            <a:xfrm>
              <a:off x="7349014" y="251126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3" name="Freeform: Shape 592">
              <a:extLst>
                <a:ext uri="{FF2B5EF4-FFF2-40B4-BE49-F238E27FC236}">
                  <a16:creationId xmlns:a16="http://schemas.microsoft.com/office/drawing/2014/main" xmlns="" id="{E0216DD7-A2C9-4E64-A4C7-45DED34B65E1}"/>
                </a:ext>
              </a:extLst>
            </p:cNvPr>
            <p:cNvSpPr/>
            <p:nvPr/>
          </p:nvSpPr>
          <p:spPr>
            <a:xfrm>
              <a:off x="7342751" y="2515142"/>
              <a:ext cx="9525" cy="28575"/>
            </a:xfrm>
            <a:custGeom>
              <a:avLst/>
              <a:gdLst>
                <a:gd name="connsiteX0" fmla="*/ 8644 w 9525"/>
                <a:gd name="connsiteY0" fmla="*/ 24223 h 28575"/>
                <a:gd name="connsiteX1" fmla="*/ 8644 w 9525"/>
                <a:gd name="connsiteY1" fmla="*/ 24223 h 28575"/>
              </a:gdLst>
              <a:ahLst/>
              <a:cxnLst>
                <a:cxn ang="0">
                  <a:pos x="connsiteX0" y="connsiteY0"/>
                </a:cxn>
                <a:cxn ang="0">
                  <a:pos x="connsiteX1" y="connsiteY1"/>
                </a:cxn>
              </a:cxnLst>
              <a:rect l="l" t="t" r="r" b="b"/>
              <a:pathLst>
                <a:path w="9525" h="28575">
                  <a:moveTo>
                    <a:pt x="8644" y="24223"/>
                  </a:moveTo>
                  <a:cubicBezTo>
                    <a:pt x="4834" y="16603"/>
                    <a:pt x="9597" y="-10067"/>
                    <a:pt x="8644" y="24223"/>
                  </a:cubicBezTo>
                  <a:close/>
                </a:path>
              </a:pathLst>
            </a:custGeom>
            <a:grpFill/>
            <a:ln w="9525" cap="flat">
              <a:noFill/>
              <a:prstDash val="solid"/>
              <a:miter/>
            </a:ln>
          </p:spPr>
          <p:txBody>
            <a:bodyPr rtlCol="0" anchor="ctr"/>
            <a:lstStyle/>
            <a:p>
              <a:endParaRPr lang="en-US">
                <a:solidFill>
                  <a:prstClr val="black"/>
                </a:solidFill>
              </a:endParaRPr>
            </a:p>
          </p:txBody>
        </p:sp>
        <p:sp>
          <p:nvSpPr>
            <p:cNvPr id="594" name="Freeform: Shape 593">
              <a:extLst>
                <a:ext uri="{FF2B5EF4-FFF2-40B4-BE49-F238E27FC236}">
                  <a16:creationId xmlns:a16="http://schemas.microsoft.com/office/drawing/2014/main" xmlns="" id="{6C916F1E-E126-46FC-A9BC-ACD081A36F9A}"/>
                </a:ext>
              </a:extLst>
            </p:cNvPr>
            <p:cNvSpPr/>
            <p:nvPr/>
          </p:nvSpPr>
          <p:spPr>
            <a:xfrm>
              <a:off x="7347109" y="2538233"/>
              <a:ext cx="9525" cy="9525"/>
            </a:xfrm>
            <a:custGeom>
              <a:avLst/>
              <a:gdLst>
                <a:gd name="connsiteX0" fmla="*/ 7144 w 9525"/>
                <a:gd name="connsiteY0" fmla="*/ 8751 h 9525"/>
                <a:gd name="connsiteX1" fmla="*/ 8096 w 9525"/>
                <a:gd name="connsiteY1" fmla="*/ 7799 h 9525"/>
                <a:gd name="connsiteX2" fmla="*/ 7144 w 9525"/>
                <a:gd name="connsiteY2" fmla="*/ 8751 h 9525"/>
              </a:gdLst>
              <a:ahLst/>
              <a:cxnLst>
                <a:cxn ang="0">
                  <a:pos x="connsiteX0" y="connsiteY0"/>
                </a:cxn>
                <a:cxn ang="0">
                  <a:pos x="connsiteX1" y="connsiteY1"/>
                </a:cxn>
                <a:cxn ang="0">
                  <a:pos x="connsiteX2" y="connsiteY2"/>
                </a:cxn>
              </a:cxnLst>
              <a:rect l="l" t="t" r="r" b="b"/>
              <a:pathLst>
                <a:path w="9525" h="9525">
                  <a:moveTo>
                    <a:pt x="7144" y="8751"/>
                  </a:moveTo>
                  <a:cubicBezTo>
                    <a:pt x="8096" y="8751"/>
                    <a:pt x="8096" y="8751"/>
                    <a:pt x="8096" y="7799"/>
                  </a:cubicBezTo>
                  <a:cubicBezTo>
                    <a:pt x="8096" y="5894"/>
                    <a:pt x="7144" y="8751"/>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595" name="Freeform: Shape 594">
              <a:extLst>
                <a:ext uri="{FF2B5EF4-FFF2-40B4-BE49-F238E27FC236}">
                  <a16:creationId xmlns:a16="http://schemas.microsoft.com/office/drawing/2014/main" xmlns="" id="{AAF86D6D-B203-43A2-83C0-E75846E02573}"/>
                </a:ext>
              </a:extLst>
            </p:cNvPr>
            <p:cNvSpPr/>
            <p:nvPr/>
          </p:nvSpPr>
          <p:spPr>
            <a:xfrm>
              <a:off x="7329540" y="248459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5716"/>
                    <a:pt x="7567"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6" name="Freeform: Shape 595">
              <a:extLst>
                <a:ext uri="{FF2B5EF4-FFF2-40B4-BE49-F238E27FC236}">
                  <a16:creationId xmlns:a16="http://schemas.microsoft.com/office/drawing/2014/main" xmlns="" id="{B87ED2CB-8ED7-4979-ABA8-953FE2D6CF9A}"/>
                </a:ext>
              </a:extLst>
            </p:cNvPr>
            <p:cNvSpPr/>
            <p:nvPr/>
          </p:nvSpPr>
          <p:spPr>
            <a:xfrm>
              <a:off x="7331154" y="248745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7" name="Freeform: Shape 596">
              <a:extLst>
                <a:ext uri="{FF2B5EF4-FFF2-40B4-BE49-F238E27FC236}">
                  <a16:creationId xmlns:a16="http://schemas.microsoft.com/office/drawing/2014/main" xmlns="" id="{C67F7AA4-7589-4441-82A8-7A1184B26676}"/>
                </a:ext>
              </a:extLst>
            </p:cNvPr>
            <p:cNvSpPr/>
            <p:nvPr/>
          </p:nvSpPr>
          <p:spPr>
            <a:xfrm>
              <a:off x="7329964" y="24845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8" name="Freeform: Shape 597">
              <a:extLst>
                <a:ext uri="{FF2B5EF4-FFF2-40B4-BE49-F238E27FC236}">
                  <a16:creationId xmlns:a16="http://schemas.microsoft.com/office/drawing/2014/main" xmlns="" id="{CE684E4D-64D8-4BD7-858C-25BEA337DCE7}"/>
                </a:ext>
              </a:extLst>
            </p:cNvPr>
            <p:cNvSpPr/>
            <p:nvPr/>
          </p:nvSpPr>
          <p:spPr>
            <a:xfrm>
              <a:off x="7299484" y="2427298"/>
              <a:ext cx="9525" cy="9525"/>
            </a:xfrm>
            <a:custGeom>
              <a:avLst/>
              <a:gdLst>
                <a:gd name="connsiteX0" fmla="*/ 8096 w 9525"/>
                <a:gd name="connsiteY0" fmla="*/ 8244 h 9525"/>
                <a:gd name="connsiteX1" fmla="*/ 7144 w 9525"/>
                <a:gd name="connsiteY1" fmla="*/ 8244 h 9525"/>
                <a:gd name="connsiteX2" fmla="*/ 8096 w 9525"/>
                <a:gd name="connsiteY2" fmla="*/ 8244 h 9525"/>
              </a:gdLst>
              <a:ahLst/>
              <a:cxnLst>
                <a:cxn ang="0">
                  <a:pos x="connsiteX0" y="connsiteY0"/>
                </a:cxn>
                <a:cxn ang="0">
                  <a:pos x="connsiteX1" y="connsiteY1"/>
                </a:cxn>
                <a:cxn ang="0">
                  <a:pos x="connsiteX2" y="connsiteY2"/>
                </a:cxn>
              </a:cxnLst>
              <a:rect l="l" t="t" r="r" b="b"/>
              <a:pathLst>
                <a:path w="9525" h="9525">
                  <a:moveTo>
                    <a:pt x="8096" y="8244"/>
                  </a:moveTo>
                  <a:cubicBezTo>
                    <a:pt x="8096" y="6339"/>
                    <a:pt x="7144" y="7291"/>
                    <a:pt x="7144" y="8244"/>
                  </a:cubicBezTo>
                  <a:cubicBezTo>
                    <a:pt x="7144" y="8244"/>
                    <a:pt x="7144" y="9196"/>
                    <a:pt x="8096" y="8244"/>
                  </a:cubicBezTo>
                  <a:close/>
                </a:path>
              </a:pathLst>
            </a:custGeom>
            <a:grpFill/>
            <a:ln w="9525" cap="flat">
              <a:noFill/>
              <a:prstDash val="solid"/>
              <a:miter/>
            </a:ln>
          </p:spPr>
          <p:txBody>
            <a:bodyPr rtlCol="0" anchor="ctr"/>
            <a:lstStyle/>
            <a:p>
              <a:endParaRPr lang="en-US">
                <a:solidFill>
                  <a:prstClr val="black"/>
                </a:solidFill>
              </a:endParaRPr>
            </a:p>
          </p:txBody>
        </p:sp>
        <p:sp>
          <p:nvSpPr>
            <p:cNvPr id="599" name="Freeform: Shape 598">
              <a:extLst>
                <a:ext uri="{FF2B5EF4-FFF2-40B4-BE49-F238E27FC236}">
                  <a16:creationId xmlns:a16="http://schemas.microsoft.com/office/drawing/2014/main" xmlns="" id="{B65CBE22-745C-4221-9FDD-9FC7BF0FE765}"/>
                </a:ext>
              </a:extLst>
            </p:cNvPr>
            <p:cNvSpPr/>
            <p:nvPr/>
          </p:nvSpPr>
          <p:spPr>
            <a:xfrm>
              <a:off x="7265194" y="24350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600" name="Freeform: Shape 599">
              <a:extLst>
                <a:ext uri="{FF2B5EF4-FFF2-40B4-BE49-F238E27FC236}">
                  <a16:creationId xmlns:a16="http://schemas.microsoft.com/office/drawing/2014/main" xmlns="" id="{8D464300-0639-4F6A-8BC0-1E228BEE0AF1}"/>
                </a:ext>
              </a:extLst>
            </p:cNvPr>
            <p:cNvSpPr/>
            <p:nvPr/>
          </p:nvSpPr>
          <p:spPr>
            <a:xfrm>
              <a:off x="7253764" y="249126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1" name="Freeform: Shape 600">
              <a:extLst>
                <a:ext uri="{FF2B5EF4-FFF2-40B4-BE49-F238E27FC236}">
                  <a16:creationId xmlns:a16="http://schemas.microsoft.com/office/drawing/2014/main" xmlns="" id="{B08433D4-0D11-464C-AE80-14DF63DB0E93}"/>
                </a:ext>
              </a:extLst>
            </p:cNvPr>
            <p:cNvSpPr/>
            <p:nvPr/>
          </p:nvSpPr>
          <p:spPr>
            <a:xfrm>
              <a:off x="7253049" y="249221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0001"/>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2" name="Freeform: Shape 601">
              <a:extLst>
                <a:ext uri="{FF2B5EF4-FFF2-40B4-BE49-F238E27FC236}">
                  <a16:creationId xmlns:a16="http://schemas.microsoft.com/office/drawing/2014/main" xmlns="" id="{D63BD5C5-4366-4FB9-BBCC-E255904C8A10}"/>
                </a:ext>
              </a:extLst>
            </p:cNvPr>
            <p:cNvSpPr/>
            <p:nvPr/>
          </p:nvSpPr>
          <p:spPr>
            <a:xfrm>
              <a:off x="6925021" y="1983471"/>
              <a:ext cx="9525" cy="9525"/>
            </a:xfrm>
            <a:custGeom>
              <a:avLst/>
              <a:gdLst>
                <a:gd name="connsiteX0" fmla="*/ 8227 w 9525"/>
                <a:gd name="connsiteY0" fmla="*/ 7253 h 9525"/>
                <a:gd name="connsiteX1" fmla="*/ 8227 w 9525"/>
                <a:gd name="connsiteY1" fmla="*/ 7253 h 9525"/>
              </a:gdLst>
              <a:ahLst/>
              <a:cxnLst>
                <a:cxn ang="0">
                  <a:pos x="connsiteX0" y="connsiteY0"/>
                </a:cxn>
                <a:cxn ang="0">
                  <a:pos x="connsiteX1" y="connsiteY1"/>
                </a:cxn>
              </a:cxnLst>
              <a:rect l="l" t="t" r="r" b="b"/>
              <a:pathLst>
                <a:path w="9525" h="9525">
                  <a:moveTo>
                    <a:pt x="8227" y="7253"/>
                  </a:moveTo>
                  <a:cubicBezTo>
                    <a:pt x="9179" y="6301"/>
                    <a:pt x="5369" y="12016"/>
                    <a:pt x="8227" y="7253"/>
                  </a:cubicBezTo>
                  <a:close/>
                </a:path>
              </a:pathLst>
            </a:custGeom>
            <a:grpFill/>
            <a:ln w="9525" cap="flat">
              <a:noFill/>
              <a:prstDash val="solid"/>
              <a:miter/>
            </a:ln>
          </p:spPr>
          <p:txBody>
            <a:bodyPr rtlCol="0" anchor="ctr"/>
            <a:lstStyle/>
            <a:p>
              <a:endParaRPr lang="en-US">
                <a:solidFill>
                  <a:prstClr val="black"/>
                </a:solidFill>
              </a:endParaRPr>
            </a:p>
          </p:txBody>
        </p:sp>
        <p:sp>
          <p:nvSpPr>
            <p:cNvPr id="603" name="Freeform: Shape 602">
              <a:extLst>
                <a:ext uri="{FF2B5EF4-FFF2-40B4-BE49-F238E27FC236}">
                  <a16:creationId xmlns:a16="http://schemas.microsoft.com/office/drawing/2014/main" xmlns="" id="{2D58EB16-4A96-48C3-A096-F61DC733C688}"/>
                </a:ext>
              </a:extLst>
            </p:cNvPr>
            <p:cNvSpPr/>
            <p:nvPr/>
          </p:nvSpPr>
          <p:spPr>
            <a:xfrm>
              <a:off x="6918484" y="1975008"/>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8574" y="26194"/>
                    <a:pt x="1000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4" name="Freeform: Shape 603">
              <a:extLst>
                <a:ext uri="{FF2B5EF4-FFF2-40B4-BE49-F238E27FC236}">
                  <a16:creationId xmlns:a16="http://schemas.microsoft.com/office/drawing/2014/main" xmlns="" id="{36849752-C12C-4692-B995-4F297E51AD3E}"/>
                </a:ext>
              </a:extLst>
            </p:cNvPr>
            <p:cNvSpPr/>
            <p:nvPr/>
          </p:nvSpPr>
          <p:spPr>
            <a:xfrm>
              <a:off x="6919436" y="1979771"/>
              <a:ext cx="9525" cy="9525"/>
            </a:xfrm>
            <a:custGeom>
              <a:avLst/>
              <a:gdLst>
                <a:gd name="connsiteX0" fmla="*/ 8096 w 9525"/>
                <a:gd name="connsiteY0" fmla="*/ 10954 h 9525"/>
                <a:gd name="connsiteX1" fmla="*/ 7144 w 9525"/>
                <a:gd name="connsiteY1" fmla="*/ 7144 h 9525"/>
                <a:gd name="connsiteX2" fmla="*/ 8096 w 9525"/>
                <a:gd name="connsiteY2" fmla="*/ 10954 h 9525"/>
              </a:gdLst>
              <a:ahLst/>
              <a:cxnLst>
                <a:cxn ang="0">
                  <a:pos x="connsiteX0" y="connsiteY0"/>
                </a:cxn>
                <a:cxn ang="0">
                  <a:pos x="connsiteX1" y="connsiteY1"/>
                </a:cxn>
                <a:cxn ang="0">
                  <a:pos x="connsiteX2" y="connsiteY2"/>
                </a:cxn>
              </a:cxnLst>
              <a:rect l="l" t="t" r="r" b="b"/>
              <a:pathLst>
                <a:path w="9525" h="9525">
                  <a:moveTo>
                    <a:pt x="8096" y="10954"/>
                  </a:moveTo>
                  <a:cubicBezTo>
                    <a:pt x="8096" y="9049"/>
                    <a:pt x="7144" y="8096"/>
                    <a:pt x="7144" y="7144"/>
                  </a:cubicBezTo>
                  <a:cubicBezTo>
                    <a:pt x="7144" y="8096"/>
                    <a:pt x="7144" y="10001"/>
                    <a:pt x="8096" y="10954"/>
                  </a:cubicBezTo>
                  <a:close/>
                </a:path>
              </a:pathLst>
            </a:custGeom>
            <a:grpFill/>
            <a:ln w="9525" cap="flat">
              <a:noFill/>
              <a:prstDash val="solid"/>
              <a:miter/>
            </a:ln>
          </p:spPr>
          <p:txBody>
            <a:bodyPr rtlCol="0" anchor="ctr"/>
            <a:lstStyle/>
            <a:p>
              <a:endParaRPr lang="en-US">
                <a:solidFill>
                  <a:prstClr val="black"/>
                </a:solidFill>
              </a:endParaRPr>
            </a:p>
          </p:txBody>
        </p:sp>
        <p:sp>
          <p:nvSpPr>
            <p:cNvPr id="605" name="Freeform: Shape 604">
              <a:extLst>
                <a:ext uri="{FF2B5EF4-FFF2-40B4-BE49-F238E27FC236}">
                  <a16:creationId xmlns:a16="http://schemas.microsoft.com/office/drawing/2014/main" xmlns="" id="{E2C2708F-C059-41B3-83C9-15D797BE31D7}"/>
                </a:ext>
              </a:extLst>
            </p:cNvPr>
            <p:cNvSpPr/>
            <p:nvPr/>
          </p:nvSpPr>
          <p:spPr>
            <a:xfrm>
              <a:off x="6918166" y="198453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6" name="Freeform: Shape 605">
              <a:extLst>
                <a:ext uri="{FF2B5EF4-FFF2-40B4-BE49-F238E27FC236}">
                  <a16:creationId xmlns:a16="http://schemas.microsoft.com/office/drawing/2014/main" xmlns="" id="{0DB0769B-5504-4B98-9890-E391C7FEFD40}"/>
                </a:ext>
              </a:extLst>
            </p:cNvPr>
            <p:cNvSpPr/>
            <p:nvPr/>
          </p:nvSpPr>
          <p:spPr>
            <a:xfrm>
              <a:off x="6916579" y="19864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7" name="Freeform: Shape 606">
              <a:extLst>
                <a:ext uri="{FF2B5EF4-FFF2-40B4-BE49-F238E27FC236}">
                  <a16:creationId xmlns:a16="http://schemas.microsoft.com/office/drawing/2014/main" xmlns="" id="{2C713997-F1DB-4F0F-810F-5773A83FB2A7}"/>
                </a:ext>
              </a:extLst>
            </p:cNvPr>
            <p:cNvSpPr/>
            <p:nvPr/>
          </p:nvSpPr>
          <p:spPr>
            <a:xfrm>
              <a:off x="6913332" y="1977218"/>
              <a:ext cx="9525" cy="19050"/>
            </a:xfrm>
            <a:custGeom>
              <a:avLst/>
              <a:gdLst>
                <a:gd name="connsiteX0" fmla="*/ 8485 w 9525"/>
                <a:gd name="connsiteY0" fmla="*/ 17316 h 19050"/>
                <a:gd name="connsiteX1" fmla="*/ 8485 w 9525"/>
                <a:gd name="connsiteY1" fmla="*/ 17316 h 19050"/>
              </a:gdLst>
              <a:ahLst/>
              <a:cxnLst>
                <a:cxn ang="0">
                  <a:pos x="connsiteX0" y="connsiteY0"/>
                </a:cxn>
                <a:cxn ang="0">
                  <a:pos x="connsiteX1" y="connsiteY1"/>
                </a:cxn>
              </a:cxnLst>
              <a:rect l="l" t="t" r="r" b="b"/>
              <a:pathLst>
                <a:path w="9525" h="19050">
                  <a:moveTo>
                    <a:pt x="8485" y="17316"/>
                  </a:moveTo>
                  <a:cubicBezTo>
                    <a:pt x="10390" y="19221"/>
                    <a:pt x="4675" y="-6496"/>
                    <a:pt x="8485" y="17316"/>
                  </a:cubicBezTo>
                  <a:close/>
                </a:path>
              </a:pathLst>
            </a:custGeom>
            <a:grpFill/>
            <a:ln w="9525" cap="flat">
              <a:noFill/>
              <a:prstDash val="solid"/>
              <a:miter/>
            </a:ln>
          </p:spPr>
          <p:txBody>
            <a:bodyPr rtlCol="0" anchor="ctr"/>
            <a:lstStyle/>
            <a:p>
              <a:endParaRPr lang="en-US">
                <a:solidFill>
                  <a:prstClr val="black"/>
                </a:solidFill>
              </a:endParaRPr>
            </a:p>
          </p:txBody>
        </p:sp>
        <p:sp>
          <p:nvSpPr>
            <p:cNvPr id="608" name="Freeform: Shape 607">
              <a:extLst>
                <a:ext uri="{FF2B5EF4-FFF2-40B4-BE49-F238E27FC236}">
                  <a16:creationId xmlns:a16="http://schemas.microsoft.com/office/drawing/2014/main" xmlns="" id="{A4A5F527-A61F-4B7A-A28D-B91083E3F3D2}"/>
                </a:ext>
              </a:extLst>
            </p:cNvPr>
            <p:cNvSpPr/>
            <p:nvPr/>
          </p:nvSpPr>
          <p:spPr>
            <a:xfrm>
              <a:off x="6916579" y="1985338"/>
              <a:ext cx="9525" cy="9525"/>
            </a:xfrm>
            <a:custGeom>
              <a:avLst/>
              <a:gdLst>
                <a:gd name="connsiteX0" fmla="*/ 7144 w 9525"/>
                <a:gd name="connsiteY0" fmla="*/ 8244 h 9525"/>
                <a:gd name="connsiteX1" fmla="*/ 714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7144" y="7291"/>
                    <a:pt x="7144" y="7291"/>
                    <a:pt x="7144" y="8244"/>
                  </a:cubicBezTo>
                  <a:cubicBezTo>
                    <a:pt x="7144" y="6339"/>
                    <a:pt x="7144"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609" name="Freeform: Shape 608">
              <a:extLst>
                <a:ext uri="{FF2B5EF4-FFF2-40B4-BE49-F238E27FC236}">
                  <a16:creationId xmlns:a16="http://schemas.microsoft.com/office/drawing/2014/main" xmlns="" id="{060D8F14-9E21-471E-818F-3D96F9E14632}"/>
                </a:ext>
              </a:extLst>
            </p:cNvPr>
            <p:cNvSpPr/>
            <p:nvPr/>
          </p:nvSpPr>
          <p:spPr>
            <a:xfrm>
              <a:off x="6917637" y="1982721"/>
              <a:ext cx="9525" cy="9525"/>
            </a:xfrm>
            <a:custGeom>
              <a:avLst/>
              <a:gdLst>
                <a:gd name="connsiteX0" fmla="*/ 7990 w 9525"/>
                <a:gd name="connsiteY0" fmla="*/ 9909 h 9525"/>
                <a:gd name="connsiteX1" fmla="*/ 7990 w 9525"/>
                <a:gd name="connsiteY1" fmla="*/ 9909 h 9525"/>
              </a:gdLst>
              <a:ahLst/>
              <a:cxnLst>
                <a:cxn ang="0">
                  <a:pos x="connsiteX0" y="connsiteY0"/>
                </a:cxn>
                <a:cxn ang="0">
                  <a:pos x="connsiteX1" y="connsiteY1"/>
                </a:cxn>
              </a:cxnLst>
              <a:rect l="l" t="t" r="r" b="b"/>
              <a:pathLst>
                <a:path w="9525" h="9525">
                  <a:moveTo>
                    <a:pt x="7990" y="9909"/>
                  </a:moveTo>
                  <a:cubicBezTo>
                    <a:pt x="7990" y="8956"/>
                    <a:pt x="6085" y="4194"/>
                    <a:pt x="7990" y="9909"/>
                  </a:cubicBezTo>
                  <a:close/>
                </a:path>
              </a:pathLst>
            </a:custGeom>
            <a:grpFill/>
            <a:ln w="9525" cap="flat">
              <a:noFill/>
              <a:prstDash val="solid"/>
              <a:miter/>
            </a:ln>
          </p:spPr>
          <p:txBody>
            <a:bodyPr rtlCol="0" anchor="ctr"/>
            <a:lstStyle/>
            <a:p>
              <a:endParaRPr lang="en-US">
                <a:solidFill>
                  <a:prstClr val="black"/>
                </a:solidFill>
              </a:endParaRPr>
            </a:p>
          </p:txBody>
        </p:sp>
        <p:sp>
          <p:nvSpPr>
            <p:cNvPr id="610" name="Freeform: Shape 609">
              <a:extLst>
                <a:ext uri="{FF2B5EF4-FFF2-40B4-BE49-F238E27FC236}">
                  <a16:creationId xmlns:a16="http://schemas.microsoft.com/office/drawing/2014/main" xmlns="" id="{D57ECA77-6443-42D0-8D03-2C5183F82BE1}"/>
                </a:ext>
              </a:extLst>
            </p:cNvPr>
            <p:cNvSpPr/>
            <p:nvPr/>
          </p:nvSpPr>
          <p:spPr>
            <a:xfrm>
              <a:off x="6906865" y="1981421"/>
              <a:ext cx="19050" cy="19050"/>
            </a:xfrm>
            <a:custGeom>
              <a:avLst/>
              <a:gdLst>
                <a:gd name="connsiteX0" fmla="*/ 13047 w 19050"/>
                <a:gd name="connsiteY0" fmla="*/ 15018 h 19050"/>
                <a:gd name="connsiteX1" fmla="*/ 13047 w 19050"/>
                <a:gd name="connsiteY1" fmla="*/ 15018 h 19050"/>
              </a:gdLst>
              <a:ahLst/>
              <a:cxnLst>
                <a:cxn ang="0">
                  <a:pos x="connsiteX0" y="connsiteY0"/>
                </a:cxn>
                <a:cxn ang="0">
                  <a:pos x="connsiteX1" y="connsiteY1"/>
                </a:cxn>
              </a:cxnLst>
              <a:rect l="l" t="t" r="r" b="b"/>
              <a:pathLst>
                <a:path w="19050" h="19050">
                  <a:moveTo>
                    <a:pt x="13047" y="15018"/>
                  </a:moveTo>
                  <a:cubicBezTo>
                    <a:pt x="8285" y="5493"/>
                    <a:pt x="2570" y="3588"/>
                    <a:pt x="13047"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1" name="Freeform: Shape 610">
              <a:extLst>
                <a:ext uri="{FF2B5EF4-FFF2-40B4-BE49-F238E27FC236}">
                  <a16:creationId xmlns:a16="http://schemas.microsoft.com/office/drawing/2014/main" xmlns="" id="{5A790FE2-03B9-4985-97B3-7796BAC75AD1}"/>
                </a:ext>
              </a:extLst>
            </p:cNvPr>
            <p:cNvSpPr/>
            <p:nvPr/>
          </p:nvSpPr>
          <p:spPr>
            <a:xfrm>
              <a:off x="6903244" y="197786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2" name="Freeform: Shape 611">
              <a:extLst>
                <a:ext uri="{FF2B5EF4-FFF2-40B4-BE49-F238E27FC236}">
                  <a16:creationId xmlns:a16="http://schemas.microsoft.com/office/drawing/2014/main" xmlns="" id="{C42FE64C-4965-4B60-9D9C-E0207F50FB2A}"/>
                </a:ext>
              </a:extLst>
            </p:cNvPr>
            <p:cNvSpPr/>
            <p:nvPr/>
          </p:nvSpPr>
          <p:spPr>
            <a:xfrm>
              <a:off x="6901890" y="1982374"/>
              <a:ext cx="9525" cy="19050"/>
            </a:xfrm>
            <a:custGeom>
              <a:avLst/>
              <a:gdLst>
                <a:gd name="connsiteX0" fmla="*/ 7544 w 9525"/>
                <a:gd name="connsiteY0" fmla="*/ 15018 h 19050"/>
                <a:gd name="connsiteX1" fmla="*/ 7544 w 9525"/>
                <a:gd name="connsiteY1" fmla="*/ 15018 h 19050"/>
              </a:gdLst>
              <a:ahLst/>
              <a:cxnLst>
                <a:cxn ang="0">
                  <a:pos x="connsiteX0" y="connsiteY0"/>
                </a:cxn>
                <a:cxn ang="0">
                  <a:pos x="connsiteX1" y="connsiteY1"/>
                </a:cxn>
              </a:cxnLst>
              <a:rect l="l" t="t" r="r" b="b"/>
              <a:pathLst>
                <a:path w="9525" h="19050">
                  <a:moveTo>
                    <a:pt x="7544" y="15018"/>
                  </a:moveTo>
                  <a:cubicBezTo>
                    <a:pt x="11354" y="5493"/>
                    <a:pt x="5640" y="3588"/>
                    <a:pt x="7544"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3" name="Freeform: Shape 612">
              <a:extLst>
                <a:ext uri="{FF2B5EF4-FFF2-40B4-BE49-F238E27FC236}">
                  <a16:creationId xmlns:a16="http://schemas.microsoft.com/office/drawing/2014/main" xmlns="" id="{7EF07AB3-2E1C-49A0-A527-8C2F982C20DB}"/>
                </a:ext>
              </a:extLst>
            </p:cNvPr>
            <p:cNvSpPr/>
            <p:nvPr/>
          </p:nvSpPr>
          <p:spPr>
            <a:xfrm>
              <a:off x="6896729" y="1982926"/>
              <a:ext cx="9525" cy="9525"/>
            </a:xfrm>
            <a:custGeom>
              <a:avLst/>
              <a:gdLst>
                <a:gd name="connsiteX0" fmla="*/ 8896 w 9525"/>
                <a:gd name="connsiteY0" fmla="*/ 8751 h 9525"/>
                <a:gd name="connsiteX1" fmla="*/ 8896 w 9525"/>
                <a:gd name="connsiteY1" fmla="*/ 8751 h 9525"/>
              </a:gdLst>
              <a:ahLst/>
              <a:cxnLst>
                <a:cxn ang="0">
                  <a:pos x="connsiteX0" y="connsiteY0"/>
                </a:cxn>
                <a:cxn ang="0">
                  <a:pos x="connsiteX1" y="connsiteY1"/>
                </a:cxn>
              </a:cxnLst>
              <a:rect l="l" t="t" r="r" b="b"/>
              <a:pathLst>
                <a:path w="9525" h="9525">
                  <a:moveTo>
                    <a:pt x="8896" y="8751"/>
                  </a:moveTo>
                  <a:cubicBezTo>
                    <a:pt x="4133" y="3989"/>
                    <a:pt x="10801" y="11608"/>
                    <a:pt x="8896" y="8751"/>
                  </a:cubicBezTo>
                  <a:close/>
                </a:path>
              </a:pathLst>
            </a:custGeom>
            <a:grpFill/>
            <a:ln w="9525" cap="flat">
              <a:noFill/>
              <a:prstDash val="solid"/>
              <a:miter/>
            </a:ln>
          </p:spPr>
          <p:txBody>
            <a:bodyPr rtlCol="0" anchor="ctr"/>
            <a:lstStyle/>
            <a:p>
              <a:endParaRPr lang="en-US">
                <a:solidFill>
                  <a:prstClr val="black"/>
                </a:solidFill>
              </a:endParaRPr>
            </a:p>
          </p:txBody>
        </p:sp>
        <p:sp>
          <p:nvSpPr>
            <p:cNvPr id="614" name="Freeform: Shape 613">
              <a:extLst>
                <a:ext uri="{FF2B5EF4-FFF2-40B4-BE49-F238E27FC236}">
                  <a16:creationId xmlns:a16="http://schemas.microsoft.com/office/drawing/2014/main" xmlns="" id="{CFD539CD-AFB3-408C-976B-8E1A6F9CDC98}"/>
                </a:ext>
              </a:extLst>
            </p:cNvPr>
            <p:cNvSpPr/>
            <p:nvPr/>
          </p:nvSpPr>
          <p:spPr>
            <a:xfrm>
              <a:off x="6895088" y="1987602"/>
              <a:ext cx="19050" cy="19050"/>
            </a:xfrm>
            <a:custGeom>
              <a:avLst/>
              <a:gdLst>
                <a:gd name="connsiteX0" fmla="*/ 12442 w 19050"/>
                <a:gd name="connsiteY0" fmla="*/ 12647 h 19050"/>
                <a:gd name="connsiteX1" fmla="*/ 12442 w 19050"/>
                <a:gd name="connsiteY1" fmla="*/ 12647 h 19050"/>
              </a:gdLst>
              <a:ahLst/>
              <a:cxnLst>
                <a:cxn ang="0">
                  <a:pos x="connsiteX0" y="connsiteY0"/>
                </a:cxn>
                <a:cxn ang="0">
                  <a:pos x="connsiteX1" y="connsiteY1"/>
                </a:cxn>
              </a:cxnLst>
              <a:rect l="l" t="t" r="r" b="b"/>
              <a:pathLst>
                <a:path w="19050" h="19050">
                  <a:moveTo>
                    <a:pt x="12442" y="12647"/>
                  </a:moveTo>
                  <a:cubicBezTo>
                    <a:pt x="1012" y="265"/>
                    <a:pt x="11490" y="12647"/>
                    <a:pt x="12442"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15" name="Freeform: Shape 614">
              <a:extLst>
                <a:ext uri="{FF2B5EF4-FFF2-40B4-BE49-F238E27FC236}">
                  <a16:creationId xmlns:a16="http://schemas.microsoft.com/office/drawing/2014/main" xmlns="" id="{BC2111CB-EF17-4E80-8662-20E91B65AA9E}"/>
                </a:ext>
              </a:extLst>
            </p:cNvPr>
            <p:cNvSpPr/>
            <p:nvPr/>
          </p:nvSpPr>
          <p:spPr>
            <a:xfrm>
              <a:off x="6901339" y="199120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7144"/>
                  </a:cubicBezTo>
                  <a:cubicBezTo>
                    <a:pt x="8096" y="8096"/>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6" name="Freeform: Shape 615">
              <a:extLst>
                <a:ext uri="{FF2B5EF4-FFF2-40B4-BE49-F238E27FC236}">
                  <a16:creationId xmlns:a16="http://schemas.microsoft.com/office/drawing/2014/main" xmlns="" id="{1F0D9602-1647-4536-B2FE-145AD60797F7}"/>
                </a:ext>
              </a:extLst>
            </p:cNvPr>
            <p:cNvSpPr/>
            <p:nvPr/>
          </p:nvSpPr>
          <p:spPr>
            <a:xfrm>
              <a:off x="6891814" y="19892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7" name="Freeform: Shape 616">
              <a:extLst>
                <a:ext uri="{FF2B5EF4-FFF2-40B4-BE49-F238E27FC236}">
                  <a16:creationId xmlns:a16="http://schemas.microsoft.com/office/drawing/2014/main" xmlns="" id="{86D7418D-09EB-4E5B-80D1-1875CA18B141}"/>
                </a:ext>
              </a:extLst>
            </p:cNvPr>
            <p:cNvSpPr/>
            <p:nvPr/>
          </p:nvSpPr>
          <p:spPr>
            <a:xfrm>
              <a:off x="6896301" y="1994058"/>
              <a:ext cx="9525" cy="9525"/>
            </a:xfrm>
            <a:custGeom>
              <a:avLst/>
              <a:gdLst>
                <a:gd name="connsiteX0" fmla="*/ 7419 w 9525"/>
                <a:gd name="connsiteY0" fmla="*/ 7144 h 9525"/>
                <a:gd name="connsiteX1" fmla="*/ 7419 w 9525"/>
                <a:gd name="connsiteY1" fmla="*/ 7144 h 9525"/>
              </a:gdLst>
              <a:ahLst/>
              <a:cxnLst>
                <a:cxn ang="0">
                  <a:pos x="connsiteX0" y="connsiteY0"/>
                </a:cxn>
                <a:cxn ang="0">
                  <a:pos x="connsiteX1" y="connsiteY1"/>
                </a:cxn>
              </a:cxnLst>
              <a:rect l="l" t="t" r="r" b="b"/>
              <a:pathLst>
                <a:path w="9525" h="9525">
                  <a:moveTo>
                    <a:pt x="7419" y="7144"/>
                  </a:moveTo>
                  <a:cubicBezTo>
                    <a:pt x="6466" y="9049"/>
                    <a:pt x="8371" y="9049"/>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8" name="Freeform: Shape 617">
              <a:extLst>
                <a:ext uri="{FF2B5EF4-FFF2-40B4-BE49-F238E27FC236}">
                  <a16:creationId xmlns:a16="http://schemas.microsoft.com/office/drawing/2014/main" xmlns="" id="{BBED9627-CB43-4A5E-9DEE-33C3BC7B980F}"/>
                </a:ext>
              </a:extLst>
            </p:cNvPr>
            <p:cNvSpPr/>
            <p:nvPr/>
          </p:nvSpPr>
          <p:spPr>
            <a:xfrm>
              <a:off x="6859429" y="1988343"/>
              <a:ext cx="47625" cy="47625"/>
            </a:xfrm>
            <a:custGeom>
              <a:avLst/>
              <a:gdLst>
                <a:gd name="connsiteX0" fmla="*/ 7144 w 47625"/>
                <a:gd name="connsiteY0" fmla="*/ 38576 h 47625"/>
                <a:gd name="connsiteX1" fmla="*/ 36671 w 47625"/>
                <a:gd name="connsiteY1" fmla="*/ 12859 h 47625"/>
                <a:gd name="connsiteX2" fmla="*/ 36671 w 47625"/>
                <a:gd name="connsiteY2" fmla="*/ 7144 h 47625"/>
                <a:gd name="connsiteX3" fmla="*/ 7144 w 47625"/>
                <a:gd name="connsiteY3" fmla="*/ 38576 h 47625"/>
              </a:gdLst>
              <a:ahLst/>
              <a:cxnLst>
                <a:cxn ang="0">
                  <a:pos x="connsiteX0" y="connsiteY0"/>
                </a:cxn>
                <a:cxn ang="0">
                  <a:pos x="connsiteX1" y="connsiteY1"/>
                </a:cxn>
                <a:cxn ang="0">
                  <a:pos x="connsiteX2" y="connsiteY2"/>
                </a:cxn>
                <a:cxn ang="0">
                  <a:pos x="connsiteX3" y="connsiteY3"/>
                </a:cxn>
              </a:cxnLst>
              <a:rect l="l" t="t" r="r" b="b"/>
              <a:pathLst>
                <a:path w="47625" h="47625">
                  <a:moveTo>
                    <a:pt x="7144" y="38576"/>
                  </a:moveTo>
                  <a:cubicBezTo>
                    <a:pt x="23336" y="50959"/>
                    <a:pt x="38576" y="20479"/>
                    <a:pt x="36671" y="12859"/>
                  </a:cubicBezTo>
                  <a:cubicBezTo>
                    <a:pt x="47149" y="26194"/>
                    <a:pt x="38576" y="9049"/>
                    <a:pt x="36671" y="7144"/>
                  </a:cubicBezTo>
                  <a:cubicBezTo>
                    <a:pt x="21431" y="9049"/>
                    <a:pt x="12859" y="36671"/>
                    <a:pt x="714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19" name="Freeform: Shape 618">
              <a:extLst>
                <a:ext uri="{FF2B5EF4-FFF2-40B4-BE49-F238E27FC236}">
                  <a16:creationId xmlns:a16="http://schemas.microsoft.com/office/drawing/2014/main" xmlns="" id="{AC430ECE-8BFA-49D0-B33F-2F079511B3D4}"/>
                </a:ext>
              </a:extLst>
            </p:cNvPr>
            <p:cNvSpPr/>
            <p:nvPr/>
          </p:nvSpPr>
          <p:spPr>
            <a:xfrm>
              <a:off x="6859281" y="2013504"/>
              <a:ext cx="9525" cy="9525"/>
            </a:xfrm>
            <a:custGeom>
              <a:avLst/>
              <a:gdLst>
                <a:gd name="connsiteX0" fmla="*/ 8244 w 9525"/>
                <a:gd name="connsiteY0" fmla="*/ 8653 h 9525"/>
                <a:gd name="connsiteX1" fmla="*/ 8244 w 9525"/>
                <a:gd name="connsiteY1" fmla="*/ 8653 h 9525"/>
              </a:gdLst>
              <a:ahLst/>
              <a:cxnLst>
                <a:cxn ang="0">
                  <a:pos x="connsiteX0" y="connsiteY0"/>
                </a:cxn>
                <a:cxn ang="0">
                  <a:pos x="connsiteX1" y="connsiteY1"/>
                </a:cxn>
              </a:cxnLst>
              <a:rect l="l" t="t" r="r" b="b"/>
              <a:pathLst>
                <a:path w="9525" h="9525">
                  <a:moveTo>
                    <a:pt x="8244" y="8653"/>
                  </a:moveTo>
                  <a:cubicBezTo>
                    <a:pt x="6339" y="5795"/>
                    <a:pt x="7291" y="7700"/>
                    <a:pt x="82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620" name="Freeform: Shape 619">
              <a:extLst>
                <a:ext uri="{FF2B5EF4-FFF2-40B4-BE49-F238E27FC236}">
                  <a16:creationId xmlns:a16="http://schemas.microsoft.com/office/drawing/2014/main" xmlns="" id="{246B4188-A5DA-4566-BF36-C5D7644CFEE0}"/>
                </a:ext>
              </a:extLst>
            </p:cNvPr>
            <p:cNvSpPr/>
            <p:nvPr/>
          </p:nvSpPr>
          <p:spPr>
            <a:xfrm>
              <a:off x="6859005" y="201977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1" name="Freeform: Shape 620">
              <a:extLst>
                <a:ext uri="{FF2B5EF4-FFF2-40B4-BE49-F238E27FC236}">
                  <a16:creationId xmlns:a16="http://schemas.microsoft.com/office/drawing/2014/main" xmlns="" id="{3EE88676-5430-4DE0-A745-399D4E0DF857}"/>
                </a:ext>
              </a:extLst>
            </p:cNvPr>
            <p:cNvSpPr/>
            <p:nvPr/>
          </p:nvSpPr>
          <p:spPr>
            <a:xfrm>
              <a:off x="6873569" y="201977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2" name="Freeform: Shape 621">
              <a:extLst>
                <a:ext uri="{FF2B5EF4-FFF2-40B4-BE49-F238E27FC236}">
                  <a16:creationId xmlns:a16="http://schemas.microsoft.com/office/drawing/2014/main" xmlns="" id="{21EFD2C9-CF9E-449F-869A-E3AB1B591C58}"/>
                </a:ext>
              </a:extLst>
            </p:cNvPr>
            <p:cNvSpPr/>
            <p:nvPr/>
          </p:nvSpPr>
          <p:spPr>
            <a:xfrm>
              <a:off x="6864191" y="2008904"/>
              <a:ext cx="9525" cy="9525"/>
            </a:xfrm>
            <a:custGeom>
              <a:avLst/>
              <a:gdLst>
                <a:gd name="connsiteX0" fmla="*/ 7144 w 9525"/>
                <a:gd name="connsiteY0" fmla="*/ 7538 h 9525"/>
                <a:gd name="connsiteX1" fmla="*/ 10954 w 9525"/>
                <a:gd name="connsiteY1" fmla="*/ 8491 h 9525"/>
                <a:gd name="connsiteX2" fmla="*/ 7144 w 9525"/>
                <a:gd name="connsiteY2" fmla="*/ 7538 h 9525"/>
              </a:gdLst>
              <a:ahLst/>
              <a:cxnLst>
                <a:cxn ang="0">
                  <a:pos x="connsiteX0" y="connsiteY0"/>
                </a:cxn>
                <a:cxn ang="0">
                  <a:pos x="connsiteX1" y="connsiteY1"/>
                </a:cxn>
                <a:cxn ang="0">
                  <a:pos x="connsiteX2" y="connsiteY2"/>
                </a:cxn>
              </a:cxnLst>
              <a:rect l="l" t="t" r="r" b="b"/>
              <a:pathLst>
                <a:path w="9525" h="9525">
                  <a:moveTo>
                    <a:pt x="7144" y="7538"/>
                  </a:moveTo>
                  <a:cubicBezTo>
                    <a:pt x="8096" y="8491"/>
                    <a:pt x="9049" y="8491"/>
                    <a:pt x="10954" y="8491"/>
                  </a:cubicBezTo>
                  <a:cubicBezTo>
                    <a:pt x="9049" y="7538"/>
                    <a:pt x="8096" y="6586"/>
                    <a:pt x="7144" y="7538"/>
                  </a:cubicBezTo>
                  <a:close/>
                </a:path>
              </a:pathLst>
            </a:custGeom>
            <a:grpFill/>
            <a:ln w="9525" cap="flat">
              <a:noFill/>
              <a:prstDash val="solid"/>
              <a:miter/>
            </a:ln>
          </p:spPr>
          <p:txBody>
            <a:bodyPr rtlCol="0" anchor="ctr"/>
            <a:lstStyle/>
            <a:p>
              <a:endParaRPr lang="en-US">
                <a:solidFill>
                  <a:prstClr val="black"/>
                </a:solidFill>
              </a:endParaRPr>
            </a:p>
          </p:txBody>
        </p:sp>
        <p:sp>
          <p:nvSpPr>
            <p:cNvPr id="623" name="Freeform: Shape 622">
              <a:extLst>
                <a:ext uri="{FF2B5EF4-FFF2-40B4-BE49-F238E27FC236}">
                  <a16:creationId xmlns:a16="http://schemas.microsoft.com/office/drawing/2014/main" xmlns="" id="{AD274963-CB5A-4C0F-BA1D-2479699D40CE}"/>
                </a:ext>
              </a:extLst>
            </p:cNvPr>
            <p:cNvSpPr/>
            <p:nvPr/>
          </p:nvSpPr>
          <p:spPr>
            <a:xfrm>
              <a:off x="6871811" y="2001678"/>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cubicBezTo>
                    <a:pt x="9049" y="8096"/>
                    <a:pt x="8096" y="8096"/>
                    <a:pt x="7144" y="7144"/>
                  </a:cubicBezTo>
                  <a:cubicBezTo>
                    <a:pt x="7144" y="7144"/>
                    <a:pt x="8096" y="8096"/>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624" name="Freeform: Shape 623">
              <a:extLst>
                <a:ext uri="{FF2B5EF4-FFF2-40B4-BE49-F238E27FC236}">
                  <a16:creationId xmlns:a16="http://schemas.microsoft.com/office/drawing/2014/main" xmlns="" id="{C2231D3F-2C46-445A-B54A-668EA5CF2E92}"/>
                </a:ext>
              </a:extLst>
            </p:cNvPr>
            <p:cNvSpPr/>
            <p:nvPr/>
          </p:nvSpPr>
          <p:spPr>
            <a:xfrm>
              <a:off x="6858476" y="2015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5" name="Freeform: Shape 624">
              <a:extLst>
                <a:ext uri="{FF2B5EF4-FFF2-40B4-BE49-F238E27FC236}">
                  <a16:creationId xmlns:a16="http://schemas.microsoft.com/office/drawing/2014/main" xmlns="" id="{38E7C2D0-E1F5-414F-9865-455555FA7DD1}"/>
                </a:ext>
              </a:extLst>
            </p:cNvPr>
            <p:cNvSpPr/>
            <p:nvPr/>
          </p:nvSpPr>
          <p:spPr>
            <a:xfrm>
              <a:off x="6852076" y="2021681"/>
              <a:ext cx="28575" cy="38100"/>
            </a:xfrm>
            <a:custGeom>
              <a:avLst/>
              <a:gdLst>
                <a:gd name="connsiteX0" fmla="*/ 11639 w 28575"/>
                <a:gd name="connsiteY0" fmla="*/ 31909 h 38100"/>
                <a:gd name="connsiteX1" fmla="*/ 22117 w 28575"/>
                <a:gd name="connsiteY1" fmla="*/ 18574 h 38100"/>
                <a:gd name="connsiteX2" fmla="*/ 14496 w 28575"/>
                <a:gd name="connsiteY2" fmla="*/ 7144 h 38100"/>
                <a:gd name="connsiteX3" fmla="*/ 12592 w 28575"/>
                <a:gd name="connsiteY3" fmla="*/ 10001 h 38100"/>
                <a:gd name="connsiteX4" fmla="*/ 10686 w 28575"/>
                <a:gd name="connsiteY4" fmla="*/ 10954 h 38100"/>
                <a:gd name="connsiteX5" fmla="*/ 11639 w 28575"/>
                <a:gd name="connsiteY5" fmla="*/ 31909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38100">
                  <a:moveTo>
                    <a:pt x="11639" y="31909"/>
                  </a:moveTo>
                  <a:cubicBezTo>
                    <a:pt x="17354" y="33814"/>
                    <a:pt x="8781" y="12859"/>
                    <a:pt x="22117" y="18574"/>
                  </a:cubicBezTo>
                  <a:cubicBezTo>
                    <a:pt x="24021" y="11906"/>
                    <a:pt x="18306" y="10001"/>
                    <a:pt x="14496" y="7144"/>
                  </a:cubicBezTo>
                  <a:cubicBezTo>
                    <a:pt x="16401" y="11906"/>
                    <a:pt x="16401" y="12859"/>
                    <a:pt x="12592" y="10001"/>
                  </a:cubicBezTo>
                  <a:cubicBezTo>
                    <a:pt x="14496" y="12859"/>
                    <a:pt x="14496" y="12859"/>
                    <a:pt x="10686" y="10954"/>
                  </a:cubicBezTo>
                  <a:cubicBezTo>
                    <a:pt x="10686" y="10001"/>
                    <a:pt x="2114" y="34766"/>
                    <a:pt x="1163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626" name="Freeform: Shape 625">
              <a:extLst>
                <a:ext uri="{FF2B5EF4-FFF2-40B4-BE49-F238E27FC236}">
                  <a16:creationId xmlns:a16="http://schemas.microsoft.com/office/drawing/2014/main" xmlns="" id="{DC363281-6997-4DCC-B090-CBEFFDEB2CE1}"/>
                </a:ext>
              </a:extLst>
            </p:cNvPr>
            <p:cNvSpPr/>
            <p:nvPr/>
          </p:nvSpPr>
          <p:spPr>
            <a:xfrm>
              <a:off x="6854666" y="202549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7" name="Freeform: Shape 626">
              <a:extLst>
                <a:ext uri="{FF2B5EF4-FFF2-40B4-BE49-F238E27FC236}">
                  <a16:creationId xmlns:a16="http://schemas.microsoft.com/office/drawing/2014/main" xmlns="" id="{537BB3B0-93A1-4232-B262-2A7A23AD80A1}"/>
                </a:ext>
              </a:extLst>
            </p:cNvPr>
            <p:cNvSpPr/>
            <p:nvPr/>
          </p:nvSpPr>
          <p:spPr>
            <a:xfrm>
              <a:off x="6845141" y="2042588"/>
              <a:ext cx="19050" cy="28575"/>
            </a:xfrm>
            <a:custGeom>
              <a:avLst/>
              <a:gdLst>
                <a:gd name="connsiteX0" fmla="*/ 9049 w 19050"/>
                <a:gd name="connsiteY0" fmla="*/ 12907 h 28575"/>
                <a:gd name="connsiteX1" fmla="*/ 7144 w 19050"/>
                <a:gd name="connsiteY1" fmla="*/ 23384 h 28575"/>
                <a:gd name="connsiteX2" fmla="*/ 9049 w 19050"/>
                <a:gd name="connsiteY2" fmla="*/ 12907 h 28575"/>
              </a:gdLst>
              <a:ahLst/>
              <a:cxnLst>
                <a:cxn ang="0">
                  <a:pos x="connsiteX0" y="connsiteY0"/>
                </a:cxn>
                <a:cxn ang="0">
                  <a:pos x="connsiteX1" y="connsiteY1"/>
                </a:cxn>
                <a:cxn ang="0">
                  <a:pos x="connsiteX2" y="connsiteY2"/>
                </a:cxn>
              </a:cxnLst>
              <a:rect l="l" t="t" r="r" b="b"/>
              <a:pathLst>
                <a:path w="19050" h="28575">
                  <a:moveTo>
                    <a:pt x="9049" y="12907"/>
                  </a:moveTo>
                  <a:cubicBezTo>
                    <a:pt x="8096" y="12907"/>
                    <a:pt x="8096" y="24337"/>
                    <a:pt x="7144" y="23384"/>
                  </a:cubicBezTo>
                  <a:cubicBezTo>
                    <a:pt x="23336" y="25289"/>
                    <a:pt x="6191" y="-5191"/>
                    <a:pt x="9049" y="12907"/>
                  </a:cubicBezTo>
                  <a:close/>
                </a:path>
              </a:pathLst>
            </a:custGeom>
            <a:grpFill/>
            <a:ln w="9525" cap="flat">
              <a:noFill/>
              <a:prstDash val="solid"/>
              <a:miter/>
            </a:ln>
          </p:spPr>
          <p:txBody>
            <a:bodyPr rtlCol="0" anchor="ctr"/>
            <a:lstStyle/>
            <a:p>
              <a:endParaRPr lang="en-US">
                <a:solidFill>
                  <a:prstClr val="black"/>
                </a:solidFill>
              </a:endParaRPr>
            </a:p>
          </p:txBody>
        </p:sp>
        <p:sp>
          <p:nvSpPr>
            <p:cNvPr id="628" name="Freeform: Shape 627">
              <a:extLst>
                <a:ext uri="{FF2B5EF4-FFF2-40B4-BE49-F238E27FC236}">
                  <a16:creationId xmlns:a16="http://schemas.microsoft.com/office/drawing/2014/main" xmlns="" id="{E71C1CB0-D5B9-47FB-9817-AF94E00070D1}"/>
                </a:ext>
              </a:extLst>
            </p:cNvPr>
            <p:cNvSpPr/>
            <p:nvPr/>
          </p:nvSpPr>
          <p:spPr>
            <a:xfrm>
              <a:off x="6847046" y="20435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1095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9" name="Freeform: Shape 628">
              <a:extLst>
                <a:ext uri="{FF2B5EF4-FFF2-40B4-BE49-F238E27FC236}">
                  <a16:creationId xmlns:a16="http://schemas.microsoft.com/office/drawing/2014/main" xmlns="" id="{876EA239-CED2-4ECC-955D-70148B3EE94D}"/>
                </a:ext>
              </a:extLst>
            </p:cNvPr>
            <p:cNvSpPr/>
            <p:nvPr/>
          </p:nvSpPr>
          <p:spPr>
            <a:xfrm>
              <a:off x="6854413" y="2049303"/>
              <a:ext cx="9525" cy="9525"/>
            </a:xfrm>
            <a:custGeom>
              <a:avLst/>
              <a:gdLst>
                <a:gd name="connsiteX0" fmla="*/ 10255 w 9525"/>
                <a:gd name="connsiteY0" fmla="*/ 9049 h 9525"/>
                <a:gd name="connsiteX1" fmla="*/ 7397 w 9525"/>
                <a:gd name="connsiteY1" fmla="*/ 7144 h 9525"/>
                <a:gd name="connsiteX2" fmla="*/ 10255 w 9525"/>
                <a:gd name="connsiteY2" fmla="*/ 9049 h 9525"/>
              </a:gdLst>
              <a:ahLst/>
              <a:cxnLst>
                <a:cxn ang="0">
                  <a:pos x="connsiteX0" y="connsiteY0"/>
                </a:cxn>
                <a:cxn ang="0">
                  <a:pos x="connsiteX1" y="connsiteY1"/>
                </a:cxn>
                <a:cxn ang="0">
                  <a:pos x="connsiteX2" y="connsiteY2"/>
                </a:cxn>
              </a:cxnLst>
              <a:rect l="l" t="t" r="r" b="b"/>
              <a:pathLst>
                <a:path w="9525" h="9525">
                  <a:moveTo>
                    <a:pt x="10255" y="9049"/>
                  </a:moveTo>
                  <a:cubicBezTo>
                    <a:pt x="9302" y="8096"/>
                    <a:pt x="9302" y="8096"/>
                    <a:pt x="7397" y="7144"/>
                  </a:cubicBezTo>
                  <a:cubicBezTo>
                    <a:pt x="6445" y="7144"/>
                    <a:pt x="8350" y="8096"/>
                    <a:pt x="10255" y="9049"/>
                  </a:cubicBezTo>
                  <a:close/>
                </a:path>
              </a:pathLst>
            </a:custGeom>
            <a:grpFill/>
            <a:ln w="9525" cap="flat">
              <a:noFill/>
              <a:prstDash val="solid"/>
              <a:miter/>
            </a:ln>
          </p:spPr>
          <p:txBody>
            <a:bodyPr rtlCol="0" anchor="ctr"/>
            <a:lstStyle/>
            <a:p>
              <a:endParaRPr lang="en-US">
                <a:solidFill>
                  <a:prstClr val="black"/>
                </a:solidFill>
              </a:endParaRPr>
            </a:p>
          </p:txBody>
        </p:sp>
        <p:sp>
          <p:nvSpPr>
            <p:cNvPr id="630" name="Freeform: Shape 629">
              <a:extLst>
                <a:ext uri="{FF2B5EF4-FFF2-40B4-BE49-F238E27FC236}">
                  <a16:creationId xmlns:a16="http://schemas.microsoft.com/office/drawing/2014/main" xmlns="" id="{B06F2B65-D717-49B4-9958-A6973833D1F3}"/>
                </a:ext>
              </a:extLst>
            </p:cNvPr>
            <p:cNvSpPr/>
            <p:nvPr/>
          </p:nvSpPr>
          <p:spPr>
            <a:xfrm>
              <a:off x="6840379" y="20540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1" name="Freeform: Shape 630">
              <a:extLst>
                <a:ext uri="{FF2B5EF4-FFF2-40B4-BE49-F238E27FC236}">
                  <a16:creationId xmlns:a16="http://schemas.microsoft.com/office/drawing/2014/main" xmlns="" id="{8D24D6FD-7217-432F-BC55-B9702E051A68}"/>
                </a:ext>
              </a:extLst>
            </p:cNvPr>
            <p:cNvSpPr/>
            <p:nvPr/>
          </p:nvSpPr>
          <p:spPr>
            <a:xfrm>
              <a:off x="6844690" y="2061767"/>
              <a:ext cx="9525" cy="19050"/>
            </a:xfrm>
            <a:custGeom>
              <a:avLst/>
              <a:gdLst>
                <a:gd name="connsiteX0" fmla="*/ 11405 w 9525"/>
                <a:gd name="connsiteY0" fmla="*/ 14683 h 19050"/>
                <a:gd name="connsiteX1" fmla="*/ 11405 w 9525"/>
                <a:gd name="connsiteY1" fmla="*/ 14683 h 19050"/>
              </a:gdLst>
              <a:ahLst/>
              <a:cxnLst>
                <a:cxn ang="0">
                  <a:pos x="connsiteX0" y="connsiteY0"/>
                </a:cxn>
                <a:cxn ang="0">
                  <a:pos x="connsiteX1" y="connsiteY1"/>
                </a:cxn>
              </a:cxnLst>
              <a:rect l="l" t="t" r="r" b="b"/>
              <a:pathLst>
                <a:path w="9525" h="19050">
                  <a:moveTo>
                    <a:pt x="11405" y="14683"/>
                  </a:moveTo>
                  <a:cubicBezTo>
                    <a:pt x="13310" y="3253"/>
                    <a:pt x="928" y="6110"/>
                    <a:pt x="11405" y="14683"/>
                  </a:cubicBezTo>
                  <a:close/>
                </a:path>
              </a:pathLst>
            </a:custGeom>
            <a:grpFill/>
            <a:ln w="9525" cap="flat">
              <a:noFill/>
              <a:prstDash val="solid"/>
              <a:miter/>
            </a:ln>
          </p:spPr>
          <p:txBody>
            <a:bodyPr rtlCol="0" anchor="ctr"/>
            <a:lstStyle/>
            <a:p>
              <a:endParaRPr lang="en-US">
                <a:solidFill>
                  <a:prstClr val="black"/>
                </a:solidFill>
              </a:endParaRPr>
            </a:p>
          </p:txBody>
        </p:sp>
        <p:sp>
          <p:nvSpPr>
            <p:cNvPr id="632" name="Freeform: Shape 631">
              <a:extLst>
                <a:ext uri="{FF2B5EF4-FFF2-40B4-BE49-F238E27FC236}">
                  <a16:creationId xmlns:a16="http://schemas.microsoft.com/office/drawing/2014/main" xmlns="" id="{221EBA23-162C-4171-B001-4C734B9FFFE0}"/>
                </a:ext>
              </a:extLst>
            </p:cNvPr>
            <p:cNvSpPr/>
            <p:nvPr/>
          </p:nvSpPr>
          <p:spPr>
            <a:xfrm>
              <a:off x="6820376" y="2068353"/>
              <a:ext cx="28575" cy="47625"/>
            </a:xfrm>
            <a:custGeom>
              <a:avLst/>
              <a:gdLst>
                <a:gd name="connsiteX0" fmla="*/ 22384 w 28575"/>
                <a:gd name="connsiteY0" fmla="*/ 7144 h 47625"/>
                <a:gd name="connsiteX1" fmla="*/ 7144 w 28575"/>
                <a:gd name="connsiteY1" fmla="*/ 34766 h 47625"/>
                <a:gd name="connsiteX2" fmla="*/ 11906 w 28575"/>
                <a:gd name="connsiteY2" fmla="*/ 41434 h 47625"/>
                <a:gd name="connsiteX3" fmla="*/ 22384 w 28575"/>
                <a:gd name="connsiteY3" fmla="*/ 7144 h 47625"/>
              </a:gdLst>
              <a:ahLst/>
              <a:cxnLst>
                <a:cxn ang="0">
                  <a:pos x="connsiteX0" y="connsiteY0"/>
                </a:cxn>
                <a:cxn ang="0">
                  <a:pos x="connsiteX1" y="connsiteY1"/>
                </a:cxn>
                <a:cxn ang="0">
                  <a:pos x="connsiteX2" y="connsiteY2"/>
                </a:cxn>
                <a:cxn ang="0">
                  <a:pos x="connsiteX3" y="connsiteY3"/>
                </a:cxn>
              </a:cxnLst>
              <a:rect l="l" t="t" r="r" b="b"/>
              <a:pathLst>
                <a:path w="28575" h="47625">
                  <a:moveTo>
                    <a:pt x="22384" y="7144"/>
                  </a:moveTo>
                  <a:cubicBezTo>
                    <a:pt x="20479" y="10001"/>
                    <a:pt x="13811" y="37624"/>
                    <a:pt x="7144" y="34766"/>
                  </a:cubicBezTo>
                  <a:cubicBezTo>
                    <a:pt x="13811" y="36671"/>
                    <a:pt x="15716" y="39529"/>
                    <a:pt x="11906" y="41434"/>
                  </a:cubicBezTo>
                  <a:cubicBezTo>
                    <a:pt x="19526" y="17621"/>
                    <a:pt x="33814" y="14764"/>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3" name="Freeform: Shape 632">
              <a:extLst>
                <a:ext uri="{FF2B5EF4-FFF2-40B4-BE49-F238E27FC236}">
                  <a16:creationId xmlns:a16="http://schemas.microsoft.com/office/drawing/2014/main" xmlns="" id="{69FCF586-3EFD-4EAA-B171-2C8AD076C47E}"/>
                </a:ext>
              </a:extLst>
            </p:cNvPr>
            <p:cNvSpPr/>
            <p:nvPr/>
          </p:nvSpPr>
          <p:spPr>
            <a:xfrm>
              <a:off x="6845379" y="2070496"/>
              <a:ext cx="9525" cy="9525"/>
            </a:xfrm>
            <a:custGeom>
              <a:avLst/>
              <a:gdLst>
                <a:gd name="connsiteX0" fmla="*/ 7858 w 9525"/>
                <a:gd name="connsiteY0" fmla="*/ 7858 h 9525"/>
                <a:gd name="connsiteX1" fmla="*/ 7858 w 9525"/>
                <a:gd name="connsiteY1" fmla="*/ 7858 h 9525"/>
                <a:gd name="connsiteX2" fmla="*/ 7858 w 9525"/>
                <a:gd name="connsiteY2" fmla="*/ 7858 h 9525"/>
              </a:gdLst>
              <a:ahLst/>
              <a:cxnLst>
                <a:cxn ang="0">
                  <a:pos x="connsiteX0" y="connsiteY0"/>
                </a:cxn>
                <a:cxn ang="0">
                  <a:pos x="connsiteX1" y="connsiteY1"/>
                </a:cxn>
                <a:cxn ang="0">
                  <a:pos x="connsiteX2" y="connsiteY2"/>
                </a:cxn>
              </a:cxnLst>
              <a:rect l="l" t="t" r="r" b="b"/>
              <a:pathLst>
                <a:path w="9525" h="9525">
                  <a:moveTo>
                    <a:pt x="7858" y="7858"/>
                  </a:moveTo>
                  <a:cubicBezTo>
                    <a:pt x="7858" y="6906"/>
                    <a:pt x="6906" y="6906"/>
                    <a:pt x="7858" y="7858"/>
                  </a:cubicBez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634" name="Freeform: Shape 633">
              <a:extLst>
                <a:ext uri="{FF2B5EF4-FFF2-40B4-BE49-F238E27FC236}">
                  <a16:creationId xmlns:a16="http://schemas.microsoft.com/office/drawing/2014/main" xmlns="" id="{E2701315-B2E9-44F7-97FC-716FFBBCC1D6}"/>
                </a:ext>
              </a:extLst>
            </p:cNvPr>
            <p:cNvSpPr/>
            <p:nvPr/>
          </p:nvSpPr>
          <p:spPr>
            <a:xfrm>
              <a:off x="6824186" y="21026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5" name="Freeform: Shape 634">
              <a:extLst>
                <a:ext uri="{FF2B5EF4-FFF2-40B4-BE49-F238E27FC236}">
                  <a16:creationId xmlns:a16="http://schemas.microsoft.com/office/drawing/2014/main" xmlns="" id="{549EACFA-CE43-489B-A235-5FD728672484}"/>
                </a:ext>
              </a:extLst>
            </p:cNvPr>
            <p:cNvSpPr/>
            <p:nvPr/>
          </p:nvSpPr>
          <p:spPr>
            <a:xfrm>
              <a:off x="6845141" y="20674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6" name="Freeform: Shape 635">
              <a:extLst>
                <a:ext uri="{FF2B5EF4-FFF2-40B4-BE49-F238E27FC236}">
                  <a16:creationId xmlns:a16="http://schemas.microsoft.com/office/drawing/2014/main" xmlns="" id="{08AB19DB-4C64-4342-8DE3-5AF2CEE102F3}"/>
                </a:ext>
              </a:extLst>
            </p:cNvPr>
            <p:cNvSpPr/>
            <p:nvPr/>
          </p:nvSpPr>
          <p:spPr>
            <a:xfrm>
              <a:off x="6837521" y="20616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7" name="Freeform: Shape 636">
              <a:extLst>
                <a:ext uri="{FF2B5EF4-FFF2-40B4-BE49-F238E27FC236}">
                  <a16:creationId xmlns:a16="http://schemas.microsoft.com/office/drawing/2014/main" xmlns="" id="{7989BBD7-407C-4F27-9BFF-95E54D5C8867}"/>
                </a:ext>
              </a:extLst>
            </p:cNvPr>
            <p:cNvSpPr/>
            <p:nvPr/>
          </p:nvSpPr>
          <p:spPr>
            <a:xfrm>
              <a:off x="6817519" y="210835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8096"/>
                  </a:ln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8" name="Freeform: Shape 637">
              <a:extLst>
                <a:ext uri="{FF2B5EF4-FFF2-40B4-BE49-F238E27FC236}">
                  <a16:creationId xmlns:a16="http://schemas.microsoft.com/office/drawing/2014/main" xmlns="" id="{3AD654FB-393C-4622-A598-9B706BE3CD0A}"/>
                </a:ext>
              </a:extLst>
            </p:cNvPr>
            <p:cNvSpPr/>
            <p:nvPr/>
          </p:nvSpPr>
          <p:spPr>
            <a:xfrm>
              <a:off x="6812042" y="212645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9" name="Freeform: Shape 638">
              <a:extLst>
                <a:ext uri="{FF2B5EF4-FFF2-40B4-BE49-F238E27FC236}">
                  <a16:creationId xmlns:a16="http://schemas.microsoft.com/office/drawing/2014/main" xmlns="" id="{DAE300A7-CA54-446B-A058-789D95593478}"/>
                </a:ext>
              </a:extLst>
            </p:cNvPr>
            <p:cNvSpPr/>
            <p:nvPr/>
          </p:nvSpPr>
          <p:spPr>
            <a:xfrm>
              <a:off x="6810851" y="2103596"/>
              <a:ext cx="28575" cy="85725"/>
            </a:xfrm>
            <a:custGeom>
              <a:avLst/>
              <a:gdLst>
                <a:gd name="connsiteX0" fmla="*/ 8096 w 28575"/>
                <a:gd name="connsiteY0" fmla="*/ 74771 h 85725"/>
                <a:gd name="connsiteX1" fmla="*/ 7144 w 28575"/>
                <a:gd name="connsiteY1" fmla="*/ 40481 h 85725"/>
                <a:gd name="connsiteX2" fmla="*/ 10954 w 28575"/>
                <a:gd name="connsiteY2" fmla="*/ 20479 h 85725"/>
                <a:gd name="connsiteX3" fmla="*/ 13811 w 28575"/>
                <a:gd name="connsiteY3" fmla="*/ 7144 h 85725"/>
                <a:gd name="connsiteX4" fmla="*/ 23336 w 28575"/>
                <a:gd name="connsiteY4" fmla="*/ 14764 h 85725"/>
                <a:gd name="connsiteX5" fmla="*/ 8096 w 28575"/>
                <a:gd name="connsiteY5" fmla="*/ 74771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85725">
                  <a:moveTo>
                    <a:pt x="8096" y="74771"/>
                  </a:moveTo>
                  <a:cubicBezTo>
                    <a:pt x="28099" y="95726"/>
                    <a:pt x="10001" y="45244"/>
                    <a:pt x="7144" y="40481"/>
                  </a:cubicBezTo>
                  <a:cubicBezTo>
                    <a:pt x="30004" y="39529"/>
                    <a:pt x="13811" y="36671"/>
                    <a:pt x="10954" y="20479"/>
                  </a:cubicBezTo>
                  <a:cubicBezTo>
                    <a:pt x="18574" y="19526"/>
                    <a:pt x="35719" y="11906"/>
                    <a:pt x="13811" y="7144"/>
                  </a:cubicBezTo>
                  <a:cubicBezTo>
                    <a:pt x="17621" y="11906"/>
                    <a:pt x="18574" y="14764"/>
                    <a:pt x="23336" y="14764"/>
                  </a:cubicBezTo>
                  <a:cubicBezTo>
                    <a:pt x="5239" y="476"/>
                    <a:pt x="11906" y="73819"/>
                    <a:pt x="8096" y="74771"/>
                  </a:cubicBezTo>
                  <a:close/>
                </a:path>
              </a:pathLst>
            </a:custGeom>
            <a:grpFill/>
            <a:ln w="9525" cap="flat">
              <a:noFill/>
              <a:prstDash val="solid"/>
              <a:miter/>
            </a:ln>
          </p:spPr>
          <p:txBody>
            <a:bodyPr rtlCol="0" anchor="ctr"/>
            <a:lstStyle/>
            <a:p>
              <a:endParaRPr lang="en-US">
                <a:solidFill>
                  <a:prstClr val="black"/>
                </a:solidFill>
              </a:endParaRPr>
            </a:p>
          </p:txBody>
        </p:sp>
        <p:sp>
          <p:nvSpPr>
            <p:cNvPr id="640" name="Freeform: Shape 639">
              <a:extLst>
                <a:ext uri="{FF2B5EF4-FFF2-40B4-BE49-F238E27FC236}">
                  <a16:creationId xmlns:a16="http://schemas.microsoft.com/office/drawing/2014/main" xmlns="" id="{F7801435-53B1-42EE-B39C-0E13395932DC}"/>
                </a:ext>
              </a:extLst>
            </p:cNvPr>
            <p:cNvSpPr/>
            <p:nvPr/>
          </p:nvSpPr>
          <p:spPr>
            <a:xfrm>
              <a:off x="6809793" y="2152173"/>
              <a:ext cx="9525" cy="9525"/>
            </a:xfrm>
            <a:custGeom>
              <a:avLst/>
              <a:gdLst>
                <a:gd name="connsiteX0" fmla="*/ 10107 w 9525"/>
                <a:gd name="connsiteY0" fmla="*/ 7144 h 9525"/>
                <a:gd name="connsiteX1" fmla="*/ 10107 w 9525"/>
                <a:gd name="connsiteY1" fmla="*/ 7144 h 9525"/>
              </a:gdLst>
              <a:ahLst/>
              <a:cxnLst>
                <a:cxn ang="0">
                  <a:pos x="connsiteX0" y="connsiteY0"/>
                </a:cxn>
                <a:cxn ang="0">
                  <a:pos x="connsiteX1" y="connsiteY1"/>
                </a:cxn>
              </a:cxnLst>
              <a:rect l="l" t="t" r="r" b="b"/>
              <a:pathLst>
                <a:path w="9525" h="9525">
                  <a:moveTo>
                    <a:pt x="10107" y="7144"/>
                  </a:moveTo>
                  <a:cubicBezTo>
                    <a:pt x="3440" y="10001"/>
                    <a:pt x="10107" y="7144"/>
                    <a:pt x="1010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1" name="Freeform: Shape 640">
              <a:extLst>
                <a:ext uri="{FF2B5EF4-FFF2-40B4-BE49-F238E27FC236}">
                  <a16:creationId xmlns:a16="http://schemas.microsoft.com/office/drawing/2014/main" xmlns="" id="{92BEF0DB-1A31-4AB5-8356-57981B1A27F0}"/>
                </a:ext>
              </a:extLst>
            </p:cNvPr>
            <p:cNvSpPr/>
            <p:nvPr/>
          </p:nvSpPr>
          <p:spPr>
            <a:xfrm>
              <a:off x="6812756" y="21531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2" name="Freeform: Shape 641">
              <a:extLst>
                <a:ext uri="{FF2B5EF4-FFF2-40B4-BE49-F238E27FC236}">
                  <a16:creationId xmlns:a16="http://schemas.microsoft.com/office/drawing/2014/main" xmlns="" id="{DD036D2D-57FA-4EA4-A1E6-68ADB6C49E5C}"/>
                </a:ext>
              </a:extLst>
            </p:cNvPr>
            <p:cNvSpPr/>
            <p:nvPr/>
          </p:nvSpPr>
          <p:spPr>
            <a:xfrm>
              <a:off x="6812333" y="2175986"/>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8096"/>
                  </a:cubicBezTo>
                  <a:cubicBezTo>
                    <a:pt x="8520" y="8096"/>
                    <a:pt x="8520"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3" name="Freeform: Shape 642">
              <a:extLst>
                <a:ext uri="{FF2B5EF4-FFF2-40B4-BE49-F238E27FC236}">
                  <a16:creationId xmlns:a16="http://schemas.microsoft.com/office/drawing/2014/main" xmlns="" id="{EBE2487F-025A-45CD-A85F-887834E5EE55}"/>
                </a:ext>
              </a:extLst>
            </p:cNvPr>
            <p:cNvSpPr/>
            <p:nvPr/>
          </p:nvSpPr>
          <p:spPr>
            <a:xfrm>
              <a:off x="6814661" y="217651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9049"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4" name="Freeform: Shape 643">
              <a:extLst>
                <a:ext uri="{FF2B5EF4-FFF2-40B4-BE49-F238E27FC236}">
                  <a16:creationId xmlns:a16="http://schemas.microsoft.com/office/drawing/2014/main" xmlns="" id="{A73949C8-87DB-4B3B-B5E9-D0ED24F64E47}"/>
                </a:ext>
              </a:extLst>
            </p:cNvPr>
            <p:cNvSpPr/>
            <p:nvPr/>
          </p:nvSpPr>
          <p:spPr>
            <a:xfrm>
              <a:off x="6812756" y="2177891"/>
              <a:ext cx="19050" cy="38100"/>
            </a:xfrm>
            <a:custGeom>
              <a:avLst/>
              <a:gdLst>
                <a:gd name="connsiteX0" fmla="*/ 14764 w 19050"/>
                <a:gd name="connsiteY0" fmla="*/ 38576 h 38100"/>
                <a:gd name="connsiteX1" fmla="*/ 10954 w 19050"/>
                <a:gd name="connsiteY1" fmla="*/ 7144 h 38100"/>
                <a:gd name="connsiteX2" fmla="*/ 13811 w 19050"/>
                <a:gd name="connsiteY2" fmla="*/ 10954 h 38100"/>
                <a:gd name="connsiteX3" fmla="*/ 7144 w 19050"/>
                <a:gd name="connsiteY3" fmla="*/ 15716 h 38100"/>
                <a:gd name="connsiteX4" fmla="*/ 14764 w 19050"/>
                <a:gd name="connsiteY4" fmla="*/ 38576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38100">
                  <a:moveTo>
                    <a:pt x="14764" y="38576"/>
                  </a:moveTo>
                  <a:cubicBezTo>
                    <a:pt x="14764" y="34766"/>
                    <a:pt x="22384" y="20479"/>
                    <a:pt x="10954" y="7144"/>
                  </a:cubicBezTo>
                  <a:cubicBezTo>
                    <a:pt x="12859" y="11906"/>
                    <a:pt x="13811" y="12859"/>
                    <a:pt x="13811" y="10954"/>
                  </a:cubicBezTo>
                  <a:cubicBezTo>
                    <a:pt x="18574" y="11906"/>
                    <a:pt x="8096" y="15716"/>
                    <a:pt x="7144" y="15716"/>
                  </a:cubicBezTo>
                  <a:cubicBezTo>
                    <a:pt x="20479" y="10954"/>
                    <a:pt x="11906" y="38576"/>
                    <a:pt x="1476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45" name="Freeform: Shape 644">
              <a:extLst>
                <a:ext uri="{FF2B5EF4-FFF2-40B4-BE49-F238E27FC236}">
                  <a16:creationId xmlns:a16="http://schemas.microsoft.com/office/drawing/2014/main" xmlns="" id="{33B99506-6754-4B69-9C74-82E460A4FC1C}"/>
                </a:ext>
              </a:extLst>
            </p:cNvPr>
            <p:cNvSpPr/>
            <p:nvPr/>
          </p:nvSpPr>
          <p:spPr>
            <a:xfrm>
              <a:off x="6822608" y="2215590"/>
              <a:ext cx="19050" cy="9525"/>
            </a:xfrm>
            <a:custGeom>
              <a:avLst/>
              <a:gdLst>
                <a:gd name="connsiteX0" fmla="*/ 10627 w 19050"/>
                <a:gd name="connsiteY0" fmla="*/ 7545 h 9525"/>
                <a:gd name="connsiteX1" fmla="*/ 10627 w 19050"/>
                <a:gd name="connsiteY1" fmla="*/ 7545 h 9525"/>
              </a:gdLst>
              <a:ahLst/>
              <a:cxnLst>
                <a:cxn ang="0">
                  <a:pos x="connsiteX0" y="connsiteY0"/>
                </a:cxn>
                <a:cxn ang="0">
                  <a:pos x="connsiteX1" y="connsiteY1"/>
                </a:cxn>
              </a:cxnLst>
              <a:rect l="l" t="t" r="r" b="b"/>
              <a:pathLst>
                <a:path w="19050" h="9525">
                  <a:moveTo>
                    <a:pt x="10627" y="7545"/>
                  </a:moveTo>
                  <a:cubicBezTo>
                    <a:pt x="149" y="5640"/>
                    <a:pt x="17295" y="11355"/>
                    <a:pt x="10627" y="7545"/>
                  </a:cubicBezTo>
                  <a:close/>
                </a:path>
              </a:pathLst>
            </a:custGeom>
            <a:grpFill/>
            <a:ln w="9525" cap="flat">
              <a:noFill/>
              <a:prstDash val="solid"/>
              <a:miter/>
            </a:ln>
          </p:spPr>
          <p:txBody>
            <a:bodyPr rtlCol="0" anchor="ctr"/>
            <a:lstStyle/>
            <a:p>
              <a:endParaRPr lang="en-US">
                <a:solidFill>
                  <a:prstClr val="black"/>
                </a:solidFill>
              </a:endParaRPr>
            </a:p>
          </p:txBody>
        </p:sp>
        <p:sp>
          <p:nvSpPr>
            <p:cNvPr id="646" name="Freeform: Shape 645">
              <a:extLst>
                <a:ext uri="{FF2B5EF4-FFF2-40B4-BE49-F238E27FC236}">
                  <a16:creationId xmlns:a16="http://schemas.microsoft.com/office/drawing/2014/main" xmlns="" id="{2F5D5AD1-F9EE-4F23-AE0E-78F9BD0526A7}"/>
                </a:ext>
              </a:extLst>
            </p:cNvPr>
            <p:cNvSpPr/>
            <p:nvPr/>
          </p:nvSpPr>
          <p:spPr>
            <a:xfrm>
              <a:off x="6821329" y="2222552"/>
              <a:ext cx="19050" cy="19050"/>
            </a:xfrm>
            <a:custGeom>
              <a:avLst/>
              <a:gdLst>
                <a:gd name="connsiteX0" fmla="*/ 12859 w 19050"/>
                <a:gd name="connsiteY0" fmla="*/ 13917 h 19050"/>
                <a:gd name="connsiteX1" fmla="*/ 7144 w 19050"/>
                <a:gd name="connsiteY1" fmla="*/ 11060 h 19050"/>
                <a:gd name="connsiteX2" fmla="*/ 12859 w 19050"/>
                <a:gd name="connsiteY2" fmla="*/ 13917 h 19050"/>
              </a:gdLst>
              <a:ahLst/>
              <a:cxnLst>
                <a:cxn ang="0">
                  <a:pos x="connsiteX0" y="connsiteY0"/>
                </a:cxn>
                <a:cxn ang="0">
                  <a:pos x="connsiteX1" y="connsiteY1"/>
                </a:cxn>
                <a:cxn ang="0">
                  <a:pos x="connsiteX2" y="connsiteY2"/>
                </a:cxn>
              </a:cxnLst>
              <a:rect l="l" t="t" r="r" b="b"/>
              <a:pathLst>
                <a:path w="19050" h="19050">
                  <a:moveTo>
                    <a:pt x="12859" y="13917"/>
                  </a:moveTo>
                  <a:cubicBezTo>
                    <a:pt x="-1429" y="10107"/>
                    <a:pt x="27146" y="2487"/>
                    <a:pt x="7144" y="11060"/>
                  </a:cubicBezTo>
                  <a:cubicBezTo>
                    <a:pt x="10954" y="17727"/>
                    <a:pt x="10954" y="23442"/>
                    <a:pt x="12859" y="13917"/>
                  </a:cubicBezTo>
                  <a:close/>
                </a:path>
              </a:pathLst>
            </a:custGeom>
            <a:grpFill/>
            <a:ln w="9525" cap="flat">
              <a:noFill/>
              <a:prstDash val="solid"/>
              <a:miter/>
            </a:ln>
          </p:spPr>
          <p:txBody>
            <a:bodyPr rtlCol="0" anchor="ctr"/>
            <a:lstStyle/>
            <a:p>
              <a:endParaRPr lang="en-US">
                <a:solidFill>
                  <a:prstClr val="black"/>
                </a:solidFill>
              </a:endParaRPr>
            </a:p>
          </p:txBody>
        </p:sp>
        <p:sp>
          <p:nvSpPr>
            <p:cNvPr id="647" name="Freeform: Shape 646">
              <a:extLst>
                <a:ext uri="{FF2B5EF4-FFF2-40B4-BE49-F238E27FC236}">
                  <a16:creationId xmlns:a16="http://schemas.microsoft.com/office/drawing/2014/main" xmlns="" id="{9279F550-1DFA-48A8-B83C-9681C4013791}"/>
                </a:ext>
              </a:extLst>
            </p:cNvPr>
            <p:cNvSpPr/>
            <p:nvPr/>
          </p:nvSpPr>
          <p:spPr>
            <a:xfrm>
              <a:off x="6830007" y="2229855"/>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6615"/>
                    <a:pt x="6086" y="7567"/>
                    <a:pt x="7990" y="7567"/>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648" name="Group 647">
            <a:extLst>
              <a:ext uri="{FF2B5EF4-FFF2-40B4-BE49-F238E27FC236}">
                <a16:creationId xmlns:a16="http://schemas.microsoft.com/office/drawing/2014/main" xmlns="" id="{4F3646D5-0988-4369-8988-00D85B874C60}"/>
              </a:ext>
            </a:extLst>
          </p:cNvPr>
          <p:cNvGrpSpPr/>
          <p:nvPr userDrawn="1"/>
        </p:nvGrpSpPr>
        <p:grpSpPr>
          <a:xfrm flipH="1">
            <a:off x="844972" y="4636278"/>
            <a:ext cx="270931" cy="344010"/>
            <a:chOff x="6843236" y="157160"/>
            <a:chExt cx="947072" cy="1202528"/>
          </a:xfrm>
          <a:solidFill>
            <a:schemeClr val="accent2"/>
          </a:solidFill>
        </p:grpSpPr>
        <p:sp>
          <p:nvSpPr>
            <p:cNvPr id="649" name="Freeform: Shape 648">
              <a:extLst>
                <a:ext uri="{FF2B5EF4-FFF2-40B4-BE49-F238E27FC236}">
                  <a16:creationId xmlns:a16="http://schemas.microsoft.com/office/drawing/2014/main" xmlns="" id="{BC0B6B41-1F7E-443A-B3C7-D4E2C74C0438}"/>
                </a:ext>
              </a:extLst>
            </p:cNvPr>
            <p:cNvSpPr/>
            <p:nvPr/>
          </p:nvSpPr>
          <p:spPr>
            <a:xfrm>
              <a:off x="7263183" y="188542"/>
              <a:ext cx="19050" cy="9525"/>
            </a:xfrm>
            <a:custGeom>
              <a:avLst/>
              <a:gdLst>
                <a:gd name="connsiteX0" fmla="*/ 13917 w 19050"/>
                <a:gd name="connsiteY0" fmla="*/ 10530 h 9525"/>
                <a:gd name="connsiteX1" fmla="*/ 13917 w 19050"/>
                <a:gd name="connsiteY1" fmla="*/ 10530 h 9525"/>
              </a:gdLst>
              <a:ahLst/>
              <a:cxnLst>
                <a:cxn ang="0">
                  <a:pos x="connsiteX0" y="connsiteY0"/>
                </a:cxn>
                <a:cxn ang="0">
                  <a:pos x="connsiteX1" y="connsiteY1"/>
                </a:cxn>
              </a:cxnLst>
              <a:rect l="l" t="t" r="r" b="b"/>
              <a:pathLst>
                <a:path w="19050" h="9525">
                  <a:moveTo>
                    <a:pt x="13917" y="10530"/>
                  </a:moveTo>
                  <a:cubicBezTo>
                    <a:pt x="13917" y="10530"/>
                    <a:pt x="-1323" y="2910"/>
                    <a:pt x="13917"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50" name="Freeform: Shape 649">
              <a:extLst>
                <a:ext uri="{FF2B5EF4-FFF2-40B4-BE49-F238E27FC236}">
                  <a16:creationId xmlns:a16="http://schemas.microsoft.com/office/drawing/2014/main" xmlns="" id="{38EFEE21-31CE-461D-AA24-D9A341EEAE2F}"/>
                </a:ext>
              </a:extLst>
            </p:cNvPr>
            <p:cNvSpPr/>
            <p:nvPr/>
          </p:nvSpPr>
          <p:spPr>
            <a:xfrm>
              <a:off x="7235250" y="171185"/>
              <a:ext cx="19050" cy="19050"/>
            </a:xfrm>
            <a:custGeom>
              <a:avLst/>
              <a:gdLst>
                <a:gd name="connsiteX0" fmla="*/ 15180 w 19050"/>
                <a:gd name="connsiteY0" fmla="*/ 12647 h 19050"/>
                <a:gd name="connsiteX1" fmla="*/ 15180 w 19050"/>
                <a:gd name="connsiteY1" fmla="*/ 12647 h 19050"/>
              </a:gdLst>
              <a:ahLst/>
              <a:cxnLst>
                <a:cxn ang="0">
                  <a:pos x="connsiteX0" y="connsiteY0"/>
                </a:cxn>
                <a:cxn ang="0">
                  <a:pos x="connsiteX1" y="connsiteY1"/>
                </a:cxn>
              </a:cxnLst>
              <a:rect l="l" t="t" r="r" b="b"/>
              <a:pathLst>
                <a:path w="19050" h="19050">
                  <a:moveTo>
                    <a:pt x="15180" y="12647"/>
                  </a:moveTo>
                  <a:cubicBezTo>
                    <a:pt x="-8632" y="12647"/>
                    <a:pt x="29468" y="265"/>
                    <a:pt x="15180"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51" name="Freeform: Shape 650">
              <a:extLst>
                <a:ext uri="{FF2B5EF4-FFF2-40B4-BE49-F238E27FC236}">
                  <a16:creationId xmlns:a16="http://schemas.microsoft.com/office/drawing/2014/main" xmlns="" id="{857FB5D4-54F9-44AF-B3CA-88E9DE39E332}"/>
                </a:ext>
              </a:extLst>
            </p:cNvPr>
            <p:cNvSpPr/>
            <p:nvPr/>
          </p:nvSpPr>
          <p:spPr>
            <a:xfrm>
              <a:off x="7409021" y="559593"/>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52" name="Freeform: Shape 651">
              <a:extLst>
                <a:ext uri="{FF2B5EF4-FFF2-40B4-BE49-F238E27FC236}">
                  <a16:creationId xmlns:a16="http://schemas.microsoft.com/office/drawing/2014/main" xmlns="" id="{15680CA0-F9D5-4139-86BA-0C4A8D1181C5}"/>
                </a:ext>
              </a:extLst>
            </p:cNvPr>
            <p:cNvSpPr/>
            <p:nvPr/>
          </p:nvSpPr>
          <p:spPr>
            <a:xfrm>
              <a:off x="7597616" y="751284"/>
              <a:ext cx="9525" cy="9525"/>
            </a:xfrm>
            <a:custGeom>
              <a:avLst/>
              <a:gdLst>
                <a:gd name="connsiteX0" fmla="*/ 10001 w 9525"/>
                <a:gd name="connsiteY0" fmla="*/ 7858 h 9525"/>
                <a:gd name="connsiteX1" fmla="*/ 7144 w 9525"/>
                <a:gd name="connsiteY1" fmla="*/ 7858 h 9525"/>
                <a:gd name="connsiteX2" fmla="*/ 10001 w 9525"/>
                <a:gd name="connsiteY2" fmla="*/ 7858 h 9525"/>
              </a:gdLst>
              <a:ahLst/>
              <a:cxnLst>
                <a:cxn ang="0">
                  <a:pos x="connsiteX0" y="connsiteY0"/>
                </a:cxn>
                <a:cxn ang="0">
                  <a:pos x="connsiteX1" y="connsiteY1"/>
                </a:cxn>
                <a:cxn ang="0">
                  <a:pos x="connsiteX2" y="connsiteY2"/>
                </a:cxn>
              </a:cxnLst>
              <a:rect l="l" t="t" r="r" b="b"/>
              <a:pathLst>
                <a:path w="9525" h="9525">
                  <a:moveTo>
                    <a:pt x="10001" y="7858"/>
                  </a:moveTo>
                  <a:cubicBezTo>
                    <a:pt x="8096" y="6906"/>
                    <a:pt x="7144" y="6906"/>
                    <a:pt x="7144" y="7858"/>
                  </a:cubicBezTo>
                  <a:cubicBezTo>
                    <a:pt x="9049" y="8811"/>
                    <a:pt x="10954" y="8811"/>
                    <a:pt x="10001" y="7858"/>
                  </a:cubicBezTo>
                  <a:close/>
                </a:path>
              </a:pathLst>
            </a:custGeom>
            <a:grpFill/>
            <a:ln w="9525" cap="flat">
              <a:noFill/>
              <a:prstDash val="solid"/>
              <a:miter/>
            </a:ln>
          </p:spPr>
          <p:txBody>
            <a:bodyPr rtlCol="0" anchor="ctr"/>
            <a:lstStyle/>
            <a:p>
              <a:endParaRPr lang="en-US">
                <a:solidFill>
                  <a:prstClr val="black"/>
                </a:solidFill>
              </a:endParaRPr>
            </a:p>
          </p:txBody>
        </p:sp>
        <p:sp>
          <p:nvSpPr>
            <p:cNvPr id="653" name="Freeform: Shape 652">
              <a:extLst>
                <a:ext uri="{FF2B5EF4-FFF2-40B4-BE49-F238E27FC236}">
                  <a16:creationId xmlns:a16="http://schemas.microsoft.com/office/drawing/2014/main" xmlns="" id="{9810851D-E59B-473F-BC43-8AAA4D52109D}"/>
                </a:ext>
              </a:extLst>
            </p:cNvPr>
            <p:cNvSpPr/>
            <p:nvPr/>
          </p:nvSpPr>
          <p:spPr>
            <a:xfrm>
              <a:off x="7640479" y="77104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7144"/>
                    <a:pt x="7144" y="7144"/>
                  </a:cubicBezTo>
                  <a:cubicBezTo>
                    <a:pt x="8096" y="7144"/>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654" name="Freeform: Shape 653">
              <a:extLst>
                <a:ext uri="{FF2B5EF4-FFF2-40B4-BE49-F238E27FC236}">
                  <a16:creationId xmlns:a16="http://schemas.microsoft.com/office/drawing/2014/main" xmlns="" id="{659CAFCE-FCCE-4F0B-9664-1986E4978B00}"/>
                </a:ext>
              </a:extLst>
            </p:cNvPr>
            <p:cNvSpPr/>
            <p:nvPr/>
          </p:nvSpPr>
          <p:spPr>
            <a:xfrm>
              <a:off x="7408069" y="562451"/>
              <a:ext cx="9525" cy="19050"/>
            </a:xfrm>
            <a:custGeom>
              <a:avLst/>
              <a:gdLst>
                <a:gd name="connsiteX0" fmla="*/ 8096 w 9525"/>
                <a:gd name="connsiteY0" fmla="*/ 7144 h 19050"/>
                <a:gd name="connsiteX1" fmla="*/ 7144 w 9525"/>
                <a:gd name="connsiteY1" fmla="*/ 14764 h 19050"/>
                <a:gd name="connsiteX2" fmla="*/ 8096 w 9525"/>
                <a:gd name="connsiteY2" fmla="*/ 7144 h 19050"/>
              </a:gdLst>
              <a:ahLst/>
              <a:cxnLst>
                <a:cxn ang="0">
                  <a:pos x="connsiteX0" y="connsiteY0"/>
                </a:cxn>
                <a:cxn ang="0">
                  <a:pos x="connsiteX1" y="connsiteY1"/>
                </a:cxn>
                <a:cxn ang="0">
                  <a:pos x="connsiteX2" y="connsiteY2"/>
                </a:cxn>
              </a:cxnLst>
              <a:rect l="l" t="t" r="r" b="b"/>
              <a:pathLst>
                <a:path w="9525" h="19050">
                  <a:moveTo>
                    <a:pt x="8096" y="7144"/>
                  </a:moveTo>
                  <a:lnTo>
                    <a:pt x="7144" y="14764"/>
                  </a:lnTo>
                  <a:cubicBezTo>
                    <a:pt x="8096" y="14764"/>
                    <a:pt x="8096" y="1095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5" name="Freeform: Shape 654">
              <a:extLst>
                <a:ext uri="{FF2B5EF4-FFF2-40B4-BE49-F238E27FC236}">
                  <a16:creationId xmlns:a16="http://schemas.microsoft.com/office/drawing/2014/main" xmlns="" id="{5449434C-7AF6-4DEF-B8AA-EB895771EDEB}"/>
                </a:ext>
              </a:extLst>
            </p:cNvPr>
            <p:cNvSpPr/>
            <p:nvPr/>
          </p:nvSpPr>
          <p:spPr>
            <a:xfrm>
              <a:off x="7282648" y="164306"/>
              <a:ext cx="9525" cy="9525"/>
            </a:xfrm>
            <a:custGeom>
              <a:avLst/>
              <a:gdLst>
                <a:gd name="connsiteX0" fmla="*/ 11597 w 9525"/>
                <a:gd name="connsiteY0" fmla="*/ 7144 h 9525"/>
                <a:gd name="connsiteX1" fmla="*/ 11597 w 9525"/>
                <a:gd name="connsiteY1" fmla="*/ 7144 h 9525"/>
              </a:gdLst>
              <a:ahLst/>
              <a:cxnLst>
                <a:cxn ang="0">
                  <a:pos x="connsiteX0" y="connsiteY0"/>
                </a:cxn>
                <a:cxn ang="0">
                  <a:pos x="connsiteX1" y="connsiteY1"/>
                </a:cxn>
              </a:cxnLst>
              <a:rect l="l" t="t" r="r" b="b"/>
              <a:pathLst>
                <a:path w="9525" h="9525">
                  <a:moveTo>
                    <a:pt x="11597" y="7144"/>
                  </a:moveTo>
                  <a:cubicBezTo>
                    <a:pt x="2072" y="8096"/>
                    <a:pt x="10644" y="9049"/>
                    <a:pt x="1159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6" name="Freeform: Shape 655">
              <a:extLst>
                <a:ext uri="{FF2B5EF4-FFF2-40B4-BE49-F238E27FC236}">
                  <a16:creationId xmlns:a16="http://schemas.microsoft.com/office/drawing/2014/main" xmlns="" id="{70073711-32FD-4830-BDE5-26AD3566357F}"/>
                </a:ext>
              </a:extLst>
            </p:cNvPr>
            <p:cNvSpPr/>
            <p:nvPr/>
          </p:nvSpPr>
          <p:spPr>
            <a:xfrm>
              <a:off x="7404111" y="435841"/>
              <a:ext cx="9525" cy="9525"/>
            </a:xfrm>
            <a:custGeom>
              <a:avLst/>
              <a:gdLst>
                <a:gd name="connsiteX0" fmla="*/ 8244 w 9525"/>
                <a:gd name="connsiteY0" fmla="*/ 11833 h 9525"/>
                <a:gd name="connsiteX1" fmla="*/ 8244 w 9525"/>
                <a:gd name="connsiteY1" fmla="*/ 11833 h 9525"/>
              </a:gdLst>
              <a:ahLst/>
              <a:cxnLst>
                <a:cxn ang="0">
                  <a:pos x="connsiteX0" y="connsiteY0"/>
                </a:cxn>
                <a:cxn ang="0">
                  <a:pos x="connsiteX1" y="connsiteY1"/>
                </a:cxn>
              </a:cxnLst>
              <a:rect l="l" t="t" r="r" b="b"/>
              <a:pathLst>
                <a:path w="9525" h="9525">
                  <a:moveTo>
                    <a:pt x="8244" y="11833"/>
                  </a:moveTo>
                  <a:cubicBezTo>
                    <a:pt x="7291" y="9928"/>
                    <a:pt x="6339" y="2308"/>
                    <a:pt x="82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657" name="Freeform: Shape 656">
              <a:extLst>
                <a:ext uri="{FF2B5EF4-FFF2-40B4-BE49-F238E27FC236}">
                  <a16:creationId xmlns:a16="http://schemas.microsoft.com/office/drawing/2014/main" xmlns="" id="{5FE2453B-FDC7-4F4E-867D-D03425B90DD3}"/>
                </a:ext>
              </a:extLst>
            </p:cNvPr>
            <p:cNvSpPr/>
            <p:nvPr/>
          </p:nvSpPr>
          <p:spPr>
            <a:xfrm>
              <a:off x="7409503" y="215636"/>
              <a:ext cx="9525" cy="19050"/>
            </a:xfrm>
            <a:custGeom>
              <a:avLst/>
              <a:gdLst>
                <a:gd name="connsiteX0" fmla="*/ 7615 w 9525"/>
                <a:gd name="connsiteY0" fmla="*/ 8201 h 19050"/>
                <a:gd name="connsiteX1" fmla="*/ 7615 w 9525"/>
                <a:gd name="connsiteY1" fmla="*/ 8201 h 19050"/>
              </a:gdLst>
              <a:ahLst/>
              <a:cxnLst>
                <a:cxn ang="0">
                  <a:pos x="connsiteX0" y="connsiteY0"/>
                </a:cxn>
                <a:cxn ang="0">
                  <a:pos x="connsiteX1" y="connsiteY1"/>
                </a:cxn>
              </a:cxnLst>
              <a:rect l="l" t="t" r="r" b="b"/>
              <a:pathLst>
                <a:path w="9525" h="19050">
                  <a:moveTo>
                    <a:pt x="7615" y="8201"/>
                  </a:moveTo>
                  <a:cubicBezTo>
                    <a:pt x="4757" y="22488"/>
                    <a:pt x="16187" y="2486"/>
                    <a:pt x="7615" y="8201"/>
                  </a:cubicBezTo>
                  <a:close/>
                </a:path>
              </a:pathLst>
            </a:custGeom>
            <a:grpFill/>
            <a:ln w="9525" cap="flat">
              <a:noFill/>
              <a:prstDash val="solid"/>
              <a:miter/>
            </a:ln>
          </p:spPr>
          <p:txBody>
            <a:bodyPr rtlCol="0" anchor="ctr"/>
            <a:lstStyle/>
            <a:p>
              <a:endParaRPr lang="en-US">
                <a:solidFill>
                  <a:prstClr val="black"/>
                </a:solidFill>
              </a:endParaRPr>
            </a:p>
          </p:txBody>
        </p:sp>
        <p:sp>
          <p:nvSpPr>
            <p:cNvPr id="658" name="Freeform: Shape 657">
              <a:extLst>
                <a:ext uri="{FF2B5EF4-FFF2-40B4-BE49-F238E27FC236}">
                  <a16:creationId xmlns:a16="http://schemas.microsoft.com/office/drawing/2014/main" xmlns="" id="{16FCCEA4-0CAC-4213-9B60-DE290C170050}"/>
                </a:ext>
              </a:extLst>
            </p:cNvPr>
            <p:cNvSpPr/>
            <p:nvPr/>
          </p:nvSpPr>
          <p:spPr>
            <a:xfrm>
              <a:off x="7305199" y="17573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7144"/>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9" name="Freeform: Shape 658">
              <a:extLst>
                <a:ext uri="{FF2B5EF4-FFF2-40B4-BE49-F238E27FC236}">
                  <a16:creationId xmlns:a16="http://schemas.microsoft.com/office/drawing/2014/main" xmlns="" id="{09FC34F6-39D3-4874-BB3C-91BD5CD53C8B}"/>
                </a:ext>
              </a:extLst>
            </p:cNvPr>
            <p:cNvSpPr/>
            <p:nvPr/>
          </p:nvSpPr>
          <p:spPr>
            <a:xfrm>
              <a:off x="7402354" y="50720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0" name="Freeform: Shape 659">
              <a:extLst>
                <a:ext uri="{FF2B5EF4-FFF2-40B4-BE49-F238E27FC236}">
                  <a16:creationId xmlns:a16="http://schemas.microsoft.com/office/drawing/2014/main" xmlns="" id="{C25B0B08-95AB-4A5C-8E82-ADD5644FBDF4}"/>
                </a:ext>
              </a:extLst>
            </p:cNvPr>
            <p:cNvSpPr/>
            <p:nvPr/>
          </p:nvSpPr>
          <p:spPr>
            <a:xfrm>
              <a:off x="7208996" y="4024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1" name="Freeform: Shape 660">
              <a:extLst>
                <a:ext uri="{FF2B5EF4-FFF2-40B4-BE49-F238E27FC236}">
                  <a16:creationId xmlns:a16="http://schemas.microsoft.com/office/drawing/2014/main" xmlns="" id="{218FD484-0034-4DF7-B29F-B7737FABDD15}"/>
                </a:ext>
              </a:extLst>
            </p:cNvPr>
            <p:cNvSpPr/>
            <p:nvPr/>
          </p:nvSpPr>
          <p:spPr>
            <a:xfrm>
              <a:off x="7228999" y="1662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2" name="Freeform: Shape 661">
              <a:extLst>
                <a:ext uri="{FF2B5EF4-FFF2-40B4-BE49-F238E27FC236}">
                  <a16:creationId xmlns:a16="http://schemas.microsoft.com/office/drawing/2014/main" xmlns="" id="{5AD167D9-6AEE-4DBB-9D76-76C120A37A18}"/>
                </a:ext>
              </a:extLst>
            </p:cNvPr>
            <p:cNvSpPr/>
            <p:nvPr/>
          </p:nvSpPr>
          <p:spPr>
            <a:xfrm>
              <a:off x="7710113" y="815392"/>
              <a:ext cx="9525" cy="9525"/>
            </a:xfrm>
            <a:custGeom>
              <a:avLst/>
              <a:gdLst>
                <a:gd name="connsiteX0" fmla="*/ 8947 w 9525"/>
                <a:gd name="connsiteY0" fmla="*/ 7567 h 9525"/>
                <a:gd name="connsiteX1" fmla="*/ 8947 w 9525"/>
                <a:gd name="connsiteY1" fmla="*/ 7567 h 9525"/>
                <a:gd name="connsiteX2" fmla="*/ 8947 w 9525"/>
                <a:gd name="connsiteY2" fmla="*/ 7567 h 9525"/>
              </a:gdLst>
              <a:ahLst/>
              <a:cxnLst>
                <a:cxn ang="0">
                  <a:pos x="connsiteX0" y="connsiteY0"/>
                </a:cxn>
                <a:cxn ang="0">
                  <a:pos x="connsiteX1" y="connsiteY1"/>
                </a:cxn>
                <a:cxn ang="0">
                  <a:pos x="connsiteX2" y="connsiteY2"/>
                </a:cxn>
              </a:cxnLst>
              <a:rect l="l" t="t" r="r" b="b"/>
              <a:pathLst>
                <a:path w="9525" h="9525">
                  <a:moveTo>
                    <a:pt x="8947" y="7567"/>
                  </a:moveTo>
                  <a:cubicBezTo>
                    <a:pt x="7995" y="7567"/>
                    <a:pt x="7995" y="7567"/>
                    <a:pt x="8947" y="7567"/>
                  </a:cubicBezTo>
                  <a:cubicBezTo>
                    <a:pt x="6090" y="6615"/>
                    <a:pt x="7042" y="7567"/>
                    <a:pt x="8947" y="7567"/>
                  </a:cubicBezTo>
                  <a:close/>
                </a:path>
              </a:pathLst>
            </a:custGeom>
            <a:grpFill/>
            <a:ln w="9525" cap="flat">
              <a:noFill/>
              <a:prstDash val="solid"/>
              <a:miter/>
            </a:ln>
          </p:spPr>
          <p:txBody>
            <a:bodyPr rtlCol="0" anchor="ctr"/>
            <a:lstStyle/>
            <a:p>
              <a:endParaRPr lang="en-US">
                <a:solidFill>
                  <a:prstClr val="black"/>
                </a:solidFill>
              </a:endParaRPr>
            </a:p>
          </p:txBody>
        </p:sp>
        <p:sp>
          <p:nvSpPr>
            <p:cNvPr id="663" name="Freeform: Shape 662">
              <a:extLst>
                <a:ext uri="{FF2B5EF4-FFF2-40B4-BE49-F238E27FC236}">
                  <a16:creationId xmlns:a16="http://schemas.microsoft.com/office/drawing/2014/main" xmlns="" id="{9C846068-5946-4B2F-B7B2-F255B5DC4F11}"/>
                </a:ext>
              </a:extLst>
            </p:cNvPr>
            <p:cNvSpPr/>
            <p:nvPr/>
          </p:nvSpPr>
          <p:spPr>
            <a:xfrm>
              <a:off x="7269956" y="1302044"/>
              <a:ext cx="38100" cy="19050"/>
            </a:xfrm>
            <a:custGeom>
              <a:avLst/>
              <a:gdLst>
                <a:gd name="connsiteX0" fmla="*/ 7144 w 38100"/>
                <a:gd name="connsiteY0" fmla="*/ 12405 h 19050"/>
                <a:gd name="connsiteX1" fmla="*/ 38576 w 38100"/>
                <a:gd name="connsiteY1" fmla="*/ 7643 h 19050"/>
                <a:gd name="connsiteX2" fmla="*/ 7144 w 38100"/>
                <a:gd name="connsiteY2" fmla="*/ 12405 h 19050"/>
              </a:gdLst>
              <a:ahLst/>
              <a:cxnLst>
                <a:cxn ang="0">
                  <a:pos x="connsiteX0" y="connsiteY0"/>
                </a:cxn>
                <a:cxn ang="0">
                  <a:pos x="connsiteX1" y="connsiteY1"/>
                </a:cxn>
                <a:cxn ang="0">
                  <a:pos x="connsiteX2" y="connsiteY2"/>
                </a:cxn>
              </a:cxnLst>
              <a:rect l="l" t="t" r="r" b="b"/>
              <a:pathLst>
                <a:path w="38100" h="19050">
                  <a:moveTo>
                    <a:pt x="7144" y="12405"/>
                  </a:moveTo>
                  <a:cubicBezTo>
                    <a:pt x="15716" y="15263"/>
                    <a:pt x="25241" y="4785"/>
                    <a:pt x="38576" y="7643"/>
                  </a:cubicBezTo>
                  <a:cubicBezTo>
                    <a:pt x="36671" y="6690"/>
                    <a:pt x="17621" y="14310"/>
                    <a:pt x="7144" y="12405"/>
                  </a:cubicBezTo>
                  <a:close/>
                </a:path>
              </a:pathLst>
            </a:custGeom>
            <a:grpFill/>
            <a:ln w="9525" cap="flat">
              <a:noFill/>
              <a:prstDash val="solid"/>
              <a:miter/>
            </a:ln>
          </p:spPr>
          <p:txBody>
            <a:bodyPr rtlCol="0" anchor="ctr"/>
            <a:lstStyle/>
            <a:p>
              <a:endParaRPr lang="en-US">
                <a:solidFill>
                  <a:prstClr val="black"/>
                </a:solidFill>
              </a:endParaRPr>
            </a:p>
          </p:txBody>
        </p:sp>
        <p:sp>
          <p:nvSpPr>
            <p:cNvPr id="664" name="Freeform: Shape 663">
              <a:extLst>
                <a:ext uri="{FF2B5EF4-FFF2-40B4-BE49-F238E27FC236}">
                  <a16:creationId xmlns:a16="http://schemas.microsoft.com/office/drawing/2014/main" xmlns="" id="{A327B83D-0F58-4659-9921-25F2DA1F81FA}"/>
                </a:ext>
              </a:extLst>
            </p:cNvPr>
            <p:cNvSpPr/>
            <p:nvPr/>
          </p:nvSpPr>
          <p:spPr>
            <a:xfrm>
              <a:off x="7289006" y="164544"/>
              <a:ext cx="9525" cy="9525"/>
            </a:xfrm>
            <a:custGeom>
              <a:avLst/>
              <a:gdLst>
                <a:gd name="connsiteX0" fmla="*/ 7144 w 9525"/>
                <a:gd name="connsiteY0" fmla="*/ 7858 h 9525"/>
                <a:gd name="connsiteX1" fmla="*/ 1095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954" y="7858"/>
                  </a:lnTo>
                  <a:cubicBezTo>
                    <a:pt x="10001"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665" name="Freeform: Shape 664">
              <a:extLst>
                <a:ext uri="{FF2B5EF4-FFF2-40B4-BE49-F238E27FC236}">
                  <a16:creationId xmlns:a16="http://schemas.microsoft.com/office/drawing/2014/main" xmlns="" id="{4D4BA6E0-ABB6-45B9-8E18-3974258170F5}"/>
                </a:ext>
              </a:extLst>
            </p:cNvPr>
            <p:cNvSpPr/>
            <p:nvPr/>
          </p:nvSpPr>
          <p:spPr>
            <a:xfrm>
              <a:off x="7300436" y="13025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6" name="Freeform: Shape 665">
              <a:extLst>
                <a:ext uri="{FF2B5EF4-FFF2-40B4-BE49-F238E27FC236}">
                  <a16:creationId xmlns:a16="http://schemas.microsoft.com/office/drawing/2014/main" xmlns="" id="{385C257F-5F9B-4217-AE3F-ED3AFD53C2D6}"/>
                </a:ext>
              </a:extLst>
            </p:cNvPr>
            <p:cNvSpPr/>
            <p:nvPr/>
          </p:nvSpPr>
          <p:spPr>
            <a:xfrm>
              <a:off x="7754779" y="98631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8096"/>
                    <a:pt x="9049" y="7144"/>
                  </a:cubicBezTo>
                  <a:cubicBezTo>
                    <a:pt x="9049" y="7144"/>
                    <a:pt x="8096"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67" name="Freeform: Shape 666">
              <a:extLst>
                <a:ext uri="{FF2B5EF4-FFF2-40B4-BE49-F238E27FC236}">
                  <a16:creationId xmlns:a16="http://schemas.microsoft.com/office/drawing/2014/main" xmlns="" id="{E04F0FF3-06F9-4186-8967-DA3C436F41AA}"/>
                </a:ext>
              </a:extLst>
            </p:cNvPr>
            <p:cNvSpPr/>
            <p:nvPr/>
          </p:nvSpPr>
          <p:spPr>
            <a:xfrm>
              <a:off x="7744301" y="849153"/>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10001"/>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8" name="Freeform: Shape 667">
              <a:extLst>
                <a:ext uri="{FF2B5EF4-FFF2-40B4-BE49-F238E27FC236}">
                  <a16:creationId xmlns:a16="http://schemas.microsoft.com/office/drawing/2014/main" xmlns="" id="{D233EF4F-4514-4E29-9862-69162F23B26C}"/>
                </a:ext>
              </a:extLst>
            </p:cNvPr>
            <p:cNvSpPr/>
            <p:nvPr/>
          </p:nvSpPr>
          <p:spPr>
            <a:xfrm>
              <a:off x="7735932" y="1060466"/>
              <a:ext cx="9525" cy="19050"/>
            </a:xfrm>
            <a:custGeom>
              <a:avLst/>
              <a:gdLst>
                <a:gd name="connsiteX0" fmla="*/ 10751 w 9525"/>
                <a:gd name="connsiteY0" fmla="*/ 7286 h 19050"/>
                <a:gd name="connsiteX1" fmla="*/ 10751 w 9525"/>
                <a:gd name="connsiteY1" fmla="*/ 7286 h 19050"/>
              </a:gdLst>
              <a:ahLst/>
              <a:cxnLst>
                <a:cxn ang="0">
                  <a:pos x="connsiteX0" y="connsiteY0"/>
                </a:cxn>
                <a:cxn ang="0">
                  <a:pos x="connsiteX1" y="connsiteY1"/>
                </a:cxn>
              </a:cxnLst>
              <a:rect l="l" t="t" r="r" b="b"/>
              <a:pathLst>
                <a:path w="9525" h="19050">
                  <a:moveTo>
                    <a:pt x="10751" y="7286"/>
                  </a:moveTo>
                  <a:cubicBezTo>
                    <a:pt x="2178" y="23479"/>
                    <a:pt x="11703" y="5381"/>
                    <a:pt x="10751" y="7286"/>
                  </a:cubicBezTo>
                  <a:close/>
                </a:path>
              </a:pathLst>
            </a:custGeom>
            <a:grpFill/>
            <a:ln w="9525" cap="flat">
              <a:noFill/>
              <a:prstDash val="solid"/>
              <a:miter/>
            </a:ln>
          </p:spPr>
          <p:txBody>
            <a:bodyPr rtlCol="0" anchor="ctr"/>
            <a:lstStyle/>
            <a:p>
              <a:endParaRPr lang="en-US">
                <a:solidFill>
                  <a:prstClr val="black"/>
                </a:solidFill>
              </a:endParaRPr>
            </a:p>
          </p:txBody>
        </p:sp>
        <p:sp>
          <p:nvSpPr>
            <p:cNvPr id="669" name="Freeform: Shape 668">
              <a:extLst>
                <a:ext uri="{FF2B5EF4-FFF2-40B4-BE49-F238E27FC236}">
                  <a16:creationId xmlns:a16="http://schemas.microsoft.com/office/drawing/2014/main" xmlns="" id="{26C7CF03-CE26-4D43-B449-B2BF5A79F1BD}"/>
                </a:ext>
              </a:extLst>
            </p:cNvPr>
            <p:cNvSpPr/>
            <p:nvPr/>
          </p:nvSpPr>
          <p:spPr>
            <a:xfrm>
              <a:off x="7703344" y="1127177"/>
              <a:ext cx="9525" cy="9525"/>
            </a:xfrm>
            <a:custGeom>
              <a:avLst/>
              <a:gdLst>
                <a:gd name="connsiteX0" fmla="*/ 7144 w 9525"/>
                <a:gd name="connsiteY0" fmla="*/ 10107 h 9525"/>
                <a:gd name="connsiteX1" fmla="*/ 7144 w 9525"/>
                <a:gd name="connsiteY1" fmla="*/ 10107 h 9525"/>
              </a:gdLst>
              <a:ahLst/>
              <a:cxnLst>
                <a:cxn ang="0">
                  <a:pos x="connsiteX0" y="connsiteY0"/>
                </a:cxn>
                <a:cxn ang="0">
                  <a:pos x="connsiteX1" y="connsiteY1"/>
                </a:cxn>
              </a:cxnLst>
              <a:rect l="l" t="t" r="r" b="b"/>
              <a:pathLst>
                <a:path w="9525" h="9525">
                  <a:moveTo>
                    <a:pt x="7144" y="10107"/>
                  </a:moveTo>
                  <a:cubicBezTo>
                    <a:pt x="8096" y="10107"/>
                    <a:pt x="12859" y="3440"/>
                    <a:pt x="7144" y="10107"/>
                  </a:cubicBezTo>
                  <a:close/>
                </a:path>
              </a:pathLst>
            </a:custGeom>
            <a:grpFill/>
            <a:ln w="9525" cap="flat">
              <a:noFill/>
              <a:prstDash val="solid"/>
              <a:miter/>
            </a:ln>
          </p:spPr>
          <p:txBody>
            <a:bodyPr rtlCol="0" anchor="ctr"/>
            <a:lstStyle/>
            <a:p>
              <a:endParaRPr lang="en-US">
                <a:solidFill>
                  <a:prstClr val="black"/>
                </a:solidFill>
              </a:endParaRPr>
            </a:p>
          </p:txBody>
        </p:sp>
        <p:sp>
          <p:nvSpPr>
            <p:cNvPr id="670" name="Freeform: Shape 669">
              <a:extLst>
                <a:ext uri="{FF2B5EF4-FFF2-40B4-BE49-F238E27FC236}">
                  <a16:creationId xmlns:a16="http://schemas.microsoft.com/office/drawing/2014/main" xmlns="" id="{74AB9752-3191-4696-8A87-AC4E5E3AC278}"/>
                </a:ext>
              </a:extLst>
            </p:cNvPr>
            <p:cNvSpPr/>
            <p:nvPr/>
          </p:nvSpPr>
          <p:spPr>
            <a:xfrm>
              <a:off x="7190899" y="638077"/>
              <a:ext cx="9525" cy="19050"/>
            </a:xfrm>
            <a:custGeom>
              <a:avLst/>
              <a:gdLst>
                <a:gd name="connsiteX0" fmla="*/ 7144 w 9525"/>
                <a:gd name="connsiteY0" fmla="*/ 14385 h 19050"/>
                <a:gd name="connsiteX1" fmla="*/ 10001 w 9525"/>
                <a:gd name="connsiteY1" fmla="*/ 10575 h 19050"/>
                <a:gd name="connsiteX2" fmla="*/ 7144 w 9525"/>
                <a:gd name="connsiteY2" fmla="*/ 14385 h 19050"/>
              </a:gdLst>
              <a:ahLst/>
              <a:cxnLst>
                <a:cxn ang="0">
                  <a:pos x="connsiteX0" y="connsiteY0"/>
                </a:cxn>
                <a:cxn ang="0">
                  <a:pos x="connsiteX1" y="connsiteY1"/>
                </a:cxn>
                <a:cxn ang="0">
                  <a:pos x="connsiteX2" y="connsiteY2"/>
                </a:cxn>
              </a:cxnLst>
              <a:rect l="l" t="t" r="r" b="b"/>
              <a:pathLst>
                <a:path w="9525" h="19050">
                  <a:moveTo>
                    <a:pt x="7144" y="14385"/>
                  </a:moveTo>
                  <a:cubicBezTo>
                    <a:pt x="8096" y="12480"/>
                    <a:pt x="9049" y="11528"/>
                    <a:pt x="10001" y="10575"/>
                  </a:cubicBezTo>
                  <a:cubicBezTo>
                    <a:pt x="8096" y="11528"/>
                    <a:pt x="8096" y="98"/>
                    <a:pt x="7144" y="14385"/>
                  </a:cubicBezTo>
                  <a:close/>
                </a:path>
              </a:pathLst>
            </a:custGeom>
            <a:grpFill/>
            <a:ln w="9525" cap="flat">
              <a:noFill/>
              <a:prstDash val="solid"/>
              <a:miter/>
            </a:ln>
          </p:spPr>
          <p:txBody>
            <a:bodyPr rtlCol="0" anchor="ctr"/>
            <a:lstStyle/>
            <a:p>
              <a:endParaRPr lang="en-US">
                <a:solidFill>
                  <a:prstClr val="black"/>
                </a:solidFill>
              </a:endParaRPr>
            </a:p>
          </p:txBody>
        </p:sp>
        <p:sp>
          <p:nvSpPr>
            <p:cNvPr id="671" name="Freeform: Shape 670">
              <a:extLst>
                <a:ext uri="{FF2B5EF4-FFF2-40B4-BE49-F238E27FC236}">
                  <a16:creationId xmlns:a16="http://schemas.microsoft.com/office/drawing/2014/main" xmlns="" id="{AEC43DF6-07DA-43F6-BE0B-DAC07D5B1489}"/>
                </a:ext>
              </a:extLst>
            </p:cNvPr>
            <p:cNvSpPr/>
            <p:nvPr/>
          </p:nvSpPr>
          <p:spPr>
            <a:xfrm>
              <a:off x="7287101" y="16409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10001" y="4498"/>
                    <a:pt x="8096" y="9260"/>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672" name="Freeform: Shape 671">
              <a:extLst>
                <a:ext uri="{FF2B5EF4-FFF2-40B4-BE49-F238E27FC236}">
                  <a16:creationId xmlns:a16="http://schemas.microsoft.com/office/drawing/2014/main" xmlns="" id="{7ABD79FC-ECA9-4680-989D-05F5EDE51F59}"/>
                </a:ext>
              </a:extLst>
            </p:cNvPr>
            <p:cNvSpPr/>
            <p:nvPr/>
          </p:nvSpPr>
          <p:spPr>
            <a:xfrm>
              <a:off x="7752874" y="1072038"/>
              <a:ext cx="19050" cy="19050"/>
            </a:xfrm>
            <a:custGeom>
              <a:avLst/>
              <a:gdLst>
                <a:gd name="connsiteX0" fmla="*/ 12859 w 19050"/>
                <a:gd name="connsiteY0" fmla="*/ 7144 h 19050"/>
                <a:gd name="connsiteX1" fmla="*/ 7144 w 19050"/>
                <a:gd name="connsiteY1" fmla="*/ 18574 h 19050"/>
                <a:gd name="connsiteX2" fmla="*/ 12859 w 19050"/>
                <a:gd name="connsiteY2" fmla="*/ 7144 h 19050"/>
              </a:gdLst>
              <a:ahLst/>
              <a:cxnLst>
                <a:cxn ang="0">
                  <a:pos x="connsiteX0" y="connsiteY0"/>
                </a:cxn>
                <a:cxn ang="0">
                  <a:pos x="connsiteX1" y="connsiteY1"/>
                </a:cxn>
                <a:cxn ang="0">
                  <a:pos x="connsiteX2" y="connsiteY2"/>
                </a:cxn>
              </a:cxnLst>
              <a:rect l="l" t="t" r="r" b="b"/>
              <a:pathLst>
                <a:path w="19050" h="19050">
                  <a:moveTo>
                    <a:pt x="12859" y="7144"/>
                  </a:moveTo>
                  <a:lnTo>
                    <a:pt x="7144" y="18574"/>
                  </a:lnTo>
                  <a:cubicBezTo>
                    <a:pt x="9049" y="15716"/>
                    <a:pt x="10954" y="11906"/>
                    <a:pt x="128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3" name="Freeform: Shape 672">
              <a:extLst>
                <a:ext uri="{FF2B5EF4-FFF2-40B4-BE49-F238E27FC236}">
                  <a16:creationId xmlns:a16="http://schemas.microsoft.com/office/drawing/2014/main" xmlns="" id="{5F8D06C3-7E24-4DD9-B4DF-8793A479D0A3}"/>
                </a:ext>
              </a:extLst>
            </p:cNvPr>
            <p:cNvSpPr/>
            <p:nvPr/>
          </p:nvSpPr>
          <p:spPr>
            <a:xfrm>
              <a:off x="6852999" y="1048226"/>
              <a:ext cx="9525" cy="9525"/>
            </a:xfrm>
            <a:custGeom>
              <a:avLst/>
              <a:gdLst>
                <a:gd name="connsiteX0" fmla="*/ 7858 w 9525"/>
                <a:gd name="connsiteY0" fmla="*/ 10001 h 9525"/>
                <a:gd name="connsiteX1" fmla="*/ 7858 w 9525"/>
                <a:gd name="connsiteY1" fmla="*/ 7144 h 9525"/>
                <a:gd name="connsiteX2" fmla="*/ 7858 w 9525"/>
                <a:gd name="connsiteY2" fmla="*/ 10001 h 9525"/>
              </a:gdLst>
              <a:ahLst/>
              <a:cxnLst>
                <a:cxn ang="0">
                  <a:pos x="connsiteX0" y="connsiteY0"/>
                </a:cxn>
                <a:cxn ang="0">
                  <a:pos x="connsiteX1" y="connsiteY1"/>
                </a:cxn>
                <a:cxn ang="0">
                  <a:pos x="connsiteX2" y="connsiteY2"/>
                </a:cxn>
              </a:cxnLst>
              <a:rect l="l" t="t" r="r" b="b"/>
              <a:pathLst>
                <a:path w="9525" h="9525">
                  <a:moveTo>
                    <a:pt x="7858" y="10001"/>
                  </a:moveTo>
                  <a:lnTo>
                    <a:pt x="7858" y="7144"/>
                  </a:lnTo>
                  <a:cubicBezTo>
                    <a:pt x="6906" y="8096"/>
                    <a:pt x="6906" y="9049"/>
                    <a:pt x="785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74" name="Freeform: Shape 673">
              <a:extLst>
                <a:ext uri="{FF2B5EF4-FFF2-40B4-BE49-F238E27FC236}">
                  <a16:creationId xmlns:a16="http://schemas.microsoft.com/office/drawing/2014/main" xmlns="" id="{C743D0C6-316A-48B1-9F8A-11C71244E910}"/>
                </a:ext>
              </a:extLst>
            </p:cNvPr>
            <p:cNvSpPr/>
            <p:nvPr/>
          </p:nvSpPr>
          <p:spPr>
            <a:xfrm>
              <a:off x="7729162" y="1119663"/>
              <a:ext cx="19050" cy="19050"/>
            </a:xfrm>
            <a:custGeom>
              <a:avLst/>
              <a:gdLst>
                <a:gd name="connsiteX0" fmla="*/ 13711 w 19050"/>
                <a:gd name="connsiteY0" fmla="*/ 7144 h 19050"/>
                <a:gd name="connsiteX1" fmla="*/ 13711 w 19050"/>
                <a:gd name="connsiteY1" fmla="*/ 7144 h 19050"/>
              </a:gdLst>
              <a:ahLst/>
              <a:cxnLst>
                <a:cxn ang="0">
                  <a:pos x="connsiteX0" y="connsiteY0"/>
                </a:cxn>
                <a:cxn ang="0">
                  <a:pos x="connsiteX1" y="connsiteY1"/>
                </a:cxn>
              </a:cxnLst>
              <a:rect l="l" t="t" r="r" b="b"/>
              <a:pathLst>
                <a:path w="19050" h="19050">
                  <a:moveTo>
                    <a:pt x="13711" y="7144"/>
                  </a:moveTo>
                  <a:cubicBezTo>
                    <a:pt x="12758" y="8096"/>
                    <a:pt x="-577" y="24289"/>
                    <a:pt x="137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5" name="Freeform: Shape 674">
              <a:extLst>
                <a:ext uri="{FF2B5EF4-FFF2-40B4-BE49-F238E27FC236}">
                  <a16:creationId xmlns:a16="http://schemas.microsoft.com/office/drawing/2014/main" xmlns="" id="{4171E47E-DAE3-4C3E-B673-7F32B22EDA62}"/>
                </a:ext>
              </a:extLst>
            </p:cNvPr>
            <p:cNvSpPr/>
            <p:nvPr/>
          </p:nvSpPr>
          <p:spPr>
            <a:xfrm>
              <a:off x="7193756" y="641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676" name="Freeform: Shape 675">
              <a:extLst>
                <a:ext uri="{FF2B5EF4-FFF2-40B4-BE49-F238E27FC236}">
                  <a16:creationId xmlns:a16="http://schemas.microsoft.com/office/drawing/2014/main" xmlns="" id="{EB89D2DE-4F5C-4382-B049-9519BC174E64}"/>
                </a:ext>
              </a:extLst>
            </p:cNvPr>
            <p:cNvSpPr/>
            <p:nvPr/>
          </p:nvSpPr>
          <p:spPr>
            <a:xfrm>
              <a:off x="6847333" y="157160"/>
              <a:ext cx="942975" cy="1181100"/>
            </a:xfrm>
            <a:custGeom>
              <a:avLst/>
              <a:gdLst>
                <a:gd name="connsiteX0" fmla="*/ 353567 w 942975"/>
                <a:gd name="connsiteY0" fmla="*/ 407672 h 1181100"/>
                <a:gd name="connsiteX1" fmla="*/ 358330 w 942975"/>
                <a:gd name="connsiteY1" fmla="*/ 501970 h 1181100"/>
                <a:gd name="connsiteX2" fmla="*/ 353567 w 942975"/>
                <a:gd name="connsiteY2" fmla="*/ 524830 h 1181100"/>
                <a:gd name="connsiteX3" fmla="*/ 353567 w 942975"/>
                <a:gd name="connsiteY3" fmla="*/ 504827 h 1181100"/>
                <a:gd name="connsiteX4" fmla="*/ 46862 w 942975"/>
                <a:gd name="connsiteY4" fmla="*/ 678182 h 1181100"/>
                <a:gd name="connsiteX5" fmla="*/ 71627 w 942975"/>
                <a:gd name="connsiteY5" fmla="*/ 1047752 h 1181100"/>
                <a:gd name="connsiteX6" fmla="*/ 940307 w 942975"/>
                <a:gd name="connsiteY6" fmla="*/ 779147 h 1181100"/>
                <a:gd name="connsiteX7" fmla="*/ 945070 w 942975"/>
                <a:gd name="connsiteY7" fmla="*/ 806770 h 1181100"/>
                <a:gd name="connsiteX8" fmla="*/ 941260 w 942975"/>
                <a:gd name="connsiteY8" fmla="*/ 748667 h 1181100"/>
                <a:gd name="connsiteX9" fmla="*/ 920305 w 942975"/>
                <a:gd name="connsiteY9" fmla="*/ 685802 h 1181100"/>
                <a:gd name="connsiteX10" fmla="*/ 757427 w 942975"/>
                <a:gd name="connsiteY10" fmla="*/ 584837 h 1181100"/>
                <a:gd name="connsiteX11" fmla="*/ 598360 w 942975"/>
                <a:gd name="connsiteY11" fmla="*/ 542927 h 1181100"/>
                <a:gd name="connsiteX12" fmla="*/ 578357 w 942975"/>
                <a:gd name="connsiteY12" fmla="*/ 308612 h 1181100"/>
                <a:gd name="connsiteX13" fmla="*/ 579310 w 942975"/>
                <a:gd name="connsiteY13" fmla="*/ 41912 h 1181100"/>
                <a:gd name="connsiteX14" fmla="*/ 399287 w 942975"/>
                <a:gd name="connsiteY14" fmla="*/ 18100 h 1181100"/>
                <a:gd name="connsiteX15" fmla="*/ 571690 w 942975"/>
                <a:gd name="connsiteY15" fmla="*/ 336235 h 1181100"/>
                <a:gd name="connsiteX16" fmla="*/ 566927 w 942975"/>
                <a:gd name="connsiteY16" fmla="*/ 406720 h 1181100"/>
                <a:gd name="connsiteX17" fmla="*/ 579310 w 942975"/>
                <a:gd name="connsiteY17" fmla="*/ 528640 h 1181100"/>
                <a:gd name="connsiteX18" fmla="*/ 576452 w 942975"/>
                <a:gd name="connsiteY18" fmla="*/ 520067 h 1181100"/>
                <a:gd name="connsiteX19" fmla="*/ 657415 w 942975"/>
                <a:gd name="connsiteY19" fmla="*/ 570550 h 1181100"/>
                <a:gd name="connsiteX20" fmla="*/ 750760 w 942975"/>
                <a:gd name="connsiteY20" fmla="*/ 601030 h 1181100"/>
                <a:gd name="connsiteX21" fmla="*/ 874585 w 942975"/>
                <a:gd name="connsiteY21" fmla="*/ 662942 h 1181100"/>
                <a:gd name="connsiteX22" fmla="*/ 919352 w 942975"/>
                <a:gd name="connsiteY22" fmla="*/ 762955 h 1181100"/>
                <a:gd name="connsiteX23" fmla="*/ 914590 w 942975"/>
                <a:gd name="connsiteY23" fmla="*/ 742000 h 1181100"/>
                <a:gd name="connsiteX24" fmla="*/ 916495 w 942975"/>
                <a:gd name="connsiteY24" fmla="*/ 738190 h 1181100"/>
                <a:gd name="connsiteX25" fmla="*/ 919352 w 942975"/>
                <a:gd name="connsiteY25" fmla="*/ 809627 h 1181100"/>
                <a:gd name="connsiteX26" fmla="*/ 645985 w 942975"/>
                <a:gd name="connsiteY26" fmla="*/ 1147765 h 1181100"/>
                <a:gd name="connsiteX27" fmla="*/ 656462 w 942975"/>
                <a:gd name="connsiteY27" fmla="*/ 1139192 h 1181100"/>
                <a:gd name="connsiteX28" fmla="*/ 64007 w 942975"/>
                <a:gd name="connsiteY28" fmla="*/ 1002985 h 1181100"/>
                <a:gd name="connsiteX29" fmla="*/ 53530 w 942975"/>
                <a:gd name="connsiteY29" fmla="*/ 722950 h 1181100"/>
                <a:gd name="connsiteX30" fmla="*/ 173545 w 942975"/>
                <a:gd name="connsiteY30" fmla="*/ 591505 h 1181100"/>
                <a:gd name="connsiteX31" fmla="*/ 240220 w 942975"/>
                <a:gd name="connsiteY31" fmla="*/ 566740 h 1181100"/>
                <a:gd name="connsiteX32" fmla="*/ 220217 w 942975"/>
                <a:gd name="connsiteY32" fmla="*/ 573407 h 1181100"/>
                <a:gd name="connsiteX33" fmla="*/ 316420 w 942975"/>
                <a:gd name="connsiteY33" fmla="*/ 552452 h 1181100"/>
                <a:gd name="connsiteX34" fmla="*/ 388810 w 942975"/>
                <a:gd name="connsiteY34" fmla="*/ 15242 h 1181100"/>
                <a:gd name="connsiteX35" fmla="*/ 378332 w 942975"/>
                <a:gd name="connsiteY35" fmla="*/ 14290 h 1181100"/>
                <a:gd name="connsiteX36" fmla="*/ 353567 w 942975"/>
                <a:gd name="connsiteY36" fmla="*/ 407672 h 1181100"/>
                <a:gd name="connsiteX37" fmla="*/ 202120 w 942975"/>
                <a:gd name="connsiteY37" fmla="*/ 565787 h 1181100"/>
                <a:gd name="connsiteX38" fmla="*/ 202120 w 942975"/>
                <a:gd name="connsiteY38" fmla="*/ 565787 h 1181100"/>
                <a:gd name="connsiteX39" fmla="*/ 179260 w 942975"/>
                <a:gd name="connsiteY39" fmla="*/ 574360 h 1181100"/>
                <a:gd name="connsiteX40" fmla="*/ 179260 w 942975"/>
                <a:gd name="connsiteY40" fmla="*/ 574360 h 1181100"/>
                <a:gd name="connsiteX41" fmla="*/ 233552 w 942975"/>
                <a:gd name="connsiteY41" fmla="*/ 576265 h 1181100"/>
                <a:gd name="connsiteX42" fmla="*/ 233552 w 942975"/>
                <a:gd name="connsiteY42" fmla="*/ 576265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942975" h="1181100">
                  <a:moveTo>
                    <a:pt x="353567" y="407672"/>
                  </a:moveTo>
                  <a:cubicBezTo>
                    <a:pt x="352615" y="423865"/>
                    <a:pt x="362140" y="499112"/>
                    <a:pt x="358330" y="501970"/>
                  </a:cubicBezTo>
                  <a:cubicBezTo>
                    <a:pt x="360235" y="483872"/>
                    <a:pt x="358330" y="518162"/>
                    <a:pt x="353567" y="524830"/>
                  </a:cubicBezTo>
                  <a:cubicBezTo>
                    <a:pt x="349757" y="524830"/>
                    <a:pt x="353567" y="505780"/>
                    <a:pt x="353567" y="504827"/>
                  </a:cubicBezTo>
                  <a:cubicBezTo>
                    <a:pt x="304990" y="580075"/>
                    <a:pt x="112585" y="556262"/>
                    <a:pt x="46862" y="678182"/>
                  </a:cubicBezTo>
                  <a:cubicBezTo>
                    <a:pt x="-20765" y="803912"/>
                    <a:pt x="4952" y="970600"/>
                    <a:pt x="71627" y="1047752"/>
                  </a:cubicBezTo>
                  <a:cubicBezTo>
                    <a:pt x="291655" y="1300165"/>
                    <a:pt x="968882" y="1193485"/>
                    <a:pt x="940307" y="779147"/>
                  </a:cubicBezTo>
                  <a:cubicBezTo>
                    <a:pt x="942212" y="788672"/>
                    <a:pt x="943165" y="797245"/>
                    <a:pt x="945070" y="806770"/>
                  </a:cubicBezTo>
                  <a:cubicBezTo>
                    <a:pt x="927925" y="744857"/>
                    <a:pt x="926973" y="725807"/>
                    <a:pt x="941260" y="748667"/>
                  </a:cubicBezTo>
                  <a:cubicBezTo>
                    <a:pt x="907923" y="686755"/>
                    <a:pt x="900302" y="665800"/>
                    <a:pt x="920305" y="685802"/>
                  </a:cubicBezTo>
                  <a:cubicBezTo>
                    <a:pt x="891730" y="637225"/>
                    <a:pt x="804100" y="595315"/>
                    <a:pt x="757427" y="584837"/>
                  </a:cubicBezTo>
                  <a:cubicBezTo>
                    <a:pt x="764095" y="585790"/>
                    <a:pt x="616457" y="561977"/>
                    <a:pt x="598360" y="542927"/>
                  </a:cubicBezTo>
                  <a:cubicBezTo>
                    <a:pt x="600265" y="483872"/>
                    <a:pt x="575500" y="384812"/>
                    <a:pt x="578357" y="308612"/>
                  </a:cubicBezTo>
                  <a:cubicBezTo>
                    <a:pt x="571690" y="267655"/>
                    <a:pt x="607885" y="78107"/>
                    <a:pt x="579310" y="41912"/>
                  </a:cubicBezTo>
                  <a:cubicBezTo>
                    <a:pt x="565023" y="23815"/>
                    <a:pt x="427862" y="-10475"/>
                    <a:pt x="399287" y="18100"/>
                  </a:cubicBezTo>
                  <a:cubicBezTo>
                    <a:pt x="569785" y="35245"/>
                    <a:pt x="553592" y="147640"/>
                    <a:pt x="571690" y="336235"/>
                  </a:cubicBezTo>
                  <a:cubicBezTo>
                    <a:pt x="558355" y="341950"/>
                    <a:pt x="565975" y="366715"/>
                    <a:pt x="566927" y="406720"/>
                  </a:cubicBezTo>
                  <a:cubicBezTo>
                    <a:pt x="567880" y="448630"/>
                    <a:pt x="578357" y="487682"/>
                    <a:pt x="579310" y="528640"/>
                  </a:cubicBezTo>
                  <a:cubicBezTo>
                    <a:pt x="577405" y="525782"/>
                    <a:pt x="576452" y="522925"/>
                    <a:pt x="576452" y="520067"/>
                  </a:cubicBezTo>
                  <a:cubicBezTo>
                    <a:pt x="580262" y="567692"/>
                    <a:pt x="625982" y="577217"/>
                    <a:pt x="657415" y="570550"/>
                  </a:cubicBezTo>
                  <a:cubicBezTo>
                    <a:pt x="673607" y="575312"/>
                    <a:pt x="762190" y="608650"/>
                    <a:pt x="750760" y="601030"/>
                  </a:cubicBezTo>
                  <a:cubicBezTo>
                    <a:pt x="774573" y="607697"/>
                    <a:pt x="878395" y="649607"/>
                    <a:pt x="874585" y="662942"/>
                  </a:cubicBezTo>
                  <a:cubicBezTo>
                    <a:pt x="885062" y="673420"/>
                    <a:pt x="901255" y="713425"/>
                    <a:pt x="919352" y="762955"/>
                  </a:cubicBezTo>
                  <a:cubicBezTo>
                    <a:pt x="918400" y="756287"/>
                    <a:pt x="916495" y="748667"/>
                    <a:pt x="914590" y="742000"/>
                  </a:cubicBezTo>
                  <a:cubicBezTo>
                    <a:pt x="921257" y="750572"/>
                    <a:pt x="920305" y="770575"/>
                    <a:pt x="916495" y="738190"/>
                  </a:cubicBezTo>
                  <a:cubicBezTo>
                    <a:pt x="923162" y="751525"/>
                    <a:pt x="919352" y="811532"/>
                    <a:pt x="919352" y="809627"/>
                  </a:cubicBezTo>
                  <a:cubicBezTo>
                    <a:pt x="1005077" y="923927"/>
                    <a:pt x="699325" y="1129667"/>
                    <a:pt x="645985" y="1147765"/>
                  </a:cubicBezTo>
                  <a:cubicBezTo>
                    <a:pt x="703135" y="1106807"/>
                    <a:pt x="639317" y="1142050"/>
                    <a:pt x="656462" y="1139192"/>
                  </a:cubicBezTo>
                  <a:cubicBezTo>
                    <a:pt x="547877" y="1240157"/>
                    <a:pt x="131635" y="1117285"/>
                    <a:pt x="64007" y="1002985"/>
                  </a:cubicBezTo>
                  <a:cubicBezTo>
                    <a:pt x="17335" y="924880"/>
                    <a:pt x="25907" y="801055"/>
                    <a:pt x="53530" y="722950"/>
                  </a:cubicBezTo>
                  <a:cubicBezTo>
                    <a:pt x="76390" y="657227"/>
                    <a:pt x="174498" y="590552"/>
                    <a:pt x="173545" y="591505"/>
                  </a:cubicBezTo>
                  <a:cubicBezTo>
                    <a:pt x="177355" y="599125"/>
                    <a:pt x="234505" y="566740"/>
                    <a:pt x="240220" y="566740"/>
                  </a:cubicBezTo>
                  <a:cubicBezTo>
                    <a:pt x="237362" y="566740"/>
                    <a:pt x="219265" y="573407"/>
                    <a:pt x="220217" y="573407"/>
                  </a:cubicBezTo>
                  <a:cubicBezTo>
                    <a:pt x="243077" y="557215"/>
                    <a:pt x="317373" y="551500"/>
                    <a:pt x="316420" y="552452"/>
                  </a:cubicBezTo>
                  <a:cubicBezTo>
                    <a:pt x="449770" y="510542"/>
                    <a:pt x="340232" y="126685"/>
                    <a:pt x="388810" y="15242"/>
                  </a:cubicBezTo>
                  <a:cubicBezTo>
                    <a:pt x="386905" y="35245"/>
                    <a:pt x="386905" y="11432"/>
                    <a:pt x="378332" y="14290"/>
                  </a:cubicBezTo>
                  <a:cubicBezTo>
                    <a:pt x="364045" y="20005"/>
                    <a:pt x="361187" y="383860"/>
                    <a:pt x="353567" y="407672"/>
                  </a:cubicBezTo>
                  <a:close/>
                  <a:moveTo>
                    <a:pt x="202120" y="565787"/>
                  </a:moveTo>
                  <a:cubicBezTo>
                    <a:pt x="204977" y="564835"/>
                    <a:pt x="214502" y="560072"/>
                    <a:pt x="202120" y="565787"/>
                  </a:cubicBezTo>
                  <a:close/>
                  <a:moveTo>
                    <a:pt x="179260" y="574360"/>
                  </a:moveTo>
                  <a:cubicBezTo>
                    <a:pt x="195452" y="567692"/>
                    <a:pt x="188785" y="572455"/>
                    <a:pt x="179260" y="574360"/>
                  </a:cubicBezTo>
                  <a:close/>
                  <a:moveTo>
                    <a:pt x="233552" y="576265"/>
                  </a:moveTo>
                  <a:cubicBezTo>
                    <a:pt x="218312" y="582932"/>
                    <a:pt x="239267" y="570550"/>
                    <a:pt x="233552" y="576265"/>
                  </a:cubicBezTo>
                  <a:close/>
                </a:path>
              </a:pathLst>
            </a:custGeom>
            <a:grpFill/>
            <a:ln w="9525" cap="flat">
              <a:noFill/>
              <a:prstDash val="solid"/>
              <a:miter/>
            </a:ln>
          </p:spPr>
          <p:txBody>
            <a:bodyPr rtlCol="0" anchor="ctr"/>
            <a:lstStyle/>
            <a:p>
              <a:endParaRPr lang="en-US">
                <a:solidFill>
                  <a:prstClr val="black"/>
                </a:solidFill>
              </a:endParaRPr>
            </a:p>
          </p:txBody>
        </p:sp>
        <p:sp>
          <p:nvSpPr>
            <p:cNvPr id="677" name="Freeform: Shape 676">
              <a:extLst>
                <a:ext uri="{FF2B5EF4-FFF2-40B4-BE49-F238E27FC236}">
                  <a16:creationId xmlns:a16="http://schemas.microsoft.com/office/drawing/2014/main" xmlns="" id="{601FC9AC-BCE8-4990-BD57-882F49E32611}"/>
                </a:ext>
              </a:extLst>
            </p:cNvPr>
            <p:cNvSpPr/>
            <p:nvPr/>
          </p:nvSpPr>
          <p:spPr>
            <a:xfrm>
              <a:off x="7076473" y="720016"/>
              <a:ext cx="9525" cy="9525"/>
            </a:xfrm>
            <a:custGeom>
              <a:avLst/>
              <a:gdLst>
                <a:gd name="connsiteX0" fmla="*/ 9174 w 9525"/>
                <a:gd name="connsiteY0" fmla="*/ 7694 h 9525"/>
                <a:gd name="connsiteX1" fmla="*/ 9174 w 9525"/>
                <a:gd name="connsiteY1" fmla="*/ 7694 h 9525"/>
              </a:gdLst>
              <a:ahLst/>
              <a:cxnLst>
                <a:cxn ang="0">
                  <a:pos x="connsiteX0" y="connsiteY0"/>
                </a:cxn>
                <a:cxn ang="0">
                  <a:pos x="connsiteX1" y="connsiteY1"/>
                </a:cxn>
              </a:cxnLst>
              <a:rect l="l" t="t" r="r" b="b"/>
              <a:pathLst>
                <a:path w="9525" h="9525">
                  <a:moveTo>
                    <a:pt x="9174" y="7694"/>
                  </a:moveTo>
                  <a:cubicBezTo>
                    <a:pt x="14889" y="5789"/>
                    <a:pt x="2507" y="9599"/>
                    <a:pt x="9174" y="7694"/>
                  </a:cubicBezTo>
                  <a:close/>
                </a:path>
              </a:pathLst>
            </a:custGeom>
            <a:grpFill/>
            <a:ln w="9525" cap="flat">
              <a:noFill/>
              <a:prstDash val="solid"/>
              <a:miter/>
            </a:ln>
          </p:spPr>
          <p:txBody>
            <a:bodyPr rtlCol="0" anchor="ctr"/>
            <a:lstStyle/>
            <a:p>
              <a:endParaRPr lang="en-US">
                <a:solidFill>
                  <a:prstClr val="black"/>
                </a:solidFill>
              </a:endParaRPr>
            </a:p>
          </p:txBody>
        </p:sp>
        <p:sp>
          <p:nvSpPr>
            <p:cNvPr id="678" name="Freeform: Shape 677">
              <a:extLst>
                <a:ext uri="{FF2B5EF4-FFF2-40B4-BE49-F238E27FC236}">
                  <a16:creationId xmlns:a16="http://schemas.microsoft.com/office/drawing/2014/main" xmlns="" id="{DF5A0D59-084D-44D9-BD30-E7EDE59F8CEE}"/>
                </a:ext>
              </a:extLst>
            </p:cNvPr>
            <p:cNvSpPr/>
            <p:nvPr/>
          </p:nvSpPr>
          <p:spPr>
            <a:xfrm>
              <a:off x="7408598" y="558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8371"/>
                    <a:pt x="7567" y="6466"/>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679" name="Freeform: Shape 678">
              <a:extLst>
                <a:ext uri="{FF2B5EF4-FFF2-40B4-BE49-F238E27FC236}">
                  <a16:creationId xmlns:a16="http://schemas.microsoft.com/office/drawing/2014/main" xmlns="" id="{CAC482CE-0366-4B7E-81D9-EC87FDF48B56}"/>
                </a:ext>
              </a:extLst>
            </p:cNvPr>
            <p:cNvSpPr/>
            <p:nvPr/>
          </p:nvSpPr>
          <p:spPr>
            <a:xfrm>
              <a:off x="6851809" y="102187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9049"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680" name="Freeform: Shape 679">
              <a:extLst>
                <a:ext uri="{FF2B5EF4-FFF2-40B4-BE49-F238E27FC236}">
                  <a16:creationId xmlns:a16="http://schemas.microsoft.com/office/drawing/2014/main" xmlns="" id="{9CA12BD4-E621-4F3E-9308-ECCF73E88608}"/>
                </a:ext>
              </a:extLst>
            </p:cNvPr>
            <p:cNvSpPr/>
            <p:nvPr/>
          </p:nvSpPr>
          <p:spPr>
            <a:xfrm>
              <a:off x="7418546" y="42624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9049"/>
                    <a:pt x="8096" y="8096"/>
                    <a:pt x="8096"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81" name="Freeform: Shape 680">
              <a:extLst>
                <a:ext uri="{FF2B5EF4-FFF2-40B4-BE49-F238E27FC236}">
                  <a16:creationId xmlns:a16="http://schemas.microsoft.com/office/drawing/2014/main" xmlns="" id="{2105697F-18BE-4740-A537-F7D5C1ED59B7}"/>
                </a:ext>
              </a:extLst>
            </p:cNvPr>
            <p:cNvSpPr/>
            <p:nvPr/>
          </p:nvSpPr>
          <p:spPr>
            <a:xfrm>
              <a:off x="7421404" y="234791"/>
              <a:ext cx="9525" cy="19050"/>
            </a:xfrm>
            <a:custGeom>
              <a:avLst/>
              <a:gdLst>
                <a:gd name="connsiteX0" fmla="*/ 7144 w 9525"/>
                <a:gd name="connsiteY0" fmla="*/ 14764 h 19050"/>
                <a:gd name="connsiteX1" fmla="*/ 9049 w 9525"/>
                <a:gd name="connsiteY1" fmla="*/ 7144 h 19050"/>
                <a:gd name="connsiteX2" fmla="*/ 7144 w 9525"/>
                <a:gd name="connsiteY2" fmla="*/ 14764 h 19050"/>
              </a:gdLst>
              <a:ahLst/>
              <a:cxnLst>
                <a:cxn ang="0">
                  <a:pos x="connsiteX0" y="connsiteY0"/>
                </a:cxn>
                <a:cxn ang="0">
                  <a:pos x="connsiteX1" y="connsiteY1"/>
                </a:cxn>
                <a:cxn ang="0">
                  <a:pos x="connsiteX2" y="connsiteY2"/>
                </a:cxn>
              </a:cxnLst>
              <a:rect l="l" t="t" r="r" b="b"/>
              <a:pathLst>
                <a:path w="9525" h="19050">
                  <a:moveTo>
                    <a:pt x="7144" y="14764"/>
                  </a:moveTo>
                  <a:lnTo>
                    <a:pt x="9049" y="7144"/>
                  </a:lnTo>
                  <a:cubicBezTo>
                    <a:pt x="8096" y="10954"/>
                    <a:pt x="7144" y="12859"/>
                    <a:pt x="7144" y="14764"/>
                  </a:cubicBezTo>
                  <a:close/>
                </a:path>
              </a:pathLst>
            </a:custGeom>
            <a:grpFill/>
            <a:ln w="9525" cap="flat">
              <a:noFill/>
              <a:prstDash val="solid"/>
              <a:miter/>
            </a:ln>
          </p:spPr>
          <p:txBody>
            <a:bodyPr rtlCol="0" anchor="ctr"/>
            <a:lstStyle/>
            <a:p>
              <a:endParaRPr lang="en-US">
                <a:solidFill>
                  <a:prstClr val="black"/>
                </a:solidFill>
              </a:endParaRPr>
            </a:p>
          </p:txBody>
        </p:sp>
        <p:sp>
          <p:nvSpPr>
            <p:cNvPr id="682" name="Freeform: Shape 681">
              <a:extLst>
                <a:ext uri="{FF2B5EF4-FFF2-40B4-BE49-F238E27FC236}">
                  <a16:creationId xmlns:a16="http://schemas.microsoft.com/office/drawing/2014/main" xmlns="" id="{1632308D-D437-4A31-AFEA-338415E75D32}"/>
                </a:ext>
              </a:extLst>
            </p:cNvPr>
            <p:cNvSpPr/>
            <p:nvPr/>
          </p:nvSpPr>
          <p:spPr>
            <a:xfrm>
              <a:off x="7425849" y="19774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683" name="Freeform: Shape 682">
              <a:extLst>
                <a:ext uri="{FF2B5EF4-FFF2-40B4-BE49-F238E27FC236}">
                  <a16:creationId xmlns:a16="http://schemas.microsoft.com/office/drawing/2014/main" xmlns="" id="{093D0B34-9133-4E70-9259-89CAE28D6CC0}"/>
                </a:ext>
              </a:extLst>
            </p:cNvPr>
            <p:cNvSpPr/>
            <p:nvPr/>
          </p:nvSpPr>
          <p:spPr>
            <a:xfrm>
              <a:off x="7759541" y="83772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9049"/>
                  </a:cubicBezTo>
                  <a:cubicBezTo>
                    <a:pt x="10954" y="1190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4" name="Freeform: Shape 683">
              <a:extLst>
                <a:ext uri="{FF2B5EF4-FFF2-40B4-BE49-F238E27FC236}">
                  <a16:creationId xmlns:a16="http://schemas.microsoft.com/office/drawing/2014/main" xmlns="" id="{04D81739-B824-4B29-88AC-A910E51E59D0}"/>
                </a:ext>
              </a:extLst>
            </p:cNvPr>
            <p:cNvSpPr/>
            <p:nvPr/>
          </p:nvSpPr>
          <p:spPr>
            <a:xfrm>
              <a:off x="7543324" y="723337"/>
              <a:ext cx="19050" cy="9525"/>
            </a:xfrm>
            <a:custGeom>
              <a:avLst/>
              <a:gdLst>
                <a:gd name="connsiteX0" fmla="*/ 7144 w 19050"/>
                <a:gd name="connsiteY0" fmla="*/ 8182 h 9525"/>
                <a:gd name="connsiteX1" fmla="*/ 13811 w 19050"/>
                <a:gd name="connsiteY1" fmla="*/ 9135 h 9525"/>
                <a:gd name="connsiteX2" fmla="*/ 7144 w 19050"/>
                <a:gd name="connsiteY2" fmla="*/ 8182 h 9525"/>
              </a:gdLst>
              <a:ahLst/>
              <a:cxnLst>
                <a:cxn ang="0">
                  <a:pos x="connsiteX0" y="connsiteY0"/>
                </a:cxn>
                <a:cxn ang="0">
                  <a:pos x="connsiteX1" y="connsiteY1"/>
                </a:cxn>
                <a:cxn ang="0">
                  <a:pos x="connsiteX2" y="connsiteY2"/>
                </a:cxn>
              </a:cxnLst>
              <a:rect l="l" t="t" r="r" b="b"/>
              <a:pathLst>
                <a:path w="19050" h="9525">
                  <a:moveTo>
                    <a:pt x="7144" y="8182"/>
                  </a:moveTo>
                  <a:cubicBezTo>
                    <a:pt x="9049" y="8182"/>
                    <a:pt x="11906" y="8182"/>
                    <a:pt x="13811" y="9135"/>
                  </a:cubicBezTo>
                  <a:cubicBezTo>
                    <a:pt x="10954" y="7230"/>
                    <a:pt x="8096" y="6277"/>
                    <a:pt x="7144" y="8182"/>
                  </a:cubicBezTo>
                  <a:close/>
                </a:path>
              </a:pathLst>
            </a:custGeom>
            <a:grpFill/>
            <a:ln w="9525" cap="flat">
              <a:noFill/>
              <a:prstDash val="solid"/>
              <a:miter/>
            </a:ln>
          </p:spPr>
          <p:txBody>
            <a:bodyPr rtlCol="0" anchor="ctr"/>
            <a:lstStyle/>
            <a:p>
              <a:endParaRPr lang="en-US">
                <a:solidFill>
                  <a:prstClr val="black"/>
                </a:solidFill>
              </a:endParaRPr>
            </a:p>
          </p:txBody>
        </p:sp>
        <p:sp>
          <p:nvSpPr>
            <p:cNvPr id="685" name="Freeform: Shape 684">
              <a:extLst>
                <a:ext uri="{FF2B5EF4-FFF2-40B4-BE49-F238E27FC236}">
                  <a16:creationId xmlns:a16="http://schemas.microsoft.com/office/drawing/2014/main" xmlns="" id="{DB0902E5-582D-4866-BD0F-7CA946625DFC}"/>
                </a:ext>
              </a:extLst>
            </p:cNvPr>
            <p:cNvSpPr/>
            <p:nvPr/>
          </p:nvSpPr>
          <p:spPr>
            <a:xfrm>
              <a:off x="7759118" y="10710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6" name="Freeform: Shape 685">
              <a:extLst>
                <a:ext uri="{FF2B5EF4-FFF2-40B4-BE49-F238E27FC236}">
                  <a16:creationId xmlns:a16="http://schemas.microsoft.com/office/drawing/2014/main" xmlns="" id="{82ABACDD-F662-47B2-990B-96B8A9454D18}"/>
                </a:ext>
              </a:extLst>
            </p:cNvPr>
            <p:cNvSpPr/>
            <p:nvPr/>
          </p:nvSpPr>
          <p:spPr>
            <a:xfrm>
              <a:off x="7550944" y="725328"/>
              <a:ext cx="57150" cy="19050"/>
            </a:xfrm>
            <a:custGeom>
              <a:avLst/>
              <a:gdLst>
                <a:gd name="connsiteX0" fmla="*/ 52864 w 57150"/>
                <a:gd name="connsiteY0" fmla="*/ 20479 h 19050"/>
                <a:gd name="connsiteX1" fmla="*/ 7144 w 57150"/>
                <a:gd name="connsiteY1" fmla="*/ 7144 h 19050"/>
                <a:gd name="connsiteX2" fmla="*/ 52864 w 57150"/>
                <a:gd name="connsiteY2" fmla="*/ 20479 h 19050"/>
              </a:gdLst>
              <a:ahLst/>
              <a:cxnLst>
                <a:cxn ang="0">
                  <a:pos x="connsiteX0" y="connsiteY0"/>
                </a:cxn>
                <a:cxn ang="0">
                  <a:pos x="connsiteX1" y="connsiteY1"/>
                </a:cxn>
                <a:cxn ang="0">
                  <a:pos x="connsiteX2" y="connsiteY2"/>
                </a:cxn>
              </a:cxnLst>
              <a:rect l="l" t="t" r="r" b="b"/>
              <a:pathLst>
                <a:path w="57150" h="19050">
                  <a:moveTo>
                    <a:pt x="52864" y="20479"/>
                  </a:moveTo>
                  <a:cubicBezTo>
                    <a:pt x="50006" y="18574"/>
                    <a:pt x="10001" y="7144"/>
                    <a:pt x="7144" y="7144"/>
                  </a:cubicBezTo>
                  <a:cubicBezTo>
                    <a:pt x="9049" y="8096"/>
                    <a:pt x="49054" y="19526"/>
                    <a:pt x="5286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687" name="Freeform: Shape 686">
              <a:extLst>
                <a:ext uri="{FF2B5EF4-FFF2-40B4-BE49-F238E27FC236}">
                  <a16:creationId xmlns:a16="http://schemas.microsoft.com/office/drawing/2014/main" xmlns="" id="{99CCFF2D-7805-4147-8E36-494D999D2666}"/>
                </a:ext>
              </a:extLst>
            </p:cNvPr>
            <p:cNvSpPr/>
            <p:nvPr/>
          </p:nvSpPr>
          <p:spPr>
            <a:xfrm>
              <a:off x="7246123" y="16430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8096"/>
                    <a:pt x="5259"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8" name="Freeform: Shape 687">
              <a:extLst>
                <a:ext uri="{FF2B5EF4-FFF2-40B4-BE49-F238E27FC236}">
                  <a16:creationId xmlns:a16="http://schemas.microsoft.com/office/drawing/2014/main" xmlns="" id="{1C3703E1-FAE6-4F6A-A46E-87DDE853CE39}"/>
                </a:ext>
              </a:extLst>
            </p:cNvPr>
            <p:cNvSpPr/>
            <p:nvPr/>
          </p:nvSpPr>
          <p:spPr>
            <a:xfrm>
              <a:off x="7244239" y="16525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9" name="Freeform: Shape 688">
              <a:extLst>
                <a:ext uri="{FF2B5EF4-FFF2-40B4-BE49-F238E27FC236}">
                  <a16:creationId xmlns:a16="http://schemas.microsoft.com/office/drawing/2014/main" xmlns="" id="{A14A5595-84A6-4209-AC6D-A5285414DE92}"/>
                </a:ext>
              </a:extLst>
            </p:cNvPr>
            <p:cNvSpPr/>
            <p:nvPr/>
          </p:nvSpPr>
          <p:spPr>
            <a:xfrm>
              <a:off x="7238524" y="165258"/>
              <a:ext cx="19050" cy="9525"/>
            </a:xfrm>
            <a:custGeom>
              <a:avLst/>
              <a:gdLst>
                <a:gd name="connsiteX0" fmla="*/ 7144 w 19050"/>
                <a:gd name="connsiteY0" fmla="*/ 8096 h 9525"/>
                <a:gd name="connsiteX1" fmla="*/ 11906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lnTo>
                    <a:pt x="11906" y="7144"/>
                  </a:lnTo>
                  <a:cubicBezTo>
                    <a:pt x="10954"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0" name="Freeform: Shape 689">
              <a:extLst>
                <a:ext uri="{FF2B5EF4-FFF2-40B4-BE49-F238E27FC236}">
                  <a16:creationId xmlns:a16="http://schemas.microsoft.com/office/drawing/2014/main" xmlns="" id="{43BD6FDC-9FFE-4A4A-B744-F20C501AABE8}"/>
                </a:ext>
              </a:extLst>
            </p:cNvPr>
            <p:cNvSpPr/>
            <p:nvPr/>
          </p:nvSpPr>
          <p:spPr>
            <a:xfrm>
              <a:off x="7306151" y="16430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1" name="Freeform: Shape 690">
              <a:extLst>
                <a:ext uri="{FF2B5EF4-FFF2-40B4-BE49-F238E27FC236}">
                  <a16:creationId xmlns:a16="http://schemas.microsoft.com/office/drawing/2014/main" xmlns="" id="{2038596F-CEF5-4393-9DCC-608BCE54B62D}"/>
                </a:ext>
              </a:extLst>
            </p:cNvPr>
            <p:cNvSpPr/>
            <p:nvPr/>
          </p:nvSpPr>
          <p:spPr>
            <a:xfrm>
              <a:off x="7303610" y="163459"/>
              <a:ext cx="28575" cy="9525"/>
            </a:xfrm>
            <a:custGeom>
              <a:avLst/>
              <a:gdLst>
                <a:gd name="connsiteX0" fmla="*/ 26830 w 28575"/>
                <a:gd name="connsiteY0" fmla="*/ 7990 h 9525"/>
                <a:gd name="connsiteX1" fmla="*/ 26830 w 28575"/>
                <a:gd name="connsiteY1" fmla="*/ 7990 h 9525"/>
              </a:gdLst>
              <a:ahLst/>
              <a:cxnLst>
                <a:cxn ang="0">
                  <a:pos x="connsiteX0" y="connsiteY0"/>
                </a:cxn>
                <a:cxn ang="0">
                  <a:pos x="connsiteX1" y="connsiteY1"/>
                </a:cxn>
              </a:cxnLst>
              <a:rect l="l" t="t" r="r" b="b"/>
              <a:pathLst>
                <a:path w="28575" h="9525">
                  <a:moveTo>
                    <a:pt x="26830" y="7990"/>
                  </a:moveTo>
                  <a:cubicBezTo>
                    <a:pt x="-17937" y="6085"/>
                    <a:pt x="27783" y="7990"/>
                    <a:pt x="26830" y="7990"/>
                  </a:cubicBezTo>
                  <a:close/>
                </a:path>
              </a:pathLst>
            </a:custGeom>
            <a:grpFill/>
            <a:ln w="9525" cap="flat">
              <a:noFill/>
              <a:prstDash val="solid"/>
              <a:miter/>
            </a:ln>
          </p:spPr>
          <p:txBody>
            <a:bodyPr rtlCol="0" anchor="ctr"/>
            <a:lstStyle/>
            <a:p>
              <a:endParaRPr lang="en-US">
                <a:solidFill>
                  <a:prstClr val="black"/>
                </a:solidFill>
              </a:endParaRPr>
            </a:p>
          </p:txBody>
        </p:sp>
        <p:sp>
          <p:nvSpPr>
            <p:cNvPr id="692" name="Freeform: Shape 691">
              <a:extLst>
                <a:ext uri="{FF2B5EF4-FFF2-40B4-BE49-F238E27FC236}">
                  <a16:creationId xmlns:a16="http://schemas.microsoft.com/office/drawing/2014/main" xmlns="" id="{5D4FAD11-4B2A-45C0-8664-565137D19FFD}"/>
                </a:ext>
              </a:extLst>
            </p:cNvPr>
            <p:cNvSpPr/>
            <p:nvPr/>
          </p:nvSpPr>
          <p:spPr>
            <a:xfrm>
              <a:off x="7382827" y="176413"/>
              <a:ext cx="19050" cy="9525"/>
            </a:xfrm>
            <a:custGeom>
              <a:avLst/>
              <a:gdLst>
                <a:gd name="connsiteX0" fmla="*/ 20003 w 19050"/>
                <a:gd name="connsiteY0" fmla="*/ 7419 h 9525"/>
                <a:gd name="connsiteX1" fmla="*/ 20003 w 19050"/>
                <a:gd name="connsiteY1" fmla="*/ 7419 h 9525"/>
              </a:gdLst>
              <a:ahLst/>
              <a:cxnLst>
                <a:cxn ang="0">
                  <a:pos x="connsiteX0" y="connsiteY0"/>
                </a:cxn>
                <a:cxn ang="0">
                  <a:pos x="connsiteX1" y="connsiteY1"/>
                </a:cxn>
              </a:cxnLst>
              <a:rect l="l" t="t" r="r" b="b"/>
              <a:pathLst>
                <a:path w="19050" h="9525">
                  <a:moveTo>
                    <a:pt x="20003" y="7419"/>
                  </a:moveTo>
                  <a:cubicBezTo>
                    <a:pt x="2857" y="8371"/>
                    <a:pt x="2857" y="6466"/>
                    <a:pt x="20003" y="7419"/>
                  </a:cubicBezTo>
                  <a:close/>
                </a:path>
              </a:pathLst>
            </a:custGeom>
            <a:grpFill/>
            <a:ln w="9525" cap="flat">
              <a:noFill/>
              <a:prstDash val="solid"/>
              <a:miter/>
            </a:ln>
          </p:spPr>
          <p:txBody>
            <a:bodyPr rtlCol="0" anchor="ctr"/>
            <a:lstStyle/>
            <a:p>
              <a:endParaRPr lang="en-US">
                <a:solidFill>
                  <a:prstClr val="black"/>
                </a:solidFill>
              </a:endParaRPr>
            </a:p>
          </p:txBody>
        </p:sp>
        <p:sp>
          <p:nvSpPr>
            <p:cNvPr id="693" name="Freeform: Shape 692">
              <a:extLst>
                <a:ext uri="{FF2B5EF4-FFF2-40B4-BE49-F238E27FC236}">
                  <a16:creationId xmlns:a16="http://schemas.microsoft.com/office/drawing/2014/main" xmlns="" id="{02399857-0885-4846-AC71-864D9F6A7A23}"/>
                </a:ext>
              </a:extLst>
            </p:cNvPr>
            <p:cNvSpPr/>
            <p:nvPr/>
          </p:nvSpPr>
          <p:spPr>
            <a:xfrm>
              <a:off x="7410926" y="199972"/>
              <a:ext cx="9525" cy="19050"/>
            </a:xfrm>
            <a:custGeom>
              <a:avLst/>
              <a:gdLst>
                <a:gd name="connsiteX0" fmla="*/ 9049 w 9525"/>
                <a:gd name="connsiteY0" fmla="*/ 10530 h 19050"/>
                <a:gd name="connsiteX1" fmla="*/ 7144 w 9525"/>
                <a:gd name="connsiteY1" fmla="*/ 10530 h 19050"/>
                <a:gd name="connsiteX2" fmla="*/ 9049 w 9525"/>
                <a:gd name="connsiteY2" fmla="*/ 10530 h 19050"/>
              </a:gdLst>
              <a:ahLst/>
              <a:cxnLst>
                <a:cxn ang="0">
                  <a:pos x="connsiteX0" y="connsiteY0"/>
                </a:cxn>
                <a:cxn ang="0">
                  <a:pos x="connsiteX1" y="connsiteY1"/>
                </a:cxn>
                <a:cxn ang="0">
                  <a:pos x="connsiteX2" y="connsiteY2"/>
                </a:cxn>
              </a:cxnLst>
              <a:rect l="l" t="t" r="r" b="b"/>
              <a:pathLst>
                <a:path w="9525" h="19050">
                  <a:moveTo>
                    <a:pt x="9049" y="10530"/>
                  </a:moveTo>
                  <a:cubicBezTo>
                    <a:pt x="9049" y="2910"/>
                    <a:pt x="7144" y="10530"/>
                    <a:pt x="7144" y="10530"/>
                  </a:cubicBezTo>
                  <a:cubicBezTo>
                    <a:pt x="7144" y="15293"/>
                    <a:pt x="7144" y="16245"/>
                    <a:pt x="9049"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94" name="Freeform: Shape 693">
              <a:extLst>
                <a:ext uri="{FF2B5EF4-FFF2-40B4-BE49-F238E27FC236}">
                  <a16:creationId xmlns:a16="http://schemas.microsoft.com/office/drawing/2014/main" xmlns="" id="{467675B8-FB86-4A41-B2BC-A5468ED64B1D}"/>
                </a:ext>
              </a:extLst>
            </p:cNvPr>
            <p:cNvSpPr/>
            <p:nvPr/>
          </p:nvSpPr>
          <p:spPr>
            <a:xfrm>
              <a:off x="7414736" y="66151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1285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5" name="Freeform: Shape 694">
              <a:extLst>
                <a:ext uri="{FF2B5EF4-FFF2-40B4-BE49-F238E27FC236}">
                  <a16:creationId xmlns:a16="http://schemas.microsoft.com/office/drawing/2014/main" xmlns="" id="{4C6B291A-312F-497E-ADBD-876E0ACB5464}"/>
                </a:ext>
              </a:extLst>
            </p:cNvPr>
            <p:cNvSpPr/>
            <p:nvPr/>
          </p:nvSpPr>
          <p:spPr>
            <a:xfrm>
              <a:off x="7448806" y="697004"/>
              <a:ext cx="19050" cy="9525"/>
            </a:xfrm>
            <a:custGeom>
              <a:avLst/>
              <a:gdLst>
                <a:gd name="connsiteX0" fmla="*/ 15936 w 19050"/>
                <a:gd name="connsiteY0" fmla="*/ 9750 h 9525"/>
                <a:gd name="connsiteX1" fmla="*/ 15936 w 19050"/>
                <a:gd name="connsiteY1" fmla="*/ 9750 h 9525"/>
              </a:gdLst>
              <a:ahLst/>
              <a:cxnLst>
                <a:cxn ang="0">
                  <a:pos x="connsiteX0" y="connsiteY0"/>
                </a:cxn>
                <a:cxn ang="0">
                  <a:pos x="connsiteX1" y="connsiteY1"/>
                </a:cxn>
              </a:cxnLst>
              <a:rect l="l" t="t" r="r" b="b"/>
              <a:pathLst>
                <a:path w="19050" h="9525">
                  <a:moveTo>
                    <a:pt x="15936" y="9750"/>
                  </a:moveTo>
                  <a:cubicBezTo>
                    <a:pt x="11174" y="7845"/>
                    <a:pt x="-1209" y="4988"/>
                    <a:pt x="15936" y="9750"/>
                  </a:cubicBezTo>
                  <a:close/>
                </a:path>
              </a:pathLst>
            </a:custGeom>
            <a:grpFill/>
            <a:ln w="9525" cap="flat">
              <a:noFill/>
              <a:prstDash val="solid"/>
              <a:miter/>
            </a:ln>
          </p:spPr>
          <p:txBody>
            <a:bodyPr rtlCol="0" anchor="ctr"/>
            <a:lstStyle/>
            <a:p>
              <a:endParaRPr lang="en-US">
                <a:solidFill>
                  <a:prstClr val="black"/>
                </a:solidFill>
              </a:endParaRPr>
            </a:p>
          </p:txBody>
        </p:sp>
        <p:sp>
          <p:nvSpPr>
            <p:cNvPr id="696" name="Freeform: Shape 695">
              <a:extLst>
                <a:ext uri="{FF2B5EF4-FFF2-40B4-BE49-F238E27FC236}">
                  <a16:creationId xmlns:a16="http://schemas.microsoft.com/office/drawing/2014/main" xmlns="" id="{1A1B85AB-5A61-4EFD-ABB7-683A6D4B909C}"/>
                </a:ext>
              </a:extLst>
            </p:cNvPr>
            <p:cNvSpPr/>
            <p:nvPr/>
          </p:nvSpPr>
          <p:spPr>
            <a:xfrm>
              <a:off x="7487270" y="724976"/>
              <a:ext cx="19050" cy="9525"/>
            </a:xfrm>
            <a:custGeom>
              <a:avLst/>
              <a:gdLst>
                <a:gd name="connsiteX0" fmla="*/ 8905 w 19050"/>
                <a:gd name="connsiteY0" fmla="*/ 7496 h 9525"/>
                <a:gd name="connsiteX1" fmla="*/ 8905 w 19050"/>
                <a:gd name="connsiteY1" fmla="*/ 7496 h 9525"/>
              </a:gdLst>
              <a:ahLst/>
              <a:cxnLst>
                <a:cxn ang="0">
                  <a:pos x="connsiteX0" y="connsiteY0"/>
                </a:cxn>
                <a:cxn ang="0">
                  <a:pos x="connsiteX1" y="connsiteY1"/>
                </a:cxn>
              </a:cxnLst>
              <a:rect l="l" t="t" r="r" b="b"/>
              <a:pathLst>
                <a:path w="19050" h="9525">
                  <a:moveTo>
                    <a:pt x="8905" y="7496"/>
                  </a:moveTo>
                  <a:cubicBezTo>
                    <a:pt x="-620" y="5591"/>
                    <a:pt x="32718" y="12259"/>
                    <a:pt x="8905" y="7496"/>
                  </a:cubicBezTo>
                  <a:close/>
                </a:path>
              </a:pathLst>
            </a:custGeom>
            <a:grpFill/>
            <a:ln w="9525" cap="flat">
              <a:noFill/>
              <a:prstDash val="solid"/>
              <a:miter/>
            </a:ln>
          </p:spPr>
          <p:txBody>
            <a:bodyPr rtlCol="0" anchor="ctr"/>
            <a:lstStyle/>
            <a:p>
              <a:endParaRPr lang="en-US">
                <a:solidFill>
                  <a:prstClr val="black"/>
                </a:solidFill>
              </a:endParaRPr>
            </a:p>
          </p:txBody>
        </p:sp>
        <p:sp>
          <p:nvSpPr>
            <p:cNvPr id="697" name="Freeform: Shape 696">
              <a:extLst>
                <a:ext uri="{FF2B5EF4-FFF2-40B4-BE49-F238E27FC236}">
                  <a16:creationId xmlns:a16="http://schemas.microsoft.com/office/drawing/2014/main" xmlns="" id="{6AF47AA6-2A69-4579-AC3C-9DF6C1FC5894}"/>
                </a:ext>
              </a:extLst>
            </p:cNvPr>
            <p:cNvSpPr/>
            <p:nvPr/>
          </p:nvSpPr>
          <p:spPr>
            <a:xfrm>
              <a:off x="7708106" y="1113759"/>
              <a:ext cx="9525" cy="9525"/>
            </a:xfrm>
            <a:custGeom>
              <a:avLst/>
              <a:gdLst>
                <a:gd name="connsiteX0" fmla="*/ 7144 w 9525"/>
                <a:gd name="connsiteY0" fmla="*/ 11143 h 9525"/>
                <a:gd name="connsiteX1" fmla="*/ 10954 w 9525"/>
                <a:gd name="connsiteY1" fmla="*/ 11143 h 9525"/>
                <a:gd name="connsiteX2" fmla="*/ 7144 w 9525"/>
                <a:gd name="connsiteY2" fmla="*/ 11143 h 9525"/>
              </a:gdLst>
              <a:ahLst/>
              <a:cxnLst>
                <a:cxn ang="0">
                  <a:pos x="connsiteX0" y="connsiteY0"/>
                </a:cxn>
                <a:cxn ang="0">
                  <a:pos x="connsiteX1" y="connsiteY1"/>
                </a:cxn>
                <a:cxn ang="0">
                  <a:pos x="connsiteX2" y="connsiteY2"/>
                </a:cxn>
              </a:cxnLst>
              <a:rect l="l" t="t" r="r" b="b"/>
              <a:pathLst>
                <a:path w="9525" h="9525">
                  <a:moveTo>
                    <a:pt x="7144" y="11143"/>
                  </a:moveTo>
                  <a:lnTo>
                    <a:pt x="10954" y="11143"/>
                  </a:lnTo>
                  <a:cubicBezTo>
                    <a:pt x="12859" y="7333"/>
                    <a:pt x="10001" y="4476"/>
                    <a:pt x="7144" y="11143"/>
                  </a:cubicBezTo>
                  <a:close/>
                </a:path>
              </a:pathLst>
            </a:custGeom>
            <a:grpFill/>
            <a:ln w="9525" cap="flat">
              <a:noFill/>
              <a:prstDash val="solid"/>
              <a:miter/>
            </a:ln>
          </p:spPr>
          <p:txBody>
            <a:bodyPr rtlCol="0" anchor="ctr"/>
            <a:lstStyle/>
            <a:p>
              <a:endParaRPr lang="en-US">
                <a:solidFill>
                  <a:prstClr val="black"/>
                </a:solidFill>
              </a:endParaRPr>
            </a:p>
          </p:txBody>
        </p:sp>
        <p:sp>
          <p:nvSpPr>
            <p:cNvPr id="698" name="Freeform: Shape 697">
              <a:extLst>
                <a:ext uri="{FF2B5EF4-FFF2-40B4-BE49-F238E27FC236}">
                  <a16:creationId xmlns:a16="http://schemas.microsoft.com/office/drawing/2014/main" xmlns="" id="{9680F079-610A-4EE6-9321-B9CF70256402}"/>
                </a:ext>
              </a:extLst>
            </p:cNvPr>
            <p:cNvSpPr/>
            <p:nvPr/>
          </p:nvSpPr>
          <p:spPr>
            <a:xfrm>
              <a:off x="7529036" y="1274921"/>
              <a:ext cx="19050" cy="19050"/>
            </a:xfrm>
            <a:custGeom>
              <a:avLst/>
              <a:gdLst>
                <a:gd name="connsiteX0" fmla="*/ 19526 w 19050"/>
                <a:gd name="connsiteY0" fmla="*/ 7144 h 19050"/>
                <a:gd name="connsiteX1" fmla="*/ 7144 w 19050"/>
                <a:gd name="connsiteY1" fmla="*/ 11906 h 19050"/>
                <a:gd name="connsiteX2" fmla="*/ 19526 w 19050"/>
                <a:gd name="connsiteY2" fmla="*/ 7144 h 19050"/>
              </a:gdLst>
              <a:ahLst/>
              <a:cxnLst>
                <a:cxn ang="0">
                  <a:pos x="connsiteX0" y="connsiteY0"/>
                </a:cxn>
                <a:cxn ang="0">
                  <a:pos x="connsiteX1" y="connsiteY1"/>
                </a:cxn>
                <a:cxn ang="0">
                  <a:pos x="connsiteX2" y="connsiteY2"/>
                </a:cxn>
              </a:cxnLst>
              <a:rect l="l" t="t" r="r" b="b"/>
              <a:pathLst>
                <a:path w="19050" h="19050">
                  <a:moveTo>
                    <a:pt x="19526" y="7144"/>
                  </a:moveTo>
                  <a:cubicBezTo>
                    <a:pt x="16669" y="7144"/>
                    <a:pt x="10001" y="9049"/>
                    <a:pt x="7144" y="11906"/>
                  </a:cubicBezTo>
                  <a:cubicBezTo>
                    <a:pt x="11906" y="10001"/>
                    <a:pt x="16669" y="8096"/>
                    <a:pt x="1952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9" name="Freeform: Shape 698">
              <a:extLst>
                <a:ext uri="{FF2B5EF4-FFF2-40B4-BE49-F238E27FC236}">
                  <a16:creationId xmlns:a16="http://schemas.microsoft.com/office/drawing/2014/main" xmlns="" id="{35E13680-CC7D-4BEE-BDC0-89931FAFC2A6}"/>
                </a:ext>
              </a:extLst>
            </p:cNvPr>
            <p:cNvSpPr/>
            <p:nvPr/>
          </p:nvSpPr>
          <p:spPr>
            <a:xfrm>
              <a:off x="6879322" y="1084639"/>
              <a:ext cx="19050" cy="9525"/>
            </a:xfrm>
            <a:custGeom>
              <a:avLst/>
              <a:gdLst>
                <a:gd name="connsiteX0" fmla="*/ 9158 w 19050"/>
                <a:gd name="connsiteY0" fmla="*/ 7878 h 9525"/>
                <a:gd name="connsiteX1" fmla="*/ 9158 w 19050"/>
                <a:gd name="connsiteY1" fmla="*/ 7878 h 9525"/>
              </a:gdLst>
              <a:ahLst/>
              <a:cxnLst>
                <a:cxn ang="0">
                  <a:pos x="connsiteX0" y="connsiteY0"/>
                </a:cxn>
                <a:cxn ang="0">
                  <a:pos x="connsiteX1" y="connsiteY1"/>
                </a:cxn>
              </a:cxnLst>
              <a:rect l="l" t="t" r="r" b="b"/>
              <a:pathLst>
                <a:path w="19050" h="9525">
                  <a:moveTo>
                    <a:pt x="9158" y="7878"/>
                  </a:moveTo>
                  <a:cubicBezTo>
                    <a:pt x="18683" y="11688"/>
                    <a:pt x="1538" y="5021"/>
                    <a:pt x="9158" y="7878"/>
                  </a:cubicBezTo>
                  <a:close/>
                </a:path>
              </a:pathLst>
            </a:custGeom>
            <a:grpFill/>
            <a:ln w="9525" cap="flat">
              <a:noFill/>
              <a:prstDash val="solid"/>
              <a:miter/>
            </a:ln>
          </p:spPr>
          <p:txBody>
            <a:bodyPr rtlCol="0" anchor="ctr"/>
            <a:lstStyle/>
            <a:p>
              <a:endParaRPr lang="en-US">
                <a:solidFill>
                  <a:prstClr val="black"/>
                </a:solidFill>
              </a:endParaRPr>
            </a:p>
          </p:txBody>
        </p:sp>
        <p:sp>
          <p:nvSpPr>
            <p:cNvPr id="700" name="Freeform: Shape 699">
              <a:extLst>
                <a:ext uri="{FF2B5EF4-FFF2-40B4-BE49-F238E27FC236}">
                  <a16:creationId xmlns:a16="http://schemas.microsoft.com/office/drawing/2014/main" xmlns="" id="{83A24C1A-069C-4F95-AB2A-7FD90BD1A992}"/>
                </a:ext>
              </a:extLst>
            </p:cNvPr>
            <p:cNvSpPr/>
            <p:nvPr/>
          </p:nvSpPr>
          <p:spPr>
            <a:xfrm>
              <a:off x="7459504" y="197855"/>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8096"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01" name="Freeform: Shape 700">
              <a:extLst>
                <a:ext uri="{FF2B5EF4-FFF2-40B4-BE49-F238E27FC236}">
                  <a16:creationId xmlns:a16="http://schemas.microsoft.com/office/drawing/2014/main" xmlns="" id="{AE1742DA-DBC0-4B76-944A-57FF8C2E326A}"/>
                </a:ext>
              </a:extLst>
            </p:cNvPr>
            <p:cNvSpPr/>
            <p:nvPr/>
          </p:nvSpPr>
          <p:spPr>
            <a:xfrm>
              <a:off x="7455254" y="192881"/>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4726" y="15716"/>
                    <a:pt x="8536" y="1190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2" name="Freeform: Shape 701">
              <a:extLst>
                <a:ext uri="{FF2B5EF4-FFF2-40B4-BE49-F238E27FC236}">
                  <a16:creationId xmlns:a16="http://schemas.microsoft.com/office/drawing/2014/main" xmlns="" id="{9010F611-C7D0-4091-B72D-46ABCC0FE7E3}"/>
                </a:ext>
              </a:extLst>
            </p:cNvPr>
            <p:cNvSpPr/>
            <p:nvPr/>
          </p:nvSpPr>
          <p:spPr>
            <a:xfrm>
              <a:off x="7415689" y="181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3" name="Freeform: Shape 702">
              <a:extLst>
                <a:ext uri="{FF2B5EF4-FFF2-40B4-BE49-F238E27FC236}">
                  <a16:creationId xmlns:a16="http://schemas.microsoft.com/office/drawing/2014/main" xmlns="" id="{459E210F-9A93-4B0E-B3AA-E2641947763A}"/>
                </a:ext>
              </a:extLst>
            </p:cNvPr>
            <p:cNvSpPr/>
            <p:nvPr/>
          </p:nvSpPr>
          <p:spPr>
            <a:xfrm>
              <a:off x="7389019" y="176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4" name="Freeform: Shape 703">
              <a:extLst>
                <a:ext uri="{FF2B5EF4-FFF2-40B4-BE49-F238E27FC236}">
                  <a16:creationId xmlns:a16="http://schemas.microsoft.com/office/drawing/2014/main" xmlns="" id="{A6320669-8615-4A7E-A6F4-CAFD5861547E}"/>
                </a:ext>
              </a:extLst>
            </p:cNvPr>
            <p:cNvSpPr/>
            <p:nvPr/>
          </p:nvSpPr>
          <p:spPr>
            <a:xfrm>
              <a:off x="7385209" y="172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5" name="Freeform: Shape 704">
              <a:extLst>
                <a:ext uri="{FF2B5EF4-FFF2-40B4-BE49-F238E27FC236}">
                  <a16:creationId xmlns:a16="http://schemas.microsoft.com/office/drawing/2014/main" xmlns="" id="{D5D1A7E8-C8F7-4944-B60D-CE372212A10F}"/>
                </a:ext>
              </a:extLst>
            </p:cNvPr>
            <p:cNvSpPr/>
            <p:nvPr/>
          </p:nvSpPr>
          <p:spPr>
            <a:xfrm>
              <a:off x="7414736" y="18049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06" name="Freeform: Shape 705">
              <a:extLst>
                <a:ext uri="{FF2B5EF4-FFF2-40B4-BE49-F238E27FC236}">
                  <a16:creationId xmlns:a16="http://schemas.microsoft.com/office/drawing/2014/main" xmlns="" id="{DBEE0D55-3815-4F2A-AA8F-6C0035DBFEF2}"/>
                </a:ext>
              </a:extLst>
            </p:cNvPr>
            <p:cNvSpPr/>
            <p:nvPr/>
          </p:nvSpPr>
          <p:spPr>
            <a:xfrm>
              <a:off x="7449979" y="19912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07" name="Freeform: Shape 706">
              <a:extLst>
                <a:ext uri="{FF2B5EF4-FFF2-40B4-BE49-F238E27FC236}">
                  <a16:creationId xmlns:a16="http://schemas.microsoft.com/office/drawing/2014/main" xmlns="" id="{8088A572-C462-4BC7-B4DC-5EDBAFDACB86}"/>
                </a:ext>
              </a:extLst>
            </p:cNvPr>
            <p:cNvSpPr/>
            <p:nvPr/>
          </p:nvSpPr>
          <p:spPr>
            <a:xfrm>
              <a:off x="7427119" y="1792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9049"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08" name="Freeform: Shape 707">
              <a:extLst>
                <a:ext uri="{FF2B5EF4-FFF2-40B4-BE49-F238E27FC236}">
                  <a16:creationId xmlns:a16="http://schemas.microsoft.com/office/drawing/2014/main" xmlns="" id="{B4EEC4D3-9BB7-430A-B831-568C857C88F5}"/>
                </a:ext>
              </a:extLst>
            </p:cNvPr>
            <p:cNvSpPr/>
            <p:nvPr/>
          </p:nvSpPr>
          <p:spPr>
            <a:xfrm>
              <a:off x="7436220" y="1814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381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9" name="Freeform: Shape 708">
              <a:extLst>
                <a:ext uri="{FF2B5EF4-FFF2-40B4-BE49-F238E27FC236}">
                  <a16:creationId xmlns:a16="http://schemas.microsoft.com/office/drawing/2014/main" xmlns="" id="{A0BE4888-EF3F-4906-B4F6-1F6398993B2E}"/>
                </a:ext>
              </a:extLst>
            </p:cNvPr>
            <p:cNvSpPr/>
            <p:nvPr/>
          </p:nvSpPr>
          <p:spPr>
            <a:xfrm>
              <a:off x="7449979" y="188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10" name="Freeform: Shape 709">
              <a:extLst>
                <a:ext uri="{FF2B5EF4-FFF2-40B4-BE49-F238E27FC236}">
                  <a16:creationId xmlns:a16="http://schemas.microsoft.com/office/drawing/2014/main" xmlns="" id="{91704A19-9400-4441-AE69-7662823DB52B}"/>
                </a:ext>
              </a:extLst>
            </p:cNvPr>
            <p:cNvSpPr/>
            <p:nvPr/>
          </p:nvSpPr>
          <p:spPr>
            <a:xfrm>
              <a:off x="7421404" y="17859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11" name="Freeform: Shape 710">
              <a:extLst>
                <a:ext uri="{FF2B5EF4-FFF2-40B4-BE49-F238E27FC236}">
                  <a16:creationId xmlns:a16="http://schemas.microsoft.com/office/drawing/2014/main" xmlns="" id="{D0CF565E-5536-412D-ABDF-E55C9144F339}"/>
                </a:ext>
              </a:extLst>
            </p:cNvPr>
            <p:cNvSpPr/>
            <p:nvPr/>
          </p:nvSpPr>
          <p:spPr>
            <a:xfrm>
              <a:off x="7171849" y="195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2" name="Freeform: Shape 711">
              <a:extLst>
                <a:ext uri="{FF2B5EF4-FFF2-40B4-BE49-F238E27FC236}">
                  <a16:creationId xmlns:a16="http://schemas.microsoft.com/office/drawing/2014/main" xmlns="" id="{F0FE3557-658C-44C4-926D-5166DB33F749}"/>
                </a:ext>
              </a:extLst>
            </p:cNvPr>
            <p:cNvSpPr/>
            <p:nvPr/>
          </p:nvSpPr>
          <p:spPr>
            <a:xfrm>
              <a:off x="7160419" y="18071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13" name="Freeform: Shape 712">
              <a:extLst>
                <a:ext uri="{FF2B5EF4-FFF2-40B4-BE49-F238E27FC236}">
                  <a16:creationId xmlns:a16="http://schemas.microsoft.com/office/drawing/2014/main" xmlns="" id="{A7C0B374-99C2-4154-8EE9-7AA73E6E7127}"/>
                </a:ext>
              </a:extLst>
            </p:cNvPr>
            <p:cNvSpPr/>
            <p:nvPr/>
          </p:nvSpPr>
          <p:spPr>
            <a:xfrm>
              <a:off x="7377589" y="1683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714" name="Freeform: Shape 713">
              <a:extLst>
                <a:ext uri="{FF2B5EF4-FFF2-40B4-BE49-F238E27FC236}">
                  <a16:creationId xmlns:a16="http://schemas.microsoft.com/office/drawing/2014/main" xmlns="" id="{0F7A042F-21E3-4956-8703-B1BBAF75FF2E}"/>
                </a:ext>
              </a:extLst>
            </p:cNvPr>
            <p:cNvSpPr/>
            <p:nvPr/>
          </p:nvSpPr>
          <p:spPr>
            <a:xfrm>
              <a:off x="7299766" y="166211"/>
              <a:ext cx="9525" cy="19050"/>
            </a:xfrm>
            <a:custGeom>
              <a:avLst/>
              <a:gdLst>
                <a:gd name="connsiteX0" fmla="*/ 7815 w 9525"/>
                <a:gd name="connsiteY0" fmla="*/ 7144 h 19050"/>
                <a:gd name="connsiteX1" fmla="*/ 7815 w 9525"/>
                <a:gd name="connsiteY1" fmla="*/ 12859 h 19050"/>
                <a:gd name="connsiteX2" fmla="*/ 7815 w 9525"/>
                <a:gd name="connsiteY2" fmla="*/ 7144 h 19050"/>
              </a:gdLst>
              <a:ahLst/>
              <a:cxnLst>
                <a:cxn ang="0">
                  <a:pos x="connsiteX0" y="connsiteY0"/>
                </a:cxn>
                <a:cxn ang="0">
                  <a:pos x="connsiteX1" y="connsiteY1"/>
                </a:cxn>
                <a:cxn ang="0">
                  <a:pos x="connsiteX2" y="connsiteY2"/>
                </a:cxn>
              </a:cxnLst>
              <a:rect l="l" t="t" r="r" b="b"/>
              <a:pathLst>
                <a:path w="9525" h="19050">
                  <a:moveTo>
                    <a:pt x="7815" y="7144"/>
                  </a:moveTo>
                  <a:cubicBezTo>
                    <a:pt x="8767" y="10001"/>
                    <a:pt x="5909" y="10001"/>
                    <a:pt x="7815" y="12859"/>
                  </a:cubicBezTo>
                  <a:cubicBezTo>
                    <a:pt x="7815" y="12859"/>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5" name="Freeform: Shape 714">
              <a:extLst>
                <a:ext uri="{FF2B5EF4-FFF2-40B4-BE49-F238E27FC236}">
                  <a16:creationId xmlns:a16="http://schemas.microsoft.com/office/drawing/2014/main" xmlns="" id="{B14B329B-CC32-4F2D-BB28-0246B53C2356}"/>
                </a:ext>
              </a:extLst>
            </p:cNvPr>
            <p:cNvSpPr/>
            <p:nvPr/>
          </p:nvSpPr>
          <p:spPr>
            <a:xfrm>
              <a:off x="7449979"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6" name="Freeform: Shape 715">
              <a:extLst>
                <a:ext uri="{FF2B5EF4-FFF2-40B4-BE49-F238E27FC236}">
                  <a16:creationId xmlns:a16="http://schemas.microsoft.com/office/drawing/2014/main" xmlns="" id="{B9C08DE0-B2CA-4179-9A6E-3430CE5157F0}"/>
                </a:ext>
              </a:extLst>
            </p:cNvPr>
            <p:cNvSpPr/>
            <p:nvPr/>
          </p:nvSpPr>
          <p:spPr>
            <a:xfrm>
              <a:off x="7300436" y="17287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7" name="Freeform: Shape 716">
              <a:extLst>
                <a:ext uri="{FF2B5EF4-FFF2-40B4-BE49-F238E27FC236}">
                  <a16:creationId xmlns:a16="http://schemas.microsoft.com/office/drawing/2014/main" xmlns="" id="{AE4C03CB-25AA-40DC-98F8-F0428D20F60F}"/>
                </a:ext>
              </a:extLst>
            </p:cNvPr>
            <p:cNvSpPr/>
            <p:nvPr/>
          </p:nvSpPr>
          <p:spPr>
            <a:xfrm>
              <a:off x="7357586" y="16906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8" name="Freeform: Shape 717">
              <a:extLst>
                <a:ext uri="{FF2B5EF4-FFF2-40B4-BE49-F238E27FC236}">
                  <a16:creationId xmlns:a16="http://schemas.microsoft.com/office/drawing/2014/main" xmlns="" id="{67068892-5EA7-4A47-BB44-86B48FF53338}"/>
                </a:ext>
              </a:extLst>
            </p:cNvPr>
            <p:cNvSpPr/>
            <p:nvPr/>
          </p:nvSpPr>
          <p:spPr>
            <a:xfrm>
              <a:off x="7371874" y="1738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9" name="Freeform: Shape 718">
              <a:extLst>
                <a:ext uri="{FF2B5EF4-FFF2-40B4-BE49-F238E27FC236}">
                  <a16:creationId xmlns:a16="http://schemas.microsoft.com/office/drawing/2014/main" xmlns="" id="{DAEB6C44-1658-49BB-9E5A-9BCFCD57A5A5}"/>
                </a:ext>
              </a:extLst>
            </p:cNvPr>
            <p:cNvSpPr/>
            <p:nvPr/>
          </p:nvSpPr>
          <p:spPr>
            <a:xfrm>
              <a:off x="7349691" y="171376"/>
              <a:ext cx="9525" cy="9525"/>
            </a:xfrm>
            <a:custGeom>
              <a:avLst/>
              <a:gdLst>
                <a:gd name="connsiteX0" fmla="*/ 7419 w 9525"/>
                <a:gd name="connsiteY0" fmla="*/ 7694 h 9525"/>
                <a:gd name="connsiteX1" fmla="*/ 7419 w 9525"/>
                <a:gd name="connsiteY1" fmla="*/ 7694 h 9525"/>
              </a:gdLst>
              <a:ahLst/>
              <a:cxnLst>
                <a:cxn ang="0">
                  <a:pos x="connsiteX0" y="connsiteY0"/>
                </a:cxn>
                <a:cxn ang="0">
                  <a:pos x="connsiteX1" y="connsiteY1"/>
                </a:cxn>
              </a:cxnLst>
              <a:rect l="l" t="t" r="r" b="b"/>
              <a:pathLst>
                <a:path w="9525" h="9525">
                  <a:moveTo>
                    <a:pt x="7419" y="7694"/>
                  </a:moveTo>
                  <a:cubicBezTo>
                    <a:pt x="6466" y="5789"/>
                    <a:pt x="8371" y="9599"/>
                    <a:pt x="7419" y="7694"/>
                  </a:cubicBezTo>
                  <a:close/>
                </a:path>
              </a:pathLst>
            </a:custGeom>
            <a:grpFill/>
            <a:ln w="9525" cap="flat">
              <a:noFill/>
              <a:prstDash val="solid"/>
              <a:miter/>
            </a:ln>
          </p:spPr>
          <p:txBody>
            <a:bodyPr rtlCol="0" anchor="ctr"/>
            <a:lstStyle/>
            <a:p>
              <a:endParaRPr lang="en-US">
                <a:solidFill>
                  <a:prstClr val="black"/>
                </a:solidFill>
              </a:endParaRPr>
            </a:p>
          </p:txBody>
        </p:sp>
        <p:sp>
          <p:nvSpPr>
            <p:cNvPr id="720" name="Freeform: Shape 719">
              <a:extLst>
                <a:ext uri="{FF2B5EF4-FFF2-40B4-BE49-F238E27FC236}">
                  <a16:creationId xmlns:a16="http://schemas.microsoft.com/office/drawing/2014/main" xmlns="" id="{0B987E61-8072-4AAD-BDED-317785C4C82D}"/>
                </a:ext>
              </a:extLst>
            </p:cNvPr>
            <p:cNvSpPr/>
            <p:nvPr/>
          </p:nvSpPr>
          <p:spPr>
            <a:xfrm>
              <a:off x="7342346" y="171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1" name="Freeform: Shape 720">
              <a:extLst>
                <a:ext uri="{FF2B5EF4-FFF2-40B4-BE49-F238E27FC236}">
                  <a16:creationId xmlns:a16="http://schemas.microsoft.com/office/drawing/2014/main" xmlns="" id="{3BA196E6-B740-4E9B-8CAE-DBD3B2E0DA63}"/>
                </a:ext>
              </a:extLst>
            </p:cNvPr>
            <p:cNvSpPr/>
            <p:nvPr/>
          </p:nvSpPr>
          <p:spPr>
            <a:xfrm>
              <a:off x="7193518" y="190023"/>
              <a:ext cx="9525" cy="9525"/>
            </a:xfrm>
            <a:custGeom>
              <a:avLst/>
              <a:gdLst>
                <a:gd name="connsiteX0" fmla="*/ 8334 w 9525"/>
                <a:gd name="connsiteY0" fmla="*/ 10001 h 9525"/>
                <a:gd name="connsiteX1" fmla="*/ 7382 w 9525"/>
                <a:gd name="connsiteY1" fmla="*/ 7144 h 9525"/>
                <a:gd name="connsiteX2" fmla="*/ 8334 w 9525"/>
                <a:gd name="connsiteY2" fmla="*/ 10001 h 9525"/>
              </a:gdLst>
              <a:ahLst/>
              <a:cxnLst>
                <a:cxn ang="0">
                  <a:pos x="connsiteX0" y="connsiteY0"/>
                </a:cxn>
                <a:cxn ang="0">
                  <a:pos x="connsiteX1" y="connsiteY1"/>
                </a:cxn>
                <a:cxn ang="0">
                  <a:pos x="connsiteX2" y="connsiteY2"/>
                </a:cxn>
              </a:cxnLst>
              <a:rect l="l" t="t" r="r" b="b"/>
              <a:pathLst>
                <a:path w="9525" h="9525">
                  <a:moveTo>
                    <a:pt x="8334" y="10001"/>
                  </a:moveTo>
                  <a:cubicBezTo>
                    <a:pt x="8334" y="9049"/>
                    <a:pt x="8334" y="8096"/>
                    <a:pt x="7382" y="7144"/>
                  </a:cubicBezTo>
                  <a:cubicBezTo>
                    <a:pt x="7382" y="9049"/>
                    <a:pt x="6429" y="10001"/>
                    <a:pt x="83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22" name="Freeform: Shape 721">
              <a:extLst>
                <a:ext uri="{FF2B5EF4-FFF2-40B4-BE49-F238E27FC236}">
                  <a16:creationId xmlns:a16="http://schemas.microsoft.com/office/drawing/2014/main" xmlns="" id="{EA1170A2-E0B1-41DB-9701-35DAF46AD3E5}"/>
                </a:ext>
              </a:extLst>
            </p:cNvPr>
            <p:cNvSpPr/>
            <p:nvPr/>
          </p:nvSpPr>
          <p:spPr>
            <a:xfrm>
              <a:off x="7449979"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001"/>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3" name="Freeform: Shape 722">
              <a:extLst>
                <a:ext uri="{FF2B5EF4-FFF2-40B4-BE49-F238E27FC236}">
                  <a16:creationId xmlns:a16="http://schemas.microsoft.com/office/drawing/2014/main" xmlns="" id="{22622044-9C63-428B-BCBF-DECDF4D388B7}"/>
                </a:ext>
              </a:extLst>
            </p:cNvPr>
            <p:cNvSpPr/>
            <p:nvPr/>
          </p:nvSpPr>
          <p:spPr>
            <a:xfrm>
              <a:off x="7347109" y="193833"/>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24" name="Freeform: Shape 723">
              <a:extLst>
                <a:ext uri="{FF2B5EF4-FFF2-40B4-BE49-F238E27FC236}">
                  <a16:creationId xmlns:a16="http://schemas.microsoft.com/office/drawing/2014/main" xmlns="" id="{412CFC69-23D6-4CE2-B64A-28FE09F073C4}"/>
                </a:ext>
              </a:extLst>
            </p:cNvPr>
            <p:cNvSpPr/>
            <p:nvPr/>
          </p:nvSpPr>
          <p:spPr>
            <a:xfrm>
              <a:off x="7249001"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5" name="Freeform: Shape 724">
              <a:extLst>
                <a:ext uri="{FF2B5EF4-FFF2-40B4-BE49-F238E27FC236}">
                  <a16:creationId xmlns:a16="http://schemas.microsoft.com/office/drawing/2014/main" xmlns="" id="{D57B4E8D-5389-458F-8033-0246CDE7DBBA}"/>
                </a:ext>
              </a:extLst>
            </p:cNvPr>
            <p:cNvSpPr/>
            <p:nvPr/>
          </p:nvSpPr>
          <p:spPr>
            <a:xfrm>
              <a:off x="7343299" y="19298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726" name="Freeform: Shape 725">
              <a:extLst>
                <a:ext uri="{FF2B5EF4-FFF2-40B4-BE49-F238E27FC236}">
                  <a16:creationId xmlns:a16="http://schemas.microsoft.com/office/drawing/2014/main" xmlns="" id="{38F153D3-9845-4F08-B2CB-03779AB92488}"/>
                </a:ext>
              </a:extLst>
            </p:cNvPr>
            <p:cNvSpPr/>
            <p:nvPr/>
          </p:nvSpPr>
          <p:spPr>
            <a:xfrm>
              <a:off x="7193756"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27" name="Freeform: Shape 726">
              <a:extLst>
                <a:ext uri="{FF2B5EF4-FFF2-40B4-BE49-F238E27FC236}">
                  <a16:creationId xmlns:a16="http://schemas.microsoft.com/office/drawing/2014/main" xmlns="" id="{2C565A6C-6578-44CF-859F-C418387F662B}"/>
                </a:ext>
              </a:extLst>
            </p:cNvPr>
            <p:cNvSpPr/>
            <p:nvPr/>
          </p:nvSpPr>
          <p:spPr>
            <a:xfrm>
              <a:off x="7160309" y="163353"/>
              <a:ext cx="304800" cy="47625"/>
            </a:xfrm>
            <a:custGeom>
              <a:avLst/>
              <a:gdLst>
                <a:gd name="connsiteX0" fmla="*/ 32972 w 304800"/>
                <a:gd name="connsiteY0" fmla="*/ 41434 h 47625"/>
                <a:gd name="connsiteX1" fmla="*/ 42497 w 304800"/>
                <a:gd name="connsiteY1" fmla="*/ 38576 h 47625"/>
                <a:gd name="connsiteX2" fmla="*/ 220614 w 304800"/>
                <a:gd name="connsiteY2" fmla="*/ 28099 h 47625"/>
                <a:gd name="connsiteX3" fmla="*/ 297766 w 304800"/>
                <a:gd name="connsiteY3" fmla="*/ 42386 h 47625"/>
                <a:gd name="connsiteX4" fmla="*/ 299672 w 304800"/>
                <a:gd name="connsiteY4" fmla="*/ 42386 h 47625"/>
                <a:gd name="connsiteX5" fmla="*/ 301576 w 304800"/>
                <a:gd name="connsiteY5" fmla="*/ 40481 h 47625"/>
                <a:gd name="connsiteX6" fmla="*/ 301576 w 304800"/>
                <a:gd name="connsiteY6" fmla="*/ 37624 h 47625"/>
                <a:gd name="connsiteX7" fmla="*/ 263476 w 304800"/>
                <a:gd name="connsiteY7" fmla="*/ 25241 h 47625"/>
                <a:gd name="connsiteX8" fmla="*/ 236807 w 304800"/>
                <a:gd name="connsiteY8" fmla="*/ 24289 h 47625"/>
                <a:gd name="connsiteX9" fmla="*/ 228234 w 304800"/>
                <a:gd name="connsiteY9" fmla="*/ 10001 h 47625"/>
                <a:gd name="connsiteX10" fmla="*/ 62499 w 304800"/>
                <a:gd name="connsiteY10" fmla="*/ 7144 h 47625"/>
                <a:gd name="connsiteX11" fmla="*/ 55832 w 304800"/>
                <a:gd name="connsiteY11" fmla="*/ 10001 h 47625"/>
                <a:gd name="connsiteX12" fmla="*/ 55832 w 304800"/>
                <a:gd name="connsiteY12" fmla="*/ 19526 h 47625"/>
                <a:gd name="connsiteX13" fmla="*/ 8207 w 304800"/>
                <a:gd name="connsiteY13" fmla="*/ 15716 h 47625"/>
                <a:gd name="connsiteX14" fmla="*/ 9159 w 304800"/>
                <a:gd name="connsiteY14" fmla="*/ 37624 h 47625"/>
                <a:gd name="connsiteX15" fmla="*/ 10111 w 304800"/>
                <a:gd name="connsiteY15" fmla="*/ 36671 h 47625"/>
                <a:gd name="connsiteX16" fmla="*/ 12016 w 304800"/>
                <a:gd name="connsiteY16" fmla="*/ 37624 h 47625"/>
                <a:gd name="connsiteX17" fmla="*/ 32972 w 304800"/>
                <a:gd name="connsiteY17" fmla="*/ 41434 h 47625"/>
                <a:gd name="connsiteX18" fmla="*/ 59641 w 304800"/>
                <a:gd name="connsiteY18" fmla="*/ 30956 h 47625"/>
                <a:gd name="connsiteX19" fmla="*/ 59641 w 304800"/>
                <a:gd name="connsiteY19" fmla="*/ 30956 h 47625"/>
                <a:gd name="connsiteX20" fmla="*/ 61547 w 304800"/>
                <a:gd name="connsiteY20" fmla="*/ 30956 h 47625"/>
                <a:gd name="connsiteX21" fmla="*/ 61547 w 304800"/>
                <a:gd name="connsiteY21" fmla="*/ 30956 h 47625"/>
                <a:gd name="connsiteX22" fmla="*/ 55832 w 304800"/>
                <a:gd name="connsiteY22" fmla="*/ 10954 h 47625"/>
                <a:gd name="connsiteX23" fmla="*/ 55832 w 304800"/>
                <a:gd name="connsiteY23" fmla="*/ 1095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04800" h="47625">
                  <a:moveTo>
                    <a:pt x="32972" y="41434"/>
                  </a:moveTo>
                  <a:cubicBezTo>
                    <a:pt x="42497" y="41434"/>
                    <a:pt x="37734" y="17621"/>
                    <a:pt x="42497" y="38576"/>
                  </a:cubicBezTo>
                  <a:cubicBezTo>
                    <a:pt x="37734" y="36671"/>
                    <a:pt x="218709" y="39529"/>
                    <a:pt x="220614" y="28099"/>
                  </a:cubicBezTo>
                  <a:cubicBezTo>
                    <a:pt x="218709" y="35719"/>
                    <a:pt x="300624" y="35719"/>
                    <a:pt x="297766" y="42386"/>
                  </a:cubicBezTo>
                  <a:cubicBezTo>
                    <a:pt x="300624" y="37624"/>
                    <a:pt x="301576" y="37624"/>
                    <a:pt x="299672" y="42386"/>
                  </a:cubicBezTo>
                  <a:cubicBezTo>
                    <a:pt x="297766" y="44291"/>
                    <a:pt x="307291" y="32861"/>
                    <a:pt x="301576" y="40481"/>
                  </a:cubicBezTo>
                  <a:cubicBezTo>
                    <a:pt x="300624" y="39529"/>
                    <a:pt x="300624" y="38576"/>
                    <a:pt x="301576" y="37624"/>
                  </a:cubicBezTo>
                  <a:cubicBezTo>
                    <a:pt x="302529" y="25241"/>
                    <a:pt x="263476" y="25241"/>
                    <a:pt x="263476" y="25241"/>
                  </a:cubicBezTo>
                  <a:cubicBezTo>
                    <a:pt x="247284" y="18574"/>
                    <a:pt x="247284" y="15716"/>
                    <a:pt x="236807" y="24289"/>
                  </a:cubicBezTo>
                  <a:cubicBezTo>
                    <a:pt x="232997" y="22384"/>
                    <a:pt x="232997" y="16669"/>
                    <a:pt x="228234" y="10001"/>
                  </a:cubicBezTo>
                  <a:cubicBezTo>
                    <a:pt x="227282" y="10954"/>
                    <a:pt x="61547" y="9049"/>
                    <a:pt x="62499" y="7144"/>
                  </a:cubicBezTo>
                  <a:cubicBezTo>
                    <a:pt x="58689" y="16669"/>
                    <a:pt x="60594" y="10001"/>
                    <a:pt x="55832" y="10001"/>
                  </a:cubicBezTo>
                  <a:cubicBezTo>
                    <a:pt x="56784" y="19526"/>
                    <a:pt x="57736" y="9049"/>
                    <a:pt x="55832" y="19526"/>
                  </a:cubicBezTo>
                  <a:cubicBezTo>
                    <a:pt x="54879" y="14764"/>
                    <a:pt x="12969" y="16669"/>
                    <a:pt x="8207" y="15716"/>
                  </a:cubicBezTo>
                  <a:cubicBezTo>
                    <a:pt x="5349" y="18574"/>
                    <a:pt x="9159" y="37624"/>
                    <a:pt x="9159" y="37624"/>
                  </a:cubicBezTo>
                  <a:cubicBezTo>
                    <a:pt x="10111" y="37624"/>
                    <a:pt x="12016" y="33814"/>
                    <a:pt x="10111" y="36671"/>
                  </a:cubicBezTo>
                  <a:cubicBezTo>
                    <a:pt x="11064" y="34766"/>
                    <a:pt x="12016" y="34766"/>
                    <a:pt x="12016" y="37624"/>
                  </a:cubicBezTo>
                  <a:cubicBezTo>
                    <a:pt x="19636" y="34766"/>
                    <a:pt x="28209" y="40481"/>
                    <a:pt x="32972" y="41434"/>
                  </a:cubicBezTo>
                  <a:close/>
                  <a:moveTo>
                    <a:pt x="59641" y="30956"/>
                  </a:moveTo>
                  <a:cubicBezTo>
                    <a:pt x="59641" y="30956"/>
                    <a:pt x="58689" y="31909"/>
                    <a:pt x="59641" y="30956"/>
                  </a:cubicBezTo>
                  <a:close/>
                  <a:moveTo>
                    <a:pt x="61547" y="30956"/>
                  </a:moveTo>
                  <a:cubicBezTo>
                    <a:pt x="60594" y="30004"/>
                    <a:pt x="59641" y="27146"/>
                    <a:pt x="61547" y="30956"/>
                  </a:cubicBezTo>
                  <a:close/>
                  <a:moveTo>
                    <a:pt x="55832" y="10954"/>
                  </a:moveTo>
                  <a:cubicBezTo>
                    <a:pt x="56784" y="10954"/>
                    <a:pt x="55832" y="14764"/>
                    <a:pt x="55832" y="10954"/>
                  </a:cubicBezTo>
                  <a:close/>
                </a:path>
              </a:pathLst>
            </a:custGeom>
            <a:grpFill/>
            <a:ln w="9525" cap="flat">
              <a:noFill/>
              <a:prstDash val="solid"/>
              <a:miter/>
            </a:ln>
          </p:spPr>
          <p:txBody>
            <a:bodyPr rtlCol="0" anchor="ctr"/>
            <a:lstStyle/>
            <a:p>
              <a:endParaRPr lang="en-US">
                <a:solidFill>
                  <a:prstClr val="black"/>
                </a:solidFill>
              </a:endParaRPr>
            </a:p>
          </p:txBody>
        </p:sp>
        <p:sp>
          <p:nvSpPr>
            <p:cNvPr id="728" name="Freeform: Shape 727">
              <a:extLst>
                <a:ext uri="{FF2B5EF4-FFF2-40B4-BE49-F238E27FC236}">
                  <a16:creationId xmlns:a16="http://schemas.microsoft.com/office/drawing/2014/main" xmlns="" id="{2262E627-3013-4082-9409-155D9EE4A787}"/>
                </a:ext>
              </a:extLst>
            </p:cNvPr>
            <p:cNvSpPr/>
            <p:nvPr/>
          </p:nvSpPr>
          <p:spPr>
            <a:xfrm>
              <a:off x="7208573" y="17097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8096"/>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9" name="Freeform: Shape 728">
              <a:extLst>
                <a:ext uri="{FF2B5EF4-FFF2-40B4-BE49-F238E27FC236}">
                  <a16:creationId xmlns:a16="http://schemas.microsoft.com/office/drawing/2014/main" xmlns="" id="{340D2997-2C4A-4264-A640-7C0F489513F2}"/>
                </a:ext>
              </a:extLst>
            </p:cNvPr>
            <p:cNvSpPr/>
            <p:nvPr/>
          </p:nvSpPr>
          <p:spPr>
            <a:xfrm>
              <a:off x="7415689" y="1824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0" name="Freeform: Shape 729">
              <a:extLst>
                <a:ext uri="{FF2B5EF4-FFF2-40B4-BE49-F238E27FC236}">
                  <a16:creationId xmlns:a16="http://schemas.microsoft.com/office/drawing/2014/main" xmlns="" id="{65D995DF-302D-4C1E-A7E0-A583EB3BED17}"/>
                </a:ext>
              </a:extLst>
            </p:cNvPr>
            <p:cNvSpPr/>
            <p:nvPr/>
          </p:nvSpPr>
          <p:spPr>
            <a:xfrm>
              <a:off x="7246144" y="19055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31" name="Freeform: Shape 730">
              <a:extLst>
                <a:ext uri="{FF2B5EF4-FFF2-40B4-BE49-F238E27FC236}">
                  <a16:creationId xmlns:a16="http://schemas.microsoft.com/office/drawing/2014/main" xmlns="" id="{BADDDCB9-2715-4439-8AC4-A58A15C7A581}"/>
                </a:ext>
              </a:extLst>
            </p:cNvPr>
            <p:cNvSpPr/>
            <p:nvPr/>
          </p:nvSpPr>
          <p:spPr>
            <a:xfrm>
              <a:off x="7427119" y="1938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2" name="Freeform: Shape 731">
              <a:extLst>
                <a:ext uri="{FF2B5EF4-FFF2-40B4-BE49-F238E27FC236}">
                  <a16:creationId xmlns:a16="http://schemas.microsoft.com/office/drawing/2014/main" xmlns="" id="{053274A5-D293-4E3C-9B12-408D70AE2B89}"/>
                </a:ext>
              </a:extLst>
            </p:cNvPr>
            <p:cNvSpPr/>
            <p:nvPr/>
          </p:nvSpPr>
          <p:spPr>
            <a:xfrm>
              <a:off x="7431881" y="19478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3" name="Freeform: Shape 732">
              <a:extLst>
                <a:ext uri="{FF2B5EF4-FFF2-40B4-BE49-F238E27FC236}">
                  <a16:creationId xmlns:a16="http://schemas.microsoft.com/office/drawing/2014/main" xmlns="" id="{592C4350-10C1-49B1-9B5E-9EA51BAAD79B}"/>
                </a:ext>
              </a:extLst>
            </p:cNvPr>
            <p:cNvSpPr/>
            <p:nvPr/>
          </p:nvSpPr>
          <p:spPr>
            <a:xfrm>
              <a:off x="7436644" y="19542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7144"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34" name="Freeform: Shape 733">
              <a:extLst>
                <a:ext uri="{FF2B5EF4-FFF2-40B4-BE49-F238E27FC236}">
                  <a16:creationId xmlns:a16="http://schemas.microsoft.com/office/drawing/2014/main" xmlns="" id="{5B1BFF90-207A-4BAD-8C1C-6ECEBC351829}"/>
                </a:ext>
              </a:extLst>
            </p:cNvPr>
            <p:cNvSpPr/>
            <p:nvPr/>
          </p:nvSpPr>
          <p:spPr>
            <a:xfrm>
              <a:off x="7370207" y="19288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7144"/>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5" name="Freeform: Shape 734">
              <a:extLst>
                <a:ext uri="{FF2B5EF4-FFF2-40B4-BE49-F238E27FC236}">
                  <a16:creationId xmlns:a16="http://schemas.microsoft.com/office/drawing/2014/main" xmlns="" id="{7398F21A-935C-459F-8F19-DE2EDA3DED3F}"/>
                </a:ext>
              </a:extLst>
            </p:cNvPr>
            <p:cNvSpPr/>
            <p:nvPr/>
          </p:nvSpPr>
          <p:spPr>
            <a:xfrm>
              <a:off x="7389971" y="18811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8096"/>
                  </a:cubicBezTo>
                  <a:cubicBezTo>
                    <a:pt x="7144" y="9049"/>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6" name="Freeform: Shape 735">
              <a:extLst>
                <a:ext uri="{FF2B5EF4-FFF2-40B4-BE49-F238E27FC236}">
                  <a16:creationId xmlns:a16="http://schemas.microsoft.com/office/drawing/2014/main" xmlns="" id="{9B795438-A6E9-4A8D-B576-9E140D5C84FE}"/>
                </a:ext>
              </a:extLst>
            </p:cNvPr>
            <p:cNvSpPr/>
            <p:nvPr/>
          </p:nvSpPr>
          <p:spPr>
            <a:xfrm>
              <a:off x="7348590" y="1947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7" name="Freeform: Shape 736">
              <a:extLst>
                <a:ext uri="{FF2B5EF4-FFF2-40B4-BE49-F238E27FC236}">
                  <a16:creationId xmlns:a16="http://schemas.microsoft.com/office/drawing/2014/main" xmlns="" id="{0C6E9E32-AF32-41C0-A90E-B5F46EFCB09A}"/>
                </a:ext>
              </a:extLst>
            </p:cNvPr>
            <p:cNvSpPr/>
            <p:nvPr/>
          </p:nvSpPr>
          <p:spPr>
            <a:xfrm>
              <a:off x="7389019" y="1890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8" name="Freeform: Shape 737">
              <a:extLst>
                <a:ext uri="{FF2B5EF4-FFF2-40B4-BE49-F238E27FC236}">
                  <a16:creationId xmlns:a16="http://schemas.microsoft.com/office/drawing/2014/main" xmlns="" id="{85F1DEB6-DBB7-4923-AAD2-585A0697EE57}"/>
                </a:ext>
              </a:extLst>
            </p:cNvPr>
            <p:cNvSpPr/>
            <p:nvPr/>
          </p:nvSpPr>
          <p:spPr>
            <a:xfrm>
              <a:off x="7453789" y="2005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9" name="Freeform: Shape 738">
              <a:extLst>
                <a:ext uri="{FF2B5EF4-FFF2-40B4-BE49-F238E27FC236}">
                  <a16:creationId xmlns:a16="http://schemas.microsoft.com/office/drawing/2014/main" xmlns="" id="{E25317D8-4798-4CE1-A019-31086D32B64D}"/>
                </a:ext>
              </a:extLst>
            </p:cNvPr>
            <p:cNvSpPr/>
            <p:nvPr/>
          </p:nvSpPr>
          <p:spPr>
            <a:xfrm>
              <a:off x="7453789" y="2005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0" name="Freeform: Shape 739">
              <a:extLst>
                <a:ext uri="{FF2B5EF4-FFF2-40B4-BE49-F238E27FC236}">
                  <a16:creationId xmlns:a16="http://schemas.microsoft.com/office/drawing/2014/main" xmlns="" id="{4E0464E0-3F63-4A20-8708-DCFB3E862934}"/>
                </a:ext>
              </a:extLst>
            </p:cNvPr>
            <p:cNvSpPr/>
            <p:nvPr/>
          </p:nvSpPr>
          <p:spPr>
            <a:xfrm>
              <a:off x="7454741"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1" name="Freeform: Shape 740">
              <a:extLst>
                <a:ext uri="{FF2B5EF4-FFF2-40B4-BE49-F238E27FC236}">
                  <a16:creationId xmlns:a16="http://schemas.microsoft.com/office/drawing/2014/main" xmlns="" id="{F788E41F-3CF2-4E8E-8709-5A2BD0A92950}"/>
                </a:ext>
              </a:extLst>
            </p:cNvPr>
            <p:cNvSpPr/>
            <p:nvPr/>
          </p:nvSpPr>
          <p:spPr>
            <a:xfrm>
              <a:off x="7448312" y="198596"/>
              <a:ext cx="9525" cy="9525"/>
            </a:xfrm>
            <a:custGeom>
              <a:avLst/>
              <a:gdLst>
                <a:gd name="connsiteX0" fmla="*/ 7858 w 9525"/>
                <a:gd name="connsiteY0" fmla="*/ 7144 h 9525"/>
                <a:gd name="connsiteX1" fmla="*/ 7858 w 9525"/>
                <a:gd name="connsiteY1" fmla="*/ 8096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8096"/>
                  </a:ln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2" name="Freeform: Shape 741">
              <a:extLst>
                <a:ext uri="{FF2B5EF4-FFF2-40B4-BE49-F238E27FC236}">
                  <a16:creationId xmlns:a16="http://schemas.microsoft.com/office/drawing/2014/main" xmlns="" id="{FA6D2FE3-9E57-4B5F-8141-0D2D3515A8EF}"/>
                </a:ext>
              </a:extLst>
            </p:cNvPr>
            <p:cNvSpPr/>
            <p:nvPr/>
          </p:nvSpPr>
          <p:spPr>
            <a:xfrm>
              <a:off x="7447121"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3" name="Freeform: Shape 742">
              <a:extLst>
                <a:ext uri="{FF2B5EF4-FFF2-40B4-BE49-F238E27FC236}">
                  <a16:creationId xmlns:a16="http://schemas.microsoft.com/office/drawing/2014/main" xmlns="" id="{400D427A-EA37-4B14-8D91-9E89593B8430}"/>
                </a:ext>
              </a:extLst>
            </p:cNvPr>
            <p:cNvSpPr/>
            <p:nvPr/>
          </p:nvSpPr>
          <p:spPr>
            <a:xfrm>
              <a:off x="7441406" y="18483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954"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44" name="Freeform: Shape 743">
              <a:extLst>
                <a:ext uri="{FF2B5EF4-FFF2-40B4-BE49-F238E27FC236}">
                  <a16:creationId xmlns:a16="http://schemas.microsoft.com/office/drawing/2014/main" xmlns="" id="{46FEFB98-88E3-4C44-999C-3BF4263DDC51}"/>
                </a:ext>
              </a:extLst>
            </p:cNvPr>
            <p:cNvSpPr/>
            <p:nvPr/>
          </p:nvSpPr>
          <p:spPr>
            <a:xfrm>
              <a:off x="7437596" y="180498"/>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7144" y="7144"/>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45" name="Freeform: Shape 744">
              <a:extLst>
                <a:ext uri="{FF2B5EF4-FFF2-40B4-BE49-F238E27FC236}">
                  <a16:creationId xmlns:a16="http://schemas.microsoft.com/office/drawing/2014/main" xmlns="" id="{65A2C406-7788-41C1-A003-A687B3E75560}"/>
                </a:ext>
              </a:extLst>
            </p:cNvPr>
            <p:cNvSpPr/>
            <p:nvPr/>
          </p:nvSpPr>
          <p:spPr>
            <a:xfrm>
              <a:off x="7406164" y="175736"/>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46" name="Freeform: Shape 745">
              <a:extLst>
                <a:ext uri="{FF2B5EF4-FFF2-40B4-BE49-F238E27FC236}">
                  <a16:creationId xmlns:a16="http://schemas.microsoft.com/office/drawing/2014/main" xmlns="" id="{FE3C3630-E70B-44D4-801A-2DF2E5ADDC07}"/>
                </a:ext>
              </a:extLst>
            </p:cNvPr>
            <p:cNvSpPr/>
            <p:nvPr/>
          </p:nvSpPr>
          <p:spPr>
            <a:xfrm>
              <a:off x="7398544" y="191728"/>
              <a:ext cx="9525" cy="9525"/>
            </a:xfrm>
            <a:custGeom>
              <a:avLst/>
              <a:gdLst>
                <a:gd name="connsiteX0" fmla="*/ 7144 w 9525"/>
                <a:gd name="connsiteY0" fmla="*/ 7344 h 9525"/>
                <a:gd name="connsiteX1" fmla="*/ 7144 w 9525"/>
                <a:gd name="connsiteY1" fmla="*/ 7344 h 9525"/>
              </a:gdLst>
              <a:ahLst/>
              <a:cxnLst>
                <a:cxn ang="0">
                  <a:pos x="connsiteX0" y="connsiteY0"/>
                </a:cxn>
                <a:cxn ang="0">
                  <a:pos x="connsiteX1" y="connsiteY1"/>
                </a:cxn>
              </a:cxnLst>
              <a:rect l="l" t="t" r="r" b="b"/>
              <a:pathLst>
                <a:path w="9525" h="9525">
                  <a:moveTo>
                    <a:pt x="7144" y="7344"/>
                  </a:moveTo>
                  <a:cubicBezTo>
                    <a:pt x="10001" y="9249"/>
                    <a:pt x="7144" y="6392"/>
                    <a:pt x="7144" y="7344"/>
                  </a:cubicBezTo>
                  <a:close/>
                </a:path>
              </a:pathLst>
            </a:custGeom>
            <a:grpFill/>
            <a:ln w="9525" cap="flat">
              <a:noFill/>
              <a:prstDash val="solid"/>
              <a:miter/>
            </a:ln>
          </p:spPr>
          <p:txBody>
            <a:bodyPr rtlCol="0" anchor="ctr"/>
            <a:lstStyle/>
            <a:p>
              <a:endParaRPr lang="en-US">
                <a:solidFill>
                  <a:prstClr val="black"/>
                </a:solidFill>
              </a:endParaRPr>
            </a:p>
          </p:txBody>
        </p:sp>
        <p:sp>
          <p:nvSpPr>
            <p:cNvPr id="747" name="Freeform: Shape 746">
              <a:extLst>
                <a:ext uri="{FF2B5EF4-FFF2-40B4-BE49-F238E27FC236}">
                  <a16:creationId xmlns:a16="http://schemas.microsoft.com/office/drawing/2014/main" xmlns="" id="{379BEFE2-8673-434E-A498-C1C0D4E0C6CA}"/>
                </a:ext>
              </a:extLst>
            </p:cNvPr>
            <p:cNvSpPr/>
            <p:nvPr/>
          </p:nvSpPr>
          <p:spPr>
            <a:xfrm>
              <a:off x="7396508" y="172603"/>
              <a:ext cx="9525" cy="9525"/>
            </a:xfrm>
            <a:custGeom>
              <a:avLst/>
              <a:gdLst>
                <a:gd name="connsiteX0" fmla="*/ 8227 w 9525"/>
                <a:gd name="connsiteY0" fmla="*/ 7419 h 9525"/>
                <a:gd name="connsiteX1" fmla="*/ 8227 w 9525"/>
                <a:gd name="connsiteY1" fmla="*/ 7419 h 9525"/>
              </a:gdLst>
              <a:ahLst/>
              <a:cxnLst>
                <a:cxn ang="0">
                  <a:pos x="connsiteX0" y="connsiteY0"/>
                </a:cxn>
                <a:cxn ang="0">
                  <a:pos x="connsiteX1" y="connsiteY1"/>
                </a:cxn>
              </a:cxnLst>
              <a:rect l="l" t="t" r="r" b="b"/>
              <a:pathLst>
                <a:path w="9525" h="9525">
                  <a:moveTo>
                    <a:pt x="8227" y="7419"/>
                  </a:moveTo>
                  <a:cubicBezTo>
                    <a:pt x="9179" y="6466"/>
                    <a:pt x="5369" y="8371"/>
                    <a:pt x="8227" y="7419"/>
                  </a:cubicBezTo>
                  <a:close/>
                </a:path>
              </a:pathLst>
            </a:custGeom>
            <a:grpFill/>
            <a:ln w="9525" cap="flat">
              <a:noFill/>
              <a:prstDash val="solid"/>
              <a:miter/>
            </a:ln>
          </p:spPr>
          <p:txBody>
            <a:bodyPr rtlCol="0" anchor="ctr"/>
            <a:lstStyle/>
            <a:p>
              <a:endParaRPr lang="en-US">
                <a:solidFill>
                  <a:prstClr val="black"/>
                </a:solidFill>
              </a:endParaRPr>
            </a:p>
          </p:txBody>
        </p:sp>
        <p:sp>
          <p:nvSpPr>
            <p:cNvPr id="748" name="Freeform: Shape 747">
              <a:extLst>
                <a:ext uri="{FF2B5EF4-FFF2-40B4-BE49-F238E27FC236}">
                  <a16:creationId xmlns:a16="http://schemas.microsoft.com/office/drawing/2014/main" xmlns="" id="{B470AE7F-2D7D-400E-86A7-85C626770A11}"/>
                </a:ext>
              </a:extLst>
            </p:cNvPr>
            <p:cNvSpPr/>
            <p:nvPr/>
          </p:nvSpPr>
          <p:spPr>
            <a:xfrm>
              <a:off x="7344251" y="168915"/>
              <a:ext cx="9525" cy="9525"/>
            </a:xfrm>
            <a:custGeom>
              <a:avLst/>
              <a:gdLst>
                <a:gd name="connsiteX0" fmla="*/ 7144 w 9525"/>
                <a:gd name="connsiteY0" fmla="*/ 7297 h 9525"/>
                <a:gd name="connsiteX1" fmla="*/ 7144 w 9525"/>
                <a:gd name="connsiteY1" fmla="*/ 10154 h 9525"/>
                <a:gd name="connsiteX2" fmla="*/ 7144 w 9525"/>
                <a:gd name="connsiteY2" fmla="*/ 7297 h 9525"/>
              </a:gdLst>
              <a:ahLst/>
              <a:cxnLst>
                <a:cxn ang="0">
                  <a:pos x="connsiteX0" y="connsiteY0"/>
                </a:cxn>
                <a:cxn ang="0">
                  <a:pos x="connsiteX1" y="connsiteY1"/>
                </a:cxn>
                <a:cxn ang="0">
                  <a:pos x="connsiteX2" y="connsiteY2"/>
                </a:cxn>
              </a:cxnLst>
              <a:rect l="l" t="t" r="r" b="b"/>
              <a:pathLst>
                <a:path w="9525" h="9525">
                  <a:moveTo>
                    <a:pt x="7144" y="7297"/>
                  </a:moveTo>
                  <a:lnTo>
                    <a:pt x="7144" y="10154"/>
                  </a:lnTo>
                  <a:cubicBezTo>
                    <a:pt x="7144" y="10154"/>
                    <a:pt x="7144" y="6344"/>
                    <a:pt x="7144" y="7297"/>
                  </a:cubicBezTo>
                  <a:close/>
                </a:path>
              </a:pathLst>
            </a:custGeom>
            <a:grpFill/>
            <a:ln w="9525" cap="flat">
              <a:noFill/>
              <a:prstDash val="solid"/>
              <a:miter/>
            </a:ln>
          </p:spPr>
          <p:txBody>
            <a:bodyPr rtlCol="0" anchor="ctr"/>
            <a:lstStyle/>
            <a:p>
              <a:endParaRPr lang="en-US">
                <a:solidFill>
                  <a:prstClr val="black"/>
                </a:solidFill>
              </a:endParaRPr>
            </a:p>
          </p:txBody>
        </p:sp>
        <p:sp>
          <p:nvSpPr>
            <p:cNvPr id="749" name="Freeform: Shape 748">
              <a:extLst>
                <a:ext uri="{FF2B5EF4-FFF2-40B4-BE49-F238E27FC236}">
                  <a16:creationId xmlns:a16="http://schemas.microsoft.com/office/drawing/2014/main" xmlns="" id="{1B178F65-DC87-43B5-9FC0-6CA8F3F312AA}"/>
                </a:ext>
              </a:extLst>
            </p:cNvPr>
            <p:cNvSpPr/>
            <p:nvPr/>
          </p:nvSpPr>
          <p:spPr>
            <a:xfrm>
              <a:off x="7319486" y="169935"/>
              <a:ext cx="9525" cy="9525"/>
            </a:xfrm>
            <a:custGeom>
              <a:avLst/>
              <a:gdLst>
                <a:gd name="connsiteX0" fmla="*/ 8096 w 9525"/>
                <a:gd name="connsiteY0" fmla="*/ 9135 h 9525"/>
                <a:gd name="connsiteX1" fmla="*/ 7144 w 9525"/>
                <a:gd name="connsiteY1" fmla="*/ 8182 h 9525"/>
                <a:gd name="connsiteX2" fmla="*/ 8096 w 9525"/>
                <a:gd name="connsiteY2" fmla="*/ 9135 h 9525"/>
              </a:gdLst>
              <a:ahLst/>
              <a:cxnLst>
                <a:cxn ang="0">
                  <a:pos x="connsiteX0" y="connsiteY0"/>
                </a:cxn>
                <a:cxn ang="0">
                  <a:pos x="connsiteX1" y="connsiteY1"/>
                </a:cxn>
                <a:cxn ang="0">
                  <a:pos x="connsiteX2" y="connsiteY2"/>
                </a:cxn>
              </a:cxnLst>
              <a:rect l="l" t="t" r="r" b="b"/>
              <a:pathLst>
                <a:path w="9525" h="9525">
                  <a:moveTo>
                    <a:pt x="8096" y="9135"/>
                  </a:moveTo>
                  <a:cubicBezTo>
                    <a:pt x="8096" y="7230"/>
                    <a:pt x="7144" y="6277"/>
                    <a:pt x="7144" y="8182"/>
                  </a:cubicBezTo>
                  <a:cubicBezTo>
                    <a:pt x="8096" y="8182"/>
                    <a:pt x="8096" y="9135"/>
                    <a:pt x="8096" y="9135"/>
                  </a:cubicBezTo>
                  <a:close/>
                </a:path>
              </a:pathLst>
            </a:custGeom>
            <a:grpFill/>
            <a:ln w="9525" cap="flat">
              <a:noFill/>
              <a:prstDash val="solid"/>
              <a:miter/>
            </a:ln>
          </p:spPr>
          <p:txBody>
            <a:bodyPr rtlCol="0" anchor="ctr"/>
            <a:lstStyle/>
            <a:p>
              <a:endParaRPr lang="en-US">
                <a:solidFill>
                  <a:prstClr val="black"/>
                </a:solidFill>
              </a:endParaRPr>
            </a:p>
          </p:txBody>
        </p:sp>
        <p:sp>
          <p:nvSpPr>
            <p:cNvPr id="750" name="Freeform: Shape 749">
              <a:extLst>
                <a:ext uri="{FF2B5EF4-FFF2-40B4-BE49-F238E27FC236}">
                  <a16:creationId xmlns:a16="http://schemas.microsoft.com/office/drawing/2014/main" xmlns="" id="{681155CF-8869-409A-89E4-0A9BC38E2217}"/>
                </a:ext>
              </a:extLst>
            </p:cNvPr>
            <p:cNvSpPr/>
            <p:nvPr/>
          </p:nvSpPr>
          <p:spPr>
            <a:xfrm>
              <a:off x="7251859" y="164175"/>
              <a:ext cx="9525" cy="9525"/>
            </a:xfrm>
            <a:custGeom>
              <a:avLst/>
              <a:gdLst>
                <a:gd name="connsiteX0" fmla="*/ 7144 w 9525"/>
                <a:gd name="connsiteY0" fmla="*/ 8227 h 9525"/>
                <a:gd name="connsiteX1" fmla="*/ 7144 w 9525"/>
                <a:gd name="connsiteY1" fmla="*/ 8227 h 9525"/>
              </a:gdLst>
              <a:ahLst/>
              <a:cxnLst>
                <a:cxn ang="0">
                  <a:pos x="connsiteX0" y="connsiteY0"/>
                </a:cxn>
                <a:cxn ang="0">
                  <a:pos x="connsiteX1" y="connsiteY1"/>
                </a:cxn>
              </a:cxnLst>
              <a:rect l="l" t="t" r="r" b="b"/>
              <a:pathLst>
                <a:path w="9525" h="9525">
                  <a:moveTo>
                    <a:pt x="7144" y="8227"/>
                  </a:moveTo>
                  <a:cubicBezTo>
                    <a:pt x="7144" y="5369"/>
                    <a:pt x="7144" y="9179"/>
                    <a:pt x="7144" y="8227"/>
                  </a:cubicBezTo>
                  <a:close/>
                </a:path>
              </a:pathLst>
            </a:custGeom>
            <a:grpFill/>
            <a:ln w="9525" cap="flat">
              <a:noFill/>
              <a:prstDash val="solid"/>
              <a:miter/>
            </a:ln>
          </p:spPr>
          <p:txBody>
            <a:bodyPr rtlCol="0" anchor="ctr"/>
            <a:lstStyle/>
            <a:p>
              <a:endParaRPr lang="en-US">
                <a:solidFill>
                  <a:prstClr val="black"/>
                </a:solidFill>
              </a:endParaRPr>
            </a:p>
          </p:txBody>
        </p:sp>
        <p:sp>
          <p:nvSpPr>
            <p:cNvPr id="751" name="Freeform: Shape 750">
              <a:extLst>
                <a:ext uri="{FF2B5EF4-FFF2-40B4-BE49-F238E27FC236}">
                  <a16:creationId xmlns:a16="http://schemas.microsoft.com/office/drawing/2014/main" xmlns="" id="{E57AB052-777C-4C70-8EDE-837C5F7D9C63}"/>
                </a:ext>
              </a:extLst>
            </p:cNvPr>
            <p:cNvSpPr/>
            <p:nvPr/>
          </p:nvSpPr>
          <p:spPr>
            <a:xfrm>
              <a:off x="7710418" y="974916"/>
              <a:ext cx="28575" cy="19050"/>
            </a:xfrm>
            <a:custGeom>
              <a:avLst/>
              <a:gdLst>
                <a:gd name="connsiteX0" fmla="*/ 7689 w 28575"/>
                <a:gd name="connsiteY0" fmla="*/ 15683 h 19050"/>
                <a:gd name="connsiteX1" fmla="*/ 7689 w 28575"/>
                <a:gd name="connsiteY1" fmla="*/ 15683 h 19050"/>
              </a:gdLst>
              <a:ahLst/>
              <a:cxnLst>
                <a:cxn ang="0">
                  <a:pos x="connsiteX0" y="connsiteY0"/>
                </a:cxn>
                <a:cxn ang="0">
                  <a:pos x="connsiteX1" y="connsiteY1"/>
                </a:cxn>
              </a:cxnLst>
              <a:rect l="l" t="t" r="r" b="b"/>
              <a:pathLst>
                <a:path w="28575" h="19050">
                  <a:moveTo>
                    <a:pt x="7689" y="15683"/>
                  </a:moveTo>
                  <a:cubicBezTo>
                    <a:pt x="43884" y="-1462"/>
                    <a:pt x="1974" y="11873"/>
                    <a:pt x="7689" y="15683"/>
                  </a:cubicBezTo>
                  <a:close/>
                </a:path>
              </a:pathLst>
            </a:custGeom>
            <a:grpFill/>
            <a:ln w="9525" cap="flat">
              <a:noFill/>
              <a:prstDash val="solid"/>
              <a:miter/>
            </a:ln>
          </p:spPr>
          <p:txBody>
            <a:bodyPr rtlCol="0" anchor="ctr"/>
            <a:lstStyle/>
            <a:p>
              <a:endParaRPr lang="en-US">
                <a:solidFill>
                  <a:prstClr val="black"/>
                </a:solidFill>
              </a:endParaRPr>
            </a:p>
          </p:txBody>
        </p:sp>
        <p:sp>
          <p:nvSpPr>
            <p:cNvPr id="752" name="Freeform: Shape 751">
              <a:extLst>
                <a:ext uri="{FF2B5EF4-FFF2-40B4-BE49-F238E27FC236}">
                  <a16:creationId xmlns:a16="http://schemas.microsoft.com/office/drawing/2014/main" xmlns="" id="{3E609035-7B2D-479B-9757-43CF1283BAC7}"/>
                </a:ext>
              </a:extLst>
            </p:cNvPr>
            <p:cNvSpPr/>
            <p:nvPr/>
          </p:nvSpPr>
          <p:spPr>
            <a:xfrm>
              <a:off x="7695677" y="936184"/>
              <a:ext cx="19050" cy="28575"/>
            </a:xfrm>
            <a:custGeom>
              <a:avLst/>
              <a:gdLst>
                <a:gd name="connsiteX0" fmla="*/ 12905 w 19050"/>
                <a:gd name="connsiteY0" fmla="*/ 11553 h 28575"/>
                <a:gd name="connsiteX1" fmla="*/ 18620 w 19050"/>
                <a:gd name="connsiteY1" fmla="*/ 30603 h 28575"/>
                <a:gd name="connsiteX2" fmla="*/ 12905 w 19050"/>
                <a:gd name="connsiteY2" fmla="*/ 11553 h 28575"/>
              </a:gdLst>
              <a:ahLst/>
              <a:cxnLst>
                <a:cxn ang="0">
                  <a:pos x="connsiteX0" y="connsiteY0"/>
                </a:cxn>
                <a:cxn ang="0">
                  <a:pos x="connsiteX1" y="connsiteY1"/>
                </a:cxn>
                <a:cxn ang="0">
                  <a:pos x="connsiteX2" y="connsiteY2"/>
                </a:cxn>
              </a:cxnLst>
              <a:rect l="l" t="t" r="r" b="b"/>
              <a:pathLst>
                <a:path w="19050" h="28575">
                  <a:moveTo>
                    <a:pt x="12905" y="11553"/>
                  </a:moveTo>
                  <a:cubicBezTo>
                    <a:pt x="12905" y="40128"/>
                    <a:pt x="-3287" y="10601"/>
                    <a:pt x="18620" y="30603"/>
                  </a:cubicBezTo>
                  <a:cubicBezTo>
                    <a:pt x="30050" y="18221"/>
                    <a:pt x="-4240" y="-1782"/>
                    <a:pt x="12905" y="11553"/>
                  </a:cubicBezTo>
                  <a:close/>
                </a:path>
              </a:pathLst>
            </a:custGeom>
            <a:grpFill/>
            <a:ln w="9525" cap="flat">
              <a:noFill/>
              <a:prstDash val="solid"/>
              <a:miter/>
            </a:ln>
          </p:spPr>
          <p:txBody>
            <a:bodyPr rtlCol="0" anchor="ctr"/>
            <a:lstStyle/>
            <a:p>
              <a:endParaRPr lang="en-US">
                <a:solidFill>
                  <a:prstClr val="black"/>
                </a:solidFill>
              </a:endParaRPr>
            </a:p>
          </p:txBody>
        </p:sp>
        <p:sp>
          <p:nvSpPr>
            <p:cNvPr id="753" name="Freeform: Shape 752">
              <a:extLst>
                <a:ext uri="{FF2B5EF4-FFF2-40B4-BE49-F238E27FC236}">
                  <a16:creationId xmlns:a16="http://schemas.microsoft.com/office/drawing/2014/main" xmlns="" id="{49F179DF-BDE3-404B-9C1A-309AF09674A9}"/>
                </a:ext>
              </a:extLst>
            </p:cNvPr>
            <p:cNvSpPr/>
            <p:nvPr/>
          </p:nvSpPr>
          <p:spPr>
            <a:xfrm>
              <a:off x="7709059" y="9539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54" name="Freeform: Shape 753">
              <a:extLst>
                <a:ext uri="{FF2B5EF4-FFF2-40B4-BE49-F238E27FC236}">
                  <a16:creationId xmlns:a16="http://schemas.microsoft.com/office/drawing/2014/main" xmlns="" id="{4C9FB26A-394F-4A59-8716-B77C833A5427}"/>
                </a:ext>
              </a:extLst>
            </p:cNvPr>
            <p:cNvSpPr/>
            <p:nvPr/>
          </p:nvSpPr>
          <p:spPr>
            <a:xfrm>
              <a:off x="7191389" y="1085809"/>
              <a:ext cx="19050" cy="9525"/>
            </a:xfrm>
            <a:custGeom>
              <a:avLst/>
              <a:gdLst>
                <a:gd name="connsiteX0" fmla="*/ 10464 w 19050"/>
                <a:gd name="connsiteY0" fmla="*/ 9566 h 9525"/>
                <a:gd name="connsiteX1" fmla="*/ 10464 w 19050"/>
                <a:gd name="connsiteY1" fmla="*/ 9566 h 9525"/>
              </a:gdLst>
              <a:ahLst/>
              <a:cxnLst>
                <a:cxn ang="0">
                  <a:pos x="connsiteX0" y="connsiteY0"/>
                </a:cxn>
                <a:cxn ang="0">
                  <a:pos x="connsiteX1" y="connsiteY1"/>
                </a:cxn>
              </a:cxnLst>
              <a:rect l="l" t="t" r="r" b="b"/>
              <a:pathLst>
                <a:path w="19050" h="9525">
                  <a:moveTo>
                    <a:pt x="10464" y="9566"/>
                  </a:moveTo>
                  <a:cubicBezTo>
                    <a:pt x="39039" y="2898"/>
                    <a:pt x="-4776" y="12423"/>
                    <a:pt x="10464" y="9566"/>
                  </a:cubicBezTo>
                  <a:close/>
                </a:path>
              </a:pathLst>
            </a:custGeom>
            <a:grpFill/>
            <a:ln w="9525" cap="flat">
              <a:noFill/>
              <a:prstDash val="solid"/>
              <a:miter/>
            </a:ln>
          </p:spPr>
          <p:txBody>
            <a:bodyPr rtlCol="0" anchor="ctr"/>
            <a:lstStyle/>
            <a:p>
              <a:endParaRPr lang="en-US">
                <a:solidFill>
                  <a:prstClr val="black"/>
                </a:solidFill>
              </a:endParaRPr>
            </a:p>
          </p:txBody>
        </p:sp>
        <p:sp>
          <p:nvSpPr>
            <p:cNvPr id="755" name="Freeform: Shape 754">
              <a:extLst>
                <a:ext uri="{FF2B5EF4-FFF2-40B4-BE49-F238E27FC236}">
                  <a16:creationId xmlns:a16="http://schemas.microsoft.com/office/drawing/2014/main" xmlns="" id="{8B097C0B-6E27-4BD9-9C74-45AFEA374460}"/>
                </a:ext>
              </a:extLst>
            </p:cNvPr>
            <p:cNvSpPr/>
            <p:nvPr/>
          </p:nvSpPr>
          <p:spPr>
            <a:xfrm>
              <a:off x="6890861" y="107680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8096"/>
                    <a:pt x="10001" y="7144"/>
                  </a:cubicBezTo>
                  <a:cubicBezTo>
                    <a:pt x="9049"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56" name="Freeform: Shape 755">
              <a:extLst>
                <a:ext uri="{FF2B5EF4-FFF2-40B4-BE49-F238E27FC236}">
                  <a16:creationId xmlns:a16="http://schemas.microsoft.com/office/drawing/2014/main" xmlns="" id="{1A54344F-3C29-487A-8FE4-95289EC6CF78}"/>
                </a:ext>
              </a:extLst>
            </p:cNvPr>
            <p:cNvSpPr/>
            <p:nvPr/>
          </p:nvSpPr>
          <p:spPr>
            <a:xfrm>
              <a:off x="7185184" y="1099661"/>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7144" y="10954"/>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7" name="Freeform: Shape 756">
              <a:extLst>
                <a:ext uri="{FF2B5EF4-FFF2-40B4-BE49-F238E27FC236}">
                  <a16:creationId xmlns:a16="http://schemas.microsoft.com/office/drawing/2014/main" xmlns="" id="{CDA1671A-AB41-4D6C-A89B-F40E31DDEF50}"/>
                </a:ext>
              </a:extLst>
            </p:cNvPr>
            <p:cNvSpPr/>
            <p:nvPr/>
          </p:nvSpPr>
          <p:spPr>
            <a:xfrm>
              <a:off x="7195344" y="987866"/>
              <a:ext cx="9525" cy="9525"/>
            </a:xfrm>
            <a:custGeom>
              <a:avLst/>
              <a:gdLst>
                <a:gd name="connsiteX0" fmla="*/ 8414 w 9525"/>
                <a:gd name="connsiteY0" fmla="*/ 7496 h 9525"/>
                <a:gd name="connsiteX1" fmla="*/ 8414 w 9525"/>
                <a:gd name="connsiteY1" fmla="*/ 7496 h 9525"/>
              </a:gdLst>
              <a:ahLst/>
              <a:cxnLst>
                <a:cxn ang="0">
                  <a:pos x="connsiteX0" y="connsiteY0"/>
                </a:cxn>
                <a:cxn ang="0">
                  <a:pos x="connsiteX1" y="connsiteY1"/>
                </a:cxn>
              </a:cxnLst>
              <a:rect l="l" t="t" r="r" b="b"/>
              <a:pathLst>
                <a:path w="9525" h="9525">
                  <a:moveTo>
                    <a:pt x="8414" y="7496"/>
                  </a:moveTo>
                  <a:cubicBezTo>
                    <a:pt x="8414" y="5591"/>
                    <a:pt x="5556" y="12259"/>
                    <a:pt x="8414" y="7496"/>
                  </a:cubicBezTo>
                  <a:close/>
                </a:path>
              </a:pathLst>
            </a:custGeom>
            <a:grpFill/>
            <a:ln w="9525" cap="flat">
              <a:noFill/>
              <a:prstDash val="solid"/>
              <a:miter/>
            </a:ln>
          </p:spPr>
          <p:txBody>
            <a:bodyPr rtlCol="0" anchor="ctr"/>
            <a:lstStyle/>
            <a:p>
              <a:endParaRPr lang="en-US">
                <a:solidFill>
                  <a:prstClr val="black"/>
                </a:solidFill>
              </a:endParaRPr>
            </a:p>
          </p:txBody>
        </p:sp>
        <p:sp>
          <p:nvSpPr>
            <p:cNvPr id="758" name="Freeform: Shape 757">
              <a:extLst>
                <a:ext uri="{FF2B5EF4-FFF2-40B4-BE49-F238E27FC236}">
                  <a16:creationId xmlns:a16="http://schemas.microsoft.com/office/drawing/2014/main" xmlns="" id="{A696AB92-4857-456D-9373-F92209477F84}"/>
                </a:ext>
              </a:extLst>
            </p:cNvPr>
            <p:cNvSpPr/>
            <p:nvPr/>
          </p:nvSpPr>
          <p:spPr>
            <a:xfrm>
              <a:off x="7123271" y="1127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9" name="Freeform: Shape 758">
              <a:extLst>
                <a:ext uri="{FF2B5EF4-FFF2-40B4-BE49-F238E27FC236}">
                  <a16:creationId xmlns:a16="http://schemas.microsoft.com/office/drawing/2014/main" xmlns="" id="{7273B6E8-7A33-4DBA-B98D-A4F11070748D}"/>
                </a:ext>
              </a:extLst>
            </p:cNvPr>
            <p:cNvSpPr/>
            <p:nvPr/>
          </p:nvSpPr>
          <p:spPr>
            <a:xfrm>
              <a:off x="7221830" y="952976"/>
              <a:ext cx="19050" cy="19050"/>
            </a:xfrm>
            <a:custGeom>
              <a:avLst/>
              <a:gdLst>
                <a:gd name="connsiteX0" fmla="*/ 18123 w 19050"/>
                <a:gd name="connsiteY0" fmla="*/ 7144 h 19050"/>
                <a:gd name="connsiteX1" fmla="*/ 18123 w 19050"/>
                <a:gd name="connsiteY1" fmla="*/ 7144 h 19050"/>
              </a:gdLst>
              <a:ahLst/>
              <a:cxnLst>
                <a:cxn ang="0">
                  <a:pos x="connsiteX0" y="connsiteY0"/>
                </a:cxn>
                <a:cxn ang="0">
                  <a:pos x="connsiteX1" y="connsiteY1"/>
                </a:cxn>
              </a:cxnLst>
              <a:rect l="l" t="t" r="r" b="b"/>
              <a:pathLst>
                <a:path w="19050" h="19050">
                  <a:moveTo>
                    <a:pt x="18123" y="7144"/>
                  </a:moveTo>
                  <a:cubicBezTo>
                    <a:pt x="11455" y="14764"/>
                    <a:pt x="-2833" y="34766"/>
                    <a:pt x="18123"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0" name="Freeform: Shape 759">
              <a:extLst>
                <a:ext uri="{FF2B5EF4-FFF2-40B4-BE49-F238E27FC236}">
                  <a16:creationId xmlns:a16="http://schemas.microsoft.com/office/drawing/2014/main" xmlns="" id="{4AF724D1-C836-4345-A474-9CA0423755DA}"/>
                </a:ext>
              </a:extLst>
            </p:cNvPr>
            <p:cNvSpPr/>
            <p:nvPr/>
          </p:nvSpPr>
          <p:spPr>
            <a:xfrm>
              <a:off x="6986111" y="10539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1" name="Freeform: Shape 760">
              <a:extLst>
                <a:ext uri="{FF2B5EF4-FFF2-40B4-BE49-F238E27FC236}">
                  <a16:creationId xmlns:a16="http://schemas.microsoft.com/office/drawing/2014/main" xmlns="" id="{B0060E6C-7DE1-4820-973B-3CCC53142093}"/>
                </a:ext>
              </a:extLst>
            </p:cNvPr>
            <p:cNvSpPr/>
            <p:nvPr/>
          </p:nvSpPr>
          <p:spPr>
            <a:xfrm>
              <a:off x="6986111" y="105108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2" name="Freeform: Shape 761">
              <a:extLst>
                <a:ext uri="{FF2B5EF4-FFF2-40B4-BE49-F238E27FC236}">
                  <a16:creationId xmlns:a16="http://schemas.microsoft.com/office/drawing/2014/main" xmlns="" id="{FCBA984B-CF2D-4DFA-A17C-AB925869A5E5}"/>
                </a:ext>
              </a:extLst>
            </p:cNvPr>
            <p:cNvSpPr/>
            <p:nvPr/>
          </p:nvSpPr>
          <p:spPr>
            <a:xfrm>
              <a:off x="7187089" y="10948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857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3" name="Freeform: Shape 762">
              <a:extLst>
                <a:ext uri="{FF2B5EF4-FFF2-40B4-BE49-F238E27FC236}">
                  <a16:creationId xmlns:a16="http://schemas.microsoft.com/office/drawing/2014/main" xmlns="" id="{B4E7C107-FCC7-482D-A620-4CEE448A0FD0}"/>
                </a:ext>
              </a:extLst>
            </p:cNvPr>
            <p:cNvSpPr/>
            <p:nvPr/>
          </p:nvSpPr>
          <p:spPr>
            <a:xfrm>
              <a:off x="7189946" y="1073493"/>
              <a:ext cx="19050" cy="19050"/>
            </a:xfrm>
            <a:custGeom>
              <a:avLst/>
              <a:gdLst>
                <a:gd name="connsiteX0" fmla="*/ 7144 w 19050"/>
                <a:gd name="connsiteY0" fmla="*/ 12356 h 19050"/>
                <a:gd name="connsiteX1" fmla="*/ 7144 w 19050"/>
                <a:gd name="connsiteY1" fmla="*/ 12356 h 19050"/>
              </a:gdLst>
              <a:ahLst/>
              <a:cxnLst>
                <a:cxn ang="0">
                  <a:pos x="connsiteX0" y="connsiteY0"/>
                </a:cxn>
                <a:cxn ang="0">
                  <a:pos x="connsiteX1" y="connsiteY1"/>
                </a:cxn>
              </a:cxnLst>
              <a:rect l="l" t="t" r="r" b="b"/>
              <a:pathLst>
                <a:path w="19050" h="19050">
                  <a:moveTo>
                    <a:pt x="7144" y="12356"/>
                  </a:moveTo>
                  <a:cubicBezTo>
                    <a:pt x="14764" y="8546"/>
                    <a:pt x="16669" y="2831"/>
                    <a:pt x="7144" y="12356"/>
                  </a:cubicBezTo>
                  <a:close/>
                </a:path>
              </a:pathLst>
            </a:custGeom>
            <a:grpFill/>
            <a:ln w="9525" cap="flat">
              <a:noFill/>
              <a:prstDash val="solid"/>
              <a:miter/>
            </a:ln>
          </p:spPr>
          <p:txBody>
            <a:bodyPr rtlCol="0" anchor="ctr"/>
            <a:lstStyle/>
            <a:p>
              <a:endParaRPr lang="en-US">
                <a:solidFill>
                  <a:prstClr val="black"/>
                </a:solidFill>
              </a:endParaRPr>
            </a:p>
          </p:txBody>
        </p:sp>
        <p:sp>
          <p:nvSpPr>
            <p:cNvPr id="764" name="Freeform: Shape 763">
              <a:extLst>
                <a:ext uri="{FF2B5EF4-FFF2-40B4-BE49-F238E27FC236}">
                  <a16:creationId xmlns:a16="http://schemas.microsoft.com/office/drawing/2014/main" xmlns="" id="{9DBECD6E-2989-4DBA-A16F-7C822DAC7CCC}"/>
                </a:ext>
              </a:extLst>
            </p:cNvPr>
            <p:cNvSpPr/>
            <p:nvPr/>
          </p:nvSpPr>
          <p:spPr>
            <a:xfrm>
              <a:off x="7101364" y="1094898"/>
              <a:ext cx="95250" cy="66675"/>
            </a:xfrm>
            <a:custGeom>
              <a:avLst/>
              <a:gdLst>
                <a:gd name="connsiteX0" fmla="*/ 38576 w 95250"/>
                <a:gd name="connsiteY0" fmla="*/ 43339 h 66675"/>
                <a:gd name="connsiteX1" fmla="*/ 30004 w 95250"/>
                <a:gd name="connsiteY1" fmla="*/ 57626 h 66675"/>
                <a:gd name="connsiteX2" fmla="*/ 7144 w 95250"/>
                <a:gd name="connsiteY2" fmla="*/ 62389 h 66675"/>
                <a:gd name="connsiteX3" fmla="*/ 90964 w 95250"/>
                <a:gd name="connsiteY3" fmla="*/ 18574 h 66675"/>
                <a:gd name="connsiteX4" fmla="*/ 88106 w 95250"/>
                <a:gd name="connsiteY4" fmla="*/ 9049 h 66675"/>
                <a:gd name="connsiteX5" fmla="*/ 78581 w 95250"/>
                <a:gd name="connsiteY5" fmla="*/ 7144 h 66675"/>
                <a:gd name="connsiteX6" fmla="*/ 38576 w 95250"/>
                <a:gd name="connsiteY6" fmla="*/ 43339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66675">
                  <a:moveTo>
                    <a:pt x="38576" y="43339"/>
                  </a:moveTo>
                  <a:cubicBezTo>
                    <a:pt x="45244" y="41434"/>
                    <a:pt x="17621" y="51911"/>
                    <a:pt x="30004" y="57626"/>
                  </a:cubicBezTo>
                  <a:cubicBezTo>
                    <a:pt x="28099" y="55721"/>
                    <a:pt x="21431" y="35719"/>
                    <a:pt x="7144" y="62389"/>
                  </a:cubicBezTo>
                  <a:cubicBezTo>
                    <a:pt x="8096" y="81439"/>
                    <a:pt x="71914" y="48101"/>
                    <a:pt x="90964" y="18574"/>
                  </a:cubicBezTo>
                  <a:cubicBezTo>
                    <a:pt x="87154" y="24289"/>
                    <a:pt x="86201" y="20479"/>
                    <a:pt x="88106" y="9049"/>
                  </a:cubicBezTo>
                  <a:cubicBezTo>
                    <a:pt x="83344" y="22384"/>
                    <a:pt x="80486" y="21431"/>
                    <a:pt x="78581" y="7144"/>
                  </a:cubicBezTo>
                  <a:cubicBezTo>
                    <a:pt x="42386" y="33814"/>
                    <a:pt x="47149" y="33814"/>
                    <a:pt x="38576" y="43339"/>
                  </a:cubicBezTo>
                  <a:close/>
                </a:path>
              </a:pathLst>
            </a:custGeom>
            <a:grpFill/>
            <a:ln w="9525" cap="flat">
              <a:noFill/>
              <a:prstDash val="solid"/>
              <a:miter/>
            </a:ln>
          </p:spPr>
          <p:txBody>
            <a:bodyPr rtlCol="0" anchor="ctr"/>
            <a:lstStyle/>
            <a:p>
              <a:endParaRPr lang="en-US">
                <a:solidFill>
                  <a:prstClr val="black"/>
                </a:solidFill>
              </a:endParaRPr>
            </a:p>
          </p:txBody>
        </p:sp>
        <p:sp>
          <p:nvSpPr>
            <p:cNvPr id="765" name="Freeform: Shape 764">
              <a:extLst>
                <a:ext uri="{FF2B5EF4-FFF2-40B4-BE49-F238E27FC236}">
                  <a16:creationId xmlns:a16="http://schemas.microsoft.com/office/drawing/2014/main" xmlns="" id="{3D2EABCF-1723-42B9-ABFF-FC7CC6F418A2}"/>
                </a:ext>
              </a:extLst>
            </p:cNvPr>
            <p:cNvSpPr/>
            <p:nvPr/>
          </p:nvSpPr>
          <p:spPr>
            <a:xfrm>
              <a:off x="7156609" y="111013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66" name="Freeform: Shape 765">
              <a:extLst>
                <a:ext uri="{FF2B5EF4-FFF2-40B4-BE49-F238E27FC236}">
                  <a16:creationId xmlns:a16="http://schemas.microsoft.com/office/drawing/2014/main" xmlns="" id="{ABB1DCDA-8628-431D-B737-D0BF87E0416A}"/>
                </a:ext>
              </a:extLst>
            </p:cNvPr>
            <p:cNvSpPr/>
            <p:nvPr/>
          </p:nvSpPr>
          <p:spPr>
            <a:xfrm>
              <a:off x="7140522" y="1119663"/>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5"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7" name="Freeform: Shape 766">
              <a:extLst>
                <a:ext uri="{FF2B5EF4-FFF2-40B4-BE49-F238E27FC236}">
                  <a16:creationId xmlns:a16="http://schemas.microsoft.com/office/drawing/2014/main" xmlns="" id="{7AD58FB4-6135-41B8-82E5-535D717A56B0}"/>
                </a:ext>
              </a:extLst>
            </p:cNvPr>
            <p:cNvSpPr/>
            <p:nvPr/>
          </p:nvSpPr>
          <p:spPr>
            <a:xfrm>
              <a:off x="7183279" y="1079968"/>
              <a:ext cx="9525" cy="9525"/>
            </a:xfrm>
            <a:custGeom>
              <a:avLst/>
              <a:gdLst>
                <a:gd name="connsiteX0" fmla="*/ 7144 w 9525"/>
                <a:gd name="connsiteY0" fmla="*/ 11597 h 9525"/>
                <a:gd name="connsiteX1" fmla="*/ 7144 w 9525"/>
                <a:gd name="connsiteY1" fmla="*/ 11597 h 9525"/>
              </a:gdLst>
              <a:ahLst/>
              <a:cxnLst>
                <a:cxn ang="0">
                  <a:pos x="connsiteX0" y="connsiteY0"/>
                </a:cxn>
                <a:cxn ang="0">
                  <a:pos x="connsiteX1" y="connsiteY1"/>
                </a:cxn>
              </a:cxnLst>
              <a:rect l="l" t="t" r="r" b="b"/>
              <a:pathLst>
                <a:path w="9525" h="9525">
                  <a:moveTo>
                    <a:pt x="7144" y="11597"/>
                  </a:moveTo>
                  <a:cubicBezTo>
                    <a:pt x="10001" y="2072"/>
                    <a:pt x="7144"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768" name="Freeform: Shape 767">
              <a:extLst>
                <a:ext uri="{FF2B5EF4-FFF2-40B4-BE49-F238E27FC236}">
                  <a16:creationId xmlns:a16="http://schemas.microsoft.com/office/drawing/2014/main" xmlns="" id="{ACC33EB0-E9F8-4C2B-9FEB-1ACF0CC51E74}"/>
                </a:ext>
              </a:extLst>
            </p:cNvPr>
            <p:cNvSpPr/>
            <p:nvPr/>
          </p:nvSpPr>
          <p:spPr>
            <a:xfrm>
              <a:off x="7187089" y="10929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9" name="Freeform: Shape 768">
              <a:extLst>
                <a:ext uri="{FF2B5EF4-FFF2-40B4-BE49-F238E27FC236}">
                  <a16:creationId xmlns:a16="http://schemas.microsoft.com/office/drawing/2014/main" xmlns="" id="{0D063D62-2DA1-46CE-8B19-D5B8120E60E4}"/>
                </a:ext>
              </a:extLst>
            </p:cNvPr>
            <p:cNvSpPr/>
            <p:nvPr/>
          </p:nvSpPr>
          <p:spPr>
            <a:xfrm>
              <a:off x="7083266" y="10910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0" name="Freeform: Shape 769">
              <a:extLst>
                <a:ext uri="{FF2B5EF4-FFF2-40B4-BE49-F238E27FC236}">
                  <a16:creationId xmlns:a16="http://schemas.microsoft.com/office/drawing/2014/main" xmlns="" id="{DA31ED0D-FCA7-4BDC-BC5B-0348C1AC25E1}"/>
                </a:ext>
              </a:extLst>
            </p:cNvPr>
            <p:cNvSpPr/>
            <p:nvPr/>
          </p:nvSpPr>
          <p:spPr>
            <a:xfrm>
              <a:off x="7117711" y="1101262"/>
              <a:ext cx="47625" cy="28575"/>
            </a:xfrm>
            <a:custGeom>
              <a:avLst/>
              <a:gdLst>
                <a:gd name="connsiteX0" fmla="*/ 8894 w 47625"/>
                <a:gd name="connsiteY0" fmla="*/ 30307 h 28575"/>
                <a:gd name="connsiteX1" fmla="*/ 46041 w 47625"/>
                <a:gd name="connsiteY1" fmla="*/ 16972 h 28575"/>
                <a:gd name="connsiteX2" fmla="*/ 43184 w 47625"/>
                <a:gd name="connsiteY2" fmla="*/ 10305 h 28575"/>
                <a:gd name="connsiteX3" fmla="*/ 8894 w 47625"/>
                <a:gd name="connsiteY3" fmla="*/ 30307 h 28575"/>
              </a:gdLst>
              <a:ahLst/>
              <a:cxnLst>
                <a:cxn ang="0">
                  <a:pos x="connsiteX0" y="connsiteY0"/>
                </a:cxn>
                <a:cxn ang="0">
                  <a:pos x="connsiteX1" y="connsiteY1"/>
                </a:cxn>
                <a:cxn ang="0">
                  <a:pos x="connsiteX2" y="connsiteY2"/>
                </a:cxn>
                <a:cxn ang="0">
                  <a:pos x="connsiteX3" y="connsiteY3"/>
                </a:cxn>
              </a:cxnLst>
              <a:rect l="l" t="t" r="r" b="b"/>
              <a:pathLst>
                <a:path w="47625" h="28575">
                  <a:moveTo>
                    <a:pt x="8894" y="30307"/>
                  </a:moveTo>
                  <a:cubicBezTo>
                    <a:pt x="14609" y="28402"/>
                    <a:pt x="37469" y="11257"/>
                    <a:pt x="46041" y="16972"/>
                  </a:cubicBezTo>
                  <a:cubicBezTo>
                    <a:pt x="43184" y="15067"/>
                    <a:pt x="42231" y="12210"/>
                    <a:pt x="43184" y="10305"/>
                  </a:cubicBezTo>
                  <a:cubicBezTo>
                    <a:pt x="25086" y="-3983"/>
                    <a:pt x="321" y="35070"/>
                    <a:pt x="8894" y="30307"/>
                  </a:cubicBezTo>
                  <a:close/>
                </a:path>
              </a:pathLst>
            </a:custGeom>
            <a:grpFill/>
            <a:ln w="9525" cap="flat">
              <a:noFill/>
              <a:prstDash val="solid"/>
              <a:miter/>
            </a:ln>
          </p:spPr>
          <p:txBody>
            <a:bodyPr rtlCol="0" anchor="ctr"/>
            <a:lstStyle/>
            <a:p>
              <a:endParaRPr lang="en-US">
                <a:solidFill>
                  <a:prstClr val="black"/>
                </a:solidFill>
              </a:endParaRPr>
            </a:p>
          </p:txBody>
        </p:sp>
        <p:sp>
          <p:nvSpPr>
            <p:cNvPr id="771" name="Freeform: Shape 770">
              <a:extLst>
                <a:ext uri="{FF2B5EF4-FFF2-40B4-BE49-F238E27FC236}">
                  <a16:creationId xmlns:a16="http://schemas.microsoft.com/office/drawing/2014/main" xmlns="" id="{95943735-5A5D-4599-A97C-F4585B1D3A9F}"/>
                </a:ext>
              </a:extLst>
            </p:cNvPr>
            <p:cNvSpPr/>
            <p:nvPr/>
          </p:nvSpPr>
          <p:spPr>
            <a:xfrm>
              <a:off x="7176611" y="10853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2" name="Freeform: Shape 771">
              <a:extLst>
                <a:ext uri="{FF2B5EF4-FFF2-40B4-BE49-F238E27FC236}">
                  <a16:creationId xmlns:a16="http://schemas.microsoft.com/office/drawing/2014/main" xmlns="" id="{B976CAF0-2FC3-4624-BD79-59E133D90D7B}"/>
                </a:ext>
              </a:extLst>
            </p:cNvPr>
            <p:cNvSpPr/>
            <p:nvPr/>
          </p:nvSpPr>
          <p:spPr>
            <a:xfrm>
              <a:off x="7184231" y="1098708"/>
              <a:ext cx="57150" cy="38100"/>
            </a:xfrm>
            <a:custGeom>
              <a:avLst/>
              <a:gdLst>
                <a:gd name="connsiteX0" fmla="*/ 53816 w 57150"/>
                <a:gd name="connsiteY0" fmla="*/ 28099 h 38100"/>
                <a:gd name="connsiteX1" fmla="*/ 7144 w 57150"/>
                <a:gd name="connsiteY1" fmla="*/ 39529 h 38100"/>
                <a:gd name="connsiteX2" fmla="*/ 10954 w 57150"/>
                <a:gd name="connsiteY2" fmla="*/ 24289 h 38100"/>
                <a:gd name="connsiteX3" fmla="*/ 35719 w 57150"/>
                <a:gd name="connsiteY3" fmla="*/ 7144 h 38100"/>
                <a:gd name="connsiteX4" fmla="*/ 53816 w 57150"/>
                <a:gd name="connsiteY4" fmla="*/ 28099 h 38100"/>
                <a:gd name="connsiteX5" fmla="*/ 49054 w 57150"/>
                <a:gd name="connsiteY5" fmla="*/ 30956 h 38100"/>
                <a:gd name="connsiteX6" fmla="*/ 46196 w 57150"/>
                <a:gd name="connsiteY6" fmla="*/ 30004 h 38100"/>
                <a:gd name="connsiteX7" fmla="*/ 49054 w 57150"/>
                <a:gd name="connsiteY7" fmla="*/ 3095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38100">
                  <a:moveTo>
                    <a:pt x="53816" y="28099"/>
                  </a:moveTo>
                  <a:cubicBezTo>
                    <a:pt x="41434" y="30956"/>
                    <a:pt x="28099" y="42386"/>
                    <a:pt x="7144" y="39529"/>
                  </a:cubicBezTo>
                  <a:cubicBezTo>
                    <a:pt x="7144" y="37624"/>
                    <a:pt x="13811" y="24289"/>
                    <a:pt x="10954" y="24289"/>
                  </a:cubicBezTo>
                  <a:cubicBezTo>
                    <a:pt x="22384" y="49054"/>
                    <a:pt x="16669" y="19526"/>
                    <a:pt x="35719" y="7144"/>
                  </a:cubicBezTo>
                  <a:cubicBezTo>
                    <a:pt x="30956" y="43339"/>
                    <a:pt x="53816" y="24289"/>
                    <a:pt x="53816" y="28099"/>
                  </a:cubicBezTo>
                  <a:close/>
                  <a:moveTo>
                    <a:pt x="49054" y="30956"/>
                  </a:moveTo>
                  <a:lnTo>
                    <a:pt x="46196" y="30004"/>
                  </a:lnTo>
                  <a:cubicBezTo>
                    <a:pt x="47149" y="31909"/>
                    <a:pt x="48101" y="31909"/>
                    <a:pt x="49054" y="30956"/>
                  </a:cubicBezTo>
                  <a:close/>
                </a:path>
              </a:pathLst>
            </a:custGeom>
            <a:grpFill/>
            <a:ln w="9525" cap="flat">
              <a:noFill/>
              <a:prstDash val="solid"/>
              <a:miter/>
            </a:ln>
          </p:spPr>
          <p:txBody>
            <a:bodyPr rtlCol="0" anchor="ctr"/>
            <a:lstStyle/>
            <a:p>
              <a:endParaRPr lang="en-US">
                <a:solidFill>
                  <a:prstClr val="black"/>
                </a:solidFill>
              </a:endParaRPr>
            </a:p>
          </p:txBody>
        </p:sp>
        <p:sp>
          <p:nvSpPr>
            <p:cNvPr id="773" name="Freeform: Shape 772">
              <a:extLst>
                <a:ext uri="{FF2B5EF4-FFF2-40B4-BE49-F238E27FC236}">
                  <a16:creationId xmlns:a16="http://schemas.microsoft.com/office/drawing/2014/main" xmlns="" id="{0D76597C-48F4-4F99-B5DF-5C4E0D12986B}"/>
                </a:ext>
              </a:extLst>
            </p:cNvPr>
            <p:cNvSpPr/>
            <p:nvPr/>
          </p:nvSpPr>
          <p:spPr>
            <a:xfrm>
              <a:off x="7660481" y="94630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4" name="Freeform: Shape 773">
              <a:extLst>
                <a:ext uri="{FF2B5EF4-FFF2-40B4-BE49-F238E27FC236}">
                  <a16:creationId xmlns:a16="http://schemas.microsoft.com/office/drawing/2014/main" xmlns="" id="{CF1B1C8F-2EAB-4D4F-80FC-FFA95F08AB59}"/>
                </a:ext>
              </a:extLst>
            </p:cNvPr>
            <p:cNvSpPr/>
            <p:nvPr/>
          </p:nvSpPr>
          <p:spPr>
            <a:xfrm>
              <a:off x="7327106" y="97583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5" name="Freeform: Shape 774">
              <a:extLst>
                <a:ext uri="{FF2B5EF4-FFF2-40B4-BE49-F238E27FC236}">
                  <a16:creationId xmlns:a16="http://schemas.microsoft.com/office/drawing/2014/main" xmlns="" id="{B64C7F32-D4D1-4B09-8039-C12E7FF3583E}"/>
                </a:ext>
              </a:extLst>
            </p:cNvPr>
            <p:cNvSpPr/>
            <p:nvPr/>
          </p:nvSpPr>
          <p:spPr>
            <a:xfrm>
              <a:off x="7362349" y="941172"/>
              <a:ext cx="9525" cy="9525"/>
            </a:xfrm>
            <a:custGeom>
              <a:avLst/>
              <a:gdLst>
                <a:gd name="connsiteX0" fmla="*/ 7144 w 9525"/>
                <a:gd name="connsiteY0" fmla="*/ 9422 h 9525"/>
                <a:gd name="connsiteX1" fmla="*/ 9049 w 9525"/>
                <a:gd name="connsiteY1" fmla="*/ 7517 h 9525"/>
                <a:gd name="connsiteX2" fmla="*/ 7144 w 9525"/>
                <a:gd name="connsiteY2" fmla="*/ 9422 h 9525"/>
              </a:gdLst>
              <a:ahLst/>
              <a:cxnLst>
                <a:cxn ang="0">
                  <a:pos x="connsiteX0" y="connsiteY0"/>
                </a:cxn>
                <a:cxn ang="0">
                  <a:pos x="connsiteX1" y="connsiteY1"/>
                </a:cxn>
                <a:cxn ang="0">
                  <a:pos x="connsiteX2" y="connsiteY2"/>
                </a:cxn>
              </a:cxnLst>
              <a:rect l="l" t="t" r="r" b="b"/>
              <a:pathLst>
                <a:path w="9525" h="9525">
                  <a:moveTo>
                    <a:pt x="7144" y="9422"/>
                  </a:moveTo>
                  <a:lnTo>
                    <a:pt x="9049" y="7517"/>
                  </a:lnTo>
                  <a:cubicBezTo>
                    <a:pt x="8096" y="6565"/>
                    <a:pt x="7144" y="7517"/>
                    <a:pt x="7144" y="9422"/>
                  </a:cubicBezTo>
                  <a:close/>
                </a:path>
              </a:pathLst>
            </a:custGeom>
            <a:grpFill/>
            <a:ln w="9525" cap="flat">
              <a:noFill/>
              <a:prstDash val="solid"/>
              <a:miter/>
            </a:ln>
          </p:spPr>
          <p:txBody>
            <a:bodyPr rtlCol="0" anchor="ctr"/>
            <a:lstStyle/>
            <a:p>
              <a:endParaRPr lang="en-US">
                <a:solidFill>
                  <a:prstClr val="black"/>
                </a:solidFill>
              </a:endParaRPr>
            </a:p>
          </p:txBody>
        </p:sp>
        <p:sp>
          <p:nvSpPr>
            <p:cNvPr id="776" name="Freeform: Shape 775">
              <a:extLst>
                <a:ext uri="{FF2B5EF4-FFF2-40B4-BE49-F238E27FC236}">
                  <a16:creationId xmlns:a16="http://schemas.microsoft.com/office/drawing/2014/main" xmlns="" id="{319CD144-7C6D-4D8F-B96A-754C1E76CC25}"/>
                </a:ext>
              </a:extLst>
            </p:cNvPr>
            <p:cNvSpPr/>
            <p:nvPr/>
          </p:nvSpPr>
          <p:spPr>
            <a:xfrm>
              <a:off x="7639103" y="94821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7" name="Freeform: Shape 776">
              <a:extLst>
                <a:ext uri="{FF2B5EF4-FFF2-40B4-BE49-F238E27FC236}">
                  <a16:creationId xmlns:a16="http://schemas.microsoft.com/office/drawing/2014/main" xmlns="" id="{FCCA25E2-420E-4638-B44F-C9E450BA2125}"/>
                </a:ext>
              </a:extLst>
            </p:cNvPr>
            <p:cNvSpPr/>
            <p:nvPr/>
          </p:nvSpPr>
          <p:spPr>
            <a:xfrm>
              <a:off x="7474744" y="94345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8" name="Freeform: Shape 777">
              <a:extLst>
                <a:ext uri="{FF2B5EF4-FFF2-40B4-BE49-F238E27FC236}">
                  <a16:creationId xmlns:a16="http://schemas.microsoft.com/office/drawing/2014/main" xmlns="" id="{53B6F233-1DD8-42F1-92A4-5BEF02DD3B65}"/>
                </a:ext>
              </a:extLst>
            </p:cNvPr>
            <p:cNvSpPr/>
            <p:nvPr/>
          </p:nvSpPr>
          <p:spPr>
            <a:xfrm>
              <a:off x="7361396" y="9430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79" name="Freeform: Shape 778">
              <a:extLst>
                <a:ext uri="{FF2B5EF4-FFF2-40B4-BE49-F238E27FC236}">
                  <a16:creationId xmlns:a16="http://schemas.microsoft.com/office/drawing/2014/main" xmlns="" id="{EA9F2E1D-71E2-4168-BC99-12F8981EE140}"/>
                </a:ext>
              </a:extLst>
            </p:cNvPr>
            <p:cNvSpPr/>
            <p:nvPr/>
          </p:nvSpPr>
          <p:spPr>
            <a:xfrm>
              <a:off x="7306151" y="95297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0" name="Freeform: Shape 779">
              <a:extLst>
                <a:ext uri="{FF2B5EF4-FFF2-40B4-BE49-F238E27FC236}">
                  <a16:creationId xmlns:a16="http://schemas.microsoft.com/office/drawing/2014/main" xmlns="" id="{6C8CDA0E-1B7F-460A-B3CE-6DB7F489BE48}"/>
                </a:ext>
              </a:extLst>
            </p:cNvPr>
            <p:cNvSpPr/>
            <p:nvPr/>
          </p:nvSpPr>
          <p:spPr>
            <a:xfrm>
              <a:off x="7310914" y="9767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781" name="Freeform: Shape 780">
              <a:extLst>
                <a:ext uri="{FF2B5EF4-FFF2-40B4-BE49-F238E27FC236}">
                  <a16:creationId xmlns:a16="http://schemas.microsoft.com/office/drawing/2014/main" xmlns="" id="{3CE68C7A-185A-4A34-A51A-2B583301B5FB}"/>
                </a:ext>
              </a:extLst>
            </p:cNvPr>
            <p:cNvSpPr/>
            <p:nvPr/>
          </p:nvSpPr>
          <p:spPr>
            <a:xfrm>
              <a:off x="7249001"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9049"/>
                  </a:lnTo>
                  <a:cubicBezTo>
                    <a:pt x="8096" y="8096"/>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2" name="Freeform: Shape 781">
              <a:extLst>
                <a:ext uri="{FF2B5EF4-FFF2-40B4-BE49-F238E27FC236}">
                  <a16:creationId xmlns:a16="http://schemas.microsoft.com/office/drawing/2014/main" xmlns="" id="{FB7682D5-F952-46E8-9BD1-8A534AA30C2E}"/>
                </a:ext>
              </a:extLst>
            </p:cNvPr>
            <p:cNvSpPr/>
            <p:nvPr/>
          </p:nvSpPr>
          <p:spPr>
            <a:xfrm>
              <a:off x="7305199" y="9720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3" name="Freeform: Shape 782">
              <a:extLst>
                <a:ext uri="{FF2B5EF4-FFF2-40B4-BE49-F238E27FC236}">
                  <a16:creationId xmlns:a16="http://schemas.microsoft.com/office/drawing/2014/main" xmlns="" id="{0E7D18A5-0642-44AD-BD95-E0F448E90858}"/>
                </a:ext>
              </a:extLst>
            </p:cNvPr>
            <p:cNvSpPr/>
            <p:nvPr/>
          </p:nvSpPr>
          <p:spPr>
            <a:xfrm>
              <a:off x="7677626" y="9701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4" name="Freeform: Shape 783">
              <a:extLst>
                <a:ext uri="{FF2B5EF4-FFF2-40B4-BE49-F238E27FC236}">
                  <a16:creationId xmlns:a16="http://schemas.microsoft.com/office/drawing/2014/main" xmlns="" id="{9A37342B-4E0A-4376-A96B-9A3CD732E316}"/>
                </a:ext>
              </a:extLst>
            </p:cNvPr>
            <p:cNvSpPr/>
            <p:nvPr/>
          </p:nvSpPr>
          <p:spPr>
            <a:xfrm>
              <a:off x="7682389" y="95583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5" name="Freeform: Shape 784">
              <a:extLst>
                <a:ext uri="{FF2B5EF4-FFF2-40B4-BE49-F238E27FC236}">
                  <a16:creationId xmlns:a16="http://schemas.microsoft.com/office/drawing/2014/main" xmlns="" id="{0E72A33A-1F43-4915-8F3D-1B27AB685957}"/>
                </a:ext>
              </a:extLst>
            </p:cNvPr>
            <p:cNvSpPr/>
            <p:nvPr/>
          </p:nvSpPr>
          <p:spPr>
            <a:xfrm>
              <a:off x="7546181" y="962562"/>
              <a:ext cx="9525" cy="9525"/>
            </a:xfrm>
            <a:custGeom>
              <a:avLst/>
              <a:gdLst>
                <a:gd name="connsiteX0" fmla="*/ 7144 w 9525"/>
                <a:gd name="connsiteY0" fmla="*/ 8035 h 9525"/>
                <a:gd name="connsiteX1" fmla="*/ 9049 w 9525"/>
                <a:gd name="connsiteY1" fmla="*/ 11845 h 9525"/>
                <a:gd name="connsiteX2" fmla="*/ 7144 w 9525"/>
                <a:gd name="connsiteY2" fmla="*/ 8035 h 9525"/>
              </a:gdLst>
              <a:ahLst/>
              <a:cxnLst>
                <a:cxn ang="0">
                  <a:pos x="connsiteX0" y="connsiteY0"/>
                </a:cxn>
                <a:cxn ang="0">
                  <a:pos x="connsiteX1" y="connsiteY1"/>
                </a:cxn>
                <a:cxn ang="0">
                  <a:pos x="connsiteX2" y="connsiteY2"/>
                </a:cxn>
              </a:cxnLst>
              <a:rect l="l" t="t" r="r" b="b"/>
              <a:pathLst>
                <a:path w="9525" h="9525">
                  <a:moveTo>
                    <a:pt x="7144" y="8035"/>
                  </a:moveTo>
                  <a:cubicBezTo>
                    <a:pt x="8096" y="8987"/>
                    <a:pt x="10001" y="10892"/>
                    <a:pt x="9049" y="11845"/>
                  </a:cubicBezTo>
                  <a:cubicBezTo>
                    <a:pt x="10001" y="9940"/>
                    <a:pt x="10001" y="5177"/>
                    <a:pt x="7144" y="8035"/>
                  </a:cubicBezTo>
                  <a:close/>
                </a:path>
              </a:pathLst>
            </a:custGeom>
            <a:grpFill/>
            <a:ln w="9525" cap="flat">
              <a:noFill/>
              <a:prstDash val="solid"/>
              <a:miter/>
            </a:ln>
          </p:spPr>
          <p:txBody>
            <a:bodyPr rtlCol="0" anchor="ctr"/>
            <a:lstStyle/>
            <a:p>
              <a:endParaRPr lang="en-US">
                <a:solidFill>
                  <a:prstClr val="black"/>
                </a:solidFill>
              </a:endParaRPr>
            </a:p>
          </p:txBody>
        </p:sp>
        <p:sp>
          <p:nvSpPr>
            <p:cNvPr id="786" name="Freeform: Shape 785">
              <a:extLst>
                <a:ext uri="{FF2B5EF4-FFF2-40B4-BE49-F238E27FC236}">
                  <a16:creationId xmlns:a16="http://schemas.microsoft.com/office/drawing/2014/main" xmlns="" id="{9AA4E2EB-C777-458F-855B-9ADA37EC36D8}"/>
                </a:ext>
              </a:extLst>
            </p:cNvPr>
            <p:cNvSpPr/>
            <p:nvPr/>
          </p:nvSpPr>
          <p:spPr>
            <a:xfrm>
              <a:off x="7672864" y="1051083"/>
              <a:ext cx="9525" cy="9525"/>
            </a:xfrm>
            <a:custGeom>
              <a:avLst/>
              <a:gdLst>
                <a:gd name="connsiteX0" fmla="*/ 7144 w 9525"/>
                <a:gd name="connsiteY0" fmla="*/ 10001 h 9525"/>
                <a:gd name="connsiteX1" fmla="*/ 8096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8096" y="8096"/>
                    <a:pt x="8096" y="7144"/>
                  </a:cubicBezTo>
                  <a:cubicBezTo>
                    <a:pt x="8096"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87" name="Freeform: Shape 786">
              <a:extLst>
                <a:ext uri="{FF2B5EF4-FFF2-40B4-BE49-F238E27FC236}">
                  <a16:creationId xmlns:a16="http://schemas.microsoft.com/office/drawing/2014/main" xmlns="" id="{9A453440-392F-424A-B21E-4D8965D992DC}"/>
                </a:ext>
              </a:extLst>
            </p:cNvPr>
            <p:cNvSpPr/>
            <p:nvPr/>
          </p:nvSpPr>
          <p:spPr>
            <a:xfrm>
              <a:off x="7673816" y="10491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88" name="Freeform: Shape 787">
              <a:extLst>
                <a:ext uri="{FF2B5EF4-FFF2-40B4-BE49-F238E27FC236}">
                  <a16:creationId xmlns:a16="http://schemas.microsoft.com/office/drawing/2014/main" xmlns="" id="{8B814CCC-DC66-4FC5-9B5B-76D22F3EB38D}"/>
                </a:ext>
              </a:extLst>
            </p:cNvPr>
            <p:cNvSpPr/>
            <p:nvPr/>
          </p:nvSpPr>
          <p:spPr>
            <a:xfrm>
              <a:off x="7538561" y="106346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9" name="Freeform: Shape 788">
              <a:extLst>
                <a:ext uri="{FF2B5EF4-FFF2-40B4-BE49-F238E27FC236}">
                  <a16:creationId xmlns:a16="http://schemas.microsoft.com/office/drawing/2014/main" xmlns="" id="{0B9B94CC-B643-44CF-A2D4-A6BDDCBA3E83}"/>
                </a:ext>
              </a:extLst>
            </p:cNvPr>
            <p:cNvSpPr/>
            <p:nvPr/>
          </p:nvSpPr>
          <p:spPr>
            <a:xfrm>
              <a:off x="7679789" y="929163"/>
              <a:ext cx="19050" cy="38100"/>
            </a:xfrm>
            <a:custGeom>
              <a:avLst/>
              <a:gdLst>
                <a:gd name="connsiteX0" fmla="*/ 13553 w 19050"/>
                <a:gd name="connsiteY0" fmla="*/ 35719 h 38100"/>
                <a:gd name="connsiteX1" fmla="*/ 18316 w 19050"/>
                <a:gd name="connsiteY1" fmla="*/ 7144 h 38100"/>
                <a:gd name="connsiteX2" fmla="*/ 13553 w 19050"/>
                <a:gd name="connsiteY2" fmla="*/ 35719 h 38100"/>
              </a:gdLst>
              <a:ahLst/>
              <a:cxnLst>
                <a:cxn ang="0">
                  <a:pos x="connsiteX0" y="connsiteY0"/>
                </a:cxn>
                <a:cxn ang="0">
                  <a:pos x="connsiteX1" y="connsiteY1"/>
                </a:cxn>
                <a:cxn ang="0">
                  <a:pos x="connsiteX2" y="connsiteY2"/>
                </a:cxn>
              </a:cxnLst>
              <a:rect l="l" t="t" r="r" b="b"/>
              <a:pathLst>
                <a:path w="19050" h="38100">
                  <a:moveTo>
                    <a:pt x="13553" y="35719"/>
                  </a:moveTo>
                  <a:cubicBezTo>
                    <a:pt x="14506" y="27146"/>
                    <a:pt x="25936" y="11906"/>
                    <a:pt x="18316" y="7144"/>
                  </a:cubicBezTo>
                  <a:cubicBezTo>
                    <a:pt x="-1687" y="15716"/>
                    <a:pt x="10696" y="27146"/>
                    <a:pt x="13553" y="35719"/>
                  </a:cubicBezTo>
                  <a:close/>
                </a:path>
              </a:pathLst>
            </a:custGeom>
            <a:grpFill/>
            <a:ln w="9525" cap="flat">
              <a:noFill/>
              <a:prstDash val="solid"/>
              <a:miter/>
            </a:ln>
          </p:spPr>
          <p:txBody>
            <a:bodyPr rtlCol="0" anchor="ctr"/>
            <a:lstStyle/>
            <a:p>
              <a:endParaRPr lang="en-US">
                <a:solidFill>
                  <a:prstClr val="black"/>
                </a:solidFill>
              </a:endParaRPr>
            </a:p>
          </p:txBody>
        </p:sp>
        <p:sp>
          <p:nvSpPr>
            <p:cNvPr id="790" name="Freeform: Shape 789">
              <a:extLst>
                <a:ext uri="{FF2B5EF4-FFF2-40B4-BE49-F238E27FC236}">
                  <a16:creationId xmlns:a16="http://schemas.microsoft.com/office/drawing/2014/main" xmlns="" id="{4ECAE63D-8525-4832-9B4B-9EF5843C56A4}"/>
                </a:ext>
              </a:extLst>
            </p:cNvPr>
            <p:cNvSpPr/>
            <p:nvPr/>
          </p:nvSpPr>
          <p:spPr>
            <a:xfrm>
              <a:off x="7686199" y="10344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91" name="Freeform: Shape 790">
              <a:extLst>
                <a:ext uri="{FF2B5EF4-FFF2-40B4-BE49-F238E27FC236}">
                  <a16:creationId xmlns:a16="http://schemas.microsoft.com/office/drawing/2014/main" xmlns="" id="{CA634068-5AB9-42EA-AF09-699910F3C9EF}"/>
                </a:ext>
              </a:extLst>
            </p:cNvPr>
            <p:cNvSpPr/>
            <p:nvPr/>
          </p:nvSpPr>
          <p:spPr>
            <a:xfrm>
              <a:off x="7265194" y="11072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2" name="Freeform: Shape 791">
              <a:extLst>
                <a:ext uri="{FF2B5EF4-FFF2-40B4-BE49-F238E27FC236}">
                  <a16:creationId xmlns:a16="http://schemas.microsoft.com/office/drawing/2014/main" xmlns="" id="{9CDC5003-8C0A-43D3-ABF3-33912A94398F}"/>
                </a:ext>
              </a:extLst>
            </p:cNvPr>
            <p:cNvSpPr/>
            <p:nvPr/>
          </p:nvSpPr>
          <p:spPr>
            <a:xfrm>
              <a:off x="7677626" y="98059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3" name="Freeform: Shape 792">
              <a:extLst>
                <a:ext uri="{FF2B5EF4-FFF2-40B4-BE49-F238E27FC236}">
                  <a16:creationId xmlns:a16="http://schemas.microsoft.com/office/drawing/2014/main" xmlns="" id="{9BE2987D-7CF8-45FD-9B95-1385C99FE9D0}"/>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4" name="Freeform: Shape 793">
              <a:extLst>
                <a:ext uri="{FF2B5EF4-FFF2-40B4-BE49-F238E27FC236}">
                  <a16:creationId xmlns:a16="http://schemas.microsoft.com/office/drawing/2014/main" xmlns="" id="{C47FD27D-FB92-43BF-85F9-406E9248BCE7}"/>
                </a:ext>
              </a:extLst>
            </p:cNvPr>
            <p:cNvSpPr/>
            <p:nvPr/>
          </p:nvSpPr>
          <p:spPr>
            <a:xfrm>
              <a:off x="7272814" y="957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5" name="Freeform: Shape 794">
              <a:extLst>
                <a:ext uri="{FF2B5EF4-FFF2-40B4-BE49-F238E27FC236}">
                  <a16:creationId xmlns:a16="http://schemas.microsoft.com/office/drawing/2014/main" xmlns="" id="{ACC26871-DE7A-4E76-ABA2-545CB60BA036}"/>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6" name="Freeform: Shape 795">
              <a:extLst>
                <a:ext uri="{FF2B5EF4-FFF2-40B4-BE49-F238E27FC236}">
                  <a16:creationId xmlns:a16="http://schemas.microsoft.com/office/drawing/2014/main" xmlns="" id="{54E04102-21FA-4A50-8ED2-A37F920F882A}"/>
                </a:ext>
              </a:extLst>
            </p:cNvPr>
            <p:cNvSpPr/>
            <p:nvPr/>
          </p:nvSpPr>
          <p:spPr>
            <a:xfrm>
              <a:off x="7399496" y="106156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797" name="Freeform: Shape 796">
              <a:extLst>
                <a:ext uri="{FF2B5EF4-FFF2-40B4-BE49-F238E27FC236}">
                  <a16:creationId xmlns:a16="http://schemas.microsoft.com/office/drawing/2014/main" xmlns="" id="{A9E15873-4A65-4572-B496-AA8B6B47FF95}"/>
                </a:ext>
              </a:extLst>
            </p:cNvPr>
            <p:cNvSpPr/>
            <p:nvPr/>
          </p:nvSpPr>
          <p:spPr>
            <a:xfrm>
              <a:off x="7381637" y="105775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798" name="Freeform: Shape 797">
              <a:extLst>
                <a:ext uri="{FF2B5EF4-FFF2-40B4-BE49-F238E27FC236}">
                  <a16:creationId xmlns:a16="http://schemas.microsoft.com/office/drawing/2014/main" xmlns="" id="{8FAE8C77-7C60-4B70-A796-BC15B2E09E3B}"/>
                </a:ext>
              </a:extLst>
            </p:cNvPr>
            <p:cNvSpPr/>
            <p:nvPr/>
          </p:nvSpPr>
          <p:spPr>
            <a:xfrm>
              <a:off x="7537609" y="93868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7144" y="7144"/>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9" name="Freeform: Shape 798">
              <a:extLst>
                <a:ext uri="{FF2B5EF4-FFF2-40B4-BE49-F238E27FC236}">
                  <a16:creationId xmlns:a16="http://schemas.microsoft.com/office/drawing/2014/main" xmlns="" id="{37B30984-7A85-465D-93FA-F6A0545EC851}"/>
                </a:ext>
              </a:extLst>
            </p:cNvPr>
            <p:cNvSpPr/>
            <p:nvPr/>
          </p:nvSpPr>
          <p:spPr>
            <a:xfrm>
              <a:off x="7282339" y="110632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9049"/>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0" name="Freeform: Shape 799">
              <a:extLst>
                <a:ext uri="{FF2B5EF4-FFF2-40B4-BE49-F238E27FC236}">
                  <a16:creationId xmlns:a16="http://schemas.microsoft.com/office/drawing/2014/main" xmlns="" id="{2FE729B2-F16C-4AB4-9ADA-C391AE855145}"/>
                </a:ext>
              </a:extLst>
            </p:cNvPr>
            <p:cNvSpPr/>
            <p:nvPr/>
          </p:nvSpPr>
          <p:spPr>
            <a:xfrm>
              <a:off x="7422594" y="103298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1" name="Freeform: Shape 800">
              <a:extLst>
                <a:ext uri="{FF2B5EF4-FFF2-40B4-BE49-F238E27FC236}">
                  <a16:creationId xmlns:a16="http://schemas.microsoft.com/office/drawing/2014/main" xmlns="" id="{C0B39135-58DD-43A2-A28A-5C53923E31C9}"/>
                </a:ext>
              </a:extLst>
            </p:cNvPr>
            <p:cNvSpPr/>
            <p:nvPr/>
          </p:nvSpPr>
          <p:spPr>
            <a:xfrm>
              <a:off x="7425192" y="1022754"/>
              <a:ext cx="19050" cy="28575"/>
            </a:xfrm>
            <a:custGeom>
              <a:avLst/>
              <a:gdLst>
                <a:gd name="connsiteX0" fmla="*/ 14786 w 19050"/>
                <a:gd name="connsiteY0" fmla="*/ 20233 h 28575"/>
                <a:gd name="connsiteX1" fmla="*/ 14786 w 19050"/>
                <a:gd name="connsiteY1" fmla="*/ 20233 h 28575"/>
              </a:gdLst>
              <a:ahLst/>
              <a:cxnLst>
                <a:cxn ang="0">
                  <a:pos x="connsiteX0" y="connsiteY0"/>
                </a:cxn>
                <a:cxn ang="0">
                  <a:pos x="connsiteX1" y="connsiteY1"/>
                </a:cxn>
              </a:cxnLst>
              <a:rect l="l" t="t" r="r" b="b"/>
              <a:pathLst>
                <a:path w="19050" h="28575">
                  <a:moveTo>
                    <a:pt x="14786" y="20233"/>
                  </a:moveTo>
                  <a:cubicBezTo>
                    <a:pt x="26216" y="-15009"/>
                    <a:pt x="-7122" y="33568"/>
                    <a:pt x="14786" y="20233"/>
                  </a:cubicBezTo>
                  <a:close/>
                </a:path>
              </a:pathLst>
            </a:custGeom>
            <a:grpFill/>
            <a:ln w="9525" cap="flat">
              <a:noFill/>
              <a:prstDash val="solid"/>
              <a:miter/>
            </a:ln>
          </p:spPr>
          <p:txBody>
            <a:bodyPr rtlCol="0" anchor="ctr"/>
            <a:lstStyle/>
            <a:p>
              <a:endParaRPr lang="en-US">
                <a:solidFill>
                  <a:prstClr val="black"/>
                </a:solidFill>
              </a:endParaRPr>
            </a:p>
          </p:txBody>
        </p:sp>
        <p:sp>
          <p:nvSpPr>
            <p:cNvPr id="802" name="Freeform: Shape 801">
              <a:extLst>
                <a:ext uri="{FF2B5EF4-FFF2-40B4-BE49-F238E27FC236}">
                  <a16:creationId xmlns:a16="http://schemas.microsoft.com/office/drawing/2014/main" xmlns="" id="{88B0D180-5D43-4383-A1A5-530FE63F3A5F}"/>
                </a:ext>
              </a:extLst>
            </p:cNvPr>
            <p:cNvSpPr/>
            <p:nvPr/>
          </p:nvSpPr>
          <p:spPr>
            <a:xfrm>
              <a:off x="7430929" y="103774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3" name="Freeform: Shape 802">
              <a:extLst>
                <a:ext uri="{FF2B5EF4-FFF2-40B4-BE49-F238E27FC236}">
                  <a16:creationId xmlns:a16="http://schemas.microsoft.com/office/drawing/2014/main" xmlns="" id="{3B27B388-8090-49F5-9D3F-7241CD2F0D6A}"/>
                </a:ext>
              </a:extLst>
            </p:cNvPr>
            <p:cNvSpPr/>
            <p:nvPr/>
          </p:nvSpPr>
          <p:spPr>
            <a:xfrm>
              <a:off x="7464266" y="104155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8096"/>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04" name="Freeform: Shape 803">
              <a:extLst>
                <a:ext uri="{FF2B5EF4-FFF2-40B4-BE49-F238E27FC236}">
                  <a16:creationId xmlns:a16="http://schemas.microsoft.com/office/drawing/2014/main" xmlns="" id="{03AF11F2-FE0D-4556-BD48-6A47B4982CAF}"/>
                </a:ext>
              </a:extLst>
            </p:cNvPr>
            <p:cNvSpPr/>
            <p:nvPr/>
          </p:nvSpPr>
          <p:spPr>
            <a:xfrm>
              <a:off x="7201376" y="10739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476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5" name="Freeform: Shape 804">
              <a:extLst>
                <a:ext uri="{FF2B5EF4-FFF2-40B4-BE49-F238E27FC236}">
                  <a16:creationId xmlns:a16="http://schemas.microsoft.com/office/drawing/2014/main" xmlns="" id="{DDE3A3A7-FCB3-45B4-B3A8-85B179C39848}"/>
                </a:ext>
              </a:extLst>
            </p:cNvPr>
            <p:cNvSpPr/>
            <p:nvPr/>
          </p:nvSpPr>
          <p:spPr>
            <a:xfrm>
              <a:off x="7581525" y="98917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7144"/>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6" name="Freeform: Shape 805">
              <a:extLst>
                <a:ext uri="{FF2B5EF4-FFF2-40B4-BE49-F238E27FC236}">
                  <a16:creationId xmlns:a16="http://schemas.microsoft.com/office/drawing/2014/main" xmlns="" id="{E92115D2-B5AA-42F5-A315-52094EC5F115}"/>
                </a:ext>
              </a:extLst>
            </p:cNvPr>
            <p:cNvSpPr/>
            <p:nvPr/>
          </p:nvSpPr>
          <p:spPr>
            <a:xfrm>
              <a:off x="7434739" y="102250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9049"/>
                  </a:cubicBezTo>
                  <a:cubicBezTo>
                    <a:pt x="7144"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7" name="Freeform: Shape 806">
              <a:extLst>
                <a:ext uri="{FF2B5EF4-FFF2-40B4-BE49-F238E27FC236}">
                  <a16:creationId xmlns:a16="http://schemas.microsoft.com/office/drawing/2014/main" xmlns="" id="{E275DAA4-117E-4AEB-A4E6-A94597EE91E5}"/>
                </a:ext>
              </a:extLst>
            </p:cNvPr>
            <p:cNvSpPr/>
            <p:nvPr/>
          </p:nvSpPr>
          <p:spPr>
            <a:xfrm>
              <a:off x="7585234" y="10282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10954"/>
                    <a:pt x="1381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8" name="Freeform: Shape 807">
              <a:extLst>
                <a:ext uri="{FF2B5EF4-FFF2-40B4-BE49-F238E27FC236}">
                  <a16:creationId xmlns:a16="http://schemas.microsoft.com/office/drawing/2014/main" xmlns="" id="{93863E2B-513D-45C5-8393-B9D6DA79CD87}"/>
                </a:ext>
              </a:extLst>
            </p:cNvPr>
            <p:cNvSpPr/>
            <p:nvPr/>
          </p:nvSpPr>
          <p:spPr>
            <a:xfrm>
              <a:off x="7590949" y="10291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09" name="Freeform: Shape 808">
              <a:extLst>
                <a:ext uri="{FF2B5EF4-FFF2-40B4-BE49-F238E27FC236}">
                  <a16:creationId xmlns:a16="http://schemas.microsoft.com/office/drawing/2014/main" xmlns="" id="{BDDF95AE-8FE6-4196-8AE9-F7173381A86F}"/>
                </a:ext>
              </a:extLst>
            </p:cNvPr>
            <p:cNvSpPr/>
            <p:nvPr/>
          </p:nvSpPr>
          <p:spPr>
            <a:xfrm>
              <a:off x="6870859" y="924791"/>
              <a:ext cx="828675" cy="209550"/>
            </a:xfrm>
            <a:custGeom>
              <a:avLst/>
              <a:gdLst>
                <a:gd name="connsiteX0" fmla="*/ 334804 w 828675"/>
                <a:gd name="connsiteY0" fmla="*/ 154391 h 209550"/>
                <a:gd name="connsiteX1" fmla="*/ 305276 w 828675"/>
                <a:gd name="connsiteY1" fmla="*/ 162011 h 209550"/>
                <a:gd name="connsiteX2" fmla="*/ 302419 w 828675"/>
                <a:gd name="connsiteY2" fmla="*/ 172489 h 209550"/>
                <a:gd name="connsiteX3" fmla="*/ 286226 w 828675"/>
                <a:gd name="connsiteY3" fmla="*/ 153439 h 209550"/>
                <a:gd name="connsiteX4" fmla="*/ 248126 w 828675"/>
                <a:gd name="connsiteY4" fmla="*/ 163916 h 209550"/>
                <a:gd name="connsiteX5" fmla="*/ 251936 w 828675"/>
                <a:gd name="connsiteY5" fmla="*/ 179156 h 209550"/>
                <a:gd name="connsiteX6" fmla="*/ 184309 w 828675"/>
                <a:gd name="connsiteY6" fmla="*/ 180109 h 209550"/>
                <a:gd name="connsiteX7" fmla="*/ 182404 w 828675"/>
                <a:gd name="connsiteY7" fmla="*/ 160106 h 209550"/>
                <a:gd name="connsiteX8" fmla="*/ 7144 w 828675"/>
                <a:gd name="connsiteY8" fmla="*/ 158201 h 209550"/>
                <a:gd name="connsiteX9" fmla="*/ 17621 w 828675"/>
                <a:gd name="connsiteY9" fmla="*/ 135341 h 209550"/>
                <a:gd name="connsiteX10" fmla="*/ 121444 w 828675"/>
                <a:gd name="connsiteY10" fmla="*/ 127721 h 209550"/>
                <a:gd name="connsiteX11" fmla="*/ 108109 w 828675"/>
                <a:gd name="connsiteY11" fmla="*/ 144866 h 209550"/>
                <a:gd name="connsiteX12" fmla="*/ 121444 w 828675"/>
                <a:gd name="connsiteY12" fmla="*/ 142961 h 209550"/>
                <a:gd name="connsiteX13" fmla="*/ 123349 w 828675"/>
                <a:gd name="connsiteY13" fmla="*/ 127721 h 209550"/>
                <a:gd name="connsiteX14" fmla="*/ 186214 w 828675"/>
                <a:gd name="connsiteY14" fmla="*/ 133436 h 209550"/>
                <a:gd name="connsiteX15" fmla="*/ 225266 w 828675"/>
                <a:gd name="connsiteY15" fmla="*/ 114386 h 209550"/>
                <a:gd name="connsiteX16" fmla="*/ 220504 w 828675"/>
                <a:gd name="connsiteY16" fmla="*/ 136294 h 209550"/>
                <a:gd name="connsiteX17" fmla="*/ 342424 w 828675"/>
                <a:gd name="connsiteY17" fmla="*/ 58189 h 209550"/>
                <a:gd name="connsiteX18" fmla="*/ 326231 w 828675"/>
                <a:gd name="connsiteY18" fmla="*/ 42949 h 209550"/>
                <a:gd name="connsiteX19" fmla="*/ 298609 w 828675"/>
                <a:gd name="connsiteY19" fmla="*/ 71524 h 209550"/>
                <a:gd name="connsiteX20" fmla="*/ 283369 w 828675"/>
                <a:gd name="connsiteY20" fmla="*/ 70571 h 209550"/>
                <a:gd name="connsiteX21" fmla="*/ 289084 w 828675"/>
                <a:gd name="connsiteY21" fmla="*/ 58189 h 209550"/>
                <a:gd name="connsiteX22" fmla="*/ 304324 w 828675"/>
                <a:gd name="connsiteY22" fmla="*/ 60094 h 209550"/>
                <a:gd name="connsiteX23" fmla="*/ 353854 w 828675"/>
                <a:gd name="connsiteY23" fmla="*/ 33424 h 209550"/>
                <a:gd name="connsiteX24" fmla="*/ 357664 w 828675"/>
                <a:gd name="connsiteY24" fmla="*/ 39139 h 209550"/>
                <a:gd name="connsiteX25" fmla="*/ 350996 w 828675"/>
                <a:gd name="connsiteY25" fmla="*/ 63904 h 209550"/>
                <a:gd name="connsiteX26" fmla="*/ 352901 w 828675"/>
                <a:gd name="connsiteY26" fmla="*/ 70571 h 209550"/>
                <a:gd name="connsiteX27" fmla="*/ 373856 w 828675"/>
                <a:gd name="connsiteY27" fmla="*/ 47711 h 209550"/>
                <a:gd name="connsiteX28" fmla="*/ 385286 w 828675"/>
                <a:gd name="connsiteY28" fmla="*/ 70571 h 209550"/>
                <a:gd name="connsiteX29" fmla="*/ 409099 w 828675"/>
                <a:gd name="connsiteY29" fmla="*/ 35329 h 209550"/>
                <a:gd name="connsiteX30" fmla="*/ 387191 w 828675"/>
                <a:gd name="connsiteY30" fmla="*/ 48664 h 209550"/>
                <a:gd name="connsiteX31" fmla="*/ 383381 w 828675"/>
                <a:gd name="connsiteY31" fmla="*/ 46759 h 209550"/>
                <a:gd name="connsiteX32" fmla="*/ 385286 w 828675"/>
                <a:gd name="connsiteY32" fmla="*/ 30566 h 209550"/>
                <a:gd name="connsiteX33" fmla="*/ 476726 w 828675"/>
                <a:gd name="connsiteY33" fmla="*/ 28661 h 209550"/>
                <a:gd name="connsiteX34" fmla="*/ 449104 w 828675"/>
                <a:gd name="connsiteY34" fmla="*/ 44854 h 209550"/>
                <a:gd name="connsiteX35" fmla="*/ 453866 w 828675"/>
                <a:gd name="connsiteY35" fmla="*/ 27709 h 209550"/>
                <a:gd name="connsiteX36" fmla="*/ 437674 w 828675"/>
                <a:gd name="connsiteY36" fmla="*/ 29614 h 209550"/>
                <a:gd name="connsiteX37" fmla="*/ 444341 w 828675"/>
                <a:gd name="connsiteY37" fmla="*/ 69619 h 209550"/>
                <a:gd name="connsiteX38" fmla="*/ 453866 w 828675"/>
                <a:gd name="connsiteY38" fmla="*/ 54379 h 209550"/>
                <a:gd name="connsiteX39" fmla="*/ 489109 w 828675"/>
                <a:gd name="connsiteY39" fmla="*/ 37234 h 209550"/>
                <a:gd name="connsiteX40" fmla="*/ 478631 w 828675"/>
                <a:gd name="connsiteY40" fmla="*/ 57236 h 209550"/>
                <a:gd name="connsiteX41" fmla="*/ 471964 w 828675"/>
                <a:gd name="connsiteY41" fmla="*/ 50569 h 209550"/>
                <a:gd name="connsiteX42" fmla="*/ 475774 w 828675"/>
                <a:gd name="connsiteY42" fmla="*/ 41996 h 209550"/>
                <a:gd name="connsiteX43" fmla="*/ 476726 w 828675"/>
                <a:gd name="connsiteY43" fmla="*/ 31519 h 209550"/>
                <a:gd name="connsiteX44" fmla="*/ 543401 w 828675"/>
                <a:gd name="connsiteY44" fmla="*/ 12469 h 209550"/>
                <a:gd name="connsiteX45" fmla="*/ 496729 w 828675"/>
                <a:gd name="connsiteY45" fmla="*/ 38186 h 209550"/>
                <a:gd name="connsiteX46" fmla="*/ 544354 w 828675"/>
                <a:gd name="connsiteY46" fmla="*/ 20089 h 209550"/>
                <a:gd name="connsiteX47" fmla="*/ 533876 w 828675"/>
                <a:gd name="connsiteY47" fmla="*/ 34376 h 209550"/>
                <a:gd name="connsiteX48" fmla="*/ 492919 w 828675"/>
                <a:gd name="connsiteY48" fmla="*/ 49616 h 209550"/>
                <a:gd name="connsiteX49" fmla="*/ 564356 w 828675"/>
                <a:gd name="connsiteY49" fmla="*/ 8659 h 209550"/>
                <a:gd name="connsiteX50" fmla="*/ 576739 w 828675"/>
                <a:gd name="connsiteY50" fmla="*/ 12469 h 209550"/>
                <a:gd name="connsiteX51" fmla="*/ 552926 w 828675"/>
                <a:gd name="connsiteY51" fmla="*/ 18184 h 209550"/>
                <a:gd name="connsiteX52" fmla="*/ 556736 w 828675"/>
                <a:gd name="connsiteY52" fmla="*/ 43901 h 209550"/>
                <a:gd name="connsiteX53" fmla="*/ 583406 w 828675"/>
                <a:gd name="connsiteY53" fmla="*/ 25804 h 209550"/>
                <a:gd name="connsiteX54" fmla="*/ 584359 w 828675"/>
                <a:gd name="connsiteY54" fmla="*/ 7706 h 209550"/>
                <a:gd name="connsiteX55" fmla="*/ 611981 w 828675"/>
                <a:gd name="connsiteY55" fmla="*/ 24851 h 209550"/>
                <a:gd name="connsiteX56" fmla="*/ 608171 w 828675"/>
                <a:gd name="connsiteY56" fmla="*/ 18184 h 209550"/>
                <a:gd name="connsiteX57" fmla="*/ 582454 w 828675"/>
                <a:gd name="connsiteY57" fmla="*/ 28661 h 209550"/>
                <a:gd name="connsiteX58" fmla="*/ 618649 w 828675"/>
                <a:gd name="connsiteY58" fmla="*/ 35329 h 209550"/>
                <a:gd name="connsiteX59" fmla="*/ 619601 w 828675"/>
                <a:gd name="connsiteY59" fmla="*/ 15326 h 209550"/>
                <a:gd name="connsiteX60" fmla="*/ 673894 w 828675"/>
                <a:gd name="connsiteY60" fmla="*/ 21994 h 209550"/>
                <a:gd name="connsiteX61" fmla="*/ 663416 w 828675"/>
                <a:gd name="connsiteY61" fmla="*/ 45806 h 209550"/>
                <a:gd name="connsiteX62" fmla="*/ 703421 w 828675"/>
                <a:gd name="connsiteY62" fmla="*/ 20089 h 209550"/>
                <a:gd name="connsiteX63" fmla="*/ 763429 w 828675"/>
                <a:gd name="connsiteY63" fmla="*/ 26756 h 209550"/>
                <a:gd name="connsiteX64" fmla="*/ 743426 w 828675"/>
                <a:gd name="connsiteY64" fmla="*/ 26756 h 209550"/>
                <a:gd name="connsiteX65" fmla="*/ 743426 w 828675"/>
                <a:gd name="connsiteY65" fmla="*/ 42949 h 209550"/>
                <a:gd name="connsiteX66" fmla="*/ 752951 w 828675"/>
                <a:gd name="connsiteY66" fmla="*/ 45806 h 209550"/>
                <a:gd name="connsiteX67" fmla="*/ 763429 w 828675"/>
                <a:gd name="connsiteY67" fmla="*/ 14374 h 209550"/>
                <a:gd name="connsiteX68" fmla="*/ 770096 w 828675"/>
                <a:gd name="connsiteY68" fmla="*/ 45806 h 209550"/>
                <a:gd name="connsiteX69" fmla="*/ 775811 w 828675"/>
                <a:gd name="connsiteY69" fmla="*/ 21041 h 209550"/>
                <a:gd name="connsiteX70" fmla="*/ 775811 w 828675"/>
                <a:gd name="connsiteY70" fmla="*/ 31519 h 209550"/>
                <a:gd name="connsiteX71" fmla="*/ 818674 w 828675"/>
                <a:gd name="connsiteY71" fmla="*/ 40091 h 209550"/>
                <a:gd name="connsiteX72" fmla="*/ 821531 w 828675"/>
                <a:gd name="connsiteY72" fmla="*/ 43901 h 209550"/>
                <a:gd name="connsiteX73" fmla="*/ 770096 w 828675"/>
                <a:gd name="connsiteY73" fmla="*/ 121054 h 209550"/>
                <a:gd name="connsiteX74" fmla="*/ 820579 w 828675"/>
                <a:gd name="connsiteY74" fmla="*/ 105814 h 209550"/>
                <a:gd name="connsiteX75" fmla="*/ 830104 w 828675"/>
                <a:gd name="connsiteY75" fmla="*/ 105814 h 209550"/>
                <a:gd name="connsiteX76" fmla="*/ 824389 w 828675"/>
                <a:gd name="connsiteY76" fmla="*/ 119149 h 209550"/>
                <a:gd name="connsiteX77" fmla="*/ 762476 w 828675"/>
                <a:gd name="connsiteY77" fmla="*/ 139151 h 209550"/>
                <a:gd name="connsiteX78" fmla="*/ 724376 w 828675"/>
                <a:gd name="connsiteY78" fmla="*/ 160106 h 209550"/>
                <a:gd name="connsiteX79" fmla="*/ 718661 w 828675"/>
                <a:gd name="connsiteY79" fmla="*/ 138199 h 209550"/>
                <a:gd name="connsiteX80" fmla="*/ 676751 w 828675"/>
                <a:gd name="connsiteY80" fmla="*/ 161059 h 209550"/>
                <a:gd name="connsiteX81" fmla="*/ 682466 w 828675"/>
                <a:gd name="connsiteY81" fmla="*/ 141056 h 209550"/>
                <a:gd name="connsiteX82" fmla="*/ 684371 w 828675"/>
                <a:gd name="connsiteY82" fmla="*/ 136294 h 209550"/>
                <a:gd name="connsiteX83" fmla="*/ 538639 w 828675"/>
                <a:gd name="connsiteY83" fmla="*/ 138199 h 209550"/>
                <a:gd name="connsiteX84" fmla="*/ 532924 w 828675"/>
                <a:gd name="connsiteY84" fmla="*/ 143914 h 209550"/>
                <a:gd name="connsiteX85" fmla="*/ 525304 w 828675"/>
                <a:gd name="connsiteY85" fmla="*/ 168679 h 209550"/>
                <a:gd name="connsiteX86" fmla="*/ 531019 w 828675"/>
                <a:gd name="connsiteY86" fmla="*/ 163916 h 209550"/>
                <a:gd name="connsiteX87" fmla="*/ 517684 w 828675"/>
                <a:gd name="connsiteY87" fmla="*/ 151534 h 209550"/>
                <a:gd name="connsiteX88" fmla="*/ 527209 w 828675"/>
                <a:gd name="connsiteY88" fmla="*/ 124864 h 209550"/>
                <a:gd name="connsiteX89" fmla="*/ 513874 w 828675"/>
                <a:gd name="connsiteY89" fmla="*/ 133436 h 209550"/>
                <a:gd name="connsiteX90" fmla="*/ 518636 w 828675"/>
                <a:gd name="connsiteY90" fmla="*/ 155344 h 209550"/>
                <a:gd name="connsiteX91" fmla="*/ 413861 w 828675"/>
                <a:gd name="connsiteY91" fmla="*/ 189634 h 209550"/>
                <a:gd name="connsiteX92" fmla="*/ 416719 w 828675"/>
                <a:gd name="connsiteY92" fmla="*/ 180109 h 209550"/>
                <a:gd name="connsiteX93" fmla="*/ 395764 w 828675"/>
                <a:gd name="connsiteY93" fmla="*/ 171536 h 209550"/>
                <a:gd name="connsiteX94" fmla="*/ 386239 w 828675"/>
                <a:gd name="connsiteY94" fmla="*/ 197254 h 209550"/>
                <a:gd name="connsiteX95" fmla="*/ 382429 w 828675"/>
                <a:gd name="connsiteY95" fmla="*/ 199159 h 209550"/>
                <a:gd name="connsiteX96" fmla="*/ 389096 w 828675"/>
                <a:gd name="connsiteY96" fmla="*/ 167726 h 209550"/>
                <a:gd name="connsiteX97" fmla="*/ 368141 w 828675"/>
                <a:gd name="connsiteY97" fmla="*/ 204874 h 209550"/>
                <a:gd name="connsiteX98" fmla="*/ 348139 w 828675"/>
                <a:gd name="connsiteY98" fmla="*/ 143914 h 209550"/>
                <a:gd name="connsiteX99" fmla="*/ 348139 w 828675"/>
                <a:gd name="connsiteY99" fmla="*/ 153439 h 209550"/>
                <a:gd name="connsiteX100" fmla="*/ 355759 w 828675"/>
                <a:gd name="connsiteY100" fmla="*/ 139151 h 209550"/>
                <a:gd name="connsiteX101" fmla="*/ 334804 w 828675"/>
                <a:gd name="connsiteY101" fmla="*/ 154391 h 209550"/>
                <a:gd name="connsiteX102" fmla="*/ 38576 w 828675"/>
                <a:gd name="connsiteY102" fmla="*/ 154391 h 209550"/>
                <a:gd name="connsiteX103" fmla="*/ 39529 w 828675"/>
                <a:gd name="connsiteY103" fmla="*/ 152486 h 209550"/>
                <a:gd name="connsiteX104" fmla="*/ 38576 w 828675"/>
                <a:gd name="connsiteY104" fmla="*/ 154391 h 209550"/>
                <a:gd name="connsiteX105" fmla="*/ 420529 w 828675"/>
                <a:gd name="connsiteY105" fmla="*/ 122959 h 209550"/>
                <a:gd name="connsiteX106" fmla="*/ 404336 w 828675"/>
                <a:gd name="connsiteY106" fmla="*/ 144866 h 209550"/>
                <a:gd name="connsiteX107" fmla="*/ 420529 w 828675"/>
                <a:gd name="connsiteY107" fmla="*/ 122959 h 209550"/>
                <a:gd name="connsiteX108" fmla="*/ 427196 w 828675"/>
                <a:gd name="connsiteY108" fmla="*/ 142961 h 209550"/>
                <a:gd name="connsiteX109" fmla="*/ 427196 w 828675"/>
                <a:gd name="connsiteY109" fmla="*/ 142961 h 209550"/>
                <a:gd name="connsiteX110" fmla="*/ 430054 w 828675"/>
                <a:gd name="connsiteY110" fmla="*/ 136294 h 209550"/>
                <a:gd name="connsiteX111" fmla="*/ 430054 w 828675"/>
                <a:gd name="connsiteY111" fmla="*/ 136294 h 209550"/>
                <a:gd name="connsiteX112" fmla="*/ 430054 w 828675"/>
                <a:gd name="connsiteY112" fmla="*/ 136294 h 209550"/>
                <a:gd name="connsiteX113" fmla="*/ 362426 w 828675"/>
                <a:gd name="connsiteY113" fmla="*/ 141056 h 209550"/>
                <a:gd name="connsiteX114" fmla="*/ 362426 w 828675"/>
                <a:gd name="connsiteY114" fmla="*/ 141056 h 209550"/>
                <a:gd name="connsiteX115" fmla="*/ 370046 w 828675"/>
                <a:gd name="connsiteY115" fmla="*/ 146771 h 209550"/>
                <a:gd name="connsiteX116" fmla="*/ 370046 w 828675"/>
                <a:gd name="connsiteY116" fmla="*/ 146771 h 209550"/>
                <a:gd name="connsiteX117" fmla="*/ 394811 w 828675"/>
                <a:gd name="connsiteY117" fmla="*/ 159154 h 209550"/>
                <a:gd name="connsiteX118" fmla="*/ 394811 w 828675"/>
                <a:gd name="connsiteY118" fmla="*/ 159154 h 209550"/>
                <a:gd name="connsiteX119" fmla="*/ 757714 w 828675"/>
                <a:gd name="connsiteY119" fmla="*/ 105814 h 209550"/>
                <a:gd name="connsiteX120" fmla="*/ 757714 w 828675"/>
                <a:gd name="connsiteY120" fmla="*/ 105814 h 209550"/>
                <a:gd name="connsiteX121" fmla="*/ 701516 w 828675"/>
                <a:gd name="connsiteY121" fmla="*/ 101051 h 209550"/>
                <a:gd name="connsiteX122" fmla="*/ 687229 w 828675"/>
                <a:gd name="connsiteY122" fmla="*/ 131531 h 209550"/>
                <a:gd name="connsiteX123" fmla="*/ 682466 w 828675"/>
                <a:gd name="connsiteY123" fmla="*/ 132484 h 209550"/>
                <a:gd name="connsiteX124" fmla="*/ 696754 w 828675"/>
                <a:gd name="connsiteY124" fmla="*/ 111529 h 209550"/>
                <a:gd name="connsiteX125" fmla="*/ 730091 w 828675"/>
                <a:gd name="connsiteY125" fmla="*/ 129626 h 209550"/>
                <a:gd name="connsiteX126" fmla="*/ 701516 w 828675"/>
                <a:gd name="connsiteY126" fmla="*/ 101051 h 209550"/>
                <a:gd name="connsiteX127" fmla="*/ 519589 w 828675"/>
                <a:gd name="connsiteY127" fmla="*/ 102004 h 209550"/>
                <a:gd name="connsiteX128" fmla="*/ 558641 w 828675"/>
                <a:gd name="connsiteY128" fmla="*/ 116291 h 209550"/>
                <a:gd name="connsiteX129" fmla="*/ 562451 w 828675"/>
                <a:gd name="connsiteY129" fmla="*/ 129626 h 209550"/>
                <a:gd name="connsiteX130" fmla="*/ 543401 w 828675"/>
                <a:gd name="connsiteY130" fmla="*/ 130579 h 209550"/>
                <a:gd name="connsiteX131" fmla="*/ 557689 w 828675"/>
                <a:gd name="connsiteY131" fmla="*/ 158201 h 209550"/>
                <a:gd name="connsiteX132" fmla="*/ 571976 w 828675"/>
                <a:gd name="connsiteY132" fmla="*/ 148676 h 209550"/>
                <a:gd name="connsiteX133" fmla="*/ 558641 w 828675"/>
                <a:gd name="connsiteY133" fmla="*/ 140104 h 209550"/>
                <a:gd name="connsiteX134" fmla="*/ 598646 w 828675"/>
                <a:gd name="connsiteY134" fmla="*/ 115339 h 209550"/>
                <a:gd name="connsiteX135" fmla="*/ 599599 w 828675"/>
                <a:gd name="connsiteY135" fmla="*/ 126769 h 209550"/>
                <a:gd name="connsiteX136" fmla="*/ 598646 w 828675"/>
                <a:gd name="connsiteY136" fmla="*/ 105814 h 209550"/>
                <a:gd name="connsiteX137" fmla="*/ 670084 w 828675"/>
                <a:gd name="connsiteY137" fmla="*/ 114386 h 209550"/>
                <a:gd name="connsiteX138" fmla="*/ 671036 w 828675"/>
                <a:gd name="connsiteY138" fmla="*/ 105814 h 209550"/>
                <a:gd name="connsiteX139" fmla="*/ 583406 w 828675"/>
                <a:gd name="connsiteY139" fmla="*/ 110576 h 209550"/>
                <a:gd name="connsiteX140" fmla="*/ 579596 w 828675"/>
                <a:gd name="connsiteY140" fmla="*/ 61999 h 209550"/>
                <a:gd name="connsiteX141" fmla="*/ 519589 w 828675"/>
                <a:gd name="connsiteY141" fmla="*/ 102004 h 209550"/>
                <a:gd name="connsiteX142" fmla="*/ 471011 w 828675"/>
                <a:gd name="connsiteY142" fmla="*/ 120101 h 209550"/>
                <a:gd name="connsiteX143" fmla="*/ 435769 w 828675"/>
                <a:gd name="connsiteY143" fmla="*/ 136294 h 209550"/>
                <a:gd name="connsiteX144" fmla="*/ 431959 w 828675"/>
                <a:gd name="connsiteY144" fmla="*/ 153439 h 209550"/>
                <a:gd name="connsiteX145" fmla="*/ 471011 w 828675"/>
                <a:gd name="connsiteY145" fmla="*/ 120101 h 209550"/>
                <a:gd name="connsiteX146" fmla="*/ 373856 w 828675"/>
                <a:gd name="connsiteY146" fmla="*/ 58189 h 209550"/>
                <a:gd name="connsiteX147" fmla="*/ 373856 w 828675"/>
                <a:gd name="connsiteY147" fmla="*/ 58189 h 209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828675" h="209550">
                  <a:moveTo>
                    <a:pt x="334804" y="154391"/>
                  </a:moveTo>
                  <a:cubicBezTo>
                    <a:pt x="333851" y="155344"/>
                    <a:pt x="301466" y="166774"/>
                    <a:pt x="305276" y="162011"/>
                  </a:cubicBezTo>
                  <a:cubicBezTo>
                    <a:pt x="311944" y="160106"/>
                    <a:pt x="310991" y="162964"/>
                    <a:pt x="302419" y="172489"/>
                  </a:cubicBezTo>
                  <a:cubicBezTo>
                    <a:pt x="305276" y="175346"/>
                    <a:pt x="290989" y="152486"/>
                    <a:pt x="286226" y="153439"/>
                  </a:cubicBezTo>
                  <a:cubicBezTo>
                    <a:pt x="302419" y="178204"/>
                    <a:pt x="238601" y="165821"/>
                    <a:pt x="248126" y="163916"/>
                  </a:cubicBezTo>
                  <a:cubicBezTo>
                    <a:pt x="245269" y="183919"/>
                    <a:pt x="237649" y="166774"/>
                    <a:pt x="251936" y="179156"/>
                  </a:cubicBezTo>
                  <a:cubicBezTo>
                    <a:pt x="233839" y="166774"/>
                    <a:pt x="191929" y="167726"/>
                    <a:pt x="184309" y="180109"/>
                  </a:cubicBezTo>
                  <a:cubicBezTo>
                    <a:pt x="180499" y="170584"/>
                    <a:pt x="178594" y="169631"/>
                    <a:pt x="182404" y="160106"/>
                  </a:cubicBezTo>
                  <a:cubicBezTo>
                    <a:pt x="166211" y="148676"/>
                    <a:pt x="41434" y="180109"/>
                    <a:pt x="7144" y="158201"/>
                  </a:cubicBezTo>
                  <a:cubicBezTo>
                    <a:pt x="12859" y="150581"/>
                    <a:pt x="37624" y="132484"/>
                    <a:pt x="17621" y="135341"/>
                  </a:cubicBezTo>
                  <a:cubicBezTo>
                    <a:pt x="40481" y="111529"/>
                    <a:pt x="86201" y="142961"/>
                    <a:pt x="121444" y="127721"/>
                  </a:cubicBezTo>
                  <a:cubicBezTo>
                    <a:pt x="121444" y="129626"/>
                    <a:pt x="109061" y="142961"/>
                    <a:pt x="108109" y="144866"/>
                  </a:cubicBezTo>
                  <a:cubicBezTo>
                    <a:pt x="114776" y="136294"/>
                    <a:pt x="119539" y="136294"/>
                    <a:pt x="121444" y="142961"/>
                  </a:cubicBezTo>
                  <a:cubicBezTo>
                    <a:pt x="134779" y="136294"/>
                    <a:pt x="123349" y="132484"/>
                    <a:pt x="123349" y="127721"/>
                  </a:cubicBezTo>
                  <a:cubicBezTo>
                    <a:pt x="139541" y="129626"/>
                    <a:pt x="197644" y="125816"/>
                    <a:pt x="186214" y="133436"/>
                  </a:cubicBezTo>
                  <a:cubicBezTo>
                    <a:pt x="184309" y="133436"/>
                    <a:pt x="225266" y="114386"/>
                    <a:pt x="225266" y="114386"/>
                  </a:cubicBezTo>
                  <a:cubicBezTo>
                    <a:pt x="230029" y="120101"/>
                    <a:pt x="212884" y="137246"/>
                    <a:pt x="220504" y="136294"/>
                  </a:cubicBezTo>
                  <a:cubicBezTo>
                    <a:pt x="270034" y="107719"/>
                    <a:pt x="301466" y="93431"/>
                    <a:pt x="342424" y="58189"/>
                  </a:cubicBezTo>
                  <a:cubicBezTo>
                    <a:pt x="344329" y="68666"/>
                    <a:pt x="330041" y="41996"/>
                    <a:pt x="326231" y="42949"/>
                  </a:cubicBezTo>
                  <a:cubicBezTo>
                    <a:pt x="317659" y="54379"/>
                    <a:pt x="314801" y="56284"/>
                    <a:pt x="298609" y="71524"/>
                  </a:cubicBezTo>
                  <a:cubicBezTo>
                    <a:pt x="296704" y="57236"/>
                    <a:pt x="291941" y="56284"/>
                    <a:pt x="283369" y="70571"/>
                  </a:cubicBezTo>
                  <a:cubicBezTo>
                    <a:pt x="293846" y="65809"/>
                    <a:pt x="295751" y="61999"/>
                    <a:pt x="289084" y="58189"/>
                  </a:cubicBezTo>
                  <a:cubicBezTo>
                    <a:pt x="295751" y="52474"/>
                    <a:pt x="300514" y="53426"/>
                    <a:pt x="304324" y="60094"/>
                  </a:cubicBezTo>
                  <a:cubicBezTo>
                    <a:pt x="302419" y="14374"/>
                    <a:pt x="348139" y="61999"/>
                    <a:pt x="353854" y="33424"/>
                  </a:cubicBezTo>
                  <a:cubicBezTo>
                    <a:pt x="350044" y="39139"/>
                    <a:pt x="351949" y="41044"/>
                    <a:pt x="357664" y="39139"/>
                  </a:cubicBezTo>
                  <a:cubicBezTo>
                    <a:pt x="357664" y="41996"/>
                    <a:pt x="351949" y="60094"/>
                    <a:pt x="350996" y="63904"/>
                  </a:cubicBezTo>
                  <a:cubicBezTo>
                    <a:pt x="348139" y="59141"/>
                    <a:pt x="350996" y="68666"/>
                    <a:pt x="352901" y="70571"/>
                  </a:cubicBezTo>
                  <a:cubicBezTo>
                    <a:pt x="354806" y="69619"/>
                    <a:pt x="372904" y="48664"/>
                    <a:pt x="373856" y="47711"/>
                  </a:cubicBezTo>
                  <a:cubicBezTo>
                    <a:pt x="378619" y="47711"/>
                    <a:pt x="385286" y="69619"/>
                    <a:pt x="385286" y="70571"/>
                  </a:cubicBezTo>
                  <a:cubicBezTo>
                    <a:pt x="396716" y="53426"/>
                    <a:pt x="415766" y="64856"/>
                    <a:pt x="409099" y="35329"/>
                  </a:cubicBezTo>
                  <a:cubicBezTo>
                    <a:pt x="397669" y="41996"/>
                    <a:pt x="399574" y="53426"/>
                    <a:pt x="387191" y="48664"/>
                  </a:cubicBezTo>
                  <a:cubicBezTo>
                    <a:pt x="399574" y="28661"/>
                    <a:pt x="380524" y="45806"/>
                    <a:pt x="383381" y="46759"/>
                  </a:cubicBezTo>
                  <a:cubicBezTo>
                    <a:pt x="383381" y="43901"/>
                    <a:pt x="386239" y="31519"/>
                    <a:pt x="385286" y="30566"/>
                  </a:cubicBezTo>
                  <a:cubicBezTo>
                    <a:pt x="421481" y="32471"/>
                    <a:pt x="427196" y="23899"/>
                    <a:pt x="476726" y="28661"/>
                  </a:cubicBezTo>
                  <a:cubicBezTo>
                    <a:pt x="478631" y="26756"/>
                    <a:pt x="451009" y="45806"/>
                    <a:pt x="449104" y="44854"/>
                  </a:cubicBezTo>
                  <a:cubicBezTo>
                    <a:pt x="451961" y="39139"/>
                    <a:pt x="453866" y="33424"/>
                    <a:pt x="453866" y="27709"/>
                  </a:cubicBezTo>
                  <a:cubicBezTo>
                    <a:pt x="447199" y="41996"/>
                    <a:pt x="444341" y="29614"/>
                    <a:pt x="437674" y="29614"/>
                  </a:cubicBezTo>
                  <a:cubicBezTo>
                    <a:pt x="446246" y="41996"/>
                    <a:pt x="440531" y="44854"/>
                    <a:pt x="444341" y="69619"/>
                  </a:cubicBezTo>
                  <a:cubicBezTo>
                    <a:pt x="445294" y="67714"/>
                    <a:pt x="458629" y="58189"/>
                    <a:pt x="453866" y="54379"/>
                  </a:cubicBezTo>
                  <a:cubicBezTo>
                    <a:pt x="455771" y="55331"/>
                    <a:pt x="515779" y="77239"/>
                    <a:pt x="489109" y="37234"/>
                  </a:cubicBezTo>
                  <a:cubicBezTo>
                    <a:pt x="490061" y="46759"/>
                    <a:pt x="486251" y="53426"/>
                    <a:pt x="478631" y="57236"/>
                  </a:cubicBezTo>
                  <a:cubicBezTo>
                    <a:pt x="481489" y="51521"/>
                    <a:pt x="479584" y="49616"/>
                    <a:pt x="471964" y="50569"/>
                  </a:cubicBezTo>
                  <a:cubicBezTo>
                    <a:pt x="479584" y="46759"/>
                    <a:pt x="481489" y="43901"/>
                    <a:pt x="475774" y="41996"/>
                  </a:cubicBezTo>
                  <a:cubicBezTo>
                    <a:pt x="491014" y="15326"/>
                    <a:pt x="474821" y="70571"/>
                    <a:pt x="476726" y="31519"/>
                  </a:cubicBezTo>
                  <a:cubicBezTo>
                    <a:pt x="475774" y="33424"/>
                    <a:pt x="544354" y="11516"/>
                    <a:pt x="543401" y="12469"/>
                  </a:cubicBezTo>
                  <a:cubicBezTo>
                    <a:pt x="544354" y="7706"/>
                    <a:pt x="495776" y="40091"/>
                    <a:pt x="496729" y="38186"/>
                  </a:cubicBezTo>
                  <a:cubicBezTo>
                    <a:pt x="511016" y="18184"/>
                    <a:pt x="538639" y="21041"/>
                    <a:pt x="544354" y="20089"/>
                  </a:cubicBezTo>
                  <a:cubicBezTo>
                    <a:pt x="547211" y="24851"/>
                    <a:pt x="539591" y="35329"/>
                    <a:pt x="533876" y="34376"/>
                  </a:cubicBezTo>
                  <a:cubicBezTo>
                    <a:pt x="538639" y="27709"/>
                    <a:pt x="502444" y="40091"/>
                    <a:pt x="492919" y="49616"/>
                  </a:cubicBezTo>
                  <a:cubicBezTo>
                    <a:pt x="522446" y="54379"/>
                    <a:pt x="548164" y="-2771"/>
                    <a:pt x="564356" y="8659"/>
                  </a:cubicBezTo>
                  <a:cubicBezTo>
                    <a:pt x="564356" y="7706"/>
                    <a:pt x="569119" y="16279"/>
                    <a:pt x="576739" y="12469"/>
                  </a:cubicBezTo>
                  <a:cubicBezTo>
                    <a:pt x="577691" y="25804"/>
                    <a:pt x="552926" y="6754"/>
                    <a:pt x="552926" y="18184"/>
                  </a:cubicBezTo>
                  <a:cubicBezTo>
                    <a:pt x="551974" y="11516"/>
                    <a:pt x="571024" y="45806"/>
                    <a:pt x="556736" y="43901"/>
                  </a:cubicBezTo>
                  <a:cubicBezTo>
                    <a:pt x="550069" y="18184"/>
                    <a:pt x="584359" y="25804"/>
                    <a:pt x="583406" y="25804"/>
                  </a:cubicBezTo>
                  <a:cubicBezTo>
                    <a:pt x="584359" y="16279"/>
                    <a:pt x="575786" y="16279"/>
                    <a:pt x="584359" y="7706"/>
                  </a:cubicBezTo>
                  <a:cubicBezTo>
                    <a:pt x="591026" y="7706"/>
                    <a:pt x="601504" y="9611"/>
                    <a:pt x="611981" y="24851"/>
                  </a:cubicBezTo>
                  <a:cubicBezTo>
                    <a:pt x="599599" y="28661"/>
                    <a:pt x="598646" y="25804"/>
                    <a:pt x="608171" y="18184"/>
                  </a:cubicBezTo>
                  <a:cubicBezTo>
                    <a:pt x="605314" y="8659"/>
                    <a:pt x="582454" y="20089"/>
                    <a:pt x="582454" y="28661"/>
                  </a:cubicBezTo>
                  <a:cubicBezTo>
                    <a:pt x="582454" y="28661"/>
                    <a:pt x="615791" y="33424"/>
                    <a:pt x="618649" y="35329"/>
                  </a:cubicBezTo>
                  <a:cubicBezTo>
                    <a:pt x="618649" y="33424"/>
                    <a:pt x="621506" y="15326"/>
                    <a:pt x="619601" y="15326"/>
                  </a:cubicBezTo>
                  <a:cubicBezTo>
                    <a:pt x="614839" y="24851"/>
                    <a:pt x="673894" y="21994"/>
                    <a:pt x="673894" y="21994"/>
                  </a:cubicBezTo>
                  <a:cubicBezTo>
                    <a:pt x="671036" y="23899"/>
                    <a:pt x="661511" y="44854"/>
                    <a:pt x="663416" y="45806"/>
                  </a:cubicBezTo>
                  <a:cubicBezTo>
                    <a:pt x="671989" y="58189"/>
                    <a:pt x="697706" y="37234"/>
                    <a:pt x="703421" y="20089"/>
                  </a:cubicBezTo>
                  <a:cubicBezTo>
                    <a:pt x="705326" y="25804"/>
                    <a:pt x="764381" y="16279"/>
                    <a:pt x="763429" y="26756"/>
                  </a:cubicBezTo>
                  <a:cubicBezTo>
                    <a:pt x="749141" y="24851"/>
                    <a:pt x="756761" y="31519"/>
                    <a:pt x="743426" y="26756"/>
                  </a:cubicBezTo>
                  <a:cubicBezTo>
                    <a:pt x="750094" y="29614"/>
                    <a:pt x="750094" y="35329"/>
                    <a:pt x="743426" y="42949"/>
                  </a:cubicBezTo>
                  <a:cubicBezTo>
                    <a:pt x="750094" y="42949"/>
                    <a:pt x="762476" y="31519"/>
                    <a:pt x="752951" y="45806"/>
                  </a:cubicBezTo>
                  <a:cubicBezTo>
                    <a:pt x="758666" y="43901"/>
                    <a:pt x="776764" y="24851"/>
                    <a:pt x="763429" y="14374"/>
                  </a:cubicBezTo>
                  <a:cubicBezTo>
                    <a:pt x="782479" y="7706"/>
                    <a:pt x="755809" y="45806"/>
                    <a:pt x="770096" y="45806"/>
                  </a:cubicBezTo>
                  <a:cubicBezTo>
                    <a:pt x="770096" y="45806"/>
                    <a:pt x="802481" y="16279"/>
                    <a:pt x="775811" y="21041"/>
                  </a:cubicBezTo>
                  <a:cubicBezTo>
                    <a:pt x="774859" y="29614"/>
                    <a:pt x="777716" y="28661"/>
                    <a:pt x="775811" y="31519"/>
                  </a:cubicBezTo>
                  <a:cubicBezTo>
                    <a:pt x="769144" y="32471"/>
                    <a:pt x="821531" y="38186"/>
                    <a:pt x="818674" y="40091"/>
                  </a:cubicBezTo>
                  <a:cubicBezTo>
                    <a:pt x="816769" y="41996"/>
                    <a:pt x="818674" y="42949"/>
                    <a:pt x="821531" y="43901"/>
                  </a:cubicBezTo>
                  <a:cubicBezTo>
                    <a:pt x="813911" y="65809"/>
                    <a:pt x="797719" y="91526"/>
                    <a:pt x="770096" y="121054"/>
                  </a:cubicBezTo>
                  <a:cubicBezTo>
                    <a:pt x="772001" y="122959"/>
                    <a:pt x="821531" y="104861"/>
                    <a:pt x="820579" y="105814"/>
                  </a:cubicBezTo>
                  <a:cubicBezTo>
                    <a:pt x="812959" y="105814"/>
                    <a:pt x="816769" y="105814"/>
                    <a:pt x="830104" y="105814"/>
                  </a:cubicBezTo>
                  <a:cubicBezTo>
                    <a:pt x="828199" y="116291"/>
                    <a:pt x="810101" y="108671"/>
                    <a:pt x="824389" y="119149"/>
                  </a:cubicBezTo>
                  <a:cubicBezTo>
                    <a:pt x="814864" y="150581"/>
                    <a:pt x="766286" y="138199"/>
                    <a:pt x="762476" y="139151"/>
                  </a:cubicBezTo>
                  <a:cubicBezTo>
                    <a:pt x="751046" y="141056"/>
                    <a:pt x="757714" y="178204"/>
                    <a:pt x="724376" y="160106"/>
                  </a:cubicBezTo>
                  <a:cubicBezTo>
                    <a:pt x="735806" y="162011"/>
                    <a:pt x="721519" y="142009"/>
                    <a:pt x="718661" y="138199"/>
                  </a:cubicBezTo>
                  <a:cubicBezTo>
                    <a:pt x="718661" y="138199"/>
                    <a:pt x="681514" y="150581"/>
                    <a:pt x="676751" y="161059"/>
                  </a:cubicBezTo>
                  <a:cubicBezTo>
                    <a:pt x="672941" y="152486"/>
                    <a:pt x="674846" y="145819"/>
                    <a:pt x="682466" y="141056"/>
                  </a:cubicBezTo>
                  <a:cubicBezTo>
                    <a:pt x="685324" y="152486"/>
                    <a:pt x="686276" y="150581"/>
                    <a:pt x="684371" y="136294"/>
                  </a:cubicBezTo>
                  <a:cubicBezTo>
                    <a:pt x="659606" y="143914"/>
                    <a:pt x="552926" y="196301"/>
                    <a:pt x="538639" y="138199"/>
                  </a:cubicBezTo>
                  <a:cubicBezTo>
                    <a:pt x="538639" y="142961"/>
                    <a:pt x="536734" y="144866"/>
                    <a:pt x="532924" y="143914"/>
                  </a:cubicBezTo>
                  <a:cubicBezTo>
                    <a:pt x="542449" y="152486"/>
                    <a:pt x="539591" y="160106"/>
                    <a:pt x="525304" y="168679"/>
                  </a:cubicBezTo>
                  <a:cubicBezTo>
                    <a:pt x="523399" y="162964"/>
                    <a:pt x="524351" y="161059"/>
                    <a:pt x="531019" y="163916"/>
                  </a:cubicBezTo>
                  <a:cubicBezTo>
                    <a:pt x="526256" y="146771"/>
                    <a:pt x="521494" y="153439"/>
                    <a:pt x="517684" y="151534"/>
                  </a:cubicBezTo>
                  <a:cubicBezTo>
                    <a:pt x="517684" y="141056"/>
                    <a:pt x="520541" y="132484"/>
                    <a:pt x="527209" y="124864"/>
                  </a:cubicBezTo>
                  <a:cubicBezTo>
                    <a:pt x="520541" y="138199"/>
                    <a:pt x="515779" y="141056"/>
                    <a:pt x="513874" y="133436"/>
                  </a:cubicBezTo>
                  <a:cubicBezTo>
                    <a:pt x="510064" y="137246"/>
                    <a:pt x="483394" y="177251"/>
                    <a:pt x="518636" y="155344"/>
                  </a:cubicBezTo>
                  <a:cubicBezTo>
                    <a:pt x="509111" y="172489"/>
                    <a:pt x="422434" y="188681"/>
                    <a:pt x="413861" y="189634"/>
                  </a:cubicBezTo>
                  <a:cubicBezTo>
                    <a:pt x="401479" y="181061"/>
                    <a:pt x="411956" y="187729"/>
                    <a:pt x="416719" y="180109"/>
                  </a:cubicBezTo>
                  <a:cubicBezTo>
                    <a:pt x="411004" y="182966"/>
                    <a:pt x="394811" y="171536"/>
                    <a:pt x="395764" y="171536"/>
                  </a:cubicBezTo>
                  <a:cubicBezTo>
                    <a:pt x="407194" y="166774"/>
                    <a:pt x="383381" y="202969"/>
                    <a:pt x="386239" y="197254"/>
                  </a:cubicBezTo>
                  <a:cubicBezTo>
                    <a:pt x="387191" y="189634"/>
                    <a:pt x="386239" y="190586"/>
                    <a:pt x="382429" y="199159"/>
                  </a:cubicBezTo>
                  <a:cubicBezTo>
                    <a:pt x="388144" y="179156"/>
                    <a:pt x="388144" y="183919"/>
                    <a:pt x="389096" y="167726"/>
                  </a:cubicBezTo>
                  <a:cubicBezTo>
                    <a:pt x="382429" y="163916"/>
                    <a:pt x="365284" y="205826"/>
                    <a:pt x="368141" y="204874"/>
                  </a:cubicBezTo>
                  <a:cubicBezTo>
                    <a:pt x="375761" y="153439"/>
                    <a:pt x="354806" y="167726"/>
                    <a:pt x="348139" y="143914"/>
                  </a:cubicBezTo>
                  <a:cubicBezTo>
                    <a:pt x="354806" y="143914"/>
                    <a:pt x="354806" y="147724"/>
                    <a:pt x="348139" y="153439"/>
                  </a:cubicBezTo>
                  <a:cubicBezTo>
                    <a:pt x="396716" y="129626"/>
                    <a:pt x="340519" y="154391"/>
                    <a:pt x="355759" y="139151"/>
                  </a:cubicBezTo>
                  <a:cubicBezTo>
                    <a:pt x="337661" y="138199"/>
                    <a:pt x="341471" y="143914"/>
                    <a:pt x="334804" y="154391"/>
                  </a:cubicBezTo>
                  <a:close/>
                  <a:moveTo>
                    <a:pt x="38576" y="154391"/>
                  </a:moveTo>
                  <a:cubicBezTo>
                    <a:pt x="38576" y="153439"/>
                    <a:pt x="39529" y="153439"/>
                    <a:pt x="39529" y="152486"/>
                  </a:cubicBezTo>
                  <a:cubicBezTo>
                    <a:pt x="39529" y="153439"/>
                    <a:pt x="39529" y="154391"/>
                    <a:pt x="38576" y="154391"/>
                  </a:cubicBezTo>
                  <a:close/>
                  <a:moveTo>
                    <a:pt x="420529" y="122959"/>
                  </a:moveTo>
                  <a:cubicBezTo>
                    <a:pt x="398621" y="122006"/>
                    <a:pt x="403384" y="129626"/>
                    <a:pt x="404336" y="144866"/>
                  </a:cubicBezTo>
                  <a:cubicBezTo>
                    <a:pt x="420529" y="152486"/>
                    <a:pt x="430054" y="110576"/>
                    <a:pt x="420529" y="122959"/>
                  </a:cubicBezTo>
                  <a:close/>
                  <a:moveTo>
                    <a:pt x="427196" y="142961"/>
                  </a:moveTo>
                  <a:cubicBezTo>
                    <a:pt x="431006" y="143914"/>
                    <a:pt x="428149" y="133436"/>
                    <a:pt x="427196" y="142961"/>
                  </a:cubicBezTo>
                  <a:close/>
                  <a:moveTo>
                    <a:pt x="430054" y="136294"/>
                  </a:moveTo>
                  <a:cubicBezTo>
                    <a:pt x="429101" y="136294"/>
                    <a:pt x="429101" y="136294"/>
                    <a:pt x="430054" y="136294"/>
                  </a:cubicBezTo>
                  <a:lnTo>
                    <a:pt x="430054" y="136294"/>
                  </a:lnTo>
                  <a:close/>
                  <a:moveTo>
                    <a:pt x="362426" y="141056"/>
                  </a:moveTo>
                  <a:cubicBezTo>
                    <a:pt x="364331" y="140104"/>
                    <a:pt x="355759" y="142009"/>
                    <a:pt x="362426" y="141056"/>
                  </a:cubicBezTo>
                  <a:close/>
                  <a:moveTo>
                    <a:pt x="370046" y="146771"/>
                  </a:moveTo>
                  <a:cubicBezTo>
                    <a:pt x="368141" y="136294"/>
                    <a:pt x="369094" y="144866"/>
                    <a:pt x="370046" y="146771"/>
                  </a:cubicBezTo>
                  <a:close/>
                  <a:moveTo>
                    <a:pt x="394811" y="159154"/>
                  </a:moveTo>
                  <a:cubicBezTo>
                    <a:pt x="399574" y="122006"/>
                    <a:pt x="392906" y="162011"/>
                    <a:pt x="394811" y="159154"/>
                  </a:cubicBezTo>
                  <a:close/>
                  <a:moveTo>
                    <a:pt x="757714" y="105814"/>
                  </a:moveTo>
                  <a:cubicBezTo>
                    <a:pt x="751046" y="88669"/>
                    <a:pt x="734854" y="128674"/>
                    <a:pt x="757714" y="105814"/>
                  </a:cubicBezTo>
                  <a:close/>
                  <a:moveTo>
                    <a:pt x="701516" y="101051"/>
                  </a:moveTo>
                  <a:cubicBezTo>
                    <a:pt x="686276" y="116291"/>
                    <a:pt x="671989" y="113434"/>
                    <a:pt x="687229" y="131531"/>
                  </a:cubicBezTo>
                  <a:cubicBezTo>
                    <a:pt x="686276" y="125816"/>
                    <a:pt x="684371" y="125816"/>
                    <a:pt x="682466" y="132484"/>
                  </a:cubicBezTo>
                  <a:cubicBezTo>
                    <a:pt x="685324" y="138199"/>
                    <a:pt x="706279" y="120101"/>
                    <a:pt x="696754" y="111529"/>
                  </a:cubicBezTo>
                  <a:cubicBezTo>
                    <a:pt x="706279" y="99146"/>
                    <a:pt x="722471" y="128674"/>
                    <a:pt x="730091" y="129626"/>
                  </a:cubicBezTo>
                  <a:cubicBezTo>
                    <a:pt x="740569" y="116291"/>
                    <a:pt x="728186" y="98194"/>
                    <a:pt x="701516" y="101051"/>
                  </a:cubicBezTo>
                  <a:close/>
                  <a:moveTo>
                    <a:pt x="519589" y="102004"/>
                  </a:moveTo>
                  <a:cubicBezTo>
                    <a:pt x="537686" y="150581"/>
                    <a:pt x="539591" y="101051"/>
                    <a:pt x="558641" y="116291"/>
                  </a:cubicBezTo>
                  <a:cubicBezTo>
                    <a:pt x="548164" y="131531"/>
                    <a:pt x="551974" y="129626"/>
                    <a:pt x="562451" y="129626"/>
                  </a:cubicBezTo>
                  <a:cubicBezTo>
                    <a:pt x="548164" y="152486"/>
                    <a:pt x="563404" y="117244"/>
                    <a:pt x="543401" y="130579"/>
                  </a:cubicBezTo>
                  <a:cubicBezTo>
                    <a:pt x="544354" y="134389"/>
                    <a:pt x="557689" y="159154"/>
                    <a:pt x="557689" y="158201"/>
                  </a:cubicBezTo>
                  <a:cubicBezTo>
                    <a:pt x="557689" y="158201"/>
                    <a:pt x="571976" y="148676"/>
                    <a:pt x="571976" y="148676"/>
                  </a:cubicBezTo>
                  <a:cubicBezTo>
                    <a:pt x="571976" y="146771"/>
                    <a:pt x="557689" y="150581"/>
                    <a:pt x="558641" y="140104"/>
                  </a:cubicBezTo>
                  <a:cubicBezTo>
                    <a:pt x="573881" y="129626"/>
                    <a:pt x="591026" y="122006"/>
                    <a:pt x="598646" y="115339"/>
                  </a:cubicBezTo>
                  <a:cubicBezTo>
                    <a:pt x="593884" y="134389"/>
                    <a:pt x="597694" y="118196"/>
                    <a:pt x="599599" y="126769"/>
                  </a:cubicBezTo>
                  <a:cubicBezTo>
                    <a:pt x="639604" y="85811"/>
                    <a:pt x="670084" y="175346"/>
                    <a:pt x="598646" y="105814"/>
                  </a:cubicBezTo>
                  <a:cubicBezTo>
                    <a:pt x="609124" y="102004"/>
                    <a:pt x="664369" y="122006"/>
                    <a:pt x="670084" y="114386"/>
                  </a:cubicBezTo>
                  <a:cubicBezTo>
                    <a:pt x="671036" y="111529"/>
                    <a:pt x="671036" y="108671"/>
                    <a:pt x="671036" y="105814"/>
                  </a:cubicBezTo>
                  <a:cubicBezTo>
                    <a:pt x="629126" y="99146"/>
                    <a:pt x="611981" y="95336"/>
                    <a:pt x="583406" y="110576"/>
                  </a:cubicBezTo>
                  <a:cubicBezTo>
                    <a:pt x="584359" y="111529"/>
                    <a:pt x="581501" y="61999"/>
                    <a:pt x="579596" y="61999"/>
                  </a:cubicBezTo>
                  <a:cubicBezTo>
                    <a:pt x="580549" y="64856"/>
                    <a:pt x="523399" y="99146"/>
                    <a:pt x="519589" y="102004"/>
                  </a:cubicBezTo>
                  <a:close/>
                  <a:moveTo>
                    <a:pt x="471011" y="120101"/>
                  </a:moveTo>
                  <a:cubicBezTo>
                    <a:pt x="451009" y="128674"/>
                    <a:pt x="461486" y="150581"/>
                    <a:pt x="435769" y="136294"/>
                  </a:cubicBezTo>
                  <a:cubicBezTo>
                    <a:pt x="439579" y="141056"/>
                    <a:pt x="431959" y="152486"/>
                    <a:pt x="431959" y="153439"/>
                  </a:cubicBezTo>
                  <a:cubicBezTo>
                    <a:pt x="457676" y="160106"/>
                    <a:pt x="475774" y="143914"/>
                    <a:pt x="471011" y="120101"/>
                  </a:cubicBezTo>
                  <a:close/>
                  <a:moveTo>
                    <a:pt x="373856" y="58189"/>
                  </a:moveTo>
                  <a:cubicBezTo>
                    <a:pt x="372904" y="58189"/>
                    <a:pt x="373856" y="58189"/>
                    <a:pt x="373856" y="58189"/>
                  </a:cubicBezTo>
                  <a:close/>
                </a:path>
              </a:pathLst>
            </a:custGeom>
            <a:grpFill/>
            <a:ln w="9525" cap="flat">
              <a:noFill/>
              <a:prstDash val="solid"/>
              <a:miter/>
            </a:ln>
          </p:spPr>
          <p:txBody>
            <a:bodyPr rtlCol="0" anchor="ctr"/>
            <a:lstStyle/>
            <a:p>
              <a:endParaRPr lang="en-US">
                <a:solidFill>
                  <a:prstClr val="black"/>
                </a:solidFill>
              </a:endParaRPr>
            </a:p>
          </p:txBody>
        </p:sp>
        <p:sp>
          <p:nvSpPr>
            <p:cNvPr id="810" name="Freeform: Shape 809">
              <a:extLst>
                <a:ext uri="{FF2B5EF4-FFF2-40B4-BE49-F238E27FC236}">
                  <a16:creationId xmlns:a16="http://schemas.microsoft.com/office/drawing/2014/main" xmlns="" id="{E5184B02-46A8-4D10-8EC0-04D96CC9D813}"/>
                </a:ext>
              </a:extLst>
            </p:cNvPr>
            <p:cNvSpPr/>
            <p:nvPr/>
          </p:nvSpPr>
          <p:spPr>
            <a:xfrm>
              <a:off x="7680092" y="965358"/>
              <a:ext cx="9525" cy="19050"/>
            </a:xfrm>
            <a:custGeom>
              <a:avLst/>
              <a:gdLst>
                <a:gd name="connsiteX0" fmla="*/ 7535 w 9525"/>
                <a:gd name="connsiteY0" fmla="*/ 12859 h 19050"/>
                <a:gd name="connsiteX1" fmla="*/ 10393 w 9525"/>
                <a:gd name="connsiteY1" fmla="*/ 7144 h 19050"/>
                <a:gd name="connsiteX2" fmla="*/ 7535 w 9525"/>
                <a:gd name="connsiteY2" fmla="*/ 12859 h 19050"/>
              </a:gdLst>
              <a:ahLst/>
              <a:cxnLst>
                <a:cxn ang="0">
                  <a:pos x="connsiteX0" y="connsiteY0"/>
                </a:cxn>
                <a:cxn ang="0">
                  <a:pos x="connsiteX1" y="connsiteY1"/>
                </a:cxn>
                <a:cxn ang="0">
                  <a:pos x="connsiteX2" y="connsiteY2"/>
                </a:cxn>
              </a:cxnLst>
              <a:rect l="l" t="t" r="r" b="b"/>
              <a:pathLst>
                <a:path w="9525" h="19050">
                  <a:moveTo>
                    <a:pt x="7535" y="12859"/>
                  </a:moveTo>
                  <a:cubicBezTo>
                    <a:pt x="8488" y="10954"/>
                    <a:pt x="11345" y="10954"/>
                    <a:pt x="10393" y="7144"/>
                  </a:cubicBezTo>
                  <a:cubicBezTo>
                    <a:pt x="11345" y="10954"/>
                    <a:pt x="5630" y="8096"/>
                    <a:pt x="7535"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11" name="Freeform: Shape 810">
              <a:extLst>
                <a:ext uri="{FF2B5EF4-FFF2-40B4-BE49-F238E27FC236}">
                  <a16:creationId xmlns:a16="http://schemas.microsoft.com/office/drawing/2014/main" xmlns="" id="{129F2AC7-6360-4922-8776-4F3470F4D8C1}"/>
                </a:ext>
              </a:extLst>
            </p:cNvPr>
            <p:cNvSpPr/>
            <p:nvPr/>
          </p:nvSpPr>
          <p:spPr>
            <a:xfrm>
              <a:off x="7683870" y="971982"/>
              <a:ext cx="9525" cy="9525"/>
            </a:xfrm>
            <a:custGeom>
              <a:avLst/>
              <a:gdLst>
                <a:gd name="connsiteX0" fmla="*/ 7567 w 9525"/>
                <a:gd name="connsiteY0" fmla="*/ 10045 h 9525"/>
                <a:gd name="connsiteX1" fmla="*/ 7567 w 9525"/>
                <a:gd name="connsiteY1" fmla="*/ 10045 h 9525"/>
              </a:gdLst>
              <a:ahLst/>
              <a:cxnLst>
                <a:cxn ang="0">
                  <a:pos x="connsiteX0" y="connsiteY0"/>
                </a:cxn>
                <a:cxn ang="0">
                  <a:pos x="connsiteX1" y="connsiteY1"/>
                </a:cxn>
              </a:cxnLst>
              <a:rect l="l" t="t" r="r" b="b"/>
              <a:pathLst>
                <a:path w="9525" h="9525">
                  <a:moveTo>
                    <a:pt x="7567" y="10045"/>
                  </a:moveTo>
                  <a:cubicBezTo>
                    <a:pt x="7567" y="5282"/>
                    <a:pt x="6615" y="7187"/>
                    <a:pt x="7567" y="10045"/>
                  </a:cubicBezTo>
                  <a:close/>
                </a:path>
              </a:pathLst>
            </a:custGeom>
            <a:grpFill/>
            <a:ln w="9525" cap="flat">
              <a:noFill/>
              <a:prstDash val="solid"/>
              <a:miter/>
            </a:ln>
          </p:spPr>
          <p:txBody>
            <a:bodyPr rtlCol="0" anchor="ctr"/>
            <a:lstStyle/>
            <a:p>
              <a:endParaRPr lang="en-US">
                <a:solidFill>
                  <a:prstClr val="black"/>
                </a:solidFill>
              </a:endParaRPr>
            </a:p>
          </p:txBody>
        </p:sp>
        <p:sp>
          <p:nvSpPr>
            <p:cNvPr id="812" name="Freeform: Shape 811">
              <a:extLst>
                <a:ext uri="{FF2B5EF4-FFF2-40B4-BE49-F238E27FC236}">
                  <a16:creationId xmlns:a16="http://schemas.microsoft.com/office/drawing/2014/main" xmlns="" id="{B9F86077-22FA-40D3-AA4A-5319108358B2}"/>
                </a:ext>
              </a:extLst>
            </p:cNvPr>
            <p:cNvSpPr/>
            <p:nvPr/>
          </p:nvSpPr>
          <p:spPr>
            <a:xfrm>
              <a:off x="7691914" y="1029908"/>
              <a:ext cx="9525" cy="19050"/>
            </a:xfrm>
            <a:custGeom>
              <a:avLst/>
              <a:gdLst>
                <a:gd name="connsiteX0" fmla="*/ 7144 w 9525"/>
                <a:gd name="connsiteY0" fmla="*/ 9269 h 19050"/>
                <a:gd name="connsiteX1" fmla="*/ 7144 w 9525"/>
                <a:gd name="connsiteY1" fmla="*/ 9269 h 19050"/>
              </a:gdLst>
              <a:ahLst/>
              <a:cxnLst>
                <a:cxn ang="0">
                  <a:pos x="connsiteX0" y="connsiteY0"/>
                </a:cxn>
                <a:cxn ang="0">
                  <a:pos x="connsiteX1" y="connsiteY1"/>
                </a:cxn>
              </a:cxnLst>
              <a:rect l="l" t="t" r="r" b="b"/>
              <a:pathLst>
                <a:path w="9525" h="19050">
                  <a:moveTo>
                    <a:pt x="7144" y="9269"/>
                  </a:moveTo>
                  <a:cubicBezTo>
                    <a:pt x="10001" y="697"/>
                    <a:pt x="8096" y="21652"/>
                    <a:pt x="7144" y="9269"/>
                  </a:cubicBezTo>
                  <a:close/>
                </a:path>
              </a:pathLst>
            </a:custGeom>
            <a:grpFill/>
            <a:ln w="9525" cap="flat">
              <a:noFill/>
              <a:prstDash val="solid"/>
              <a:miter/>
            </a:ln>
          </p:spPr>
          <p:txBody>
            <a:bodyPr rtlCol="0" anchor="ctr"/>
            <a:lstStyle/>
            <a:p>
              <a:endParaRPr lang="en-US">
                <a:solidFill>
                  <a:prstClr val="black"/>
                </a:solidFill>
              </a:endParaRPr>
            </a:p>
          </p:txBody>
        </p:sp>
        <p:sp>
          <p:nvSpPr>
            <p:cNvPr id="813" name="Freeform: Shape 812">
              <a:extLst>
                <a:ext uri="{FF2B5EF4-FFF2-40B4-BE49-F238E27FC236}">
                  <a16:creationId xmlns:a16="http://schemas.microsoft.com/office/drawing/2014/main" xmlns="" id="{38AAC76A-EEED-44BF-8555-0CCB503B490A}"/>
                </a:ext>
              </a:extLst>
            </p:cNvPr>
            <p:cNvSpPr/>
            <p:nvPr/>
          </p:nvSpPr>
          <p:spPr>
            <a:xfrm>
              <a:off x="7690961" y="1042182"/>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1285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814" name="Freeform: Shape 813">
              <a:extLst>
                <a:ext uri="{FF2B5EF4-FFF2-40B4-BE49-F238E27FC236}">
                  <a16:creationId xmlns:a16="http://schemas.microsoft.com/office/drawing/2014/main" xmlns="" id="{C8E2DB66-7C53-418F-880A-EA4323988AA5}"/>
                </a:ext>
              </a:extLst>
            </p:cNvPr>
            <p:cNvSpPr/>
            <p:nvPr/>
          </p:nvSpPr>
          <p:spPr>
            <a:xfrm>
              <a:off x="7612856" y="932688"/>
              <a:ext cx="9525" cy="9525"/>
            </a:xfrm>
            <a:custGeom>
              <a:avLst/>
              <a:gdLst>
                <a:gd name="connsiteX0" fmla="*/ 10001 w 9525"/>
                <a:gd name="connsiteY0" fmla="*/ 8381 h 9525"/>
                <a:gd name="connsiteX1" fmla="*/ 7144 w 9525"/>
                <a:gd name="connsiteY1" fmla="*/ 9334 h 9525"/>
                <a:gd name="connsiteX2" fmla="*/ 10001 w 9525"/>
                <a:gd name="connsiteY2" fmla="*/ 8381 h 9525"/>
              </a:gdLst>
              <a:ahLst/>
              <a:cxnLst>
                <a:cxn ang="0">
                  <a:pos x="connsiteX0" y="connsiteY0"/>
                </a:cxn>
                <a:cxn ang="0">
                  <a:pos x="connsiteX1" y="connsiteY1"/>
                </a:cxn>
                <a:cxn ang="0">
                  <a:pos x="connsiteX2" y="connsiteY2"/>
                </a:cxn>
              </a:cxnLst>
              <a:rect l="l" t="t" r="r" b="b"/>
              <a:pathLst>
                <a:path w="9525" h="9525">
                  <a:moveTo>
                    <a:pt x="10001" y="8381"/>
                  </a:moveTo>
                  <a:cubicBezTo>
                    <a:pt x="9049" y="5524"/>
                    <a:pt x="8096" y="8381"/>
                    <a:pt x="7144" y="9334"/>
                  </a:cubicBezTo>
                  <a:cubicBezTo>
                    <a:pt x="7144" y="9334"/>
                    <a:pt x="9049" y="10286"/>
                    <a:pt x="10001" y="8381"/>
                  </a:cubicBezTo>
                  <a:close/>
                </a:path>
              </a:pathLst>
            </a:custGeom>
            <a:grpFill/>
            <a:ln w="9525" cap="flat">
              <a:noFill/>
              <a:prstDash val="solid"/>
              <a:miter/>
            </a:ln>
          </p:spPr>
          <p:txBody>
            <a:bodyPr rtlCol="0" anchor="ctr"/>
            <a:lstStyle/>
            <a:p>
              <a:endParaRPr lang="en-US">
                <a:solidFill>
                  <a:prstClr val="black"/>
                </a:solidFill>
              </a:endParaRPr>
            </a:p>
          </p:txBody>
        </p:sp>
        <p:sp>
          <p:nvSpPr>
            <p:cNvPr id="815" name="Freeform: Shape 814">
              <a:extLst>
                <a:ext uri="{FF2B5EF4-FFF2-40B4-BE49-F238E27FC236}">
                  <a16:creationId xmlns:a16="http://schemas.microsoft.com/office/drawing/2014/main" xmlns="" id="{39B15569-AE16-4D05-9173-7B4CDBA4A3F6}"/>
                </a:ext>
              </a:extLst>
            </p:cNvPr>
            <p:cNvSpPr/>
            <p:nvPr/>
          </p:nvSpPr>
          <p:spPr>
            <a:xfrm>
              <a:off x="6955771" y="1016793"/>
              <a:ext cx="28575" cy="9525"/>
            </a:xfrm>
            <a:custGeom>
              <a:avLst/>
              <a:gdLst>
                <a:gd name="connsiteX0" fmla="*/ 28911 w 28575"/>
                <a:gd name="connsiteY0" fmla="*/ 7144 h 9525"/>
                <a:gd name="connsiteX1" fmla="*/ 28911 w 28575"/>
                <a:gd name="connsiteY1" fmla="*/ 7144 h 9525"/>
              </a:gdLst>
              <a:ahLst/>
              <a:cxnLst>
                <a:cxn ang="0">
                  <a:pos x="connsiteX0" y="connsiteY0"/>
                </a:cxn>
                <a:cxn ang="0">
                  <a:pos x="connsiteX1" y="connsiteY1"/>
                </a:cxn>
              </a:cxnLst>
              <a:rect l="l" t="t" r="r" b="b"/>
              <a:pathLst>
                <a:path w="28575" h="9525">
                  <a:moveTo>
                    <a:pt x="28911" y="7144"/>
                  </a:moveTo>
                  <a:cubicBezTo>
                    <a:pt x="19386" y="7144"/>
                    <a:pt x="-14903" y="10954"/>
                    <a:pt x="289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6" name="Freeform: Shape 815">
              <a:extLst>
                <a:ext uri="{FF2B5EF4-FFF2-40B4-BE49-F238E27FC236}">
                  <a16:creationId xmlns:a16="http://schemas.microsoft.com/office/drawing/2014/main" xmlns="" id="{FF2BAD92-263D-4068-AB7D-5EAB7E220E84}"/>
                </a:ext>
              </a:extLst>
            </p:cNvPr>
            <p:cNvSpPr/>
            <p:nvPr/>
          </p:nvSpPr>
          <p:spPr>
            <a:xfrm>
              <a:off x="7543324" y="954936"/>
              <a:ext cx="19050" cy="19050"/>
            </a:xfrm>
            <a:custGeom>
              <a:avLst/>
              <a:gdLst>
                <a:gd name="connsiteX0" fmla="*/ 7144 w 19050"/>
                <a:gd name="connsiteY0" fmla="*/ 16613 h 19050"/>
                <a:gd name="connsiteX1" fmla="*/ 7144 w 19050"/>
                <a:gd name="connsiteY1" fmla="*/ 16613 h 19050"/>
              </a:gdLst>
              <a:ahLst/>
              <a:cxnLst>
                <a:cxn ang="0">
                  <a:pos x="connsiteX0" y="connsiteY0"/>
                </a:cxn>
                <a:cxn ang="0">
                  <a:pos x="connsiteX1" y="connsiteY1"/>
                </a:cxn>
              </a:cxnLst>
              <a:rect l="l" t="t" r="r" b="b"/>
              <a:pathLst>
                <a:path w="19050" h="19050">
                  <a:moveTo>
                    <a:pt x="7144" y="16613"/>
                  </a:moveTo>
                  <a:cubicBezTo>
                    <a:pt x="34766" y="-1484"/>
                    <a:pt x="10954" y="10898"/>
                    <a:pt x="7144" y="16613"/>
                  </a:cubicBezTo>
                  <a:close/>
                </a:path>
              </a:pathLst>
            </a:custGeom>
            <a:grpFill/>
            <a:ln w="9525" cap="flat">
              <a:noFill/>
              <a:prstDash val="solid"/>
              <a:miter/>
            </a:ln>
          </p:spPr>
          <p:txBody>
            <a:bodyPr rtlCol="0" anchor="ctr"/>
            <a:lstStyle/>
            <a:p>
              <a:endParaRPr lang="en-US">
                <a:solidFill>
                  <a:prstClr val="black"/>
                </a:solidFill>
              </a:endParaRPr>
            </a:p>
          </p:txBody>
        </p:sp>
        <p:sp>
          <p:nvSpPr>
            <p:cNvPr id="817" name="Freeform: Shape 816">
              <a:extLst>
                <a:ext uri="{FF2B5EF4-FFF2-40B4-BE49-F238E27FC236}">
                  <a16:creationId xmlns:a16="http://schemas.microsoft.com/office/drawing/2014/main" xmlns="" id="{113C107E-7E64-4D13-9C6B-BE1F1F14C03C}"/>
                </a:ext>
              </a:extLst>
            </p:cNvPr>
            <p:cNvSpPr/>
            <p:nvPr/>
          </p:nvSpPr>
          <p:spPr>
            <a:xfrm>
              <a:off x="7542242" y="938688"/>
              <a:ext cx="9525" cy="19050"/>
            </a:xfrm>
            <a:custGeom>
              <a:avLst/>
              <a:gdLst>
                <a:gd name="connsiteX0" fmla="*/ 7273 w 9525"/>
                <a:gd name="connsiteY0" fmla="*/ 7144 h 19050"/>
                <a:gd name="connsiteX1" fmla="*/ 7273 w 9525"/>
                <a:gd name="connsiteY1" fmla="*/ 7144 h 19050"/>
              </a:gdLst>
              <a:ahLst/>
              <a:cxnLst>
                <a:cxn ang="0">
                  <a:pos x="connsiteX0" y="connsiteY0"/>
                </a:cxn>
                <a:cxn ang="0">
                  <a:pos x="connsiteX1" y="connsiteY1"/>
                </a:cxn>
              </a:cxnLst>
              <a:rect l="l" t="t" r="r" b="b"/>
              <a:pathLst>
                <a:path w="9525" h="19050">
                  <a:moveTo>
                    <a:pt x="7273" y="7144"/>
                  </a:moveTo>
                  <a:cubicBezTo>
                    <a:pt x="11083" y="21431"/>
                    <a:pt x="6320" y="1857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8" name="Freeform: Shape 817">
              <a:extLst>
                <a:ext uri="{FF2B5EF4-FFF2-40B4-BE49-F238E27FC236}">
                  <a16:creationId xmlns:a16="http://schemas.microsoft.com/office/drawing/2014/main" xmlns="" id="{A8D2C831-8831-49EC-8260-3CA61FAC9C44}"/>
                </a:ext>
              </a:extLst>
            </p:cNvPr>
            <p:cNvSpPr/>
            <p:nvPr/>
          </p:nvSpPr>
          <p:spPr>
            <a:xfrm>
              <a:off x="7580867" y="106537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4764"/>
                    <a:pt x="7701"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9" name="Freeform: Shape 818">
              <a:extLst>
                <a:ext uri="{FF2B5EF4-FFF2-40B4-BE49-F238E27FC236}">
                  <a16:creationId xmlns:a16="http://schemas.microsoft.com/office/drawing/2014/main" xmlns="" id="{F5824086-711B-4C17-BE02-9087325DC142}"/>
                </a:ext>
              </a:extLst>
            </p:cNvPr>
            <p:cNvSpPr/>
            <p:nvPr/>
          </p:nvSpPr>
          <p:spPr>
            <a:xfrm>
              <a:off x="7476209" y="933175"/>
              <a:ext cx="9525" cy="9525"/>
            </a:xfrm>
            <a:custGeom>
              <a:avLst/>
              <a:gdLst>
                <a:gd name="connsiteX0" fmla="*/ 9488 w 9525"/>
                <a:gd name="connsiteY0" fmla="*/ 10752 h 9525"/>
                <a:gd name="connsiteX1" fmla="*/ 9488 w 9525"/>
                <a:gd name="connsiteY1" fmla="*/ 10752 h 9525"/>
              </a:gdLst>
              <a:ahLst/>
              <a:cxnLst>
                <a:cxn ang="0">
                  <a:pos x="connsiteX0" y="connsiteY0"/>
                </a:cxn>
                <a:cxn ang="0">
                  <a:pos x="connsiteX1" y="connsiteY1"/>
                </a:cxn>
              </a:cxnLst>
              <a:rect l="l" t="t" r="r" b="b"/>
              <a:pathLst>
                <a:path w="9525" h="9525">
                  <a:moveTo>
                    <a:pt x="9488" y="10752"/>
                  </a:moveTo>
                  <a:cubicBezTo>
                    <a:pt x="8536" y="9800"/>
                    <a:pt x="4726" y="3132"/>
                    <a:pt x="9488" y="10752"/>
                  </a:cubicBezTo>
                  <a:close/>
                </a:path>
              </a:pathLst>
            </a:custGeom>
            <a:grpFill/>
            <a:ln w="9525" cap="flat">
              <a:noFill/>
              <a:prstDash val="solid"/>
              <a:miter/>
            </a:ln>
          </p:spPr>
          <p:txBody>
            <a:bodyPr rtlCol="0" anchor="ctr"/>
            <a:lstStyle/>
            <a:p>
              <a:endParaRPr lang="en-US">
                <a:solidFill>
                  <a:prstClr val="black"/>
                </a:solidFill>
              </a:endParaRPr>
            </a:p>
          </p:txBody>
        </p:sp>
        <p:sp>
          <p:nvSpPr>
            <p:cNvPr id="820" name="Freeform: Shape 819">
              <a:extLst>
                <a:ext uri="{FF2B5EF4-FFF2-40B4-BE49-F238E27FC236}">
                  <a16:creationId xmlns:a16="http://schemas.microsoft.com/office/drawing/2014/main" xmlns="" id="{20E622CF-9C92-4D70-8CCA-24F937311CDF}"/>
                </a:ext>
              </a:extLst>
            </p:cNvPr>
            <p:cNvSpPr/>
            <p:nvPr/>
          </p:nvSpPr>
          <p:spPr>
            <a:xfrm>
              <a:off x="7478554" y="93392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821" name="Freeform: Shape 820">
              <a:extLst>
                <a:ext uri="{FF2B5EF4-FFF2-40B4-BE49-F238E27FC236}">
                  <a16:creationId xmlns:a16="http://schemas.microsoft.com/office/drawing/2014/main" xmlns="" id="{EE791029-30AD-4C9B-8045-30DFB74CF2BA}"/>
                </a:ext>
              </a:extLst>
            </p:cNvPr>
            <p:cNvSpPr/>
            <p:nvPr/>
          </p:nvSpPr>
          <p:spPr>
            <a:xfrm>
              <a:off x="7581424" y="107828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476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22" name="Freeform: Shape 821">
              <a:extLst>
                <a:ext uri="{FF2B5EF4-FFF2-40B4-BE49-F238E27FC236}">
                  <a16:creationId xmlns:a16="http://schemas.microsoft.com/office/drawing/2014/main" xmlns="" id="{4BFB028C-633A-4E23-8901-EC17B73EDC99}"/>
                </a:ext>
              </a:extLst>
            </p:cNvPr>
            <p:cNvSpPr/>
            <p:nvPr/>
          </p:nvSpPr>
          <p:spPr>
            <a:xfrm>
              <a:off x="7552315" y="1046176"/>
              <a:ext cx="9525" cy="9525"/>
            </a:xfrm>
            <a:custGeom>
              <a:avLst/>
              <a:gdLst>
                <a:gd name="connsiteX0" fmla="*/ 7677 w 9525"/>
                <a:gd name="connsiteY0" fmla="*/ 9193 h 9525"/>
                <a:gd name="connsiteX1" fmla="*/ 9582 w 9525"/>
                <a:gd name="connsiteY1" fmla="*/ 7288 h 9525"/>
                <a:gd name="connsiteX2" fmla="*/ 7677 w 9525"/>
                <a:gd name="connsiteY2" fmla="*/ 9193 h 9525"/>
              </a:gdLst>
              <a:ahLst/>
              <a:cxnLst>
                <a:cxn ang="0">
                  <a:pos x="connsiteX0" y="connsiteY0"/>
                </a:cxn>
                <a:cxn ang="0">
                  <a:pos x="connsiteX1" y="connsiteY1"/>
                </a:cxn>
                <a:cxn ang="0">
                  <a:pos x="connsiteX2" y="connsiteY2"/>
                </a:cxn>
              </a:cxnLst>
              <a:rect l="l" t="t" r="r" b="b"/>
              <a:pathLst>
                <a:path w="9525" h="9525">
                  <a:moveTo>
                    <a:pt x="7677" y="9193"/>
                  </a:moveTo>
                  <a:lnTo>
                    <a:pt x="9582" y="7288"/>
                  </a:lnTo>
                  <a:cubicBezTo>
                    <a:pt x="9582" y="8241"/>
                    <a:pt x="5772" y="5383"/>
                    <a:pt x="7677" y="9193"/>
                  </a:cubicBezTo>
                  <a:close/>
                </a:path>
              </a:pathLst>
            </a:custGeom>
            <a:grpFill/>
            <a:ln w="9525" cap="flat">
              <a:noFill/>
              <a:prstDash val="solid"/>
              <a:miter/>
            </a:ln>
          </p:spPr>
          <p:txBody>
            <a:bodyPr rtlCol="0" anchor="ctr"/>
            <a:lstStyle/>
            <a:p>
              <a:endParaRPr lang="en-US">
                <a:solidFill>
                  <a:prstClr val="black"/>
                </a:solidFill>
              </a:endParaRPr>
            </a:p>
          </p:txBody>
        </p:sp>
        <p:sp>
          <p:nvSpPr>
            <p:cNvPr id="823" name="Freeform: Shape 822">
              <a:extLst>
                <a:ext uri="{FF2B5EF4-FFF2-40B4-BE49-F238E27FC236}">
                  <a16:creationId xmlns:a16="http://schemas.microsoft.com/office/drawing/2014/main" xmlns="" id="{4DF3B06D-0DF4-43DF-BE63-507A26B73B0E}"/>
                </a:ext>
              </a:extLst>
            </p:cNvPr>
            <p:cNvSpPr/>
            <p:nvPr/>
          </p:nvSpPr>
          <p:spPr>
            <a:xfrm>
              <a:off x="7456738" y="936783"/>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6"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4" name="Freeform: Shape 823">
              <a:extLst>
                <a:ext uri="{FF2B5EF4-FFF2-40B4-BE49-F238E27FC236}">
                  <a16:creationId xmlns:a16="http://schemas.microsoft.com/office/drawing/2014/main" xmlns="" id="{D5E6B6D6-AEF1-4237-B3AB-81848B8C8F3E}"/>
                </a:ext>
              </a:extLst>
            </p:cNvPr>
            <p:cNvSpPr/>
            <p:nvPr/>
          </p:nvSpPr>
          <p:spPr>
            <a:xfrm>
              <a:off x="7533553" y="1068228"/>
              <a:ext cx="9525" cy="19050"/>
            </a:xfrm>
            <a:custGeom>
              <a:avLst/>
              <a:gdLst>
                <a:gd name="connsiteX0" fmla="*/ 9294 w 9525"/>
                <a:gd name="connsiteY0" fmla="*/ 7144 h 19050"/>
                <a:gd name="connsiteX1" fmla="*/ 8342 w 9525"/>
                <a:gd name="connsiteY1" fmla="*/ 12859 h 19050"/>
                <a:gd name="connsiteX2" fmla="*/ 9294 w 9525"/>
                <a:gd name="connsiteY2" fmla="*/ 7144 h 19050"/>
              </a:gdLst>
              <a:ahLst/>
              <a:cxnLst>
                <a:cxn ang="0">
                  <a:pos x="connsiteX0" y="connsiteY0"/>
                </a:cxn>
                <a:cxn ang="0">
                  <a:pos x="connsiteX1" y="connsiteY1"/>
                </a:cxn>
                <a:cxn ang="0">
                  <a:pos x="connsiteX2" y="connsiteY2"/>
                </a:cxn>
              </a:cxnLst>
              <a:rect l="l" t="t" r="r" b="b"/>
              <a:pathLst>
                <a:path w="9525" h="19050">
                  <a:moveTo>
                    <a:pt x="9294" y="7144"/>
                  </a:moveTo>
                  <a:cubicBezTo>
                    <a:pt x="11199" y="11906"/>
                    <a:pt x="4532" y="9049"/>
                    <a:pt x="8342" y="12859"/>
                  </a:cubicBezTo>
                  <a:cubicBezTo>
                    <a:pt x="12152" y="11906"/>
                    <a:pt x="10247" y="9049"/>
                    <a:pt x="929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5" name="Freeform: Shape 824">
              <a:extLst>
                <a:ext uri="{FF2B5EF4-FFF2-40B4-BE49-F238E27FC236}">
                  <a16:creationId xmlns:a16="http://schemas.microsoft.com/office/drawing/2014/main" xmlns="" id="{2D85E760-0386-4242-AFCD-7B3131FD2ECB}"/>
                </a:ext>
              </a:extLst>
            </p:cNvPr>
            <p:cNvSpPr/>
            <p:nvPr/>
          </p:nvSpPr>
          <p:spPr>
            <a:xfrm>
              <a:off x="7458551" y="10301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6" name="Freeform: Shape 825">
              <a:extLst>
                <a:ext uri="{FF2B5EF4-FFF2-40B4-BE49-F238E27FC236}">
                  <a16:creationId xmlns:a16="http://schemas.microsoft.com/office/drawing/2014/main" xmlns="" id="{6C1E4A39-3F46-45EE-AB6E-CF2EA88B0950}"/>
                </a:ext>
              </a:extLst>
            </p:cNvPr>
            <p:cNvSpPr/>
            <p:nvPr/>
          </p:nvSpPr>
          <p:spPr>
            <a:xfrm>
              <a:off x="7459504" y="1029028"/>
              <a:ext cx="9525" cy="9525"/>
            </a:xfrm>
            <a:custGeom>
              <a:avLst/>
              <a:gdLst>
                <a:gd name="connsiteX0" fmla="*/ 7144 w 9525"/>
                <a:gd name="connsiteY0" fmla="*/ 8244 h 9525"/>
                <a:gd name="connsiteX1" fmla="*/ 1095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8096" y="8244"/>
                    <a:pt x="10001" y="10149"/>
                    <a:pt x="10954" y="8244"/>
                  </a:cubicBezTo>
                  <a:cubicBezTo>
                    <a:pt x="9049" y="6339"/>
                    <a:pt x="8096"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7" name="Freeform: Shape 826">
              <a:extLst>
                <a:ext uri="{FF2B5EF4-FFF2-40B4-BE49-F238E27FC236}">
                  <a16:creationId xmlns:a16="http://schemas.microsoft.com/office/drawing/2014/main" xmlns="" id="{CB87CC51-0E44-4D3E-ACCB-6B48B6D60E2C}"/>
                </a:ext>
              </a:extLst>
            </p:cNvPr>
            <p:cNvSpPr/>
            <p:nvPr/>
          </p:nvSpPr>
          <p:spPr>
            <a:xfrm>
              <a:off x="7445121" y="1029686"/>
              <a:ext cx="9525" cy="9525"/>
            </a:xfrm>
            <a:custGeom>
              <a:avLst/>
              <a:gdLst>
                <a:gd name="connsiteX0" fmla="*/ 7239 w 9525"/>
                <a:gd name="connsiteY0" fmla="*/ 10443 h 9525"/>
                <a:gd name="connsiteX1" fmla="*/ 7239 w 9525"/>
                <a:gd name="connsiteY1" fmla="*/ 10443 h 9525"/>
              </a:gdLst>
              <a:ahLst/>
              <a:cxnLst>
                <a:cxn ang="0">
                  <a:pos x="connsiteX0" y="connsiteY0"/>
                </a:cxn>
                <a:cxn ang="0">
                  <a:pos x="connsiteX1" y="connsiteY1"/>
                </a:cxn>
              </a:cxnLst>
              <a:rect l="l" t="t" r="r" b="b"/>
              <a:pathLst>
                <a:path w="9525" h="9525">
                  <a:moveTo>
                    <a:pt x="7239" y="10443"/>
                  </a:moveTo>
                  <a:cubicBezTo>
                    <a:pt x="12954" y="4728"/>
                    <a:pt x="6286" y="7586"/>
                    <a:pt x="7239" y="10443"/>
                  </a:cubicBezTo>
                  <a:close/>
                </a:path>
              </a:pathLst>
            </a:custGeom>
            <a:grpFill/>
            <a:ln w="9525" cap="flat">
              <a:noFill/>
              <a:prstDash val="solid"/>
              <a:miter/>
            </a:ln>
          </p:spPr>
          <p:txBody>
            <a:bodyPr rtlCol="0" anchor="ctr"/>
            <a:lstStyle/>
            <a:p>
              <a:endParaRPr lang="en-US">
                <a:solidFill>
                  <a:prstClr val="black"/>
                </a:solidFill>
              </a:endParaRPr>
            </a:p>
          </p:txBody>
        </p:sp>
        <p:sp>
          <p:nvSpPr>
            <p:cNvPr id="828" name="Freeform: Shape 827">
              <a:extLst>
                <a:ext uri="{FF2B5EF4-FFF2-40B4-BE49-F238E27FC236}">
                  <a16:creationId xmlns:a16="http://schemas.microsoft.com/office/drawing/2014/main" xmlns="" id="{D81BC30D-D4E3-48A0-A71B-A872CEFBC249}"/>
                </a:ext>
              </a:extLst>
            </p:cNvPr>
            <p:cNvSpPr/>
            <p:nvPr/>
          </p:nvSpPr>
          <p:spPr>
            <a:xfrm>
              <a:off x="7347109" y="940446"/>
              <a:ext cx="19050" cy="9525"/>
            </a:xfrm>
            <a:custGeom>
              <a:avLst/>
              <a:gdLst>
                <a:gd name="connsiteX0" fmla="*/ 7144 w 19050"/>
                <a:gd name="connsiteY0" fmla="*/ 8244 h 9525"/>
                <a:gd name="connsiteX1" fmla="*/ 7144 w 19050"/>
                <a:gd name="connsiteY1" fmla="*/ 8244 h 9525"/>
              </a:gdLst>
              <a:ahLst/>
              <a:cxnLst>
                <a:cxn ang="0">
                  <a:pos x="connsiteX0" y="connsiteY0"/>
                </a:cxn>
                <a:cxn ang="0">
                  <a:pos x="connsiteX1" y="connsiteY1"/>
                </a:cxn>
              </a:cxnLst>
              <a:rect l="l" t="t" r="r" b="b"/>
              <a:pathLst>
                <a:path w="19050" h="9525">
                  <a:moveTo>
                    <a:pt x="7144" y="8244"/>
                  </a:moveTo>
                  <a:cubicBezTo>
                    <a:pt x="21431" y="12054"/>
                    <a:pt x="17621" y="4434"/>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9" name="Freeform: Shape 828">
              <a:extLst>
                <a:ext uri="{FF2B5EF4-FFF2-40B4-BE49-F238E27FC236}">
                  <a16:creationId xmlns:a16="http://schemas.microsoft.com/office/drawing/2014/main" xmlns="" id="{EA5BBCDA-8997-492F-A3A5-1D446BA85F5C}"/>
                </a:ext>
              </a:extLst>
            </p:cNvPr>
            <p:cNvSpPr/>
            <p:nvPr/>
          </p:nvSpPr>
          <p:spPr>
            <a:xfrm>
              <a:off x="7358539" y="938688"/>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30" name="Freeform: Shape 829">
              <a:extLst>
                <a:ext uri="{FF2B5EF4-FFF2-40B4-BE49-F238E27FC236}">
                  <a16:creationId xmlns:a16="http://schemas.microsoft.com/office/drawing/2014/main" xmlns="" id="{BF0AF1CE-E380-4070-B1BB-220F72DDB1F3}"/>
                </a:ext>
              </a:extLst>
            </p:cNvPr>
            <p:cNvSpPr/>
            <p:nvPr/>
          </p:nvSpPr>
          <p:spPr>
            <a:xfrm>
              <a:off x="7501625" y="1081563"/>
              <a:ext cx="9525" cy="19050"/>
            </a:xfrm>
            <a:custGeom>
              <a:avLst/>
              <a:gdLst>
                <a:gd name="connsiteX0" fmla="*/ 8837 w 9525"/>
                <a:gd name="connsiteY0" fmla="*/ 7144 h 19050"/>
                <a:gd name="connsiteX1" fmla="*/ 8837 w 9525"/>
                <a:gd name="connsiteY1" fmla="*/ 7144 h 19050"/>
              </a:gdLst>
              <a:ahLst/>
              <a:cxnLst>
                <a:cxn ang="0">
                  <a:pos x="connsiteX0" y="connsiteY0"/>
                </a:cxn>
                <a:cxn ang="0">
                  <a:pos x="connsiteX1" y="connsiteY1"/>
                </a:cxn>
              </a:cxnLst>
              <a:rect l="l" t="t" r="r" b="b"/>
              <a:pathLst>
                <a:path w="9525" h="19050">
                  <a:moveTo>
                    <a:pt x="8837" y="7144"/>
                  </a:moveTo>
                  <a:cubicBezTo>
                    <a:pt x="5027" y="20479"/>
                    <a:pt x="8837" y="9049"/>
                    <a:pt x="883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1" name="Freeform: Shape 830">
              <a:extLst>
                <a:ext uri="{FF2B5EF4-FFF2-40B4-BE49-F238E27FC236}">
                  <a16:creationId xmlns:a16="http://schemas.microsoft.com/office/drawing/2014/main" xmlns="" id="{05511A29-75FC-41BB-8E9A-3A7485845F3C}"/>
                </a:ext>
              </a:extLst>
            </p:cNvPr>
            <p:cNvSpPr/>
            <p:nvPr/>
          </p:nvSpPr>
          <p:spPr>
            <a:xfrm>
              <a:off x="7340288" y="939565"/>
              <a:ext cx="9525" cy="9525"/>
            </a:xfrm>
            <a:custGeom>
              <a:avLst/>
              <a:gdLst>
                <a:gd name="connsiteX0" fmla="*/ 7297 w 9525"/>
                <a:gd name="connsiteY0" fmla="*/ 8172 h 9525"/>
                <a:gd name="connsiteX1" fmla="*/ 10154 w 9525"/>
                <a:gd name="connsiteY1" fmla="*/ 9125 h 9525"/>
                <a:gd name="connsiteX2" fmla="*/ 7297 w 9525"/>
                <a:gd name="connsiteY2" fmla="*/ 8172 h 9525"/>
              </a:gdLst>
              <a:ahLst/>
              <a:cxnLst>
                <a:cxn ang="0">
                  <a:pos x="connsiteX0" y="connsiteY0"/>
                </a:cxn>
                <a:cxn ang="0">
                  <a:pos x="connsiteX1" y="connsiteY1"/>
                </a:cxn>
                <a:cxn ang="0">
                  <a:pos x="connsiteX2" y="connsiteY2"/>
                </a:cxn>
              </a:cxnLst>
              <a:rect l="l" t="t" r="r" b="b"/>
              <a:pathLst>
                <a:path w="9525" h="9525">
                  <a:moveTo>
                    <a:pt x="7297" y="8172"/>
                  </a:moveTo>
                  <a:cubicBezTo>
                    <a:pt x="8249" y="8172"/>
                    <a:pt x="9202" y="8172"/>
                    <a:pt x="10154" y="9125"/>
                  </a:cubicBezTo>
                  <a:cubicBezTo>
                    <a:pt x="10154" y="5315"/>
                    <a:pt x="6344" y="8172"/>
                    <a:pt x="7297" y="8172"/>
                  </a:cubicBezTo>
                  <a:close/>
                </a:path>
              </a:pathLst>
            </a:custGeom>
            <a:grpFill/>
            <a:ln w="9525" cap="flat">
              <a:noFill/>
              <a:prstDash val="solid"/>
              <a:miter/>
            </a:ln>
          </p:spPr>
          <p:txBody>
            <a:bodyPr rtlCol="0" anchor="ctr"/>
            <a:lstStyle/>
            <a:p>
              <a:endParaRPr lang="en-US">
                <a:solidFill>
                  <a:prstClr val="black"/>
                </a:solidFill>
              </a:endParaRPr>
            </a:p>
          </p:txBody>
        </p:sp>
        <p:sp>
          <p:nvSpPr>
            <p:cNvPr id="832" name="Freeform: Shape 831">
              <a:extLst>
                <a:ext uri="{FF2B5EF4-FFF2-40B4-BE49-F238E27FC236}">
                  <a16:creationId xmlns:a16="http://schemas.microsoft.com/office/drawing/2014/main" xmlns="" id="{79875EB2-2B3D-478E-A9CF-3E31B823468D}"/>
                </a:ext>
              </a:extLst>
            </p:cNvPr>
            <p:cNvSpPr/>
            <p:nvPr/>
          </p:nvSpPr>
          <p:spPr>
            <a:xfrm>
              <a:off x="7398544" y="1026861"/>
              <a:ext cx="19050" cy="9525"/>
            </a:xfrm>
            <a:custGeom>
              <a:avLst/>
              <a:gdLst>
                <a:gd name="connsiteX0" fmla="*/ 7144 w 19050"/>
                <a:gd name="connsiteY0" fmla="*/ 9458 h 9525"/>
                <a:gd name="connsiteX1" fmla="*/ 11906 w 19050"/>
                <a:gd name="connsiteY1" fmla="*/ 10411 h 9525"/>
                <a:gd name="connsiteX2" fmla="*/ 7144 w 19050"/>
                <a:gd name="connsiteY2" fmla="*/ 9458 h 9525"/>
              </a:gdLst>
              <a:ahLst/>
              <a:cxnLst>
                <a:cxn ang="0">
                  <a:pos x="connsiteX0" y="connsiteY0"/>
                </a:cxn>
                <a:cxn ang="0">
                  <a:pos x="connsiteX1" y="connsiteY1"/>
                </a:cxn>
                <a:cxn ang="0">
                  <a:pos x="connsiteX2" y="connsiteY2"/>
                </a:cxn>
              </a:cxnLst>
              <a:rect l="l" t="t" r="r" b="b"/>
              <a:pathLst>
                <a:path w="19050" h="9525">
                  <a:moveTo>
                    <a:pt x="7144" y="9458"/>
                  </a:moveTo>
                  <a:cubicBezTo>
                    <a:pt x="8096" y="11363"/>
                    <a:pt x="10001" y="10411"/>
                    <a:pt x="11906" y="10411"/>
                  </a:cubicBezTo>
                  <a:cubicBezTo>
                    <a:pt x="10001" y="10411"/>
                    <a:pt x="8096" y="3743"/>
                    <a:pt x="7144" y="9458"/>
                  </a:cubicBezTo>
                  <a:close/>
                </a:path>
              </a:pathLst>
            </a:custGeom>
            <a:grpFill/>
            <a:ln w="9525" cap="flat">
              <a:noFill/>
              <a:prstDash val="solid"/>
              <a:miter/>
            </a:ln>
          </p:spPr>
          <p:txBody>
            <a:bodyPr rtlCol="0" anchor="ctr"/>
            <a:lstStyle/>
            <a:p>
              <a:endParaRPr lang="en-US">
                <a:solidFill>
                  <a:prstClr val="black"/>
                </a:solidFill>
              </a:endParaRPr>
            </a:p>
          </p:txBody>
        </p:sp>
        <p:sp>
          <p:nvSpPr>
            <p:cNvPr id="833" name="Freeform: Shape 832">
              <a:extLst>
                <a:ext uri="{FF2B5EF4-FFF2-40B4-BE49-F238E27FC236}">
                  <a16:creationId xmlns:a16="http://schemas.microsoft.com/office/drawing/2014/main" xmlns="" id="{3A630964-C1B1-4959-AD43-E84F97139BEC}"/>
                </a:ext>
              </a:extLst>
            </p:cNvPr>
            <p:cNvSpPr/>
            <p:nvPr/>
          </p:nvSpPr>
          <p:spPr>
            <a:xfrm>
              <a:off x="7329964" y="956592"/>
              <a:ext cx="9525" cy="19050"/>
            </a:xfrm>
            <a:custGeom>
              <a:avLst/>
              <a:gdLst>
                <a:gd name="connsiteX0" fmla="*/ 7144 w 9525"/>
                <a:gd name="connsiteY0" fmla="*/ 8290 h 19050"/>
                <a:gd name="connsiteX1" fmla="*/ 9049 w 9525"/>
                <a:gd name="connsiteY1" fmla="*/ 14005 h 19050"/>
                <a:gd name="connsiteX2" fmla="*/ 7144 w 9525"/>
                <a:gd name="connsiteY2" fmla="*/ 8290 h 19050"/>
              </a:gdLst>
              <a:ahLst/>
              <a:cxnLst>
                <a:cxn ang="0">
                  <a:pos x="connsiteX0" y="connsiteY0"/>
                </a:cxn>
                <a:cxn ang="0">
                  <a:pos x="connsiteX1" y="connsiteY1"/>
                </a:cxn>
                <a:cxn ang="0">
                  <a:pos x="connsiteX2" y="connsiteY2"/>
                </a:cxn>
              </a:cxnLst>
              <a:rect l="l" t="t" r="r" b="b"/>
              <a:pathLst>
                <a:path w="9525" h="19050">
                  <a:moveTo>
                    <a:pt x="7144" y="8290"/>
                  </a:moveTo>
                  <a:cubicBezTo>
                    <a:pt x="8096" y="8290"/>
                    <a:pt x="9049" y="11148"/>
                    <a:pt x="9049" y="14005"/>
                  </a:cubicBezTo>
                  <a:cubicBezTo>
                    <a:pt x="10001" y="11148"/>
                    <a:pt x="10954" y="4480"/>
                    <a:pt x="7144" y="8290"/>
                  </a:cubicBezTo>
                  <a:close/>
                </a:path>
              </a:pathLst>
            </a:custGeom>
            <a:grpFill/>
            <a:ln w="9525" cap="flat">
              <a:noFill/>
              <a:prstDash val="solid"/>
              <a:miter/>
            </a:ln>
          </p:spPr>
          <p:txBody>
            <a:bodyPr rtlCol="0" anchor="ctr"/>
            <a:lstStyle/>
            <a:p>
              <a:endParaRPr lang="en-US">
                <a:solidFill>
                  <a:prstClr val="black"/>
                </a:solidFill>
              </a:endParaRPr>
            </a:p>
          </p:txBody>
        </p:sp>
        <p:sp>
          <p:nvSpPr>
            <p:cNvPr id="834" name="Freeform: Shape 833">
              <a:extLst>
                <a:ext uri="{FF2B5EF4-FFF2-40B4-BE49-F238E27FC236}">
                  <a16:creationId xmlns:a16="http://schemas.microsoft.com/office/drawing/2014/main" xmlns="" id="{1753CDAE-2D3C-46B4-97C8-530DFD6A5472}"/>
                </a:ext>
              </a:extLst>
            </p:cNvPr>
            <p:cNvSpPr/>
            <p:nvPr/>
          </p:nvSpPr>
          <p:spPr>
            <a:xfrm>
              <a:off x="7390924" y="1028329"/>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571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835" name="Freeform: Shape 834">
              <a:extLst>
                <a:ext uri="{FF2B5EF4-FFF2-40B4-BE49-F238E27FC236}">
                  <a16:creationId xmlns:a16="http://schemas.microsoft.com/office/drawing/2014/main" xmlns="" id="{8963D405-E160-42F0-AF50-4722C92FF195}"/>
                </a:ext>
              </a:extLst>
            </p:cNvPr>
            <p:cNvSpPr/>
            <p:nvPr/>
          </p:nvSpPr>
          <p:spPr>
            <a:xfrm>
              <a:off x="7407519" y="1069159"/>
              <a:ext cx="9525" cy="19050"/>
            </a:xfrm>
            <a:custGeom>
              <a:avLst/>
              <a:gdLst>
                <a:gd name="connsiteX0" fmla="*/ 7694 w 9525"/>
                <a:gd name="connsiteY0" fmla="*/ 20500 h 19050"/>
                <a:gd name="connsiteX1" fmla="*/ 7694 w 9525"/>
                <a:gd name="connsiteY1" fmla="*/ 20500 h 19050"/>
              </a:gdLst>
              <a:ahLst/>
              <a:cxnLst>
                <a:cxn ang="0">
                  <a:pos x="connsiteX0" y="connsiteY0"/>
                </a:cxn>
                <a:cxn ang="0">
                  <a:pos x="connsiteX1" y="connsiteY1"/>
                </a:cxn>
              </a:cxnLst>
              <a:rect l="l" t="t" r="r" b="b"/>
              <a:pathLst>
                <a:path w="9525" h="19050">
                  <a:moveTo>
                    <a:pt x="7694" y="20500"/>
                  </a:moveTo>
                  <a:cubicBezTo>
                    <a:pt x="5789" y="23358"/>
                    <a:pt x="9599" y="-10932"/>
                    <a:pt x="7694" y="20500"/>
                  </a:cubicBezTo>
                  <a:close/>
                </a:path>
              </a:pathLst>
            </a:custGeom>
            <a:grpFill/>
            <a:ln w="9525" cap="flat">
              <a:noFill/>
              <a:prstDash val="solid"/>
              <a:miter/>
            </a:ln>
          </p:spPr>
          <p:txBody>
            <a:bodyPr rtlCol="0" anchor="ctr"/>
            <a:lstStyle/>
            <a:p>
              <a:endParaRPr lang="en-US">
                <a:solidFill>
                  <a:prstClr val="black"/>
                </a:solidFill>
              </a:endParaRPr>
            </a:p>
          </p:txBody>
        </p:sp>
        <p:sp>
          <p:nvSpPr>
            <p:cNvPr id="836" name="Freeform: Shape 835">
              <a:extLst>
                <a:ext uri="{FF2B5EF4-FFF2-40B4-BE49-F238E27FC236}">
                  <a16:creationId xmlns:a16="http://schemas.microsoft.com/office/drawing/2014/main" xmlns="" id="{6EA5D71E-3491-4F4E-9B3F-0ADCF8B9E227}"/>
                </a:ext>
              </a:extLst>
            </p:cNvPr>
            <p:cNvSpPr/>
            <p:nvPr/>
          </p:nvSpPr>
          <p:spPr>
            <a:xfrm>
              <a:off x="7400449" y="1073943"/>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7" name="Freeform: Shape 836">
              <a:extLst>
                <a:ext uri="{FF2B5EF4-FFF2-40B4-BE49-F238E27FC236}">
                  <a16:creationId xmlns:a16="http://schemas.microsoft.com/office/drawing/2014/main" xmlns="" id="{ED6D8CE9-457D-4795-996C-BD522D447AFB}"/>
                </a:ext>
              </a:extLst>
            </p:cNvPr>
            <p:cNvSpPr/>
            <p:nvPr/>
          </p:nvSpPr>
          <p:spPr>
            <a:xfrm>
              <a:off x="7319486" y="106060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8096" y="8096"/>
                    <a:pt x="8096"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38" name="Freeform: Shape 837">
              <a:extLst>
                <a:ext uri="{FF2B5EF4-FFF2-40B4-BE49-F238E27FC236}">
                  <a16:creationId xmlns:a16="http://schemas.microsoft.com/office/drawing/2014/main" xmlns="" id="{A6EEC68B-8984-4F8C-AB8C-31CA202B5A99}"/>
                </a:ext>
              </a:extLst>
            </p:cNvPr>
            <p:cNvSpPr/>
            <p:nvPr/>
          </p:nvSpPr>
          <p:spPr>
            <a:xfrm>
              <a:off x="7383867" y="1077738"/>
              <a:ext cx="9525" cy="9525"/>
            </a:xfrm>
            <a:custGeom>
              <a:avLst/>
              <a:gdLst>
                <a:gd name="connsiteX0" fmla="*/ 8485 w 9525"/>
                <a:gd name="connsiteY0" fmla="*/ 9064 h 9525"/>
                <a:gd name="connsiteX1" fmla="*/ 8485 w 9525"/>
                <a:gd name="connsiteY1" fmla="*/ 9064 h 9525"/>
              </a:gdLst>
              <a:ahLst/>
              <a:cxnLst>
                <a:cxn ang="0">
                  <a:pos x="connsiteX0" y="connsiteY0"/>
                </a:cxn>
                <a:cxn ang="0">
                  <a:pos x="connsiteX1" y="connsiteY1"/>
                </a:cxn>
              </a:cxnLst>
              <a:rect l="l" t="t" r="r" b="b"/>
              <a:pathLst>
                <a:path w="9525" h="9525">
                  <a:moveTo>
                    <a:pt x="8485" y="9064"/>
                  </a:moveTo>
                  <a:cubicBezTo>
                    <a:pt x="4675" y="4302"/>
                    <a:pt x="10390" y="10017"/>
                    <a:pt x="8485" y="9064"/>
                  </a:cubicBezTo>
                  <a:close/>
                </a:path>
              </a:pathLst>
            </a:custGeom>
            <a:grpFill/>
            <a:ln w="9525" cap="flat">
              <a:noFill/>
              <a:prstDash val="solid"/>
              <a:miter/>
            </a:ln>
          </p:spPr>
          <p:txBody>
            <a:bodyPr rtlCol="0" anchor="ctr"/>
            <a:lstStyle/>
            <a:p>
              <a:endParaRPr lang="en-US">
                <a:solidFill>
                  <a:prstClr val="black"/>
                </a:solidFill>
              </a:endParaRPr>
            </a:p>
          </p:txBody>
        </p:sp>
        <p:sp>
          <p:nvSpPr>
            <p:cNvPr id="839" name="Freeform: Shape 838">
              <a:extLst>
                <a:ext uri="{FF2B5EF4-FFF2-40B4-BE49-F238E27FC236}">
                  <a16:creationId xmlns:a16="http://schemas.microsoft.com/office/drawing/2014/main" xmlns="" id="{889F2A37-207C-42A6-ADD2-CCB0155EAD52}"/>
                </a:ext>
              </a:extLst>
            </p:cNvPr>
            <p:cNvSpPr/>
            <p:nvPr/>
          </p:nvSpPr>
          <p:spPr>
            <a:xfrm>
              <a:off x="7280434" y="946511"/>
              <a:ext cx="9525" cy="9525"/>
            </a:xfrm>
            <a:custGeom>
              <a:avLst/>
              <a:gdLst>
                <a:gd name="connsiteX0" fmla="*/ 7144 w 9525"/>
                <a:gd name="connsiteY0" fmla="*/ 10751 h 9525"/>
                <a:gd name="connsiteX1" fmla="*/ 7144 w 9525"/>
                <a:gd name="connsiteY1" fmla="*/ 10751 h 9525"/>
              </a:gdLst>
              <a:ahLst/>
              <a:cxnLst>
                <a:cxn ang="0">
                  <a:pos x="connsiteX0" y="connsiteY0"/>
                </a:cxn>
                <a:cxn ang="0">
                  <a:pos x="connsiteX1" y="connsiteY1"/>
                </a:cxn>
              </a:cxnLst>
              <a:rect l="l" t="t" r="r" b="b"/>
              <a:pathLst>
                <a:path w="9525" h="9525">
                  <a:moveTo>
                    <a:pt x="7144" y="10751"/>
                  </a:moveTo>
                  <a:cubicBezTo>
                    <a:pt x="8096" y="5036"/>
                    <a:pt x="8096" y="6941"/>
                    <a:pt x="7144" y="10751"/>
                  </a:cubicBezTo>
                  <a:close/>
                </a:path>
              </a:pathLst>
            </a:custGeom>
            <a:grpFill/>
            <a:ln w="9525" cap="flat">
              <a:noFill/>
              <a:prstDash val="solid"/>
              <a:miter/>
            </a:ln>
          </p:spPr>
          <p:txBody>
            <a:bodyPr rtlCol="0" anchor="ctr"/>
            <a:lstStyle/>
            <a:p>
              <a:endParaRPr lang="en-US">
                <a:solidFill>
                  <a:prstClr val="black"/>
                </a:solidFill>
              </a:endParaRPr>
            </a:p>
          </p:txBody>
        </p:sp>
        <p:sp>
          <p:nvSpPr>
            <p:cNvPr id="840" name="Freeform: Shape 839">
              <a:extLst>
                <a:ext uri="{FF2B5EF4-FFF2-40B4-BE49-F238E27FC236}">
                  <a16:creationId xmlns:a16="http://schemas.microsoft.com/office/drawing/2014/main" xmlns="" id="{A39380BB-D432-4E5E-B0DB-FBDAADD7D68F}"/>
                </a:ext>
              </a:extLst>
            </p:cNvPr>
            <p:cNvSpPr/>
            <p:nvPr/>
          </p:nvSpPr>
          <p:spPr>
            <a:xfrm>
              <a:off x="7278529" y="9463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1" name="Freeform: Shape 840">
              <a:extLst>
                <a:ext uri="{FF2B5EF4-FFF2-40B4-BE49-F238E27FC236}">
                  <a16:creationId xmlns:a16="http://schemas.microsoft.com/office/drawing/2014/main" xmlns="" id="{89E018A8-AC61-43C6-85BA-6D3BB773113E}"/>
                </a:ext>
              </a:extLst>
            </p:cNvPr>
            <p:cNvSpPr/>
            <p:nvPr/>
          </p:nvSpPr>
          <p:spPr>
            <a:xfrm>
              <a:off x="7328059" y="1055846"/>
              <a:ext cx="9525" cy="9525"/>
            </a:xfrm>
            <a:custGeom>
              <a:avLst/>
              <a:gdLst>
                <a:gd name="connsiteX0" fmla="*/ 7144 w 9525"/>
                <a:gd name="connsiteY0" fmla="*/ 9049 h 9525"/>
                <a:gd name="connsiteX1" fmla="*/ 10954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9049"/>
                    <a:pt x="10954" y="8096"/>
                  </a:cubicBezTo>
                  <a:cubicBezTo>
                    <a:pt x="10954"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42" name="Freeform: Shape 841">
              <a:extLst>
                <a:ext uri="{FF2B5EF4-FFF2-40B4-BE49-F238E27FC236}">
                  <a16:creationId xmlns:a16="http://schemas.microsoft.com/office/drawing/2014/main" xmlns="" id="{F4D00CF1-FA95-4918-845F-F145B53E3103}"/>
                </a:ext>
              </a:extLst>
            </p:cNvPr>
            <p:cNvSpPr/>
            <p:nvPr/>
          </p:nvSpPr>
          <p:spPr>
            <a:xfrm>
              <a:off x="7266146" y="95900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15716"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843" name="Freeform: Shape 842">
              <a:extLst>
                <a:ext uri="{FF2B5EF4-FFF2-40B4-BE49-F238E27FC236}">
                  <a16:creationId xmlns:a16="http://schemas.microsoft.com/office/drawing/2014/main" xmlns="" id="{6D056001-FF52-4FEF-998B-AD8A39759CD8}"/>
                </a:ext>
              </a:extLst>
            </p:cNvPr>
            <p:cNvSpPr/>
            <p:nvPr/>
          </p:nvSpPr>
          <p:spPr>
            <a:xfrm>
              <a:off x="7244864" y="952023"/>
              <a:ext cx="9525" cy="9525"/>
            </a:xfrm>
            <a:custGeom>
              <a:avLst/>
              <a:gdLst>
                <a:gd name="connsiteX0" fmla="*/ 10329 w 9525"/>
                <a:gd name="connsiteY0" fmla="*/ 7144 h 9525"/>
                <a:gd name="connsiteX1" fmla="*/ 10329 w 9525"/>
                <a:gd name="connsiteY1" fmla="*/ 7144 h 9525"/>
              </a:gdLst>
              <a:ahLst/>
              <a:cxnLst>
                <a:cxn ang="0">
                  <a:pos x="connsiteX0" y="connsiteY0"/>
                </a:cxn>
                <a:cxn ang="0">
                  <a:pos x="connsiteX1" y="connsiteY1"/>
                </a:cxn>
              </a:cxnLst>
              <a:rect l="l" t="t" r="r" b="b"/>
              <a:pathLst>
                <a:path w="9525" h="9525">
                  <a:moveTo>
                    <a:pt x="10329" y="7144"/>
                  </a:moveTo>
                  <a:cubicBezTo>
                    <a:pt x="11281" y="7144"/>
                    <a:pt x="2708" y="11906"/>
                    <a:pt x="1032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4" name="Freeform: Shape 843">
              <a:extLst>
                <a:ext uri="{FF2B5EF4-FFF2-40B4-BE49-F238E27FC236}">
                  <a16:creationId xmlns:a16="http://schemas.microsoft.com/office/drawing/2014/main" xmlns="" id="{77BBE46C-AC77-4821-9125-D926D7E0D5A5}"/>
                </a:ext>
              </a:extLst>
            </p:cNvPr>
            <p:cNvSpPr/>
            <p:nvPr/>
          </p:nvSpPr>
          <p:spPr>
            <a:xfrm>
              <a:off x="7286149" y="1100084"/>
              <a:ext cx="9525" cy="19050"/>
            </a:xfrm>
            <a:custGeom>
              <a:avLst/>
              <a:gdLst>
                <a:gd name="connsiteX0" fmla="*/ 7144 w 9525"/>
                <a:gd name="connsiteY0" fmla="*/ 14340 h 19050"/>
                <a:gd name="connsiteX1" fmla="*/ 7144 w 9525"/>
                <a:gd name="connsiteY1" fmla="*/ 14340 h 19050"/>
              </a:gdLst>
              <a:ahLst/>
              <a:cxnLst>
                <a:cxn ang="0">
                  <a:pos x="connsiteX0" y="connsiteY0"/>
                </a:cxn>
                <a:cxn ang="0">
                  <a:pos x="connsiteX1" y="connsiteY1"/>
                </a:cxn>
              </a:cxnLst>
              <a:rect l="l" t="t" r="r" b="b"/>
              <a:pathLst>
                <a:path w="9525" h="19050">
                  <a:moveTo>
                    <a:pt x="7144" y="14340"/>
                  </a:moveTo>
                  <a:cubicBezTo>
                    <a:pt x="7144" y="14340"/>
                    <a:pt x="10001" y="-1852"/>
                    <a:pt x="7144" y="14340"/>
                  </a:cubicBezTo>
                  <a:close/>
                </a:path>
              </a:pathLst>
            </a:custGeom>
            <a:grpFill/>
            <a:ln w="9525" cap="flat">
              <a:noFill/>
              <a:prstDash val="solid"/>
              <a:miter/>
            </a:ln>
          </p:spPr>
          <p:txBody>
            <a:bodyPr rtlCol="0" anchor="ctr"/>
            <a:lstStyle/>
            <a:p>
              <a:endParaRPr lang="en-US">
                <a:solidFill>
                  <a:prstClr val="black"/>
                </a:solidFill>
              </a:endParaRPr>
            </a:p>
          </p:txBody>
        </p:sp>
        <p:sp>
          <p:nvSpPr>
            <p:cNvPr id="845" name="Freeform: Shape 844">
              <a:extLst>
                <a:ext uri="{FF2B5EF4-FFF2-40B4-BE49-F238E27FC236}">
                  <a16:creationId xmlns:a16="http://schemas.microsoft.com/office/drawing/2014/main" xmlns="" id="{A29DFCD5-C669-4DA7-A224-D40AC5FA5582}"/>
                </a:ext>
              </a:extLst>
            </p:cNvPr>
            <p:cNvSpPr/>
            <p:nvPr/>
          </p:nvSpPr>
          <p:spPr>
            <a:xfrm>
              <a:off x="7064216" y="961548"/>
              <a:ext cx="95250" cy="76200"/>
            </a:xfrm>
            <a:custGeom>
              <a:avLst/>
              <a:gdLst>
                <a:gd name="connsiteX0" fmla="*/ 69056 w 95250"/>
                <a:gd name="connsiteY0" fmla="*/ 22384 h 76200"/>
                <a:gd name="connsiteX1" fmla="*/ 85249 w 95250"/>
                <a:gd name="connsiteY1" fmla="*/ 28099 h 76200"/>
                <a:gd name="connsiteX2" fmla="*/ 90964 w 95250"/>
                <a:gd name="connsiteY2" fmla="*/ 10001 h 76200"/>
                <a:gd name="connsiteX3" fmla="*/ 90011 w 95250"/>
                <a:gd name="connsiteY3" fmla="*/ 7144 h 76200"/>
                <a:gd name="connsiteX4" fmla="*/ 7144 w 95250"/>
                <a:gd name="connsiteY4" fmla="*/ 20479 h 76200"/>
                <a:gd name="connsiteX5" fmla="*/ 13811 w 95250"/>
                <a:gd name="connsiteY5" fmla="*/ 69056 h 76200"/>
                <a:gd name="connsiteX6" fmla="*/ 69056 w 95250"/>
                <a:gd name="connsiteY6" fmla="*/ 22384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76200">
                  <a:moveTo>
                    <a:pt x="69056" y="22384"/>
                  </a:moveTo>
                  <a:cubicBezTo>
                    <a:pt x="69056" y="22384"/>
                    <a:pt x="77629" y="29051"/>
                    <a:pt x="85249" y="28099"/>
                  </a:cubicBezTo>
                  <a:cubicBezTo>
                    <a:pt x="78581" y="26194"/>
                    <a:pt x="88106" y="15716"/>
                    <a:pt x="90964" y="10001"/>
                  </a:cubicBezTo>
                  <a:cubicBezTo>
                    <a:pt x="90011" y="10001"/>
                    <a:pt x="89059" y="9049"/>
                    <a:pt x="90011" y="7144"/>
                  </a:cubicBezTo>
                  <a:cubicBezTo>
                    <a:pt x="73819" y="18574"/>
                    <a:pt x="34766" y="16669"/>
                    <a:pt x="7144" y="20479"/>
                  </a:cubicBezTo>
                  <a:cubicBezTo>
                    <a:pt x="20479" y="24289"/>
                    <a:pt x="13811" y="61436"/>
                    <a:pt x="13811" y="69056"/>
                  </a:cubicBezTo>
                  <a:cubicBezTo>
                    <a:pt x="25241" y="76676"/>
                    <a:pt x="71914" y="31909"/>
                    <a:pt x="6905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46" name="Freeform: Shape 845">
              <a:extLst>
                <a:ext uri="{FF2B5EF4-FFF2-40B4-BE49-F238E27FC236}">
                  <a16:creationId xmlns:a16="http://schemas.microsoft.com/office/drawing/2014/main" xmlns="" id="{8057F3E3-1F28-4576-A3A9-5DFBDCA18187}"/>
                </a:ext>
              </a:extLst>
            </p:cNvPr>
            <p:cNvSpPr/>
            <p:nvPr/>
          </p:nvSpPr>
          <p:spPr>
            <a:xfrm>
              <a:off x="7141369" y="9827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9049"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7" name="Freeform: Shape 846">
              <a:extLst>
                <a:ext uri="{FF2B5EF4-FFF2-40B4-BE49-F238E27FC236}">
                  <a16:creationId xmlns:a16="http://schemas.microsoft.com/office/drawing/2014/main" xmlns="" id="{6EB28436-278C-47B0-B231-68A928E346D1}"/>
                </a:ext>
              </a:extLst>
            </p:cNvPr>
            <p:cNvSpPr/>
            <p:nvPr/>
          </p:nvSpPr>
          <p:spPr>
            <a:xfrm>
              <a:off x="7059454" y="975121"/>
              <a:ext cx="9525" cy="9525"/>
            </a:xfrm>
            <a:custGeom>
              <a:avLst/>
              <a:gdLst>
                <a:gd name="connsiteX0" fmla="*/ 7144 w 9525"/>
                <a:gd name="connsiteY0" fmla="*/ 7858 h 9525"/>
                <a:gd name="connsiteX1" fmla="*/ 10001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001" y="7858"/>
                  </a:lnTo>
                  <a:cubicBezTo>
                    <a:pt x="10001" y="6906"/>
                    <a:pt x="9049"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8" name="Freeform: Shape 847">
              <a:extLst>
                <a:ext uri="{FF2B5EF4-FFF2-40B4-BE49-F238E27FC236}">
                  <a16:creationId xmlns:a16="http://schemas.microsoft.com/office/drawing/2014/main" xmlns="" id="{351E527B-C654-47F4-B4F1-EED53EEA81FB}"/>
                </a:ext>
              </a:extLst>
            </p:cNvPr>
            <p:cNvSpPr/>
            <p:nvPr/>
          </p:nvSpPr>
          <p:spPr>
            <a:xfrm>
              <a:off x="7152911" y="964882"/>
              <a:ext cx="9525" cy="9525"/>
            </a:xfrm>
            <a:custGeom>
              <a:avLst/>
              <a:gdLst>
                <a:gd name="connsiteX0" fmla="*/ 11794 w 9525"/>
                <a:gd name="connsiteY0" fmla="*/ 11430 h 9525"/>
                <a:gd name="connsiteX1" fmla="*/ 11794 w 9525"/>
                <a:gd name="connsiteY1" fmla="*/ 11430 h 9525"/>
              </a:gdLst>
              <a:ahLst/>
              <a:cxnLst>
                <a:cxn ang="0">
                  <a:pos x="connsiteX0" y="connsiteY0"/>
                </a:cxn>
                <a:cxn ang="0">
                  <a:pos x="connsiteX1" y="connsiteY1"/>
                </a:cxn>
              </a:cxnLst>
              <a:rect l="l" t="t" r="r" b="b"/>
              <a:pathLst>
                <a:path w="9525" h="9525">
                  <a:moveTo>
                    <a:pt x="11794" y="11430"/>
                  </a:moveTo>
                  <a:cubicBezTo>
                    <a:pt x="6079" y="5715"/>
                    <a:pt x="5126" y="5715"/>
                    <a:pt x="11794" y="11430"/>
                  </a:cubicBezTo>
                  <a:close/>
                </a:path>
              </a:pathLst>
            </a:custGeom>
            <a:grpFill/>
            <a:ln w="9525" cap="flat">
              <a:noFill/>
              <a:prstDash val="solid"/>
              <a:miter/>
            </a:ln>
          </p:spPr>
          <p:txBody>
            <a:bodyPr rtlCol="0" anchor="ctr"/>
            <a:lstStyle/>
            <a:p>
              <a:endParaRPr lang="en-US">
                <a:solidFill>
                  <a:prstClr val="black"/>
                </a:solidFill>
              </a:endParaRPr>
            </a:p>
          </p:txBody>
        </p:sp>
        <p:sp>
          <p:nvSpPr>
            <p:cNvPr id="849" name="Freeform: Shape 848">
              <a:extLst>
                <a:ext uri="{FF2B5EF4-FFF2-40B4-BE49-F238E27FC236}">
                  <a16:creationId xmlns:a16="http://schemas.microsoft.com/office/drawing/2014/main" xmlns="" id="{0701F5D7-2158-4650-8E0C-B4D409946D36}"/>
                </a:ext>
              </a:extLst>
            </p:cNvPr>
            <p:cNvSpPr/>
            <p:nvPr/>
          </p:nvSpPr>
          <p:spPr>
            <a:xfrm>
              <a:off x="7148832" y="960596"/>
              <a:ext cx="9525" cy="9525"/>
            </a:xfrm>
            <a:custGeom>
              <a:avLst/>
              <a:gdLst>
                <a:gd name="connsiteX0" fmla="*/ 7301 w 9525"/>
                <a:gd name="connsiteY0" fmla="*/ 7144 h 9525"/>
                <a:gd name="connsiteX1" fmla="*/ 7301 w 9525"/>
                <a:gd name="connsiteY1" fmla="*/ 7144 h 9525"/>
              </a:gdLst>
              <a:ahLst/>
              <a:cxnLst>
                <a:cxn ang="0">
                  <a:pos x="connsiteX0" y="connsiteY0"/>
                </a:cxn>
                <a:cxn ang="0">
                  <a:pos x="connsiteX1" y="connsiteY1"/>
                </a:cxn>
              </a:cxnLst>
              <a:rect l="l" t="t" r="r" b="b"/>
              <a:pathLst>
                <a:path w="9525" h="9525">
                  <a:moveTo>
                    <a:pt x="7301" y="7144"/>
                  </a:moveTo>
                  <a:cubicBezTo>
                    <a:pt x="6348" y="16669"/>
                    <a:pt x="10158" y="9049"/>
                    <a:pt x="73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0" name="Freeform: Shape 849">
              <a:extLst>
                <a:ext uri="{FF2B5EF4-FFF2-40B4-BE49-F238E27FC236}">
                  <a16:creationId xmlns:a16="http://schemas.microsoft.com/office/drawing/2014/main" xmlns="" id="{BE356560-3553-424B-9074-EA59D2115AAE}"/>
                </a:ext>
              </a:extLst>
            </p:cNvPr>
            <p:cNvSpPr/>
            <p:nvPr/>
          </p:nvSpPr>
          <p:spPr>
            <a:xfrm>
              <a:off x="7159425" y="1098708"/>
              <a:ext cx="9525" cy="9525"/>
            </a:xfrm>
            <a:custGeom>
              <a:avLst/>
              <a:gdLst>
                <a:gd name="connsiteX0" fmla="*/ 10995 w 9525"/>
                <a:gd name="connsiteY0" fmla="*/ 7144 h 9525"/>
                <a:gd name="connsiteX1" fmla="*/ 10995 w 9525"/>
                <a:gd name="connsiteY1" fmla="*/ 7144 h 9525"/>
              </a:gdLst>
              <a:ahLst/>
              <a:cxnLst>
                <a:cxn ang="0">
                  <a:pos x="connsiteX0" y="connsiteY0"/>
                </a:cxn>
                <a:cxn ang="0">
                  <a:pos x="connsiteX1" y="connsiteY1"/>
                </a:cxn>
              </a:cxnLst>
              <a:rect l="l" t="t" r="r" b="b"/>
              <a:pathLst>
                <a:path w="9525" h="9525">
                  <a:moveTo>
                    <a:pt x="10995" y="7144"/>
                  </a:moveTo>
                  <a:cubicBezTo>
                    <a:pt x="9090" y="7144"/>
                    <a:pt x="3375" y="10954"/>
                    <a:pt x="10995"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1" name="Freeform: Shape 850">
              <a:extLst>
                <a:ext uri="{FF2B5EF4-FFF2-40B4-BE49-F238E27FC236}">
                  <a16:creationId xmlns:a16="http://schemas.microsoft.com/office/drawing/2014/main" xmlns="" id="{154A6F9F-6931-4596-8B96-3CC130D7D41F}"/>
                </a:ext>
              </a:extLst>
            </p:cNvPr>
            <p:cNvSpPr/>
            <p:nvPr/>
          </p:nvSpPr>
          <p:spPr>
            <a:xfrm>
              <a:off x="7141369" y="1091088"/>
              <a:ext cx="19050" cy="9525"/>
            </a:xfrm>
            <a:custGeom>
              <a:avLst/>
              <a:gdLst>
                <a:gd name="connsiteX0" fmla="*/ 7144 w 19050"/>
                <a:gd name="connsiteY0" fmla="*/ 8096 h 9525"/>
                <a:gd name="connsiteX1" fmla="*/ 12859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cubicBezTo>
                    <a:pt x="9049" y="10954"/>
                    <a:pt x="11906" y="8096"/>
                    <a:pt x="12859" y="7144"/>
                  </a:cubicBezTo>
                  <a:cubicBezTo>
                    <a:pt x="9049" y="8096"/>
                    <a:pt x="10954" y="6191"/>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52" name="Freeform: Shape 851">
              <a:extLst>
                <a:ext uri="{FF2B5EF4-FFF2-40B4-BE49-F238E27FC236}">
                  <a16:creationId xmlns:a16="http://schemas.microsoft.com/office/drawing/2014/main" xmlns="" id="{9661D50B-29EB-4D89-9FA3-E32DFADB9AF9}"/>
                </a:ext>
              </a:extLst>
            </p:cNvPr>
            <p:cNvSpPr/>
            <p:nvPr/>
          </p:nvSpPr>
          <p:spPr>
            <a:xfrm>
              <a:off x="7146717" y="1124426"/>
              <a:ext cx="9525" cy="9525"/>
            </a:xfrm>
            <a:custGeom>
              <a:avLst/>
              <a:gdLst>
                <a:gd name="connsiteX0" fmla="*/ 10368 w 9525"/>
                <a:gd name="connsiteY0" fmla="*/ 7144 h 9525"/>
                <a:gd name="connsiteX1" fmla="*/ 10368 w 9525"/>
                <a:gd name="connsiteY1" fmla="*/ 7144 h 9525"/>
              </a:gdLst>
              <a:ahLst/>
              <a:cxnLst>
                <a:cxn ang="0">
                  <a:pos x="connsiteX0" y="connsiteY0"/>
                </a:cxn>
                <a:cxn ang="0">
                  <a:pos x="connsiteX1" y="connsiteY1"/>
                </a:cxn>
              </a:cxnLst>
              <a:rect l="l" t="t" r="r" b="b"/>
              <a:pathLst>
                <a:path w="9525" h="9525">
                  <a:moveTo>
                    <a:pt x="10368" y="7144"/>
                  </a:moveTo>
                  <a:cubicBezTo>
                    <a:pt x="6558" y="10001"/>
                    <a:pt x="5606" y="10954"/>
                    <a:pt x="103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3" name="Freeform: Shape 852">
              <a:extLst>
                <a:ext uri="{FF2B5EF4-FFF2-40B4-BE49-F238E27FC236}">
                  <a16:creationId xmlns:a16="http://schemas.microsoft.com/office/drawing/2014/main" xmlns="" id="{7A2B1E94-304E-487F-88A7-DD3D906EB61E}"/>
                </a:ext>
              </a:extLst>
            </p:cNvPr>
            <p:cNvSpPr/>
            <p:nvPr/>
          </p:nvSpPr>
          <p:spPr>
            <a:xfrm>
              <a:off x="7036594" y="102631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4" name="Freeform: Shape 853">
              <a:extLst>
                <a:ext uri="{FF2B5EF4-FFF2-40B4-BE49-F238E27FC236}">
                  <a16:creationId xmlns:a16="http://schemas.microsoft.com/office/drawing/2014/main" xmlns="" id="{5B315129-E263-4F81-B7E0-244A0FA06843}"/>
                </a:ext>
              </a:extLst>
            </p:cNvPr>
            <p:cNvSpPr/>
            <p:nvPr/>
          </p:nvSpPr>
          <p:spPr>
            <a:xfrm>
              <a:off x="7021354" y="976980"/>
              <a:ext cx="57150" cy="57150"/>
            </a:xfrm>
            <a:custGeom>
              <a:avLst/>
              <a:gdLst>
                <a:gd name="connsiteX0" fmla="*/ 50006 w 57150"/>
                <a:gd name="connsiteY0" fmla="*/ 49814 h 57150"/>
                <a:gd name="connsiteX1" fmla="*/ 7144 w 57150"/>
                <a:gd name="connsiteY1" fmla="*/ 53624 h 57150"/>
                <a:gd name="connsiteX2" fmla="*/ 20479 w 57150"/>
                <a:gd name="connsiteY2" fmla="*/ 53624 h 57150"/>
                <a:gd name="connsiteX3" fmla="*/ 33814 w 57150"/>
                <a:gd name="connsiteY3" fmla="*/ 15524 h 57150"/>
                <a:gd name="connsiteX4" fmla="*/ 50006 w 57150"/>
                <a:gd name="connsiteY4" fmla="*/ 49814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57150">
                  <a:moveTo>
                    <a:pt x="50006" y="49814"/>
                  </a:moveTo>
                  <a:cubicBezTo>
                    <a:pt x="16669" y="26002"/>
                    <a:pt x="56674" y="-34958"/>
                    <a:pt x="7144" y="53624"/>
                  </a:cubicBezTo>
                  <a:cubicBezTo>
                    <a:pt x="15716" y="46957"/>
                    <a:pt x="20479" y="46957"/>
                    <a:pt x="20479" y="53624"/>
                  </a:cubicBezTo>
                  <a:cubicBezTo>
                    <a:pt x="20479" y="53624"/>
                    <a:pt x="24289" y="-2573"/>
                    <a:pt x="33814" y="15524"/>
                  </a:cubicBezTo>
                  <a:cubicBezTo>
                    <a:pt x="14764" y="25049"/>
                    <a:pt x="25241" y="68864"/>
                    <a:pt x="50006" y="49814"/>
                  </a:cubicBezTo>
                  <a:close/>
                </a:path>
              </a:pathLst>
            </a:custGeom>
            <a:grpFill/>
            <a:ln w="9525" cap="flat">
              <a:noFill/>
              <a:prstDash val="solid"/>
              <a:miter/>
            </a:ln>
          </p:spPr>
          <p:txBody>
            <a:bodyPr rtlCol="0" anchor="ctr"/>
            <a:lstStyle/>
            <a:p>
              <a:endParaRPr lang="en-US">
                <a:solidFill>
                  <a:prstClr val="black"/>
                </a:solidFill>
              </a:endParaRPr>
            </a:p>
          </p:txBody>
        </p:sp>
        <p:sp>
          <p:nvSpPr>
            <p:cNvPr id="855" name="Freeform: Shape 854">
              <a:extLst>
                <a:ext uri="{FF2B5EF4-FFF2-40B4-BE49-F238E27FC236}">
                  <a16:creationId xmlns:a16="http://schemas.microsoft.com/office/drawing/2014/main" xmlns="" id="{AEE0AAC0-A2C9-481B-875B-D2F0781670CF}"/>
                </a:ext>
              </a:extLst>
            </p:cNvPr>
            <p:cNvSpPr/>
            <p:nvPr/>
          </p:nvSpPr>
          <p:spPr>
            <a:xfrm>
              <a:off x="6977539" y="1022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6" name="Freeform: Shape 855">
              <a:extLst>
                <a:ext uri="{FF2B5EF4-FFF2-40B4-BE49-F238E27FC236}">
                  <a16:creationId xmlns:a16="http://schemas.microsoft.com/office/drawing/2014/main" xmlns="" id="{C62D0EC9-FBD3-4CA1-A7B2-7B3632B86B42}"/>
                </a:ext>
              </a:extLst>
            </p:cNvPr>
            <p:cNvSpPr/>
            <p:nvPr/>
          </p:nvSpPr>
          <p:spPr>
            <a:xfrm>
              <a:off x="6980396" y="1017266"/>
              <a:ext cx="9525" cy="19050"/>
            </a:xfrm>
            <a:custGeom>
              <a:avLst/>
              <a:gdLst>
                <a:gd name="connsiteX0" fmla="*/ 7144 w 9525"/>
                <a:gd name="connsiteY0" fmla="*/ 13339 h 19050"/>
                <a:gd name="connsiteX1" fmla="*/ 7144 w 9525"/>
                <a:gd name="connsiteY1" fmla="*/ 13339 h 19050"/>
              </a:gdLst>
              <a:ahLst/>
              <a:cxnLst>
                <a:cxn ang="0">
                  <a:pos x="connsiteX0" y="connsiteY0"/>
                </a:cxn>
                <a:cxn ang="0">
                  <a:pos x="connsiteX1" y="connsiteY1"/>
                </a:cxn>
              </a:cxnLst>
              <a:rect l="l" t="t" r="r" b="b"/>
              <a:pathLst>
                <a:path w="9525" h="19050">
                  <a:moveTo>
                    <a:pt x="7144" y="13339"/>
                  </a:moveTo>
                  <a:cubicBezTo>
                    <a:pt x="7144" y="956"/>
                    <a:pt x="7144" y="10481"/>
                    <a:pt x="7144" y="13339"/>
                  </a:cubicBezTo>
                  <a:close/>
                </a:path>
              </a:pathLst>
            </a:custGeom>
            <a:grpFill/>
            <a:ln w="9525" cap="flat">
              <a:noFill/>
              <a:prstDash val="solid"/>
              <a:miter/>
            </a:ln>
          </p:spPr>
          <p:txBody>
            <a:bodyPr rtlCol="0" anchor="ctr"/>
            <a:lstStyle/>
            <a:p>
              <a:endParaRPr lang="en-US">
                <a:solidFill>
                  <a:prstClr val="black"/>
                </a:solidFill>
              </a:endParaRPr>
            </a:p>
          </p:txBody>
        </p:sp>
        <p:sp>
          <p:nvSpPr>
            <p:cNvPr id="857" name="Freeform: Shape 856">
              <a:extLst>
                <a:ext uri="{FF2B5EF4-FFF2-40B4-BE49-F238E27FC236}">
                  <a16:creationId xmlns:a16="http://schemas.microsoft.com/office/drawing/2014/main" xmlns="" id="{A548B94A-06CF-44ED-BC09-E69D9FD37936}"/>
                </a:ext>
              </a:extLst>
            </p:cNvPr>
            <p:cNvSpPr/>
            <p:nvPr/>
          </p:nvSpPr>
          <p:spPr>
            <a:xfrm>
              <a:off x="6986069" y="984408"/>
              <a:ext cx="19050" cy="19050"/>
            </a:xfrm>
            <a:custGeom>
              <a:avLst/>
              <a:gdLst>
                <a:gd name="connsiteX0" fmla="*/ 11948 w 19050"/>
                <a:gd name="connsiteY0" fmla="*/ 7144 h 19050"/>
                <a:gd name="connsiteX1" fmla="*/ 11948 w 19050"/>
                <a:gd name="connsiteY1" fmla="*/ 7144 h 19050"/>
              </a:gdLst>
              <a:ahLst/>
              <a:cxnLst>
                <a:cxn ang="0">
                  <a:pos x="connsiteX0" y="connsiteY0"/>
                </a:cxn>
                <a:cxn ang="0">
                  <a:pos x="connsiteX1" y="connsiteY1"/>
                </a:cxn>
              </a:cxnLst>
              <a:rect l="l" t="t" r="r" b="b"/>
              <a:pathLst>
                <a:path w="19050" h="19050">
                  <a:moveTo>
                    <a:pt x="11948" y="7144"/>
                  </a:moveTo>
                  <a:cubicBezTo>
                    <a:pt x="8138" y="9049"/>
                    <a:pt x="3375" y="34766"/>
                    <a:pt x="1194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8" name="Freeform: Shape 857">
              <a:extLst>
                <a:ext uri="{FF2B5EF4-FFF2-40B4-BE49-F238E27FC236}">
                  <a16:creationId xmlns:a16="http://schemas.microsoft.com/office/drawing/2014/main" xmlns="" id="{08247976-CC1D-428E-8E78-D3BF78BBA0D5}"/>
                </a:ext>
              </a:extLst>
            </p:cNvPr>
            <p:cNvSpPr/>
            <p:nvPr/>
          </p:nvSpPr>
          <p:spPr>
            <a:xfrm>
              <a:off x="7013734" y="9891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001"/>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9" name="Freeform: Shape 858">
              <a:extLst>
                <a:ext uri="{FF2B5EF4-FFF2-40B4-BE49-F238E27FC236}">
                  <a16:creationId xmlns:a16="http://schemas.microsoft.com/office/drawing/2014/main" xmlns="" id="{5EB015A6-7D03-485B-84C3-A1B8020DFD5F}"/>
                </a:ext>
              </a:extLst>
            </p:cNvPr>
            <p:cNvSpPr/>
            <p:nvPr/>
          </p:nvSpPr>
          <p:spPr>
            <a:xfrm>
              <a:off x="7010241" y="1019651"/>
              <a:ext cx="9525" cy="9525"/>
            </a:xfrm>
            <a:custGeom>
              <a:avLst/>
              <a:gdLst>
                <a:gd name="connsiteX0" fmla="*/ 9684 w 9525"/>
                <a:gd name="connsiteY0" fmla="*/ 7144 h 9525"/>
                <a:gd name="connsiteX1" fmla="*/ 9684 w 9525"/>
                <a:gd name="connsiteY1" fmla="*/ 7144 h 9525"/>
              </a:gdLst>
              <a:ahLst/>
              <a:cxnLst>
                <a:cxn ang="0">
                  <a:pos x="connsiteX0" y="connsiteY0"/>
                </a:cxn>
                <a:cxn ang="0">
                  <a:pos x="connsiteX1" y="connsiteY1"/>
                </a:cxn>
              </a:cxnLst>
              <a:rect l="l" t="t" r="r" b="b"/>
              <a:pathLst>
                <a:path w="9525" h="9525">
                  <a:moveTo>
                    <a:pt x="9684" y="7144"/>
                  </a:moveTo>
                  <a:cubicBezTo>
                    <a:pt x="9684" y="7144"/>
                    <a:pt x="3969" y="14764"/>
                    <a:pt x="96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0" name="Freeform: Shape 859">
              <a:extLst>
                <a:ext uri="{FF2B5EF4-FFF2-40B4-BE49-F238E27FC236}">
                  <a16:creationId xmlns:a16="http://schemas.microsoft.com/office/drawing/2014/main" xmlns="" id="{5BF12F9A-AB0D-464B-A44A-EECC528C8767}"/>
                </a:ext>
              </a:extLst>
            </p:cNvPr>
            <p:cNvSpPr/>
            <p:nvPr/>
          </p:nvSpPr>
          <p:spPr>
            <a:xfrm>
              <a:off x="7002304" y="98821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7144"/>
                    <a:pt x="8096" y="7144"/>
                    <a:pt x="7144" y="7144"/>
                  </a:cubicBezTo>
                  <a:lnTo>
                    <a:pt x="10001" y="8096"/>
                  </a:lnTo>
                  <a:close/>
                </a:path>
              </a:pathLst>
            </a:custGeom>
            <a:grpFill/>
            <a:ln w="9525" cap="flat">
              <a:noFill/>
              <a:prstDash val="solid"/>
              <a:miter/>
            </a:ln>
          </p:spPr>
          <p:txBody>
            <a:bodyPr rtlCol="0" anchor="ctr"/>
            <a:lstStyle/>
            <a:p>
              <a:endParaRPr lang="en-US">
                <a:solidFill>
                  <a:prstClr val="black"/>
                </a:solidFill>
              </a:endParaRPr>
            </a:p>
          </p:txBody>
        </p:sp>
        <p:sp>
          <p:nvSpPr>
            <p:cNvPr id="861" name="Freeform: Shape 860">
              <a:extLst>
                <a:ext uri="{FF2B5EF4-FFF2-40B4-BE49-F238E27FC236}">
                  <a16:creationId xmlns:a16="http://schemas.microsoft.com/office/drawing/2014/main" xmlns="" id="{13961D9C-78AB-4FEC-B7D3-F5F6A0057B51}"/>
                </a:ext>
              </a:extLst>
            </p:cNvPr>
            <p:cNvSpPr/>
            <p:nvPr/>
          </p:nvSpPr>
          <p:spPr>
            <a:xfrm>
              <a:off x="7005253" y="1017005"/>
              <a:ext cx="9525" cy="9525"/>
            </a:xfrm>
            <a:custGeom>
              <a:avLst/>
              <a:gdLst>
                <a:gd name="connsiteX0" fmla="*/ 9909 w 9525"/>
                <a:gd name="connsiteY0" fmla="*/ 8837 h 9525"/>
                <a:gd name="connsiteX1" fmla="*/ 9909 w 9525"/>
                <a:gd name="connsiteY1" fmla="*/ 8837 h 9525"/>
              </a:gdLst>
              <a:ahLst/>
              <a:cxnLst>
                <a:cxn ang="0">
                  <a:pos x="connsiteX0" y="connsiteY0"/>
                </a:cxn>
                <a:cxn ang="0">
                  <a:pos x="connsiteX1" y="connsiteY1"/>
                </a:cxn>
              </a:cxnLst>
              <a:rect l="l" t="t" r="r" b="b"/>
              <a:pathLst>
                <a:path w="9525" h="9525">
                  <a:moveTo>
                    <a:pt x="9909" y="8837"/>
                  </a:moveTo>
                  <a:cubicBezTo>
                    <a:pt x="8956" y="8837"/>
                    <a:pt x="4194" y="5027"/>
                    <a:pt x="9909" y="8837"/>
                  </a:cubicBezTo>
                  <a:close/>
                </a:path>
              </a:pathLst>
            </a:custGeom>
            <a:grpFill/>
            <a:ln w="9525" cap="flat">
              <a:noFill/>
              <a:prstDash val="solid"/>
              <a:miter/>
            </a:ln>
          </p:spPr>
          <p:txBody>
            <a:bodyPr rtlCol="0" anchor="ctr"/>
            <a:lstStyle/>
            <a:p>
              <a:endParaRPr lang="en-US">
                <a:solidFill>
                  <a:prstClr val="black"/>
                </a:solidFill>
              </a:endParaRPr>
            </a:p>
          </p:txBody>
        </p:sp>
        <p:sp>
          <p:nvSpPr>
            <p:cNvPr id="862" name="Freeform: Shape 861">
              <a:extLst>
                <a:ext uri="{FF2B5EF4-FFF2-40B4-BE49-F238E27FC236}">
                  <a16:creationId xmlns:a16="http://schemas.microsoft.com/office/drawing/2014/main" xmlns="" id="{69EAF25E-6B75-49BD-9533-7396C823EDED}"/>
                </a:ext>
              </a:extLst>
            </p:cNvPr>
            <p:cNvSpPr/>
            <p:nvPr/>
          </p:nvSpPr>
          <p:spPr>
            <a:xfrm>
              <a:off x="7008532" y="978375"/>
              <a:ext cx="9525" cy="47625"/>
            </a:xfrm>
            <a:custGeom>
              <a:avLst/>
              <a:gdLst>
                <a:gd name="connsiteX0" fmla="*/ 9488 w 9525"/>
                <a:gd name="connsiteY0" fmla="*/ 48420 h 47625"/>
                <a:gd name="connsiteX1" fmla="*/ 9488 w 9525"/>
                <a:gd name="connsiteY1" fmla="*/ 48420 h 47625"/>
              </a:gdLst>
              <a:ahLst/>
              <a:cxnLst>
                <a:cxn ang="0">
                  <a:pos x="connsiteX0" y="connsiteY0"/>
                </a:cxn>
                <a:cxn ang="0">
                  <a:pos x="connsiteX1" y="connsiteY1"/>
                </a:cxn>
              </a:cxnLst>
              <a:rect l="l" t="t" r="r" b="b"/>
              <a:pathLst>
                <a:path w="9525" h="47625">
                  <a:moveTo>
                    <a:pt x="9488" y="48420"/>
                  </a:moveTo>
                  <a:cubicBezTo>
                    <a:pt x="4726" y="-43973"/>
                    <a:pt x="8536" y="47467"/>
                    <a:pt x="9488" y="48420"/>
                  </a:cubicBezTo>
                  <a:close/>
                </a:path>
              </a:pathLst>
            </a:custGeom>
            <a:grpFill/>
            <a:ln w="9525" cap="flat">
              <a:noFill/>
              <a:prstDash val="solid"/>
              <a:miter/>
            </a:ln>
          </p:spPr>
          <p:txBody>
            <a:bodyPr rtlCol="0" anchor="ctr"/>
            <a:lstStyle/>
            <a:p>
              <a:endParaRPr lang="en-US">
                <a:solidFill>
                  <a:prstClr val="black"/>
                </a:solidFill>
              </a:endParaRPr>
            </a:p>
          </p:txBody>
        </p:sp>
        <p:sp>
          <p:nvSpPr>
            <p:cNvPr id="863" name="Freeform: Shape 862">
              <a:extLst>
                <a:ext uri="{FF2B5EF4-FFF2-40B4-BE49-F238E27FC236}">
                  <a16:creationId xmlns:a16="http://schemas.microsoft.com/office/drawing/2014/main" xmlns="" id="{AA459D0C-E5C5-45F8-82E7-D4DBE77EB373}"/>
                </a:ext>
              </a:extLst>
            </p:cNvPr>
            <p:cNvSpPr/>
            <p:nvPr/>
          </p:nvSpPr>
          <p:spPr>
            <a:xfrm>
              <a:off x="7122411" y="1121568"/>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7"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4" name="Freeform: Shape 863">
              <a:extLst>
                <a:ext uri="{FF2B5EF4-FFF2-40B4-BE49-F238E27FC236}">
                  <a16:creationId xmlns:a16="http://schemas.microsoft.com/office/drawing/2014/main" xmlns="" id="{727ADEEF-5BA6-4A9E-AF73-5A4FC2AFEC20}"/>
                </a:ext>
              </a:extLst>
            </p:cNvPr>
            <p:cNvSpPr/>
            <p:nvPr/>
          </p:nvSpPr>
          <p:spPr>
            <a:xfrm>
              <a:off x="7105174" y="1119663"/>
              <a:ext cx="9525" cy="9525"/>
            </a:xfrm>
            <a:custGeom>
              <a:avLst/>
              <a:gdLst>
                <a:gd name="connsiteX0" fmla="*/ 9049 w 9525"/>
                <a:gd name="connsiteY0" fmla="*/ 7144 h 9525"/>
                <a:gd name="connsiteX1" fmla="*/ 7144 w 9525"/>
                <a:gd name="connsiteY1" fmla="*/ 10001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10001"/>
                  </a:cubicBezTo>
                  <a:cubicBezTo>
                    <a:pt x="8096" y="9049"/>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5" name="Freeform: Shape 864">
              <a:extLst>
                <a:ext uri="{FF2B5EF4-FFF2-40B4-BE49-F238E27FC236}">
                  <a16:creationId xmlns:a16="http://schemas.microsoft.com/office/drawing/2014/main" xmlns="" id="{D910AF25-4B61-4B25-9A72-D7FEA5DC3A3F}"/>
                </a:ext>
              </a:extLst>
            </p:cNvPr>
            <p:cNvSpPr/>
            <p:nvPr/>
          </p:nvSpPr>
          <p:spPr>
            <a:xfrm>
              <a:off x="7089099" y="1121568"/>
              <a:ext cx="28575" cy="38100"/>
            </a:xfrm>
            <a:custGeom>
              <a:avLst/>
              <a:gdLst>
                <a:gd name="connsiteX0" fmla="*/ 14645 w 28575"/>
                <a:gd name="connsiteY0" fmla="*/ 34766 h 38100"/>
                <a:gd name="connsiteX1" fmla="*/ 23218 w 28575"/>
                <a:gd name="connsiteY1" fmla="*/ 7144 h 38100"/>
                <a:gd name="connsiteX2" fmla="*/ 14645 w 28575"/>
                <a:gd name="connsiteY2" fmla="*/ 34766 h 38100"/>
              </a:gdLst>
              <a:ahLst/>
              <a:cxnLst>
                <a:cxn ang="0">
                  <a:pos x="connsiteX0" y="connsiteY0"/>
                </a:cxn>
                <a:cxn ang="0">
                  <a:pos x="connsiteX1" y="connsiteY1"/>
                </a:cxn>
                <a:cxn ang="0">
                  <a:pos x="connsiteX2" y="connsiteY2"/>
                </a:cxn>
              </a:cxnLst>
              <a:rect l="l" t="t" r="r" b="b"/>
              <a:pathLst>
                <a:path w="28575" h="38100">
                  <a:moveTo>
                    <a:pt x="14645" y="34766"/>
                  </a:moveTo>
                  <a:cubicBezTo>
                    <a:pt x="9883" y="30004"/>
                    <a:pt x="17503" y="17621"/>
                    <a:pt x="23218" y="7144"/>
                  </a:cubicBezTo>
                  <a:cubicBezTo>
                    <a:pt x="-6309" y="29051"/>
                    <a:pt x="13693" y="25241"/>
                    <a:pt x="14645" y="34766"/>
                  </a:cubicBezTo>
                  <a:close/>
                </a:path>
              </a:pathLst>
            </a:custGeom>
            <a:grpFill/>
            <a:ln w="9525" cap="flat">
              <a:noFill/>
              <a:prstDash val="solid"/>
              <a:miter/>
            </a:ln>
          </p:spPr>
          <p:txBody>
            <a:bodyPr rtlCol="0" anchor="ctr"/>
            <a:lstStyle/>
            <a:p>
              <a:endParaRPr lang="en-US">
                <a:solidFill>
                  <a:prstClr val="black"/>
                </a:solidFill>
              </a:endParaRPr>
            </a:p>
          </p:txBody>
        </p:sp>
        <p:sp>
          <p:nvSpPr>
            <p:cNvPr id="866" name="Freeform: Shape 865">
              <a:extLst>
                <a:ext uri="{FF2B5EF4-FFF2-40B4-BE49-F238E27FC236}">
                  <a16:creationId xmlns:a16="http://schemas.microsoft.com/office/drawing/2014/main" xmlns="" id="{E210D099-3E59-4721-8111-F3B25C6F99FF}"/>
                </a:ext>
              </a:extLst>
            </p:cNvPr>
            <p:cNvSpPr/>
            <p:nvPr/>
          </p:nvSpPr>
          <p:spPr>
            <a:xfrm>
              <a:off x="7103269" y="1156103"/>
              <a:ext cx="9525" cy="9525"/>
            </a:xfrm>
            <a:custGeom>
              <a:avLst/>
              <a:gdLst>
                <a:gd name="connsiteX0" fmla="*/ 7144 w 9525"/>
                <a:gd name="connsiteY0" fmla="*/ 9756 h 9525"/>
                <a:gd name="connsiteX1" fmla="*/ 10001 w 9525"/>
                <a:gd name="connsiteY1" fmla="*/ 8804 h 9525"/>
                <a:gd name="connsiteX2" fmla="*/ 7144 w 9525"/>
                <a:gd name="connsiteY2" fmla="*/ 9756 h 9525"/>
              </a:gdLst>
              <a:ahLst/>
              <a:cxnLst>
                <a:cxn ang="0">
                  <a:pos x="connsiteX0" y="connsiteY0"/>
                </a:cxn>
                <a:cxn ang="0">
                  <a:pos x="connsiteX1" y="connsiteY1"/>
                </a:cxn>
                <a:cxn ang="0">
                  <a:pos x="connsiteX2" y="connsiteY2"/>
                </a:cxn>
              </a:cxnLst>
              <a:rect l="l" t="t" r="r" b="b"/>
              <a:pathLst>
                <a:path w="9525" h="9525">
                  <a:moveTo>
                    <a:pt x="7144" y="9756"/>
                  </a:moveTo>
                  <a:cubicBezTo>
                    <a:pt x="9049" y="9756"/>
                    <a:pt x="9049" y="9756"/>
                    <a:pt x="10001" y="8804"/>
                  </a:cubicBezTo>
                  <a:cubicBezTo>
                    <a:pt x="10001" y="4994"/>
                    <a:pt x="9049" y="8804"/>
                    <a:pt x="7144" y="9756"/>
                  </a:cubicBezTo>
                  <a:close/>
                </a:path>
              </a:pathLst>
            </a:custGeom>
            <a:grpFill/>
            <a:ln w="9525" cap="flat">
              <a:noFill/>
              <a:prstDash val="solid"/>
              <a:miter/>
            </a:ln>
          </p:spPr>
          <p:txBody>
            <a:bodyPr rtlCol="0" anchor="ctr"/>
            <a:lstStyle/>
            <a:p>
              <a:endParaRPr lang="en-US">
                <a:solidFill>
                  <a:prstClr val="black"/>
                </a:solidFill>
              </a:endParaRPr>
            </a:p>
          </p:txBody>
        </p:sp>
        <p:sp>
          <p:nvSpPr>
            <p:cNvPr id="867" name="Freeform: Shape 866">
              <a:extLst>
                <a:ext uri="{FF2B5EF4-FFF2-40B4-BE49-F238E27FC236}">
                  <a16:creationId xmlns:a16="http://schemas.microsoft.com/office/drawing/2014/main" xmlns="" id="{59EA3483-B051-4ABA-897E-50E35919F8C4}"/>
                </a:ext>
              </a:extLst>
            </p:cNvPr>
            <p:cNvSpPr/>
            <p:nvPr/>
          </p:nvSpPr>
          <p:spPr>
            <a:xfrm>
              <a:off x="7057830" y="1089183"/>
              <a:ext cx="9525" cy="19050"/>
            </a:xfrm>
            <a:custGeom>
              <a:avLst/>
              <a:gdLst>
                <a:gd name="connsiteX0" fmla="*/ 7814 w 9525"/>
                <a:gd name="connsiteY0" fmla="*/ 7144 h 19050"/>
                <a:gd name="connsiteX1" fmla="*/ 7814 w 9525"/>
                <a:gd name="connsiteY1" fmla="*/ 7144 h 19050"/>
              </a:gdLst>
              <a:ahLst/>
              <a:cxnLst>
                <a:cxn ang="0">
                  <a:pos x="connsiteX0" y="connsiteY0"/>
                </a:cxn>
                <a:cxn ang="0">
                  <a:pos x="connsiteX1" y="connsiteY1"/>
                </a:cxn>
              </a:cxnLst>
              <a:rect l="l" t="t" r="r" b="b"/>
              <a:pathLst>
                <a:path w="9525" h="19050">
                  <a:moveTo>
                    <a:pt x="7814" y="7144"/>
                  </a:moveTo>
                  <a:cubicBezTo>
                    <a:pt x="5910" y="17621"/>
                    <a:pt x="8767" y="10954"/>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8" name="Freeform: Shape 867">
              <a:extLst>
                <a:ext uri="{FF2B5EF4-FFF2-40B4-BE49-F238E27FC236}">
                  <a16:creationId xmlns:a16="http://schemas.microsoft.com/office/drawing/2014/main" xmlns="" id="{E445664F-A48F-46BE-AACC-F6326892CB2A}"/>
                </a:ext>
              </a:extLst>
            </p:cNvPr>
            <p:cNvSpPr/>
            <p:nvPr/>
          </p:nvSpPr>
          <p:spPr>
            <a:xfrm>
              <a:off x="7060406" y="109204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9" name="Freeform: Shape 868">
              <a:extLst>
                <a:ext uri="{FF2B5EF4-FFF2-40B4-BE49-F238E27FC236}">
                  <a16:creationId xmlns:a16="http://schemas.microsoft.com/office/drawing/2014/main" xmlns="" id="{76BEA2E3-A175-4B10-80D3-117CF807B4FB}"/>
                </a:ext>
              </a:extLst>
            </p:cNvPr>
            <p:cNvSpPr/>
            <p:nvPr/>
          </p:nvSpPr>
          <p:spPr>
            <a:xfrm>
              <a:off x="7057549" y="10882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0" name="Freeform: Shape 869">
              <a:extLst>
                <a:ext uri="{FF2B5EF4-FFF2-40B4-BE49-F238E27FC236}">
                  <a16:creationId xmlns:a16="http://schemas.microsoft.com/office/drawing/2014/main" xmlns="" id="{512CD8D6-4571-4F62-93F2-96D58AF22750}"/>
                </a:ext>
              </a:extLst>
            </p:cNvPr>
            <p:cNvSpPr/>
            <p:nvPr/>
          </p:nvSpPr>
          <p:spPr>
            <a:xfrm>
              <a:off x="6993731" y="984739"/>
              <a:ext cx="9525" cy="9525"/>
            </a:xfrm>
            <a:custGeom>
              <a:avLst/>
              <a:gdLst>
                <a:gd name="connsiteX0" fmla="*/ 10001 w 9525"/>
                <a:gd name="connsiteY0" fmla="*/ 8718 h 9525"/>
                <a:gd name="connsiteX1" fmla="*/ 7144 w 9525"/>
                <a:gd name="connsiteY1" fmla="*/ 7766 h 9525"/>
                <a:gd name="connsiteX2" fmla="*/ 10001 w 9525"/>
                <a:gd name="connsiteY2" fmla="*/ 8718 h 9525"/>
              </a:gdLst>
              <a:ahLst/>
              <a:cxnLst>
                <a:cxn ang="0">
                  <a:pos x="connsiteX0" y="connsiteY0"/>
                </a:cxn>
                <a:cxn ang="0">
                  <a:pos x="connsiteX1" y="connsiteY1"/>
                </a:cxn>
                <a:cxn ang="0">
                  <a:pos x="connsiteX2" y="connsiteY2"/>
                </a:cxn>
              </a:cxnLst>
              <a:rect l="l" t="t" r="r" b="b"/>
              <a:pathLst>
                <a:path w="9525" h="9525">
                  <a:moveTo>
                    <a:pt x="10001" y="8718"/>
                  </a:moveTo>
                  <a:cubicBezTo>
                    <a:pt x="10001" y="5861"/>
                    <a:pt x="8096" y="7766"/>
                    <a:pt x="7144" y="7766"/>
                  </a:cubicBezTo>
                  <a:cubicBezTo>
                    <a:pt x="8096" y="7766"/>
                    <a:pt x="9049" y="8718"/>
                    <a:pt x="10001" y="8718"/>
                  </a:cubicBezTo>
                  <a:close/>
                </a:path>
              </a:pathLst>
            </a:custGeom>
            <a:grpFill/>
            <a:ln w="9525" cap="flat">
              <a:noFill/>
              <a:prstDash val="solid"/>
              <a:miter/>
            </a:ln>
          </p:spPr>
          <p:txBody>
            <a:bodyPr rtlCol="0" anchor="ctr"/>
            <a:lstStyle/>
            <a:p>
              <a:endParaRPr lang="en-US">
                <a:solidFill>
                  <a:prstClr val="black"/>
                </a:solidFill>
              </a:endParaRPr>
            </a:p>
          </p:txBody>
        </p:sp>
        <p:sp>
          <p:nvSpPr>
            <p:cNvPr id="871" name="Freeform: Shape 870">
              <a:extLst>
                <a:ext uri="{FF2B5EF4-FFF2-40B4-BE49-F238E27FC236}">
                  <a16:creationId xmlns:a16="http://schemas.microsoft.com/office/drawing/2014/main" xmlns="" id="{72FB209A-D825-4DD6-9B8C-EF2AC4E99FC2}"/>
                </a:ext>
              </a:extLst>
            </p:cNvPr>
            <p:cNvSpPr/>
            <p:nvPr/>
          </p:nvSpPr>
          <p:spPr>
            <a:xfrm>
              <a:off x="6928009" y="1012031"/>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9049"/>
                    <a:pt x="7144" y="10001"/>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872" name="Freeform: Shape 871">
              <a:extLst>
                <a:ext uri="{FF2B5EF4-FFF2-40B4-BE49-F238E27FC236}">
                  <a16:creationId xmlns:a16="http://schemas.microsoft.com/office/drawing/2014/main" xmlns="" id="{470BF3F8-7828-417F-98C9-821E71E0DF02}"/>
                </a:ext>
              </a:extLst>
            </p:cNvPr>
            <p:cNvSpPr/>
            <p:nvPr/>
          </p:nvSpPr>
          <p:spPr>
            <a:xfrm>
              <a:off x="6886099" y="107965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3" name="Freeform: Shape 872">
              <a:extLst>
                <a:ext uri="{FF2B5EF4-FFF2-40B4-BE49-F238E27FC236}">
                  <a16:creationId xmlns:a16="http://schemas.microsoft.com/office/drawing/2014/main" xmlns="" id="{BACC9D3C-0C0D-487B-933F-66B5D50DA344}"/>
                </a:ext>
              </a:extLst>
            </p:cNvPr>
            <p:cNvSpPr/>
            <p:nvPr/>
          </p:nvSpPr>
          <p:spPr>
            <a:xfrm>
              <a:off x="6882490" y="1080611"/>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3132" y="15716"/>
                    <a:pt x="9800" y="9049"/>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4" name="Freeform: Shape 873">
              <a:extLst>
                <a:ext uri="{FF2B5EF4-FFF2-40B4-BE49-F238E27FC236}">
                  <a16:creationId xmlns:a16="http://schemas.microsoft.com/office/drawing/2014/main" xmlns="" id="{E61B71C8-13FE-48D7-8167-CAB9E9860D88}"/>
                </a:ext>
              </a:extLst>
            </p:cNvPr>
            <p:cNvSpPr/>
            <p:nvPr/>
          </p:nvSpPr>
          <p:spPr>
            <a:xfrm>
              <a:off x="6890374" y="1037748"/>
              <a:ext cx="19050" cy="38100"/>
            </a:xfrm>
            <a:custGeom>
              <a:avLst/>
              <a:gdLst>
                <a:gd name="connsiteX0" fmla="*/ 19061 w 19050"/>
                <a:gd name="connsiteY0" fmla="*/ 31909 h 38100"/>
                <a:gd name="connsiteX1" fmla="*/ 7631 w 19050"/>
                <a:gd name="connsiteY1" fmla="*/ 7144 h 38100"/>
                <a:gd name="connsiteX2" fmla="*/ 19061 w 19050"/>
                <a:gd name="connsiteY2" fmla="*/ 31909 h 38100"/>
              </a:gdLst>
              <a:ahLst/>
              <a:cxnLst>
                <a:cxn ang="0">
                  <a:pos x="connsiteX0" y="connsiteY0"/>
                </a:cxn>
                <a:cxn ang="0">
                  <a:pos x="connsiteX1" y="connsiteY1"/>
                </a:cxn>
                <a:cxn ang="0">
                  <a:pos x="connsiteX2" y="connsiteY2"/>
                </a:cxn>
              </a:cxnLst>
              <a:rect l="l" t="t" r="r" b="b"/>
              <a:pathLst>
                <a:path w="19050" h="38100">
                  <a:moveTo>
                    <a:pt x="19061" y="31909"/>
                  </a:moveTo>
                  <a:cubicBezTo>
                    <a:pt x="16204" y="24289"/>
                    <a:pt x="20014" y="9049"/>
                    <a:pt x="7631" y="7144"/>
                  </a:cubicBezTo>
                  <a:cubicBezTo>
                    <a:pt x="4774" y="15716"/>
                    <a:pt x="15251" y="40481"/>
                    <a:pt x="19061" y="31909"/>
                  </a:cubicBezTo>
                  <a:close/>
                </a:path>
              </a:pathLst>
            </a:custGeom>
            <a:grpFill/>
            <a:ln w="9525" cap="flat">
              <a:noFill/>
              <a:prstDash val="solid"/>
              <a:miter/>
            </a:ln>
          </p:spPr>
          <p:txBody>
            <a:bodyPr rtlCol="0" anchor="ctr"/>
            <a:lstStyle/>
            <a:p>
              <a:endParaRPr lang="en-US">
                <a:solidFill>
                  <a:prstClr val="black"/>
                </a:solidFill>
              </a:endParaRPr>
            </a:p>
          </p:txBody>
        </p:sp>
        <p:sp>
          <p:nvSpPr>
            <p:cNvPr id="875" name="Freeform: Shape 874">
              <a:extLst>
                <a:ext uri="{FF2B5EF4-FFF2-40B4-BE49-F238E27FC236}">
                  <a16:creationId xmlns:a16="http://schemas.microsoft.com/office/drawing/2014/main" xmlns="" id="{665DBE87-DEEC-48C1-A461-F871E8117C95}"/>
                </a:ext>
              </a:extLst>
            </p:cNvPr>
            <p:cNvSpPr/>
            <p:nvPr/>
          </p:nvSpPr>
          <p:spPr>
            <a:xfrm>
              <a:off x="6884822" y="1062738"/>
              <a:ext cx="38100" cy="28575"/>
            </a:xfrm>
            <a:custGeom>
              <a:avLst/>
              <a:gdLst>
                <a:gd name="connsiteX0" fmla="*/ 11278 w 38100"/>
                <a:gd name="connsiteY0" fmla="*/ 18349 h 28575"/>
                <a:gd name="connsiteX1" fmla="*/ 24613 w 38100"/>
                <a:gd name="connsiteY1" fmla="*/ 8824 h 28575"/>
                <a:gd name="connsiteX2" fmla="*/ 11278 w 38100"/>
                <a:gd name="connsiteY2" fmla="*/ 18349 h 28575"/>
              </a:gdLst>
              <a:ahLst/>
              <a:cxnLst>
                <a:cxn ang="0">
                  <a:pos x="connsiteX0" y="connsiteY0"/>
                </a:cxn>
                <a:cxn ang="0">
                  <a:pos x="connsiteX1" y="connsiteY1"/>
                </a:cxn>
                <a:cxn ang="0">
                  <a:pos x="connsiteX2" y="connsiteY2"/>
                </a:cxn>
              </a:cxnLst>
              <a:rect l="l" t="t" r="r" b="b"/>
              <a:pathLst>
                <a:path w="38100" h="28575">
                  <a:moveTo>
                    <a:pt x="11278" y="18349"/>
                  </a:moveTo>
                  <a:cubicBezTo>
                    <a:pt x="20803" y="17397"/>
                    <a:pt x="44615" y="48829"/>
                    <a:pt x="24613" y="8824"/>
                  </a:cubicBezTo>
                  <a:cubicBezTo>
                    <a:pt x="20803" y="-1653"/>
                    <a:pt x="-2057" y="41209"/>
                    <a:pt x="11278" y="18349"/>
                  </a:cubicBezTo>
                  <a:close/>
                </a:path>
              </a:pathLst>
            </a:custGeom>
            <a:grpFill/>
            <a:ln w="9525" cap="flat">
              <a:noFill/>
              <a:prstDash val="solid"/>
              <a:miter/>
            </a:ln>
          </p:spPr>
          <p:txBody>
            <a:bodyPr rtlCol="0" anchor="ctr"/>
            <a:lstStyle/>
            <a:p>
              <a:endParaRPr lang="en-US">
                <a:solidFill>
                  <a:prstClr val="black"/>
                </a:solidFill>
              </a:endParaRPr>
            </a:p>
          </p:txBody>
        </p:sp>
        <p:sp>
          <p:nvSpPr>
            <p:cNvPr id="876" name="Freeform: Shape 875">
              <a:extLst>
                <a:ext uri="{FF2B5EF4-FFF2-40B4-BE49-F238E27FC236}">
                  <a16:creationId xmlns:a16="http://schemas.microsoft.com/office/drawing/2014/main" xmlns="" id="{44005970-FF4B-472E-AC1D-53C465050A9F}"/>
                </a:ext>
              </a:extLst>
            </p:cNvPr>
            <p:cNvSpPr/>
            <p:nvPr/>
          </p:nvSpPr>
          <p:spPr>
            <a:xfrm>
              <a:off x="6902291" y="10653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77" name="Freeform: Shape 876">
              <a:extLst>
                <a:ext uri="{FF2B5EF4-FFF2-40B4-BE49-F238E27FC236}">
                  <a16:creationId xmlns:a16="http://schemas.microsoft.com/office/drawing/2014/main" xmlns="" id="{FBFD9862-C08D-4FAF-9734-53520D466C8F}"/>
                </a:ext>
              </a:extLst>
            </p:cNvPr>
            <p:cNvSpPr/>
            <p:nvPr/>
          </p:nvSpPr>
          <p:spPr>
            <a:xfrm>
              <a:off x="7413964" y="1218257"/>
              <a:ext cx="28575" cy="19050"/>
            </a:xfrm>
            <a:custGeom>
              <a:avLst/>
              <a:gdLst>
                <a:gd name="connsiteX0" fmla="*/ 7916 w 28575"/>
                <a:gd name="connsiteY0" fmla="*/ 13325 h 19050"/>
                <a:gd name="connsiteX1" fmla="*/ 7916 w 28575"/>
                <a:gd name="connsiteY1" fmla="*/ 13325 h 19050"/>
              </a:gdLst>
              <a:ahLst/>
              <a:cxnLst>
                <a:cxn ang="0">
                  <a:pos x="connsiteX0" y="connsiteY0"/>
                </a:cxn>
                <a:cxn ang="0">
                  <a:pos x="connsiteX1" y="connsiteY1"/>
                </a:cxn>
              </a:cxnLst>
              <a:rect l="l" t="t" r="r" b="b"/>
              <a:pathLst>
                <a:path w="28575" h="19050">
                  <a:moveTo>
                    <a:pt x="7916" y="13325"/>
                  </a:moveTo>
                  <a:cubicBezTo>
                    <a:pt x="296" y="16183"/>
                    <a:pt x="52683" y="-1915"/>
                    <a:pt x="7916" y="13325"/>
                  </a:cubicBezTo>
                  <a:close/>
                </a:path>
              </a:pathLst>
            </a:custGeom>
            <a:grpFill/>
            <a:ln w="9525" cap="flat">
              <a:noFill/>
              <a:prstDash val="solid"/>
              <a:miter/>
            </a:ln>
          </p:spPr>
          <p:txBody>
            <a:bodyPr rtlCol="0" anchor="ctr"/>
            <a:lstStyle/>
            <a:p>
              <a:endParaRPr lang="en-US">
                <a:solidFill>
                  <a:prstClr val="black"/>
                </a:solidFill>
              </a:endParaRPr>
            </a:p>
          </p:txBody>
        </p:sp>
        <p:sp>
          <p:nvSpPr>
            <p:cNvPr id="878" name="Freeform: Shape 877">
              <a:extLst>
                <a:ext uri="{FF2B5EF4-FFF2-40B4-BE49-F238E27FC236}">
                  <a16:creationId xmlns:a16="http://schemas.microsoft.com/office/drawing/2014/main" xmlns="" id="{B72E2ADD-FFB5-48BC-9511-24DB7A814AAA}"/>
                </a:ext>
              </a:extLst>
            </p:cNvPr>
            <p:cNvSpPr/>
            <p:nvPr/>
          </p:nvSpPr>
          <p:spPr>
            <a:xfrm>
              <a:off x="7701439" y="96631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10001"/>
                    <a:pt x="8096" y="10001"/>
                  </a:cubicBezTo>
                  <a:cubicBezTo>
                    <a:pt x="8096" y="10001"/>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9" name="Freeform: Shape 878">
              <a:extLst>
                <a:ext uri="{FF2B5EF4-FFF2-40B4-BE49-F238E27FC236}">
                  <a16:creationId xmlns:a16="http://schemas.microsoft.com/office/drawing/2014/main" xmlns="" id="{24B69873-3F17-4D7F-A943-C34255AB8BCD}"/>
                </a:ext>
              </a:extLst>
            </p:cNvPr>
            <p:cNvSpPr/>
            <p:nvPr/>
          </p:nvSpPr>
          <p:spPr>
            <a:xfrm>
              <a:off x="7458551" y="1216818"/>
              <a:ext cx="9525" cy="19050"/>
            </a:xfrm>
            <a:custGeom>
              <a:avLst/>
              <a:gdLst>
                <a:gd name="connsiteX0" fmla="*/ 7144 w 9525"/>
                <a:gd name="connsiteY0" fmla="*/ 12859 h 19050"/>
                <a:gd name="connsiteX1" fmla="*/ 9049 w 9525"/>
                <a:gd name="connsiteY1" fmla="*/ 7144 h 19050"/>
                <a:gd name="connsiteX2" fmla="*/ 7144 w 9525"/>
                <a:gd name="connsiteY2" fmla="*/ 12859 h 19050"/>
              </a:gdLst>
              <a:ahLst/>
              <a:cxnLst>
                <a:cxn ang="0">
                  <a:pos x="connsiteX0" y="connsiteY0"/>
                </a:cxn>
                <a:cxn ang="0">
                  <a:pos x="connsiteX1" y="connsiteY1"/>
                </a:cxn>
                <a:cxn ang="0">
                  <a:pos x="connsiteX2" y="connsiteY2"/>
                </a:cxn>
              </a:cxnLst>
              <a:rect l="l" t="t" r="r" b="b"/>
              <a:pathLst>
                <a:path w="9525" h="19050">
                  <a:moveTo>
                    <a:pt x="7144" y="12859"/>
                  </a:moveTo>
                  <a:lnTo>
                    <a:pt x="9049" y="7144"/>
                  </a:lnTo>
                  <a:cubicBezTo>
                    <a:pt x="8096" y="8096"/>
                    <a:pt x="7144" y="10001"/>
                    <a:pt x="7144"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80" name="Freeform: Shape 879">
              <a:extLst>
                <a:ext uri="{FF2B5EF4-FFF2-40B4-BE49-F238E27FC236}">
                  <a16:creationId xmlns:a16="http://schemas.microsoft.com/office/drawing/2014/main" xmlns="" id="{2A4F09FE-F71D-4490-A0CE-A4F13F005804}"/>
                </a:ext>
              </a:extLst>
            </p:cNvPr>
            <p:cNvSpPr/>
            <p:nvPr/>
          </p:nvSpPr>
          <p:spPr>
            <a:xfrm>
              <a:off x="7455694" y="1305293"/>
              <a:ext cx="9525" cy="9525"/>
            </a:xfrm>
            <a:custGeom>
              <a:avLst/>
              <a:gdLst>
                <a:gd name="connsiteX0" fmla="*/ 7144 w 9525"/>
                <a:gd name="connsiteY0" fmla="*/ 9156 h 9525"/>
                <a:gd name="connsiteX1" fmla="*/ 7144 w 9525"/>
                <a:gd name="connsiteY1" fmla="*/ 9156 h 9525"/>
              </a:gdLst>
              <a:ahLst/>
              <a:cxnLst>
                <a:cxn ang="0">
                  <a:pos x="connsiteX0" y="connsiteY0"/>
                </a:cxn>
                <a:cxn ang="0">
                  <a:pos x="connsiteX1" y="connsiteY1"/>
                </a:cxn>
              </a:cxnLst>
              <a:rect l="l" t="t" r="r" b="b"/>
              <a:pathLst>
                <a:path w="9525" h="9525">
                  <a:moveTo>
                    <a:pt x="7144" y="9156"/>
                  </a:moveTo>
                  <a:cubicBezTo>
                    <a:pt x="7144" y="12014"/>
                    <a:pt x="10001" y="3441"/>
                    <a:pt x="7144" y="9156"/>
                  </a:cubicBezTo>
                  <a:close/>
                </a:path>
              </a:pathLst>
            </a:custGeom>
            <a:grpFill/>
            <a:ln w="9525" cap="flat">
              <a:noFill/>
              <a:prstDash val="solid"/>
              <a:miter/>
            </a:ln>
          </p:spPr>
          <p:txBody>
            <a:bodyPr rtlCol="0" anchor="ctr"/>
            <a:lstStyle/>
            <a:p>
              <a:endParaRPr lang="en-US">
                <a:solidFill>
                  <a:prstClr val="black"/>
                </a:solidFill>
              </a:endParaRPr>
            </a:p>
          </p:txBody>
        </p:sp>
        <p:sp>
          <p:nvSpPr>
            <p:cNvPr id="881" name="Freeform: Shape 880">
              <a:extLst>
                <a:ext uri="{FF2B5EF4-FFF2-40B4-BE49-F238E27FC236}">
                  <a16:creationId xmlns:a16="http://schemas.microsoft.com/office/drawing/2014/main" xmlns="" id="{FD2A62EA-0E9E-4E62-92C0-85388A07591E}"/>
                </a:ext>
              </a:extLst>
            </p:cNvPr>
            <p:cNvSpPr/>
            <p:nvPr/>
          </p:nvSpPr>
          <p:spPr>
            <a:xfrm>
              <a:off x="7515701" y="117419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82" name="Freeform: Shape 881">
              <a:extLst>
                <a:ext uri="{FF2B5EF4-FFF2-40B4-BE49-F238E27FC236}">
                  <a16:creationId xmlns:a16="http://schemas.microsoft.com/office/drawing/2014/main" xmlns="" id="{8A87B40E-580F-4129-A30F-987A28F015CA}"/>
                </a:ext>
              </a:extLst>
            </p:cNvPr>
            <p:cNvSpPr/>
            <p:nvPr/>
          </p:nvSpPr>
          <p:spPr>
            <a:xfrm>
              <a:off x="7369016" y="1322132"/>
              <a:ext cx="28575" cy="28575"/>
            </a:xfrm>
            <a:custGeom>
              <a:avLst/>
              <a:gdLst>
                <a:gd name="connsiteX0" fmla="*/ 7144 w 28575"/>
                <a:gd name="connsiteY0" fmla="*/ 21845 h 28575"/>
                <a:gd name="connsiteX1" fmla="*/ 7144 w 28575"/>
                <a:gd name="connsiteY1" fmla="*/ 21845 h 28575"/>
              </a:gdLst>
              <a:ahLst/>
              <a:cxnLst>
                <a:cxn ang="0">
                  <a:pos x="connsiteX0" y="connsiteY0"/>
                </a:cxn>
                <a:cxn ang="0">
                  <a:pos x="connsiteX1" y="connsiteY1"/>
                </a:cxn>
              </a:cxnLst>
              <a:rect l="l" t="t" r="r" b="b"/>
              <a:pathLst>
                <a:path w="28575" h="28575">
                  <a:moveTo>
                    <a:pt x="7144" y="21845"/>
                  </a:moveTo>
                  <a:cubicBezTo>
                    <a:pt x="19526" y="9463"/>
                    <a:pt x="33814" y="-3872"/>
                    <a:pt x="7144" y="21845"/>
                  </a:cubicBezTo>
                  <a:close/>
                </a:path>
              </a:pathLst>
            </a:custGeom>
            <a:grpFill/>
            <a:ln w="9525" cap="flat">
              <a:noFill/>
              <a:prstDash val="solid"/>
              <a:miter/>
            </a:ln>
          </p:spPr>
          <p:txBody>
            <a:bodyPr rtlCol="0" anchor="ctr"/>
            <a:lstStyle/>
            <a:p>
              <a:endParaRPr lang="en-US">
                <a:solidFill>
                  <a:prstClr val="black"/>
                </a:solidFill>
              </a:endParaRPr>
            </a:p>
          </p:txBody>
        </p:sp>
        <p:sp>
          <p:nvSpPr>
            <p:cNvPr id="883" name="Freeform: Shape 882">
              <a:extLst>
                <a:ext uri="{FF2B5EF4-FFF2-40B4-BE49-F238E27FC236}">
                  <a16:creationId xmlns:a16="http://schemas.microsoft.com/office/drawing/2014/main" xmlns="" id="{98CEF4B9-F28A-436C-BC81-8095D21B2BC6}"/>
                </a:ext>
              </a:extLst>
            </p:cNvPr>
            <p:cNvSpPr/>
            <p:nvPr/>
          </p:nvSpPr>
          <p:spPr>
            <a:xfrm>
              <a:off x="7681436" y="11149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4" name="Freeform: Shape 883">
              <a:extLst>
                <a:ext uri="{FF2B5EF4-FFF2-40B4-BE49-F238E27FC236}">
                  <a16:creationId xmlns:a16="http://schemas.microsoft.com/office/drawing/2014/main" xmlns="" id="{D0DE38B4-C4C9-49F7-B8CC-09CA17E7CC18}"/>
                </a:ext>
              </a:extLst>
            </p:cNvPr>
            <p:cNvSpPr/>
            <p:nvPr/>
          </p:nvSpPr>
          <p:spPr>
            <a:xfrm>
              <a:off x="7681436" y="1114901"/>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lnTo>
                    <a:pt x="7144" y="7144"/>
                  </a:lnTo>
                  <a:cubicBezTo>
                    <a:pt x="8096" y="9049"/>
                    <a:pt x="8096" y="10954"/>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885" name="Freeform: Shape 884">
              <a:extLst>
                <a:ext uri="{FF2B5EF4-FFF2-40B4-BE49-F238E27FC236}">
                  <a16:creationId xmlns:a16="http://schemas.microsoft.com/office/drawing/2014/main" xmlns="" id="{3AB6A290-872F-4BFC-A241-756F9FF7A4E9}"/>
                </a:ext>
              </a:extLst>
            </p:cNvPr>
            <p:cNvSpPr/>
            <p:nvPr/>
          </p:nvSpPr>
          <p:spPr>
            <a:xfrm>
              <a:off x="7457705" y="1222216"/>
              <a:ext cx="9525" cy="19050"/>
            </a:xfrm>
            <a:custGeom>
              <a:avLst/>
              <a:gdLst>
                <a:gd name="connsiteX0" fmla="*/ 7990 w 9525"/>
                <a:gd name="connsiteY0" fmla="*/ 12224 h 19050"/>
                <a:gd name="connsiteX1" fmla="*/ 7990 w 9525"/>
                <a:gd name="connsiteY1" fmla="*/ 12224 h 19050"/>
              </a:gdLst>
              <a:ahLst/>
              <a:cxnLst>
                <a:cxn ang="0">
                  <a:pos x="connsiteX0" y="connsiteY0"/>
                </a:cxn>
                <a:cxn ang="0">
                  <a:pos x="connsiteX1" y="connsiteY1"/>
                </a:cxn>
              </a:cxnLst>
              <a:rect l="l" t="t" r="r" b="b"/>
              <a:pathLst>
                <a:path w="9525" h="19050">
                  <a:moveTo>
                    <a:pt x="7990" y="12224"/>
                  </a:moveTo>
                  <a:cubicBezTo>
                    <a:pt x="6086" y="794"/>
                    <a:pt x="7990" y="12224"/>
                    <a:pt x="7990" y="12224"/>
                  </a:cubicBezTo>
                  <a:close/>
                </a:path>
              </a:pathLst>
            </a:custGeom>
            <a:grpFill/>
            <a:ln w="9525" cap="flat">
              <a:noFill/>
              <a:prstDash val="solid"/>
              <a:miter/>
            </a:ln>
          </p:spPr>
          <p:txBody>
            <a:bodyPr rtlCol="0" anchor="ctr"/>
            <a:lstStyle/>
            <a:p>
              <a:endParaRPr lang="en-US">
                <a:solidFill>
                  <a:prstClr val="black"/>
                </a:solidFill>
              </a:endParaRPr>
            </a:p>
          </p:txBody>
        </p:sp>
        <p:sp>
          <p:nvSpPr>
            <p:cNvPr id="886" name="Freeform: Shape 885">
              <a:extLst>
                <a:ext uri="{FF2B5EF4-FFF2-40B4-BE49-F238E27FC236}">
                  <a16:creationId xmlns:a16="http://schemas.microsoft.com/office/drawing/2014/main" xmlns="" id="{D617DBA6-9B82-4F80-A420-0238163E5A05}"/>
                </a:ext>
              </a:extLst>
            </p:cNvPr>
            <p:cNvSpPr/>
            <p:nvPr/>
          </p:nvSpPr>
          <p:spPr>
            <a:xfrm>
              <a:off x="7450770" y="1243488"/>
              <a:ext cx="19050" cy="19050"/>
            </a:xfrm>
            <a:custGeom>
              <a:avLst/>
              <a:gdLst>
                <a:gd name="connsiteX0" fmla="*/ 13972 w 19050"/>
                <a:gd name="connsiteY0" fmla="*/ 7144 h 19050"/>
                <a:gd name="connsiteX1" fmla="*/ 13972 w 19050"/>
                <a:gd name="connsiteY1" fmla="*/ 7144 h 19050"/>
              </a:gdLst>
              <a:ahLst/>
              <a:cxnLst>
                <a:cxn ang="0">
                  <a:pos x="connsiteX0" y="connsiteY0"/>
                </a:cxn>
                <a:cxn ang="0">
                  <a:pos x="connsiteX1" y="connsiteY1"/>
                </a:cxn>
              </a:cxnLst>
              <a:rect l="l" t="t" r="r" b="b"/>
              <a:pathLst>
                <a:path w="19050" h="19050">
                  <a:moveTo>
                    <a:pt x="13972" y="7144"/>
                  </a:moveTo>
                  <a:cubicBezTo>
                    <a:pt x="6352" y="12859"/>
                    <a:pt x="3495" y="19526"/>
                    <a:pt x="1397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7" name="Freeform: Shape 886">
              <a:extLst>
                <a:ext uri="{FF2B5EF4-FFF2-40B4-BE49-F238E27FC236}">
                  <a16:creationId xmlns:a16="http://schemas.microsoft.com/office/drawing/2014/main" xmlns="" id="{BDF548B2-E454-42EA-9A28-ABFB3CC4BC8D}"/>
                </a:ext>
              </a:extLst>
            </p:cNvPr>
            <p:cNvSpPr/>
            <p:nvPr/>
          </p:nvSpPr>
          <p:spPr>
            <a:xfrm>
              <a:off x="7459504" y="1142507"/>
              <a:ext cx="76200" cy="95250"/>
            </a:xfrm>
            <a:custGeom>
              <a:avLst/>
              <a:gdLst>
                <a:gd name="connsiteX0" fmla="*/ 53816 w 76200"/>
                <a:gd name="connsiteY0" fmla="*/ 40498 h 95250"/>
                <a:gd name="connsiteX1" fmla="*/ 55721 w 76200"/>
                <a:gd name="connsiteY1" fmla="*/ 24305 h 95250"/>
                <a:gd name="connsiteX2" fmla="*/ 60484 w 76200"/>
                <a:gd name="connsiteY2" fmla="*/ 7160 h 95250"/>
                <a:gd name="connsiteX3" fmla="*/ 7144 w 76200"/>
                <a:gd name="connsiteY3" fmla="*/ 80503 h 95250"/>
                <a:gd name="connsiteX4" fmla="*/ 11906 w 76200"/>
                <a:gd name="connsiteY4" fmla="*/ 89075 h 95250"/>
                <a:gd name="connsiteX5" fmla="*/ 22384 w 76200"/>
                <a:gd name="connsiteY5" fmla="*/ 88123 h 95250"/>
                <a:gd name="connsiteX6" fmla="*/ 53816 w 76200"/>
                <a:gd name="connsiteY6" fmla="*/ 40498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6200" h="95250">
                  <a:moveTo>
                    <a:pt x="53816" y="40498"/>
                  </a:moveTo>
                  <a:cubicBezTo>
                    <a:pt x="47149" y="45260"/>
                    <a:pt x="70961" y="24305"/>
                    <a:pt x="55721" y="24305"/>
                  </a:cubicBezTo>
                  <a:cubicBezTo>
                    <a:pt x="64294" y="30020"/>
                    <a:pt x="79534" y="23353"/>
                    <a:pt x="60484" y="7160"/>
                  </a:cubicBezTo>
                  <a:cubicBezTo>
                    <a:pt x="59531" y="6208"/>
                    <a:pt x="20479" y="47165"/>
                    <a:pt x="7144" y="80503"/>
                  </a:cubicBezTo>
                  <a:cubicBezTo>
                    <a:pt x="10001" y="74788"/>
                    <a:pt x="11906" y="77645"/>
                    <a:pt x="11906" y="89075"/>
                  </a:cubicBezTo>
                  <a:cubicBezTo>
                    <a:pt x="13811" y="74788"/>
                    <a:pt x="17621" y="74788"/>
                    <a:pt x="22384" y="88123"/>
                  </a:cubicBezTo>
                  <a:cubicBezTo>
                    <a:pt x="51911" y="60500"/>
                    <a:pt x="50006" y="47165"/>
                    <a:pt x="53816" y="40498"/>
                  </a:cubicBezTo>
                  <a:close/>
                </a:path>
              </a:pathLst>
            </a:custGeom>
            <a:grpFill/>
            <a:ln w="9525" cap="flat">
              <a:noFill/>
              <a:prstDash val="solid"/>
              <a:miter/>
            </a:ln>
          </p:spPr>
          <p:txBody>
            <a:bodyPr rtlCol="0" anchor="ctr"/>
            <a:lstStyle/>
            <a:p>
              <a:endParaRPr lang="en-US">
                <a:solidFill>
                  <a:prstClr val="black"/>
                </a:solidFill>
              </a:endParaRPr>
            </a:p>
          </p:txBody>
        </p:sp>
        <p:sp>
          <p:nvSpPr>
            <p:cNvPr id="888" name="Freeform: Shape 887">
              <a:extLst>
                <a:ext uri="{FF2B5EF4-FFF2-40B4-BE49-F238E27FC236}">
                  <a16:creationId xmlns:a16="http://schemas.microsoft.com/office/drawing/2014/main" xmlns="" id="{BFF94C6A-56BD-42AC-9477-EACA57748042}"/>
                </a:ext>
              </a:extLst>
            </p:cNvPr>
            <p:cNvSpPr/>
            <p:nvPr/>
          </p:nvSpPr>
          <p:spPr>
            <a:xfrm>
              <a:off x="7488079" y="120253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9" name="Freeform: Shape 888">
              <a:extLst>
                <a:ext uri="{FF2B5EF4-FFF2-40B4-BE49-F238E27FC236}">
                  <a16:creationId xmlns:a16="http://schemas.microsoft.com/office/drawing/2014/main" xmlns="" id="{7EA934F9-1A9F-4C1C-B5CF-D67A2DC387B7}"/>
                </a:ext>
              </a:extLst>
            </p:cNvPr>
            <p:cNvSpPr/>
            <p:nvPr/>
          </p:nvSpPr>
          <p:spPr>
            <a:xfrm>
              <a:off x="7501414" y="118877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10001"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0" name="Freeform: Shape 889">
              <a:extLst>
                <a:ext uri="{FF2B5EF4-FFF2-40B4-BE49-F238E27FC236}">
                  <a16:creationId xmlns:a16="http://schemas.microsoft.com/office/drawing/2014/main" xmlns="" id="{8462C88E-3FC7-4D8A-A0C7-7AC6C69294F4}"/>
                </a:ext>
              </a:extLst>
            </p:cNvPr>
            <p:cNvSpPr/>
            <p:nvPr/>
          </p:nvSpPr>
          <p:spPr>
            <a:xfrm>
              <a:off x="7463949" y="1236821"/>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1666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1" name="Freeform: Shape 890">
              <a:extLst>
                <a:ext uri="{FF2B5EF4-FFF2-40B4-BE49-F238E27FC236}">
                  <a16:creationId xmlns:a16="http://schemas.microsoft.com/office/drawing/2014/main" xmlns="" id="{C661FDB5-88B7-42E5-82BC-AA0373D84D23}"/>
                </a:ext>
              </a:extLst>
            </p:cNvPr>
            <p:cNvSpPr/>
            <p:nvPr/>
          </p:nvSpPr>
          <p:spPr>
            <a:xfrm>
              <a:off x="7459080" y="122708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6615" y="4498"/>
                    <a:pt x="7567" y="9260"/>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892" name="Freeform: Shape 891">
              <a:extLst>
                <a:ext uri="{FF2B5EF4-FFF2-40B4-BE49-F238E27FC236}">
                  <a16:creationId xmlns:a16="http://schemas.microsoft.com/office/drawing/2014/main" xmlns="" id="{30EBA07E-139B-49B2-952C-0082DB5F7978}"/>
                </a:ext>
              </a:extLst>
            </p:cNvPr>
            <p:cNvSpPr/>
            <p:nvPr/>
          </p:nvSpPr>
          <p:spPr>
            <a:xfrm>
              <a:off x="7570946" y="118348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7144"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3" name="Freeform: Shape 892">
              <a:extLst>
                <a:ext uri="{FF2B5EF4-FFF2-40B4-BE49-F238E27FC236}">
                  <a16:creationId xmlns:a16="http://schemas.microsoft.com/office/drawing/2014/main" xmlns="" id="{25CFB2E8-4DC0-4106-BA0A-74B10A058C8E}"/>
                </a:ext>
              </a:extLst>
            </p:cNvPr>
            <p:cNvSpPr/>
            <p:nvPr/>
          </p:nvSpPr>
          <p:spPr>
            <a:xfrm>
              <a:off x="7489031" y="1174843"/>
              <a:ext cx="47625" cy="47625"/>
            </a:xfrm>
            <a:custGeom>
              <a:avLst/>
              <a:gdLst>
                <a:gd name="connsiteX0" fmla="*/ 39529 w 47625"/>
                <a:gd name="connsiteY0" fmla="*/ 8162 h 47625"/>
                <a:gd name="connsiteX1" fmla="*/ 7144 w 47625"/>
                <a:gd name="connsiteY1" fmla="*/ 35784 h 47625"/>
                <a:gd name="connsiteX2" fmla="*/ 11906 w 47625"/>
                <a:gd name="connsiteY2" fmla="*/ 41499 h 47625"/>
                <a:gd name="connsiteX3" fmla="*/ 39529 w 47625"/>
                <a:gd name="connsiteY3" fmla="*/ 8162 h 47625"/>
              </a:gdLst>
              <a:ahLst/>
              <a:cxnLst>
                <a:cxn ang="0">
                  <a:pos x="connsiteX0" y="connsiteY0"/>
                </a:cxn>
                <a:cxn ang="0">
                  <a:pos x="connsiteX1" y="connsiteY1"/>
                </a:cxn>
                <a:cxn ang="0">
                  <a:pos x="connsiteX2" y="connsiteY2"/>
                </a:cxn>
                <a:cxn ang="0">
                  <a:pos x="connsiteX3" y="connsiteY3"/>
                </a:cxn>
              </a:cxnLst>
              <a:rect l="l" t="t" r="r" b="b"/>
              <a:pathLst>
                <a:path w="47625" h="47625">
                  <a:moveTo>
                    <a:pt x="39529" y="8162"/>
                  </a:moveTo>
                  <a:cubicBezTo>
                    <a:pt x="34766" y="11972"/>
                    <a:pt x="19526" y="37689"/>
                    <a:pt x="7144" y="35784"/>
                  </a:cubicBezTo>
                  <a:cubicBezTo>
                    <a:pt x="10954" y="36737"/>
                    <a:pt x="12859" y="38642"/>
                    <a:pt x="11906" y="41499"/>
                  </a:cubicBezTo>
                  <a:cubicBezTo>
                    <a:pt x="35719" y="48167"/>
                    <a:pt x="46196" y="-411"/>
                    <a:pt x="39529" y="8162"/>
                  </a:cubicBezTo>
                  <a:close/>
                </a:path>
              </a:pathLst>
            </a:custGeom>
            <a:grpFill/>
            <a:ln w="9525" cap="flat">
              <a:noFill/>
              <a:prstDash val="solid"/>
              <a:miter/>
            </a:ln>
          </p:spPr>
          <p:txBody>
            <a:bodyPr rtlCol="0" anchor="ctr"/>
            <a:lstStyle/>
            <a:p>
              <a:endParaRPr lang="en-US">
                <a:solidFill>
                  <a:prstClr val="black"/>
                </a:solidFill>
              </a:endParaRPr>
            </a:p>
          </p:txBody>
        </p:sp>
        <p:sp>
          <p:nvSpPr>
            <p:cNvPr id="894" name="Freeform: Shape 893">
              <a:extLst>
                <a:ext uri="{FF2B5EF4-FFF2-40B4-BE49-F238E27FC236}">
                  <a16:creationId xmlns:a16="http://schemas.microsoft.com/office/drawing/2014/main" xmlns="" id="{DBD9B751-8A4A-4140-B0FB-C4EEB0343F57}"/>
                </a:ext>
              </a:extLst>
            </p:cNvPr>
            <p:cNvSpPr/>
            <p:nvPr/>
          </p:nvSpPr>
          <p:spPr>
            <a:xfrm>
              <a:off x="7471886" y="12335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6615"/>
                    <a:pt x="7144" y="7567"/>
                  </a:cubicBezTo>
                  <a:cubicBezTo>
                    <a:pt x="8096"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5" name="Freeform: Shape 894">
              <a:extLst>
                <a:ext uri="{FF2B5EF4-FFF2-40B4-BE49-F238E27FC236}">
                  <a16:creationId xmlns:a16="http://schemas.microsoft.com/office/drawing/2014/main" xmlns="" id="{F6A55A43-0913-422A-84CC-ACAC3AE737AA}"/>
                </a:ext>
              </a:extLst>
            </p:cNvPr>
            <p:cNvSpPr/>
            <p:nvPr/>
          </p:nvSpPr>
          <p:spPr>
            <a:xfrm>
              <a:off x="7370921" y="1179671"/>
              <a:ext cx="57150" cy="47625"/>
            </a:xfrm>
            <a:custGeom>
              <a:avLst/>
              <a:gdLst>
                <a:gd name="connsiteX0" fmla="*/ 7144 w 57150"/>
                <a:gd name="connsiteY0" fmla="*/ 25241 h 47625"/>
                <a:gd name="connsiteX1" fmla="*/ 55721 w 57150"/>
                <a:gd name="connsiteY1" fmla="*/ 7144 h 47625"/>
                <a:gd name="connsiteX2" fmla="*/ 53816 w 57150"/>
                <a:gd name="connsiteY2" fmla="*/ 22384 h 47625"/>
                <a:gd name="connsiteX3" fmla="*/ 29051 w 57150"/>
                <a:gd name="connsiteY3" fmla="*/ 43339 h 47625"/>
                <a:gd name="connsiteX4" fmla="*/ 7144 w 57150"/>
                <a:gd name="connsiteY4" fmla="*/ 25241 h 47625"/>
                <a:gd name="connsiteX5" fmla="*/ 11906 w 57150"/>
                <a:gd name="connsiteY5" fmla="*/ 22384 h 47625"/>
                <a:gd name="connsiteX6" fmla="*/ 15716 w 57150"/>
                <a:gd name="connsiteY6" fmla="*/ 22384 h 47625"/>
                <a:gd name="connsiteX7" fmla="*/ 11906 w 57150"/>
                <a:gd name="connsiteY7" fmla="*/ 2238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47625">
                  <a:moveTo>
                    <a:pt x="7144" y="25241"/>
                  </a:moveTo>
                  <a:cubicBezTo>
                    <a:pt x="20479" y="19526"/>
                    <a:pt x="34766" y="10001"/>
                    <a:pt x="55721" y="7144"/>
                  </a:cubicBezTo>
                  <a:cubicBezTo>
                    <a:pt x="56674" y="9049"/>
                    <a:pt x="51911" y="23336"/>
                    <a:pt x="53816" y="22384"/>
                  </a:cubicBezTo>
                  <a:cubicBezTo>
                    <a:pt x="37624" y="-476"/>
                    <a:pt x="47149" y="29051"/>
                    <a:pt x="29051" y="43339"/>
                  </a:cubicBezTo>
                  <a:cubicBezTo>
                    <a:pt x="30956" y="9049"/>
                    <a:pt x="8096" y="29051"/>
                    <a:pt x="7144" y="25241"/>
                  </a:cubicBezTo>
                  <a:close/>
                  <a:moveTo>
                    <a:pt x="11906" y="22384"/>
                  </a:moveTo>
                  <a:lnTo>
                    <a:pt x="15716" y="22384"/>
                  </a:lnTo>
                  <a:cubicBezTo>
                    <a:pt x="14764" y="21431"/>
                    <a:pt x="12859" y="21431"/>
                    <a:pt x="1190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96" name="Freeform: Shape 895">
              <a:extLst>
                <a:ext uri="{FF2B5EF4-FFF2-40B4-BE49-F238E27FC236}">
                  <a16:creationId xmlns:a16="http://schemas.microsoft.com/office/drawing/2014/main" xmlns="" id="{C52D2D0F-90FF-488C-A079-EB90A3872A79}"/>
                </a:ext>
              </a:extLst>
            </p:cNvPr>
            <p:cNvSpPr/>
            <p:nvPr/>
          </p:nvSpPr>
          <p:spPr>
            <a:xfrm>
              <a:off x="6901339" y="113014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7" name="Freeform: Shape 896">
              <a:extLst>
                <a:ext uri="{FF2B5EF4-FFF2-40B4-BE49-F238E27FC236}">
                  <a16:creationId xmlns:a16="http://schemas.microsoft.com/office/drawing/2014/main" xmlns="" id="{6296BDC5-A24E-4826-9031-DE205289C2A9}"/>
                </a:ext>
              </a:extLst>
            </p:cNvPr>
            <p:cNvSpPr/>
            <p:nvPr/>
          </p:nvSpPr>
          <p:spPr>
            <a:xfrm>
              <a:off x="7207091" y="13158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8" name="Freeform: Shape 897">
              <a:extLst>
                <a:ext uri="{FF2B5EF4-FFF2-40B4-BE49-F238E27FC236}">
                  <a16:creationId xmlns:a16="http://schemas.microsoft.com/office/drawing/2014/main" xmlns="" id="{04AAB8A2-C59C-4F37-A13A-A35D9EAB2795}"/>
                </a:ext>
              </a:extLst>
            </p:cNvPr>
            <p:cNvSpPr/>
            <p:nvPr/>
          </p:nvSpPr>
          <p:spPr>
            <a:xfrm>
              <a:off x="7149941" y="133873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9049"/>
                  </a:lnTo>
                  <a:cubicBezTo>
                    <a:pt x="8096" y="9049"/>
                    <a:pt x="10001" y="809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9" name="Freeform: Shape 898">
              <a:extLst>
                <a:ext uri="{FF2B5EF4-FFF2-40B4-BE49-F238E27FC236}">
                  <a16:creationId xmlns:a16="http://schemas.microsoft.com/office/drawing/2014/main" xmlns="" id="{CAF469F2-2C36-4C9E-96B1-363F9095AF2C}"/>
                </a:ext>
              </a:extLst>
            </p:cNvPr>
            <p:cNvSpPr/>
            <p:nvPr/>
          </p:nvSpPr>
          <p:spPr>
            <a:xfrm>
              <a:off x="6911816" y="116157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0" name="Freeform: Shape 899">
              <a:extLst>
                <a:ext uri="{FF2B5EF4-FFF2-40B4-BE49-F238E27FC236}">
                  <a16:creationId xmlns:a16="http://schemas.microsoft.com/office/drawing/2014/main" xmlns="" id="{1CE06608-AB3D-4048-846B-D21BC1EA14E8}"/>
                </a:ext>
              </a:extLst>
            </p:cNvPr>
            <p:cNvSpPr/>
            <p:nvPr/>
          </p:nvSpPr>
          <p:spPr>
            <a:xfrm>
              <a:off x="7048976" y="1291113"/>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cubicBezTo>
                    <a:pt x="8096" y="9049"/>
                    <a:pt x="7144" y="8096"/>
                    <a:pt x="7144" y="7144"/>
                  </a:cubicBez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1" name="Freeform: Shape 900">
              <a:extLst>
                <a:ext uri="{FF2B5EF4-FFF2-40B4-BE49-F238E27FC236}">
                  <a16:creationId xmlns:a16="http://schemas.microsoft.com/office/drawing/2014/main" xmlns="" id="{6D743C93-2FF0-4805-9BB9-896AF9BF17B6}"/>
                </a:ext>
              </a:extLst>
            </p:cNvPr>
            <p:cNvSpPr/>
            <p:nvPr/>
          </p:nvSpPr>
          <p:spPr>
            <a:xfrm>
              <a:off x="7153604" y="133873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2" name="Freeform: Shape 901">
              <a:extLst>
                <a:ext uri="{FF2B5EF4-FFF2-40B4-BE49-F238E27FC236}">
                  <a16:creationId xmlns:a16="http://schemas.microsoft.com/office/drawing/2014/main" xmlns="" id="{46ED2535-E773-4744-8B09-979EE0AA86D1}"/>
                </a:ext>
              </a:extLst>
            </p:cNvPr>
            <p:cNvSpPr/>
            <p:nvPr/>
          </p:nvSpPr>
          <p:spPr>
            <a:xfrm>
              <a:off x="7230904" y="1341596"/>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3" name="Freeform: Shape 902">
              <a:extLst>
                <a:ext uri="{FF2B5EF4-FFF2-40B4-BE49-F238E27FC236}">
                  <a16:creationId xmlns:a16="http://schemas.microsoft.com/office/drawing/2014/main" xmlns="" id="{ADD842C4-EE4D-4CDC-A45A-9B5AB34B567E}"/>
                </a:ext>
              </a:extLst>
            </p:cNvPr>
            <p:cNvSpPr/>
            <p:nvPr/>
          </p:nvSpPr>
          <p:spPr>
            <a:xfrm>
              <a:off x="7228046" y="131683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04" name="Freeform: Shape 903">
              <a:extLst>
                <a:ext uri="{FF2B5EF4-FFF2-40B4-BE49-F238E27FC236}">
                  <a16:creationId xmlns:a16="http://schemas.microsoft.com/office/drawing/2014/main" xmlns="" id="{78291934-DA7E-4D33-B7A2-781C76BC968F}"/>
                </a:ext>
              </a:extLst>
            </p:cNvPr>
            <p:cNvSpPr/>
            <p:nvPr/>
          </p:nvSpPr>
          <p:spPr>
            <a:xfrm>
              <a:off x="7343299" y="132064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10001" y="7144"/>
                  </a:lnTo>
                  <a:cubicBezTo>
                    <a:pt x="9049"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05" name="Freeform: Shape 904">
              <a:extLst>
                <a:ext uri="{FF2B5EF4-FFF2-40B4-BE49-F238E27FC236}">
                  <a16:creationId xmlns:a16="http://schemas.microsoft.com/office/drawing/2014/main" xmlns="" id="{B9262365-DE32-42E5-9B15-CCFC205B0ACA}"/>
                </a:ext>
              </a:extLst>
            </p:cNvPr>
            <p:cNvSpPr/>
            <p:nvPr/>
          </p:nvSpPr>
          <p:spPr>
            <a:xfrm>
              <a:off x="7236619" y="132254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6" name="Freeform: Shape 905">
              <a:extLst>
                <a:ext uri="{FF2B5EF4-FFF2-40B4-BE49-F238E27FC236}">
                  <a16:creationId xmlns:a16="http://schemas.microsoft.com/office/drawing/2014/main" xmlns="" id="{0D76776A-3306-48AF-864F-2A4E4464D777}"/>
                </a:ext>
              </a:extLst>
            </p:cNvPr>
            <p:cNvSpPr/>
            <p:nvPr/>
          </p:nvSpPr>
          <p:spPr>
            <a:xfrm>
              <a:off x="6921341" y="11063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7" name="Freeform: Shape 906">
              <a:extLst>
                <a:ext uri="{FF2B5EF4-FFF2-40B4-BE49-F238E27FC236}">
                  <a16:creationId xmlns:a16="http://schemas.microsoft.com/office/drawing/2014/main" xmlns="" id="{8AA78B15-DF8E-4506-94D3-D63581F9F8DF}"/>
                </a:ext>
              </a:extLst>
            </p:cNvPr>
            <p:cNvSpPr/>
            <p:nvPr/>
          </p:nvSpPr>
          <p:spPr>
            <a:xfrm>
              <a:off x="6906101" y="1098708"/>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8" name="Freeform: Shape 907">
              <a:extLst>
                <a:ext uri="{FF2B5EF4-FFF2-40B4-BE49-F238E27FC236}">
                  <a16:creationId xmlns:a16="http://schemas.microsoft.com/office/drawing/2014/main" xmlns="" id="{837B458D-0F46-4B14-A3B3-24A344C33AE6}"/>
                </a:ext>
              </a:extLst>
            </p:cNvPr>
            <p:cNvSpPr/>
            <p:nvPr/>
          </p:nvSpPr>
          <p:spPr>
            <a:xfrm>
              <a:off x="7008677" y="1256823"/>
              <a:ext cx="9525" cy="19050"/>
            </a:xfrm>
            <a:custGeom>
              <a:avLst/>
              <a:gdLst>
                <a:gd name="connsiteX0" fmla="*/ 9343 w 9525"/>
                <a:gd name="connsiteY0" fmla="*/ 11906 h 19050"/>
                <a:gd name="connsiteX1" fmla="*/ 9343 w 9525"/>
                <a:gd name="connsiteY1" fmla="*/ 7144 h 19050"/>
                <a:gd name="connsiteX2" fmla="*/ 9343 w 9525"/>
                <a:gd name="connsiteY2" fmla="*/ 11906 h 19050"/>
              </a:gdLst>
              <a:ahLst/>
              <a:cxnLst>
                <a:cxn ang="0">
                  <a:pos x="connsiteX0" y="connsiteY0"/>
                </a:cxn>
                <a:cxn ang="0">
                  <a:pos x="connsiteX1" y="connsiteY1"/>
                </a:cxn>
                <a:cxn ang="0">
                  <a:pos x="connsiteX2" y="connsiteY2"/>
                </a:cxn>
              </a:cxnLst>
              <a:rect l="l" t="t" r="r" b="b"/>
              <a:pathLst>
                <a:path w="9525" h="19050">
                  <a:moveTo>
                    <a:pt x="9343" y="11906"/>
                  </a:moveTo>
                  <a:cubicBezTo>
                    <a:pt x="9343" y="10001"/>
                    <a:pt x="8391" y="8096"/>
                    <a:pt x="9343" y="7144"/>
                  </a:cubicBezTo>
                  <a:cubicBezTo>
                    <a:pt x="7439" y="8096"/>
                    <a:pt x="5533" y="11906"/>
                    <a:pt x="9343" y="11906"/>
                  </a:cubicBezTo>
                  <a:close/>
                </a:path>
              </a:pathLst>
            </a:custGeom>
            <a:grpFill/>
            <a:ln w="9525" cap="flat">
              <a:noFill/>
              <a:prstDash val="solid"/>
              <a:miter/>
            </a:ln>
          </p:spPr>
          <p:txBody>
            <a:bodyPr rtlCol="0" anchor="ctr"/>
            <a:lstStyle/>
            <a:p>
              <a:endParaRPr lang="en-US">
                <a:solidFill>
                  <a:prstClr val="black"/>
                </a:solidFill>
              </a:endParaRPr>
            </a:p>
          </p:txBody>
        </p:sp>
        <p:sp>
          <p:nvSpPr>
            <p:cNvPr id="909" name="Freeform: Shape 908">
              <a:extLst>
                <a:ext uri="{FF2B5EF4-FFF2-40B4-BE49-F238E27FC236}">
                  <a16:creationId xmlns:a16="http://schemas.microsoft.com/office/drawing/2014/main" xmlns="" id="{6A04374B-2CD1-498B-B824-FDB10C61FE95}"/>
                </a:ext>
              </a:extLst>
            </p:cNvPr>
            <p:cNvSpPr/>
            <p:nvPr/>
          </p:nvSpPr>
          <p:spPr>
            <a:xfrm>
              <a:off x="6973729" y="110537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8096" y="8096"/>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0" name="Freeform: Shape 909">
              <a:extLst>
                <a:ext uri="{FF2B5EF4-FFF2-40B4-BE49-F238E27FC236}">
                  <a16:creationId xmlns:a16="http://schemas.microsoft.com/office/drawing/2014/main" xmlns="" id="{1976F938-392F-45EA-9506-DB092AD0E6E6}"/>
                </a:ext>
              </a:extLst>
            </p:cNvPr>
            <p:cNvSpPr/>
            <p:nvPr/>
          </p:nvSpPr>
          <p:spPr>
            <a:xfrm>
              <a:off x="6970871" y="110442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8096" y="8096"/>
                    <a:pt x="9049"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1" name="Freeform: Shape 910">
              <a:extLst>
                <a:ext uri="{FF2B5EF4-FFF2-40B4-BE49-F238E27FC236}">
                  <a16:creationId xmlns:a16="http://schemas.microsoft.com/office/drawing/2014/main" xmlns="" id="{DBF2079B-84AF-4B66-8F4D-1818B1BD48AB}"/>
                </a:ext>
              </a:extLst>
            </p:cNvPr>
            <p:cNvSpPr/>
            <p:nvPr/>
          </p:nvSpPr>
          <p:spPr>
            <a:xfrm>
              <a:off x="7060406" y="1206341"/>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2" name="Freeform: Shape 911">
              <a:extLst>
                <a:ext uri="{FF2B5EF4-FFF2-40B4-BE49-F238E27FC236}">
                  <a16:creationId xmlns:a16="http://schemas.microsoft.com/office/drawing/2014/main" xmlns="" id="{4F8D223B-364A-49F7-987B-0CE1153CBD95}"/>
                </a:ext>
              </a:extLst>
            </p:cNvPr>
            <p:cNvSpPr/>
            <p:nvPr/>
          </p:nvSpPr>
          <p:spPr>
            <a:xfrm>
              <a:off x="6877526" y="1085792"/>
              <a:ext cx="38100" cy="28575"/>
            </a:xfrm>
            <a:custGeom>
              <a:avLst/>
              <a:gdLst>
                <a:gd name="connsiteX0" fmla="*/ 36671 w 38100"/>
                <a:gd name="connsiteY0" fmla="*/ 17203 h 28575"/>
                <a:gd name="connsiteX1" fmla="*/ 7144 w 38100"/>
                <a:gd name="connsiteY1" fmla="*/ 10535 h 28575"/>
                <a:gd name="connsiteX2" fmla="*/ 36671 w 38100"/>
                <a:gd name="connsiteY2" fmla="*/ 17203 h 28575"/>
              </a:gdLst>
              <a:ahLst/>
              <a:cxnLst>
                <a:cxn ang="0">
                  <a:pos x="connsiteX0" y="connsiteY0"/>
                </a:cxn>
                <a:cxn ang="0">
                  <a:pos x="connsiteX1" y="connsiteY1"/>
                </a:cxn>
                <a:cxn ang="0">
                  <a:pos x="connsiteX2" y="connsiteY2"/>
                </a:cxn>
              </a:cxnLst>
              <a:rect l="l" t="t" r="r" b="b"/>
              <a:pathLst>
                <a:path w="38100" h="28575">
                  <a:moveTo>
                    <a:pt x="36671" y="17203"/>
                  </a:moveTo>
                  <a:cubicBezTo>
                    <a:pt x="29051" y="17203"/>
                    <a:pt x="10954" y="58"/>
                    <a:pt x="7144" y="10535"/>
                  </a:cubicBezTo>
                  <a:cubicBezTo>
                    <a:pt x="17621" y="37205"/>
                    <a:pt x="28099" y="21013"/>
                    <a:pt x="36671" y="17203"/>
                  </a:cubicBezTo>
                  <a:close/>
                </a:path>
              </a:pathLst>
            </a:custGeom>
            <a:grpFill/>
            <a:ln w="9525" cap="flat">
              <a:noFill/>
              <a:prstDash val="solid"/>
              <a:miter/>
            </a:ln>
          </p:spPr>
          <p:txBody>
            <a:bodyPr rtlCol="0" anchor="ctr"/>
            <a:lstStyle/>
            <a:p>
              <a:endParaRPr lang="en-US">
                <a:solidFill>
                  <a:prstClr val="black"/>
                </a:solidFill>
              </a:endParaRPr>
            </a:p>
          </p:txBody>
        </p:sp>
        <p:sp>
          <p:nvSpPr>
            <p:cNvPr id="913" name="Freeform: Shape 912">
              <a:extLst>
                <a:ext uri="{FF2B5EF4-FFF2-40B4-BE49-F238E27FC236}">
                  <a16:creationId xmlns:a16="http://schemas.microsoft.com/office/drawing/2014/main" xmlns="" id="{E14C8A6A-90FB-482F-A85B-AF79425DD6E5}"/>
                </a:ext>
              </a:extLst>
            </p:cNvPr>
            <p:cNvSpPr/>
            <p:nvPr/>
          </p:nvSpPr>
          <p:spPr>
            <a:xfrm>
              <a:off x="6955208" y="109352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914" name="Freeform: Shape 913">
              <a:extLst>
                <a:ext uri="{FF2B5EF4-FFF2-40B4-BE49-F238E27FC236}">
                  <a16:creationId xmlns:a16="http://schemas.microsoft.com/office/drawing/2014/main" xmlns="" id="{99DAB7BF-F25D-44D3-8564-5D1EA86DD7FC}"/>
                </a:ext>
              </a:extLst>
            </p:cNvPr>
            <p:cNvSpPr/>
            <p:nvPr/>
          </p:nvSpPr>
          <p:spPr>
            <a:xfrm>
              <a:off x="7332821" y="120919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15" name="Freeform: Shape 914">
              <a:extLst>
                <a:ext uri="{FF2B5EF4-FFF2-40B4-BE49-F238E27FC236}">
                  <a16:creationId xmlns:a16="http://schemas.microsoft.com/office/drawing/2014/main" xmlns="" id="{F161B54D-14CC-4104-97A8-2F84222FFEE0}"/>
                </a:ext>
              </a:extLst>
            </p:cNvPr>
            <p:cNvSpPr/>
            <p:nvPr/>
          </p:nvSpPr>
          <p:spPr>
            <a:xfrm>
              <a:off x="693086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6" name="Freeform: Shape 915">
              <a:extLst>
                <a:ext uri="{FF2B5EF4-FFF2-40B4-BE49-F238E27FC236}">
                  <a16:creationId xmlns:a16="http://schemas.microsoft.com/office/drawing/2014/main" xmlns="" id="{FAC94DD4-45BE-48DA-B4C1-E613EFE29AA3}"/>
                </a:ext>
              </a:extLst>
            </p:cNvPr>
            <p:cNvSpPr/>
            <p:nvPr/>
          </p:nvSpPr>
          <p:spPr>
            <a:xfrm>
              <a:off x="7280434" y="12225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7" name="Freeform: Shape 916">
              <a:extLst>
                <a:ext uri="{FF2B5EF4-FFF2-40B4-BE49-F238E27FC236}">
                  <a16:creationId xmlns:a16="http://schemas.microsoft.com/office/drawing/2014/main" xmlns="" id="{7618743B-52D7-4999-8672-986FA06AA9ED}"/>
                </a:ext>
              </a:extLst>
            </p:cNvPr>
            <p:cNvSpPr/>
            <p:nvPr/>
          </p:nvSpPr>
          <p:spPr>
            <a:xfrm>
              <a:off x="7310914" y="1331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8" name="Freeform: Shape 917">
              <a:extLst>
                <a:ext uri="{FF2B5EF4-FFF2-40B4-BE49-F238E27FC236}">
                  <a16:creationId xmlns:a16="http://schemas.microsoft.com/office/drawing/2014/main" xmlns="" id="{C858C076-77CB-463E-9800-A9F41A1AB945}"/>
                </a:ext>
              </a:extLst>
            </p:cNvPr>
            <p:cNvSpPr/>
            <p:nvPr/>
          </p:nvSpPr>
          <p:spPr>
            <a:xfrm>
              <a:off x="7280434" y="122277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19" name="Freeform: Shape 918">
              <a:extLst>
                <a:ext uri="{FF2B5EF4-FFF2-40B4-BE49-F238E27FC236}">
                  <a16:creationId xmlns:a16="http://schemas.microsoft.com/office/drawing/2014/main" xmlns="" id="{95B1AEFB-75A9-4D07-8BF4-582D921CDC06}"/>
                </a:ext>
              </a:extLst>
            </p:cNvPr>
            <p:cNvSpPr/>
            <p:nvPr/>
          </p:nvSpPr>
          <p:spPr>
            <a:xfrm>
              <a:off x="7175659" y="1238726"/>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9049"/>
                  </a:cubicBez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0" name="Freeform: Shape 919">
              <a:extLst>
                <a:ext uri="{FF2B5EF4-FFF2-40B4-BE49-F238E27FC236}">
                  <a16:creationId xmlns:a16="http://schemas.microsoft.com/office/drawing/2014/main" xmlns="" id="{C4FBB272-7586-4C96-B1CF-BA2ECE70F29D}"/>
                </a:ext>
              </a:extLst>
            </p:cNvPr>
            <p:cNvSpPr/>
            <p:nvPr/>
          </p:nvSpPr>
          <p:spPr>
            <a:xfrm>
              <a:off x="7195661" y="12492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21" name="Freeform: Shape 920">
              <a:extLst>
                <a:ext uri="{FF2B5EF4-FFF2-40B4-BE49-F238E27FC236}">
                  <a16:creationId xmlns:a16="http://schemas.microsoft.com/office/drawing/2014/main" xmlns="" id="{2634A2A5-65EE-4317-BD28-68F0BC0B2C14}"/>
                </a:ext>
              </a:extLst>
            </p:cNvPr>
            <p:cNvSpPr/>
            <p:nvPr/>
          </p:nvSpPr>
          <p:spPr>
            <a:xfrm>
              <a:off x="7005161" y="1286351"/>
              <a:ext cx="9525" cy="9525"/>
            </a:xfrm>
            <a:custGeom>
              <a:avLst/>
              <a:gdLst>
                <a:gd name="connsiteX0" fmla="*/ 7144 w 9525"/>
                <a:gd name="connsiteY0" fmla="*/ 7144 h 9525"/>
                <a:gd name="connsiteX1" fmla="*/ 10001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10001"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2" name="Freeform: Shape 921">
              <a:extLst>
                <a:ext uri="{FF2B5EF4-FFF2-40B4-BE49-F238E27FC236}">
                  <a16:creationId xmlns:a16="http://schemas.microsoft.com/office/drawing/2014/main" xmlns="" id="{967DE6A4-973C-44AA-B6C4-50AEA462AF81}"/>
                </a:ext>
              </a:extLst>
            </p:cNvPr>
            <p:cNvSpPr/>
            <p:nvPr/>
          </p:nvSpPr>
          <p:spPr>
            <a:xfrm>
              <a:off x="7280434" y="122062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23" name="Freeform: Shape 922">
              <a:extLst>
                <a:ext uri="{FF2B5EF4-FFF2-40B4-BE49-F238E27FC236}">
                  <a16:creationId xmlns:a16="http://schemas.microsoft.com/office/drawing/2014/main" xmlns="" id="{8F95F1CA-66EA-48FC-96C8-A358CABBA863}"/>
                </a:ext>
              </a:extLst>
            </p:cNvPr>
            <p:cNvSpPr/>
            <p:nvPr/>
          </p:nvSpPr>
          <p:spPr>
            <a:xfrm>
              <a:off x="7139464" y="126087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24" name="Freeform: Shape 923">
              <a:extLst>
                <a:ext uri="{FF2B5EF4-FFF2-40B4-BE49-F238E27FC236}">
                  <a16:creationId xmlns:a16="http://schemas.microsoft.com/office/drawing/2014/main" xmlns="" id="{990E4547-A714-4D04-AA7D-FAC02E04EE68}"/>
                </a:ext>
              </a:extLst>
            </p:cNvPr>
            <p:cNvSpPr/>
            <p:nvPr/>
          </p:nvSpPr>
          <p:spPr>
            <a:xfrm>
              <a:off x="7122528" y="1255231"/>
              <a:ext cx="28575" cy="19050"/>
            </a:xfrm>
            <a:custGeom>
              <a:avLst/>
              <a:gdLst>
                <a:gd name="connsiteX0" fmla="*/ 14554 w 28575"/>
                <a:gd name="connsiteY0" fmla="*/ 7784 h 19050"/>
                <a:gd name="connsiteX1" fmla="*/ 14554 w 28575"/>
                <a:gd name="connsiteY1" fmla="*/ 7784 h 19050"/>
              </a:gdLst>
              <a:ahLst/>
              <a:cxnLst>
                <a:cxn ang="0">
                  <a:pos x="connsiteX0" y="connsiteY0"/>
                </a:cxn>
                <a:cxn ang="0">
                  <a:pos x="connsiteX1" y="connsiteY1"/>
                </a:cxn>
              </a:cxnLst>
              <a:rect l="l" t="t" r="r" b="b"/>
              <a:pathLst>
                <a:path w="28575" h="19050">
                  <a:moveTo>
                    <a:pt x="14554" y="7784"/>
                  </a:moveTo>
                  <a:cubicBezTo>
                    <a:pt x="-13069" y="37311"/>
                    <a:pt x="47891" y="2069"/>
                    <a:pt x="14554" y="7784"/>
                  </a:cubicBezTo>
                  <a:close/>
                </a:path>
              </a:pathLst>
            </a:custGeom>
            <a:grpFill/>
            <a:ln w="9525" cap="flat">
              <a:noFill/>
              <a:prstDash val="solid"/>
              <a:miter/>
            </a:ln>
          </p:spPr>
          <p:txBody>
            <a:bodyPr rtlCol="0" anchor="ctr"/>
            <a:lstStyle/>
            <a:p>
              <a:endParaRPr lang="en-US">
                <a:solidFill>
                  <a:prstClr val="black"/>
                </a:solidFill>
              </a:endParaRPr>
            </a:p>
          </p:txBody>
        </p:sp>
        <p:sp>
          <p:nvSpPr>
            <p:cNvPr id="925" name="Freeform: Shape 924">
              <a:extLst>
                <a:ext uri="{FF2B5EF4-FFF2-40B4-BE49-F238E27FC236}">
                  <a16:creationId xmlns:a16="http://schemas.microsoft.com/office/drawing/2014/main" xmlns="" id="{406D5F2E-A1B5-4D0A-A18F-9DA680B02823}"/>
                </a:ext>
              </a:extLst>
            </p:cNvPr>
            <p:cNvSpPr/>
            <p:nvPr/>
          </p:nvSpPr>
          <p:spPr>
            <a:xfrm>
              <a:off x="7130891" y="125301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7144"/>
                    <a:pt x="9049" y="7144"/>
                  </a:cubicBezTo>
                  <a:cubicBezTo>
                    <a:pt x="8096"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26" name="Freeform: Shape 925">
              <a:extLst>
                <a:ext uri="{FF2B5EF4-FFF2-40B4-BE49-F238E27FC236}">
                  <a16:creationId xmlns:a16="http://schemas.microsoft.com/office/drawing/2014/main" xmlns="" id="{B3F1D940-2C39-4C09-9DF8-EC54F6C120D5}"/>
                </a:ext>
              </a:extLst>
            </p:cNvPr>
            <p:cNvSpPr/>
            <p:nvPr/>
          </p:nvSpPr>
          <p:spPr>
            <a:xfrm>
              <a:off x="7093744" y="123586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7" name="Freeform: Shape 926">
              <a:extLst>
                <a:ext uri="{FF2B5EF4-FFF2-40B4-BE49-F238E27FC236}">
                  <a16:creationId xmlns:a16="http://schemas.microsoft.com/office/drawing/2014/main" xmlns="" id="{303D3558-D6BD-441F-8608-A7B08636AF3C}"/>
                </a:ext>
              </a:extLst>
            </p:cNvPr>
            <p:cNvSpPr/>
            <p:nvPr/>
          </p:nvSpPr>
          <p:spPr>
            <a:xfrm>
              <a:off x="7404259" y="1240356"/>
              <a:ext cx="9525" cy="9525"/>
            </a:xfrm>
            <a:custGeom>
              <a:avLst/>
              <a:gdLst>
                <a:gd name="connsiteX0" fmla="*/ 10954 w 9525"/>
                <a:gd name="connsiteY0" fmla="*/ 7419 h 9525"/>
                <a:gd name="connsiteX1" fmla="*/ 10954 w 9525"/>
                <a:gd name="connsiteY1" fmla="*/ 7419 h 9525"/>
              </a:gdLst>
              <a:ahLst/>
              <a:cxnLst>
                <a:cxn ang="0">
                  <a:pos x="connsiteX0" y="connsiteY0"/>
                </a:cxn>
                <a:cxn ang="0">
                  <a:pos x="connsiteX1" y="connsiteY1"/>
                </a:cxn>
              </a:cxnLst>
              <a:rect l="l" t="t" r="r" b="b"/>
              <a:pathLst>
                <a:path w="9525" h="9525">
                  <a:moveTo>
                    <a:pt x="10954" y="7419"/>
                  </a:moveTo>
                  <a:cubicBezTo>
                    <a:pt x="10954" y="6466"/>
                    <a:pt x="2381" y="8371"/>
                    <a:pt x="10954" y="7419"/>
                  </a:cubicBezTo>
                  <a:close/>
                </a:path>
              </a:pathLst>
            </a:custGeom>
            <a:grpFill/>
            <a:ln w="9525" cap="flat">
              <a:noFill/>
              <a:prstDash val="solid"/>
              <a:miter/>
            </a:ln>
          </p:spPr>
          <p:txBody>
            <a:bodyPr rtlCol="0" anchor="ctr"/>
            <a:lstStyle/>
            <a:p>
              <a:endParaRPr lang="en-US">
                <a:solidFill>
                  <a:prstClr val="black"/>
                </a:solidFill>
              </a:endParaRPr>
            </a:p>
          </p:txBody>
        </p:sp>
        <p:sp>
          <p:nvSpPr>
            <p:cNvPr id="928" name="Freeform: Shape 927">
              <a:extLst>
                <a:ext uri="{FF2B5EF4-FFF2-40B4-BE49-F238E27FC236}">
                  <a16:creationId xmlns:a16="http://schemas.microsoft.com/office/drawing/2014/main" xmlns="" id="{7BD3A956-A5F9-4256-8546-E41BF6E8FB5B}"/>
                </a:ext>
              </a:extLst>
            </p:cNvPr>
            <p:cNvSpPr/>
            <p:nvPr/>
          </p:nvSpPr>
          <p:spPr>
            <a:xfrm>
              <a:off x="6989921" y="121015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0001"/>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9" name="Freeform: Shape 928">
              <a:extLst>
                <a:ext uri="{FF2B5EF4-FFF2-40B4-BE49-F238E27FC236}">
                  <a16:creationId xmlns:a16="http://schemas.microsoft.com/office/drawing/2014/main" xmlns="" id="{FB943B8E-85C3-4B6B-BC00-6383AA1356FD}"/>
                </a:ext>
              </a:extLst>
            </p:cNvPr>
            <p:cNvSpPr/>
            <p:nvPr/>
          </p:nvSpPr>
          <p:spPr>
            <a:xfrm>
              <a:off x="7121366" y="126444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9049" y="8096"/>
                    <a:pt x="9049"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30" name="Freeform: Shape 929">
              <a:extLst>
                <a:ext uri="{FF2B5EF4-FFF2-40B4-BE49-F238E27FC236}">
                  <a16:creationId xmlns:a16="http://schemas.microsoft.com/office/drawing/2014/main" xmlns="" id="{F35C2C72-67C0-4195-A6EE-318B695B685C}"/>
                </a:ext>
              </a:extLst>
            </p:cNvPr>
            <p:cNvSpPr/>
            <p:nvPr/>
          </p:nvSpPr>
          <p:spPr>
            <a:xfrm>
              <a:off x="6995319" y="1196220"/>
              <a:ext cx="9525" cy="19050"/>
            </a:xfrm>
            <a:custGeom>
              <a:avLst/>
              <a:gdLst>
                <a:gd name="connsiteX0" fmla="*/ 8414 w 9525"/>
                <a:gd name="connsiteY0" fmla="*/ 13455 h 19050"/>
                <a:gd name="connsiteX1" fmla="*/ 8414 w 9525"/>
                <a:gd name="connsiteY1" fmla="*/ 13455 h 19050"/>
              </a:gdLst>
              <a:ahLst/>
              <a:cxnLst>
                <a:cxn ang="0">
                  <a:pos x="connsiteX0" y="connsiteY0"/>
                </a:cxn>
                <a:cxn ang="0">
                  <a:pos x="connsiteX1" y="connsiteY1"/>
                </a:cxn>
              </a:cxnLst>
              <a:rect l="l" t="t" r="r" b="b"/>
              <a:pathLst>
                <a:path w="9525" h="19050">
                  <a:moveTo>
                    <a:pt x="8414" y="13455"/>
                  </a:moveTo>
                  <a:cubicBezTo>
                    <a:pt x="8414" y="8692"/>
                    <a:pt x="5556" y="2025"/>
                    <a:pt x="841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931" name="Freeform: Shape 930">
              <a:extLst>
                <a:ext uri="{FF2B5EF4-FFF2-40B4-BE49-F238E27FC236}">
                  <a16:creationId xmlns:a16="http://schemas.microsoft.com/office/drawing/2014/main" xmlns="" id="{35A576C3-7409-4F61-94AB-6E6169C52B71}"/>
                </a:ext>
              </a:extLst>
            </p:cNvPr>
            <p:cNvSpPr/>
            <p:nvPr/>
          </p:nvSpPr>
          <p:spPr>
            <a:xfrm>
              <a:off x="6992779" y="11968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32" name="Freeform: Shape 931">
              <a:extLst>
                <a:ext uri="{FF2B5EF4-FFF2-40B4-BE49-F238E27FC236}">
                  <a16:creationId xmlns:a16="http://schemas.microsoft.com/office/drawing/2014/main" xmlns="" id="{5CDD4FBB-2FBD-4886-B48B-0B7D370F49B6}"/>
                </a:ext>
              </a:extLst>
            </p:cNvPr>
            <p:cNvSpPr/>
            <p:nvPr/>
          </p:nvSpPr>
          <p:spPr>
            <a:xfrm>
              <a:off x="6894395" y="959638"/>
              <a:ext cx="847725" cy="400050"/>
            </a:xfrm>
            <a:custGeom>
              <a:avLst/>
              <a:gdLst>
                <a:gd name="connsiteX0" fmla="*/ 561775 w 847725"/>
                <a:gd name="connsiteY0" fmla="*/ 299566 h 400050"/>
                <a:gd name="connsiteX1" fmla="*/ 596065 w 847725"/>
                <a:gd name="connsiteY1" fmla="*/ 285279 h 400050"/>
                <a:gd name="connsiteX2" fmla="*/ 597017 w 847725"/>
                <a:gd name="connsiteY2" fmla="*/ 274801 h 400050"/>
                <a:gd name="connsiteX3" fmla="*/ 620830 w 847725"/>
                <a:gd name="connsiteY3" fmla="*/ 287184 h 400050"/>
                <a:gd name="connsiteX4" fmla="*/ 660835 w 847725"/>
                <a:gd name="connsiteY4" fmla="*/ 259561 h 400050"/>
                <a:gd name="connsiteX5" fmla="*/ 650357 w 847725"/>
                <a:gd name="connsiteY5" fmla="*/ 248131 h 400050"/>
                <a:gd name="connsiteX6" fmla="*/ 729415 w 847725"/>
                <a:gd name="connsiteY6" fmla="*/ 214794 h 400050"/>
                <a:gd name="connsiteX7" fmla="*/ 824665 w 847725"/>
                <a:gd name="connsiteY7" fmla="*/ 19531 h 400050"/>
                <a:gd name="connsiteX8" fmla="*/ 844667 w 847725"/>
                <a:gd name="connsiteY8" fmla="*/ 35724 h 400050"/>
                <a:gd name="connsiteX9" fmla="*/ 804662 w 847725"/>
                <a:gd name="connsiteY9" fmla="*/ 166216 h 400050"/>
                <a:gd name="connsiteX10" fmla="*/ 797042 w 847725"/>
                <a:gd name="connsiteY10" fmla="*/ 143356 h 400050"/>
                <a:gd name="connsiteX11" fmla="*/ 789422 w 847725"/>
                <a:gd name="connsiteY11" fmla="*/ 174789 h 400050"/>
                <a:gd name="connsiteX12" fmla="*/ 802757 w 847725"/>
                <a:gd name="connsiteY12" fmla="*/ 169074 h 400050"/>
                <a:gd name="connsiteX13" fmla="*/ 751322 w 847725"/>
                <a:gd name="connsiteY13" fmla="*/ 248131 h 400050"/>
                <a:gd name="connsiteX14" fmla="*/ 742750 w 847725"/>
                <a:gd name="connsiteY14" fmla="*/ 237654 h 400050"/>
                <a:gd name="connsiteX15" fmla="*/ 709412 w 847725"/>
                <a:gd name="connsiteY15" fmla="*/ 289089 h 400050"/>
                <a:gd name="connsiteX16" fmla="*/ 703697 w 847725"/>
                <a:gd name="connsiteY16" fmla="*/ 265276 h 400050"/>
                <a:gd name="connsiteX17" fmla="*/ 702745 w 847725"/>
                <a:gd name="connsiteY17" fmla="*/ 270991 h 400050"/>
                <a:gd name="connsiteX18" fmla="*/ 565585 w 847725"/>
                <a:gd name="connsiteY18" fmla="*/ 369099 h 400050"/>
                <a:gd name="connsiteX19" fmla="*/ 552250 w 847725"/>
                <a:gd name="connsiteY19" fmla="*/ 380529 h 400050"/>
                <a:gd name="connsiteX20" fmla="*/ 574157 w 847725"/>
                <a:gd name="connsiteY20" fmla="*/ 379576 h 400050"/>
                <a:gd name="connsiteX21" fmla="*/ 614162 w 847725"/>
                <a:gd name="connsiteY21" fmla="*/ 344334 h 400050"/>
                <a:gd name="connsiteX22" fmla="*/ 635117 w 847725"/>
                <a:gd name="connsiteY22" fmla="*/ 339571 h 400050"/>
                <a:gd name="connsiteX23" fmla="*/ 629402 w 847725"/>
                <a:gd name="connsiteY23" fmla="*/ 354811 h 400050"/>
                <a:gd name="connsiteX24" fmla="*/ 607495 w 847725"/>
                <a:gd name="connsiteY24" fmla="*/ 358621 h 400050"/>
                <a:gd name="connsiteX25" fmla="*/ 620830 w 847725"/>
                <a:gd name="connsiteY25" fmla="*/ 363384 h 400050"/>
                <a:gd name="connsiteX26" fmla="*/ 500815 w 847725"/>
                <a:gd name="connsiteY26" fmla="*/ 386244 h 400050"/>
                <a:gd name="connsiteX27" fmla="*/ 495100 w 847725"/>
                <a:gd name="connsiteY27" fmla="*/ 380529 h 400050"/>
                <a:gd name="connsiteX28" fmla="*/ 540820 w 847725"/>
                <a:gd name="connsiteY28" fmla="*/ 364336 h 400050"/>
                <a:gd name="connsiteX29" fmla="*/ 544630 w 847725"/>
                <a:gd name="connsiteY29" fmla="*/ 362431 h 400050"/>
                <a:gd name="connsiteX30" fmla="*/ 463667 w 847725"/>
                <a:gd name="connsiteY30" fmla="*/ 363384 h 400050"/>
                <a:gd name="connsiteX31" fmla="*/ 457952 w 847725"/>
                <a:gd name="connsiteY31" fmla="*/ 348144 h 400050"/>
                <a:gd name="connsiteX32" fmla="*/ 418900 w 847725"/>
                <a:gd name="connsiteY32" fmla="*/ 379576 h 400050"/>
                <a:gd name="connsiteX33" fmla="*/ 457952 w 847725"/>
                <a:gd name="connsiteY33" fmla="*/ 371956 h 400050"/>
                <a:gd name="connsiteX34" fmla="*/ 454142 w 847725"/>
                <a:gd name="connsiteY34" fmla="*/ 388149 h 400050"/>
                <a:gd name="connsiteX35" fmla="*/ 293170 w 847725"/>
                <a:gd name="connsiteY35" fmla="*/ 388149 h 400050"/>
                <a:gd name="connsiteX36" fmla="*/ 335080 w 847725"/>
                <a:gd name="connsiteY36" fmla="*/ 377671 h 400050"/>
                <a:gd name="connsiteX37" fmla="*/ 324602 w 847725"/>
                <a:gd name="connsiteY37" fmla="*/ 393864 h 400050"/>
                <a:gd name="connsiteX38" fmla="*/ 347462 w 847725"/>
                <a:gd name="connsiteY38" fmla="*/ 394816 h 400050"/>
                <a:gd name="connsiteX39" fmla="*/ 346510 w 847725"/>
                <a:gd name="connsiteY39" fmla="*/ 354811 h 400050"/>
                <a:gd name="connsiteX40" fmla="*/ 280787 w 847725"/>
                <a:gd name="connsiteY40" fmla="*/ 376719 h 400050"/>
                <a:gd name="connsiteX41" fmla="*/ 299837 w 847725"/>
                <a:gd name="connsiteY41" fmla="*/ 359574 h 400050"/>
                <a:gd name="connsiteX42" fmla="*/ 306505 w 847725"/>
                <a:gd name="connsiteY42" fmla="*/ 367194 h 400050"/>
                <a:gd name="connsiteX43" fmla="*/ 295075 w 847725"/>
                <a:gd name="connsiteY43" fmla="*/ 384339 h 400050"/>
                <a:gd name="connsiteX44" fmla="*/ 252212 w 847725"/>
                <a:gd name="connsiteY44" fmla="*/ 385291 h 400050"/>
                <a:gd name="connsiteX45" fmla="*/ 247449 w 847725"/>
                <a:gd name="connsiteY45" fmla="*/ 383386 h 400050"/>
                <a:gd name="connsiteX46" fmla="*/ 271262 w 847725"/>
                <a:gd name="connsiteY46" fmla="*/ 373861 h 400050"/>
                <a:gd name="connsiteX47" fmla="*/ 248402 w 847725"/>
                <a:gd name="connsiteY47" fmla="*/ 375766 h 400050"/>
                <a:gd name="connsiteX48" fmla="*/ 266500 w 847725"/>
                <a:gd name="connsiteY48" fmla="*/ 365289 h 400050"/>
                <a:gd name="connsiteX49" fmla="*/ 278882 w 847725"/>
                <a:gd name="connsiteY49" fmla="*/ 363384 h 400050"/>
                <a:gd name="connsiteX50" fmla="*/ 202682 w 847725"/>
                <a:gd name="connsiteY50" fmla="*/ 371004 h 400050"/>
                <a:gd name="connsiteX51" fmla="*/ 236972 w 847725"/>
                <a:gd name="connsiteY51" fmla="*/ 375766 h 400050"/>
                <a:gd name="connsiteX52" fmla="*/ 223637 w 847725"/>
                <a:gd name="connsiteY52" fmla="*/ 367194 h 400050"/>
                <a:gd name="connsiteX53" fmla="*/ 240782 w 847725"/>
                <a:gd name="connsiteY53" fmla="*/ 350049 h 400050"/>
                <a:gd name="connsiteX54" fmla="*/ 235067 w 847725"/>
                <a:gd name="connsiteY54" fmla="*/ 359574 h 400050"/>
                <a:gd name="connsiteX55" fmla="*/ 190299 w 847725"/>
                <a:gd name="connsiteY55" fmla="*/ 372909 h 400050"/>
                <a:gd name="connsiteX56" fmla="*/ 160772 w 847725"/>
                <a:gd name="connsiteY56" fmla="*/ 342429 h 400050"/>
                <a:gd name="connsiteX57" fmla="*/ 199824 w 847725"/>
                <a:gd name="connsiteY57" fmla="*/ 354811 h 400050"/>
                <a:gd name="connsiteX58" fmla="*/ 144580 w 847725"/>
                <a:gd name="connsiteY58" fmla="*/ 345286 h 400050"/>
                <a:gd name="connsiteX59" fmla="*/ 117910 w 847725"/>
                <a:gd name="connsiteY59" fmla="*/ 335761 h 400050"/>
                <a:gd name="connsiteX60" fmla="*/ 145532 w 847725"/>
                <a:gd name="connsiteY60" fmla="*/ 331951 h 400050"/>
                <a:gd name="connsiteX61" fmla="*/ 78857 w 847725"/>
                <a:gd name="connsiteY61" fmla="*/ 310044 h 400050"/>
                <a:gd name="connsiteX62" fmla="*/ 24565 w 847725"/>
                <a:gd name="connsiteY62" fmla="*/ 230034 h 400050"/>
                <a:gd name="connsiteX63" fmla="*/ 40757 w 847725"/>
                <a:gd name="connsiteY63" fmla="*/ 258609 h 400050"/>
                <a:gd name="connsiteX64" fmla="*/ 55045 w 847725"/>
                <a:gd name="connsiteY64" fmla="*/ 250989 h 400050"/>
                <a:gd name="connsiteX65" fmla="*/ 37899 w 847725"/>
                <a:gd name="connsiteY65" fmla="*/ 239559 h 400050"/>
                <a:gd name="connsiteX66" fmla="*/ 12182 w 847725"/>
                <a:gd name="connsiteY66" fmla="*/ 234796 h 400050"/>
                <a:gd name="connsiteX67" fmla="*/ 38852 w 847725"/>
                <a:gd name="connsiteY67" fmla="*/ 215746 h 400050"/>
                <a:gd name="connsiteX68" fmla="*/ 13135 w 847725"/>
                <a:gd name="connsiteY68" fmla="*/ 194791 h 400050"/>
                <a:gd name="connsiteX69" fmla="*/ 20755 w 847725"/>
                <a:gd name="connsiteY69" fmla="*/ 214794 h 400050"/>
                <a:gd name="connsiteX70" fmla="*/ 21707 w 847725"/>
                <a:gd name="connsiteY70" fmla="*/ 211936 h 400050"/>
                <a:gd name="connsiteX71" fmla="*/ 16945 w 847725"/>
                <a:gd name="connsiteY71" fmla="*/ 150976 h 400050"/>
                <a:gd name="connsiteX72" fmla="*/ 20755 w 847725"/>
                <a:gd name="connsiteY72" fmla="*/ 146214 h 400050"/>
                <a:gd name="connsiteX73" fmla="*/ 40757 w 847725"/>
                <a:gd name="connsiteY73" fmla="*/ 154786 h 400050"/>
                <a:gd name="connsiteX74" fmla="*/ 72190 w 847725"/>
                <a:gd name="connsiteY74" fmla="*/ 194791 h 400050"/>
                <a:gd name="connsiteX75" fmla="*/ 82667 w 847725"/>
                <a:gd name="connsiteY75" fmla="*/ 199554 h 400050"/>
                <a:gd name="connsiteX76" fmla="*/ 62665 w 847725"/>
                <a:gd name="connsiteY76" fmla="*/ 159549 h 400050"/>
                <a:gd name="connsiteX77" fmla="*/ 54092 w 847725"/>
                <a:gd name="connsiteY77" fmla="*/ 146214 h 400050"/>
                <a:gd name="connsiteX78" fmla="*/ 53140 w 847725"/>
                <a:gd name="connsiteY78" fmla="*/ 134784 h 400050"/>
                <a:gd name="connsiteX79" fmla="*/ 67427 w 847725"/>
                <a:gd name="connsiteY79" fmla="*/ 141451 h 400050"/>
                <a:gd name="connsiteX80" fmla="*/ 103622 w 847725"/>
                <a:gd name="connsiteY80" fmla="*/ 199554 h 400050"/>
                <a:gd name="connsiteX81" fmla="*/ 141722 w 847725"/>
                <a:gd name="connsiteY81" fmla="*/ 215746 h 400050"/>
                <a:gd name="connsiteX82" fmla="*/ 130292 w 847725"/>
                <a:gd name="connsiteY82" fmla="*/ 234796 h 400050"/>
                <a:gd name="connsiteX83" fmla="*/ 178870 w 847725"/>
                <a:gd name="connsiteY83" fmla="*/ 243369 h 400050"/>
                <a:gd name="connsiteX84" fmla="*/ 162677 w 847725"/>
                <a:gd name="connsiteY84" fmla="*/ 257656 h 400050"/>
                <a:gd name="connsiteX85" fmla="*/ 157915 w 847725"/>
                <a:gd name="connsiteY85" fmla="*/ 259561 h 400050"/>
                <a:gd name="connsiteX86" fmla="*/ 282692 w 847725"/>
                <a:gd name="connsiteY86" fmla="*/ 294804 h 400050"/>
                <a:gd name="connsiteX87" fmla="*/ 291265 w 847725"/>
                <a:gd name="connsiteY87" fmla="*/ 290994 h 400050"/>
                <a:gd name="connsiteX88" fmla="*/ 306505 w 847725"/>
                <a:gd name="connsiteY88" fmla="*/ 269086 h 400050"/>
                <a:gd name="connsiteX89" fmla="*/ 299837 w 847725"/>
                <a:gd name="connsiteY89" fmla="*/ 271944 h 400050"/>
                <a:gd name="connsiteX90" fmla="*/ 312220 w 847725"/>
                <a:gd name="connsiteY90" fmla="*/ 287184 h 400050"/>
                <a:gd name="connsiteX91" fmla="*/ 294122 w 847725"/>
                <a:gd name="connsiteY91" fmla="*/ 310996 h 400050"/>
                <a:gd name="connsiteX92" fmla="*/ 312220 w 847725"/>
                <a:gd name="connsiteY92" fmla="*/ 306234 h 400050"/>
                <a:gd name="connsiteX93" fmla="*/ 335080 w 847725"/>
                <a:gd name="connsiteY93" fmla="*/ 286231 h 400050"/>
                <a:gd name="connsiteX94" fmla="*/ 312220 w 847725"/>
                <a:gd name="connsiteY94" fmla="*/ 284326 h 400050"/>
                <a:gd name="connsiteX95" fmla="*/ 398897 w 847725"/>
                <a:gd name="connsiteY95" fmla="*/ 270991 h 400050"/>
                <a:gd name="connsiteX96" fmla="*/ 395087 w 847725"/>
                <a:gd name="connsiteY96" fmla="*/ 280516 h 400050"/>
                <a:gd name="connsiteX97" fmla="*/ 452237 w 847725"/>
                <a:gd name="connsiteY97" fmla="*/ 279564 h 400050"/>
                <a:gd name="connsiteX98" fmla="*/ 464620 w 847725"/>
                <a:gd name="connsiteY98" fmla="*/ 253846 h 400050"/>
                <a:gd name="connsiteX99" fmla="*/ 468430 w 847725"/>
                <a:gd name="connsiteY99" fmla="*/ 251941 h 400050"/>
                <a:gd name="connsiteX100" fmla="*/ 457952 w 847725"/>
                <a:gd name="connsiteY100" fmla="*/ 270991 h 400050"/>
                <a:gd name="connsiteX101" fmla="*/ 459857 w 847725"/>
                <a:gd name="connsiteY101" fmla="*/ 283374 h 400050"/>
                <a:gd name="connsiteX102" fmla="*/ 483670 w 847725"/>
                <a:gd name="connsiteY102" fmla="*/ 245274 h 400050"/>
                <a:gd name="connsiteX103" fmla="*/ 510340 w 847725"/>
                <a:gd name="connsiteY103" fmla="*/ 304329 h 400050"/>
                <a:gd name="connsiteX104" fmla="*/ 509387 w 847725"/>
                <a:gd name="connsiteY104" fmla="*/ 294804 h 400050"/>
                <a:gd name="connsiteX105" fmla="*/ 500815 w 847725"/>
                <a:gd name="connsiteY105" fmla="*/ 310044 h 400050"/>
                <a:gd name="connsiteX106" fmla="*/ 561775 w 847725"/>
                <a:gd name="connsiteY106" fmla="*/ 299566 h 400050"/>
                <a:gd name="connsiteX107" fmla="*/ 816092 w 847725"/>
                <a:gd name="connsiteY107" fmla="*/ 28104 h 400050"/>
                <a:gd name="connsiteX108" fmla="*/ 817997 w 847725"/>
                <a:gd name="connsiteY108" fmla="*/ 30009 h 400050"/>
                <a:gd name="connsiteX109" fmla="*/ 816092 w 847725"/>
                <a:gd name="connsiteY109" fmla="*/ 28104 h 400050"/>
                <a:gd name="connsiteX110" fmla="*/ 383657 w 847725"/>
                <a:gd name="connsiteY110" fmla="*/ 334809 h 400050"/>
                <a:gd name="connsiteX111" fmla="*/ 438902 w 847725"/>
                <a:gd name="connsiteY111" fmla="*/ 304329 h 400050"/>
                <a:gd name="connsiteX112" fmla="*/ 383657 w 847725"/>
                <a:gd name="connsiteY112" fmla="*/ 334809 h 400050"/>
                <a:gd name="connsiteX113" fmla="*/ 377942 w 847725"/>
                <a:gd name="connsiteY113" fmla="*/ 313854 h 400050"/>
                <a:gd name="connsiteX114" fmla="*/ 377942 w 847725"/>
                <a:gd name="connsiteY114" fmla="*/ 313854 h 400050"/>
                <a:gd name="connsiteX115" fmla="*/ 374132 w 847725"/>
                <a:gd name="connsiteY115" fmla="*/ 320521 h 400050"/>
                <a:gd name="connsiteX116" fmla="*/ 375085 w 847725"/>
                <a:gd name="connsiteY116" fmla="*/ 321474 h 400050"/>
                <a:gd name="connsiteX117" fmla="*/ 374132 w 847725"/>
                <a:gd name="connsiteY117" fmla="*/ 320521 h 400050"/>
                <a:gd name="connsiteX118" fmla="*/ 491290 w 847725"/>
                <a:gd name="connsiteY118" fmla="*/ 306234 h 400050"/>
                <a:gd name="connsiteX119" fmla="*/ 491290 w 847725"/>
                <a:gd name="connsiteY119" fmla="*/ 306234 h 400050"/>
                <a:gd name="connsiteX120" fmla="*/ 481765 w 847725"/>
                <a:gd name="connsiteY120" fmla="*/ 301471 h 400050"/>
                <a:gd name="connsiteX121" fmla="*/ 481765 w 847725"/>
                <a:gd name="connsiteY121" fmla="*/ 301471 h 400050"/>
                <a:gd name="connsiteX122" fmla="*/ 452237 w 847725"/>
                <a:gd name="connsiteY122" fmla="*/ 290041 h 400050"/>
                <a:gd name="connsiteX123" fmla="*/ 452237 w 847725"/>
                <a:gd name="connsiteY123" fmla="*/ 290041 h 400050"/>
                <a:gd name="connsiteX124" fmla="*/ 77905 w 847725"/>
                <a:gd name="connsiteY124" fmla="*/ 215746 h 400050"/>
                <a:gd name="connsiteX125" fmla="*/ 77905 w 847725"/>
                <a:gd name="connsiteY125" fmla="*/ 215746 h 400050"/>
                <a:gd name="connsiteX126" fmla="*/ 121720 w 847725"/>
                <a:gd name="connsiteY126" fmla="*/ 272896 h 400050"/>
                <a:gd name="connsiteX127" fmla="*/ 156010 w 847725"/>
                <a:gd name="connsiteY127" fmla="*/ 259561 h 400050"/>
                <a:gd name="connsiteX128" fmla="*/ 161724 w 847725"/>
                <a:gd name="connsiteY128" fmla="*/ 261466 h 400050"/>
                <a:gd name="connsiteX129" fmla="*/ 135055 w 847725"/>
                <a:gd name="connsiteY129" fmla="*/ 268134 h 400050"/>
                <a:gd name="connsiteX130" fmla="*/ 119815 w 847725"/>
                <a:gd name="connsiteY130" fmla="*/ 229081 h 400050"/>
                <a:gd name="connsiteX131" fmla="*/ 96002 w 847725"/>
                <a:gd name="connsiteY131" fmla="*/ 244321 h 400050"/>
                <a:gd name="connsiteX132" fmla="*/ 121720 w 847725"/>
                <a:gd name="connsiteY132" fmla="*/ 272896 h 400050"/>
                <a:gd name="connsiteX133" fmla="*/ 296980 w 847725"/>
                <a:gd name="connsiteY133" fmla="*/ 333856 h 400050"/>
                <a:gd name="connsiteX134" fmla="*/ 253165 w 847725"/>
                <a:gd name="connsiteY134" fmla="*/ 309091 h 400050"/>
                <a:gd name="connsiteX135" fmla="*/ 253165 w 847725"/>
                <a:gd name="connsiteY135" fmla="*/ 294804 h 400050"/>
                <a:gd name="connsiteX136" fmla="*/ 275072 w 847725"/>
                <a:gd name="connsiteY136" fmla="*/ 299566 h 400050"/>
                <a:gd name="connsiteX137" fmla="*/ 267452 w 847725"/>
                <a:gd name="connsiteY137" fmla="*/ 269086 h 400050"/>
                <a:gd name="connsiteX138" fmla="*/ 249355 w 847725"/>
                <a:gd name="connsiteY138" fmla="*/ 273849 h 400050"/>
                <a:gd name="connsiteX139" fmla="*/ 261737 w 847725"/>
                <a:gd name="connsiteY139" fmla="*/ 286231 h 400050"/>
                <a:gd name="connsiteX140" fmla="*/ 206492 w 847725"/>
                <a:gd name="connsiteY140" fmla="*/ 294804 h 400050"/>
                <a:gd name="connsiteX141" fmla="*/ 210302 w 847725"/>
                <a:gd name="connsiteY141" fmla="*/ 283374 h 400050"/>
                <a:gd name="connsiteX142" fmla="*/ 156010 w 847725"/>
                <a:gd name="connsiteY142" fmla="*/ 292899 h 400050"/>
                <a:gd name="connsiteX143" fmla="*/ 221732 w 847725"/>
                <a:gd name="connsiteY143" fmla="*/ 306234 h 400050"/>
                <a:gd name="connsiteX144" fmla="*/ 218874 w 847725"/>
                <a:gd name="connsiteY144" fmla="*/ 326236 h 400050"/>
                <a:gd name="connsiteX145" fmla="*/ 252212 w 847725"/>
                <a:gd name="connsiteY145" fmla="*/ 335761 h 400050"/>
                <a:gd name="connsiteX146" fmla="*/ 296980 w 847725"/>
                <a:gd name="connsiteY146" fmla="*/ 333856 h 400050"/>
                <a:gd name="connsiteX147" fmla="*/ 319840 w 847725"/>
                <a:gd name="connsiteY147" fmla="*/ 329094 h 400050"/>
                <a:gd name="connsiteX148" fmla="*/ 367465 w 847725"/>
                <a:gd name="connsiteY148" fmla="*/ 319569 h 400050"/>
                <a:gd name="connsiteX149" fmla="*/ 373180 w 847725"/>
                <a:gd name="connsiteY149" fmla="*/ 310044 h 400050"/>
                <a:gd name="connsiteX150" fmla="*/ 375085 w 847725"/>
                <a:gd name="connsiteY150" fmla="*/ 302424 h 400050"/>
                <a:gd name="connsiteX151" fmla="*/ 319840 w 847725"/>
                <a:gd name="connsiteY151" fmla="*/ 329094 h 400050"/>
                <a:gd name="connsiteX152" fmla="*/ 475097 w 847725"/>
                <a:gd name="connsiteY152" fmla="*/ 361479 h 400050"/>
                <a:gd name="connsiteX153" fmla="*/ 475097 w 847725"/>
                <a:gd name="connsiteY153" fmla="*/ 361479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Lst>
              <a:rect l="l" t="t" r="r" b="b"/>
              <a:pathLst>
                <a:path w="847725" h="400050">
                  <a:moveTo>
                    <a:pt x="561775" y="299566"/>
                  </a:moveTo>
                  <a:cubicBezTo>
                    <a:pt x="565585" y="298614"/>
                    <a:pt x="597970" y="282421"/>
                    <a:pt x="596065" y="285279"/>
                  </a:cubicBezTo>
                  <a:cubicBezTo>
                    <a:pt x="588445" y="289089"/>
                    <a:pt x="589397" y="285279"/>
                    <a:pt x="597017" y="274801"/>
                  </a:cubicBezTo>
                  <a:cubicBezTo>
                    <a:pt x="591302" y="271944"/>
                    <a:pt x="614162" y="290994"/>
                    <a:pt x="620830" y="287184"/>
                  </a:cubicBezTo>
                  <a:cubicBezTo>
                    <a:pt x="597017" y="270991"/>
                    <a:pt x="668455" y="253846"/>
                    <a:pt x="660835" y="259561"/>
                  </a:cubicBezTo>
                  <a:cubicBezTo>
                    <a:pt x="656072" y="238606"/>
                    <a:pt x="669407" y="251941"/>
                    <a:pt x="650357" y="248131"/>
                  </a:cubicBezTo>
                  <a:cubicBezTo>
                    <a:pt x="694172" y="254799"/>
                    <a:pt x="717032" y="182409"/>
                    <a:pt x="729415" y="214794"/>
                  </a:cubicBezTo>
                  <a:cubicBezTo>
                    <a:pt x="677980" y="230034"/>
                    <a:pt x="888482" y="-54764"/>
                    <a:pt x="824665" y="19531"/>
                  </a:cubicBezTo>
                  <a:cubicBezTo>
                    <a:pt x="832285" y="27151"/>
                    <a:pt x="840857" y="60489"/>
                    <a:pt x="844667" y="35724"/>
                  </a:cubicBezTo>
                  <a:cubicBezTo>
                    <a:pt x="860860" y="67156"/>
                    <a:pt x="813235" y="126211"/>
                    <a:pt x="804662" y="166216"/>
                  </a:cubicBezTo>
                  <a:cubicBezTo>
                    <a:pt x="804662" y="166216"/>
                    <a:pt x="797995" y="144309"/>
                    <a:pt x="797042" y="143356"/>
                  </a:cubicBezTo>
                  <a:cubicBezTo>
                    <a:pt x="789422" y="150976"/>
                    <a:pt x="794185" y="164311"/>
                    <a:pt x="789422" y="174789"/>
                  </a:cubicBezTo>
                  <a:cubicBezTo>
                    <a:pt x="794185" y="173836"/>
                    <a:pt x="799900" y="167169"/>
                    <a:pt x="802757" y="169074"/>
                  </a:cubicBezTo>
                  <a:cubicBezTo>
                    <a:pt x="790375" y="187171"/>
                    <a:pt x="748465" y="220509"/>
                    <a:pt x="751322" y="248131"/>
                  </a:cubicBezTo>
                  <a:cubicBezTo>
                    <a:pt x="756085" y="249084"/>
                    <a:pt x="741797" y="240511"/>
                    <a:pt x="742750" y="237654"/>
                  </a:cubicBezTo>
                  <a:cubicBezTo>
                    <a:pt x="744655" y="235749"/>
                    <a:pt x="709412" y="289089"/>
                    <a:pt x="709412" y="289089"/>
                  </a:cubicBezTo>
                  <a:cubicBezTo>
                    <a:pt x="698935" y="288136"/>
                    <a:pt x="717032" y="255751"/>
                    <a:pt x="703697" y="265276"/>
                  </a:cubicBezTo>
                  <a:cubicBezTo>
                    <a:pt x="700840" y="270991"/>
                    <a:pt x="700840" y="272896"/>
                    <a:pt x="702745" y="270991"/>
                  </a:cubicBezTo>
                  <a:cubicBezTo>
                    <a:pt x="686552" y="321474"/>
                    <a:pt x="582730" y="353859"/>
                    <a:pt x="565585" y="369099"/>
                  </a:cubicBezTo>
                  <a:cubicBezTo>
                    <a:pt x="566537" y="366241"/>
                    <a:pt x="603685" y="331951"/>
                    <a:pt x="552250" y="380529"/>
                  </a:cubicBezTo>
                  <a:cubicBezTo>
                    <a:pt x="579872" y="384339"/>
                    <a:pt x="587492" y="384339"/>
                    <a:pt x="574157" y="379576"/>
                  </a:cubicBezTo>
                  <a:cubicBezTo>
                    <a:pt x="584635" y="370051"/>
                    <a:pt x="597017" y="360526"/>
                    <a:pt x="614162" y="344334"/>
                  </a:cubicBezTo>
                  <a:cubicBezTo>
                    <a:pt x="635117" y="353859"/>
                    <a:pt x="597017" y="359574"/>
                    <a:pt x="635117" y="339571"/>
                  </a:cubicBezTo>
                  <a:cubicBezTo>
                    <a:pt x="621782" y="349096"/>
                    <a:pt x="619877" y="353859"/>
                    <a:pt x="629402" y="354811"/>
                  </a:cubicBezTo>
                  <a:cubicBezTo>
                    <a:pt x="622735" y="362431"/>
                    <a:pt x="615115" y="364336"/>
                    <a:pt x="607495" y="358621"/>
                  </a:cubicBezTo>
                  <a:cubicBezTo>
                    <a:pt x="606542" y="369099"/>
                    <a:pt x="610352" y="370051"/>
                    <a:pt x="620830" y="363384"/>
                  </a:cubicBezTo>
                  <a:cubicBezTo>
                    <a:pt x="597970" y="368146"/>
                    <a:pt x="500815" y="385291"/>
                    <a:pt x="500815" y="386244"/>
                  </a:cubicBezTo>
                  <a:cubicBezTo>
                    <a:pt x="505577" y="379576"/>
                    <a:pt x="503672" y="377671"/>
                    <a:pt x="495100" y="380529"/>
                  </a:cubicBezTo>
                  <a:cubicBezTo>
                    <a:pt x="495100" y="379576"/>
                    <a:pt x="540820" y="368146"/>
                    <a:pt x="540820" y="364336"/>
                  </a:cubicBezTo>
                  <a:cubicBezTo>
                    <a:pt x="540820" y="367194"/>
                    <a:pt x="542725" y="367194"/>
                    <a:pt x="544630" y="362431"/>
                  </a:cubicBezTo>
                  <a:cubicBezTo>
                    <a:pt x="545582" y="357669"/>
                    <a:pt x="457000" y="380529"/>
                    <a:pt x="463667" y="363384"/>
                  </a:cubicBezTo>
                  <a:cubicBezTo>
                    <a:pt x="463667" y="362431"/>
                    <a:pt x="456047" y="374814"/>
                    <a:pt x="457952" y="348144"/>
                  </a:cubicBezTo>
                  <a:cubicBezTo>
                    <a:pt x="436997" y="360526"/>
                    <a:pt x="424615" y="353859"/>
                    <a:pt x="418900" y="379576"/>
                  </a:cubicBezTo>
                  <a:cubicBezTo>
                    <a:pt x="426520" y="367194"/>
                    <a:pt x="457000" y="371956"/>
                    <a:pt x="457952" y="371956"/>
                  </a:cubicBezTo>
                  <a:cubicBezTo>
                    <a:pt x="457000" y="375766"/>
                    <a:pt x="452237" y="388149"/>
                    <a:pt x="454142" y="388149"/>
                  </a:cubicBezTo>
                  <a:cubicBezTo>
                    <a:pt x="408422" y="378624"/>
                    <a:pt x="357940" y="393864"/>
                    <a:pt x="293170" y="388149"/>
                  </a:cubicBezTo>
                  <a:cubicBezTo>
                    <a:pt x="293170" y="388149"/>
                    <a:pt x="329365" y="376719"/>
                    <a:pt x="335080" y="377671"/>
                  </a:cubicBezTo>
                  <a:cubicBezTo>
                    <a:pt x="330317" y="382434"/>
                    <a:pt x="326507" y="387196"/>
                    <a:pt x="324602" y="393864"/>
                  </a:cubicBezTo>
                  <a:cubicBezTo>
                    <a:pt x="334127" y="383386"/>
                    <a:pt x="339842" y="391959"/>
                    <a:pt x="347462" y="394816"/>
                  </a:cubicBezTo>
                  <a:cubicBezTo>
                    <a:pt x="338890" y="381481"/>
                    <a:pt x="345557" y="383386"/>
                    <a:pt x="346510" y="354811"/>
                  </a:cubicBezTo>
                  <a:cubicBezTo>
                    <a:pt x="340795" y="361479"/>
                    <a:pt x="265547" y="349096"/>
                    <a:pt x="280787" y="376719"/>
                  </a:cubicBezTo>
                  <a:cubicBezTo>
                    <a:pt x="283645" y="367194"/>
                    <a:pt x="290312" y="361479"/>
                    <a:pt x="299837" y="359574"/>
                  </a:cubicBezTo>
                  <a:cubicBezTo>
                    <a:pt x="294122" y="365289"/>
                    <a:pt x="296980" y="367194"/>
                    <a:pt x="306505" y="367194"/>
                  </a:cubicBezTo>
                  <a:cubicBezTo>
                    <a:pt x="289360" y="389101"/>
                    <a:pt x="301742" y="364336"/>
                    <a:pt x="295075" y="384339"/>
                  </a:cubicBezTo>
                  <a:cubicBezTo>
                    <a:pt x="298885" y="381481"/>
                    <a:pt x="250307" y="385291"/>
                    <a:pt x="252212" y="385291"/>
                  </a:cubicBezTo>
                  <a:cubicBezTo>
                    <a:pt x="254117" y="381481"/>
                    <a:pt x="252212" y="380529"/>
                    <a:pt x="247449" y="383386"/>
                  </a:cubicBezTo>
                  <a:cubicBezTo>
                    <a:pt x="243640" y="389101"/>
                    <a:pt x="274120" y="371004"/>
                    <a:pt x="271262" y="373861"/>
                  </a:cubicBezTo>
                  <a:cubicBezTo>
                    <a:pt x="261737" y="379576"/>
                    <a:pt x="251260" y="380529"/>
                    <a:pt x="248402" y="375766"/>
                  </a:cubicBezTo>
                  <a:cubicBezTo>
                    <a:pt x="244592" y="368146"/>
                    <a:pt x="263642" y="364336"/>
                    <a:pt x="266500" y="365289"/>
                  </a:cubicBezTo>
                  <a:cubicBezTo>
                    <a:pt x="258880" y="370051"/>
                    <a:pt x="262690" y="369099"/>
                    <a:pt x="278882" y="363384"/>
                  </a:cubicBezTo>
                  <a:cubicBezTo>
                    <a:pt x="261737" y="357669"/>
                    <a:pt x="216970" y="370051"/>
                    <a:pt x="202682" y="371004"/>
                  </a:cubicBezTo>
                  <a:cubicBezTo>
                    <a:pt x="207445" y="357669"/>
                    <a:pt x="232210" y="386244"/>
                    <a:pt x="236972" y="375766"/>
                  </a:cubicBezTo>
                  <a:cubicBezTo>
                    <a:pt x="236020" y="368146"/>
                    <a:pt x="231257" y="365289"/>
                    <a:pt x="223637" y="367194"/>
                  </a:cubicBezTo>
                  <a:cubicBezTo>
                    <a:pt x="236020" y="371004"/>
                    <a:pt x="241735" y="365289"/>
                    <a:pt x="240782" y="350049"/>
                  </a:cubicBezTo>
                  <a:cubicBezTo>
                    <a:pt x="235067" y="351001"/>
                    <a:pt x="233162" y="353859"/>
                    <a:pt x="235067" y="359574"/>
                  </a:cubicBezTo>
                  <a:cubicBezTo>
                    <a:pt x="211255" y="378624"/>
                    <a:pt x="208397" y="359574"/>
                    <a:pt x="190299" y="372909"/>
                  </a:cubicBezTo>
                  <a:cubicBezTo>
                    <a:pt x="180774" y="370051"/>
                    <a:pt x="165535" y="360526"/>
                    <a:pt x="160772" y="342429"/>
                  </a:cubicBezTo>
                  <a:cubicBezTo>
                    <a:pt x="150295" y="332904"/>
                    <a:pt x="188395" y="384339"/>
                    <a:pt x="199824" y="354811"/>
                  </a:cubicBezTo>
                  <a:cubicBezTo>
                    <a:pt x="196967" y="325284"/>
                    <a:pt x="125530" y="341476"/>
                    <a:pt x="144580" y="345286"/>
                  </a:cubicBezTo>
                  <a:cubicBezTo>
                    <a:pt x="148390" y="343381"/>
                    <a:pt x="123624" y="339571"/>
                    <a:pt x="117910" y="335761"/>
                  </a:cubicBezTo>
                  <a:cubicBezTo>
                    <a:pt x="113147" y="334809"/>
                    <a:pt x="148390" y="330999"/>
                    <a:pt x="145532" y="331951"/>
                  </a:cubicBezTo>
                  <a:cubicBezTo>
                    <a:pt x="151247" y="303376"/>
                    <a:pt x="92192" y="306234"/>
                    <a:pt x="78857" y="310044"/>
                  </a:cubicBezTo>
                  <a:cubicBezTo>
                    <a:pt x="75047" y="322426"/>
                    <a:pt x="16945" y="231939"/>
                    <a:pt x="24565" y="230034"/>
                  </a:cubicBezTo>
                  <a:cubicBezTo>
                    <a:pt x="32185" y="253846"/>
                    <a:pt x="32185" y="236701"/>
                    <a:pt x="40757" y="258609"/>
                  </a:cubicBezTo>
                  <a:cubicBezTo>
                    <a:pt x="32185" y="262419"/>
                    <a:pt x="55997" y="245274"/>
                    <a:pt x="55045" y="250989"/>
                  </a:cubicBezTo>
                  <a:cubicBezTo>
                    <a:pt x="47424" y="250036"/>
                    <a:pt x="41710" y="246226"/>
                    <a:pt x="37899" y="239559"/>
                  </a:cubicBezTo>
                  <a:cubicBezTo>
                    <a:pt x="77905" y="241464"/>
                    <a:pt x="13135" y="220509"/>
                    <a:pt x="12182" y="234796"/>
                  </a:cubicBezTo>
                  <a:cubicBezTo>
                    <a:pt x="-9726" y="204316"/>
                    <a:pt x="47424" y="237654"/>
                    <a:pt x="38852" y="215746"/>
                  </a:cubicBezTo>
                  <a:cubicBezTo>
                    <a:pt x="28374" y="210031"/>
                    <a:pt x="26470" y="199554"/>
                    <a:pt x="13135" y="194791"/>
                  </a:cubicBezTo>
                  <a:cubicBezTo>
                    <a:pt x="5515" y="210031"/>
                    <a:pt x="7420" y="216699"/>
                    <a:pt x="20755" y="214794"/>
                  </a:cubicBezTo>
                  <a:cubicBezTo>
                    <a:pt x="15992" y="209079"/>
                    <a:pt x="16945" y="208126"/>
                    <a:pt x="21707" y="211936"/>
                  </a:cubicBezTo>
                  <a:cubicBezTo>
                    <a:pt x="17897" y="204316"/>
                    <a:pt x="23612" y="163359"/>
                    <a:pt x="16945" y="150976"/>
                  </a:cubicBezTo>
                  <a:cubicBezTo>
                    <a:pt x="18849" y="152881"/>
                    <a:pt x="19802" y="151929"/>
                    <a:pt x="20755" y="146214"/>
                  </a:cubicBezTo>
                  <a:cubicBezTo>
                    <a:pt x="29327" y="150024"/>
                    <a:pt x="46472" y="158596"/>
                    <a:pt x="40757" y="154786"/>
                  </a:cubicBezTo>
                  <a:cubicBezTo>
                    <a:pt x="37899" y="150024"/>
                    <a:pt x="71237" y="209079"/>
                    <a:pt x="72190" y="194791"/>
                  </a:cubicBezTo>
                  <a:cubicBezTo>
                    <a:pt x="68380" y="195744"/>
                    <a:pt x="72190" y="197649"/>
                    <a:pt x="82667" y="199554"/>
                  </a:cubicBezTo>
                  <a:cubicBezTo>
                    <a:pt x="79810" y="204316"/>
                    <a:pt x="50282" y="141451"/>
                    <a:pt x="62665" y="159549"/>
                  </a:cubicBezTo>
                  <a:cubicBezTo>
                    <a:pt x="75047" y="156691"/>
                    <a:pt x="53140" y="145261"/>
                    <a:pt x="54092" y="146214"/>
                  </a:cubicBezTo>
                  <a:cubicBezTo>
                    <a:pt x="55045" y="154786"/>
                    <a:pt x="55045" y="150976"/>
                    <a:pt x="53140" y="134784"/>
                  </a:cubicBezTo>
                  <a:cubicBezTo>
                    <a:pt x="75047" y="139546"/>
                    <a:pt x="51235" y="147166"/>
                    <a:pt x="67427" y="141451"/>
                  </a:cubicBezTo>
                  <a:cubicBezTo>
                    <a:pt x="97907" y="150024"/>
                    <a:pt x="96955" y="192886"/>
                    <a:pt x="103622" y="199554"/>
                  </a:cubicBezTo>
                  <a:cubicBezTo>
                    <a:pt x="110290" y="209079"/>
                    <a:pt x="133149" y="184314"/>
                    <a:pt x="141722" y="215746"/>
                  </a:cubicBezTo>
                  <a:cubicBezTo>
                    <a:pt x="136007" y="206221"/>
                    <a:pt x="130292" y="230986"/>
                    <a:pt x="130292" y="234796"/>
                  </a:cubicBezTo>
                  <a:cubicBezTo>
                    <a:pt x="130292" y="234796"/>
                    <a:pt x="167440" y="250989"/>
                    <a:pt x="178870" y="243369"/>
                  </a:cubicBezTo>
                  <a:cubicBezTo>
                    <a:pt x="176965" y="252894"/>
                    <a:pt x="172202" y="257656"/>
                    <a:pt x="162677" y="257656"/>
                  </a:cubicBezTo>
                  <a:cubicBezTo>
                    <a:pt x="166487" y="247179"/>
                    <a:pt x="164582" y="247179"/>
                    <a:pt x="157915" y="259561"/>
                  </a:cubicBezTo>
                  <a:cubicBezTo>
                    <a:pt x="188395" y="270039"/>
                    <a:pt x="280787" y="238606"/>
                    <a:pt x="282692" y="294804"/>
                  </a:cubicBezTo>
                  <a:cubicBezTo>
                    <a:pt x="284597" y="290041"/>
                    <a:pt x="287455" y="289089"/>
                    <a:pt x="291265" y="290994"/>
                  </a:cubicBezTo>
                  <a:cubicBezTo>
                    <a:pt x="281740" y="283374"/>
                    <a:pt x="296980" y="268134"/>
                    <a:pt x="306505" y="269086"/>
                  </a:cubicBezTo>
                  <a:cubicBezTo>
                    <a:pt x="307457" y="275754"/>
                    <a:pt x="305552" y="276706"/>
                    <a:pt x="299837" y="271944"/>
                  </a:cubicBezTo>
                  <a:cubicBezTo>
                    <a:pt x="300790" y="288136"/>
                    <a:pt x="302695" y="286231"/>
                    <a:pt x="312220" y="287184"/>
                  </a:cubicBezTo>
                  <a:cubicBezTo>
                    <a:pt x="310315" y="297661"/>
                    <a:pt x="303647" y="305281"/>
                    <a:pt x="294122" y="310996"/>
                  </a:cubicBezTo>
                  <a:cubicBezTo>
                    <a:pt x="305552" y="298614"/>
                    <a:pt x="311267" y="297661"/>
                    <a:pt x="312220" y="306234"/>
                  </a:cubicBezTo>
                  <a:cubicBezTo>
                    <a:pt x="315077" y="304329"/>
                    <a:pt x="333175" y="288136"/>
                    <a:pt x="335080" y="286231"/>
                  </a:cubicBezTo>
                  <a:cubicBezTo>
                    <a:pt x="327460" y="286231"/>
                    <a:pt x="319840" y="285279"/>
                    <a:pt x="312220" y="284326"/>
                  </a:cubicBezTo>
                  <a:cubicBezTo>
                    <a:pt x="328412" y="269086"/>
                    <a:pt x="387467" y="271944"/>
                    <a:pt x="398897" y="270991"/>
                  </a:cubicBezTo>
                  <a:cubicBezTo>
                    <a:pt x="412232" y="280516"/>
                    <a:pt x="401755" y="272896"/>
                    <a:pt x="395087" y="280516"/>
                  </a:cubicBezTo>
                  <a:cubicBezTo>
                    <a:pt x="400802" y="277659"/>
                    <a:pt x="452237" y="279564"/>
                    <a:pt x="452237" y="279564"/>
                  </a:cubicBezTo>
                  <a:cubicBezTo>
                    <a:pt x="438902" y="284326"/>
                    <a:pt x="467477" y="248131"/>
                    <a:pt x="464620" y="253846"/>
                  </a:cubicBezTo>
                  <a:cubicBezTo>
                    <a:pt x="463667" y="261466"/>
                    <a:pt x="464620" y="260514"/>
                    <a:pt x="468430" y="251941"/>
                  </a:cubicBezTo>
                  <a:cubicBezTo>
                    <a:pt x="471287" y="263371"/>
                    <a:pt x="467477" y="270039"/>
                    <a:pt x="457952" y="270991"/>
                  </a:cubicBezTo>
                  <a:cubicBezTo>
                    <a:pt x="464620" y="272896"/>
                    <a:pt x="465572" y="277659"/>
                    <a:pt x="459857" y="283374"/>
                  </a:cubicBezTo>
                  <a:cubicBezTo>
                    <a:pt x="473192" y="289089"/>
                    <a:pt x="479860" y="246226"/>
                    <a:pt x="483670" y="245274"/>
                  </a:cubicBezTo>
                  <a:cubicBezTo>
                    <a:pt x="477955" y="303376"/>
                    <a:pt x="499862" y="279564"/>
                    <a:pt x="510340" y="304329"/>
                  </a:cubicBezTo>
                  <a:cubicBezTo>
                    <a:pt x="502720" y="305281"/>
                    <a:pt x="501767" y="302424"/>
                    <a:pt x="509387" y="294804"/>
                  </a:cubicBezTo>
                  <a:cubicBezTo>
                    <a:pt x="448427" y="326236"/>
                    <a:pt x="520817" y="291946"/>
                    <a:pt x="500815" y="310044"/>
                  </a:cubicBezTo>
                  <a:cubicBezTo>
                    <a:pt x="523675" y="307186"/>
                    <a:pt x="552250" y="313854"/>
                    <a:pt x="561775" y="299566"/>
                  </a:cubicBezTo>
                  <a:close/>
                  <a:moveTo>
                    <a:pt x="816092" y="28104"/>
                  </a:moveTo>
                  <a:cubicBezTo>
                    <a:pt x="816092" y="29056"/>
                    <a:pt x="817045" y="29056"/>
                    <a:pt x="817997" y="30009"/>
                  </a:cubicBezTo>
                  <a:cubicBezTo>
                    <a:pt x="817045" y="30009"/>
                    <a:pt x="816092" y="30009"/>
                    <a:pt x="816092" y="28104"/>
                  </a:cubicBezTo>
                  <a:close/>
                  <a:moveTo>
                    <a:pt x="383657" y="334809"/>
                  </a:moveTo>
                  <a:cubicBezTo>
                    <a:pt x="409375" y="337666"/>
                    <a:pt x="437950" y="319569"/>
                    <a:pt x="438902" y="304329"/>
                  </a:cubicBezTo>
                  <a:cubicBezTo>
                    <a:pt x="420805" y="295756"/>
                    <a:pt x="371275" y="346239"/>
                    <a:pt x="383657" y="334809"/>
                  </a:cubicBezTo>
                  <a:close/>
                  <a:moveTo>
                    <a:pt x="377942" y="313854"/>
                  </a:moveTo>
                  <a:cubicBezTo>
                    <a:pt x="373180" y="312901"/>
                    <a:pt x="376037" y="323379"/>
                    <a:pt x="377942" y="313854"/>
                  </a:cubicBezTo>
                  <a:close/>
                  <a:moveTo>
                    <a:pt x="374132" y="320521"/>
                  </a:moveTo>
                  <a:cubicBezTo>
                    <a:pt x="375085" y="320521"/>
                    <a:pt x="375085" y="320521"/>
                    <a:pt x="375085" y="321474"/>
                  </a:cubicBezTo>
                  <a:lnTo>
                    <a:pt x="374132" y="320521"/>
                  </a:lnTo>
                  <a:close/>
                  <a:moveTo>
                    <a:pt x="491290" y="306234"/>
                  </a:moveTo>
                  <a:cubicBezTo>
                    <a:pt x="488432" y="307186"/>
                    <a:pt x="498910" y="304329"/>
                    <a:pt x="491290" y="306234"/>
                  </a:cubicBezTo>
                  <a:close/>
                  <a:moveTo>
                    <a:pt x="481765" y="301471"/>
                  </a:moveTo>
                  <a:cubicBezTo>
                    <a:pt x="483670" y="311949"/>
                    <a:pt x="483670" y="303376"/>
                    <a:pt x="481765" y="301471"/>
                  </a:cubicBezTo>
                  <a:close/>
                  <a:moveTo>
                    <a:pt x="452237" y="290041"/>
                  </a:moveTo>
                  <a:cubicBezTo>
                    <a:pt x="443665" y="329094"/>
                    <a:pt x="456047" y="283374"/>
                    <a:pt x="452237" y="290041"/>
                  </a:cubicBezTo>
                  <a:close/>
                  <a:moveTo>
                    <a:pt x="77905" y="215746"/>
                  </a:moveTo>
                  <a:cubicBezTo>
                    <a:pt x="65522" y="231939"/>
                    <a:pt x="118862" y="231939"/>
                    <a:pt x="77905" y="215746"/>
                  </a:cubicBezTo>
                  <a:close/>
                  <a:moveTo>
                    <a:pt x="121720" y="272896"/>
                  </a:moveTo>
                  <a:cubicBezTo>
                    <a:pt x="148390" y="273849"/>
                    <a:pt x="158867" y="285279"/>
                    <a:pt x="156010" y="259561"/>
                  </a:cubicBezTo>
                  <a:cubicBezTo>
                    <a:pt x="154105" y="265276"/>
                    <a:pt x="156010" y="266229"/>
                    <a:pt x="161724" y="261466"/>
                  </a:cubicBezTo>
                  <a:cubicBezTo>
                    <a:pt x="162677" y="254799"/>
                    <a:pt x="131245" y="255751"/>
                    <a:pt x="135055" y="268134"/>
                  </a:cubicBezTo>
                  <a:cubicBezTo>
                    <a:pt x="114099" y="270991"/>
                    <a:pt x="123624" y="235749"/>
                    <a:pt x="119815" y="229081"/>
                  </a:cubicBezTo>
                  <a:cubicBezTo>
                    <a:pt x="101717" y="229081"/>
                    <a:pt x="120767" y="240511"/>
                    <a:pt x="96002" y="244321"/>
                  </a:cubicBezTo>
                  <a:cubicBezTo>
                    <a:pt x="106480" y="255751"/>
                    <a:pt x="107432" y="264324"/>
                    <a:pt x="121720" y="272896"/>
                  </a:cubicBezTo>
                  <a:close/>
                  <a:moveTo>
                    <a:pt x="296980" y="333856"/>
                  </a:moveTo>
                  <a:cubicBezTo>
                    <a:pt x="287455" y="284326"/>
                    <a:pt x="270310" y="329094"/>
                    <a:pt x="253165" y="309091"/>
                  </a:cubicBezTo>
                  <a:cubicBezTo>
                    <a:pt x="271262" y="297661"/>
                    <a:pt x="264595" y="297661"/>
                    <a:pt x="253165" y="294804"/>
                  </a:cubicBezTo>
                  <a:cubicBezTo>
                    <a:pt x="268405" y="275754"/>
                    <a:pt x="256974" y="305281"/>
                    <a:pt x="275072" y="299566"/>
                  </a:cubicBezTo>
                  <a:cubicBezTo>
                    <a:pt x="275072" y="296709"/>
                    <a:pt x="265547" y="266229"/>
                    <a:pt x="267452" y="269086"/>
                  </a:cubicBezTo>
                  <a:cubicBezTo>
                    <a:pt x="267452" y="269086"/>
                    <a:pt x="249355" y="273849"/>
                    <a:pt x="249355" y="273849"/>
                  </a:cubicBezTo>
                  <a:cubicBezTo>
                    <a:pt x="249355" y="274801"/>
                    <a:pt x="265547" y="277659"/>
                    <a:pt x="261737" y="286231"/>
                  </a:cubicBezTo>
                  <a:cubicBezTo>
                    <a:pt x="240782" y="290041"/>
                    <a:pt x="217922" y="290994"/>
                    <a:pt x="206492" y="294804"/>
                  </a:cubicBezTo>
                  <a:cubicBezTo>
                    <a:pt x="220780" y="279564"/>
                    <a:pt x="208397" y="293851"/>
                    <a:pt x="210302" y="283374"/>
                  </a:cubicBezTo>
                  <a:cubicBezTo>
                    <a:pt x="223637" y="293851"/>
                    <a:pt x="158867" y="291946"/>
                    <a:pt x="156010" y="292899"/>
                  </a:cubicBezTo>
                  <a:cubicBezTo>
                    <a:pt x="200777" y="324331"/>
                    <a:pt x="184585" y="303376"/>
                    <a:pt x="221732" y="306234"/>
                  </a:cubicBezTo>
                  <a:cubicBezTo>
                    <a:pt x="221732" y="305281"/>
                    <a:pt x="216970" y="326236"/>
                    <a:pt x="218874" y="326236"/>
                  </a:cubicBezTo>
                  <a:cubicBezTo>
                    <a:pt x="228399" y="307186"/>
                    <a:pt x="267452" y="335761"/>
                    <a:pt x="252212" y="335761"/>
                  </a:cubicBezTo>
                  <a:cubicBezTo>
                    <a:pt x="251260" y="333856"/>
                    <a:pt x="288407" y="334809"/>
                    <a:pt x="296980" y="333856"/>
                  </a:cubicBezTo>
                  <a:close/>
                  <a:moveTo>
                    <a:pt x="319840" y="329094"/>
                  </a:moveTo>
                  <a:cubicBezTo>
                    <a:pt x="345557" y="324331"/>
                    <a:pt x="338890" y="302424"/>
                    <a:pt x="367465" y="319569"/>
                  </a:cubicBezTo>
                  <a:cubicBezTo>
                    <a:pt x="364607" y="315759"/>
                    <a:pt x="370322" y="310044"/>
                    <a:pt x="373180" y="310044"/>
                  </a:cubicBezTo>
                  <a:cubicBezTo>
                    <a:pt x="367465" y="305281"/>
                    <a:pt x="368417" y="303376"/>
                    <a:pt x="375085" y="302424"/>
                  </a:cubicBezTo>
                  <a:cubicBezTo>
                    <a:pt x="344605" y="293851"/>
                    <a:pt x="317935" y="303376"/>
                    <a:pt x="319840" y="329094"/>
                  </a:cubicBezTo>
                  <a:close/>
                  <a:moveTo>
                    <a:pt x="475097" y="361479"/>
                  </a:moveTo>
                  <a:cubicBezTo>
                    <a:pt x="476050" y="361479"/>
                    <a:pt x="475097" y="361479"/>
                    <a:pt x="475097" y="361479"/>
                  </a:cubicBezTo>
                  <a:close/>
                </a:path>
              </a:pathLst>
            </a:custGeom>
            <a:grpFill/>
            <a:ln w="9525" cap="flat">
              <a:noFill/>
              <a:prstDash val="solid"/>
              <a:miter/>
            </a:ln>
          </p:spPr>
          <p:txBody>
            <a:bodyPr rtlCol="0" anchor="ctr"/>
            <a:lstStyle/>
            <a:p>
              <a:endParaRPr lang="en-US">
                <a:solidFill>
                  <a:prstClr val="black"/>
                </a:solidFill>
              </a:endParaRPr>
            </a:p>
          </p:txBody>
        </p:sp>
        <p:sp>
          <p:nvSpPr>
            <p:cNvPr id="933" name="Freeform: Shape 932">
              <a:extLst>
                <a:ext uri="{FF2B5EF4-FFF2-40B4-BE49-F238E27FC236}">
                  <a16:creationId xmlns:a16="http://schemas.microsoft.com/office/drawing/2014/main" xmlns="" id="{0A5D3892-EFFE-4C91-836C-F821417162FD}"/>
                </a:ext>
              </a:extLst>
            </p:cNvPr>
            <p:cNvSpPr/>
            <p:nvPr/>
          </p:nvSpPr>
          <p:spPr>
            <a:xfrm>
              <a:off x="6914674" y="1098557"/>
              <a:ext cx="19050" cy="19050"/>
            </a:xfrm>
            <a:custGeom>
              <a:avLst/>
              <a:gdLst>
                <a:gd name="connsiteX0" fmla="*/ 13811 w 19050"/>
                <a:gd name="connsiteY0" fmla="*/ 11105 h 19050"/>
                <a:gd name="connsiteX1" fmla="*/ 7144 w 19050"/>
                <a:gd name="connsiteY1" fmla="*/ 7295 h 19050"/>
                <a:gd name="connsiteX2" fmla="*/ 13811 w 19050"/>
                <a:gd name="connsiteY2" fmla="*/ 11105 h 19050"/>
              </a:gdLst>
              <a:ahLst/>
              <a:cxnLst>
                <a:cxn ang="0">
                  <a:pos x="connsiteX0" y="connsiteY0"/>
                </a:cxn>
                <a:cxn ang="0">
                  <a:pos x="connsiteX1" y="connsiteY1"/>
                </a:cxn>
                <a:cxn ang="0">
                  <a:pos x="connsiteX2" y="connsiteY2"/>
                </a:cxn>
              </a:cxnLst>
              <a:rect l="l" t="t" r="r" b="b"/>
              <a:pathLst>
                <a:path w="19050" h="19050">
                  <a:moveTo>
                    <a:pt x="13811" y="11105"/>
                  </a:moveTo>
                  <a:cubicBezTo>
                    <a:pt x="11906" y="10153"/>
                    <a:pt x="10954" y="6343"/>
                    <a:pt x="7144" y="7295"/>
                  </a:cubicBezTo>
                  <a:cubicBezTo>
                    <a:pt x="10954" y="7295"/>
                    <a:pt x="9049" y="14915"/>
                    <a:pt x="13811" y="11105"/>
                  </a:cubicBezTo>
                  <a:close/>
                </a:path>
              </a:pathLst>
            </a:custGeom>
            <a:grpFill/>
            <a:ln w="9525" cap="flat">
              <a:noFill/>
              <a:prstDash val="solid"/>
              <a:miter/>
            </a:ln>
          </p:spPr>
          <p:txBody>
            <a:bodyPr rtlCol="0" anchor="ctr"/>
            <a:lstStyle/>
            <a:p>
              <a:endParaRPr lang="en-US">
                <a:solidFill>
                  <a:prstClr val="black"/>
                </a:solidFill>
              </a:endParaRPr>
            </a:p>
          </p:txBody>
        </p:sp>
        <p:sp>
          <p:nvSpPr>
            <p:cNvPr id="934" name="Freeform: Shape 933">
              <a:extLst>
                <a:ext uri="{FF2B5EF4-FFF2-40B4-BE49-F238E27FC236}">
                  <a16:creationId xmlns:a16="http://schemas.microsoft.com/office/drawing/2014/main" xmlns="" id="{DE89CAEA-728F-4AC7-845D-EE218989977A}"/>
                </a:ext>
              </a:extLst>
            </p:cNvPr>
            <p:cNvSpPr/>
            <p:nvPr/>
          </p:nvSpPr>
          <p:spPr>
            <a:xfrm>
              <a:off x="6921341" y="1097481"/>
              <a:ext cx="9525" cy="9525"/>
            </a:xfrm>
            <a:custGeom>
              <a:avLst/>
              <a:gdLst>
                <a:gd name="connsiteX0" fmla="*/ 10001 w 9525"/>
                <a:gd name="connsiteY0" fmla="*/ 7419 h 9525"/>
                <a:gd name="connsiteX1" fmla="*/ 10001 w 9525"/>
                <a:gd name="connsiteY1" fmla="*/ 7419 h 9525"/>
              </a:gdLst>
              <a:ahLst/>
              <a:cxnLst>
                <a:cxn ang="0">
                  <a:pos x="connsiteX0" y="connsiteY0"/>
                </a:cxn>
                <a:cxn ang="0">
                  <a:pos x="connsiteX1" y="connsiteY1"/>
                </a:cxn>
              </a:cxnLst>
              <a:rect l="l" t="t" r="r" b="b"/>
              <a:pathLst>
                <a:path w="9525" h="9525">
                  <a:moveTo>
                    <a:pt x="10001" y="7419"/>
                  </a:moveTo>
                  <a:cubicBezTo>
                    <a:pt x="6191" y="6466"/>
                    <a:pt x="6191" y="8371"/>
                    <a:pt x="10001" y="7419"/>
                  </a:cubicBezTo>
                  <a:close/>
                </a:path>
              </a:pathLst>
            </a:custGeom>
            <a:grpFill/>
            <a:ln w="9525" cap="flat">
              <a:noFill/>
              <a:prstDash val="solid"/>
              <a:miter/>
            </a:ln>
          </p:spPr>
          <p:txBody>
            <a:bodyPr rtlCol="0" anchor="ctr"/>
            <a:lstStyle/>
            <a:p>
              <a:endParaRPr lang="en-US">
                <a:solidFill>
                  <a:prstClr val="black"/>
                </a:solidFill>
              </a:endParaRPr>
            </a:p>
          </p:txBody>
        </p:sp>
        <p:sp>
          <p:nvSpPr>
            <p:cNvPr id="935" name="Freeform: Shape 934">
              <a:extLst>
                <a:ext uri="{FF2B5EF4-FFF2-40B4-BE49-F238E27FC236}">
                  <a16:creationId xmlns:a16="http://schemas.microsoft.com/office/drawing/2014/main" xmlns="" id="{8894CCB2-54E9-4AFF-A9F1-7E782E6E93E0}"/>
                </a:ext>
              </a:extLst>
            </p:cNvPr>
            <p:cNvSpPr/>
            <p:nvPr/>
          </p:nvSpPr>
          <p:spPr>
            <a:xfrm>
              <a:off x="6949665" y="1084672"/>
              <a:ext cx="19050" cy="9525"/>
            </a:xfrm>
            <a:custGeom>
              <a:avLst/>
              <a:gdLst>
                <a:gd name="connsiteX0" fmla="*/ 10253 w 19050"/>
                <a:gd name="connsiteY0" fmla="*/ 9750 h 9525"/>
                <a:gd name="connsiteX1" fmla="*/ 10253 w 19050"/>
                <a:gd name="connsiteY1" fmla="*/ 9750 h 9525"/>
              </a:gdLst>
              <a:ahLst/>
              <a:cxnLst>
                <a:cxn ang="0">
                  <a:pos x="connsiteX0" y="connsiteY0"/>
                </a:cxn>
                <a:cxn ang="0">
                  <a:pos x="connsiteX1" y="connsiteY1"/>
                </a:cxn>
              </a:cxnLst>
              <a:rect l="l" t="t" r="r" b="b"/>
              <a:pathLst>
                <a:path w="19050" h="9525">
                  <a:moveTo>
                    <a:pt x="10253" y="9750"/>
                  </a:moveTo>
                  <a:cubicBezTo>
                    <a:pt x="-1177" y="4988"/>
                    <a:pt x="23588" y="7845"/>
                    <a:pt x="10253" y="9750"/>
                  </a:cubicBezTo>
                  <a:close/>
                </a:path>
              </a:pathLst>
            </a:custGeom>
            <a:grpFill/>
            <a:ln w="9525" cap="flat">
              <a:noFill/>
              <a:prstDash val="solid"/>
              <a:miter/>
            </a:ln>
          </p:spPr>
          <p:txBody>
            <a:bodyPr rtlCol="0" anchor="ctr"/>
            <a:lstStyle/>
            <a:p>
              <a:endParaRPr lang="en-US">
                <a:solidFill>
                  <a:prstClr val="black"/>
                </a:solidFill>
              </a:endParaRPr>
            </a:p>
          </p:txBody>
        </p:sp>
        <p:sp>
          <p:nvSpPr>
            <p:cNvPr id="936" name="Freeform: Shape 935">
              <a:extLst>
                <a:ext uri="{FF2B5EF4-FFF2-40B4-BE49-F238E27FC236}">
                  <a16:creationId xmlns:a16="http://schemas.microsoft.com/office/drawing/2014/main" xmlns="" id="{07361FF8-A345-4334-B678-4A703F4E1B27}"/>
                </a:ext>
              </a:extLst>
            </p:cNvPr>
            <p:cNvSpPr/>
            <p:nvPr/>
          </p:nvSpPr>
          <p:spPr>
            <a:xfrm>
              <a:off x="6962500" y="1085044"/>
              <a:ext cx="9525" cy="9525"/>
            </a:xfrm>
            <a:custGeom>
              <a:avLst/>
              <a:gdLst>
                <a:gd name="connsiteX0" fmla="*/ 10752 w 9525"/>
                <a:gd name="connsiteY0" fmla="*/ 10330 h 9525"/>
                <a:gd name="connsiteX1" fmla="*/ 10752 w 9525"/>
                <a:gd name="connsiteY1" fmla="*/ 10330 h 9525"/>
              </a:gdLst>
              <a:ahLst/>
              <a:cxnLst>
                <a:cxn ang="0">
                  <a:pos x="connsiteX0" y="connsiteY0"/>
                </a:cxn>
                <a:cxn ang="0">
                  <a:pos x="connsiteX1" y="connsiteY1"/>
                </a:cxn>
              </a:cxnLst>
              <a:rect l="l" t="t" r="r" b="b"/>
              <a:pathLst>
                <a:path w="9525" h="9525">
                  <a:moveTo>
                    <a:pt x="10752" y="10330"/>
                  </a:moveTo>
                  <a:cubicBezTo>
                    <a:pt x="3132" y="3663"/>
                    <a:pt x="9800" y="9378"/>
                    <a:pt x="10752" y="10330"/>
                  </a:cubicBezTo>
                  <a:close/>
                </a:path>
              </a:pathLst>
            </a:custGeom>
            <a:grpFill/>
            <a:ln w="9525" cap="flat">
              <a:noFill/>
              <a:prstDash val="solid"/>
              <a:miter/>
            </a:ln>
          </p:spPr>
          <p:txBody>
            <a:bodyPr rtlCol="0" anchor="ctr"/>
            <a:lstStyle/>
            <a:p>
              <a:endParaRPr lang="en-US">
                <a:solidFill>
                  <a:prstClr val="black"/>
                </a:solidFill>
              </a:endParaRPr>
            </a:p>
          </p:txBody>
        </p:sp>
        <p:sp>
          <p:nvSpPr>
            <p:cNvPr id="937" name="Freeform: Shape 936">
              <a:extLst>
                <a:ext uri="{FF2B5EF4-FFF2-40B4-BE49-F238E27FC236}">
                  <a16:creationId xmlns:a16="http://schemas.microsoft.com/office/drawing/2014/main" xmlns="" id="{6E5CEBFE-4A0A-4041-9D5C-E499BE2BA3E3}"/>
                </a:ext>
              </a:extLst>
            </p:cNvPr>
            <p:cNvSpPr/>
            <p:nvPr/>
          </p:nvSpPr>
          <p:spPr>
            <a:xfrm>
              <a:off x="6912830" y="1201578"/>
              <a:ext cx="9525" cy="9525"/>
            </a:xfrm>
            <a:custGeom>
              <a:avLst/>
              <a:gdLst>
                <a:gd name="connsiteX0" fmla="*/ 8035 w 9525"/>
                <a:gd name="connsiteY0" fmla="*/ 7144 h 9525"/>
                <a:gd name="connsiteX1" fmla="*/ 11845 w 9525"/>
                <a:gd name="connsiteY1" fmla="*/ 10954 h 9525"/>
                <a:gd name="connsiteX2" fmla="*/ 8035 w 9525"/>
                <a:gd name="connsiteY2" fmla="*/ 7144 h 9525"/>
              </a:gdLst>
              <a:ahLst/>
              <a:cxnLst>
                <a:cxn ang="0">
                  <a:pos x="connsiteX0" y="connsiteY0"/>
                </a:cxn>
                <a:cxn ang="0">
                  <a:pos x="connsiteX1" y="connsiteY1"/>
                </a:cxn>
                <a:cxn ang="0">
                  <a:pos x="connsiteX2" y="connsiteY2"/>
                </a:cxn>
              </a:cxnLst>
              <a:rect l="l" t="t" r="r" b="b"/>
              <a:pathLst>
                <a:path w="9525" h="9525">
                  <a:moveTo>
                    <a:pt x="8035" y="7144"/>
                  </a:moveTo>
                  <a:cubicBezTo>
                    <a:pt x="5177" y="9049"/>
                    <a:pt x="9940" y="10001"/>
                    <a:pt x="11845" y="10954"/>
                  </a:cubicBezTo>
                  <a:cubicBezTo>
                    <a:pt x="11845" y="10001"/>
                    <a:pt x="10892" y="8096"/>
                    <a:pt x="80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8" name="Freeform: Shape 937">
              <a:extLst>
                <a:ext uri="{FF2B5EF4-FFF2-40B4-BE49-F238E27FC236}">
                  <a16:creationId xmlns:a16="http://schemas.microsoft.com/office/drawing/2014/main" xmlns="" id="{9B89ECCD-3AE5-493F-834B-C2A23C312BF6}"/>
                </a:ext>
              </a:extLst>
            </p:cNvPr>
            <p:cNvSpPr/>
            <p:nvPr/>
          </p:nvSpPr>
          <p:spPr>
            <a:xfrm>
              <a:off x="7722394" y="1087632"/>
              <a:ext cx="19050" cy="38100"/>
            </a:xfrm>
            <a:custGeom>
              <a:avLst/>
              <a:gdLst>
                <a:gd name="connsiteX0" fmla="*/ 7144 w 19050"/>
                <a:gd name="connsiteY0" fmla="*/ 38222 h 38100"/>
                <a:gd name="connsiteX1" fmla="*/ 7144 w 19050"/>
                <a:gd name="connsiteY1" fmla="*/ 38222 h 38100"/>
              </a:gdLst>
              <a:ahLst/>
              <a:cxnLst>
                <a:cxn ang="0">
                  <a:pos x="connsiteX0" y="connsiteY0"/>
                </a:cxn>
                <a:cxn ang="0">
                  <a:pos x="connsiteX1" y="connsiteY1"/>
                </a:cxn>
              </a:cxnLst>
              <a:rect l="l" t="t" r="r" b="b"/>
              <a:pathLst>
                <a:path w="19050" h="38100">
                  <a:moveTo>
                    <a:pt x="7144" y="38222"/>
                  </a:moveTo>
                  <a:cubicBezTo>
                    <a:pt x="11906" y="26792"/>
                    <a:pt x="33814" y="-25595"/>
                    <a:pt x="7144" y="38222"/>
                  </a:cubicBezTo>
                  <a:close/>
                </a:path>
              </a:pathLst>
            </a:custGeom>
            <a:grpFill/>
            <a:ln w="9525" cap="flat">
              <a:noFill/>
              <a:prstDash val="solid"/>
              <a:miter/>
            </a:ln>
          </p:spPr>
          <p:txBody>
            <a:bodyPr rtlCol="0" anchor="ctr"/>
            <a:lstStyle/>
            <a:p>
              <a:endParaRPr lang="en-US">
                <a:solidFill>
                  <a:prstClr val="black"/>
                </a:solidFill>
              </a:endParaRPr>
            </a:p>
          </p:txBody>
        </p:sp>
        <p:sp>
          <p:nvSpPr>
            <p:cNvPr id="939" name="Freeform: Shape 938">
              <a:extLst>
                <a:ext uri="{FF2B5EF4-FFF2-40B4-BE49-F238E27FC236}">
                  <a16:creationId xmlns:a16="http://schemas.microsoft.com/office/drawing/2014/main" xmlns="" id="{541902A5-5424-4817-A0A0-EFACBF3B5A2A}"/>
                </a:ext>
              </a:extLst>
            </p:cNvPr>
            <p:cNvSpPr/>
            <p:nvPr/>
          </p:nvSpPr>
          <p:spPr>
            <a:xfrm>
              <a:off x="6992884" y="1258305"/>
              <a:ext cx="28575" cy="9525"/>
            </a:xfrm>
            <a:custGeom>
              <a:avLst/>
              <a:gdLst>
                <a:gd name="connsiteX0" fmla="*/ 30850 w 28575"/>
                <a:gd name="connsiteY0" fmla="*/ 11377 h 9525"/>
                <a:gd name="connsiteX1" fmla="*/ 30850 w 28575"/>
                <a:gd name="connsiteY1" fmla="*/ 11377 h 9525"/>
              </a:gdLst>
              <a:ahLst/>
              <a:cxnLst>
                <a:cxn ang="0">
                  <a:pos x="connsiteX0" y="connsiteY0"/>
                </a:cxn>
                <a:cxn ang="0">
                  <a:pos x="connsiteX1" y="connsiteY1"/>
                </a:cxn>
              </a:cxnLst>
              <a:rect l="l" t="t" r="r" b="b"/>
              <a:pathLst>
                <a:path w="28575" h="9525">
                  <a:moveTo>
                    <a:pt x="30850" y="11377"/>
                  </a:moveTo>
                  <a:cubicBezTo>
                    <a:pt x="-22490" y="1852"/>
                    <a:pt x="30850" y="11377"/>
                    <a:pt x="30850" y="11377"/>
                  </a:cubicBezTo>
                  <a:close/>
                </a:path>
              </a:pathLst>
            </a:custGeom>
            <a:grpFill/>
            <a:ln w="9525" cap="flat">
              <a:noFill/>
              <a:prstDash val="solid"/>
              <a:miter/>
            </a:ln>
          </p:spPr>
          <p:txBody>
            <a:bodyPr rtlCol="0" anchor="ctr"/>
            <a:lstStyle/>
            <a:p>
              <a:endParaRPr lang="en-US">
                <a:solidFill>
                  <a:prstClr val="black"/>
                </a:solidFill>
              </a:endParaRPr>
            </a:p>
          </p:txBody>
        </p:sp>
        <p:sp>
          <p:nvSpPr>
            <p:cNvPr id="940" name="Freeform: Shape 939">
              <a:extLst>
                <a:ext uri="{FF2B5EF4-FFF2-40B4-BE49-F238E27FC236}">
                  <a16:creationId xmlns:a16="http://schemas.microsoft.com/office/drawing/2014/main" xmlns="" id="{B375632A-CEC0-4C1B-823A-D5CEC986E0B7}"/>
                </a:ext>
              </a:extLst>
            </p:cNvPr>
            <p:cNvSpPr/>
            <p:nvPr/>
          </p:nvSpPr>
          <p:spPr>
            <a:xfrm>
              <a:off x="7001351" y="1275513"/>
              <a:ext cx="19050" cy="19050"/>
            </a:xfrm>
            <a:custGeom>
              <a:avLst/>
              <a:gdLst>
                <a:gd name="connsiteX0" fmla="*/ 7144 w 19050"/>
                <a:gd name="connsiteY0" fmla="*/ 16077 h 19050"/>
                <a:gd name="connsiteX1" fmla="*/ 7144 w 19050"/>
                <a:gd name="connsiteY1" fmla="*/ 16077 h 19050"/>
              </a:gdLst>
              <a:ahLst/>
              <a:cxnLst>
                <a:cxn ang="0">
                  <a:pos x="connsiteX0" y="connsiteY0"/>
                </a:cxn>
                <a:cxn ang="0">
                  <a:pos x="connsiteX1" y="connsiteY1"/>
                </a:cxn>
              </a:cxnLst>
              <a:rect l="l" t="t" r="r" b="b"/>
              <a:pathLst>
                <a:path w="19050" h="19050">
                  <a:moveTo>
                    <a:pt x="7144" y="16077"/>
                  </a:moveTo>
                  <a:cubicBezTo>
                    <a:pt x="10001" y="4647"/>
                    <a:pt x="17621" y="3695"/>
                    <a:pt x="7144" y="16077"/>
                  </a:cubicBezTo>
                  <a:close/>
                </a:path>
              </a:pathLst>
            </a:custGeom>
            <a:grpFill/>
            <a:ln w="9525" cap="flat">
              <a:noFill/>
              <a:prstDash val="solid"/>
              <a:miter/>
            </a:ln>
          </p:spPr>
          <p:txBody>
            <a:bodyPr rtlCol="0" anchor="ctr"/>
            <a:lstStyle/>
            <a:p>
              <a:endParaRPr lang="en-US">
                <a:solidFill>
                  <a:prstClr val="black"/>
                </a:solidFill>
              </a:endParaRPr>
            </a:p>
          </p:txBody>
        </p:sp>
        <p:sp>
          <p:nvSpPr>
            <p:cNvPr id="941" name="Freeform: Shape 940">
              <a:extLst>
                <a:ext uri="{FF2B5EF4-FFF2-40B4-BE49-F238E27FC236}">
                  <a16:creationId xmlns:a16="http://schemas.microsoft.com/office/drawing/2014/main" xmlns="" id="{60AE167A-C89A-48CE-BDC2-B87194A73214}"/>
                </a:ext>
              </a:extLst>
            </p:cNvPr>
            <p:cNvSpPr/>
            <p:nvPr/>
          </p:nvSpPr>
          <p:spPr>
            <a:xfrm>
              <a:off x="7026116" y="117679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8096"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2" name="Freeform: Shape 941">
              <a:extLst>
                <a:ext uri="{FF2B5EF4-FFF2-40B4-BE49-F238E27FC236}">
                  <a16:creationId xmlns:a16="http://schemas.microsoft.com/office/drawing/2014/main" xmlns="" id="{02395CBD-A331-4E69-A499-8EFEBD9BF19D}"/>
                </a:ext>
              </a:extLst>
            </p:cNvPr>
            <p:cNvSpPr/>
            <p:nvPr/>
          </p:nvSpPr>
          <p:spPr>
            <a:xfrm>
              <a:off x="7042309" y="129682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7144"/>
                    <a:pt x="9049" y="1857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3" name="Freeform: Shape 942">
              <a:extLst>
                <a:ext uri="{FF2B5EF4-FFF2-40B4-BE49-F238E27FC236}">
                  <a16:creationId xmlns:a16="http://schemas.microsoft.com/office/drawing/2014/main" xmlns="" id="{EFA29290-BC85-47F0-90D2-D132636678E6}"/>
                </a:ext>
              </a:extLst>
            </p:cNvPr>
            <p:cNvSpPr/>
            <p:nvPr/>
          </p:nvSpPr>
          <p:spPr>
            <a:xfrm>
              <a:off x="7039451" y="129778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44" name="Freeform: Shape 943">
              <a:extLst>
                <a:ext uri="{FF2B5EF4-FFF2-40B4-BE49-F238E27FC236}">
                  <a16:creationId xmlns:a16="http://schemas.microsoft.com/office/drawing/2014/main" xmlns="" id="{D7D646F7-3754-405C-87B8-7F3B4A526BFE}"/>
                </a:ext>
              </a:extLst>
            </p:cNvPr>
            <p:cNvSpPr/>
            <p:nvPr/>
          </p:nvSpPr>
          <p:spPr>
            <a:xfrm>
              <a:off x="7032623" y="1167268"/>
              <a:ext cx="9525" cy="9525"/>
            </a:xfrm>
            <a:custGeom>
              <a:avLst/>
              <a:gdLst>
                <a:gd name="connsiteX0" fmla="*/ 10162 w 9525"/>
                <a:gd name="connsiteY0" fmla="*/ 9069 h 9525"/>
                <a:gd name="connsiteX1" fmla="*/ 10162 w 9525"/>
                <a:gd name="connsiteY1" fmla="*/ 9069 h 9525"/>
              </a:gdLst>
              <a:ahLst/>
              <a:cxnLst>
                <a:cxn ang="0">
                  <a:pos x="connsiteX0" y="connsiteY0"/>
                </a:cxn>
                <a:cxn ang="0">
                  <a:pos x="connsiteX1" y="connsiteY1"/>
                </a:cxn>
              </a:cxnLst>
              <a:rect l="l" t="t" r="r" b="b"/>
              <a:pathLst>
                <a:path w="9525" h="9525">
                  <a:moveTo>
                    <a:pt x="10162" y="9069"/>
                  </a:moveTo>
                  <a:cubicBezTo>
                    <a:pt x="8257" y="8117"/>
                    <a:pt x="4447" y="5259"/>
                    <a:pt x="10162"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5" name="Freeform: Shape 944">
              <a:extLst>
                <a:ext uri="{FF2B5EF4-FFF2-40B4-BE49-F238E27FC236}">
                  <a16:creationId xmlns:a16="http://schemas.microsoft.com/office/drawing/2014/main" xmlns="" id="{D5EDC369-71A4-4578-9D5C-DAE6D6C2730E}"/>
                </a:ext>
              </a:extLst>
            </p:cNvPr>
            <p:cNvSpPr/>
            <p:nvPr/>
          </p:nvSpPr>
          <p:spPr>
            <a:xfrm>
              <a:off x="7035641" y="1211103"/>
              <a:ext cx="9525" cy="9525"/>
            </a:xfrm>
            <a:custGeom>
              <a:avLst/>
              <a:gdLst>
                <a:gd name="connsiteX0" fmla="*/ 10954 w 9525"/>
                <a:gd name="connsiteY0" fmla="*/ 7144 h 9525"/>
                <a:gd name="connsiteX1" fmla="*/ 7144 w 9525"/>
                <a:gd name="connsiteY1" fmla="*/ 714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7144"/>
                  </a:lnTo>
                  <a:cubicBezTo>
                    <a:pt x="8096" y="7144"/>
                    <a:pt x="10001" y="1190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6" name="Freeform: Shape 945">
              <a:extLst>
                <a:ext uri="{FF2B5EF4-FFF2-40B4-BE49-F238E27FC236}">
                  <a16:creationId xmlns:a16="http://schemas.microsoft.com/office/drawing/2014/main" xmlns="" id="{9AAB1B6D-65F2-4078-9870-34CF83ADD7E7}"/>
                </a:ext>
              </a:extLst>
            </p:cNvPr>
            <p:cNvSpPr/>
            <p:nvPr/>
          </p:nvSpPr>
          <p:spPr>
            <a:xfrm>
              <a:off x="7067074" y="1306988"/>
              <a:ext cx="19050" cy="9525"/>
            </a:xfrm>
            <a:custGeom>
              <a:avLst/>
              <a:gdLst>
                <a:gd name="connsiteX0" fmla="*/ 7144 w 19050"/>
                <a:gd name="connsiteY0" fmla="*/ 8414 h 9525"/>
                <a:gd name="connsiteX1" fmla="*/ 7144 w 19050"/>
                <a:gd name="connsiteY1" fmla="*/ 8414 h 9525"/>
              </a:gdLst>
              <a:ahLst/>
              <a:cxnLst>
                <a:cxn ang="0">
                  <a:pos x="connsiteX0" y="connsiteY0"/>
                </a:cxn>
                <a:cxn ang="0">
                  <a:pos x="connsiteX1" y="connsiteY1"/>
                </a:cxn>
              </a:cxnLst>
              <a:rect l="l" t="t" r="r" b="b"/>
              <a:pathLst>
                <a:path w="19050" h="9525">
                  <a:moveTo>
                    <a:pt x="7144" y="8414"/>
                  </a:moveTo>
                  <a:cubicBezTo>
                    <a:pt x="19526"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947" name="Freeform: Shape 946">
              <a:extLst>
                <a:ext uri="{FF2B5EF4-FFF2-40B4-BE49-F238E27FC236}">
                  <a16:creationId xmlns:a16="http://schemas.microsoft.com/office/drawing/2014/main" xmlns="" id="{45225558-FA69-4977-8D82-0A94B9A82176}"/>
                </a:ext>
              </a:extLst>
            </p:cNvPr>
            <p:cNvSpPr/>
            <p:nvPr/>
          </p:nvSpPr>
          <p:spPr>
            <a:xfrm>
              <a:off x="7066121" y="1200439"/>
              <a:ext cx="9525" cy="19050"/>
            </a:xfrm>
            <a:custGeom>
              <a:avLst/>
              <a:gdLst>
                <a:gd name="connsiteX0" fmla="*/ 7144 w 9525"/>
                <a:gd name="connsiteY0" fmla="*/ 12093 h 19050"/>
                <a:gd name="connsiteX1" fmla="*/ 10954 w 9525"/>
                <a:gd name="connsiteY1" fmla="*/ 7331 h 19050"/>
                <a:gd name="connsiteX2" fmla="*/ 7144 w 9525"/>
                <a:gd name="connsiteY2" fmla="*/ 12093 h 19050"/>
              </a:gdLst>
              <a:ahLst/>
              <a:cxnLst>
                <a:cxn ang="0">
                  <a:pos x="connsiteX0" y="connsiteY0"/>
                </a:cxn>
                <a:cxn ang="0">
                  <a:pos x="connsiteX1" y="connsiteY1"/>
                </a:cxn>
                <a:cxn ang="0">
                  <a:pos x="connsiteX2" y="connsiteY2"/>
                </a:cxn>
              </a:cxnLst>
              <a:rect l="l" t="t" r="r" b="b"/>
              <a:pathLst>
                <a:path w="9525" h="19050">
                  <a:moveTo>
                    <a:pt x="7144" y="12093"/>
                  </a:moveTo>
                  <a:cubicBezTo>
                    <a:pt x="7144" y="7331"/>
                    <a:pt x="12859" y="13046"/>
                    <a:pt x="10954" y="7331"/>
                  </a:cubicBezTo>
                  <a:cubicBezTo>
                    <a:pt x="7144" y="6378"/>
                    <a:pt x="8096" y="9236"/>
                    <a:pt x="7144" y="12093"/>
                  </a:cubicBezTo>
                  <a:close/>
                </a:path>
              </a:pathLst>
            </a:custGeom>
            <a:grpFill/>
            <a:ln w="9525" cap="flat">
              <a:noFill/>
              <a:prstDash val="solid"/>
              <a:miter/>
            </a:ln>
          </p:spPr>
          <p:txBody>
            <a:bodyPr rtlCol="0" anchor="ctr"/>
            <a:lstStyle/>
            <a:p>
              <a:endParaRPr lang="en-US">
                <a:solidFill>
                  <a:prstClr val="black"/>
                </a:solidFill>
              </a:endParaRPr>
            </a:p>
          </p:txBody>
        </p:sp>
        <p:sp>
          <p:nvSpPr>
            <p:cNvPr id="948" name="Freeform: Shape 947">
              <a:extLst>
                <a:ext uri="{FF2B5EF4-FFF2-40B4-BE49-F238E27FC236}">
                  <a16:creationId xmlns:a16="http://schemas.microsoft.com/office/drawing/2014/main" xmlns="" id="{1014E445-186D-4121-8997-4637169BAF56}"/>
                </a:ext>
              </a:extLst>
            </p:cNvPr>
            <p:cNvSpPr/>
            <p:nvPr/>
          </p:nvSpPr>
          <p:spPr>
            <a:xfrm>
              <a:off x="7095649" y="12494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49" name="Freeform: Shape 948">
              <a:extLst>
                <a:ext uri="{FF2B5EF4-FFF2-40B4-BE49-F238E27FC236}">
                  <a16:creationId xmlns:a16="http://schemas.microsoft.com/office/drawing/2014/main" xmlns="" id="{34ABB8F2-9F38-422D-84FE-1990EAF861B3}"/>
                </a:ext>
              </a:extLst>
            </p:cNvPr>
            <p:cNvSpPr/>
            <p:nvPr/>
          </p:nvSpPr>
          <p:spPr>
            <a:xfrm>
              <a:off x="7091839" y="1248056"/>
              <a:ext cx="9525" cy="9525"/>
            </a:xfrm>
            <a:custGeom>
              <a:avLst/>
              <a:gdLst>
                <a:gd name="connsiteX0" fmla="*/ 10954 w 9525"/>
                <a:gd name="connsiteY0" fmla="*/ 9243 h 9525"/>
                <a:gd name="connsiteX1" fmla="*/ 7144 w 9525"/>
                <a:gd name="connsiteY1" fmla="*/ 7338 h 9525"/>
                <a:gd name="connsiteX2" fmla="*/ 10954 w 9525"/>
                <a:gd name="connsiteY2" fmla="*/ 9243 h 9525"/>
              </a:gdLst>
              <a:ahLst/>
              <a:cxnLst>
                <a:cxn ang="0">
                  <a:pos x="connsiteX0" y="connsiteY0"/>
                </a:cxn>
                <a:cxn ang="0">
                  <a:pos x="connsiteX1" y="connsiteY1"/>
                </a:cxn>
                <a:cxn ang="0">
                  <a:pos x="connsiteX2" y="connsiteY2"/>
                </a:cxn>
              </a:cxnLst>
              <a:rect l="l" t="t" r="r" b="b"/>
              <a:pathLst>
                <a:path w="9525" h="9525">
                  <a:moveTo>
                    <a:pt x="10954" y="9243"/>
                  </a:moveTo>
                  <a:cubicBezTo>
                    <a:pt x="9049" y="9243"/>
                    <a:pt x="8096" y="6386"/>
                    <a:pt x="7144" y="7338"/>
                  </a:cubicBezTo>
                  <a:cubicBezTo>
                    <a:pt x="8096" y="10196"/>
                    <a:pt x="9049" y="9243"/>
                    <a:pt x="10954" y="9243"/>
                  </a:cubicBezTo>
                  <a:close/>
                </a:path>
              </a:pathLst>
            </a:custGeom>
            <a:grpFill/>
            <a:ln w="9525" cap="flat">
              <a:noFill/>
              <a:prstDash val="solid"/>
              <a:miter/>
            </a:ln>
          </p:spPr>
          <p:txBody>
            <a:bodyPr rtlCol="0" anchor="ctr"/>
            <a:lstStyle/>
            <a:p>
              <a:endParaRPr lang="en-US">
                <a:solidFill>
                  <a:prstClr val="black"/>
                </a:solidFill>
              </a:endParaRPr>
            </a:p>
          </p:txBody>
        </p:sp>
        <p:sp>
          <p:nvSpPr>
            <p:cNvPr id="950" name="Freeform: Shape 949">
              <a:extLst>
                <a:ext uri="{FF2B5EF4-FFF2-40B4-BE49-F238E27FC236}">
                  <a16:creationId xmlns:a16="http://schemas.microsoft.com/office/drawing/2014/main" xmlns="" id="{CF178884-7DF2-4CB0-AA03-6245609AC3D8}"/>
                </a:ext>
              </a:extLst>
            </p:cNvPr>
            <p:cNvSpPr/>
            <p:nvPr/>
          </p:nvSpPr>
          <p:spPr>
            <a:xfrm>
              <a:off x="7109513" y="1253013"/>
              <a:ext cx="9525" cy="9525"/>
            </a:xfrm>
            <a:custGeom>
              <a:avLst/>
              <a:gdLst>
                <a:gd name="connsiteX0" fmla="*/ 11377 w 9525"/>
                <a:gd name="connsiteY0" fmla="*/ 7144 h 9525"/>
                <a:gd name="connsiteX1" fmla="*/ 11377 w 9525"/>
                <a:gd name="connsiteY1" fmla="*/ 7144 h 9525"/>
              </a:gdLst>
              <a:ahLst/>
              <a:cxnLst>
                <a:cxn ang="0">
                  <a:pos x="connsiteX0" y="connsiteY0"/>
                </a:cxn>
                <a:cxn ang="0">
                  <a:pos x="connsiteX1" y="connsiteY1"/>
                </a:cxn>
              </a:cxnLst>
              <a:rect l="l" t="t" r="r" b="b"/>
              <a:pathLst>
                <a:path w="9525" h="9525">
                  <a:moveTo>
                    <a:pt x="11377" y="7144"/>
                  </a:moveTo>
                  <a:cubicBezTo>
                    <a:pt x="1852" y="10954"/>
                    <a:pt x="11377" y="10001"/>
                    <a:pt x="1137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1" name="Freeform: Shape 950">
              <a:extLst>
                <a:ext uri="{FF2B5EF4-FFF2-40B4-BE49-F238E27FC236}">
                  <a16:creationId xmlns:a16="http://schemas.microsoft.com/office/drawing/2014/main" xmlns="" id="{B4BB1FAA-547D-48E6-B54B-FA62B0A1EF48}"/>
                </a:ext>
              </a:extLst>
            </p:cNvPr>
            <p:cNvSpPr/>
            <p:nvPr/>
          </p:nvSpPr>
          <p:spPr>
            <a:xfrm>
              <a:off x="7160478" y="1342112"/>
              <a:ext cx="19050" cy="9525"/>
            </a:xfrm>
            <a:custGeom>
              <a:avLst/>
              <a:gdLst>
                <a:gd name="connsiteX0" fmla="*/ 20420 w 19050"/>
                <a:gd name="connsiteY0" fmla="*/ 9485 h 9525"/>
                <a:gd name="connsiteX1" fmla="*/ 20420 w 19050"/>
                <a:gd name="connsiteY1" fmla="*/ 9485 h 9525"/>
              </a:gdLst>
              <a:ahLst/>
              <a:cxnLst>
                <a:cxn ang="0">
                  <a:pos x="connsiteX0" y="connsiteY0"/>
                </a:cxn>
                <a:cxn ang="0">
                  <a:pos x="connsiteX1" y="connsiteY1"/>
                </a:cxn>
              </a:cxnLst>
              <a:rect l="l" t="t" r="r" b="b"/>
              <a:pathLst>
                <a:path w="19050" h="9525">
                  <a:moveTo>
                    <a:pt x="20420" y="9485"/>
                  </a:moveTo>
                  <a:cubicBezTo>
                    <a:pt x="5179" y="3770"/>
                    <a:pt x="417" y="10437"/>
                    <a:pt x="20420" y="9485"/>
                  </a:cubicBezTo>
                  <a:close/>
                </a:path>
              </a:pathLst>
            </a:custGeom>
            <a:grpFill/>
            <a:ln w="9525" cap="flat">
              <a:noFill/>
              <a:prstDash val="solid"/>
              <a:miter/>
            </a:ln>
          </p:spPr>
          <p:txBody>
            <a:bodyPr rtlCol="0" anchor="ctr"/>
            <a:lstStyle/>
            <a:p>
              <a:endParaRPr lang="en-US">
                <a:solidFill>
                  <a:prstClr val="black"/>
                </a:solidFill>
              </a:endParaRPr>
            </a:p>
          </p:txBody>
        </p:sp>
        <p:sp>
          <p:nvSpPr>
            <p:cNvPr id="952" name="Freeform: Shape 951">
              <a:extLst>
                <a:ext uri="{FF2B5EF4-FFF2-40B4-BE49-F238E27FC236}">
                  <a16:creationId xmlns:a16="http://schemas.microsoft.com/office/drawing/2014/main" xmlns="" id="{F76048CC-FE67-46FF-B77C-98534BC63D07}"/>
                </a:ext>
              </a:extLst>
            </p:cNvPr>
            <p:cNvSpPr/>
            <p:nvPr/>
          </p:nvSpPr>
          <p:spPr>
            <a:xfrm>
              <a:off x="7155656" y="1343501"/>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3" name="Freeform: Shape 952">
              <a:extLst>
                <a:ext uri="{FF2B5EF4-FFF2-40B4-BE49-F238E27FC236}">
                  <a16:creationId xmlns:a16="http://schemas.microsoft.com/office/drawing/2014/main" xmlns="" id="{331F9C5D-71D1-41B8-A044-3802777DC885}"/>
                </a:ext>
              </a:extLst>
            </p:cNvPr>
            <p:cNvSpPr/>
            <p:nvPr/>
          </p:nvSpPr>
          <p:spPr>
            <a:xfrm>
              <a:off x="7104221" y="1203668"/>
              <a:ext cx="9525" cy="19050"/>
            </a:xfrm>
            <a:custGeom>
              <a:avLst/>
              <a:gdLst>
                <a:gd name="connsiteX0" fmla="*/ 7144 w 9525"/>
                <a:gd name="connsiteY0" fmla="*/ 12674 h 19050"/>
                <a:gd name="connsiteX1" fmla="*/ 7144 w 9525"/>
                <a:gd name="connsiteY1" fmla="*/ 12674 h 19050"/>
              </a:gdLst>
              <a:ahLst/>
              <a:cxnLst>
                <a:cxn ang="0">
                  <a:pos x="connsiteX0" y="connsiteY0"/>
                </a:cxn>
                <a:cxn ang="0">
                  <a:pos x="connsiteX1" y="connsiteY1"/>
                </a:cxn>
              </a:cxnLst>
              <a:rect l="l" t="t" r="r" b="b"/>
              <a:pathLst>
                <a:path w="9525" h="19050">
                  <a:moveTo>
                    <a:pt x="7144" y="12674"/>
                  </a:moveTo>
                  <a:cubicBezTo>
                    <a:pt x="16669" y="1244"/>
                    <a:pt x="9049" y="10769"/>
                    <a:pt x="7144" y="12674"/>
                  </a:cubicBezTo>
                  <a:close/>
                </a:path>
              </a:pathLst>
            </a:custGeom>
            <a:grpFill/>
            <a:ln w="9525" cap="flat">
              <a:noFill/>
              <a:prstDash val="solid"/>
              <a:miter/>
            </a:ln>
          </p:spPr>
          <p:txBody>
            <a:bodyPr rtlCol="0" anchor="ctr"/>
            <a:lstStyle/>
            <a:p>
              <a:endParaRPr lang="en-US">
                <a:solidFill>
                  <a:prstClr val="black"/>
                </a:solidFill>
              </a:endParaRPr>
            </a:p>
          </p:txBody>
        </p:sp>
        <p:sp>
          <p:nvSpPr>
            <p:cNvPr id="954" name="Freeform: Shape 953">
              <a:extLst>
                <a:ext uri="{FF2B5EF4-FFF2-40B4-BE49-F238E27FC236}">
                  <a16:creationId xmlns:a16="http://schemas.microsoft.com/office/drawing/2014/main" xmlns="" id="{49733937-7AD5-48D2-9647-C8783D0987B2}"/>
                </a:ext>
              </a:extLst>
            </p:cNvPr>
            <p:cNvSpPr/>
            <p:nvPr/>
          </p:nvSpPr>
          <p:spPr>
            <a:xfrm>
              <a:off x="7178409" y="1345406"/>
              <a:ext cx="9525" cy="9525"/>
            </a:xfrm>
            <a:custGeom>
              <a:avLst/>
              <a:gdLst>
                <a:gd name="connsiteX0" fmla="*/ 11061 w 9525"/>
                <a:gd name="connsiteY0" fmla="*/ 9049 h 9525"/>
                <a:gd name="connsiteX1" fmla="*/ 7251 w 9525"/>
                <a:gd name="connsiteY1" fmla="*/ 7144 h 9525"/>
                <a:gd name="connsiteX2" fmla="*/ 11061 w 9525"/>
                <a:gd name="connsiteY2" fmla="*/ 9049 h 9525"/>
              </a:gdLst>
              <a:ahLst/>
              <a:cxnLst>
                <a:cxn ang="0">
                  <a:pos x="connsiteX0" y="connsiteY0"/>
                </a:cxn>
                <a:cxn ang="0">
                  <a:pos x="connsiteX1" y="connsiteY1"/>
                </a:cxn>
                <a:cxn ang="0">
                  <a:pos x="connsiteX2" y="connsiteY2"/>
                </a:cxn>
              </a:cxnLst>
              <a:rect l="l" t="t" r="r" b="b"/>
              <a:pathLst>
                <a:path w="9525" h="9525">
                  <a:moveTo>
                    <a:pt x="11061" y="9049"/>
                  </a:moveTo>
                  <a:cubicBezTo>
                    <a:pt x="10109" y="9049"/>
                    <a:pt x="8204" y="9049"/>
                    <a:pt x="7251" y="7144"/>
                  </a:cubicBezTo>
                  <a:cubicBezTo>
                    <a:pt x="6299" y="10954"/>
                    <a:pt x="12014" y="10001"/>
                    <a:pt x="11061" y="9049"/>
                  </a:cubicBezTo>
                  <a:close/>
                </a:path>
              </a:pathLst>
            </a:custGeom>
            <a:grpFill/>
            <a:ln w="9525" cap="flat">
              <a:noFill/>
              <a:prstDash val="solid"/>
              <a:miter/>
            </a:ln>
          </p:spPr>
          <p:txBody>
            <a:bodyPr rtlCol="0" anchor="ctr"/>
            <a:lstStyle/>
            <a:p>
              <a:endParaRPr lang="en-US">
                <a:solidFill>
                  <a:prstClr val="black"/>
                </a:solidFill>
              </a:endParaRPr>
            </a:p>
          </p:txBody>
        </p:sp>
        <p:sp>
          <p:nvSpPr>
            <p:cNvPr id="955" name="Freeform: Shape 954">
              <a:extLst>
                <a:ext uri="{FF2B5EF4-FFF2-40B4-BE49-F238E27FC236}">
                  <a16:creationId xmlns:a16="http://schemas.microsoft.com/office/drawing/2014/main" xmlns="" id="{0C7F0D23-28B5-4324-A306-9695BF8D60E1}"/>
                </a:ext>
              </a:extLst>
            </p:cNvPr>
            <p:cNvSpPr/>
            <p:nvPr/>
          </p:nvSpPr>
          <p:spPr>
            <a:xfrm>
              <a:off x="7162324" y="1270158"/>
              <a:ext cx="19050" cy="9525"/>
            </a:xfrm>
            <a:custGeom>
              <a:avLst/>
              <a:gdLst>
                <a:gd name="connsiteX0" fmla="*/ 12859 w 19050"/>
                <a:gd name="connsiteY0" fmla="*/ 10001 h 9525"/>
                <a:gd name="connsiteX1" fmla="*/ 7144 w 19050"/>
                <a:gd name="connsiteY1" fmla="*/ 7144 h 9525"/>
                <a:gd name="connsiteX2" fmla="*/ 12859 w 19050"/>
                <a:gd name="connsiteY2" fmla="*/ 10001 h 9525"/>
              </a:gdLst>
              <a:ahLst/>
              <a:cxnLst>
                <a:cxn ang="0">
                  <a:pos x="connsiteX0" y="connsiteY0"/>
                </a:cxn>
                <a:cxn ang="0">
                  <a:pos x="connsiteX1" y="connsiteY1"/>
                </a:cxn>
                <a:cxn ang="0">
                  <a:pos x="connsiteX2" y="connsiteY2"/>
                </a:cxn>
              </a:cxnLst>
              <a:rect l="l" t="t" r="r" b="b"/>
              <a:pathLst>
                <a:path w="19050" h="9525">
                  <a:moveTo>
                    <a:pt x="12859" y="10001"/>
                  </a:moveTo>
                  <a:cubicBezTo>
                    <a:pt x="12859" y="8096"/>
                    <a:pt x="9049" y="9049"/>
                    <a:pt x="7144" y="7144"/>
                  </a:cubicBezTo>
                  <a:cubicBezTo>
                    <a:pt x="10001" y="8096"/>
                    <a:pt x="10954" y="14764"/>
                    <a:pt x="1285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56" name="Freeform: Shape 955">
              <a:extLst>
                <a:ext uri="{FF2B5EF4-FFF2-40B4-BE49-F238E27FC236}">
                  <a16:creationId xmlns:a16="http://schemas.microsoft.com/office/drawing/2014/main" xmlns="" id="{563671DA-D0BD-4A4A-B549-68A706EBC5C7}"/>
                </a:ext>
              </a:extLst>
            </p:cNvPr>
            <p:cNvSpPr/>
            <p:nvPr/>
          </p:nvSpPr>
          <p:spPr>
            <a:xfrm>
              <a:off x="7196959" y="1328261"/>
              <a:ext cx="9525" cy="19050"/>
            </a:xfrm>
            <a:custGeom>
              <a:avLst/>
              <a:gdLst>
                <a:gd name="connsiteX0" fmla="*/ 10609 w 9525"/>
                <a:gd name="connsiteY0" fmla="*/ 12859 h 19050"/>
                <a:gd name="connsiteX1" fmla="*/ 8704 w 9525"/>
                <a:gd name="connsiteY1" fmla="*/ 7144 h 19050"/>
                <a:gd name="connsiteX2" fmla="*/ 10609 w 9525"/>
                <a:gd name="connsiteY2" fmla="*/ 12859 h 19050"/>
              </a:gdLst>
              <a:ahLst/>
              <a:cxnLst>
                <a:cxn ang="0">
                  <a:pos x="connsiteX0" y="connsiteY0"/>
                </a:cxn>
                <a:cxn ang="0">
                  <a:pos x="connsiteX1" y="connsiteY1"/>
                </a:cxn>
                <a:cxn ang="0">
                  <a:pos x="connsiteX2" y="connsiteY2"/>
                </a:cxn>
              </a:cxnLst>
              <a:rect l="l" t="t" r="r" b="b"/>
              <a:pathLst>
                <a:path w="9525" h="19050">
                  <a:moveTo>
                    <a:pt x="10609" y="12859"/>
                  </a:moveTo>
                  <a:cubicBezTo>
                    <a:pt x="9656" y="12859"/>
                    <a:pt x="7751" y="10001"/>
                    <a:pt x="8704" y="7144"/>
                  </a:cubicBezTo>
                  <a:cubicBezTo>
                    <a:pt x="7751" y="8096"/>
                    <a:pt x="4894" y="14764"/>
                    <a:pt x="1060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957" name="Freeform: Shape 956">
              <a:extLst>
                <a:ext uri="{FF2B5EF4-FFF2-40B4-BE49-F238E27FC236}">
                  <a16:creationId xmlns:a16="http://schemas.microsoft.com/office/drawing/2014/main" xmlns="" id="{95EA1931-C03C-4BCB-AED3-87EE8A6C5748}"/>
                </a:ext>
              </a:extLst>
            </p:cNvPr>
            <p:cNvSpPr/>
            <p:nvPr/>
          </p:nvSpPr>
          <p:spPr>
            <a:xfrm>
              <a:off x="7173218" y="1274497"/>
              <a:ext cx="19050" cy="9525"/>
            </a:xfrm>
            <a:custGeom>
              <a:avLst/>
              <a:gdLst>
                <a:gd name="connsiteX0" fmla="*/ 12442 w 19050"/>
                <a:gd name="connsiteY0" fmla="*/ 7567 h 9525"/>
                <a:gd name="connsiteX1" fmla="*/ 12442 w 19050"/>
                <a:gd name="connsiteY1" fmla="*/ 7567 h 9525"/>
              </a:gdLst>
              <a:ahLst/>
              <a:cxnLst>
                <a:cxn ang="0">
                  <a:pos x="connsiteX0" y="connsiteY0"/>
                </a:cxn>
                <a:cxn ang="0">
                  <a:pos x="connsiteX1" y="connsiteY1"/>
                </a:cxn>
              </a:cxnLst>
              <a:rect l="l" t="t" r="r" b="b"/>
              <a:pathLst>
                <a:path w="19050" h="9525">
                  <a:moveTo>
                    <a:pt x="12442" y="7567"/>
                  </a:moveTo>
                  <a:cubicBezTo>
                    <a:pt x="11489" y="7567"/>
                    <a:pt x="1012" y="6615"/>
                    <a:pt x="12442" y="7567"/>
                  </a:cubicBezTo>
                  <a:close/>
                </a:path>
              </a:pathLst>
            </a:custGeom>
            <a:grpFill/>
            <a:ln w="9525" cap="flat">
              <a:noFill/>
              <a:prstDash val="solid"/>
              <a:miter/>
            </a:ln>
          </p:spPr>
          <p:txBody>
            <a:bodyPr rtlCol="0" anchor="ctr"/>
            <a:lstStyle/>
            <a:p>
              <a:endParaRPr lang="en-US">
                <a:solidFill>
                  <a:prstClr val="black"/>
                </a:solidFill>
              </a:endParaRPr>
            </a:p>
          </p:txBody>
        </p:sp>
        <p:sp>
          <p:nvSpPr>
            <p:cNvPr id="958" name="Freeform: Shape 957">
              <a:extLst>
                <a:ext uri="{FF2B5EF4-FFF2-40B4-BE49-F238E27FC236}">
                  <a16:creationId xmlns:a16="http://schemas.microsoft.com/office/drawing/2014/main" xmlns="" id="{4E3C38E0-8A87-4403-9396-509AB8FADBA5}"/>
                </a:ext>
              </a:extLst>
            </p:cNvPr>
            <p:cNvSpPr/>
            <p:nvPr/>
          </p:nvSpPr>
          <p:spPr>
            <a:xfrm>
              <a:off x="7168086" y="1218415"/>
              <a:ext cx="9525" cy="19050"/>
            </a:xfrm>
            <a:custGeom>
              <a:avLst/>
              <a:gdLst>
                <a:gd name="connsiteX0" fmla="*/ 10906 w 9525"/>
                <a:gd name="connsiteY0" fmla="*/ 7452 h 19050"/>
                <a:gd name="connsiteX1" fmla="*/ 10906 w 9525"/>
                <a:gd name="connsiteY1" fmla="*/ 7452 h 19050"/>
              </a:gdLst>
              <a:ahLst/>
              <a:cxnLst>
                <a:cxn ang="0">
                  <a:pos x="connsiteX0" y="connsiteY0"/>
                </a:cxn>
                <a:cxn ang="0">
                  <a:pos x="connsiteX1" y="connsiteY1"/>
                </a:cxn>
              </a:cxnLst>
              <a:rect l="l" t="t" r="r" b="b"/>
              <a:pathLst>
                <a:path w="9525" h="19050">
                  <a:moveTo>
                    <a:pt x="10906" y="7452"/>
                  </a:moveTo>
                  <a:cubicBezTo>
                    <a:pt x="15669" y="3642"/>
                    <a:pt x="429" y="36979"/>
                    <a:pt x="10906" y="7452"/>
                  </a:cubicBezTo>
                  <a:close/>
                </a:path>
              </a:pathLst>
            </a:custGeom>
            <a:grpFill/>
            <a:ln w="9525" cap="flat">
              <a:noFill/>
              <a:prstDash val="solid"/>
              <a:miter/>
            </a:ln>
          </p:spPr>
          <p:txBody>
            <a:bodyPr rtlCol="0" anchor="ctr"/>
            <a:lstStyle/>
            <a:p>
              <a:endParaRPr lang="en-US">
                <a:solidFill>
                  <a:prstClr val="black"/>
                </a:solidFill>
              </a:endParaRPr>
            </a:p>
          </p:txBody>
        </p:sp>
        <p:sp>
          <p:nvSpPr>
            <p:cNvPr id="959" name="Freeform: Shape 958">
              <a:extLst>
                <a:ext uri="{FF2B5EF4-FFF2-40B4-BE49-F238E27FC236}">
                  <a16:creationId xmlns:a16="http://schemas.microsoft.com/office/drawing/2014/main" xmlns="" id="{9200FEF2-4E9B-405F-925B-6ADF106B0C7A}"/>
                </a:ext>
              </a:extLst>
            </p:cNvPr>
            <p:cNvSpPr/>
            <p:nvPr/>
          </p:nvSpPr>
          <p:spPr>
            <a:xfrm>
              <a:off x="7175659" y="122824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0" name="Freeform: Shape 959">
              <a:extLst>
                <a:ext uri="{FF2B5EF4-FFF2-40B4-BE49-F238E27FC236}">
                  <a16:creationId xmlns:a16="http://schemas.microsoft.com/office/drawing/2014/main" xmlns="" id="{E029420E-13A0-4D43-8177-3FEDF1D36B08}"/>
                </a:ext>
              </a:extLst>
            </p:cNvPr>
            <p:cNvSpPr/>
            <p:nvPr/>
          </p:nvSpPr>
          <p:spPr>
            <a:xfrm>
              <a:off x="7228999" y="1260633"/>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8096"/>
                    <a:pt x="7144" y="8096"/>
                  </a:cubicBezTo>
                  <a:cubicBezTo>
                    <a:pt x="8096"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1" name="Freeform: Shape 960">
              <a:extLst>
                <a:ext uri="{FF2B5EF4-FFF2-40B4-BE49-F238E27FC236}">
                  <a16:creationId xmlns:a16="http://schemas.microsoft.com/office/drawing/2014/main" xmlns="" id="{22750FAF-8350-42BB-BCE8-0B23FD81FAFD}"/>
                </a:ext>
              </a:extLst>
            </p:cNvPr>
            <p:cNvSpPr/>
            <p:nvPr/>
          </p:nvSpPr>
          <p:spPr>
            <a:xfrm>
              <a:off x="7197409" y="1227167"/>
              <a:ext cx="9525" cy="9525"/>
            </a:xfrm>
            <a:custGeom>
              <a:avLst/>
              <a:gdLst>
                <a:gd name="connsiteX0" fmla="*/ 7301 w 9525"/>
                <a:gd name="connsiteY0" fmla="*/ 7273 h 9525"/>
                <a:gd name="connsiteX1" fmla="*/ 7301 w 9525"/>
                <a:gd name="connsiteY1" fmla="*/ 7273 h 9525"/>
              </a:gdLst>
              <a:ahLst/>
              <a:cxnLst>
                <a:cxn ang="0">
                  <a:pos x="connsiteX0" y="connsiteY0"/>
                </a:cxn>
                <a:cxn ang="0">
                  <a:pos x="connsiteX1" y="connsiteY1"/>
                </a:cxn>
              </a:cxnLst>
              <a:rect l="l" t="t" r="r" b="b"/>
              <a:pathLst>
                <a:path w="9525" h="9525">
                  <a:moveTo>
                    <a:pt x="7301" y="7273"/>
                  </a:moveTo>
                  <a:cubicBezTo>
                    <a:pt x="6348" y="6320"/>
                    <a:pt x="10158" y="11083"/>
                    <a:pt x="7301" y="7273"/>
                  </a:cubicBezTo>
                  <a:close/>
                </a:path>
              </a:pathLst>
            </a:custGeom>
            <a:grpFill/>
            <a:ln w="9525" cap="flat">
              <a:noFill/>
              <a:prstDash val="solid"/>
              <a:miter/>
            </a:ln>
          </p:spPr>
          <p:txBody>
            <a:bodyPr rtlCol="0" anchor="ctr"/>
            <a:lstStyle/>
            <a:p>
              <a:endParaRPr lang="en-US">
                <a:solidFill>
                  <a:prstClr val="black"/>
                </a:solidFill>
              </a:endParaRPr>
            </a:p>
          </p:txBody>
        </p:sp>
        <p:sp>
          <p:nvSpPr>
            <p:cNvPr id="962" name="Freeform: Shape 961">
              <a:extLst>
                <a:ext uri="{FF2B5EF4-FFF2-40B4-BE49-F238E27FC236}">
                  <a16:creationId xmlns:a16="http://schemas.microsoft.com/office/drawing/2014/main" xmlns="" id="{88B5FF44-AB75-454C-B3E3-8032D5997B65}"/>
                </a:ext>
              </a:extLst>
            </p:cNvPr>
            <p:cNvSpPr/>
            <p:nvPr/>
          </p:nvSpPr>
          <p:spPr>
            <a:xfrm>
              <a:off x="7297975" y="1338738"/>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3811"/>
                    <a:pt x="7700"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3" name="Freeform: Shape 962">
              <a:extLst>
                <a:ext uri="{FF2B5EF4-FFF2-40B4-BE49-F238E27FC236}">
                  <a16:creationId xmlns:a16="http://schemas.microsoft.com/office/drawing/2014/main" xmlns="" id="{B0ADB9D2-BEE9-4011-ABEE-33A3E0D71270}"/>
                </a:ext>
              </a:extLst>
            </p:cNvPr>
            <p:cNvSpPr/>
            <p:nvPr/>
          </p:nvSpPr>
          <p:spPr>
            <a:xfrm>
              <a:off x="7300674" y="1342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4" name="Freeform: Shape 963">
              <a:extLst>
                <a:ext uri="{FF2B5EF4-FFF2-40B4-BE49-F238E27FC236}">
                  <a16:creationId xmlns:a16="http://schemas.microsoft.com/office/drawing/2014/main" xmlns="" id="{4962BE17-930C-4460-91F2-3DB9E6AE670C}"/>
                </a:ext>
              </a:extLst>
            </p:cNvPr>
            <p:cNvSpPr/>
            <p:nvPr/>
          </p:nvSpPr>
          <p:spPr>
            <a:xfrm>
              <a:off x="7212806" y="1262865"/>
              <a:ext cx="19050" cy="9525"/>
            </a:xfrm>
            <a:custGeom>
              <a:avLst/>
              <a:gdLst>
                <a:gd name="connsiteX0" fmla="*/ 12859 w 19050"/>
                <a:gd name="connsiteY0" fmla="*/ 7769 h 9525"/>
                <a:gd name="connsiteX1" fmla="*/ 7144 w 19050"/>
                <a:gd name="connsiteY1" fmla="*/ 8722 h 9525"/>
                <a:gd name="connsiteX2" fmla="*/ 12859 w 19050"/>
                <a:gd name="connsiteY2" fmla="*/ 7769 h 9525"/>
              </a:gdLst>
              <a:ahLst/>
              <a:cxnLst>
                <a:cxn ang="0">
                  <a:pos x="connsiteX0" y="connsiteY0"/>
                </a:cxn>
                <a:cxn ang="0">
                  <a:pos x="connsiteX1" y="connsiteY1"/>
                </a:cxn>
                <a:cxn ang="0">
                  <a:pos x="connsiteX2" y="connsiteY2"/>
                </a:cxn>
              </a:cxnLst>
              <a:rect l="l" t="t" r="r" b="b"/>
              <a:pathLst>
                <a:path w="19050" h="9525">
                  <a:moveTo>
                    <a:pt x="12859" y="7769"/>
                  </a:moveTo>
                  <a:cubicBezTo>
                    <a:pt x="10954" y="6817"/>
                    <a:pt x="9049" y="6817"/>
                    <a:pt x="7144" y="8722"/>
                  </a:cubicBezTo>
                  <a:cubicBezTo>
                    <a:pt x="8096" y="9674"/>
                    <a:pt x="13811" y="10627"/>
                    <a:pt x="12859" y="7769"/>
                  </a:cubicBezTo>
                  <a:close/>
                </a:path>
              </a:pathLst>
            </a:custGeom>
            <a:grpFill/>
            <a:ln w="9525" cap="flat">
              <a:noFill/>
              <a:prstDash val="solid"/>
              <a:miter/>
            </a:ln>
          </p:spPr>
          <p:txBody>
            <a:bodyPr rtlCol="0" anchor="ctr"/>
            <a:lstStyle/>
            <a:p>
              <a:endParaRPr lang="en-US">
                <a:solidFill>
                  <a:prstClr val="black"/>
                </a:solidFill>
              </a:endParaRPr>
            </a:p>
          </p:txBody>
        </p:sp>
        <p:sp>
          <p:nvSpPr>
            <p:cNvPr id="965" name="Freeform: Shape 964">
              <a:extLst>
                <a:ext uri="{FF2B5EF4-FFF2-40B4-BE49-F238E27FC236}">
                  <a16:creationId xmlns:a16="http://schemas.microsoft.com/office/drawing/2014/main" xmlns="" id="{F914C8CD-3A08-4766-A309-08F638C1C515}"/>
                </a:ext>
              </a:extLst>
            </p:cNvPr>
            <p:cNvSpPr/>
            <p:nvPr/>
          </p:nvSpPr>
          <p:spPr>
            <a:xfrm>
              <a:off x="7315465" y="1328261"/>
              <a:ext cx="19050" cy="9525"/>
            </a:xfrm>
            <a:custGeom>
              <a:avLst/>
              <a:gdLst>
                <a:gd name="connsiteX0" fmla="*/ 13070 w 19050"/>
                <a:gd name="connsiteY0" fmla="*/ 7144 h 9525"/>
                <a:gd name="connsiteX1" fmla="*/ 13070 w 19050"/>
                <a:gd name="connsiteY1" fmla="*/ 7144 h 9525"/>
              </a:gdLst>
              <a:ahLst/>
              <a:cxnLst>
                <a:cxn ang="0">
                  <a:pos x="connsiteX0" y="connsiteY0"/>
                </a:cxn>
                <a:cxn ang="0">
                  <a:pos x="connsiteX1" y="connsiteY1"/>
                </a:cxn>
              </a:cxnLst>
              <a:rect l="l" t="t" r="r" b="b"/>
              <a:pathLst>
                <a:path w="19050" h="9525">
                  <a:moveTo>
                    <a:pt x="13070" y="7144"/>
                  </a:moveTo>
                  <a:cubicBezTo>
                    <a:pt x="-265" y="11906"/>
                    <a:pt x="13070" y="7144"/>
                    <a:pt x="13070"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6" name="Freeform: Shape 965">
              <a:extLst>
                <a:ext uri="{FF2B5EF4-FFF2-40B4-BE49-F238E27FC236}">
                  <a16:creationId xmlns:a16="http://schemas.microsoft.com/office/drawing/2014/main" xmlns="" id="{0067B596-7ADA-47D2-A2B9-94449040AF7C}"/>
                </a:ext>
              </a:extLst>
            </p:cNvPr>
            <p:cNvSpPr/>
            <p:nvPr/>
          </p:nvSpPr>
          <p:spPr>
            <a:xfrm>
              <a:off x="7345204" y="1336394"/>
              <a:ext cx="19050" cy="9525"/>
            </a:xfrm>
            <a:custGeom>
              <a:avLst/>
              <a:gdLst>
                <a:gd name="connsiteX0" fmla="*/ 7144 w 19050"/>
                <a:gd name="connsiteY0" fmla="*/ 9488 h 9525"/>
                <a:gd name="connsiteX1" fmla="*/ 7144 w 19050"/>
                <a:gd name="connsiteY1" fmla="*/ 9488 h 9525"/>
              </a:gdLst>
              <a:ahLst/>
              <a:cxnLst>
                <a:cxn ang="0">
                  <a:pos x="connsiteX0" y="connsiteY0"/>
                </a:cxn>
                <a:cxn ang="0">
                  <a:pos x="connsiteX1" y="connsiteY1"/>
                </a:cxn>
              </a:cxnLst>
              <a:rect l="l" t="t" r="r" b="b"/>
              <a:pathLst>
                <a:path w="19050" h="9525">
                  <a:moveTo>
                    <a:pt x="7144" y="9488"/>
                  </a:moveTo>
                  <a:cubicBezTo>
                    <a:pt x="9049" y="8536"/>
                    <a:pt x="1762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967" name="Freeform: Shape 966">
              <a:extLst>
                <a:ext uri="{FF2B5EF4-FFF2-40B4-BE49-F238E27FC236}">
                  <a16:creationId xmlns:a16="http://schemas.microsoft.com/office/drawing/2014/main" xmlns="" id="{8CC08D87-6865-4145-99C0-EA47F91A4458}"/>
                </a:ext>
              </a:extLst>
            </p:cNvPr>
            <p:cNvSpPr/>
            <p:nvPr/>
          </p:nvSpPr>
          <p:spPr>
            <a:xfrm>
              <a:off x="7274279" y="1220628"/>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8536" y="7144"/>
                    <a:pt x="4726" y="2333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8" name="Freeform: Shape 967">
              <a:extLst>
                <a:ext uri="{FF2B5EF4-FFF2-40B4-BE49-F238E27FC236}">
                  <a16:creationId xmlns:a16="http://schemas.microsoft.com/office/drawing/2014/main" xmlns="" id="{94E0B572-7E1F-4007-803B-11524E96CD8B}"/>
                </a:ext>
              </a:extLst>
            </p:cNvPr>
            <p:cNvSpPr/>
            <p:nvPr/>
          </p:nvSpPr>
          <p:spPr>
            <a:xfrm>
              <a:off x="7529036" y="1231106"/>
              <a:ext cx="123825" cy="95250"/>
            </a:xfrm>
            <a:custGeom>
              <a:avLst/>
              <a:gdLst>
                <a:gd name="connsiteX0" fmla="*/ 34766 w 123825"/>
                <a:gd name="connsiteY0" fmla="*/ 67151 h 95250"/>
                <a:gd name="connsiteX1" fmla="*/ 26194 w 123825"/>
                <a:gd name="connsiteY1" fmla="*/ 57626 h 95250"/>
                <a:gd name="connsiteX2" fmla="*/ 7144 w 123825"/>
                <a:gd name="connsiteY2" fmla="*/ 90964 h 95250"/>
                <a:gd name="connsiteX3" fmla="*/ 9049 w 123825"/>
                <a:gd name="connsiteY3" fmla="*/ 92869 h 95250"/>
                <a:gd name="connsiteX4" fmla="*/ 121444 w 123825"/>
                <a:gd name="connsiteY4" fmla="*/ 16669 h 95250"/>
                <a:gd name="connsiteX5" fmla="*/ 101441 w 123825"/>
                <a:gd name="connsiteY5" fmla="*/ 7144 h 95250"/>
                <a:gd name="connsiteX6" fmla="*/ 34766 w 123825"/>
                <a:gd name="connsiteY6" fmla="*/ 67151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3825" h="95250">
                  <a:moveTo>
                    <a:pt x="34766" y="67151"/>
                  </a:moveTo>
                  <a:cubicBezTo>
                    <a:pt x="34766" y="59531"/>
                    <a:pt x="12859" y="89059"/>
                    <a:pt x="26194" y="57626"/>
                  </a:cubicBezTo>
                  <a:cubicBezTo>
                    <a:pt x="11906" y="62389"/>
                    <a:pt x="10001" y="77629"/>
                    <a:pt x="7144" y="90964"/>
                  </a:cubicBezTo>
                  <a:cubicBezTo>
                    <a:pt x="8096" y="90011"/>
                    <a:pt x="9049" y="90964"/>
                    <a:pt x="9049" y="92869"/>
                  </a:cubicBezTo>
                  <a:cubicBezTo>
                    <a:pt x="39529" y="65246"/>
                    <a:pt x="78581" y="55721"/>
                    <a:pt x="121444" y="16669"/>
                  </a:cubicBezTo>
                  <a:cubicBezTo>
                    <a:pt x="103346" y="27146"/>
                    <a:pt x="106204" y="13811"/>
                    <a:pt x="101441" y="7144"/>
                  </a:cubicBezTo>
                  <a:cubicBezTo>
                    <a:pt x="79534" y="12859"/>
                    <a:pt x="30956" y="63341"/>
                    <a:pt x="34766" y="67151"/>
                  </a:cubicBezTo>
                  <a:close/>
                </a:path>
              </a:pathLst>
            </a:custGeom>
            <a:grpFill/>
            <a:ln w="9525" cap="flat">
              <a:noFill/>
              <a:prstDash val="solid"/>
              <a:miter/>
            </a:ln>
          </p:spPr>
          <p:txBody>
            <a:bodyPr rtlCol="0" anchor="ctr"/>
            <a:lstStyle/>
            <a:p>
              <a:endParaRPr lang="en-US">
                <a:solidFill>
                  <a:prstClr val="black"/>
                </a:solidFill>
              </a:endParaRPr>
            </a:p>
          </p:txBody>
        </p:sp>
        <p:sp>
          <p:nvSpPr>
            <p:cNvPr id="969" name="Freeform: Shape 968">
              <a:extLst>
                <a:ext uri="{FF2B5EF4-FFF2-40B4-BE49-F238E27FC236}">
                  <a16:creationId xmlns:a16="http://schemas.microsoft.com/office/drawing/2014/main" xmlns="" id="{0649E32B-8C23-4FC4-A246-160FD9A9CD24}"/>
                </a:ext>
              </a:extLst>
            </p:cNvPr>
            <p:cNvSpPr/>
            <p:nvPr/>
          </p:nvSpPr>
          <p:spPr>
            <a:xfrm>
              <a:off x="7529989" y="1293018"/>
              <a:ext cx="9525" cy="9525"/>
            </a:xfrm>
            <a:custGeom>
              <a:avLst/>
              <a:gdLst>
                <a:gd name="connsiteX0" fmla="*/ 10001 w 9525"/>
                <a:gd name="connsiteY0" fmla="*/ 7144 h 9525"/>
                <a:gd name="connsiteX1" fmla="*/ 7144 w 9525"/>
                <a:gd name="connsiteY1" fmla="*/ 8096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7144"/>
                    <a:pt x="7144" y="8096"/>
                  </a:cubicBezTo>
                  <a:cubicBezTo>
                    <a:pt x="8096" y="8096"/>
                    <a:pt x="9049" y="8096"/>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0" name="Freeform: Shape 969">
              <a:extLst>
                <a:ext uri="{FF2B5EF4-FFF2-40B4-BE49-F238E27FC236}">
                  <a16:creationId xmlns:a16="http://schemas.microsoft.com/office/drawing/2014/main" xmlns="" id="{02A6347E-F9E7-49BA-AA65-EC51ECA02BBE}"/>
                </a:ext>
              </a:extLst>
            </p:cNvPr>
            <p:cNvSpPr/>
            <p:nvPr/>
          </p:nvSpPr>
          <p:spPr>
            <a:xfrm>
              <a:off x="7644289" y="1235868"/>
              <a:ext cx="9525" cy="9525"/>
            </a:xfrm>
            <a:custGeom>
              <a:avLst/>
              <a:gdLst>
                <a:gd name="connsiteX0" fmla="*/ 10954 w 9525"/>
                <a:gd name="connsiteY0" fmla="*/ 7144 h 9525"/>
                <a:gd name="connsiteX1" fmla="*/ 7144 w 9525"/>
                <a:gd name="connsiteY1" fmla="*/ 1095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10954"/>
                  </a:lnTo>
                  <a:cubicBezTo>
                    <a:pt x="8096" y="10001"/>
                    <a:pt x="9049" y="9049"/>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1" name="Freeform: Shape 970">
              <a:extLst>
                <a:ext uri="{FF2B5EF4-FFF2-40B4-BE49-F238E27FC236}">
                  <a16:creationId xmlns:a16="http://schemas.microsoft.com/office/drawing/2014/main" xmlns="" id="{47FB0A4E-7409-4B5C-B21C-87C9D88EC906}"/>
                </a:ext>
              </a:extLst>
            </p:cNvPr>
            <p:cNvSpPr/>
            <p:nvPr/>
          </p:nvSpPr>
          <p:spPr>
            <a:xfrm>
              <a:off x="7513796" y="1313973"/>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8096" y="8096"/>
                    <a:pt x="2524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2" name="Freeform: Shape 971">
              <a:extLst>
                <a:ext uri="{FF2B5EF4-FFF2-40B4-BE49-F238E27FC236}">
                  <a16:creationId xmlns:a16="http://schemas.microsoft.com/office/drawing/2014/main" xmlns="" id="{6C3E75B0-EBD1-4270-B0E3-4AEEF86CA0CF}"/>
                </a:ext>
              </a:extLst>
            </p:cNvPr>
            <p:cNvSpPr/>
            <p:nvPr/>
          </p:nvSpPr>
          <p:spPr>
            <a:xfrm>
              <a:off x="7525065" y="1314079"/>
              <a:ext cx="9525" cy="9525"/>
            </a:xfrm>
            <a:custGeom>
              <a:avLst/>
              <a:gdLst>
                <a:gd name="connsiteX0" fmla="*/ 10162 w 9525"/>
                <a:gd name="connsiteY0" fmla="*/ 11800 h 9525"/>
                <a:gd name="connsiteX1" fmla="*/ 10162 w 9525"/>
                <a:gd name="connsiteY1" fmla="*/ 11800 h 9525"/>
              </a:gdLst>
              <a:ahLst/>
              <a:cxnLst>
                <a:cxn ang="0">
                  <a:pos x="connsiteX0" y="connsiteY0"/>
                </a:cxn>
                <a:cxn ang="0">
                  <a:pos x="connsiteX1" y="connsiteY1"/>
                </a:cxn>
              </a:cxnLst>
              <a:rect l="l" t="t" r="r" b="b"/>
              <a:pathLst>
                <a:path w="9525" h="9525">
                  <a:moveTo>
                    <a:pt x="10162" y="11800"/>
                  </a:moveTo>
                  <a:cubicBezTo>
                    <a:pt x="8257" y="1323"/>
                    <a:pt x="4447" y="11800"/>
                    <a:pt x="10162" y="11800"/>
                  </a:cubicBezTo>
                  <a:close/>
                </a:path>
              </a:pathLst>
            </a:custGeom>
            <a:grpFill/>
            <a:ln w="9525" cap="flat">
              <a:noFill/>
              <a:prstDash val="solid"/>
              <a:miter/>
            </a:ln>
          </p:spPr>
          <p:txBody>
            <a:bodyPr rtlCol="0" anchor="ctr"/>
            <a:lstStyle/>
            <a:p>
              <a:endParaRPr lang="en-US">
                <a:solidFill>
                  <a:prstClr val="black"/>
                </a:solidFill>
              </a:endParaRPr>
            </a:p>
          </p:txBody>
        </p:sp>
        <p:sp>
          <p:nvSpPr>
            <p:cNvPr id="973" name="Freeform: Shape 972">
              <a:extLst>
                <a:ext uri="{FF2B5EF4-FFF2-40B4-BE49-F238E27FC236}">
                  <a16:creationId xmlns:a16="http://schemas.microsoft.com/office/drawing/2014/main" xmlns="" id="{F25D5865-803F-4587-A926-DB11C1ACDD45}"/>
                </a:ext>
              </a:extLst>
            </p:cNvPr>
            <p:cNvSpPr/>
            <p:nvPr/>
          </p:nvSpPr>
          <p:spPr>
            <a:xfrm>
              <a:off x="7485221" y="121405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9049" y="8956"/>
                    <a:pt x="13811"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974" name="Freeform: Shape 973">
              <a:extLst>
                <a:ext uri="{FF2B5EF4-FFF2-40B4-BE49-F238E27FC236}">
                  <a16:creationId xmlns:a16="http://schemas.microsoft.com/office/drawing/2014/main" xmlns="" id="{A296B573-E0D1-496E-B259-12246FF9C410}"/>
                </a:ext>
              </a:extLst>
            </p:cNvPr>
            <p:cNvSpPr/>
            <p:nvPr/>
          </p:nvSpPr>
          <p:spPr>
            <a:xfrm>
              <a:off x="7505224" y="1215340"/>
              <a:ext cx="19050" cy="9525"/>
            </a:xfrm>
            <a:custGeom>
              <a:avLst/>
              <a:gdLst>
                <a:gd name="connsiteX0" fmla="*/ 12859 w 19050"/>
                <a:gd name="connsiteY0" fmla="*/ 7670 h 9525"/>
                <a:gd name="connsiteX1" fmla="*/ 7144 w 19050"/>
                <a:gd name="connsiteY1" fmla="*/ 10527 h 9525"/>
                <a:gd name="connsiteX2" fmla="*/ 12859 w 19050"/>
                <a:gd name="connsiteY2" fmla="*/ 7670 h 9525"/>
              </a:gdLst>
              <a:ahLst/>
              <a:cxnLst>
                <a:cxn ang="0">
                  <a:pos x="connsiteX0" y="connsiteY0"/>
                </a:cxn>
                <a:cxn ang="0">
                  <a:pos x="connsiteX1" y="connsiteY1"/>
                </a:cxn>
                <a:cxn ang="0">
                  <a:pos x="connsiteX2" y="connsiteY2"/>
                </a:cxn>
              </a:cxnLst>
              <a:rect l="l" t="t" r="r" b="b"/>
              <a:pathLst>
                <a:path w="19050" h="9525">
                  <a:moveTo>
                    <a:pt x="12859" y="7670"/>
                  </a:moveTo>
                  <a:cubicBezTo>
                    <a:pt x="10001" y="5765"/>
                    <a:pt x="8096" y="9575"/>
                    <a:pt x="7144" y="10527"/>
                  </a:cubicBezTo>
                  <a:cubicBezTo>
                    <a:pt x="10954" y="8622"/>
                    <a:pt x="10001" y="10527"/>
                    <a:pt x="12859" y="7670"/>
                  </a:cubicBezTo>
                  <a:close/>
                </a:path>
              </a:pathLst>
            </a:custGeom>
            <a:grpFill/>
            <a:ln w="9525" cap="flat">
              <a:noFill/>
              <a:prstDash val="solid"/>
              <a:miter/>
            </a:ln>
          </p:spPr>
          <p:txBody>
            <a:bodyPr rtlCol="0" anchor="ctr"/>
            <a:lstStyle/>
            <a:p>
              <a:endParaRPr lang="en-US">
                <a:solidFill>
                  <a:prstClr val="black"/>
                </a:solidFill>
              </a:endParaRPr>
            </a:p>
          </p:txBody>
        </p:sp>
        <p:sp>
          <p:nvSpPr>
            <p:cNvPr id="975" name="Freeform: Shape 974">
              <a:extLst>
                <a:ext uri="{FF2B5EF4-FFF2-40B4-BE49-F238E27FC236}">
                  <a16:creationId xmlns:a16="http://schemas.microsoft.com/office/drawing/2014/main" xmlns="" id="{A9F99402-077E-4C28-A968-F5A078ED9C6F}"/>
                </a:ext>
              </a:extLst>
            </p:cNvPr>
            <p:cNvSpPr/>
            <p:nvPr/>
          </p:nvSpPr>
          <p:spPr>
            <a:xfrm>
              <a:off x="7491889" y="1184066"/>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10001" y="6558"/>
                    <a:pt x="10001"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976" name="Freeform: Shape 975">
              <a:extLst>
                <a:ext uri="{FF2B5EF4-FFF2-40B4-BE49-F238E27FC236}">
                  <a16:creationId xmlns:a16="http://schemas.microsoft.com/office/drawing/2014/main" xmlns="" id="{4D41D84C-FE2B-465D-BC68-B421F952330F}"/>
                </a:ext>
              </a:extLst>
            </p:cNvPr>
            <p:cNvSpPr/>
            <p:nvPr/>
          </p:nvSpPr>
          <p:spPr>
            <a:xfrm>
              <a:off x="7658576" y="11920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77" name="Freeform: Shape 976">
              <a:extLst>
                <a:ext uri="{FF2B5EF4-FFF2-40B4-BE49-F238E27FC236}">
                  <a16:creationId xmlns:a16="http://schemas.microsoft.com/office/drawing/2014/main" xmlns="" id="{60C31FF8-0443-4BE1-9538-9E9DCEA42D27}"/>
                </a:ext>
              </a:extLst>
            </p:cNvPr>
            <p:cNvSpPr/>
            <p:nvPr/>
          </p:nvSpPr>
          <p:spPr>
            <a:xfrm>
              <a:off x="7632859" y="1174908"/>
              <a:ext cx="57150" cy="66675"/>
            </a:xfrm>
            <a:custGeom>
              <a:avLst/>
              <a:gdLst>
                <a:gd name="connsiteX0" fmla="*/ 7144 w 57150"/>
                <a:gd name="connsiteY0" fmla="*/ 59531 h 66675"/>
                <a:gd name="connsiteX1" fmla="*/ 52864 w 57150"/>
                <a:gd name="connsiteY1" fmla="*/ 7144 h 66675"/>
                <a:gd name="connsiteX2" fmla="*/ 39529 w 57150"/>
                <a:gd name="connsiteY2" fmla="*/ 23336 h 66675"/>
                <a:gd name="connsiteX3" fmla="*/ 30956 w 57150"/>
                <a:gd name="connsiteY3" fmla="*/ 46196 h 66675"/>
                <a:gd name="connsiteX4" fmla="*/ 33814 w 57150"/>
                <a:gd name="connsiteY4" fmla="*/ 26194 h 66675"/>
                <a:gd name="connsiteX5" fmla="*/ 7144 w 57150"/>
                <a:gd name="connsiteY5" fmla="*/ 5953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150" h="66675">
                  <a:moveTo>
                    <a:pt x="7144" y="59531"/>
                  </a:moveTo>
                  <a:cubicBezTo>
                    <a:pt x="9049" y="58579"/>
                    <a:pt x="60484" y="55721"/>
                    <a:pt x="52864" y="7144"/>
                  </a:cubicBezTo>
                  <a:cubicBezTo>
                    <a:pt x="51911" y="23336"/>
                    <a:pt x="47149" y="29051"/>
                    <a:pt x="39529" y="23336"/>
                  </a:cubicBezTo>
                  <a:cubicBezTo>
                    <a:pt x="41434" y="25241"/>
                    <a:pt x="57626" y="50006"/>
                    <a:pt x="30956" y="46196"/>
                  </a:cubicBezTo>
                  <a:cubicBezTo>
                    <a:pt x="40481" y="37624"/>
                    <a:pt x="41434" y="30956"/>
                    <a:pt x="33814" y="26194"/>
                  </a:cubicBezTo>
                  <a:cubicBezTo>
                    <a:pt x="24289" y="37624"/>
                    <a:pt x="15716" y="49054"/>
                    <a:pt x="7144" y="59531"/>
                  </a:cubicBezTo>
                  <a:close/>
                </a:path>
              </a:pathLst>
            </a:custGeom>
            <a:grpFill/>
            <a:ln w="9525" cap="flat">
              <a:noFill/>
              <a:prstDash val="solid"/>
              <a:miter/>
            </a:ln>
          </p:spPr>
          <p:txBody>
            <a:bodyPr rtlCol="0" anchor="ctr"/>
            <a:lstStyle/>
            <a:p>
              <a:endParaRPr lang="en-US">
                <a:solidFill>
                  <a:prstClr val="black"/>
                </a:solidFill>
              </a:endParaRPr>
            </a:p>
          </p:txBody>
        </p:sp>
        <p:sp>
          <p:nvSpPr>
            <p:cNvPr id="978" name="Freeform: Shape 977">
              <a:extLst>
                <a:ext uri="{FF2B5EF4-FFF2-40B4-BE49-F238E27FC236}">
                  <a16:creationId xmlns:a16="http://schemas.microsoft.com/office/drawing/2014/main" xmlns="" id="{3C156A89-1436-4494-B0E5-3B3B0BB6D7FD}"/>
                </a:ext>
              </a:extLst>
            </p:cNvPr>
            <p:cNvSpPr/>
            <p:nvPr/>
          </p:nvSpPr>
          <p:spPr>
            <a:xfrm>
              <a:off x="7715726" y="111733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979" name="Freeform: Shape 978">
              <a:extLst>
                <a:ext uri="{FF2B5EF4-FFF2-40B4-BE49-F238E27FC236}">
                  <a16:creationId xmlns:a16="http://schemas.microsoft.com/office/drawing/2014/main" xmlns="" id="{1CF6A66B-FFE6-4F75-80B8-012DA5C49822}"/>
                </a:ext>
              </a:extLst>
            </p:cNvPr>
            <p:cNvSpPr/>
            <p:nvPr/>
          </p:nvSpPr>
          <p:spPr>
            <a:xfrm>
              <a:off x="7712869" y="1120616"/>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17621" y="10954"/>
                    <a:pt x="1190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0" name="Freeform: Shape 979">
              <a:extLst>
                <a:ext uri="{FF2B5EF4-FFF2-40B4-BE49-F238E27FC236}">
                  <a16:creationId xmlns:a16="http://schemas.microsoft.com/office/drawing/2014/main" xmlns="" id="{CD9DCCCE-6D21-431F-AD47-92F322CAAB4C}"/>
                </a:ext>
              </a:extLst>
            </p:cNvPr>
            <p:cNvSpPr/>
            <p:nvPr/>
          </p:nvSpPr>
          <p:spPr>
            <a:xfrm>
              <a:off x="7707467" y="1127410"/>
              <a:ext cx="19050" cy="19050"/>
            </a:xfrm>
            <a:custGeom>
              <a:avLst/>
              <a:gdLst>
                <a:gd name="connsiteX0" fmla="*/ 15403 w 19050"/>
                <a:gd name="connsiteY0" fmla="*/ 18447 h 19050"/>
                <a:gd name="connsiteX1" fmla="*/ 15403 w 19050"/>
                <a:gd name="connsiteY1" fmla="*/ 18447 h 19050"/>
              </a:gdLst>
              <a:ahLst/>
              <a:cxnLst>
                <a:cxn ang="0">
                  <a:pos x="connsiteX0" y="connsiteY0"/>
                </a:cxn>
                <a:cxn ang="0">
                  <a:pos x="connsiteX1" y="connsiteY1"/>
                </a:cxn>
              </a:cxnLst>
              <a:rect l="l" t="t" r="r" b="b"/>
              <a:pathLst>
                <a:path w="19050" h="19050">
                  <a:moveTo>
                    <a:pt x="15403" y="18447"/>
                  </a:moveTo>
                  <a:cubicBezTo>
                    <a:pt x="16355" y="13685"/>
                    <a:pt x="-3647" y="-4413"/>
                    <a:pt x="15403" y="18447"/>
                  </a:cubicBezTo>
                  <a:close/>
                </a:path>
              </a:pathLst>
            </a:custGeom>
            <a:grpFill/>
            <a:ln w="9525" cap="flat">
              <a:noFill/>
              <a:prstDash val="solid"/>
              <a:miter/>
            </a:ln>
          </p:spPr>
          <p:txBody>
            <a:bodyPr rtlCol="0" anchor="ctr"/>
            <a:lstStyle/>
            <a:p>
              <a:endParaRPr lang="en-US">
                <a:solidFill>
                  <a:prstClr val="black"/>
                </a:solidFill>
              </a:endParaRPr>
            </a:p>
          </p:txBody>
        </p:sp>
        <p:sp>
          <p:nvSpPr>
            <p:cNvPr id="981" name="Freeform: Shape 980">
              <a:extLst>
                <a:ext uri="{FF2B5EF4-FFF2-40B4-BE49-F238E27FC236}">
                  <a16:creationId xmlns:a16="http://schemas.microsoft.com/office/drawing/2014/main" xmlns="" id="{39E9DBA4-E8AB-45E8-B933-AB0CBF1A0220}"/>
                </a:ext>
              </a:extLst>
            </p:cNvPr>
            <p:cNvSpPr/>
            <p:nvPr/>
          </p:nvSpPr>
          <p:spPr>
            <a:xfrm>
              <a:off x="7687402" y="1167684"/>
              <a:ext cx="9525" cy="9525"/>
            </a:xfrm>
            <a:custGeom>
              <a:avLst/>
              <a:gdLst>
                <a:gd name="connsiteX0" fmla="*/ 9750 w 9525"/>
                <a:gd name="connsiteY0" fmla="*/ 8653 h 9525"/>
                <a:gd name="connsiteX1" fmla="*/ 9750 w 9525"/>
                <a:gd name="connsiteY1" fmla="*/ 8653 h 9525"/>
              </a:gdLst>
              <a:ahLst/>
              <a:cxnLst>
                <a:cxn ang="0">
                  <a:pos x="connsiteX0" y="connsiteY0"/>
                </a:cxn>
                <a:cxn ang="0">
                  <a:pos x="connsiteX1" y="connsiteY1"/>
                </a:cxn>
              </a:cxnLst>
              <a:rect l="l" t="t" r="r" b="b"/>
              <a:pathLst>
                <a:path w="9525" h="9525">
                  <a:moveTo>
                    <a:pt x="9750" y="8653"/>
                  </a:moveTo>
                  <a:cubicBezTo>
                    <a:pt x="7845" y="7700"/>
                    <a:pt x="4988" y="5795"/>
                    <a:pt x="9750" y="8653"/>
                  </a:cubicBezTo>
                  <a:close/>
                </a:path>
              </a:pathLst>
            </a:custGeom>
            <a:grpFill/>
            <a:ln w="9525" cap="flat">
              <a:noFill/>
              <a:prstDash val="solid"/>
              <a:miter/>
            </a:ln>
          </p:spPr>
          <p:txBody>
            <a:bodyPr rtlCol="0" anchor="ctr"/>
            <a:lstStyle/>
            <a:p>
              <a:endParaRPr lang="en-US">
                <a:solidFill>
                  <a:prstClr val="black"/>
                </a:solidFill>
              </a:endParaRPr>
            </a:p>
          </p:txBody>
        </p:sp>
        <p:sp>
          <p:nvSpPr>
            <p:cNvPr id="982" name="Freeform: Shape 981">
              <a:extLst>
                <a:ext uri="{FF2B5EF4-FFF2-40B4-BE49-F238E27FC236}">
                  <a16:creationId xmlns:a16="http://schemas.microsoft.com/office/drawing/2014/main" xmlns="" id="{E30F6AB8-29C2-4407-8509-7D2EB1ED5DA2}"/>
                </a:ext>
              </a:extLst>
            </p:cNvPr>
            <p:cNvSpPr/>
            <p:nvPr/>
          </p:nvSpPr>
          <p:spPr>
            <a:xfrm>
              <a:off x="7689056" y="1162889"/>
              <a:ext cx="9525" cy="9525"/>
            </a:xfrm>
            <a:custGeom>
              <a:avLst/>
              <a:gdLst>
                <a:gd name="connsiteX0" fmla="*/ 7144 w 9525"/>
                <a:gd name="connsiteY0" fmla="*/ 11543 h 9525"/>
                <a:gd name="connsiteX1" fmla="*/ 7144 w 9525"/>
                <a:gd name="connsiteY1" fmla="*/ 11543 h 9525"/>
              </a:gdLst>
              <a:ahLst/>
              <a:cxnLst>
                <a:cxn ang="0">
                  <a:pos x="connsiteX0" y="connsiteY0"/>
                </a:cxn>
                <a:cxn ang="0">
                  <a:pos x="connsiteX1" y="connsiteY1"/>
                </a:cxn>
              </a:cxnLst>
              <a:rect l="l" t="t" r="r" b="b"/>
              <a:pathLst>
                <a:path w="9525" h="9525">
                  <a:moveTo>
                    <a:pt x="7144" y="11543"/>
                  </a:moveTo>
                  <a:cubicBezTo>
                    <a:pt x="7144" y="7733"/>
                    <a:pt x="8096" y="3923"/>
                    <a:pt x="7144" y="11543"/>
                  </a:cubicBezTo>
                  <a:close/>
                </a:path>
              </a:pathLst>
            </a:custGeom>
            <a:grpFill/>
            <a:ln w="9525" cap="flat">
              <a:noFill/>
              <a:prstDash val="solid"/>
              <a:miter/>
            </a:ln>
          </p:spPr>
          <p:txBody>
            <a:bodyPr rtlCol="0" anchor="ctr"/>
            <a:lstStyle/>
            <a:p>
              <a:endParaRPr lang="en-US">
                <a:solidFill>
                  <a:prstClr val="black"/>
                </a:solidFill>
              </a:endParaRPr>
            </a:p>
          </p:txBody>
        </p:sp>
        <p:sp>
          <p:nvSpPr>
            <p:cNvPr id="983" name="Freeform: Shape 982">
              <a:extLst>
                <a:ext uri="{FF2B5EF4-FFF2-40B4-BE49-F238E27FC236}">
                  <a16:creationId xmlns:a16="http://schemas.microsoft.com/office/drawing/2014/main" xmlns="" id="{6481E052-8869-49DA-B1A8-57148E271F4D}"/>
                </a:ext>
              </a:extLst>
            </p:cNvPr>
            <p:cNvSpPr/>
            <p:nvPr/>
          </p:nvSpPr>
          <p:spPr>
            <a:xfrm>
              <a:off x="7698581" y="1153953"/>
              <a:ext cx="9525" cy="9525"/>
            </a:xfrm>
            <a:custGeom>
              <a:avLst/>
              <a:gdLst>
                <a:gd name="connsiteX0" fmla="*/ 7144 w 9525"/>
                <a:gd name="connsiteY0" fmla="*/ 10954 h 9525"/>
                <a:gd name="connsiteX1" fmla="*/ 10954 w 9525"/>
                <a:gd name="connsiteY1" fmla="*/ 7144 h 9525"/>
                <a:gd name="connsiteX2" fmla="*/ 7144 w 9525"/>
                <a:gd name="connsiteY2" fmla="*/ 10954 h 9525"/>
              </a:gdLst>
              <a:ahLst/>
              <a:cxnLst>
                <a:cxn ang="0">
                  <a:pos x="connsiteX0" y="connsiteY0"/>
                </a:cxn>
                <a:cxn ang="0">
                  <a:pos x="connsiteX1" y="connsiteY1"/>
                </a:cxn>
                <a:cxn ang="0">
                  <a:pos x="connsiteX2" y="connsiteY2"/>
                </a:cxn>
              </a:cxnLst>
              <a:rect l="l" t="t" r="r" b="b"/>
              <a:pathLst>
                <a:path w="9525" h="9525">
                  <a:moveTo>
                    <a:pt x="7144" y="10954"/>
                  </a:moveTo>
                  <a:cubicBezTo>
                    <a:pt x="8096" y="10001"/>
                    <a:pt x="10001" y="9049"/>
                    <a:pt x="10954" y="7144"/>
                  </a:cubicBezTo>
                  <a:lnTo>
                    <a:pt x="7144" y="10954"/>
                  </a:lnTo>
                  <a:close/>
                </a:path>
              </a:pathLst>
            </a:custGeom>
            <a:grpFill/>
            <a:ln w="9525" cap="flat">
              <a:noFill/>
              <a:prstDash val="solid"/>
              <a:miter/>
            </a:ln>
          </p:spPr>
          <p:txBody>
            <a:bodyPr rtlCol="0" anchor="ctr"/>
            <a:lstStyle/>
            <a:p>
              <a:endParaRPr lang="en-US">
                <a:solidFill>
                  <a:prstClr val="black"/>
                </a:solidFill>
              </a:endParaRPr>
            </a:p>
          </p:txBody>
        </p:sp>
        <p:sp>
          <p:nvSpPr>
            <p:cNvPr id="984" name="Freeform: Shape 983">
              <a:extLst>
                <a:ext uri="{FF2B5EF4-FFF2-40B4-BE49-F238E27FC236}">
                  <a16:creationId xmlns:a16="http://schemas.microsoft.com/office/drawing/2014/main" xmlns="" id="{3160EF07-1346-4794-9140-CF3BBF6BD866}"/>
                </a:ext>
              </a:extLst>
            </p:cNvPr>
            <p:cNvSpPr/>
            <p:nvPr/>
          </p:nvSpPr>
          <p:spPr>
            <a:xfrm>
              <a:off x="7695724" y="115712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1571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985" name="Freeform: Shape 984">
              <a:extLst>
                <a:ext uri="{FF2B5EF4-FFF2-40B4-BE49-F238E27FC236}">
                  <a16:creationId xmlns:a16="http://schemas.microsoft.com/office/drawing/2014/main" xmlns="" id="{CBE15B09-85C2-483D-BC50-511BD82FAC66}"/>
                </a:ext>
              </a:extLst>
            </p:cNvPr>
            <p:cNvSpPr/>
            <p:nvPr/>
          </p:nvSpPr>
          <p:spPr>
            <a:xfrm>
              <a:off x="7691914" y="1162823"/>
              <a:ext cx="19050" cy="9525"/>
            </a:xfrm>
            <a:custGeom>
              <a:avLst/>
              <a:gdLst>
                <a:gd name="connsiteX0" fmla="*/ 7144 w 19050"/>
                <a:gd name="connsiteY0" fmla="*/ 8751 h 9525"/>
                <a:gd name="connsiteX1" fmla="*/ 7144 w 19050"/>
                <a:gd name="connsiteY1" fmla="*/ 8751 h 9525"/>
              </a:gdLst>
              <a:ahLst/>
              <a:cxnLst>
                <a:cxn ang="0">
                  <a:pos x="connsiteX0" y="connsiteY0"/>
                </a:cxn>
                <a:cxn ang="0">
                  <a:pos x="connsiteX1" y="connsiteY1"/>
                </a:cxn>
              </a:cxnLst>
              <a:rect l="l" t="t" r="r" b="b"/>
              <a:pathLst>
                <a:path w="19050" h="9525">
                  <a:moveTo>
                    <a:pt x="7144" y="8751"/>
                  </a:moveTo>
                  <a:cubicBezTo>
                    <a:pt x="12859" y="11609"/>
                    <a:pt x="21431" y="3989"/>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986" name="Freeform: Shape 985">
              <a:extLst>
                <a:ext uri="{FF2B5EF4-FFF2-40B4-BE49-F238E27FC236}">
                  <a16:creationId xmlns:a16="http://schemas.microsoft.com/office/drawing/2014/main" xmlns="" id="{6764434A-A273-4D9A-AB17-A31E8518EBCE}"/>
                </a:ext>
              </a:extLst>
            </p:cNvPr>
            <p:cNvSpPr/>
            <p:nvPr/>
          </p:nvSpPr>
          <p:spPr>
            <a:xfrm>
              <a:off x="7517606" y="1176886"/>
              <a:ext cx="9525" cy="9525"/>
            </a:xfrm>
            <a:custGeom>
              <a:avLst/>
              <a:gdLst>
                <a:gd name="connsiteX0" fmla="*/ 7144 w 9525"/>
                <a:gd name="connsiteY0" fmla="*/ 11833 h 9525"/>
                <a:gd name="connsiteX1" fmla="*/ 7144 w 9525"/>
                <a:gd name="connsiteY1" fmla="*/ 11833 h 9525"/>
              </a:gdLst>
              <a:ahLst/>
              <a:cxnLst>
                <a:cxn ang="0">
                  <a:pos x="connsiteX0" y="connsiteY0"/>
                </a:cxn>
                <a:cxn ang="0">
                  <a:pos x="connsiteX1" y="connsiteY1"/>
                </a:cxn>
              </a:cxnLst>
              <a:rect l="l" t="t" r="r" b="b"/>
              <a:pathLst>
                <a:path w="9525" h="9525">
                  <a:moveTo>
                    <a:pt x="7144" y="11833"/>
                  </a:moveTo>
                  <a:cubicBezTo>
                    <a:pt x="9049" y="2308"/>
                    <a:pt x="7144" y="9928"/>
                    <a:pt x="71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987" name="Freeform: Shape 986">
              <a:extLst>
                <a:ext uri="{FF2B5EF4-FFF2-40B4-BE49-F238E27FC236}">
                  <a16:creationId xmlns:a16="http://schemas.microsoft.com/office/drawing/2014/main" xmlns="" id="{8BB19824-C096-40E7-9344-81C458A661C9}"/>
                </a:ext>
              </a:extLst>
            </p:cNvPr>
            <p:cNvSpPr/>
            <p:nvPr/>
          </p:nvSpPr>
          <p:spPr>
            <a:xfrm>
              <a:off x="7534751" y="117109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88" name="Freeform: Shape 987">
              <a:extLst>
                <a:ext uri="{FF2B5EF4-FFF2-40B4-BE49-F238E27FC236}">
                  <a16:creationId xmlns:a16="http://schemas.microsoft.com/office/drawing/2014/main" xmlns="" id="{49D31495-AF79-4278-A6D8-21ED62C10928}"/>
                </a:ext>
              </a:extLst>
            </p:cNvPr>
            <p:cNvSpPr/>
            <p:nvPr/>
          </p:nvSpPr>
          <p:spPr>
            <a:xfrm>
              <a:off x="7529036" y="1143476"/>
              <a:ext cx="19050" cy="38100"/>
            </a:xfrm>
            <a:custGeom>
              <a:avLst/>
              <a:gdLst>
                <a:gd name="connsiteX0" fmla="*/ 7144 w 19050"/>
                <a:gd name="connsiteY0" fmla="*/ 7144 h 38100"/>
                <a:gd name="connsiteX1" fmla="*/ 13811 w 19050"/>
                <a:gd name="connsiteY1" fmla="*/ 34766 h 38100"/>
                <a:gd name="connsiteX2" fmla="*/ 7144 w 19050"/>
                <a:gd name="connsiteY2" fmla="*/ 7144 h 38100"/>
              </a:gdLst>
              <a:ahLst/>
              <a:cxnLst>
                <a:cxn ang="0">
                  <a:pos x="connsiteX0" y="connsiteY0"/>
                </a:cxn>
                <a:cxn ang="0">
                  <a:pos x="connsiteX1" y="connsiteY1"/>
                </a:cxn>
                <a:cxn ang="0">
                  <a:pos x="connsiteX2" y="connsiteY2"/>
                </a:cxn>
              </a:cxnLst>
              <a:rect l="l" t="t" r="r" b="b"/>
              <a:pathLst>
                <a:path w="19050" h="38100">
                  <a:moveTo>
                    <a:pt x="7144" y="7144"/>
                  </a:moveTo>
                  <a:cubicBezTo>
                    <a:pt x="13811" y="9049"/>
                    <a:pt x="13811" y="23336"/>
                    <a:pt x="13811" y="34766"/>
                  </a:cubicBezTo>
                  <a:cubicBezTo>
                    <a:pt x="25241" y="10954"/>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9" name="Freeform: Shape 988">
              <a:extLst>
                <a:ext uri="{FF2B5EF4-FFF2-40B4-BE49-F238E27FC236}">
                  <a16:creationId xmlns:a16="http://schemas.microsoft.com/office/drawing/2014/main" xmlns="" id="{78AE40B7-BB50-4CD1-B133-C2BE04709FC0}"/>
                </a:ext>
              </a:extLst>
            </p:cNvPr>
            <p:cNvSpPr/>
            <p:nvPr/>
          </p:nvSpPr>
          <p:spPr>
            <a:xfrm>
              <a:off x="7516654" y="11387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7144" y="8096"/>
                    <a:pt x="7144" y="9049"/>
                  </a:cubicBezTo>
                  <a:cubicBezTo>
                    <a:pt x="9049" y="1190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0" name="Freeform: Shape 989">
              <a:extLst>
                <a:ext uri="{FF2B5EF4-FFF2-40B4-BE49-F238E27FC236}">
                  <a16:creationId xmlns:a16="http://schemas.microsoft.com/office/drawing/2014/main" xmlns="" id="{8EE9DE69-03FD-45DD-93D8-DB933FC1C334}"/>
                </a:ext>
              </a:extLst>
            </p:cNvPr>
            <p:cNvSpPr/>
            <p:nvPr/>
          </p:nvSpPr>
          <p:spPr>
            <a:xfrm>
              <a:off x="7593057" y="1163019"/>
              <a:ext cx="9525" cy="9525"/>
            </a:xfrm>
            <a:custGeom>
              <a:avLst/>
              <a:gdLst>
                <a:gd name="connsiteX0" fmla="*/ 10751 w 9525"/>
                <a:gd name="connsiteY0" fmla="*/ 11413 h 9525"/>
                <a:gd name="connsiteX1" fmla="*/ 10751 w 9525"/>
                <a:gd name="connsiteY1" fmla="*/ 11413 h 9525"/>
              </a:gdLst>
              <a:ahLst/>
              <a:cxnLst>
                <a:cxn ang="0">
                  <a:pos x="connsiteX0" y="connsiteY0"/>
                </a:cxn>
                <a:cxn ang="0">
                  <a:pos x="connsiteX1" y="connsiteY1"/>
                </a:cxn>
              </a:cxnLst>
              <a:rect l="l" t="t" r="r" b="b"/>
              <a:pathLst>
                <a:path w="9525" h="9525">
                  <a:moveTo>
                    <a:pt x="10751" y="11413"/>
                  </a:moveTo>
                  <a:cubicBezTo>
                    <a:pt x="5036" y="2841"/>
                    <a:pt x="6941" y="9508"/>
                    <a:pt x="10751" y="11413"/>
                  </a:cubicBezTo>
                  <a:close/>
                </a:path>
              </a:pathLst>
            </a:custGeom>
            <a:grpFill/>
            <a:ln w="9525" cap="flat">
              <a:noFill/>
              <a:prstDash val="solid"/>
              <a:miter/>
            </a:ln>
          </p:spPr>
          <p:txBody>
            <a:bodyPr rtlCol="0" anchor="ctr"/>
            <a:lstStyle/>
            <a:p>
              <a:endParaRPr lang="en-US">
                <a:solidFill>
                  <a:prstClr val="black"/>
                </a:solidFill>
              </a:endParaRPr>
            </a:p>
          </p:txBody>
        </p:sp>
        <p:sp>
          <p:nvSpPr>
            <p:cNvPr id="991" name="Freeform: Shape 990">
              <a:extLst>
                <a:ext uri="{FF2B5EF4-FFF2-40B4-BE49-F238E27FC236}">
                  <a16:creationId xmlns:a16="http://schemas.microsoft.com/office/drawing/2014/main" xmlns="" id="{9CC23C66-1382-4663-AE0F-C6E71B35F895}"/>
                </a:ext>
              </a:extLst>
            </p:cNvPr>
            <p:cNvSpPr/>
            <p:nvPr/>
          </p:nvSpPr>
          <p:spPr>
            <a:xfrm>
              <a:off x="7590949"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7144"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92" name="Freeform: Shape 991">
              <a:extLst>
                <a:ext uri="{FF2B5EF4-FFF2-40B4-BE49-F238E27FC236}">
                  <a16:creationId xmlns:a16="http://schemas.microsoft.com/office/drawing/2014/main" xmlns="" id="{8AAA6F7F-8F73-49A0-8BB3-7E41F6AEE6AA}"/>
                </a:ext>
              </a:extLst>
            </p:cNvPr>
            <p:cNvSpPr/>
            <p:nvPr/>
          </p:nvSpPr>
          <p:spPr>
            <a:xfrm>
              <a:off x="7596902" y="116824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3" name="Freeform: Shape 992">
              <a:extLst>
                <a:ext uri="{FF2B5EF4-FFF2-40B4-BE49-F238E27FC236}">
                  <a16:creationId xmlns:a16="http://schemas.microsoft.com/office/drawing/2014/main" xmlns="" id="{736DDA6F-D3A3-400F-9167-135B7991EE41}"/>
                </a:ext>
              </a:extLst>
            </p:cNvPr>
            <p:cNvSpPr/>
            <p:nvPr/>
          </p:nvSpPr>
          <p:spPr>
            <a:xfrm>
              <a:off x="7710011" y="1143476"/>
              <a:ext cx="9525" cy="9525"/>
            </a:xfrm>
            <a:custGeom>
              <a:avLst/>
              <a:gdLst>
                <a:gd name="connsiteX0" fmla="*/ 7144 w 9525"/>
                <a:gd name="connsiteY0" fmla="*/ 10001 h 9525"/>
                <a:gd name="connsiteX1" fmla="*/ 10001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9049" y="11906"/>
                    <a:pt x="10001" y="8096"/>
                    <a:pt x="10001" y="7144"/>
                  </a:cubicBezTo>
                  <a:cubicBezTo>
                    <a:pt x="8096" y="7144"/>
                    <a:pt x="7144" y="8096"/>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94" name="Freeform: Shape 993">
              <a:extLst>
                <a:ext uri="{FF2B5EF4-FFF2-40B4-BE49-F238E27FC236}">
                  <a16:creationId xmlns:a16="http://schemas.microsoft.com/office/drawing/2014/main" xmlns="" id="{FEF13EFA-A214-4226-9408-358878BEEF29}"/>
                </a:ext>
              </a:extLst>
            </p:cNvPr>
            <p:cNvSpPr/>
            <p:nvPr/>
          </p:nvSpPr>
          <p:spPr>
            <a:xfrm>
              <a:off x="7750969" y="1052036"/>
              <a:ext cx="9525" cy="9525"/>
            </a:xfrm>
            <a:custGeom>
              <a:avLst/>
              <a:gdLst>
                <a:gd name="connsiteX0" fmla="*/ 7144 w 9525"/>
                <a:gd name="connsiteY0" fmla="*/ 8096 h 9525"/>
                <a:gd name="connsiteX1" fmla="*/ 10001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10001" y="7144"/>
                  </a:ln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5" name="Freeform: Shape 994">
              <a:extLst>
                <a:ext uri="{FF2B5EF4-FFF2-40B4-BE49-F238E27FC236}">
                  <a16:creationId xmlns:a16="http://schemas.microsoft.com/office/drawing/2014/main" xmlns="" id="{8D24D5C3-CAB3-417D-AA77-A357DC6994FA}"/>
                </a:ext>
              </a:extLst>
            </p:cNvPr>
            <p:cNvSpPr/>
            <p:nvPr/>
          </p:nvSpPr>
          <p:spPr>
            <a:xfrm>
              <a:off x="7700486" y="96059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7144"/>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6" name="Freeform: Shape 995">
              <a:extLst>
                <a:ext uri="{FF2B5EF4-FFF2-40B4-BE49-F238E27FC236}">
                  <a16:creationId xmlns:a16="http://schemas.microsoft.com/office/drawing/2014/main" xmlns="" id="{F4B3DC50-03B6-4A40-9302-56558D3B4F45}"/>
                </a:ext>
              </a:extLst>
            </p:cNvPr>
            <p:cNvSpPr/>
            <p:nvPr/>
          </p:nvSpPr>
          <p:spPr>
            <a:xfrm>
              <a:off x="7696676" y="954246"/>
              <a:ext cx="9525" cy="19050"/>
            </a:xfrm>
            <a:custGeom>
              <a:avLst/>
              <a:gdLst>
                <a:gd name="connsiteX0" fmla="*/ 10954 w 9525"/>
                <a:gd name="connsiteY0" fmla="*/ 13494 h 19050"/>
                <a:gd name="connsiteX1" fmla="*/ 10954 w 9525"/>
                <a:gd name="connsiteY1" fmla="*/ 13494 h 19050"/>
              </a:gdLst>
              <a:ahLst/>
              <a:cxnLst>
                <a:cxn ang="0">
                  <a:pos x="connsiteX0" y="connsiteY0"/>
                </a:cxn>
                <a:cxn ang="0">
                  <a:pos x="connsiteX1" y="connsiteY1"/>
                </a:cxn>
              </a:cxnLst>
              <a:rect l="l" t="t" r="r" b="b"/>
              <a:pathLst>
                <a:path w="9525" h="19050">
                  <a:moveTo>
                    <a:pt x="10954" y="13494"/>
                  </a:moveTo>
                  <a:cubicBezTo>
                    <a:pt x="2381" y="-794"/>
                    <a:pt x="10954" y="13494"/>
                    <a:pt x="10954" y="13494"/>
                  </a:cubicBezTo>
                  <a:close/>
                </a:path>
              </a:pathLst>
            </a:custGeom>
            <a:grpFill/>
            <a:ln w="9525" cap="flat">
              <a:noFill/>
              <a:prstDash val="solid"/>
              <a:miter/>
            </a:ln>
          </p:spPr>
          <p:txBody>
            <a:bodyPr rtlCol="0" anchor="ctr"/>
            <a:lstStyle/>
            <a:p>
              <a:endParaRPr lang="en-US">
                <a:solidFill>
                  <a:prstClr val="black"/>
                </a:solidFill>
              </a:endParaRPr>
            </a:p>
          </p:txBody>
        </p:sp>
        <p:sp>
          <p:nvSpPr>
            <p:cNvPr id="997" name="Freeform: Shape 996">
              <a:extLst>
                <a:ext uri="{FF2B5EF4-FFF2-40B4-BE49-F238E27FC236}">
                  <a16:creationId xmlns:a16="http://schemas.microsoft.com/office/drawing/2014/main" xmlns="" id="{072C33C2-30C6-44EC-8907-1C015430F702}"/>
                </a:ext>
              </a:extLst>
            </p:cNvPr>
            <p:cNvSpPr/>
            <p:nvPr/>
          </p:nvSpPr>
          <p:spPr>
            <a:xfrm>
              <a:off x="7580573" y="1056872"/>
              <a:ext cx="19050" cy="19050"/>
            </a:xfrm>
            <a:custGeom>
              <a:avLst/>
              <a:gdLst>
                <a:gd name="connsiteX0" fmla="*/ 8947 w 19050"/>
                <a:gd name="connsiteY0" fmla="*/ 17547 h 19050"/>
                <a:gd name="connsiteX1" fmla="*/ 8947 w 19050"/>
                <a:gd name="connsiteY1" fmla="*/ 17547 h 19050"/>
              </a:gdLst>
              <a:ahLst/>
              <a:cxnLst>
                <a:cxn ang="0">
                  <a:pos x="connsiteX0" y="connsiteY0"/>
                </a:cxn>
                <a:cxn ang="0">
                  <a:pos x="connsiteX1" y="connsiteY1"/>
                </a:cxn>
              </a:cxnLst>
              <a:rect l="l" t="t" r="r" b="b"/>
              <a:pathLst>
                <a:path w="19050" h="19050">
                  <a:moveTo>
                    <a:pt x="8947" y="17547"/>
                  </a:moveTo>
                  <a:cubicBezTo>
                    <a:pt x="26092" y="-4360"/>
                    <a:pt x="375" y="14690"/>
                    <a:pt x="8947" y="17547"/>
                  </a:cubicBezTo>
                  <a:close/>
                </a:path>
              </a:pathLst>
            </a:custGeom>
            <a:grpFill/>
            <a:ln w="9525" cap="flat">
              <a:noFill/>
              <a:prstDash val="solid"/>
              <a:miter/>
            </a:ln>
          </p:spPr>
          <p:txBody>
            <a:bodyPr rtlCol="0" anchor="ctr"/>
            <a:lstStyle/>
            <a:p>
              <a:endParaRPr lang="en-US">
                <a:solidFill>
                  <a:prstClr val="black"/>
                </a:solidFill>
              </a:endParaRPr>
            </a:p>
          </p:txBody>
        </p:sp>
        <p:sp>
          <p:nvSpPr>
            <p:cNvPr id="998" name="Freeform: Shape 997">
              <a:extLst>
                <a:ext uri="{FF2B5EF4-FFF2-40B4-BE49-F238E27FC236}">
                  <a16:creationId xmlns:a16="http://schemas.microsoft.com/office/drawing/2014/main" xmlns="" id="{3B020B52-72A6-4B4C-9EA9-154C8C3AB46E}"/>
                </a:ext>
              </a:extLst>
            </p:cNvPr>
            <p:cNvSpPr/>
            <p:nvPr/>
          </p:nvSpPr>
          <p:spPr>
            <a:xfrm>
              <a:off x="7566636" y="1053048"/>
              <a:ext cx="28575" cy="28575"/>
            </a:xfrm>
            <a:custGeom>
              <a:avLst/>
              <a:gdLst>
                <a:gd name="connsiteX0" fmla="*/ 12407 w 28575"/>
                <a:gd name="connsiteY0" fmla="*/ 10894 h 28575"/>
                <a:gd name="connsiteX1" fmla="*/ 22884 w 28575"/>
                <a:gd name="connsiteY1" fmla="*/ 28039 h 28575"/>
                <a:gd name="connsiteX2" fmla="*/ 12407 w 28575"/>
                <a:gd name="connsiteY2" fmla="*/ 10894 h 28575"/>
              </a:gdLst>
              <a:ahLst/>
              <a:cxnLst>
                <a:cxn ang="0">
                  <a:pos x="connsiteX0" y="connsiteY0"/>
                </a:cxn>
                <a:cxn ang="0">
                  <a:pos x="connsiteX1" y="connsiteY1"/>
                </a:cxn>
                <a:cxn ang="0">
                  <a:pos x="connsiteX2" y="connsiteY2"/>
                </a:cxn>
              </a:cxnLst>
              <a:rect l="l" t="t" r="r" b="b"/>
              <a:pathLst>
                <a:path w="28575" h="28575">
                  <a:moveTo>
                    <a:pt x="12407" y="10894"/>
                  </a:moveTo>
                  <a:cubicBezTo>
                    <a:pt x="20979" y="31849"/>
                    <a:pt x="7644" y="16609"/>
                    <a:pt x="22884" y="28039"/>
                  </a:cubicBezTo>
                  <a:cubicBezTo>
                    <a:pt x="25742" y="13752"/>
                    <a:pt x="-4738" y="417"/>
                    <a:pt x="12407" y="10894"/>
                  </a:cubicBezTo>
                  <a:close/>
                </a:path>
              </a:pathLst>
            </a:custGeom>
            <a:grpFill/>
            <a:ln w="9525" cap="flat">
              <a:noFill/>
              <a:prstDash val="solid"/>
              <a:miter/>
            </a:ln>
          </p:spPr>
          <p:txBody>
            <a:bodyPr rtlCol="0" anchor="ctr"/>
            <a:lstStyle/>
            <a:p>
              <a:endParaRPr lang="en-US">
                <a:solidFill>
                  <a:prstClr val="black"/>
                </a:solidFill>
              </a:endParaRPr>
            </a:p>
          </p:txBody>
        </p:sp>
        <p:sp>
          <p:nvSpPr>
            <p:cNvPr id="999" name="Freeform: Shape 998">
              <a:extLst>
                <a:ext uri="{FF2B5EF4-FFF2-40B4-BE49-F238E27FC236}">
                  <a16:creationId xmlns:a16="http://schemas.microsoft.com/office/drawing/2014/main" xmlns="" id="{77C7D88B-00B5-48A5-AF60-E1208E1586BB}"/>
                </a:ext>
              </a:extLst>
            </p:cNvPr>
            <p:cNvSpPr/>
            <p:nvPr/>
          </p:nvSpPr>
          <p:spPr>
            <a:xfrm>
              <a:off x="7581424" y="10672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00" name="Freeform: Shape 999">
              <a:extLst>
                <a:ext uri="{FF2B5EF4-FFF2-40B4-BE49-F238E27FC236}">
                  <a16:creationId xmlns:a16="http://schemas.microsoft.com/office/drawing/2014/main" xmlns="" id="{792160CA-F1F3-479E-BB18-9593C32C7921}"/>
                </a:ext>
              </a:extLst>
            </p:cNvPr>
            <p:cNvSpPr/>
            <p:nvPr/>
          </p:nvSpPr>
          <p:spPr>
            <a:xfrm>
              <a:off x="7230917" y="1195848"/>
              <a:ext cx="19050" cy="9525"/>
            </a:xfrm>
            <a:custGeom>
              <a:avLst/>
              <a:gdLst>
                <a:gd name="connsiteX0" fmla="*/ 9988 w 19050"/>
                <a:gd name="connsiteY0" fmla="*/ 9064 h 9525"/>
                <a:gd name="connsiteX1" fmla="*/ 9988 w 19050"/>
                <a:gd name="connsiteY1" fmla="*/ 9064 h 9525"/>
              </a:gdLst>
              <a:ahLst/>
              <a:cxnLst>
                <a:cxn ang="0">
                  <a:pos x="connsiteX0" y="connsiteY0"/>
                </a:cxn>
                <a:cxn ang="0">
                  <a:pos x="connsiteX1" y="connsiteY1"/>
                </a:cxn>
              </a:cxnLst>
              <a:rect l="l" t="t" r="r" b="b"/>
              <a:pathLst>
                <a:path w="19050" h="9525">
                  <a:moveTo>
                    <a:pt x="9988" y="9064"/>
                  </a:moveTo>
                  <a:cubicBezTo>
                    <a:pt x="30943" y="4302"/>
                    <a:pt x="-2394" y="10017"/>
                    <a:pt x="9988" y="9064"/>
                  </a:cubicBezTo>
                  <a:close/>
                </a:path>
              </a:pathLst>
            </a:custGeom>
            <a:grpFill/>
            <a:ln w="9525" cap="flat">
              <a:noFill/>
              <a:prstDash val="solid"/>
              <a:miter/>
            </a:ln>
          </p:spPr>
          <p:txBody>
            <a:bodyPr rtlCol="0" anchor="ctr"/>
            <a:lstStyle/>
            <a:p>
              <a:endParaRPr lang="en-US">
                <a:solidFill>
                  <a:prstClr val="black"/>
                </a:solidFill>
              </a:endParaRPr>
            </a:p>
          </p:txBody>
        </p:sp>
        <p:sp>
          <p:nvSpPr>
            <p:cNvPr id="1001" name="Freeform: Shape 1000">
              <a:extLst>
                <a:ext uri="{FF2B5EF4-FFF2-40B4-BE49-F238E27FC236}">
                  <a16:creationId xmlns:a16="http://schemas.microsoft.com/office/drawing/2014/main" xmlns="" id="{0F60EE31-72AE-4824-9A06-766FC75B2FD1}"/>
                </a:ext>
              </a:extLst>
            </p:cNvPr>
            <p:cNvSpPr/>
            <p:nvPr/>
          </p:nvSpPr>
          <p:spPr>
            <a:xfrm>
              <a:off x="7031831" y="11653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9049" y="8096"/>
                    <a:pt x="9049"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02" name="Freeform: Shape 1001">
              <a:extLst>
                <a:ext uri="{FF2B5EF4-FFF2-40B4-BE49-F238E27FC236}">
                  <a16:creationId xmlns:a16="http://schemas.microsoft.com/office/drawing/2014/main" xmlns="" id="{8A7F9ED2-F306-48DF-B6EA-0656841FDD42}"/>
                </a:ext>
              </a:extLst>
            </p:cNvPr>
            <p:cNvSpPr/>
            <p:nvPr/>
          </p:nvSpPr>
          <p:spPr>
            <a:xfrm>
              <a:off x="7225189" y="1207293"/>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8096" y="10954"/>
                    <a:pt x="9049"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3" name="Freeform: Shape 1002">
              <a:extLst>
                <a:ext uri="{FF2B5EF4-FFF2-40B4-BE49-F238E27FC236}">
                  <a16:creationId xmlns:a16="http://schemas.microsoft.com/office/drawing/2014/main" xmlns="" id="{041F3CEC-9986-4770-88AD-A1DC344F3A3D}"/>
                </a:ext>
              </a:extLst>
            </p:cNvPr>
            <p:cNvSpPr/>
            <p:nvPr/>
          </p:nvSpPr>
          <p:spPr>
            <a:xfrm>
              <a:off x="7239159" y="1125669"/>
              <a:ext cx="9525" cy="9525"/>
            </a:xfrm>
            <a:custGeom>
              <a:avLst/>
              <a:gdLst>
                <a:gd name="connsiteX0" fmla="*/ 8414 w 9525"/>
                <a:gd name="connsiteY0" fmla="*/ 7805 h 9525"/>
                <a:gd name="connsiteX1" fmla="*/ 8414 w 9525"/>
                <a:gd name="connsiteY1" fmla="*/ 7805 h 9525"/>
              </a:gdLst>
              <a:ahLst/>
              <a:cxnLst>
                <a:cxn ang="0">
                  <a:pos x="connsiteX0" y="connsiteY0"/>
                </a:cxn>
                <a:cxn ang="0">
                  <a:pos x="connsiteX1" y="connsiteY1"/>
                </a:cxn>
              </a:cxnLst>
              <a:rect l="l" t="t" r="r" b="b"/>
              <a:pathLst>
                <a:path w="9525" h="9525">
                  <a:moveTo>
                    <a:pt x="8414" y="7805"/>
                  </a:moveTo>
                  <a:cubicBezTo>
                    <a:pt x="8414" y="4948"/>
                    <a:pt x="5556" y="12568"/>
                    <a:pt x="841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04" name="Freeform: Shape 1003">
              <a:extLst>
                <a:ext uri="{FF2B5EF4-FFF2-40B4-BE49-F238E27FC236}">
                  <a16:creationId xmlns:a16="http://schemas.microsoft.com/office/drawing/2014/main" xmlns="" id="{DF969692-E2C2-4190-B26B-418BB2E3C920}"/>
                </a:ext>
              </a:extLst>
            </p:cNvPr>
            <p:cNvSpPr/>
            <p:nvPr/>
          </p:nvSpPr>
          <p:spPr>
            <a:xfrm>
              <a:off x="7179469" y="12263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5" name="Freeform: Shape 1004">
              <a:extLst>
                <a:ext uri="{FF2B5EF4-FFF2-40B4-BE49-F238E27FC236}">
                  <a16:creationId xmlns:a16="http://schemas.microsoft.com/office/drawing/2014/main" xmlns="" id="{F1143975-A658-4464-A27E-CF103BD7E31F}"/>
                </a:ext>
              </a:extLst>
            </p:cNvPr>
            <p:cNvSpPr/>
            <p:nvPr/>
          </p:nvSpPr>
          <p:spPr>
            <a:xfrm>
              <a:off x="7255541" y="1094898"/>
              <a:ext cx="19050" cy="19050"/>
            </a:xfrm>
            <a:custGeom>
              <a:avLst/>
              <a:gdLst>
                <a:gd name="connsiteX0" fmla="*/ 13939 w 19050"/>
                <a:gd name="connsiteY0" fmla="*/ 7144 h 19050"/>
                <a:gd name="connsiteX1" fmla="*/ 13939 w 19050"/>
                <a:gd name="connsiteY1" fmla="*/ 7144 h 19050"/>
              </a:gdLst>
              <a:ahLst/>
              <a:cxnLst>
                <a:cxn ang="0">
                  <a:pos x="connsiteX0" y="connsiteY0"/>
                </a:cxn>
                <a:cxn ang="0">
                  <a:pos x="connsiteX1" y="connsiteY1"/>
                </a:cxn>
              </a:cxnLst>
              <a:rect l="l" t="t" r="r" b="b"/>
              <a:pathLst>
                <a:path w="19050" h="19050">
                  <a:moveTo>
                    <a:pt x="13939" y="7144"/>
                  </a:moveTo>
                  <a:cubicBezTo>
                    <a:pt x="12034" y="10001"/>
                    <a:pt x="-349" y="37624"/>
                    <a:pt x="1393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6" name="Freeform: Shape 1005">
              <a:extLst>
                <a:ext uri="{FF2B5EF4-FFF2-40B4-BE49-F238E27FC236}">
                  <a16:creationId xmlns:a16="http://schemas.microsoft.com/office/drawing/2014/main" xmlns="" id="{5CCEF2B0-5F0E-4E34-962C-299074A0BA26}"/>
                </a:ext>
              </a:extLst>
            </p:cNvPr>
            <p:cNvSpPr/>
            <p:nvPr/>
          </p:nvSpPr>
          <p:spPr>
            <a:xfrm>
              <a:off x="7097554" y="11368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7" name="Freeform: Shape 1006">
              <a:extLst>
                <a:ext uri="{FF2B5EF4-FFF2-40B4-BE49-F238E27FC236}">
                  <a16:creationId xmlns:a16="http://schemas.microsoft.com/office/drawing/2014/main" xmlns="" id="{581FE8DD-02A0-4BD9-B4EE-F9F5C2CB0B1A}"/>
                </a:ext>
              </a:extLst>
            </p:cNvPr>
            <p:cNvSpPr/>
            <p:nvPr/>
          </p:nvSpPr>
          <p:spPr>
            <a:xfrm>
              <a:off x="7097554" y="113395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9049"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8" name="Freeform: Shape 1007">
              <a:extLst>
                <a:ext uri="{FF2B5EF4-FFF2-40B4-BE49-F238E27FC236}">
                  <a16:creationId xmlns:a16="http://schemas.microsoft.com/office/drawing/2014/main" xmlns="" id="{746A776F-A929-4322-94B5-6D0DDD0B4023}"/>
                </a:ext>
              </a:extLst>
            </p:cNvPr>
            <p:cNvSpPr/>
            <p:nvPr/>
          </p:nvSpPr>
          <p:spPr>
            <a:xfrm>
              <a:off x="7227623" y="1203483"/>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857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9" name="Freeform: Shape 1008">
              <a:extLst>
                <a:ext uri="{FF2B5EF4-FFF2-40B4-BE49-F238E27FC236}">
                  <a16:creationId xmlns:a16="http://schemas.microsoft.com/office/drawing/2014/main" xmlns="" id="{4B02E723-3962-4CC7-920B-6E72826D8504}"/>
                </a:ext>
              </a:extLst>
            </p:cNvPr>
            <p:cNvSpPr/>
            <p:nvPr/>
          </p:nvSpPr>
          <p:spPr>
            <a:xfrm>
              <a:off x="7231856" y="1182763"/>
              <a:ext cx="9525" cy="9525"/>
            </a:xfrm>
            <a:custGeom>
              <a:avLst/>
              <a:gdLst>
                <a:gd name="connsiteX0" fmla="*/ 7144 w 9525"/>
                <a:gd name="connsiteY0" fmla="*/ 11671 h 9525"/>
                <a:gd name="connsiteX1" fmla="*/ 7144 w 9525"/>
                <a:gd name="connsiteY1" fmla="*/ 11671 h 9525"/>
              </a:gdLst>
              <a:ahLst/>
              <a:cxnLst>
                <a:cxn ang="0">
                  <a:pos x="connsiteX0" y="connsiteY0"/>
                </a:cxn>
                <a:cxn ang="0">
                  <a:pos x="connsiteX1" y="connsiteY1"/>
                </a:cxn>
              </a:cxnLst>
              <a:rect l="l" t="t" r="r" b="b"/>
              <a:pathLst>
                <a:path w="9525" h="9525">
                  <a:moveTo>
                    <a:pt x="7144" y="11671"/>
                  </a:moveTo>
                  <a:cubicBezTo>
                    <a:pt x="10954" y="8814"/>
                    <a:pt x="13811" y="3099"/>
                    <a:pt x="7144" y="11671"/>
                  </a:cubicBezTo>
                  <a:close/>
                </a:path>
              </a:pathLst>
            </a:custGeom>
            <a:grpFill/>
            <a:ln w="9525" cap="flat">
              <a:noFill/>
              <a:prstDash val="solid"/>
              <a:miter/>
            </a:ln>
          </p:spPr>
          <p:txBody>
            <a:bodyPr rtlCol="0" anchor="ctr"/>
            <a:lstStyle/>
            <a:p>
              <a:endParaRPr lang="en-US">
                <a:solidFill>
                  <a:prstClr val="black"/>
                </a:solidFill>
              </a:endParaRPr>
            </a:p>
          </p:txBody>
        </p:sp>
        <p:sp>
          <p:nvSpPr>
            <p:cNvPr id="1010" name="Freeform: Shape 1009">
              <a:extLst>
                <a:ext uri="{FF2B5EF4-FFF2-40B4-BE49-F238E27FC236}">
                  <a16:creationId xmlns:a16="http://schemas.microsoft.com/office/drawing/2014/main" xmlns="" id="{A182C21B-035F-4AA5-B8EE-AC3FDAA88D84}"/>
                </a:ext>
              </a:extLst>
            </p:cNvPr>
            <p:cNvSpPr/>
            <p:nvPr/>
          </p:nvSpPr>
          <p:spPr>
            <a:xfrm>
              <a:off x="7164932" y="1200626"/>
              <a:ext cx="66675" cy="66675"/>
            </a:xfrm>
            <a:custGeom>
              <a:avLst/>
              <a:gdLst>
                <a:gd name="connsiteX0" fmla="*/ 27395 w 66675"/>
                <a:gd name="connsiteY0" fmla="*/ 36671 h 66675"/>
                <a:gd name="connsiteX1" fmla="*/ 18823 w 66675"/>
                <a:gd name="connsiteY1" fmla="*/ 49054 h 66675"/>
                <a:gd name="connsiteX2" fmla="*/ 7393 w 66675"/>
                <a:gd name="connsiteY2" fmla="*/ 59531 h 66675"/>
                <a:gd name="connsiteX3" fmla="*/ 66448 w 66675"/>
                <a:gd name="connsiteY3" fmla="*/ 19526 h 66675"/>
                <a:gd name="connsiteX4" fmla="*/ 65495 w 66675"/>
                <a:gd name="connsiteY4" fmla="*/ 10001 h 66675"/>
                <a:gd name="connsiteX5" fmla="*/ 58828 w 66675"/>
                <a:gd name="connsiteY5" fmla="*/ 7144 h 66675"/>
                <a:gd name="connsiteX6" fmla="*/ 27395 w 66675"/>
                <a:gd name="connsiteY6" fmla="*/ 3667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66675">
                  <a:moveTo>
                    <a:pt x="27395" y="36671"/>
                  </a:moveTo>
                  <a:cubicBezTo>
                    <a:pt x="40730" y="35719"/>
                    <a:pt x="7393" y="37624"/>
                    <a:pt x="18823" y="49054"/>
                  </a:cubicBezTo>
                  <a:cubicBezTo>
                    <a:pt x="15013" y="36671"/>
                    <a:pt x="5488" y="38576"/>
                    <a:pt x="7393" y="59531"/>
                  </a:cubicBezTo>
                  <a:cubicBezTo>
                    <a:pt x="9298" y="66199"/>
                    <a:pt x="47398" y="37624"/>
                    <a:pt x="66448" y="19526"/>
                  </a:cubicBezTo>
                  <a:cubicBezTo>
                    <a:pt x="62638" y="24289"/>
                    <a:pt x="62638" y="21431"/>
                    <a:pt x="65495" y="10001"/>
                  </a:cubicBezTo>
                  <a:cubicBezTo>
                    <a:pt x="60733" y="22384"/>
                    <a:pt x="58828" y="21431"/>
                    <a:pt x="58828" y="7144"/>
                  </a:cubicBezTo>
                  <a:cubicBezTo>
                    <a:pt x="24538" y="34766"/>
                    <a:pt x="38825" y="27146"/>
                    <a:pt x="27395" y="36671"/>
                  </a:cubicBezTo>
                  <a:close/>
                </a:path>
              </a:pathLst>
            </a:custGeom>
            <a:grpFill/>
            <a:ln w="9525" cap="flat">
              <a:noFill/>
              <a:prstDash val="solid"/>
              <a:miter/>
            </a:ln>
          </p:spPr>
          <p:txBody>
            <a:bodyPr rtlCol="0" anchor="ctr"/>
            <a:lstStyle/>
            <a:p>
              <a:endParaRPr lang="en-US">
                <a:solidFill>
                  <a:prstClr val="black"/>
                </a:solidFill>
              </a:endParaRPr>
            </a:p>
          </p:txBody>
        </p:sp>
        <p:sp>
          <p:nvSpPr>
            <p:cNvPr id="1011" name="Freeform: Shape 1010">
              <a:extLst>
                <a:ext uri="{FF2B5EF4-FFF2-40B4-BE49-F238E27FC236}">
                  <a16:creationId xmlns:a16="http://schemas.microsoft.com/office/drawing/2014/main" xmlns="" id="{A9AAA471-8C88-4F89-ACEE-C51B1481EF61}"/>
                </a:ext>
              </a:extLst>
            </p:cNvPr>
            <p:cNvSpPr/>
            <p:nvPr/>
          </p:nvSpPr>
          <p:spPr>
            <a:xfrm>
              <a:off x="7204763" y="1214199"/>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7567" y="6906"/>
                    <a:pt x="7567" y="7858"/>
                  </a:cubicBezTo>
                  <a:cubicBezTo>
                    <a:pt x="6615" y="6906"/>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2" name="Freeform: Shape 1011">
              <a:extLst>
                <a:ext uri="{FF2B5EF4-FFF2-40B4-BE49-F238E27FC236}">
                  <a16:creationId xmlns:a16="http://schemas.microsoft.com/office/drawing/2014/main" xmlns="" id="{11C13E8B-92AC-47A8-81BC-3070AEFF2283}"/>
                </a:ext>
              </a:extLst>
            </p:cNvPr>
            <p:cNvSpPr/>
            <p:nvPr/>
          </p:nvSpPr>
          <p:spPr>
            <a:xfrm>
              <a:off x="7192380" y="1220866"/>
              <a:ext cx="9525" cy="9525"/>
            </a:xfrm>
            <a:custGeom>
              <a:avLst/>
              <a:gdLst>
                <a:gd name="connsiteX0" fmla="*/ 7567 w 9525"/>
                <a:gd name="connsiteY0" fmla="*/ 7858 h 9525"/>
                <a:gd name="connsiteX1" fmla="*/ 7567 w 9525"/>
                <a:gd name="connsiteY1" fmla="*/ 7858 h 9525"/>
              </a:gdLst>
              <a:ahLst/>
              <a:cxnLst>
                <a:cxn ang="0">
                  <a:pos x="connsiteX0" y="connsiteY0"/>
                </a:cxn>
                <a:cxn ang="0">
                  <a:pos x="connsiteX1" y="connsiteY1"/>
                </a:cxn>
              </a:cxnLst>
              <a:rect l="l" t="t" r="r" b="b"/>
              <a:pathLst>
                <a:path w="9525" h="9525">
                  <a:moveTo>
                    <a:pt x="7567" y="7858"/>
                  </a:moveTo>
                  <a:cubicBezTo>
                    <a:pt x="7567" y="6906"/>
                    <a:pt x="6615" y="6906"/>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3" name="Freeform: Shape 1012">
              <a:extLst>
                <a:ext uri="{FF2B5EF4-FFF2-40B4-BE49-F238E27FC236}">
                  <a16:creationId xmlns:a16="http://schemas.microsoft.com/office/drawing/2014/main" xmlns="" id="{F07AD385-B8D9-41CA-A7C7-54EC36050E13}"/>
                </a:ext>
              </a:extLst>
            </p:cNvPr>
            <p:cNvSpPr/>
            <p:nvPr/>
          </p:nvSpPr>
          <p:spPr>
            <a:xfrm>
              <a:off x="7226141" y="1188023"/>
              <a:ext cx="9525" cy="9525"/>
            </a:xfrm>
            <a:custGeom>
              <a:avLst/>
              <a:gdLst>
                <a:gd name="connsiteX0" fmla="*/ 7144 w 9525"/>
                <a:gd name="connsiteY0" fmla="*/ 11174 h 9525"/>
                <a:gd name="connsiteX1" fmla="*/ 7144 w 9525"/>
                <a:gd name="connsiteY1" fmla="*/ 11174 h 9525"/>
              </a:gdLst>
              <a:ahLst/>
              <a:cxnLst>
                <a:cxn ang="0">
                  <a:pos x="connsiteX0" y="connsiteY0"/>
                </a:cxn>
                <a:cxn ang="0">
                  <a:pos x="connsiteX1" y="connsiteY1"/>
                </a:cxn>
              </a:cxnLst>
              <a:rect l="l" t="t" r="r" b="b"/>
              <a:pathLst>
                <a:path w="9525" h="9525">
                  <a:moveTo>
                    <a:pt x="7144" y="11174"/>
                  </a:moveTo>
                  <a:cubicBezTo>
                    <a:pt x="10001" y="2602"/>
                    <a:pt x="7144" y="10222"/>
                    <a:pt x="7144" y="11174"/>
                  </a:cubicBezTo>
                  <a:close/>
                </a:path>
              </a:pathLst>
            </a:custGeom>
            <a:grpFill/>
            <a:ln w="9525" cap="flat">
              <a:noFill/>
              <a:prstDash val="solid"/>
              <a:miter/>
            </a:ln>
          </p:spPr>
          <p:txBody>
            <a:bodyPr rtlCol="0" anchor="ctr"/>
            <a:lstStyle/>
            <a:p>
              <a:endParaRPr lang="en-US">
                <a:solidFill>
                  <a:prstClr val="black"/>
                </a:solidFill>
              </a:endParaRPr>
            </a:p>
          </p:txBody>
        </p:sp>
        <p:sp>
          <p:nvSpPr>
            <p:cNvPr id="1014" name="Freeform: Shape 1013">
              <a:extLst>
                <a:ext uri="{FF2B5EF4-FFF2-40B4-BE49-F238E27FC236}">
                  <a16:creationId xmlns:a16="http://schemas.microsoft.com/office/drawing/2014/main" xmlns="" id="{911FC85F-05BF-4CCE-BC39-FCFA5A9DF046}"/>
                </a:ext>
              </a:extLst>
            </p:cNvPr>
            <p:cNvSpPr/>
            <p:nvPr/>
          </p:nvSpPr>
          <p:spPr>
            <a:xfrm>
              <a:off x="7228046" y="12006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5" name="Freeform: Shape 1014">
              <a:extLst>
                <a:ext uri="{FF2B5EF4-FFF2-40B4-BE49-F238E27FC236}">
                  <a16:creationId xmlns:a16="http://schemas.microsoft.com/office/drawing/2014/main" xmlns="" id="{F8485C98-7BBB-4578-9974-33E7E6998CC1}"/>
                </a:ext>
              </a:extLst>
            </p:cNvPr>
            <p:cNvSpPr/>
            <p:nvPr/>
          </p:nvSpPr>
          <p:spPr>
            <a:xfrm>
              <a:off x="7157561" y="118348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6" name="Freeform: Shape 1015">
              <a:extLst>
                <a:ext uri="{FF2B5EF4-FFF2-40B4-BE49-F238E27FC236}">
                  <a16:creationId xmlns:a16="http://schemas.microsoft.com/office/drawing/2014/main" xmlns="" id="{33342017-E0E1-472E-A9D3-369D3311A49F}"/>
                </a:ext>
              </a:extLst>
            </p:cNvPr>
            <p:cNvSpPr/>
            <p:nvPr/>
          </p:nvSpPr>
          <p:spPr>
            <a:xfrm>
              <a:off x="7176556" y="1203483"/>
              <a:ext cx="38100" cy="28575"/>
            </a:xfrm>
            <a:custGeom>
              <a:avLst/>
              <a:gdLst>
                <a:gd name="connsiteX0" fmla="*/ 7199 w 38100"/>
                <a:gd name="connsiteY0" fmla="*/ 25241 h 28575"/>
                <a:gd name="connsiteX1" fmla="*/ 34822 w 38100"/>
                <a:gd name="connsiteY1" fmla="*/ 17621 h 28575"/>
                <a:gd name="connsiteX2" fmla="*/ 33869 w 38100"/>
                <a:gd name="connsiteY2" fmla="*/ 10001 h 28575"/>
                <a:gd name="connsiteX3" fmla="*/ 29107 w 38100"/>
                <a:gd name="connsiteY3" fmla="*/ 7144 h 28575"/>
                <a:gd name="connsiteX4" fmla="*/ 7199 w 38100"/>
                <a:gd name="connsiteY4" fmla="*/ 25241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7199" y="25241"/>
                  </a:moveTo>
                  <a:cubicBezTo>
                    <a:pt x="11962" y="25241"/>
                    <a:pt x="30059" y="11906"/>
                    <a:pt x="34822" y="17621"/>
                  </a:cubicBezTo>
                  <a:cubicBezTo>
                    <a:pt x="32917" y="14764"/>
                    <a:pt x="32917" y="12859"/>
                    <a:pt x="33869" y="10001"/>
                  </a:cubicBezTo>
                  <a:cubicBezTo>
                    <a:pt x="27202" y="14764"/>
                    <a:pt x="25297" y="13811"/>
                    <a:pt x="29107" y="7144"/>
                  </a:cubicBezTo>
                  <a:cubicBezTo>
                    <a:pt x="17677" y="15716"/>
                    <a:pt x="6247" y="26194"/>
                    <a:pt x="7199" y="25241"/>
                  </a:cubicBezTo>
                  <a:close/>
                </a:path>
              </a:pathLst>
            </a:custGeom>
            <a:grpFill/>
            <a:ln w="9525" cap="flat">
              <a:noFill/>
              <a:prstDash val="solid"/>
              <a:miter/>
            </a:ln>
          </p:spPr>
          <p:txBody>
            <a:bodyPr rtlCol="0" anchor="ctr"/>
            <a:lstStyle/>
            <a:p>
              <a:endParaRPr lang="en-US">
                <a:solidFill>
                  <a:prstClr val="black"/>
                </a:solidFill>
              </a:endParaRPr>
            </a:p>
          </p:txBody>
        </p:sp>
        <p:sp>
          <p:nvSpPr>
            <p:cNvPr id="1017" name="Freeform: Shape 1016">
              <a:extLst>
                <a:ext uri="{FF2B5EF4-FFF2-40B4-BE49-F238E27FC236}">
                  <a16:creationId xmlns:a16="http://schemas.microsoft.com/office/drawing/2014/main" xmlns="" id="{8BE994BC-89BA-49A2-96F5-2678DFA53EE8}"/>
                </a:ext>
              </a:extLst>
            </p:cNvPr>
            <p:cNvSpPr/>
            <p:nvPr/>
          </p:nvSpPr>
          <p:spPr>
            <a:xfrm>
              <a:off x="7221379" y="11920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8" name="Freeform: Shape 1017">
              <a:extLst>
                <a:ext uri="{FF2B5EF4-FFF2-40B4-BE49-F238E27FC236}">
                  <a16:creationId xmlns:a16="http://schemas.microsoft.com/office/drawing/2014/main" xmlns="" id="{67A6B2DA-037C-490E-AD21-0BF81C92E1CA}"/>
                </a:ext>
              </a:extLst>
            </p:cNvPr>
            <p:cNvSpPr/>
            <p:nvPr/>
          </p:nvSpPr>
          <p:spPr>
            <a:xfrm>
              <a:off x="7222331" y="1210125"/>
              <a:ext cx="47625" cy="38100"/>
            </a:xfrm>
            <a:custGeom>
              <a:avLst/>
              <a:gdLst>
                <a:gd name="connsiteX0" fmla="*/ 42386 w 47625"/>
                <a:gd name="connsiteY0" fmla="*/ 29077 h 38100"/>
                <a:gd name="connsiteX1" fmla="*/ 7144 w 47625"/>
                <a:gd name="connsiteY1" fmla="*/ 35745 h 38100"/>
                <a:gd name="connsiteX2" fmla="*/ 11906 w 47625"/>
                <a:gd name="connsiteY2" fmla="*/ 21457 h 38100"/>
                <a:gd name="connsiteX3" fmla="*/ 19526 w 47625"/>
                <a:gd name="connsiteY3" fmla="*/ 33840 h 38100"/>
                <a:gd name="connsiteX4" fmla="*/ 30956 w 47625"/>
                <a:gd name="connsiteY4" fmla="*/ 7170 h 38100"/>
                <a:gd name="connsiteX5" fmla="*/ 42386 w 47625"/>
                <a:gd name="connsiteY5" fmla="*/ 29077 h 38100"/>
                <a:gd name="connsiteX6" fmla="*/ 39529 w 47625"/>
                <a:gd name="connsiteY6" fmla="*/ 31935 h 38100"/>
                <a:gd name="connsiteX7" fmla="*/ 37624 w 47625"/>
                <a:gd name="connsiteY7" fmla="*/ 30982 h 38100"/>
                <a:gd name="connsiteX8" fmla="*/ 39529 w 47625"/>
                <a:gd name="connsiteY8" fmla="*/ 31935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625" h="38100">
                  <a:moveTo>
                    <a:pt x="42386" y="29077"/>
                  </a:moveTo>
                  <a:cubicBezTo>
                    <a:pt x="32861" y="30030"/>
                    <a:pt x="24289" y="42412"/>
                    <a:pt x="7144" y="35745"/>
                  </a:cubicBezTo>
                  <a:cubicBezTo>
                    <a:pt x="7144" y="33840"/>
                    <a:pt x="13811" y="21457"/>
                    <a:pt x="11906" y="21457"/>
                  </a:cubicBezTo>
                  <a:cubicBezTo>
                    <a:pt x="12859" y="25267"/>
                    <a:pt x="10954" y="34792"/>
                    <a:pt x="19526" y="33840"/>
                  </a:cubicBezTo>
                  <a:cubicBezTo>
                    <a:pt x="20479" y="31935"/>
                    <a:pt x="31909" y="6217"/>
                    <a:pt x="30956" y="7170"/>
                  </a:cubicBezTo>
                  <a:cubicBezTo>
                    <a:pt x="25241" y="36697"/>
                    <a:pt x="42386" y="28125"/>
                    <a:pt x="42386" y="29077"/>
                  </a:cubicBezTo>
                  <a:close/>
                  <a:moveTo>
                    <a:pt x="39529" y="31935"/>
                  </a:moveTo>
                  <a:lnTo>
                    <a:pt x="37624" y="30982"/>
                  </a:lnTo>
                  <a:cubicBezTo>
                    <a:pt x="37624" y="31935"/>
                    <a:pt x="38576" y="31935"/>
                    <a:pt x="39529" y="31935"/>
                  </a:cubicBezTo>
                  <a:close/>
                </a:path>
              </a:pathLst>
            </a:custGeom>
            <a:grpFill/>
            <a:ln w="9525" cap="flat">
              <a:noFill/>
              <a:prstDash val="solid"/>
              <a:miter/>
            </a:ln>
          </p:spPr>
          <p:txBody>
            <a:bodyPr rtlCol="0" anchor="ctr"/>
            <a:lstStyle/>
            <a:p>
              <a:endParaRPr lang="en-US">
                <a:solidFill>
                  <a:prstClr val="black"/>
                </a:solidFill>
              </a:endParaRPr>
            </a:p>
          </p:txBody>
        </p:sp>
        <p:sp>
          <p:nvSpPr>
            <p:cNvPr id="1019" name="Freeform: Shape 1018">
              <a:extLst>
                <a:ext uri="{FF2B5EF4-FFF2-40B4-BE49-F238E27FC236}">
                  <a16:creationId xmlns:a16="http://schemas.microsoft.com/office/drawing/2014/main" xmlns="" id="{22F82994-9A67-483E-8241-550C20DF2D54}"/>
                </a:ext>
              </a:extLst>
            </p:cNvPr>
            <p:cNvSpPr/>
            <p:nvPr/>
          </p:nvSpPr>
          <p:spPr>
            <a:xfrm>
              <a:off x="7547134" y="10691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0" name="Freeform: Shape 1019">
              <a:extLst>
                <a:ext uri="{FF2B5EF4-FFF2-40B4-BE49-F238E27FC236}">
                  <a16:creationId xmlns:a16="http://schemas.microsoft.com/office/drawing/2014/main" xmlns="" id="{03977598-4C0A-41C9-88A2-04E1786EFDDC}"/>
                </a:ext>
              </a:extLst>
            </p:cNvPr>
            <p:cNvSpPr/>
            <p:nvPr/>
          </p:nvSpPr>
          <p:spPr>
            <a:xfrm>
              <a:off x="7319486" y="112156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1" name="Freeform: Shape 1020">
              <a:extLst>
                <a:ext uri="{FF2B5EF4-FFF2-40B4-BE49-F238E27FC236}">
                  <a16:creationId xmlns:a16="http://schemas.microsoft.com/office/drawing/2014/main" xmlns="" id="{1B8A71AC-FC3F-42D8-BB5B-EAAD0FCA4928}"/>
                </a:ext>
              </a:extLst>
            </p:cNvPr>
            <p:cNvSpPr/>
            <p:nvPr/>
          </p:nvSpPr>
          <p:spPr>
            <a:xfrm>
              <a:off x="7369016" y="1076801"/>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22" name="Freeform: Shape 1021">
              <a:extLst>
                <a:ext uri="{FF2B5EF4-FFF2-40B4-BE49-F238E27FC236}">
                  <a16:creationId xmlns:a16="http://schemas.microsoft.com/office/drawing/2014/main" xmlns="" id="{7E22F873-95AF-4500-9152-9435BD66161A}"/>
                </a:ext>
              </a:extLst>
            </p:cNvPr>
            <p:cNvSpPr/>
            <p:nvPr/>
          </p:nvSpPr>
          <p:spPr>
            <a:xfrm>
              <a:off x="7534751" y="10748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3" name="Freeform: Shape 1022">
              <a:extLst>
                <a:ext uri="{FF2B5EF4-FFF2-40B4-BE49-F238E27FC236}">
                  <a16:creationId xmlns:a16="http://schemas.microsoft.com/office/drawing/2014/main" xmlns="" id="{E05A5E82-8FC9-4A7C-A0EB-B600F2BD440F}"/>
                </a:ext>
              </a:extLst>
            </p:cNvPr>
            <p:cNvSpPr/>
            <p:nvPr/>
          </p:nvSpPr>
          <p:spPr>
            <a:xfrm>
              <a:off x="7419499" y="108442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4" name="Freeform: Shape 1023">
              <a:extLst>
                <a:ext uri="{FF2B5EF4-FFF2-40B4-BE49-F238E27FC236}">
                  <a16:creationId xmlns:a16="http://schemas.microsoft.com/office/drawing/2014/main" xmlns="" id="{7BBE7A14-AE26-4F1C-9E42-D8FFF6BB77B6}"/>
                </a:ext>
              </a:extLst>
            </p:cNvPr>
            <p:cNvSpPr/>
            <p:nvPr/>
          </p:nvSpPr>
          <p:spPr>
            <a:xfrm>
              <a:off x="7368064" y="10787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5" name="Freeform: Shape 1024">
              <a:extLst>
                <a:ext uri="{FF2B5EF4-FFF2-40B4-BE49-F238E27FC236}">
                  <a16:creationId xmlns:a16="http://schemas.microsoft.com/office/drawing/2014/main" xmlns="" id="{D971508E-16E1-410F-A003-BBCF65EE1DC3}"/>
                </a:ext>
              </a:extLst>
            </p:cNvPr>
            <p:cNvSpPr/>
            <p:nvPr/>
          </p:nvSpPr>
          <p:spPr>
            <a:xfrm>
              <a:off x="7304776" y="109966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6" name="Freeform: Shape 1025">
              <a:extLst>
                <a:ext uri="{FF2B5EF4-FFF2-40B4-BE49-F238E27FC236}">
                  <a16:creationId xmlns:a16="http://schemas.microsoft.com/office/drawing/2014/main" xmlns="" id="{37E11345-97DD-41AE-BE75-FAE130D8F472}"/>
                </a:ext>
              </a:extLst>
            </p:cNvPr>
            <p:cNvSpPr/>
            <p:nvPr/>
          </p:nvSpPr>
          <p:spPr>
            <a:xfrm>
              <a:off x="7310199" y="112347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1027" name="Freeform: Shape 1026">
              <a:extLst>
                <a:ext uri="{FF2B5EF4-FFF2-40B4-BE49-F238E27FC236}">
                  <a16:creationId xmlns:a16="http://schemas.microsoft.com/office/drawing/2014/main" xmlns="" id="{5C4D3F01-1A64-4D14-9AC4-859CDB32F2F9}"/>
                </a:ext>
              </a:extLst>
            </p:cNvPr>
            <p:cNvSpPr/>
            <p:nvPr/>
          </p:nvSpPr>
          <p:spPr>
            <a:xfrm>
              <a:off x="7271861" y="11110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8" name="Freeform: Shape 1027">
              <a:extLst>
                <a:ext uri="{FF2B5EF4-FFF2-40B4-BE49-F238E27FC236}">
                  <a16:creationId xmlns:a16="http://schemas.microsoft.com/office/drawing/2014/main" xmlns="" id="{50BEF79B-D2A6-4436-91B1-DBCD658AB33F}"/>
                </a:ext>
              </a:extLst>
            </p:cNvPr>
            <p:cNvSpPr/>
            <p:nvPr/>
          </p:nvSpPr>
          <p:spPr>
            <a:xfrm>
              <a:off x="7306151" y="111775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9" name="Freeform: Shape 1028">
              <a:extLst>
                <a:ext uri="{FF2B5EF4-FFF2-40B4-BE49-F238E27FC236}">
                  <a16:creationId xmlns:a16="http://schemas.microsoft.com/office/drawing/2014/main" xmlns="" id="{1D7496DF-45A9-4691-BF7B-07794C97373F}"/>
                </a:ext>
              </a:extLst>
            </p:cNvPr>
            <p:cNvSpPr/>
            <p:nvPr/>
          </p:nvSpPr>
          <p:spPr>
            <a:xfrm>
              <a:off x="7567136" y="10882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0" name="Freeform: Shape 1029">
              <a:extLst>
                <a:ext uri="{FF2B5EF4-FFF2-40B4-BE49-F238E27FC236}">
                  <a16:creationId xmlns:a16="http://schemas.microsoft.com/office/drawing/2014/main" xmlns="" id="{CB236D52-26FE-430A-80D8-14BB467555FD}"/>
                </a:ext>
              </a:extLst>
            </p:cNvPr>
            <p:cNvSpPr/>
            <p:nvPr/>
          </p:nvSpPr>
          <p:spPr>
            <a:xfrm>
              <a:off x="7565231" y="107394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1" name="Freeform: Shape 1030">
              <a:extLst>
                <a:ext uri="{FF2B5EF4-FFF2-40B4-BE49-F238E27FC236}">
                  <a16:creationId xmlns:a16="http://schemas.microsoft.com/office/drawing/2014/main" xmlns="" id="{FFA22D8C-21FE-4F4B-892B-58B6EF28560B}"/>
                </a:ext>
              </a:extLst>
            </p:cNvPr>
            <p:cNvSpPr/>
            <p:nvPr/>
          </p:nvSpPr>
          <p:spPr>
            <a:xfrm>
              <a:off x="7444264" y="1089617"/>
              <a:ext cx="9525" cy="9525"/>
            </a:xfrm>
            <a:custGeom>
              <a:avLst/>
              <a:gdLst>
                <a:gd name="connsiteX0" fmla="*/ 7144 w 9525"/>
                <a:gd name="connsiteY0" fmla="*/ 7663 h 9525"/>
                <a:gd name="connsiteX1" fmla="*/ 9049 w 9525"/>
                <a:gd name="connsiteY1" fmla="*/ 11473 h 9525"/>
                <a:gd name="connsiteX2" fmla="*/ 7144 w 9525"/>
                <a:gd name="connsiteY2" fmla="*/ 7663 h 9525"/>
              </a:gdLst>
              <a:ahLst/>
              <a:cxnLst>
                <a:cxn ang="0">
                  <a:pos x="connsiteX0" y="connsiteY0"/>
                </a:cxn>
                <a:cxn ang="0">
                  <a:pos x="connsiteX1" y="connsiteY1"/>
                </a:cxn>
                <a:cxn ang="0">
                  <a:pos x="connsiteX2" y="connsiteY2"/>
                </a:cxn>
              </a:cxnLst>
              <a:rect l="l" t="t" r="r" b="b"/>
              <a:pathLst>
                <a:path w="9525" h="9525">
                  <a:moveTo>
                    <a:pt x="7144" y="7663"/>
                  </a:moveTo>
                  <a:cubicBezTo>
                    <a:pt x="8096" y="8615"/>
                    <a:pt x="9049" y="9568"/>
                    <a:pt x="9049" y="11473"/>
                  </a:cubicBezTo>
                  <a:cubicBezTo>
                    <a:pt x="9049" y="9568"/>
                    <a:pt x="8096" y="5758"/>
                    <a:pt x="7144" y="7663"/>
                  </a:cubicBezTo>
                  <a:close/>
                </a:path>
              </a:pathLst>
            </a:custGeom>
            <a:grpFill/>
            <a:ln w="9525" cap="flat">
              <a:noFill/>
              <a:prstDash val="solid"/>
              <a:miter/>
            </a:ln>
          </p:spPr>
          <p:txBody>
            <a:bodyPr rtlCol="0" anchor="ctr"/>
            <a:lstStyle/>
            <a:p>
              <a:endParaRPr lang="en-US">
                <a:solidFill>
                  <a:prstClr val="black"/>
                </a:solidFill>
              </a:endParaRPr>
            </a:p>
          </p:txBody>
        </p:sp>
        <p:sp>
          <p:nvSpPr>
            <p:cNvPr id="1032" name="Freeform: Shape 1031">
              <a:extLst>
                <a:ext uri="{FF2B5EF4-FFF2-40B4-BE49-F238E27FC236}">
                  <a16:creationId xmlns:a16="http://schemas.microsoft.com/office/drawing/2014/main" xmlns="" id="{BB7AE7C5-0A2D-450E-88B1-71014D4FA451}"/>
                </a:ext>
              </a:extLst>
            </p:cNvPr>
            <p:cNvSpPr/>
            <p:nvPr/>
          </p:nvSpPr>
          <p:spPr>
            <a:xfrm>
              <a:off x="7583329" y="113680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9049"/>
                    <a:pt x="7144" y="10001"/>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033" name="Freeform: Shape 1032">
              <a:extLst>
                <a:ext uri="{FF2B5EF4-FFF2-40B4-BE49-F238E27FC236}">
                  <a16:creationId xmlns:a16="http://schemas.microsoft.com/office/drawing/2014/main" xmlns="" id="{DCCD11B1-67A0-4A7E-93B1-CF00FD6DB87B}"/>
                </a:ext>
              </a:extLst>
            </p:cNvPr>
            <p:cNvSpPr/>
            <p:nvPr/>
          </p:nvSpPr>
          <p:spPr>
            <a:xfrm>
              <a:off x="7583329" y="1134903"/>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34" name="Freeform: Shape 1033">
              <a:extLst>
                <a:ext uri="{FF2B5EF4-FFF2-40B4-BE49-F238E27FC236}">
                  <a16:creationId xmlns:a16="http://schemas.microsoft.com/office/drawing/2014/main" xmlns="" id="{2CD8FFEF-7BD1-47E6-B13E-187A8BEDB397}"/>
                </a:ext>
              </a:extLst>
            </p:cNvPr>
            <p:cNvSpPr/>
            <p:nvPr/>
          </p:nvSpPr>
          <p:spPr>
            <a:xfrm>
              <a:off x="7494746" y="117014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5" name="Freeform: Shape 1034">
              <a:extLst>
                <a:ext uri="{FF2B5EF4-FFF2-40B4-BE49-F238E27FC236}">
                  <a16:creationId xmlns:a16="http://schemas.microsoft.com/office/drawing/2014/main" xmlns="" id="{CFA49155-CA24-4F65-9BDD-62E3F640FCFE}"/>
                </a:ext>
              </a:extLst>
            </p:cNvPr>
            <p:cNvSpPr/>
            <p:nvPr/>
          </p:nvSpPr>
          <p:spPr>
            <a:xfrm>
              <a:off x="7559457" y="1054733"/>
              <a:ext cx="19050" cy="28575"/>
            </a:xfrm>
            <a:custGeom>
              <a:avLst/>
              <a:gdLst>
                <a:gd name="connsiteX0" fmla="*/ 15775 w 19050"/>
                <a:gd name="connsiteY0" fmla="*/ 27307 h 28575"/>
                <a:gd name="connsiteX1" fmla="*/ 15775 w 19050"/>
                <a:gd name="connsiteY1" fmla="*/ 27307 h 28575"/>
              </a:gdLst>
              <a:ahLst/>
              <a:cxnLst>
                <a:cxn ang="0">
                  <a:pos x="connsiteX0" y="connsiteY0"/>
                </a:cxn>
                <a:cxn ang="0">
                  <a:pos x="connsiteX1" y="connsiteY1"/>
                </a:cxn>
              </a:cxnLst>
              <a:rect l="l" t="t" r="r" b="b"/>
              <a:pathLst>
                <a:path w="19050" h="28575">
                  <a:moveTo>
                    <a:pt x="15775" y="27307"/>
                  </a:moveTo>
                  <a:cubicBezTo>
                    <a:pt x="2440" y="-9841"/>
                    <a:pt x="6250" y="13019"/>
                    <a:pt x="15775" y="27307"/>
                  </a:cubicBezTo>
                  <a:close/>
                </a:path>
              </a:pathLst>
            </a:custGeom>
            <a:grpFill/>
            <a:ln w="9525" cap="flat">
              <a:noFill/>
              <a:prstDash val="solid"/>
              <a:miter/>
            </a:ln>
          </p:spPr>
          <p:txBody>
            <a:bodyPr rtlCol="0" anchor="ctr"/>
            <a:lstStyle/>
            <a:p>
              <a:endParaRPr lang="en-US">
                <a:solidFill>
                  <a:prstClr val="black"/>
                </a:solidFill>
              </a:endParaRPr>
            </a:p>
          </p:txBody>
        </p:sp>
        <p:sp>
          <p:nvSpPr>
            <p:cNvPr id="1036" name="Freeform: Shape 1035">
              <a:extLst>
                <a:ext uri="{FF2B5EF4-FFF2-40B4-BE49-F238E27FC236}">
                  <a16:creationId xmlns:a16="http://schemas.microsoft.com/office/drawing/2014/main" xmlns="" id="{F0E036C3-4786-4852-B14B-DA0F0EBAEAAC}"/>
                </a:ext>
              </a:extLst>
            </p:cNvPr>
            <p:cNvSpPr/>
            <p:nvPr/>
          </p:nvSpPr>
          <p:spPr>
            <a:xfrm>
              <a:off x="7585234" y="1119388"/>
              <a:ext cx="9525" cy="9525"/>
            </a:xfrm>
            <a:custGeom>
              <a:avLst/>
              <a:gdLst>
                <a:gd name="connsiteX0" fmla="*/ 7144 w 9525"/>
                <a:gd name="connsiteY0" fmla="*/ 7419 h 9525"/>
                <a:gd name="connsiteX1" fmla="*/ 7144 w 9525"/>
                <a:gd name="connsiteY1" fmla="*/ 7419 h 9525"/>
              </a:gdLst>
              <a:ahLst/>
              <a:cxnLst>
                <a:cxn ang="0">
                  <a:pos x="connsiteX0" y="connsiteY0"/>
                </a:cxn>
                <a:cxn ang="0">
                  <a:pos x="connsiteX1" y="connsiteY1"/>
                </a:cxn>
              </a:cxnLst>
              <a:rect l="l" t="t" r="r" b="b"/>
              <a:pathLst>
                <a:path w="9525" h="9525">
                  <a:moveTo>
                    <a:pt x="7144" y="7419"/>
                  </a:moveTo>
                  <a:cubicBezTo>
                    <a:pt x="7144" y="8371"/>
                    <a:pt x="8096"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37" name="Freeform: Shape 1036">
              <a:extLst>
                <a:ext uri="{FF2B5EF4-FFF2-40B4-BE49-F238E27FC236}">
                  <a16:creationId xmlns:a16="http://schemas.microsoft.com/office/drawing/2014/main" xmlns="" id="{A08E8710-0194-4039-ADE4-D39FA8F104C4}"/>
                </a:ext>
              </a:extLst>
            </p:cNvPr>
            <p:cNvSpPr/>
            <p:nvPr/>
          </p:nvSpPr>
          <p:spPr>
            <a:xfrm>
              <a:off x="7283291" y="122253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8" name="Freeform: Shape 1037">
              <a:extLst>
                <a:ext uri="{FF2B5EF4-FFF2-40B4-BE49-F238E27FC236}">
                  <a16:creationId xmlns:a16="http://schemas.microsoft.com/office/drawing/2014/main" xmlns="" id="{2D862FC5-BD78-4420-8693-D1F656330570}"/>
                </a:ext>
              </a:extLst>
            </p:cNvPr>
            <p:cNvSpPr/>
            <p:nvPr/>
          </p:nvSpPr>
          <p:spPr>
            <a:xfrm>
              <a:off x="7570946" y="10977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9" name="Freeform: Shape 1038">
              <a:extLst>
                <a:ext uri="{FF2B5EF4-FFF2-40B4-BE49-F238E27FC236}">
                  <a16:creationId xmlns:a16="http://schemas.microsoft.com/office/drawing/2014/main" xmlns="" id="{8DD9C386-6E46-49B8-9A19-FA302A31DFE1}"/>
                </a:ext>
              </a:extLst>
            </p:cNvPr>
            <p:cNvSpPr/>
            <p:nvPr/>
          </p:nvSpPr>
          <p:spPr>
            <a:xfrm>
              <a:off x="7329011" y="12111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0" name="Freeform: Shape 1039">
              <a:extLst>
                <a:ext uri="{FF2B5EF4-FFF2-40B4-BE49-F238E27FC236}">
                  <a16:creationId xmlns:a16="http://schemas.microsoft.com/office/drawing/2014/main" xmlns="" id="{7837000D-2E7D-4196-BAFA-EEAF60C3DEE4}"/>
                </a:ext>
              </a:extLst>
            </p:cNvPr>
            <p:cNvSpPr/>
            <p:nvPr/>
          </p:nvSpPr>
          <p:spPr>
            <a:xfrm>
              <a:off x="7285434" y="11025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1" name="Freeform: Shape 1040">
              <a:extLst>
                <a:ext uri="{FF2B5EF4-FFF2-40B4-BE49-F238E27FC236}">
                  <a16:creationId xmlns:a16="http://schemas.microsoft.com/office/drawing/2014/main" xmlns="" id="{51B93C58-93A3-433A-86A1-DAFF883DDA64}"/>
                </a:ext>
              </a:extLst>
            </p:cNvPr>
            <p:cNvSpPr/>
            <p:nvPr/>
          </p:nvSpPr>
          <p:spPr>
            <a:xfrm>
              <a:off x="7329011" y="12101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2" name="Freeform: Shape 1041">
              <a:extLst>
                <a:ext uri="{FF2B5EF4-FFF2-40B4-BE49-F238E27FC236}">
                  <a16:creationId xmlns:a16="http://schemas.microsoft.com/office/drawing/2014/main" xmlns="" id="{9D85DD0A-6133-49A2-B6FC-35638CEF3BC5}"/>
                </a:ext>
              </a:extLst>
            </p:cNvPr>
            <p:cNvSpPr/>
            <p:nvPr/>
          </p:nvSpPr>
          <p:spPr>
            <a:xfrm>
              <a:off x="7388066" y="11777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43" name="Freeform: Shape 1042">
              <a:extLst>
                <a:ext uri="{FF2B5EF4-FFF2-40B4-BE49-F238E27FC236}">
                  <a16:creationId xmlns:a16="http://schemas.microsoft.com/office/drawing/2014/main" xmlns="" id="{E303674B-F4C5-47B4-BAB2-EF4232FAC3F2}"/>
                </a:ext>
              </a:extLst>
            </p:cNvPr>
            <p:cNvSpPr/>
            <p:nvPr/>
          </p:nvSpPr>
          <p:spPr>
            <a:xfrm>
              <a:off x="7374731" y="11739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4" name="Freeform: Shape 1043">
              <a:extLst>
                <a:ext uri="{FF2B5EF4-FFF2-40B4-BE49-F238E27FC236}">
                  <a16:creationId xmlns:a16="http://schemas.microsoft.com/office/drawing/2014/main" xmlns="" id="{E0B32F96-8A59-46FD-9FB8-B77BBB817D60}"/>
                </a:ext>
              </a:extLst>
            </p:cNvPr>
            <p:cNvSpPr/>
            <p:nvPr/>
          </p:nvSpPr>
          <p:spPr>
            <a:xfrm>
              <a:off x="7431881" y="10682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5" name="Freeform: Shape 1044">
              <a:extLst>
                <a:ext uri="{FF2B5EF4-FFF2-40B4-BE49-F238E27FC236}">
                  <a16:creationId xmlns:a16="http://schemas.microsoft.com/office/drawing/2014/main" xmlns="" id="{A52EE357-8E9E-48FE-9CE5-7329E465865F}"/>
                </a:ext>
              </a:extLst>
            </p:cNvPr>
            <p:cNvSpPr/>
            <p:nvPr/>
          </p:nvSpPr>
          <p:spPr>
            <a:xfrm>
              <a:off x="7329011" y="121110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6" name="Freeform: Shape 1045">
              <a:extLst>
                <a:ext uri="{FF2B5EF4-FFF2-40B4-BE49-F238E27FC236}">
                  <a16:creationId xmlns:a16="http://schemas.microsoft.com/office/drawing/2014/main" xmlns="" id="{CFF1F950-DFA6-45F0-A043-B5B95A931A7B}"/>
                </a:ext>
              </a:extLst>
            </p:cNvPr>
            <p:cNvSpPr/>
            <p:nvPr/>
          </p:nvSpPr>
          <p:spPr>
            <a:xfrm>
              <a:off x="7399496" y="11472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7" name="Freeform: Shape 1046">
              <a:extLst>
                <a:ext uri="{FF2B5EF4-FFF2-40B4-BE49-F238E27FC236}">
                  <a16:creationId xmlns:a16="http://schemas.microsoft.com/office/drawing/2014/main" xmlns="" id="{6FB4381A-175E-40B6-941A-B5078DEDD993}"/>
                </a:ext>
              </a:extLst>
            </p:cNvPr>
            <p:cNvSpPr/>
            <p:nvPr/>
          </p:nvSpPr>
          <p:spPr>
            <a:xfrm>
              <a:off x="7402557" y="1137646"/>
              <a:ext cx="9525" cy="19050"/>
            </a:xfrm>
            <a:custGeom>
              <a:avLst/>
              <a:gdLst>
                <a:gd name="connsiteX0" fmla="*/ 10751 w 9525"/>
                <a:gd name="connsiteY0" fmla="*/ 19641 h 19050"/>
                <a:gd name="connsiteX1" fmla="*/ 10751 w 9525"/>
                <a:gd name="connsiteY1" fmla="*/ 19641 h 19050"/>
              </a:gdLst>
              <a:ahLst/>
              <a:cxnLst>
                <a:cxn ang="0">
                  <a:pos x="connsiteX0" y="connsiteY0"/>
                </a:cxn>
                <a:cxn ang="0">
                  <a:pos x="connsiteX1" y="connsiteY1"/>
                </a:cxn>
              </a:cxnLst>
              <a:rect l="l" t="t" r="r" b="b"/>
              <a:pathLst>
                <a:path w="9525" h="19050">
                  <a:moveTo>
                    <a:pt x="10751" y="19641"/>
                  </a:moveTo>
                  <a:cubicBezTo>
                    <a:pt x="11703" y="-12744"/>
                    <a:pt x="2178" y="29166"/>
                    <a:pt x="10751" y="19641"/>
                  </a:cubicBezTo>
                  <a:close/>
                </a:path>
              </a:pathLst>
            </a:custGeom>
            <a:grpFill/>
            <a:ln w="9525" cap="flat">
              <a:noFill/>
              <a:prstDash val="solid"/>
              <a:miter/>
            </a:ln>
          </p:spPr>
          <p:txBody>
            <a:bodyPr rtlCol="0" anchor="ctr"/>
            <a:lstStyle/>
            <a:p>
              <a:endParaRPr lang="en-US">
                <a:solidFill>
                  <a:prstClr val="black"/>
                </a:solidFill>
              </a:endParaRPr>
            </a:p>
          </p:txBody>
        </p:sp>
        <p:sp>
          <p:nvSpPr>
            <p:cNvPr id="1048" name="Freeform: Shape 1047">
              <a:extLst>
                <a:ext uri="{FF2B5EF4-FFF2-40B4-BE49-F238E27FC236}">
                  <a16:creationId xmlns:a16="http://schemas.microsoft.com/office/drawing/2014/main" xmlns="" id="{DE36E7FD-453E-49C1-AEB3-137799C1BEFF}"/>
                </a:ext>
              </a:extLst>
            </p:cNvPr>
            <p:cNvSpPr/>
            <p:nvPr/>
          </p:nvSpPr>
          <p:spPr>
            <a:xfrm>
              <a:off x="7406164" y="115204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9" name="Freeform: Shape 1048">
              <a:extLst>
                <a:ext uri="{FF2B5EF4-FFF2-40B4-BE49-F238E27FC236}">
                  <a16:creationId xmlns:a16="http://schemas.microsoft.com/office/drawing/2014/main" xmlns="" id="{7D87E0F2-7F0F-4744-84D8-4242CB5B0AB2}"/>
                </a:ext>
              </a:extLst>
            </p:cNvPr>
            <p:cNvSpPr/>
            <p:nvPr/>
          </p:nvSpPr>
          <p:spPr>
            <a:xfrm>
              <a:off x="7429976" y="115300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50" name="Freeform: Shape 1049">
              <a:extLst>
                <a:ext uri="{FF2B5EF4-FFF2-40B4-BE49-F238E27FC236}">
                  <a16:creationId xmlns:a16="http://schemas.microsoft.com/office/drawing/2014/main" xmlns="" id="{E276E753-0F6E-486A-8ADD-FFB818F4437F}"/>
                </a:ext>
              </a:extLst>
            </p:cNvPr>
            <p:cNvSpPr/>
            <p:nvPr/>
          </p:nvSpPr>
          <p:spPr>
            <a:xfrm>
              <a:off x="7239476" y="1183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190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1" name="Freeform: Shape 1050">
              <a:extLst>
                <a:ext uri="{FF2B5EF4-FFF2-40B4-BE49-F238E27FC236}">
                  <a16:creationId xmlns:a16="http://schemas.microsoft.com/office/drawing/2014/main" xmlns="" id="{EA54FA0B-2625-4551-8E52-9C6B88A6288C}"/>
                </a:ext>
              </a:extLst>
            </p:cNvPr>
            <p:cNvSpPr/>
            <p:nvPr/>
          </p:nvSpPr>
          <p:spPr>
            <a:xfrm>
              <a:off x="7511045" y="112061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6" y="7144"/>
                    <a:pt x="7990" y="9049"/>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2" name="Freeform: Shape 1051">
              <a:extLst>
                <a:ext uri="{FF2B5EF4-FFF2-40B4-BE49-F238E27FC236}">
                  <a16:creationId xmlns:a16="http://schemas.microsoft.com/office/drawing/2014/main" xmlns="" id="{51013F13-7F1E-4985-8083-7A62E4ED64DF}"/>
                </a:ext>
              </a:extLst>
            </p:cNvPr>
            <p:cNvSpPr/>
            <p:nvPr/>
          </p:nvSpPr>
          <p:spPr>
            <a:xfrm>
              <a:off x="7406164" y="11368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9049"/>
                    <a:pt x="7144" y="9049"/>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3" name="Freeform: Shape 1052">
              <a:extLst>
                <a:ext uri="{FF2B5EF4-FFF2-40B4-BE49-F238E27FC236}">
                  <a16:creationId xmlns:a16="http://schemas.microsoft.com/office/drawing/2014/main" xmlns="" id="{F37938AC-E741-4A8E-A55C-A24EAF181E72}"/>
                </a:ext>
              </a:extLst>
            </p:cNvPr>
            <p:cNvSpPr/>
            <p:nvPr/>
          </p:nvSpPr>
          <p:spPr>
            <a:xfrm>
              <a:off x="7516654" y="113014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2859"/>
                    <a:pt x="1095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4" name="Freeform: Shape 1053">
              <a:extLst>
                <a:ext uri="{FF2B5EF4-FFF2-40B4-BE49-F238E27FC236}">
                  <a16:creationId xmlns:a16="http://schemas.microsoft.com/office/drawing/2014/main" xmlns="" id="{A9A0B877-CA85-42A6-BA64-DD0B06DD9647}"/>
                </a:ext>
              </a:extLst>
            </p:cNvPr>
            <p:cNvSpPr/>
            <p:nvPr/>
          </p:nvSpPr>
          <p:spPr>
            <a:xfrm>
              <a:off x="7520464" y="11301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55" name="Freeform: Shape 1054">
              <a:extLst>
                <a:ext uri="{FF2B5EF4-FFF2-40B4-BE49-F238E27FC236}">
                  <a16:creationId xmlns:a16="http://schemas.microsoft.com/office/drawing/2014/main" xmlns="" id="{D6057C7A-E669-4DF4-B93C-51775B57814F}"/>
                </a:ext>
              </a:extLst>
            </p:cNvPr>
            <p:cNvSpPr/>
            <p:nvPr/>
          </p:nvSpPr>
          <p:spPr>
            <a:xfrm>
              <a:off x="7016591" y="1059788"/>
              <a:ext cx="581025" cy="180975"/>
            </a:xfrm>
            <a:custGeom>
              <a:avLst/>
              <a:gdLst>
                <a:gd name="connsiteX0" fmla="*/ 228124 w 581025"/>
                <a:gd name="connsiteY0" fmla="*/ 128932 h 180975"/>
                <a:gd name="connsiteX1" fmla="*/ 204311 w 581025"/>
                <a:gd name="connsiteY1" fmla="*/ 142267 h 180975"/>
                <a:gd name="connsiteX2" fmla="*/ 195739 w 581025"/>
                <a:gd name="connsiteY2" fmla="*/ 121312 h 180975"/>
                <a:gd name="connsiteX3" fmla="*/ 169069 w 581025"/>
                <a:gd name="connsiteY3" fmla="*/ 125122 h 180975"/>
                <a:gd name="connsiteX4" fmla="*/ 169069 w 581025"/>
                <a:gd name="connsiteY4" fmla="*/ 141314 h 180975"/>
                <a:gd name="connsiteX5" fmla="*/ 124301 w 581025"/>
                <a:gd name="connsiteY5" fmla="*/ 131789 h 180975"/>
                <a:gd name="connsiteX6" fmla="*/ 126206 w 581025"/>
                <a:gd name="connsiteY6" fmla="*/ 111787 h 180975"/>
                <a:gd name="connsiteX7" fmla="*/ 121444 w 581025"/>
                <a:gd name="connsiteY7" fmla="*/ 112739 h 180975"/>
                <a:gd name="connsiteX8" fmla="*/ 7144 w 581025"/>
                <a:gd name="connsiteY8" fmla="*/ 114644 h 180975"/>
                <a:gd name="connsiteX9" fmla="*/ 14764 w 581025"/>
                <a:gd name="connsiteY9" fmla="*/ 90832 h 180975"/>
                <a:gd name="connsiteX10" fmla="*/ 87154 w 581025"/>
                <a:gd name="connsiteY10" fmla="*/ 75592 h 180975"/>
                <a:gd name="connsiteX11" fmla="*/ 76676 w 581025"/>
                <a:gd name="connsiteY11" fmla="*/ 92737 h 180975"/>
                <a:gd name="connsiteX12" fmla="*/ 86201 w 581025"/>
                <a:gd name="connsiteY12" fmla="*/ 90832 h 180975"/>
                <a:gd name="connsiteX13" fmla="*/ 89059 w 581025"/>
                <a:gd name="connsiteY13" fmla="*/ 75592 h 180975"/>
                <a:gd name="connsiteX14" fmla="*/ 131921 w 581025"/>
                <a:gd name="connsiteY14" fmla="*/ 87022 h 180975"/>
                <a:gd name="connsiteX15" fmla="*/ 160496 w 581025"/>
                <a:gd name="connsiteY15" fmla="*/ 73687 h 180975"/>
                <a:gd name="connsiteX16" fmla="*/ 153829 w 581025"/>
                <a:gd name="connsiteY16" fmla="*/ 94642 h 180975"/>
                <a:gd name="connsiteX17" fmla="*/ 229076 w 581025"/>
                <a:gd name="connsiteY17" fmla="*/ 77497 h 180975"/>
                <a:gd name="connsiteX18" fmla="*/ 235744 w 581025"/>
                <a:gd name="connsiteY18" fmla="*/ 63209 h 180975"/>
                <a:gd name="connsiteX19" fmla="*/ 227171 w 581025"/>
                <a:gd name="connsiteY19" fmla="*/ 46064 h 180975"/>
                <a:gd name="connsiteX20" fmla="*/ 209074 w 581025"/>
                <a:gd name="connsiteY20" fmla="*/ 70829 h 180975"/>
                <a:gd name="connsiteX21" fmla="*/ 199549 w 581025"/>
                <a:gd name="connsiteY21" fmla="*/ 67019 h 180975"/>
                <a:gd name="connsiteX22" fmla="*/ 238601 w 581025"/>
                <a:gd name="connsiteY22" fmla="*/ 51779 h 180975"/>
                <a:gd name="connsiteX23" fmla="*/ 244316 w 581025"/>
                <a:gd name="connsiteY23" fmla="*/ 39397 h 180975"/>
                <a:gd name="connsiteX24" fmla="*/ 246221 w 581025"/>
                <a:gd name="connsiteY24" fmla="*/ 45112 h 180975"/>
                <a:gd name="connsiteX25" fmla="*/ 241459 w 581025"/>
                <a:gd name="connsiteY25" fmla="*/ 69877 h 180975"/>
                <a:gd name="connsiteX26" fmla="*/ 242411 w 581025"/>
                <a:gd name="connsiteY26" fmla="*/ 77497 h 180975"/>
                <a:gd name="connsiteX27" fmla="*/ 255746 w 581025"/>
                <a:gd name="connsiteY27" fmla="*/ 57494 h 180975"/>
                <a:gd name="connsiteX28" fmla="*/ 262414 w 581025"/>
                <a:gd name="connsiteY28" fmla="*/ 81307 h 180975"/>
                <a:gd name="connsiteX29" fmla="*/ 275749 w 581025"/>
                <a:gd name="connsiteY29" fmla="*/ 47017 h 180975"/>
                <a:gd name="connsiteX30" fmla="*/ 267176 w 581025"/>
                <a:gd name="connsiteY30" fmla="*/ 60352 h 180975"/>
                <a:gd name="connsiteX31" fmla="*/ 263366 w 581025"/>
                <a:gd name="connsiteY31" fmla="*/ 58447 h 180975"/>
                <a:gd name="connsiteX32" fmla="*/ 261461 w 581025"/>
                <a:gd name="connsiteY32" fmla="*/ 56542 h 180975"/>
                <a:gd name="connsiteX33" fmla="*/ 262414 w 581025"/>
                <a:gd name="connsiteY33" fmla="*/ 40349 h 180975"/>
                <a:gd name="connsiteX34" fmla="*/ 285274 w 581025"/>
                <a:gd name="connsiteY34" fmla="*/ 53684 h 180975"/>
                <a:gd name="connsiteX35" fmla="*/ 314801 w 581025"/>
                <a:gd name="connsiteY35" fmla="*/ 52732 h 180975"/>
                <a:gd name="connsiteX36" fmla="*/ 306229 w 581025"/>
                <a:gd name="connsiteY36" fmla="*/ 51779 h 180975"/>
                <a:gd name="connsiteX37" fmla="*/ 299561 w 581025"/>
                <a:gd name="connsiteY37" fmla="*/ 57494 h 180975"/>
                <a:gd name="connsiteX38" fmla="*/ 300514 w 581025"/>
                <a:gd name="connsiteY38" fmla="*/ 40349 h 180975"/>
                <a:gd name="connsiteX39" fmla="*/ 290989 w 581025"/>
                <a:gd name="connsiteY39" fmla="*/ 42254 h 180975"/>
                <a:gd name="connsiteX40" fmla="*/ 298609 w 581025"/>
                <a:gd name="connsiteY40" fmla="*/ 82259 h 180975"/>
                <a:gd name="connsiteX41" fmla="*/ 354806 w 581025"/>
                <a:gd name="connsiteY41" fmla="*/ 68924 h 180975"/>
                <a:gd name="connsiteX42" fmla="*/ 354806 w 581025"/>
                <a:gd name="connsiteY42" fmla="*/ 39397 h 180975"/>
                <a:gd name="connsiteX43" fmla="*/ 350996 w 581025"/>
                <a:gd name="connsiteY43" fmla="*/ 59399 h 180975"/>
                <a:gd name="connsiteX44" fmla="*/ 313849 w 581025"/>
                <a:gd name="connsiteY44" fmla="*/ 64162 h 180975"/>
                <a:gd name="connsiteX45" fmla="*/ 314801 w 581025"/>
                <a:gd name="connsiteY45" fmla="*/ 45112 h 180975"/>
                <a:gd name="connsiteX46" fmla="*/ 363379 w 581025"/>
                <a:gd name="connsiteY46" fmla="*/ 24157 h 180975"/>
                <a:gd name="connsiteX47" fmla="*/ 366236 w 581025"/>
                <a:gd name="connsiteY47" fmla="*/ 25109 h 180975"/>
                <a:gd name="connsiteX48" fmla="*/ 360521 w 581025"/>
                <a:gd name="connsiteY48" fmla="*/ 40349 h 180975"/>
                <a:gd name="connsiteX49" fmla="*/ 369094 w 581025"/>
                <a:gd name="connsiteY49" fmla="*/ 44159 h 180975"/>
                <a:gd name="connsiteX50" fmla="*/ 365284 w 581025"/>
                <a:gd name="connsiteY50" fmla="*/ 47017 h 180975"/>
                <a:gd name="connsiteX51" fmla="*/ 360521 w 581025"/>
                <a:gd name="connsiteY51" fmla="*/ 51779 h 180975"/>
                <a:gd name="connsiteX52" fmla="*/ 378619 w 581025"/>
                <a:gd name="connsiteY52" fmla="*/ 21299 h 180975"/>
                <a:gd name="connsiteX53" fmla="*/ 386239 w 581025"/>
                <a:gd name="connsiteY53" fmla="*/ 24157 h 180975"/>
                <a:gd name="connsiteX54" fmla="*/ 373856 w 581025"/>
                <a:gd name="connsiteY54" fmla="*/ 25109 h 180975"/>
                <a:gd name="connsiteX55" fmla="*/ 379571 w 581025"/>
                <a:gd name="connsiteY55" fmla="*/ 55589 h 180975"/>
                <a:gd name="connsiteX56" fmla="*/ 386239 w 581025"/>
                <a:gd name="connsiteY56" fmla="*/ 39397 h 180975"/>
                <a:gd name="connsiteX57" fmla="*/ 391954 w 581025"/>
                <a:gd name="connsiteY57" fmla="*/ 35587 h 180975"/>
                <a:gd name="connsiteX58" fmla="*/ 388144 w 581025"/>
                <a:gd name="connsiteY58" fmla="*/ 17489 h 180975"/>
                <a:gd name="connsiteX59" fmla="*/ 409099 w 581025"/>
                <a:gd name="connsiteY59" fmla="*/ 31777 h 180975"/>
                <a:gd name="connsiteX60" fmla="*/ 405289 w 581025"/>
                <a:gd name="connsiteY60" fmla="*/ 25109 h 180975"/>
                <a:gd name="connsiteX61" fmla="*/ 398621 w 581025"/>
                <a:gd name="connsiteY61" fmla="*/ 22252 h 180975"/>
                <a:gd name="connsiteX62" fmla="*/ 391954 w 581025"/>
                <a:gd name="connsiteY62" fmla="*/ 36539 h 180975"/>
                <a:gd name="connsiteX63" fmla="*/ 401479 w 581025"/>
                <a:gd name="connsiteY63" fmla="*/ 38444 h 180975"/>
                <a:gd name="connsiteX64" fmla="*/ 410051 w 581025"/>
                <a:gd name="connsiteY64" fmla="*/ 39397 h 180975"/>
                <a:gd name="connsiteX65" fmla="*/ 415766 w 581025"/>
                <a:gd name="connsiteY65" fmla="*/ 39397 h 180975"/>
                <a:gd name="connsiteX66" fmla="*/ 411004 w 581025"/>
                <a:gd name="connsiteY66" fmla="*/ 20347 h 180975"/>
                <a:gd name="connsiteX67" fmla="*/ 418624 w 581025"/>
                <a:gd name="connsiteY67" fmla="*/ 23204 h 180975"/>
                <a:gd name="connsiteX68" fmla="*/ 415766 w 581025"/>
                <a:gd name="connsiteY68" fmla="*/ 14632 h 180975"/>
                <a:gd name="connsiteX69" fmla="*/ 420529 w 581025"/>
                <a:gd name="connsiteY69" fmla="*/ 39397 h 180975"/>
                <a:gd name="connsiteX70" fmla="*/ 429101 w 581025"/>
                <a:gd name="connsiteY70" fmla="*/ 41302 h 180975"/>
                <a:gd name="connsiteX71" fmla="*/ 438626 w 581025"/>
                <a:gd name="connsiteY71" fmla="*/ 10822 h 180975"/>
                <a:gd name="connsiteX72" fmla="*/ 514826 w 581025"/>
                <a:gd name="connsiteY72" fmla="*/ 19394 h 180975"/>
                <a:gd name="connsiteX73" fmla="*/ 507206 w 581025"/>
                <a:gd name="connsiteY73" fmla="*/ 37492 h 180975"/>
                <a:gd name="connsiteX74" fmla="*/ 513874 w 581025"/>
                <a:gd name="connsiteY74" fmla="*/ 39397 h 180975"/>
                <a:gd name="connsiteX75" fmla="*/ 513874 w 581025"/>
                <a:gd name="connsiteY75" fmla="*/ 34634 h 180975"/>
                <a:gd name="connsiteX76" fmla="*/ 510064 w 581025"/>
                <a:gd name="connsiteY76" fmla="*/ 7964 h 180975"/>
                <a:gd name="connsiteX77" fmla="*/ 525304 w 581025"/>
                <a:gd name="connsiteY77" fmla="*/ 36539 h 180975"/>
                <a:gd name="connsiteX78" fmla="*/ 525304 w 581025"/>
                <a:gd name="connsiteY78" fmla="*/ 29872 h 180975"/>
                <a:gd name="connsiteX79" fmla="*/ 531971 w 581025"/>
                <a:gd name="connsiteY79" fmla="*/ 25109 h 180975"/>
                <a:gd name="connsiteX80" fmla="*/ 520541 w 581025"/>
                <a:gd name="connsiteY80" fmla="*/ 11774 h 180975"/>
                <a:gd name="connsiteX81" fmla="*/ 521494 w 581025"/>
                <a:gd name="connsiteY81" fmla="*/ 20347 h 180975"/>
                <a:gd name="connsiteX82" fmla="*/ 541496 w 581025"/>
                <a:gd name="connsiteY82" fmla="*/ 11774 h 180975"/>
                <a:gd name="connsiteX83" fmla="*/ 543401 w 581025"/>
                <a:gd name="connsiteY83" fmla="*/ 70829 h 180975"/>
                <a:gd name="connsiteX84" fmla="*/ 544354 w 581025"/>
                <a:gd name="connsiteY84" fmla="*/ 80354 h 180975"/>
                <a:gd name="connsiteX85" fmla="*/ 569119 w 581025"/>
                <a:gd name="connsiteY85" fmla="*/ 55589 h 180975"/>
                <a:gd name="connsiteX86" fmla="*/ 575786 w 581025"/>
                <a:gd name="connsiteY86" fmla="*/ 53684 h 180975"/>
                <a:gd name="connsiteX87" fmla="*/ 554831 w 581025"/>
                <a:gd name="connsiteY87" fmla="*/ 108929 h 180975"/>
                <a:gd name="connsiteX88" fmla="*/ 542449 w 581025"/>
                <a:gd name="connsiteY88" fmla="*/ 97499 h 180975"/>
                <a:gd name="connsiteX89" fmla="*/ 522446 w 581025"/>
                <a:gd name="connsiteY89" fmla="*/ 124169 h 180975"/>
                <a:gd name="connsiteX90" fmla="*/ 511969 w 581025"/>
                <a:gd name="connsiteY90" fmla="*/ 104167 h 180975"/>
                <a:gd name="connsiteX91" fmla="*/ 489109 w 581025"/>
                <a:gd name="connsiteY91" fmla="*/ 131789 h 180975"/>
                <a:gd name="connsiteX92" fmla="*/ 491014 w 581025"/>
                <a:gd name="connsiteY92" fmla="*/ 118454 h 180975"/>
                <a:gd name="connsiteX93" fmla="*/ 377666 w 581025"/>
                <a:gd name="connsiteY93" fmla="*/ 118454 h 180975"/>
                <a:gd name="connsiteX94" fmla="*/ 374809 w 581025"/>
                <a:gd name="connsiteY94" fmla="*/ 124169 h 180975"/>
                <a:gd name="connsiteX95" fmla="*/ 372904 w 581025"/>
                <a:gd name="connsiteY95" fmla="*/ 148934 h 180975"/>
                <a:gd name="connsiteX96" fmla="*/ 376714 w 581025"/>
                <a:gd name="connsiteY96" fmla="*/ 144172 h 180975"/>
                <a:gd name="connsiteX97" fmla="*/ 369094 w 581025"/>
                <a:gd name="connsiteY97" fmla="*/ 106072 h 180975"/>
                <a:gd name="connsiteX98" fmla="*/ 361474 w 581025"/>
                <a:gd name="connsiteY98" fmla="*/ 114644 h 180975"/>
                <a:gd name="connsiteX99" fmla="*/ 362426 w 581025"/>
                <a:gd name="connsiteY99" fmla="*/ 147982 h 180975"/>
                <a:gd name="connsiteX100" fmla="*/ 283369 w 581025"/>
                <a:gd name="connsiteY100" fmla="*/ 169889 h 180975"/>
                <a:gd name="connsiteX101" fmla="*/ 269081 w 581025"/>
                <a:gd name="connsiteY101" fmla="*/ 150839 h 180975"/>
                <a:gd name="connsiteX102" fmla="*/ 261461 w 581025"/>
                <a:gd name="connsiteY102" fmla="*/ 175604 h 180975"/>
                <a:gd name="connsiteX103" fmla="*/ 258604 w 581025"/>
                <a:gd name="connsiteY103" fmla="*/ 176557 h 180975"/>
                <a:gd name="connsiteX104" fmla="*/ 264319 w 581025"/>
                <a:gd name="connsiteY104" fmla="*/ 146077 h 180975"/>
                <a:gd name="connsiteX105" fmla="*/ 247174 w 581025"/>
                <a:gd name="connsiteY105" fmla="*/ 181319 h 180975"/>
                <a:gd name="connsiteX106" fmla="*/ 235744 w 581025"/>
                <a:gd name="connsiteY106" fmla="*/ 118454 h 180975"/>
                <a:gd name="connsiteX107" fmla="*/ 235744 w 581025"/>
                <a:gd name="connsiteY107" fmla="*/ 127979 h 180975"/>
                <a:gd name="connsiteX108" fmla="*/ 228124 w 581025"/>
                <a:gd name="connsiteY108" fmla="*/ 128932 h 180975"/>
                <a:gd name="connsiteX109" fmla="*/ 30004 w 581025"/>
                <a:gd name="connsiteY109" fmla="*/ 107024 h 180975"/>
                <a:gd name="connsiteX110" fmla="*/ 30956 w 581025"/>
                <a:gd name="connsiteY110" fmla="*/ 105119 h 180975"/>
                <a:gd name="connsiteX111" fmla="*/ 30004 w 581025"/>
                <a:gd name="connsiteY111" fmla="*/ 107024 h 180975"/>
                <a:gd name="connsiteX112" fmla="*/ 286226 w 581025"/>
                <a:gd name="connsiteY112" fmla="*/ 104167 h 180975"/>
                <a:gd name="connsiteX113" fmla="*/ 286226 w 581025"/>
                <a:gd name="connsiteY113" fmla="*/ 104167 h 180975"/>
                <a:gd name="connsiteX114" fmla="*/ 290989 w 581025"/>
                <a:gd name="connsiteY114" fmla="*/ 124169 h 180975"/>
                <a:gd name="connsiteX115" fmla="*/ 290989 w 581025"/>
                <a:gd name="connsiteY115" fmla="*/ 124169 h 180975"/>
                <a:gd name="connsiteX116" fmla="*/ 292894 w 581025"/>
                <a:gd name="connsiteY116" fmla="*/ 117502 h 180975"/>
                <a:gd name="connsiteX117" fmla="*/ 292894 w 581025"/>
                <a:gd name="connsiteY117" fmla="*/ 117502 h 180975"/>
                <a:gd name="connsiteX118" fmla="*/ 292894 w 581025"/>
                <a:gd name="connsiteY118" fmla="*/ 117502 h 180975"/>
                <a:gd name="connsiteX119" fmla="*/ 247174 w 581025"/>
                <a:gd name="connsiteY119" fmla="*/ 118454 h 180975"/>
                <a:gd name="connsiteX120" fmla="*/ 247174 w 581025"/>
                <a:gd name="connsiteY120" fmla="*/ 118454 h 180975"/>
                <a:gd name="connsiteX121" fmla="*/ 252889 w 581025"/>
                <a:gd name="connsiteY121" fmla="*/ 124169 h 180975"/>
                <a:gd name="connsiteX122" fmla="*/ 252889 w 581025"/>
                <a:gd name="connsiteY122" fmla="*/ 124169 h 180975"/>
                <a:gd name="connsiteX123" fmla="*/ 269081 w 581025"/>
                <a:gd name="connsiteY123" fmla="*/ 138457 h 180975"/>
                <a:gd name="connsiteX124" fmla="*/ 269081 w 581025"/>
                <a:gd name="connsiteY124" fmla="*/ 138457 h 180975"/>
                <a:gd name="connsiteX125" fmla="*/ 530066 w 581025"/>
                <a:gd name="connsiteY125" fmla="*/ 67972 h 180975"/>
                <a:gd name="connsiteX126" fmla="*/ 530066 w 581025"/>
                <a:gd name="connsiteY126" fmla="*/ 67972 h 180975"/>
                <a:gd name="connsiteX127" fmla="*/ 491014 w 581025"/>
                <a:gd name="connsiteY127" fmla="*/ 71782 h 180975"/>
                <a:gd name="connsiteX128" fmla="*/ 490061 w 581025"/>
                <a:gd name="connsiteY128" fmla="*/ 103214 h 180975"/>
                <a:gd name="connsiteX129" fmla="*/ 487204 w 581025"/>
                <a:gd name="connsiteY129" fmla="*/ 105119 h 180975"/>
                <a:gd name="connsiteX130" fmla="*/ 491014 w 581025"/>
                <a:gd name="connsiteY130" fmla="*/ 83212 h 180975"/>
                <a:gd name="connsiteX131" fmla="*/ 511016 w 581025"/>
                <a:gd name="connsiteY131" fmla="*/ 94642 h 180975"/>
                <a:gd name="connsiteX132" fmla="*/ 518636 w 581025"/>
                <a:gd name="connsiteY132" fmla="*/ 96547 h 180975"/>
                <a:gd name="connsiteX133" fmla="*/ 491014 w 581025"/>
                <a:gd name="connsiteY133" fmla="*/ 71782 h 180975"/>
                <a:gd name="connsiteX134" fmla="*/ 361474 w 581025"/>
                <a:gd name="connsiteY134" fmla="*/ 83212 h 180975"/>
                <a:gd name="connsiteX135" fmla="*/ 382429 w 581025"/>
                <a:gd name="connsiteY135" fmla="*/ 110834 h 180975"/>
                <a:gd name="connsiteX136" fmla="*/ 396716 w 581025"/>
                <a:gd name="connsiteY136" fmla="*/ 137504 h 180975"/>
                <a:gd name="connsiteX137" fmla="*/ 401479 w 581025"/>
                <a:gd name="connsiteY137" fmla="*/ 132742 h 180975"/>
                <a:gd name="connsiteX138" fmla="*/ 416719 w 581025"/>
                <a:gd name="connsiteY138" fmla="*/ 91784 h 180975"/>
                <a:gd name="connsiteX139" fmla="*/ 420529 w 581025"/>
                <a:gd name="connsiteY139" fmla="*/ 103214 h 180975"/>
                <a:gd name="connsiteX140" fmla="*/ 414814 w 581025"/>
                <a:gd name="connsiteY140" fmla="*/ 83212 h 180975"/>
                <a:gd name="connsiteX141" fmla="*/ 472916 w 581025"/>
                <a:gd name="connsiteY141" fmla="*/ 91784 h 180975"/>
                <a:gd name="connsiteX142" fmla="*/ 405289 w 581025"/>
                <a:gd name="connsiteY142" fmla="*/ 88927 h 180975"/>
                <a:gd name="connsiteX143" fmla="*/ 398621 w 581025"/>
                <a:gd name="connsiteY143" fmla="*/ 69877 h 180975"/>
                <a:gd name="connsiteX144" fmla="*/ 361474 w 581025"/>
                <a:gd name="connsiteY144" fmla="*/ 83212 h 180975"/>
                <a:gd name="connsiteX145" fmla="*/ 351949 w 581025"/>
                <a:gd name="connsiteY145" fmla="*/ 91784 h 180975"/>
                <a:gd name="connsiteX146" fmla="*/ 344329 w 581025"/>
                <a:gd name="connsiteY146" fmla="*/ 114644 h 180975"/>
                <a:gd name="connsiteX147" fmla="*/ 296704 w 581025"/>
                <a:gd name="connsiteY147" fmla="*/ 118454 h 180975"/>
                <a:gd name="connsiteX148" fmla="*/ 328136 w 581025"/>
                <a:gd name="connsiteY148" fmla="*/ 125122 h 180975"/>
                <a:gd name="connsiteX149" fmla="*/ 351949 w 581025"/>
                <a:gd name="connsiteY149" fmla="*/ 91784 h 180975"/>
                <a:gd name="connsiteX150" fmla="*/ 255746 w 581025"/>
                <a:gd name="connsiteY150" fmla="*/ 66067 h 180975"/>
                <a:gd name="connsiteX151" fmla="*/ 255746 w 581025"/>
                <a:gd name="connsiteY151" fmla="*/ 66067 h 180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581025" h="180975">
                  <a:moveTo>
                    <a:pt x="228124" y="128932"/>
                  </a:moveTo>
                  <a:cubicBezTo>
                    <a:pt x="218599" y="131789"/>
                    <a:pt x="210979" y="134647"/>
                    <a:pt x="204311" y="142267"/>
                  </a:cubicBezTo>
                  <a:cubicBezTo>
                    <a:pt x="205264" y="144172"/>
                    <a:pt x="199549" y="120359"/>
                    <a:pt x="195739" y="121312"/>
                  </a:cubicBezTo>
                  <a:cubicBezTo>
                    <a:pt x="204311" y="148934"/>
                    <a:pt x="162401" y="126074"/>
                    <a:pt x="169069" y="125122"/>
                  </a:cubicBezTo>
                  <a:cubicBezTo>
                    <a:pt x="163354" y="146077"/>
                    <a:pt x="161449" y="124169"/>
                    <a:pt x="169069" y="141314"/>
                  </a:cubicBezTo>
                  <a:cubicBezTo>
                    <a:pt x="158591" y="125122"/>
                    <a:pt x="130969" y="121312"/>
                    <a:pt x="124301" y="131789"/>
                  </a:cubicBezTo>
                  <a:cubicBezTo>
                    <a:pt x="120491" y="125122"/>
                    <a:pt x="123349" y="117502"/>
                    <a:pt x="126206" y="111787"/>
                  </a:cubicBezTo>
                  <a:cubicBezTo>
                    <a:pt x="124301" y="113692"/>
                    <a:pt x="123349" y="114644"/>
                    <a:pt x="121444" y="112739"/>
                  </a:cubicBezTo>
                  <a:cubicBezTo>
                    <a:pt x="106204" y="109882"/>
                    <a:pt x="27146" y="128932"/>
                    <a:pt x="7144" y="114644"/>
                  </a:cubicBezTo>
                  <a:cubicBezTo>
                    <a:pt x="10001" y="107977"/>
                    <a:pt x="28099" y="85117"/>
                    <a:pt x="14764" y="90832"/>
                  </a:cubicBezTo>
                  <a:cubicBezTo>
                    <a:pt x="28099" y="68924"/>
                    <a:pt x="62389" y="89879"/>
                    <a:pt x="87154" y="75592"/>
                  </a:cubicBezTo>
                  <a:cubicBezTo>
                    <a:pt x="87154" y="78449"/>
                    <a:pt x="77629" y="89879"/>
                    <a:pt x="76676" y="92737"/>
                  </a:cubicBezTo>
                  <a:cubicBezTo>
                    <a:pt x="82391" y="85117"/>
                    <a:pt x="85249" y="84164"/>
                    <a:pt x="86201" y="90832"/>
                  </a:cubicBezTo>
                  <a:cubicBezTo>
                    <a:pt x="95726" y="84164"/>
                    <a:pt x="88106" y="80354"/>
                    <a:pt x="89059" y="75592"/>
                  </a:cubicBezTo>
                  <a:cubicBezTo>
                    <a:pt x="99536" y="77497"/>
                    <a:pt x="146209" y="77497"/>
                    <a:pt x="131921" y="87022"/>
                  </a:cubicBezTo>
                  <a:cubicBezTo>
                    <a:pt x="131921" y="87022"/>
                    <a:pt x="160496" y="73687"/>
                    <a:pt x="160496" y="73687"/>
                  </a:cubicBezTo>
                  <a:cubicBezTo>
                    <a:pt x="161449" y="76544"/>
                    <a:pt x="150019" y="94642"/>
                    <a:pt x="153829" y="94642"/>
                  </a:cubicBezTo>
                  <a:cubicBezTo>
                    <a:pt x="196691" y="80354"/>
                    <a:pt x="194786" y="82259"/>
                    <a:pt x="229076" y="77497"/>
                  </a:cubicBezTo>
                  <a:cubicBezTo>
                    <a:pt x="229076" y="75592"/>
                    <a:pt x="248126" y="48922"/>
                    <a:pt x="235744" y="63209"/>
                  </a:cubicBezTo>
                  <a:cubicBezTo>
                    <a:pt x="236696" y="74639"/>
                    <a:pt x="228124" y="46064"/>
                    <a:pt x="227171" y="46064"/>
                  </a:cubicBezTo>
                  <a:cubicBezTo>
                    <a:pt x="216694" y="58447"/>
                    <a:pt x="226219" y="62257"/>
                    <a:pt x="209074" y="70829"/>
                  </a:cubicBezTo>
                  <a:cubicBezTo>
                    <a:pt x="210026" y="56542"/>
                    <a:pt x="207169" y="55589"/>
                    <a:pt x="199549" y="67019"/>
                  </a:cubicBezTo>
                  <a:cubicBezTo>
                    <a:pt x="205264" y="44159"/>
                    <a:pt x="222409" y="32729"/>
                    <a:pt x="238601" y="51779"/>
                  </a:cubicBezTo>
                  <a:cubicBezTo>
                    <a:pt x="240506" y="24157"/>
                    <a:pt x="240506" y="68924"/>
                    <a:pt x="244316" y="39397"/>
                  </a:cubicBezTo>
                  <a:cubicBezTo>
                    <a:pt x="241459" y="43207"/>
                    <a:pt x="242411" y="46064"/>
                    <a:pt x="246221" y="45112"/>
                  </a:cubicBezTo>
                  <a:cubicBezTo>
                    <a:pt x="246221" y="49874"/>
                    <a:pt x="242411" y="64162"/>
                    <a:pt x="241459" y="69877"/>
                  </a:cubicBezTo>
                  <a:cubicBezTo>
                    <a:pt x="239554" y="64162"/>
                    <a:pt x="242411" y="78449"/>
                    <a:pt x="242411" y="77497"/>
                  </a:cubicBezTo>
                  <a:cubicBezTo>
                    <a:pt x="250984" y="75592"/>
                    <a:pt x="250031" y="58447"/>
                    <a:pt x="255746" y="57494"/>
                  </a:cubicBezTo>
                  <a:cubicBezTo>
                    <a:pt x="259556" y="58447"/>
                    <a:pt x="262414" y="82259"/>
                    <a:pt x="262414" y="81307"/>
                  </a:cubicBezTo>
                  <a:cubicBezTo>
                    <a:pt x="262414" y="68924"/>
                    <a:pt x="279559" y="71782"/>
                    <a:pt x="275749" y="47017"/>
                  </a:cubicBezTo>
                  <a:cubicBezTo>
                    <a:pt x="270986" y="52732"/>
                    <a:pt x="272891" y="60352"/>
                    <a:pt x="267176" y="60352"/>
                  </a:cubicBezTo>
                  <a:cubicBezTo>
                    <a:pt x="267176" y="55589"/>
                    <a:pt x="266224" y="54637"/>
                    <a:pt x="263366" y="58447"/>
                  </a:cubicBezTo>
                  <a:cubicBezTo>
                    <a:pt x="270986" y="39397"/>
                    <a:pt x="259556" y="55589"/>
                    <a:pt x="261461" y="56542"/>
                  </a:cubicBezTo>
                  <a:cubicBezTo>
                    <a:pt x="261461" y="53684"/>
                    <a:pt x="263366" y="42254"/>
                    <a:pt x="262414" y="40349"/>
                  </a:cubicBezTo>
                  <a:cubicBezTo>
                    <a:pt x="273844" y="41302"/>
                    <a:pt x="283369" y="39397"/>
                    <a:pt x="285274" y="53684"/>
                  </a:cubicBezTo>
                  <a:cubicBezTo>
                    <a:pt x="305276" y="49874"/>
                    <a:pt x="294799" y="15584"/>
                    <a:pt x="314801" y="52732"/>
                  </a:cubicBezTo>
                  <a:cubicBezTo>
                    <a:pt x="306229" y="35587"/>
                    <a:pt x="307181" y="50827"/>
                    <a:pt x="306229" y="51779"/>
                  </a:cubicBezTo>
                  <a:cubicBezTo>
                    <a:pt x="302419" y="44159"/>
                    <a:pt x="300514" y="46064"/>
                    <a:pt x="299561" y="57494"/>
                  </a:cubicBezTo>
                  <a:cubicBezTo>
                    <a:pt x="300514" y="51779"/>
                    <a:pt x="301466" y="46064"/>
                    <a:pt x="300514" y="40349"/>
                  </a:cubicBezTo>
                  <a:cubicBezTo>
                    <a:pt x="298609" y="53684"/>
                    <a:pt x="294799" y="42254"/>
                    <a:pt x="290989" y="42254"/>
                  </a:cubicBezTo>
                  <a:cubicBezTo>
                    <a:pt x="296704" y="54637"/>
                    <a:pt x="294799" y="62257"/>
                    <a:pt x="298609" y="82259"/>
                  </a:cubicBezTo>
                  <a:cubicBezTo>
                    <a:pt x="302419" y="65114"/>
                    <a:pt x="349091" y="59399"/>
                    <a:pt x="354806" y="68924"/>
                  </a:cubicBezTo>
                  <a:cubicBezTo>
                    <a:pt x="340519" y="25109"/>
                    <a:pt x="384334" y="89879"/>
                    <a:pt x="354806" y="39397"/>
                  </a:cubicBezTo>
                  <a:cubicBezTo>
                    <a:pt x="357664" y="47017"/>
                    <a:pt x="355759" y="53684"/>
                    <a:pt x="350996" y="59399"/>
                  </a:cubicBezTo>
                  <a:cubicBezTo>
                    <a:pt x="352901" y="54637"/>
                    <a:pt x="318611" y="63209"/>
                    <a:pt x="313849" y="64162"/>
                  </a:cubicBezTo>
                  <a:cubicBezTo>
                    <a:pt x="314801" y="47969"/>
                    <a:pt x="316706" y="63209"/>
                    <a:pt x="314801" y="45112"/>
                  </a:cubicBezTo>
                  <a:cubicBezTo>
                    <a:pt x="312896" y="53684"/>
                    <a:pt x="366236" y="23204"/>
                    <a:pt x="363379" y="24157"/>
                  </a:cubicBezTo>
                  <a:cubicBezTo>
                    <a:pt x="363379" y="27014"/>
                    <a:pt x="364331" y="27967"/>
                    <a:pt x="366236" y="25109"/>
                  </a:cubicBezTo>
                  <a:cubicBezTo>
                    <a:pt x="366236" y="23204"/>
                    <a:pt x="360521" y="40349"/>
                    <a:pt x="360521" y="40349"/>
                  </a:cubicBezTo>
                  <a:cubicBezTo>
                    <a:pt x="367189" y="14632"/>
                    <a:pt x="370046" y="42254"/>
                    <a:pt x="369094" y="44159"/>
                  </a:cubicBezTo>
                  <a:cubicBezTo>
                    <a:pt x="368141" y="39397"/>
                    <a:pt x="366236" y="40349"/>
                    <a:pt x="365284" y="47017"/>
                  </a:cubicBezTo>
                  <a:cubicBezTo>
                    <a:pt x="367189" y="41302"/>
                    <a:pt x="365284" y="43207"/>
                    <a:pt x="360521" y="51779"/>
                  </a:cubicBezTo>
                  <a:cubicBezTo>
                    <a:pt x="383381" y="56542"/>
                    <a:pt x="369094" y="12727"/>
                    <a:pt x="378619" y="21299"/>
                  </a:cubicBezTo>
                  <a:cubicBezTo>
                    <a:pt x="378619" y="23204"/>
                    <a:pt x="381476" y="28919"/>
                    <a:pt x="386239" y="24157"/>
                  </a:cubicBezTo>
                  <a:cubicBezTo>
                    <a:pt x="389096" y="37492"/>
                    <a:pt x="372904" y="25109"/>
                    <a:pt x="373856" y="25109"/>
                  </a:cubicBezTo>
                  <a:cubicBezTo>
                    <a:pt x="374809" y="26062"/>
                    <a:pt x="381476" y="55589"/>
                    <a:pt x="379571" y="55589"/>
                  </a:cubicBezTo>
                  <a:cubicBezTo>
                    <a:pt x="376714" y="47969"/>
                    <a:pt x="382429" y="27014"/>
                    <a:pt x="386239" y="39397"/>
                  </a:cubicBezTo>
                  <a:cubicBezTo>
                    <a:pt x="386239" y="29872"/>
                    <a:pt x="388144" y="28919"/>
                    <a:pt x="391954" y="35587"/>
                  </a:cubicBezTo>
                  <a:cubicBezTo>
                    <a:pt x="390049" y="24157"/>
                    <a:pt x="387191" y="29872"/>
                    <a:pt x="388144" y="17489"/>
                  </a:cubicBezTo>
                  <a:cubicBezTo>
                    <a:pt x="392906" y="16537"/>
                    <a:pt x="397669" y="16537"/>
                    <a:pt x="409099" y="31777"/>
                  </a:cubicBezTo>
                  <a:cubicBezTo>
                    <a:pt x="401479" y="35587"/>
                    <a:pt x="400526" y="33682"/>
                    <a:pt x="405289" y="25109"/>
                  </a:cubicBezTo>
                  <a:cubicBezTo>
                    <a:pt x="402431" y="24157"/>
                    <a:pt x="400526" y="23204"/>
                    <a:pt x="398621" y="22252"/>
                  </a:cubicBezTo>
                  <a:cubicBezTo>
                    <a:pt x="392906" y="20347"/>
                    <a:pt x="391954" y="36539"/>
                    <a:pt x="391954" y="36539"/>
                  </a:cubicBezTo>
                  <a:cubicBezTo>
                    <a:pt x="399574" y="32729"/>
                    <a:pt x="402431" y="33682"/>
                    <a:pt x="401479" y="38444"/>
                  </a:cubicBezTo>
                  <a:cubicBezTo>
                    <a:pt x="422434" y="45112"/>
                    <a:pt x="381476" y="18442"/>
                    <a:pt x="410051" y="39397"/>
                  </a:cubicBezTo>
                  <a:cubicBezTo>
                    <a:pt x="411004" y="33682"/>
                    <a:pt x="412909" y="33682"/>
                    <a:pt x="415766" y="39397"/>
                  </a:cubicBezTo>
                  <a:cubicBezTo>
                    <a:pt x="415766" y="36539"/>
                    <a:pt x="411004" y="21299"/>
                    <a:pt x="411004" y="20347"/>
                  </a:cubicBezTo>
                  <a:cubicBezTo>
                    <a:pt x="410051" y="33682"/>
                    <a:pt x="417671" y="23204"/>
                    <a:pt x="418624" y="23204"/>
                  </a:cubicBezTo>
                  <a:cubicBezTo>
                    <a:pt x="411004" y="24157"/>
                    <a:pt x="410051" y="21299"/>
                    <a:pt x="415766" y="14632"/>
                  </a:cubicBezTo>
                  <a:cubicBezTo>
                    <a:pt x="417671" y="7964"/>
                    <a:pt x="420529" y="39397"/>
                    <a:pt x="420529" y="39397"/>
                  </a:cubicBezTo>
                  <a:cubicBezTo>
                    <a:pt x="412909" y="29872"/>
                    <a:pt x="428149" y="39397"/>
                    <a:pt x="429101" y="41302"/>
                  </a:cubicBezTo>
                  <a:cubicBezTo>
                    <a:pt x="437674" y="53684"/>
                    <a:pt x="438626" y="10822"/>
                    <a:pt x="438626" y="10822"/>
                  </a:cubicBezTo>
                  <a:cubicBezTo>
                    <a:pt x="444341" y="21299"/>
                    <a:pt x="511016" y="6059"/>
                    <a:pt x="514826" y="19394"/>
                  </a:cubicBezTo>
                  <a:cubicBezTo>
                    <a:pt x="510064" y="19394"/>
                    <a:pt x="492919" y="23204"/>
                    <a:pt x="507206" y="37492"/>
                  </a:cubicBezTo>
                  <a:cubicBezTo>
                    <a:pt x="512921" y="35587"/>
                    <a:pt x="510064" y="19394"/>
                    <a:pt x="513874" y="39397"/>
                  </a:cubicBezTo>
                  <a:cubicBezTo>
                    <a:pt x="512921" y="33682"/>
                    <a:pt x="512921" y="31777"/>
                    <a:pt x="513874" y="34634"/>
                  </a:cubicBezTo>
                  <a:cubicBezTo>
                    <a:pt x="519589" y="25109"/>
                    <a:pt x="518636" y="15584"/>
                    <a:pt x="510064" y="7964"/>
                  </a:cubicBezTo>
                  <a:cubicBezTo>
                    <a:pt x="517684" y="1297"/>
                    <a:pt x="518636" y="37492"/>
                    <a:pt x="525304" y="36539"/>
                  </a:cubicBezTo>
                  <a:cubicBezTo>
                    <a:pt x="522446" y="27967"/>
                    <a:pt x="522446" y="26062"/>
                    <a:pt x="525304" y="29872"/>
                  </a:cubicBezTo>
                  <a:cubicBezTo>
                    <a:pt x="525304" y="28919"/>
                    <a:pt x="530066" y="23204"/>
                    <a:pt x="531971" y="25109"/>
                  </a:cubicBezTo>
                  <a:cubicBezTo>
                    <a:pt x="532924" y="17489"/>
                    <a:pt x="530066" y="12727"/>
                    <a:pt x="520541" y="11774"/>
                  </a:cubicBezTo>
                  <a:cubicBezTo>
                    <a:pt x="520541" y="12727"/>
                    <a:pt x="526256" y="27014"/>
                    <a:pt x="521494" y="20347"/>
                  </a:cubicBezTo>
                  <a:cubicBezTo>
                    <a:pt x="531019" y="-2513"/>
                    <a:pt x="530066" y="26062"/>
                    <a:pt x="541496" y="11774"/>
                  </a:cubicBezTo>
                  <a:cubicBezTo>
                    <a:pt x="545306" y="18442"/>
                    <a:pt x="564356" y="80354"/>
                    <a:pt x="543401" y="70829"/>
                  </a:cubicBezTo>
                  <a:cubicBezTo>
                    <a:pt x="542449" y="71782"/>
                    <a:pt x="539591" y="81307"/>
                    <a:pt x="544354" y="80354"/>
                  </a:cubicBezTo>
                  <a:cubicBezTo>
                    <a:pt x="541496" y="67019"/>
                    <a:pt x="565309" y="59399"/>
                    <a:pt x="569119" y="55589"/>
                  </a:cubicBezTo>
                  <a:cubicBezTo>
                    <a:pt x="564356" y="57494"/>
                    <a:pt x="566261" y="56542"/>
                    <a:pt x="575786" y="53684"/>
                  </a:cubicBezTo>
                  <a:cubicBezTo>
                    <a:pt x="583406" y="87022"/>
                    <a:pt x="561499" y="87022"/>
                    <a:pt x="554831" y="108929"/>
                  </a:cubicBezTo>
                  <a:cubicBezTo>
                    <a:pt x="557689" y="109882"/>
                    <a:pt x="538639" y="100357"/>
                    <a:pt x="542449" y="97499"/>
                  </a:cubicBezTo>
                  <a:cubicBezTo>
                    <a:pt x="536734" y="100357"/>
                    <a:pt x="551021" y="134647"/>
                    <a:pt x="522446" y="124169"/>
                  </a:cubicBezTo>
                  <a:cubicBezTo>
                    <a:pt x="529114" y="124169"/>
                    <a:pt x="516731" y="107977"/>
                    <a:pt x="511969" y="104167"/>
                  </a:cubicBezTo>
                  <a:cubicBezTo>
                    <a:pt x="511969" y="104167"/>
                    <a:pt x="490061" y="122264"/>
                    <a:pt x="489109" y="131789"/>
                  </a:cubicBezTo>
                  <a:cubicBezTo>
                    <a:pt x="487204" y="109882"/>
                    <a:pt x="491966" y="114644"/>
                    <a:pt x="491014" y="118454"/>
                  </a:cubicBezTo>
                  <a:cubicBezTo>
                    <a:pt x="489109" y="120359"/>
                    <a:pt x="392906" y="163222"/>
                    <a:pt x="377666" y="118454"/>
                  </a:cubicBezTo>
                  <a:cubicBezTo>
                    <a:pt x="378619" y="123217"/>
                    <a:pt x="377666" y="125122"/>
                    <a:pt x="374809" y="124169"/>
                  </a:cubicBezTo>
                  <a:cubicBezTo>
                    <a:pt x="382429" y="131789"/>
                    <a:pt x="381476" y="139409"/>
                    <a:pt x="372904" y="148934"/>
                  </a:cubicBezTo>
                  <a:cubicBezTo>
                    <a:pt x="370046" y="144172"/>
                    <a:pt x="370999" y="142267"/>
                    <a:pt x="376714" y="144172"/>
                  </a:cubicBezTo>
                  <a:cubicBezTo>
                    <a:pt x="370046" y="123217"/>
                    <a:pt x="377666" y="129884"/>
                    <a:pt x="369094" y="106072"/>
                  </a:cubicBezTo>
                  <a:cubicBezTo>
                    <a:pt x="365284" y="118454"/>
                    <a:pt x="363379" y="121312"/>
                    <a:pt x="361474" y="114644"/>
                  </a:cubicBezTo>
                  <a:cubicBezTo>
                    <a:pt x="350996" y="132742"/>
                    <a:pt x="360521" y="134647"/>
                    <a:pt x="362426" y="147982"/>
                  </a:cubicBezTo>
                  <a:cubicBezTo>
                    <a:pt x="346234" y="150839"/>
                    <a:pt x="294799" y="168937"/>
                    <a:pt x="283369" y="169889"/>
                  </a:cubicBezTo>
                  <a:cubicBezTo>
                    <a:pt x="280511" y="167032"/>
                    <a:pt x="282416" y="149887"/>
                    <a:pt x="269081" y="150839"/>
                  </a:cubicBezTo>
                  <a:cubicBezTo>
                    <a:pt x="276701" y="147029"/>
                    <a:pt x="257651" y="186082"/>
                    <a:pt x="261461" y="175604"/>
                  </a:cubicBezTo>
                  <a:cubicBezTo>
                    <a:pt x="262414" y="167984"/>
                    <a:pt x="261461" y="168937"/>
                    <a:pt x="258604" y="176557"/>
                  </a:cubicBezTo>
                  <a:cubicBezTo>
                    <a:pt x="263366" y="158459"/>
                    <a:pt x="263366" y="161317"/>
                    <a:pt x="264319" y="146077"/>
                  </a:cubicBezTo>
                  <a:cubicBezTo>
                    <a:pt x="263366" y="145124"/>
                    <a:pt x="242411" y="182272"/>
                    <a:pt x="247174" y="181319"/>
                  </a:cubicBezTo>
                  <a:cubicBezTo>
                    <a:pt x="253841" y="140362"/>
                    <a:pt x="238601" y="140362"/>
                    <a:pt x="235744" y="118454"/>
                  </a:cubicBezTo>
                  <a:cubicBezTo>
                    <a:pt x="240506" y="120359"/>
                    <a:pt x="240506" y="123217"/>
                    <a:pt x="235744" y="127979"/>
                  </a:cubicBezTo>
                  <a:cubicBezTo>
                    <a:pt x="249079" y="123217"/>
                    <a:pt x="240506" y="107977"/>
                    <a:pt x="228124" y="128932"/>
                  </a:cubicBezTo>
                  <a:close/>
                  <a:moveTo>
                    <a:pt x="30004" y="107024"/>
                  </a:moveTo>
                  <a:cubicBezTo>
                    <a:pt x="30004" y="106072"/>
                    <a:pt x="30956" y="106072"/>
                    <a:pt x="30956" y="105119"/>
                  </a:cubicBezTo>
                  <a:cubicBezTo>
                    <a:pt x="30004" y="106072"/>
                    <a:pt x="30004" y="107024"/>
                    <a:pt x="30004" y="107024"/>
                  </a:cubicBezTo>
                  <a:close/>
                  <a:moveTo>
                    <a:pt x="286226" y="104167"/>
                  </a:moveTo>
                  <a:cubicBezTo>
                    <a:pt x="280511" y="103214"/>
                    <a:pt x="266224" y="147982"/>
                    <a:pt x="286226" y="104167"/>
                  </a:cubicBezTo>
                  <a:close/>
                  <a:moveTo>
                    <a:pt x="290989" y="124169"/>
                  </a:moveTo>
                  <a:cubicBezTo>
                    <a:pt x="292894" y="125122"/>
                    <a:pt x="290989" y="115597"/>
                    <a:pt x="290989" y="124169"/>
                  </a:cubicBezTo>
                  <a:close/>
                  <a:moveTo>
                    <a:pt x="292894" y="117502"/>
                  </a:moveTo>
                  <a:cubicBezTo>
                    <a:pt x="291941" y="117502"/>
                    <a:pt x="291941" y="117502"/>
                    <a:pt x="292894" y="117502"/>
                  </a:cubicBezTo>
                  <a:lnTo>
                    <a:pt x="292894" y="117502"/>
                  </a:lnTo>
                  <a:close/>
                  <a:moveTo>
                    <a:pt x="247174" y="118454"/>
                  </a:moveTo>
                  <a:cubicBezTo>
                    <a:pt x="246221" y="118454"/>
                    <a:pt x="245269" y="118454"/>
                    <a:pt x="247174" y="118454"/>
                  </a:cubicBezTo>
                  <a:close/>
                  <a:moveTo>
                    <a:pt x="252889" y="124169"/>
                  </a:moveTo>
                  <a:cubicBezTo>
                    <a:pt x="250984" y="113692"/>
                    <a:pt x="250984" y="122264"/>
                    <a:pt x="252889" y="124169"/>
                  </a:cubicBezTo>
                  <a:close/>
                  <a:moveTo>
                    <a:pt x="269081" y="138457"/>
                  </a:moveTo>
                  <a:cubicBezTo>
                    <a:pt x="271939" y="105119"/>
                    <a:pt x="269081" y="137504"/>
                    <a:pt x="269081" y="138457"/>
                  </a:cubicBezTo>
                  <a:close/>
                  <a:moveTo>
                    <a:pt x="530066" y="67972"/>
                  </a:moveTo>
                  <a:cubicBezTo>
                    <a:pt x="524351" y="60352"/>
                    <a:pt x="525304" y="84164"/>
                    <a:pt x="530066" y="67972"/>
                  </a:cubicBezTo>
                  <a:close/>
                  <a:moveTo>
                    <a:pt x="491014" y="71782"/>
                  </a:moveTo>
                  <a:cubicBezTo>
                    <a:pt x="486251" y="87022"/>
                    <a:pt x="475774" y="88927"/>
                    <a:pt x="490061" y="103214"/>
                  </a:cubicBezTo>
                  <a:cubicBezTo>
                    <a:pt x="488156" y="97499"/>
                    <a:pt x="486251" y="98452"/>
                    <a:pt x="487204" y="105119"/>
                  </a:cubicBezTo>
                  <a:cubicBezTo>
                    <a:pt x="491014" y="110834"/>
                    <a:pt x="498634" y="88927"/>
                    <a:pt x="491014" y="83212"/>
                  </a:cubicBezTo>
                  <a:cubicBezTo>
                    <a:pt x="493871" y="71782"/>
                    <a:pt x="514826" y="92737"/>
                    <a:pt x="511016" y="94642"/>
                  </a:cubicBezTo>
                  <a:cubicBezTo>
                    <a:pt x="510064" y="86069"/>
                    <a:pt x="522446" y="96547"/>
                    <a:pt x="518636" y="96547"/>
                  </a:cubicBezTo>
                  <a:cubicBezTo>
                    <a:pt x="521494" y="83212"/>
                    <a:pt x="510064" y="64162"/>
                    <a:pt x="491014" y="71782"/>
                  </a:cubicBezTo>
                  <a:close/>
                  <a:moveTo>
                    <a:pt x="361474" y="83212"/>
                  </a:moveTo>
                  <a:cubicBezTo>
                    <a:pt x="376714" y="123217"/>
                    <a:pt x="398621" y="87974"/>
                    <a:pt x="382429" y="110834"/>
                  </a:cubicBezTo>
                  <a:cubicBezTo>
                    <a:pt x="384334" y="117502"/>
                    <a:pt x="394811" y="134647"/>
                    <a:pt x="396716" y="137504"/>
                  </a:cubicBezTo>
                  <a:cubicBezTo>
                    <a:pt x="399574" y="130837"/>
                    <a:pt x="400526" y="128932"/>
                    <a:pt x="401479" y="132742"/>
                  </a:cubicBezTo>
                  <a:cubicBezTo>
                    <a:pt x="382429" y="130837"/>
                    <a:pt x="414814" y="96547"/>
                    <a:pt x="416719" y="91784"/>
                  </a:cubicBezTo>
                  <a:cubicBezTo>
                    <a:pt x="417671" y="107977"/>
                    <a:pt x="416719" y="95594"/>
                    <a:pt x="420529" y="103214"/>
                  </a:cubicBezTo>
                  <a:cubicBezTo>
                    <a:pt x="423386" y="95594"/>
                    <a:pt x="421481" y="88927"/>
                    <a:pt x="414814" y="83212"/>
                  </a:cubicBezTo>
                  <a:cubicBezTo>
                    <a:pt x="426244" y="78449"/>
                    <a:pt x="463391" y="90832"/>
                    <a:pt x="472916" y="91784"/>
                  </a:cubicBezTo>
                  <a:cubicBezTo>
                    <a:pt x="478631" y="49874"/>
                    <a:pt x="403384" y="90832"/>
                    <a:pt x="405289" y="88927"/>
                  </a:cubicBezTo>
                  <a:cubicBezTo>
                    <a:pt x="405289" y="88927"/>
                    <a:pt x="400526" y="69877"/>
                    <a:pt x="398621" y="69877"/>
                  </a:cubicBezTo>
                  <a:cubicBezTo>
                    <a:pt x="399574" y="72734"/>
                    <a:pt x="364331" y="81307"/>
                    <a:pt x="361474" y="83212"/>
                  </a:cubicBezTo>
                  <a:close/>
                  <a:moveTo>
                    <a:pt x="351949" y="91784"/>
                  </a:moveTo>
                  <a:cubicBezTo>
                    <a:pt x="339566" y="103214"/>
                    <a:pt x="350996" y="101309"/>
                    <a:pt x="344329" y="114644"/>
                  </a:cubicBezTo>
                  <a:cubicBezTo>
                    <a:pt x="346234" y="107024"/>
                    <a:pt x="304324" y="124169"/>
                    <a:pt x="296704" y="118454"/>
                  </a:cubicBezTo>
                  <a:cubicBezTo>
                    <a:pt x="300514" y="124169"/>
                    <a:pt x="327184" y="122264"/>
                    <a:pt x="328136" y="125122"/>
                  </a:cubicBezTo>
                  <a:cubicBezTo>
                    <a:pt x="347186" y="132742"/>
                    <a:pt x="356711" y="111787"/>
                    <a:pt x="351949" y="91784"/>
                  </a:cubicBezTo>
                  <a:close/>
                  <a:moveTo>
                    <a:pt x="255746" y="66067"/>
                  </a:moveTo>
                  <a:cubicBezTo>
                    <a:pt x="255746" y="65114"/>
                    <a:pt x="255746" y="66067"/>
                    <a:pt x="255746" y="66067"/>
                  </a:cubicBezTo>
                  <a:close/>
                </a:path>
              </a:pathLst>
            </a:custGeom>
            <a:grpFill/>
            <a:ln w="9525" cap="flat">
              <a:noFill/>
              <a:prstDash val="solid"/>
              <a:miter/>
            </a:ln>
          </p:spPr>
          <p:txBody>
            <a:bodyPr rtlCol="0" anchor="ctr"/>
            <a:lstStyle/>
            <a:p>
              <a:endParaRPr lang="en-US">
                <a:solidFill>
                  <a:prstClr val="black"/>
                </a:solidFill>
              </a:endParaRPr>
            </a:p>
          </p:txBody>
        </p:sp>
        <p:sp>
          <p:nvSpPr>
            <p:cNvPr id="1056" name="Freeform: Shape 1055">
              <a:extLst>
                <a:ext uri="{FF2B5EF4-FFF2-40B4-BE49-F238E27FC236}">
                  <a16:creationId xmlns:a16="http://schemas.microsoft.com/office/drawing/2014/main" xmlns="" id="{131E19DE-D714-47F3-A322-8A6B379614C2}"/>
                </a:ext>
              </a:extLst>
            </p:cNvPr>
            <p:cNvSpPr/>
            <p:nvPr/>
          </p:nvSpPr>
          <p:spPr>
            <a:xfrm>
              <a:off x="7568103" y="1082516"/>
              <a:ext cx="9525" cy="19050"/>
            </a:xfrm>
            <a:custGeom>
              <a:avLst/>
              <a:gdLst>
                <a:gd name="connsiteX0" fmla="*/ 8082 w 9525"/>
                <a:gd name="connsiteY0" fmla="*/ 12859 h 19050"/>
                <a:gd name="connsiteX1" fmla="*/ 8082 w 9525"/>
                <a:gd name="connsiteY1" fmla="*/ 7144 h 19050"/>
                <a:gd name="connsiteX2" fmla="*/ 8082 w 9525"/>
                <a:gd name="connsiteY2" fmla="*/ 12859 h 19050"/>
              </a:gdLst>
              <a:ahLst/>
              <a:cxnLst>
                <a:cxn ang="0">
                  <a:pos x="connsiteX0" y="connsiteY0"/>
                </a:cxn>
                <a:cxn ang="0">
                  <a:pos x="connsiteX1" y="connsiteY1"/>
                </a:cxn>
                <a:cxn ang="0">
                  <a:pos x="connsiteX2" y="connsiteY2"/>
                </a:cxn>
              </a:cxnLst>
              <a:rect l="l" t="t" r="r" b="b"/>
              <a:pathLst>
                <a:path w="9525" h="19050">
                  <a:moveTo>
                    <a:pt x="8082" y="12859"/>
                  </a:moveTo>
                  <a:cubicBezTo>
                    <a:pt x="8082" y="10954"/>
                    <a:pt x="9987" y="10001"/>
                    <a:pt x="8082" y="7144"/>
                  </a:cubicBezTo>
                  <a:cubicBezTo>
                    <a:pt x="9987" y="10954"/>
                    <a:pt x="5225" y="9049"/>
                    <a:pt x="8082"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057" name="Freeform: Shape 1056">
              <a:extLst>
                <a:ext uri="{FF2B5EF4-FFF2-40B4-BE49-F238E27FC236}">
                  <a16:creationId xmlns:a16="http://schemas.microsoft.com/office/drawing/2014/main" xmlns="" id="{A10FCAB2-E1BE-4CB9-B77B-E03F2DBB91B2}"/>
                </a:ext>
              </a:extLst>
            </p:cNvPr>
            <p:cNvSpPr/>
            <p:nvPr/>
          </p:nvSpPr>
          <p:spPr>
            <a:xfrm>
              <a:off x="7572137" y="1088482"/>
              <a:ext cx="9525" cy="9525"/>
            </a:xfrm>
            <a:custGeom>
              <a:avLst/>
              <a:gdLst>
                <a:gd name="connsiteX0" fmla="*/ 7858 w 9525"/>
                <a:gd name="connsiteY0" fmla="*/ 9750 h 9525"/>
                <a:gd name="connsiteX1" fmla="*/ 7858 w 9525"/>
                <a:gd name="connsiteY1" fmla="*/ 9750 h 9525"/>
              </a:gdLst>
              <a:ahLst/>
              <a:cxnLst>
                <a:cxn ang="0">
                  <a:pos x="connsiteX0" y="connsiteY0"/>
                </a:cxn>
                <a:cxn ang="0">
                  <a:pos x="connsiteX1" y="connsiteY1"/>
                </a:cxn>
              </a:cxnLst>
              <a:rect l="l" t="t" r="r" b="b"/>
              <a:pathLst>
                <a:path w="9525" h="9525">
                  <a:moveTo>
                    <a:pt x="7858" y="9750"/>
                  </a:moveTo>
                  <a:cubicBezTo>
                    <a:pt x="6906" y="4988"/>
                    <a:pt x="6906" y="7845"/>
                    <a:pt x="7858" y="9750"/>
                  </a:cubicBezTo>
                  <a:close/>
                </a:path>
              </a:pathLst>
            </a:custGeom>
            <a:grpFill/>
            <a:ln w="9525" cap="flat">
              <a:noFill/>
              <a:prstDash val="solid"/>
              <a:miter/>
            </a:ln>
          </p:spPr>
          <p:txBody>
            <a:bodyPr rtlCol="0" anchor="ctr"/>
            <a:lstStyle/>
            <a:p>
              <a:endParaRPr lang="en-US">
                <a:solidFill>
                  <a:prstClr val="black"/>
                </a:solidFill>
              </a:endParaRPr>
            </a:p>
          </p:txBody>
        </p:sp>
        <p:sp>
          <p:nvSpPr>
            <p:cNvPr id="1058" name="Freeform: Shape 1057">
              <a:extLst>
                <a:ext uri="{FF2B5EF4-FFF2-40B4-BE49-F238E27FC236}">
                  <a16:creationId xmlns:a16="http://schemas.microsoft.com/office/drawing/2014/main" xmlns="" id="{7C500852-8D48-4887-B280-21A440C99A96}"/>
                </a:ext>
              </a:extLst>
            </p:cNvPr>
            <p:cNvSpPr/>
            <p:nvPr/>
          </p:nvSpPr>
          <p:spPr>
            <a:xfrm>
              <a:off x="7588091" y="1115217"/>
              <a:ext cx="9525" cy="19050"/>
            </a:xfrm>
            <a:custGeom>
              <a:avLst/>
              <a:gdLst>
                <a:gd name="connsiteX0" fmla="*/ 7144 w 9525"/>
                <a:gd name="connsiteY0" fmla="*/ 8732 h 19050"/>
                <a:gd name="connsiteX1" fmla="*/ 7144 w 9525"/>
                <a:gd name="connsiteY1" fmla="*/ 8732 h 19050"/>
              </a:gdLst>
              <a:ahLst/>
              <a:cxnLst>
                <a:cxn ang="0">
                  <a:pos x="connsiteX0" y="connsiteY0"/>
                </a:cxn>
                <a:cxn ang="0">
                  <a:pos x="connsiteX1" y="connsiteY1"/>
                </a:cxn>
              </a:cxnLst>
              <a:rect l="l" t="t" r="r" b="b"/>
              <a:pathLst>
                <a:path w="9525" h="19050">
                  <a:moveTo>
                    <a:pt x="7144" y="8732"/>
                  </a:moveTo>
                  <a:cubicBezTo>
                    <a:pt x="7144" y="2065"/>
                    <a:pt x="12859" y="19210"/>
                    <a:pt x="7144" y="8732"/>
                  </a:cubicBezTo>
                  <a:close/>
                </a:path>
              </a:pathLst>
            </a:custGeom>
            <a:grpFill/>
            <a:ln w="9525" cap="flat">
              <a:noFill/>
              <a:prstDash val="solid"/>
              <a:miter/>
            </a:ln>
          </p:spPr>
          <p:txBody>
            <a:bodyPr rtlCol="0" anchor="ctr"/>
            <a:lstStyle/>
            <a:p>
              <a:endParaRPr lang="en-US">
                <a:solidFill>
                  <a:prstClr val="black"/>
                </a:solidFill>
              </a:endParaRPr>
            </a:p>
          </p:txBody>
        </p:sp>
        <p:sp>
          <p:nvSpPr>
            <p:cNvPr id="1059" name="Freeform: Shape 1058">
              <a:extLst>
                <a:ext uri="{FF2B5EF4-FFF2-40B4-BE49-F238E27FC236}">
                  <a16:creationId xmlns:a16="http://schemas.microsoft.com/office/drawing/2014/main" xmlns="" id="{96F7E78A-92DD-4889-92A1-182AFF1DB4AE}"/>
                </a:ext>
              </a:extLst>
            </p:cNvPr>
            <p:cNvSpPr/>
            <p:nvPr/>
          </p:nvSpPr>
          <p:spPr>
            <a:xfrm>
              <a:off x="7592854" y="1125755"/>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8096" y="3910"/>
                    <a:pt x="7144" y="8672"/>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1060" name="Freeform: Shape 1059">
              <a:extLst>
                <a:ext uri="{FF2B5EF4-FFF2-40B4-BE49-F238E27FC236}">
                  <a16:creationId xmlns:a16="http://schemas.microsoft.com/office/drawing/2014/main" xmlns="" id="{A50551A9-7205-474A-9660-DDFE304FEFF3}"/>
                </a:ext>
              </a:extLst>
            </p:cNvPr>
            <p:cNvSpPr/>
            <p:nvPr/>
          </p:nvSpPr>
          <p:spPr>
            <a:xfrm>
              <a:off x="7512844" y="1063374"/>
              <a:ext cx="9525" cy="9525"/>
            </a:xfrm>
            <a:custGeom>
              <a:avLst/>
              <a:gdLst>
                <a:gd name="connsiteX0" fmla="*/ 9049 w 9525"/>
                <a:gd name="connsiteY0" fmla="*/ 8188 h 9525"/>
                <a:gd name="connsiteX1" fmla="*/ 7144 w 9525"/>
                <a:gd name="connsiteY1" fmla="*/ 10093 h 9525"/>
                <a:gd name="connsiteX2" fmla="*/ 9049 w 9525"/>
                <a:gd name="connsiteY2" fmla="*/ 8188 h 9525"/>
              </a:gdLst>
              <a:ahLst/>
              <a:cxnLst>
                <a:cxn ang="0">
                  <a:pos x="connsiteX0" y="connsiteY0"/>
                </a:cxn>
                <a:cxn ang="0">
                  <a:pos x="connsiteX1" y="connsiteY1"/>
                </a:cxn>
                <a:cxn ang="0">
                  <a:pos x="connsiteX2" y="connsiteY2"/>
                </a:cxn>
              </a:cxnLst>
              <a:rect l="l" t="t" r="r" b="b"/>
              <a:pathLst>
                <a:path w="9525" h="9525">
                  <a:moveTo>
                    <a:pt x="9049" y="8188"/>
                  </a:moveTo>
                  <a:cubicBezTo>
                    <a:pt x="7144" y="5331"/>
                    <a:pt x="8096" y="9141"/>
                    <a:pt x="7144" y="10093"/>
                  </a:cubicBezTo>
                  <a:cubicBezTo>
                    <a:pt x="8096" y="9141"/>
                    <a:pt x="9049" y="10093"/>
                    <a:pt x="9049" y="8188"/>
                  </a:cubicBezTo>
                  <a:close/>
                </a:path>
              </a:pathLst>
            </a:custGeom>
            <a:grpFill/>
            <a:ln w="9525" cap="flat">
              <a:noFill/>
              <a:prstDash val="solid"/>
              <a:miter/>
            </a:ln>
          </p:spPr>
          <p:txBody>
            <a:bodyPr rtlCol="0" anchor="ctr"/>
            <a:lstStyle/>
            <a:p>
              <a:endParaRPr lang="en-US">
                <a:solidFill>
                  <a:prstClr val="black"/>
                </a:solidFill>
              </a:endParaRPr>
            </a:p>
          </p:txBody>
        </p:sp>
        <p:sp>
          <p:nvSpPr>
            <p:cNvPr id="1061" name="Freeform: Shape 1060">
              <a:extLst>
                <a:ext uri="{FF2B5EF4-FFF2-40B4-BE49-F238E27FC236}">
                  <a16:creationId xmlns:a16="http://schemas.microsoft.com/office/drawing/2014/main" xmlns="" id="{71AD2B88-0527-48D1-B7B3-B1DB31E9EAE4}"/>
                </a:ext>
              </a:extLst>
            </p:cNvPr>
            <p:cNvSpPr/>
            <p:nvPr/>
          </p:nvSpPr>
          <p:spPr>
            <a:xfrm>
              <a:off x="7079456" y="1099661"/>
              <a:ext cx="28575" cy="9525"/>
            </a:xfrm>
            <a:custGeom>
              <a:avLst/>
              <a:gdLst>
                <a:gd name="connsiteX0" fmla="*/ 22384 w 28575"/>
                <a:gd name="connsiteY0" fmla="*/ 7144 h 9525"/>
                <a:gd name="connsiteX1" fmla="*/ 7144 w 28575"/>
                <a:gd name="connsiteY1" fmla="*/ 8096 h 9525"/>
                <a:gd name="connsiteX2" fmla="*/ 22384 w 28575"/>
                <a:gd name="connsiteY2" fmla="*/ 7144 h 9525"/>
              </a:gdLst>
              <a:ahLst/>
              <a:cxnLst>
                <a:cxn ang="0">
                  <a:pos x="connsiteX0" y="connsiteY0"/>
                </a:cxn>
                <a:cxn ang="0">
                  <a:pos x="connsiteX1" y="connsiteY1"/>
                </a:cxn>
                <a:cxn ang="0">
                  <a:pos x="connsiteX2" y="connsiteY2"/>
                </a:cxn>
              </a:cxnLst>
              <a:rect l="l" t="t" r="r" b="b"/>
              <a:pathLst>
                <a:path w="28575" h="9525">
                  <a:moveTo>
                    <a:pt x="22384" y="7144"/>
                  </a:moveTo>
                  <a:lnTo>
                    <a:pt x="7144" y="8096"/>
                  </a:lnTo>
                  <a:cubicBezTo>
                    <a:pt x="10954" y="8096"/>
                    <a:pt x="14764" y="8096"/>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2" name="Freeform: Shape 1061">
              <a:extLst>
                <a:ext uri="{FF2B5EF4-FFF2-40B4-BE49-F238E27FC236}">
                  <a16:creationId xmlns:a16="http://schemas.microsoft.com/office/drawing/2014/main" xmlns="" id="{C70B9B0D-17AA-4119-BF57-0E62CD80BD40}"/>
                </a:ext>
              </a:extLst>
            </p:cNvPr>
            <p:cNvSpPr/>
            <p:nvPr/>
          </p:nvSpPr>
          <p:spPr>
            <a:xfrm>
              <a:off x="7442359" y="1081141"/>
              <a:ext cx="19050" cy="19050"/>
            </a:xfrm>
            <a:custGeom>
              <a:avLst/>
              <a:gdLst>
                <a:gd name="connsiteX0" fmla="*/ 7144 w 19050"/>
                <a:gd name="connsiteY0" fmla="*/ 18044 h 19050"/>
                <a:gd name="connsiteX1" fmla="*/ 7144 w 19050"/>
                <a:gd name="connsiteY1" fmla="*/ 18044 h 19050"/>
              </a:gdLst>
              <a:ahLst/>
              <a:cxnLst>
                <a:cxn ang="0">
                  <a:pos x="connsiteX0" y="connsiteY0"/>
                </a:cxn>
                <a:cxn ang="0">
                  <a:pos x="connsiteX1" y="connsiteY1"/>
                </a:cxn>
              </a:cxnLst>
              <a:rect l="l" t="t" r="r" b="b"/>
              <a:pathLst>
                <a:path w="19050" h="19050">
                  <a:moveTo>
                    <a:pt x="7144" y="18044"/>
                  </a:moveTo>
                  <a:cubicBezTo>
                    <a:pt x="17621" y="-54"/>
                    <a:pt x="8096" y="7566"/>
                    <a:pt x="7144" y="18044"/>
                  </a:cubicBezTo>
                  <a:close/>
                </a:path>
              </a:pathLst>
            </a:custGeom>
            <a:grpFill/>
            <a:ln w="9525" cap="flat">
              <a:noFill/>
              <a:prstDash val="solid"/>
              <a:miter/>
            </a:ln>
          </p:spPr>
          <p:txBody>
            <a:bodyPr rtlCol="0" anchor="ctr"/>
            <a:lstStyle/>
            <a:p>
              <a:endParaRPr lang="en-US">
                <a:solidFill>
                  <a:prstClr val="black"/>
                </a:solidFill>
              </a:endParaRPr>
            </a:p>
          </p:txBody>
        </p:sp>
        <p:sp>
          <p:nvSpPr>
            <p:cNvPr id="1063" name="Freeform: Shape 1062">
              <a:extLst>
                <a:ext uri="{FF2B5EF4-FFF2-40B4-BE49-F238E27FC236}">
                  <a16:creationId xmlns:a16="http://schemas.microsoft.com/office/drawing/2014/main" xmlns="" id="{A7A484B9-FABC-4901-8331-623B54D0B6EC}"/>
                </a:ext>
              </a:extLst>
            </p:cNvPr>
            <p:cNvSpPr/>
            <p:nvPr/>
          </p:nvSpPr>
          <p:spPr>
            <a:xfrm>
              <a:off x="7433786" y="1067276"/>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6669" y="25241"/>
                    <a:pt x="10001"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4" name="Freeform: Shape 1063">
              <a:extLst>
                <a:ext uri="{FF2B5EF4-FFF2-40B4-BE49-F238E27FC236}">
                  <a16:creationId xmlns:a16="http://schemas.microsoft.com/office/drawing/2014/main" xmlns="" id="{54CF7E80-58AE-4553-AF58-5CFD9D754DDF}"/>
                </a:ext>
              </a:extLst>
            </p:cNvPr>
            <p:cNvSpPr/>
            <p:nvPr/>
          </p:nvSpPr>
          <p:spPr>
            <a:xfrm>
              <a:off x="7525226" y="11663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476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5" name="Freeform: Shape 1064">
              <a:extLst>
                <a:ext uri="{FF2B5EF4-FFF2-40B4-BE49-F238E27FC236}">
                  <a16:creationId xmlns:a16="http://schemas.microsoft.com/office/drawing/2014/main" xmlns="" id="{68EFD88E-A9AD-43FC-BEE9-A98329271E21}"/>
                </a:ext>
              </a:extLst>
            </p:cNvPr>
            <p:cNvSpPr/>
            <p:nvPr/>
          </p:nvSpPr>
          <p:spPr>
            <a:xfrm>
              <a:off x="7417805" y="1074988"/>
              <a:ext cx="9525" cy="9525"/>
            </a:xfrm>
            <a:custGeom>
              <a:avLst/>
              <a:gdLst>
                <a:gd name="connsiteX0" fmla="*/ 8837 w 9525"/>
                <a:gd name="connsiteY0" fmla="*/ 9909 h 9525"/>
                <a:gd name="connsiteX1" fmla="*/ 8837 w 9525"/>
                <a:gd name="connsiteY1" fmla="*/ 9909 h 9525"/>
              </a:gdLst>
              <a:ahLst/>
              <a:cxnLst>
                <a:cxn ang="0">
                  <a:pos x="connsiteX0" y="connsiteY0"/>
                </a:cxn>
                <a:cxn ang="0">
                  <a:pos x="connsiteX1" y="connsiteY1"/>
                </a:cxn>
              </a:cxnLst>
              <a:rect l="l" t="t" r="r" b="b"/>
              <a:pathLst>
                <a:path w="9525" h="9525">
                  <a:moveTo>
                    <a:pt x="8837" y="9909"/>
                  </a:moveTo>
                  <a:cubicBezTo>
                    <a:pt x="8837" y="8956"/>
                    <a:pt x="5027" y="4194"/>
                    <a:pt x="8837" y="9909"/>
                  </a:cubicBezTo>
                  <a:close/>
                </a:path>
              </a:pathLst>
            </a:custGeom>
            <a:grpFill/>
            <a:ln w="9525" cap="flat">
              <a:noFill/>
              <a:prstDash val="solid"/>
              <a:miter/>
            </a:ln>
          </p:spPr>
          <p:txBody>
            <a:bodyPr rtlCol="0" anchor="ctr"/>
            <a:lstStyle/>
            <a:p>
              <a:endParaRPr lang="en-US">
                <a:solidFill>
                  <a:prstClr val="black"/>
                </a:solidFill>
              </a:endParaRPr>
            </a:p>
          </p:txBody>
        </p:sp>
        <p:sp>
          <p:nvSpPr>
            <p:cNvPr id="1066" name="Freeform: Shape 1065">
              <a:extLst>
                <a:ext uri="{FF2B5EF4-FFF2-40B4-BE49-F238E27FC236}">
                  <a16:creationId xmlns:a16="http://schemas.microsoft.com/office/drawing/2014/main" xmlns="" id="{255C0FBB-F0C3-44CC-ACC1-6E1BFF77FE88}"/>
                </a:ext>
              </a:extLst>
            </p:cNvPr>
            <p:cNvSpPr/>
            <p:nvPr/>
          </p:nvSpPr>
          <p:spPr>
            <a:xfrm>
              <a:off x="7419499" y="107489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67" name="Freeform: Shape 1066">
              <a:extLst>
                <a:ext uri="{FF2B5EF4-FFF2-40B4-BE49-F238E27FC236}">
                  <a16:creationId xmlns:a16="http://schemas.microsoft.com/office/drawing/2014/main" xmlns="" id="{8E658D01-0969-4D5E-8F53-FAFE5B1F9B41}"/>
                </a:ext>
              </a:extLst>
            </p:cNvPr>
            <p:cNvSpPr/>
            <p:nvPr/>
          </p:nvSpPr>
          <p:spPr>
            <a:xfrm>
              <a:off x="7529036" y="1178162"/>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9049" y="7700"/>
                    <a:pt x="11906"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068" name="Freeform: Shape 1067">
              <a:extLst>
                <a:ext uri="{FF2B5EF4-FFF2-40B4-BE49-F238E27FC236}">
                  <a16:creationId xmlns:a16="http://schemas.microsoft.com/office/drawing/2014/main" xmlns="" id="{84C6B85B-78BD-4AB9-B84F-35368E7C73DA}"/>
                </a:ext>
              </a:extLst>
            </p:cNvPr>
            <p:cNvSpPr/>
            <p:nvPr/>
          </p:nvSpPr>
          <p:spPr>
            <a:xfrm>
              <a:off x="7499806" y="1151942"/>
              <a:ext cx="9525" cy="9525"/>
            </a:xfrm>
            <a:custGeom>
              <a:avLst/>
              <a:gdLst>
                <a:gd name="connsiteX0" fmla="*/ 7799 w 9525"/>
                <a:gd name="connsiteY0" fmla="*/ 10107 h 9525"/>
                <a:gd name="connsiteX1" fmla="*/ 8751 w 9525"/>
                <a:gd name="connsiteY1" fmla="*/ 7250 h 9525"/>
                <a:gd name="connsiteX2" fmla="*/ 7799 w 9525"/>
                <a:gd name="connsiteY2" fmla="*/ 10107 h 9525"/>
              </a:gdLst>
              <a:ahLst/>
              <a:cxnLst>
                <a:cxn ang="0">
                  <a:pos x="connsiteX0" y="connsiteY0"/>
                </a:cxn>
                <a:cxn ang="0">
                  <a:pos x="connsiteX1" y="connsiteY1"/>
                </a:cxn>
                <a:cxn ang="0">
                  <a:pos x="connsiteX2" y="connsiteY2"/>
                </a:cxn>
              </a:cxnLst>
              <a:rect l="l" t="t" r="r" b="b"/>
              <a:pathLst>
                <a:path w="9525" h="9525">
                  <a:moveTo>
                    <a:pt x="7799" y="10107"/>
                  </a:moveTo>
                  <a:lnTo>
                    <a:pt x="8751" y="7250"/>
                  </a:lnTo>
                  <a:cubicBezTo>
                    <a:pt x="8751" y="7250"/>
                    <a:pt x="5894" y="6297"/>
                    <a:pt x="7799" y="10107"/>
                  </a:cubicBezTo>
                  <a:close/>
                </a:path>
              </a:pathLst>
            </a:custGeom>
            <a:grpFill/>
            <a:ln w="9525" cap="flat">
              <a:noFill/>
              <a:prstDash val="solid"/>
              <a:miter/>
            </a:ln>
          </p:spPr>
          <p:txBody>
            <a:bodyPr rtlCol="0" anchor="ctr"/>
            <a:lstStyle/>
            <a:p>
              <a:endParaRPr lang="en-US">
                <a:solidFill>
                  <a:prstClr val="black"/>
                </a:solidFill>
              </a:endParaRPr>
            </a:p>
          </p:txBody>
        </p:sp>
        <p:sp>
          <p:nvSpPr>
            <p:cNvPr id="1069" name="Freeform: Shape 1068">
              <a:extLst>
                <a:ext uri="{FF2B5EF4-FFF2-40B4-BE49-F238E27FC236}">
                  <a16:creationId xmlns:a16="http://schemas.microsoft.com/office/drawing/2014/main" xmlns="" id="{ECF01A12-27A5-4015-A53F-F5670380201B}"/>
                </a:ext>
              </a:extLst>
            </p:cNvPr>
            <p:cNvSpPr/>
            <p:nvPr/>
          </p:nvSpPr>
          <p:spPr>
            <a:xfrm>
              <a:off x="7407645" y="107965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0" name="Freeform: Shape 1069">
              <a:extLst>
                <a:ext uri="{FF2B5EF4-FFF2-40B4-BE49-F238E27FC236}">
                  <a16:creationId xmlns:a16="http://schemas.microsoft.com/office/drawing/2014/main" xmlns="" id="{F28D0ABD-1F89-4C67-9D53-739A13C52A79}"/>
                </a:ext>
              </a:extLst>
            </p:cNvPr>
            <p:cNvSpPr/>
            <p:nvPr/>
          </p:nvSpPr>
          <p:spPr>
            <a:xfrm>
              <a:off x="7493387" y="1174908"/>
              <a:ext cx="9525" cy="19050"/>
            </a:xfrm>
            <a:custGeom>
              <a:avLst/>
              <a:gdLst>
                <a:gd name="connsiteX0" fmla="*/ 7550 w 9525"/>
                <a:gd name="connsiteY0" fmla="*/ 7144 h 19050"/>
                <a:gd name="connsiteX1" fmla="*/ 8503 w 9525"/>
                <a:gd name="connsiteY1" fmla="*/ 12859 h 19050"/>
                <a:gd name="connsiteX2" fmla="*/ 7550 w 9525"/>
                <a:gd name="connsiteY2" fmla="*/ 7144 h 19050"/>
              </a:gdLst>
              <a:ahLst/>
              <a:cxnLst>
                <a:cxn ang="0">
                  <a:pos x="connsiteX0" y="connsiteY0"/>
                </a:cxn>
                <a:cxn ang="0">
                  <a:pos x="connsiteX1" y="connsiteY1"/>
                </a:cxn>
                <a:cxn ang="0">
                  <a:pos x="connsiteX2" y="connsiteY2"/>
                </a:cxn>
              </a:cxnLst>
              <a:rect l="l" t="t" r="r" b="b"/>
              <a:pathLst>
                <a:path w="9525" h="19050">
                  <a:moveTo>
                    <a:pt x="7550" y="7144"/>
                  </a:moveTo>
                  <a:cubicBezTo>
                    <a:pt x="10408" y="10954"/>
                    <a:pt x="4693" y="10001"/>
                    <a:pt x="8503" y="12859"/>
                  </a:cubicBezTo>
                  <a:cubicBezTo>
                    <a:pt x="10408" y="11906"/>
                    <a:pt x="9456" y="9049"/>
                    <a:pt x="75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1" name="Freeform: Shape 1070">
              <a:extLst>
                <a:ext uri="{FF2B5EF4-FFF2-40B4-BE49-F238E27FC236}">
                  <a16:creationId xmlns:a16="http://schemas.microsoft.com/office/drawing/2014/main" xmlns="" id="{CBD59579-D4C2-4980-919C-58BDE842E953}"/>
                </a:ext>
              </a:extLst>
            </p:cNvPr>
            <p:cNvSpPr/>
            <p:nvPr/>
          </p:nvSpPr>
          <p:spPr>
            <a:xfrm>
              <a:off x="7423309" y="11425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2" name="Freeform: Shape 1071">
              <a:extLst>
                <a:ext uri="{FF2B5EF4-FFF2-40B4-BE49-F238E27FC236}">
                  <a16:creationId xmlns:a16="http://schemas.microsoft.com/office/drawing/2014/main" xmlns="" id="{1EE8C04D-6DCB-424A-87AF-A93DCFBE462E}"/>
                </a:ext>
              </a:extLst>
            </p:cNvPr>
            <p:cNvSpPr/>
            <p:nvPr/>
          </p:nvSpPr>
          <p:spPr>
            <a:xfrm>
              <a:off x="7423309" y="1141094"/>
              <a:ext cx="9525" cy="9525"/>
            </a:xfrm>
            <a:custGeom>
              <a:avLst/>
              <a:gdLst>
                <a:gd name="connsiteX0" fmla="*/ 7144 w 9525"/>
                <a:gd name="connsiteY0" fmla="*/ 8572 h 9525"/>
                <a:gd name="connsiteX1" fmla="*/ 10001 w 9525"/>
                <a:gd name="connsiteY1" fmla="*/ 8572 h 9525"/>
                <a:gd name="connsiteX2" fmla="*/ 7144 w 9525"/>
                <a:gd name="connsiteY2" fmla="*/ 8572 h 9525"/>
              </a:gdLst>
              <a:ahLst/>
              <a:cxnLst>
                <a:cxn ang="0">
                  <a:pos x="connsiteX0" y="connsiteY0"/>
                </a:cxn>
                <a:cxn ang="0">
                  <a:pos x="connsiteX1" y="connsiteY1"/>
                </a:cxn>
                <a:cxn ang="0">
                  <a:pos x="connsiteX2" y="connsiteY2"/>
                </a:cxn>
              </a:cxnLst>
              <a:rect l="l" t="t" r="r" b="b"/>
              <a:pathLst>
                <a:path w="9525" h="9525">
                  <a:moveTo>
                    <a:pt x="7144" y="8572"/>
                  </a:moveTo>
                  <a:cubicBezTo>
                    <a:pt x="8096" y="8572"/>
                    <a:pt x="9049" y="9525"/>
                    <a:pt x="10001" y="8572"/>
                  </a:cubicBezTo>
                  <a:cubicBezTo>
                    <a:pt x="8096" y="6668"/>
                    <a:pt x="8096" y="6668"/>
                    <a:pt x="7144" y="8572"/>
                  </a:cubicBezTo>
                  <a:close/>
                </a:path>
              </a:pathLst>
            </a:custGeom>
            <a:grpFill/>
            <a:ln w="9525" cap="flat">
              <a:noFill/>
              <a:prstDash val="solid"/>
              <a:miter/>
            </a:ln>
          </p:spPr>
          <p:txBody>
            <a:bodyPr rtlCol="0" anchor="ctr"/>
            <a:lstStyle/>
            <a:p>
              <a:endParaRPr lang="en-US">
                <a:solidFill>
                  <a:prstClr val="black"/>
                </a:solidFill>
              </a:endParaRPr>
            </a:p>
          </p:txBody>
        </p:sp>
        <p:sp>
          <p:nvSpPr>
            <p:cNvPr id="1073" name="Freeform: Shape 1072">
              <a:extLst>
                <a:ext uri="{FF2B5EF4-FFF2-40B4-BE49-F238E27FC236}">
                  <a16:creationId xmlns:a16="http://schemas.microsoft.com/office/drawing/2014/main" xmlns="" id="{C088B56C-2041-488F-B811-EB8BA2B21B52}"/>
                </a:ext>
              </a:extLst>
            </p:cNvPr>
            <p:cNvSpPr/>
            <p:nvPr/>
          </p:nvSpPr>
          <p:spPr>
            <a:xfrm>
              <a:off x="7413627" y="1143034"/>
              <a:ext cx="9525" cy="9525"/>
            </a:xfrm>
            <a:custGeom>
              <a:avLst/>
              <a:gdLst>
                <a:gd name="connsiteX0" fmla="*/ 7301 w 9525"/>
                <a:gd name="connsiteY0" fmla="*/ 10443 h 9525"/>
                <a:gd name="connsiteX1" fmla="*/ 7301 w 9525"/>
                <a:gd name="connsiteY1" fmla="*/ 10443 h 9525"/>
              </a:gdLst>
              <a:ahLst/>
              <a:cxnLst>
                <a:cxn ang="0">
                  <a:pos x="connsiteX0" y="connsiteY0"/>
                </a:cxn>
                <a:cxn ang="0">
                  <a:pos x="connsiteX1" y="connsiteY1"/>
                </a:cxn>
              </a:cxnLst>
              <a:rect l="l" t="t" r="r" b="b"/>
              <a:pathLst>
                <a:path w="9525" h="9525">
                  <a:moveTo>
                    <a:pt x="7301" y="10443"/>
                  </a:moveTo>
                  <a:cubicBezTo>
                    <a:pt x="10158" y="4728"/>
                    <a:pt x="6348" y="7586"/>
                    <a:pt x="7301" y="10443"/>
                  </a:cubicBezTo>
                  <a:close/>
                </a:path>
              </a:pathLst>
            </a:custGeom>
            <a:grpFill/>
            <a:ln w="9525" cap="flat">
              <a:noFill/>
              <a:prstDash val="solid"/>
              <a:miter/>
            </a:ln>
          </p:spPr>
          <p:txBody>
            <a:bodyPr rtlCol="0" anchor="ctr"/>
            <a:lstStyle/>
            <a:p>
              <a:endParaRPr lang="en-US">
                <a:solidFill>
                  <a:prstClr val="black"/>
                </a:solidFill>
              </a:endParaRPr>
            </a:p>
          </p:txBody>
        </p:sp>
        <p:sp>
          <p:nvSpPr>
            <p:cNvPr id="1074" name="Freeform: Shape 1073">
              <a:extLst>
                <a:ext uri="{FF2B5EF4-FFF2-40B4-BE49-F238E27FC236}">
                  <a16:creationId xmlns:a16="http://schemas.microsoft.com/office/drawing/2014/main" xmlns="" id="{8B67D297-BDB7-4C0D-936D-E9F82AEA1498}"/>
                </a:ext>
              </a:extLst>
            </p:cNvPr>
            <p:cNvSpPr/>
            <p:nvPr/>
          </p:nvSpPr>
          <p:spPr>
            <a:xfrm>
              <a:off x="7327106" y="1087569"/>
              <a:ext cx="19050" cy="9525"/>
            </a:xfrm>
            <a:custGeom>
              <a:avLst/>
              <a:gdLst>
                <a:gd name="connsiteX0" fmla="*/ 7144 w 19050"/>
                <a:gd name="connsiteY0" fmla="*/ 7805 h 9525"/>
                <a:gd name="connsiteX1" fmla="*/ 7144 w 19050"/>
                <a:gd name="connsiteY1" fmla="*/ 7805 h 9525"/>
              </a:gdLst>
              <a:ahLst/>
              <a:cxnLst>
                <a:cxn ang="0">
                  <a:pos x="connsiteX0" y="connsiteY0"/>
                </a:cxn>
                <a:cxn ang="0">
                  <a:pos x="connsiteX1" y="connsiteY1"/>
                </a:cxn>
              </a:cxnLst>
              <a:rect l="l" t="t" r="r" b="b"/>
              <a:pathLst>
                <a:path w="19050" h="9525">
                  <a:moveTo>
                    <a:pt x="7144" y="7805"/>
                  </a:moveTo>
                  <a:cubicBezTo>
                    <a:pt x="19526" y="12568"/>
                    <a:pt x="10001" y="4948"/>
                    <a:pt x="714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75" name="Freeform: Shape 1074">
              <a:extLst>
                <a:ext uri="{FF2B5EF4-FFF2-40B4-BE49-F238E27FC236}">
                  <a16:creationId xmlns:a16="http://schemas.microsoft.com/office/drawing/2014/main" xmlns="" id="{DA00C2A6-ABBD-4AF7-ABC5-665C8A2EB9A8}"/>
                </a:ext>
              </a:extLst>
            </p:cNvPr>
            <p:cNvSpPr/>
            <p:nvPr/>
          </p:nvSpPr>
          <p:spPr>
            <a:xfrm>
              <a:off x="7366159" y="10754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76" name="Freeform: Shape 1075">
              <a:extLst>
                <a:ext uri="{FF2B5EF4-FFF2-40B4-BE49-F238E27FC236}">
                  <a16:creationId xmlns:a16="http://schemas.microsoft.com/office/drawing/2014/main" xmlns="" id="{6053FDB6-3A7D-4C68-ADE7-EBAA35C62D2C}"/>
                </a:ext>
              </a:extLst>
            </p:cNvPr>
            <p:cNvSpPr/>
            <p:nvPr/>
          </p:nvSpPr>
          <p:spPr>
            <a:xfrm>
              <a:off x="7474744" y="1192053"/>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2047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7" name="Freeform: Shape 1076">
              <a:extLst>
                <a:ext uri="{FF2B5EF4-FFF2-40B4-BE49-F238E27FC236}">
                  <a16:creationId xmlns:a16="http://schemas.microsoft.com/office/drawing/2014/main" xmlns="" id="{0E6AAE0C-A7B8-4628-8B49-6D6FF14CB645}"/>
                </a:ext>
              </a:extLst>
            </p:cNvPr>
            <p:cNvSpPr/>
            <p:nvPr/>
          </p:nvSpPr>
          <p:spPr>
            <a:xfrm>
              <a:off x="7322344" y="1086250"/>
              <a:ext cx="9525" cy="9525"/>
            </a:xfrm>
            <a:custGeom>
              <a:avLst/>
              <a:gdLst>
                <a:gd name="connsiteX0" fmla="*/ 7144 w 9525"/>
                <a:gd name="connsiteY0" fmla="*/ 8172 h 9525"/>
                <a:gd name="connsiteX1" fmla="*/ 9049 w 9525"/>
                <a:gd name="connsiteY1" fmla="*/ 9125 h 9525"/>
                <a:gd name="connsiteX2" fmla="*/ 7144 w 9525"/>
                <a:gd name="connsiteY2" fmla="*/ 8172 h 9525"/>
              </a:gdLst>
              <a:ahLst/>
              <a:cxnLst>
                <a:cxn ang="0">
                  <a:pos x="connsiteX0" y="connsiteY0"/>
                </a:cxn>
                <a:cxn ang="0">
                  <a:pos x="connsiteX1" y="connsiteY1"/>
                </a:cxn>
                <a:cxn ang="0">
                  <a:pos x="connsiteX2" y="connsiteY2"/>
                </a:cxn>
              </a:cxnLst>
              <a:rect l="l" t="t" r="r" b="b"/>
              <a:pathLst>
                <a:path w="9525" h="9525">
                  <a:moveTo>
                    <a:pt x="7144" y="8172"/>
                  </a:moveTo>
                  <a:cubicBezTo>
                    <a:pt x="8096" y="8172"/>
                    <a:pt x="8096" y="8172"/>
                    <a:pt x="9049" y="9125"/>
                  </a:cubicBezTo>
                  <a:cubicBezTo>
                    <a:pt x="9049" y="5315"/>
                    <a:pt x="7144" y="8172"/>
                    <a:pt x="7144" y="8172"/>
                  </a:cubicBezTo>
                  <a:close/>
                </a:path>
              </a:pathLst>
            </a:custGeom>
            <a:grpFill/>
            <a:ln w="9525" cap="flat">
              <a:noFill/>
              <a:prstDash val="solid"/>
              <a:miter/>
            </a:ln>
          </p:spPr>
          <p:txBody>
            <a:bodyPr rtlCol="0" anchor="ctr"/>
            <a:lstStyle/>
            <a:p>
              <a:endParaRPr lang="en-US">
                <a:solidFill>
                  <a:prstClr val="black"/>
                </a:solidFill>
              </a:endParaRPr>
            </a:p>
          </p:txBody>
        </p:sp>
        <p:sp>
          <p:nvSpPr>
            <p:cNvPr id="1078" name="Freeform: Shape 1077">
              <a:extLst>
                <a:ext uri="{FF2B5EF4-FFF2-40B4-BE49-F238E27FC236}">
                  <a16:creationId xmlns:a16="http://schemas.microsoft.com/office/drawing/2014/main" xmlns="" id="{ACC5F729-715F-4C4A-8C38-49036F56B98D}"/>
                </a:ext>
              </a:extLst>
            </p:cNvPr>
            <p:cNvSpPr/>
            <p:nvPr/>
          </p:nvSpPr>
          <p:spPr>
            <a:xfrm>
              <a:off x="7382160" y="1142875"/>
              <a:ext cx="9525" cy="9525"/>
            </a:xfrm>
            <a:custGeom>
              <a:avLst/>
              <a:gdLst>
                <a:gd name="connsiteX0" fmla="*/ 7335 w 9525"/>
                <a:gd name="connsiteY0" fmla="*/ 9650 h 9525"/>
                <a:gd name="connsiteX1" fmla="*/ 10193 w 9525"/>
                <a:gd name="connsiteY1" fmla="*/ 10602 h 9525"/>
                <a:gd name="connsiteX2" fmla="*/ 7335 w 9525"/>
                <a:gd name="connsiteY2" fmla="*/ 9650 h 9525"/>
              </a:gdLst>
              <a:ahLst/>
              <a:cxnLst>
                <a:cxn ang="0">
                  <a:pos x="connsiteX0" y="connsiteY0"/>
                </a:cxn>
                <a:cxn ang="0">
                  <a:pos x="connsiteX1" y="connsiteY1"/>
                </a:cxn>
                <a:cxn ang="0">
                  <a:pos x="connsiteX2" y="connsiteY2"/>
                </a:cxn>
              </a:cxnLst>
              <a:rect l="l" t="t" r="r" b="b"/>
              <a:pathLst>
                <a:path w="9525" h="9525">
                  <a:moveTo>
                    <a:pt x="7335" y="9650"/>
                  </a:moveTo>
                  <a:cubicBezTo>
                    <a:pt x="8288" y="11555"/>
                    <a:pt x="9240" y="9650"/>
                    <a:pt x="10193" y="10602"/>
                  </a:cubicBezTo>
                  <a:cubicBezTo>
                    <a:pt x="9240" y="9650"/>
                    <a:pt x="6383" y="3935"/>
                    <a:pt x="7335" y="9650"/>
                  </a:cubicBezTo>
                  <a:close/>
                </a:path>
              </a:pathLst>
            </a:custGeom>
            <a:grpFill/>
            <a:ln w="9525" cap="flat">
              <a:noFill/>
              <a:prstDash val="solid"/>
              <a:miter/>
            </a:ln>
          </p:spPr>
          <p:txBody>
            <a:bodyPr rtlCol="0" anchor="ctr"/>
            <a:lstStyle/>
            <a:p>
              <a:endParaRPr lang="en-US">
                <a:solidFill>
                  <a:prstClr val="black"/>
                </a:solidFill>
              </a:endParaRPr>
            </a:p>
          </p:txBody>
        </p:sp>
        <p:sp>
          <p:nvSpPr>
            <p:cNvPr id="1079" name="Freeform: Shape 1078">
              <a:extLst>
                <a:ext uri="{FF2B5EF4-FFF2-40B4-BE49-F238E27FC236}">
                  <a16:creationId xmlns:a16="http://schemas.microsoft.com/office/drawing/2014/main" xmlns="" id="{946B6451-7857-4516-94D7-58C651EECB49}"/>
                </a:ext>
              </a:extLst>
            </p:cNvPr>
            <p:cNvSpPr/>
            <p:nvPr/>
          </p:nvSpPr>
          <p:spPr>
            <a:xfrm>
              <a:off x="7318534" y="1102769"/>
              <a:ext cx="9525" cy="19050"/>
            </a:xfrm>
            <a:custGeom>
              <a:avLst/>
              <a:gdLst>
                <a:gd name="connsiteX0" fmla="*/ 7144 w 9525"/>
                <a:gd name="connsiteY0" fmla="*/ 7846 h 19050"/>
                <a:gd name="connsiteX1" fmla="*/ 9049 w 9525"/>
                <a:gd name="connsiteY1" fmla="*/ 13561 h 19050"/>
                <a:gd name="connsiteX2" fmla="*/ 7144 w 9525"/>
                <a:gd name="connsiteY2" fmla="*/ 7846 h 19050"/>
              </a:gdLst>
              <a:ahLst/>
              <a:cxnLst>
                <a:cxn ang="0">
                  <a:pos x="connsiteX0" y="connsiteY0"/>
                </a:cxn>
                <a:cxn ang="0">
                  <a:pos x="connsiteX1" y="connsiteY1"/>
                </a:cxn>
                <a:cxn ang="0">
                  <a:pos x="connsiteX2" y="connsiteY2"/>
                </a:cxn>
              </a:cxnLst>
              <a:rect l="l" t="t" r="r" b="b"/>
              <a:pathLst>
                <a:path w="9525" h="19050">
                  <a:moveTo>
                    <a:pt x="7144" y="7846"/>
                  </a:moveTo>
                  <a:cubicBezTo>
                    <a:pt x="8096" y="7846"/>
                    <a:pt x="9049" y="10703"/>
                    <a:pt x="9049" y="13561"/>
                  </a:cubicBezTo>
                  <a:cubicBezTo>
                    <a:pt x="10001" y="11656"/>
                    <a:pt x="9049" y="4988"/>
                    <a:pt x="7144" y="7846"/>
                  </a:cubicBezTo>
                  <a:close/>
                </a:path>
              </a:pathLst>
            </a:custGeom>
            <a:grpFill/>
            <a:ln w="9525" cap="flat">
              <a:noFill/>
              <a:prstDash val="solid"/>
              <a:miter/>
            </a:ln>
          </p:spPr>
          <p:txBody>
            <a:bodyPr rtlCol="0" anchor="ctr"/>
            <a:lstStyle/>
            <a:p>
              <a:endParaRPr lang="en-US">
                <a:solidFill>
                  <a:prstClr val="black"/>
                </a:solidFill>
              </a:endParaRPr>
            </a:p>
          </p:txBody>
        </p:sp>
        <p:sp>
          <p:nvSpPr>
            <p:cNvPr id="1080" name="Freeform: Shape 1079">
              <a:extLst>
                <a:ext uri="{FF2B5EF4-FFF2-40B4-BE49-F238E27FC236}">
                  <a16:creationId xmlns:a16="http://schemas.microsoft.com/office/drawing/2014/main" xmlns="" id="{74817079-9855-4E54-9C30-678295F3DBF7}"/>
                </a:ext>
              </a:extLst>
            </p:cNvPr>
            <p:cNvSpPr/>
            <p:nvPr/>
          </p:nvSpPr>
          <p:spPr>
            <a:xfrm>
              <a:off x="7376636" y="114495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285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81" name="Freeform: Shape 1080">
              <a:extLst>
                <a:ext uri="{FF2B5EF4-FFF2-40B4-BE49-F238E27FC236}">
                  <a16:creationId xmlns:a16="http://schemas.microsoft.com/office/drawing/2014/main" xmlns="" id="{229B1C77-A976-49C4-BCAC-4F27EB31E0BF}"/>
                </a:ext>
              </a:extLst>
            </p:cNvPr>
            <p:cNvSpPr/>
            <p:nvPr/>
          </p:nvSpPr>
          <p:spPr>
            <a:xfrm>
              <a:off x="7395556" y="1185373"/>
              <a:ext cx="9525" cy="19050"/>
            </a:xfrm>
            <a:custGeom>
              <a:avLst/>
              <a:gdLst>
                <a:gd name="connsiteX0" fmla="*/ 8227 w 9525"/>
                <a:gd name="connsiteY0" fmla="*/ 18586 h 19050"/>
                <a:gd name="connsiteX1" fmla="*/ 8227 w 9525"/>
                <a:gd name="connsiteY1" fmla="*/ 18586 h 19050"/>
              </a:gdLst>
              <a:ahLst/>
              <a:cxnLst>
                <a:cxn ang="0">
                  <a:pos x="connsiteX0" y="connsiteY0"/>
                </a:cxn>
                <a:cxn ang="0">
                  <a:pos x="connsiteX1" y="connsiteY1"/>
                </a:cxn>
              </a:cxnLst>
              <a:rect l="l" t="t" r="r" b="b"/>
              <a:pathLst>
                <a:path w="9525" h="19050">
                  <a:moveTo>
                    <a:pt x="8227" y="18586"/>
                  </a:moveTo>
                  <a:cubicBezTo>
                    <a:pt x="9179" y="16681"/>
                    <a:pt x="5369" y="-6179"/>
                    <a:pt x="8227" y="18586"/>
                  </a:cubicBezTo>
                  <a:close/>
                </a:path>
              </a:pathLst>
            </a:custGeom>
            <a:grpFill/>
            <a:ln w="9525" cap="flat">
              <a:noFill/>
              <a:prstDash val="solid"/>
              <a:miter/>
            </a:ln>
          </p:spPr>
          <p:txBody>
            <a:bodyPr rtlCol="0" anchor="ctr"/>
            <a:lstStyle/>
            <a:p>
              <a:endParaRPr lang="en-US">
                <a:solidFill>
                  <a:prstClr val="black"/>
                </a:solidFill>
              </a:endParaRPr>
            </a:p>
          </p:txBody>
        </p:sp>
        <p:sp>
          <p:nvSpPr>
            <p:cNvPr id="1082" name="Freeform: Shape 1081">
              <a:extLst>
                <a:ext uri="{FF2B5EF4-FFF2-40B4-BE49-F238E27FC236}">
                  <a16:creationId xmlns:a16="http://schemas.microsoft.com/office/drawing/2014/main" xmlns="" id="{6E54710E-8746-411F-866D-C919C07BA389}"/>
                </a:ext>
              </a:extLst>
            </p:cNvPr>
            <p:cNvSpPr/>
            <p:nvPr/>
          </p:nvSpPr>
          <p:spPr>
            <a:xfrm>
              <a:off x="7390924" y="11891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3" name="Freeform: Shape 1082">
              <a:extLst>
                <a:ext uri="{FF2B5EF4-FFF2-40B4-BE49-F238E27FC236}">
                  <a16:creationId xmlns:a16="http://schemas.microsoft.com/office/drawing/2014/main" xmlns="" id="{F6061D64-EE2D-4DCA-AD0C-A6589D3749A3}"/>
                </a:ext>
              </a:extLst>
            </p:cNvPr>
            <p:cNvSpPr/>
            <p:nvPr/>
          </p:nvSpPr>
          <p:spPr>
            <a:xfrm>
              <a:off x="7352824"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84" name="Freeform: Shape 1083">
              <a:extLst>
                <a:ext uri="{FF2B5EF4-FFF2-40B4-BE49-F238E27FC236}">
                  <a16:creationId xmlns:a16="http://schemas.microsoft.com/office/drawing/2014/main" xmlns="" id="{49575BD5-BA13-4755-BA4E-049AA5A9C6B0}"/>
                </a:ext>
              </a:extLst>
            </p:cNvPr>
            <p:cNvSpPr/>
            <p:nvPr/>
          </p:nvSpPr>
          <p:spPr>
            <a:xfrm>
              <a:off x="7377632" y="1191172"/>
              <a:ext cx="9525" cy="19050"/>
            </a:xfrm>
            <a:custGeom>
              <a:avLst/>
              <a:gdLst>
                <a:gd name="connsiteX0" fmla="*/ 9959 w 9525"/>
                <a:gd name="connsiteY0" fmla="*/ 11835 h 19050"/>
                <a:gd name="connsiteX1" fmla="*/ 9959 w 9525"/>
                <a:gd name="connsiteY1" fmla="*/ 11835 h 19050"/>
              </a:gdLst>
              <a:ahLst/>
              <a:cxnLst>
                <a:cxn ang="0">
                  <a:pos x="connsiteX0" y="connsiteY0"/>
                </a:cxn>
                <a:cxn ang="0">
                  <a:pos x="connsiteX1" y="connsiteY1"/>
                </a:cxn>
              </a:cxnLst>
              <a:rect l="l" t="t" r="r" b="b"/>
              <a:pathLst>
                <a:path w="9525" h="19050">
                  <a:moveTo>
                    <a:pt x="9959" y="11835"/>
                  </a:moveTo>
                  <a:cubicBezTo>
                    <a:pt x="1386" y="-2452"/>
                    <a:pt x="15674" y="21360"/>
                    <a:pt x="9959" y="11835"/>
                  </a:cubicBezTo>
                  <a:close/>
                </a:path>
              </a:pathLst>
            </a:custGeom>
            <a:grpFill/>
            <a:ln w="9525" cap="flat">
              <a:noFill/>
              <a:prstDash val="solid"/>
              <a:miter/>
            </a:ln>
          </p:spPr>
          <p:txBody>
            <a:bodyPr rtlCol="0" anchor="ctr"/>
            <a:lstStyle/>
            <a:p>
              <a:endParaRPr lang="en-US">
                <a:solidFill>
                  <a:prstClr val="black"/>
                </a:solidFill>
              </a:endParaRPr>
            </a:p>
          </p:txBody>
        </p:sp>
        <p:sp>
          <p:nvSpPr>
            <p:cNvPr id="1085" name="Freeform: Shape 1084">
              <a:extLst>
                <a:ext uri="{FF2B5EF4-FFF2-40B4-BE49-F238E27FC236}">
                  <a16:creationId xmlns:a16="http://schemas.microsoft.com/office/drawing/2014/main" xmlns="" id="{A180B211-9E18-4C93-9320-8A4A0D35FE1A}"/>
                </a:ext>
              </a:extLst>
            </p:cNvPr>
            <p:cNvSpPr/>
            <p:nvPr/>
          </p:nvSpPr>
          <p:spPr>
            <a:xfrm>
              <a:off x="7289006" y="1091674"/>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7144" y="6558"/>
                    <a:pt x="8096"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1086" name="Freeform: Shape 1085">
              <a:extLst>
                <a:ext uri="{FF2B5EF4-FFF2-40B4-BE49-F238E27FC236}">
                  <a16:creationId xmlns:a16="http://schemas.microsoft.com/office/drawing/2014/main" xmlns="" id="{36BD6790-8E67-43B1-BDD3-09BFF7DAF86C}"/>
                </a:ext>
              </a:extLst>
            </p:cNvPr>
            <p:cNvSpPr/>
            <p:nvPr/>
          </p:nvSpPr>
          <p:spPr>
            <a:xfrm>
              <a:off x="7288054" y="10910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7" name="Freeform: Shape 1086">
              <a:extLst>
                <a:ext uri="{FF2B5EF4-FFF2-40B4-BE49-F238E27FC236}">
                  <a16:creationId xmlns:a16="http://schemas.microsoft.com/office/drawing/2014/main" xmlns="" id="{F35EAB15-3851-4F15-AFD5-242885B99D4D}"/>
                </a:ext>
              </a:extLst>
            </p:cNvPr>
            <p:cNvSpPr/>
            <p:nvPr/>
          </p:nvSpPr>
          <p:spPr>
            <a:xfrm>
              <a:off x="7359299" y="1161956"/>
              <a:ext cx="9525" cy="9525"/>
            </a:xfrm>
            <a:custGeom>
              <a:avLst/>
              <a:gdLst>
                <a:gd name="connsiteX0" fmla="*/ 7335 w 9525"/>
                <a:gd name="connsiteY0" fmla="*/ 9618 h 9525"/>
                <a:gd name="connsiteX1" fmla="*/ 10193 w 9525"/>
                <a:gd name="connsiteY1" fmla="*/ 7713 h 9525"/>
                <a:gd name="connsiteX2" fmla="*/ 7335 w 9525"/>
                <a:gd name="connsiteY2" fmla="*/ 9618 h 9525"/>
              </a:gdLst>
              <a:ahLst/>
              <a:cxnLst>
                <a:cxn ang="0">
                  <a:pos x="connsiteX0" y="connsiteY0"/>
                </a:cxn>
                <a:cxn ang="0">
                  <a:pos x="connsiteX1" y="connsiteY1"/>
                </a:cxn>
                <a:cxn ang="0">
                  <a:pos x="connsiteX2" y="connsiteY2"/>
                </a:cxn>
              </a:cxnLst>
              <a:rect l="l" t="t" r="r" b="b"/>
              <a:pathLst>
                <a:path w="9525" h="9525">
                  <a:moveTo>
                    <a:pt x="7335" y="9618"/>
                  </a:moveTo>
                  <a:cubicBezTo>
                    <a:pt x="8288" y="9618"/>
                    <a:pt x="9241" y="9618"/>
                    <a:pt x="10193" y="7713"/>
                  </a:cubicBezTo>
                  <a:cubicBezTo>
                    <a:pt x="9241" y="6761"/>
                    <a:pt x="6383" y="6761"/>
                    <a:pt x="7335" y="9618"/>
                  </a:cubicBezTo>
                  <a:close/>
                </a:path>
              </a:pathLst>
            </a:custGeom>
            <a:grpFill/>
            <a:ln w="9525" cap="flat">
              <a:noFill/>
              <a:prstDash val="solid"/>
              <a:miter/>
            </a:ln>
          </p:spPr>
          <p:txBody>
            <a:bodyPr rtlCol="0" anchor="ctr"/>
            <a:lstStyle/>
            <a:p>
              <a:endParaRPr lang="en-US">
                <a:solidFill>
                  <a:prstClr val="black"/>
                </a:solidFill>
              </a:endParaRPr>
            </a:p>
          </p:txBody>
        </p:sp>
        <p:sp>
          <p:nvSpPr>
            <p:cNvPr id="1088" name="Freeform: Shape 1087">
              <a:extLst>
                <a:ext uri="{FF2B5EF4-FFF2-40B4-BE49-F238E27FC236}">
                  <a16:creationId xmlns:a16="http://schemas.microsoft.com/office/drawing/2014/main" xmlns="" id="{91B42553-E79F-41E4-A782-36135CD04BEE}"/>
                </a:ext>
              </a:extLst>
            </p:cNvPr>
            <p:cNvSpPr/>
            <p:nvPr/>
          </p:nvSpPr>
          <p:spPr>
            <a:xfrm>
              <a:off x="7282339" y="110368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10954"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89" name="Freeform: Shape 1088">
              <a:extLst>
                <a:ext uri="{FF2B5EF4-FFF2-40B4-BE49-F238E27FC236}">
                  <a16:creationId xmlns:a16="http://schemas.microsoft.com/office/drawing/2014/main" xmlns="" id="{37853025-C187-4505-A6B8-7461ADF92EDC}"/>
                </a:ext>
              </a:extLst>
            </p:cNvPr>
            <p:cNvSpPr/>
            <p:nvPr/>
          </p:nvSpPr>
          <p:spPr>
            <a:xfrm>
              <a:off x="7268743" y="1094803"/>
              <a:ext cx="9525" cy="9525"/>
            </a:xfrm>
            <a:custGeom>
              <a:avLst/>
              <a:gdLst>
                <a:gd name="connsiteX0" fmla="*/ 9310 w 9525"/>
                <a:gd name="connsiteY0" fmla="*/ 7239 h 9525"/>
                <a:gd name="connsiteX1" fmla="*/ 9310 w 9525"/>
                <a:gd name="connsiteY1" fmla="*/ 7239 h 9525"/>
              </a:gdLst>
              <a:ahLst/>
              <a:cxnLst>
                <a:cxn ang="0">
                  <a:pos x="connsiteX0" y="connsiteY0"/>
                </a:cxn>
                <a:cxn ang="0">
                  <a:pos x="connsiteX1" y="connsiteY1"/>
                </a:cxn>
              </a:cxnLst>
              <a:rect l="l" t="t" r="r" b="b"/>
              <a:pathLst>
                <a:path w="9525" h="9525">
                  <a:moveTo>
                    <a:pt x="9310" y="7239"/>
                  </a:moveTo>
                  <a:cubicBezTo>
                    <a:pt x="11215" y="6286"/>
                    <a:pt x="3595" y="12954"/>
                    <a:pt x="9310" y="7239"/>
                  </a:cubicBezTo>
                  <a:close/>
                </a:path>
              </a:pathLst>
            </a:custGeom>
            <a:grpFill/>
            <a:ln w="9525" cap="flat">
              <a:noFill/>
              <a:prstDash val="solid"/>
              <a:miter/>
            </a:ln>
          </p:spPr>
          <p:txBody>
            <a:bodyPr rtlCol="0" anchor="ctr"/>
            <a:lstStyle/>
            <a:p>
              <a:endParaRPr lang="en-US">
                <a:solidFill>
                  <a:prstClr val="black"/>
                </a:solidFill>
              </a:endParaRPr>
            </a:p>
          </p:txBody>
        </p:sp>
        <p:sp>
          <p:nvSpPr>
            <p:cNvPr id="1090" name="Freeform: Shape 1089">
              <a:extLst>
                <a:ext uri="{FF2B5EF4-FFF2-40B4-BE49-F238E27FC236}">
                  <a16:creationId xmlns:a16="http://schemas.microsoft.com/office/drawing/2014/main" xmlns="" id="{492B3AC0-2AF7-4C2C-A054-D8906D5458EA}"/>
                </a:ext>
              </a:extLst>
            </p:cNvPr>
            <p:cNvSpPr/>
            <p:nvPr/>
          </p:nvSpPr>
          <p:spPr>
            <a:xfrm>
              <a:off x="7331869" y="1205282"/>
              <a:ext cx="9525" cy="19050"/>
            </a:xfrm>
            <a:custGeom>
              <a:avLst/>
              <a:gdLst>
                <a:gd name="connsiteX0" fmla="*/ 7144 w 9525"/>
                <a:gd name="connsiteY0" fmla="*/ 13917 h 19050"/>
                <a:gd name="connsiteX1" fmla="*/ 7144 w 9525"/>
                <a:gd name="connsiteY1" fmla="*/ 13917 h 19050"/>
              </a:gdLst>
              <a:ahLst/>
              <a:cxnLst>
                <a:cxn ang="0">
                  <a:pos x="connsiteX0" y="connsiteY0"/>
                </a:cxn>
                <a:cxn ang="0">
                  <a:pos x="connsiteX1" y="connsiteY1"/>
                </a:cxn>
              </a:cxnLst>
              <a:rect l="l" t="t" r="r" b="b"/>
              <a:pathLst>
                <a:path w="9525" h="19050">
                  <a:moveTo>
                    <a:pt x="7144" y="13917"/>
                  </a:moveTo>
                  <a:cubicBezTo>
                    <a:pt x="7144" y="13917"/>
                    <a:pt x="9049" y="-1323"/>
                    <a:pt x="7144" y="13917"/>
                  </a:cubicBezTo>
                  <a:close/>
                </a:path>
              </a:pathLst>
            </a:custGeom>
            <a:grpFill/>
            <a:ln w="9525" cap="flat">
              <a:noFill/>
              <a:prstDash val="solid"/>
              <a:miter/>
            </a:ln>
          </p:spPr>
          <p:txBody>
            <a:bodyPr rtlCol="0" anchor="ctr"/>
            <a:lstStyle/>
            <a:p>
              <a:endParaRPr lang="en-US">
                <a:solidFill>
                  <a:prstClr val="black"/>
                </a:solidFill>
              </a:endParaRPr>
            </a:p>
          </p:txBody>
        </p:sp>
        <p:sp>
          <p:nvSpPr>
            <p:cNvPr id="1091" name="Freeform: Shape 1090">
              <a:extLst>
                <a:ext uri="{FF2B5EF4-FFF2-40B4-BE49-F238E27FC236}">
                  <a16:creationId xmlns:a16="http://schemas.microsoft.com/office/drawing/2014/main" xmlns="" id="{5BB04C83-1149-4F07-BCD2-C6113A5324E1}"/>
                </a:ext>
              </a:extLst>
            </p:cNvPr>
            <p:cNvSpPr/>
            <p:nvPr/>
          </p:nvSpPr>
          <p:spPr>
            <a:xfrm>
              <a:off x="7157561" y="1094898"/>
              <a:ext cx="66675" cy="28575"/>
            </a:xfrm>
            <a:custGeom>
              <a:avLst/>
              <a:gdLst>
                <a:gd name="connsiteX0" fmla="*/ 47149 w 66675"/>
                <a:gd name="connsiteY0" fmla="*/ 18574 h 28575"/>
                <a:gd name="connsiteX1" fmla="*/ 55721 w 66675"/>
                <a:gd name="connsiteY1" fmla="*/ 27146 h 28575"/>
                <a:gd name="connsiteX2" fmla="*/ 60484 w 66675"/>
                <a:gd name="connsiteY2" fmla="*/ 10001 h 28575"/>
                <a:gd name="connsiteX3" fmla="*/ 60484 w 66675"/>
                <a:gd name="connsiteY3" fmla="*/ 7144 h 28575"/>
                <a:gd name="connsiteX4" fmla="*/ 7144 w 66675"/>
                <a:gd name="connsiteY4" fmla="*/ 7144 h 28575"/>
                <a:gd name="connsiteX5" fmla="*/ 8096 w 66675"/>
                <a:gd name="connsiteY5" fmla="*/ 28099 h 28575"/>
                <a:gd name="connsiteX6" fmla="*/ 47149 w 66675"/>
                <a:gd name="connsiteY6" fmla="*/ 1857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28575">
                  <a:moveTo>
                    <a:pt x="47149" y="18574"/>
                  </a:moveTo>
                  <a:cubicBezTo>
                    <a:pt x="47149" y="19526"/>
                    <a:pt x="50959" y="26194"/>
                    <a:pt x="55721" y="27146"/>
                  </a:cubicBezTo>
                  <a:cubicBezTo>
                    <a:pt x="51911" y="24289"/>
                    <a:pt x="58579" y="14764"/>
                    <a:pt x="60484" y="10001"/>
                  </a:cubicBezTo>
                  <a:cubicBezTo>
                    <a:pt x="59531" y="10001"/>
                    <a:pt x="59531" y="9049"/>
                    <a:pt x="60484" y="7144"/>
                  </a:cubicBezTo>
                  <a:cubicBezTo>
                    <a:pt x="53816" y="12859"/>
                    <a:pt x="25241" y="8096"/>
                    <a:pt x="7144" y="7144"/>
                  </a:cubicBezTo>
                  <a:cubicBezTo>
                    <a:pt x="15716" y="12859"/>
                    <a:pt x="9049" y="21431"/>
                    <a:pt x="8096" y="28099"/>
                  </a:cubicBezTo>
                  <a:cubicBezTo>
                    <a:pt x="13811" y="32861"/>
                    <a:pt x="48101" y="30004"/>
                    <a:pt x="47149" y="18574"/>
                  </a:cubicBezTo>
                  <a:close/>
                </a:path>
              </a:pathLst>
            </a:custGeom>
            <a:grpFill/>
            <a:ln w="9525" cap="flat">
              <a:noFill/>
              <a:prstDash val="solid"/>
              <a:miter/>
            </a:ln>
          </p:spPr>
          <p:txBody>
            <a:bodyPr rtlCol="0" anchor="ctr"/>
            <a:lstStyle/>
            <a:p>
              <a:endParaRPr lang="en-US">
                <a:solidFill>
                  <a:prstClr val="black"/>
                </a:solidFill>
              </a:endParaRPr>
            </a:p>
          </p:txBody>
        </p:sp>
        <p:sp>
          <p:nvSpPr>
            <p:cNvPr id="1092" name="Freeform: Shape 1091">
              <a:extLst>
                <a:ext uri="{FF2B5EF4-FFF2-40B4-BE49-F238E27FC236}">
                  <a16:creationId xmlns:a16="http://schemas.microsoft.com/office/drawing/2014/main" xmlns="" id="{5ABD18A1-421D-4081-ABE9-3C5603E7B0C6}"/>
                </a:ext>
              </a:extLst>
            </p:cNvPr>
            <p:cNvSpPr/>
            <p:nvPr/>
          </p:nvSpPr>
          <p:spPr>
            <a:xfrm>
              <a:off x="7207091" y="111394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3" name="Freeform: Shape 1092">
              <a:extLst>
                <a:ext uri="{FF2B5EF4-FFF2-40B4-BE49-F238E27FC236}">
                  <a16:creationId xmlns:a16="http://schemas.microsoft.com/office/drawing/2014/main" xmlns="" id="{C7021CDC-00B4-4109-83D4-A5464B351979}"/>
                </a:ext>
              </a:extLst>
            </p:cNvPr>
            <p:cNvSpPr/>
            <p:nvPr/>
          </p:nvSpPr>
          <p:spPr>
            <a:xfrm>
              <a:off x="7156609" y="109394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4" name="Freeform: Shape 1093">
              <a:extLst>
                <a:ext uri="{FF2B5EF4-FFF2-40B4-BE49-F238E27FC236}">
                  <a16:creationId xmlns:a16="http://schemas.microsoft.com/office/drawing/2014/main" xmlns="" id="{7C0D4620-A129-4D4F-B407-78C115693E7A}"/>
                </a:ext>
              </a:extLst>
            </p:cNvPr>
            <p:cNvSpPr/>
            <p:nvPr/>
          </p:nvSpPr>
          <p:spPr>
            <a:xfrm>
              <a:off x="7215224" y="1097409"/>
              <a:ext cx="9525" cy="19050"/>
            </a:xfrm>
            <a:custGeom>
              <a:avLst/>
              <a:gdLst>
                <a:gd name="connsiteX0" fmla="*/ 9488 w 9525"/>
                <a:gd name="connsiteY0" fmla="*/ 12253 h 19050"/>
                <a:gd name="connsiteX1" fmla="*/ 9488 w 9525"/>
                <a:gd name="connsiteY1" fmla="*/ 12253 h 19050"/>
              </a:gdLst>
              <a:ahLst/>
              <a:cxnLst>
                <a:cxn ang="0">
                  <a:pos x="connsiteX0" y="connsiteY0"/>
                </a:cxn>
                <a:cxn ang="0">
                  <a:pos x="connsiteX1" y="connsiteY1"/>
                </a:cxn>
              </a:cxnLst>
              <a:rect l="l" t="t" r="r" b="b"/>
              <a:pathLst>
                <a:path w="9525" h="19050">
                  <a:moveTo>
                    <a:pt x="9488" y="12253"/>
                  </a:moveTo>
                  <a:cubicBezTo>
                    <a:pt x="4726" y="1776"/>
                    <a:pt x="8536" y="10348"/>
                    <a:pt x="9488" y="12253"/>
                  </a:cubicBezTo>
                  <a:close/>
                </a:path>
              </a:pathLst>
            </a:custGeom>
            <a:grpFill/>
            <a:ln w="9525" cap="flat">
              <a:noFill/>
              <a:prstDash val="solid"/>
              <a:miter/>
            </a:ln>
          </p:spPr>
          <p:txBody>
            <a:bodyPr rtlCol="0" anchor="ctr"/>
            <a:lstStyle/>
            <a:p>
              <a:endParaRPr lang="en-US">
                <a:solidFill>
                  <a:prstClr val="black"/>
                </a:solidFill>
              </a:endParaRPr>
            </a:p>
          </p:txBody>
        </p:sp>
        <p:sp>
          <p:nvSpPr>
            <p:cNvPr id="1095" name="Freeform: Shape 1094">
              <a:extLst>
                <a:ext uri="{FF2B5EF4-FFF2-40B4-BE49-F238E27FC236}">
                  <a16:creationId xmlns:a16="http://schemas.microsoft.com/office/drawing/2014/main" xmlns="" id="{EE193E1E-E8C0-4EFB-B0A8-E1282A00C1EC}"/>
                </a:ext>
              </a:extLst>
            </p:cNvPr>
            <p:cNvSpPr/>
            <p:nvPr/>
          </p:nvSpPr>
          <p:spPr>
            <a:xfrm>
              <a:off x="7212606" y="1092993"/>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5716"/>
                    <a:pt x="9249" y="9049"/>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6" name="Freeform: Shape 1095">
              <a:extLst>
                <a:ext uri="{FF2B5EF4-FFF2-40B4-BE49-F238E27FC236}">
                  <a16:creationId xmlns:a16="http://schemas.microsoft.com/office/drawing/2014/main" xmlns="" id="{CA6C0FD8-DA7A-42AA-AAB6-F780376DCFA1}"/>
                </a:ext>
              </a:extLst>
            </p:cNvPr>
            <p:cNvSpPr/>
            <p:nvPr/>
          </p:nvSpPr>
          <p:spPr>
            <a:xfrm>
              <a:off x="7208136" y="120253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7" y="8096"/>
                    <a:pt x="4194" y="10954"/>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7" name="Freeform: Shape 1096">
              <a:extLst>
                <a:ext uri="{FF2B5EF4-FFF2-40B4-BE49-F238E27FC236}">
                  <a16:creationId xmlns:a16="http://schemas.microsoft.com/office/drawing/2014/main" xmlns="" id="{64F39F11-6629-48FD-A490-F04D88B6E575}"/>
                </a:ext>
              </a:extLst>
            </p:cNvPr>
            <p:cNvSpPr/>
            <p:nvPr/>
          </p:nvSpPr>
          <p:spPr>
            <a:xfrm>
              <a:off x="7196614" y="1192731"/>
              <a:ext cx="9525" cy="9525"/>
            </a:xfrm>
            <a:custGeom>
              <a:avLst/>
              <a:gdLst>
                <a:gd name="connsiteX0" fmla="*/ 7144 w 9525"/>
                <a:gd name="connsiteY0" fmla="*/ 7419 h 9525"/>
                <a:gd name="connsiteX1" fmla="*/ 10954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8096" y="10276"/>
                    <a:pt x="10001" y="8371"/>
                    <a:pt x="10954" y="7419"/>
                  </a:cubicBezTo>
                  <a:cubicBezTo>
                    <a:pt x="9049" y="8371"/>
                    <a:pt x="10001"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98" name="Freeform: Shape 1097">
              <a:extLst>
                <a:ext uri="{FF2B5EF4-FFF2-40B4-BE49-F238E27FC236}">
                  <a16:creationId xmlns:a16="http://schemas.microsoft.com/office/drawing/2014/main" xmlns="" id="{7FFDE55E-10A2-4843-B812-3738332599D2}"/>
                </a:ext>
              </a:extLst>
            </p:cNvPr>
            <p:cNvSpPr/>
            <p:nvPr/>
          </p:nvSpPr>
          <p:spPr>
            <a:xfrm>
              <a:off x="7195618" y="1227296"/>
              <a:ext cx="9525" cy="9525"/>
            </a:xfrm>
            <a:custGeom>
              <a:avLst/>
              <a:gdLst>
                <a:gd name="connsiteX0" fmla="*/ 10045 w 9525"/>
                <a:gd name="connsiteY0" fmla="*/ 7144 h 9525"/>
                <a:gd name="connsiteX1" fmla="*/ 10045 w 9525"/>
                <a:gd name="connsiteY1" fmla="*/ 7144 h 9525"/>
              </a:gdLst>
              <a:ahLst/>
              <a:cxnLst>
                <a:cxn ang="0">
                  <a:pos x="connsiteX0" y="connsiteY0"/>
                </a:cxn>
                <a:cxn ang="0">
                  <a:pos x="connsiteX1" y="connsiteY1"/>
                </a:cxn>
              </a:cxnLst>
              <a:rect l="l" t="t" r="r" b="b"/>
              <a:pathLst>
                <a:path w="9525" h="9525">
                  <a:moveTo>
                    <a:pt x="10045" y="7144"/>
                  </a:moveTo>
                  <a:cubicBezTo>
                    <a:pt x="7187" y="9049"/>
                    <a:pt x="5282" y="10954"/>
                    <a:pt x="1004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9" name="Freeform: Shape 1098">
              <a:extLst>
                <a:ext uri="{FF2B5EF4-FFF2-40B4-BE49-F238E27FC236}">
                  <a16:creationId xmlns:a16="http://schemas.microsoft.com/office/drawing/2014/main" xmlns="" id="{220BE704-C383-4CB7-8570-3C3FCE3B7E8C}"/>
                </a:ext>
              </a:extLst>
            </p:cNvPr>
            <p:cNvSpPr/>
            <p:nvPr/>
          </p:nvSpPr>
          <p:spPr>
            <a:xfrm>
              <a:off x="7137559" y="11129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0" name="Freeform: Shape 1099">
              <a:extLst>
                <a:ext uri="{FF2B5EF4-FFF2-40B4-BE49-F238E27FC236}">
                  <a16:creationId xmlns:a16="http://schemas.microsoft.com/office/drawing/2014/main" xmlns="" id="{91D78037-81F6-4124-9CF3-5FB1E88F32DC}"/>
                </a:ext>
              </a:extLst>
            </p:cNvPr>
            <p:cNvSpPr/>
            <p:nvPr/>
          </p:nvSpPr>
          <p:spPr>
            <a:xfrm>
              <a:off x="7126129" y="1093275"/>
              <a:ext cx="38100" cy="28575"/>
            </a:xfrm>
            <a:custGeom>
              <a:avLst/>
              <a:gdLst>
                <a:gd name="connsiteX0" fmla="*/ 37624 w 38100"/>
                <a:gd name="connsiteY0" fmla="*/ 24007 h 28575"/>
                <a:gd name="connsiteX1" fmla="*/ 7144 w 38100"/>
                <a:gd name="connsiteY1" fmla="*/ 22102 h 28575"/>
                <a:gd name="connsiteX2" fmla="*/ 16669 w 38100"/>
                <a:gd name="connsiteY2" fmla="*/ 24007 h 28575"/>
                <a:gd name="connsiteX3" fmla="*/ 17621 w 38100"/>
                <a:gd name="connsiteY3" fmla="*/ 16387 h 28575"/>
                <a:gd name="connsiteX4" fmla="*/ 37624 w 38100"/>
                <a:gd name="connsiteY4" fmla="*/ 24007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37624" y="24007"/>
                  </a:moveTo>
                  <a:cubicBezTo>
                    <a:pt x="35719" y="21149"/>
                    <a:pt x="26194" y="-11236"/>
                    <a:pt x="7144" y="22102"/>
                  </a:cubicBezTo>
                  <a:cubicBezTo>
                    <a:pt x="14764" y="17339"/>
                    <a:pt x="17621" y="17339"/>
                    <a:pt x="16669" y="24007"/>
                  </a:cubicBezTo>
                  <a:cubicBezTo>
                    <a:pt x="20479" y="21149"/>
                    <a:pt x="20479" y="18292"/>
                    <a:pt x="17621" y="16387"/>
                  </a:cubicBezTo>
                  <a:cubicBezTo>
                    <a:pt x="25241" y="1147"/>
                    <a:pt x="9049" y="47819"/>
                    <a:pt x="37624" y="24007"/>
                  </a:cubicBezTo>
                  <a:close/>
                </a:path>
              </a:pathLst>
            </a:custGeom>
            <a:grpFill/>
            <a:ln w="9525" cap="flat">
              <a:noFill/>
              <a:prstDash val="solid"/>
              <a:miter/>
            </a:ln>
          </p:spPr>
          <p:txBody>
            <a:bodyPr rtlCol="0" anchor="ctr"/>
            <a:lstStyle/>
            <a:p>
              <a:endParaRPr lang="en-US">
                <a:solidFill>
                  <a:prstClr val="black"/>
                </a:solidFill>
              </a:endParaRPr>
            </a:p>
          </p:txBody>
        </p:sp>
        <p:sp>
          <p:nvSpPr>
            <p:cNvPr id="1101" name="Freeform: Shape 1100">
              <a:extLst>
                <a:ext uri="{FF2B5EF4-FFF2-40B4-BE49-F238E27FC236}">
                  <a16:creationId xmlns:a16="http://schemas.microsoft.com/office/drawing/2014/main" xmlns="" id="{CA530DFA-5F69-4107-90C9-6CAC983E18BB}"/>
                </a:ext>
              </a:extLst>
            </p:cNvPr>
            <p:cNvSpPr/>
            <p:nvPr/>
          </p:nvSpPr>
          <p:spPr>
            <a:xfrm>
              <a:off x="709469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2" name="Freeform: Shape 1101">
              <a:extLst>
                <a:ext uri="{FF2B5EF4-FFF2-40B4-BE49-F238E27FC236}">
                  <a16:creationId xmlns:a16="http://schemas.microsoft.com/office/drawing/2014/main" xmlns="" id="{8EE7265C-ABED-4BA3-A711-78101B134AF4}"/>
                </a:ext>
              </a:extLst>
            </p:cNvPr>
            <p:cNvSpPr/>
            <p:nvPr/>
          </p:nvSpPr>
          <p:spPr>
            <a:xfrm>
              <a:off x="7096601" y="1100413"/>
              <a:ext cx="9525" cy="19050"/>
            </a:xfrm>
            <a:custGeom>
              <a:avLst/>
              <a:gdLst>
                <a:gd name="connsiteX0" fmla="*/ 7144 w 9525"/>
                <a:gd name="connsiteY0" fmla="*/ 14011 h 19050"/>
                <a:gd name="connsiteX1" fmla="*/ 7144 w 9525"/>
                <a:gd name="connsiteY1" fmla="*/ 14011 h 19050"/>
              </a:gdLst>
              <a:ahLst/>
              <a:cxnLst>
                <a:cxn ang="0">
                  <a:pos x="connsiteX0" y="connsiteY0"/>
                </a:cxn>
                <a:cxn ang="0">
                  <a:pos x="connsiteX1" y="connsiteY1"/>
                </a:cxn>
              </a:cxnLst>
              <a:rect l="l" t="t" r="r" b="b"/>
              <a:pathLst>
                <a:path w="9525" h="19050">
                  <a:moveTo>
                    <a:pt x="7144" y="14011"/>
                  </a:moveTo>
                  <a:cubicBezTo>
                    <a:pt x="8096" y="676"/>
                    <a:pt x="7144" y="10201"/>
                    <a:pt x="7144" y="14011"/>
                  </a:cubicBezTo>
                  <a:close/>
                </a:path>
              </a:pathLst>
            </a:custGeom>
            <a:grpFill/>
            <a:ln w="9525" cap="flat">
              <a:noFill/>
              <a:prstDash val="solid"/>
              <a:miter/>
            </a:ln>
          </p:spPr>
          <p:txBody>
            <a:bodyPr rtlCol="0" anchor="ctr"/>
            <a:lstStyle/>
            <a:p>
              <a:endParaRPr lang="en-US">
                <a:solidFill>
                  <a:prstClr val="black"/>
                </a:solidFill>
              </a:endParaRPr>
            </a:p>
          </p:txBody>
        </p:sp>
        <p:sp>
          <p:nvSpPr>
            <p:cNvPr id="1103" name="Freeform: Shape 1102">
              <a:extLst>
                <a:ext uri="{FF2B5EF4-FFF2-40B4-BE49-F238E27FC236}">
                  <a16:creationId xmlns:a16="http://schemas.microsoft.com/office/drawing/2014/main" xmlns="" id="{5DDEF78F-89C7-4000-B7B1-EB114D5AF930}"/>
                </a:ext>
              </a:extLst>
            </p:cNvPr>
            <p:cNvSpPr/>
            <p:nvPr/>
          </p:nvSpPr>
          <p:spPr>
            <a:xfrm>
              <a:off x="7099952" y="1095851"/>
              <a:ext cx="9525" cy="19050"/>
            </a:xfrm>
            <a:custGeom>
              <a:avLst/>
              <a:gdLst>
                <a:gd name="connsiteX0" fmla="*/ 11413 w 9525"/>
                <a:gd name="connsiteY0" fmla="*/ 7144 h 19050"/>
                <a:gd name="connsiteX1" fmla="*/ 11413 w 9525"/>
                <a:gd name="connsiteY1" fmla="*/ 7144 h 19050"/>
              </a:gdLst>
              <a:ahLst/>
              <a:cxnLst>
                <a:cxn ang="0">
                  <a:pos x="connsiteX0" y="connsiteY0"/>
                </a:cxn>
                <a:cxn ang="0">
                  <a:pos x="connsiteX1" y="connsiteY1"/>
                </a:cxn>
              </a:cxnLst>
              <a:rect l="l" t="t" r="r" b="b"/>
              <a:pathLst>
                <a:path w="9525" h="19050">
                  <a:moveTo>
                    <a:pt x="11413" y="7144"/>
                  </a:moveTo>
                  <a:cubicBezTo>
                    <a:pt x="9508" y="9049"/>
                    <a:pt x="2841" y="35719"/>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4" name="Freeform: Shape 1103">
              <a:extLst>
                <a:ext uri="{FF2B5EF4-FFF2-40B4-BE49-F238E27FC236}">
                  <a16:creationId xmlns:a16="http://schemas.microsoft.com/office/drawing/2014/main" xmlns="" id="{C6044C64-1960-4F5E-867C-D5012B302271}"/>
                </a:ext>
              </a:extLst>
            </p:cNvPr>
            <p:cNvSpPr/>
            <p:nvPr/>
          </p:nvSpPr>
          <p:spPr>
            <a:xfrm>
              <a:off x="7121604" y="110156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2859"/>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5" name="Freeform: Shape 1104">
              <a:extLst>
                <a:ext uri="{FF2B5EF4-FFF2-40B4-BE49-F238E27FC236}">
                  <a16:creationId xmlns:a16="http://schemas.microsoft.com/office/drawing/2014/main" xmlns="" id="{2462E81B-ACAF-4F70-A743-35433A18039B}"/>
                </a:ext>
              </a:extLst>
            </p:cNvPr>
            <p:cNvSpPr/>
            <p:nvPr/>
          </p:nvSpPr>
          <p:spPr>
            <a:xfrm>
              <a:off x="7118403" y="1104348"/>
              <a:ext cx="9525" cy="9525"/>
            </a:xfrm>
            <a:custGeom>
              <a:avLst/>
              <a:gdLst>
                <a:gd name="connsiteX0" fmla="*/ 10107 w 9525"/>
                <a:gd name="connsiteY0" fmla="*/ 7219 h 9525"/>
                <a:gd name="connsiteX1" fmla="*/ 10107 w 9525"/>
                <a:gd name="connsiteY1" fmla="*/ 7219 h 9525"/>
              </a:gdLst>
              <a:ahLst/>
              <a:cxnLst>
                <a:cxn ang="0">
                  <a:pos x="connsiteX0" y="connsiteY0"/>
                </a:cxn>
                <a:cxn ang="0">
                  <a:pos x="connsiteX1" y="connsiteY1"/>
                </a:cxn>
              </a:cxnLst>
              <a:rect l="l" t="t" r="r" b="b"/>
              <a:pathLst>
                <a:path w="9525" h="9525">
                  <a:moveTo>
                    <a:pt x="10107" y="7219"/>
                  </a:moveTo>
                  <a:cubicBezTo>
                    <a:pt x="10107" y="6266"/>
                    <a:pt x="3440" y="14839"/>
                    <a:pt x="10107" y="7219"/>
                  </a:cubicBezTo>
                  <a:close/>
                </a:path>
              </a:pathLst>
            </a:custGeom>
            <a:grpFill/>
            <a:ln w="9525" cap="flat">
              <a:noFill/>
              <a:prstDash val="solid"/>
              <a:miter/>
            </a:ln>
          </p:spPr>
          <p:txBody>
            <a:bodyPr rtlCol="0" anchor="ctr"/>
            <a:lstStyle/>
            <a:p>
              <a:endParaRPr lang="en-US">
                <a:solidFill>
                  <a:prstClr val="black"/>
                </a:solidFill>
              </a:endParaRPr>
            </a:p>
          </p:txBody>
        </p:sp>
        <p:sp>
          <p:nvSpPr>
            <p:cNvPr id="1106" name="Freeform: Shape 1105">
              <a:extLst>
                <a:ext uri="{FF2B5EF4-FFF2-40B4-BE49-F238E27FC236}">
                  <a16:creationId xmlns:a16="http://schemas.microsoft.com/office/drawing/2014/main" xmlns="" id="{D85166D0-3748-4D4D-9836-386AE920E6A3}"/>
                </a:ext>
              </a:extLst>
            </p:cNvPr>
            <p:cNvSpPr/>
            <p:nvPr/>
          </p:nvSpPr>
          <p:spPr>
            <a:xfrm>
              <a:off x="7113746" y="110061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7144"/>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1107" name="Freeform: Shape 1106">
              <a:extLst>
                <a:ext uri="{FF2B5EF4-FFF2-40B4-BE49-F238E27FC236}">
                  <a16:creationId xmlns:a16="http://schemas.microsoft.com/office/drawing/2014/main" xmlns="" id="{7F477223-D8C3-452F-BF66-5D080730FF75}"/>
                </a:ext>
              </a:extLst>
            </p:cNvPr>
            <p:cNvSpPr/>
            <p:nvPr/>
          </p:nvSpPr>
          <p:spPr>
            <a:xfrm>
              <a:off x="7115334" y="1100825"/>
              <a:ext cx="9525" cy="9525"/>
            </a:xfrm>
            <a:custGeom>
              <a:avLst/>
              <a:gdLst>
                <a:gd name="connsiteX0" fmla="*/ 8414 w 9525"/>
                <a:gd name="connsiteY0" fmla="*/ 8837 h 9525"/>
                <a:gd name="connsiteX1" fmla="*/ 8414 w 9525"/>
                <a:gd name="connsiteY1" fmla="*/ 8837 h 9525"/>
              </a:gdLst>
              <a:ahLst/>
              <a:cxnLst>
                <a:cxn ang="0">
                  <a:pos x="connsiteX0" y="connsiteY0"/>
                </a:cxn>
                <a:cxn ang="0">
                  <a:pos x="connsiteX1" y="connsiteY1"/>
                </a:cxn>
              </a:cxnLst>
              <a:rect l="l" t="t" r="r" b="b"/>
              <a:pathLst>
                <a:path w="9525" h="9525">
                  <a:moveTo>
                    <a:pt x="8414" y="8837"/>
                  </a:moveTo>
                  <a:cubicBezTo>
                    <a:pt x="8414" y="8837"/>
                    <a:pt x="5556" y="5027"/>
                    <a:pt x="841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08" name="Freeform: Shape 1107">
              <a:extLst>
                <a:ext uri="{FF2B5EF4-FFF2-40B4-BE49-F238E27FC236}">
                  <a16:creationId xmlns:a16="http://schemas.microsoft.com/office/drawing/2014/main" xmlns="" id="{3EACE030-F0D0-498E-A235-C180A1402999}"/>
                </a:ext>
              </a:extLst>
            </p:cNvPr>
            <p:cNvSpPr/>
            <p:nvPr/>
          </p:nvSpPr>
          <p:spPr>
            <a:xfrm>
              <a:off x="7118378" y="1096570"/>
              <a:ext cx="9525" cy="19050"/>
            </a:xfrm>
            <a:custGeom>
              <a:avLst/>
              <a:gdLst>
                <a:gd name="connsiteX0" fmla="*/ 8227 w 9525"/>
                <a:gd name="connsiteY0" fmla="*/ 14044 h 19050"/>
                <a:gd name="connsiteX1" fmla="*/ 8227 w 9525"/>
                <a:gd name="connsiteY1" fmla="*/ 14044 h 19050"/>
              </a:gdLst>
              <a:ahLst/>
              <a:cxnLst>
                <a:cxn ang="0">
                  <a:pos x="connsiteX0" y="connsiteY0"/>
                </a:cxn>
                <a:cxn ang="0">
                  <a:pos x="connsiteX1" y="connsiteY1"/>
                </a:cxn>
              </a:cxnLst>
              <a:rect l="l" t="t" r="r" b="b"/>
              <a:pathLst>
                <a:path w="9525" h="19050">
                  <a:moveTo>
                    <a:pt x="8227" y="14044"/>
                  </a:moveTo>
                  <a:cubicBezTo>
                    <a:pt x="9179" y="2614"/>
                    <a:pt x="5369" y="7377"/>
                    <a:pt x="8227" y="14044"/>
                  </a:cubicBezTo>
                  <a:close/>
                </a:path>
              </a:pathLst>
            </a:custGeom>
            <a:grpFill/>
            <a:ln w="9525" cap="flat">
              <a:noFill/>
              <a:prstDash val="solid"/>
              <a:miter/>
            </a:ln>
          </p:spPr>
          <p:txBody>
            <a:bodyPr rtlCol="0" anchor="ctr"/>
            <a:lstStyle/>
            <a:p>
              <a:endParaRPr lang="en-US">
                <a:solidFill>
                  <a:prstClr val="black"/>
                </a:solidFill>
              </a:endParaRPr>
            </a:p>
          </p:txBody>
        </p:sp>
        <p:sp>
          <p:nvSpPr>
            <p:cNvPr id="1109" name="Freeform: Shape 1108">
              <a:extLst>
                <a:ext uri="{FF2B5EF4-FFF2-40B4-BE49-F238E27FC236}">
                  <a16:creationId xmlns:a16="http://schemas.microsoft.com/office/drawing/2014/main" xmlns="" id="{74A4F332-340B-4B69-86BA-C322D9425927}"/>
                </a:ext>
              </a:extLst>
            </p:cNvPr>
            <p:cNvSpPr/>
            <p:nvPr/>
          </p:nvSpPr>
          <p:spPr>
            <a:xfrm>
              <a:off x="7179448" y="12196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12859"/>
                    <a:pt x="8117"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0" name="Freeform: Shape 1109">
              <a:extLst>
                <a:ext uri="{FF2B5EF4-FFF2-40B4-BE49-F238E27FC236}">
                  <a16:creationId xmlns:a16="http://schemas.microsoft.com/office/drawing/2014/main" xmlns="" id="{BB25A32A-8B4B-4CF4-9A49-515A4A55350D}"/>
                </a:ext>
              </a:extLst>
            </p:cNvPr>
            <p:cNvSpPr/>
            <p:nvPr/>
          </p:nvSpPr>
          <p:spPr>
            <a:xfrm>
              <a:off x="7167086" y="12149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9049"/>
                  </a:cubicBezTo>
                  <a:cubicBezTo>
                    <a:pt x="9049" y="9049"/>
                    <a:pt x="9049"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1" name="Freeform: Shape 1110">
              <a:extLst>
                <a:ext uri="{FF2B5EF4-FFF2-40B4-BE49-F238E27FC236}">
                  <a16:creationId xmlns:a16="http://schemas.microsoft.com/office/drawing/2014/main" xmlns="" id="{473A78B5-C709-4C3E-8C17-ABC9C0BA2C18}"/>
                </a:ext>
              </a:extLst>
            </p:cNvPr>
            <p:cNvSpPr/>
            <p:nvPr/>
          </p:nvSpPr>
          <p:spPr>
            <a:xfrm>
              <a:off x="7156009" y="1216818"/>
              <a:ext cx="19050" cy="38100"/>
            </a:xfrm>
            <a:custGeom>
              <a:avLst/>
              <a:gdLst>
                <a:gd name="connsiteX0" fmla="*/ 8697 w 19050"/>
                <a:gd name="connsiteY0" fmla="*/ 32861 h 38100"/>
                <a:gd name="connsiteX1" fmla="*/ 19174 w 19050"/>
                <a:gd name="connsiteY1" fmla="*/ 7144 h 38100"/>
                <a:gd name="connsiteX2" fmla="*/ 8697 w 19050"/>
                <a:gd name="connsiteY2" fmla="*/ 32861 h 38100"/>
              </a:gdLst>
              <a:ahLst/>
              <a:cxnLst>
                <a:cxn ang="0">
                  <a:pos x="connsiteX0" y="connsiteY0"/>
                </a:cxn>
                <a:cxn ang="0">
                  <a:pos x="connsiteX1" y="connsiteY1"/>
                </a:cxn>
                <a:cxn ang="0">
                  <a:pos x="connsiteX2" y="connsiteY2"/>
                </a:cxn>
              </a:cxnLst>
              <a:rect l="l" t="t" r="r" b="b"/>
              <a:pathLst>
                <a:path w="19050" h="38100">
                  <a:moveTo>
                    <a:pt x="8697" y="32861"/>
                  </a:moveTo>
                  <a:cubicBezTo>
                    <a:pt x="4886" y="25241"/>
                    <a:pt x="12506" y="18574"/>
                    <a:pt x="19174" y="7144"/>
                  </a:cubicBezTo>
                  <a:cubicBezTo>
                    <a:pt x="124" y="20479"/>
                    <a:pt x="9649" y="27146"/>
                    <a:pt x="8697" y="32861"/>
                  </a:cubicBezTo>
                  <a:close/>
                </a:path>
              </a:pathLst>
            </a:custGeom>
            <a:grpFill/>
            <a:ln w="9525" cap="flat">
              <a:noFill/>
              <a:prstDash val="solid"/>
              <a:miter/>
            </a:ln>
          </p:spPr>
          <p:txBody>
            <a:bodyPr rtlCol="0" anchor="ctr"/>
            <a:lstStyle/>
            <a:p>
              <a:endParaRPr lang="en-US">
                <a:solidFill>
                  <a:prstClr val="black"/>
                </a:solidFill>
              </a:endParaRPr>
            </a:p>
          </p:txBody>
        </p:sp>
        <p:sp>
          <p:nvSpPr>
            <p:cNvPr id="1112" name="Freeform: Shape 1111">
              <a:extLst>
                <a:ext uri="{FF2B5EF4-FFF2-40B4-BE49-F238E27FC236}">
                  <a16:creationId xmlns:a16="http://schemas.microsoft.com/office/drawing/2014/main" xmlns="" id="{C7FD52A5-940D-4478-B5B9-482750E98DE9}"/>
                </a:ext>
              </a:extLst>
            </p:cNvPr>
            <p:cNvSpPr/>
            <p:nvPr/>
          </p:nvSpPr>
          <p:spPr>
            <a:xfrm>
              <a:off x="7161371" y="1250998"/>
              <a:ext cx="9525" cy="9525"/>
            </a:xfrm>
            <a:custGeom>
              <a:avLst/>
              <a:gdLst>
                <a:gd name="connsiteX0" fmla="*/ 7144 w 9525"/>
                <a:gd name="connsiteY0" fmla="*/ 9159 h 9525"/>
                <a:gd name="connsiteX1" fmla="*/ 9049 w 9525"/>
                <a:gd name="connsiteY1" fmla="*/ 8206 h 9525"/>
                <a:gd name="connsiteX2" fmla="*/ 7144 w 9525"/>
                <a:gd name="connsiteY2" fmla="*/ 9159 h 9525"/>
              </a:gdLst>
              <a:ahLst/>
              <a:cxnLst>
                <a:cxn ang="0">
                  <a:pos x="connsiteX0" y="connsiteY0"/>
                </a:cxn>
                <a:cxn ang="0">
                  <a:pos x="connsiteX1" y="connsiteY1"/>
                </a:cxn>
                <a:cxn ang="0">
                  <a:pos x="connsiteX2" y="connsiteY2"/>
                </a:cxn>
              </a:cxnLst>
              <a:rect l="l" t="t" r="r" b="b"/>
              <a:pathLst>
                <a:path w="9525" h="9525">
                  <a:moveTo>
                    <a:pt x="7144" y="9159"/>
                  </a:moveTo>
                  <a:cubicBezTo>
                    <a:pt x="8096" y="10111"/>
                    <a:pt x="9049" y="9159"/>
                    <a:pt x="9049" y="8206"/>
                  </a:cubicBezTo>
                  <a:cubicBezTo>
                    <a:pt x="9049" y="5349"/>
                    <a:pt x="8096" y="9159"/>
                    <a:pt x="7144" y="9159"/>
                  </a:cubicBezTo>
                  <a:close/>
                </a:path>
              </a:pathLst>
            </a:custGeom>
            <a:grpFill/>
            <a:ln w="9525" cap="flat">
              <a:noFill/>
              <a:prstDash val="solid"/>
              <a:miter/>
            </a:ln>
          </p:spPr>
          <p:txBody>
            <a:bodyPr rtlCol="0" anchor="ctr"/>
            <a:lstStyle/>
            <a:p>
              <a:endParaRPr lang="en-US">
                <a:solidFill>
                  <a:prstClr val="black"/>
                </a:solidFill>
              </a:endParaRPr>
            </a:p>
          </p:txBody>
        </p:sp>
        <p:sp>
          <p:nvSpPr>
            <p:cNvPr id="1113" name="Freeform: Shape 1112">
              <a:extLst>
                <a:ext uri="{FF2B5EF4-FFF2-40B4-BE49-F238E27FC236}">
                  <a16:creationId xmlns:a16="http://schemas.microsoft.com/office/drawing/2014/main" xmlns="" id="{4A136A2E-5081-444D-8B07-6231FE0F6A04}"/>
                </a:ext>
              </a:extLst>
            </p:cNvPr>
            <p:cNvSpPr/>
            <p:nvPr/>
          </p:nvSpPr>
          <p:spPr>
            <a:xfrm>
              <a:off x="7141051" y="11777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17621"/>
                    <a:pt x="8414" y="1095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4" name="Freeform: Shape 1113">
              <a:extLst>
                <a:ext uri="{FF2B5EF4-FFF2-40B4-BE49-F238E27FC236}">
                  <a16:creationId xmlns:a16="http://schemas.microsoft.com/office/drawing/2014/main" xmlns="" id="{87309FAD-C379-4E5F-9EBD-43264AA86AB3}"/>
                </a:ext>
              </a:extLst>
            </p:cNvPr>
            <p:cNvSpPr/>
            <p:nvPr/>
          </p:nvSpPr>
          <p:spPr>
            <a:xfrm>
              <a:off x="7143274" y="118062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5" name="Freeform: Shape 1114">
              <a:extLst>
                <a:ext uri="{FF2B5EF4-FFF2-40B4-BE49-F238E27FC236}">
                  <a16:creationId xmlns:a16="http://schemas.microsoft.com/office/drawing/2014/main" xmlns="" id="{966377CB-F016-4CCB-B866-66C775567B92}"/>
                </a:ext>
              </a:extLst>
            </p:cNvPr>
            <p:cNvSpPr/>
            <p:nvPr/>
          </p:nvSpPr>
          <p:spPr>
            <a:xfrm>
              <a:off x="7142321" y="11768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6" name="Freeform: Shape 1115">
              <a:extLst>
                <a:ext uri="{FF2B5EF4-FFF2-40B4-BE49-F238E27FC236}">
                  <a16:creationId xmlns:a16="http://schemas.microsoft.com/office/drawing/2014/main" xmlns="" id="{BB4BA269-81C1-4CF0-96FB-C60252D67547}"/>
                </a:ext>
              </a:extLst>
            </p:cNvPr>
            <p:cNvSpPr/>
            <p:nvPr/>
          </p:nvSpPr>
          <p:spPr>
            <a:xfrm>
              <a:off x="7107079" y="1096181"/>
              <a:ext cx="9525" cy="9525"/>
            </a:xfrm>
            <a:custGeom>
              <a:avLst/>
              <a:gdLst>
                <a:gd name="connsiteX0" fmla="*/ 9049 w 9525"/>
                <a:gd name="connsiteY0" fmla="*/ 8718 h 9525"/>
                <a:gd name="connsiteX1" fmla="*/ 7144 w 9525"/>
                <a:gd name="connsiteY1" fmla="*/ 7766 h 9525"/>
                <a:gd name="connsiteX2" fmla="*/ 9049 w 9525"/>
                <a:gd name="connsiteY2" fmla="*/ 8718 h 9525"/>
              </a:gdLst>
              <a:ahLst/>
              <a:cxnLst>
                <a:cxn ang="0">
                  <a:pos x="connsiteX0" y="connsiteY0"/>
                </a:cxn>
                <a:cxn ang="0">
                  <a:pos x="connsiteX1" y="connsiteY1"/>
                </a:cxn>
                <a:cxn ang="0">
                  <a:pos x="connsiteX2" y="connsiteY2"/>
                </a:cxn>
              </a:cxnLst>
              <a:rect l="l" t="t" r="r" b="b"/>
              <a:pathLst>
                <a:path w="9525" h="9525">
                  <a:moveTo>
                    <a:pt x="9049" y="8718"/>
                  </a:moveTo>
                  <a:cubicBezTo>
                    <a:pt x="9049" y="5861"/>
                    <a:pt x="8096" y="7766"/>
                    <a:pt x="7144" y="7766"/>
                  </a:cubicBezTo>
                  <a:cubicBezTo>
                    <a:pt x="7144" y="8718"/>
                    <a:pt x="8096" y="9671"/>
                    <a:pt x="9049" y="8718"/>
                  </a:cubicBezTo>
                  <a:close/>
                </a:path>
              </a:pathLst>
            </a:custGeom>
            <a:grpFill/>
            <a:ln w="9525" cap="flat">
              <a:noFill/>
              <a:prstDash val="solid"/>
              <a:miter/>
            </a:ln>
          </p:spPr>
          <p:txBody>
            <a:bodyPr rtlCol="0" anchor="ctr"/>
            <a:lstStyle/>
            <a:p>
              <a:endParaRPr lang="en-US">
                <a:solidFill>
                  <a:prstClr val="black"/>
                </a:solidFill>
              </a:endParaRPr>
            </a:p>
          </p:txBody>
        </p:sp>
        <p:sp>
          <p:nvSpPr>
            <p:cNvPr id="1117" name="Freeform: Shape 1116">
              <a:extLst>
                <a:ext uri="{FF2B5EF4-FFF2-40B4-BE49-F238E27FC236}">
                  <a16:creationId xmlns:a16="http://schemas.microsoft.com/office/drawing/2014/main" xmlns="" id="{C36B0D5F-3A26-4C27-8B33-982232A7D5CE}"/>
                </a:ext>
              </a:extLst>
            </p:cNvPr>
            <p:cNvSpPr/>
            <p:nvPr/>
          </p:nvSpPr>
          <p:spPr>
            <a:xfrm>
              <a:off x="7057549" y="1098708"/>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18" name="Freeform: Shape 1117">
              <a:extLst>
                <a:ext uri="{FF2B5EF4-FFF2-40B4-BE49-F238E27FC236}">
                  <a16:creationId xmlns:a16="http://schemas.microsoft.com/office/drawing/2014/main" xmlns="" id="{1BBC688F-C47B-4F4A-8434-96C9F55656E8}"/>
                </a:ext>
              </a:extLst>
            </p:cNvPr>
            <p:cNvSpPr/>
            <p:nvPr/>
          </p:nvSpPr>
          <p:spPr>
            <a:xfrm>
              <a:off x="7028974" y="116919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9" name="Freeform: Shape 1118">
              <a:extLst>
                <a:ext uri="{FF2B5EF4-FFF2-40B4-BE49-F238E27FC236}">
                  <a16:creationId xmlns:a16="http://schemas.microsoft.com/office/drawing/2014/main" xmlns="" id="{62FCB2EC-327A-4103-9CE6-7A950470F8D1}"/>
                </a:ext>
              </a:extLst>
            </p:cNvPr>
            <p:cNvSpPr/>
            <p:nvPr/>
          </p:nvSpPr>
          <p:spPr>
            <a:xfrm>
              <a:off x="7026592" y="1170146"/>
              <a:ext cx="9525" cy="9525"/>
            </a:xfrm>
            <a:custGeom>
              <a:avLst/>
              <a:gdLst>
                <a:gd name="connsiteX0" fmla="*/ 8573 w 9525"/>
                <a:gd name="connsiteY0" fmla="*/ 7144 h 9525"/>
                <a:gd name="connsiteX1" fmla="*/ 8573 w 9525"/>
                <a:gd name="connsiteY1" fmla="*/ 7144 h 9525"/>
              </a:gdLst>
              <a:ahLst/>
              <a:cxnLst>
                <a:cxn ang="0">
                  <a:pos x="connsiteX0" y="connsiteY0"/>
                </a:cxn>
                <a:cxn ang="0">
                  <a:pos x="connsiteX1" y="connsiteY1"/>
                </a:cxn>
              </a:cxnLst>
              <a:rect l="l" t="t" r="r" b="b"/>
              <a:pathLst>
                <a:path w="9525" h="9525">
                  <a:moveTo>
                    <a:pt x="8573" y="7144"/>
                  </a:moveTo>
                  <a:cubicBezTo>
                    <a:pt x="6667" y="11906"/>
                    <a:pt x="6667" y="10954"/>
                    <a:pt x="85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0" name="Freeform: Shape 1119">
              <a:extLst>
                <a:ext uri="{FF2B5EF4-FFF2-40B4-BE49-F238E27FC236}">
                  <a16:creationId xmlns:a16="http://schemas.microsoft.com/office/drawing/2014/main" xmlns="" id="{7785A348-A1D9-4FCA-9D84-19C98A46AE10}"/>
                </a:ext>
              </a:extLst>
            </p:cNvPr>
            <p:cNvSpPr/>
            <p:nvPr/>
          </p:nvSpPr>
          <p:spPr>
            <a:xfrm>
              <a:off x="7241381" y="6872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9049"/>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1" name="Freeform: Shape 1120">
              <a:extLst>
                <a:ext uri="{FF2B5EF4-FFF2-40B4-BE49-F238E27FC236}">
                  <a16:creationId xmlns:a16="http://schemas.microsoft.com/office/drawing/2014/main" xmlns="" id="{242F0C84-BAA9-4311-A33A-1B31052A12DB}"/>
                </a:ext>
              </a:extLst>
            </p:cNvPr>
            <p:cNvSpPr/>
            <p:nvPr/>
          </p:nvSpPr>
          <p:spPr>
            <a:xfrm>
              <a:off x="7242697" y="683398"/>
              <a:ext cx="9525" cy="9525"/>
            </a:xfrm>
            <a:custGeom>
              <a:avLst/>
              <a:gdLst>
                <a:gd name="connsiteX0" fmla="*/ 11543 w 9525"/>
                <a:gd name="connsiteY0" fmla="*/ 9069 h 9525"/>
                <a:gd name="connsiteX1" fmla="*/ 11543 w 9525"/>
                <a:gd name="connsiteY1" fmla="*/ 9069 h 9525"/>
              </a:gdLst>
              <a:ahLst/>
              <a:cxnLst>
                <a:cxn ang="0">
                  <a:pos x="connsiteX0" y="connsiteY0"/>
                </a:cxn>
                <a:cxn ang="0">
                  <a:pos x="connsiteX1" y="connsiteY1"/>
                </a:cxn>
              </a:cxnLst>
              <a:rect l="l" t="t" r="r" b="b"/>
              <a:pathLst>
                <a:path w="9525" h="9525">
                  <a:moveTo>
                    <a:pt x="11543" y="9069"/>
                  </a:moveTo>
                  <a:cubicBezTo>
                    <a:pt x="3923" y="5259"/>
                    <a:pt x="7733" y="8117"/>
                    <a:pt x="11543"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22" name="Freeform: Shape 1121">
              <a:extLst>
                <a:ext uri="{FF2B5EF4-FFF2-40B4-BE49-F238E27FC236}">
                  <a16:creationId xmlns:a16="http://schemas.microsoft.com/office/drawing/2014/main" xmlns="" id="{B337E394-172B-4CF9-90A7-B9D75FF3D492}"/>
                </a:ext>
              </a:extLst>
            </p:cNvPr>
            <p:cNvSpPr/>
            <p:nvPr/>
          </p:nvSpPr>
          <p:spPr>
            <a:xfrm>
              <a:off x="7254716" y="6386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3" name="Freeform: Shape 1122">
              <a:extLst>
                <a:ext uri="{FF2B5EF4-FFF2-40B4-BE49-F238E27FC236}">
                  <a16:creationId xmlns:a16="http://schemas.microsoft.com/office/drawing/2014/main" xmlns="" id="{76AEEA04-8E70-4C10-AFE9-0C862810B610}"/>
                </a:ext>
              </a:extLst>
            </p:cNvPr>
            <p:cNvSpPr/>
            <p:nvPr/>
          </p:nvSpPr>
          <p:spPr>
            <a:xfrm>
              <a:off x="7254716" y="6091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4" name="Freeform: Shape 1123">
              <a:extLst>
                <a:ext uri="{FF2B5EF4-FFF2-40B4-BE49-F238E27FC236}">
                  <a16:creationId xmlns:a16="http://schemas.microsoft.com/office/drawing/2014/main" xmlns="" id="{F64AC07D-CB7C-4C28-979C-3B503793CC07}"/>
                </a:ext>
              </a:extLst>
            </p:cNvPr>
            <p:cNvSpPr/>
            <p:nvPr/>
          </p:nvSpPr>
          <p:spPr>
            <a:xfrm>
              <a:off x="7258526" y="6034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5" name="Freeform: Shape 1124">
              <a:extLst>
                <a:ext uri="{FF2B5EF4-FFF2-40B4-BE49-F238E27FC236}">
                  <a16:creationId xmlns:a16="http://schemas.microsoft.com/office/drawing/2014/main" xmlns="" id="{D8BD1163-CDB3-4484-825A-158D5B5FC86C}"/>
                </a:ext>
              </a:extLst>
            </p:cNvPr>
            <p:cNvSpPr/>
            <p:nvPr/>
          </p:nvSpPr>
          <p:spPr>
            <a:xfrm>
              <a:off x="7254716" y="63769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26" name="Freeform: Shape 1125">
              <a:extLst>
                <a:ext uri="{FF2B5EF4-FFF2-40B4-BE49-F238E27FC236}">
                  <a16:creationId xmlns:a16="http://schemas.microsoft.com/office/drawing/2014/main" xmlns="" id="{56B7B835-C548-43AF-9C93-87F9FBCE3057}"/>
                </a:ext>
              </a:extLst>
            </p:cNvPr>
            <p:cNvSpPr/>
            <p:nvPr/>
          </p:nvSpPr>
          <p:spPr>
            <a:xfrm>
              <a:off x="7240429" y="6777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7" name="Freeform: Shape 1126">
              <a:extLst>
                <a:ext uri="{FF2B5EF4-FFF2-40B4-BE49-F238E27FC236}">
                  <a16:creationId xmlns:a16="http://schemas.microsoft.com/office/drawing/2014/main" xmlns="" id="{1D0A52C3-5832-4B47-9D81-088C8BBC913A}"/>
                </a:ext>
              </a:extLst>
            </p:cNvPr>
            <p:cNvSpPr/>
            <p:nvPr/>
          </p:nvSpPr>
          <p:spPr>
            <a:xfrm>
              <a:off x="7257574" y="6510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8" name="Freeform: Shape 1127">
              <a:extLst>
                <a:ext uri="{FF2B5EF4-FFF2-40B4-BE49-F238E27FC236}">
                  <a16:creationId xmlns:a16="http://schemas.microsoft.com/office/drawing/2014/main" xmlns="" id="{CC471402-F9B8-40FC-8224-674265500EC1}"/>
                </a:ext>
              </a:extLst>
            </p:cNvPr>
            <p:cNvSpPr/>
            <p:nvPr/>
          </p:nvSpPr>
          <p:spPr>
            <a:xfrm>
              <a:off x="7254811" y="661087"/>
              <a:ext cx="9525" cy="9525"/>
            </a:xfrm>
            <a:custGeom>
              <a:avLst/>
              <a:gdLst>
                <a:gd name="connsiteX0" fmla="*/ 9907 w 9525"/>
                <a:gd name="connsiteY0" fmla="*/ 7567 h 9525"/>
                <a:gd name="connsiteX1" fmla="*/ 9907 w 9525"/>
                <a:gd name="connsiteY1" fmla="*/ 7567 h 9525"/>
              </a:gdLst>
              <a:ahLst/>
              <a:cxnLst>
                <a:cxn ang="0">
                  <a:pos x="connsiteX0" y="connsiteY0"/>
                </a:cxn>
                <a:cxn ang="0">
                  <a:pos x="connsiteX1" y="connsiteY1"/>
                </a:cxn>
              </a:cxnLst>
              <a:rect l="l" t="t" r="r" b="b"/>
              <a:pathLst>
                <a:path w="9525" h="9525">
                  <a:moveTo>
                    <a:pt x="9907" y="7567"/>
                  </a:moveTo>
                  <a:cubicBezTo>
                    <a:pt x="10859" y="6615"/>
                    <a:pt x="3239" y="7567"/>
                    <a:pt x="990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9" name="Freeform: Shape 1128">
              <a:extLst>
                <a:ext uri="{FF2B5EF4-FFF2-40B4-BE49-F238E27FC236}">
                  <a16:creationId xmlns:a16="http://schemas.microsoft.com/office/drawing/2014/main" xmlns="" id="{372ED80E-533E-437E-9D04-D143C7971450}"/>
                </a:ext>
              </a:extLst>
            </p:cNvPr>
            <p:cNvSpPr/>
            <p:nvPr/>
          </p:nvSpPr>
          <p:spPr>
            <a:xfrm>
              <a:off x="7251859" y="6767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30" name="Freeform: Shape 1129">
              <a:extLst>
                <a:ext uri="{FF2B5EF4-FFF2-40B4-BE49-F238E27FC236}">
                  <a16:creationId xmlns:a16="http://schemas.microsoft.com/office/drawing/2014/main" xmlns="" id="{8445253E-9B8E-45C8-9660-E8A5C28878EA}"/>
                </a:ext>
              </a:extLst>
            </p:cNvPr>
            <p:cNvSpPr/>
            <p:nvPr/>
          </p:nvSpPr>
          <p:spPr>
            <a:xfrm>
              <a:off x="7258526" y="644366"/>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1" name="Freeform: Shape 1130">
              <a:extLst>
                <a:ext uri="{FF2B5EF4-FFF2-40B4-BE49-F238E27FC236}">
                  <a16:creationId xmlns:a16="http://schemas.microsoft.com/office/drawing/2014/main" xmlns="" id="{AD653C83-8369-42F3-B64F-0A038D4EB99E}"/>
                </a:ext>
              </a:extLst>
            </p:cNvPr>
            <p:cNvSpPr/>
            <p:nvPr/>
          </p:nvSpPr>
          <p:spPr>
            <a:xfrm>
              <a:off x="7245191" y="3719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2" name="Freeform: Shape 1131">
              <a:extLst>
                <a:ext uri="{FF2B5EF4-FFF2-40B4-BE49-F238E27FC236}">
                  <a16:creationId xmlns:a16="http://schemas.microsoft.com/office/drawing/2014/main" xmlns="" id="{01B1A276-0ACD-4E65-83E7-0D151A2E54A4}"/>
                </a:ext>
              </a:extLst>
            </p:cNvPr>
            <p:cNvSpPr/>
            <p:nvPr/>
          </p:nvSpPr>
          <p:spPr>
            <a:xfrm>
              <a:off x="7254716" y="22907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95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3" name="Freeform: Shape 1132">
              <a:extLst>
                <a:ext uri="{FF2B5EF4-FFF2-40B4-BE49-F238E27FC236}">
                  <a16:creationId xmlns:a16="http://schemas.microsoft.com/office/drawing/2014/main" xmlns="" id="{39642B41-39C1-47B5-BE98-9D905D0E7A16}"/>
                </a:ext>
              </a:extLst>
            </p:cNvPr>
            <p:cNvSpPr/>
            <p:nvPr/>
          </p:nvSpPr>
          <p:spPr>
            <a:xfrm>
              <a:off x="7261384" y="5948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4" name="Freeform: Shape 1133">
              <a:extLst>
                <a:ext uri="{FF2B5EF4-FFF2-40B4-BE49-F238E27FC236}">
                  <a16:creationId xmlns:a16="http://schemas.microsoft.com/office/drawing/2014/main" xmlns="" id="{51150C89-3C1C-4210-95C7-52B5EC09B48E}"/>
                </a:ext>
              </a:extLst>
            </p:cNvPr>
            <p:cNvSpPr/>
            <p:nvPr/>
          </p:nvSpPr>
          <p:spPr>
            <a:xfrm>
              <a:off x="7253764" y="512723"/>
              <a:ext cx="19050" cy="9525"/>
            </a:xfrm>
            <a:custGeom>
              <a:avLst/>
              <a:gdLst>
                <a:gd name="connsiteX0" fmla="*/ 12859 w 19050"/>
                <a:gd name="connsiteY0" fmla="*/ 8294 h 9525"/>
                <a:gd name="connsiteX1" fmla="*/ 7144 w 19050"/>
                <a:gd name="connsiteY1" fmla="*/ 7341 h 9525"/>
                <a:gd name="connsiteX2" fmla="*/ 12859 w 19050"/>
                <a:gd name="connsiteY2" fmla="*/ 8294 h 9525"/>
              </a:gdLst>
              <a:ahLst/>
              <a:cxnLst>
                <a:cxn ang="0">
                  <a:pos x="connsiteX0" y="connsiteY0"/>
                </a:cxn>
                <a:cxn ang="0">
                  <a:pos x="connsiteX1" y="connsiteY1"/>
                </a:cxn>
                <a:cxn ang="0">
                  <a:pos x="connsiteX2" y="connsiteY2"/>
                </a:cxn>
              </a:cxnLst>
              <a:rect l="l" t="t" r="r" b="b"/>
              <a:pathLst>
                <a:path w="19050" h="9525">
                  <a:moveTo>
                    <a:pt x="12859" y="8294"/>
                  </a:moveTo>
                  <a:cubicBezTo>
                    <a:pt x="10001" y="9246"/>
                    <a:pt x="10001" y="6389"/>
                    <a:pt x="7144" y="7341"/>
                  </a:cubicBezTo>
                  <a:cubicBezTo>
                    <a:pt x="8096" y="7341"/>
                    <a:pt x="11906" y="9246"/>
                    <a:pt x="12859" y="8294"/>
                  </a:cubicBezTo>
                  <a:close/>
                </a:path>
              </a:pathLst>
            </a:custGeom>
            <a:grpFill/>
            <a:ln w="9525" cap="flat">
              <a:noFill/>
              <a:prstDash val="solid"/>
              <a:miter/>
            </a:ln>
          </p:spPr>
          <p:txBody>
            <a:bodyPr rtlCol="0" anchor="ctr"/>
            <a:lstStyle/>
            <a:p>
              <a:endParaRPr lang="en-US">
                <a:solidFill>
                  <a:prstClr val="black"/>
                </a:solidFill>
              </a:endParaRPr>
            </a:p>
          </p:txBody>
        </p:sp>
        <p:sp>
          <p:nvSpPr>
            <p:cNvPr id="1135" name="Freeform: Shape 1134">
              <a:extLst>
                <a:ext uri="{FF2B5EF4-FFF2-40B4-BE49-F238E27FC236}">
                  <a16:creationId xmlns:a16="http://schemas.microsoft.com/office/drawing/2014/main" xmlns="" id="{6C35D54A-2F6B-46AA-9C36-7DD05A6B7F20}"/>
                </a:ext>
              </a:extLst>
            </p:cNvPr>
            <p:cNvSpPr/>
            <p:nvPr/>
          </p:nvSpPr>
          <p:spPr>
            <a:xfrm>
              <a:off x="7240429" y="6777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6" name="Freeform: Shape 1135">
              <a:extLst>
                <a:ext uri="{FF2B5EF4-FFF2-40B4-BE49-F238E27FC236}">
                  <a16:creationId xmlns:a16="http://schemas.microsoft.com/office/drawing/2014/main" xmlns="" id="{BA0A764C-9F9D-449C-9EEA-9ECFDE10B717}"/>
                </a:ext>
              </a:extLst>
            </p:cNvPr>
            <p:cNvSpPr/>
            <p:nvPr/>
          </p:nvSpPr>
          <p:spPr>
            <a:xfrm>
              <a:off x="7253340" y="51292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7" name="Freeform: Shape 1136">
              <a:extLst>
                <a:ext uri="{FF2B5EF4-FFF2-40B4-BE49-F238E27FC236}">
                  <a16:creationId xmlns:a16="http://schemas.microsoft.com/office/drawing/2014/main" xmlns="" id="{686FB22D-7D59-4240-A432-37770CB4F3AE}"/>
                </a:ext>
              </a:extLst>
            </p:cNvPr>
            <p:cNvSpPr/>
            <p:nvPr/>
          </p:nvSpPr>
          <p:spPr>
            <a:xfrm>
              <a:off x="7257574" y="57388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8" name="Freeform: Shape 1137">
              <a:extLst>
                <a:ext uri="{FF2B5EF4-FFF2-40B4-BE49-F238E27FC236}">
                  <a16:creationId xmlns:a16="http://schemas.microsoft.com/office/drawing/2014/main" xmlns="" id="{06F0747A-BB5D-4B22-9751-3DC39160423D}"/>
                </a:ext>
              </a:extLst>
            </p:cNvPr>
            <p:cNvSpPr/>
            <p:nvPr/>
          </p:nvSpPr>
          <p:spPr>
            <a:xfrm>
              <a:off x="7255669" y="589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9" name="Freeform: Shape 1138">
              <a:extLst>
                <a:ext uri="{FF2B5EF4-FFF2-40B4-BE49-F238E27FC236}">
                  <a16:creationId xmlns:a16="http://schemas.microsoft.com/office/drawing/2014/main" xmlns="" id="{93AC92B7-B23C-4AC8-BB0E-6CB4F8142C69}"/>
                </a:ext>
              </a:extLst>
            </p:cNvPr>
            <p:cNvSpPr/>
            <p:nvPr/>
          </p:nvSpPr>
          <p:spPr>
            <a:xfrm>
              <a:off x="7254046" y="565414"/>
              <a:ext cx="9525" cy="9525"/>
            </a:xfrm>
            <a:custGeom>
              <a:avLst/>
              <a:gdLst>
                <a:gd name="connsiteX0" fmla="*/ 7814 w 9525"/>
                <a:gd name="connsiteY0" fmla="*/ 7990 h 9525"/>
                <a:gd name="connsiteX1" fmla="*/ 7814 w 9525"/>
                <a:gd name="connsiteY1" fmla="*/ 7990 h 9525"/>
              </a:gdLst>
              <a:ahLst/>
              <a:cxnLst>
                <a:cxn ang="0">
                  <a:pos x="connsiteX0" y="connsiteY0"/>
                </a:cxn>
                <a:cxn ang="0">
                  <a:pos x="connsiteX1" y="connsiteY1"/>
                </a:cxn>
              </a:cxnLst>
              <a:rect l="l" t="t" r="r" b="b"/>
              <a:pathLst>
                <a:path w="9525" h="9525">
                  <a:moveTo>
                    <a:pt x="7814" y="7990"/>
                  </a:moveTo>
                  <a:cubicBezTo>
                    <a:pt x="8767" y="6085"/>
                    <a:pt x="5910" y="7990"/>
                    <a:pt x="78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140" name="Freeform: Shape 1139">
              <a:extLst>
                <a:ext uri="{FF2B5EF4-FFF2-40B4-BE49-F238E27FC236}">
                  <a16:creationId xmlns:a16="http://schemas.microsoft.com/office/drawing/2014/main" xmlns="" id="{5BE90349-C9A6-40D0-A220-A8530F309EE6}"/>
                </a:ext>
              </a:extLst>
            </p:cNvPr>
            <p:cNvSpPr/>
            <p:nvPr/>
          </p:nvSpPr>
          <p:spPr>
            <a:xfrm>
              <a:off x="7253340" y="55768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1" name="Freeform: Shape 1140">
              <a:extLst>
                <a:ext uri="{FF2B5EF4-FFF2-40B4-BE49-F238E27FC236}">
                  <a16:creationId xmlns:a16="http://schemas.microsoft.com/office/drawing/2014/main" xmlns="" id="{499AE112-0FF1-450C-88C3-A3E86C473552}"/>
                </a:ext>
              </a:extLst>
            </p:cNvPr>
            <p:cNvSpPr/>
            <p:nvPr/>
          </p:nvSpPr>
          <p:spPr>
            <a:xfrm>
              <a:off x="7248049" y="395340"/>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9049" y="7567"/>
                    <a:pt x="10001" y="7567"/>
                  </a:cubicBezTo>
                  <a:cubicBezTo>
                    <a:pt x="8096"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2" name="Freeform: Shape 1141">
              <a:extLst>
                <a:ext uri="{FF2B5EF4-FFF2-40B4-BE49-F238E27FC236}">
                  <a16:creationId xmlns:a16="http://schemas.microsoft.com/office/drawing/2014/main" xmlns="" id="{E7909990-85EF-495B-BC27-E0F93255ED0A}"/>
                </a:ext>
              </a:extLst>
            </p:cNvPr>
            <p:cNvSpPr/>
            <p:nvPr/>
          </p:nvSpPr>
          <p:spPr>
            <a:xfrm>
              <a:off x="7240111" y="67770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3" name="Freeform: Shape 1142">
              <a:extLst>
                <a:ext uri="{FF2B5EF4-FFF2-40B4-BE49-F238E27FC236}">
                  <a16:creationId xmlns:a16="http://schemas.microsoft.com/office/drawing/2014/main" xmlns="" id="{E580D75B-8AFF-4AB6-9316-C8819175776C}"/>
                </a:ext>
              </a:extLst>
            </p:cNvPr>
            <p:cNvSpPr/>
            <p:nvPr/>
          </p:nvSpPr>
          <p:spPr>
            <a:xfrm>
              <a:off x="7231856" y="565308"/>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7144"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44" name="Freeform: Shape 1143">
              <a:extLst>
                <a:ext uri="{FF2B5EF4-FFF2-40B4-BE49-F238E27FC236}">
                  <a16:creationId xmlns:a16="http://schemas.microsoft.com/office/drawing/2014/main" xmlns="" id="{670CD014-9838-4BC2-831A-820E3D4CBA35}"/>
                </a:ext>
              </a:extLst>
            </p:cNvPr>
            <p:cNvSpPr/>
            <p:nvPr/>
          </p:nvSpPr>
          <p:spPr>
            <a:xfrm>
              <a:off x="7244239" y="4538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5" name="Freeform: Shape 1144">
              <a:extLst>
                <a:ext uri="{FF2B5EF4-FFF2-40B4-BE49-F238E27FC236}">
                  <a16:creationId xmlns:a16="http://schemas.microsoft.com/office/drawing/2014/main" xmlns="" id="{5EE7F7A2-2F1F-4270-B76A-5BD16D8EC156}"/>
                </a:ext>
              </a:extLst>
            </p:cNvPr>
            <p:cNvSpPr/>
            <p:nvPr/>
          </p:nvSpPr>
          <p:spPr>
            <a:xfrm>
              <a:off x="7231856" y="5601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904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6" name="Freeform: Shape 1145">
              <a:extLst>
                <a:ext uri="{FF2B5EF4-FFF2-40B4-BE49-F238E27FC236}">
                  <a16:creationId xmlns:a16="http://schemas.microsoft.com/office/drawing/2014/main" xmlns="" id="{6A8C411D-116B-45EE-8858-BFBF6467B36F}"/>
                </a:ext>
              </a:extLst>
            </p:cNvPr>
            <p:cNvSpPr/>
            <p:nvPr/>
          </p:nvSpPr>
          <p:spPr>
            <a:xfrm>
              <a:off x="7250906" y="395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47" name="Freeform: Shape 1146">
              <a:extLst>
                <a:ext uri="{FF2B5EF4-FFF2-40B4-BE49-F238E27FC236}">
                  <a16:creationId xmlns:a16="http://schemas.microsoft.com/office/drawing/2014/main" xmlns="" id="{134E482A-6D9A-4803-8844-A371DB41D177}"/>
                </a:ext>
              </a:extLst>
            </p:cNvPr>
            <p:cNvSpPr/>
            <p:nvPr/>
          </p:nvSpPr>
          <p:spPr>
            <a:xfrm>
              <a:off x="7236619" y="229984"/>
              <a:ext cx="47625" cy="466725"/>
            </a:xfrm>
            <a:custGeom>
              <a:avLst/>
              <a:gdLst>
                <a:gd name="connsiteX0" fmla="*/ 14764 w 47625"/>
                <a:gd name="connsiteY0" fmla="*/ 164351 h 466725"/>
                <a:gd name="connsiteX1" fmla="*/ 17621 w 47625"/>
                <a:gd name="connsiteY1" fmla="*/ 173876 h 466725"/>
                <a:gd name="connsiteX2" fmla="*/ 16669 w 47625"/>
                <a:gd name="connsiteY2" fmla="*/ 369138 h 466725"/>
                <a:gd name="connsiteX3" fmla="*/ 15716 w 47625"/>
                <a:gd name="connsiteY3" fmla="*/ 459626 h 466725"/>
                <a:gd name="connsiteX4" fmla="*/ 13811 w 47625"/>
                <a:gd name="connsiteY4" fmla="*/ 458673 h 466725"/>
                <a:gd name="connsiteX5" fmla="*/ 16669 w 47625"/>
                <a:gd name="connsiteY5" fmla="*/ 458673 h 466725"/>
                <a:gd name="connsiteX6" fmla="*/ 25241 w 47625"/>
                <a:gd name="connsiteY6" fmla="*/ 415811 h 466725"/>
                <a:gd name="connsiteX7" fmla="*/ 21431 w 47625"/>
                <a:gd name="connsiteY7" fmla="*/ 387236 h 466725"/>
                <a:gd name="connsiteX8" fmla="*/ 30956 w 47625"/>
                <a:gd name="connsiteY8" fmla="*/ 359613 h 466725"/>
                <a:gd name="connsiteX9" fmla="*/ 46196 w 47625"/>
                <a:gd name="connsiteY9" fmla="*/ 197688 h 466725"/>
                <a:gd name="connsiteX10" fmla="*/ 44291 w 47625"/>
                <a:gd name="connsiteY10" fmla="*/ 190068 h 466725"/>
                <a:gd name="connsiteX11" fmla="*/ 34766 w 47625"/>
                <a:gd name="connsiteY11" fmla="*/ 7188 h 466725"/>
                <a:gd name="connsiteX12" fmla="*/ 15716 w 47625"/>
                <a:gd name="connsiteY12" fmla="*/ 140538 h 466725"/>
                <a:gd name="connsiteX13" fmla="*/ 16669 w 47625"/>
                <a:gd name="connsiteY13" fmla="*/ 141491 h 466725"/>
                <a:gd name="connsiteX14" fmla="*/ 15716 w 47625"/>
                <a:gd name="connsiteY14" fmla="*/ 143396 h 466725"/>
                <a:gd name="connsiteX15" fmla="*/ 14764 w 47625"/>
                <a:gd name="connsiteY15" fmla="*/ 164351 h 466725"/>
                <a:gd name="connsiteX16" fmla="*/ 23336 w 47625"/>
                <a:gd name="connsiteY16" fmla="*/ 192926 h 466725"/>
                <a:gd name="connsiteX17" fmla="*/ 23336 w 47625"/>
                <a:gd name="connsiteY17" fmla="*/ 192926 h 466725"/>
                <a:gd name="connsiteX18" fmla="*/ 23336 w 47625"/>
                <a:gd name="connsiteY18" fmla="*/ 195783 h 466725"/>
                <a:gd name="connsiteX19" fmla="*/ 23336 w 47625"/>
                <a:gd name="connsiteY19" fmla="*/ 195783 h 466725"/>
                <a:gd name="connsiteX20" fmla="*/ 43339 w 47625"/>
                <a:gd name="connsiteY20" fmla="*/ 191021 h 466725"/>
                <a:gd name="connsiteX21" fmla="*/ 43339 w 47625"/>
                <a:gd name="connsiteY21" fmla="*/ 191021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7625" h="466725">
                  <a:moveTo>
                    <a:pt x="14764" y="164351"/>
                  </a:moveTo>
                  <a:cubicBezTo>
                    <a:pt x="14764" y="173876"/>
                    <a:pt x="38576" y="170066"/>
                    <a:pt x="17621" y="173876"/>
                  </a:cubicBezTo>
                  <a:cubicBezTo>
                    <a:pt x="19526" y="171018"/>
                    <a:pt x="-6191" y="370091"/>
                    <a:pt x="16669" y="369138"/>
                  </a:cubicBezTo>
                  <a:cubicBezTo>
                    <a:pt x="10954" y="369138"/>
                    <a:pt x="18574" y="460578"/>
                    <a:pt x="15716" y="459626"/>
                  </a:cubicBezTo>
                  <a:cubicBezTo>
                    <a:pt x="17621" y="458673"/>
                    <a:pt x="16669" y="458673"/>
                    <a:pt x="13811" y="458673"/>
                  </a:cubicBezTo>
                  <a:cubicBezTo>
                    <a:pt x="14764" y="457721"/>
                    <a:pt x="15716" y="456768"/>
                    <a:pt x="16669" y="458673"/>
                  </a:cubicBezTo>
                  <a:cubicBezTo>
                    <a:pt x="30004" y="458673"/>
                    <a:pt x="25241" y="415811"/>
                    <a:pt x="25241" y="415811"/>
                  </a:cubicBezTo>
                  <a:cubicBezTo>
                    <a:pt x="28099" y="396761"/>
                    <a:pt x="32861" y="397713"/>
                    <a:pt x="21431" y="387236"/>
                  </a:cubicBezTo>
                  <a:cubicBezTo>
                    <a:pt x="23336" y="382473"/>
                    <a:pt x="39529" y="365328"/>
                    <a:pt x="30956" y="359613"/>
                  </a:cubicBezTo>
                  <a:cubicBezTo>
                    <a:pt x="1429" y="366281"/>
                    <a:pt x="52864" y="200546"/>
                    <a:pt x="46196" y="197688"/>
                  </a:cubicBezTo>
                  <a:cubicBezTo>
                    <a:pt x="37624" y="192926"/>
                    <a:pt x="43339" y="194831"/>
                    <a:pt x="44291" y="190068"/>
                  </a:cubicBezTo>
                  <a:cubicBezTo>
                    <a:pt x="32861" y="190068"/>
                    <a:pt x="35719" y="22428"/>
                    <a:pt x="34766" y="7188"/>
                  </a:cubicBezTo>
                  <a:cubicBezTo>
                    <a:pt x="31909" y="4331"/>
                    <a:pt x="15716" y="139586"/>
                    <a:pt x="15716" y="140538"/>
                  </a:cubicBezTo>
                  <a:cubicBezTo>
                    <a:pt x="15716" y="141491"/>
                    <a:pt x="19526" y="143396"/>
                    <a:pt x="16669" y="141491"/>
                  </a:cubicBezTo>
                  <a:cubicBezTo>
                    <a:pt x="18574" y="142443"/>
                    <a:pt x="18574" y="143396"/>
                    <a:pt x="15716" y="143396"/>
                  </a:cubicBezTo>
                  <a:cubicBezTo>
                    <a:pt x="20479" y="151016"/>
                    <a:pt x="14764" y="159588"/>
                    <a:pt x="14764" y="164351"/>
                  </a:cubicBezTo>
                  <a:close/>
                  <a:moveTo>
                    <a:pt x="23336" y="192926"/>
                  </a:moveTo>
                  <a:cubicBezTo>
                    <a:pt x="23336" y="192926"/>
                    <a:pt x="22384" y="191973"/>
                    <a:pt x="23336" y="192926"/>
                  </a:cubicBezTo>
                  <a:close/>
                  <a:moveTo>
                    <a:pt x="23336" y="195783"/>
                  </a:moveTo>
                  <a:cubicBezTo>
                    <a:pt x="23336" y="193878"/>
                    <a:pt x="27146" y="193878"/>
                    <a:pt x="23336" y="195783"/>
                  </a:cubicBezTo>
                  <a:close/>
                  <a:moveTo>
                    <a:pt x="43339" y="191021"/>
                  </a:moveTo>
                  <a:cubicBezTo>
                    <a:pt x="43339" y="191973"/>
                    <a:pt x="39529" y="190068"/>
                    <a:pt x="43339" y="191021"/>
                  </a:cubicBezTo>
                  <a:close/>
                </a:path>
              </a:pathLst>
            </a:custGeom>
            <a:grpFill/>
            <a:ln w="9525" cap="flat">
              <a:noFill/>
              <a:prstDash val="solid"/>
              <a:miter/>
            </a:ln>
          </p:spPr>
          <p:txBody>
            <a:bodyPr rtlCol="0" anchor="ctr"/>
            <a:lstStyle/>
            <a:p>
              <a:endParaRPr lang="en-US">
                <a:solidFill>
                  <a:prstClr val="black"/>
                </a:solidFill>
              </a:endParaRPr>
            </a:p>
          </p:txBody>
        </p:sp>
        <p:sp>
          <p:nvSpPr>
            <p:cNvPr id="1148" name="Freeform: Shape 1147">
              <a:extLst>
                <a:ext uri="{FF2B5EF4-FFF2-40B4-BE49-F238E27FC236}">
                  <a16:creationId xmlns:a16="http://schemas.microsoft.com/office/drawing/2014/main" xmlns="" id="{9D82C91E-FEB5-4D9A-A4C6-08BB5F77FB6A}"/>
                </a:ext>
              </a:extLst>
            </p:cNvPr>
            <p:cNvSpPr/>
            <p:nvPr/>
          </p:nvSpPr>
          <p:spPr>
            <a:xfrm>
              <a:off x="7268289" y="41290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9" name="Freeform: Shape 1148">
              <a:extLst>
                <a:ext uri="{FF2B5EF4-FFF2-40B4-BE49-F238E27FC236}">
                  <a16:creationId xmlns:a16="http://schemas.microsoft.com/office/drawing/2014/main" xmlns="" id="{03D0A299-F0D8-4AD9-BE23-E47D78531937}"/>
                </a:ext>
              </a:extLst>
            </p:cNvPr>
            <p:cNvSpPr/>
            <p:nvPr/>
          </p:nvSpPr>
          <p:spPr>
            <a:xfrm>
              <a:off x="7253870" y="63865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6"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0" name="Freeform: Shape 1149">
              <a:extLst>
                <a:ext uri="{FF2B5EF4-FFF2-40B4-BE49-F238E27FC236}">
                  <a16:creationId xmlns:a16="http://schemas.microsoft.com/office/drawing/2014/main" xmlns="" id="{B2728455-3410-47C4-8E30-B992AF3BADAE}"/>
                </a:ext>
              </a:extLst>
            </p:cNvPr>
            <p:cNvSpPr/>
            <p:nvPr/>
          </p:nvSpPr>
          <p:spPr>
            <a:xfrm>
              <a:off x="7243286" y="4510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1" name="Freeform: Shape 1150">
              <a:extLst>
                <a:ext uri="{FF2B5EF4-FFF2-40B4-BE49-F238E27FC236}">
                  <a16:creationId xmlns:a16="http://schemas.microsoft.com/office/drawing/2014/main" xmlns="" id="{5B0934BF-D4FA-4233-B37E-CD7F6ED58F48}"/>
                </a:ext>
              </a:extLst>
            </p:cNvPr>
            <p:cNvSpPr/>
            <p:nvPr/>
          </p:nvSpPr>
          <p:spPr>
            <a:xfrm>
              <a:off x="7244239" y="6519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2" name="Freeform: Shape 1151">
              <a:extLst>
                <a:ext uri="{FF2B5EF4-FFF2-40B4-BE49-F238E27FC236}">
                  <a16:creationId xmlns:a16="http://schemas.microsoft.com/office/drawing/2014/main" xmlns="" id="{1EE70047-FF78-4E05-A442-54581CC32A28}"/>
                </a:ext>
              </a:extLst>
            </p:cNvPr>
            <p:cNvSpPr/>
            <p:nvPr/>
          </p:nvSpPr>
          <p:spPr>
            <a:xfrm>
              <a:off x="7243286" y="65865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3" name="Freeform: Shape 1152">
              <a:extLst>
                <a:ext uri="{FF2B5EF4-FFF2-40B4-BE49-F238E27FC236}">
                  <a16:creationId xmlns:a16="http://schemas.microsoft.com/office/drawing/2014/main" xmlns="" id="{2AA83EC6-9A13-43C8-882F-88A57774C769}"/>
                </a:ext>
              </a:extLst>
            </p:cNvPr>
            <p:cNvSpPr/>
            <p:nvPr/>
          </p:nvSpPr>
          <p:spPr>
            <a:xfrm>
              <a:off x="7242334" y="6624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4" name="Freeform: Shape 1153">
              <a:extLst>
                <a:ext uri="{FF2B5EF4-FFF2-40B4-BE49-F238E27FC236}">
                  <a16:creationId xmlns:a16="http://schemas.microsoft.com/office/drawing/2014/main" xmlns="" id="{F67CEFD9-15C1-47D5-A2BB-45AE703CD485}"/>
                </a:ext>
              </a:extLst>
            </p:cNvPr>
            <p:cNvSpPr/>
            <p:nvPr/>
          </p:nvSpPr>
          <p:spPr>
            <a:xfrm>
              <a:off x="7235904" y="590602"/>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7858" y="7567"/>
                    <a:pt x="7858" y="7567"/>
                    <a:pt x="7858" y="7567"/>
                  </a:cubicBezTo>
                  <a:cubicBezTo>
                    <a:pt x="6906" y="6615"/>
                    <a:pt x="6906" y="7567"/>
                    <a:pt x="78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55" name="Freeform: Shape 1154">
              <a:extLst>
                <a:ext uri="{FF2B5EF4-FFF2-40B4-BE49-F238E27FC236}">
                  <a16:creationId xmlns:a16="http://schemas.microsoft.com/office/drawing/2014/main" xmlns="" id="{88FEB01F-2F9E-4143-B8EC-8BEC6BEFC219}"/>
                </a:ext>
              </a:extLst>
            </p:cNvPr>
            <p:cNvSpPr/>
            <p:nvPr/>
          </p:nvSpPr>
          <p:spPr>
            <a:xfrm>
              <a:off x="7243286" y="61102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8096"/>
                    <a:pt x="7144" y="8096"/>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56" name="Freeform: Shape 1155">
              <a:extLst>
                <a:ext uri="{FF2B5EF4-FFF2-40B4-BE49-F238E27FC236}">
                  <a16:creationId xmlns:a16="http://schemas.microsoft.com/office/drawing/2014/main" xmlns="" id="{5798D515-0132-474F-AD54-FBBD28A24447}"/>
                </a:ext>
              </a:extLst>
            </p:cNvPr>
            <p:cNvSpPr/>
            <p:nvPr/>
          </p:nvSpPr>
          <p:spPr>
            <a:xfrm>
              <a:off x="7231856" y="566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7" name="Freeform: Shape 1156">
              <a:extLst>
                <a:ext uri="{FF2B5EF4-FFF2-40B4-BE49-F238E27FC236}">
                  <a16:creationId xmlns:a16="http://schemas.microsoft.com/office/drawing/2014/main" xmlns="" id="{93CE5D94-E10F-4BE9-A9A4-15B0851FDD4D}"/>
                </a:ext>
              </a:extLst>
            </p:cNvPr>
            <p:cNvSpPr/>
            <p:nvPr/>
          </p:nvSpPr>
          <p:spPr>
            <a:xfrm>
              <a:off x="7242863" y="61102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7144"/>
                    <a:pt x="7567" y="8096"/>
                    <a:pt x="7567" y="8096"/>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8" name="Freeform: Shape 1157">
              <a:extLst>
                <a:ext uri="{FF2B5EF4-FFF2-40B4-BE49-F238E27FC236}">
                  <a16:creationId xmlns:a16="http://schemas.microsoft.com/office/drawing/2014/main" xmlns="" id="{5045ED70-E0FC-450A-9E9B-C7C9FB94C54D}"/>
                </a:ext>
              </a:extLst>
            </p:cNvPr>
            <p:cNvSpPr/>
            <p:nvPr/>
          </p:nvSpPr>
          <p:spPr>
            <a:xfrm>
              <a:off x="7239476" y="6815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9" name="Freeform: Shape 1158">
              <a:extLst>
                <a:ext uri="{FF2B5EF4-FFF2-40B4-BE49-F238E27FC236}">
                  <a16:creationId xmlns:a16="http://schemas.microsoft.com/office/drawing/2014/main" xmlns="" id="{6145584F-4B1F-4FAF-93C7-50175326DB06}"/>
                </a:ext>
              </a:extLst>
            </p:cNvPr>
            <p:cNvSpPr/>
            <p:nvPr/>
          </p:nvSpPr>
          <p:spPr>
            <a:xfrm>
              <a:off x="7239476" y="6815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0" name="Freeform: Shape 1159">
              <a:extLst>
                <a:ext uri="{FF2B5EF4-FFF2-40B4-BE49-F238E27FC236}">
                  <a16:creationId xmlns:a16="http://schemas.microsoft.com/office/drawing/2014/main" xmlns="" id="{3E38AAD6-4ED5-4C71-91EA-CCE3292943D2}"/>
                </a:ext>
              </a:extLst>
            </p:cNvPr>
            <p:cNvSpPr/>
            <p:nvPr/>
          </p:nvSpPr>
          <p:spPr>
            <a:xfrm>
              <a:off x="7240429" y="6824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1" name="Freeform: Shape 1160">
              <a:extLst>
                <a:ext uri="{FF2B5EF4-FFF2-40B4-BE49-F238E27FC236}">
                  <a16:creationId xmlns:a16="http://schemas.microsoft.com/office/drawing/2014/main" xmlns="" id="{941DBB3D-00DB-4011-816B-1C1DA4AEC28D}"/>
                </a:ext>
              </a:extLst>
            </p:cNvPr>
            <p:cNvSpPr/>
            <p:nvPr/>
          </p:nvSpPr>
          <p:spPr>
            <a:xfrm>
              <a:off x="7240429" y="67579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2" name="Freeform: Shape 1161">
              <a:extLst>
                <a:ext uri="{FF2B5EF4-FFF2-40B4-BE49-F238E27FC236}">
                  <a16:creationId xmlns:a16="http://schemas.microsoft.com/office/drawing/2014/main" xmlns="" id="{4D47775B-5668-4A63-B745-10686A921282}"/>
                </a:ext>
              </a:extLst>
            </p:cNvPr>
            <p:cNvSpPr/>
            <p:nvPr/>
          </p:nvSpPr>
          <p:spPr>
            <a:xfrm>
              <a:off x="7239872" y="67389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6" y="11906"/>
                    <a:pt x="7700" y="7144"/>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3" name="Freeform: Shape 1162">
              <a:extLst>
                <a:ext uri="{FF2B5EF4-FFF2-40B4-BE49-F238E27FC236}">
                  <a16:creationId xmlns:a16="http://schemas.microsoft.com/office/drawing/2014/main" xmlns="" id="{049F89BC-A03B-4947-816F-C47AE141CAD8}"/>
                </a:ext>
              </a:extLst>
            </p:cNvPr>
            <p:cNvSpPr/>
            <p:nvPr/>
          </p:nvSpPr>
          <p:spPr>
            <a:xfrm>
              <a:off x="7254716" y="6672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4" name="Freeform: Shape 1163">
              <a:extLst>
                <a:ext uri="{FF2B5EF4-FFF2-40B4-BE49-F238E27FC236}">
                  <a16:creationId xmlns:a16="http://schemas.microsoft.com/office/drawing/2014/main" xmlns="" id="{35B4BC3E-B753-4FDB-969B-B8737788671D}"/>
                </a:ext>
              </a:extLst>
            </p:cNvPr>
            <p:cNvSpPr/>
            <p:nvPr/>
          </p:nvSpPr>
          <p:spPr>
            <a:xfrm>
              <a:off x="7256621" y="662463"/>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7144"/>
                    <a:pt x="9049"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5" name="Freeform: Shape 1164">
              <a:extLst>
                <a:ext uri="{FF2B5EF4-FFF2-40B4-BE49-F238E27FC236}">
                  <a16:creationId xmlns:a16="http://schemas.microsoft.com/office/drawing/2014/main" xmlns="" id="{85FBC59A-9644-4213-8502-AA310624339F}"/>
                </a:ext>
              </a:extLst>
            </p:cNvPr>
            <p:cNvSpPr/>
            <p:nvPr/>
          </p:nvSpPr>
          <p:spPr>
            <a:xfrm>
              <a:off x="7255669" y="627221"/>
              <a:ext cx="9525" cy="9525"/>
            </a:xfrm>
            <a:custGeom>
              <a:avLst/>
              <a:gdLst>
                <a:gd name="connsiteX0" fmla="*/ 7144 w 9525"/>
                <a:gd name="connsiteY0" fmla="*/ 7144 h 9525"/>
                <a:gd name="connsiteX1" fmla="*/ 10001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10001" y="7144"/>
                  </a:lnTo>
                  <a:cubicBezTo>
                    <a:pt x="10001"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6" name="Freeform: Shape 1165">
              <a:extLst>
                <a:ext uri="{FF2B5EF4-FFF2-40B4-BE49-F238E27FC236}">
                  <a16:creationId xmlns:a16="http://schemas.microsoft.com/office/drawing/2014/main" xmlns="" id="{94C05866-6600-455B-B215-A36460C08703}"/>
                </a:ext>
              </a:extLst>
            </p:cNvPr>
            <p:cNvSpPr/>
            <p:nvPr/>
          </p:nvSpPr>
          <p:spPr>
            <a:xfrm>
              <a:off x="7241487" y="62150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0001"/>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7" name="Freeform: Shape 1166">
              <a:extLst>
                <a:ext uri="{FF2B5EF4-FFF2-40B4-BE49-F238E27FC236}">
                  <a16:creationId xmlns:a16="http://schemas.microsoft.com/office/drawing/2014/main" xmlns="" id="{4C6B9979-B3A6-4901-BB65-7E5E7EF4B975}"/>
                </a:ext>
              </a:extLst>
            </p:cNvPr>
            <p:cNvSpPr/>
            <p:nvPr/>
          </p:nvSpPr>
          <p:spPr>
            <a:xfrm>
              <a:off x="7260156" y="615805"/>
              <a:ext cx="9525" cy="9525"/>
            </a:xfrm>
            <a:custGeom>
              <a:avLst/>
              <a:gdLst>
                <a:gd name="connsiteX0" fmla="*/ 7419 w 9525"/>
                <a:gd name="connsiteY0" fmla="*/ 8082 h 9525"/>
                <a:gd name="connsiteX1" fmla="*/ 7419 w 9525"/>
                <a:gd name="connsiteY1" fmla="*/ 8082 h 9525"/>
              </a:gdLst>
              <a:ahLst/>
              <a:cxnLst>
                <a:cxn ang="0">
                  <a:pos x="connsiteX0" y="connsiteY0"/>
                </a:cxn>
                <a:cxn ang="0">
                  <a:pos x="connsiteX1" y="connsiteY1"/>
                </a:cxn>
              </a:cxnLst>
              <a:rect l="l" t="t" r="r" b="b"/>
              <a:pathLst>
                <a:path w="9525" h="9525">
                  <a:moveTo>
                    <a:pt x="7419" y="8082"/>
                  </a:moveTo>
                  <a:cubicBezTo>
                    <a:pt x="8371" y="9987"/>
                    <a:pt x="6466" y="5225"/>
                    <a:pt x="7419" y="8082"/>
                  </a:cubicBezTo>
                  <a:close/>
                </a:path>
              </a:pathLst>
            </a:custGeom>
            <a:grpFill/>
            <a:ln w="9525" cap="flat">
              <a:noFill/>
              <a:prstDash val="solid"/>
              <a:miter/>
            </a:ln>
          </p:spPr>
          <p:txBody>
            <a:bodyPr rtlCol="0" anchor="ctr"/>
            <a:lstStyle/>
            <a:p>
              <a:endParaRPr lang="en-US">
                <a:solidFill>
                  <a:prstClr val="black"/>
                </a:solidFill>
              </a:endParaRPr>
            </a:p>
          </p:txBody>
        </p:sp>
        <p:sp>
          <p:nvSpPr>
            <p:cNvPr id="1168" name="Freeform: Shape 1167">
              <a:extLst>
                <a:ext uri="{FF2B5EF4-FFF2-40B4-BE49-F238E27FC236}">
                  <a16:creationId xmlns:a16="http://schemas.microsoft.com/office/drawing/2014/main" xmlns="" id="{3CED76C5-E7C8-41B8-A761-9D1451B3EAEC}"/>
                </a:ext>
              </a:extLst>
            </p:cNvPr>
            <p:cNvSpPr/>
            <p:nvPr/>
          </p:nvSpPr>
          <p:spPr>
            <a:xfrm>
              <a:off x="7253764" y="559593"/>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7144" y="7144"/>
                    <a:pt x="10954"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9" name="Freeform: Shape 1168">
              <a:extLst>
                <a:ext uri="{FF2B5EF4-FFF2-40B4-BE49-F238E27FC236}">
                  <a16:creationId xmlns:a16="http://schemas.microsoft.com/office/drawing/2014/main" xmlns="" id="{213B2A4F-5378-41C3-B4AB-5CB54D842AC8}"/>
                </a:ext>
              </a:extLst>
            </p:cNvPr>
            <p:cNvSpPr/>
            <p:nvPr/>
          </p:nvSpPr>
          <p:spPr>
            <a:xfrm>
              <a:off x="7253764" y="53387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9049" y="8096"/>
                    <a:pt x="10001" y="7144"/>
                    <a:pt x="8096"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0" name="Freeform: Shape 1169">
              <a:extLst>
                <a:ext uri="{FF2B5EF4-FFF2-40B4-BE49-F238E27FC236}">
                  <a16:creationId xmlns:a16="http://schemas.microsoft.com/office/drawing/2014/main" xmlns="" id="{E4AC7B91-4CD1-4F92-B8C7-507B497C3F9C}"/>
                </a:ext>
              </a:extLst>
            </p:cNvPr>
            <p:cNvSpPr/>
            <p:nvPr/>
          </p:nvSpPr>
          <p:spPr>
            <a:xfrm>
              <a:off x="7268051" y="4614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1" name="Freeform: Shape 1170">
              <a:extLst>
                <a:ext uri="{FF2B5EF4-FFF2-40B4-BE49-F238E27FC236}">
                  <a16:creationId xmlns:a16="http://schemas.microsoft.com/office/drawing/2014/main" xmlns="" id="{9558FB89-D6A1-4673-90CC-A6E1350858A4}"/>
                </a:ext>
              </a:extLst>
            </p:cNvPr>
            <p:cNvSpPr/>
            <p:nvPr/>
          </p:nvSpPr>
          <p:spPr>
            <a:xfrm>
              <a:off x="7100136" y="741505"/>
              <a:ext cx="9525" cy="9525"/>
            </a:xfrm>
            <a:custGeom>
              <a:avLst/>
              <a:gdLst>
                <a:gd name="connsiteX0" fmla="*/ 7419 w 9525"/>
                <a:gd name="connsiteY0" fmla="*/ 9064 h 9525"/>
                <a:gd name="connsiteX1" fmla="*/ 7419 w 9525"/>
                <a:gd name="connsiteY1" fmla="*/ 9064 h 9525"/>
              </a:gdLst>
              <a:ahLst/>
              <a:cxnLst>
                <a:cxn ang="0">
                  <a:pos x="connsiteX0" y="connsiteY0"/>
                </a:cxn>
                <a:cxn ang="0">
                  <a:pos x="connsiteX1" y="connsiteY1"/>
                </a:cxn>
              </a:cxnLst>
              <a:rect l="l" t="t" r="r" b="b"/>
              <a:pathLst>
                <a:path w="9525" h="9525">
                  <a:moveTo>
                    <a:pt x="7419" y="9064"/>
                  </a:moveTo>
                  <a:cubicBezTo>
                    <a:pt x="6466" y="4302"/>
                    <a:pt x="8371" y="10017"/>
                    <a:pt x="7419" y="9064"/>
                  </a:cubicBezTo>
                  <a:close/>
                </a:path>
              </a:pathLst>
            </a:custGeom>
            <a:grpFill/>
            <a:ln w="9525" cap="flat">
              <a:noFill/>
              <a:prstDash val="solid"/>
              <a:miter/>
            </a:ln>
          </p:spPr>
          <p:txBody>
            <a:bodyPr rtlCol="0" anchor="ctr"/>
            <a:lstStyle/>
            <a:p>
              <a:endParaRPr lang="en-US">
                <a:solidFill>
                  <a:prstClr val="black"/>
                </a:solidFill>
              </a:endParaRPr>
            </a:p>
          </p:txBody>
        </p:sp>
        <p:sp>
          <p:nvSpPr>
            <p:cNvPr id="1172" name="Freeform: Shape 1171">
              <a:extLst>
                <a:ext uri="{FF2B5EF4-FFF2-40B4-BE49-F238E27FC236}">
                  <a16:creationId xmlns:a16="http://schemas.microsoft.com/office/drawing/2014/main" xmlns="" id="{DC90509A-9E9E-43F7-A208-194E3EA908F1}"/>
                </a:ext>
              </a:extLst>
            </p:cNvPr>
            <p:cNvSpPr/>
            <p:nvPr/>
          </p:nvSpPr>
          <p:spPr>
            <a:xfrm>
              <a:off x="7096601" y="73771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7621"/>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3" name="Freeform: Shape 1172">
              <a:extLst>
                <a:ext uri="{FF2B5EF4-FFF2-40B4-BE49-F238E27FC236}">
                  <a16:creationId xmlns:a16="http://schemas.microsoft.com/office/drawing/2014/main" xmlns="" id="{CBD20E7F-1C92-4952-8C1E-CE77FBE233E8}"/>
                </a:ext>
              </a:extLst>
            </p:cNvPr>
            <p:cNvSpPr/>
            <p:nvPr/>
          </p:nvSpPr>
          <p:spPr>
            <a:xfrm>
              <a:off x="706326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4" name="Freeform: Shape 1173">
              <a:extLst>
                <a:ext uri="{FF2B5EF4-FFF2-40B4-BE49-F238E27FC236}">
                  <a16:creationId xmlns:a16="http://schemas.microsoft.com/office/drawing/2014/main" xmlns="" id="{C9CB6A95-518C-4281-B25F-0BBDBA466610}"/>
                </a:ext>
              </a:extLst>
            </p:cNvPr>
            <p:cNvSpPr/>
            <p:nvPr/>
          </p:nvSpPr>
          <p:spPr>
            <a:xfrm>
              <a:off x="7044214"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5" name="Freeform: Shape 1174">
              <a:extLst>
                <a:ext uri="{FF2B5EF4-FFF2-40B4-BE49-F238E27FC236}">
                  <a16:creationId xmlns:a16="http://schemas.microsoft.com/office/drawing/2014/main" xmlns="" id="{3B59E1BC-4565-492C-B70C-FAD00092EC50}"/>
                </a:ext>
              </a:extLst>
            </p:cNvPr>
            <p:cNvSpPr/>
            <p:nvPr/>
          </p:nvSpPr>
          <p:spPr>
            <a:xfrm>
              <a:off x="7038499" y="7539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6" name="Freeform: Shape 1175">
              <a:extLst>
                <a:ext uri="{FF2B5EF4-FFF2-40B4-BE49-F238E27FC236}">
                  <a16:creationId xmlns:a16="http://schemas.microsoft.com/office/drawing/2014/main" xmlns="" id="{375B1AF9-1965-4D74-AF65-8D3274E46DE9}"/>
                </a:ext>
              </a:extLst>
            </p:cNvPr>
            <p:cNvSpPr/>
            <p:nvPr/>
          </p:nvSpPr>
          <p:spPr>
            <a:xfrm>
              <a:off x="7062311" y="74437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8096" y="9049"/>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7" name="Freeform: Shape 1176">
              <a:extLst>
                <a:ext uri="{FF2B5EF4-FFF2-40B4-BE49-F238E27FC236}">
                  <a16:creationId xmlns:a16="http://schemas.microsoft.com/office/drawing/2014/main" xmlns="" id="{AC855477-72A6-45CC-A933-4FC6CF3AEABA}"/>
                </a:ext>
              </a:extLst>
            </p:cNvPr>
            <p:cNvSpPr/>
            <p:nvPr/>
          </p:nvSpPr>
          <p:spPr>
            <a:xfrm>
              <a:off x="7094696" y="74652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1178" name="Freeform: Shape 1177">
              <a:extLst>
                <a:ext uri="{FF2B5EF4-FFF2-40B4-BE49-F238E27FC236}">
                  <a16:creationId xmlns:a16="http://schemas.microsoft.com/office/drawing/2014/main" xmlns="" id="{6BA6C3F2-6947-42E3-BFC5-7C3B56A10DFD}"/>
                </a:ext>
              </a:extLst>
            </p:cNvPr>
            <p:cNvSpPr/>
            <p:nvPr/>
          </p:nvSpPr>
          <p:spPr>
            <a:xfrm>
              <a:off x="7070460" y="737690"/>
              <a:ext cx="9525" cy="9525"/>
            </a:xfrm>
            <a:custGeom>
              <a:avLst/>
              <a:gdLst>
                <a:gd name="connsiteX0" fmla="*/ 7567 w 9525"/>
                <a:gd name="connsiteY0" fmla="*/ 9069 h 9525"/>
                <a:gd name="connsiteX1" fmla="*/ 7567 w 9525"/>
                <a:gd name="connsiteY1" fmla="*/ 9069 h 9525"/>
              </a:gdLst>
              <a:ahLst/>
              <a:cxnLst>
                <a:cxn ang="0">
                  <a:pos x="connsiteX0" y="connsiteY0"/>
                </a:cxn>
                <a:cxn ang="0">
                  <a:pos x="connsiteX1" y="connsiteY1"/>
                </a:cxn>
              </a:cxnLst>
              <a:rect l="l" t="t" r="r" b="b"/>
              <a:pathLst>
                <a:path w="9525" h="9525">
                  <a:moveTo>
                    <a:pt x="7567" y="9069"/>
                  </a:moveTo>
                  <a:cubicBezTo>
                    <a:pt x="7567" y="8117"/>
                    <a:pt x="6615" y="5259"/>
                    <a:pt x="7567"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79" name="Freeform: Shape 1178">
              <a:extLst>
                <a:ext uri="{FF2B5EF4-FFF2-40B4-BE49-F238E27FC236}">
                  <a16:creationId xmlns:a16="http://schemas.microsoft.com/office/drawing/2014/main" xmlns="" id="{AF7839C7-8E01-4AF1-AC68-B46DEBF06A39}"/>
                </a:ext>
              </a:extLst>
            </p:cNvPr>
            <p:cNvSpPr/>
            <p:nvPr/>
          </p:nvSpPr>
          <p:spPr>
            <a:xfrm>
              <a:off x="7077551" y="7358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0" name="Freeform: Shape 1179">
              <a:extLst>
                <a:ext uri="{FF2B5EF4-FFF2-40B4-BE49-F238E27FC236}">
                  <a16:creationId xmlns:a16="http://schemas.microsoft.com/office/drawing/2014/main" xmlns="" id="{8284AED5-0A24-43D0-B844-64BA1431EC14}"/>
                </a:ext>
              </a:extLst>
            </p:cNvPr>
            <p:cNvSpPr/>
            <p:nvPr/>
          </p:nvSpPr>
          <p:spPr>
            <a:xfrm>
              <a:off x="7089934" y="73675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1" name="Freeform: Shape 1180">
              <a:extLst>
                <a:ext uri="{FF2B5EF4-FFF2-40B4-BE49-F238E27FC236}">
                  <a16:creationId xmlns:a16="http://schemas.microsoft.com/office/drawing/2014/main" xmlns="" id="{503A48DC-6157-4A6F-8686-9F33AC31879C}"/>
                </a:ext>
              </a:extLst>
            </p:cNvPr>
            <p:cNvSpPr/>
            <p:nvPr/>
          </p:nvSpPr>
          <p:spPr>
            <a:xfrm>
              <a:off x="7065407" y="740145"/>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6906" y="7567"/>
                    <a:pt x="6906" y="6615"/>
                    <a:pt x="7858" y="7567"/>
                  </a:cubicBezTo>
                  <a:lnTo>
                    <a:pt x="7858" y="7567"/>
                  </a:lnTo>
                  <a:close/>
                </a:path>
              </a:pathLst>
            </a:custGeom>
            <a:grpFill/>
            <a:ln w="9525" cap="flat">
              <a:noFill/>
              <a:prstDash val="solid"/>
              <a:miter/>
            </a:ln>
          </p:spPr>
          <p:txBody>
            <a:bodyPr rtlCol="0" anchor="ctr"/>
            <a:lstStyle/>
            <a:p>
              <a:endParaRPr lang="en-US">
                <a:solidFill>
                  <a:prstClr val="black"/>
                </a:solidFill>
              </a:endParaRPr>
            </a:p>
          </p:txBody>
        </p:sp>
        <p:sp>
          <p:nvSpPr>
            <p:cNvPr id="1182" name="Freeform: Shape 1181">
              <a:extLst>
                <a:ext uri="{FF2B5EF4-FFF2-40B4-BE49-F238E27FC236}">
                  <a16:creationId xmlns:a16="http://schemas.microsoft.com/office/drawing/2014/main" xmlns="" id="{7B7C52F4-B6E9-4810-9F04-6A1F1711076E}"/>
                </a:ext>
              </a:extLst>
            </p:cNvPr>
            <p:cNvSpPr/>
            <p:nvPr/>
          </p:nvSpPr>
          <p:spPr>
            <a:xfrm>
              <a:off x="6943249" y="9186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3" name="Freeform: Shape 1182">
              <a:extLst>
                <a:ext uri="{FF2B5EF4-FFF2-40B4-BE49-F238E27FC236}">
                  <a16:creationId xmlns:a16="http://schemas.microsoft.com/office/drawing/2014/main" xmlns="" id="{D7D9ED68-49AD-45F1-80F7-4A274850FAA8}"/>
                </a:ext>
              </a:extLst>
            </p:cNvPr>
            <p:cNvSpPr/>
            <p:nvPr/>
          </p:nvSpPr>
          <p:spPr>
            <a:xfrm>
              <a:off x="6925363" y="921396"/>
              <a:ext cx="9525" cy="9525"/>
            </a:xfrm>
            <a:custGeom>
              <a:avLst/>
              <a:gdLst>
                <a:gd name="connsiteX0" fmla="*/ 8837 w 9525"/>
                <a:gd name="connsiteY0" fmla="*/ 8244 h 9525"/>
                <a:gd name="connsiteX1" fmla="*/ 8837 w 9525"/>
                <a:gd name="connsiteY1" fmla="*/ 8244 h 9525"/>
              </a:gdLst>
              <a:ahLst/>
              <a:cxnLst>
                <a:cxn ang="0">
                  <a:pos x="connsiteX0" y="connsiteY0"/>
                </a:cxn>
                <a:cxn ang="0">
                  <a:pos x="connsiteX1" y="connsiteY1"/>
                </a:cxn>
              </a:cxnLst>
              <a:rect l="l" t="t" r="r" b="b"/>
              <a:pathLst>
                <a:path w="9525" h="9525">
                  <a:moveTo>
                    <a:pt x="8837" y="8244"/>
                  </a:moveTo>
                  <a:cubicBezTo>
                    <a:pt x="8837" y="7291"/>
                    <a:pt x="5027" y="6339"/>
                    <a:pt x="8837"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84" name="Freeform: Shape 1183">
              <a:extLst>
                <a:ext uri="{FF2B5EF4-FFF2-40B4-BE49-F238E27FC236}">
                  <a16:creationId xmlns:a16="http://schemas.microsoft.com/office/drawing/2014/main" xmlns="" id="{8E2C57B3-EA9C-4EE7-AD5A-46A719640C3B}"/>
                </a:ext>
              </a:extLst>
            </p:cNvPr>
            <p:cNvSpPr/>
            <p:nvPr/>
          </p:nvSpPr>
          <p:spPr>
            <a:xfrm>
              <a:off x="7030879"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5" name="Freeform: Shape 1184">
              <a:extLst>
                <a:ext uri="{FF2B5EF4-FFF2-40B4-BE49-F238E27FC236}">
                  <a16:creationId xmlns:a16="http://schemas.microsoft.com/office/drawing/2014/main" xmlns="" id="{EA0372AE-E8B2-4E2C-B0A7-5101403CDE58}"/>
                </a:ext>
              </a:extLst>
            </p:cNvPr>
            <p:cNvSpPr/>
            <p:nvPr/>
          </p:nvSpPr>
          <p:spPr>
            <a:xfrm>
              <a:off x="6990874" y="804386"/>
              <a:ext cx="19050" cy="9525"/>
            </a:xfrm>
            <a:custGeom>
              <a:avLst/>
              <a:gdLst>
                <a:gd name="connsiteX0" fmla="*/ 7144 w 19050"/>
                <a:gd name="connsiteY0" fmla="*/ 7144 h 9525"/>
                <a:gd name="connsiteX1" fmla="*/ 11906 w 19050"/>
                <a:gd name="connsiteY1" fmla="*/ 10001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8096"/>
                    <a:pt x="9049" y="10001"/>
                    <a:pt x="11906" y="10001"/>
                  </a:cubicBezTo>
                  <a:cubicBezTo>
                    <a:pt x="10954" y="10001"/>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6" name="Freeform: Shape 1185">
              <a:extLst>
                <a:ext uri="{FF2B5EF4-FFF2-40B4-BE49-F238E27FC236}">
                  <a16:creationId xmlns:a16="http://schemas.microsoft.com/office/drawing/2014/main" xmlns="" id="{EEFD8F1E-ACDD-4C3A-A2E5-1BD7B1BEE8EB}"/>
                </a:ext>
              </a:extLst>
            </p:cNvPr>
            <p:cNvSpPr/>
            <p:nvPr/>
          </p:nvSpPr>
          <p:spPr>
            <a:xfrm>
              <a:off x="7094696" y="7472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7" name="Freeform: Shape 1186">
              <a:extLst>
                <a:ext uri="{FF2B5EF4-FFF2-40B4-BE49-F238E27FC236}">
                  <a16:creationId xmlns:a16="http://schemas.microsoft.com/office/drawing/2014/main" xmlns="" id="{BE287B88-F7DC-4EE6-AFA3-F33486345F55}"/>
                </a:ext>
              </a:extLst>
            </p:cNvPr>
            <p:cNvSpPr/>
            <p:nvPr/>
          </p:nvSpPr>
          <p:spPr>
            <a:xfrm>
              <a:off x="6996589" y="8072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8" name="Freeform: Shape 1187">
              <a:extLst>
                <a:ext uri="{FF2B5EF4-FFF2-40B4-BE49-F238E27FC236}">
                  <a16:creationId xmlns:a16="http://schemas.microsoft.com/office/drawing/2014/main" xmlns="" id="{44F4EF88-A459-4ABC-B4AA-8DBE9ADDFDCF}"/>
                </a:ext>
              </a:extLst>
            </p:cNvPr>
            <p:cNvSpPr/>
            <p:nvPr/>
          </p:nvSpPr>
          <p:spPr>
            <a:xfrm>
              <a:off x="7020401" y="76723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9" name="Freeform: Shape 1188">
              <a:extLst>
                <a:ext uri="{FF2B5EF4-FFF2-40B4-BE49-F238E27FC236}">
                  <a16:creationId xmlns:a16="http://schemas.microsoft.com/office/drawing/2014/main" xmlns="" id="{563B505B-0D97-4CF1-85E2-1D3A94D360F0}"/>
                </a:ext>
              </a:extLst>
            </p:cNvPr>
            <p:cNvSpPr/>
            <p:nvPr/>
          </p:nvSpPr>
          <p:spPr>
            <a:xfrm>
              <a:off x="7031831" y="7624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0" name="Freeform: Shape 1189">
              <a:extLst>
                <a:ext uri="{FF2B5EF4-FFF2-40B4-BE49-F238E27FC236}">
                  <a16:creationId xmlns:a16="http://schemas.microsoft.com/office/drawing/2014/main" xmlns="" id="{323233ED-E1CD-4C0D-BC12-A8FB1E34E205}"/>
                </a:ext>
              </a:extLst>
            </p:cNvPr>
            <p:cNvSpPr/>
            <p:nvPr/>
          </p:nvSpPr>
          <p:spPr>
            <a:xfrm>
              <a:off x="7017826" y="773906"/>
              <a:ext cx="9525" cy="9525"/>
            </a:xfrm>
            <a:custGeom>
              <a:avLst/>
              <a:gdLst>
                <a:gd name="connsiteX0" fmla="*/ 7815 w 9525"/>
                <a:gd name="connsiteY0" fmla="*/ 7144 h 9525"/>
                <a:gd name="connsiteX1" fmla="*/ 7815 w 9525"/>
                <a:gd name="connsiteY1" fmla="*/ 7144 h 9525"/>
              </a:gdLst>
              <a:ahLst/>
              <a:cxnLst>
                <a:cxn ang="0">
                  <a:pos x="connsiteX0" y="connsiteY0"/>
                </a:cxn>
                <a:cxn ang="0">
                  <a:pos x="connsiteX1" y="connsiteY1"/>
                </a:cxn>
              </a:cxnLst>
              <a:rect l="l" t="t" r="r" b="b"/>
              <a:pathLst>
                <a:path w="9525" h="9525">
                  <a:moveTo>
                    <a:pt x="7815" y="7144"/>
                  </a:move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1" name="Freeform: Shape 1190">
              <a:extLst>
                <a:ext uri="{FF2B5EF4-FFF2-40B4-BE49-F238E27FC236}">
                  <a16:creationId xmlns:a16="http://schemas.microsoft.com/office/drawing/2014/main" xmlns="" id="{4CD82B67-2512-471C-BBFD-DCDF105BB517}"/>
                </a:ext>
              </a:extLst>
            </p:cNvPr>
            <p:cNvSpPr/>
            <p:nvPr/>
          </p:nvSpPr>
          <p:spPr>
            <a:xfrm>
              <a:off x="701468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2" name="Freeform: Shape 1191">
              <a:extLst>
                <a:ext uri="{FF2B5EF4-FFF2-40B4-BE49-F238E27FC236}">
                  <a16:creationId xmlns:a16="http://schemas.microsoft.com/office/drawing/2014/main" xmlns="" id="{DAA791D4-816C-48FD-A3F7-19BB9225BC67}"/>
                </a:ext>
              </a:extLst>
            </p:cNvPr>
            <p:cNvSpPr/>
            <p:nvPr/>
          </p:nvSpPr>
          <p:spPr>
            <a:xfrm>
              <a:off x="6944201" y="89963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9049" y="8096"/>
                    <a:pt x="10001"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93" name="Freeform: Shape 1192">
              <a:extLst>
                <a:ext uri="{FF2B5EF4-FFF2-40B4-BE49-F238E27FC236}">
                  <a16:creationId xmlns:a16="http://schemas.microsoft.com/office/drawing/2014/main" xmlns="" id="{5708D27C-E7A8-4D78-823A-F60F27FF18AE}"/>
                </a:ext>
              </a:extLst>
            </p:cNvPr>
            <p:cNvSpPr/>
            <p:nvPr/>
          </p:nvSpPr>
          <p:spPr>
            <a:xfrm>
              <a:off x="7094696" y="7453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4" name="Freeform: Shape 1193">
              <a:extLst>
                <a:ext uri="{FF2B5EF4-FFF2-40B4-BE49-F238E27FC236}">
                  <a16:creationId xmlns:a16="http://schemas.microsoft.com/office/drawing/2014/main" xmlns="" id="{90A26984-E66E-463B-B055-EC647C69128B}"/>
                </a:ext>
              </a:extLst>
            </p:cNvPr>
            <p:cNvSpPr/>
            <p:nvPr/>
          </p:nvSpPr>
          <p:spPr>
            <a:xfrm>
              <a:off x="7034265" y="7900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5" name="Freeform: Shape 1194">
              <a:extLst>
                <a:ext uri="{FF2B5EF4-FFF2-40B4-BE49-F238E27FC236}">
                  <a16:creationId xmlns:a16="http://schemas.microsoft.com/office/drawing/2014/main" xmlns="" id="{B45752A4-2D32-4BBC-B9E8-6E044115193E}"/>
                </a:ext>
              </a:extLst>
            </p:cNvPr>
            <p:cNvSpPr/>
            <p:nvPr/>
          </p:nvSpPr>
          <p:spPr>
            <a:xfrm>
              <a:off x="6960394" y="8615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6" name="Freeform: Shape 1195">
              <a:extLst>
                <a:ext uri="{FF2B5EF4-FFF2-40B4-BE49-F238E27FC236}">
                  <a16:creationId xmlns:a16="http://schemas.microsoft.com/office/drawing/2014/main" xmlns="" id="{1A58D0DE-CFC3-4186-BE2B-B7AF680B92F7}"/>
                </a:ext>
              </a:extLst>
            </p:cNvPr>
            <p:cNvSpPr/>
            <p:nvPr/>
          </p:nvSpPr>
          <p:spPr>
            <a:xfrm>
              <a:off x="7030322" y="791856"/>
              <a:ext cx="9525" cy="9525"/>
            </a:xfrm>
            <a:custGeom>
              <a:avLst/>
              <a:gdLst>
                <a:gd name="connsiteX0" fmla="*/ 8653 w 9525"/>
                <a:gd name="connsiteY0" fmla="*/ 8244 h 9525"/>
                <a:gd name="connsiteX1" fmla="*/ 8653 w 9525"/>
                <a:gd name="connsiteY1" fmla="*/ 8244 h 9525"/>
              </a:gdLst>
              <a:ahLst/>
              <a:cxnLst>
                <a:cxn ang="0">
                  <a:pos x="connsiteX0" y="connsiteY0"/>
                </a:cxn>
                <a:cxn ang="0">
                  <a:pos x="connsiteX1" y="connsiteY1"/>
                </a:cxn>
              </a:cxnLst>
              <a:rect l="l" t="t" r="r" b="b"/>
              <a:pathLst>
                <a:path w="9525" h="9525">
                  <a:moveTo>
                    <a:pt x="8653" y="8244"/>
                  </a:moveTo>
                  <a:cubicBezTo>
                    <a:pt x="5796" y="6339"/>
                    <a:pt x="7700" y="7291"/>
                    <a:pt x="8653"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97" name="Freeform: Shape 1196">
              <a:extLst>
                <a:ext uri="{FF2B5EF4-FFF2-40B4-BE49-F238E27FC236}">
                  <a16:creationId xmlns:a16="http://schemas.microsoft.com/office/drawing/2014/main" xmlns="" id="{5AE7D013-E06D-4DFC-BD44-82A3303778DB}"/>
                </a:ext>
              </a:extLst>
            </p:cNvPr>
            <p:cNvSpPr/>
            <p:nvPr/>
          </p:nvSpPr>
          <p:spPr>
            <a:xfrm>
              <a:off x="6944201" y="9005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98" name="Freeform: Shape 1197">
              <a:extLst>
                <a:ext uri="{FF2B5EF4-FFF2-40B4-BE49-F238E27FC236}">
                  <a16:creationId xmlns:a16="http://schemas.microsoft.com/office/drawing/2014/main" xmlns="" id="{5D296DEE-C6D0-4E88-9F1A-9490CCABCFD1}"/>
                </a:ext>
              </a:extLst>
            </p:cNvPr>
            <p:cNvSpPr/>
            <p:nvPr/>
          </p:nvSpPr>
          <p:spPr>
            <a:xfrm>
              <a:off x="6918484" y="738125"/>
              <a:ext cx="190500" cy="200025"/>
            </a:xfrm>
            <a:custGeom>
              <a:avLst/>
              <a:gdLst>
                <a:gd name="connsiteX0" fmla="*/ 37624 w 190500"/>
                <a:gd name="connsiteY0" fmla="*/ 177227 h 200025"/>
                <a:gd name="connsiteX1" fmla="*/ 37624 w 190500"/>
                <a:gd name="connsiteY1" fmla="*/ 169607 h 200025"/>
                <a:gd name="connsiteX2" fmla="*/ 128111 w 190500"/>
                <a:gd name="connsiteY2" fmla="*/ 38162 h 200025"/>
                <a:gd name="connsiteX3" fmla="*/ 137636 w 190500"/>
                <a:gd name="connsiteY3" fmla="*/ 30542 h 200025"/>
                <a:gd name="connsiteX4" fmla="*/ 165259 w 190500"/>
                <a:gd name="connsiteY4" fmla="*/ 14349 h 200025"/>
                <a:gd name="connsiteX5" fmla="*/ 178594 w 190500"/>
                <a:gd name="connsiteY5" fmla="*/ 8634 h 200025"/>
                <a:gd name="connsiteX6" fmla="*/ 183356 w 190500"/>
                <a:gd name="connsiteY6" fmla="*/ 16254 h 200025"/>
                <a:gd name="connsiteX7" fmla="*/ 184309 w 190500"/>
                <a:gd name="connsiteY7" fmla="*/ 16254 h 200025"/>
                <a:gd name="connsiteX8" fmla="*/ 185261 w 190500"/>
                <a:gd name="connsiteY8" fmla="*/ 13397 h 200025"/>
                <a:gd name="connsiteX9" fmla="*/ 184309 w 190500"/>
                <a:gd name="connsiteY9" fmla="*/ 11492 h 200025"/>
                <a:gd name="connsiteX10" fmla="*/ 152876 w 190500"/>
                <a:gd name="connsiteY10" fmla="*/ 16254 h 200025"/>
                <a:gd name="connsiteX11" fmla="*/ 135731 w 190500"/>
                <a:gd name="connsiteY11" fmla="*/ 28637 h 200025"/>
                <a:gd name="connsiteX12" fmla="*/ 121444 w 190500"/>
                <a:gd name="connsiteY12" fmla="*/ 22922 h 200025"/>
                <a:gd name="connsiteX13" fmla="*/ 121444 w 190500"/>
                <a:gd name="connsiteY13" fmla="*/ 35304 h 200025"/>
                <a:gd name="connsiteX14" fmla="*/ 112871 w 190500"/>
                <a:gd name="connsiteY14" fmla="*/ 32447 h 200025"/>
                <a:gd name="connsiteX15" fmla="*/ 119539 w 190500"/>
                <a:gd name="connsiteY15" fmla="*/ 38162 h 200025"/>
                <a:gd name="connsiteX16" fmla="*/ 73819 w 190500"/>
                <a:gd name="connsiteY16" fmla="*/ 74357 h 200025"/>
                <a:gd name="connsiteX17" fmla="*/ 14764 w 190500"/>
                <a:gd name="connsiteY17" fmla="*/ 146747 h 200025"/>
                <a:gd name="connsiteX18" fmla="*/ 14764 w 190500"/>
                <a:gd name="connsiteY18" fmla="*/ 152462 h 200025"/>
                <a:gd name="connsiteX19" fmla="*/ 24289 w 190500"/>
                <a:gd name="connsiteY19" fmla="*/ 155319 h 200025"/>
                <a:gd name="connsiteX20" fmla="*/ 7144 w 190500"/>
                <a:gd name="connsiteY20" fmla="*/ 188657 h 200025"/>
                <a:gd name="connsiteX21" fmla="*/ 28099 w 190500"/>
                <a:gd name="connsiteY21" fmla="*/ 195324 h 200025"/>
                <a:gd name="connsiteX22" fmla="*/ 28099 w 190500"/>
                <a:gd name="connsiteY22" fmla="*/ 194372 h 200025"/>
                <a:gd name="connsiteX23" fmla="*/ 30004 w 190500"/>
                <a:gd name="connsiteY23" fmla="*/ 193419 h 200025"/>
                <a:gd name="connsiteX24" fmla="*/ 37624 w 190500"/>
                <a:gd name="connsiteY24" fmla="*/ 177227 h 200025"/>
                <a:gd name="connsiteX25" fmla="*/ 35719 w 190500"/>
                <a:gd name="connsiteY25" fmla="*/ 155319 h 200025"/>
                <a:gd name="connsiteX26" fmla="*/ 35719 w 190500"/>
                <a:gd name="connsiteY26" fmla="*/ 155319 h 200025"/>
                <a:gd name="connsiteX27" fmla="*/ 36671 w 190500"/>
                <a:gd name="connsiteY27" fmla="*/ 153414 h 200025"/>
                <a:gd name="connsiteX28" fmla="*/ 36671 w 190500"/>
                <a:gd name="connsiteY28" fmla="*/ 153414 h 200025"/>
                <a:gd name="connsiteX29" fmla="*/ 16669 w 190500"/>
                <a:gd name="connsiteY29" fmla="*/ 150557 h 200025"/>
                <a:gd name="connsiteX30" fmla="*/ 16669 w 190500"/>
                <a:gd name="connsiteY30" fmla="*/ 150557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90500" h="200025">
                  <a:moveTo>
                    <a:pt x="37624" y="177227"/>
                  </a:moveTo>
                  <a:cubicBezTo>
                    <a:pt x="40481" y="170559"/>
                    <a:pt x="16669" y="165797"/>
                    <a:pt x="37624" y="169607"/>
                  </a:cubicBezTo>
                  <a:cubicBezTo>
                    <a:pt x="28099" y="176274"/>
                    <a:pt x="130016" y="40067"/>
                    <a:pt x="128111" y="38162"/>
                  </a:cubicBezTo>
                  <a:cubicBezTo>
                    <a:pt x="137636" y="52449"/>
                    <a:pt x="140494" y="31494"/>
                    <a:pt x="137636" y="30542"/>
                  </a:cubicBezTo>
                  <a:cubicBezTo>
                    <a:pt x="138589" y="39114"/>
                    <a:pt x="167164" y="14349"/>
                    <a:pt x="165259" y="14349"/>
                  </a:cubicBezTo>
                  <a:cubicBezTo>
                    <a:pt x="168116" y="20064"/>
                    <a:pt x="173831" y="21969"/>
                    <a:pt x="178594" y="8634"/>
                  </a:cubicBezTo>
                  <a:cubicBezTo>
                    <a:pt x="181451" y="13397"/>
                    <a:pt x="182404" y="11492"/>
                    <a:pt x="183356" y="16254"/>
                  </a:cubicBezTo>
                  <a:cubicBezTo>
                    <a:pt x="183356" y="10539"/>
                    <a:pt x="184309" y="10539"/>
                    <a:pt x="184309" y="16254"/>
                  </a:cubicBezTo>
                  <a:cubicBezTo>
                    <a:pt x="183356" y="18159"/>
                    <a:pt x="185261" y="4824"/>
                    <a:pt x="185261" y="13397"/>
                  </a:cubicBezTo>
                  <a:cubicBezTo>
                    <a:pt x="184309" y="12444"/>
                    <a:pt x="183356" y="12444"/>
                    <a:pt x="184309" y="11492"/>
                  </a:cubicBezTo>
                  <a:cubicBezTo>
                    <a:pt x="179546" y="-891"/>
                    <a:pt x="152876" y="17207"/>
                    <a:pt x="152876" y="16254"/>
                  </a:cubicBezTo>
                  <a:cubicBezTo>
                    <a:pt x="137636" y="21017"/>
                    <a:pt x="136684" y="14349"/>
                    <a:pt x="135731" y="28637"/>
                  </a:cubicBezTo>
                  <a:cubicBezTo>
                    <a:pt x="130016" y="29589"/>
                    <a:pt x="130969" y="24827"/>
                    <a:pt x="121444" y="22922"/>
                  </a:cubicBezTo>
                  <a:cubicBezTo>
                    <a:pt x="122396" y="33399"/>
                    <a:pt x="123349" y="21017"/>
                    <a:pt x="121444" y="35304"/>
                  </a:cubicBezTo>
                  <a:cubicBezTo>
                    <a:pt x="121444" y="34352"/>
                    <a:pt x="112871" y="31494"/>
                    <a:pt x="112871" y="32447"/>
                  </a:cubicBezTo>
                  <a:cubicBezTo>
                    <a:pt x="117634" y="36257"/>
                    <a:pt x="114776" y="33399"/>
                    <a:pt x="119539" y="38162"/>
                  </a:cubicBezTo>
                  <a:cubicBezTo>
                    <a:pt x="111919" y="32447"/>
                    <a:pt x="89059" y="76262"/>
                    <a:pt x="73819" y="74357"/>
                  </a:cubicBezTo>
                  <a:cubicBezTo>
                    <a:pt x="74771" y="74357"/>
                    <a:pt x="25241" y="152462"/>
                    <a:pt x="14764" y="146747"/>
                  </a:cubicBezTo>
                  <a:cubicBezTo>
                    <a:pt x="22384" y="153414"/>
                    <a:pt x="17621" y="149604"/>
                    <a:pt x="14764" y="152462"/>
                  </a:cubicBezTo>
                  <a:cubicBezTo>
                    <a:pt x="23336" y="155319"/>
                    <a:pt x="14764" y="151509"/>
                    <a:pt x="24289" y="155319"/>
                  </a:cubicBezTo>
                  <a:cubicBezTo>
                    <a:pt x="20479" y="154367"/>
                    <a:pt x="9049" y="184847"/>
                    <a:pt x="7144" y="188657"/>
                  </a:cubicBezTo>
                  <a:cubicBezTo>
                    <a:pt x="9049" y="192467"/>
                    <a:pt x="28099" y="195324"/>
                    <a:pt x="28099" y="195324"/>
                  </a:cubicBezTo>
                  <a:cubicBezTo>
                    <a:pt x="28099" y="194372"/>
                    <a:pt x="25241" y="191514"/>
                    <a:pt x="28099" y="194372"/>
                  </a:cubicBezTo>
                  <a:cubicBezTo>
                    <a:pt x="27146" y="192467"/>
                    <a:pt x="27146" y="192467"/>
                    <a:pt x="30004" y="193419"/>
                  </a:cubicBezTo>
                  <a:cubicBezTo>
                    <a:pt x="27146" y="182942"/>
                    <a:pt x="34766" y="181989"/>
                    <a:pt x="37624" y="177227"/>
                  </a:cubicBezTo>
                  <a:close/>
                  <a:moveTo>
                    <a:pt x="35719" y="155319"/>
                  </a:moveTo>
                  <a:cubicBezTo>
                    <a:pt x="35719" y="155319"/>
                    <a:pt x="35719" y="156272"/>
                    <a:pt x="35719" y="155319"/>
                  </a:cubicBezTo>
                  <a:close/>
                  <a:moveTo>
                    <a:pt x="36671" y="153414"/>
                  </a:moveTo>
                  <a:cubicBezTo>
                    <a:pt x="35719" y="153414"/>
                    <a:pt x="31909" y="153414"/>
                    <a:pt x="36671" y="153414"/>
                  </a:cubicBezTo>
                  <a:close/>
                  <a:moveTo>
                    <a:pt x="16669" y="150557"/>
                  </a:moveTo>
                  <a:cubicBezTo>
                    <a:pt x="16669" y="149604"/>
                    <a:pt x="20479" y="151509"/>
                    <a:pt x="16669" y="150557"/>
                  </a:cubicBezTo>
                  <a:close/>
                </a:path>
              </a:pathLst>
            </a:custGeom>
            <a:grpFill/>
            <a:ln w="9525" cap="flat">
              <a:noFill/>
              <a:prstDash val="solid"/>
              <a:miter/>
            </a:ln>
          </p:spPr>
          <p:txBody>
            <a:bodyPr rtlCol="0" anchor="ctr"/>
            <a:lstStyle/>
            <a:p>
              <a:endParaRPr lang="en-US">
                <a:solidFill>
                  <a:prstClr val="black"/>
                </a:solidFill>
              </a:endParaRPr>
            </a:p>
          </p:txBody>
        </p:sp>
        <p:sp>
          <p:nvSpPr>
            <p:cNvPr id="1199" name="Freeform: Shape 1198">
              <a:extLst>
                <a:ext uri="{FF2B5EF4-FFF2-40B4-BE49-F238E27FC236}">
                  <a16:creationId xmlns:a16="http://schemas.microsoft.com/office/drawing/2014/main" xmlns="" id="{F6B65614-3BB7-4E27-80EE-1E8A7B79AC67}"/>
                </a:ext>
              </a:extLst>
            </p:cNvPr>
            <p:cNvSpPr/>
            <p:nvPr/>
          </p:nvSpPr>
          <p:spPr>
            <a:xfrm>
              <a:off x="6930866" y="8834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0" name="Freeform: Shape 1199">
              <a:extLst>
                <a:ext uri="{FF2B5EF4-FFF2-40B4-BE49-F238E27FC236}">
                  <a16:creationId xmlns:a16="http://schemas.microsoft.com/office/drawing/2014/main" xmlns="" id="{1664FE4D-9A11-40B5-B91F-CBCEDCD03B8D}"/>
                </a:ext>
              </a:extLst>
            </p:cNvPr>
            <p:cNvSpPr/>
            <p:nvPr/>
          </p:nvSpPr>
          <p:spPr>
            <a:xfrm>
              <a:off x="7064216" y="74586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01" name="Freeform: Shape 1200">
              <a:extLst>
                <a:ext uri="{FF2B5EF4-FFF2-40B4-BE49-F238E27FC236}">
                  <a16:creationId xmlns:a16="http://schemas.microsoft.com/office/drawing/2014/main" xmlns="" id="{A669F6BA-6197-4FAE-9BDB-9B093362932B}"/>
                </a:ext>
              </a:extLst>
            </p:cNvPr>
            <p:cNvSpPr/>
            <p:nvPr/>
          </p:nvSpPr>
          <p:spPr>
            <a:xfrm>
              <a:off x="6960500" y="86344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7144"/>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2" name="Freeform: Shape 1201">
              <a:extLst>
                <a:ext uri="{FF2B5EF4-FFF2-40B4-BE49-F238E27FC236}">
                  <a16:creationId xmlns:a16="http://schemas.microsoft.com/office/drawing/2014/main" xmlns="" id="{CECC3230-82B8-44FF-B249-49D20FBB2B50}"/>
                </a:ext>
              </a:extLst>
            </p:cNvPr>
            <p:cNvSpPr/>
            <p:nvPr/>
          </p:nvSpPr>
          <p:spPr>
            <a:xfrm>
              <a:off x="7076599" y="75104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3" name="Freeform: Shape 1202">
              <a:extLst>
                <a:ext uri="{FF2B5EF4-FFF2-40B4-BE49-F238E27FC236}">
                  <a16:creationId xmlns:a16="http://schemas.microsoft.com/office/drawing/2014/main" xmlns="" id="{1298D878-17F9-4270-9B66-23A042E7E7D3}"/>
                </a:ext>
              </a:extLst>
            </p:cNvPr>
            <p:cNvSpPr/>
            <p:nvPr/>
          </p:nvSpPr>
          <p:spPr>
            <a:xfrm>
              <a:off x="7081361" y="7500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4" name="Freeform: Shape 1203">
              <a:extLst>
                <a:ext uri="{FF2B5EF4-FFF2-40B4-BE49-F238E27FC236}">
                  <a16:creationId xmlns:a16="http://schemas.microsoft.com/office/drawing/2014/main" xmlns="" id="{AAA65FA2-DE4D-4171-8292-B3249D7A2B76}"/>
                </a:ext>
              </a:extLst>
            </p:cNvPr>
            <p:cNvSpPr/>
            <p:nvPr/>
          </p:nvSpPr>
          <p:spPr>
            <a:xfrm>
              <a:off x="7083795" y="748400"/>
              <a:ext cx="9525" cy="9525"/>
            </a:xfrm>
            <a:custGeom>
              <a:avLst/>
              <a:gdLst>
                <a:gd name="connsiteX0" fmla="*/ 7567 w 9525"/>
                <a:gd name="connsiteY0" fmla="*/ 8837 h 9525"/>
                <a:gd name="connsiteX1" fmla="*/ 7567 w 9525"/>
                <a:gd name="connsiteY1" fmla="*/ 8837 h 9525"/>
              </a:gdLst>
              <a:ahLst/>
              <a:cxnLst>
                <a:cxn ang="0">
                  <a:pos x="connsiteX0" y="connsiteY0"/>
                </a:cxn>
                <a:cxn ang="0">
                  <a:pos x="connsiteX1" y="connsiteY1"/>
                </a:cxn>
              </a:cxnLst>
              <a:rect l="l" t="t" r="r" b="b"/>
              <a:pathLst>
                <a:path w="9525" h="9525">
                  <a:moveTo>
                    <a:pt x="7567" y="8837"/>
                  </a:moveTo>
                  <a:cubicBezTo>
                    <a:pt x="7567" y="8837"/>
                    <a:pt x="6615" y="5027"/>
                    <a:pt x="7567"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05" name="Freeform: Shape 1204">
              <a:extLst>
                <a:ext uri="{FF2B5EF4-FFF2-40B4-BE49-F238E27FC236}">
                  <a16:creationId xmlns:a16="http://schemas.microsoft.com/office/drawing/2014/main" xmlns="" id="{B986F08D-C04A-4D6C-B93B-DADE9C01E015}"/>
                </a:ext>
              </a:extLst>
            </p:cNvPr>
            <p:cNvSpPr/>
            <p:nvPr/>
          </p:nvSpPr>
          <p:spPr>
            <a:xfrm>
              <a:off x="7044214" y="776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6" name="Freeform: Shape 1205">
              <a:extLst>
                <a:ext uri="{FF2B5EF4-FFF2-40B4-BE49-F238E27FC236}">
                  <a16:creationId xmlns:a16="http://schemas.microsoft.com/office/drawing/2014/main" xmlns="" id="{8BAC1924-AF3A-404C-BAE2-49552B693F3D}"/>
                </a:ext>
              </a:extLst>
            </p:cNvPr>
            <p:cNvSpPr/>
            <p:nvPr/>
          </p:nvSpPr>
          <p:spPr>
            <a:xfrm>
              <a:off x="7051834" y="76247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9049"/>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7" name="Freeform: Shape 1206">
              <a:extLst>
                <a:ext uri="{FF2B5EF4-FFF2-40B4-BE49-F238E27FC236}">
                  <a16:creationId xmlns:a16="http://schemas.microsoft.com/office/drawing/2014/main" xmlns="" id="{7D78B7F9-229A-4C0A-B890-59E09338F834}"/>
                </a:ext>
              </a:extLst>
            </p:cNvPr>
            <p:cNvSpPr/>
            <p:nvPr/>
          </p:nvSpPr>
          <p:spPr>
            <a:xfrm>
              <a:off x="7034689" y="7900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8" name="Freeform: Shape 1207">
              <a:extLst>
                <a:ext uri="{FF2B5EF4-FFF2-40B4-BE49-F238E27FC236}">
                  <a16:creationId xmlns:a16="http://schemas.microsoft.com/office/drawing/2014/main" xmlns="" id="{9FA7EB74-7ADF-4AEF-8BE0-C8411F8A6C4B}"/>
                </a:ext>
              </a:extLst>
            </p:cNvPr>
            <p:cNvSpPr/>
            <p:nvPr/>
          </p:nvSpPr>
          <p:spPr>
            <a:xfrm>
              <a:off x="7051834" y="7643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9" name="Freeform: Shape 1208">
              <a:extLst>
                <a:ext uri="{FF2B5EF4-FFF2-40B4-BE49-F238E27FC236}">
                  <a16:creationId xmlns:a16="http://schemas.microsoft.com/office/drawing/2014/main" xmlns="" id="{EB88DF6B-269C-4C78-8F4B-D67A6C0A3A1C}"/>
                </a:ext>
              </a:extLst>
            </p:cNvPr>
            <p:cNvSpPr/>
            <p:nvPr/>
          </p:nvSpPr>
          <p:spPr>
            <a:xfrm>
              <a:off x="7097554" y="7462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0" name="Freeform: Shape 1209">
              <a:extLst>
                <a:ext uri="{FF2B5EF4-FFF2-40B4-BE49-F238E27FC236}">
                  <a16:creationId xmlns:a16="http://schemas.microsoft.com/office/drawing/2014/main" xmlns="" id="{F1D73E29-9DFB-4495-9A08-95F610D8C97C}"/>
                </a:ext>
              </a:extLst>
            </p:cNvPr>
            <p:cNvSpPr/>
            <p:nvPr/>
          </p:nvSpPr>
          <p:spPr>
            <a:xfrm>
              <a:off x="7097554" y="746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1" name="Freeform: Shape 1210">
              <a:extLst>
                <a:ext uri="{FF2B5EF4-FFF2-40B4-BE49-F238E27FC236}">
                  <a16:creationId xmlns:a16="http://schemas.microsoft.com/office/drawing/2014/main" xmlns="" id="{A8254CFD-3755-4720-A279-F96243FA72B6}"/>
                </a:ext>
              </a:extLst>
            </p:cNvPr>
            <p:cNvSpPr/>
            <p:nvPr/>
          </p:nvSpPr>
          <p:spPr>
            <a:xfrm>
              <a:off x="709755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2" name="Freeform: Shape 1211">
              <a:extLst>
                <a:ext uri="{FF2B5EF4-FFF2-40B4-BE49-F238E27FC236}">
                  <a16:creationId xmlns:a16="http://schemas.microsoft.com/office/drawing/2014/main" xmlns="" id="{50166E85-BB90-4C56-A564-8C4D66F127E3}"/>
                </a:ext>
              </a:extLst>
            </p:cNvPr>
            <p:cNvSpPr/>
            <p:nvPr/>
          </p:nvSpPr>
          <p:spPr>
            <a:xfrm>
              <a:off x="7092791" y="74628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3" name="Freeform: Shape 1212">
              <a:extLst>
                <a:ext uri="{FF2B5EF4-FFF2-40B4-BE49-F238E27FC236}">
                  <a16:creationId xmlns:a16="http://schemas.microsoft.com/office/drawing/2014/main" xmlns="" id="{3A9B4EF3-50A8-40DA-9922-1E2E95FC8B95}"/>
                </a:ext>
              </a:extLst>
            </p:cNvPr>
            <p:cNvSpPr/>
            <p:nvPr/>
          </p:nvSpPr>
          <p:spPr>
            <a:xfrm>
              <a:off x="7091839" y="7472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4" name="Freeform: Shape 1213">
              <a:extLst>
                <a:ext uri="{FF2B5EF4-FFF2-40B4-BE49-F238E27FC236}">
                  <a16:creationId xmlns:a16="http://schemas.microsoft.com/office/drawing/2014/main" xmlns="" id="{0BC7D4E1-E32A-4FB7-8E95-07C90D0F5F10}"/>
                </a:ext>
              </a:extLst>
            </p:cNvPr>
            <p:cNvSpPr/>
            <p:nvPr/>
          </p:nvSpPr>
          <p:spPr>
            <a:xfrm>
              <a:off x="7082314" y="735912"/>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9049" y="6085"/>
                    <a:pt x="8096" y="7990"/>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15" name="Freeform: Shape 1214">
              <a:extLst>
                <a:ext uri="{FF2B5EF4-FFF2-40B4-BE49-F238E27FC236}">
                  <a16:creationId xmlns:a16="http://schemas.microsoft.com/office/drawing/2014/main" xmlns="" id="{EB427787-E672-4D0C-B569-91B5CEC75647}"/>
                </a:ext>
              </a:extLst>
            </p:cNvPr>
            <p:cNvSpPr/>
            <p:nvPr/>
          </p:nvSpPr>
          <p:spPr>
            <a:xfrm>
              <a:off x="7077551" y="734853"/>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7144"/>
                    <a:pt x="7144" y="7144"/>
                  </a:cubicBez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6" name="Freeform: Shape 1215">
              <a:extLst>
                <a:ext uri="{FF2B5EF4-FFF2-40B4-BE49-F238E27FC236}">
                  <a16:creationId xmlns:a16="http://schemas.microsoft.com/office/drawing/2014/main" xmlns="" id="{FACA7933-7EC4-4CFD-B564-7B1C8777EEF9}"/>
                </a:ext>
              </a:extLst>
            </p:cNvPr>
            <p:cNvSpPr/>
            <p:nvPr/>
          </p:nvSpPr>
          <p:spPr>
            <a:xfrm>
              <a:off x="7054691" y="74533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7" name="Freeform: Shape 1216">
              <a:extLst>
                <a:ext uri="{FF2B5EF4-FFF2-40B4-BE49-F238E27FC236}">
                  <a16:creationId xmlns:a16="http://schemas.microsoft.com/office/drawing/2014/main" xmlns="" id="{90F6B1F0-CE8F-4D35-9B4D-C7AB2A5815F6}"/>
                </a:ext>
              </a:extLst>
            </p:cNvPr>
            <p:cNvSpPr/>
            <p:nvPr/>
          </p:nvSpPr>
          <p:spPr>
            <a:xfrm>
              <a:off x="7058372" y="761523"/>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11083" y="8096"/>
                    <a:pt x="6320"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8" name="Freeform: Shape 1217">
              <a:extLst>
                <a:ext uri="{FF2B5EF4-FFF2-40B4-BE49-F238E27FC236}">
                  <a16:creationId xmlns:a16="http://schemas.microsoft.com/office/drawing/2014/main" xmlns="" id="{B295E9BB-BA59-4FEB-ABD7-5D3786DB63F8}"/>
                </a:ext>
              </a:extLst>
            </p:cNvPr>
            <p:cNvSpPr/>
            <p:nvPr/>
          </p:nvSpPr>
          <p:spPr>
            <a:xfrm>
              <a:off x="7045844" y="747079"/>
              <a:ext cx="9525" cy="9525"/>
            </a:xfrm>
            <a:custGeom>
              <a:avLst/>
              <a:gdLst>
                <a:gd name="connsiteX0" fmla="*/ 7419 w 9525"/>
                <a:gd name="connsiteY0" fmla="*/ 7301 h 9525"/>
                <a:gd name="connsiteX1" fmla="*/ 7419 w 9525"/>
                <a:gd name="connsiteY1" fmla="*/ 7301 h 9525"/>
              </a:gdLst>
              <a:ahLst/>
              <a:cxnLst>
                <a:cxn ang="0">
                  <a:pos x="connsiteX0" y="connsiteY0"/>
                </a:cxn>
                <a:cxn ang="0">
                  <a:pos x="connsiteX1" y="connsiteY1"/>
                </a:cxn>
              </a:cxnLst>
              <a:rect l="l" t="t" r="r" b="b"/>
              <a:pathLst>
                <a:path w="9525" h="9525">
                  <a:moveTo>
                    <a:pt x="7419" y="7301"/>
                  </a:moveTo>
                  <a:cubicBezTo>
                    <a:pt x="8371" y="6348"/>
                    <a:pt x="6466" y="10158"/>
                    <a:pt x="7419" y="7301"/>
                  </a:cubicBezTo>
                  <a:close/>
                </a:path>
              </a:pathLst>
            </a:custGeom>
            <a:grpFill/>
            <a:ln w="9525" cap="flat">
              <a:noFill/>
              <a:prstDash val="solid"/>
              <a:miter/>
            </a:ln>
          </p:spPr>
          <p:txBody>
            <a:bodyPr rtlCol="0" anchor="ctr"/>
            <a:lstStyle/>
            <a:p>
              <a:endParaRPr lang="en-US">
                <a:solidFill>
                  <a:prstClr val="black"/>
                </a:solidFill>
              </a:endParaRPr>
            </a:p>
          </p:txBody>
        </p:sp>
        <p:sp>
          <p:nvSpPr>
            <p:cNvPr id="1219" name="Freeform: Shape 1218">
              <a:extLst>
                <a:ext uri="{FF2B5EF4-FFF2-40B4-BE49-F238E27FC236}">
                  <a16:creationId xmlns:a16="http://schemas.microsoft.com/office/drawing/2014/main" xmlns="" id="{A70AE44F-8B54-4C7F-9DAD-6C83A3BF608D}"/>
                </a:ext>
              </a:extLst>
            </p:cNvPr>
            <p:cNvSpPr/>
            <p:nvPr/>
          </p:nvSpPr>
          <p:spPr>
            <a:xfrm>
              <a:off x="7012781" y="776122"/>
              <a:ext cx="9525" cy="9525"/>
            </a:xfrm>
            <a:custGeom>
              <a:avLst/>
              <a:gdLst>
                <a:gd name="connsiteX0" fmla="*/ 7144 w 9525"/>
                <a:gd name="connsiteY0" fmla="*/ 7785 h 9525"/>
                <a:gd name="connsiteX1" fmla="*/ 10001 w 9525"/>
                <a:gd name="connsiteY1" fmla="*/ 9690 h 9525"/>
                <a:gd name="connsiteX2" fmla="*/ 7144 w 9525"/>
                <a:gd name="connsiteY2" fmla="*/ 7785 h 9525"/>
              </a:gdLst>
              <a:ahLst/>
              <a:cxnLst>
                <a:cxn ang="0">
                  <a:pos x="connsiteX0" y="connsiteY0"/>
                </a:cxn>
                <a:cxn ang="0">
                  <a:pos x="connsiteX1" y="connsiteY1"/>
                </a:cxn>
                <a:cxn ang="0">
                  <a:pos x="connsiteX2" y="connsiteY2"/>
                </a:cxn>
              </a:cxnLst>
              <a:rect l="l" t="t" r="r" b="b"/>
              <a:pathLst>
                <a:path w="9525" h="9525">
                  <a:moveTo>
                    <a:pt x="7144" y="7785"/>
                  </a:moveTo>
                  <a:lnTo>
                    <a:pt x="10001" y="9690"/>
                  </a:lnTo>
                  <a:cubicBezTo>
                    <a:pt x="10001" y="8737"/>
                    <a:pt x="7144" y="5880"/>
                    <a:pt x="7144" y="7785"/>
                  </a:cubicBezTo>
                  <a:close/>
                </a:path>
              </a:pathLst>
            </a:custGeom>
            <a:grpFill/>
            <a:ln w="9525" cap="flat">
              <a:noFill/>
              <a:prstDash val="solid"/>
              <a:miter/>
            </a:ln>
          </p:spPr>
          <p:txBody>
            <a:bodyPr rtlCol="0" anchor="ctr"/>
            <a:lstStyle/>
            <a:p>
              <a:endParaRPr lang="en-US">
                <a:solidFill>
                  <a:prstClr val="black"/>
                </a:solidFill>
              </a:endParaRPr>
            </a:p>
          </p:txBody>
        </p:sp>
        <p:sp>
          <p:nvSpPr>
            <p:cNvPr id="1220" name="Freeform: Shape 1219">
              <a:extLst>
                <a:ext uri="{FF2B5EF4-FFF2-40B4-BE49-F238E27FC236}">
                  <a16:creationId xmlns:a16="http://schemas.microsoft.com/office/drawing/2014/main" xmlns="" id="{41BFFBA5-B901-4A73-9F9F-80C478E71C06}"/>
                </a:ext>
              </a:extLst>
            </p:cNvPr>
            <p:cNvSpPr/>
            <p:nvPr/>
          </p:nvSpPr>
          <p:spPr>
            <a:xfrm>
              <a:off x="7002044" y="792241"/>
              <a:ext cx="9525" cy="9525"/>
            </a:xfrm>
            <a:custGeom>
              <a:avLst/>
              <a:gdLst>
                <a:gd name="connsiteX0" fmla="*/ 9308 w 9525"/>
                <a:gd name="connsiteY0" fmla="*/ 7858 h 9525"/>
                <a:gd name="connsiteX1" fmla="*/ 7403 w 9525"/>
                <a:gd name="connsiteY1" fmla="*/ 7858 h 9525"/>
                <a:gd name="connsiteX2" fmla="*/ 9308 w 9525"/>
                <a:gd name="connsiteY2" fmla="*/ 7858 h 9525"/>
              </a:gdLst>
              <a:ahLst/>
              <a:cxnLst>
                <a:cxn ang="0">
                  <a:pos x="connsiteX0" y="connsiteY0"/>
                </a:cxn>
                <a:cxn ang="0">
                  <a:pos x="connsiteX1" y="connsiteY1"/>
                </a:cxn>
                <a:cxn ang="0">
                  <a:pos x="connsiteX2" y="connsiteY2"/>
                </a:cxn>
              </a:cxnLst>
              <a:rect l="l" t="t" r="r" b="b"/>
              <a:pathLst>
                <a:path w="9525" h="9525">
                  <a:moveTo>
                    <a:pt x="9308" y="7858"/>
                  </a:moveTo>
                  <a:cubicBezTo>
                    <a:pt x="8356" y="6906"/>
                    <a:pt x="6451" y="6906"/>
                    <a:pt x="7403" y="7858"/>
                  </a:cubicBezTo>
                  <a:cubicBezTo>
                    <a:pt x="8356" y="7858"/>
                    <a:pt x="9308" y="7858"/>
                    <a:pt x="9308" y="7858"/>
                  </a:cubicBezTo>
                  <a:close/>
                </a:path>
              </a:pathLst>
            </a:custGeom>
            <a:grpFill/>
            <a:ln w="9525" cap="flat">
              <a:noFill/>
              <a:prstDash val="solid"/>
              <a:miter/>
            </a:ln>
          </p:spPr>
          <p:txBody>
            <a:bodyPr rtlCol="0" anchor="ctr"/>
            <a:lstStyle/>
            <a:p>
              <a:endParaRPr lang="en-US">
                <a:solidFill>
                  <a:prstClr val="black"/>
                </a:solidFill>
              </a:endParaRPr>
            </a:p>
          </p:txBody>
        </p:sp>
        <p:sp>
          <p:nvSpPr>
            <p:cNvPr id="1221" name="Freeform: Shape 1220">
              <a:extLst>
                <a:ext uri="{FF2B5EF4-FFF2-40B4-BE49-F238E27FC236}">
                  <a16:creationId xmlns:a16="http://schemas.microsoft.com/office/drawing/2014/main" xmlns="" id="{13385F0E-263E-4249-93F5-77DEF03A465E}"/>
                </a:ext>
              </a:extLst>
            </p:cNvPr>
            <p:cNvSpPr/>
            <p:nvPr/>
          </p:nvSpPr>
          <p:spPr>
            <a:xfrm>
              <a:off x="6938592" y="848730"/>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6086" y="6615"/>
                    <a:pt x="7990" y="7567"/>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22" name="Freeform: Shape 1221">
              <a:extLst>
                <a:ext uri="{FF2B5EF4-FFF2-40B4-BE49-F238E27FC236}">
                  <a16:creationId xmlns:a16="http://schemas.microsoft.com/office/drawing/2014/main" xmlns="" id="{BED8CF45-5470-416F-96A0-23CBB83CBA32}"/>
                </a:ext>
              </a:extLst>
            </p:cNvPr>
            <p:cNvSpPr/>
            <p:nvPr/>
          </p:nvSpPr>
          <p:spPr>
            <a:xfrm>
              <a:off x="7761658" y="937259"/>
              <a:ext cx="9525" cy="9525"/>
            </a:xfrm>
            <a:custGeom>
              <a:avLst/>
              <a:gdLst>
                <a:gd name="connsiteX0" fmla="*/ 8837 w 9525"/>
                <a:gd name="connsiteY0" fmla="*/ 8573 h 9525"/>
                <a:gd name="connsiteX1" fmla="*/ 8837 w 9525"/>
                <a:gd name="connsiteY1" fmla="*/ 8573 h 9525"/>
                <a:gd name="connsiteX2" fmla="*/ 8837 w 9525"/>
                <a:gd name="connsiteY2" fmla="*/ 8573 h 9525"/>
              </a:gdLst>
              <a:ahLst/>
              <a:cxnLst>
                <a:cxn ang="0">
                  <a:pos x="connsiteX0" y="connsiteY0"/>
                </a:cxn>
                <a:cxn ang="0">
                  <a:pos x="connsiteX1" y="connsiteY1"/>
                </a:cxn>
                <a:cxn ang="0">
                  <a:pos x="connsiteX2" y="connsiteY2"/>
                </a:cxn>
              </a:cxnLst>
              <a:rect l="l" t="t" r="r" b="b"/>
              <a:pathLst>
                <a:path w="9525" h="9525">
                  <a:moveTo>
                    <a:pt x="8837" y="8573"/>
                  </a:moveTo>
                  <a:cubicBezTo>
                    <a:pt x="8837" y="6667"/>
                    <a:pt x="5027" y="6667"/>
                    <a:pt x="8837" y="8573"/>
                  </a:cubicBezTo>
                  <a:lnTo>
                    <a:pt x="8837" y="8573"/>
                  </a:lnTo>
                  <a:close/>
                </a:path>
              </a:pathLst>
            </a:custGeom>
            <a:grpFill/>
            <a:ln w="9525" cap="flat">
              <a:noFill/>
              <a:prstDash val="solid"/>
              <a:miter/>
            </a:ln>
          </p:spPr>
          <p:txBody>
            <a:bodyPr rtlCol="0" anchor="ctr"/>
            <a:lstStyle/>
            <a:p>
              <a:endParaRPr lang="en-US">
                <a:solidFill>
                  <a:prstClr val="black"/>
                </a:solidFill>
              </a:endParaRPr>
            </a:p>
          </p:txBody>
        </p:sp>
        <p:sp>
          <p:nvSpPr>
            <p:cNvPr id="1223" name="Freeform: Shape 1222">
              <a:extLst>
                <a:ext uri="{FF2B5EF4-FFF2-40B4-BE49-F238E27FC236}">
                  <a16:creationId xmlns:a16="http://schemas.microsoft.com/office/drawing/2014/main" xmlns="" id="{5B4E7D8E-E422-49E7-B08A-848CBDB00C9D}"/>
                </a:ext>
              </a:extLst>
            </p:cNvPr>
            <p:cNvSpPr/>
            <p:nvPr/>
          </p:nvSpPr>
          <p:spPr>
            <a:xfrm>
              <a:off x="7753403" y="93392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7567" y="1476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1224" name="Freeform: Shape 1223">
              <a:extLst>
                <a:ext uri="{FF2B5EF4-FFF2-40B4-BE49-F238E27FC236}">
                  <a16:creationId xmlns:a16="http://schemas.microsoft.com/office/drawing/2014/main" xmlns="" id="{F9BF3A65-4B9E-4905-A138-649D737670FD}"/>
                </a:ext>
              </a:extLst>
            </p:cNvPr>
            <p:cNvSpPr/>
            <p:nvPr/>
          </p:nvSpPr>
          <p:spPr>
            <a:xfrm>
              <a:off x="7630954" y="92249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7144" y="9049"/>
                    <a:pt x="8096"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5" name="Freeform: Shape 1224">
              <a:extLst>
                <a:ext uri="{FF2B5EF4-FFF2-40B4-BE49-F238E27FC236}">
                  <a16:creationId xmlns:a16="http://schemas.microsoft.com/office/drawing/2014/main" xmlns="" id="{DFC53953-4904-4930-96A6-D45CFCDE87C3}"/>
                </a:ext>
              </a:extLst>
            </p:cNvPr>
            <p:cNvSpPr/>
            <p:nvPr/>
          </p:nvSpPr>
          <p:spPr>
            <a:xfrm>
              <a:off x="7738586" y="94464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9049" y="6906"/>
                    <a:pt x="8096" y="6906"/>
                    <a:pt x="7144" y="7858"/>
                  </a:cubicBezTo>
                  <a:lnTo>
                    <a:pt x="7144" y="7858"/>
                  </a:lnTo>
                  <a:close/>
                </a:path>
              </a:pathLst>
            </a:custGeom>
            <a:grpFill/>
            <a:ln w="9525" cap="flat">
              <a:noFill/>
              <a:prstDash val="solid"/>
              <a:miter/>
            </a:ln>
          </p:spPr>
          <p:txBody>
            <a:bodyPr rtlCol="0" anchor="ctr"/>
            <a:lstStyle/>
            <a:p>
              <a:endParaRPr lang="en-US">
                <a:solidFill>
                  <a:prstClr val="black"/>
                </a:solidFill>
              </a:endParaRPr>
            </a:p>
          </p:txBody>
        </p:sp>
        <p:sp>
          <p:nvSpPr>
            <p:cNvPr id="1226" name="Freeform: Shape 1225">
              <a:extLst>
                <a:ext uri="{FF2B5EF4-FFF2-40B4-BE49-F238E27FC236}">
                  <a16:creationId xmlns:a16="http://schemas.microsoft.com/office/drawing/2014/main" xmlns="" id="{2F395E84-42EF-4FC8-8EF7-362549E8C626}"/>
                </a:ext>
              </a:extLst>
            </p:cNvPr>
            <p:cNvSpPr/>
            <p:nvPr/>
          </p:nvSpPr>
          <p:spPr>
            <a:xfrm>
              <a:off x="7665244" y="913606"/>
              <a:ext cx="9525" cy="9525"/>
            </a:xfrm>
            <a:custGeom>
              <a:avLst/>
              <a:gdLst>
                <a:gd name="connsiteX0" fmla="*/ 7144 w 9525"/>
                <a:gd name="connsiteY0" fmla="*/ 8414 h 9525"/>
                <a:gd name="connsiteX1" fmla="*/ 7144 w 9525"/>
                <a:gd name="connsiteY1" fmla="*/ 8414 h 9525"/>
                <a:gd name="connsiteX2" fmla="*/ 7144 w 9525"/>
                <a:gd name="connsiteY2" fmla="*/ 8414 h 9525"/>
              </a:gdLst>
              <a:ahLst/>
              <a:cxnLst>
                <a:cxn ang="0">
                  <a:pos x="connsiteX0" y="connsiteY0"/>
                </a:cxn>
                <a:cxn ang="0">
                  <a:pos x="connsiteX1" y="connsiteY1"/>
                </a:cxn>
                <a:cxn ang="0">
                  <a:pos x="connsiteX2" y="connsiteY2"/>
                </a:cxn>
              </a:cxnLst>
              <a:rect l="l" t="t" r="r" b="b"/>
              <a:pathLst>
                <a:path w="9525" h="9525">
                  <a:moveTo>
                    <a:pt x="7144" y="8414"/>
                  </a:moveTo>
                  <a:cubicBezTo>
                    <a:pt x="7144" y="8414"/>
                    <a:pt x="9049" y="5556"/>
                    <a:pt x="7144" y="8414"/>
                  </a:cubicBezTo>
                  <a:lnTo>
                    <a:pt x="7144" y="8414"/>
                  </a:lnTo>
                  <a:close/>
                </a:path>
              </a:pathLst>
            </a:custGeom>
            <a:grpFill/>
            <a:ln w="9525" cap="flat">
              <a:noFill/>
              <a:prstDash val="solid"/>
              <a:miter/>
            </a:ln>
          </p:spPr>
          <p:txBody>
            <a:bodyPr rtlCol="0" anchor="ctr"/>
            <a:lstStyle/>
            <a:p>
              <a:endParaRPr lang="en-US">
                <a:solidFill>
                  <a:prstClr val="black"/>
                </a:solidFill>
              </a:endParaRPr>
            </a:p>
          </p:txBody>
        </p:sp>
        <p:sp>
          <p:nvSpPr>
            <p:cNvPr id="1227" name="Freeform: Shape 1226">
              <a:extLst>
                <a:ext uri="{FF2B5EF4-FFF2-40B4-BE49-F238E27FC236}">
                  <a16:creationId xmlns:a16="http://schemas.microsoft.com/office/drawing/2014/main" xmlns="" id="{4AE347F6-AD8F-45B3-94FD-0748CB2775AB}"/>
                </a:ext>
              </a:extLst>
            </p:cNvPr>
            <p:cNvSpPr/>
            <p:nvPr/>
          </p:nvSpPr>
          <p:spPr>
            <a:xfrm>
              <a:off x="7688909" y="910113"/>
              <a:ext cx="9525" cy="9525"/>
            </a:xfrm>
            <a:custGeom>
              <a:avLst/>
              <a:gdLst>
                <a:gd name="connsiteX0" fmla="*/ 8244 w 9525"/>
                <a:gd name="connsiteY0" fmla="*/ 7144 h 9525"/>
                <a:gd name="connsiteX1" fmla="*/ 8244 w 9525"/>
                <a:gd name="connsiteY1" fmla="*/ 7144 h 9525"/>
                <a:gd name="connsiteX2" fmla="*/ 8244 w 9525"/>
                <a:gd name="connsiteY2" fmla="*/ 7144 h 9525"/>
              </a:gdLst>
              <a:ahLst/>
              <a:cxnLst>
                <a:cxn ang="0">
                  <a:pos x="connsiteX0" y="connsiteY0"/>
                </a:cxn>
                <a:cxn ang="0">
                  <a:pos x="connsiteX1" y="connsiteY1"/>
                </a:cxn>
                <a:cxn ang="0">
                  <a:pos x="connsiteX2" y="connsiteY2"/>
                </a:cxn>
              </a:cxnLst>
              <a:rect l="l" t="t" r="r" b="b"/>
              <a:pathLst>
                <a:path w="9525" h="9525">
                  <a:moveTo>
                    <a:pt x="8244" y="7144"/>
                  </a:moveTo>
                  <a:cubicBezTo>
                    <a:pt x="4434" y="7144"/>
                    <a:pt x="12054" y="13811"/>
                    <a:pt x="8244" y="7144"/>
                  </a:cubicBezTo>
                  <a:lnTo>
                    <a:pt x="8244" y="7144"/>
                  </a:lnTo>
                  <a:close/>
                </a:path>
              </a:pathLst>
            </a:custGeom>
            <a:grpFill/>
            <a:ln w="9525" cap="flat">
              <a:noFill/>
              <a:prstDash val="solid"/>
              <a:miter/>
            </a:ln>
          </p:spPr>
          <p:txBody>
            <a:bodyPr rtlCol="0" anchor="ctr"/>
            <a:lstStyle/>
            <a:p>
              <a:endParaRPr lang="en-US">
                <a:solidFill>
                  <a:prstClr val="black"/>
                </a:solidFill>
              </a:endParaRPr>
            </a:p>
          </p:txBody>
        </p:sp>
        <p:sp>
          <p:nvSpPr>
            <p:cNvPr id="1228" name="Freeform: Shape 1227">
              <a:extLst>
                <a:ext uri="{FF2B5EF4-FFF2-40B4-BE49-F238E27FC236}">
                  <a16:creationId xmlns:a16="http://schemas.microsoft.com/office/drawing/2014/main" xmlns="" id="{A79C1CB6-797F-4A89-9FC5-ACEA1DF02509}"/>
                </a:ext>
              </a:extLst>
            </p:cNvPr>
            <p:cNvSpPr/>
            <p:nvPr/>
          </p:nvSpPr>
          <p:spPr>
            <a:xfrm>
              <a:off x="6845141" y="10129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29" name="Freeform: Shape 1228">
              <a:extLst>
                <a:ext uri="{FF2B5EF4-FFF2-40B4-BE49-F238E27FC236}">
                  <a16:creationId xmlns:a16="http://schemas.microsoft.com/office/drawing/2014/main" xmlns="" id="{0E7BA09F-E712-4026-987D-6E7806FB82EE}"/>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0" name="Freeform: Shape 1229">
              <a:extLst>
                <a:ext uri="{FF2B5EF4-FFF2-40B4-BE49-F238E27FC236}">
                  <a16:creationId xmlns:a16="http://schemas.microsoft.com/office/drawing/2014/main" xmlns="" id="{3A535AF4-7E8B-4C87-9F20-326E5CBD67F7}"/>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1" name="Freeform: Shape 1230">
              <a:extLst>
                <a:ext uri="{FF2B5EF4-FFF2-40B4-BE49-F238E27FC236}">
                  <a16:creationId xmlns:a16="http://schemas.microsoft.com/office/drawing/2014/main" xmlns="" id="{B8EB9703-20A8-49F2-9531-0F0793E82697}"/>
                </a:ext>
              </a:extLst>
            </p:cNvPr>
            <p:cNvSpPr/>
            <p:nvPr/>
          </p:nvSpPr>
          <p:spPr>
            <a:xfrm>
              <a:off x="7231856" y="928211"/>
              <a:ext cx="9525" cy="19050"/>
            </a:xfrm>
            <a:custGeom>
              <a:avLst/>
              <a:gdLst>
                <a:gd name="connsiteX0" fmla="*/ 9049 w 9525"/>
                <a:gd name="connsiteY0" fmla="*/ 12859 h 19050"/>
                <a:gd name="connsiteX1" fmla="*/ 7144 w 9525"/>
                <a:gd name="connsiteY1" fmla="*/ 7144 h 19050"/>
                <a:gd name="connsiteX2" fmla="*/ 9049 w 9525"/>
                <a:gd name="connsiteY2" fmla="*/ 12859 h 19050"/>
              </a:gdLst>
              <a:ahLst/>
              <a:cxnLst>
                <a:cxn ang="0">
                  <a:pos x="connsiteX0" y="connsiteY0"/>
                </a:cxn>
                <a:cxn ang="0">
                  <a:pos x="connsiteX1" y="connsiteY1"/>
                </a:cxn>
                <a:cxn ang="0">
                  <a:pos x="connsiteX2" y="connsiteY2"/>
                </a:cxn>
              </a:cxnLst>
              <a:rect l="l" t="t" r="r" b="b"/>
              <a:pathLst>
                <a:path w="9525" h="19050">
                  <a:moveTo>
                    <a:pt x="9049" y="12859"/>
                  </a:moveTo>
                  <a:cubicBezTo>
                    <a:pt x="8096" y="11906"/>
                    <a:pt x="10954" y="7144"/>
                    <a:pt x="7144" y="7144"/>
                  </a:cubicBezTo>
                  <a:cubicBezTo>
                    <a:pt x="10954" y="8096"/>
                    <a:pt x="4286" y="10954"/>
                    <a:pt x="904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232" name="Freeform: Shape 1231">
              <a:extLst>
                <a:ext uri="{FF2B5EF4-FFF2-40B4-BE49-F238E27FC236}">
                  <a16:creationId xmlns:a16="http://schemas.microsoft.com/office/drawing/2014/main" xmlns="" id="{62181469-9E68-4B9A-BD13-BE7BDD0F7C7D}"/>
                </a:ext>
              </a:extLst>
            </p:cNvPr>
            <p:cNvSpPr/>
            <p:nvPr/>
          </p:nvSpPr>
          <p:spPr>
            <a:xfrm>
              <a:off x="7233761" y="93392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3" name="Freeform: Shape 1232">
              <a:extLst>
                <a:ext uri="{FF2B5EF4-FFF2-40B4-BE49-F238E27FC236}">
                  <a16:creationId xmlns:a16="http://schemas.microsoft.com/office/drawing/2014/main" xmlns="" id="{A3DCAC3E-1153-4F9F-8CF1-BFA20B7A1080}"/>
                </a:ext>
              </a:extLst>
            </p:cNvPr>
            <p:cNvSpPr/>
            <p:nvPr/>
          </p:nvSpPr>
          <p:spPr>
            <a:xfrm>
              <a:off x="6933898" y="992028"/>
              <a:ext cx="9525" cy="9525"/>
            </a:xfrm>
            <a:custGeom>
              <a:avLst/>
              <a:gdLst>
                <a:gd name="connsiteX0" fmla="*/ 8875 w 9525"/>
                <a:gd name="connsiteY0" fmla="*/ 10001 h 9525"/>
                <a:gd name="connsiteX1" fmla="*/ 7922 w 9525"/>
                <a:gd name="connsiteY1" fmla="*/ 7144 h 9525"/>
                <a:gd name="connsiteX2" fmla="*/ 8875 w 9525"/>
                <a:gd name="connsiteY2" fmla="*/ 10001 h 9525"/>
              </a:gdLst>
              <a:ahLst/>
              <a:cxnLst>
                <a:cxn ang="0">
                  <a:pos x="connsiteX0" y="connsiteY0"/>
                </a:cxn>
                <a:cxn ang="0">
                  <a:pos x="connsiteX1" y="connsiteY1"/>
                </a:cxn>
                <a:cxn ang="0">
                  <a:pos x="connsiteX2" y="connsiteY2"/>
                </a:cxn>
              </a:cxnLst>
              <a:rect l="l" t="t" r="r" b="b"/>
              <a:pathLst>
                <a:path w="9525" h="9525">
                  <a:moveTo>
                    <a:pt x="8875" y="10001"/>
                  </a:moveTo>
                  <a:cubicBezTo>
                    <a:pt x="7922" y="9049"/>
                    <a:pt x="7922" y="8096"/>
                    <a:pt x="7922" y="7144"/>
                  </a:cubicBezTo>
                  <a:cubicBezTo>
                    <a:pt x="8875" y="9049"/>
                    <a:pt x="5065" y="10001"/>
                    <a:pt x="8875"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234" name="Freeform: Shape 1233">
              <a:extLst>
                <a:ext uri="{FF2B5EF4-FFF2-40B4-BE49-F238E27FC236}">
                  <a16:creationId xmlns:a16="http://schemas.microsoft.com/office/drawing/2014/main" xmlns="" id="{3ACB2B20-2B5A-4643-8F06-B6CB6A3C8905}"/>
                </a:ext>
              </a:extLst>
            </p:cNvPr>
            <p:cNvSpPr/>
            <p:nvPr/>
          </p:nvSpPr>
          <p:spPr>
            <a:xfrm>
              <a:off x="7738586" y="9444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5" name="Freeform: Shape 1234">
              <a:extLst>
                <a:ext uri="{FF2B5EF4-FFF2-40B4-BE49-F238E27FC236}">
                  <a16:creationId xmlns:a16="http://schemas.microsoft.com/office/drawing/2014/main" xmlns="" id="{9F5549A9-F109-4DAD-AD3A-45A4ED9B0AC0}"/>
                </a:ext>
              </a:extLst>
            </p:cNvPr>
            <p:cNvSpPr/>
            <p:nvPr/>
          </p:nvSpPr>
          <p:spPr>
            <a:xfrm>
              <a:off x="6981900" y="942369"/>
              <a:ext cx="9525" cy="9525"/>
            </a:xfrm>
            <a:custGeom>
              <a:avLst/>
              <a:gdLst>
                <a:gd name="connsiteX0" fmla="*/ 7544 w 9525"/>
                <a:gd name="connsiteY0" fmla="*/ 7273 h 9525"/>
                <a:gd name="connsiteX1" fmla="*/ 7544 w 9525"/>
                <a:gd name="connsiteY1" fmla="*/ 7273 h 9525"/>
                <a:gd name="connsiteX2" fmla="*/ 7544 w 9525"/>
                <a:gd name="connsiteY2" fmla="*/ 7273 h 9525"/>
              </a:gdLst>
              <a:ahLst/>
              <a:cxnLst>
                <a:cxn ang="0">
                  <a:pos x="connsiteX0" y="connsiteY0"/>
                </a:cxn>
                <a:cxn ang="0">
                  <a:pos x="connsiteX1" y="connsiteY1"/>
                </a:cxn>
                <a:cxn ang="0">
                  <a:pos x="connsiteX2" y="connsiteY2"/>
                </a:cxn>
              </a:cxnLst>
              <a:rect l="l" t="t" r="r" b="b"/>
              <a:pathLst>
                <a:path w="9525" h="9525">
                  <a:moveTo>
                    <a:pt x="7544" y="7273"/>
                  </a:moveTo>
                  <a:cubicBezTo>
                    <a:pt x="5640" y="11083"/>
                    <a:pt x="11355" y="6320"/>
                    <a:pt x="7544" y="7273"/>
                  </a:cubicBezTo>
                  <a:lnTo>
                    <a:pt x="7544" y="7273"/>
                  </a:lnTo>
                  <a:close/>
                </a:path>
              </a:pathLst>
            </a:custGeom>
            <a:grpFill/>
            <a:ln w="9525" cap="flat">
              <a:noFill/>
              <a:prstDash val="solid"/>
              <a:miter/>
            </a:ln>
          </p:spPr>
          <p:txBody>
            <a:bodyPr rtlCol="0" anchor="ctr"/>
            <a:lstStyle/>
            <a:p>
              <a:endParaRPr lang="en-US">
                <a:solidFill>
                  <a:prstClr val="black"/>
                </a:solidFill>
              </a:endParaRPr>
            </a:p>
          </p:txBody>
        </p:sp>
        <p:sp>
          <p:nvSpPr>
            <p:cNvPr id="1236" name="Freeform: Shape 1235">
              <a:extLst>
                <a:ext uri="{FF2B5EF4-FFF2-40B4-BE49-F238E27FC236}">
                  <a16:creationId xmlns:a16="http://schemas.microsoft.com/office/drawing/2014/main" xmlns="" id="{8116A47B-30D1-4C39-8871-C61906F52454}"/>
                </a:ext>
              </a:extLst>
            </p:cNvPr>
            <p:cNvSpPr/>
            <p:nvPr/>
          </p:nvSpPr>
          <p:spPr>
            <a:xfrm>
              <a:off x="6844189" y="913278"/>
              <a:ext cx="914400" cy="352425"/>
            </a:xfrm>
            <a:custGeom>
              <a:avLst/>
              <a:gdLst>
                <a:gd name="connsiteX0" fmla="*/ 910114 w 914400"/>
                <a:gd name="connsiteY0" fmla="*/ 31601 h 352425"/>
                <a:gd name="connsiteX1" fmla="*/ 816769 w 914400"/>
                <a:gd name="connsiteY1" fmla="*/ 21124 h 352425"/>
                <a:gd name="connsiteX2" fmla="*/ 796767 w 914400"/>
                <a:gd name="connsiteY2" fmla="*/ 18267 h 352425"/>
                <a:gd name="connsiteX3" fmla="*/ 768192 w 914400"/>
                <a:gd name="connsiteY3" fmla="*/ 19219 h 352425"/>
                <a:gd name="connsiteX4" fmla="*/ 768192 w 914400"/>
                <a:gd name="connsiteY4" fmla="*/ 17314 h 352425"/>
                <a:gd name="connsiteX5" fmla="*/ 768192 w 914400"/>
                <a:gd name="connsiteY5" fmla="*/ 19219 h 352425"/>
                <a:gd name="connsiteX6" fmla="*/ 613886 w 914400"/>
                <a:gd name="connsiteY6" fmla="*/ 14456 h 352425"/>
                <a:gd name="connsiteX7" fmla="*/ 620554 w 914400"/>
                <a:gd name="connsiteY7" fmla="*/ 18267 h 352425"/>
                <a:gd name="connsiteX8" fmla="*/ 440531 w 914400"/>
                <a:gd name="connsiteY8" fmla="*/ 21124 h 352425"/>
                <a:gd name="connsiteX9" fmla="*/ 163354 w 914400"/>
                <a:gd name="connsiteY9" fmla="*/ 35411 h 352425"/>
                <a:gd name="connsiteX10" fmla="*/ 142399 w 914400"/>
                <a:gd name="connsiteY10" fmla="*/ 40174 h 352425"/>
                <a:gd name="connsiteX11" fmla="*/ 7144 w 914400"/>
                <a:gd name="connsiteY11" fmla="*/ 104944 h 352425"/>
                <a:gd name="connsiteX12" fmla="*/ 18574 w 914400"/>
                <a:gd name="connsiteY12" fmla="*/ 115421 h 352425"/>
                <a:gd name="connsiteX13" fmla="*/ 20479 w 914400"/>
                <a:gd name="connsiteY13" fmla="*/ 112564 h 352425"/>
                <a:gd name="connsiteX14" fmla="*/ 76676 w 914400"/>
                <a:gd name="connsiteY14" fmla="*/ 94467 h 352425"/>
                <a:gd name="connsiteX15" fmla="*/ 99536 w 914400"/>
                <a:gd name="connsiteY15" fmla="*/ 80179 h 352425"/>
                <a:gd name="connsiteX16" fmla="*/ 106204 w 914400"/>
                <a:gd name="connsiteY16" fmla="*/ 81131 h 352425"/>
                <a:gd name="connsiteX17" fmla="*/ 101441 w 914400"/>
                <a:gd name="connsiteY17" fmla="*/ 89704 h 352425"/>
                <a:gd name="connsiteX18" fmla="*/ 156686 w 914400"/>
                <a:gd name="connsiteY18" fmla="*/ 96371 h 352425"/>
                <a:gd name="connsiteX19" fmla="*/ 112871 w 914400"/>
                <a:gd name="connsiteY19" fmla="*/ 111611 h 352425"/>
                <a:gd name="connsiteX20" fmla="*/ 144304 w 914400"/>
                <a:gd name="connsiteY20" fmla="*/ 213529 h 352425"/>
                <a:gd name="connsiteX21" fmla="*/ 339566 w 914400"/>
                <a:gd name="connsiteY21" fmla="*/ 336401 h 352425"/>
                <a:gd name="connsiteX22" fmla="*/ 423386 w 914400"/>
                <a:gd name="connsiteY22" fmla="*/ 348784 h 352425"/>
                <a:gd name="connsiteX23" fmla="*/ 493871 w 914400"/>
                <a:gd name="connsiteY23" fmla="*/ 305921 h 352425"/>
                <a:gd name="connsiteX24" fmla="*/ 644367 w 914400"/>
                <a:gd name="connsiteY24" fmla="*/ 238294 h 352425"/>
                <a:gd name="connsiteX25" fmla="*/ 702469 w 914400"/>
                <a:gd name="connsiteY25" fmla="*/ 225911 h 352425"/>
                <a:gd name="connsiteX26" fmla="*/ 772001 w 914400"/>
                <a:gd name="connsiteY26" fmla="*/ 149711 h 352425"/>
                <a:gd name="connsiteX27" fmla="*/ 791051 w 914400"/>
                <a:gd name="connsiteY27" fmla="*/ 85894 h 352425"/>
                <a:gd name="connsiteX28" fmla="*/ 746284 w 914400"/>
                <a:gd name="connsiteY28" fmla="*/ 54461 h 352425"/>
                <a:gd name="connsiteX29" fmla="*/ 613886 w 914400"/>
                <a:gd name="connsiteY29" fmla="*/ 59224 h 352425"/>
                <a:gd name="connsiteX30" fmla="*/ 792004 w 914400"/>
                <a:gd name="connsiteY30" fmla="*/ 27792 h 352425"/>
                <a:gd name="connsiteX31" fmla="*/ 908209 w 914400"/>
                <a:gd name="connsiteY31" fmla="*/ 33506 h 352425"/>
                <a:gd name="connsiteX32" fmla="*/ 910114 w 914400"/>
                <a:gd name="connsiteY32" fmla="*/ 31601 h 352425"/>
                <a:gd name="connsiteX33" fmla="*/ 150971 w 914400"/>
                <a:gd name="connsiteY33" fmla="*/ 56367 h 352425"/>
                <a:gd name="connsiteX34" fmla="*/ 150971 w 914400"/>
                <a:gd name="connsiteY34" fmla="*/ 56367 h 352425"/>
                <a:gd name="connsiteX35" fmla="*/ 150971 w 914400"/>
                <a:gd name="connsiteY35" fmla="*/ 56367 h 352425"/>
                <a:gd name="connsiteX36" fmla="*/ 157639 w 914400"/>
                <a:gd name="connsiteY36" fmla="*/ 57319 h 352425"/>
                <a:gd name="connsiteX37" fmla="*/ 157639 w 914400"/>
                <a:gd name="connsiteY37" fmla="*/ 57319 h 352425"/>
                <a:gd name="connsiteX38" fmla="*/ 157639 w 914400"/>
                <a:gd name="connsiteY38" fmla="*/ 57319 h 35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14400" h="352425">
                  <a:moveTo>
                    <a:pt x="910114" y="31601"/>
                  </a:moveTo>
                  <a:cubicBezTo>
                    <a:pt x="903446" y="18267"/>
                    <a:pt x="830104" y="13504"/>
                    <a:pt x="816769" y="21124"/>
                  </a:cubicBezTo>
                  <a:cubicBezTo>
                    <a:pt x="812959" y="8742"/>
                    <a:pt x="810101" y="15409"/>
                    <a:pt x="796767" y="18267"/>
                  </a:cubicBezTo>
                  <a:cubicBezTo>
                    <a:pt x="788194" y="19219"/>
                    <a:pt x="778669" y="19219"/>
                    <a:pt x="768192" y="19219"/>
                  </a:cubicBezTo>
                  <a:lnTo>
                    <a:pt x="768192" y="17314"/>
                  </a:lnTo>
                  <a:cubicBezTo>
                    <a:pt x="767239" y="18267"/>
                    <a:pt x="768192" y="18267"/>
                    <a:pt x="768192" y="19219"/>
                  </a:cubicBezTo>
                  <a:cubicBezTo>
                    <a:pt x="711994" y="17314"/>
                    <a:pt x="634842" y="-3641"/>
                    <a:pt x="613886" y="14456"/>
                  </a:cubicBezTo>
                  <a:cubicBezTo>
                    <a:pt x="621506" y="13504"/>
                    <a:pt x="617696" y="13504"/>
                    <a:pt x="620554" y="18267"/>
                  </a:cubicBezTo>
                  <a:cubicBezTo>
                    <a:pt x="609124" y="1121"/>
                    <a:pt x="455771" y="15409"/>
                    <a:pt x="440531" y="21124"/>
                  </a:cubicBezTo>
                  <a:cubicBezTo>
                    <a:pt x="425291" y="50651"/>
                    <a:pt x="164306" y="33506"/>
                    <a:pt x="163354" y="35411"/>
                  </a:cubicBezTo>
                  <a:cubicBezTo>
                    <a:pt x="159544" y="37317"/>
                    <a:pt x="141446" y="38269"/>
                    <a:pt x="142399" y="40174"/>
                  </a:cubicBezTo>
                  <a:cubicBezTo>
                    <a:pt x="122396" y="22076"/>
                    <a:pt x="34766" y="106849"/>
                    <a:pt x="7144" y="104944"/>
                  </a:cubicBezTo>
                  <a:cubicBezTo>
                    <a:pt x="10001" y="106849"/>
                    <a:pt x="16669" y="115421"/>
                    <a:pt x="18574" y="115421"/>
                  </a:cubicBezTo>
                  <a:cubicBezTo>
                    <a:pt x="19526" y="114469"/>
                    <a:pt x="20479" y="113517"/>
                    <a:pt x="20479" y="112564"/>
                  </a:cubicBezTo>
                  <a:cubicBezTo>
                    <a:pt x="28099" y="108754"/>
                    <a:pt x="72866" y="95419"/>
                    <a:pt x="76676" y="94467"/>
                  </a:cubicBezTo>
                  <a:cubicBezTo>
                    <a:pt x="78581" y="93514"/>
                    <a:pt x="98584" y="83989"/>
                    <a:pt x="99536" y="80179"/>
                  </a:cubicBezTo>
                  <a:cubicBezTo>
                    <a:pt x="102394" y="80179"/>
                    <a:pt x="107156" y="81131"/>
                    <a:pt x="106204" y="81131"/>
                  </a:cubicBezTo>
                  <a:cubicBezTo>
                    <a:pt x="108109" y="92561"/>
                    <a:pt x="94774" y="76369"/>
                    <a:pt x="101441" y="89704"/>
                  </a:cubicBezTo>
                  <a:cubicBezTo>
                    <a:pt x="118586" y="92561"/>
                    <a:pt x="136684" y="94467"/>
                    <a:pt x="156686" y="96371"/>
                  </a:cubicBezTo>
                  <a:cubicBezTo>
                    <a:pt x="133826" y="103992"/>
                    <a:pt x="112871" y="111611"/>
                    <a:pt x="112871" y="111611"/>
                  </a:cubicBezTo>
                  <a:lnTo>
                    <a:pt x="144304" y="213529"/>
                  </a:lnTo>
                  <a:lnTo>
                    <a:pt x="339566" y="336401"/>
                  </a:lnTo>
                  <a:lnTo>
                    <a:pt x="423386" y="348784"/>
                  </a:lnTo>
                  <a:lnTo>
                    <a:pt x="493871" y="305921"/>
                  </a:lnTo>
                  <a:lnTo>
                    <a:pt x="644367" y="238294"/>
                  </a:lnTo>
                  <a:cubicBezTo>
                    <a:pt x="644367" y="238294"/>
                    <a:pt x="692944" y="229721"/>
                    <a:pt x="702469" y="225911"/>
                  </a:cubicBezTo>
                  <a:cubicBezTo>
                    <a:pt x="711994" y="223054"/>
                    <a:pt x="762476" y="159236"/>
                    <a:pt x="772001" y="149711"/>
                  </a:cubicBezTo>
                  <a:cubicBezTo>
                    <a:pt x="781526" y="140186"/>
                    <a:pt x="791051" y="85894"/>
                    <a:pt x="791051" y="85894"/>
                  </a:cubicBezTo>
                  <a:cubicBezTo>
                    <a:pt x="791051" y="85894"/>
                    <a:pt x="765334" y="54461"/>
                    <a:pt x="746284" y="54461"/>
                  </a:cubicBezTo>
                  <a:cubicBezTo>
                    <a:pt x="740569" y="54461"/>
                    <a:pt x="686276" y="56367"/>
                    <a:pt x="613886" y="59224"/>
                  </a:cubicBezTo>
                  <a:cubicBezTo>
                    <a:pt x="686276" y="47794"/>
                    <a:pt x="749142" y="36364"/>
                    <a:pt x="792004" y="27792"/>
                  </a:cubicBezTo>
                  <a:cubicBezTo>
                    <a:pt x="812006" y="23981"/>
                    <a:pt x="890111" y="36364"/>
                    <a:pt x="908209" y="33506"/>
                  </a:cubicBezTo>
                  <a:cubicBezTo>
                    <a:pt x="908209" y="33506"/>
                    <a:pt x="908209" y="32554"/>
                    <a:pt x="910114" y="31601"/>
                  </a:cubicBezTo>
                  <a:close/>
                  <a:moveTo>
                    <a:pt x="150971" y="56367"/>
                  </a:moveTo>
                  <a:cubicBezTo>
                    <a:pt x="150019" y="56367"/>
                    <a:pt x="147161" y="57319"/>
                    <a:pt x="150971" y="56367"/>
                  </a:cubicBezTo>
                  <a:lnTo>
                    <a:pt x="150971" y="56367"/>
                  </a:lnTo>
                  <a:close/>
                  <a:moveTo>
                    <a:pt x="157639" y="57319"/>
                  </a:moveTo>
                  <a:cubicBezTo>
                    <a:pt x="153829" y="56367"/>
                    <a:pt x="154781" y="54461"/>
                    <a:pt x="157639" y="57319"/>
                  </a:cubicBezTo>
                  <a:lnTo>
                    <a:pt x="157639" y="57319"/>
                  </a:lnTo>
                  <a:close/>
                </a:path>
              </a:pathLst>
            </a:custGeom>
            <a:grpFill/>
            <a:ln w="9525" cap="flat">
              <a:noFill/>
              <a:prstDash val="solid"/>
              <a:miter/>
            </a:ln>
          </p:spPr>
          <p:txBody>
            <a:bodyPr rtlCol="0" anchor="ctr"/>
            <a:lstStyle/>
            <a:p>
              <a:endParaRPr lang="en-US">
                <a:solidFill>
                  <a:prstClr val="black"/>
                </a:solidFill>
              </a:endParaRPr>
            </a:p>
          </p:txBody>
        </p:sp>
        <p:sp>
          <p:nvSpPr>
            <p:cNvPr id="1237" name="Freeform: Shape 1236">
              <a:extLst>
                <a:ext uri="{FF2B5EF4-FFF2-40B4-BE49-F238E27FC236}">
                  <a16:creationId xmlns:a16="http://schemas.microsoft.com/office/drawing/2014/main" xmlns="" id="{A06D4FBF-1E1A-4864-A32D-B4FBA69802E6}"/>
                </a:ext>
              </a:extLst>
            </p:cNvPr>
            <p:cNvSpPr/>
            <p:nvPr/>
          </p:nvSpPr>
          <p:spPr>
            <a:xfrm>
              <a:off x="7747738" y="937166"/>
              <a:ext cx="9525" cy="9525"/>
            </a:xfrm>
            <a:custGeom>
              <a:avLst/>
              <a:gdLst>
                <a:gd name="connsiteX0" fmla="*/ 9422 w 9525"/>
                <a:gd name="connsiteY0" fmla="*/ 7713 h 9525"/>
                <a:gd name="connsiteX1" fmla="*/ 7517 w 9525"/>
                <a:gd name="connsiteY1" fmla="*/ 9618 h 9525"/>
                <a:gd name="connsiteX2" fmla="*/ 9422 w 9525"/>
                <a:gd name="connsiteY2" fmla="*/ 7713 h 9525"/>
              </a:gdLst>
              <a:ahLst/>
              <a:cxnLst>
                <a:cxn ang="0">
                  <a:pos x="connsiteX0" y="connsiteY0"/>
                </a:cxn>
                <a:cxn ang="0">
                  <a:pos x="connsiteX1" y="connsiteY1"/>
                </a:cxn>
                <a:cxn ang="0">
                  <a:pos x="connsiteX2" y="connsiteY2"/>
                </a:cxn>
              </a:cxnLst>
              <a:rect l="l" t="t" r="r" b="b"/>
              <a:pathLst>
                <a:path w="9525" h="9525">
                  <a:moveTo>
                    <a:pt x="9422" y="7713"/>
                  </a:moveTo>
                  <a:cubicBezTo>
                    <a:pt x="7517" y="6761"/>
                    <a:pt x="6565" y="6761"/>
                    <a:pt x="7517" y="9618"/>
                  </a:cubicBezTo>
                  <a:cubicBezTo>
                    <a:pt x="9422" y="8666"/>
                    <a:pt x="9422" y="8666"/>
                    <a:pt x="9422"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38" name="Freeform: Shape 1237">
              <a:extLst>
                <a:ext uri="{FF2B5EF4-FFF2-40B4-BE49-F238E27FC236}">
                  <a16:creationId xmlns:a16="http://schemas.microsoft.com/office/drawing/2014/main" xmlns="" id="{B41E650B-A2A7-4878-A03A-AE986EE2F600}"/>
                </a:ext>
              </a:extLst>
            </p:cNvPr>
            <p:cNvSpPr/>
            <p:nvPr/>
          </p:nvSpPr>
          <p:spPr>
            <a:xfrm>
              <a:off x="7747159" y="939641"/>
              <a:ext cx="9525" cy="9525"/>
            </a:xfrm>
            <a:custGeom>
              <a:avLst/>
              <a:gdLst>
                <a:gd name="connsiteX0" fmla="*/ 9049 w 9525"/>
                <a:gd name="connsiteY0" fmla="*/ 7144 h 9525"/>
                <a:gd name="connsiteX1" fmla="*/ 7144 w 9525"/>
                <a:gd name="connsiteY1" fmla="*/ 7144 h 9525"/>
                <a:gd name="connsiteX2" fmla="*/ 9049 w 9525"/>
                <a:gd name="connsiteY2" fmla="*/ 7144 h 9525"/>
                <a:gd name="connsiteX3" fmla="*/ 9049 w 9525"/>
                <a:gd name="connsiteY3" fmla="*/ 7144 h 9525"/>
              </a:gdLst>
              <a:ahLst/>
              <a:cxnLst>
                <a:cxn ang="0">
                  <a:pos x="connsiteX0" y="connsiteY0"/>
                </a:cxn>
                <a:cxn ang="0">
                  <a:pos x="connsiteX1" y="connsiteY1"/>
                </a:cxn>
                <a:cxn ang="0">
                  <a:pos x="connsiteX2" y="connsiteY2"/>
                </a:cxn>
                <a:cxn ang="0">
                  <a:pos x="connsiteX3" y="connsiteY3"/>
                </a:cxn>
              </a:cxnLst>
              <a:rect l="l" t="t" r="r" b="b"/>
              <a:pathLst>
                <a:path w="9525" h="9525">
                  <a:moveTo>
                    <a:pt x="9049" y="7144"/>
                  </a:moveTo>
                  <a:cubicBezTo>
                    <a:pt x="8096" y="7144"/>
                    <a:pt x="8096" y="7144"/>
                    <a:pt x="7144" y="7144"/>
                  </a:cubicBezTo>
                  <a:cubicBezTo>
                    <a:pt x="7144" y="7144"/>
                    <a:pt x="8096" y="7144"/>
                    <a:pt x="9049" y="7144"/>
                  </a:cubicBezTo>
                  <a:cubicBezTo>
                    <a:pt x="9049"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9" name="Freeform: Shape 1238">
              <a:extLst>
                <a:ext uri="{FF2B5EF4-FFF2-40B4-BE49-F238E27FC236}">
                  <a16:creationId xmlns:a16="http://schemas.microsoft.com/office/drawing/2014/main" xmlns="" id="{62F61B45-2FBD-4818-A1B6-CE1DE5CBE013}"/>
                </a:ext>
              </a:extLst>
            </p:cNvPr>
            <p:cNvSpPr/>
            <p:nvPr/>
          </p:nvSpPr>
          <p:spPr>
            <a:xfrm>
              <a:off x="6913721" y="10015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0" name="Freeform: Shape 1239">
              <a:extLst>
                <a:ext uri="{FF2B5EF4-FFF2-40B4-BE49-F238E27FC236}">
                  <a16:creationId xmlns:a16="http://schemas.microsoft.com/office/drawing/2014/main" xmlns="" id="{7D3D9B2D-4456-46F3-8ED4-AC3C8BC85926}"/>
                </a:ext>
              </a:extLst>
            </p:cNvPr>
            <p:cNvSpPr/>
            <p:nvPr/>
          </p:nvSpPr>
          <p:spPr>
            <a:xfrm>
              <a:off x="6843236" y="101107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1" name="Freeform: Shape 1240">
              <a:extLst>
                <a:ext uri="{FF2B5EF4-FFF2-40B4-BE49-F238E27FC236}">
                  <a16:creationId xmlns:a16="http://schemas.microsoft.com/office/drawing/2014/main" xmlns="" id="{72435DFF-A762-4495-A07D-750572ECEEB0}"/>
                </a:ext>
              </a:extLst>
            </p:cNvPr>
            <p:cNvSpPr/>
            <p:nvPr/>
          </p:nvSpPr>
          <p:spPr>
            <a:xfrm>
              <a:off x="7633811" y="9234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2" name="Freeform: Shape 1241">
              <a:extLst>
                <a:ext uri="{FF2B5EF4-FFF2-40B4-BE49-F238E27FC236}">
                  <a16:creationId xmlns:a16="http://schemas.microsoft.com/office/drawing/2014/main" xmlns="" id="{8960A708-4535-466D-99C1-7E160C39C60C}"/>
                </a:ext>
              </a:extLst>
            </p:cNvPr>
            <p:cNvSpPr/>
            <p:nvPr/>
          </p:nvSpPr>
          <p:spPr>
            <a:xfrm>
              <a:off x="7698581" y="922707"/>
              <a:ext cx="9525" cy="9525"/>
            </a:xfrm>
            <a:custGeom>
              <a:avLst/>
              <a:gdLst>
                <a:gd name="connsiteX0" fmla="*/ 7144 w 9525"/>
                <a:gd name="connsiteY0" fmla="*/ 8837 h 9525"/>
                <a:gd name="connsiteX1" fmla="*/ 7144 w 9525"/>
                <a:gd name="connsiteY1" fmla="*/ 8837 h 9525"/>
                <a:gd name="connsiteX2" fmla="*/ 7144 w 9525"/>
                <a:gd name="connsiteY2" fmla="*/ 8837 h 9525"/>
              </a:gdLst>
              <a:ahLst/>
              <a:cxnLst>
                <a:cxn ang="0">
                  <a:pos x="connsiteX0" y="connsiteY0"/>
                </a:cxn>
                <a:cxn ang="0">
                  <a:pos x="connsiteX1" y="connsiteY1"/>
                </a:cxn>
                <a:cxn ang="0">
                  <a:pos x="connsiteX2" y="connsiteY2"/>
                </a:cxn>
              </a:cxnLst>
              <a:rect l="l" t="t" r="r" b="b"/>
              <a:pathLst>
                <a:path w="9525" h="9525">
                  <a:moveTo>
                    <a:pt x="7144" y="8837"/>
                  </a:moveTo>
                  <a:cubicBezTo>
                    <a:pt x="7144" y="8837"/>
                    <a:pt x="7144" y="5027"/>
                    <a:pt x="7144" y="8837"/>
                  </a:cubicBezTo>
                  <a:lnTo>
                    <a:pt x="7144" y="8837"/>
                  </a:lnTo>
                  <a:close/>
                </a:path>
              </a:pathLst>
            </a:custGeom>
            <a:grpFill/>
            <a:ln w="9525" cap="flat">
              <a:noFill/>
              <a:prstDash val="solid"/>
              <a:miter/>
            </a:ln>
          </p:spPr>
          <p:txBody>
            <a:bodyPr rtlCol="0" anchor="ctr"/>
            <a:lstStyle/>
            <a:p>
              <a:endParaRPr lang="en-US">
                <a:solidFill>
                  <a:prstClr val="black"/>
                </a:solidFill>
              </a:endParaRPr>
            </a:p>
          </p:txBody>
        </p:sp>
        <p:sp>
          <p:nvSpPr>
            <p:cNvPr id="1243" name="Freeform: Shape 1242">
              <a:extLst>
                <a:ext uri="{FF2B5EF4-FFF2-40B4-BE49-F238E27FC236}">
                  <a16:creationId xmlns:a16="http://schemas.microsoft.com/office/drawing/2014/main" xmlns="" id="{A3DC8101-F1FB-4213-9F31-29EF825DF013}"/>
                </a:ext>
              </a:extLst>
            </p:cNvPr>
            <p:cNvSpPr/>
            <p:nvPr/>
          </p:nvSpPr>
          <p:spPr>
            <a:xfrm>
              <a:off x="7749064" y="943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4" name="Freeform: Shape 1243">
              <a:extLst>
                <a:ext uri="{FF2B5EF4-FFF2-40B4-BE49-F238E27FC236}">
                  <a16:creationId xmlns:a16="http://schemas.microsoft.com/office/drawing/2014/main" xmlns="" id="{46447620-2F42-429A-82F5-52BDE0B52C22}"/>
                </a:ext>
              </a:extLst>
            </p:cNvPr>
            <p:cNvSpPr/>
            <p:nvPr/>
          </p:nvSpPr>
          <p:spPr>
            <a:xfrm>
              <a:off x="7750969" y="94154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5" name="Freeform: Shape 1244">
              <a:extLst>
                <a:ext uri="{FF2B5EF4-FFF2-40B4-BE49-F238E27FC236}">
                  <a16:creationId xmlns:a16="http://schemas.microsoft.com/office/drawing/2014/main" xmlns="" id="{691AF23A-CB3A-4050-8AB8-51EC5D8E49E2}"/>
                </a:ext>
              </a:extLst>
            </p:cNvPr>
            <p:cNvSpPr/>
            <p:nvPr/>
          </p:nvSpPr>
          <p:spPr>
            <a:xfrm>
              <a:off x="7729061" y="946837"/>
              <a:ext cx="19050" cy="9525"/>
            </a:xfrm>
            <a:custGeom>
              <a:avLst/>
              <a:gdLst>
                <a:gd name="connsiteX0" fmla="*/ 7144 w 19050"/>
                <a:gd name="connsiteY0" fmla="*/ 7567 h 9525"/>
                <a:gd name="connsiteX1" fmla="*/ 7144 w 19050"/>
                <a:gd name="connsiteY1" fmla="*/ 7567 h 9525"/>
                <a:gd name="connsiteX2" fmla="*/ 7144 w 19050"/>
                <a:gd name="connsiteY2" fmla="*/ 7567 h 9525"/>
              </a:gdLst>
              <a:ahLst/>
              <a:cxnLst>
                <a:cxn ang="0">
                  <a:pos x="connsiteX0" y="connsiteY0"/>
                </a:cxn>
                <a:cxn ang="0">
                  <a:pos x="connsiteX1" y="connsiteY1"/>
                </a:cxn>
                <a:cxn ang="0">
                  <a:pos x="connsiteX2" y="connsiteY2"/>
                </a:cxn>
              </a:cxnLst>
              <a:rect l="l" t="t" r="r" b="b"/>
              <a:pathLst>
                <a:path w="19050" h="9525">
                  <a:moveTo>
                    <a:pt x="7144" y="7567"/>
                  </a:moveTo>
                  <a:cubicBezTo>
                    <a:pt x="7144" y="7567"/>
                    <a:pt x="19526" y="6615"/>
                    <a:pt x="7144" y="7567"/>
                  </a:cubicBezTo>
                  <a:lnTo>
                    <a:pt x="7144" y="7567"/>
                  </a:lnTo>
                  <a:close/>
                </a:path>
              </a:pathLst>
            </a:custGeom>
            <a:grpFill/>
            <a:ln w="9525" cap="flat">
              <a:noFill/>
              <a:prstDash val="solid"/>
              <a:miter/>
            </a:ln>
          </p:spPr>
          <p:txBody>
            <a:bodyPr rtlCol="0" anchor="ctr"/>
            <a:lstStyle/>
            <a:p>
              <a:endParaRPr lang="en-US">
                <a:solidFill>
                  <a:prstClr val="black"/>
                </a:solidFill>
              </a:endParaRPr>
            </a:p>
          </p:txBody>
        </p:sp>
        <p:sp>
          <p:nvSpPr>
            <p:cNvPr id="1246" name="Freeform: Shape 1245">
              <a:extLst>
                <a:ext uri="{FF2B5EF4-FFF2-40B4-BE49-F238E27FC236}">
                  <a16:creationId xmlns:a16="http://schemas.microsoft.com/office/drawing/2014/main" xmlns="" id="{F113FF14-3F6F-4449-A040-3DE9E5F9904B}"/>
                </a:ext>
              </a:extLst>
            </p:cNvPr>
            <p:cNvSpPr/>
            <p:nvPr/>
          </p:nvSpPr>
          <p:spPr>
            <a:xfrm>
              <a:off x="7707154" y="908604"/>
              <a:ext cx="9525" cy="9525"/>
            </a:xfrm>
            <a:custGeom>
              <a:avLst/>
              <a:gdLst>
                <a:gd name="connsiteX0" fmla="*/ 7144 w 9525"/>
                <a:gd name="connsiteY0" fmla="*/ 8653 h 9525"/>
                <a:gd name="connsiteX1" fmla="*/ 7144 w 9525"/>
                <a:gd name="connsiteY1" fmla="*/ 8653 h 9525"/>
                <a:gd name="connsiteX2" fmla="*/ 7144 w 9525"/>
                <a:gd name="connsiteY2" fmla="*/ 8653 h 9525"/>
              </a:gdLst>
              <a:ahLst/>
              <a:cxnLst>
                <a:cxn ang="0">
                  <a:pos x="connsiteX0" y="connsiteY0"/>
                </a:cxn>
                <a:cxn ang="0">
                  <a:pos x="connsiteX1" y="connsiteY1"/>
                </a:cxn>
                <a:cxn ang="0">
                  <a:pos x="connsiteX2" y="connsiteY2"/>
                </a:cxn>
              </a:cxnLst>
              <a:rect l="l" t="t" r="r" b="b"/>
              <a:pathLst>
                <a:path w="9525" h="9525">
                  <a:moveTo>
                    <a:pt x="7144" y="8653"/>
                  </a:moveTo>
                  <a:cubicBezTo>
                    <a:pt x="10954" y="7700"/>
                    <a:pt x="13811" y="5795"/>
                    <a:pt x="7144" y="8653"/>
                  </a:cubicBezTo>
                  <a:lnTo>
                    <a:pt x="7144" y="8653"/>
                  </a:lnTo>
                  <a:close/>
                </a:path>
              </a:pathLst>
            </a:custGeom>
            <a:grpFill/>
            <a:ln w="9525" cap="flat">
              <a:noFill/>
              <a:prstDash val="solid"/>
              <a:miter/>
            </a:ln>
          </p:spPr>
          <p:txBody>
            <a:bodyPr rtlCol="0" anchor="ctr"/>
            <a:lstStyle/>
            <a:p>
              <a:endParaRPr lang="en-US">
                <a:solidFill>
                  <a:prstClr val="black"/>
                </a:solidFill>
              </a:endParaRPr>
            </a:p>
          </p:txBody>
        </p:sp>
        <p:sp>
          <p:nvSpPr>
            <p:cNvPr id="1247" name="Freeform: Shape 1246">
              <a:extLst>
                <a:ext uri="{FF2B5EF4-FFF2-40B4-BE49-F238E27FC236}">
                  <a16:creationId xmlns:a16="http://schemas.microsoft.com/office/drawing/2014/main" xmlns="" id="{6EB66282-2B36-4BDA-A571-67D9C90E85F5}"/>
                </a:ext>
              </a:extLst>
            </p:cNvPr>
            <p:cNvSpPr/>
            <p:nvPr/>
          </p:nvSpPr>
          <p:spPr>
            <a:xfrm>
              <a:off x="7693104" y="909161"/>
              <a:ext cx="9525" cy="9525"/>
            </a:xfrm>
            <a:custGeom>
              <a:avLst/>
              <a:gdLst>
                <a:gd name="connsiteX0" fmla="*/ 7858 w 9525"/>
                <a:gd name="connsiteY0" fmla="*/ 9049 h 9525"/>
                <a:gd name="connsiteX1" fmla="*/ 7858 w 9525"/>
                <a:gd name="connsiteY1" fmla="*/ 7144 h 9525"/>
                <a:gd name="connsiteX2" fmla="*/ 7858 w 9525"/>
                <a:gd name="connsiteY2" fmla="*/ 9049 h 9525"/>
              </a:gdLst>
              <a:ahLst/>
              <a:cxnLst>
                <a:cxn ang="0">
                  <a:pos x="connsiteX0" y="connsiteY0"/>
                </a:cxn>
                <a:cxn ang="0">
                  <a:pos x="connsiteX1" y="connsiteY1"/>
                </a:cxn>
                <a:cxn ang="0">
                  <a:pos x="connsiteX2" y="connsiteY2"/>
                </a:cxn>
              </a:cxnLst>
              <a:rect l="l" t="t" r="r" b="b"/>
              <a:pathLst>
                <a:path w="9525" h="9525">
                  <a:moveTo>
                    <a:pt x="7858" y="9049"/>
                  </a:moveTo>
                  <a:cubicBezTo>
                    <a:pt x="9763" y="8096"/>
                    <a:pt x="7858" y="7144"/>
                    <a:pt x="7858" y="7144"/>
                  </a:cubicBezTo>
                  <a:cubicBezTo>
                    <a:pt x="6906" y="8096"/>
                    <a:pt x="6906" y="8096"/>
                    <a:pt x="7858"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48" name="Freeform: Shape 1247">
              <a:extLst>
                <a:ext uri="{FF2B5EF4-FFF2-40B4-BE49-F238E27FC236}">
                  <a16:creationId xmlns:a16="http://schemas.microsoft.com/office/drawing/2014/main" xmlns="" id="{35C38DA6-97DA-4EA9-8E55-660EFC74EB02}"/>
                </a:ext>
              </a:extLst>
            </p:cNvPr>
            <p:cNvSpPr/>
            <p:nvPr/>
          </p:nvSpPr>
          <p:spPr>
            <a:xfrm>
              <a:off x="7289006" y="920505"/>
              <a:ext cx="9525" cy="9525"/>
            </a:xfrm>
            <a:custGeom>
              <a:avLst/>
              <a:gdLst>
                <a:gd name="connsiteX0" fmla="*/ 10954 w 9525"/>
                <a:gd name="connsiteY0" fmla="*/ 9135 h 9525"/>
                <a:gd name="connsiteX1" fmla="*/ 7144 w 9525"/>
                <a:gd name="connsiteY1" fmla="*/ 8182 h 9525"/>
                <a:gd name="connsiteX2" fmla="*/ 10954 w 9525"/>
                <a:gd name="connsiteY2" fmla="*/ 9135 h 9525"/>
              </a:gdLst>
              <a:ahLst/>
              <a:cxnLst>
                <a:cxn ang="0">
                  <a:pos x="connsiteX0" y="connsiteY0"/>
                </a:cxn>
                <a:cxn ang="0">
                  <a:pos x="connsiteX1" y="connsiteY1"/>
                </a:cxn>
                <a:cxn ang="0">
                  <a:pos x="connsiteX2" y="connsiteY2"/>
                </a:cxn>
              </a:cxnLst>
              <a:rect l="l" t="t" r="r" b="b"/>
              <a:pathLst>
                <a:path w="9525" h="9525">
                  <a:moveTo>
                    <a:pt x="10954" y="9135"/>
                  </a:moveTo>
                  <a:cubicBezTo>
                    <a:pt x="10001" y="7230"/>
                    <a:pt x="8096" y="6277"/>
                    <a:pt x="7144" y="8182"/>
                  </a:cubicBezTo>
                  <a:cubicBezTo>
                    <a:pt x="9049" y="8182"/>
                    <a:pt x="10954" y="9135"/>
                    <a:pt x="10954" y="9135"/>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49" name="Group 1248">
            <a:extLst>
              <a:ext uri="{FF2B5EF4-FFF2-40B4-BE49-F238E27FC236}">
                <a16:creationId xmlns:a16="http://schemas.microsoft.com/office/drawing/2014/main" xmlns="" id="{524BFC86-E744-42C3-9E37-7C218121DD3D}"/>
              </a:ext>
            </a:extLst>
          </p:cNvPr>
          <p:cNvGrpSpPr/>
          <p:nvPr userDrawn="1"/>
        </p:nvGrpSpPr>
        <p:grpSpPr>
          <a:xfrm rot="18823380" flipH="1">
            <a:off x="1483313" y="4959425"/>
            <a:ext cx="442463" cy="326412"/>
            <a:chOff x="3625593" y="6426852"/>
            <a:chExt cx="335279" cy="247341"/>
          </a:xfrm>
          <a:solidFill>
            <a:schemeClr val="accent2"/>
          </a:solidFill>
        </p:grpSpPr>
        <p:sp>
          <p:nvSpPr>
            <p:cNvPr id="1250" name="Freeform: Shape 1249">
              <a:extLst>
                <a:ext uri="{FF2B5EF4-FFF2-40B4-BE49-F238E27FC236}">
                  <a16:creationId xmlns:a16="http://schemas.microsoft.com/office/drawing/2014/main" xmlns="" id="{50B2D1A6-0258-45B6-BA37-940F08286ADF}"/>
                </a:ext>
              </a:extLst>
            </p:cNvPr>
            <p:cNvSpPr/>
            <p:nvPr/>
          </p:nvSpPr>
          <p:spPr>
            <a:xfrm>
              <a:off x="3625691" y="6427877"/>
              <a:ext cx="95250" cy="161925"/>
            </a:xfrm>
            <a:custGeom>
              <a:avLst/>
              <a:gdLst>
                <a:gd name="connsiteX0" fmla="*/ 88106 w 95250"/>
                <a:gd name="connsiteY0" fmla="*/ 8667 h 161925"/>
                <a:gd name="connsiteX1" fmla="*/ 60484 w 95250"/>
                <a:gd name="connsiteY1" fmla="*/ 99155 h 161925"/>
                <a:gd name="connsiteX2" fmla="*/ 7144 w 95250"/>
                <a:gd name="connsiteY2" fmla="*/ 160115 h 161925"/>
                <a:gd name="connsiteX3" fmla="*/ 72866 w 95250"/>
                <a:gd name="connsiteY3" fmla="*/ 86772 h 161925"/>
                <a:gd name="connsiteX4" fmla="*/ 88106 w 95250"/>
                <a:gd name="connsiteY4" fmla="*/ 41052 h 161925"/>
                <a:gd name="connsiteX5" fmla="*/ 88106 w 95250"/>
                <a:gd name="connsiteY5" fmla="*/ 8667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250" h="161925">
                  <a:moveTo>
                    <a:pt x="88106" y="8667"/>
                  </a:moveTo>
                  <a:cubicBezTo>
                    <a:pt x="83344" y="40100"/>
                    <a:pt x="76676" y="70580"/>
                    <a:pt x="60484" y="99155"/>
                  </a:cubicBezTo>
                  <a:cubicBezTo>
                    <a:pt x="56674" y="104870"/>
                    <a:pt x="8096" y="161067"/>
                    <a:pt x="7144" y="160115"/>
                  </a:cubicBezTo>
                  <a:cubicBezTo>
                    <a:pt x="12859" y="171545"/>
                    <a:pt x="69056" y="94392"/>
                    <a:pt x="72866" y="86772"/>
                  </a:cubicBezTo>
                  <a:cubicBezTo>
                    <a:pt x="79534" y="72485"/>
                    <a:pt x="84296" y="57245"/>
                    <a:pt x="88106" y="41052"/>
                  </a:cubicBezTo>
                  <a:cubicBezTo>
                    <a:pt x="88106" y="37242"/>
                    <a:pt x="89059" y="-858"/>
                    <a:pt x="88106" y="8667"/>
                  </a:cubicBezTo>
                  <a:close/>
                </a:path>
              </a:pathLst>
            </a:custGeom>
            <a:grpFill/>
            <a:ln w="9525" cap="flat">
              <a:noFill/>
              <a:prstDash val="solid"/>
              <a:miter/>
            </a:ln>
          </p:spPr>
          <p:txBody>
            <a:bodyPr rtlCol="0" anchor="ctr"/>
            <a:lstStyle/>
            <a:p>
              <a:endParaRPr lang="en-US">
                <a:solidFill>
                  <a:prstClr val="black"/>
                </a:solidFill>
              </a:endParaRPr>
            </a:p>
          </p:txBody>
        </p:sp>
        <p:sp>
          <p:nvSpPr>
            <p:cNvPr id="1251" name="Freeform: Shape 1250">
              <a:extLst>
                <a:ext uri="{FF2B5EF4-FFF2-40B4-BE49-F238E27FC236}">
                  <a16:creationId xmlns:a16="http://schemas.microsoft.com/office/drawing/2014/main" xmlns="" id="{19E8FF67-37E6-4BA4-927B-A8C5CC0D714E}"/>
                </a:ext>
              </a:extLst>
            </p:cNvPr>
            <p:cNvSpPr/>
            <p:nvPr/>
          </p:nvSpPr>
          <p:spPr>
            <a:xfrm>
              <a:off x="3710463" y="6426852"/>
              <a:ext cx="114300" cy="66675"/>
            </a:xfrm>
            <a:custGeom>
              <a:avLst/>
              <a:gdLst>
                <a:gd name="connsiteX0" fmla="*/ 7144 w 114300"/>
                <a:gd name="connsiteY0" fmla="*/ 11597 h 66675"/>
                <a:gd name="connsiteX1" fmla="*/ 80486 w 114300"/>
                <a:gd name="connsiteY1" fmla="*/ 23979 h 66675"/>
                <a:gd name="connsiteX2" fmla="*/ 113824 w 114300"/>
                <a:gd name="connsiteY2" fmla="*/ 60174 h 66675"/>
                <a:gd name="connsiteX3" fmla="*/ 64294 w 114300"/>
                <a:gd name="connsiteY3" fmla="*/ 11597 h 66675"/>
                <a:gd name="connsiteX4" fmla="*/ 7144 w 114300"/>
                <a:gd name="connsiteY4" fmla="*/ 11597 h 66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66675">
                  <a:moveTo>
                    <a:pt x="7144" y="11597"/>
                  </a:moveTo>
                  <a:cubicBezTo>
                    <a:pt x="30004" y="7787"/>
                    <a:pt x="59531" y="9692"/>
                    <a:pt x="80486" y="23979"/>
                  </a:cubicBezTo>
                  <a:cubicBezTo>
                    <a:pt x="86201" y="27789"/>
                    <a:pt x="110966" y="63032"/>
                    <a:pt x="113824" y="60174"/>
                  </a:cubicBezTo>
                  <a:cubicBezTo>
                    <a:pt x="122396" y="52554"/>
                    <a:pt x="70009" y="14454"/>
                    <a:pt x="64294" y="11597"/>
                  </a:cubicBezTo>
                  <a:cubicBezTo>
                    <a:pt x="44291" y="2072"/>
                    <a:pt x="13811"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1252" name="Freeform: Shape 1251">
              <a:extLst>
                <a:ext uri="{FF2B5EF4-FFF2-40B4-BE49-F238E27FC236}">
                  <a16:creationId xmlns:a16="http://schemas.microsoft.com/office/drawing/2014/main" xmlns="" id="{EB8859E3-B659-47B9-B6BB-687BA101293F}"/>
                </a:ext>
              </a:extLst>
            </p:cNvPr>
            <p:cNvSpPr/>
            <p:nvPr/>
          </p:nvSpPr>
          <p:spPr>
            <a:xfrm>
              <a:off x="3817997" y="6469223"/>
              <a:ext cx="142875" cy="76200"/>
            </a:xfrm>
            <a:custGeom>
              <a:avLst/>
              <a:gdLst>
                <a:gd name="connsiteX0" fmla="*/ 8195 w 142875"/>
                <a:gd name="connsiteY0" fmla="*/ 18756 h 76200"/>
                <a:gd name="connsiteX1" fmla="*/ 80585 w 142875"/>
                <a:gd name="connsiteY1" fmla="*/ 24471 h 76200"/>
                <a:gd name="connsiteX2" fmla="*/ 133925 w 142875"/>
                <a:gd name="connsiteY2" fmla="*/ 70191 h 76200"/>
                <a:gd name="connsiteX3" fmla="*/ 70108 w 142875"/>
                <a:gd name="connsiteY3" fmla="*/ 13994 h 76200"/>
                <a:gd name="connsiteX4" fmla="*/ 30103 w 142875"/>
                <a:gd name="connsiteY4" fmla="*/ 7326 h 76200"/>
                <a:gd name="connsiteX5" fmla="*/ 8195 w 142875"/>
                <a:gd name="connsiteY5" fmla="*/ 18756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875" h="76200">
                  <a:moveTo>
                    <a:pt x="8195" y="18756"/>
                  </a:moveTo>
                  <a:cubicBezTo>
                    <a:pt x="30103" y="5421"/>
                    <a:pt x="59630" y="13994"/>
                    <a:pt x="80585" y="24471"/>
                  </a:cubicBezTo>
                  <a:cubicBezTo>
                    <a:pt x="87253" y="27329"/>
                    <a:pt x="137735" y="67334"/>
                    <a:pt x="133925" y="70191"/>
                  </a:cubicBezTo>
                  <a:cubicBezTo>
                    <a:pt x="150118" y="60666"/>
                    <a:pt x="76775" y="16851"/>
                    <a:pt x="70108" y="13994"/>
                  </a:cubicBezTo>
                  <a:cubicBezTo>
                    <a:pt x="57725" y="9231"/>
                    <a:pt x="43438" y="6374"/>
                    <a:pt x="30103" y="7326"/>
                  </a:cubicBezTo>
                  <a:cubicBezTo>
                    <a:pt x="21530" y="9231"/>
                    <a:pt x="2480" y="22566"/>
                    <a:pt x="8195" y="18756"/>
                  </a:cubicBezTo>
                  <a:close/>
                </a:path>
              </a:pathLst>
            </a:custGeom>
            <a:grpFill/>
            <a:ln w="9525" cap="flat">
              <a:noFill/>
              <a:prstDash val="solid"/>
              <a:miter/>
            </a:ln>
          </p:spPr>
          <p:txBody>
            <a:bodyPr rtlCol="0" anchor="ctr"/>
            <a:lstStyle/>
            <a:p>
              <a:endParaRPr lang="en-US">
                <a:solidFill>
                  <a:prstClr val="black"/>
                </a:solidFill>
              </a:endParaRPr>
            </a:p>
          </p:txBody>
        </p:sp>
        <p:sp>
          <p:nvSpPr>
            <p:cNvPr id="1253" name="Freeform: Shape 1252">
              <a:extLst>
                <a:ext uri="{FF2B5EF4-FFF2-40B4-BE49-F238E27FC236}">
                  <a16:creationId xmlns:a16="http://schemas.microsoft.com/office/drawing/2014/main" xmlns="" id="{225FE87D-99D9-47A8-9F31-FECC272B98A8}"/>
                </a:ext>
              </a:extLst>
            </p:cNvPr>
            <p:cNvSpPr/>
            <p:nvPr/>
          </p:nvSpPr>
          <p:spPr>
            <a:xfrm>
              <a:off x="3864768" y="6530365"/>
              <a:ext cx="85725" cy="142875"/>
            </a:xfrm>
            <a:custGeom>
              <a:avLst/>
              <a:gdLst>
                <a:gd name="connsiteX0" fmla="*/ 86201 w 85725"/>
                <a:gd name="connsiteY0" fmla="*/ 7144 h 142875"/>
                <a:gd name="connsiteX1" fmla="*/ 33814 w 85725"/>
                <a:gd name="connsiteY1" fmla="*/ 80486 h 142875"/>
                <a:gd name="connsiteX2" fmla="*/ 10001 w 85725"/>
                <a:gd name="connsiteY2" fmla="*/ 138589 h 142875"/>
                <a:gd name="connsiteX3" fmla="*/ 7144 w 85725"/>
                <a:gd name="connsiteY3" fmla="*/ 134779 h 142875"/>
                <a:gd name="connsiteX4" fmla="*/ 46196 w 85725"/>
                <a:gd name="connsiteY4" fmla="*/ 67151 h 142875"/>
                <a:gd name="connsiteX5" fmla="*/ 86201 w 85725"/>
                <a:gd name="connsiteY5" fmla="*/ 7144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42875">
                  <a:moveTo>
                    <a:pt x="86201" y="7144"/>
                  </a:moveTo>
                  <a:cubicBezTo>
                    <a:pt x="60484" y="19526"/>
                    <a:pt x="46196" y="56674"/>
                    <a:pt x="33814" y="80486"/>
                  </a:cubicBezTo>
                  <a:cubicBezTo>
                    <a:pt x="27146" y="92869"/>
                    <a:pt x="12859" y="135731"/>
                    <a:pt x="10001" y="138589"/>
                  </a:cubicBezTo>
                  <a:cubicBezTo>
                    <a:pt x="16669" y="132874"/>
                    <a:pt x="7144" y="131921"/>
                    <a:pt x="7144" y="134779"/>
                  </a:cubicBezTo>
                  <a:cubicBezTo>
                    <a:pt x="8096" y="130016"/>
                    <a:pt x="39529" y="80486"/>
                    <a:pt x="46196" y="67151"/>
                  </a:cubicBezTo>
                  <a:cubicBezTo>
                    <a:pt x="54769" y="53816"/>
                    <a:pt x="76676" y="11906"/>
                    <a:pt x="862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4" name="Freeform: Shape 1253">
              <a:extLst>
                <a:ext uri="{FF2B5EF4-FFF2-40B4-BE49-F238E27FC236}">
                  <a16:creationId xmlns:a16="http://schemas.microsoft.com/office/drawing/2014/main" xmlns="" id="{C277035B-35D7-40BE-828E-AE99DEC582C5}"/>
                </a:ext>
              </a:extLst>
            </p:cNvPr>
            <p:cNvSpPr/>
            <p:nvPr/>
          </p:nvSpPr>
          <p:spPr>
            <a:xfrm>
              <a:off x="3742608" y="6477978"/>
              <a:ext cx="85725" cy="161925"/>
            </a:xfrm>
            <a:custGeom>
              <a:avLst/>
              <a:gdLst>
                <a:gd name="connsiteX0" fmla="*/ 79774 w 85725"/>
                <a:gd name="connsiteY0" fmla="*/ 7144 h 161925"/>
                <a:gd name="connsiteX1" fmla="*/ 7384 w 85725"/>
                <a:gd name="connsiteY1" fmla="*/ 155734 h 161925"/>
                <a:gd name="connsiteX2" fmla="*/ 79774 w 85725"/>
                <a:gd name="connsiteY2" fmla="*/ 7144 h 161925"/>
              </a:gdLst>
              <a:ahLst/>
              <a:cxnLst>
                <a:cxn ang="0">
                  <a:pos x="connsiteX0" y="connsiteY0"/>
                </a:cxn>
                <a:cxn ang="0">
                  <a:pos x="connsiteX1" y="connsiteY1"/>
                </a:cxn>
                <a:cxn ang="0">
                  <a:pos x="connsiteX2" y="connsiteY2"/>
                </a:cxn>
              </a:cxnLst>
              <a:rect l="l" t="t" r="r" b="b"/>
              <a:pathLst>
                <a:path w="85725" h="161925">
                  <a:moveTo>
                    <a:pt x="79774" y="7144"/>
                  </a:moveTo>
                  <a:cubicBezTo>
                    <a:pt x="70249" y="19526"/>
                    <a:pt x="2621" y="153829"/>
                    <a:pt x="7384" y="155734"/>
                  </a:cubicBezTo>
                  <a:cubicBezTo>
                    <a:pt x="15004" y="157639"/>
                    <a:pt x="77869" y="10001"/>
                    <a:pt x="797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5" name="Freeform: Shape 1254">
              <a:extLst>
                <a:ext uri="{FF2B5EF4-FFF2-40B4-BE49-F238E27FC236}">
                  <a16:creationId xmlns:a16="http://schemas.microsoft.com/office/drawing/2014/main" xmlns="" id="{E90F11E6-EB2A-4FE5-B1CA-732E122032F9}"/>
                </a:ext>
              </a:extLst>
            </p:cNvPr>
            <p:cNvSpPr/>
            <p:nvPr/>
          </p:nvSpPr>
          <p:spPr>
            <a:xfrm>
              <a:off x="3625593" y="6575022"/>
              <a:ext cx="123825" cy="57150"/>
            </a:xfrm>
            <a:custGeom>
              <a:avLst/>
              <a:gdLst>
                <a:gd name="connsiteX0" fmla="*/ 125351 w 123825"/>
                <a:gd name="connsiteY0" fmla="*/ 56785 h 57150"/>
                <a:gd name="connsiteX1" fmla="*/ 71059 w 123825"/>
                <a:gd name="connsiteY1" fmla="*/ 15827 h 57150"/>
                <a:gd name="connsiteX2" fmla="*/ 7241 w 123825"/>
                <a:gd name="connsiteY2" fmla="*/ 12970 h 57150"/>
                <a:gd name="connsiteX3" fmla="*/ 79631 w 123825"/>
                <a:gd name="connsiteY3" fmla="*/ 26305 h 57150"/>
                <a:gd name="connsiteX4" fmla="*/ 125351 w 123825"/>
                <a:gd name="connsiteY4" fmla="*/ 56785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57150">
                  <a:moveTo>
                    <a:pt x="125351" y="56785"/>
                  </a:moveTo>
                  <a:cubicBezTo>
                    <a:pt x="107254" y="42497"/>
                    <a:pt x="92014" y="25352"/>
                    <a:pt x="71059" y="15827"/>
                  </a:cubicBezTo>
                  <a:cubicBezTo>
                    <a:pt x="65344" y="12970"/>
                    <a:pt x="4384" y="-365"/>
                    <a:pt x="7241" y="12970"/>
                  </a:cubicBezTo>
                  <a:cubicBezTo>
                    <a:pt x="5336" y="5350"/>
                    <a:pt x="73916" y="23447"/>
                    <a:pt x="79631" y="26305"/>
                  </a:cubicBezTo>
                  <a:cubicBezTo>
                    <a:pt x="92014" y="33925"/>
                    <a:pt x="121541" y="53927"/>
                    <a:pt x="125351" y="56785"/>
                  </a:cubicBezTo>
                  <a:close/>
                </a:path>
              </a:pathLst>
            </a:custGeom>
            <a:grpFill/>
            <a:ln w="9525" cap="flat">
              <a:noFill/>
              <a:prstDash val="solid"/>
              <a:miter/>
            </a:ln>
          </p:spPr>
          <p:txBody>
            <a:bodyPr rtlCol="0" anchor="ctr"/>
            <a:lstStyle/>
            <a:p>
              <a:endParaRPr lang="en-US">
                <a:solidFill>
                  <a:prstClr val="black"/>
                </a:solidFill>
              </a:endParaRPr>
            </a:p>
          </p:txBody>
        </p:sp>
        <p:sp>
          <p:nvSpPr>
            <p:cNvPr id="1256" name="Freeform: Shape 1255">
              <a:extLst>
                <a:ext uri="{FF2B5EF4-FFF2-40B4-BE49-F238E27FC236}">
                  <a16:creationId xmlns:a16="http://schemas.microsoft.com/office/drawing/2014/main" xmlns="" id="{EBEA6F8F-0E21-47E8-83E2-59046AA1D591}"/>
                </a:ext>
              </a:extLst>
            </p:cNvPr>
            <p:cNvSpPr/>
            <p:nvPr/>
          </p:nvSpPr>
          <p:spPr>
            <a:xfrm>
              <a:off x="3741876" y="6616990"/>
              <a:ext cx="133350" cy="57150"/>
            </a:xfrm>
            <a:custGeom>
              <a:avLst/>
              <a:gdLst>
                <a:gd name="connsiteX0" fmla="*/ 7163 w 133350"/>
                <a:gd name="connsiteY0" fmla="*/ 18626 h 57150"/>
                <a:gd name="connsiteX1" fmla="*/ 84316 w 133350"/>
                <a:gd name="connsiteY1" fmla="*/ 21484 h 57150"/>
                <a:gd name="connsiteX2" fmla="*/ 134798 w 133350"/>
                <a:gd name="connsiteY2" fmla="*/ 51011 h 57150"/>
                <a:gd name="connsiteX3" fmla="*/ 51931 w 133350"/>
                <a:gd name="connsiteY3" fmla="*/ 7196 h 57150"/>
                <a:gd name="connsiteX4" fmla="*/ 7163 w 133350"/>
                <a:gd name="connsiteY4" fmla="*/ 18626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57150">
                  <a:moveTo>
                    <a:pt x="7163" y="18626"/>
                  </a:moveTo>
                  <a:cubicBezTo>
                    <a:pt x="33833" y="23389"/>
                    <a:pt x="53836" y="8149"/>
                    <a:pt x="84316" y="21484"/>
                  </a:cubicBezTo>
                  <a:cubicBezTo>
                    <a:pt x="90983" y="24341"/>
                    <a:pt x="131941" y="54821"/>
                    <a:pt x="134798" y="51011"/>
                  </a:cubicBezTo>
                  <a:cubicBezTo>
                    <a:pt x="140513" y="41486"/>
                    <a:pt x="58598" y="7196"/>
                    <a:pt x="51931" y="7196"/>
                  </a:cubicBezTo>
                  <a:cubicBezTo>
                    <a:pt x="40501" y="6244"/>
                    <a:pt x="6211" y="18626"/>
                    <a:pt x="7163" y="18626"/>
                  </a:cubicBezTo>
                  <a:close/>
                </a:path>
              </a:pathLst>
            </a:custGeom>
            <a:grpFill/>
            <a:ln w="9525" cap="flat">
              <a:noFill/>
              <a:prstDash val="solid"/>
              <a:miter/>
            </a:ln>
          </p:spPr>
          <p:txBody>
            <a:bodyPr rtlCol="0" anchor="ctr"/>
            <a:lstStyle/>
            <a:p>
              <a:endParaRPr lang="en-US">
                <a:solidFill>
                  <a:prstClr val="black"/>
                </a:solidFill>
              </a:endParaRPr>
            </a:p>
          </p:txBody>
        </p:sp>
        <p:sp>
          <p:nvSpPr>
            <p:cNvPr id="1257" name="Freeform: Shape 1256">
              <a:extLst>
                <a:ext uri="{FF2B5EF4-FFF2-40B4-BE49-F238E27FC236}">
                  <a16:creationId xmlns:a16="http://schemas.microsoft.com/office/drawing/2014/main" xmlns="" id="{69F9023C-1550-447A-8692-6DD1E7FC1581}"/>
                </a:ext>
              </a:extLst>
            </p:cNvPr>
            <p:cNvSpPr/>
            <p:nvPr/>
          </p:nvSpPr>
          <p:spPr>
            <a:xfrm>
              <a:off x="3865721" y="6531318"/>
              <a:ext cx="85725" cy="142875"/>
            </a:xfrm>
            <a:custGeom>
              <a:avLst/>
              <a:gdLst>
                <a:gd name="connsiteX0" fmla="*/ 84296 w 85725"/>
                <a:gd name="connsiteY0" fmla="*/ 7144 h 142875"/>
                <a:gd name="connsiteX1" fmla="*/ 7144 w 85725"/>
                <a:gd name="connsiteY1" fmla="*/ 138589 h 142875"/>
                <a:gd name="connsiteX2" fmla="*/ 84296 w 85725"/>
                <a:gd name="connsiteY2" fmla="*/ 7144 h 142875"/>
              </a:gdLst>
              <a:ahLst/>
              <a:cxnLst>
                <a:cxn ang="0">
                  <a:pos x="connsiteX0" y="connsiteY0"/>
                </a:cxn>
                <a:cxn ang="0">
                  <a:pos x="connsiteX1" y="connsiteY1"/>
                </a:cxn>
                <a:cxn ang="0">
                  <a:pos x="connsiteX2" y="connsiteY2"/>
                </a:cxn>
              </a:cxnLst>
              <a:rect l="l" t="t" r="r" b="b"/>
              <a:pathLst>
                <a:path w="85725" h="142875">
                  <a:moveTo>
                    <a:pt x="84296" y="7144"/>
                  </a:moveTo>
                  <a:cubicBezTo>
                    <a:pt x="77629" y="18574"/>
                    <a:pt x="8096" y="139541"/>
                    <a:pt x="7144" y="138589"/>
                  </a:cubicBezTo>
                  <a:cubicBezTo>
                    <a:pt x="19526" y="148114"/>
                    <a:pt x="82391" y="9049"/>
                    <a:pt x="842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8" name="Freeform: Shape 1257">
              <a:extLst>
                <a:ext uri="{FF2B5EF4-FFF2-40B4-BE49-F238E27FC236}">
                  <a16:creationId xmlns:a16="http://schemas.microsoft.com/office/drawing/2014/main" xmlns="" id="{6ED873DA-1116-4CFD-BA8F-C9BDDD52D9A6}"/>
                </a:ext>
              </a:extLst>
            </p:cNvPr>
            <p:cNvSpPr/>
            <p:nvPr/>
          </p:nvSpPr>
          <p:spPr>
            <a:xfrm>
              <a:off x="3724620" y="6451704"/>
              <a:ext cx="66675" cy="38100"/>
            </a:xfrm>
            <a:custGeom>
              <a:avLst/>
              <a:gdLst>
                <a:gd name="connsiteX0" fmla="*/ 9180 w 66675"/>
                <a:gd name="connsiteY0" fmla="*/ 8653 h 38100"/>
                <a:gd name="connsiteX1" fmla="*/ 61567 w 66675"/>
                <a:gd name="connsiteY1" fmla="*/ 34370 h 38100"/>
                <a:gd name="connsiteX2" fmla="*/ 32040 w 66675"/>
                <a:gd name="connsiteY2" fmla="*/ 8653 h 38100"/>
                <a:gd name="connsiteX3" fmla="*/ 9180 w 66675"/>
                <a:gd name="connsiteY3" fmla="*/ 8653 h 38100"/>
              </a:gdLst>
              <a:ahLst/>
              <a:cxnLst>
                <a:cxn ang="0">
                  <a:pos x="connsiteX0" y="connsiteY0"/>
                </a:cxn>
                <a:cxn ang="0">
                  <a:pos x="connsiteX1" y="connsiteY1"/>
                </a:cxn>
                <a:cxn ang="0">
                  <a:pos x="connsiteX2" y="connsiteY2"/>
                </a:cxn>
                <a:cxn ang="0">
                  <a:pos x="connsiteX3" y="connsiteY3"/>
                </a:cxn>
              </a:cxnLst>
              <a:rect l="l" t="t" r="r" b="b"/>
              <a:pathLst>
                <a:path w="66675" h="38100">
                  <a:moveTo>
                    <a:pt x="9180" y="8653"/>
                  </a:moveTo>
                  <a:cubicBezTo>
                    <a:pt x="16800" y="8653"/>
                    <a:pt x="64425" y="33418"/>
                    <a:pt x="61567" y="34370"/>
                  </a:cubicBezTo>
                  <a:cubicBezTo>
                    <a:pt x="71092" y="28655"/>
                    <a:pt x="34897" y="9605"/>
                    <a:pt x="32040" y="8653"/>
                  </a:cubicBezTo>
                  <a:cubicBezTo>
                    <a:pt x="26325" y="5795"/>
                    <a:pt x="-345" y="7700"/>
                    <a:pt x="9180"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59" name="Freeform: Shape 1258">
              <a:extLst>
                <a:ext uri="{FF2B5EF4-FFF2-40B4-BE49-F238E27FC236}">
                  <a16:creationId xmlns:a16="http://schemas.microsoft.com/office/drawing/2014/main" xmlns="" id="{6EB1E424-9E82-40D5-AB85-FA8A0311065E}"/>
                </a:ext>
              </a:extLst>
            </p:cNvPr>
            <p:cNvSpPr/>
            <p:nvPr/>
          </p:nvSpPr>
          <p:spPr>
            <a:xfrm>
              <a:off x="3716178" y="6468463"/>
              <a:ext cx="66675" cy="38100"/>
            </a:xfrm>
            <a:custGeom>
              <a:avLst/>
              <a:gdLst>
                <a:gd name="connsiteX0" fmla="*/ 7144 w 66675"/>
                <a:gd name="connsiteY0" fmla="*/ 9991 h 38100"/>
                <a:gd name="connsiteX1" fmla="*/ 64294 w 66675"/>
                <a:gd name="connsiteY1" fmla="*/ 37614 h 38100"/>
                <a:gd name="connsiteX2" fmla="*/ 32861 w 66675"/>
                <a:gd name="connsiteY2" fmla="*/ 9039 h 38100"/>
                <a:gd name="connsiteX3" fmla="*/ 7144 w 66675"/>
                <a:gd name="connsiteY3" fmla="*/ 9991 h 38100"/>
              </a:gdLst>
              <a:ahLst/>
              <a:cxnLst>
                <a:cxn ang="0">
                  <a:pos x="connsiteX0" y="connsiteY0"/>
                </a:cxn>
                <a:cxn ang="0">
                  <a:pos x="connsiteX1" y="connsiteY1"/>
                </a:cxn>
                <a:cxn ang="0">
                  <a:pos x="connsiteX2" y="connsiteY2"/>
                </a:cxn>
                <a:cxn ang="0">
                  <a:pos x="connsiteX3" y="connsiteY3"/>
                </a:cxn>
              </a:cxnLst>
              <a:rect l="l" t="t" r="r" b="b"/>
              <a:pathLst>
                <a:path w="66675" h="38100">
                  <a:moveTo>
                    <a:pt x="7144" y="9991"/>
                  </a:moveTo>
                  <a:cubicBezTo>
                    <a:pt x="18574" y="7134"/>
                    <a:pt x="67151" y="35709"/>
                    <a:pt x="64294" y="37614"/>
                  </a:cubicBezTo>
                  <a:cubicBezTo>
                    <a:pt x="70009" y="31899"/>
                    <a:pt x="34766" y="9991"/>
                    <a:pt x="32861" y="9039"/>
                  </a:cubicBezTo>
                  <a:cubicBezTo>
                    <a:pt x="19526" y="4276"/>
                    <a:pt x="7144" y="9991"/>
                    <a:pt x="7144" y="9991"/>
                  </a:cubicBezTo>
                  <a:close/>
                </a:path>
              </a:pathLst>
            </a:custGeom>
            <a:grpFill/>
            <a:ln w="9525" cap="flat">
              <a:noFill/>
              <a:prstDash val="solid"/>
              <a:miter/>
            </a:ln>
          </p:spPr>
          <p:txBody>
            <a:bodyPr rtlCol="0" anchor="ctr"/>
            <a:lstStyle/>
            <a:p>
              <a:endParaRPr lang="en-US">
                <a:solidFill>
                  <a:prstClr val="black"/>
                </a:solidFill>
              </a:endParaRPr>
            </a:p>
          </p:txBody>
        </p:sp>
        <p:sp>
          <p:nvSpPr>
            <p:cNvPr id="1260" name="Freeform: Shape 1259">
              <a:extLst>
                <a:ext uri="{FF2B5EF4-FFF2-40B4-BE49-F238E27FC236}">
                  <a16:creationId xmlns:a16="http://schemas.microsoft.com/office/drawing/2014/main" xmlns="" id="{8373E303-F489-4B0E-BD31-DC6499072D15}"/>
                </a:ext>
              </a:extLst>
            </p:cNvPr>
            <p:cNvSpPr/>
            <p:nvPr/>
          </p:nvSpPr>
          <p:spPr>
            <a:xfrm>
              <a:off x="3705413" y="6482048"/>
              <a:ext cx="66675" cy="38100"/>
            </a:xfrm>
            <a:custGeom>
              <a:avLst/>
              <a:gdLst>
                <a:gd name="connsiteX0" fmla="*/ 10289 w 66675"/>
                <a:gd name="connsiteY0" fmla="*/ 13551 h 38100"/>
                <a:gd name="connsiteX1" fmla="*/ 66486 w 66675"/>
                <a:gd name="connsiteY1" fmla="*/ 37364 h 38100"/>
                <a:gd name="connsiteX2" fmla="*/ 43626 w 66675"/>
                <a:gd name="connsiteY2" fmla="*/ 15456 h 38100"/>
                <a:gd name="connsiteX3" fmla="*/ 15051 w 66675"/>
                <a:gd name="connsiteY3" fmla="*/ 7836 h 38100"/>
                <a:gd name="connsiteX4" fmla="*/ 10289 w 66675"/>
                <a:gd name="connsiteY4" fmla="*/ 13551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38100">
                  <a:moveTo>
                    <a:pt x="10289" y="13551"/>
                  </a:moveTo>
                  <a:cubicBezTo>
                    <a:pt x="20766" y="11646"/>
                    <a:pt x="67439" y="36411"/>
                    <a:pt x="66486" y="37364"/>
                  </a:cubicBezTo>
                  <a:cubicBezTo>
                    <a:pt x="72201" y="31649"/>
                    <a:pt x="44579" y="16409"/>
                    <a:pt x="43626" y="15456"/>
                  </a:cubicBezTo>
                  <a:cubicBezTo>
                    <a:pt x="35054" y="11646"/>
                    <a:pt x="25529" y="4979"/>
                    <a:pt x="15051" y="7836"/>
                  </a:cubicBezTo>
                  <a:cubicBezTo>
                    <a:pt x="16004" y="8789"/>
                    <a:pt x="764" y="15456"/>
                    <a:pt x="10289" y="13551"/>
                  </a:cubicBezTo>
                  <a:close/>
                </a:path>
              </a:pathLst>
            </a:custGeom>
            <a:grpFill/>
            <a:ln w="9525" cap="flat">
              <a:noFill/>
              <a:prstDash val="solid"/>
              <a:miter/>
            </a:ln>
          </p:spPr>
          <p:txBody>
            <a:bodyPr rtlCol="0" anchor="ctr"/>
            <a:lstStyle/>
            <a:p>
              <a:endParaRPr lang="en-US">
                <a:solidFill>
                  <a:prstClr val="black"/>
                </a:solidFill>
              </a:endParaRPr>
            </a:p>
          </p:txBody>
        </p:sp>
        <p:sp>
          <p:nvSpPr>
            <p:cNvPr id="1261" name="Freeform: Shape 1260">
              <a:extLst>
                <a:ext uri="{FF2B5EF4-FFF2-40B4-BE49-F238E27FC236}">
                  <a16:creationId xmlns:a16="http://schemas.microsoft.com/office/drawing/2014/main" xmlns="" id="{5782D679-884E-4D2F-A51A-5EEC042F7445}"/>
                </a:ext>
              </a:extLst>
            </p:cNvPr>
            <p:cNvSpPr/>
            <p:nvPr/>
          </p:nvSpPr>
          <p:spPr>
            <a:xfrm>
              <a:off x="3701359" y="6504078"/>
              <a:ext cx="66675" cy="38100"/>
            </a:xfrm>
            <a:custGeom>
              <a:avLst/>
              <a:gdLst>
                <a:gd name="connsiteX0" fmla="*/ 8628 w 66675"/>
                <a:gd name="connsiteY0" fmla="*/ 7713 h 38100"/>
                <a:gd name="connsiteX1" fmla="*/ 65778 w 66675"/>
                <a:gd name="connsiteY1" fmla="*/ 35336 h 38100"/>
                <a:gd name="connsiteX2" fmla="*/ 32441 w 66675"/>
                <a:gd name="connsiteY2" fmla="*/ 9618 h 38100"/>
                <a:gd name="connsiteX3" fmla="*/ 8628 w 66675"/>
                <a:gd name="connsiteY3" fmla="*/ 7713 h 38100"/>
              </a:gdLst>
              <a:ahLst/>
              <a:cxnLst>
                <a:cxn ang="0">
                  <a:pos x="connsiteX0" y="connsiteY0"/>
                </a:cxn>
                <a:cxn ang="0">
                  <a:pos x="connsiteX1" y="connsiteY1"/>
                </a:cxn>
                <a:cxn ang="0">
                  <a:pos x="connsiteX2" y="connsiteY2"/>
                </a:cxn>
                <a:cxn ang="0">
                  <a:pos x="connsiteX3" y="connsiteY3"/>
                </a:cxn>
              </a:cxnLst>
              <a:rect l="l" t="t" r="r" b="b"/>
              <a:pathLst>
                <a:path w="66675" h="38100">
                  <a:moveTo>
                    <a:pt x="8628" y="7713"/>
                  </a:moveTo>
                  <a:cubicBezTo>
                    <a:pt x="14343" y="8666"/>
                    <a:pt x="67683" y="33431"/>
                    <a:pt x="65778" y="35336"/>
                  </a:cubicBezTo>
                  <a:cubicBezTo>
                    <a:pt x="71493" y="29621"/>
                    <a:pt x="37203" y="10571"/>
                    <a:pt x="32441" y="9618"/>
                  </a:cubicBezTo>
                  <a:cubicBezTo>
                    <a:pt x="24821" y="6761"/>
                    <a:pt x="1008" y="6761"/>
                    <a:pt x="8628"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62" name="Freeform: Shape 1261">
              <a:extLst>
                <a:ext uri="{FF2B5EF4-FFF2-40B4-BE49-F238E27FC236}">
                  <a16:creationId xmlns:a16="http://schemas.microsoft.com/office/drawing/2014/main" xmlns="" id="{3C7668E2-4270-4625-A42F-30F11EBFBC89}"/>
                </a:ext>
              </a:extLst>
            </p:cNvPr>
            <p:cNvSpPr/>
            <p:nvPr/>
          </p:nvSpPr>
          <p:spPr>
            <a:xfrm>
              <a:off x="3685433" y="6524693"/>
              <a:ext cx="76200" cy="47625"/>
            </a:xfrm>
            <a:custGeom>
              <a:avLst/>
              <a:gdLst>
                <a:gd name="connsiteX0" fmla="*/ 13124 w 76200"/>
                <a:gd name="connsiteY0" fmla="*/ 13768 h 47625"/>
                <a:gd name="connsiteX1" fmla="*/ 71227 w 76200"/>
                <a:gd name="connsiteY1" fmla="*/ 40438 h 47625"/>
                <a:gd name="connsiteX2" fmla="*/ 7409 w 76200"/>
                <a:gd name="connsiteY2" fmla="*/ 10911 h 47625"/>
                <a:gd name="connsiteX3" fmla="*/ 13124 w 76200"/>
                <a:gd name="connsiteY3" fmla="*/ 13768 h 47625"/>
              </a:gdLst>
              <a:ahLst/>
              <a:cxnLst>
                <a:cxn ang="0">
                  <a:pos x="connsiteX0" y="connsiteY0"/>
                </a:cxn>
                <a:cxn ang="0">
                  <a:pos x="connsiteX1" y="connsiteY1"/>
                </a:cxn>
                <a:cxn ang="0">
                  <a:pos x="connsiteX2" y="connsiteY2"/>
                </a:cxn>
                <a:cxn ang="0">
                  <a:pos x="connsiteX3" y="connsiteY3"/>
                </a:cxn>
              </a:cxnLst>
              <a:rect l="l" t="t" r="r" b="b"/>
              <a:pathLst>
                <a:path w="76200" h="47625">
                  <a:moveTo>
                    <a:pt x="13124" y="13768"/>
                  </a:moveTo>
                  <a:cubicBezTo>
                    <a:pt x="33127" y="5196"/>
                    <a:pt x="60749" y="42343"/>
                    <a:pt x="71227" y="40438"/>
                  </a:cubicBezTo>
                  <a:cubicBezTo>
                    <a:pt x="90277" y="35676"/>
                    <a:pt x="1694" y="-5282"/>
                    <a:pt x="7409" y="10911"/>
                  </a:cubicBezTo>
                  <a:cubicBezTo>
                    <a:pt x="8362" y="15673"/>
                    <a:pt x="12172" y="13768"/>
                    <a:pt x="13124" y="13768"/>
                  </a:cubicBezTo>
                  <a:close/>
                </a:path>
              </a:pathLst>
            </a:custGeom>
            <a:grpFill/>
            <a:ln w="9525" cap="flat">
              <a:noFill/>
              <a:prstDash val="solid"/>
              <a:miter/>
            </a:ln>
          </p:spPr>
          <p:txBody>
            <a:bodyPr rtlCol="0" anchor="ctr"/>
            <a:lstStyle/>
            <a:p>
              <a:endParaRPr lang="en-US">
                <a:solidFill>
                  <a:prstClr val="black"/>
                </a:solidFill>
              </a:endParaRPr>
            </a:p>
          </p:txBody>
        </p:sp>
        <p:sp>
          <p:nvSpPr>
            <p:cNvPr id="1263" name="Freeform: Shape 1262">
              <a:extLst>
                <a:ext uri="{FF2B5EF4-FFF2-40B4-BE49-F238E27FC236}">
                  <a16:creationId xmlns:a16="http://schemas.microsoft.com/office/drawing/2014/main" xmlns="" id="{80DD050D-6B3F-452A-9316-6AF269552616}"/>
                </a:ext>
              </a:extLst>
            </p:cNvPr>
            <p:cNvSpPr/>
            <p:nvPr/>
          </p:nvSpPr>
          <p:spPr>
            <a:xfrm>
              <a:off x="3681253" y="6548071"/>
              <a:ext cx="76200" cy="38100"/>
            </a:xfrm>
            <a:custGeom>
              <a:avLst/>
              <a:gdLst>
                <a:gd name="connsiteX0" fmla="*/ 8732 w 76200"/>
                <a:gd name="connsiteY0" fmla="*/ 10393 h 38100"/>
                <a:gd name="connsiteX1" fmla="*/ 71597 w 76200"/>
                <a:gd name="connsiteY1" fmla="*/ 37063 h 38100"/>
                <a:gd name="connsiteX2" fmla="*/ 36354 w 76200"/>
                <a:gd name="connsiteY2" fmla="*/ 7535 h 38100"/>
                <a:gd name="connsiteX3" fmla="*/ 8732 w 76200"/>
                <a:gd name="connsiteY3" fmla="*/ 10393 h 38100"/>
              </a:gdLst>
              <a:ahLst/>
              <a:cxnLst>
                <a:cxn ang="0">
                  <a:pos x="connsiteX0" y="connsiteY0"/>
                </a:cxn>
                <a:cxn ang="0">
                  <a:pos x="connsiteX1" y="connsiteY1"/>
                </a:cxn>
                <a:cxn ang="0">
                  <a:pos x="connsiteX2" y="connsiteY2"/>
                </a:cxn>
                <a:cxn ang="0">
                  <a:pos x="connsiteX3" y="connsiteY3"/>
                </a:cxn>
              </a:cxnLst>
              <a:rect l="l" t="t" r="r" b="b"/>
              <a:pathLst>
                <a:path w="76200" h="38100">
                  <a:moveTo>
                    <a:pt x="8732" y="10393"/>
                  </a:moveTo>
                  <a:cubicBezTo>
                    <a:pt x="16352" y="10393"/>
                    <a:pt x="80169" y="28490"/>
                    <a:pt x="71597" y="37063"/>
                  </a:cubicBezTo>
                  <a:cubicBezTo>
                    <a:pt x="80169" y="28490"/>
                    <a:pt x="41117" y="8488"/>
                    <a:pt x="36354" y="7535"/>
                  </a:cubicBezTo>
                  <a:cubicBezTo>
                    <a:pt x="28734" y="5630"/>
                    <a:pt x="159" y="11345"/>
                    <a:pt x="8732" y="10393"/>
                  </a:cubicBezTo>
                  <a:close/>
                </a:path>
              </a:pathLst>
            </a:custGeom>
            <a:grpFill/>
            <a:ln w="9525" cap="flat">
              <a:noFill/>
              <a:prstDash val="solid"/>
              <a:miter/>
            </a:ln>
          </p:spPr>
          <p:txBody>
            <a:bodyPr rtlCol="0" anchor="ctr"/>
            <a:lstStyle/>
            <a:p>
              <a:endParaRPr lang="en-US">
                <a:solidFill>
                  <a:prstClr val="black"/>
                </a:solidFill>
              </a:endParaRPr>
            </a:p>
          </p:txBody>
        </p:sp>
        <p:sp>
          <p:nvSpPr>
            <p:cNvPr id="1264" name="Freeform: Shape 1263">
              <a:extLst>
                <a:ext uri="{FF2B5EF4-FFF2-40B4-BE49-F238E27FC236}">
                  <a16:creationId xmlns:a16="http://schemas.microsoft.com/office/drawing/2014/main" xmlns="" id="{50D86DBC-C8FE-45D2-8166-EB326F3A5F60}"/>
                </a:ext>
              </a:extLst>
            </p:cNvPr>
            <p:cNvSpPr/>
            <p:nvPr/>
          </p:nvSpPr>
          <p:spPr>
            <a:xfrm>
              <a:off x="3827621" y="6493895"/>
              <a:ext cx="104775" cy="47625"/>
            </a:xfrm>
            <a:custGeom>
              <a:avLst/>
              <a:gdLst>
                <a:gd name="connsiteX0" fmla="*/ 7144 w 104775"/>
                <a:gd name="connsiteY0" fmla="*/ 8372 h 47625"/>
                <a:gd name="connsiteX1" fmla="*/ 97631 w 104775"/>
                <a:gd name="connsiteY1" fmla="*/ 46472 h 47625"/>
                <a:gd name="connsiteX2" fmla="*/ 50959 w 104775"/>
                <a:gd name="connsiteY2" fmla="*/ 13134 h 47625"/>
                <a:gd name="connsiteX3" fmla="*/ 7144 w 104775"/>
                <a:gd name="connsiteY3" fmla="*/ 8372 h 47625"/>
              </a:gdLst>
              <a:ahLst/>
              <a:cxnLst>
                <a:cxn ang="0">
                  <a:pos x="connsiteX0" y="connsiteY0"/>
                </a:cxn>
                <a:cxn ang="0">
                  <a:pos x="connsiteX1" y="connsiteY1"/>
                </a:cxn>
                <a:cxn ang="0">
                  <a:pos x="connsiteX2" y="connsiteY2"/>
                </a:cxn>
                <a:cxn ang="0">
                  <a:pos x="connsiteX3" y="connsiteY3"/>
                </a:cxn>
              </a:cxnLst>
              <a:rect l="l" t="t" r="r" b="b"/>
              <a:pathLst>
                <a:path w="104775" h="47625">
                  <a:moveTo>
                    <a:pt x="7144" y="8372"/>
                  </a:moveTo>
                  <a:cubicBezTo>
                    <a:pt x="28099" y="752"/>
                    <a:pt x="92869" y="50282"/>
                    <a:pt x="97631" y="46472"/>
                  </a:cubicBezTo>
                  <a:cubicBezTo>
                    <a:pt x="104299" y="41710"/>
                    <a:pt x="53816" y="14087"/>
                    <a:pt x="50959" y="13134"/>
                  </a:cubicBezTo>
                  <a:cubicBezTo>
                    <a:pt x="32861" y="4562"/>
                    <a:pt x="10954" y="7419"/>
                    <a:pt x="7144" y="8372"/>
                  </a:cubicBezTo>
                  <a:close/>
                </a:path>
              </a:pathLst>
            </a:custGeom>
            <a:grpFill/>
            <a:ln w="9525" cap="flat">
              <a:noFill/>
              <a:prstDash val="solid"/>
              <a:miter/>
            </a:ln>
          </p:spPr>
          <p:txBody>
            <a:bodyPr rtlCol="0" anchor="ctr"/>
            <a:lstStyle/>
            <a:p>
              <a:endParaRPr lang="en-US">
                <a:solidFill>
                  <a:prstClr val="black"/>
                </a:solidFill>
              </a:endParaRPr>
            </a:p>
          </p:txBody>
        </p:sp>
        <p:sp>
          <p:nvSpPr>
            <p:cNvPr id="1265" name="Freeform: Shape 1264">
              <a:extLst>
                <a:ext uri="{FF2B5EF4-FFF2-40B4-BE49-F238E27FC236}">
                  <a16:creationId xmlns:a16="http://schemas.microsoft.com/office/drawing/2014/main" xmlns="" id="{9A435E42-1687-457E-9F0C-242A221022AA}"/>
                </a:ext>
              </a:extLst>
            </p:cNvPr>
            <p:cNvSpPr/>
            <p:nvPr/>
          </p:nvSpPr>
          <p:spPr>
            <a:xfrm>
              <a:off x="3826439" y="6512030"/>
              <a:ext cx="85725" cy="38100"/>
            </a:xfrm>
            <a:custGeom>
              <a:avLst/>
              <a:gdLst>
                <a:gd name="connsiteX0" fmla="*/ 8325 w 85725"/>
                <a:gd name="connsiteY0" fmla="*/ 7382 h 38100"/>
                <a:gd name="connsiteX1" fmla="*/ 79763 w 85725"/>
                <a:gd name="connsiteY1" fmla="*/ 35004 h 38100"/>
                <a:gd name="connsiteX2" fmla="*/ 39758 w 85725"/>
                <a:gd name="connsiteY2" fmla="*/ 8334 h 38100"/>
                <a:gd name="connsiteX3" fmla="*/ 8325 w 85725"/>
                <a:gd name="connsiteY3" fmla="*/ 7382 h 38100"/>
              </a:gdLst>
              <a:ahLst/>
              <a:cxnLst>
                <a:cxn ang="0">
                  <a:pos x="connsiteX0" y="connsiteY0"/>
                </a:cxn>
                <a:cxn ang="0">
                  <a:pos x="connsiteX1" y="connsiteY1"/>
                </a:cxn>
                <a:cxn ang="0">
                  <a:pos x="connsiteX2" y="connsiteY2"/>
                </a:cxn>
                <a:cxn ang="0">
                  <a:pos x="connsiteX3" y="connsiteY3"/>
                </a:cxn>
              </a:cxnLst>
              <a:rect l="l" t="t" r="r" b="b"/>
              <a:pathLst>
                <a:path w="85725" h="38100">
                  <a:moveTo>
                    <a:pt x="8325" y="7382"/>
                  </a:moveTo>
                  <a:cubicBezTo>
                    <a:pt x="17850" y="8334"/>
                    <a:pt x="80715" y="34052"/>
                    <a:pt x="79763" y="35004"/>
                  </a:cubicBezTo>
                  <a:cubicBezTo>
                    <a:pt x="87383" y="30242"/>
                    <a:pt x="42615" y="9287"/>
                    <a:pt x="39758" y="8334"/>
                  </a:cubicBezTo>
                  <a:cubicBezTo>
                    <a:pt x="32138" y="6429"/>
                    <a:pt x="705" y="7382"/>
                    <a:pt x="8325" y="7382"/>
                  </a:cubicBezTo>
                  <a:close/>
                </a:path>
              </a:pathLst>
            </a:custGeom>
            <a:grpFill/>
            <a:ln w="9525" cap="flat">
              <a:noFill/>
              <a:prstDash val="solid"/>
              <a:miter/>
            </a:ln>
          </p:spPr>
          <p:txBody>
            <a:bodyPr rtlCol="0" anchor="ctr"/>
            <a:lstStyle/>
            <a:p>
              <a:endParaRPr lang="en-US">
                <a:solidFill>
                  <a:prstClr val="black"/>
                </a:solidFill>
              </a:endParaRPr>
            </a:p>
          </p:txBody>
        </p:sp>
        <p:sp>
          <p:nvSpPr>
            <p:cNvPr id="1266" name="Freeform: Shape 1265">
              <a:extLst>
                <a:ext uri="{FF2B5EF4-FFF2-40B4-BE49-F238E27FC236}">
                  <a16:creationId xmlns:a16="http://schemas.microsoft.com/office/drawing/2014/main" xmlns="" id="{221B6251-BB28-4FE1-A0F5-90BE9A375808}"/>
                </a:ext>
              </a:extLst>
            </p:cNvPr>
            <p:cNvSpPr/>
            <p:nvPr/>
          </p:nvSpPr>
          <p:spPr>
            <a:xfrm>
              <a:off x="3817762" y="6528865"/>
              <a:ext cx="76200" cy="38100"/>
            </a:xfrm>
            <a:custGeom>
              <a:avLst/>
              <a:gdLst>
                <a:gd name="connsiteX0" fmla="*/ 8430 w 76200"/>
                <a:gd name="connsiteY0" fmla="*/ 8644 h 38100"/>
                <a:gd name="connsiteX1" fmla="*/ 72248 w 76200"/>
                <a:gd name="connsiteY1" fmla="*/ 33409 h 38100"/>
                <a:gd name="connsiteX2" fmla="*/ 32243 w 76200"/>
                <a:gd name="connsiteY2" fmla="*/ 8644 h 38100"/>
                <a:gd name="connsiteX3" fmla="*/ 8430 w 76200"/>
                <a:gd name="connsiteY3" fmla="*/ 8644 h 38100"/>
              </a:gdLst>
              <a:ahLst/>
              <a:cxnLst>
                <a:cxn ang="0">
                  <a:pos x="connsiteX0" y="connsiteY0"/>
                </a:cxn>
                <a:cxn ang="0">
                  <a:pos x="connsiteX1" y="connsiteY1"/>
                </a:cxn>
                <a:cxn ang="0">
                  <a:pos x="connsiteX2" y="connsiteY2"/>
                </a:cxn>
                <a:cxn ang="0">
                  <a:pos x="connsiteX3" y="connsiteY3"/>
                </a:cxn>
              </a:cxnLst>
              <a:rect l="l" t="t" r="r" b="b"/>
              <a:pathLst>
                <a:path w="76200" h="38100">
                  <a:moveTo>
                    <a:pt x="8430" y="8644"/>
                  </a:moveTo>
                  <a:cubicBezTo>
                    <a:pt x="20813" y="6739"/>
                    <a:pt x="68438" y="36267"/>
                    <a:pt x="72248" y="33409"/>
                  </a:cubicBezTo>
                  <a:cubicBezTo>
                    <a:pt x="77963" y="29599"/>
                    <a:pt x="37005" y="9597"/>
                    <a:pt x="32243" y="8644"/>
                  </a:cubicBezTo>
                  <a:cubicBezTo>
                    <a:pt x="22718" y="4834"/>
                    <a:pt x="1763" y="9597"/>
                    <a:pt x="8430" y="8644"/>
                  </a:cubicBezTo>
                  <a:close/>
                </a:path>
              </a:pathLst>
            </a:custGeom>
            <a:grpFill/>
            <a:ln w="9525" cap="flat">
              <a:noFill/>
              <a:prstDash val="solid"/>
              <a:miter/>
            </a:ln>
          </p:spPr>
          <p:txBody>
            <a:bodyPr rtlCol="0" anchor="ctr"/>
            <a:lstStyle/>
            <a:p>
              <a:endParaRPr lang="en-US">
                <a:solidFill>
                  <a:prstClr val="black"/>
                </a:solidFill>
              </a:endParaRPr>
            </a:p>
          </p:txBody>
        </p:sp>
        <p:sp>
          <p:nvSpPr>
            <p:cNvPr id="1267" name="Freeform: Shape 1266">
              <a:extLst>
                <a:ext uri="{FF2B5EF4-FFF2-40B4-BE49-F238E27FC236}">
                  <a16:creationId xmlns:a16="http://schemas.microsoft.com/office/drawing/2014/main" xmlns="" id="{74482186-114E-4ABA-BFB7-B06A67A961F8}"/>
                </a:ext>
              </a:extLst>
            </p:cNvPr>
            <p:cNvSpPr/>
            <p:nvPr/>
          </p:nvSpPr>
          <p:spPr>
            <a:xfrm>
              <a:off x="3809911" y="6546215"/>
              <a:ext cx="76200" cy="47625"/>
            </a:xfrm>
            <a:custGeom>
              <a:avLst/>
              <a:gdLst>
                <a:gd name="connsiteX0" fmla="*/ 7708 w 76200"/>
                <a:gd name="connsiteY0" fmla="*/ 11296 h 47625"/>
                <a:gd name="connsiteX1" fmla="*/ 49618 w 76200"/>
                <a:gd name="connsiteY1" fmla="*/ 18916 h 47625"/>
                <a:gd name="connsiteX2" fmla="*/ 76288 w 76200"/>
                <a:gd name="connsiteY2" fmla="*/ 44634 h 47625"/>
                <a:gd name="connsiteX3" fmla="*/ 39141 w 76200"/>
                <a:gd name="connsiteY3" fmla="*/ 8439 h 47625"/>
                <a:gd name="connsiteX4" fmla="*/ 7708 w 76200"/>
                <a:gd name="connsiteY4" fmla="*/ 11296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200" h="47625">
                  <a:moveTo>
                    <a:pt x="7708" y="11296"/>
                  </a:moveTo>
                  <a:cubicBezTo>
                    <a:pt x="24853" y="12249"/>
                    <a:pt x="34378" y="9391"/>
                    <a:pt x="49618" y="18916"/>
                  </a:cubicBezTo>
                  <a:cubicBezTo>
                    <a:pt x="54381" y="21774"/>
                    <a:pt x="75336" y="45586"/>
                    <a:pt x="76288" y="44634"/>
                  </a:cubicBezTo>
                  <a:cubicBezTo>
                    <a:pt x="88671" y="37966"/>
                    <a:pt x="42951" y="9391"/>
                    <a:pt x="39141" y="8439"/>
                  </a:cubicBezTo>
                  <a:cubicBezTo>
                    <a:pt x="29616" y="4629"/>
                    <a:pt x="2946" y="10344"/>
                    <a:pt x="7708" y="11296"/>
                  </a:cubicBezTo>
                  <a:close/>
                </a:path>
              </a:pathLst>
            </a:custGeom>
            <a:grpFill/>
            <a:ln w="9525" cap="flat">
              <a:noFill/>
              <a:prstDash val="solid"/>
              <a:miter/>
            </a:ln>
          </p:spPr>
          <p:txBody>
            <a:bodyPr rtlCol="0" anchor="ctr"/>
            <a:lstStyle/>
            <a:p>
              <a:endParaRPr lang="en-US">
                <a:solidFill>
                  <a:prstClr val="black"/>
                </a:solidFill>
              </a:endParaRPr>
            </a:p>
          </p:txBody>
        </p:sp>
        <p:sp>
          <p:nvSpPr>
            <p:cNvPr id="1268" name="Freeform: Shape 1267">
              <a:extLst>
                <a:ext uri="{FF2B5EF4-FFF2-40B4-BE49-F238E27FC236}">
                  <a16:creationId xmlns:a16="http://schemas.microsoft.com/office/drawing/2014/main" xmlns="" id="{44566ADB-8858-4061-92D1-9F40ABB3C1CB}"/>
                </a:ext>
              </a:extLst>
            </p:cNvPr>
            <p:cNvSpPr/>
            <p:nvPr/>
          </p:nvSpPr>
          <p:spPr>
            <a:xfrm>
              <a:off x="3800458" y="6572009"/>
              <a:ext cx="76200" cy="38100"/>
            </a:xfrm>
            <a:custGeom>
              <a:avLst/>
              <a:gdLst>
                <a:gd name="connsiteX0" fmla="*/ 8589 w 76200"/>
                <a:gd name="connsiteY0" fmla="*/ 8363 h 38100"/>
                <a:gd name="connsiteX1" fmla="*/ 73359 w 76200"/>
                <a:gd name="connsiteY1" fmla="*/ 31223 h 38100"/>
                <a:gd name="connsiteX2" fmla="*/ 30496 w 76200"/>
                <a:gd name="connsiteY2" fmla="*/ 7410 h 38100"/>
                <a:gd name="connsiteX3" fmla="*/ 8589 w 76200"/>
                <a:gd name="connsiteY3" fmla="*/ 8363 h 38100"/>
              </a:gdLst>
              <a:ahLst/>
              <a:cxnLst>
                <a:cxn ang="0">
                  <a:pos x="connsiteX0" y="connsiteY0"/>
                </a:cxn>
                <a:cxn ang="0">
                  <a:pos x="connsiteX1" y="connsiteY1"/>
                </a:cxn>
                <a:cxn ang="0">
                  <a:pos x="connsiteX2" y="connsiteY2"/>
                </a:cxn>
                <a:cxn ang="0">
                  <a:pos x="connsiteX3" y="connsiteY3"/>
                </a:cxn>
              </a:cxnLst>
              <a:rect l="l" t="t" r="r" b="b"/>
              <a:pathLst>
                <a:path w="76200" h="38100">
                  <a:moveTo>
                    <a:pt x="8589" y="8363"/>
                  </a:moveTo>
                  <a:cubicBezTo>
                    <a:pt x="17161" y="8363"/>
                    <a:pt x="73359" y="31223"/>
                    <a:pt x="73359" y="31223"/>
                  </a:cubicBezTo>
                  <a:cubicBezTo>
                    <a:pt x="81931" y="26460"/>
                    <a:pt x="33354" y="8363"/>
                    <a:pt x="30496" y="7410"/>
                  </a:cubicBezTo>
                  <a:cubicBezTo>
                    <a:pt x="25734" y="6458"/>
                    <a:pt x="969" y="8363"/>
                    <a:pt x="8589" y="8363"/>
                  </a:cubicBezTo>
                  <a:close/>
                </a:path>
              </a:pathLst>
            </a:custGeom>
            <a:grpFill/>
            <a:ln w="9525" cap="flat">
              <a:noFill/>
              <a:prstDash val="solid"/>
              <a:miter/>
            </a:ln>
          </p:spPr>
          <p:txBody>
            <a:bodyPr rtlCol="0" anchor="ctr"/>
            <a:lstStyle/>
            <a:p>
              <a:endParaRPr lang="en-US">
                <a:solidFill>
                  <a:prstClr val="black"/>
                </a:solidFill>
              </a:endParaRPr>
            </a:p>
          </p:txBody>
        </p:sp>
        <p:sp>
          <p:nvSpPr>
            <p:cNvPr id="1269" name="Freeform: Shape 1268">
              <a:extLst>
                <a:ext uri="{FF2B5EF4-FFF2-40B4-BE49-F238E27FC236}">
                  <a16:creationId xmlns:a16="http://schemas.microsoft.com/office/drawing/2014/main" xmlns="" id="{86E6F875-3394-4E84-A511-8CF2DDC2CB69}"/>
                </a:ext>
              </a:extLst>
            </p:cNvPr>
            <p:cNvSpPr/>
            <p:nvPr/>
          </p:nvSpPr>
          <p:spPr>
            <a:xfrm>
              <a:off x="3793301" y="6586774"/>
              <a:ext cx="85725" cy="38100"/>
            </a:xfrm>
            <a:custGeom>
              <a:avLst/>
              <a:gdLst>
                <a:gd name="connsiteX0" fmla="*/ 7174 w 85725"/>
                <a:gd name="connsiteY0" fmla="*/ 8837 h 38100"/>
                <a:gd name="connsiteX1" fmla="*/ 78611 w 85725"/>
                <a:gd name="connsiteY1" fmla="*/ 34555 h 38100"/>
                <a:gd name="connsiteX2" fmla="*/ 38606 w 85725"/>
                <a:gd name="connsiteY2" fmla="*/ 8837 h 38100"/>
                <a:gd name="connsiteX3" fmla="*/ 7174 w 85725"/>
                <a:gd name="connsiteY3" fmla="*/ 8837 h 38100"/>
              </a:gdLst>
              <a:ahLst/>
              <a:cxnLst>
                <a:cxn ang="0">
                  <a:pos x="connsiteX0" y="connsiteY0"/>
                </a:cxn>
                <a:cxn ang="0">
                  <a:pos x="connsiteX1" y="connsiteY1"/>
                </a:cxn>
                <a:cxn ang="0">
                  <a:pos x="connsiteX2" y="connsiteY2"/>
                </a:cxn>
                <a:cxn ang="0">
                  <a:pos x="connsiteX3" y="connsiteY3"/>
                </a:cxn>
              </a:cxnLst>
              <a:rect l="l" t="t" r="r" b="b"/>
              <a:pathLst>
                <a:path w="85725" h="38100">
                  <a:moveTo>
                    <a:pt x="7174" y="8837"/>
                  </a:moveTo>
                  <a:cubicBezTo>
                    <a:pt x="15746" y="8837"/>
                    <a:pt x="81469" y="28840"/>
                    <a:pt x="78611" y="34555"/>
                  </a:cubicBezTo>
                  <a:cubicBezTo>
                    <a:pt x="82421" y="28840"/>
                    <a:pt x="43369" y="9790"/>
                    <a:pt x="38606" y="8837"/>
                  </a:cubicBezTo>
                  <a:cubicBezTo>
                    <a:pt x="28129" y="5027"/>
                    <a:pt x="6221" y="8837"/>
                    <a:pt x="717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70" name="Freeform: Shape 1269">
              <a:extLst>
                <a:ext uri="{FF2B5EF4-FFF2-40B4-BE49-F238E27FC236}">
                  <a16:creationId xmlns:a16="http://schemas.microsoft.com/office/drawing/2014/main" xmlns="" id="{37CAAAF8-7F56-40CF-AD75-EB0FF37ABE53}"/>
                </a:ext>
              </a:extLst>
            </p:cNvPr>
            <p:cNvSpPr/>
            <p:nvPr/>
          </p:nvSpPr>
          <p:spPr>
            <a:xfrm>
              <a:off x="3782181" y="6602186"/>
              <a:ext cx="76200" cy="28575"/>
            </a:xfrm>
            <a:custGeom>
              <a:avLst/>
              <a:gdLst>
                <a:gd name="connsiteX0" fmla="*/ 7816 w 76200"/>
                <a:gd name="connsiteY0" fmla="*/ 7713 h 28575"/>
                <a:gd name="connsiteX1" fmla="*/ 76396 w 76200"/>
                <a:gd name="connsiteY1" fmla="*/ 30573 h 28575"/>
                <a:gd name="connsiteX2" fmla="*/ 42106 w 76200"/>
                <a:gd name="connsiteY2" fmla="*/ 9618 h 28575"/>
                <a:gd name="connsiteX3" fmla="*/ 7816 w 76200"/>
                <a:gd name="connsiteY3" fmla="*/ 7713 h 28575"/>
              </a:gdLst>
              <a:ahLst/>
              <a:cxnLst>
                <a:cxn ang="0">
                  <a:pos x="connsiteX0" y="connsiteY0"/>
                </a:cxn>
                <a:cxn ang="0">
                  <a:pos x="connsiteX1" y="connsiteY1"/>
                </a:cxn>
                <a:cxn ang="0">
                  <a:pos x="connsiteX2" y="connsiteY2"/>
                </a:cxn>
                <a:cxn ang="0">
                  <a:pos x="connsiteX3" y="connsiteY3"/>
                </a:cxn>
              </a:cxnLst>
              <a:rect l="l" t="t" r="r" b="b"/>
              <a:pathLst>
                <a:path w="76200" h="28575">
                  <a:moveTo>
                    <a:pt x="7816" y="7713"/>
                  </a:moveTo>
                  <a:cubicBezTo>
                    <a:pt x="13531" y="7713"/>
                    <a:pt x="76396" y="31526"/>
                    <a:pt x="76396" y="30573"/>
                  </a:cubicBezTo>
                  <a:cubicBezTo>
                    <a:pt x="79254" y="27716"/>
                    <a:pt x="45916" y="11523"/>
                    <a:pt x="42106" y="9618"/>
                  </a:cubicBezTo>
                  <a:cubicBezTo>
                    <a:pt x="34486" y="6761"/>
                    <a:pt x="2101" y="6761"/>
                    <a:pt x="7816"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71" name="Freeform: Shape 1270">
              <a:extLst>
                <a:ext uri="{FF2B5EF4-FFF2-40B4-BE49-F238E27FC236}">
                  <a16:creationId xmlns:a16="http://schemas.microsoft.com/office/drawing/2014/main" xmlns="" id="{15913191-73B1-4081-9F88-0975271F2B0A}"/>
                </a:ext>
              </a:extLst>
            </p:cNvPr>
            <p:cNvSpPr/>
            <p:nvPr/>
          </p:nvSpPr>
          <p:spPr>
            <a:xfrm>
              <a:off x="3742848" y="6626346"/>
              <a:ext cx="133350" cy="47625"/>
            </a:xfrm>
            <a:custGeom>
              <a:avLst/>
              <a:gdLst>
                <a:gd name="connsiteX0" fmla="*/ 7144 w 133350"/>
                <a:gd name="connsiteY0" fmla="*/ 9271 h 47625"/>
                <a:gd name="connsiteX1" fmla="*/ 79534 w 133350"/>
                <a:gd name="connsiteY1" fmla="*/ 19748 h 47625"/>
                <a:gd name="connsiteX2" fmla="*/ 133826 w 133350"/>
                <a:gd name="connsiteY2" fmla="*/ 43561 h 47625"/>
                <a:gd name="connsiteX3" fmla="*/ 64294 w 133350"/>
                <a:gd name="connsiteY3" fmla="*/ 10223 h 47625"/>
                <a:gd name="connsiteX4" fmla="*/ 7144 w 133350"/>
                <a:gd name="connsiteY4" fmla="*/ 9271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47625">
                  <a:moveTo>
                    <a:pt x="7144" y="9271"/>
                  </a:moveTo>
                  <a:cubicBezTo>
                    <a:pt x="31909" y="6413"/>
                    <a:pt x="55721" y="11176"/>
                    <a:pt x="79534" y="19748"/>
                  </a:cubicBezTo>
                  <a:cubicBezTo>
                    <a:pt x="86201" y="21653"/>
                    <a:pt x="130016" y="46418"/>
                    <a:pt x="133826" y="43561"/>
                  </a:cubicBezTo>
                  <a:cubicBezTo>
                    <a:pt x="137636" y="39751"/>
                    <a:pt x="70961" y="12128"/>
                    <a:pt x="64294" y="10223"/>
                  </a:cubicBezTo>
                  <a:cubicBezTo>
                    <a:pt x="44291" y="4508"/>
                    <a:pt x="12859" y="8318"/>
                    <a:pt x="7144" y="9271"/>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72" name="Graphic 2712">
            <a:extLst>
              <a:ext uri="{FF2B5EF4-FFF2-40B4-BE49-F238E27FC236}">
                <a16:creationId xmlns:a16="http://schemas.microsoft.com/office/drawing/2014/main" xmlns="" id="{958736B1-4213-4B3F-A36A-4C5588759AC1}"/>
              </a:ext>
            </a:extLst>
          </p:cNvPr>
          <p:cNvGrpSpPr/>
          <p:nvPr userDrawn="1"/>
        </p:nvGrpSpPr>
        <p:grpSpPr>
          <a:xfrm>
            <a:off x="264083" y="6458165"/>
            <a:ext cx="1793928" cy="236043"/>
            <a:chOff x="8251658" y="4916654"/>
            <a:chExt cx="2895600" cy="381000"/>
          </a:xfrm>
          <a:solidFill>
            <a:schemeClr val="accent2"/>
          </a:solidFill>
        </p:grpSpPr>
        <p:sp>
          <p:nvSpPr>
            <p:cNvPr id="1273" name="Freeform: Shape 1272">
              <a:extLst>
                <a:ext uri="{FF2B5EF4-FFF2-40B4-BE49-F238E27FC236}">
                  <a16:creationId xmlns:a16="http://schemas.microsoft.com/office/drawing/2014/main" xmlns="" id="{EE897BF6-079E-42D9-80E1-32253B6839EA}"/>
                </a:ext>
              </a:extLst>
            </p:cNvPr>
            <p:cNvSpPr/>
            <p:nvPr/>
          </p:nvSpPr>
          <p:spPr>
            <a:xfrm>
              <a:off x="8244503" y="5003666"/>
              <a:ext cx="66675" cy="238125"/>
            </a:xfrm>
            <a:custGeom>
              <a:avLst/>
              <a:gdLst>
                <a:gd name="connsiteX0" fmla="*/ 7155 w 66675"/>
                <a:gd name="connsiteY0" fmla="*/ 7286 h 238125"/>
                <a:gd name="connsiteX1" fmla="*/ 61447 w 66675"/>
                <a:gd name="connsiteY1" fmla="*/ 234933 h 238125"/>
                <a:gd name="connsiteX2" fmla="*/ 7155 w 66675"/>
                <a:gd name="connsiteY2" fmla="*/ 7286 h 238125"/>
              </a:gdLst>
              <a:ahLst/>
              <a:cxnLst>
                <a:cxn ang="0">
                  <a:pos x="connsiteX0" y="connsiteY0"/>
                </a:cxn>
                <a:cxn ang="0">
                  <a:pos x="connsiteX1" y="connsiteY1"/>
                </a:cxn>
                <a:cxn ang="0">
                  <a:pos x="connsiteX2" y="connsiteY2"/>
                </a:cxn>
              </a:cxnLst>
              <a:rect l="l" t="t" r="r" b="b"/>
              <a:pathLst>
                <a:path w="66675" h="238125">
                  <a:moveTo>
                    <a:pt x="7155" y="7286"/>
                  </a:moveTo>
                  <a:cubicBezTo>
                    <a:pt x="8107" y="19668"/>
                    <a:pt x="38587" y="258746"/>
                    <a:pt x="61447" y="234933"/>
                  </a:cubicBezTo>
                  <a:cubicBezTo>
                    <a:pt x="66210" y="231123"/>
                    <a:pt x="6202" y="618"/>
                    <a:pt x="7155" y="7286"/>
                  </a:cubicBezTo>
                  <a:close/>
                </a:path>
              </a:pathLst>
            </a:custGeom>
            <a:grpFill/>
            <a:ln w="9525" cap="flat">
              <a:noFill/>
              <a:prstDash val="solid"/>
              <a:miter/>
            </a:ln>
          </p:spPr>
          <p:txBody>
            <a:bodyPr rtlCol="0" anchor="ctr"/>
            <a:lstStyle/>
            <a:p>
              <a:endParaRPr lang="en-US">
                <a:solidFill>
                  <a:prstClr val="black"/>
                </a:solidFill>
              </a:endParaRPr>
            </a:p>
          </p:txBody>
        </p:sp>
        <p:sp>
          <p:nvSpPr>
            <p:cNvPr id="1274" name="Freeform: Shape 1273">
              <a:extLst>
                <a:ext uri="{FF2B5EF4-FFF2-40B4-BE49-F238E27FC236}">
                  <a16:creationId xmlns:a16="http://schemas.microsoft.com/office/drawing/2014/main" xmlns="" id="{80F6C23B-0ED8-42D0-88B8-BFE1C5865C3B}"/>
                </a:ext>
              </a:extLst>
            </p:cNvPr>
            <p:cNvSpPr/>
            <p:nvPr/>
          </p:nvSpPr>
          <p:spPr>
            <a:xfrm>
              <a:off x="8263336" y="4998252"/>
              <a:ext cx="114300" cy="161925"/>
            </a:xfrm>
            <a:custGeom>
              <a:avLst/>
              <a:gdLst>
                <a:gd name="connsiteX0" fmla="*/ 8325 w 114300"/>
                <a:gd name="connsiteY0" fmla="*/ 161290 h 161925"/>
                <a:gd name="connsiteX1" fmla="*/ 112147 w 114300"/>
                <a:gd name="connsiteY1" fmla="*/ 12700 h 161925"/>
                <a:gd name="connsiteX2" fmla="*/ 8325 w 114300"/>
                <a:gd name="connsiteY2" fmla="*/ 161290 h 161925"/>
              </a:gdLst>
              <a:ahLst/>
              <a:cxnLst>
                <a:cxn ang="0">
                  <a:pos x="connsiteX0" y="connsiteY0"/>
                </a:cxn>
                <a:cxn ang="0">
                  <a:pos x="connsiteX1" y="connsiteY1"/>
                </a:cxn>
                <a:cxn ang="0">
                  <a:pos x="connsiteX2" y="connsiteY2"/>
                </a:cxn>
              </a:cxnLst>
              <a:rect l="l" t="t" r="r" b="b"/>
              <a:pathLst>
                <a:path w="114300" h="161925">
                  <a:moveTo>
                    <a:pt x="8325" y="161290"/>
                  </a:moveTo>
                  <a:cubicBezTo>
                    <a:pt x="6420" y="165100"/>
                    <a:pt x="115957" y="15557"/>
                    <a:pt x="112147" y="12700"/>
                  </a:cubicBezTo>
                  <a:cubicBezTo>
                    <a:pt x="71190" y="-29210"/>
                    <a:pt x="-3105" y="180340"/>
                    <a:pt x="8325" y="161290"/>
                  </a:cubicBezTo>
                  <a:close/>
                </a:path>
              </a:pathLst>
            </a:custGeom>
            <a:grpFill/>
            <a:ln w="9525" cap="flat">
              <a:noFill/>
              <a:prstDash val="solid"/>
              <a:miter/>
            </a:ln>
          </p:spPr>
          <p:txBody>
            <a:bodyPr rtlCol="0" anchor="ctr"/>
            <a:lstStyle/>
            <a:p>
              <a:endParaRPr lang="en-US">
                <a:solidFill>
                  <a:prstClr val="black"/>
                </a:solidFill>
              </a:endParaRPr>
            </a:p>
          </p:txBody>
        </p:sp>
        <p:sp>
          <p:nvSpPr>
            <p:cNvPr id="1275" name="Freeform: Shape 1274">
              <a:extLst>
                <a:ext uri="{FF2B5EF4-FFF2-40B4-BE49-F238E27FC236}">
                  <a16:creationId xmlns:a16="http://schemas.microsoft.com/office/drawing/2014/main" xmlns="" id="{85150FB7-5A52-42BF-9706-578309142D7C}"/>
                </a:ext>
              </a:extLst>
            </p:cNvPr>
            <p:cNvSpPr/>
            <p:nvPr/>
          </p:nvSpPr>
          <p:spPr>
            <a:xfrm>
              <a:off x="8315217" y="5083741"/>
              <a:ext cx="171450" cy="142875"/>
            </a:xfrm>
            <a:custGeom>
              <a:avLst/>
              <a:gdLst>
                <a:gd name="connsiteX0" fmla="*/ 7878 w 171450"/>
                <a:gd name="connsiteY0" fmla="*/ 7221 h 142875"/>
                <a:gd name="connsiteX1" fmla="*/ 156468 w 171450"/>
                <a:gd name="connsiteY1" fmla="*/ 139618 h 142875"/>
                <a:gd name="connsiteX2" fmla="*/ 7878 w 171450"/>
                <a:gd name="connsiteY2" fmla="*/ 7221 h 142875"/>
              </a:gdLst>
              <a:ahLst/>
              <a:cxnLst>
                <a:cxn ang="0">
                  <a:pos x="connsiteX0" y="connsiteY0"/>
                </a:cxn>
                <a:cxn ang="0">
                  <a:pos x="connsiteX1" y="connsiteY1"/>
                </a:cxn>
                <a:cxn ang="0">
                  <a:pos x="connsiteX2" y="connsiteY2"/>
                </a:cxn>
              </a:cxnLst>
              <a:rect l="l" t="t" r="r" b="b"/>
              <a:pathLst>
                <a:path w="171450" h="142875">
                  <a:moveTo>
                    <a:pt x="7878" y="7221"/>
                  </a:moveTo>
                  <a:cubicBezTo>
                    <a:pt x="47883" y="3411"/>
                    <a:pt x="153611" y="142476"/>
                    <a:pt x="156468" y="139618"/>
                  </a:cubicBezTo>
                  <a:cubicBezTo>
                    <a:pt x="220286" y="76753"/>
                    <a:pt x="-7362" y="9126"/>
                    <a:pt x="7878" y="7221"/>
                  </a:cubicBezTo>
                  <a:close/>
                </a:path>
              </a:pathLst>
            </a:custGeom>
            <a:grpFill/>
            <a:ln w="9525" cap="flat">
              <a:noFill/>
              <a:prstDash val="solid"/>
              <a:miter/>
            </a:ln>
          </p:spPr>
          <p:txBody>
            <a:bodyPr rtlCol="0" anchor="ctr"/>
            <a:lstStyle/>
            <a:p>
              <a:endParaRPr lang="en-US">
                <a:solidFill>
                  <a:prstClr val="black"/>
                </a:solidFill>
              </a:endParaRPr>
            </a:p>
          </p:txBody>
        </p:sp>
        <p:sp>
          <p:nvSpPr>
            <p:cNvPr id="1276" name="Freeform: Shape 1275">
              <a:extLst>
                <a:ext uri="{FF2B5EF4-FFF2-40B4-BE49-F238E27FC236}">
                  <a16:creationId xmlns:a16="http://schemas.microsoft.com/office/drawing/2014/main" xmlns="" id="{75057F08-7998-4AB1-81B1-9A16B67B04FF}"/>
                </a:ext>
              </a:extLst>
            </p:cNvPr>
            <p:cNvSpPr/>
            <p:nvPr/>
          </p:nvSpPr>
          <p:spPr>
            <a:xfrm>
              <a:off x="8449833" y="4909526"/>
              <a:ext cx="114300" cy="142875"/>
            </a:xfrm>
            <a:custGeom>
              <a:avLst/>
              <a:gdLst>
                <a:gd name="connsiteX0" fmla="*/ 101863 w 114300"/>
                <a:gd name="connsiteY0" fmla="*/ 20463 h 142875"/>
                <a:gd name="connsiteX1" fmla="*/ 49475 w 114300"/>
                <a:gd name="connsiteY1" fmla="*/ 132858 h 142875"/>
                <a:gd name="connsiteX2" fmla="*/ 67573 w 114300"/>
                <a:gd name="connsiteY2" fmla="*/ 16653 h 142875"/>
                <a:gd name="connsiteX3" fmla="*/ 98053 w 114300"/>
                <a:gd name="connsiteY3" fmla="*/ 98568 h 142875"/>
                <a:gd name="connsiteX4" fmla="*/ 22805 w 114300"/>
                <a:gd name="connsiteY4" fmla="*/ 93806 h 142875"/>
                <a:gd name="connsiteX5" fmla="*/ 101863 w 114300"/>
                <a:gd name="connsiteY5" fmla="*/ 20463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00" h="142875">
                  <a:moveTo>
                    <a:pt x="101863" y="20463"/>
                  </a:moveTo>
                  <a:cubicBezTo>
                    <a:pt x="58048" y="-37639"/>
                    <a:pt x="-53395" y="111903"/>
                    <a:pt x="49475" y="132858"/>
                  </a:cubicBezTo>
                  <a:cubicBezTo>
                    <a:pt x="179968" y="159528"/>
                    <a:pt x="73288" y="-4302"/>
                    <a:pt x="67573" y="16653"/>
                  </a:cubicBezTo>
                  <a:cubicBezTo>
                    <a:pt x="65668" y="22368"/>
                    <a:pt x="148535" y="90948"/>
                    <a:pt x="98053" y="98568"/>
                  </a:cubicBezTo>
                  <a:cubicBezTo>
                    <a:pt x="87575" y="100473"/>
                    <a:pt x="7565" y="150003"/>
                    <a:pt x="22805" y="93806"/>
                  </a:cubicBezTo>
                  <a:cubicBezTo>
                    <a:pt x="29473" y="68088"/>
                    <a:pt x="83765" y="-4302"/>
                    <a:pt x="101863" y="20463"/>
                  </a:cubicBezTo>
                  <a:close/>
                </a:path>
              </a:pathLst>
            </a:custGeom>
            <a:grpFill/>
            <a:ln w="9525" cap="flat">
              <a:noFill/>
              <a:prstDash val="solid"/>
              <a:miter/>
            </a:ln>
          </p:spPr>
          <p:txBody>
            <a:bodyPr rtlCol="0" anchor="ctr"/>
            <a:lstStyle/>
            <a:p>
              <a:endParaRPr lang="en-US">
                <a:solidFill>
                  <a:prstClr val="black"/>
                </a:solidFill>
              </a:endParaRPr>
            </a:p>
          </p:txBody>
        </p:sp>
        <p:sp>
          <p:nvSpPr>
            <p:cNvPr id="1277" name="Freeform: Shape 1276">
              <a:extLst>
                <a:ext uri="{FF2B5EF4-FFF2-40B4-BE49-F238E27FC236}">
                  <a16:creationId xmlns:a16="http://schemas.microsoft.com/office/drawing/2014/main" xmlns="" id="{4FE897D3-B35D-4001-B132-4CD981C07996}"/>
                </a:ext>
              </a:extLst>
            </p:cNvPr>
            <p:cNvSpPr/>
            <p:nvPr/>
          </p:nvSpPr>
          <p:spPr>
            <a:xfrm>
              <a:off x="8483949" y="4913169"/>
              <a:ext cx="57150" cy="114300"/>
            </a:xfrm>
            <a:custGeom>
              <a:avLst/>
              <a:gdLst>
                <a:gd name="connsiteX0" fmla="*/ 22027 w 57150"/>
                <a:gd name="connsiteY0" fmla="*/ 11105 h 114300"/>
                <a:gd name="connsiteX1" fmla="*/ 36314 w 57150"/>
                <a:gd name="connsiteY1" fmla="*/ 114928 h 114300"/>
                <a:gd name="connsiteX2" fmla="*/ 22027 w 57150"/>
                <a:gd name="connsiteY2" fmla="*/ 11105 h 114300"/>
              </a:gdLst>
              <a:ahLst/>
              <a:cxnLst>
                <a:cxn ang="0">
                  <a:pos x="connsiteX0" y="connsiteY0"/>
                </a:cxn>
                <a:cxn ang="0">
                  <a:pos x="connsiteX1" y="connsiteY1"/>
                </a:cxn>
                <a:cxn ang="0">
                  <a:pos x="connsiteX2" y="connsiteY2"/>
                </a:cxn>
              </a:cxnLst>
              <a:rect l="l" t="t" r="r" b="b"/>
              <a:pathLst>
                <a:path w="57150" h="114300">
                  <a:moveTo>
                    <a:pt x="22027" y="11105"/>
                  </a:moveTo>
                  <a:cubicBezTo>
                    <a:pt x="-1786" y="63493"/>
                    <a:pt x="2977" y="97783"/>
                    <a:pt x="36314" y="114928"/>
                  </a:cubicBezTo>
                  <a:cubicBezTo>
                    <a:pt x="87749" y="100640"/>
                    <a:pt x="22027" y="-15565"/>
                    <a:pt x="22027" y="11105"/>
                  </a:cubicBezTo>
                  <a:close/>
                </a:path>
              </a:pathLst>
            </a:custGeom>
            <a:grpFill/>
            <a:ln w="9525" cap="flat">
              <a:noFill/>
              <a:prstDash val="solid"/>
              <a:miter/>
            </a:ln>
          </p:spPr>
          <p:txBody>
            <a:bodyPr rtlCol="0" anchor="ctr"/>
            <a:lstStyle/>
            <a:p>
              <a:endParaRPr lang="en-US">
                <a:solidFill>
                  <a:prstClr val="black"/>
                </a:solidFill>
              </a:endParaRPr>
            </a:p>
          </p:txBody>
        </p:sp>
        <p:sp>
          <p:nvSpPr>
            <p:cNvPr id="1278" name="Freeform: Shape 1277">
              <a:extLst>
                <a:ext uri="{FF2B5EF4-FFF2-40B4-BE49-F238E27FC236}">
                  <a16:creationId xmlns:a16="http://schemas.microsoft.com/office/drawing/2014/main" xmlns="" id="{FBCEF9B5-6459-4BD5-80F4-1CFFAEE63AF6}"/>
                </a:ext>
              </a:extLst>
            </p:cNvPr>
            <p:cNvSpPr/>
            <p:nvPr/>
          </p:nvSpPr>
          <p:spPr>
            <a:xfrm>
              <a:off x="8450069" y="4949748"/>
              <a:ext cx="95250" cy="47625"/>
            </a:xfrm>
            <a:custGeom>
              <a:avLst/>
              <a:gdLst>
                <a:gd name="connsiteX0" fmla="*/ 13044 w 95250"/>
                <a:gd name="connsiteY0" fmla="*/ 40249 h 47625"/>
                <a:gd name="connsiteX1" fmla="*/ 93054 w 95250"/>
                <a:gd name="connsiteY1" fmla="*/ 27866 h 47625"/>
                <a:gd name="connsiteX2" fmla="*/ 13044 w 95250"/>
                <a:gd name="connsiteY2" fmla="*/ 40249 h 47625"/>
              </a:gdLst>
              <a:ahLst/>
              <a:cxnLst>
                <a:cxn ang="0">
                  <a:pos x="connsiteX0" y="connsiteY0"/>
                </a:cxn>
                <a:cxn ang="0">
                  <a:pos x="connsiteX1" y="connsiteY1"/>
                </a:cxn>
                <a:cxn ang="0">
                  <a:pos x="connsiteX2" y="connsiteY2"/>
                </a:cxn>
              </a:cxnLst>
              <a:rect l="l" t="t" r="r" b="b"/>
              <a:pathLst>
                <a:path w="95250" h="47625">
                  <a:moveTo>
                    <a:pt x="13044" y="40249"/>
                  </a:moveTo>
                  <a:cubicBezTo>
                    <a:pt x="47334" y="54536"/>
                    <a:pt x="74004" y="49774"/>
                    <a:pt x="93054" y="27866"/>
                  </a:cubicBezTo>
                  <a:cubicBezTo>
                    <a:pt x="92102" y="-27379"/>
                    <a:pt x="-19341" y="45964"/>
                    <a:pt x="13044" y="40249"/>
                  </a:cubicBezTo>
                  <a:close/>
                </a:path>
              </a:pathLst>
            </a:custGeom>
            <a:grpFill/>
            <a:ln w="9525" cap="flat">
              <a:noFill/>
              <a:prstDash val="solid"/>
              <a:miter/>
            </a:ln>
          </p:spPr>
          <p:txBody>
            <a:bodyPr rtlCol="0" anchor="ctr"/>
            <a:lstStyle/>
            <a:p>
              <a:endParaRPr lang="en-US">
                <a:solidFill>
                  <a:prstClr val="black"/>
                </a:solidFill>
              </a:endParaRPr>
            </a:p>
          </p:txBody>
        </p:sp>
        <p:sp>
          <p:nvSpPr>
            <p:cNvPr id="1279" name="Freeform: Shape 1278">
              <a:extLst>
                <a:ext uri="{FF2B5EF4-FFF2-40B4-BE49-F238E27FC236}">
                  <a16:creationId xmlns:a16="http://schemas.microsoft.com/office/drawing/2014/main" xmlns="" id="{E6A933CE-7AFE-4A8A-81BF-651840B8380B}"/>
                </a:ext>
              </a:extLst>
            </p:cNvPr>
            <p:cNvSpPr/>
            <p:nvPr/>
          </p:nvSpPr>
          <p:spPr>
            <a:xfrm>
              <a:off x="8625491" y="5099660"/>
              <a:ext cx="180975" cy="171450"/>
            </a:xfrm>
            <a:custGeom>
              <a:avLst/>
              <a:gdLst>
                <a:gd name="connsiteX0" fmla="*/ 122419 w 180975"/>
                <a:gd name="connsiteY0" fmla="*/ 14161 h 171450"/>
                <a:gd name="connsiteX1" fmla="*/ 29074 w 180975"/>
                <a:gd name="connsiteY1" fmla="*/ 148464 h 171450"/>
                <a:gd name="connsiteX2" fmla="*/ 182427 w 180975"/>
                <a:gd name="connsiteY2" fmla="*/ 35116 h 171450"/>
                <a:gd name="connsiteX3" fmla="*/ 23359 w 180975"/>
                <a:gd name="connsiteY3" fmla="*/ 118936 h 171450"/>
                <a:gd name="connsiteX4" fmla="*/ 122419 w 180975"/>
                <a:gd name="connsiteY4" fmla="*/ 14161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975" h="171450">
                  <a:moveTo>
                    <a:pt x="122419" y="14161"/>
                  </a:moveTo>
                  <a:cubicBezTo>
                    <a:pt x="105274" y="-21081"/>
                    <a:pt x="-49031" y="84646"/>
                    <a:pt x="29074" y="148464"/>
                  </a:cubicBezTo>
                  <a:cubicBezTo>
                    <a:pt x="132897" y="234189"/>
                    <a:pt x="178617" y="36069"/>
                    <a:pt x="182427" y="35116"/>
                  </a:cubicBezTo>
                  <a:cubicBezTo>
                    <a:pt x="179569" y="36069"/>
                    <a:pt x="62412" y="242761"/>
                    <a:pt x="23359" y="118936"/>
                  </a:cubicBezTo>
                  <a:cubicBezTo>
                    <a:pt x="9072" y="72264"/>
                    <a:pt x="118609" y="4636"/>
                    <a:pt x="122419" y="14161"/>
                  </a:cubicBezTo>
                  <a:close/>
                </a:path>
              </a:pathLst>
            </a:custGeom>
            <a:grpFill/>
            <a:ln w="9525" cap="flat">
              <a:noFill/>
              <a:prstDash val="solid"/>
              <a:miter/>
            </a:ln>
          </p:spPr>
          <p:txBody>
            <a:bodyPr rtlCol="0" anchor="ctr"/>
            <a:lstStyle/>
            <a:p>
              <a:endParaRPr lang="en-US">
                <a:solidFill>
                  <a:prstClr val="black"/>
                </a:solidFill>
              </a:endParaRPr>
            </a:p>
          </p:txBody>
        </p:sp>
        <p:sp>
          <p:nvSpPr>
            <p:cNvPr id="1280" name="Freeform: Shape 1279">
              <a:extLst>
                <a:ext uri="{FF2B5EF4-FFF2-40B4-BE49-F238E27FC236}">
                  <a16:creationId xmlns:a16="http://schemas.microsoft.com/office/drawing/2014/main" xmlns="" id="{CE753EAF-3BD4-4CEA-871D-B57A1C38E821}"/>
                </a:ext>
              </a:extLst>
            </p:cNvPr>
            <p:cNvSpPr/>
            <p:nvPr/>
          </p:nvSpPr>
          <p:spPr>
            <a:xfrm>
              <a:off x="8708488" y="4945324"/>
              <a:ext cx="123825" cy="104775"/>
            </a:xfrm>
            <a:custGeom>
              <a:avLst/>
              <a:gdLst>
                <a:gd name="connsiteX0" fmla="*/ 45138 w 123825"/>
                <a:gd name="connsiteY0" fmla="*/ 10382 h 104775"/>
                <a:gd name="connsiteX1" fmla="*/ 79428 w 123825"/>
                <a:gd name="connsiteY1" fmla="*/ 96107 h 104775"/>
                <a:gd name="connsiteX2" fmla="*/ 74665 w 123825"/>
                <a:gd name="connsiteY2" fmla="*/ 7525 h 104775"/>
                <a:gd name="connsiteX3" fmla="*/ 19420 w 123825"/>
                <a:gd name="connsiteY3" fmla="*/ 67532 h 104775"/>
                <a:gd name="connsiteX4" fmla="*/ 45138 w 123825"/>
                <a:gd name="connsiteY4" fmla="*/ 10382 h 104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104775">
                  <a:moveTo>
                    <a:pt x="45138" y="10382"/>
                  </a:moveTo>
                  <a:cubicBezTo>
                    <a:pt x="-20585" y="45625"/>
                    <a:pt x="4180" y="105632"/>
                    <a:pt x="79428" y="96107"/>
                  </a:cubicBezTo>
                  <a:cubicBezTo>
                    <a:pt x="178488" y="83725"/>
                    <a:pt x="81333" y="857"/>
                    <a:pt x="74665" y="7525"/>
                  </a:cubicBezTo>
                  <a:cubicBezTo>
                    <a:pt x="82285" y="-95"/>
                    <a:pt x="142293" y="163735"/>
                    <a:pt x="19420" y="67532"/>
                  </a:cubicBezTo>
                  <a:cubicBezTo>
                    <a:pt x="7990" y="58007"/>
                    <a:pt x="69903" y="-2000"/>
                    <a:pt x="45138" y="10382"/>
                  </a:cubicBezTo>
                  <a:close/>
                </a:path>
              </a:pathLst>
            </a:custGeom>
            <a:grpFill/>
            <a:ln w="9525" cap="flat">
              <a:noFill/>
              <a:prstDash val="solid"/>
              <a:miter/>
            </a:ln>
          </p:spPr>
          <p:txBody>
            <a:bodyPr rtlCol="0" anchor="ctr"/>
            <a:lstStyle/>
            <a:p>
              <a:endParaRPr lang="en-US">
                <a:solidFill>
                  <a:prstClr val="black"/>
                </a:solidFill>
              </a:endParaRPr>
            </a:p>
          </p:txBody>
        </p:sp>
        <p:sp>
          <p:nvSpPr>
            <p:cNvPr id="1281" name="Freeform: Shape 1280">
              <a:extLst>
                <a:ext uri="{FF2B5EF4-FFF2-40B4-BE49-F238E27FC236}">
                  <a16:creationId xmlns:a16="http://schemas.microsoft.com/office/drawing/2014/main" xmlns="" id="{911B5FBE-7A22-4A10-BF1C-1D03DB6981FA}"/>
                </a:ext>
              </a:extLst>
            </p:cNvPr>
            <p:cNvSpPr/>
            <p:nvPr/>
          </p:nvSpPr>
          <p:spPr>
            <a:xfrm>
              <a:off x="8679777" y="4971800"/>
              <a:ext cx="133350" cy="38100"/>
            </a:xfrm>
            <a:custGeom>
              <a:avLst/>
              <a:gdLst>
                <a:gd name="connsiteX0" fmla="*/ 9079 w 133350"/>
                <a:gd name="connsiteY0" fmla="*/ 32484 h 38100"/>
                <a:gd name="connsiteX1" fmla="*/ 127189 w 133350"/>
                <a:gd name="connsiteY1" fmla="*/ 19149 h 38100"/>
                <a:gd name="connsiteX2" fmla="*/ 9079 w 133350"/>
                <a:gd name="connsiteY2" fmla="*/ 32484 h 38100"/>
              </a:gdLst>
              <a:ahLst/>
              <a:cxnLst>
                <a:cxn ang="0">
                  <a:pos x="connsiteX0" y="connsiteY0"/>
                </a:cxn>
                <a:cxn ang="0">
                  <a:pos x="connsiteX1" y="connsiteY1"/>
                </a:cxn>
                <a:cxn ang="0">
                  <a:pos x="connsiteX2" y="connsiteY2"/>
                </a:cxn>
              </a:cxnLst>
              <a:rect l="l" t="t" r="r" b="b"/>
              <a:pathLst>
                <a:path w="133350" h="38100">
                  <a:moveTo>
                    <a:pt x="9079" y="32484"/>
                  </a:moveTo>
                  <a:cubicBezTo>
                    <a:pt x="6221" y="32484"/>
                    <a:pt x="132904" y="37246"/>
                    <a:pt x="127189" y="19149"/>
                  </a:cubicBezTo>
                  <a:cubicBezTo>
                    <a:pt x="117664" y="-14189"/>
                    <a:pt x="-9971" y="32484"/>
                    <a:pt x="9079" y="32484"/>
                  </a:cubicBezTo>
                  <a:close/>
                </a:path>
              </a:pathLst>
            </a:custGeom>
            <a:grpFill/>
            <a:ln w="9525" cap="flat">
              <a:noFill/>
              <a:prstDash val="solid"/>
              <a:miter/>
            </a:ln>
          </p:spPr>
          <p:txBody>
            <a:bodyPr rtlCol="0" anchor="ctr"/>
            <a:lstStyle/>
            <a:p>
              <a:endParaRPr lang="en-US">
                <a:solidFill>
                  <a:prstClr val="black"/>
                </a:solidFill>
              </a:endParaRPr>
            </a:p>
          </p:txBody>
        </p:sp>
        <p:sp>
          <p:nvSpPr>
            <p:cNvPr id="1282" name="Freeform: Shape 1281">
              <a:extLst>
                <a:ext uri="{FF2B5EF4-FFF2-40B4-BE49-F238E27FC236}">
                  <a16:creationId xmlns:a16="http://schemas.microsoft.com/office/drawing/2014/main" xmlns="" id="{C0D5252C-B427-4B18-932D-459788C23F35}"/>
                </a:ext>
              </a:extLst>
            </p:cNvPr>
            <p:cNvSpPr/>
            <p:nvPr/>
          </p:nvSpPr>
          <p:spPr>
            <a:xfrm>
              <a:off x="8877354" y="5080884"/>
              <a:ext cx="190500" cy="57150"/>
            </a:xfrm>
            <a:custGeom>
              <a:avLst/>
              <a:gdLst>
                <a:gd name="connsiteX0" fmla="*/ 8669 w 190500"/>
                <a:gd name="connsiteY0" fmla="*/ 53892 h 57150"/>
                <a:gd name="connsiteX1" fmla="*/ 188691 w 190500"/>
                <a:gd name="connsiteY1" fmla="*/ 27222 h 57150"/>
                <a:gd name="connsiteX2" fmla="*/ 8669 w 190500"/>
                <a:gd name="connsiteY2" fmla="*/ 53892 h 57150"/>
              </a:gdLst>
              <a:ahLst/>
              <a:cxnLst>
                <a:cxn ang="0">
                  <a:pos x="connsiteX0" y="connsiteY0"/>
                </a:cxn>
                <a:cxn ang="0">
                  <a:pos x="connsiteX1" y="connsiteY1"/>
                </a:cxn>
                <a:cxn ang="0">
                  <a:pos x="connsiteX2" y="connsiteY2"/>
                </a:cxn>
              </a:cxnLst>
              <a:rect l="l" t="t" r="r" b="b"/>
              <a:pathLst>
                <a:path w="190500" h="57150">
                  <a:moveTo>
                    <a:pt x="8669" y="53892"/>
                  </a:moveTo>
                  <a:cubicBezTo>
                    <a:pt x="4859" y="54845"/>
                    <a:pt x="188691" y="31985"/>
                    <a:pt x="188691" y="27222"/>
                  </a:cubicBezTo>
                  <a:cubicBezTo>
                    <a:pt x="189644" y="-31833"/>
                    <a:pt x="-12286" y="58655"/>
                    <a:pt x="8669" y="53892"/>
                  </a:cubicBezTo>
                  <a:close/>
                </a:path>
              </a:pathLst>
            </a:custGeom>
            <a:grpFill/>
            <a:ln w="9525" cap="flat">
              <a:noFill/>
              <a:prstDash val="solid"/>
              <a:miter/>
            </a:ln>
          </p:spPr>
          <p:txBody>
            <a:bodyPr rtlCol="0" anchor="ctr"/>
            <a:lstStyle/>
            <a:p>
              <a:endParaRPr lang="en-US">
                <a:solidFill>
                  <a:prstClr val="black"/>
                </a:solidFill>
              </a:endParaRPr>
            </a:p>
          </p:txBody>
        </p:sp>
        <p:sp>
          <p:nvSpPr>
            <p:cNvPr id="1283" name="Freeform: Shape 1282">
              <a:extLst>
                <a:ext uri="{FF2B5EF4-FFF2-40B4-BE49-F238E27FC236}">
                  <a16:creationId xmlns:a16="http://schemas.microsoft.com/office/drawing/2014/main" xmlns="" id="{157021E0-C15E-4DAF-ABE2-3DA7F8136191}"/>
                </a:ext>
              </a:extLst>
            </p:cNvPr>
            <p:cNvSpPr/>
            <p:nvPr/>
          </p:nvSpPr>
          <p:spPr>
            <a:xfrm>
              <a:off x="8852515" y="5098307"/>
              <a:ext cx="190500" cy="76200"/>
            </a:xfrm>
            <a:custGeom>
              <a:avLst/>
              <a:gdLst>
                <a:gd name="connsiteX0" fmla="*/ 9696 w 190500"/>
                <a:gd name="connsiteY0" fmla="*/ 73617 h 76200"/>
                <a:gd name="connsiteX1" fmla="*/ 187813 w 190500"/>
                <a:gd name="connsiteY1" fmla="*/ 27897 h 76200"/>
                <a:gd name="connsiteX2" fmla="*/ 9696 w 190500"/>
                <a:gd name="connsiteY2" fmla="*/ 73617 h 76200"/>
              </a:gdLst>
              <a:ahLst/>
              <a:cxnLst>
                <a:cxn ang="0">
                  <a:pos x="connsiteX0" y="connsiteY0"/>
                </a:cxn>
                <a:cxn ang="0">
                  <a:pos x="connsiteX1" y="connsiteY1"/>
                </a:cxn>
                <a:cxn ang="0">
                  <a:pos x="connsiteX2" y="connsiteY2"/>
                </a:cxn>
              </a:cxnLst>
              <a:rect l="l" t="t" r="r" b="b"/>
              <a:pathLst>
                <a:path w="190500" h="76200">
                  <a:moveTo>
                    <a:pt x="9696" y="73617"/>
                  </a:moveTo>
                  <a:cubicBezTo>
                    <a:pt x="5886" y="75522"/>
                    <a:pt x="187813" y="27897"/>
                    <a:pt x="187813" y="27897"/>
                  </a:cubicBezTo>
                  <a:cubicBezTo>
                    <a:pt x="187813" y="-41635"/>
                    <a:pt x="-17927" y="86952"/>
                    <a:pt x="9696" y="73617"/>
                  </a:cubicBezTo>
                  <a:close/>
                </a:path>
              </a:pathLst>
            </a:custGeom>
            <a:grpFill/>
            <a:ln w="9525" cap="flat">
              <a:noFill/>
              <a:prstDash val="solid"/>
              <a:miter/>
            </a:ln>
          </p:spPr>
          <p:txBody>
            <a:bodyPr rtlCol="0" anchor="ctr"/>
            <a:lstStyle/>
            <a:p>
              <a:endParaRPr lang="en-US">
                <a:solidFill>
                  <a:prstClr val="black"/>
                </a:solidFill>
              </a:endParaRPr>
            </a:p>
          </p:txBody>
        </p:sp>
        <p:sp>
          <p:nvSpPr>
            <p:cNvPr id="1284" name="Freeform: Shape 1283">
              <a:extLst>
                <a:ext uri="{FF2B5EF4-FFF2-40B4-BE49-F238E27FC236}">
                  <a16:creationId xmlns:a16="http://schemas.microsoft.com/office/drawing/2014/main" xmlns="" id="{1898E604-9C5E-4439-A20C-19B6C2EF13F5}"/>
                </a:ext>
              </a:extLst>
            </p:cNvPr>
            <p:cNvSpPr/>
            <p:nvPr/>
          </p:nvSpPr>
          <p:spPr>
            <a:xfrm>
              <a:off x="8855886" y="5172475"/>
              <a:ext cx="142875" cy="57150"/>
            </a:xfrm>
            <a:custGeom>
              <a:avLst/>
              <a:gdLst>
                <a:gd name="connsiteX0" fmla="*/ 11087 w 142875"/>
                <a:gd name="connsiteY0" fmla="*/ 57551 h 57150"/>
                <a:gd name="connsiteX1" fmla="*/ 136817 w 142875"/>
                <a:gd name="connsiteY1" fmla="*/ 26119 h 57150"/>
                <a:gd name="connsiteX2" fmla="*/ 11087 w 142875"/>
                <a:gd name="connsiteY2" fmla="*/ 57551 h 57150"/>
              </a:gdLst>
              <a:ahLst/>
              <a:cxnLst>
                <a:cxn ang="0">
                  <a:pos x="connsiteX0" y="connsiteY0"/>
                </a:cxn>
                <a:cxn ang="0">
                  <a:pos x="connsiteX1" y="connsiteY1"/>
                </a:cxn>
                <a:cxn ang="0">
                  <a:pos x="connsiteX2" y="connsiteY2"/>
                </a:cxn>
              </a:cxnLst>
              <a:rect l="l" t="t" r="r" b="b"/>
              <a:pathLst>
                <a:path w="142875" h="57150">
                  <a:moveTo>
                    <a:pt x="11087" y="57551"/>
                  </a:moveTo>
                  <a:cubicBezTo>
                    <a:pt x="12992" y="56599"/>
                    <a:pt x="136817" y="32786"/>
                    <a:pt x="136817" y="26119"/>
                  </a:cubicBezTo>
                  <a:cubicBezTo>
                    <a:pt x="136817" y="-34841"/>
                    <a:pt x="-19393" y="71839"/>
                    <a:pt x="11087" y="57551"/>
                  </a:cubicBezTo>
                  <a:close/>
                </a:path>
              </a:pathLst>
            </a:custGeom>
            <a:grpFill/>
            <a:ln w="9525" cap="flat">
              <a:noFill/>
              <a:prstDash val="solid"/>
              <a:miter/>
            </a:ln>
          </p:spPr>
          <p:txBody>
            <a:bodyPr rtlCol="0" anchor="ctr"/>
            <a:lstStyle/>
            <a:p>
              <a:endParaRPr lang="en-US">
                <a:solidFill>
                  <a:prstClr val="black"/>
                </a:solidFill>
              </a:endParaRPr>
            </a:p>
          </p:txBody>
        </p:sp>
        <p:sp>
          <p:nvSpPr>
            <p:cNvPr id="1285" name="Freeform: Shape 1284">
              <a:extLst>
                <a:ext uri="{FF2B5EF4-FFF2-40B4-BE49-F238E27FC236}">
                  <a16:creationId xmlns:a16="http://schemas.microsoft.com/office/drawing/2014/main" xmlns="" id="{E16ACB4C-2CBB-4355-A8BE-75127C6024E5}"/>
                </a:ext>
              </a:extLst>
            </p:cNvPr>
            <p:cNvSpPr/>
            <p:nvPr/>
          </p:nvSpPr>
          <p:spPr>
            <a:xfrm>
              <a:off x="9106527" y="5060005"/>
              <a:ext cx="123825" cy="200025"/>
            </a:xfrm>
            <a:custGeom>
              <a:avLst/>
              <a:gdLst>
                <a:gd name="connsiteX0" fmla="*/ 7144 w 123825"/>
                <a:gd name="connsiteY0" fmla="*/ 201454 h 200025"/>
                <a:gd name="connsiteX1" fmla="*/ 22384 w 123825"/>
                <a:gd name="connsiteY1" fmla="*/ 33814 h 200025"/>
                <a:gd name="connsiteX2" fmla="*/ 104299 w 123825"/>
                <a:gd name="connsiteY2" fmla="*/ 7144 h 200025"/>
                <a:gd name="connsiteX3" fmla="*/ 103346 w 123825"/>
                <a:gd name="connsiteY3" fmla="*/ 130016 h 200025"/>
                <a:gd name="connsiteX4" fmla="*/ 21431 w 123825"/>
                <a:gd name="connsiteY4" fmla="*/ 28099 h 200025"/>
                <a:gd name="connsiteX5" fmla="*/ 7144 w 123825"/>
                <a:gd name="connsiteY5" fmla="*/ 201454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825" h="200025">
                  <a:moveTo>
                    <a:pt x="7144" y="201454"/>
                  </a:moveTo>
                  <a:cubicBezTo>
                    <a:pt x="22384" y="176689"/>
                    <a:pt x="52864" y="30004"/>
                    <a:pt x="22384" y="33814"/>
                  </a:cubicBezTo>
                  <a:cubicBezTo>
                    <a:pt x="178594" y="323374"/>
                    <a:pt x="97631" y="9049"/>
                    <a:pt x="104299" y="7144"/>
                  </a:cubicBezTo>
                  <a:cubicBezTo>
                    <a:pt x="70009" y="16669"/>
                    <a:pt x="168116" y="113824"/>
                    <a:pt x="103346" y="130016"/>
                  </a:cubicBezTo>
                  <a:cubicBezTo>
                    <a:pt x="81439" y="134779"/>
                    <a:pt x="24289" y="10954"/>
                    <a:pt x="21431" y="28099"/>
                  </a:cubicBezTo>
                  <a:cubicBezTo>
                    <a:pt x="12859" y="65246"/>
                    <a:pt x="9049" y="198596"/>
                    <a:pt x="7144" y="201454"/>
                  </a:cubicBezTo>
                  <a:close/>
                </a:path>
              </a:pathLst>
            </a:custGeom>
            <a:grpFill/>
            <a:ln w="9525" cap="flat">
              <a:noFill/>
              <a:prstDash val="solid"/>
              <a:miter/>
            </a:ln>
          </p:spPr>
          <p:txBody>
            <a:bodyPr rtlCol="0" anchor="ctr"/>
            <a:lstStyle/>
            <a:p>
              <a:endParaRPr lang="en-US">
                <a:solidFill>
                  <a:prstClr val="black"/>
                </a:solidFill>
              </a:endParaRPr>
            </a:p>
          </p:txBody>
        </p:sp>
        <p:sp>
          <p:nvSpPr>
            <p:cNvPr id="1286" name="Freeform: Shape 1285">
              <a:extLst>
                <a:ext uri="{FF2B5EF4-FFF2-40B4-BE49-F238E27FC236}">
                  <a16:creationId xmlns:a16="http://schemas.microsoft.com/office/drawing/2014/main" xmlns="" id="{17FE6D7C-0EE1-4690-B1B4-11EF78B0C22F}"/>
                </a:ext>
              </a:extLst>
            </p:cNvPr>
            <p:cNvSpPr/>
            <p:nvPr/>
          </p:nvSpPr>
          <p:spPr>
            <a:xfrm>
              <a:off x="9578967" y="5003668"/>
              <a:ext cx="47625" cy="247650"/>
            </a:xfrm>
            <a:custGeom>
              <a:avLst/>
              <a:gdLst>
                <a:gd name="connsiteX0" fmla="*/ 7144 w 47625"/>
                <a:gd name="connsiteY0" fmla="*/ 7284 h 247650"/>
                <a:gd name="connsiteX1" fmla="*/ 37624 w 47625"/>
                <a:gd name="connsiteY1" fmla="*/ 241599 h 247650"/>
                <a:gd name="connsiteX2" fmla="*/ 7144 w 47625"/>
                <a:gd name="connsiteY2" fmla="*/ 7284 h 247650"/>
              </a:gdLst>
              <a:ahLst/>
              <a:cxnLst>
                <a:cxn ang="0">
                  <a:pos x="connsiteX0" y="connsiteY0"/>
                </a:cxn>
                <a:cxn ang="0">
                  <a:pos x="connsiteX1" y="connsiteY1"/>
                </a:cxn>
                <a:cxn ang="0">
                  <a:pos x="connsiteX2" y="connsiteY2"/>
                </a:cxn>
              </a:cxnLst>
              <a:rect l="l" t="t" r="r" b="b"/>
              <a:pathLst>
                <a:path w="47625" h="247650">
                  <a:moveTo>
                    <a:pt x="7144" y="7284"/>
                  </a:moveTo>
                  <a:cubicBezTo>
                    <a:pt x="8096" y="26334"/>
                    <a:pt x="17621" y="247314"/>
                    <a:pt x="37624" y="241599"/>
                  </a:cubicBezTo>
                  <a:cubicBezTo>
                    <a:pt x="65246" y="233979"/>
                    <a:pt x="7144" y="616"/>
                    <a:pt x="7144" y="7284"/>
                  </a:cubicBezTo>
                  <a:close/>
                </a:path>
              </a:pathLst>
            </a:custGeom>
            <a:grpFill/>
            <a:ln w="9525" cap="flat">
              <a:noFill/>
              <a:prstDash val="solid"/>
              <a:miter/>
            </a:ln>
          </p:spPr>
          <p:txBody>
            <a:bodyPr rtlCol="0" anchor="ctr"/>
            <a:lstStyle/>
            <a:p>
              <a:endParaRPr lang="en-US">
                <a:solidFill>
                  <a:prstClr val="black"/>
                </a:solidFill>
              </a:endParaRPr>
            </a:p>
          </p:txBody>
        </p:sp>
        <p:sp>
          <p:nvSpPr>
            <p:cNvPr id="1287" name="Freeform: Shape 1286">
              <a:extLst>
                <a:ext uri="{FF2B5EF4-FFF2-40B4-BE49-F238E27FC236}">
                  <a16:creationId xmlns:a16="http://schemas.microsoft.com/office/drawing/2014/main" xmlns="" id="{ECA6362E-5288-4F37-BC58-11B6833842C6}"/>
                </a:ext>
              </a:extLst>
            </p:cNvPr>
            <p:cNvSpPr/>
            <p:nvPr/>
          </p:nvSpPr>
          <p:spPr>
            <a:xfrm>
              <a:off x="9642742" y="5074853"/>
              <a:ext cx="47625" cy="161925"/>
            </a:xfrm>
            <a:custGeom>
              <a:avLst/>
              <a:gdLst>
                <a:gd name="connsiteX0" fmla="*/ 7186 w 47625"/>
                <a:gd name="connsiteY0" fmla="*/ 8489 h 161925"/>
                <a:gd name="connsiteX1" fmla="*/ 26236 w 47625"/>
                <a:gd name="connsiteY1" fmla="*/ 160889 h 161925"/>
                <a:gd name="connsiteX2" fmla="*/ 7186 w 47625"/>
                <a:gd name="connsiteY2" fmla="*/ 8489 h 161925"/>
              </a:gdLst>
              <a:ahLst/>
              <a:cxnLst>
                <a:cxn ang="0">
                  <a:pos x="connsiteX0" y="connsiteY0"/>
                </a:cxn>
                <a:cxn ang="0">
                  <a:pos x="connsiteX1" y="connsiteY1"/>
                </a:cxn>
                <a:cxn ang="0">
                  <a:pos x="connsiteX2" y="connsiteY2"/>
                </a:cxn>
              </a:cxnLst>
              <a:rect l="l" t="t" r="r" b="b"/>
              <a:pathLst>
                <a:path w="47625" h="161925">
                  <a:moveTo>
                    <a:pt x="7186" y="8489"/>
                  </a:moveTo>
                  <a:cubicBezTo>
                    <a:pt x="7186" y="7536"/>
                    <a:pt x="11948" y="160889"/>
                    <a:pt x="26236" y="160889"/>
                  </a:cubicBezTo>
                  <a:cubicBezTo>
                    <a:pt x="69098" y="160889"/>
                    <a:pt x="5281" y="-9609"/>
                    <a:pt x="7186" y="8489"/>
                  </a:cubicBezTo>
                  <a:close/>
                </a:path>
              </a:pathLst>
            </a:custGeom>
            <a:grpFill/>
            <a:ln w="9525" cap="flat">
              <a:noFill/>
              <a:prstDash val="solid"/>
              <a:miter/>
            </a:ln>
          </p:spPr>
          <p:txBody>
            <a:bodyPr rtlCol="0" anchor="ctr"/>
            <a:lstStyle/>
            <a:p>
              <a:endParaRPr lang="en-US">
                <a:solidFill>
                  <a:prstClr val="black"/>
                </a:solidFill>
              </a:endParaRPr>
            </a:p>
          </p:txBody>
        </p:sp>
        <p:sp>
          <p:nvSpPr>
            <p:cNvPr id="1288" name="Freeform: Shape 1287">
              <a:extLst>
                <a:ext uri="{FF2B5EF4-FFF2-40B4-BE49-F238E27FC236}">
                  <a16:creationId xmlns:a16="http://schemas.microsoft.com/office/drawing/2014/main" xmlns="" id="{DB20B340-F921-42E0-A629-C710F02A482A}"/>
                </a:ext>
              </a:extLst>
            </p:cNvPr>
            <p:cNvSpPr/>
            <p:nvPr/>
          </p:nvSpPr>
          <p:spPr>
            <a:xfrm>
              <a:off x="9577884" y="5091869"/>
              <a:ext cx="123825" cy="57150"/>
            </a:xfrm>
            <a:custGeom>
              <a:avLst/>
              <a:gdLst>
                <a:gd name="connsiteX0" fmla="*/ 11084 w 123825"/>
                <a:gd name="connsiteY0" fmla="*/ 42907 h 57150"/>
                <a:gd name="connsiteX1" fmla="*/ 118717 w 123825"/>
                <a:gd name="connsiteY1" fmla="*/ 30525 h 57150"/>
                <a:gd name="connsiteX2" fmla="*/ 11084 w 123825"/>
                <a:gd name="connsiteY2" fmla="*/ 42907 h 57150"/>
              </a:gdLst>
              <a:ahLst/>
              <a:cxnLst>
                <a:cxn ang="0">
                  <a:pos x="connsiteX0" y="connsiteY0"/>
                </a:cxn>
                <a:cxn ang="0">
                  <a:pos x="connsiteX1" y="connsiteY1"/>
                </a:cxn>
                <a:cxn ang="0">
                  <a:pos x="connsiteX2" y="connsiteY2"/>
                </a:cxn>
              </a:cxnLst>
              <a:rect l="l" t="t" r="r" b="b"/>
              <a:pathLst>
                <a:path w="123825" h="57150">
                  <a:moveTo>
                    <a:pt x="11084" y="42907"/>
                  </a:moveTo>
                  <a:cubicBezTo>
                    <a:pt x="58709" y="63862"/>
                    <a:pt x="94904" y="60052"/>
                    <a:pt x="118717" y="30525"/>
                  </a:cubicBezTo>
                  <a:cubicBezTo>
                    <a:pt x="118717" y="-28530"/>
                    <a:pt x="-17491" y="42907"/>
                    <a:pt x="11084" y="42907"/>
                  </a:cubicBezTo>
                  <a:close/>
                </a:path>
              </a:pathLst>
            </a:custGeom>
            <a:grpFill/>
            <a:ln w="9525" cap="flat">
              <a:noFill/>
              <a:prstDash val="solid"/>
              <a:miter/>
            </a:ln>
          </p:spPr>
          <p:txBody>
            <a:bodyPr rtlCol="0" anchor="ctr"/>
            <a:lstStyle/>
            <a:p>
              <a:endParaRPr lang="en-US">
                <a:solidFill>
                  <a:prstClr val="black"/>
                </a:solidFill>
              </a:endParaRPr>
            </a:p>
          </p:txBody>
        </p:sp>
        <p:sp>
          <p:nvSpPr>
            <p:cNvPr id="1289" name="Freeform: Shape 1288">
              <a:extLst>
                <a:ext uri="{FF2B5EF4-FFF2-40B4-BE49-F238E27FC236}">
                  <a16:creationId xmlns:a16="http://schemas.microsoft.com/office/drawing/2014/main" xmlns="" id="{AFE7B9FC-1551-49FD-9BFC-31EF73ED1C8A}"/>
                </a:ext>
              </a:extLst>
            </p:cNvPr>
            <p:cNvSpPr/>
            <p:nvPr/>
          </p:nvSpPr>
          <p:spPr>
            <a:xfrm>
              <a:off x="9703139" y="5107630"/>
              <a:ext cx="114300" cy="142875"/>
            </a:xfrm>
            <a:custGeom>
              <a:avLst/>
              <a:gdLst>
                <a:gd name="connsiteX0" fmla="*/ 97284 w 114300"/>
                <a:gd name="connsiteY0" fmla="*/ 7144 h 142875"/>
                <a:gd name="connsiteX1" fmla="*/ 79186 w 114300"/>
                <a:gd name="connsiteY1" fmla="*/ 127159 h 142875"/>
                <a:gd name="connsiteX2" fmla="*/ 52516 w 114300"/>
                <a:gd name="connsiteY2" fmla="*/ 18574 h 142875"/>
                <a:gd name="connsiteX3" fmla="*/ 33466 w 114300"/>
                <a:gd name="connsiteY3" fmla="*/ 118586 h 142875"/>
                <a:gd name="connsiteX4" fmla="*/ 97284 w 114300"/>
                <a:gd name="connsiteY4" fmla="*/ 7144 h 142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142875">
                  <a:moveTo>
                    <a:pt x="97284" y="7144"/>
                  </a:moveTo>
                  <a:cubicBezTo>
                    <a:pt x="-26541" y="7144"/>
                    <a:pt x="-13206" y="180499"/>
                    <a:pt x="79186" y="127159"/>
                  </a:cubicBezTo>
                  <a:cubicBezTo>
                    <a:pt x="157291" y="82391"/>
                    <a:pt x="55374" y="7144"/>
                    <a:pt x="52516" y="18574"/>
                  </a:cubicBezTo>
                  <a:cubicBezTo>
                    <a:pt x="41086" y="61436"/>
                    <a:pt x="151576" y="89059"/>
                    <a:pt x="33466" y="118586"/>
                  </a:cubicBezTo>
                  <a:cubicBezTo>
                    <a:pt x="-5586" y="128111"/>
                    <a:pt x="95379" y="7144"/>
                    <a:pt x="972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90" name="Freeform: Shape 1289">
              <a:extLst>
                <a:ext uri="{FF2B5EF4-FFF2-40B4-BE49-F238E27FC236}">
                  <a16:creationId xmlns:a16="http://schemas.microsoft.com/office/drawing/2014/main" xmlns="" id="{65E92FBB-E324-4921-AA52-315D7DF724F9}"/>
                </a:ext>
              </a:extLst>
            </p:cNvPr>
            <p:cNvSpPr/>
            <p:nvPr/>
          </p:nvSpPr>
          <p:spPr>
            <a:xfrm>
              <a:off x="9864058" y="5127880"/>
              <a:ext cx="114300" cy="57150"/>
            </a:xfrm>
            <a:custGeom>
              <a:avLst/>
              <a:gdLst>
                <a:gd name="connsiteX0" fmla="*/ 10660 w 114300"/>
                <a:gd name="connsiteY0" fmla="*/ 45949 h 57150"/>
                <a:gd name="connsiteX1" fmla="*/ 107815 w 114300"/>
                <a:gd name="connsiteY1" fmla="*/ 27852 h 57150"/>
                <a:gd name="connsiteX2" fmla="*/ 10660 w 114300"/>
                <a:gd name="connsiteY2" fmla="*/ 45949 h 57150"/>
              </a:gdLst>
              <a:ahLst/>
              <a:cxnLst>
                <a:cxn ang="0">
                  <a:pos x="connsiteX0" y="connsiteY0"/>
                </a:cxn>
                <a:cxn ang="0">
                  <a:pos x="connsiteX1" y="connsiteY1"/>
                </a:cxn>
                <a:cxn ang="0">
                  <a:pos x="connsiteX2" y="connsiteY2"/>
                </a:cxn>
              </a:cxnLst>
              <a:rect l="l" t="t" r="r" b="b"/>
              <a:pathLst>
                <a:path w="114300" h="57150">
                  <a:moveTo>
                    <a:pt x="10660" y="45949"/>
                  </a:moveTo>
                  <a:cubicBezTo>
                    <a:pt x="54475" y="61189"/>
                    <a:pt x="86860" y="55474"/>
                    <a:pt x="107815" y="27852"/>
                  </a:cubicBezTo>
                  <a:cubicBezTo>
                    <a:pt x="108767" y="-28346"/>
                    <a:pt x="-15058" y="47854"/>
                    <a:pt x="10660" y="45949"/>
                  </a:cubicBezTo>
                  <a:close/>
                </a:path>
              </a:pathLst>
            </a:custGeom>
            <a:grpFill/>
            <a:ln w="9525" cap="flat">
              <a:noFill/>
              <a:prstDash val="solid"/>
              <a:miter/>
            </a:ln>
          </p:spPr>
          <p:txBody>
            <a:bodyPr rtlCol="0" anchor="ctr"/>
            <a:lstStyle/>
            <a:p>
              <a:endParaRPr lang="en-US">
                <a:solidFill>
                  <a:prstClr val="black"/>
                </a:solidFill>
              </a:endParaRPr>
            </a:p>
          </p:txBody>
        </p:sp>
        <p:sp>
          <p:nvSpPr>
            <p:cNvPr id="1291" name="Freeform: Shape 1290">
              <a:extLst>
                <a:ext uri="{FF2B5EF4-FFF2-40B4-BE49-F238E27FC236}">
                  <a16:creationId xmlns:a16="http://schemas.microsoft.com/office/drawing/2014/main" xmlns="" id="{A8FD2D06-77B8-460D-9525-683C7A4FEA52}"/>
                </a:ext>
              </a:extLst>
            </p:cNvPr>
            <p:cNvSpPr/>
            <p:nvPr/>
          </p:nvSpPr>
          <p:spPr>
            <a:xfrm>
              <a:off x="9986849" y="5054084"/>
              <a:ext cx="200025" cy="171450"/>
            </a:xfrm>
            <a:custGeom>
              <a:avLst/>
              <a:gdLst>
                <a:gd name="connsiteX0" fmla="*/ 197431 w 200025"/>
                <a:gd name="connsiteY0" fmla="*/ 35925 h 171450"/>
                <a:gd name="connsiteX1" fmla="*/ 9789 w 200025"/>
                <a:gd name="connsiteY1" fmla="*/ 131175 h 171450"/>
                <a:gd name="connsiteX2" fmla="*/ 200289 w 200025"/>
                <a:gd name="connsiteY2" fmla="*/ 125460 h 171450"/>
                <a:gd name="connsiteX3" fmla="*/ 44079 w 200025"/>
                <a:gd name="connsiteY3" fmla="*/ 74977 h 171450"/>
                <a:gd name="connsiteX4" fmla="*/ 197431 w 200025"/>
                <a:gd name="connsiteY4" fmla="*/ 35925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025" h="171450">
                  <a:moveTo>
                    <a:pt x="197431" y="35925"/>
                  </a:moveTo>
                  <a:cubicBezTo>
                    <a:pt x="207909" y="-39323"/>
                    <a:pt x="-19739" y="47355"/>
                    <a:pt x="9789" y="131175"/>
                  </a:cubicBezTo>
                  <a:cubicBezTo>
                    <a:pt x="44079" y="227377"/>
                    <a:pt x="205051" y="130222"/>
                    <a:pt x="200289" y="125460"/>
                  </a:cubicBezTo>
                  <a:cubicBezTo>
                    <a:pt x="183144" y="108315"/>
                    <a:pt x="-36884" y="241665"/>
                    <a:pt x="44079" y="74977"/>
                  </a:cubicBezTo>
                  <a:cubicBezTo>
                    <a:pt x="62176" y="36877"/>
                    <a:pt x="201241" y="5445"/>
                    <a:pt x="197431" y="35925"/>
                  </a:cubicBezTo>
                  <a:close/>
                </a:path>
              </a:pathLst>
            </a:custGeom>
            <a:grpFill/>
            <a:ln w="9525" cap="flat">
              <a:noFill/>
              <a:prstDash val="solid"/>
              <a:miter/>
            </a:ln>
          </p:spPr>
          <p:txBody>
            <a:bodyPr rtlCol="0" anchor="ctr"/>
            <a:lstStyle/>
            <a:p>
              <a:endParaRPr lang="en-US">
                <a:solidFill>
                  <a:prstClr val="black"/>
                </a:solidFill>
              </a:endParaRPr>
            </a:p>
          </p:txBody>
        </p:sp>
        <p:sp>
          <p:nvSpPr>
            <p:cNvPr id="1292" name="Freeform: Shape 1291">
              <a:extLst>
                <a:ext uri="{FF2B5EF4-FFF2-40B4-BE49-F238E27FC236}">
                  <a16:creationId xmlns:a16="http://schemas.microsoft.com/office/drawing/2014/main" xmlns="" id="{A6CE6B35-9263-46B3-AEF0-E86DD470C302}"/>
                </a:ext>
              </a:extLst>
            </p:cNvPr>
            <p:cNvSpPr/>
            <p:nvPr/>
          </p:nvSpPr>
          <p:spPr>
            <a:xfrm>
              <a:off x="10219999" y="5025617"/>
              <a:ext cx="57150" cy="200025"/>
            </a:xfrm>
            <a:custGeom>
              <a:avLst/>
              <a:gdLst>
                <a:gd name="connsiteX0" fmla="*/ 7144 w 57150"/>
                <a:gd name="connsiteY0" fmla="*/ 7242 h 200025"/>
                <a:gd name="connsiteX1" fmla="*/ 50959 w 57150"/>
                <a:gd name="connsiteY1" fmla="*/ 190122 h 200025"/>
                <a:gd name="connsiteX2" fmla="*/ 7144 w 57150"/>
                <a:gd name="connsiteY2" fmla="*/ 7242 h 200025"/>
              </a:gdLst>
              <a:ahLst/>
              <a:cxnLst>
                <a:cxn ang="0">
                  <a:pos x="connsiteX0" y="connsiteY0"/>
                </a:cxn>
                <a:cxn ang="0">
                  <a:pos x="connsiteX1" y="connsiteY1"/>
                </a:cxn>
                <a:cxn ang="0">
                  <a:pos x="connsiteX2" y="connsiteY2"/>
                </a:cxn>
              </a:cxnLst>
              <a:rect l="l" t="t" r="r" b="b"/>
              <a:pathLst>
                <a:path w="57150" h="200025">
                  <a:moveTo>
                    <a:pt x="7144" y="7242"/>
                  </a:moveTo>
                  <a:cubicBezTo>
                    <a:pt x="10001" y="27244"/>
                    <a:pt x="35719" y="235842"/>
                    <a:pt x="50959" y="190122"/>
                  </a:cubicBezTo>
                  <a:cubicBezTo>
                    <a:pt x="56674" y="172977"/>
                    <a:pt x="7144" y="2479"/>
                    <a:pt x="7144" y="7242"/>
                  </a:cubicBezTo>
                  <a:close/>
                </a:path>
              </a:pathLst>
            </a:custGeom>
            <a:grpFill/>
            <a:ln w="9525" cap="flat">
              <a:noFill/>
              <a:prstDash val="solid"/>
              <a:miter/>
            </a:ln>
          </p:spPr>
          <p:txBody>
            <a:bodyPr rtlCol="0" anchor="ctr"/>
            <a:lstStyle/>
            <a:p>
              <a:endParaRPr lang="en-US">
                <a:solidFill>
                  <a:prstClr val="black"/>
                </a:solidFill>
              </a:endParaRPr>
            </a:p>
          </p:txBody>
        </p:sp>
        <p:sp>
          <p:nvSpPr>
            <p:cNvPr id="1293" name="Freeform: Shape 1292">
              <a:extLst>
                <a:ext uri="{FF2B5EF4-FFF2-40B4-BE49-F238E27FC236}">
                  <a16:creationId xmlns:a16="http://schemas.microsoft.com/office/drawing/2014/main" xmlns="" id="{C130E0C1-BEDE-4B5E-8778-79C72813AF6E}"/>
                </a:ext>
              </a:extLst>
            </p:cNvPr>
            <p:cNvSpPr/>
            <p:nvPr/>
          </p:nvSpPr>
          <p:spPr>
            <a:xfrm>
              <a:off x="10304678" y="5065025"/>
              <a:ext cx="47625" cy="142875"/>
            </a:xfrm>
            <a:custGeom>
              <a:avLst/>
              <a:gdLst>
                <a:gd name="connsiteX0" fmla="*/ 7237 w 47625"/>
                <a:gd name="connsiteY0" fmla="*/ 8792 h 142875"/>
                <a:gd name="connsiteX1" fmla="*/ 26287 w 47625"/>
                <a:gd name="connsiteY1" fmla="*/ 142142 h 142875"/>
                <a:gd name="connsiteX2" fmla="*/ 7237 w 47625"/>
                <a:gd name="connsiteY2" fmla="*/ 8792 h 142875"/>
              </a:gdLst>
              <a:ahLst/>
              <a:cxnLst>
                <a:cxn ang="0">
                  <a:pos x="connsiteX0" y="connsiteY0"/>
                </a:cxn>
                <a:cxn ang="0">
                  <a:pos x="connsiteX1" y="connsiteY1"/>
                </a:cxn>
                <a:cxn ang="0">
                  <a:pos x="connsiteX2" y="connsiteY2"/>
                </a:cxn>
              </a:cxnLst>
              <a:rect l="l" t="t" r="r" b="b"/>
              <a:pathLst>
                <a:path w="47625" h="142875">
                  <a:moveTo>
                    <a:pt x="7237" y="8792"/>
                  </a:moveTo>
                  <a:cubicBezTo>
                    <a:pt x="7237" y="9744"/>
                    <a:pt x="11047" y="142142"/>
                    <a:pt x="26287" y="142142"/>
                  </a:cubicBezTo>
                  <a:cubicBezTo>
                    <a:pt x="68197" y="142142"/>
                    <a:pt x="4380" y="-10258"/>
                    <a:pt x="7237" y="8792"/>
                  </a:cubicBezTo>
                  <a:close/>
                </a:path>
              </a:pathLst>
            </a:custGeom>
            <a:grpFill/>
            <a:ln w="9525" cap="flat">
              <a:noFill/>
              <a:prstDash val="solid"/>
              <a:miter/>
            </a:ln>
          </p:spPr>
          <p:txBody>
            <a:bodyPr rtlCol="0" anchor="ctr"/>
            <a:lstStyle/>
            <a:p>
              <a:endParaRPr lang="en-US">
                <a:solidFill>
                  <a:prstClr val="black"/>
                </a:solidFill>
              </a:endParaRPr>
            </a:p>
          </p:txBody>
        </p:sp>
        <p:sp>
          <p:nvSpPr>
            <p:cNvPr id="1294" name="Freeform: Shape 1293">
              <a:extLst>
                <a:ext uri="{FF2B5EF4-FFF2-40B4-BE49-F238E27FC236}">
                  <a16:creationId xmlns:a16="http://schemas.microsoft.com/office/drawing/2014/main" xmlns="" id="{CC25B81B-DDE4-4A13-9202-3A40C8B73B3E}"/>
                </a:ext>
              </a:extLst>
            </p:cNvPr>
            <p:cNvSpPr/>
            <p:nvPr/>
          </p:nvSpPr>
          <p:spPr>
            <a:xfrm>
              <a:off x="10219026" y="5096312"/>
              <a:ext cx="104775" cy="57150"/>
            </a:xfrm>
            <a:custGeom>
              <a:avLst/>
              <a:gdLst>
                <a:gd name="connsiteX0" fmla="*/ 10974 w 104775"/>
                <a:gd name="connsiteY0" fmla="*/ 43227 h 57150"/>
                <a:gd name="connsiteX1" fmla="*/ 103367 w 104775"/>
                <a:gd name="connsiteY1" fmla="*/ 25129 h 57150"/>
                <a:gd name="connsiteX2" fmla="*/ 10974 w 104775"/>
                <a:gd name="connsiteY2" fmla="*/ 43227 h 57150"/>
              </a:gdLst>
              <a:ahLst/>
              <a:cxnLst>
                <a:cxn ang="0">
                  <a:pos x="connsiteX0" y="connsiteY0"/>
                </a:cxn>
                <a:cxn ang="0">
                  <a:pos x="connsiteX1" y="connsiteY1"/>
                </a:cxn>
                <a:cxn ang="0">
                  <a:pos x="connsiteX2" y="connsiteY2"/>
                </a:cxn>
              </a:cxnLst>
              <a:rect l="l" t="t" r="r" b="b"/>
              <a:pathLst>
                <a:path w="104775" h="57150">
                  <a:moveTo>
                    <a:pt x="10974" y="43227"/>
                  </a:moveTo>
                  <a:cubicBezTo>
                    <a:pt x="56694" y="61324"/>
                    <a:pt x="87174" y="54657"/>
                    <a:pt x="103367" y="25129"/>
                  </a:cubicBezTo>
                  <a:cubicBezTo>
                    <a:pt x="89079" y="-24401"/>
                    <a:pt x="-13791" y="44179"/>
                    <a:pt x="10974" y="43227"/>
                  </a:cubicBezTo>
                  <a:close/>
                </a:path>
              </a:pathLst>
            </a:custGeom>
            <a:grpFill/>
            <a:ln w="9525" cap="flat">
              <a:noFill/>
              <a:prstDash val="solid"/>
              <a:miter/>
            </a:ln>
          </p:spPr>
          <p:txBody>
            <a:bodyPr rtlCol="0" anchor="ctr"/>
            <a:lstStyle/>
            <a:p>
              <a:endParaRPr lang="en-US">
                <a:solidFill>
                  <a:prstClr val="black"/>
                </a:solidFill>
              </a:endParaRPr>
            </a:p>
          </p:txBody>
        </p:sp>
        <p:sp>
          <p:nvSpPr>
            <p:cNvPr id="1295" name="Freeform: Shape 1294">
              <a:extLst>
                <a:ext uri="{FF2B5EF4-FFF2-40B4-BE49-F238E27FC236}">
                  <a16:creationId xmlns:a16="http://schemas.microsoft.com/office/drawing/2014/main" xmlns="" id="{6E6D16FD-9C6C-4978-91F7-E662DDC1F43C}"/>
                </a:ext>
              </a:extLst>
            </p:cNvPr>
            <p:cNvSpPr/>
            <p:nvPr/>
          </p:nvSpPr>
          <p:spPr>
            <a:xfrm>
              <a:off x="10355950" y="5177101"/>
              <a:ext cx="85725" cy="114300"/>
            </a:xfrm>
            <a:custGeom>
              <a:avLst/>
              <a:gdLst>
                <a:gd name="connsiteX0" fmla="*/ 50263 w 85725"/>
                <a:gd name="connsiteY0" fmla="*/ 45305 h 114300"/>
                <a:gd name="connsiteX1" fmla="*/ 9305 w 85725"/>
                <a:gd name="connsiteY1" fmla="*/ 87215 h 114300"/>
                <a:gd name="connsiteX2" fmla="*/ 82648 w 85725"/>
                <a:gd name="connsiteY2" fmla="*/ 104360 h 114300"/>
                <a:gd name="connsiteX3" fmla="*/ 16925 w 85725"/>
                <a:gd name="connsiteY3" fmla="*/ 100550 h 114300"/>
                <a:gd name="connsiteX4" fmla="*/ 83600 w 85725"/>
                <a:gd name="connsiteY4" fmla="*/ 21493 h 114300"/>
                <a:gd name="connsiteX5" fmla="*/ 50263 w 85725"/>
                <a:gd name="connsiteY5" fmla="*/ 4530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14300">
                  <a:moveTo>
                    <a:pt x="50263" y="45305"/>
                  </a:moveTo>
                  <a:cubicBezTo>
                    <a:pt x="75028" y="59593"/>
                    <a:pt x="23593" y="78643"/>
                    <a:pt x="9305" y="87215"/>
                  </a:cubicBezTo>
                  <a:cubicBezTo>
                    <a:pt x="-7840" y="96740"/>
                    <a:pt x="82648" y="128173"/>
                    <a:pt x="82648" y="104360"/>
                  </a:cubicBezTo>
                  <a:cubicBezTo>
                    <a:pt x="82648" y="98645"/>
                    <a:pt x="12163" y="65308"/>
                    <a:pt x="16925" y="100550"/>
                  </a:cubicBezTo>
                  <a:cubicBezTo>
                    <a:pt x="57883" y="89120"/>
                    <a:pt x="79790" y="62450"/>
                    <a:pt x="83600" y="21493"/>
                  </a:cubicBezTo>
                  <a:cubicBezTo>
                    <a:pt x="71218" y="-29942"/>
                    <a:pt x="27403" y="75785"/>
                    <a:pt x="50263" y="45305"/>
                  </a:cubicBezTo>
                  <a:close/>
                </a:path>
              </a:pathLst>
            </a:custGeom>
            <a:grpFill/>
            <a:ln w="9525" cap="flat">
              <a:noFill/>
              <a:prstDash val="solid"/>
              <a:miter/>
            </a:ln>
          </p:spPr>
          <p:txBody>
            <a:bodyPr rtlCol="0" anchor="ctr"/>
            <a:lstStyle/>
            <a:p>
              <a:endParaRPr lang="en-US">
                <a:solidFill>
                  <a:prstClr val="black"/>
                </a:solidFill>
              </a:endParaRPr>
            </a:p>
          </p:txBody>
        </p:sp>
        <p:sp>
          <p:nvSpPr>
            <p:cNvPr id="1296" name="Freeform: Shape 1295">
              <a:extLst>
                <a:ext uri="{FF2B5EF4-FFF2-40B4-BE49-F238E27FC236}">
                  <a16:creationId xmlns:a16="http://schemas.microsoft.com/office/drawing/2014/main" xmlns="" id="{1A08E861-FC5C-45B5-A1B2-275DBA9CF86B}"/>
                </a:ext>
              </a:extLst>
            </p:cNvPr>
            <p:cNvSpPr/>
            <p:nvPr/>
          </p:nvSpPr>
          <p:spPr>
            <a:xfrm>
              <a:off x="10294302" y="5097088"/>
              <a:ext cx="133350" cy="38100"/>
            </a:xfrm>
            <a:custGeom>
              <a:avLst/>
              <a:gdLst>
                <a:gd name="connsiteX0" fmla="*/ 9041 w 133350"/>
                <a:gd name="connsiteY0" fmla="*/ 32926 h 38100"/>
                <a:gd name="connsiteX1" fmla="*/ 132866 w 133350"/>
                <a:gd name="connsiteY1" fmla="*/ 25306 h 38100"/>
                <a:gd name="connsiteX2" fmla="*/ 9041 w 133350"/>
                <a:gd name="connsiteY2" fmla="*/ 32926 h 38100"/>
              </a:gdLst>
              <a:ahLst/>
              <a:cxnLst>
                <a:cxn ang="0">
                  <a:pos x="connsiteX0" y="connsiteY0"/>
                </a:cxn>
                <a:cxn ang="0">
                  <a:pos x="connsiteX1" y="connsiteY1"/>
                </a:cxn>
                <a:cxn ang="0">
                  <a:pos x="connsiteX2" y="connsiteY2"/>
                </a:cxn>
              </a:cxnLst>
              <a:rect l="l" t="t" r="r" b="b"/>
              <a:pathLst>
                <a:path w="133350" h="38100">
                  <a:moveTo>
                    <a:pt x="9041" y="32926"/>
                  </a:moveTo>
                  <a:cubicBezTo>
                    <a:pt x="9993" y="32926"/>
                    <a:pt x="132866" y="37688"/>
                    <a:pt x="132866" y="25306"/>
                  </a:cubicBezTo>
                  <a:cubicBezTo>
                    <a:pt x="133819" y="-20414"/>
                    <a:pt x="-10961" y="34831"/>
                    <a:pt x="9041" y="32926"/>
                  </a:cubicBezTo>
                  <a:close/>
                </a:path>
              </a:pathLst>
            </a:custGeom>
            <a:grpFill/>
            <a:ln w="9525" cap="flat">
              <a:noFill/>
              <a:prstDash val="solid"/>
              <a:miter/>
            </a:ln>
          </p:spPr>
          <p:txBody>
            <a:bodyPr rtlCol="0" anchor="ctr"/>
            <a:lstStyle/>
            <a:p>
              <a:endParaRPr lang="en-US">
                <a:solidFill>
                  <a:prstClr val="black"/>
                </a:solidFill>
              </a:endParaRPr>
            </a:p>
          </p:txBody>
        </p:sp>
        <p:sp>
          <p:nvSpPr>
            <p:cNvPr id="1297" name="Freeform: Shape 1296">
              <a:extLst>
                <a:ext uri="{FF2B5EF4-FFF2-40B4-BE49-F238E27FC236}">
                  <a16:creationId xmlns:a16="http://schemas.microsoft.com/office/drawing/2014/main" xmlns="" id="{29BCF32A-CA16-41CE-91AF-25DC75ABC06B}"/>
                </a:ext>
              </a:extLst>
            </p:cNvPr>
            <p:cNvSpPr/>
            <p:nvPr/>
          </p:nvSpPr>
          <p:spPr>
            <a:xfrm>
              <a:off x="10514798" y="5074436"/>
              <a:ext cx="152400" cy="47625"/>
            </a:xfrm>
            <a:custGeom>
              <a:avLst/>
              <a:gdLst>
                <a:gd name="connsiteX0" fmla="*/ 7620 w 152400"/>
                <a:gd name="connsiteY0" fmla="*/ 42243 h 47625"/>
                <a:gd name="connsiteX1" fmla="*/ 151448 w 152400"/>
                <a:gd name="connsiteY1" fmla="*/ 27956 h 47625"/>
                <a:gd name="connsiteX2" fmla="*/ 7620 w 152400"/>
                <a:gd name="connsiteY2" fmla="*/ 42243 h 47625"/>
              </a:gdLst>
              <a:ahLst/>
              <a:cxnLst>
                <a:cxn ang="0">
                  <a:pos x="connsiteX0" y="connsiteY0"/>
                </a:cxn>
                <a:cxn ang="0">
                  <a:pos x="connsiteX1" y="connsiteY1"/>
                </a:cxn>
                <a:cxn ang="0">
                  <a:pos x="connsiteX2" y="connsiteY2"/>
                </a:cxn>
              </a:cxnLst>
              <a:rect l="l" t="t" r="r" b="b"/>
              <a:pathLst>
                <a:path w="152400" h="47625">
                  <a:moveTo>
                    <a:pt x="7620" y="42243"/>
                  </a:moveTo>
                  <a:cubicBezTo>
                    <a:pt x="14288" y="29861"/>
                    <a:pt x="155258" y="43196"/>
                    <a:pt x="151448" y="27956"/>
                  </a:cubicBezTo>
                  <a:cubicBezTo>
                    <a:pt x="134303" y="-32052"/>
                    <a:pt x="-1905" y="58436"/>
                    <a:pt x="7620" y="42243"/>
                  </a:cubicBezTo>
                  <a:close/>
                </a:path>
              </a:pathLst>
            </a:custGeom>
            <a:grpFill/>
            <a:ln w="9525" cap="flat">
              <a:noFill/>
              <a:prstDash val="solid"/>
              <a:miter/>
            </a:ln>
          </p:spPr>
          <p:txBody>
            <a:bodyPr rtlCol="0" anchor="ctr"/>
            <a:lstStyle/>
            <a:p>
              <a:endParaRPr lang="en-US">
                <a:solidFill>
                  <a:prstClr val="black"/>
                </a:solidFill>
              </a:endParaRPr>
            </a:p>
          </p:txBody>
        </p:sp>
        <p:sp>
          <p:nvSpPr>
            <p:cNvPr id="1298" name="Freeform: Shape 1297">
              <a:extLst>
                <a:ext uri="{FF2B5EF4-FFF2-40B4-BE49-F238E27FC236}">
                  <a16:creationId xmlns:a16="http://schemas.microsoft.com/office/drawing/2014/main" xmlns="" id="{4B40E019-2020-45AB-9E91-7C893FB50DAA}"/>
                </a:ext>
              </a:extLst>
            </p:cNvPr>
            <p:cNvSpPr/>
            <p:nvPr/>
          </p:nvSpPr>
          <p:spPr>
            <a:xfrm>
              <a:off x="10693964" y="5055838"/>
              <a:ext cx="152400" cy="161925"/>
            </a:xfrm>
            <a:custGeom>
              <a:avLst/>
              <a:gdLst>
                <a:gd name="connsiteX0" fmla="*/ 127538 w 152400"/>
                <a:gd name="connsiteY0" fmla="*/ 34171 h 161925"/>
                <a:gd name="connsiteX1" fmla="*/ 17049 w 152400"/>
                <a:gd name="connsiteY1" fmla="*/ 59889 h 161925"/>
                <a:gd name="connsiteX2" fmla="*/ 151351 w 152400"/>
                <a:gd name="connsiteY2" fmla="*/ 145614 h 161925"/>
                <a:gd name="connsiteX3" fmla="*/ 38004 w 152400"/>
                <a:gd name="connsiteY3" fmla="*/ 59889 h 161925"/>
                <a:gd name="connsiteX4" fmla="*/ 127538 w 152400"/>
                <a:gd name="connsiteY4" fmla="*/ 34171 h 161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00" h="161925">
                  <a:moveTo>
                    <a:pt x="127538" y="34171"/>
                  </a:moveTo>
                  <a:cubicBezTo>
                    <a:pt x="143731" y="20836"/>
                    <a:pt x="48481" y="-31551"/>
                    <a:pt x="17049" y="59889"/>
                  </a:cubicBezTo>
                  <a:cubicBezTo>
                    <a:pt x="-36291" y="216099"/>
                    <a:pt x="142779" y="131326"/>
                    <a:pt x="151351" y="145614"/>
                  </a:cubicBezTo>
                  <a:cubicBezTo>
                    <a:pt x="132301" y="113229"/>
                    <a:pt x="-37244" y="205621"/>
                    <a:pt x="38004" y="59889"/>
                  </a:cubicBezTo>
                  <a:cubicBezTo>
                    <a:pt x="73246" y="-9644"/>
                    <a:pt x="117061" y="41791"/>
                    <a:pt x="127538" y="34171"/>
                  </a:cubicBezTo>
                  <a:close/>
                </a:path>
              </a:pathLst>
            </a:custGeom>
            <a:grpFill/>
            <a:ln w="9525" cap="flat">
              <a:noFill/>
              <a:prstDash val="solid"/>
              <a:miter/>
            </a:ln>
          </p:spPr>
          <p:txBody>
            <a:bodyPr rtlCol="0" anchor="ctr"/>
            <a:lstStyle/>
            <a:p>
              <a:endParaRPr lang="en-US">
                <a:solidFill>
                  <a:prstClr val="black"/>
                </a:solidFill>
              </a:endParaRPr>
            </a:p>
          </p:txBody>
        </p:sp>
        <p:sp>
          <p:nvSpPr>
            <p:cNvPr id="1299" name="Freeform: Shape 1298">
              <a:extLst>
                <a:ext uri="{FF2B5EF4-FFF2-40B4-BE49-F238E27FC236}">
                  <a16:creationId xmlns:a16="http://schemas.microsoft.com/office/drawing/2014/main" xmlns="" id="{AA166827-60F6-406E-86F8-ECD3D6D45712}"/>
                </a:ext>
              </a:extLst>
            </p:cNvPr>
            <p:cNvSpPr/>
            <p:nvPr/>
          </p:nvSpPr>
          <p:spPr>
            <a:xfrm>
              <a:off x="10914003" y="5022155"/>
              <a:ext cx="38100" cy="180975"/>
            </a:xfrm>
            <a:custGeom>
              <a:avLst/>
              <a:gdLst>
                <a:gd name="connsiteX0" fmla="*/ 7512 w 38100"/>
                <a:gd name="connsiteY0" fmla="*/ 7847 h 180975"/>
                <a:gd name="connsiteX1" fmla="*/ 18942 w 38100"/>
                <a:gd name="connsiteY1" fmla="*/ 173582 h 180975"/>
                <a:gd name="connsiteX2" fmla="*/ 36087 w 38100"/>
                <a:gd name="connsiteY2" fmla="*/ 151674 h 180975"/>
                <a:gd name="connsiteX3" fmla="*/ 15133 w 38100"/>
                <a:gd name="connsiteY3" fmla="*/ 164057 h 180975"/>
                <a:gd name="connsiteX4" fmla="*/ 7512 w 38100"/>
                <a:gd name="connsiteY4" fmla="*/ 7847 h 180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180975">
                  <a:moveTo>
                    <a:pt x="7512" y="7847"/>
                  </a:moveTo>
                  <a:cubicBezTo>
                    <a:pt x="6560" y="65949"/>
                    <a:pt x="6560" y="122147"/>
                    <a:pt x="18942" y="173582"/>
                  </a:cubicBezTo>
                  <a:cubicBezTo>
                    <a:pt x="19895" y="179297"/>
                    <a:pt x="46565" y="162152"/>
                    <a:pt x="36087" y="151674"/>
                  </a:cubicBezTo>
                  <a:cubicBezTo>
                    <a:pt x="25610" y="148817"/>
                    <a:pt x="18942" y="153579"/>
                    <a:pt x="15133" y="164057"/>
                  </a:cubicBezTo>
                  <a:cubicBezTo>
                    <a:pt x="55137" y="175487"/>
                    <a:pt x="7512" y="-5488"/>
                    <a:pt x="7512" y="7847"/>
                  </a:cubicBezTo>
                  <a:close/>
                </a:path>
              </a:pathLst>
            </a:custGeom>
            <a:grpFill/>
            <a:ln w="9525" cap="flat">
              <a:noFill/>
              <a:prstDash val="solid"/>
              <a:miter/>
            </a:ln>
          </p:spPr>
          <p:txBody>
            <a:bodyPr rtlCol="0" anchor="ctr"/>
            <a:lstStyle/>
            <a:p>
              <a:endParaRPr lang="en-US">
                <a:solidFill>
                  <a:prstClr val="black"/>
                </a:solidFill>
              </a:endParaRPr>
            </a:p>
          </p:txBody>
        </p:sp>
        <p:sp>
          <p:nvSpPr>
            <p:cNvPr id="1300" name="Freeform: Shape 1299">
              <a:extLst>
                <a:ext uri="{FF2B5EF4-FFF2-40B4-BE49-F238E27FC236}">
                  <a16:creationId xmlns:a16="http://schemas.microsoft.com/office/drawing/2014/main" xmlns="" id="{A7C5F4EA-C8CB-4C25-B0B5-A0D5B51FDCF7}"/>
                </a:ext>
              </a:extLst>
            </p:cNvPr>
            <p:cNvSpPr/>
            <p:nvPr/>
          </p:nvSpPr>
          <p:spPr>
            <a:xfrm>
              <a:off x="10987714" y="5017420"/>
              <a:ext cx="47625" cy="190500"/>
            </a:xfrm>
            <a:custGeom>
              <a:avLst/>
              <a:gdLst>
                <a:gd name="connsiteX0" fmla="*/ 7144 w 47625"/>
                <a:gd name="connsiteY0" fmla="*/ 7819 h 190500"/>
                <a:gd name="connsiteX1" fmla="*/ 38576 w 47625"/>
                <a:gd name="connsiteY1" fmla="*/ 188794 h 190500"/>
                <a:gd name="connsiteX2" fmla="*/ 7144 w 47625"/>
                <a:gd name="connsiteY2" fmla="*/ 7819 h 190500"/>
              </a:gdLst>
              <a:ahLst/>
              <a:cxnLst>
                <a:cxn ang="0">
                  <a:pos x="connsiteX0" y="connsiteY0"/>
                </a:cxn>
                <a:cxn ang="0">
                  <a:pos x="connsiteX1" y="connsiteY1"/>
                </a:cxn>
                <a:cxn ang="0">
                  <a:pos x="connsiteX2" y="connsiteY2"/>
                </a:cxn>
              </a:cxnLst>
              <a:rect l="l" t="t" r="r" b="b"/>
              <a:pathLst>
                <a:path w="47625" h="190500">
                  <a:moveTo>
                    <a:pt x="7144" y="7819"/>
                  </a:moveTo>
                  <a:cubicBezTo>
                    <a:pt x="7144" y="1151"/>
                    <a:pt x="10954" y="196414"/>
                    <a:pt x="38576" y="188794"/>
                  </a:cubicBezTo>
                  <a:cubicBezTo>
                    <a:pt x="60484" y="183079"/>
                    <a:pt x="7144" y="-5516"/>
                    <a:pt x="7144" y="7819"/>
                  </a:cubicBezTo>
                  <a:close/>
                </a:path>
              </a:pathLst>
            </a:custGeom>
            <a:grpFill/>
            <a:ln w="9525" cap="flat">
              <a:noFill/>
              <a:prstDash val="solid"/>
              <a:miter/>
            </a:ln>
          </p:spPr>
          <p:txBody>
            <a:bodyPr rtlCol="0" anchor="ctr"/>
            <a:lstStyle/>
            <a:p>
              <a:endParaRPr lang="en-US">
                <a:solidFill>
                  <a:prstClr val="black"/>
                </a:solidFill>
              </a:endParaRPr>
            </a:p>
          </p:txBody>
        </p:sp>
        <p:sp>
          <p:nvSpPr>
            <p:cNvPr id="1301" name="Freeform: Shape 1300">
              <a:extLst>
                <a:ext uri="{FF2B5EF4-FFF2-40B4-BE49-F238E27FC236}">
                  <a16:creationId xmlns:a16="http://schemas.microsoft.com/office/drawing/2014/main" xmlns="" id="{2C6D8D30-19A8-4354-B830-554CAE0B9BC3}"/>
                </a:ext>
              </a:extLst>
            </p:cNvPr>
            <p:cNvSpPr/>
            <p:nvPr/>
          </p:nvSpPr>
          <p:spPr>
            <a:xfrm>
              <a:off x="10912959" y="5089769"/>
              <a:ext cx="123825" cy="38100"/>
            </a:xfrm>
            <a:custGeom>
              <a:avLst/>
              <a:gdLst>
                <a:gd name="connsiteX0" fmla="*/ 10462 w 123825"/>
                <a:gd name="connsiteY0" fmla="*/ 25958 h 38100"/>
                <a:gd name="connsiteX1" fmla="*/ 123809 w 123825"/>
                <a:gd name="connsiteY1" fmla="*/ 29768 h 38100"/>
                <a:gd name="connsiteX2" fmla="*/ 10462 w 123825"/>
                <a:gd name="connsiteY2" fmla="*/ 25958 h 38100"/>
              </a:gdLst>
              <a:ahLst/>
              <a:cxnLst>
                <a:cxn ang="0">
                  <a:pos x="connsiteX0" y="connsiteY0"/>
                </a:cxn>
                <a:cxn ang="0">
                  <a:pos x="connsiteX1" y="connsiteY1"/>
                </a:cxn>
                <a:cxn ang="0">
                  <a:pos x="connsiteX2" y="connsiteY2"/>
                </a:cxn>
              </a:cxnLst>
              <a:rect l="l" t="t" r="r" b="b"/>
              <a:pathLst>
                <a:path w="123825" h="38100">
                  <a:moveTo>
                    <a:pt x="10462" y="25958"/>
                  </a:moveTo>
                  <a:cubicBezTo>
                    <a:pt x="12367" y="25958"/>
                    <a:pt x="120952" y="39293"/>
                    <a:pt x="123809" y="29768"/>
                  </a:cubicBezTo>
                  <a:cubicBezTo>
                    <a:pt x="137144" y="-18810"/>
                    <a:pt x="-17161" y="25958"/>
                    <a:pt x="10462" y="25958"/>
                  </a:cubicBezTo>
                  <a:close/>
                </a:path>
              </a:pathLst>
            </a:custGeom>
            <a:grpFill/>
            <a:ln w="9525" cap="flat">
              <a:noFill/>
              <a:prstDash val="solid"/>
              <a:miter/>
            </a:ln>
          </p:spPr>
          <p:txBody>
            <a:bodyPr rtlCol="0" anchor="ctr"/>
            <a:lstStyle/>
            <a:p>
              <a:endParaRPr lang="en-US">
                <a:solidFill>
                  <a:prstClr val="black"/>
                </a:solidFill>
              </a:endParaRPr>
            </a:p>
          </p:txBody>
        </p:sp>
        <p:sp>
          <p:nvSpPr>
            <p:cNvPr id="1302" name="Freeform: Shape 1301">
              <a:extLst>
                <a:ext uri="{FF2B5EF4-FFF2-40B4-BE49-F238E27FC236}">
                  <a16:creationId xmlns:a16="http://schemas.microsoft.com/office/drawing/2014/main" xmlns="" id="{73031C95-B2B4-4316-948E-4595E9E274CD}"/>
                </a:ext>
              </a:extLst>
            </p:cNvPr>
            <p:cNvSpPr/>
            <p:nvPr/>
          </p:nvSpPr>
          <p:spPr>
            <a:xfrm>
              <a:off x="11041054" y="5178016"/>
              <a:ext cx="104775" cy="123825"/>
            </a:xfrm>
            <a:custGeom>
              <a:avLst/>
              <a:gdLst>
                <a:gd name="connsiteX0" fmla="*/ 30956 w 104775"/>
                <a:gd name="connsiteY0" fmla="*/ 17720 h 123825"/>
                <a:gd name="connsiteX1" fmla="*/ 63341 w 104775"/>
                <a:gd name="connsiteY1" fmla="*/ 12958 h 123825"/>
                <a:gd name="connsiteX2" fmla="*/ 80486 w 104775"/>
                <a:gd name="connsiteY2" fmla="*/ 77728 h 123825"/>
                <a:gd name="connsiteX3" fmla="*/ 7144 w 104775"/>
                <a:gd name="connsiteY3" fmla="*/ 119638 h 123825"/>
                <a:gd name="connsiteX4" fmla="*/ 71914 w 104775"/>
                <a:gd name="connsiteY4" fmla="*/ 46295 h 123825"/>
                <a:gd name="connsiteX5" fmla="*/ 30956 w 104775"/>
                <a:gd name="connsiteY5" fmla="*/ 1772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4775" h="123825">
                  <a:moveTo>
                    <a:pt x="30956" y="17720"/>
                  </a:moveTo>
                  <a:cubicBezTo>
                    <a:pt x="41434" y="15815"/>
                    <a:pt x="52864" y="14863"/>
                    <a:pt x="63341" y="12958"/>
                  </a:cubicBezTo>
                  <a:cubicBezTo>
                    <a:pt x="47149" y="-1330"/>
                    <a:pt x="71914" y="87253"/>
                    <a:pt x="80486" y="77728"/>
                  </a:cubicBezTo>
                  <a:cubicBezTo>
                    <a:pt x="76676" y="82490"/>
                    <a:pt x="7144" y="111065"/>
                    <a:pt x="7144" y="119638"/>
                  </a:cubicBezTo>
                  <a:cubicBezTo>
                    <a:pt x="7144" y="140593"/>
                    <a:pt x="175736" y="63440"/>
                    <a:pt x="71914" y="46295"/>
                  </a:cubicBezTo>
                  <a:cubicBezTo>
                    <a:pt x="70009" y="36770"/>
                    <a:pt x="68104" y="-14665"/>
                    <a:pt x="30956" y="17720"/>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303" name="Graphic 2714">
            <a:extLst>
              <a:ext uri="{FF2B5EF4-FFF2-40B4-BE49-F238E27FC236}">
                <a16:creationId xmlns:a16="http://schemas.microsoft.com/office/drawing/2014/main" xmlns="" id="{8ECC4B5B-0894-4B86-9BC9-FD848D9FF8B8}"/>
              </a:ext>
            </a:extLst>
          </p:cNvPr>
          <p:cNvGrpSpPr/>
          <p:nvPr userDrawn="1"/>
        </p:nvGrpSpPr>
        <p:grpSpPr>
          <a:xfrm rot="520099">
            <a:off x="1218351" y="5445213"/>
            <a:ext cx="616527" cy="807163"/>
            <a:chOff x="6096000" y="4249903"/>
            <a:chExt cx="1447800" cy="1895475"/>
          </a:xfrm>
          <a:solidFill>
            <a:schemeClr val="accent2"/>
          </a:solidFill>
        </p:grpSpPr>
        <p:sp>
          <p:nvSpPr>
            <p:cNvPr id="1304" name="Freeform: Shape 1303">
              <a:extLst>
                <a:ext uri="{FF2B5EF4-FFF2-40B4-BE49-F238E27FC236}">
                  <a16:creationId xmlns:a16="http://schemas.microsoft.com/office/drawing/2014/main" xmlns="" id="{BF2405A8-771F-41C3-9C02-CE4E04548F94}"/>
                </a:ext>
              </a:extLst>
            </p:cNvPr>
            <p:cNvSpPr/>
            <p:nvPr/>
          </p:nvSpPr>
          <p:spPr>
            <a:xfrm>
              <a:off x="6557069" y="4530414"/>
              <a:ext cx="28575" cy="1419225"/>
            </a:xfrm>
            <a:custGeom>
              <a:avLst/>
              <a:gdLst>
                <a:gd name="connsiteX0" fmla="*/ 29469 w 28575"/>
                <a:gd name="connsiteY0" fmla="*/ 47149 h 1419225"/>
                <a:gd name="connsiteX1" fmla="*/ 29469 w 28575"/>
                <a:gd name="connsiteY1" fmla="*/ 7144 h 1419225"/>
                <a:gd name="connsiteX2" fmla="*/ 29469 w 28575"/>
                <a:gd name="connsiteY2" fmla="*/ 1414939 h 1419225"/>
                <a:gd name="connsiteX3" fmla="*/ 14229 w 28575"/>
                <a:gd name="connsiteY3" fmla="*/ 7144 h 1419225"/>
                <a:gd name="connsiteX4" fmla="*/ 29469 w 28575"/>
                <a:gd name="connsiteY4" fmla="*/ 47149 h 1419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19225">
                  <a:moveTo>
                    <a:pt x="29469" y="47149"/>
                  </a:moveTo>
                  <a:cubicBezTo>
                    <a:pt x="29469" y="33814"/>
                    <a:pt x="29469" y="20479"/>
                    <a:pt x="29469" y="7144"/>
                  </a:cubicBezTo>
                  <a:cubicBezTo>
                    <a:pt x="29469" y="441484"/>
                    <a:pt x="29469" y="979646"/>
                    <a:pt x="29469" y="1414939"/>
                  </a:cubicBezTo>
                  <a:cubicBezTo>
                    <a:pt x="29469" y="951071"/>
                    <a:pt x="14229" y="446246"/>
                    <a:pt x="14229" y="7144"/>
                  </a:cubicBezTo>
                  <a:cubicBezTo>
                    <a:pt x="894" y="38576"/>
                    <a:pt x="6609" y="51911"/>
                    <a:pt x="29469" y="47149"/>
                  </a:cubicBezTo>
                  <a:close/>
                </a:path>
              </a:pathLst>
            </a:custGeom>
            <a:grpFill/>
            <a:ln w="9525" cap="flat">
              <a:noFill/>
              <a:prstDash val="solid"/>
              <a:miter/>
            </a:ln>
          </p:spPr>
          <p:txBody>
            <a:bodyPr rtlCol="0" anchor="ctr"/>
            <a:lstStyle/>
            <a:p>
              <a:endParaRPr lang="en-US">
                <a:solidFill>
                  <a:prstClr val="black"/>
                </a:solidFill>
              </a:endParaRPr>
            </a:p>
          </p:txBody>
        </p:sp>
        <p:sp>
          <p:nvSpPr>
            <p:cNvPr id="1305" name="Freeform: Shape 1304">
              <a:extLst>
                <a:ext uri="{FF2B5EF4-FFF2-40B4-BE49-F238E27FC236}">
                  <a16:creationId xmlns:a16="http://schemas.microsoft.com/office/drawing/2014/main" xmlns="" id="{704BD5C3-A0D9-400E-A294-9D9D9D5CE12E}"/>
                </a:ext>
              </a:extLst>
            </p:cNvPr>
            <p:cNvSpPr/>
            <p:nvPr/>
          </p:nvSpPr>
          <p:spPr>
            <a:xfrm>
              <a:off x="6557486" y="4510412"/>
              <a:ext cx="895350" cy="1428750"/>
            </a:xfrm>
            <a:custGeom>
              <a:avLst/>
              <a:gdLst>
                <a:gd name="connsiteX0" fmla="*/ 7144 w 895350"/>
                <a:gd name="connsiteY0" fmla="*/ 7144 h 1428750"/>
                <a:gd name="connsiteX1" fmla="*/ 891064 w 895350"/>
                <a:gd name="connsiteY1" fmla="*/ 1429226 h 1428750"/>
                <a:gd name="connsiteX2" fmla="*/ 7144 w 895350"/>
                <a:gd name="connsiteY2" fmla="*/ 7144 h 1428750"/>
              </a:gdLst>
              <a:ahLst/>
              <a:cxnLst>
                <a:cxn ang="0">
                  <a:pos x="connsiteX0" y="connsiteY0"/>
                </a:cxn>
                <a:cxn ang="0">
                  <a:pos x="connsiteX1" y="connsiteY1"/>
                </a:cxn>
                <a:cxn ang="0">
                  <a:pos x="connsiteX2" y="connsiteY2"/>
                </a:cxn>
              </a:cxnLst>
              <a:rect l="l" t="t" r="r" b="b"/>
              <a:pathLst>
                <a:path w="895350" h="1428750">
                  <a:moveTo>
                    <a:pt x="7144" y="7144"/>
                  </a:moveTo>
                  <a:cubicBezTo>
                    <a:pt x="72866" y="139541"/>
                    <a:pt x="805339" y="1478756"/>
                    <a:pt x="891064" y="1429226"/>
                  </a:cubicBezTo>
                  <a:cubicBezTo>
                    <a:pt x="840581" y="1458754"/>
                    <a:pt x="56674" y="10525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06" name="Freeform: Shape 1305">
              <a:extLst>
                <a:ext uri="{FF2B5EF4-FFF2-40B4-BE49-F238E27FC236}">
                  <a16:creationId xmlns:a16="http://schemas.microsoft.com/office/drawing/2014/main" xmlns="" id="{723D650A-4F3C-4F42-BBF1-FF8877EA164D}"/>
                </a:ext>
              </a:extLst>
            </p:cNvPr>
            <p:cNvSpPr/>
            <p:nvPr/>
          </p:nvSpPr>
          <p:spPr>
            <a:xfrm>
              <a:off x="6593681" y="5923922"/>
              <a:ext cx="847725" cy="28575"/>
            </a:xfrm>
            <a:custGeom>
              <a:avLst/>
              <a:gdLst>
                <a:gd name="connsiteX0" fmla="*/ 847249 w 847725"/>
                <a:gd name="connsiteY0" fmla="*/ 7144 h 28575"/>
                <a:gd name="connsiteX1" fmla="*/ 7144 w 847725"/>
                <a:gd name="connsiteY1" fmla="*/ 22384 h 28575"/>
                <a:gd name="connsiteX2" fmla="*/ 847249 w 847725"/>
                <a:gd name="connsiteY2" fmla="*/ 7144 h 28575"/>
                <a:gd name="connsiteX3" fmla="*/ 847249 w 847725"/>
                <a:gd name="connsiteY3" fmla="*/ 7144 h 28575"/>
              </a:gdLst>
              <a:ahLst/>
              <a:cxnLst>
                <a:cxn ang="0">
                  <a:pos x="connsiteX0" y="connsiteY0"/>
                </a:cxn>
                <a:cxn ang="0">
                  <a:pos x="connsiteX1" y="connsiteY1"/>
                </a:cxn>
                <a:cxn ang="0">
                  <a:pos x="connsiteX2" y="connsiteY2"/>
                </a:cxn>
                <a:cxn ang="0">
                  <a:pos x="connsiteX3" y="connsiteY3"/>
                </a:cxn>
              </a:cxnLst>
              <a:rect l="l" t="t" r="r" b="b"/>
              <a:pathLst>
                <a:path w="847725" h="28575">
                  <a:moveTo>
                    <a:pt x="847249" y="7144"/>
                  </a:moveTo>
                  <a:cubicBezTo>
                    <a:pt x="571976" y="7144"/>
                    <a:pt x="257651" y="22384"/>
                    <a:pt x="7144" y="22384"/>
                  </a:cubicBezTo>
                  <a:cubicBezTo>
                    <a:pt x="282416" y="22384"/>
                    <a:pt x="596741" y="7144"/>
                    <a:pt x="847249" y="7144"/>
                  </a:cubicBezTo>
                  <a:lnTo>
                    <a:pt x="847249" y="7144"/>
                  </a:lnTo>
                  <a:close/>
                </a:path>
              </a:pathLst>
            </a:custGeom>
            <a:grpFill/>
            <a:ln w="9525" cap="flat">
              <a:noFill/>
              <a:prstDash val="solid"/>
              <a:miter/>
            </a:ln>
          </p:spPr>
          <p:txBody>
            <a:bodyPr rtlCol="0" anchor="ctr"/>
            <a:lstStyle/>
            <a:p>
              <a:endParaRPr lang="en-US">
                <a:solidFill>
                  <a:prstClr val="black"/>
                </a:solidFill>
              </a:endParaRPr>
            </a:p>
          </p:txBody>
        </p:sp>
        <p:sp>
          <p:nvSpPr>
            <p:cNvPr id="1307" name="Freeform: Shape 1306">
              <a:extLst>
                <a:ext uri="{FF2B5EF4-FFF2-40B4-BE49-F238E27FC236}">
                  <a16:creationId xmlns:a16="http://schemas.microsoft.com/office/drawing/2014/main" xmlns="" id="{F7AE3E30-1C53-4479-9816-74B70B96FAAA}"/>
                </a:ext>
              </a:extLst>
            </p:cNvPr>
            <p:cNvSpPr/>
            <p:nvPr/>
          </p:nvSpPr>
          <p:spPr>
            <a:xfrm>
              <a:off x="6577489" y="5759333"/>
              <a:ext cx="161925" cy="190500"/>
            </a:xfrm>
            <a:custGeom>
              <a:avLst/>
              <a:gdLst>
                <a:gd name="connsiteX0" fmla="*/ 7144 w 161925"/>
                <a:gd name="connsiteY0" fmla="*/ 43145 h 190500"/>
                <a:gd name="connsiteX1" fmla="*/ 121444 w 161925"/>
                <a:gd name="connsiteY1" fmla="*/ 62195 h 190500"/>
                <a:gd name="connsiteX2" fmla="*/ 130969 w 161925"/>
                <a:gd name="connsiteY2" fmla="*/ 183162 h 190500"/>
                <a:gd name="connsiteX3" fmla="*/ 7144 w 161925"/>
                <a:gd name="connsiteY3" fmla="*/ 43145 h 190500"/>
              </a:gdLst>
              <a:ahLst/>
              <a:cxnLst>
                <a:cxn ang="0">
                  <a:pos x="connsiteX0" y="connsiteY0"/>
                </a:cxn>
                <a:cxn ang="0">
                  <a:pos x="connsiteX1" y="connsiteY1"/>
                </a:cxn>
                <a:cxn ang="0">
                  <a:pos x="connsiteX2" y="connsiteY2"/>
                </a:cxn>
                <a:cxn ang="0">
                  <a:pos x="connsiteX3" y="connsiteY3"/>
                </a:cxn>
              </a:cxnLst>
              <a:rect l="l" t="t" r="r" b="b"/>
              <a:pathLst>
                <a:path w="161925" h="190500">
                  <a:moveTo>
                    <a:pt x="7144" y="43145"/>
                  </a:moveTo>
                  <a:cubicBezTo>
                    <a:pt x="7144" y="6950"/>
                    <a:pt x="119539" y="60290"/>
                    <a:pt x="121444" y="62195"/>
                  </a:cubicBezTo>
                  <a:cubicBezTo>
                    <a:pt x="128111" y="66957"/>
                    <a:pt x="101441" y="200307"/>
                    <a:pt x="130969" y="183162"/>
                  </a:cubicBezTo>
                  <a:cubicBezTo>
                    <a:pt x="243364" y="117440"/>
                    <a:pt x="7144" y="-71155"/>
                    <a:pt x="7144" y="43145"/>
                  </a:cubicBezTo>
                  <a:close/>
                </a:path>
              </a:pathLst>
            </a:custGeom>
            <a:grpFill/>
            <a:ln w="9525" cap="flat">
              <a:noFill/>
              <a:prstDash val="solid"/>
              <a:miter/>
            </a:ln>
          </p:spPr>
          <p:txBody>
            <a:bodyPr rtlCol="0" anchor="ctr"/>
            <a:lstStyle/>
            <a:p>
              <a:endParaRPr lang="en-US">
                <a:solidFill>
                  <a:prstClr val="black"/>
                </a:solidFill>
              </a:endParaRPr>
            </a:p>
          </p:txBody>
        </p:sp>
        <p:sp>
          <p:nvSpPr>
            <p:cNvPr id="1308" name="Freeform: Shape 1307">
              <a:extLst>
                <a:ext uri="{FF2B5EF4-FFF2-40B4-BE49-F238E27FC236}">
                  <a16:creationId xmlns:a16="http://schemas.microsoft.com/office/drawing/2014/main" xmlns="" id="{1F856008-CD41-4FBB-8102-EDA319C926C5}"/>
                </a:ext>
              </a:extLst>
            </p:cNvPr>
            <p:cNvSpPr/>
            <p:nvPr/>
          </p:nvSpPr>
          <p:spPr>
            <a:xfrm>
              <a:off x="6513496" y="4265397"/>
              <a:ext cx="19050" cy="171450"/>
            </a:xfrm>
            <a:custGeom>
              <a:avLst/>
              <a:gdLst>
                <a:gd name="connsiteX0" fmla="*/ 7319 w 19050"/>
                <a:gd name="connsiteY0" fmla="*/ 9271 h 171450"/>
                <a:gd name="connsiteX1" fmla="*/ 17796 w 19050"/>
                <a:gd name="connsiteY1" fmla="*/ 163576 h 171450"/>
                <a:gd name="connsiteX2" fmla="*/ 7319 w 19050"/>
                <a:gd name="connsiteY2" fmla="*/ 9271 h 171450"/>
              </a:gdLst>
              <a:ahLst/>
              <a:cxnLst>
                <a:cxn ang="0">
                  <a:pos x="connsiteX0" y="connsiteY0"/>
                </a:cxn>
                <a:cxn ang="0">
                  <a:pos x="connsiteX1" y="connsiteY1"/>
                </a:cxn>
                <a:cxn ang="0">
                  <a:pos x="connsiteX2" y="connsiteY2"/>
                </a:cxn>
              </a:cxnLst>
              <a:rect l="l" t="t" r="r" b="b"/>
              <a:pathLst>
                <a:path w="19050" h="171450">
                  <a:moveTo>
                    <a:pt x="7319" y="9271"/>
                  </a:moveTo>
                  <a:cubicBezTo>
                    <a:pt x="6366" y="60706"/>
                    <a:pt x="9224" y="112141"/>
                    <a:pt x="17796" y="163576"/>
                  </a:cubicBezTo>
                  <a:cubicBezTo>
                    <a:pt x="22559" y="184531"/>
                    <a:pt x="7319" y="-15494"/>
                    <a:pt x="7319" y="9271"/>
                  </a:cubicBezTo>
                  <a:close/>
                </a:path>
              </a:pathLst>
            </a:custGeom>
            <a:grpFill/>
            <a:ln w="9525" cap="flat">
              <a:noFill/>
              <a:prstDash val="solid"/>
              <a:miter/>
            </a:ln>
          </p:spPr>
          <p:txBody>
            <a:bodyPr rtlCol="0" anchor="ctr"/>
            <a:lstStyle/>
            <a:p>
              <a:endParaRPr lang="en-US">
                <a:solidFill>
                  <a:prstClr val="black"/>
                </a:solidFill>
              </a:endParaRPr>
            </a:p>
          </p:txBody>
        </p:sp>
        <p:sp>
          <p:nvSpPr>
            <p:cNvPr id="1309" name="Freeform: Shape 1308">
              <a:extLst>
                <a:ext uri="{FF2B5EF4-FFF2-40B4-BE49-F238E27FC236}">
                  <a16:creationId xmlns:a16="http://schemas.microsoft.com/office/drawing/2014/main" xmlns="" id="{44C7BD54-995E-4269-A772-769436F84D50}"/>
                </a:ext>
              </a:extLst>
            </p:cNvPr>
            <p:cNvSpPr/>
            <p:nvPr/>
          </p:nvSpPr>
          <p:spPr>
            <a:xfrm>
              <a:off x="6499688" y="4242860"/>
              <a:ext cx="161925" cy="171450"/>
            </a:xfrm>
            <a:custGeom>
              <a:avLst/>
              <a:gdLst>
                <a:gd name="connsiteX0" fmla="*/ 7792 w 161925"/>
                <a:gd name="connsiteY0" fmla="*/ 34665 h 171450"/>
                <a:gd name="connsiteX1" fmla="*/ 62085 w 161925"/>
                <a:gd name="connsiteY1" fmla="*/ 31808 h 171450"/>
                <a:gd name="connsiteX2" fmla="*/ 19222 w 161925"/>
                <a:gd name="connsiteY2" fmla="*/ 73718 h 171450"/>
                <a:gd name="connsiteX3" fmla="*/ 140190 w 161925"/>
                <a:gd name="connsiteY3" fmla="*/ 106103 h 171450"/>
                <a:gd name="connsiteX4" fmla="*/ 14460 w 161925"/>
                <a:gd name="connsiteY4" fmla="*/ 157538 h 171450"/>
                <a:gd name="connsiteX5" fmla="*/ 21127 w 161925"/>
                <a:gd name="connsiteY5" fmla="*/ 72765 h 171450"/>
                <a:gd name="connsiteX6" fmla="*/ 89707 w 161925"/>
                <a:gd name="connsiteY6" fmla="*/ 34665 h 171450"/>
                <a:gd name="connsiteX7" fmla="*/ 7792 w 161925"/>
                <a:gd name="connsiteY7" fmla="*/ 34665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925" h="171450">
                  <a:moveTo>
                    <a:pt x="7792" y="34665"/>
                  </a:moveTo>
                  <a:cubicBezTo>
                    <a:pt x="24937" y="28950"/>
                    <a:pt x="43987" y="27045"/>
                    <a:pt x="62085" y="31808"/>
                  </a:cubicBezTo>
                  <a:cubicBezTo>
                    <a:pt x="62085" y="56573"/>
                    <a:pt x="47797" y="70860"/>
                    <a:pt x="19222" y="73718"/>
                  </a:cubicBezTo>
                  <a:cubicBezTo>
                    <a:pt x="9697" y="79433"/>
                    <a:pt x="145905" y="70860"/>
                    <a:pt x="140190" y="106103"/>
                  </a:cubicBezTo>
                  <a:cubicBezTo>
                    <a:pt x="128760" y="172778"/>
                    <a:pt x="24937" y="118485"/>
                    <a:pt x="14460" y="157538"/>
                  </a:cubicBezTo>
                  <a:cubicBezTo>
                    <a:pt x="-7448" y="235643"/>
                    <a:pt x="344977" y="-34867"/>
                    <a:pt x="21127" y="72765"/>
                  </a:cubicBezTo>
                  <a:cubicBezTo>
                    <a:pt x="33510" y="101340"/>
                    <a:pt x="92565" y="53715"/>
                    <a:pt x="89707" y="34665"/>
                  </a:cubicBezTo>
                  <a:cubicBezTo>
                    <a:pt x="78277" y="-28200"/>
                    <a:pt x="-780" y="36570"/>
                    <a:pt x="7792" y="34665"/>
                  </a:cubicBezTo>
                  <a:close/>
                </a:path>
              </a:pathLst>
            </a:custGeom>
            <a:grpFill/>
            <a:ln w="9525" cap="flat">
              <a:noFill/>
              <a:prstDash val="solid"/>
              <a:miter/>
            </a:ln>
          </p:spPr>
          <p:txBody>
            <a:bodyPr rtlCol="0" anchor="ctr"/>
            <a:lstStyle/>
            <a:p>
              <a:endParaRPr lang="en-US">
                <a:solidFill>
                  <a:prstClr val="black"/>
                </a:solidFill>
              </a:endParaRPr>
            </a:p>
          </p:txBody>
        </p:sp>
        <p:sp>
          <p:nvSpPr>
            <p:cNvPr id="1310" name="Freeform: Shape 1309">
              <a:extLst>
                <a:ext uri="{FF2B5EF4-FFF2-40B4-BE49-F238E27FC236}">
                  <a16:creationId xmlns:a16="http://schemas.microsoft.com/office/drawing/2014/main" xmlns="" id="{CEB26C7F-D952-445C-8567-24CCB7B2CB97}"/>
                </a:ext>
              </a:extLst>
            </p:cNvPr>
            <p:cNvSpPr/>
            <p:nvPr/>
          </p:nvSpPr>
          <p:spPr>
            <a:xfrm>
              <a:off x="7109099" y="5054784"/>
              <a:ext cx="171450" cy="133350"/>
            </a:xfrm>
            <a:custGeom>
              <a:avLst/>
              <a:gdLst>
                <a:gd name="connsiteX0" fmla="*/ 10839 w 171450"/>
                <a:gd name="connsiteY0" fmla="*/ 68562 h 133350"/>
                <a:gd name="connsiteX1" fmla="*/ 82276 w 171450"/>
                <a:gd name="connsiteY1" fmla="*/ 24747 h 133350"/>
                <a:gd name="connsiteX2" fmla="*/ 7981 w 171450"/>
                <a:gd name="connsiteY2" fmla="*/ 128569 h 133350"/>
                <a:gd name="connsiteX3" fmla="*/ 171811 w 171450"/>
                <a:gd name="connsiteY3" fmla="*/ 93327 h 133350"/>
                <a:gd name="connsiteX4" fmla="*/ 12744 w 171450"/>
                <a:gd name="connsiteY4" fmla="*/ 126664 h 133350"/>
                <a:gd name="connsiteX5" fmla="*/ 10839 w 171450"/>
                <a:gd name="connsiteY5" fmla="*/ 68562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450" h="133350">
                  <a:moveTo>
                    <a:pt x="10839" y="68562"/>
                  </a:moveTo>
                  <a:cubicBezTo>
                    <a:pt x="8934" y="51417"/>
                    <a:pt x="74656" y="-2876"/>
                    <a:pt x="82276" y="24747"/>
                  </a:cubicBezTo>
                  <a:cubicBezTo>
                    <a:pt x="88944" y="48559"/>
                    <a:pt x="-2496" y="128569"/>
                    <a:pt x="7981" y="128569"/>
                  </a:cubicBezTo>
                  <a:cubicBezTo>
                    <a:pt x="54654" y="128569"/>
                    <a:pt x="146094" y="96184"/>
                    <a:pt x="171811" y="93327"/>
                  </a:cubicBezTo>
                  <a:cubicBezTo>
                    <a:pt x="157524" y="95232"/>
                    <a:pt x="5124" y="105709"/>
                    <a:pt x="12744" y="126664"/>
                  </a:cubicBezTo>
                  <a:cubicBezTo>
                    <a:pt x="168954" y="-60026"/>
                    <a:pt x="7029" y="14269"/>
                    <a:pt x="10839" y="68562"/>
                  </a:cubicBezTo>
                  <a:close/>
                </a:path>
              </a:pathLst>
            </a:custGeom>
            <a:grpFill/>
            <a:ln w="9525" cap="flat">
              <a:noFill/>
              <a:prstDash val="solid"/>
              <a:miter/>
            </a:ln>
          </p:spPr>
          <p:txBody>
            <a:bodyPr rtlCol="0" anchor="ctr"/>
            <a:lstStyle/>
            <a:p>
              <a:endParaRPr lang="en-US">
                <a:solidFill>
                  <a:prstClr val="black"/>
                </a:solidFill>
              </a:endParaRPr>
            </a:p>
          </p:txBody>
        </p:sp>
        <p:sp>
          <p:nvSpPr>
            <p:cNvPr id="1311" name="Freeform: Shape 1310">
              <a:extLst>
                <a:ext uri="{FF2B5EF4-FFF2-40B4-BE49-F238E27FC236}">
                  <a16:creationId xmlns:a16="http://schemas.microsoft.com/office/drawing/2014/main" xmlns="" id="{19242D3B-C8BD-4119-A655-8E220DB995F2}"/>
                </a:ext>
              </a:extLst>
            </p:cNvPr>
            <p:cNvSpPr/>
            <p:nvPr/>
          </p:nvSpPr>
          <p:spPr>
            <a:xfrm>
              <a:off x="7433295" y="5822265"/>
              <a:ext cx="47625" cy="219075"/>
            </a:xfrm>
            <a:custGeom>
              <a:avLst/>
              <a:gdLst>
                <a:gd name="connsiteX0" fmla="*/ 42877 w 47625"/>
                <a:gd name="connsiteY0" fmla="*/ 8788 h 219075"/>
                <a:gd name="connsiteX1" fmla="*/ 9540 w 47625"/>
                <a:gd name="connsiteY1" fmla="*/ 217385 h 219075"/>
                <a:gd name="connsiteX2" fmla="*/ 42877 w 47625"/>
                <a:gd name="connsiteY2" fmla="*/ 8788 h 219075"/>
              </a:gdLst>
              <a:ahLst/>
              <a:cxnLst>
                <a:cxn ang="0">
                  <a:pos x="connsiteX0" y="connsiteY0"/>
                </a:cxn>
                <a:cxn ang="0">
                  <a:pos x="connsiteX1" y="connsiteY1"/>
                </a:cxn>
                <a:cxn ang="0">
                  <a:pos x="connsiteX2" y="connsiteY2"/>
                </a:cxn>
              </a:cxnLst>
              <a:rect l="l" t="t" r="r" b="b"/>
              <a:pathLst>
                <a:path w="47625" h="219075">
                  <a:moveTo>
                    <a:pt x="42877" y="8788"/>
                  </a:moveTo>
                  <a:cubicBezTo>
                    <a:pt x="42877" y="5930"/>
                    <a:pt x="-3795" y="214528"/>
                    <a:pt x="9540" y="217385"/>
                  </a:cubicBezTo>
                  <a:cubicBezTo>
                    <a:pt x="46687" y="227863"/>
                    <a:pt x="42877" y="-15025"/>
                    <a:pt x="42877" y="8788"/>
                  </a:cubicBezTo>
                  <a:close/>
                </a:path>
              </a:pathLst>
            </a:custGeom>
            <a:grpFill/>
            <a:ln w="9525" cap="flat">
              <a:noFill/>
              <a:prstDash val="solid"/>
              <a:miter/>
            </a:ln>
          </p:spPr>
          <p:txBody>
            <a:bodyPr rtlCol="0" anchor="ctr"/>
            <a:lstStyle/>
            <a:p>
              <a:endParaRPr lang="en-US">
                <a:solidFill>
                  <a:prstClr val="black"/>
                </a:solidFill>
              </a:endParaRPr>
            </a:p>
          </p:txBody>
        </p:sp>
        <p:sp>
          <p:nvSpPr>
            <p:cNvPr id="1312" name="Freeform: Shape 1311">
              <a:extLst>
                <a:ext uri="{FF2B5EF4-FFF2-40B4-BE49-F238E27FC236}">
                  <a16:creationId xmlns:a16="http://schemas.microsoft.com/office/drawing/2014/main" xmlns="" id="{2AB3EE5A-FD2C-4558-81D2-208B8F1CF03B}"/>
                </a:ext>
              </a:extLst>
            </p:cNvPr>
            <p:cNvSpPr/>
            <p:nvPr/>
          </p:nvSpPr>
          <p:spPr>
            <a:xfrm>
              <a:off x="7474452" y="5814449"/>
              <a:ext cx="57150" cy="219075"/>
            </a:xfrm>
            <a:custGeom>
              <a:avLst/>
              <a:gdLst>
                <a:gd name="connsiteX0" fmla="*/ 7435 w 57150"/>
                <a:gd name="connsiteY0" fmla="*/ 8031 h 219075"/>
                <a:gd name="connsiteX1" fmla="*/ 54108 w 57150"/>
                <a:gd name="connsiteY1" fmla="*/ 212819 h 219075"/>
                <a:gd name="connsiteX2" fmla="*/ 7435 w 57150"/>
                <a:gd name="connsiteY2" fmla="*/ 8031 h 219075"/>
              </a:gdLst>
              <a:ahLst/>
              <a:cxnLst>
                <a:cxn ang="0">
                  <a:pos x="connsiteX0" y="connsiteY0"/>
                </a:cxn>
                <a:cxn ang="0">
                  <a:pos x="connsiteX1" y="connsiteY1"/>
                </a:cxn>
                <a:cxn ang="0">
                  <a:pos x="connsiteX2" y="connsiteY2"/>
                </a:cxn>
              </a:cxnLst>
              <a:rect l="l" t="t" r="r" b="b"/>
              <a:pathLst>
                <a:path w="57150" h="219075">
                  <a:moveTo>
                    <a:pt x="7435" y="8031"/>
                  </a:moveTo>
                  <a:cubicBezTo>
                    <a:pt x="22675" y="76611"/>
                    <a:pt x="37915" y="144238"/>
                    <a:pt x="54108" y="212819"/>
                  </a:cubicBezTo>
                  <a:cubicBezTo>
                    <a:pt x="57918" y="228059"/>
                    <a:pt x="2673" y="-9114"/>
                    <a:pt x="7435" y="8031"/>
                  </a:cubicBezTo>
                  <a:close/>
                </a:path>
              </a:pathLst>
            </a:custGeom>
            <a:grpFill/>
            <a:ln w="9525" cap="flat">
              <a:noFill/>
              <a:prstDash val="solid"/>
              <a:miter/>
            </a:ln>
          </p:spPr>
          <p:txBody>
            <a:bodyPr rtlCol="0" anchor="ctr"/>
            <a:lstStyle/>
            <a:p>
              <a:endParaRPr lang="en-US">
                <a:solidFill>
                  <a:prstClr val="black"/>
                </a:solidFill>
              </a:endParaRPr>
            </a:p>
          </p:txBody>
        </p:sp>
        <p:sp>
          <p:nvSpPr>
            <p:cNvPr id="1313" name="Freeform: Shape 1312">
              <a:extLst>
                <a:ext uri="{FF2B5EF4-FFF2-40B4-BE49-F238E27FC236}">
                  <a16:creationId xmlns:a16="http://schemas.microsoft.com/office/drawing/2014/main" xmlns="" id="{B26B5E10-D848-463A-A332-CF3512B8A9D3}"/>
                </a:ext>
              </a:extLst>
            </p:cNvPr>
            <p:cNvSpPr/>
            <p:nvPr/>
          </p:nvSpPr>
          <p:spPr>
            <a:xfrm>
              <a:off x="7444406" y="5964786"/>
              <a:ext cx="104775" cy="19050"/>
            </a:xfrm>
            <a:custGeom>
              <a:avLst/>
              <a:gdLst>
                <a:gd name="connsiteX0" fmla="*/ 7954 w 104775"/>
                <a:gd name="connsiteY0" fmla="*/ 7237 h 19050"/>
                <a:gd name="connsiteX1" fmla="*/ 102252 w 104775"/>
                <a:gd name="connsiteY1" fmla="*/ 12000 h 19050"/>
                <a:gd name="connsiteX2" fmla="*/ 7954 w 104775"/>
                <a:gd name="connsiteY2" fmla="*/ 7237 h 19050"/>
              </a:gdLst>
              <a:ahLst/>
              <a:cxnLst>
                <a:cxn ang="0">
                  <a:pos x="connsiteX0" y="connsiteY0"/>
                </a:cxn>
                <a:cxn ang="0">
                  <a:pos x="connsiteX1" y="connsiteY1"/>
                </a:cxn>
                <a:cxn ang="0">
                  <a:pos x="connsiteX2" y="connsiteY2"/>
                </a:cxn>
              </a:cxnLst>
              <a:rect l="l" t="t" r="r" b="b"/>
              <a:pathLst>
                <a:path w="104775" h="19050">
                  <a:moveTo>
                    <a:pt x="7954" y="7237"/>
                  </a:moveTo>
                  <a:cubicBezTo>
                    <a:pt x="39387" y="9142"/>
                    <a:pt x="70819" y="10095"/>
                    <a:pt x="102252" y="12000"/>
                  </a:cubicBezTo>
                  <a:cubicBezTo>
                    <a:pt x="109872" y="12952"/>
                    <a:pt x="-3476" y="6285"/>
                    <a:pt x="7954" y="7237"/>
                  </a:cubicBezTo>
                  <a:close/>
                </a:path>
              </a:pathLst>
            </a:custGeom>
            <a:grpFill/>
            <a:ln w="9525" cap="flat">
              <a:noFill/>
              <a:prstDash val="solid"/>
              <a:miter/>
            </a:ln>
          </p:spPr>
          <p:txBody>
            <a:bodyPr rtlCol="0" anchor="ctr"/>
            <a:lstStyle/>
            <a:p>
              <a:endParaRPr lang="en-US">
                <a:solidFill>
                  <a:prstClr val="black"/>
                </a:solidFill>
              </a:endParaRPr>
            </a:p>
          </p:txBody>
        </p:sp>
        <p:sp>
          <p:nvSpPr>
            <p:cNvPr id="1314" name="Freeform: Shape 1313">
              <a:extLst>
                <a:ext uri="{FF2B5EF4-FFF2-40B4-BE49-F238E27FC236}">
                  <a16:creationId xmlns:a16="http://schemas.microsoft.com/office/drawing/2014/main" xmlns="" id="{7DCC130C-CC77-4418-BDE5-762ABC6BD76F}"/>
                </a:ext>
              </a:extLst>
            </p:cNvPr>
            <p:cNvSpPr/>
            <p:nvPr/>
          </p:nvSpPr>
          <p:spPr>
            <a:xfrm>
              <a:off x="6088856" y="5041244"/>
              <a:ext cx="323850" cy="171450"/>
            </a:xfrm>
            <a:custGeom>
              <a:avLst/>
              <a:gdLst>
                <a:gd name="connsiteX0" fmla="*/ 7144 w 323850"/>
                <a:gd name="connsiteY0" fmla="*/ 84959 h 171450"/>
                <a:gd name="connsiteX1" fmla="*/ 79534 w 323850"/>
                <a:gd name="connsiteY1" fmla="*/ 169731 h 171450"/>
                <a:gd name="connsiteX2" fmla="*/ 319564 w 323850"/>
                <a:gd name="connsiteY2" fmla="*/ 7806 h 171450"/>
                <a:gd name="connsiteX3" fmla="*/ 88106 w 323850"/>
                <a:gd name="connsiteY3" fmla="*/ 136394 h 171450"/>
                <a:gd name="connsiteX4" fmla="*/ 7144 w 323850"/>
                <a:gd name="connsiteY4" fmla="*/ 84959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850" h="171450">
                  <a:moveTo>
                    <a:pt x="7144" y="84959"/>
                  </a:moveTo>
                  <a:cubicBezTo>
                    <a:pt x="60484" y="64004"/>
                    <a:pt x="62389" y="140204"/>
                    <a:pt x="79534" y="169731"/>
                  </a:cubicBezTo>
                  <a:cubicBezTo>
                    <a:pt x="2381" y="29714"/>
                    <a:pt x="277654" y="7806"/>
                    <a:pt x="319564" y="7806"/>
                  </a:cubicBezTo>
                  <a:cubicBezTo>
                    <a:pt x="133826" y="6854"/>
                    <a:pt x="138589" y="-5529"/>
                    <a:pt x="88106" y="136394"/>
                  </a:cubicBezTo>
                  <a:cubicBezTo>
                    <a:pt x="117634" y="53526"/>
                    <a:pt x="23336" y="78291"/>
                    <a:pt x="7144" y="84959"/>
                  </a:cubicBezTo>
                  <a:close/>
                </a:path>
              </a:pathLst>
            </a:custGeom>
            <a:grpFill/>
            <a:ln w="9525" cap="flat">
              <a:noFill/>
              <a:prstDash val="solid"/>
              <a:miter/>
            </a:ln>
          </p:spPr>
          <p:txBody>
            <a:bodyPr rtlCol="0" anchor="ctr"/>
            <a:lstStyle/>
            <a:p>
              <a:endParaRPr lang="en-US">
                <a:solidFill>
                  <a:prstClr val="black"/>
                </a:solidFill>
              </a:endParaRPr>
            </a:p>
          </p:txBody>
        </p:sp>
        <p:sp>
          <p:nvSpPr>
            <p:cNvPr id="1315" name="Freeform: Shape 1314">
              <a:extLst>
                <a:ext uri="{FF2B5EF4-FFF2-40B4-BE49-F238E27FC236}">
                  <a16:creationId xmlns:a16="http://schemas.microsoft.com/office/drawing/2014/main" xmlns="" id="{0700676D-BA5E-4D64-B0DF-4DC7DE21D50D}"/>
                </a:ext>
              </a:extLst>
            </p:cNvPr>
            <p:cNvSpPr/>
            <p:nvPr/>
          </p:nvSpPr>
          <p:spPr>
            <a:xfrm>
              <a:off x="6230127" y="5092577"/>
              <a:ext cx="133350" cy="95250"/>
            </a:xfrm>
            <a:custGeom>
              <a:avLst/>
              <a:gdLst>
                <a:gd name="connsiteX0" fmla="*/ 44943 w 133350"/>
                <a:gd name="connsiteY0" fmla="*/ 21243 h 95250"/>
                <a:gd name="connsiteX1" fmla="*/ 88758 w 133350"/>
                <a:gd name="connsiteY1" fmla="*/ 10766 h 95250"/>
                <a:gd name="connsiteX2" fmla="*/ 49706 w 133350"/>
                <a:gd name="connsiteY2" fmla="*/ 46008 h 95250"/>
                <a:gd name="connsiteX3" fmla="*/ 99236 w 133350"/>
                <a:gd name="connsiteY3" fmla="*/ 73631 h 95250"/>
                <a:gd name="connsiteX4" fmla="*/ 8748 w 133350"/>
                <a:gd name="connsiteY4" fmla="*/ 62201 h 95250"/>
                <a:gd name="connsiteX5" fmla="*/ 125906 w 133350"/>
                <a:gd name="connsiteY5" fmla="*/ 66963 h 95250"/>
                <a:gd name="connsiteX6" fmla="*/ 51611 w 133350"/>
                <a:gd name="connsiteY6" fmla="*/ 45056 h 95250"/>
                <a:gd name="connsiteX7" fmla="*/ 44943 w 133350"/>
                <a:gd name="connsiteY7" fmla="*/ 21243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350" h="95250">
                  <a:moveTo>
                    <a:pt x="44943" y="21243"/>
                  </a:moveTo>
                  <a:cubicBezTo>
                    <a:pt x="59231" y="17433"/>
                    <a:pt x="74471" y="13623"/>
                    <a:pt x="88758" y="10766"/>
                  </a:cubicBezTo>
                  <a:cubicBezTo>
                    <a:pt x="81138" y="27911"/>
                    <a:pt x="68756" y="40293"/>
                    <a:pt x="49706" y="46008"/>
                  </a:cubicBezTo>
                  <a:cubicBezTo>
                    <a:pt x="43991" y="48866"/>
                    <a:pt x="99236" y="71726"/>
                    <a:pt x="99236" y="73631"/>
                  </a:cubicBezTo>
                  <a:cubicBezTo>
                    <a:pt x="83996" y="85061"/>
                    <a:pt x="9701" y="60296"/>
                    <a:pt x="8748" y="62201"/>
                  </a:cubicBezTo>
                  <a:cubicBezTo>
                    <a:pt x="-8397" y="90776"/>
                    <a:pt x="117333" y="118398"/>
                    <a:pt x="125906" y="66963"/>
                  </a:cubicBezTo>
                  <a:cubicBezTo>
                    <a:pt x="133526" y="22196"/>
                    <a:pt x="68756" y="40293"/>
                    <a:pt x="51611" y="45056"/>
                  </a:cubicBezTo>
                  <a:cubicBezTo>
                    <a:pt x="48753" y="38388"/>
                    <a:pt x="154481" y="-18762"/>
                    <a:pt x="44943" y="21243"/>
                  </a:cubicBezTo>
                  <a:close/>
                </a:path>
              </a:pathLst>
            </a:custGeom>
            <a:grpFill/>
            <a:ln w="9525" cap="flat">
              <a:noFill/>
              <a:prstDash val="solid"/>
              <a:miter/>
            </a:ln>
          </p:spPr>
          <p:txBody>
            <a:bodyPr rtlCol="0" anchor="ctr"/>
            <a:lstStyle/>
            <a:p>
              <a:endParaRPr lang="en-US">
                <a:solidFill>
                  <a:prstClr val="black"/>
                </a:solidFill>
              </a:endParaRPr>
            </a:p>
          </p:txBody>
        </p:sp>
        <p:sp>
          <p:nvSpPr>
            <p:cNvPr id="1316" name="Freeform: Shape 1315">
              <a:extLst>
                <a:ext uri="{FF2B5EF4-FFF2-40B4-BE49-F238E27FC236}">
                  <a16:creationId xmlns:a16="http://schemas.microsoft.com/office/drawing/2014/main" xmlns="" id="{2CF27D29-B396-45B9-9243-1A37812D5549}"/>
                </a:ext>
              </a:extLst>
            </p:cNvPr>
            <p:cNvSpPr/>
            <p:nvPr/>
          </p:nvSpPr>
          <p:spPr>
            <a:xfrm>
              <a:off x="6652892" y="4833704"/>
              <a:ext cx="85725" cy="123825"/>
            </a:xfrm>
            <a:custGeom>
              <a:avLst/>
              <a:gdLst>
                <a:gd name="connsiteX0" fmla="*/ 29848 w 85725"/>
                <a:gd name="connsiteY0" fmla="*/ 13417 h 123825"/>
                <a:gd name="connsiteX1" fmla="*/ 18418 w 85725"/>
                <a:gd name="connsiteY1" fmla="*/ 110572 h 123825"/>
                <a:gd name="connsiteX2" fmla="*/ 34611 w 85725"/>
                <a:gd name="connsiteY2" fmla="*/ 7702 h 123825"/>
                <a:gd name="connsiteX3" fmla="*/ 23181 w 85725"/>
                <a:gd name="connsiteY3" fmla="*/ 85807 h 123825"/>
                <a:gd name="connsiteX4" fmla="*/ 29848 w 85725"/>
                <a:gd name="connsiteY4" fmla="*/ 13417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 h="123825">
                  <a:moveTo>
                    <a:pt x="29848" y="13417"/>
                  </a:moveTo>
                  <a:cubicBezTo>
                    <a:pt x="-12062" y="1034"/>
                    <a:pt x="16513" y="102952"/>
                    <a:pt x="18418" y="110572"/>
                  </a:cubicBezTo>
                  <a:cubicBezTo>
                    <a:pt x="32706" y="164864"/>
                    <a:pt x="149863" y="-3728"/>
                    <a:pt x="34611" y="7702"/>
                  </a:cubicBezTo>
                  <a:cubicBezTo>
                    <a:pt x="55566" y="5797"/>
                    <a:pt x="92713" y="120097"/>
                    <a:pt x="23181" y="85807"/>
                  </a:cubicBezTo>
                  <a:cubicBezTo>
                    <a:pt x="19371" y="72472"/>
                    <a:pt x="32706" y="14369"/>
                    <a:pt x="29848" y="13417"/>
                  </a:cubicBezTo>
                  <a:close/>
                </a:path>
              </a:pathLst>
            </a:custGeom>
            <a:grpFill/>
            <a:ln w="9525" cap="flat">
              <a:noFill/>
              <a:prstDash val="solid"/>
              <a:miter/>
            </a:ln>
          </p:spPr>
          <p:txBody>
            <a:bodyPr rtlCol="0" anchor="ctr"/>
            <a:lstStyle/>
            <a:p>
              <a:endParaRPr lang="en-US">
                <a:solidFill>
                  <a:prstClr val="black"/>
                </a:solidFill>
              </a:endParaRPr>
            </a:p>
          </p:txBody>
        </p:sp>
        <p:sp>
          <p:nvSpPr>
            <p:cNvPr id="1317" name="Freeform: Shape 1316">
              <a:extLst>
                <a:ext uri="{FF2B5EF4-FFF2-40B4-BE49-F238E27FC236}">
                  <a16:creationId xmlns:a16="http://schemas.microsoft.com/office/drawing/2014/main" xmlns="" id="{1ED2F695-EA68-4C49-944F-261E76B0F1CD}"/>
                </a:ext>
              </a:extLst>
            </p:cNvPr>
            <p:cNvSpPr/>
            <p:nvPr/>
          </p:nvSpPr>
          <p:spPr>
            <a:xfrm>
              <a:off x="6637496" y="4863207"/>
              <a:ext cx="114300" cy="66675"/>
            </a:xfrm>
            <a:custGeom>
              <a:avLst/>
              <a:gdLst>
                <a:gd name="connsiteX0" fmla="*/ 7144 w 114300"/>
                <a:gd name="connsiteY0" fmla="*/ 41064 h 66675"/>
                <a:gd name="connsiteX1" fmla="*/ 110966 w 114300"/>
                <a:gd name="connsiteY1" fmla="*/ 33444 h 66675"/>
                <a:gd name="connsiteX2" fmla="*/ 7144 w 114300"/>
                <a:gd name="connsiteY2" fmla="*/ 41064 h 66675"/>
              </a:gdLst>
              <a:ahLst/>
              <a:cxnLst>
                <a:cxn ang="0">
                  <a:pos x="connsiteX0" y="connsiteY0"/>
                </a:cxn>
                <a:cxn ang="0">
                  <a:pos x="connsiteX1" y="connsiteY1"/>
                </a:cxn>
                <a:cxn ang="0">
                  <a:pos x="connsiteX2" y="connsiteY2"/>
                </a:cxn>
              </a:cxnLst>
              <a:rect l="l" t="t" r="r" b="b"/>
              <a:pathLst>
                <a:path w="114300" h="66675">
                  <a:moveTo>
                    <a:pt x="7144" y="41064"/>
                  </a:moveTo>
                  <a:cubicBezTo>
                    <a:pt x="70009" y="78211"/>
                    <a:pt x="104299" y="75354"/>
                    <a:pt x="110966" y="33444"/>
                  </a:cubicBezTo>
                  <a:cubicBezTo>
                    <a:pt x="48101" y="-3704"/>
                    <a:pt x="13811" y="-1799"/>
                    <a:pt x="7144" y="41064"/>
                  </a:cubicBezTo>
                  <a:close/>
                </a:path>
              </a:pathLst>
            </a:custGeom>
            <a:grpFill/>
            <a:ln w="9525" cap="flat">
              <a:noFill/>
              <a:prstDash val="solid"/>
              <a:miter/>
            </a:ln>
          </p:spPr>
          <p:txBody>
            <a:bodyPr rtlCol="0" anchor="ctr"/>
            <a:lstStyle/>
            <a:p>
              <a:endParaRPr lang="en-US">
                <a:solidFill>
                  <a:prstClr val="black"/>
                </a:solidFill>
              </a:endParaRPr>
            </a:p>
          </p:txBody>
        </p:sp>
        <p:sp>
          <p:nvSpPr>
            <p:cNvPr id="1318" name="Freeform: Shape 1317">
              <a:extLst>
                <a:ext uri="{FF2B5EF4-FFF2-40B4-BE49-F238E27FC236}">
                  <a16:creationId xmlns:a16="http://schemas.microsoft.com/office/drawing/2014/main" xmlns="" id="{EC7DAF6D-4415-485E-B524-FF3FA863EE79}"/>
                </a:ext>
              </a:extLst>
            </p:cNvPr>
            <p:cNvSpPr/>
            <p:nvPr/>
          </p:nvSpPr>
          <p:spPr>
            <a:xfrm>
              <a:off x="6948352" y="5972931"/>
              <a:ext cx="66675" cy="152400"/>
            </a:xfrm>
            <a:custGeom>
              <a:avLst/>
              <a:gdLst>
                <a:gd name="connsiteX0" fmla="*/ 12518 w 66675"/>
                <a:gd name="connsiteY0" fmla="*/ 61957 h 152400"/>
                <a:gd name="connsiteX1" fmla="*/ 46808 w 66675"/>
                <a:gd name="connsiteY1" fmla="*/ 43859 h 152400"/>
                <a:gd name="connsiteX2" fmla="*/ 64905 w 66675"/>
                <a:gd name="connsiteY2" fmla="*/ 150539 h 152400"/>
                <a:gd name="connsiteX3" fmla="*/ 57285 w 66675"/>
                <a:gd name="connsiteY3" fmla="*/ 17189 h 152400"/>
                <a:gd name="connsiteX4" fmla="*/ 12518 w 66675"/>
                <a:gd name="connsiteY4" fmla="*/ 61957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152400">
                  <a:moveTo>
                    <a:pt x="12518" y="61957"/>
                  </a:moveTo>
                  <a:cubicBezTo>
                    <a:pt x="20137" y="42907"/>
                    <a:pt x="30615" y="37192"/>
                    <a:pt x="46808" y="43859"/>
                  </a:cubicBezTo>
                  <a:cubicBezTo>
                    <a:pt x="53475" y="60052"/>
                    <a:pt x="62048" y="165779"/>
                    <a:pt x="64905" y="150539"/>
                  </a:cubicBezTo>
                  <a:cubicBezTo>
                    <a:pt x="67762" y="105772"/>
                    <a:pt x="65858" y="61004"/>
                    <a:pt x="57285" y="17189"/>
                  </a:cubicBezTo>
                  <a:cubicBezTo>
                    <a:pt x="37283" y="-25673"/>
                    <a:pt x="-8438" y="83864"/>
                    <a:pt x="12518" y="61957"/>
                  </a:cubicBezTo>
                  <a:close/>
                </a:path>
              </a:pathLst>
            </a:custGeom>
            <a:grpFill/>
            <a:ln w="9525" cap="flat">
              <a:noFill/>
              <a:prstDash val="solid"/>
              <a:miter/>
            </a:ln>
          </p:spPr>
          <p:txBody>
            <a:bodyPr rtlCol="0" anchor="ctr"/>
            <a:lstStyle/>
            <a:p>
              <a:endParaRPr lang="en-US">
                <a:solidFill>
                  <a:prstClr val="black"/>
                </a:solidFill>
              </a:endParaRPr>
            </a:p>
          </p:txBody>
        </p:sp>
        <p:sp>
          <p:nvSpPr>
            <p:cNvPr id="1319" name="Freeform: Shape 1318">
              <a:extLst>
                <a:ext uri="{FF2B5EF4-FFF2-40B4-BE49-F238E27FC236}">
                  <a16:creationId xmlns:a16="http://schemas.microsoft.com/office/drawing/2014/main" xmlns="" id="{B0B5D571-7435-4E82-B929-B94A3F002BBE}"/>
                </a:ext>
              </a:extLst>
            </p:cNvPr>
            <p:cNvSpPr/>
            <p:nvPr/>
          </p:nvSpPr>
          <p:spPr>
            <a:xfrm>
              <a:off x="6966536" y="6089849"/>
              <a:ext cx="95250" cy="57150"/>
            </a:xfrm>
            <a:custGeom>
              <a:avLst/>
              <a:gdLst>
                <a:gd name="connsiteX0" fmla="*/ 7669 w 95250"/>
                <a:gd name="connsiteY0" fmla="*/ 42194 h 57150"/>
                <a:gd name="connsiteX1" fmla="*/ 90537 w 95250"/>
                <a:gd name="connsiteY1" fmla="*/ 19334 h 57150"/>
                <a:gd name="connsiteX2" fmla="*/ 7669 w 95250"/>
                <a:gd name="connsiteY2" fmla="*/ 42194 h 57150"/>
              </a:gdLst>
              <a:ahLst/>
              <a:cxnLst>
                <a:cxn ang="0">
                  <a:pos x="connsiteX0" y="connsiteY0"/>
                </a:cxn>
                <a:cxn ang="0">
                  <a:pos x="connsiteX1" y="connsiteY1"/>
                </a:cxn>
                <a:cxn ang="0">
                  <a:pos x="connsiteX2" y="connsiteY2"/>
                </a:cxn>
              </a:cxnLst>
              <a:rect l="l" t="t" r="r" b="b"/>
              <a:pathLst>
                <a:path w="95250" h="57150">
                  <a:moveTo>
                    <a:pt x="7669" y="42194"/>
                  </a:moveTo>
                  <a:cubicBezTo>
                    <a:pt x="67677" y="64102"/>
                    <a:pt x="95299" y="56482"/>
                    <a:pt x="90537" y="19334"/>
                  </a:cubicBezTo>
                  <a:cubicBezTo>
                    <a:pt x="30529" y="-2573"/>
                    <a:pt x="2907" y="5047"/>
                    <a:pt x="7669" y="42194"/>
                  </a:cubicBezTo>
                  <a:close/>
                </a:path>
              </a:pathLst>
            </a:custGeom>
            <a:grpFill/>
            <a:ln w="9525" cap="flat">
              <a:noFill/>
              <a:prstDash val="solid"/>
              <a:miter/>
            </a:ln>
          </p:spPr>
          <p:txBody>
            <a:bodyPr rtlCol="0" anchor="ctr"/>
            <a:lstStyle/>
            <a:p>
              <a:endParaRPr lang="en-US">
                <a:solidFill>
                  <a:prstClr val="black"/>
                </a:solidFill>
              </a:endParaRPr>
            </a:p>
          </p:txBody>
        </p:sp>
        <p:sp>
          <p:nvSpPr>
            <p:cNvPr id="1320" name="Freeform: Shape 1319">
              <a:extLst>
                <a:ext uri="{FF2B5EF4-FFF2-40B4-BE49-F238E27FC236}">
                  <a16:creationId xmlns:a16="http://schemas.microsoft.com/office/drawing/2014/main" xmlns="" id="{B8F3D7E8-0838-4232-AF9B-8BFC4215B809}"/>
                </a:ext>
              </a:extLst>
            </p:cNvPr>
            <p:cNvSpPr/>
            <p:nvPr/>
          </p:nvSpPr>
          <p:spPr>
            <a:xfrm>
              <a:off x="6389017" y="5953983"/>
              <a:ext cx="171450" cy="152400"/>
            </a:xfrm>
            <a:custGeom>
              <a:avLst/>
              <a:gdLst>
                <a:gd name="connsiteX0" fmla="*/ 151801 w 171450"/>
                <a:gd name="connsiteY0" fmla="*/ 40900 h 152400"/>
                <a:gd name="connsiteX1" fmla="*/ 21308 w 171450"/>
                <a:gd name="connsiteY1" fmla="*/ 129483 h 152400"/>
                <a:gd name="connsiteX2" fmla="*/ 165136 w 171450"/>
                <a:gd name="connsiteY2" fmla="*/ 79000 h 152400"/>
                <a:gd name="connsiteX3" fmla="*/ 25118 w 171450"/>
                <a:gd name="connsiteY3" fmla="*/ 94240 h 152400"/>
                <a:gd name="connsiteX4" fmla="*/ 151801 w 171450"/>
                <a:gd name="connsiteY4" fmla="*/ 40900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52400">
                  <a:moveTo>
                    <a:pt x="151801" y="40900"/>
                  </a:moveTo>
                  <a:cubicBezTo>
                    <a:pt x="94651" y="-47682"/>
                    <a:pt x="-35842" y="58045"/>
                    <a:pt x="21308" y="129483"/>
                  </a:cubicBezTo>
                  <a:cubicBezTo>
                    <a:pt x="81316" y="203778"/>
                    <a:pt x="166088" y="79000"/>
                    <a:pt x="165136" y="79000"/>
                  </a:cubicBezTo>
                  <a:cubicBezTo>
                    <a:pt x="150848" y="70428"/>
                    <a:pt x="25118" y="210445"/>
                    <a:pt x="25118" y="94240"/>
                  </a:cubicBezTo>
                  <a:cubicBezTo>
                    <a:pt x="25118" y="12325"/>
                    <a:pt x="139418" y="22803"/>
                    <a:pt x="151801" y="40900"/>
                  </a:cubicBezTo>
                  <a:close/>
                </a:path>
              </a:pathLst>
            </a:custGeom>
            <a:grpFill/>
            <a:ln w="9525" cap="flat">
              <a:noFill/>
              <a:prstDash val="solid"/>
              <a:miter/>
            </a:ln>
          </p:spPr>
          <p:txBody>
            <a:bodyPr rtlCol="0" anchor="ctr"/>
            <a:lstStyle/>
            <a:p>
              <a:endParaRPr lang="en-US">
                <a:solidFill>
                  <a:prstClr val="black"/>
                </a:solidFill>
              </a:endParaRPr>
            </a:p>
          </p:txBody>
        </p:sp>
        <p:sp>
          <p:nvSpPr>
            <p:cNvPr id="1321" name="Freeform: Shape 1320">
              <a:extLst>
                <a:ext uri="{FF2B5EF4-FFF2-40B4-BE49-F238E27FC236}">
                  <a16:creationId xmlns:a16="http://schemas.microsoft.com/office/drawing/2014/main" xmlns="" id="{0EE8662D-E42A-44A2-971F-684B8FC2D3EA}"/>
                </a:ext>
              </a:extLst>
            </p:cNvPr>
            <p:cNvSpPr/>
            <p:nvPr/>
          </p:nvSpPr>
          <p:spPr>
            <a:xfrm>
              <a:off x="7139419" y="5790572"/>
              <a:ext cx="171450" cy="123825"/>
            </a:xfrm>
            <a:custGeom>
              <a:avLst/>
              <a:gdLst>
                <a:gd name="connsiteX0" fmla="*/ 171018 w 171450"/>
                <a:gd name="connsiteY0" fmla="*/ 82391 h 123825"/>
                <a:gd name="connsiteX1" fmla="*/ 9093 w 171450"/>
                <a:gd name="connsiteY1" fmla="*/ 61436 h 123825"/>
                <a:gd name="connsiteX2" fmla="*/ 140538 w 171450"/>
                <a:gd name="connsiteY2" fmla="*/ 7144 h 123825"/>
                <a:gd name="connsiteX3" fmla="*/ 68148 w 171450"/>
                <a:gd name="connsiteY3" fmla="*/ 98584 h 123825"/>
                <a:gd name="connsiteX4" fmla="*/ 171018 w 171450"/>
                <a:gd name="connsiteY4" fmla="*/ 82391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23825">
                  <a:moveTo>
                    <a:pt x="171018" y="82391"/>
                  </a:moveTo>
                  <a:cubicBezTo>
                    <a:pt x="171971" y="82391"/>
                    <a:pt x="-13767" y="-68104"/>
                    <a:pt x="9093" y="61436"/>
                  </a:cubicBezTo>
                  <a:cubicBezTo>
                    <a:pt x="37668" y="224314"/>
                    <a:pt x="145301" y="7144"/>
                    <a:pt x="140538" y="7144"/>
                  </a:cubicBezTo>
                  <a:cubicBezTo>
                    <a:pt x="101486" y="10954"/>
                    <a:pt x="116726" y="86201"/>
                    <a:pt x="68148" y="98584"/>
                  </a:cubicBezTo>
                  <a:cubicBezTo>
                    <a:pt x="-23292" y="-59531"/>
                    <a:pt x="159588" y="85249"/>
                    <a:pt x="171018" y="82391"/>
                  </a:cubicBezTo>
                  <a:close/>
                </a:path>
              </a:pathLst>
            </a:custGeom>
            <a:grpFill/>
            <a:ln w="9525" cap="flat">
              <a:noFill/>
              <a:prstDash val="solid"/>
              <a:miter/>
            </a:ln>
          </p:spPr>
          <p:txBody>
            <a:bodyPr rtlCol="0" anchor="ctr"/>
            <a:lstStyle/>
            <a:p>
              <a:endParaRPr lang="en-US">
                <a:solidFill>
                  <a:prstClr val="black"/>
                </a:solidFill>
              </a:endParaRPr>
            </a:p>
          </p:txBody>
        </p:sp>
      </p:grpSp>
    </p:spTree>
    <p:extLst>
      <p:ext uri="{BB962C8B-B14F-4D97-AF65-F5344CB8AC3E}">
        <p14:creationId xmlns:p14="http://schemas.microsoft.com/office/powerpoint/2010/main" val="271239725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248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303483419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412959879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End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006005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3555298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810516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xmlns=""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Freeform: Shape 5">
            <a:extLst>
              <a:ext uri="{FF2B5EF4-FFF2-40B4-BE49-F238E27FC236}">
                <a16:creationId xmlns:a16="http://schemas.microsoft.com/office/drawing/2014/main" xmlns="" id="{F71BC114-F2C7-4604-9852-F32BC9BE689D}"/>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Tree>
    <p:extLst>
      <p:ext uri="{BB962C8B-B14F-4D97-AF65-F5344CB8AC3E}">
        <p14:creationId xmlns:p14="http://schemas.microsoft.com/office/powerpoint/2010/main" val="39460924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91699013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89875731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400" b="1" dirty="0">
              <a:solidFill>
                <a:prstClr val="white"/>
              </a:solidFill>
            </a:endParaRPr>
          </a:p>
        </p:txBody>
      </p:sp>
      <p:grpSp>
        <p:nvGrpSpPr>
          <p:cNvPr id="5" name="Group 4">
            <a:extLst>
              <a:ext uri="{FF2B5EF4-FFF2-40B4-BE49-F238E27FC236}">
                <a16:creationId xmlns:a16="http://schemas.microsoft.com/office/drawing/2014/main" xmlns="" id="{FCDCF713-1497-4259-A27C-F8344C734761}"/>
              </a:ext>
            </a:extLst>
          </p:cNvPr>
          <p:cNvGrpSpPr/>
          <p:nvPr userDrawn="1"/>
        </p:nvGrpSpPr>
        <p:grpSpPr>
          <a:xfrm flipH="1">
            <a:off x="709507" y="1610238"/>
            <a:ext cx="4407202"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a16="http://schemas.microsoft.com/office/drawing/2014/main" xmlns=""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xmlns=""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endParaRPr lang="en-US" dirty="0">
                <a:solidFill>
                  <a:prstClr val="black"/>
                </a:solidFill>
              </a:endParaRPr>
            </a:p>
          </p:txBody>
        </p:sp>
        <p:sp>
          <p:nvSpPr>
            <p:cNvPr id="8" name="Freeform: Shape 7">
              <a:extLst>
                <a:ext uri="{FF2B5EF4-FFF2-40B4-BE49-F238E27FC236}">
                  <a16:creationId xmlns:a16="http://schemas.microsoft.com/office/drawing/2014/main" xmlns=""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endParaRPr lang="en-US">
                <a:solidFill>
                  <a:prstClr val="black"/>
                </a:solidFill>
              </a:endParaRPr>
            </a:p>
          </p:txBody>
        </p:sp>
        <p:sp>
          <p:nvSpPr>
            <p:cNvPr id="9" name="Freeform: Shape 8">
              <a:extLst>
                <a:ext uri="{FF2B5EF4-FFF2-40B4-BE49-F238E27FC236}">
                  <a16:creationId xmlns:a16="http://schemas.microsoft.com/office/drawing/2014/main" xmlns=""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endParaRPr lang="en-US">
                <a:solidFill>
                  <a:prstClr val="black"/>
                </a:solidFill>
              </a:endParaRPr>
            </a:p>
          </p:txBody>
        </p:sp>
        <p:sp>
          <p:nvSpPr>
            <p:cNvPr id="10" name="Freeform: Shape 9">
              <a:extLst>
                <a:ext uri="{FF2B5EF4-FFF2-40B4-BE49-F238E27FC236}">
                  <a16:creationId xmlns:a16="http://schemas.microsoft.com/office/drawing/2014/main" xmlns=""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endParaRPr lang="en-US">
                <a:solidFill>
                  <a:prstClr val="black"/>
                </a:solidFill>
              </a:endParaRPr>
            </a:p>
          </p:txBody>
        </p:sp>
        <p:sp>
          <p:nvSpPr>
            <p:cNvPr id="11" name="Freeform: Shape 10">
              <a:extLst>
                <a:ext uri="{FF2B5EF4-FFF2-40B4-BE49-F238E27FC236}">
                  <a16:creationId xmlns:a16="http://schemas.microsoft.com/office/drawing/2014/main" xmlns=""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endParaRPr lang="en-US">
                <a:solidFill>
                  <a:prstClr val="black"/>
                </a:solidFill>
              </a:endParaRPr>
            </a:p>
          </p:txBody>
        </p:sp>
        <p:sp>
          <p:nvSpPr>
            <p:cNvPr id="12" name="Freeform: Shape 11">
              <a:extLst>
                <a:ext uri="{FF2B5EF4-FFF2-40B4-BE49-F238E27FC236}">
                  <a16:creationId xmlns:a16="http://schemas.microsoft.com/office/drawing/2014/main" xmlns=""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a:solidFill>
                  <a:prstClr val="black"/>
                </a:solidFill>
              </a:endParaRPr>
            </a:p>
          </p:txBody>
        </p:sp>
      </p:grpSp>
      <p:sp>
        <p:nvSpPr>
          <p:cNvPr id="13" name="Text Placeholder 9">
            <a:extLst>
              <a:ext uri="{FF2B5EF4-FFF2-40B4-BE49-F238E27FC236}">
                <a16:creationId xmlns:a16="http://schemas.microsoft.com/office/drawing/2014/main" xmlns="" id="{8B4429A7-D1AE-4770-A50D-87D49E00B254}"/>
              </a:ext>
            </a:extLst>
          </p:cNvPr>
          <p:cNvSpPr>
            <a:spLocks noGrp="1"/>
          </p:cNvSpPr>
          <p:nvPr>
            <p:ph type="body" sz="quarter" idx="5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a16="http://schemas.microsoft.com/office/drawing/2014/main" xmlns="" id="{F042331B-3BD8-4CBE-8C5B-302479E090BA}"/>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
        <p:nvSpPr>
          <p:cNvPr id="16" name="Picture Placeholder 15">
            <a:extLst>
              <a:ext uri="{FF2B5EF4-FFF2-40B4-BE49-F238E27FC236}">
                <a16:creationId xmlns:a16="http://schemas.microsoft.com/office/drawing/2014/main" xmlns="" id="{BC7E575B-9A0A-4153-80C4-02F15165D070}"/>
              </a:ext>
            </a:extLst>
          </p:cNvPr>
          <p:cNvSpPr>
            <a:spLocks noGrp="1"/>
          </p:cNvSpPr>
          <p:nvPr>
            <p:ph type="pic" idx="16" hasCustomPrompt="1"/>
          </p:nvPr>
        </p:nvSpPr>
        <p:spPr>
          <a:xfrm>
            <a:off x="952835" y="1831952"/>
            <a:ext cx="4014766"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7743799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xmlns=""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28930201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xmlns="" id="{BC94C0C1-C105-49A1-80F4-B360522907FC}"/>
              </a:ext>
            </a:extLst>
          </p:cNvPr>
          <p:cNvSpPr>
            <a:spLocks noGrp="1"/>
          </p:cNvSpPr>
          <p:nvPr>
            <p:ph type="pic" sz="quarter" idx="10" hasCustomPrompt="1"/>
          </p:nvPr>
        </p:nvSpPr>
        <p:spPr>
          <a:xfrm>
            <a:off x="903133"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a16="http://schemas.microsoft.com/office/drawing/2014/main" xmlns="" id="{E7D6DD40-BA8F-48B7-B4C2-E0FFD7A6DDF0}"/>
              </a:ext>
            </a:extLst>
          </p:cNvPr>
          <p:cNvSpPr/>
          <p:nvPr userDrawn="1"/>
        </p:nvSpPr>
        <p:spPr>
          <a:xfrm>
            <a:off x="2632663" y="2468896"/>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6" name="그림 개체 틀 2">
            <a:extLst>
              <a:ext uri="{FF2B5EF4-FFF2-40B4-BE49-F238E27FC236}">
                <a16:creationId xmlns:a16="http://schemas.microsoft.com/office/drawing/2014/main" xmlns="" id="{E5D593A7-43B0-47D1-BF3D-9A8F79CC45B8}"/>
              </a:ext>
            </a:extLst>
          </p:cNvPr>
          <p:cNvSpPr>
            <a:spLocks noGrp="1"/>
          </p:cNvSpPr>
          <p:nvPr>
            <p:ph type="pic" sz="quarter" idx="47" hasCustomPrompt="1"/>
          </p:nvPr>
        </p:nvSpPr>
        <p:spPr>
          <a:xfrm>
            <a:off x="4362193"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a16="http://schemas.microsoft.com/office/drawing/2014/main" xmlns="" id="{68650C69-C1B1-41C4-952A-9DD539724917}"/>
              </a:ext>
            </a:extLst>
          </p:cNvPr>
          <p:cNvSpPr/>
          <p:nvPr userDrawn="1"/>
        </p:nvSpPr>
        <p:spPr>
          <a:xfrm>
            <a:off x="6091723" y="2468896"/>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8" name="그림 개체 틀 2">
            <a:extLst>
              <a:ext uri="{FF2B5EF4-FFF2-40B4-BE49-F238E27FC236}">
                <a16:creationId xmlns:a16="http://schemas.microsoft.com/office/drawing/2014/main" xmlns="" id="{4C58B34E-2F81-4D5C-89F7-95C6B8D6BEC2}"/>
              </a:ext>
            </a:extLst>
          </p:cNvPr>
          <p:cNvSpPr>
            <a:spLocks noGrp="1"/>
          </p:cNvSpPr>
          <p:nvPr>
            <p:ph type="pic" sz="quarter" idx="50" hasCustomPrompt="1"/>
          </p:nvPr>
        </p:nvSpPr>
        <p:spPr>
          <a:xfrm>
            <a:off x="7812544"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a16="http://schemas.microsoft.com/office/drawing/2014/main" xmlns="" id="{5DFDA304-E7F5-4248-A1F4-6228DE43CE90}"/>
              </a:ext>
            </a:extLst>
          </p:cNvPr>
          <p:cNvSpPr/>
          <p:nvPr userDrawn="1"/>
        </p:nvSpPr>
        <p:spPr>
          <a:xfrm>
            <a:off x="9542072" y="2468896"/>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10" name="Text Placeholder 9">
            <a:extLst>
              <a:ext uri="{FF2B5EF4-FFF2-40B4-BE49-F238E27FC236}">
                <a16:creationId xmlns:a16="http://schemas.microsoft.com/office/drawing/2014/main" xmlns="" id="{1AB7B164-60D4-4671-9B7F-E8A87D9422BD}"/>
              </a:ext>
            </a:extLst>
          </p:cNvPr>
          <p:cNvSpPr>
            <a:spLocks noGrp="1"/>
          </p:cNvSpPr>
          <p:nvPr>
            <p:ph type="body" sz="quarter" idx="5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a16="http://schemas.microsoft.com/office/drawing/2014/main" xmlns=""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Freeform: Shape 11">
            <a:extLst>
              <a:ext uri="{FF2B5EF4-FFF2-40B4-BE49-F238E27FC236}">
                <a16:creationId xmlns:a16="http://schemas.microsoft.com/office/drawing/2014/main" xmlns="" id="{AE8DAB93-956F-4747-9938-C756572C5019}"/>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grpSp>
        <p:nvGrpSpPr>
          <p:cNvPr id="13" name="Group 12">
            <a:extLst>
              <a:ext uri="{FF2B5EF4-FFF2-40B4-BE49-F238E27FC236}">
                <a16:creationId xmlns:a16="http://schemas.microsoft.com/office/drawing/2014/main" xmlns="" id="{FA603F8D-B8F3-4CDB-B681-6B1551D1C8EF}"/>
              </a:ext>
            </a:extLst>
          </p:cNvPr>
          <p:cNvGrpSpPr/>
          <p:nvPr userDrawn="1"/>
        </p:nvGrpSpPr>
        <p:grpSpPr>
          <a:xfrm flipH="1">
            <a:off x="10856438" y="5136827"/>
            <a:ext cx="1174335" cy="1584931"/>
            <a:chOff x="10073923" y="4329846"/>
            <a:chExt cx="1822803" cy="2460131"/>
          </a:xfrm>
          <a:solidFill>
            <a:schemeClr val="accent1"/>
          </a:solidFill>
        </p:grpSpPr>
        <p:sp>
          <p:nvSpPr>
            <p:cNvPr id="14" name="Freeform: Shape 13">
              <a:extLst>
                <a:ext uri="{FF2B5EF4-FFF2-40B4-BE49-F238E27FC236}">
                  <a16:creationId xmlns:a16="http://schemas.microsoft.com/office/drawing/2014/main" xmlns=""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endParaRPr lang="en-US">
                <a:solidFill>
                  <a:prstClr val="black"/>
                </a:solidFill>
              </a:endParaRPr>
            </a:p>
          </p:txBody>
        </p:sp>
        <p:sp>
          <p:nvSpPr>
            <p:cNvPr id="15" name="Freeform: Shape 14">
              <a:extLst>
                <a:ext uri="{FF2B5EF4-FFF2-40B4-BE49-F238E27FC236}">
                  <a16:creationId xmlns:a16="http://schemas.microsoft.com/office/drawing/2014/main" xmlns=""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endParaRPr lang="en-US">
                <a:solidFill>
                  <a:prstClr val="black"/>
                </a:solidFill>
              </a:endParaRPr>
            </a:p>
          </p:txBody>
        </p:sp>
      </p:grpSp>
    </p:spTree>
    <p:extLst>
      <p:ext uri="{BB962C8B-B14F-4D97-AF65-F5344CB8AC3E}">
        <p14:creationId xmlns:p14="http://schemas.microsoft.com/office/powerpoint/2010/main" val="343852397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xmlns=""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7" name="그림 개체 틀 4">
            <a:extLst>
              <a:ext uri="{FF2B5EF4-FFF2-40B4-BE49-F238E27FC236}">
                <a16:creationId xmlns:a16="http://schemas.microsoft.com/office/drawing/2014/main" xmlns="" id="{7ED81E56-1C8B-44C9-A14D-3989806CB058}"/>
              </a:ext>
            </a:extLst>
          </p:cNvPr>
          <p:cNvSpPr>
            <a:spLocks noGrp="1"/>
          </p:cNvSpPr>
          <p:nvPr>
            <p:ph type="pic" idx="17" hasCustomPrompt="1"/>
          </p:nvPr>
        </p:nvSpPr>
        <p:spPr>
          <a:xfrm rot="20894745">
            <a:off x="6274493" y="2713781"/>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xmlns="" id="{DD7E03EB-D0F2-4F4A-B104-40BB04F608FF}"/>
              </a:ext>
            </a:extLst>
          </p:cNvPr>
          <p:cNvSpPr>
            <a:spLocks noGrp="1"/>
          </p:cNvSpPr>
          <p:nvPr>
            <p:ph type="pic" idx="18" hasCustomPrompt="1"/>
          </p:nvPr>
        </p:nvSpPr>
        <p:spPr>
          <a:xfrm rot="1276633">
            <a:off x="8563925" y="3050876"/>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2387852694"/>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a16="http://schemas.microsoft.com/office/drawing/2014/main" xmlns=""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37435336"/>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E9228230-AC2D-418A-BE07-450FBD5F7B26}"/>
              </a:ext>
            </a:extLst>
          </p:cNvPr>
          <p:cNvSpPr>
            <a:spLocks noGrp="1"/>
          </p:cNvSpPr>
          <p:nvPr>
            <p:ph type="pic" idx="18" hasCustomPrompt="1"/>
          </p:nvPr>
        </p:nvSpPr>
        <p:spPr>
          <a:xfrm>
            <a:off x="4016738"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xmlns=""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xmlns="" id="{E28D0C5B-2EA1-4933-BB03-6E647CA0FC8A}"/>
              </a:ext>
            </a:extLst>
          </p:cNvPr>
          <p:cNvSpPr>
            <a:spLocks noGrp="1"/>
          </p:cNvSpPr>
          <p:nvPr>
            <p:ph type="pic" idx="20" hasCustomPrompt="1"/>
          </p:nvPr>
        </p:nvSpPr>
        <p:spPr>
          <a:xfrm>
            <a:off x="8500743"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624874281"/>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xmlns="" id="{113364F9-BE09-4AD7-986E-407F1B79F9AD}"/>
              </a:ext>
            </a:extLst>
          </p:cNvPr>
          <p:cNvSpPr>
            <a:spLocks noGrp="1"/>
          </p:cNvSpPr>
          <p:nvPr>
            <p:ph type="pic" idx="16" hasCustomPrompt="1"/>
          </p:nvPr>
        </p:nvSpPr>
        <p:spPr>
          <a:xfrm>
            <a:off x="4403035"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604673713"/>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a16="http://schemas.microsoft.com/office/drawing/2014/main" xmlns=""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pic>
        <p:nvPicPr>
          <p:cNvPr id="3" name="Picture 2">
            <a:extLst>
              <a:ext uri="{FF2B5EF4-FFF2-40B4-BE49-F238E27FC236}">
                <a16:creationId xmlns:a16="http://schemas.microsoft.com/office/drawing/2014/main" xmlns="" id="{83998DB8-AD5E-4960-9117-DDCB8C59ED8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153143" y="2333762"/>
            <a:ext cx="3885714" cy="2190476"/>
          </a:xfrm>
          <a:prstGeom prst="rect">
            <a:avLst/>
          </a:prstGeom>
        </p:spPr>
      </p:pic>
    </p:spTree>
    <p:extLst>
      <p:ext uri="{BB962C8B-B14F-4D97-AF65-F5344CB8AC3E}">
        <p14:creationId xmlns:p14="http://schemas.microsoft.com/office/powerpoint/2010/main" val="269107755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a16="http://schemas.microsoft.com/office/drawing/2014/main" xmlns=""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74090352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A9F7AA73-CE45-43ED-A1A0-36D7F6878AA3}"/>
              </a:ext>
            </a:extLst>
          </p:cNvPr>
          <p:cNvSpPr>
            <a:spLocks noGrp="1"/>
          </p:cNvSpPr>
          <p:nvPr>
            <p:ph type="pic" idx="17" hasCustomPrompt="1"/>
          </p:nvPr>
        </p:nvSpPr>
        <p:spPr>
          <a:xfrm rot="20894745">
            <a:off x="4770304"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F5DCE049-39AE-4802-A877-80E275C3E6CB}"/>
              </a:ext>
            </a:extLst>
          </p:cNvPr>
          <p:cNvSpPr>
            <a:spLocks noGrp="1"/>
          </p:cNvSpPr>
          <p:nvPr>
            <p:ph type="pic" idx="18" hasCustomPrompt="1"/>
          </p:nvPr>
        </p:nvSpPr>
        <p:spPr>
          <a:xfrm rot="1276633">
            <a:off x="6294302"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xmlns=""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400907426"/>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1CEBD6D0-0D2E-48B2-9F58-663D08639037}"/>
              </a:ext>
            </a:extLst>
          </p:cNvPr>
          <p:cNvSpPr/>
          <p:nvPr userDrawn="1"/>
        </p:nvSpPr>
        <p:spPr>
          <a:xfrm>
            <a:off x="4330856" y="295934"/>
            <a:ext cx="3616642"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 name="그림 개체 틀 4">
            <a:extLst>
              <a:ext uri="{FF2B5EF4-FFF2-40B4-BE49-F238E27FC236}">
                <a16:creationId xmlns:a16="http://schemas.microsoft.com/office/drawing/2014/main" xmlns="" id="{4DAF01D7-9BC6-4B2E-BE82-9B82C1FE178F}"/>
              </a:ext>
            </a:extLst>
          </p:cNvPr>
          <p:cNvSpPr>
            <a:spLocks noGrp="1"/>
          </p:cNvSpPr>
          <p:nvPr>
            <p:ph type="pic" idx="19" hasCustomPrompt="1"/>
          </p:nvPr>
        </p:nvSpPr>
        <p:spPr>
          <a:xfrm>
            <a:off x="4509794" y="525883"/>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 name="Rectangle 2">
            <a:extLst>
              <a:ext uri="{FF2B5EF4-FFF2-40B4-BE49-F238E27FC236}">
                <a16:creationId xmlns:a16="http://schemas.microsoft.com/office/drawing/2014/main" xmlns="" id="{5595FC74-1D32-41A5-B11A-4FBC0439C39E}"/>
              </a:ext>
            </a:extLst>
          </p:cNvPr>
          <p:cNvSpPr/>
          <p:nvPr userDrawn="1"/>
        </p:nvSpPr>
        <p:spPr>
          <a:xfrm>
            <a:off x="8229146" y="295934"/>
            <a:ext cx="3616642"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그림 개체 틀 4">
            <a:extLst>
              <a:ext uri="{FF2B5EF4-FFF2-40B4-BE49-F238E27FC236}">
                <a16:creationId xmlns:a16="http://schemas.microsoft.com/office/drawing/2014/main" xmlns="" id="{C28117A1-8B5B-408A-8008-B757D6858915}"/>
              </a:ext>
            </a:extLst>
          </p:cNvPr>
          <p:cNvSpPr>
            <a:spLocks noGrp="1"/>
          </p:cNvSpPr>
          <p:nvPr>
            <p:ph type="pic" idx="16" hasCustomPrompt="1"/>
          </p:nvPr>
        </p:nvSpPr>
        <p:spPr>
          <a:xfrm>
            <a:off x="324000" y="295936"/>
            <a:ext cx="3708000" cy="62215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9B3B7BDB-47F5-46AD-913E-B12E41F2F518}"/>
              </a:ext>
            </a:extLst>
          </p:cNvPr>
          <p:cNvSpPr>
            <a:spLocks noGrp="1"/>
          </p:cNvSpPr>
          <p:nvPr>
            <p:ph type="pic" idx="17" hasCustomPrompt="1"/>
          </p:nvPr>
        </p:nvSpPr>
        <p:spPr>
          <a:xfrm>
            <a:off x="4330856" y="3891065"/>
            <a:ext cx="7519935" cy="2648732"/>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E1F17147-D4B6-49A6-A8CB-9CD45A8B0053}"/>
              </a:ext>
            </a:extLst>
          </p:cNvPr>
          <p:cNvSpPr>
            <a:spLocks noGrp="1"/>
          </p:cNvSpPr>
          <p:nvPr>
            <p:ph type="pic" idx="18" hasCustomPrompt="1"/>
          </p:nvPr>
        </p:nvSpPr>
        <p:spPr>
          <a:xfrm>
            <a:off x="8408084" y="1080360"/>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213415707"/>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6" name="그림 개체 틀 4">
            <a:extLst>
              <a:ext uri="{FF2B5EF4-FFF2-40B4-BE49-F238E27FC236}">
                <a16:creationId xmlns:a16="http://schemas.microsoft.com/office/drawing/2014/main" xmlns=""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543931384"/>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Section Break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959729"/>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8.xml><?xml version="1.0" encoding="utf-8"?>
<p:sldLayout xmlns:a="http://schemas.openxmlformats.org/drawingml/2006/main" xmlns:r="http://schemas.openxmlformats.org/officeDocument/2006/relationships" xmlns:p="http://schemas.openxmlformats.org/presentationml/2006/main" userDrawn="1">
  <p:cSld name="Agenda layou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3E1CD0F0-C157-4A74-85C5-3764950204CE}"/>
              </a:ext>
            </a:extLst>
          </p:cNvPr>
          <p:cNvSpPr/>
          <p:nvPr userDrawn="1"/>
        </p:nvSpPr>
        <p:spPr>
          <a:xfrm>
            <a:off x="0" y="0"/>
            <a:ext cx="12191999" cy="2552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4" name="Group 3">
            <a:extLst>
              <a:ext uri="{FF2B5EF4-FFF2-40B4-BE49-F238E27FC236}">
                <a16:creationId xmlns:a16="http://schemas.microsoft.com/office/drawing/2014/main" xmlns="" id="{84A88E2B-8914-4A51-93D1-53EE236F8DAE}"/>
              </a:ext>
            </a:extLst>
          </p:cNvPr>
          <p:cNvGrpSpPr/>
          <p:nvPr userDrawn="1"/>
        </p:nvGrpSpPr>
        <p:grpSpPr>
          <a:xfrm>
            <a:off x="1" y="2543120"/>
            <a:ext cx="12192000" cy="92498"/>
            <a:chOff x="11445923" y="0"/>
            <a:chExt cx="1119115" cy="2552282"/>
          </a:xfrm>
        </p:grpSpPr>
        <p:sp>
          <p:nvSpPr>
            <p:cNvPr id="5" name="Rectangle 4">
              <a:extLst>
                <a:ext uri="{FF2B5EF4-FFF2-40B4-BE49-F238E27FC236}">
                  <a16:creationId xmlns:a16="http://schemas.microsoft.com/office/drawing/2014/main" xmlns="" id="{013FC2A0-2C8C-454E-A2FC-805728A75C98}"/>
                </a:ext>
              </a:extLst>
            </p:cNvPr>
            <p:cNvSpPr/>
            <p:nvPr/>
          </p:nvSpPr>
          <p:spPr>
            <a:xfrm>
              <a:off x="11818961" y="0"/>
              <a:ext cx="373038" cy="255228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
          <p:nvSpPr>
            <p:cNvPr id="6" name="Rectangle 5">
              <a:extLst>
                <a:ext uri="{FF2B5EF4-FFF2-40B4-BE49-F238E27FC236}">
                  <a16:creationId xmlns:a16="http://schemas.microsoft.com/office/drawing/2014/main" xmlns="" id="{7690C1EE-6A6F-42D3-83B8-026B5166B341}"/>
                </a:ext>
              </a:extLst>
            </p:cNvPr>
            <p:cNvSpPr/>
            <p:nvPr/>
          </p:nvSpPr>
          <p:spPr>
            <a:xfrm>
              <a:off x="11445923" y="0"/>
              <a:ext cx="373038" cy="255228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
          <p:nvSpPr>
            <p:cNvPr id="7" name="Rectangle 6">
              <a:extLst>
                <a:ext uri="{FF2B5EF4-FFF2-40B4-BE49-F238E27FC236}">
                  <a16:creationId xmlns:a16="http://schemas.microsoft.com/office/drawing/2014/main" xmlns="" id="{1AAFA40F-A963-4E4B-8411-ED8116D801AE}"/>
                </a:ext>
              </a:extLst>
            </p:cNvPr>
            <p:cNvSpPr/>
            <p:nvPr/>
          </p:nvSpPr>
          <p:spPr>
            <a:xfrm>
              <a:off x="12192000" y="0"/>
              <a:ext cx="373038" cy="255228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grpSp>
      <p:grpSp>
        <p:nvGrpSpPr>
          <p:cNvPr id="8" name="Group 7">
            <a:extLst>
              <a:ext uri="{FF2B5EF4-FFF2-40B4-BE49-F238E27FC236}">
                <a16:creationId xmlns:a16="http://schemas.microsoft.com/office/drawing/2014/main" xmlns="" id="{FF457DA5-8BD8-4BD1-ABAC-1702790078A5}"/>
              </a:ext>
            </a:extLst>
          </p:cNvPr>
          <p:cNvGrpSpPr/>
          <p:nvPr userDrawn="1"/>
        </p:nvGrpSpPr>
        <p:grpSpPr>
          <a:xfrm>
            <a:off x="11126530" y="59960"/>
            <a:ext cx="983575" cy="1226175"/>
            <a:chOff x="8411919" y="701065"/>
            <a:chExt cx="2800065" cy="3490702"/>
          </a:xfrm>
        </p:grpSpPr>
        <p:cxnSp>
          <p:nvCxnSpPr>
            <p:cNvPr id="9" name="Straight Connector 8">
              <a:extLst>
                <a:ext uri="{FF2B5EF4-FFF2-40B4-BE49-F238E27FC236}">
                  <a16:creationId xmlns:a16="http://schemas.microsoft.com/office/drawing/2014/main" xmlns="" id="{95DD6D29-DDE2-45C1-A138-CADB303F7C9F}"/>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xmlns="" id="{0FDC7CD9-2180-42AE-8704-20DBF67B10A0}"/>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xmlns="" id="{ED0A05A7-05C3-49E0-9D7D-F545E41AF236}"/>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xmlns="" id="{F7A9F57B-F0AC-4B12-9AF5-A2D627622BC2}"/>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xmlns="" id="{31285139-F2C4-446A-B33F-24C8A0E0D26D}"/>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xmlns="" id="{DD5932DE-97EB-4356-AB7E-C15C95618CA8}"/>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xmlns="" id="{3C91D568-C449-4AA9-82B1-53294978160D}"/>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xmlns="" id="{A58F475E-0095-4F26-BB26-022930977535}"/>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xmlns="" id="{85EFA47E-8BD9-48B8-8713-E45FE90BC034}"/>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xmlns="" id="{D56E6CA7-B7F3-4621-A76D-BA617AA32ED8}"/>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xmlns="" id="{174EE110-4344-4F52-A647-018872E82CB7}"/>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xmlns="" id="{28D380D3-EEA7-40C1-B43D-07CD1E39FD9A}"/>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xmlns="" id="{58724384-2A2C-43ED-8941-9540034BD8C4}"/>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xmlns="" id="{2F0ACFEA-6181-41EB-8BED-A51527F7C024}"/>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xmlns="" id="{F11BAF15-78AF-4795-B4FC-753D1EF9E02E}"/>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xmlns="" id="{4050C95F-629C-490C-8BAC-78DABCD8556E}"/>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xmlns="" id="{A5A19A85-9EC7-455C-8DD6-187CB92EDEE4}"/>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xmlns="" id="{A7240E26-80CD-41EC-B8BB-D59466F37C28}"/>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xmlns="" id="{ADC3978A-C5FA-42C9-8D7B-F6438BA6096E}"/>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xmlns="" id="{24388F42-C696-4539-BD00-F21F87F844EA}"/>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xmlns="" id="{1148E84D-1A6D-4271-8A0A-660F1B15D12D}"/>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xmlns="" id="{32B5DA5F-B400-4F36-B83F-421F78931480}"/>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31" name="Group 30">
            <a:extLst>
              <a:ext uri="{FF2B5EF4-FFF2-40B4-BE49-F238E27FC236}">
                <a16:creationId xmlns:a16="http://schemas.microsoft.com/office/drawing/2014/main" xmlns="" id="{044EE669-9E4C-4CA7-A3A7-33BC296CAA71}"/>
              </a:ext>
            </a:extLst>
          </p:cNvPr>
          <p:cNvGrpSpPr/>
          <p:nvPr userDrawn="1"/>
        </p:nvGrpSpPr>
        <p:grpSpPr>
          <a:xfrm rot="15730005">
            <a:off x="10036530" y="262594"/>
            <a:ext cx="983575" cy="1226175"/>
            <a:chOff x="8411919" y="701065"/>
            <a:chExt cx="2800065" cy="3490702"/>
          </a:xfrm>
        </p:grpSpPr>
        <p:cxnSp>
          <p:nvCxnSpPr>
            <p:cNvPr id="32" name="Straight Connector 31">
              <a:extLst>
                <a:ext uri="{FF2B5EF4-FFF2-40B4-BE49-F238E27FC236}">
                  <a16:creationId xmlns:a16="http://schemas.microsoft.com/office/drawing/2014/main" xmlns="" id="{0EC4FCD0-D80E-4BDE-A5CD-8F0BC7673FD2}"/>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xmlns="" id="{2CA6BF7A-2F64-4D37-A80A-A731FAAE69BE}"/>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xmlns="" id="{47D40FFE-6973-4966-BE8A-2C8BFC6DED2A}"/>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xmlns="" id="{78D0628B-4C25-405C-B92F-967A2F552D5E}"/>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xmlns="" id="{555B7347-0448-457F-8A6E-209E78A22122}"/>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xmlns="" id="{91F3020F-2980-43D8-A6E1-A1C268398A23}"/>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xmlns="" id="{362F092F-EF39-4548-B871-05F5F502CCB9}"/>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xmlns="" id="{C36979FA-828A-48D4-9C8B-6F50EEDAC5A3}"/>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xmlns="" id="{950A29C4-0BDC-4C57-A752-FBD4848DD6D3}"/>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xmlns="" id="{6195D661-139C-43DA-B191-64D4E3EB6F2C}"/>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xmlns="" id="{4A0B6320-BEEA-4ED4-886F-54835A7A8DCB}"/>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xmlns="" id="{5F0C052C-0C49-45D2-95B4-EB71C530351C}"/>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xmlns="" id="{A8C62899-030E-4CD7-8551-E8FB609D8372}"/>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xmlns="" id="{F753D3BE-5268-47BB-88DC-D80B00614481}"/>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xmlns="" id="{2E2C63B3-FEBC-4E81-A83F-442EFD970C61}"/>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xmlns="" id="{09839260-DA6B-4278-8342-339E9D7EEAE3}"/>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xmlns="" id="{1A9196E6-7FB0-4C52-A592-204D37882FDF}"/>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xmlns="" id="{4F56BBE9-7A54-44FD-8960-0A51776C1430}"/>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xmlns="" id="{7F9F36F4-C91F-4046-832E-002EF0AE5503}"/>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xmlns="" id="{A7280801-44E2-40E6-9915-0A3ADC263647}"/>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xmlns="" id="{43EA181D-8A90-4729-8E01-BAB32AE98160}"/>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xmlns="" id="{89547D6E-9ECC-481E-83BB-010BB8DA42F1}"/>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54" name="Group 53">
            <a:extLst>
              <a:ext uri="{FF2B5EF4-FFF2-40B4-BE49-F238E27FC236}">
                <a16:creationId xmlns:a16="http://schemas.microsoft.com/office/drawing/2014/main" xmlns="" id="{D17AD10F-453A-4E8D-AD1B-4B24EAEAFAD1}"/>
              </a:ext>
            </a:extLst>
          </p:cNvPr>
          <p:cNvGrpSpPr/>
          <p:nvPr userDrawn="1"/>
        </p:nvGrpSpPr>
        <p:grpSpPr>
          <a:xfrm rot="6889181">
            <a:off x="10412956" y="1601928"/>
            <a:ext cx="796471" cy="992922"/>
            <a:chOff x="8411919" y="701065"/>
            <a:chExt cx="2800065" cy="3490702"/>
          </a:xfrm>
        </p:grpSpPr>
        <p:cxnSp>
          <p:nvCxnSpPr>
            <p:cNvPr id="55" name="Straight Connector 54">
              <a:extLst>
                <a:ext uri="{FF2B5EF4-FFF2-40B4-BE49-F238E27FC236}">
                  <a16:creationId xmlns:a16="http://schemas.microsoft.com/office/drawing/2014/main" xmlns="" id="{FDD64DF2-DC03-4DA2-8ECD-92414187EC81}"/>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xmlns="" id="{06570102-6A32-4B3B-906D-BD8943799E05}"/>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xmlns="" id="{CC6062CC-F21A-41D5-B8B5-545A8428128A}"/>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xmlns="" id="{CB52F408-DC70-476B-A49E-0EC9DCC8A68E}"/>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xmlns="" id="{3A5B904B-857F-43D9-88E8-9889A777C56B}"/>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xmlns="" id="{BEBCEDAA-E03D-4863-BBCD-A3499AB57842}"/>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xmlns="" id="{D4D46D37-1080-4754-9469-9332FD8D44F1}"/>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xmlns="" id="{525EE8BE-F561-4363-B07C-2A8568C849D8}"/>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xmlns="" id="{1CDEA6CE-6883-439C-90F3-B682651821D4}"/>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xmlns="" id="{C39EBADE-0038-4448-AE69-7A30F68146A9}"/>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xmlns="" id="{DC478AC4-0F9A-4B28-B8AE-A5C3FC191FD9}"/>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xmlns="" id="{164C4057-53E5-4332-A8BC-0476466B17C2}"/>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xmlns="" id="{F6E5EB65-4860-47A3-A636-1D5B4086EBE5}"/>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xmlns="" id="{18726D1F-8E94-41C4-91B4-FE73F6CA4A22}"/>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xmlns="" id="{8C5EE4BC-D4F2-4506-A3BC-1F492332090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xmlns="" id="{FA371812-5AE7-41A7-8354-03341B0DD5E3}"/>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xmlns="" id="{3B530347-4200-441B-ABAD-B145DCE83342}"/>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xmlns="" id="{DE61C81E-2924-483B-81DE-205FCB7A445E}"/>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xmlns="" id="{D324DC81-1E85-4D25-9885-81ACFF8EF9CE}"/>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xmlns="" id="{2F3CC859-CABB-414D-A81B-30AF7FDC4052}"/>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xmlns="" id="{EC5B7264-49F4-4210-9CA1-CF355D0959B5}"/>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xmlns="" id="{4FED197B-9A2F-4634-9DE3-0062A5B452DC}"/>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77" name="Group 76">
            <a:extLst>
              <a:ext uri="{FF2B5EF4-FFF2-40B4-BE49-F238E27FC236}">
                <a16:creationId xmlns:a16="http://schemas.microsoft.com/office/drawing/2014/main" xmlns="" id="{5A6F875E-26AF-47EC-80DA-4A202F58A299}"/>
              </a:ext>
            </a:extLst>
          </p:cNvPr>
          <p:cNvGrpSpPr/>
          <p:nvPr userDrawn="1"/>
        </p:nvGrpSpPr>
        <p:grpSpPr>
          <a:xfrm rot="20334324">
            <a:off x="11027040" y="751132"/>
            <a:ext cx="1164960" cy="1452298"/>
            <a:chOff x="8411919" y="701065"/>
            <a:chExt cx="2800065" cy="3490702"/>
          </a:xfrm>
        </p:grpSpPr>
        <p:cxnSp>
          <p:nvCxnSpPr>
            <p:cNvPr id="78" name="Straight Connector 77">
              <a:extLst>
                <a:ext uri="{FF2B5EF4-FFF2-40B4-BE49-F238E27FC236}">
                  <a16:creationId xmlns:a16="http://schemas.microsoft.com/office/drawing/2014/main" xmlns="" id="{677BA5B5-C758-4877-800C-0C7E4D9CEBE4}"/>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xmlns="" id="{A83A37C0-EC73-49DF-8FB5-5ECE4448FD6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xmlns="" id="{B1BA5729-6339-4F12-87C6-59FE607335CD}"/>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xmlns="" id="{A12BFEE7-A77F-4E6A-9E50-307AEE0A93E3}"/>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xmlns="" id="{F402FDBD-1882-4637-A220-48C025A1952D}"/>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xmlns="" id="{1BB18570-115A-4B82-B5E8-DEFEE35E3640}"/>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xmlns="" id="{B3A398FB-C068-4429-A23D-89DBCBB6FFF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xmlns="" id="{2B571856-F9E7-4ED8-B06C-57DFF6B9CC0F}"/>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xmlns="" id="{FA8CAEB4-E5DC-46B5-B31F-0CEF96845043}"/>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xmlns="" id="{C1937CDF-54A0-4EB9-87AA-3A6F53380AA3}"/>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xmlns="" id="{EEC0EDC4-79A2-48AC-9C2F-EC89AA5AF409}"/>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xmlns="" id="{2C7274A9-AD57-4BC8-9D3E-4444CD75C008}"/>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xmlns="" id="{BCE58877-41A8-426A-A97C-C7E929F3EBE6}"/>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xmlns="" id="{6DEBC82F-0A62-4539-9DAC-1F7078C43F83}"/>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xmlns="" id="{6A5A7A4C-C4AC-4031-8AE8-3C1D0B91DF2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xmlns="" id="{73F73277-134F-4896-A41B-6121A44641EF}"/>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xmlns="" id="{284486BE-FF72-4400-AED7-FC2F51FF896E}"/>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xmlns="" id="{07E4E1DC-4629-41E4-881E-039F4A4E34FF}"/>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xmlns="" id="{BEBF3104-364F-4626-A5B8-05B4D1ADCA6A}"/>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xmlns="" id="{8EA45D2F-F00F-4129-99E1-0B7C1B4A45BE}"/>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xmlns="" id="{96CA710A-0CE7-4CEF-B09B-27A332D95945}"/>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xmlns="" id="{FCF51995-51FB-475E-94CD-AEE40B2178EE}"/>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0" name="Group 99">
            <a:extLst>
              <a:ext uri="{FF2B5EF4-FFF2-40B4-BE49-F238E27FC236}">
                <a16:creationId xmlns:a16="http://schemas.microsoft.com/office/drawing/2014/main" xmlns="" id="{B0D5CCF4-AEE8-4235-B77C-72150C7B86A8}"/>
              </a:ext>
            </a:extLst>
          </p:cNvPr>
          <p:cNvGrpSpPr/>
          <p:nvPr userDrawn="1"/>
        </p:nvGrpSpPr>
        <p:grpSpPr>
          <a:xfrm rot="20334324">
            <a:off x="9037156" y="71664"/>
            <a:ext cx="753407" cy="737354"/>
            <a:chOff x="8411919" y="701065"/>
            <a:chExt cx="2800065" cy="3490702"/>
          </a:xfrm>
        </p:grpSpPr>
        <p:cxnSp>
          <p:nvCxnSpPr>
            <p:cNvPr id="101" name="Straight Connector 100">
              <a:extLst>
                <a:ext uri="{FF2B5EF4-FFF2-40B4-BE49-F238E27FC236}">
                  <a16:creationId xmlns:a16="http://schemas.microsoft.com/office/drawing/2014/main" xmlns="" id="{6666712C-D9DC-4E1B-B224-EE2C1109D35C}"/>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xmlns="" id="{63352840-ABD4-47EF-ADD9-AA88424C913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xmlns="" id="{E9F6F136-D82F-4732-9A09-51877B30061C}"/>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xmlns="" id="{2357C639-5D19-43DF-9527-8D32F5DC8C97}"/>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xmlns="" id="{69BA665B-04B0-4300-9EB4-1CFFE3ED45E8}"/>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xmlns="" id="{EF1951ED-ABFB-4722-9F63-B0B27E2C299A}"/>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xmlns="" id="{364E12DE-0E57-4B8F-A49C-688E0958E91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xmlns="" id="{EE4BC377-B444-49A0-A473-E947787673A9}"/>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xmlns="" id="{B6B46601-4F83-4893-8A97-6736B822C139}"/>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xmlns="" id="{67EEF4EC-D9C6-4972-9B35-88DF77520A96}"/>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xmlns="" id="{E2B4C8D5-FD70-44AE-8137-B0A8F4ACCEA6}"/>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xmlns="" id="{EE403C5D-66B6-4B98-9623-F82EEB8A97A5}"/>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xmlns="" id="{2521883D-899C-437B-9424-C11E887F4C76}"/>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xmlns="" id="{11EE4CB0-E6F1-4616-8CFD-ABC0841896B9}"/>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xmlns="" id="{FD622344-682A-45AB-BDAC-D83955B30DB0}"/>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xmlns="" id="{E3F36C3A-AAA2-43EC-A1CA-D5CCDC6E3589}"/>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xmlns="" id="{AD7E67AE-8D68-43B6-A73E-4A33D1A25236}"/>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xmlns="" id="{4CA0A232-916A-46A2-A7C1-987C261630A9}"/>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xmlns="" id="{978AD056-AB72-4926-86BA-E77C4E1712FA}"/>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a16="http://schemas.microsoft.com/office/drawing/2014/main" xmlns="" id="{7189B293-9518-480B-92F2-B3FD6AE4D625}"/>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xmlns="" id="{39E57236-C826-4A70-BF3F-87A183C24D27}"/>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FF2B5EF4-FFF2-40B4-BE49-F238E27FC236}">
                  <a16:creationId xmlns:a16="http://schemas.microsoft.com/office/drawing/2014/main" xmlns="" id="{28F2DAEF-A763-4480-9B9B-5510A70DD6B4}"/>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3" name="Group 122">
            <a:extLst>
              <a:ext uri="{FF2B5EF4-FFF2-40B4-BE49-F238E27FC236}">
                <a16:creationId xmlns:a16="http://schemas.microsoft.com/office/drawing/2014/main" xmlns="" id="{574C772B-1928-4597-8A34-F77909439262}"/>
              </a:ext>
            </a:extLst>
          </p:cNvPr>
          <p:cNvGrpSpPr/>
          <p:nvPr userDrawn="1"/>
        </p:nvGrpSpPr>
        <p:grpSpPr>
          <a:xfrm rot="19421998">
            <a:off x="9748081" y="1384230"/>
            <a:ext cx="717208" cy="701926"/>
            <a:chOff x="8411919" y="701065"/>
            <a:chExt cx="2800065" cy="3490702"/>
          </a:xfrm>
        </p:grpSpPr>
        <p:cxnSp>
          <p:nvCxnSpPr>
            <p:cNvPr id="124" name="Straight Connector 123">
              <a:extLst>
                <a:ext uri="{FF2B5EF4-FFF2-40B4-BE49-F238E27FC236}">
                  <a16:creationId xmlns:a16="http://schemas.microsoft.com/office/drawing/2014/main" xmlns="" id="{7089472D-6102-4681-8E55-2C5794EE4E05}"/>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5" name="Straight Connector 124">
              <a:extLst>
                <a:ext uri="{FF2B5EF4-FFF2-40B4-BE49-F238E27FC236}">
                  <a16:creationId xmlns:a16="http://schemas.microsoft.com/office/drawing/2014/main" xmlns="" id="{45D7A623-A535-43CF-9E20-EB48163EBA0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xmlns="" id="{84DDAD5E-B095-422F-B6CD-672CE6F954CC}"/>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a16="http://schemas.microsoft.com/office/drawing/2014/main" xmlns="" id="{68204260-9189-46EB-869A-E95AE4088988}"/>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xmlns="" id="{5B13CB03-7EDD-43E9-A3EE-08A70D250D47}"/>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xmlns="" id="{424ACA07-2AC8-4301-AF7A-F872F5BCBF77}"/>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xmlns="" id="{5E9DDC0C-BE86-40AC-BA9D-02E3CE7A15D8}"/>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a16="http://schemas.microsoft.com/office/drawing/2014/main" xmlns="" id="{04D754C4-75A5-4238-AA8C-BB7B243E7233}"/>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xmlns="" id="{1819C5E5-16FB-4BD7-ABFF-2AFB5E55E991}"/>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xmlns="" id="{4C7A9859-4815-4EA4-8F65-F968C9FC849F}"/>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xmlns="" id="{57B13CD7-AC6F-456F-9E2D-A202EA93C04D}"/>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5" name="Straight Connector 134">
              <a:extLst>
                <a:ext uri="{FF2B5EF4-FFF2-40B4-BE49-F238E27FC236}">
                  <a16:creationId xmlns:a16="http://schemas.microsoft.com/office/drawing/2014/main" xmlns="" id="{F2B697B7-B1AF-408B-A9B5-014F75EB3E91}"/>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6" name="Straight Connector 135">
              <a:extLst>
                <a:ext uri="{FF2B5EF4-FFF2-40B4-BE49-F238E27FC236}">
                  <a16:creationId xmlns:a16="http://schemas.microsoft.com/office/drawing/2014/main" xmlns="" id="{AFF57946-E60E-4726-9F65-63637C96D9AC}"/>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a16="http://schemas.microsoft.com/office/drawing/2014/main" xmlns="" id="{7CB79018-A974-42C3-9327-9EE494BBBC1F}"/>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a16="http://schemas.microsoft.com/office/drawing/2014/main" xmlns="" id="{A027431D-F6A9-4475-92D1-2C456BFCECF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FF2B5EF4-FFF2-40B4-BE49-F238E27FC236}">
                  <a16:creationId xmlns:a16="http://schemas.microsoft.com/office/drawing/2014/main" xmlns="" id="{B510266C-E548-470A-8A98-08A02F3E2EE8}"/>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a16="http://schemas.microsoft.com/office/drawing/2014/main" xmlns="" id="{37175B15-68E2-4A5E-9813-8991CCF80A48}"/>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xmlns="" id="{3A100DAD-AFB1-40DB-ADE7-B83F5DD8967F}"/>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xmlns="" id="{620490C3-05EB-4F8F-B133-39AC8E8CA87F}"/>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xmlns="" id="{B64D449B-2D2F-4B3F-8257-1F8D0DD919E2}"/>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a16="http://schemas.microsoft.com/office/drawing/2014/main" xmlns="" id="{7C287B58-6106-4047-BAA2-C3406DDB2596}"/>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xmlns="" id="{9B63D3A8-33D6-4BC7-8CC9-857AAE669DC5}"/>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46" name="Group 145">
            <a:extLst>
              <a:ext uri="{FF2B5EF4-FFF2-40B4-BE49-F238E27FC236}">
                <a16:creationId xmlns:a16="http://schemas.microsoft.com/office/drawing/2014/main" xmlns="" id="{17F06A6F-6318-483E-B452-C88B27C43350}"/>
              </a:ext>
            </a:extLst>
          </p:cNvPr>
          <p:cNvGrpSpPr/>
          <p:nvPr userDrawn="1"/>
        </p:nvGrpSpPr>
        <p:grpSpPr>
          <a:xfrm rot="19421998">
            <a:off x="9244413" y="1325575"/>
            <a:ext cx="458379" cy="448611"/>
            <a:chOff x="8411919" y="701065"/>
            <a:chExt cx="2800065" cy="3490702"/>
          </a:xfrm>
        </p:grpSpPr>
        <p:cxnSp>
          <p:nvCxnSpPr>
            <p:cNvPr id="147" name="Straight Connector 146">
              <a:extLst>
                <a:ext uri="{FF2B5EF4-FFF2-40B4-BE49-F238E27FC236}">
                  <a16:creationId xmlns:a16="http://schemas.microsoft.com/office/drawing/2014/main" xmlns="" id="{E91CD7AF-1692-4440-B8BA-E670A60CBCCA}"/>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xmlns="" id="{1356FF31-B953-4F4E-B596-E60EA148FE19}"/>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xmlns="" id="{5C49752A-D43C-45B6-993D-EA5E0844C9BB}"/>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xmlns="" id="{B753FBDD-B18B-409C-A47A-F97D2E3F5EF6}"/>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xmlns="" id="{61749067-1D7E-4678-B43D-843D42744BF2}"/>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xmlns="" id="{BB90CE84-57B1-4386-B44F-156E4FFC61CD}"/>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xmlns="" id="{15B6C08B-4B3D-4F15-9BA5-AB40A1E1F85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a16="http://schemas.microsoft.com/office/drawing/2014/main" xmlns="" id="{BC1DF333-9292-43D8-96FF-D38D03FC80C0}"/>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xmlns="" id="{DC4CB3EA-34E0-4265-818A-640BBCAED2D6}"/>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xmlns="" id="{885D7418-DA23-4D62-ADDA-A33D8629D46F}"/>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16:creationId xmlns:a16="http://schemas.microsoft.com/office/drawing/2014/main" xmlns="" id="{7DA01C98-3668-44DC-BD8A-21C1F9B9CC2B}"/>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16:creationId xmlns:a16="http://schemas.microsoft.com/office/drawing/2014/main" xmlns="" id="{77874D64-B6D5-4B26-9D31-C32312A1FDF5}"/>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9" name="Straight Connector 158">
              <a:extLst>
                <a:ext uri="{FF2B5EF4-FFF2-40B4-BE49-F238E27FC236}">
                  <a16:creationId xmlns:a16="http://schemas.microsoft.com/office/drawing/2014/main" xmlns="" id="{67A0BDD8-5F2F-4871-AC80-15065F48B7B4}"/>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0" name="Straight Connector 159">
              <a:extLst>
                <a:ext uri="{FF2B5EF4-FFF2-40B4-BE49-F238E27FC236}">
                  <a16:creationId xmlns:a16="http://schemas.microsoft.com/office/drawing/2014/main" xmlns="" id="{774FF47B-975B-495B-AFA7-626EA3CB0BC3}"/>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16:creationId xmlns:a16="http://schemas.microsoft.com/office/drawing/2014/main" xmlns="" id="{9979DDAC-383E-484D-AD43-6040954E5D53}"/>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16:creationId xmlns:a16="http://schemas.microsoft.com/office/drawing/2014/main" xmlns="" id="{5E20253B-FE44-45FD-9073-793A2ACD306A}"/>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3" name="Straight Connector 162">
              <a:extLst>
                <a:ext uri="{FF2B5EF4-FFF2-40B4-BE49-F238E27FC236}">
                  <a16:creationId xmlns:a16="http://schemas.microsoft.com/office/drawing/2014/main" xmlns="" id="{4A967840-EB8D-4A8D-9023-BA05C472301C}"/>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16:creationId xmlns:a16="http://schemas.microsoft.com/office/drawing/2014/main" xmlns="" id="{5BFA0587-ECDE-4476-B6DA-8C1636CCCB86}"/>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a:extLst>
                <a:ext uri="{FF2B5EF4-FFF2-40B4-BE49-F238E27FC236}">
                  <a16:creationId xmlns:a16="http://schemas.microsoft.com/office/drawing/2014/main" xmlns="" id="{9332D652-2851-49FA-9380-17419EF0B2EB}"/>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16:creationId xmlns:a16="http://schemas.microsoft.com/office/drawing/2014/main" xmlns="" id="{0AB93698-E5DF-418F-84ED-95993EFBD678}"/>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16:creationId xmlns:a16="http://schemas.microsoft.com/office/drawing/2014/main" xmlns="" id="{7253BEA4-85D6-4559-8CD4-CD651FA044B2}"/>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a16="http://schemas.microsoft.com/office/drawing/2014/main" xmlns="" id="{33186F57-FF32-469C-8E8F-0D5A121C0D09}"/>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69" name="Group 168">
            <a:extLst>
              <a:ext uri="{FF2B5EF4-FFF2-40B4-BE49-F238E27FC236}">
                <a16:creationId xmlns:a16="http://schemas.microsoft.com/office/drawing/2014/main" xmlns="" id="{B39A1B71-4BFB-417F-8ADF-A50673257A72}"/>
              </a:ext>
            </a:extLst>
          </p:cNvPr>
          <p:cNvGrpSpPr/>
          <p:nvPr userDrawn="1"/>
        </p:nvGrpSpPr>
        <p:grpSpPr>
          <a:xfrm rot="19421998">
            <a:off x="10765083" y="43767"/>
            <a:ext cx="412730" cy="403935"/>
            <a:chOff x="8411919" y="701065"/>
            <a:chExt cx="2800065" cy="3490702"/>
          </a:xfrm>
        </p:grpSpPr>
        <p:cxnSp>
          <p:nvCxnSpPr>
            <p:cNvPr id="170" name="Straight Connector 169">
              <a:extLst>
                <a:ext uri="{FF2B5EF4-FFF2-40B4-BE49-F238E27FC236}">
                  <a16:creationId xmlns:a16="http://schemas.microsoft.com/office/drawing/2014/main" xmlns="" id="{F5970A27-55A6-4D07-8C70-C55D06337EBD}"/>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1" name="Straight Connector 170">
              <a:extLst>
                <a:ext uri="{FF2B5EF4-FFF2-40B4-BE49-F238E27FC236}">
                  <a16:creationId xmlns:a16="http://schemas.microsoft.com/office/drawing/2014/main" xmlns="" id="{E83ABF58-61A0-409C-A57E-EA1E39EFB775}"/>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2" name="Straight Connector 171">
              <a:extLst>
                <a:ext uri="{FF2B5EF4-FFF2-40B4-BE49-F238E27FC236}">
                  <a16:creationId xmlns:a16="http://schemas.microsoft.com/office/drawing/2014/main" xmlns="" id="{A072E919-222D-4E11-9FBF-4092D8A0EAF7}"/>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16:creationId xmlns:a16="http://schemas.microsoft.com/office/drawing/2014/main" xmlns="" id="{B669C07E-C483-453C-AAEC-C3FBEDB040FD}"/>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16:creationId xmlns:a16="http://schemas.microsoft.com/office/drawing/2014/main" xmlns="" id="{344DE8EA-742F-48A6-BEBC-F6781301EDE7}"/>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5" name="Straight Connector 174">
              <a:extLst>
                <a:ext uri="{FF2B5EF4-FFF2-40B4-BE49-F238E27FC236}">
                  <a16:creationId xmlns:a16="http://schemas.microsoft.com/office/drawing/2014/main" xmlns="" id="{16CB3F9E-2089-4472-92AB-7C98031C0563}"/>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6" name="Straight Connector 175">
              <a:extLst>
                <a:ext uri="{FF2B5EF4-FFF2-40B4-BE49-F238E27FC236}">
                  <a16:creationId xmlns:a16="http://schemas.microsoft.com/office/drawing/2014/main" xmlns="" id="{70B846A2-CA79-4A17-A686-E022D57453C9}"/>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7" name="Straight Connector 176">
              <a:extLst>
                <a:ext uri="{FF2B5EF4-FFF2-40B4-BE49-F238E27FC236}">
                  <a16:creationId xmlns:a16="http://schemas.microsoft.com/office/drawing/2014/main" xmlns="" id="{719E7FB7-9E8D-44B6-8718-865071D50168}"/>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8" name="Straight Connector 177">
              <a:extLst>
                <a:ext uri="{FF2B5EF4-FFF2-40B4-BE49-F238E27FC236}">
                  <a16:creationId xmlns:a16="http://schemas.microsoft.com/office/drawing/2014/main" xmlns="" id="{1D0C8432-AFF4-4746-83E6-40A3AD7EBAED}"/>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9" name="Straight Connector 178">
              <a:extLst>
                <a:ext uri="{FF2B5EF4-FFF2-40B4-BE49-F238E27FC236}">
                  <a16:creationId xmlns:a16="http://schemas.microsoft.com/office/drawing/2014/main" xmlns="" id="{E4C7F024-C3FD-44DA-B543-9D4C33842F03}"/>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a:extLst>
                <a:ext uri="{FF2B5EF4-FFF2-40B4-BE49-F238E27FC236}">
                  <a16:creationId xmlns:a16="http://schemas.microsoft.com/office/drawing/2014/main" xmlns="" id="{11DFA92C-51B2-4F6C-AE96-147198D89D7A}"/>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1" name="Straight Connector 180">
              <a:extLst>
                <a:ext uri="{FF2B5EF4-FFF2-40B4-BE49-F238E27FC236}">
                  <a16:creationId xmlns:a16="http://schemas.microsoft.com/office/drawing/2014/main" xmlns="" id="{1F9FB3DC-4DAF-4AAE-9F4C-EFB7B0B94E6F}"/>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a:extLst>
                <a:ext uri="{FF2B5EF4-FFF2-40B4-BE49-F238E27FC236}">
                  <a16:creationId xmlns:a16="http://schemas.microsoft.com/office/drawing/2014/main" xmlns="" id="{9FEA2574-D8E8-4BE5-9DEF-F08B7AF24CBB}"/>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3" name="Straight Connector 182">
              <a:extLst>
                <a:ext uri="{FF2B5EF4-FFF2-40B4-BE49-F238E27FC236}">
                  <a16:creationId xmlns:a16="http://schemas.microsoft.com/office/drawing/2014/main" xmlns="" id="{DC142A40-9738-4197-9048-6E3CE2822934}"/>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a:extLst>
                <a:ext uri="{FF2B5EF4-FFF2-40B4-BE49-F238E27FC236}">
                  <a16:creationId xmlns:a16="http://schemas.microsoft.com/office/drawing/2014/main" xmlns="" id="{DA05D9C8-371D-4CB4-967D-A728CB6DE2B8}"/>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a:extLst>
                <a:ext uri="{FF2B5EF4-FFF2-40B4-BE49-F238E27FC236}">
                  <a16:creationId xmlns:a16="http://schemas.microsoft.com/office/drawing/2014/main" xmlns="" id="{9EB1DF40-1EA3-479A-8E44-C460A091116E}"/>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6" name="Straight Connector 185">
              <a:extLst>
                <a:ext uri="{FF2B5EF4-FFF2-40B4-BE49-F238E27FC236}">
                  <a16:creationId xmlns:a16="http://schemas.microsoft.com/office/drawing/2014/main" xmlns="" id="{9194C8E4-D8F1-4623-8319-FC3C7547D1E9}"/>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a:extLst>
                <a:ext uri="{FF2B5EF4-FFF2-40B4-BE49-F238E27FC236}">
                  <a16:creationId xmlns:a16="http://schemas.microsoft.com/office/drawing/2014/main" xmlns="" id="{C2521ABC-062E-4457-999D-4BC3DE953E87}"/>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8" name="Straight Connector 187">
              <a:extLst>
                <a:ext uri="{FF2B5EF4-FFF2-40B4-BE49-F238E27FC236}">
                  <a16:creationId xmlns:a16="http://schemas.microsoft.com/office/drawing/2014/main" xmlns="" id="{994EDE13-F833-42D7-A127-BB45FBFCB58B}"/>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9" name="Straight Connector 188">
              <a:extLst>
                <a:ext uri="{FF2B5EF4-FFF2-40B4-BE49-F238E27FC236}">
                  <a16:creationId xmlns:a16="http://schemas.microsoft.com/office/drawing/2014/main" xmlns="" id="{76DD19A0-42AC-4680-A070-B7D26A7ECB88}"/>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0" name="Straight Connector 189">
              <a:extLst>
                <a:ext uri="{FF2B5EF4-FFF2-40B4-BE49-F238E27FC236}">
                  <a16:creationId xmlns:a16="http://schemas.microsoft.com/office/drawing/2014/main" xmlns="" id="{4823B065-A184-4DE8-A2E9-BD9454771D9D}"/>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1" name="Straight Connector 190">
              <a:extLst>
                <a:ext uri="{FF2B5EF4-FFF2-40B4-BE49-F238E27FC236}">
                  <a16:creationId xmlns:a16="http://schemas.microsoft.com/office/drawing/2014/main" xmlns="" id="{06A0FAEF-9B32-47C8-BD6B-48A2993CE36A}"/>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sp>
        <p:nvSpPr>
          <p:cNvPr id="192" name="Rectangle 191">
            <a:extLst>
              <a:ext uri="{FF2B5EF4-FFF2-40B4-BE49-F238E27FC236}">
                <a16:creationId xmlns:a16="http://schemas.microsoft.com/office/drawing/2014/main" xmlns="" id="{6C54488B-4AA8-4A29-9071-60D6AF00DA6E}"/>
              </a:ext>
            </a:extLst>
          </p:cNvPr>
          <p:cNvSpPr/>
          <p:nvPr userDrawn="1"/>
        </p:nvSpPr>
        <p:spPr>
          <a:xfrm>
            <a:off x="11445923" y="0"/>
            <a:ext cx="373038" cy="255228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
        <p:nvSpPr>
          <p:cNvPr id="193" name="Rectangle 192">
            <a:extLst>
              <a:ext uri="{FF2B5EF4-FFF2-40B4-BE49-F238E27FC236}">
                <a16:creationId xmlns:a16="http://schemas.microsoft.com/office/drawing/2014/main" xmlns="" id="{6AA5F804-B564-42DA-88D6-915FE7EFD1E7}"/>
              </a:ext>
            </a:extLst>
          </p:cNvPr>
          <p:cNvSpPr/>
          <p:nvPr userDrawn="1"/>
        </p:nvSpPr>
        <p:spPr>
          <a:xfrm>
            <a:off x="11818961" y="0"/>
            <a:ext cx="373038" cy="2552282"/>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Tree>
    <p:extLst>
      <p:ext uri="{BB962C8B-B14F-4D97-AF65-F5344CB8AC3E}">
        <p14:creationId xmlns:p14="http://schemas.microsoft.com/office/powerpoint/2010/main" val="219472290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4362138"/>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80532261"/>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8459994"/>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9983641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7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47105584"/>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8329216"/>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03710898"/>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97842902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userDrawn="1">
  <p:cSld name="14_Images &amp; Contents Layout">
    <p:spTree>
      <p:nvGrpSpPr>
        <p:cNvPr id="1" name=""/>
        <p:cNvGrpSpPr/>
        <p:nvPr/>
      </p:nvGrpSpPr>
      <p:grpSpPr>
        <a:xfrm>
          <a:off x="0" y="0"/>
          <a:ext cx="0" cy="0"/>
          <a:chOff x="0" y="0"/>
          <a:chExt cx="0" cy="0"/>
        </a:xfrm>
      </p:grpSpPr>
      <p:sp>
        <p:nvSpPr>
          <p:cNvPr id="29" name="Picture Placeholder 2"/>
          <p:cNvSpPr>
            <a:spLocks noGrp="1"/>
          </p:cNvSpPr>
          <p:nvPr>
            <p:ph type="pic" idx="14" hasCustomPrompt="1"/>
          </p:nvPr>
        </p:nvSpPr>
        <p:spPr>
          <a:xfrm>
            <a:off x="280706" y="395209"/>
            <a:ext cx="11617291" cy="2908895"/>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32" name="Picture Placeholder 2"/>
          <p:cNvSpPr>
            <a:spLocks noGrp="1"/>
          </p:cNvSpPr>
          <p:nvPr>
            <p:ph type="pic" idx="15" hasCustomPrompt="1"/>
          </p:nvPr>
        </p:nvSpPr>
        <p:spPr>
          <a:xfrm>
            <a:off x="858527"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33" name="Picture Placeholder 2"/>
          <p:cNvSpPr>
            <a:spLocks noGrp="1"/>
          </p:cNvSpPr>
          <p:nvPr>
            <p:ph type="pic" idx="16" hasCustomPrompt="1"/>
          </p:nvPr>
        </p:nvSpPr>
        <p:spPr>
          <a:xfrm>
            <a:off x="3628466"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34" name="Picture Placeholder 2"/>
          <p:cNvSpPr>
            <a:spLocks noGrp="1"/>
          </p:cNvSpPr>
          <p:nvPr>
            <p:ph type="pic" idx="17" hasCustomPrompt="1"/>
          </p:nvPr>
        </p:nvSpPr>
        <p:spPr>
          <a:xfrm>
            <a:off x="6398405"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56" name="Picture Placeholder 2"/>
          <p:cNvSpPr>
            <a:spLocks noGrp="1"/>
          </p:cNvSpPr>
          <p:nvPr>
            <p:ph type="pic" idx="18" hasCustomPrompt="1"/>
          </p:nvPr>
        </p:nvSpPr>
        <p:spPr>
          <a:xfrm>
            <a:off x="9168343"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77466355"/>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userDrawn="1">
  <p:cSld name="IMAGE AND CONTENTS LAYOUT_18">
    <p:spTree>
      <p:nvGrpSpPr>
        <p:cNvPr id="1" name=""/>
        <p:cNvGrpSpPr/>
        <p:nvPr/>
      </p:nvGrpSpPr>
      <p:grpSpPr>
        <a:xfrm>
          <a:off x="0" y="0"/>
          <a:ext cx="0" cy="0"/>
          <a:chOff x="0" y="0"/>
          <a:chExt cx="0" cy="0"/>
        </a:xfrm>
      </p:grpSpPr>
      <p:sp>
        <p:nvSpPr>
          <p:cNvPr id="7" name="그림 개체 틀 2"/>
          <p:cNvSpPr>
            <a:spLocks noGrp="1"/>
          </p:cNvSpPr>
          <p:nvPr>
            <p:ph type="pic" sz="quarter" idx="46" hasCustomPrompt="1"/>
          </p:nvPr>
        </p:nvSpPr>
        <p:spPr>
          <a:xfrm>
            <a:off x="729574" y="1515298"/>
            <a:ext cx="3300639" cy="4780173"/>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그림 개체 틀 2"/>
          <p:cNvSpPr>
            <a:spLocks noGrp="1"/>
          </p:cNvSpPr>
          <p:nvPr>
            <p:ph type="pic" sz="quarter" idx="58" hasCustomPrompt="1"/>
          </p:nvPr>
        </p:nvSpPr>
        <p:spPr>
          <a:xfrm>
            <a:off x="8212091" y="1515298"/>
            <a:ext cx="3300639" cy="4780173"/>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9" name="제목 1">
            <a:extLst>
              <a:ext uri="{FF2B5EF4-FFF2-40B4-BE49-F238E27FC236}">
                <a16:creationId xmlns:a16="http://schemas.microsoft.com/office/drawing/2014/main" xmlns="" id="{AE1361B6-8316-4AC7-8C5C-5371D9A5B6D9}"/>
              </a:ext>
            </a:extLst>
          </p:cNvPr>
          <p:cNvSpPr>
            <a:spLocks noGrp="1"/>
          </p:cNvSpPr>
          <p:nvPr>
            <p:ph type="title" hasCustomPrompt="1"/>
          </p:nvPr>
        </p:nvSpPr>
        <p:spPr>
          <a:xfrm>
            <a:off x="0" y="260648"/>
            <a:ext cx="12192000" cy="801798"/>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p14="http://schemas.microsoft.com/office/powerpoint/2010/main" val="3840563869"/>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248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3448051777"/>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1542103810"/>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userDrawn="1">
  <p:cSld name="21_Images &amp; Contents">
    <p:spTree>
      <p:nvGrpSpPr>
        <p:cNvPr id="1" name=""/>
        <p:cNvGrpSpPr/>
        <p:nvPr/>
      </p:nvGrpSpPr>
      <p:grpSpPr>
        <a:xfrm>
          <a:off x="0" y="0"/>
          <a:ext cx="0" cy="0"/>
          <a:chOff x="0" y="0"/>
          <a:chExt cx="0" cy="0"/>
        </a:xfrm>
      </p:grpSpPr>
      <p:sp>
        <p:nvSpPr>
          <p:cNvPr id="21" name="자유형: 도형 20">
            <a:extLst>
              <a:ext uri="{FF2B5EF4-FFF2-40B4-BE49-F238E27FC236}">
                <a16:creationId xmlns:a16="http://schemas.microsoft.com/office/drawing/2014/main" xmlns="" id="{A1DEFAEA-9F02-4B9F-ACC6-353AF6C3EFFF}"/>
              </a:ext>
            </a:extLst>
          </p:cNvPr>
          <p:cNvSpPr>
            <a:spLocks noGrp="1"/>
          </p:cNvSpPr>
          <p:nvPr>
            <p:ph type="pic" sz="quarter" idx="11" hasCustomPrompt="1"/>
          </p:nvPr>
        </p:nvSpPr>
        <p:spPr>
          <a:xfrm>
            <a:off x="8155574" y="296099"/>
            <a:ext cx="3644538"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2" name="자유형: 도형 21">
            <a:extLst>
              <a:ext uri="{FF2B5EF4-FFF2-40B4-BE49-F238E27FC236}">
                <a16:creationId xmlns:a16="http://schemas.microsoft.com/office/drawing/2014/main" xmlns="" id="{03515A44-D3E9-44BA-B3D4-43ECDBD5159D}"/>
              </a:ext>
            </a:extLst>
          </p:cNvPr>
          <p:cNvSpPr>
            <a:spLocks noGrp="1"/>
          </p:cNvSpPr>
          <p:nvPr>
            <p:ph type="pic" sz="quarter" idx="12" hasCustomPrompt="1"/>
          </p:nvPr>
        </p:nvSpPr>
        <p:spPr>
          <a:xfrm>
            <a:off x="8155574" y="2891254"/>
            <a:ext cx="3644538"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3" name="자유형: 도형 22">
            <a:extLst>
              <a:ext uri="{FF2B5EF4-FFF2-40B4-BE49-F238E27FC236}">
                <a16:creationId xmlns:a16="http://schemas.microsoft.com/office/drawing/2014/main" xmlns="" id="{5CED0A4D-1B43-4F94-A1B2-796349C976DE}"/>
              </a:ext>
            </a:extLst>
          </p:cNvPr>
          <p:cNvSpPr>
            <a:spLocks noGrp="1"/>
          </p:cNvSpPr>
          <p:nvPr>
            <p:ph type="pic" sz="quarter" idx="13" hasCustomPrompt="1"/>
          </p:nvPr>
        </p:nvSpPr>
        <p:spPr>
          <a:xfrm>
            <a:off x="5551710" y="2891254"/>
            <a:ext cx="3644538"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0" name="자유형: 도형 19">
            <a:extLst>
              <a:ext uri="{FF2B5EF4-FFF2-40B4-BE49-F238E27FC236}">
                <a16:creationId xmlns:a16="http://schemas.microsoft.com/office/drawing/2014/main" xmlns="" id="{1D5AFB38-0AC4-4043-A23A-C86F3145AE10}"/>
              </a:ext>
            </a:extLst>
          </p:cNvPr>
          <p:cNvSpPr>
            <a:spLocks noGrp="1"/>
          </p:cNvSpPr>
          <p:nvPr>
            <p:ph type="pic" sz="quarter" idx="10" hasCustomPrompt="1"/>
          </p:nvPr>
        </p:nvSpPr>
        <p:spPr>
          <a:xfrm>
            <a:off x="5551710" y="296099"/>
            <a:ext cx="3644538"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261901217"/>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userDrawn="1">
  <p:cSld name="36_Images &amp; Contents">
    <p:spTree>
      <p:nvGrpSpPr>
        <p:cNvPr id="1" name=""/>
        <p:cNvGrpSpPr/>
        <p:nvPr/>
      </p:nvGrpSpPr>
      <p:grpSpPr>
        <a:xfrm>
          <a:off x="0" y="0"/>
          <a:ext cx="0" cy="0"/>
          <a:chOff x="0" y="0"/>
          <a:chExt cx="0" cy="0"/>
        </a:xfrm>
      </p:grpSpPr>
      <p:sp>
        <p:nvSpPr>
          <p:cNvPr id="24" name="그림 개체 틀 23">
            <a:extLst>
              <a:ext uri="{FF2B5EF4-FFF2-40B4-BE49-F238E27FC236}">
                <a16:creationId xmlns:a16="http://schemas.microsoft.com/office/drawing/2014/main" xmlns="" id="{ADD85E6C-2694-4BB6-B396-E6F812C0190B}"/>
              </a:ext>
            </a:extLst>
          </p:cNvPr>
          <p:cNvSpPr>
            <a:spLocks noGrp="1"/>
          </p:cNvSpPr>
          <p:nvPr>
            <p:ph type="pic" sz="quarter" idx="10" hasCustomPrompt="1"/>
          </p:nvPr>
        </p:nvSpPr>
        <p:spPr>
          <a:xfrm>
            <a:off x="3" y="3255649"/>
            <a:ext cx="11904055" cy="3602353"/>
          </a:xfrm>
          <a:custGeom>
            <a:avLst/>
            <a:gdLst>
              <a:gd name="connsiteX0" fmla="*/ 11582341 w 11904055"/>
              <a:gd name="connsiteY0" fmla="*/ 2503750 h 3602353"/>
              <a:gd name="connsiteX1" fmla="*/ 11769730 w 11904055"/>
              <a:gd name="connsiteY1" fmla="*/ 2573468 h 3602353"/>
              <a:gd name="connsiteX2" fmla="*/ 11833752 w 11904055"/>
              <a:gd name="connsiteY2" fmla="*/ 3052873 h 3602353"/>
              <a:gd name="connsiteX3" fmla="*/ 11413744 w 11904055"/>
              <a:gd name="connsiteY3" fmla="*/ 3602352 h 3602353"/>
              <a:gd name="connsiteX4" fmla="*/ 10552808 w 11904055"/>
              <a:gd name="connsiteY4" fmla="*/ 3602352 h 3602353"/>
              <a:gd name="connsiteX5" fmla="*/ 11290325 w 11904055"/>
              <a:gd name="connsiteY5" fmla="*/ 2637490 h 3602353"/>
              <a:gd name="connsiteX6" fmla="*/ 11582341 w 11904055"/>
              <a:gd name="connsiteY6" fmla="*/ 2503750 h 3602353"/>
              <a:gd name="connsiteX7" fmla="*/ 10782012 w 11904055"/>
              <a:gd name="connsiteY7" fmla="*/ 2174396 h 3602353"/>
              <a:gd name="connsiteX8" fmla="*/ 10969399 w 11904055"/>
              <a:gd name="connsiteY8" fmla="*/ 2244113 h 3602353"/>
              <a:gd name="connsiteX9" fmla="*/ 11033422 w 11904055"/>
              <a:gd name="connsiteY9" fmla="*/ 2723518 h 3602353"/>
              <a:gd name="connsiteX10" fmla="*/ 10361662 w 11904055"/>
              <a:gd name="connsiteY10" fmla="*/ 3602352 h 3602353"/>
              <a:gd name="connsiteX11" fmla="*/ 9500727 w 11904055"/>
              <a:gd name="connsiteY11" fmla="*/ 3602352 h 3602353"/>
              <a:gd name="connsiteX12" fmla="*/ 10489995 w 11904055"/>
              <a:gd name="connsiteY12" fmla="*/ 2308135 h 3602353"/>
              <a:gd name="connsiteX13" fmla="*/ 10782012 w 11904055"/>
              <a:gd name="connsiteY13" fmla="*/ 2174396 h 3602353"/>
              <a:gd name="connsiteX14" fmla="*/ 1691966 w 11904055"/>
              <a:gd name="connsiteY14" fmla="*/ 1637118 h 3602353"/>
              <a:gd name="connsiteX15" fmla="*/ 1879354 w 11904055"/>
              <a:gd name="connsiteY15" fmla="*/ 1706836 h 3602353"/>
              <a:gd name="connsiteX16" fmla="*/ 1943376 w 11904055"/>
              <a:gd name="connsiteY16" fmla="*/ 2186241 h 3602353"/>
              <a:gd name="connsiteX17" fmla="*/ 860935 w 11904055"/>
              <a:gd name="connsiteY17" fmla="*/ 3602352 h 3602353"/>
              <a:gd name="connsiteX18" fmla="*/ 0 w 11904055"/>
              <a:gd name="connsiteY18" fmla="*/ 3602352 h 3602353"/>
              <a:gd name="connsiteX19" fmla="*/ 0 w 11904055"/>
              <a:gd name="connsiteY19" fmla="*/ 3602351 h 3602353"/>
              <a:gd name="connsiteX20" fmla="*/ 1399949 w 11904055"/>
              <a:gd name="connsiteY20" fmla="*/ 1770858 h 3602353"/>
              <a:gd name="connsiteX21" fmla="*/ 1691966 w 11904055"/>
              <a:gd name="connsiteY21" fmla="*/ 1637118 h 3602353"/>
              <a:gd name="connsiteX22" fmla="*/ 8108140 w 11904055"/>
              <a:gd name="connsiteY22" fmla="*/ 1412767 h 3602353"/>
              <a:gd name="connsiteX23" fmla="*/ 8295528 w 11904055"/>
              <a:gd name="connsiteY23" fmla="*/ 1482484 h 3602353"/>
              <a:gd name="connsiteX24" fmla="*/ 8359550 w 11904055"/>
              <a:gd name="connsiteY24" fmla="*/ 1961890 h 3602353"/>
              <a:gd name="connsiteX25" fmla="*/ 7105620 w 11904055"/>
              <a:gd name="connsiteY25" fmla="*/ 3602352 h 3602353"/>
              <a:gd name="connsiteX26" fmla="*/ 6244685 w 11904055"/>
              <a:gd name="connsiteY26" fmla="*/ 3602352 h 3602353"/>
              <a:gd name="connsiteX27" fmla="*/ 7816123 w 11904055"/>
              <a:gd name="connsiteY27" fmla="*/ 1546506 h 3602353"/>
              <a:gd name="connsiteX28" fmla="*/ 8108140 w 11904055"/>
              <a:gd name="connsiteY28" fmla="*/ 1412767 h 3602353"/>
              <a:gd name="connsiteX29" fmla="*/ 9385014 w 11904055"/>
              <a:gd name="connsiteY29" fmla="*/ 1161427 h 3602353"/>
              <a:gd name="connsiteX30" fmla="*/ 9572402 w 11904055"/>
              <a:gd name="connsiteY30" fmla="*/ 1231145 h 3602353"/>
              <a:gd name="connsiteX31" fmla="*/ 9636423 w 11904055"/>
              <a:gd name="connsiteY31" fmla="*/ 1710549 h 3602353"/>
              <a:gd name="connsiteX32" fmla="*/ 8190375 w 11904055"/>
              <a:gd name="connsiteY32" fmla="*/ 3602352 h 3602353"/>
              <a:gd name="connsiteX33" fmla="*/ 7329441 w 11904055"/>
              <a:gd name="connsiteY33" fmla="*/ 3602352 h 3602353"/>
              <a:gd name="connsiteX34" fmla="*/ 9092997 w 11904055"/>
              <a:gd name="connsiteY34" fmla="*/ 1295167 h 3602353"/>
              <a:gd name="connsiteX35" fmla="*/ 9385014 w 11904055"/>
              <a:gd name="connsiteY35" fmla="*/ 1161427 h 3602353"/>
              <a:gd name="connsiteX36" fmla="*/ 3104652 w 11904055"/>
              <a:gd name="connsiteY36" fmla="*/ 1140248 h 3602353"/>
              <a:gd name="connsiteX37" fmla="*/ 3292040 w 11904055"/>
              <a:gd name="connsiteY37" fmla="*/ 1209966 h 3602353"/>
              <a:gd name="connsiteX38" fmla="*/ 3356063 w 11904055"/>
              <a:gd name="connsiteY38" fmla="*/ 1689371 h 3602353"/>
              <a:gd name="connsiteX39" fmla="*/ 1893826 w 11904055"/>
              <a:gd name="connsiteY39" fmla="*/ 3602352 h 3602353"/>
              <a:gd name="connsiteX40" fmla="*/ 1032889 w 11904055"/>
              <a:gd name="connsiteY40" fmla="*/ 3602352 h 3602353"/>
              <a:gd name="connsiteX41" fmla="*/ 2812635 w 11904055"/>
              <a:gd name="connsiteY41" fmla="*/ 1273988 h 3602353"/>
              <a:gd name="connsiteX42" fmla="*/ 3104652 w 11904055"/>
              <a:gd name="connsiteY42" fmla="*/ 1140248 h 3602353"/>
              <a:gd name="connsiteX43" fmla="*/ 10527184 w 11904055"/>
              <a:gd name="connsiteY43" fmla="*/ 1087492 h 3602353"/>
              <a:gd name="connsiteX44" fmla="*/ 10714572 w 11904055"/>
              <a:gd name="connsiteY44" fmla="*/ 1157209 h 3602353"/>
              <a:gd name="connsiteX45" fmla="*/ 10778593 w 11904055"/>
              <a:gd name="connsiteY45" fmla="*/ 1636614 h 3602353"/>
              <a:gd name="connsiteX46" fmla="*/ 9276031 w 11904055"/>
              <a:gd name="connsiteY46" fmla="*/ 3602352 h 3602353"/>
              <a:gd name="connsiteX47" fmla="*/ 8415095 w 11904055"/>
              <a:gd name="connsiteY47" fmla="*/ 3602352 h 3602353"/>
              <a:gd name="connsiteX48" fmla="*/ 10235167 w 11904055"/>
              <a:gd name="connsiteY48" fmla="*/ 1221231 h 3602353"/>
              <a:gd name="connsiteX49" fmla="*/ 10527184 w 11904055"/>
              <a:gd name="connsiteY49" fmla="*/ 1087492 h 3602353"/>
              <a:gd name="connsiteX50" fmla="*/ 4425492 w 11904055"/>
              <a:gd name="connsiteY50" fmla="*/ 821528 h 3602353"/>
              <a:gd name="connsiteX51" fmla="*/ 4612880 w 11904055"/>
              <a:gd name="connsiteY51" fmla="*/ 891246 h 3602353"/>
              <a:gd name="connsiteX52" fmla="*/ 4676903 w 11904055"/>
              <a:gd name="connsiteY52" fmla="*/ 1370650 h 3602353"/>
              <a:gd name="connsiteX53" fmla="*/ 2971045 w 11904055"/>
              <a:gd name="connsiteY53" fmla="*/ 3602352 h 3602353"/>
              <a:gd name="connsiteX54" fmla="*/ 2228075 w 11904055"/>
              <a:gd name="connsiteY54" fmla="*/ 3602352 h 3602353"/>
              <a:gd name="connsiteX55" fmla="*/ 2235176 w 11904055"/>
              <a:gd name="connsiteY55" fmla="*/ 3482988 h 3602353"/>
              <a:gd name="connsiteX56" fmla="*/ 2294666 w 11904055"/>
              <a:gd name="connsiteY56" fmla="*/ 3360904 h 3602353"/>
              <a:gd name="connsiteX57" fmla="*/ 4133476 w 11904055"/>
              <a:gd name="connsiteY57" fmla="*/ 955268 h 3602353"/>
              <a:gd name="connsiteX58" fmla="*/ 4425492 w 11904055"/>
              <a:gd name="connsiteY58" fmla="*/ 821528 h 3602353"/>
              <a:gd name="connsiteX59" fmla="*/ 5787281 w 11904055"/>
              <a:gd name="connsiteY59" fmla="*/ 372647 h 3602353"/>
              <a:gd name="connsiteX60" fmla="*/ 5974669 w 11904055"/>
              <a:gd name="connsiteY60" fmla="*/ 442365 h 3602353"/>
              <a:gd name="connsiteX61" fmla="*/ 6038692 w 11904055"/>
              <a:gd name="connsiteY61" fmla="*/ 921770 h 3602353"/>
              <a:gd name="connsiteX62" fmla="*/ 3989720 w 11904055"/>
              <a:gd name="connsiteY62" fmla="*/ 3602352 h 3602353"/>
              <a:gd name="connsiteX63" fmla="*/ 3227852 w 11904055"/>
              <a:gd name="connsiteY63" fmla="*/ 3602353 h 3602353"/>
              <a:gd name="connsiteX64" fmla="*/ 3233358 w 11904055"/>
              <a:gd name="connsiteY64" fmla="*/ 3509800 h 3602353"/>
              <a:gd name="connsiteX65" fmla="*/ 3292848 w 11904055"/>
              <a:gd name="connsiteY65" fmla="*/ 3387715 h 3602353"/>
              <a:gd name="connsiteX66" fmla="*/ 5495264 w 11904055"/>
              <a:gd name="connsiteY66" fmla="*/ 506388 h 3602353"/>
              <a:gd name="connsiteX67" fmla="*/ 5787281 w 11904055"/>
              <a:gd name="connsiteY67" fmla="*/ 372647 h 3602353"/>
              <a:gd name="connsiteX68" fmla="*/ 6896315 w 11904055"/>
              <a:gd name="connsiteY68" fmla="*/ 289347 h 3602353"/>
              <a:gd name="connsiteX69" fmla="*/ 7083704 w 11904055"/>
              <a:gd name="connsiteY69" fmla="*/ 359064 h 3602353"/>
              <a:gd name="connsiteX70" fmla="*/ 7147725 w 11904055"/>
              <a:gd name="connsiteY70" fmla="*/ 838469 h 3602353"/>
              <a:gd name="connsiteX71" fmla="*/ 5035081 w 11904055"/>
              <a:gd name="connsiteY71" fmla="*/ 3602353 h 3602353"/>
              <a:gd name="connsiteX72" fmla="*/ 4174147 w 11904055"/>
              <a:gd name="connsiteY72" fmla="*/ 3602352 h 3602353"/>
              <a:gd name="connsiteX73" fmla="*/ 6604298 w 11904055"/>
              <a:gd name="connsiteY73" fmla="*/ 423088 h 3602353"/>
              <a:gd name="connsiteX74" fmla="*/ 6896315 w 11904055"/>
              <a:gd name="connsiteY74" fmla="*/ 289347 h 3602353"/>
              <a:gd name="connsiteX75" fmla="*/ 8134781 w 11904055"/>
              <a:gd name="connsiteY75" fmla="*/ 587 h 3602353"/>
              <a:gd name="connsiteX76" fmla="*/ 8322169 w 11904055"/>
              <a:gd name="connsiteY76" fmla="*/ 70304 h 3602353"/>
              <a:gd name="connsiteX77" fmla="*/ 8386192 w 11904055"/>
              <a:gd name="connsiteY77" fmla="*/ 549710 h 3602353"/>
              <a:gd name="connsiteX78" fmla="*/ 6052827 w 11904055"/>
              <a:gd name="connsiteY78" fmla="*/ 3602352 h 3602353"/>
              <a:gd name="connsiteX79" fmla="*/ 5191892 w 11904055"/>
              <a:gd name="connsiteY79" fmla="*/ 3602352 h 3602353"/>
              <a:gd name="connsiteX80" fmla="*/ 7842765 w 11904055"/>
              <a:gd name="connsiteY80" fmla="*/ 134328 h 3602353"/>
              <a:gd name="connsiteX81" fmla="*/ 8134781 w 11904055"/>
              <a:gd name="connsiteY81" fmla="*/ 587 h 3602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11904055" h="3602353">
                <a:moveTo>
                  <a:pt x="11582341" y="2503750"/>
                </a:moveTo>
                <a:cubicBezTo>
                  <a:pt x="11648102" y="2507602"/>
                  <a:pt x="11713456" y="2530454"/>
                  <a:pt x="11769730" y="2573468"/>
                </a:cubicBezTo>
                <a:cubicBezTo>
                  <a:pt x="11919793" y="2688173"/>
                  <a:pt x="11948456" y="2902810"/>
                  <a:pt x="11833752" y="3052873"/>
                </a:cubicBezTo>
                <a:lnTo>
                  <a:pt x="11413744" y="3602352"/>
                </a:lnTo>
                <a:lnTo>
                  <a:pt x="10552808" y="3602352"/>
                </a:lnTo>
                <a:lnTo>
                  <a:pt x="11290325" y="2637490"/>
                </a:lnTo>
                <a:cubicBezTo>
                  <a:pt x="11362015" y="2543701"/>
                  <a:pt x="11472742" y="2497333"/>
                  <a:pt x="11582341" y="2503750"/>
                </a:cubicBezTo>
                <a:close/>
                <a:moveTo>
                  <a:pt x="10782012" y="2174396"/>
                </a:moveTo>
                <a:cubicBezTo>
                  <a:pt x="10847772" y="2178246"/>
                  <a:pt x="10913126" y="2201099"/>
                  <a:pt x="10969399" y="2244113"/>
                </a:cubicBezTo>
                <a:cubicBezTo>
                  <a:pt x="11119462" y="2358818"/>
                  <a:pt x="11148126" y="2573455"/>
                  <a:pt x="11033422" y="2723518"/>
                </a:cubicBezTo>
                <a:lnTo>
                  <a:pt x="10361662" y="3602352"/>
                </a:lnTo>
                <a:lnTo>
                  <a:pt x="9500727" y="3602352"/>
                </a:lnTo>
                <a:lnTo>
                  <a:pt x="10489995" y="2308135"/>
                </a:lnTo>
                <a:cubicBezTo>
                  <a:pt x="10561685" y="2214346"/>
                  <a:pt x="10672411" y="2167978"/>
                  <a:pt x="10782012" y="2174396"/>
                </a:cubicBezTo>
                <a:close/>
                <a:moveTo>
                  <a:pt x="1691966" y="1637118"/>
                </a:moveTo>
                <a:cubicBezTo>
                  <a:pt x="1757726" y="1640968"/>
                  <a:pt x="1823080" y="1663822"/>
                  <a:pt x="1879354" y="1706836"/>
                </a:cubicBezTo>
                <a:cubicBezTo>
                  <a:pt x="2029417" y="1821540"/>
                  <a:pt x="2058080" y="2036178"/>
                  <a:pt x="1943376" y="2186241"/>
                </a:cubicBezTo>
                <a:lnTo>
                  <a:pt x="860935" y="3602352"/>
                </a:lnTo>
                <a:lnTo>
                  <a:pt x="0" y="3602352"/>
                </a:lnTo>
                <a:lnTo>
                  <a:pt x="0" y="3602351"/>
                </a:lnTo>
                <a:lnTo>
                  <a:pt x="1399949" y="1770858"/>
                </a:lnTo>
                <a:cubicBezTo>
                  <a:pt x="1471639" y="1677069"/>
                  <a:pt x="1582366" y="1630701"/>
                  <a:pt x="1691966" y="1637118"/>
                </a:cubicBezTo>
                <a:close/>
                <a:moveTo>
                  <a:pt x="8108140" y="1412767"/>
                </a:moveTo>
                <a:cubicBezTo>
                  <a:pt x="8173900" y="1416618"/>
                  <a:pt x="8239254" y="1439471"/>
                  <a:pt x="8295528" y="1482484"/>
                </a:cubicBezTo>
                <a:cubicBezTo>
                  <a:pt x="8445591" y="1597188"/>
                  <a:pt x="8474254" y="1811827"/>
                  <a:pt x="8359550" y="1961890"/>
                </a:cubicBezTo>
                <a:lnTo>
                  <a:pt x="7105620" y="3602352"/>
                </a:lnTo>
                <a:lnTo>
                  <a:pt x="6244685" y="3602352"/>
                </a:lnTo>
                <a:lnTo>
                  <a:pt x="7816123" y="1546506"/>
                </a:lnTo>
                <a:cubicBezTo>
                  <a:pt x="7887814" y="1452716"/>
                  <a:pt x="7998540" y="1406349"/>
                  <a:pt x="8108140" y="1412767"/>
                </a:cubicBezTo>
                <a:close/>
                <a:moveTo>
                  <a:pt x="9385014" y="1161427"/>
                </a:moveTo>
                <a:cubicBezTo>
                  <a:pt x="9450774" y="1165277"/>
                  <a:pt x="9516128" y="1188130"/>
                  <a:pt x="9572402" y="1231145"/>
                </a:cubicBezTo>
                <a:cubicBezTo>
                  <a:pt x="9722465" y="1345849"/>
                  <a:pt x="9751129" y="1560486"/>
                  <a:pt x="9636423" y="1710549"/>
                </a:cubicBezTo>
                <a:lnTo>
                  <a:pt x="8190375" y="3602352"/>
                </a:lnTo>
                <a:lnTo>
                  <a:pt x="7329441" y="3602352"/>
                </a:lnTo>
                <a:lnTo>
                  <a:pt x="9092997" y="1295167"/>
                </a:lnTo>
                <a:cubicBezTo>
                  <a:pt x="9164687" y="1201377"/>
                  <a:pt x="9275414" y="1155009"/>
                  <a:pt x="9385014" y="1161427"/>
                </a:cubicBezTo>
                <a:close/>
                <a:moveTo>
                  <a:pt x="3104652" y="1140248"/>
                </a:moveTo>
                <a:cubicBezTo>
                  <a:pt x="3170412" y="1144098"/>
                  <a:pt x="3235766" y="1166952"/>
                  <a:pt x="3292040" y="1209966"/>
                </a:cubicBezTo>
                <a:cubicBezTo>
                  <a:pt x="3442103" y="1324671"/>
                  <a:pt x="3470767" y="1539308"/>
                  <a:pt x="3356063" y="1689371"/>
                </a:cubicBezTo>
                <a:lnTo>
                  <a:pt x="1893826" y="3602352"/>
                </a:lnTo>
                <a:lnTo>
                  <a:pt x="1032889" y="3602352"/>
                </a:lnTo>
                <a:lnTo>
                  <a:pt x="2812635" y="1273988"/>
                </a:lnTo>
                <a:cubicBezTo>
                  <a:pt x="2884326" y="1180199"/>
                  <a:pt x="2995052" y="1133831"/>
                  <a:pt x="3104652" y="1140248"/>
                </a:cubicBezTo>
                <a:close/>
                <a:moveTo>
                  <a:pt x="10527184" y="1087492"/>
                </a:moveTo>
                <a:cubicBezTo>
                  <a:pt x="10592944" y="1091342"/>
                  <a:pt x="10658298" y="1114195"/>
                  <a:pt x="10714572" y="1157209"/>
                </a:cubicBezTo>
                <a:cubicBezTo>
                  <a:pt x="10864635" y="1271913"/>
                  <a:pt x="10893299" y="1486551"/>
                  <a:pt x="10778593" y="1636614"/>
                </a:cubicBezTo>
                <a:lnTo>
                  <a:pt x="9276031" y="3602352"/>
                </a:lnTo>
                <a:lnTo>
                  <a:pt x="8415095" y="3602352"/>
                </a:lnTo>
                <a:lnTo>
                  <a:pt x="10235167" y="1221231"/>
                </a:lnTo>
                <a:cubicBezTo>
                  <a:pt x="10306857" y="1127442"/>
                  <a:pt x="10417583" y="1081074"/>
                  <a:pt x="10527184" y="1087492"/>
                </a:cubicBezTo>
                <a:close/>
                <a:moveTo>
                  <a:pt x="4425492" y="821528"/>
                </a:moveTo>
                <a:cubicBezTo>
                  <a:pt x="4491251" y="825379"/>
                  <a:pt x="4556607" y="848231"/>
                  <a:pt x="4612880" y="891246"/>
                </a:cubicBezTo>
                <a:cubicBezTo>
                  <a:pt x="4762943" y="1005950"/>
                  <a:pt x="4791607" y="1220588"/>
                  <a:pt x="4676903" y="1370650"/>
                </a:cubicBezTo>
                <a:lnTo>
                  <a:pt x="2971045" y="3602352"/>
                </a:lnTo>
                <a:lnTo>
                  <a:pt x="2228075" y="3602352"/>
                </a:lnTo>
                <a:lnTo>
                  <a:pt x="2235176" y="3482988"/>
                </a:lnTo>
                <a:cubicBezTo>
                  <a:pt x="2246274" y="3439971"/>
                  <a:pt x="2265990" y="3398420"/>
                  <a:pt x="2294666" y="3360904"/>
                </a:cubicBezTo>
                <a:lnTo>
                  <a:pt x="4133476" y="955268"/>
                </a:lnTo>
                <a:cubicBezTo>
                  <a:pt x="4205166" y="861479"/>
                  <a:pt x="4315892" y="815111"/>
                  <a:pt x="4425492" y="821528"/>
                </a:cubicBezTo>
                <a:close/>
                <a:moveTo>
                  <a:pt x="5787281" y="372647"/>
                </a:moveTo>
                <a:cubicBezTo>
                  <a:pt x="5853041" y="376498"/>
                  <a:pt x="5918396" y="399351"/>
                  <a:pt x="5974669" y="442365"/>
                </a:cubicBezTo>
                <a:cubicBezTo>
                  <a:pt x="6124732" y="557070"/>
                  <a:pt x="6153396" y="771707"/>
                  <a:pt x="6038692" y="921770"/>
                </a:cubicBezTo>
                <a:lnTo>
                  <a:pt x="3989720" y="3602352"/>
                </a:lnTo>
                <a:lnTo>
                  <a:pt x="3227852" y="3602353"/>
                </a:lnTo>
                <a:lnTo>
                  <a:pt x="3233358" y="3509800"/>
                </a:lnTo>
                <a:cubicBezTo>
                  <a:pt x="3244456" y="3466782"/>
                  <a:pt x="3264173" y="3425231"/>
                  <a:pt x="3292848" y="3387715"/>
                </a:cubicBezTo>
                <a:lnTo>
                  <a:pt x="5495264" y="506388"/>
                </a:lnTo>
                <a:cubicBezTo>
                  <a:pt x="5566956" y="412598"/>
                  <a:pt x="5677682" y="366230"/>
                  <a:pt x="5787281" y="372647"/>
                </a:cubicBezTo>
                <a:close/>
                <a:moveTo>
                  <a:pt x="6896315" y="289347"/>
                </a:moveTo>
                <a:cubicBezTo>
                  <a:pt x="6962075" y="293197"/>
                  <a:pt x="7027430" y="316050"/>
                  <a:pt x="7083704" y="359064"/>
                </a:cubicBezTo>
                <a:cubicBezTo>
                  <a:pt x="7233766" y="473768"/>
                  <a:pt x="7262430" y="688406"/>
                  <a:pt x="7147725" y="838469"/>
                </a:cubicBezTo>
                <a:lnTo>
                  <a:pt x="5035081" y="3602353"/>
                </a:lnTo>
                <a:lnTo>
                  <a:pt x="4174147" y="3602352"/>
                </a:lnTo>
                <a:lnTo>
                  <a:pt x="6604298" y="423088"/>
                </a:lnTo>
                <a:cubicBezTo>
                  <a:pt x="6675989" y="329298"/>
                  <a:pt x="6786715" y="282930"/>
                  <a:pt x="6896315" y="289347"/>
                </a:cubicBezTo>
                <a:close/>
                <a:moveTo>
                  <a:pt x="8134781" y="587"/>
                </a:moveTo>
                <a:cubicBezTo>
                  <a:pt x="8200542" y="4437"/>
                  <a:pt x="8265896" y="27291"/>
                  <a:pt x="8322169" y="70304"/>
                </a:cubicBezTo>
                <a:cubicBezTo>
                  <a:pt x="8472232" y="185009"/>
                  <a:pt x="8500896" y="399647"/>
                  <a:pt x="8386192" y="549710"/>
                </a:cubicBezTo>
                <a:lnTo>
                  <a:pt x="6052827" y="3602352"/>
                </a:lnTo>
                <a:lnTo>
                  <a:pt x="5191892" y="3602352"/>
                </a:lnTo>
                <a:lnTo>
                  <a:pt x="7842765" y="134328"/>
                </a:lnTo>
                <a:cubicBezTo>
                  <a:pt x="7914455" y="40538"/>
                  <a:pt x="8025182" y="-5830"/>
                  <a:pt x="8134781" y="587"/>
                </a:cubicBez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818380279"/>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userDrawn="1">
  <p:cSld name="35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a16="http://schemas.microsoft.com/office/drawing/2014/main" xmlns="" id="{E69FBFC8-EC0E-4E14-905F-2E4D84D4D4BA}"/>
              </a:ext>
            </a:extLst>
          </p:cNvPr>
          <p:cNvSpPr/>
          <p:nvPr userDrawn="1"/>
        </p:nvSpPr>
        <p:spPr>
          <a:xfrm>
            <a:off x="0" y="0"/>
            <a:ext cx="6096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 name="그림 개체 틀 8">
            <a:extLst>
              <a:ext uri="{FF2B5EF4-FFF2-40B4-BE49-F238E27FC236}">
                <a16:creationId xmlns:a16="http://schemas.microsoft.com/office/drawing/2014/main" xmlns="" id="{AAF3D6DC-4A0E-4BCA-9639-615F1AC5895F}"/>
              </a:ext>
            </a:extLst>
          </p:cNvPr>
          <p:cNvSpPr>
            <a:spLocks noGrp="1"/>
          </p:cNvSpPr>
          <p:nvPr>
            <p:ph type="pic" sz="quarter" idx="10" hasCustomPrompt="1"/>
          </p:nvPr>
        </p:nvSpPr>
        <p:spPr>
          <a:xfrm>
            <a:off x="635726" y="642257"/>
            <a:ext cx="10920548" cy="5573486"/>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1673598"/>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4.xml><?xml version="1.0" encoding="utf-8"?>
<p:sldLayout xmlns:a="http://schemas.openxmlformats.org/drawingml/2006/main" xmlns:r="http://schemas.openxmlformats.org/officeDocument/2006/relationships" xmlns:p="http://schemas.openxmlformats.org/presentationml/2006/main" userDrawn="1">
  <p:cSld name="37_Images &amp; Contents Layout">
    <p:spTree>
      <p:nvGrpSpPr>
        <p:cNvPr id="1" name=""/>
        <p:cNvGrpSpPr/>
        <p:nvPr/>
      </p:nvGrpSpPr>
      <p:grpSpPr>
        <a:xfrm>
          <a:off x="0" y="0"/>
          <a:ext cx="0" cy="0"/>
          <a:chOff x="0" y="0"/>
          <a:chExt cx="0" cy="0"/>
        </a:xfrm>
      </p:grpSpPr>
      <p:sp>
        <p:nvSpPr>
          <p:cNvPr id="2" name="그림 개체 틀 5">
            <a:extLst>
              <a:ext uri="{FF2B5EF4-FFF2-40B4-BE49-F238E27FC236}">
                <a16:creationId xmlns:a16="http://schemas.microsoft.com/office/drawing/2014/main" xmlns="" id="{67539AF6-5D49-44B8-BBE5-89EA831A4873}"/>
              </a:ext>
            </a:extLst>
          </p:cNvPr>
          <p:cNvSpPr>
            <a:spLocks noGrp="1"/>
          </p:cNvSpPr>
          <p:nvPr>
            <p:ph type="pic" sz="quarter" idx="12" hasCustomPrompt="1"/>
          </p:nvPr>
        </p:nvSpPr>
        <p:spPr>
          <a:xfrm>
            <a:off x="2038350" y="0"/>
            <a:ext cx="4057650"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직사각형 2">
            <a:extLst>
              <a:ext uri="{FF2B5EF4-FFF2-40B4-BE49-F238E27FC236}">
                <a16:creationId xmlns:a16="http://schemas.microsoft.com/office/drawing/2014/main" xmlns="" id="{4DAB0763-12DF-41B9-B692-22FB8DB24B15}"/>
              </a:ext>
            </a:extLst>
          </p:cNvPr>
          <p:cNvSpPr/>
          <p:nvPr userDrawn="1"/>
        </p:nvSpPr>
        <p:spPr>
          <a:xfrm>
            <a:off x="0" y="0"/>
            <a:ext cx="20383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796314200"/>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5.xml><?xml version="1.0" encoding="utf-8"?>
<p:sldLayout xmlns:a="http://schemas.openxmlformats.org/drawingml/2006/main" xmlns:r="http://schemas.openxmlformats.org/officeDocument/2006/relationships" xmlns:p="http://schemas.openxmlformats.org/presentationml/2006/main" userDrawn="1">
  <p:cSld name="27_Images &amp; Contents Layout">
    <p:spTree>
      <p:nvGrpSpPr>
        <p:cNvPr id="1" name=""/>
        <p:cNvGrpSpPr/>
        <p:nvPr/>
      </p:nvGrpSpPr>
      <p:grpSpPr>
        <a:xfrm>
          <a:off x="0" y="0"/>
          <a:ext cx="0" cy="0"/>
          <a:chOff x="0" y="0"/>
          <a:chExt cx="0" cy="0"/>
        </a:xfrm>
      </p:grpSpPr>
      <p:sp>
        <p:nvSpPr>
          <p:cNvPr id="2" name="Picture Placeholder 2">
            <a:extLst>
              <a:ext uri="{FF2B5EF4-FFF2-40B4-BE49-F238E27FC236}">
                <a16:creationId xmlns:a16="http://schemas.microsoft.com/office/drawing/2014/main" xmlns="" id="{16EE34E5-ADA6-4EE7-BC24-98C8E9A86B83}"/>
              </a:ext>
            </a:extLst>
          </p:cNvPr>
          <p:cNvSpPr>
            <a:spLocks noGrp="1"/>
          </p:cNvSpPr>
          <p:nvPr>
            <p:ph type="pic" idx="13" hasCustomPrompt="1"/>
          </p:nvPr>
        </p:nvSpPr>
        <p:spPr>
          <a:xfrm>
            <a:off x="661852" y="653142"/>
            <a:ext cx="4454434"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 name="Picture Placeholder 2">
            <a:extLst>
              <a:ext uri="{FF2B5EF4-FFF2-40B4-BE49-F238E27FC236}">
                <a16:creationId xmlns:a16="http://schemas.microsoft.com/office/drawing/2014/main" xmlns="" id="{6FDE143D-2918-4056-AC94-92DF81A575B9}"/>
              </a:ext>
            </a:extLst>
          </p:cNvPr>
          <p:cNvSpPr>
            <a:spLocks noGrp="1"/>
          </p:cNvSpPr>
          <p:nvPr>
            <p:ph type="pic" idx="14" hasCustomPrompt="1"/>
          </p:nvPr>
        </p:nvSpPr>
        <p:spPr>
          <a:xfrm>
            <a:off x="3705502" y="2576900"/>
            <a:ext cx="4454434"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4" name="Picture Placeholder 2">
            <a:extLst>
              <a:ext uri="{FF2B5EF4-FFF2-40B4-BE49-F238E27FC236}">
                <a16:creationId xmlns:a16="http://schemas.microsoft.com/office/drawing/2014/main" xmlns="" id="{1334882F-9259-4D67-9996-302AE17E5F75}"/>
              </a:ext>
            </a:extLst>
          </p:cNvPr>
          <p:cNvSpPr>
            <a:spLocks noGrp="1"/>
          </p:cNvSpPr>
          <p:nvPr>
            <p:ph type="pic" idx="15" hasCustomPrompt="1"/>
          </p:nvPr>
        </p:nvSpPr>
        <p:spPr>
          <a:xfrm>
            <a:off x="2183677" y="4500658"/>
            <a:ext cx="4454434"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45369996"/>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1756233"/>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6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762436151"/>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431371" y="164638"/>
            <a:ext cx="11760629" cy="768085"/>
          </a:xfrm>
          <a:prstGeom prst="rect">
            <a:avLst/>
          </a:prstGeom>
        </p:spPr>
        <p:txBody>
          <a:bodyPr anchor="ctr"/>
          <a:lstStyle>
            <a:lvl1pPr marL="0" indent="0" algn="l">
              <a:buNone/>
              <a:defRPr sz="48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431371" y="932723"/>
            <a:ext cx="11760629" cy="384043"/>
          </a:xfrm>
          <a:prstGeom prst="rect">
            <a:avLst/>
          </a:prstGeom>
        </p:spPr>
        <p:txBody>
          <a:bodyPr anchor="ctr"/>
          <a:lstStyle>
            <a:lvl1pPr marL="0" indent="0" algn="l">
              <a:buNone/>
              <a:defRPr sz="1600" b="0" baseline="0">
                <a:solidFill>
                  <a:schemeClr val="bg1"/>
                </a:solidFill>
                <a:latin typeface="+mn-lt"/>
                <a:cs typeface="Arial" pitchFamily="34" charset="0"/>
              </a:defRPr>
            </a:lvl1pPr>
          </a:lstStyle>
          <a:p>
            <a:pPr lvl="0"/>
            <a:r>
              <a:rPr lang="en-US" altLang="ko-KR" dirty="0"/>
              <a:t>Insert the title of your subtitle Here</a:t>
            </a:r>
          </a:p>
        </p:txBody>
      </p:sp>
      <p:sp>
        <p:nvSpPr>
          <p:cNvPr id="2" name="직사각형 1">
            <a:extLst>
              <a:ext uri="{FF2B5EF4-FFF2-40B4-BE49-F238E27FC236}">
                <a16:creationId xmlns:a16="http://schemas.microsoft.com/office/drawing/2014/main" xmlns="" id="{97845489-B228-40CA-99BD-CBA41EE6F99E}"/>
              </a:ext>
            </a:extLst>
          </p:cNvPr>
          <p:cNvSpPr/>
          <p:nvPr userDrawn="1"/>
        </p:nvSpPr>
        <p:spPr>
          <a:xfrm>
            <a:off x="0" y="1412776"/>
            <a:ext cx="12192000" cy="54452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p14="http://schemas.microsoft.com/office/powerpoint/2010/main" val="3230200263"/>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2159563" y="164638"/>
            <a:ext cx="10032437" cy="768085"/>
          </a:xfrm>
          <a:prstGeom prst="rect">
            <a:avLst/>
          </a:prstGeom>
        </p:spPr>
        <p:txBody>
          <a:bodyPr anchor="ctr"/>
          <a:lstStyle>
            <a:lvl1pPr marL="0" indent="0" algn="l">
              <a:buNone/>
              <a:defRPr sz="48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2159563" y="932723"/>
            <a:ext cx="10032437" cy="384043"/>
          </a:xfrm>
          <a:prstGeom prst="rect">
            <a:avLst/>
          </a:prstGeom>
        </p:spPr>
        <p:txBody>
          <a:bodyPr anchor="ctr"/>
          <a:lstStyle>
            <a:lvl1pPr marL="0" indent="0" algn="l">
              <a:buNone/>
              <a:defRPr sz="16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202154774"/>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1_Images and Conten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4751851" y="836712"/>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0" hasCustomPrompt="1"/>
          </p:nvPr>
        </p:nvSpPr>
        <p:spPr>
          <a:xfrm>
            <a:off x="4751851" y="2708920"/>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1" hasCustomPrompt="1"/>
          </p:nvPr>
        </p:nvSpPr>
        <p:spPr>
          <a:xfrm>
            <a:off x="4751851" y="4581128"/>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2248913578"/>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4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0" y="0"/>
            <a:ext cx="12192000" cy="6858000"/>
          </a:xfrm>
          <a:prstGeom prst="rect">
            <a:avLst/>
          </a:prstGeom>
          <a:solidFill>
            <a:schemeClr val="bg1">
              <a:lumMod val="95000"/>
            </a:schemeClr>
          </a:solidFill>
        </p:spPr>
        <p:txBody>
          <a:bodyPr tIns="540000" anchor="t"/>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016070396"/>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5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3311691" y="404664"/>
            <a:ext cx="2592288" cy="604867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6235700" y="404664"/>
            <a:ext cx="2592288" cy="604867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180098504"/>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2_Images and Contents Layout">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5663952" y="452670"/>
            <a:ext cx="2592288" cy="595266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3" hasCustomPrompt="1"/>
          </p:nvPr>
        </p:nvSpPr>
        <p:spPr>
          <a:xfrm>
            <a:off x="8592598" y="3699875"/>
            <a:ext cx="3072021" cy="270545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4" hasCustomPrompt="1"/>
          </p:nvPr>
        </p:nvSpPr>
        <p:spPr>
          <a:xfrm>
            <a:off x="527382" y="3699875"/>
            <a:ext cx="4800213" cy="270545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921046226"/>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3_Images and Contents Layout">
    <p:spTree>
      <p:nvGrpSpPr>
        <p:cNvPr id="1" name=""/>
        <p:cNvGrpSpPr/>
        <p:nvPr/>
      </p:nvGrpSpPr>
      <p:grpSpPr>
        <a:xfrm>
          <a:off x="0" y="0"/>
          <a:ext cx="0" cy="0"/>
          <a:chOff x="0" y="0"/>
          <a:chExt cx="0" cy="0"/>
        </a:xfrm>
      </p:grpSpPr>
      <p:sp>
        <p:nvSpPr>
          <p:cNvPr id="7" name="Right Triangle 6"/>
          <p:cNvSpPr/>
          <p:nvPr userDrawn="1"/>
        </p:nvSpPr>
        <p:spPr>
          <a:xfrm rot="10800000">
            <a:off x="9072000" y="1"/>
            <a:ext cx="3120000" cy="31200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8" name="Picture Placeholder 2"/>
          <p:cNvSpPr>
            <a:spLocks noGrp="1"/>
          </p:cNvSpPr>
          <p:nvPr>
            <p:ph type="pic" idx="1" hasCustomPrompt="1"/>
          </p:nvPr>
        </p:nvSpPr>
        <p:spPr>
          <a:xfrm>
            <a:off x="7232793" y="38205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0" hasCustomPrompt="1"/>
          </p:nvPr>
        </p:nvSpPr>
        <p:spPr>
          <a:xfrm>
            <a:off x="5680968" y="196902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2" name="Picture Placeholder 2"/>
          <p:cNvSpPr>
            <a:spLocks noGrp="1"/>
          </p:cNvSpPr>
          <p:nvPr>
            <p:ph type="pic" idx="11" hasCustomPrompt="1"/>
          </p:nvPr>
        </p:nvSpPr>
        <p:spPr>
          <a:xfrm>
            <a:off x="7232793" y="3550411"/>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3" name="Picture Placeholder 2"/>
          <p:cNvSpPr>
            <a:spLocks noGrp="1"/>
          </p:cNvSpPr>
          <p:nvPr>
            <p:ph type="pic" idx="12" hasCustomPrompt="1"/>
          </p:nvPr>
        </p:nvSpPr>
        <p:spPr>
          <a:xfrm>
            <a:off x="8784619" y="196902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4" name="Right Triangle 13"/>
          <p:cNvSpPr/>
          <p:nvPr userDrawn="1"/>
        </p:nvSpPr>
        <p:spPr>
          <a:xfrm>
            <a:off x="0" y="3738000"/>
            <a:ext cx="3120000" cy="31200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p14="http://schemas.microsoft.com/office/powerpoint/2010/main" val="1343259795"/>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6_Images and Contents Layout">
    <p:spTree>
      <p:nvGrpSpPr>
        <p:cNvPr id="1" name=""/>
        <p:cNvGrpSpPr/>
        <p:nvPr/>
      </p:nvGrpSpPr>
      <p:grpSpPr>
        <a:xfrm>
          <a:off x="0" y="0"/>
          <a:ext cx="0" cy="0"/>
          <a:chOff x="0" y="0"/>
          <a:chExt cx="0" cy="0"/>
        </a:xfrm>
      </p:grpSpPr>
      <p:sp>
        <p:nvSpPr>
          <p:cNvPr id="5" name="Picture Placeholder 2"/>
          <p:cNvSpPr>
            <a:spLocks noGrp="1"/>
          </p:cNvSpPr>
          <p:nvPr>
            <p:ph type="pic" idx="14" hasCustomPrompt="1"/>
          </p:nvPr>
        </p:nvSpPr>
        <p:spPr>
          <a:xfrm>
            <a:off x="3455925" y="0"/>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6" hasCustomPrompt="1"/>
          </p:nvPr>
        </p:nvSpPr>
        <p:spPr>
          <a:xfrm>
            <a:off x="6336245" y="0"/>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7" hasCustomPrompt="1"/>
          </p:nvPr>
        </p:nvSpPr>
        <p:spPr>
          <a:xfrm>
            <a:off x="9216565" y="0"/>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8" hasCustomPrompt="1"/>
          </p:nvPr>
        </p:nvSpPr>
        <p:spPr>
          <a:xfrm>
            <a:off x="3455925" y="4539627"/>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9" hasCustomPrompt="1"/>
          </p:nvPr>
        </p:nvSpPr>
        <p:spPr>
          <a:xfrm>
            <a:off x="6336245" y="4539627"/>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2" name="Picture Placeholder 2"/>
          <p:cNvSpPr>
            <a:spLocks noGrp="1"/>
          </p:cNvSpPr>
          <p:nvPr>
            <p:ph type="pic" idx="20" hasCustomPrompt="1"/>
          </p:nvPr>
        </p:nvSpPr>
        <p:spPr>
          <a:xfrm>
            <a:off x="9216565" y="4539627"/>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310336893"/>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7_Images and Conten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6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
        <p:nvSpPr>
          <p:cNvPr id="5" name="Rectangle 4"/>
          <p:cNvSpPr/>
          <p:nvPr userDrawn="1"/>
        </p:nvSpPr>
        <p:spPr>
          <a:xfrm>
            <a:off x="0" y="3717032"/>
            <a:ext cx="12192000" cy="31409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black">
                  <a:lumMod val="75000"/>
                  <a:lumOff val="25000"/>
                </a:prstClr>
              </a:solidFill>
            </a:endParaRPr>
          </a:p>
        </p:txBody>
      </p:sp>
      <p:pic>
        <p:nvPicPr>
          <p:cNvPr id="6" name="Picture 2" descr="D:\Fullppt\005-PNG이미지\노트북.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847862" y="1460500"/>
            <a:ext cx="8015881" cy="4077011"/>
          </a:xfrm>
          <a:prstGeom prst="rect">
            <a:avLst/>
          </a:prstGeom>
          <a:noFill/>
          <a:extLst>
            <a:ext uri="{909E8E84-426E-40DD-AFC4-6F175D3DCCD1}">
              <a14:hiddenFill xmlns:a14="http://schemas.microsoft.com/office/drawing/2010/main">
                <a:solidFill>
                  <a:srgbClr val="FFFFFF"/>
                </a:solidFill>
              </a14:hiddenFill>
            </a:ext>
          </a:extLst>
        </p:spPr>
      </p:pic>
      <p:sp>
        <p:nvSpPr>
          <p:cNvPr id="7" name="Picture Placeholder 2"/>
          <p:cNvSpPr>
            <a:spLocks noGrp="1"/>
          </p:cNvSpPr>
          <p:nvPr>
            <p:ph type="pic" idx="1" hasCustomPrompt="1"/>
          </p:nvPr>
        </p:nvSpPr>
        <p:spPr>
          <a:xfrm>
            <a:off x="7044605" y="1988841"/>
            <a:ext cx="3778671" cy="28189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016344787"/>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Images and Contents Layout">
    <p:bg>
      <p:bgPr>
        <a:solidFill>
          <a:schemeClr val="accent2"/>
        </a:solid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600" b="0" baseline="0">
                <a:solidFill>
                  <a:schemeClr val="bg1"/>
                </a:solidFill>
                <a:latin typeface="+mn-lt"/>
                <a:cs typeface="Arial" pitchFamily="34" charset="0"/>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15413" y="1715136"/>
            <a:ext cx="4896544"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5" y="1929043"/>
            <a:ext cx="4433516" cy="3098392"/>
          </a:xfrm>
          <a:prstGeom prst="rect">
            <a:avLst/>
          </a:prstGeom>
          <a:solidFill>
            <a:schemeClr val="bg1">
              <a:lumMod val="95000"/>
            </a:schemeClr>
          </a:solidFill>
        </p:spPr>
        <p:txBody>
          <a:bodyPr anchor="ctr"/>
          <a:lstStyle>
            <a:lvl1pPr marL="0" indent="0" algn="ctr">
              <a:buNone/>
              <a:defRPr sz="1867" baseline="0">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3041185622"/>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8_Images and Contents Layout">
    <p:spTree>
      <p:nvGrpSpPr>
        <p:cNvPr id="1" name=""/>
        <p:cNvGrpSpPr/>
        <p:nvPr/>
      </p:nvGrpSpPr>
      <p:grpSpPr>
        <a:xfrm>
          <a:off x="0" y="0"/>
          <a:ext cx="0" cy="0"/>
          <a:chOff x="0" y="0"/>
          <a:chExt cx="0" cy="0"/>
        </a:xfrm>
      </p:grpSpPr>
      <p:sp>
        <p:nvSpPr>
          <p:cNvPr id="5" name="Rectangle 4"/>
          <p:cNvSpPr/>
          <p:nvPr userDrawn="1"/>
        </p:nvSpPr>
        <p:spPr>
          <a:xfrm>
            <a:off x="6096000" y="0"/>
            <a:ext cx="6096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grpSp>
        <p:nvGrpSpPr>
          <p:cNvPr id="6" name="Group 5"/>
          <p:cNvGrpSpPr/>
          <p:nvPr userDrawn="1"/>
        </p:nvGrpSpPr>
        <p:grpSpPr>
          <a:xfrm>
            <a:off x="4502832" y="674682"/>
            <a:ext cx="3168352" cy="5472612"/>
            <a:chOff x="2627784" y="1825002"/>
            <a:chExt cx="1198166" cy="2069560"/>
          </a:xfrm>
        </p:grpSpPr>
        <p:sp>
          <p:nvSpPr>
            <p:cNvPr id="7" name="Rounded Rectangle 6"/>
            <p:cNvSpPr/>
            <p:nvPr/>
          </p:nvSpPr>
          <p:spPr>
            <a:xfrm>
              <a:off x="2627784" y="1825002"/>
              <a:ext cx="1198166" cy="2069560"/>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8" name="Rectangle 7"/>
            <p:cNvSpPr/>
            <p:nvPr/>
          </p:nvSpPr>
          <p:spPr>
            <a:xfrm>
              <a:off x="3155241" y="1922844"/>
              <a:ext cx="143251" cy="27666"/>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grpSp>
          <p:nvGrpSpPr>
            <p:cNvPr id="9" name="Group 8"/>
            <p:cNvGrpSpPr/>
            <p:nvPr/>
          </p:nvGrpSpPr>
          <p:grpSpPr>
            <a:xfrm>
              <a:off x="3168829" y="3704452"/>
              <a:ext cx="116076" cy="127684"/>
              <a:chOff x="2453209" y="5151638"/>
              <a:chExt cx="191820" cy="211002"/>
            </a:xfrm>
          </p:grpSpPr>
          <p:sp>
            <p:nvSpPr>
              <p:cNvPr id="12" name="Oval 11"/>
              <p:cNvSpPr/>
              <p:nvPr userDrawn="1"/>
            </p:nvSpPr>
            <p:spPr>
              <a:xfrm>
                <a:off x="2453209" y="5151638"/>
                <a:ext cx="191820" cy="211002"/>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13" name="Rounded Rectangle 12"/>
              <p:cNvSpPr/>
              <p:nvPr userDrawn="1"/>
            </p:nvSpPr>
            <p:spPr>
              <a:xfrm>
                <a:off x="2505251" y="5208531"/>
                <a:ext cx="87734" cy="97215"/>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grpSp>
      </p:grpSp>
      <p:sp>
        <p:nvSpPr>
          <p:cNvPr id="14" name="Picture Placeholder 2"/>
          <p:cNvSpPr>
            <a:spLocks noGrp="1"/>
          </p:cNvSpPr>
          <p:nvPr>
            <p:ph type="pic" idx="12" hasCustomPrompt="1"/>
          </p:nvPr>
        </p:nvSpPr>
        <p:spPr>
          <a:xfrm>
            <a:off x="4701377" y="1124745"/>
            <a:ext cx="2789247" cy="439806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396630428"/>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9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3791744" y="0"/>
            <a:ext cx="8400256" cy="685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Rectangle 5"/>
          <p:cNvSpPr/>
          <p:nvPr userDrawn="1"/>
        </p:nvSpPr>
        <p:spPr>
          <a:xfrm>
            <a:off x="0" y="0"/>
            <a:ext cx="379174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p14="http://schemas.microsoft.com/office/powerpoint/2010/main" val="4060909774"/>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10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623392" y="0"/>
            <a:ext cx="4416491" cy="179681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0" hasCustomPrompt="1"/>
          </p:nvPr>
        </p:nvSpPr>
        <p:spPr>
          <a:xfrm>
            <a:off x="623392" y="5061181"/>
            <a:ext cx="4416491" cy="179681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Rectangle 6"/>
          <p:cNvSpPr/>
          <p:nvPr userDrawn="1"/>
        </p:nvSpPr>
        <p:spPr>
          <a:xfrm>
            <a:off x="623392" y="1988840"/>
            <a:ext cx="4416491" cy="288032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p14="http://schemas.microsoft.com/office/powerpoint/2010/main" val="2262679215"/>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1" y="1508786"/>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black"/>
                </a:solidFill>
              </a:endParaRPr>
            </a:p>
          </p:txBody>
        </p:sp>
      </p:grpSp>
    </p:spTree>
    <p:extLst>
      <p:ext uri="{BB962C8B-B14F-4D97-AF65-F5344CB8AC3E}">
        <p14:creationId xmlns:p14="http://schemas.microsoft.com/office/powerpoint/2010/main" val="908004275"/>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4942887"/>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30"/>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5616" y="1275607"/>
              <a:ext cx="2585656" cy="2592286"/>
            </a:xfrm>
            <a:prstGeom prst="rect">
              <a:avLst/>
            </a:prstGeom>
            <a:noFill/>
            <a:extLst>
              <a:ext uri="{909E8E84-426E-40DD-AFC4-6F175D3DCCD1}">
                <a14:hiddenFill xmlns:a14="http://schemas.microsoft.com/office/drawing/2010/main">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48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77"/>
            <a:ext cx="4608512"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6413422"/>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190410266"/>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166044189"/>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7" name="Text Placeholder 9">
            <a:extLst>
              <a:ext uri="{FF2B5EF4-FFF2-40B4-BE49-F238E27FC236}">
                <a16:creationId xmlns:a16="http://schemas.microsoft.com/office/drawing/2014/main" xmlns="" id="{EDBECCA6-8618-46C3-A8D4-3B6399CCEF88}"/>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a16="http://schemas.microsoft.com/office/drawing/2014/main" xmlns="" id="{1D40A599-6D66-4DC9-82BB-52C171B56BB6}"/>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667270155"/>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1" y="1508786"/>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grpSp>
    </p:spTree>
    <p:extLst>
      <p:ext uri="{BB962C8B-B14F-4D97-AF65-F5344CB8AC3E}">
        <p14:creationId xmlns:p14="http://schemas.microsoft.com/office/powerpoint/2010/main" val="457937104"/>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4026576763"/>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Text Placeholder 9">
            <a:extLst>
              <a:ext uri="{FF2B5EF4-FFF2-40B4-BE49-F238E27FC236}">
                <a16:creationId xmlns:a16="http://schemas.microsoft.com/office/drawing/2014/main" xmlns="" id="{A6C3AF05-0B8F-485E-983F-1B40340199EC}"/>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a16="http://schemas.microsoft.com/office/drawing/2014/main" xmlns="" id="{D183D1CC-DF98-45E3-B7CE-601603E40D08}"/>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379970868"/>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294645552"/>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3" y="0"/>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3" y="2564904"/>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72317709"/>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45" y="1700808"/>
            <a:ext cx="3264727"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7" name="Text Placeholder 9">
            <a:extLst>
              <a:ext uri="{FF2B5EF4-FFF2-40B4-BE49-F238E27FC236}">
                <a16:creationId xmlns:a16="http://schemas.microsoft.com/office/drawing/2014/main" xmlns="" id="{DDA4CE02-F7F3-4BCD-B8DB-4DFD03965EC0}"/>
              </a:ext>
            </a:extLst>
          </p:cNvPr>
          <p:cNvSpPr>
            <a:spLocks noGrp="1"/>
          </p:cNvSpPr>
          <p:nvPr>
            <p:ph type="body" sz="quarter" idx="13"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a16="http://schemas.microsoft.com/office/drawing/2014/main" xmlns="" id="{39A54B34-6F96-4E3E-B72E-E680E3CE2717}"/>
              </a:ext>
            </a:extLst>
          </p:cNvPr>
          <p:cNvSpPr>
            <a:spLocks noGrp="1"/>
          </p:cNvSpPr>
          <p:nvPr>
            <p:ph type="body" sz="quarter" idx="14"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920359592"/>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976382" y="1700809"/>
            <a:ext cx="3898337" cy="335815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96862" y="1700809"/>
            <a:ext cx="3898337" cy="3358159"/>
          </a:xfrm>
          <a:prstGeom prst="rect">
            <a:avLst/>
          </a:prstGeom>
          <a:noFill/>
          <a:extLst>
            <a:ext uri="{909E8E84-426E-40DD-AFC4-6F175D3DCCD1}">
              <a14:hiddenFill xmlns:a14="http://schemas.microsoft.com/office/drawing/2010/main">
                <a:solidFill>
                  <a:srgbClr val="FFFFFF"/>
                </a:solidFill>
              </a14:hiddenFill>
            </a:ext>
          </a:extLst>
        </p:spPr>
      </p:pic>
      <p:sp>
        <p:nvSpPr>
          <p:cNvPr id="4" name="Picture Placeholder 2"/>
          <p:cNvSpPr>
            <a:spLocks noGrp="1"/>
          </p:cNvSpPr>
          <p:nvPr>
            <p:ph type="pic" idx="1" hasCustomPrompt="1"/>
          </p:nvPr>
        </p:nvSpPr>
        <p:spPr>
          <a:xfrm>
            <a:off x="2110208" y="1832542"/>
            <a:ext cx="3600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42"/>
            <a:ext cx="3648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Text Placeholder 9">
            <a:extLst>
              <a:ext uri="{FF2B5EF4-FFF2-40B4-BE49-F238E27FC236}">
                <a16:creationId xmlns:a16="http://schemas.microsoft.com/office/drawing/2014/main" xmlns="" id="{2F3CBFE9-6225-4EAB-9415-3558F6BE9A6F}"/>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a16="http://schemas.microsoft.com/office/drawing/2014/main" xmlns="" id="{9E9189EF-3C10-45A2-8749-4187192ACEC2}"/>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67545001"/>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8" y="1572993"/>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46967" y="1438674"/>
            <a:ext cx="4497771" cy="5446711"/>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 hasCustomPrompt="1"/>
          </p:nvPr>
        </p:nvSpPr>
        <p:spPr>
          <a:xfrm>
            <a:off x="4755105" y="1622871"/>
            <a:ext cx="2593953" cy="400686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Text Placeholder 9">
            <a:extLst>
              <a:ext uri="{FF2B5EF4-FFF2-40B4-BE49-F238E27FC236}">
                <a16:creationId xmlns:a16="http://schemas.microsoft.com/office/drawing/2014/main" xmlns="" id="{9B4F25E9-AA8C-4BD3-BF1F-56D20DF8DD5E}"/>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a16="http://schemas.microsoft.com/office/drawing/2014/main" xmlns="" id="{840BDE80-4E1C-47DE-8168-381888FDC3F5}"/>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579668442"/>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6" name="Picture Placeholder 2"/>
          <p:cNvSpPr>
            <a:spLocks noGrp="1"/>
          </p:cNvSpPr>
          <p:nvPr>
            <p:ph type="pic" idx="11" hasCustomPrompt="1"/>
          </p:nvPr>
        </p:nvSpPr>
        <p:spPr>
          <a:xfrm>
            <a:off x="3444409"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0" name="Picture Placeholder 2"/>
          <p:cNvSpPr>
            <a:spLocks noGrp="1"/>
          </p:cNvSpPr>
          <p:nvPr>
            <p:ph type="pic" idx="13" hasCustomPrompt="1"/>
          </p:nvPr>
        </p:nvSpPr>
        <p:spPr>
          <a:xfrm>
            <a:off x="6159867"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4" name="Picture Placeholder 2"/>
          <p:cNvSpPr>
            <a:spLocks noGrp="1"/>
          </p:cNvSpPr>
          <p:nvPr>
            <p:ph type="pic" idx="15" hasCustomPrompt="1"/>
          </p:nvPr>
        </p:nvSpPr>
        <p:spPr>
          <a:xfrm>
            <a:off x="8875325"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Tree>
    <p:extLst>
      <p:ext uri="{BB962C8B-B14F-4D97-AF65-F5344CB8AC3E}">
        <p14:creationId xmlns:p14="http://schemas.microsoft.com/office/powerpoint/2010/main" val="1513635432"/>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20365652"/>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30"/>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5616" y="1275607"/>
              <a:ext cx="2585656" cy="2592286"/>
            </a:xfrm>
            <a:prstGeom prst="rect">
              <a:avLst/>
            </a:prstGeom>
            <a:noFill/>
            <a:extLst>
              <a:ext uri="{909E8E84-426E-40DD-AFC4-6F175D3DCCD1}">
                <a14:hiddenFill xmlns:a14="http://schemas.microsoft.com/office/drawing/2010/main">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48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77"/>
            <a:ext cx="4608512"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797618158"/>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965094380"/>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654506191"/>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7" name="Text Placeholder 9">
            <a:extLst>
              <a:ext uri="{FF2B5EF4-FFF2-40B4-BE49-F238E27FC236}">
                <a16:creationId xmlns:a16="http://schemas.microsoft.com/office/drawing/2014/main" xmlns="" id="{EDBECCA6-8618-46C3-A8D4-3B6399CCEF88}"/>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a16="http://schemas.microsoft.com/office/drawing/2014/main" xmlns="" id="{1D40A599-6D66-4DC9-82BB-52C171B56BB6}"/>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876169800"/>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1" y="1508786"/>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grpSp>
    </p:spTree>
    <p:extLst>
      <p:ext uri="{BB962C8B-B14F-4D97-AF65-F5344CB8AC3E}">
        <p14:creationId xmlns:p14="http://schemas.microsoft.com/office/powerpoint/2010/main" val="3656470678"/>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2301199018"/>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Text Placeholder 9">
            <a:extLst>
              <a:ext uri="{FF2B5EF4-FFF2-40B4-BE49-F238E27FC236}">
                <a16:creationId xmlns:a16="http://schemas.microsoft.com/office/drawing/2014/main" xmlns="" id="{A6C3AF05-0B8F-485E-983F-1B40340199EC}"/>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a16="http://schemas.microsoft.com/office/drawing/2014/main" xmlns="" id="{D183D1CC-DF98-45E3-B7CE-601603E40D08}"/>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119573355"/>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480586162"/>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3" y="0"/>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3" y="2564904"/>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2846087795"/>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45" y="1700808"/>
            <a:ext cx="3264727"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7" name="Text Placeholder 9">
            <a:extLst>
              <a:ext uri="{FF2B5EF4-FFF2-40B4-BE49-F238E27FC236}">
                <a16:creationId xmlns:a16="http://schemas.microsoft.com/office/drawing/2014/main" xmlns="" id="{DDA4CE02-F7F3-4BCD-B8DB-4DFD03965EC0}"/>
              </a:ext>
            </a:extLst>
          </p:cNvPr>
          <p:cNvSpPr>
            <a:spLocks noGrp="1"/>
          </p:cNvSpPr>
          <p:nvPr>
            <p:ph type="body" sz="quarter" idx="13"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a16="http://schemas.microsoft.com/office/drawing/2014/main" xmlns="" id="{39A54B34-6F96-4E3E-B72E-E680E3CE2717}"/>
              </a:ext>
            </a:extLst>
          </p:cNvPr>
          <p:cNvSpPr>
            <a:spLocks noGrp="1"/>
          </p:cNvSpPr>
          <p:nvPr>
            <p:ph type="body" sz="quarter" idx="14"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813008081"/>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976382" y="1700809"/>
            <a:ext cx="3898337" cy="335815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96862" y="1700809"/>
            <a:ext cx="3898337" cy="3358159"/>
          </a:xfrm>
          <a:prstGeom prst="rect">
            <a:avLst/>
          </a:prstGeom>
          <a:noFill/>
          <a:extLst>
            <a:ext uri="{909E8E84-426E-40DD-AFC4-6F175D3DCCD1}">
              <a14:hiddenFill xmlns:a14="http://schemas.microsoft.com/office/drawing/2010/main">
                <a:solidFill>
                  <a:srgbClr val="FFFFFF"/>
                </a:solidFill>
              </a14:hiddenFill>
            </a:ext>
          </a:extLst>
        </p:spPr>
      </p:pic>
      <p:sp>
        <p:nvSpPr>
          <p:cNvPr id="4" name="Picture Placeholder 2"/>
          <p:cNvSpPr>
            <a:spLocks noGrp="1"/>
          </p:cNvSpPr>
          <p:nvPr>
            <p:ph type="pic" idx="1" hasCustomPrompt="1"/>
          </p:nvPr>
        </p:nvSpPr>
        <p:spPr>
          <a:xfrm>
            <a:off x="2110208" y="1832542"/>
            <a:ext cx="3600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42"/>
            <a:ext cx="3648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Text Placeholder 9">
            <a:extLst>
              <a:ext uri="{FF2B5EF4-FFF2-40B4-BE49-F238E27FC236}">
                <a16:creationId xmlns:a16="http://schemas.microsoft.com/office/drawing/2014/main" xmlns="" id="{2F3CBFE9-6225-4EAB-9415-3558F6BE9A6F}"/>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a16="http://schemas.microsoft.com/office/drawing/2014/main" xmlns="" id="{9E9189EF-3C10-45A2-8749-4187192ACEC2}"/>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036556871"/>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8" y="1572993"/>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46967" y="1438674"/>
            <a:ext cx="4497771" cy="5446711"/>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 hasCustomPrompt="1"/>
          </p:nvPr>
        </p:nvSpPr>
        <p:spPr>
          <a:xfrm>
            <a:off x="4755105" y="1622871"/>
            <a:ext cx="2593953" cy="400686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Text Placeholder 9">
            <a:extLst>
              <a:ext uri="{FF2B5EF4-FFF2-40B4-BE49-F238E27FC236}">
                <a16:creationId xmlns:a16="http://schemas.microsoft.com/office/drawing/2014/main" xmlns="" id="{9B4F25E9-AA8C-4BD3-BF1F-56D20DF8DD5E}"/>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a16="http://schemas.microsoft.com/office/drawing/2014/main" xmlns="" id="{840BDE80-4E1C-47DE-8168-381888FDC3F5}"/>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08808843"/>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6" name="Picture Placeholder 2"/>
          <p:cNvSpPr>
            <a:spLocks noGrp="1"/>
          </p:cNvSpPr>
          <p:nvPr>
            <p:ph type="pic" idx="11" hasCustomPrompt="1"/>
          </p:nvPr>
        </p:nvSpPr>
        <p:spPr>
          <a:xfrm>
            <a:off x="3444409"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0" name="Picture Placeholder 2"/>
          <p:cNvSpPr>
            <a:spLocks noGrp="1"/>
          </p:cNvSpPr>
          <p:nvPr>
            <p:ph type="pic" idx="13" hasCustomPrompt="1"/>
          </p:nvPr>
        </p:nvSpPr>
        <p:spPr>
          <a:xfrm>
            <a:off x="6159867"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4" name="Picture Placeholder 2"/>
          <p:cNvSpPr>
            <a:spLocks noGrp="1"/>
          </p:cNvSpPr>
          <p:nvPr>
            <p:ph type="pic" idx="15" hasCustomPrompt="1"/>
          </p:nvPr>
        </p:nvSpPr>
        <p:spPr>
          <a:xfrm>
            <a:off x="8875325"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Tree>
    <p:extLst>
      <p:ext uri="{BB962C8B-B14F-4D97-AF65-F5344CB8AC3E}">
        <p14:creationId xmlns:p14="http://schemas.microsoft.com/office/powerpoint/2010/main" val="3788785840"/>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38651761"/>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30"/>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5616" y="1275607"/>
              <a:ext cx="2585656" cy="2592286"/>
            </a:xfrm>
            <a:prstGeom prst="rect">
              <a:avLst/>
            </a:prstGeom>
            <a:noFill/>
            <a:extLst>
              <a:ext uri="{909E8E84-426E-40DD-AFC4-6F175D3DCCD1}">
                <a14:hiddenFill xmlns:a14="http://schemas.microsoft.com/office/drawing/2010/main">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48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77"/>
            <a:ext cx="4608512"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832833772"/>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257352849"/>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640371592"/>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7" name="Text Placeholder 9">
            <a:extLst>
              <a:ext uri="{FF2B5EF4-FFF2-40B4-BE49-F238E27FC236}">
                <a16:creationId xmlns:a16="http://schemas.microsoft.com/office/drawing/2014/main" xmlns="" id="{EDBECCA6-8618-46C3-A8D4-3B6399CCEF88}"/>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a16="http://schemas.microsoft.com/office/drawing/2014/main" xmlns="" id="{1D40A599-6D66-4DC9-82BB-52C171B56BB6}"/>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250780764"/>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1" y="1508786"/>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grpSp>
    </p:spTree>
    <p:extLst>
      <p:ext uri="{BB962C8B-B14F-4D97-AF65-F5344CB8AC3E}">
        <p14:creationId xmlns:p14="http://schemas.microsoft.com/office/powerpoint/2010/main" val="1203779058"/>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2618618150"/>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Text Placeholder 9">
            <a:extLst>
              <a:ext uri="{FF2B5EF4-FFF2-40B4-BE49-F238E27FC236}">
                <a16:creationId xmlns:a16="http://schemas.microsoft.com/office/drawing/2014/main" xmlns="" id="{A6C3AF05-0B8F-485E-983F-1B40340199EC}"/>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a16="http://schemas.microsoft.com/office/drawing/2014/main" xmlns="" id="{D183D1CC-DF98-45E3-B7CE-601603E40D08}"/>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230468715"/>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2707349868"/>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3" y="0"/>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3" y="2564904"/>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006553815"/>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45" y="1700808"/>
            <a:ext cx="3264727"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7" name="Text Placeholder 9">
            <a:extLst>
              <a:ext uri="{FF2B5EF4-FFF2-40B4-BE49-F238E27FC236}">
                <a16:creationId xmlns:a16="http://schemas.microsoft.com/office/drawing/2014/main" xmlns="" id="{DDA4CE02-F7F3-4BCD-B8DB-4DFD03965EC0}"/>
              </a:ext>
            </a:extLst>
          </p:cNvPr>
          <p:cNvSpPr>
            <a:spLocks noGrp="1"/>
          </p:cNvSpPr>
          <p:nvPr>
            <p:ph type="body" sz="quarter" idx="13"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a16="http://schemas.microsoft.com/office/drawing/2014/main" xmlns="" id="{39A54B34-6F96-4E3E-B72E-E680E3CE2717}"/>
              </a:ext>
            </a:extLst>
          </p:cNvPr>
          <p:cNvSpPr>
            <a:spLocks noGrp="1"/>
          </p:cNvSpPr>
          <p:nvPr>
            <p:ph type="body" sz="quarter" idx="14"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16458056"/>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976382" y="1700809"/>
            <a:ext cx="3898337" cy="335815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96862" y="1700809"/>
            <a:ext cx="3898337" cy="3358159"/>
          </a:xfrm>
          <a:prstGeom prst="rect">
            <a:avLst/>
          </a:prstGeom>
          <a:noFill/>
          <a:extLst>
            <a:ext uri="{909E8E84-426E-40DD-AFC4-6F175D3DCCD1}">
              <a14:hiddenFill xmlns:a14="http://schemas.microsoft.com/office/drawing/2010/main">
                <a:solidFill>
                  <a:srgbClr val="FFFFFF"/>
                </a:solidFill>
              </a14:hiddenFill>
            </a:ext>
          </a:extLst>
        </p:spPr>
      </p:pic>
      <p:sp>
        <p:nvSpPr>
          <p:cNvPr id="4" name="Picture Placeholder 2"/>
          <p:cNvSpPr>
            <a:spLocks noGrp="1"/>
          </p:cNvSpPr>
          <p:nvPr>
            <p:ph type="pic" idx="1" hasCustomPrompt="1"/>
          </p:nvPr>
        </p:nvSpPr>
        <p:spPr>
          <a:xfrm>
            <a:off x="2110208" y="1832542"/>
            <a:ext cx="3600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42"/>
            <a:ext cx="3648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Text Placeholder 9">
            <a:extLst>
              <a:ext uri="{FF2B5EF4-FFF2-40B4-BE49-F238E27FC236}">
                <a16:creationId xmlns:a16="http://schemas.microsoft.com/office/drawing/2014/main" xmlns="" id="{2F3CBFE9-6225-4EAB-9415-3558F6BE9A6F}"/>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a16="http://schemas.microsoft.com/office/drawing/2014/main" xmlns="" id="{9E9189EF-3C10-45A2-8749-4187192ACEC2}"/>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975200701"/>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8" y="1572993"/>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46967" y="1438674"/>
            <a:ext cx="4497771" cy="5446711"/>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 hasCustomPrompt="1"/>
          </p:nvPr>
        </p:nvSpPr>
        <p:spPr>
          <a:xfrm>
            <a:off x="4755105" y="1622871"/>
            <a:ext cx="2593953" cy="400686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Text Placeholder 9">
            <a:extLst>
              <a:ext uri="{FF2B5EF4-FFF2-40B4-BE49-F238E27FC236}">
                <a16:creationId xmlns:a16="http://schemas.microsoft.com/office/drawing/2014/main" xmlns="" id="{9B4F25E9-AA8C-4BD3-BF1F-56D20DF8DD5E}"/>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a16="http://schemas.microsoft.com/office/drawing/2014/main" xmlns="" id="{840BDE80-4E1C-47DE-8168-381888FDC3F5}"/>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034909476"/>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6" name="Picture Placeholder 2"/>
          <p:cNvSpPr>
            <a:spLocks noGrp="1"/>
          </p:cNvSpPr>
          <p:nvPr>
            <p:ph type="pic" idx="11" hasCustomPrompt="1"/>
          </p:nvPr>
        </p:nvSpPr>
        <p:spPr>
          <a:xfrm>
            <a:off x="3444409"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0" name="Picture Placeholder 2"/>
          <p:cNvSpPr>
            <a:spLocks noGrp="1"/>
          </p:cNvSpPr>
          <p:nvPr>
            <p:ph type="pic" idx="13" hasCustomPrompt="1"/>
          </p:nvPr>
        </p:nvSpPr>
        <p:spPr>
          <a:xfrm>
            <a:off x="6159867"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4" name="Picture Placeholder 2"/>
          <p:cNvSpPr>
            <a:spLocks noGrp="1"/>
          </p:cNvSpPr>
          <p:nvPr>
            <p:ph type="pic" idx="15" hasCustomPrompt="1"/>
          </p:nvPr>
        </p:nvSpPr>
        <p:spPr>
          <a:xfrm>
            <a:off x="8875325"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Tree>
    <p:extLst>
      <p:ext uri="{BB962C8B-B14F-4D97-AF65-F5344CB8AC3E}">
        <p14:creationId xmlns:p14="http://schemas.microsoft.com/office/powerpoint/2010/main" val="4156461572"/>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xmlns="" id="{89254204-7576-4E7F-BCC2-47087CDF8998}"/>
              </a:ext>
            </a:extLst>
          </p:cNvPr>
          <p:cNvSpPr/>
          <p:nvPr/>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080809413"/>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2">
            <a:extLst>
              <a:ext uri="{FF2B5EF4-FFF2-40B4-BE49-F238E27FC236}">
                <a16:creationId xmlns:a16="http://schemas.microsoft.com/office/drawing/2014/main" xmlns="" id="{A444163C-3BE8-445F-BF4D-6FF683F7A99F}"/>
              </a:ext>
            </a:extLst>
          </p:cNvPr>
          <p:cNvGrpSpPr/>
          <p:nvPr userDrawn="1"/>
        </p:nvGrpSpPr>
        <p:grpSpPr>
          <a:xfrm>
            <a:off x="0" y="5030641"/>
            <a:ext cx="11784650" cy="1581249"/>
            <a:chOff x="0" y="5030641"/>
            <a:chExt cx="11784650" cy="1581249"/>
          </a:xfrm>
        </p:grpSpPr>
        <p:grpSp>
          <p:nvGrpSpPr>
            <p:cNvPr id="4" name="Group 3">
              <a:extLst>
                <a:ext uri="{FF2B5EF4-FFF2-40B4-BE49-F238E27FC236}">
                  <a16:creationId xmlns:a16="http://schemas.microsoft.com/office/drawing/2014/main" xmlns="" id="{4C382616-4BAD-46F2-A9B1-3719C195BD07}"/>
                </a:ext>
              </a:extLst>
            </p:cNvPr>
            <p:cNvGrpSpPr/>
            <p:nvPr/>
          </p:nvGrpSpPr>
          <p:grpSpPr>
            <a:xfrm>
              <a:off x="10972494" y="5030641"/>
              <a:ext cx="812156" cy="1343445"/>
              <a:chOff x="10042059" y="85076"/>
              <a:chExt cx="1867634" cy="3089387"/>
            </a:xfrm>
          </p:grpSpPr>
          <p:sp>
            <p:nvSpPr>
              <p:cNvPr id="9" name="Freeform: Shape 8">
                <a:extLst>
                  <a:ext uri="{FF2B5EF4-FFF2-40B4-BE49-F238E27FC236}">
                    <a16:creationId xmlns:a16="http://schemas.microsoft.com/office/drawing/2014/main" xmlns="" id="{4F57692B-CB59-4909-9EE5-9842EC389960}"/>
                  </a:ext>
                </a:extLst>
              </p:cNvPr>
              <p:cNvSpPr/>
              <p:nvPr/>
            </p:nvSpPr>
            <p:spPr>
              <a:xfrm rot="16200000" flipH="1">
                <a:off x="9851011" y="276124"/>
                <a:ext cx="2249729" cy="1867634"/>
              </a:xfrm>
              <a:custGeom>
                <a:avLst/>
                <a:gdLst>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710150 h 1867634"/>
                  <a:gd name="connsiteX4" fmla="*/ 2240336 w 2254431"/>
                  <a:gd name="connsiteY4" fmla="*/ 727150 h 1867634"/>
                  <a:gd name="connsiteX5" fmla="*/ 2234976 w 2254431"/>
                  <a:gd name="connsiteY5" fmla="*/ 737448 h 1867634"/>
                  <a:gd name="connsiteX6" fmla="*/ 1734909 w 2254431"/>
                  <a:gd name="connsiteY6" fmla="*/ 1232300 h 1867634"/>
                  <a:gd name="connsiteX7" fmla="*/ 1781182 w 2254431"/>
                  <a:gd name="connsiteY7" fmla="*/ 1232300 h 1867634"/>
                  <a:gd name="connsiteX8" fmla="*/ 1734909 w 2254431"/>
                  <a:gd name="connsiteY8" fmla="*/ 1237163 h 1867634"/>
                  <a:gd name="connsiteX9" fmla="*/ 1734908 w 2254431"/>
                  <a:gd name="connsiteY9" fmla="*/ 633988 h 1867634"/>
                  <a:gd name="connsiteX10" fmla="*/ 2124749 w 2254431"/>
                  <a:gd name="connsiteY10" fmla="*/ 668096 h 1867634"/>
                  <a:gd name="connsiteX11" fmla="*/ 1734908 w 2254431"/>
                  <a:gd name="connsiteY11" fmla="*/ 668096 h 1867634"/>
                  <a:gd name="connsiteX12" fmla="*/ 0 w 2254431"/>
                  <a:gd name="connsiteY12" fmla="*/ 933818 h 1867634"/>
                  <a:gd name="connsiteX13" fmla="*/ 273507 w 2254431"/>
                  <a:gd name="connsiteY13" fmla="*/ 1594126 h 1867634"/>
                  <a:gd name="connsiteX14" fmla="*/ 1594123 w 2254431"/>
                  <a:gd name="connsiteY14" fmla="*/ 1594126 h 1867634"/>
                  <a:gd name="connsiteX15" fmla="*/ 1818102 w 2254431"/>
                  <a:gd name="connsiteY15" fmla="*/ 1370146 h 1867634"/>
                  <a:gd name="connsiteX16" fmla="*/ 2067929 w 2254431"/>
                  <a:gd name="connsiteY16" fmla="*/ 1370150 h 1867634"/>
                  <a:gd name="connsiteX17" fmla="*/ 2249729 w 2254431"/>
                  <a:gd name="connsiteY17" fmla="*/ 1188348 h 1867634"/>
                  <a:gd name="connsiteX18" fmla="*/ 2249729 w 2254431"/>
                  <a:gd name="connsiteY18" fmla="*/ 938520 h 1867634"/>
                  <a:gd name="connsiteX19" fmla="*/ 2254431 w 2254431"/>
                  <a:gd name="connsiteY19" fmla="*/ 933818 h 1867634"/>
                  <a:gd name="connsiteX20" fmla="*/ 2249729 w 2254431"/>
                  <a:gd name="connsiteY20" fmla="*/ 929116 h 1867634"/>
                  <a:gd name="connsiteX21" fmla="*/ 2249729 w 2254431"/>
                  <a:gd name="connsiteY21" fmla="*/ 679292 h 1867634"/>
                  <a:gd name="connsiteX22" fmla="*/ 2067926 w 2254431"/>
                  <a:gd name="connsiteY22" fmla="*/ 497490 h 1867634"/>
                  <a:gd name="connsiteX23" fmla="*/ 1818099 w 2254431"/>
                  <a:gd name="connsiteY23" fmla="*/ 497490 h 1867634"/>
                  <a:gd name="connsiteX24" fmla="*/ 1594123 w 2254431"/>
                  <a:gd name="connsiteY24" fmla="*/ 273510 h 1867634"/>
                  <a:gd name="connsiteX25" fmla="*/ 273507 w 2254431"/>
                  <a:gd name="connsiteY25" fmla="*/ 273510 h 1867634"/>
                  <a:gd name="connsiteX26" fmla="*/ 0 w 2254431"/>
                  <a:gd name="connsiteY26"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2300 h 1867634"/>
                  <a:gd name="connsiteX9" fmla="*/ 1781182 w 2254431"/>
                  <a:gd name="connsiteY9" fmla="*/ 1232300 h 1867634"/>
                  <a:gd name="connsiteX10" fmla="*/ 1734909 w 2254431"/>
                  <a:gd name="connsiteY10" fmla="*/ 1237163 h 1867634"/>
                  <a:gd name="connsiteX11" fmla="*/ 1734909 w 2254431"/>
                  <a:gd name="connsiteY11" fmla="*/ 1232300 h 1867634"/>
                  <a:gd name="connsiteX12" fmla="*/ 1734908 w 2254431"/>
                  <a:gd name="connsiteY12" fmla="*/ 668096 h 1867634"/>
                  <a:gd name="connsiteX13" fmla="*/ 2124749 w 2254431"/>
                  <a:gd name="connsiteY13" fmla="*/ 668096 h 1867634"/>
                  <a:gd name="connsiteX14" fmla="*/ 1734908 w 2254431"/>
                  <a:gd name="connsiteY14" fmla="*/ 668096 h 1867634"/>
                  <a:gd name="connsiteX15" fmla="*/ 0 w 2254431"/>
                  <a:gd name="connsiteY15" fmla="*/ 933818 h 1867634"/>
                  <a:gd name="connsiteX16" fmla="*/ 273507 w 2254431"/>
                  <a:gd name="connsiteY16" fmla="*/ 1594126 h 1867634"/>
                  <a:gd name="connsiteX17" fmla="*/ 1594123 w 2254431"/>
                  <a:gd name="connsiteY17" fmla="*/ 1594126 h 1867634"/>
                  <a:gd name="connsiteX18" fmla="*/ 1818102 w 2254431"/>
                  <a:gd name="connsiteY18" fmla="*/ 1370146 h 1867634"/>
                  <a:gd name="connsiteX19" fmla="*/ 2067929 w 2254431"/>
                  <a:gd name="connsiteY19" fmla="*/ 1370150 h 1867634"/>
                  <a:gd name="connsiteX20" fmla="*/ 2249729 w 2254431"/>
                  <a:gd name="connsiteY20" fmla="*/ 1188348 h 1867634"/>
                  <a:gd name="connsiteX21" fmla="*/ 2249729 w 2254431"/>
                  <a:gd name="connsiteY21" fmla="*/ 938520 h 1867634"/>
                  <a:gd name="connsiteX22" fmla="*/ 2254431 w 2254431"/>
                  <a:gd name="connsiteY22" fmla="*/ 933818 h 1867634"/>
                  <a:gd name="connsiteX23" fmla="*/ 2249729 w 2254431"/>
                  <a:gd name="connsiteY23" fmla="*/ 929116 h 1867634"/>
                  <a:gd name="connsiteX24" fmla="*/ 2249729 w 2254431"/>
                  <a:gd name="connsiteY24" fmla="*/ 679292 h 1867634"/>
                  <a:gd name="connsiteX25" fmla="*/ 2067926 w 2254431"/>
                  <a:gd name="connsiteY25" fmla="*/ 497490 h 1867634"/>
                  <a:gd name="connsiteX26" fmla="*/ 1818099 w 2254431"/>
                  <a:gd name="connsiteY26" fmla="*/ 497490 h 1867634"/>
                  <a:gd name="connsiteX27" fmla="*/ 1594123 w 2254431"/>
                  <a:gd name="connsiteY27" fmla="*/ 273510 h 1867634"/>
                  <a:gd name="connsiteX28" fmla="*/ 273507 w 2254431"/>
                  <a:gd name="connsiteY28" fmla="*/ 273510 h 1867634"/>
                  <a:gd name="connsiteX29" fmla="*/ 0 w 2254431"/>
                  <a:gd name="connsiteY29"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2300 h 1867634"/>
                  <a:gd name="connsiteX9" fmla="*/ 1781182 w 2254431"/>
                  <a:gd name="connsiteY9" fmla="*/ 1232300 h 1867634"/>
                  <a:gd name="connsiteX10" fmla="*/ 1734909 w 2254431"/>
                  <a:gd name="connsiteY10" fmla="*/ 1237163 h 1867634"/>
                  <a:gd name="connsiteX11" fmla="*/ 1734909 w 2254431"/>
                  <a:gd name="connsiteY11" fmla="*/ 1232300 h 1867634"/>
                  <a:gd name="connsiteX12" fmla="*/ 0 w 2254431"/>
                  <a:gd name="connsiteY12" fmla="*/ 933818 h 1867634"/>
                  <a:gd name="connsiteX13" fmla="*/ 273507 w 2254431"/>
                  <a:gd name="connsiteY13" fmla="*/ 1594126 h 1867634"/>
                  <a:gd name="connsiteX14" fmla="*/ 1594123 w 2254431"/>
                  <a:gd name="connsiteY14" fmla="*/ 1594126 h 1867634"/>
                  <a:gd name="connsiteX15" fmla="*/ 1818102 w 2254431"/>
                  <a:gd name="connsiteY15" fmla="*/ 1370146 h 1867634"/>
                  <a:gd name="connsiteX16" fmla="*/ 2067929 w 2254431"/>
                  <a:gd name="connsiteY16" fmla="*/ 1370150 h 1867634"/>
                  <a:gd name="connsiteX17" fmla="*/ 2249729 w 2254431"/>
                  <a:gd name="connsiteY17" fmla="*/ 1188348 h 1867634"/>
                  <a:gd name="connsiteX18" fmla="*/ 2249729 w 2254431"/>
                  <a:gd name="connsiteY18" fmla="*/ 938520 h 1867634"/>
                  <a:gd name="connsiteX19" fmla="*/ 2254431 w 2254431"/>
                  <a:gd name="connsiteY19" fmla="*/ 933818 h 1867634"/>
                  <a:gd name="connsiteX20" fmla="*/ 2249729 w 2254431"/>
                  <a:gd name="connsiteY20" fmla="*/ 929116 h 1867634"/>
                  <a:gd name="connsiteX21" fmla="*/ 2249729 w 2254431"/>
                  <a:gd name="connsiteY21" fmla="*/ 679292 h 1867634"/>
                  <a:gd name="connsiteX22" fmla="*/ 2067926 w 2254431"/>
                  <a:gd name="connsiteY22" fmla="*/ 497490 h 1867634"/>
                  <a:gd name="connsiteX23" fmla="*/ 1818099 w 2254431"/>
                  <a:gd name="connsiteY23" fmla="*/ 497490 h 1867634"/>
                  <a:gd name="connsiteX24" fmla="*/ 1594123 w 2254431"/>
                  <a:gd name="connsiteY24" fmla="*/ 273510 h 1867634"/>
                  <a:gd name="connsiteX25" fmla="*/ 273507 w 2254431"/>
                  <a:gd name="connsiteY25" fmla="*/ 273510 h 1867634"/>
                  <a:gd name="connsiteX26" fmla="*/ 0 w 2254431"/>
                  <a:gd name="connsiteY26"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7163 h 1867634"/>
                  <a:gd name="connsiteX9" fmla="*/ 1781182 w 2254431"/>
                  <a:gd name="connsiteY9" fmla="*/ 1232300 h 1867634"/>
                  <a:gd name="connsiteX10" fmla="*/ 1734909 w 2254431"/>
                  <a:gd name="connsiteY10" fmla="*/ 1237163 h 1867634"/>
                  <a:gd name="connsiteX11" fmla="*/ 0 w 2254431"/>
                  <a:gd name="connsiteY11" fmla="*/ 933818 h 1867634"/>
                  <a:gd name="connsiteX12" fmla="*/ 273507 w 2254431"/>
                  <a:gd name="connsiteY12" fmla="*/ 1594126 h 1867634"/>
                  <a:gd name="connsiteX13" fmla="*/ 1594123 w 2254431"/>
                  <a:gd name="connsiteY13" fmla="*/ 1594126 h 1867634"/>
                  <a:gd name="connsiteX14" fmla="*/ 1818102 w 2254431"/>
                  <a:gd name="connsiteY14" fmla="*/ 1370146 h 1867634"/>
                  <a:gd name="connsiteX15" fmla="*/ 2067929 w 2254431"/>
                  <a:gd name="connsiteY15" fmla="*/ 1370150 h 1867634"/>
                  <a:gd name="connsiteX16" fmla="*/ 2249729 w 2254431"/>
                  <a:gd name="connsiteY16" fmla="*/ 1188348 h 1867634"/>
                  <a:gd name="connsiteX17" fmla="*/ 2249729 w 2254431"/>
                  <a:gd name="connsiteY17" fmla="*/ 938520 h 1867634"/>
                  <a:gd name="connsiteX18" fmla="*/ 2254431 w 2254431"/>
                  <a:gd name="connsiteY18" fmla="*/ 933818 h 1867634"/>
                  <a:gd name="connsiteX19" fmla="*/ 2249729 w 2254431"/>
                  <a:gd name="connsiteY19" fmla="*/ 929116 h 1867634"/>
                  <a:gd name="connsiteX20" fmla="*/ 2249729 w 2254431"/>
                  <a:gd name="connsiteY20" fmla="*/ 679292 h 1867634"/>
                  <a:gd name="connsiteX21" fmla="*/ 2067926 w 2254431"/>
                  <a:gd name="connsiteY21" fmla="*/ 497490 h 1867634"/>
                  <a:gd name="connsiteX22" fmla="*/ 1818099 w 2254431"/>
                  <a:gd name="connsiteY22" fmla="*/ 497490 h 1867634"/>
                  <a:gd name="connsiteX23" fmla="*/ 1594123 w 2254431"/>
                  <a:gd name="connsiteY23" fmla="*/ 273510 h 1867634"/>
                  <a:gd name="connsiteX24" fmla="*/ 273507 w 2254431"/>
                  <a:gd name="connsiteY24" fmla="*/ 273510 h 1867634"/>
                  <a:gd name="connsiteX25" fmla="*/ 0 w 2254431"/>
                  <a:gd name="connsiteY25"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0 w 2254431"/>
                  <a:gd name="connsiteY8" fmla="*/ 933818 h 1867634"/>
                  <a:gd name="connsiteX9" fmla="*/ 273507 w 2254431"/>
                  <a:gd name="connsiteY9" fmla="*/ 1594126 h 1867634"/>
                  <a:gd name="connsiteX10" fmla="*/ 1594123 w 2254431"/>
                  <a:gd name="connsiteY10" fmla="*/ 1594126 h 1867634"/>
                  <a:gd name="connsiteX11" fmla="*/ 1818102 w 2254431"/>
                  <a:gd name="connsiteY11" fmla="*/ 1370146 h 1867634"/>
                  <a:gd name="connsiteX12" fmla="*/ 2067929 w 2254431"/>
                  <a:gd name="connsiteY12" fmla="*/ 1370150 h 1867634"/>
                  <a:gd name="connsiteX13" fmla="*/ 2249729 w 2254431"/>
                  <a:gd name="connsiteY13" fmla="*/ 1188348 h 1867634"/>
                  <a:gd name="connsiteX14" fmla="*/ 2249729 w 2254431"/>
                  <a:gd name="connsiteY14" fmla="*/ 938520 h 1867634"/>
                  <a:gd name="connsiteX15" fmla="*/ 2254431 w 2254431"/>
                  <a:gd name="connsiteY15" fmla="*/ 933818 h 1867634"/>
                  <a:gd name="connsiteX16" fmla="*/ 2249729 w 2254431"/>
                  <a:gd name="connsiteY16" fmla="*/ 929116 h 1867634"/>
                  <a:gd name="connsiteX17" fmla="*/ 2249729 w 2254431"/>
                  <a:gd name="connsiteY17" fmla="*/ 679292 h 1867634"/>
                  <a:gd name="connsiteX18" fmla="*/ 2067926 w 2254431"/>
                  <a:gd name="connsiteY18" fmla="*/ 497490 h 1867634"/>
                  <a:gd name="connsiteX19" fmla="*/ 1818099 w 2254431"/>
                  <a:gd name="connsiteY19" fmla="*/ 497490 h 1867634"/>
                  <a:gd name="connsiteX20" fmla="*/ 1594123 w 2254431"/>
                  <a:gd name="connsiteY20" fmla="*/ 273510 h 1867634"/>
                  <a:gd name="connsiteX21" fmla="*/ 273507 w 2254431"/>
                  <a:gd name="connsiteY21" fmla="*/ 273510 h 1867634"/>
                  <a:gd name="connsiteX22" fmla="*/ 0 w 2254431"/>
                  <a:gd name="connsiteY22" fmla="*/ 933818 h 1867634"/>
                  <a:gd name="connsiteX0" fmla="*/ 2234976 w 2254431"/>
                  <a:gd name="connsiteY0" fmla="*/ 1140552 h 1867634"/>
                  <a:gd name="connsiteX1" fmla="*/ 2236496 w 2254431"/>
                  <a:gd name="connsiteY1" fmla="*/ 1135418 h 1867634"/>
                  <a:gd name="connsiteX2" fmla="*/ 2234976 w 2254431"/>
                  <a:gd name="connsiteY2" fmla="*/ 1140552 h 1867634"/>
                  <a:gd name="connsiteX3" fmla="*/ 2234976 w 2254431"/>
                  <a:gd name="connsiteY3" fmla="*/ 710150 h 1867634"/>
                  <a:gd name="connsiteX4" fmla="*/ 2240336 w 2254431"/>
                  <a:gd name="connsiteY4" fmla="*/ 727150 h 1867634"/>
                  <a:gd name="connsiteX5" fmla="*/ 2234976 w 2254431"/>
                  <a:gd name="connsiteY5" fmla="*/ 737448 h 1867634"/>
                  <a:gd name="connsiteX6" fmla="*/ 2234976 w 2254431"/>
                  <a:gd name="connsiteY6" fmla="*/ 710150 h 1867634"/>
                  <a:gd name="connsiteX7" fmla="*/ 0 w 2254431"/>
                  <a:gd name="connsiteY7" fmla="*/ 933818 h 1867634"/>
                  <a:gd name="connsiteX8" fmla="*/ 273507 w 2254431"/>
                  <a:gd name="connsiteY8" fmla="*/ 1594126 h 1867634"/>
                  <a:gd name="connsiteX9" fmla="*/ 1594123 w 2254431"/>
                  <a:gd name="connsiteY9" fmla="*/ 1594126 h 1867634"/>
                  <a:gd name="connsiteX10" fmla="*/ 1818102 w 2254431"/>
                  <a:gd name="connsiteY10" fmla="*/ 1370146 h 1867634"/>
                  <a:gd name="connsiteX11" fmla="*/ 2067929 w 2254431"/>
                  <a:gd name="connsiteY11" fmla="*/ 1370150 h 1867634"/>
                  <a:gd name="connsiteX12" fmla="*/ 2249729 w 2254431"/>
                  <a:gd name="connsiteY12" fmla="*/ 1188348 h 1867634"/>
                  <a:gd name="connsiteX13" fmla="*/ 2249729 w 2254431"/>
                  <a:gd name="connsiteY13" fmla="*/ 938520 h 1867634"/>
                  <a:gd name="connsiteX14" fmla="*/ 2254431 w 2254431"/>
                  <a:gd name="connsiteY14" fmla="*/ 933818 h 1867634"/>
                  <a:gd name="connsiteX15" fmla="*/ 2249729 w 2254431"/>
                  <a:gd name="connsiteY15" fmla="*/ 929116 h 1867634"/>
                  <a:gd name="connsiteX16" fmla="*/ 2249729 w 2254431"/>
                  <a:gd name="connsiteY16" fmla="*/ 679292 h 1867634"/>
                  <a:gd name="connsiteX17" fmla="*/ 2067926 w 2254431"/>
                  <a:gd name="connsiteY17" fmla="*/ 497490 h 1867634"/>
                  <a:gd name="connsiteX18" fmla="*/ 1818099 w 2254431"/>
                  <a:gd name="connsiteY18" fmla="*/ 497490 h 1867634"/>
                  <a:gd name="connsiteX19" fmla="*/ 1594123 w 2254431"/>
                  <a:gd name="connsiteY19" fmla="*/ 273510 h 1867634"/>
                  <a:gd name="connsiteX20" fmla="*/ 273507 w 2254431"/>
                  <a:gd name="connsiteY20" fmla="*/ 273510 h 1867634"/>
                  <a:gd name="connsiteX21" fmla="*/ 0 w 2254431"/>
                  <a:gd name="connsiteY21" fmla="*/ 933818 h 1867634"/>
                  <a:gd name="connsiteX0" fmla="*/ 2234976 w 2254431"/>
                  <a:gd name="connsiteY0" fmla="*/ 710150 h 1867634"/>
                  <a:gd name="connsiteX1" fmla="*/ 2240336 w 2254431"/>
                  <a:gd name="connsiteY1" fmla="*/ 727150 h 1867634"/>
                  <a:gd name="connsiteX2" fmla="*/ 2234976 w 2254431"/>
                  <a:gd name="connsiteY2" fmla="*/ 737448 h 1867634"/>
                  <a:gd name="connsiteX3" fmla="*/ 2234976 w 2254431"/>
                  <a:gd name="connsiteY3" fmla="*/ 710150 h 1867634"/>
                  <a:gd name="connsiteX4" fmla="*/ 0 w 2254431"/>
                  <a:gd name="connsiteY4" fmla="*/ 933818 h 1867634"/>
                  <a:gd name="connsiteX5" fmla="*/ 273507 w 2254431"/>
                  <a:gd name="connsiteY5" fmla="*/ 1594126 h 1867634"/>
                  <a:gd name="connsiteX6" fmla="*/ 1594123 w 2254431"/>
                  <a:gd name="connsiteY6" fmla="*/ 1594126 h 1867634"/>
                  <a:gd name="connsiteX7" fmla="*/ 1818102 w 2254431"/>
                  <a:gd name="connsiteY7" fmla="*/ 1370146 h 1867634"/>
                  <a:gd name="connsiteX8" fmla="*/ 2067929 w 2254431"/>
                  <a:gd name="connsiteY8" fmla="*/ 1370150 h 1867634"/>
                  <a:gd name="connsiteX9" fmla="*/ 2249729 w 2254431"/>
                  <a:gd name="connsiteY9" fmla="*/ 1188348 h 1867634"/>
                  <a:gd name="connsiteX10" fmla="*/ 2249729 w 2254431"/>
                  <a:gd name="connsiteY10" fmla="*/ 938520 h 1867634"/>
                  <a:gd name="connsiteX11" fmla="*/ 2254431 w 2254431"/>
                  <a:gd name="connsiteY11" fmla="*/ 933818 h 1867634"/>
                  <a:gd name="connsiteX12" fmla="*/ 2249729 w 2254431"/>
                  <a:gd name="connsiteY12" fmla="*/ 929116 h 1867634"/>
                  <a:gd name="connsiteX13" fmla="*/ 2249729 w 2254431"/>
                  <a:gd name="connsiteY13" fmla="*/ 679292 h 1867634"/>
                  <a:gd name="connsiteX14" fmla="*/ 2067926 w 2254431"/>
                  <a:gd name="connsiteY14" fmla="*/ 497490 h 1867634"/>
                  <a:gd name="connsiteX15" fmla="*/ 1818099 w 2254431"/>
                  <a:gd name="connsiteY15" fmla="*/ 497490 h 1867634"/>
                  <a:gd name="connsiteX16" fmla="*/ 1594123 w 2254431"/>
                  <a:gd name="connsiteY16" fmla="*/ 273510 h 1867634"/>
                  <a:gd name="connsiteX17" fmla="*/ 273507 w 2254431"/>
                  <a:gd name="connsiteY17" fmla="*/ 273510 h 1867634"/>
                  <a:gd name="connsiteX18" fmla="*/ 0 w 2254431"/>
                  <a:gd name="connsiteY18" fmla="*/ 933818 h 1867634"/>
                  <a:gd name="connsiteX0" fmla="*/ 2234976 w 2254431"/>
                  <a:gd name="connsiteY0" fmla="*/ 737448 h 1867634"/>
                  <a:gd name="connsiteX1" fmla="*/ 2240336 w 2254431"/>
                  <a:gd name="connsiteY1" fmla="*/ 727150 h 1867634"/>
                  <a:gd name="connsiteX2" fmla="*/ 2234976 w 2254431"/>
                  <a:gd name="connsiteY2" fmla="*/ 737448 h 1867634"/>
                  <a:gd name="connsiteX3" fmla="*/ 0 w 2254431"/>
                  <a:gd name="connsiteY3" fmla="*/ 933818 h 1867634"/>
                  <a:gd name="connsiteX4" fmla="*/ 273507 w 2254431"/>
                  <a:gd name="connsiteY4" fmla="*/ 1594126 h 1867634"/>
                  <a:gd name="connsiteX5" fmla="*/ 1594123 w 2254431"/>
                  <a:gd name="connsiteY5" fmla="*/ 1594126 h 1867634"/>
                  <a:gd name="connsiteX6" fmla="*/ 1818102 w 2254431"/>
                  <a:gd name="connsiteY6" fmla="*/ 1370146 h 1867634"/>
                  <a:gd name="connsiteX7" fmla="*/ 2067929 w 2254431"/>
                  <a:gd name="connsiteY7" fmla="*/ 1370150 h 1867634"/>
                  <a:gd name="connsiteX8" fmla="*/ 2249729 w 2254431"/>
                  <a:gd name="connsiteY8" fmla="*/ 1188348 h 1867634"/>
                  <a:gd name="connsiteX9" fmla="*/ 2249729 w 2254431"/>
                  <a:gd name="connsiteY9" fmla="*/ 938520 h 1867634"/>
                  <a:gd name="connsiteX10" fmla="*/ 2254431 w 2254431"/>
                  <a:gd name="connsiteY10" fmla="*/ 933818 h 1867634"/>
                  <a:gd name="connsiteX11" fmla="*/ 2249729 w 2254431"/>
                  <a:gd name="connsiteY11" fmla="*/ 929116 h 1867634"/>
                  <a:gd name="connsiteX12" fmla="*/ 2249729 w 2254431"/>
                  <a:gd name="connsiteY12" fmla="*/ 679292 h 1867634"/>
                  <a:gd name="connsiteX13" fmla="*/ 2067926 w 2254431"/>
                  <a:gd name="connsiteY13" fmla="*/ 497490 h 1867634"/>
                  <a:gd name="connsiteX14" fmla="*/ 1818099 w 2254431"/>
                  <a:gd name="connsiteY14" fmla="*/ 497490 h 1867634"/>
                  <a:gd name="connsiteX15" fmla="*/ 1594123 w 2254431"/>
                  <a:gd name="connsiteY15" fmla="*/ 273510 h 1867634"/>
                  <a:gd name="connsiteX16" fmla="*/ 273507 w 2254431"/>
                  <a:gd name="connsiteY16" fmla="*/ 273510 h 1867634"/>
                  <a:gd name="connsiteX17" fmla="*/ 0 w 2254431"/>
                  <a:gd name="connsiteY17" fmla="*/ 933818 h 1867634"/>
                  <a:gd name="connsiteX0" fmla="*/ 0 w 2254431"/>
                  <a:gd name="connsiteY0" fmla="*/ 933818 h 1867634"/>
                  <a:gd name="connsiteX1" fmla="*/ 273507 w 2254431"/>
                  <a:gd name="connsiteY1" fmla="*/ 1594126 h 1867634"/>
                  <a:gd name="connsiteX2" fmla="*/ 1594123 w 2254431"/>
                  <a:gd name="connsiteY2" fmla="*/ 1594126 h 1867634"/>
                  <a:gd name="connsiteX3" fmla="*/ 1818102 w 2254431"/>
                  <a:gd name="connsiteY3" fmla="*/ 1370146 h 1867634"/>
                  <a:gd name="connsiteX4" fmla="*/ 2067929 w 2254431"/>
                  <a:gd name="connsiteY4" fmla="*/ 1370150 h 1867634"/>
                  <a:gd name="connsiteX5" fmla="*/ 2249729 w 2254431"/>
                  <a:gd name="connsiteY5" fmla="*/ 1188348 h 1867634"/>
                  <a:gd name="connsiteX6" fmla="*/ 2249729 w 2254431"/>
                  <a:gd name="connsiteY6" fmla="*/ 938520 h 1867634"/>
                  <a:gd name="connsiteX7" fmla="*/ 2254431 w 2254431"/>
                  <a:gd name="connsiteY7" fmla="*/ 933818 h 1867634"/>
                  <a:gd name="connsiteX8" fmla="*/ 2249729 w 2254431"/>
                  <a:gd name="connsiteY8" fmla="*/ 929116 h 1867634"/>
                  <a:gd name="connsiteX9" fmla="*/ 2249729 w 2254431"/>
                  <a:gd name="connsiteY9" fmla="*/ 679292 h 1867634"/>
                  <a:gd name="connsiteX10" fmla="*/ 2067926 w 2254431"/>
                  <a:gd name="connsiteY10" fmla="*/ 497490 h 1867634"/>
                  <a:gd name="connsiteX11" fmla="*/ 1818099 w 2254431"/>
                  <a:gd name="connsiteY11" fmla="*/ 497490 h 1867634"/>
                  <a:gd name="connsiteX12" fmla="*/ 1594123 w 2254431"/>
                  <a:gd name="connsiteY12" fmla="*/ 273510 h 1867634"/>
                  <a:gd name="connsiteX13" fmla="*/ 273507 w 2254431"/>
                  <a:gd name="connsiteY13" fmla="*/ 273510 h 1867634"/>
                  <a:gd name="connsiteX14" fmla="*/ 0 w 2254431"/>
                  <a:gd name="connsiteY14"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938520 h 1867634"/>
                  <a:gd name="connsiteX7" fmla="*/ 2249729 w 2249729"/>
                  <a:gd name="connsiteY7" fmla="*/ 929116 h 1867634"/>
                  <a:gd name="connsiteX8" fmla="*/ 2249729 w 2249729"/>
                  <a:gd name="connsiteY8" fmla="*/ 679292 h 1867634"/>
                  <a:gd name="connsiteX9" fmla="*/ 2067926 w 2249729"/>
                  <a:gd name="connsiteY9" fmla="*/ 497490 h 1867634"/>
                  <a:gd name="connsiteX10" fmla="*/ 1818099 w 2249729"/>
                  <a:gd name="connsiteY10" fmla="*/ 497490 h 1867634"/>
                  <a:gd name="connsiteX11" fmla="*/ 1594123 w 2249729"/>
                  <a:gd name="connsiteY11" fmla="*/ 273510 h 1867634"/>
                  <a:gd name="connsiteX12" fmla="*/ 273507 w 2249729"/>
                  <a:gd name="connsiteY12" fmla="*/ 273510 h 1867634"/>
                  <a:gd name="connsiteX13" fmla="*/ 0 w 2249729"/>
                  <a:gd name="connsiteY13"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929116 h 1867634"/>
                  <a:gd name="connsiteX7" fmla="*/ 2249729 w 2249729"/>
                  <a:gd name="connsiteY7" fmla="*/ 679292 h 1867634"/>
                  <a:gd name="connsiteX8" fmla="*/ 2067926 w 2249729"/>
                  <a:gd name="connsiteY8" fmla="*/ 497490 h 1867634"/>
                  <a:gd name="connsiteX9" fmla="*/ 1818099 w 2249729"/>
                  <a:gd name="connsiteY9" fmla="*/ 497490 h 1867634"/>
                  <a:gd name="connsiteX10" fmla="*/ 1594123 w 2249729"/>
                  <a:gd name="connsiteY10" fmla="*/ 273510 h 1867634"/>
                  <a:gd name="connsiteX11" fmla="*/ 273507 w 2249729"/>
                  <a:gd name="connsiteY11" fmla="*/ 273510 h 1867634"/>
                  <a:gd name="connsiteX12" fmla="*/ 0 w 2249729"/>
                  <a:gd name="connsiteY12"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679292 h 1867634"/>
                  <a:gd name="connsiteX7" fmla="*/ 2067926 w 2249729"/>
                  <a:gd name="connsiteY7" fmla="*/ 497490 h 1867634"/>
                  <a:gd name="connsiteX8" fmla="*/ 1818099 w 2249729"/>
                  <a:gd name="connsiteY8" fmla="*/ 497490 h 1867634"/>
                  <a:gd name="connsiteX9" fmla="*/ 1594123 w 2249729"/>
                  <a:gd name="connsiteY9" fmla="*/ 273510 h 1867634"/>
                  <a:gd name="connsiteX10" fmla="*/ 273507 w 2249729"/>
                  <a:gd name="connsiteY10" fmla="*/ 273510 h 1867634"/>
                  <a:gd name="connsiteX11" fmla="*/ 0 w 2249729"/>
                  <a:gd name="connsiteY11" fmla="*/ 933818 h 186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49729" h="1867634">
                    <a:moveTo>
                      <a:pt x="0" y="933818"/>
                    </a:moveTo>
                    <a:cubicBezTo>
                      <a:pt x="0" y="1172804"/>
                      <a:pt x="91169" y="1411786"/>
                      <a:pt x="273507" y="1594126"/>
                    </a:cubicBezTo>
                    <a:cubicBezTo>
                      <a:pt x="638186" y="1958804"/>
                      <a:pt x="1229447" y="1958804"/>
                      <a:pt x="1594123" y="1594126"/>
                    </a:cubicBezTo>
                    <a:lnTo>
                      <a:pt x="1818102" y="1370146"/>
                    </a:lnTo>
                    <a:lnTo>
                      <a:pt x="2067929" y="1370150"/>
                    </a:lnTo>
                    <a:cubicBezTo>
                      <a:pt x="2168336" y="1370146"/>
                      <a:pt x="2249729" y="1288752"/>
                      <a:pt x="2249729" y="1188348"/>
                    </a:cubicBezTo>
                    <a:lnTo>
                      <a:pt x="2249729" y="679292"/>
                    </a:lnTo>
                    <a:cubicBezTo>
                      <a:pt x="2249729" y="578884"/>
                      <a:pt x="2168334" y="497490"/>
                      <a:pt x="2067926" y="497490"/>
                    </a:cubicBezTo>
                    <a:lnTo>
                      <a:pt x="1818099" y="497490"/>
                    </a:lnTo>
                    <a:lnTo>
                      <a:pt x="1594123" y="273510"/>
                    </a:lnTo>
                    <a:cubicBezTo>
                      <a:pt x="1229444" y="-91169"/>
                      <a:pt x="638186" y="-91169"/>
                      <a:pt x="273507" y="273510"/>
                    </a:cubicBezTo>
                    <a:cubicBezTo>
                      <a:pt x="91169" y="455848"/>
                      <a:pt x="0" y="694834"/>
                      <a:pt x="0" y="933818"/>
                    </a:cubicBezTo>
                    <a:close/>
                  </a:path>
                </a:pathLst>
              </a:custGeom>
              <a:solidFill>
                <a:schemeClr val="bg1"/>
              </a:solidFill>
              <a:ln w="444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black"/>
                  </a:solidFill>
                </a:endParaRPr>
              </a:p>
            </p:txBody>
          </p:sp>
          <p:sp>
            <p:nvSpPr>
              <p:cNvPr id="10" name="Freeform: Shape 9">
                <a:extLst>
                  <a:ext uri="{FF2B5EF4-FFF2-40B4-BE49-F238E27FC236}">
                    <a16:creationId xmlns:a16="http://schemas.microsoft.com/office/drawing/2014/main" xmlns="" id="{6DBEC21B-8490-4613-893F-081AAB39C3FB}"/>
                  </a:ext>
                </a:extLst>
              </p:cNvPr>
              <p:cNvSpPr/>
              <p:nvPr/>
            </p:nvSpPr>
            <p:spPr>
              <a:xfrm>
                <a:off x="10573107" y="2486534"/>
                <a:ext cx="805533" cy="687929"/>
              </a:xfrm>
              <a:custGeom>
                <a:avLst/>
                <a:gdLst>
                  <a:gd name="connsiteX0" fmla="*/ 184600 w 805532"/>
                  <a:gd name="connsiteY0" fmla="*/ 520107 h 687929"/>
                  <a:gd name="connsiteX1" fmla="*/ 620929 w 805532"/>
                  <a:gd name="connsiteY1" fmla="*/ 520110 h 687929"/>
                  <a:gd name="connsiteX2" fmla="*/ 704838 w 805532"/>
                  <a:gd name="connsiteY2" fmla="*/ 604019 h 687929"/>
                  <a:gd name="connsiteX3" fmla="*/ 620926 w 805532"/>
                  <a:gd name="connsiteY3" fmla="*/ 687929 h 687929"/>
                  <a:gd name="connsiteX4" fmla="*/ 184600 w 805532"/>
                  <a:gd name="connsiteY4" fmla="*/ 687926 h 687929"/>
                  <a:gd name="connsiteX5" fmla="*/ 100691 w 805532"/>
                  <a:gd name="connsiteY5" fmla="*/ 604019 h 687929"/>
                  <a:gd name="connsiteX6" fmla="*/ 184600 w 805532"/>
                  <a:gd name="connsiteY6" fmla="*/ 520107 h 687929"/>
                  <a:gd name="connsiteX7" fmla="*/ 117472 w 805532"/>
                  <a:gd name="connsiteY7" fmla="*/ 260053 h 687929"/>
                  <a:gd name="connsiteX8" fmla="*/ 688057 w 805532"/>
                  <a:gd name="connsiteY8" fmla="*/ 260053 h 687929"/>
                  <a:gd name="connsiteX9" fmla="*/ 771967 w 805532"/>
                  <a:gd name="connsiteY9" fmla="*/ 343963 h 687929"/>
                  <a:gd name="connsiteX10" fmla="*/ 688057 w 805532"/>
                  <a:gd name="connsiteY10" fmla="*/ 427875 h 687929"/>
                  <a:gd name="connsiteX11" fmla="*/ 117472 w 805532"/>
                  <a:gd name="connsiteY11" fmla="*/ 427872 h 687929"/>
                  <a:gd name="connsiteX12" fmla="*/ 33563 w 805532"/>
                  <a:gd name="connsiteY12" fmla="*/ 343963 h 687929"/>
                  <a:gd name="connsiteX13" fmla="*/ 117472 w 805532"/>
                  <a:gd name="connsiteY13" fmla="*/ 260053 h 687929"/>
                  <a:gd name="connsiteX14" fmla="*/ 83910 w 805532"/>
                  <a:gd name="connsiteY14" fmla="*/ 0 h 687929"/>
                  <a:gd name="connsiteX15" fmla="*/ 721623 w 805532"/>
                  <a:gd name="connsiteY15" fmla="*/ 0 h 687929"/>
                  <a:gd name="connsiteX16" fmla="*/ 805532 w 805532"/>
                  <a:gd name="connsiteY16" fmla="*/ 83910 h 687929"/>
                  <a:gd name="connsiteX17" fmla="*/ 805529 w 805532"/>
                  <a:gd name="connsiteY17" fmla="*/ 83910 h 687929"/>
                  <a:gd name="connsiteX18" fmla="*/ 721620 w 805532"/>
                  <a:gd name="connsiteY18" fmla="*/ 167819 h 687929"/>
                  <a:gd name="connsiteX19" fmla="*/ 83910 w 805532"/>
                  <a:gd name="connsiteY19" fmla="*/ 167819 h 687929"/>
                  <a:gd name="connsiteX20" fmla="*/ 0 w 805532"/>
                  <a:gd name="connsiteY20" fmla="*/ 83910 h 687929"/>
                  <a:gd name="connsiteX21" fmla="*/ 83910 w 805532"/>
                  <a:gd name="connsiteY21" fmla="*/ 0 h 687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805532" h="687929">
                    <a:moveTo>
                      <a:pt x="184600" y="520107"/>
                    </a:moveTo>
                    <a:lnTo>
                      <a:pt x="620929" y="520110"/>
                    </a:lnTo>
                    <a:cubicBezTo>
                      <a:pt x="667269" y="520110"/>
                      <a:pt x="704838" y="557676"/>
                      <a:pt x="704838" y="604019"/>
                    </a:cubicBezTo>
                    <a:cubicBezTo>
                      <a:pt x="704838" y="650360"/>
                      <a:pt x="667269" y="687929"/>
                      <a:pt x="620926" y="687929"/>
                    </a:cubicBezTo>
                    <a:lnTo>
                      <a:pt x="184600" y="687926"/>
                    </a:lnTo>
                    <a:cubicBezTo>
                      <a:pt x="138257" y="687926"/>
                      <a:pt x="100691" y="650360"/>
                      <a:pt x="100691" y="604019"/>
                    </a:cubicBezTo>
                    <a:cubicBezTo>
                      <a:pt x="100691" y="557676"/>
                      <a:pt x="138257" y="520107"/>
                      <a:pt x="184600" y="520107"/>
                    </a:cubicBezTo>
                    <a:close/>
                    <a:moveTo>
                      <a:pt x="117472" y="260053"/>
                    </a:moveTo>
                    <a:lnTo>
                      <a:pt x="688057" y="260053"/>
                    </a:lnTo>
                    <a:cubicBezTo>
                      <a:pt x="734401" y="260053"/>
                      <a:pt x="771967" y="297622"/>
                      <a:pt x="771967" y="343963"/>
                    </a:cubicBezTo>
                    <a:cubicBezTo>
                      <a:pt x="771967" y="390306"/>
                      <a:pt x="734398" y="427875"/>
                      <a:pt x="688057" y="427875"/>
                    </a:cubicBezTo>
                    <a:lnTo>
                      <a:pt x="117472" y="427872"/>
                    </a:lnTo>
                    <a:cubicBezTo>
                      <a:pt x="71132" y="427872"/>
                      <a:pt x="33566" y="390306"/>
                      <a:pt x="33563" y="343963"/>
                    </a:cubicBezTo>
                    <a:cubicBezTo>
                      <a:pt x="33566" y="297622"/>
                      <a:pt x="71132" y="260053"/>
                      <a:pt x="117472" y="260053"/>
                    </a:cubicBezTo>
                    <a:close/>
                    <a:moveTo>
                      <a:pt x="83910" y="0"/>
                    </a:moveTo>
                    <a:lnTo>
                      <a:pt x="721623" y="0"/>
                    </a:lnTo>
                    <a:cubicBezTo>
                      <a:pt x="767963" y="0"/>
                      <a:pt x="805532" y="37569"/>
                      <a:pt x="805532" y="83910"/>
                    </a:cubicBezTo>
                    <a:lnTo>
                      <a:pt x="805529" y="83910"/>
                    </a:lnTo>
                    <a:cubicBezTo>
                      <a:pt x="805529" y="130253"/>
                      <a:pt x="767963" y="167819"/>
                      <a:pt x="721620" y="167819"/>
                    </a:cubicBezTo>
                    <a:lnTo>
                      <a:pt x="83910" y="167819"/>
                    </a:lnTo>
                    <a:cubicBezTo>
                      <a:pt x="37569" y="167819"/>
                      <a:pt x="0" y="130253"/>
                      <a:pt x="0" y="83910"/>
                    </a:cubicBezTo>
                    <a:cubicBezTo>
                      <a:pt x="0" y="37566"/>
                      <a:pt x="37569" y="0"/>
                      <a:pt x="8391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a16="http://schemas.microsoft.com/office/drawing/2014/main" xmlns="" id="{3C12866D-7C50-423B-97C6-3A44AEC2FF89}"/>
                  </a:ext>
                </a:extLst>
              </p:cNvPr>
              <p:cNvSpPr/>
              <p:nvPr/>
            </p:nvSpPr>
            <p:spPr>
              <a:xfrm>
                <a:off x="10608146" y="1032479"/>
                <a:ext cx="761035" cy="1312187"/>
              </a:xfrm>
              <a:custGeom>
                <a:avLst/>
                <a:gdLst>
                  <a:gd name="connsiteX0" fmla="*/ 1028878 w 3847556"/>
                  <a:gd name="connsiteY0" fmla="*/ 0 h 6633998"/>
                  <a:gd name="connsiteX1" fmla="*/ 1293726 w 3847556"/>
                  <a:gd name="connsiteY1" fmla="*/ 264865 h 6633998"/>
                  <a:gd name="connsiteX2" fmla="*/ 1293726 w 3847556"/>
                  <a:gd name="connsiteY2" fmla="*/ 664770 h 6633998"/>
                  <a:gd name="connsiteX3" fmla="*/ 1656529 w 3847556"/>
                  <a:gd name="connsiteY3" fmla="*/ 664770 h 6633998"/>
                  <a:gd name="connsiteX4" fmla="*/ 1656545 w 3847556"/>
                  <a:gd name="connsiteY4" fmla="*/ 264865 h 6633998"/>
                  <a:gd name="connsiteX5" fmla="*/ 1921394 w 3847556"/>
                  <a:gd name="connsiteY5" fmla="*/ 0 h 6633998"/>
                  <a:gd name="connsiteX6" fmla="*/ 2186253 w 3847556"/>
                  <a:gd name="connsiteY6" fmla="*/ 264865 h 6633998"/>
                  <a:gd name="connsiteX7" fmla="*/ 2186253 w 3847556"/>
                  <a:gd name="connsiteY7" fmla="*/ 664770 h 6633998"/>
                  <a:gd name="connsiteX8" fmla="*/ 2549056 w 3847556"/>
                  <a:gd name="connsiteY8" fmla="*/ 664770 h 6633998"/>
                  <a:gd name="connsiteX9" fmla="*/ 2549056 w 3847556"/>
                  <a:gd name="connsiteY9" fmla="*/ 264865 h 6633998"/>
                  <a:gd name="connsiteX10" fmla="*/ 2813921 w 3847556"/>
                  <a:gd name="connsiteY10" fmla="*/ 0 h 6633998"/>
                  <a:gd name="connsiteX11" fmla="*/ 3078781 w 3847556"/>
                  <a:gd name="connsiteY11" fmla="*/ 264865 h 6633998"/>
                  <a:gd name="connsiteX12" fmla="*/ 3078764 w 3847556"/>
                  <a:gd name="connsiteY12" fmla="*/ 664770 h 6633998"/>
                  <a:gd name="connsiteX13" fmla="*/ 3512447 w 3847556"/>
                  <a:gd name="connsiteY13" fmla="*/ 664770 h 6633998"/>
                  <a:gd name="connsiteX14" fmla="*/ 3520693 w 3847556"/>
                  <a:gd name="connsiteY14" fmla="*/ 668198 h 6633998"/>
                  <a:gd name="connsiteX15" fmla="*/ 3610357 w 3847556"/>
                  <a:gd name="connsiteY15" fmla="*/ 641623 h 6633998"/>
                  <a:gd name="connsiteX16" fmla="*/ 3846084 w 3847556"/>
                  <a:gd name="connsiteY16" fmla="*/ 932715 h 6633998"/>
                  <a:gd name="connsiteX17" fmla="*/ 3273917 w 3847556"/>
                  <a:gd name="connsiteY17" fmla="*/ 6376417 h 6633998"/>
                  <a:gd name="connsiteX18" fmla="*/ 2982826 w 3847556"/>
                  <a:gd name="connsiteY18" fmla="*/ 6612116 h 6633998"/>
                  <a:gd name="connsiteX19" fmla="*/ 2747105 w 3847556"/>
                  <a:gd name="connsiteY19" fmla="*/ 6321024 h 6633998"/>
                  <a:gd name="connsiteX20" fmla="*/ 3304490 w 3847556"/>
                  <a:gd name="connsiteY20" fmla="*/ 1017914 h 6633998"/>
                  <a:gd name="connsiteX21" fmla="*/ 3078764 w 3847556"/>
                  <a:gd name="connsiteY21" fmla="*/ 1017930 h 6633998"/>
                  <a:gd name="connsiteX22" fmla="*/ 3078764 w 3847556"/>
                  <a:gd name="connsiteY22" fmla="*/ 1417857 h 6633998"/>
                  <a:gd name="connsiteX23" fmla="*/ 2813921 w 3847556"/>
                  <a:gd name="connsiteY23" fmla="*/ 1682700 h 6633998"/>
                  <a:gd name="connsiteX24" fmla="*/ 2549056 w 3847556"/>
                  <a:gd name="connsiteY24" fmla="*/ 1417841 h 6633998"/>
                  <a:gd name="connsiteX25" fmla="*/ 2549056 w 3847556"/>
                  <a:gd name="connsiteY25" fmla="*/ 1017930 h 6633998"/>
                  <a:gd name="connsiteX26" fmla="*/ 2186253 w 3847556"/>
                  <a:gd name="connsiteY26" fmla="*/ 1017930 h 6633998"/>
                  <a:gd name="connsiteX27" fmla="*/ 2186237 w 3847556"/>
                  <a:gd name="connsiteY27" fmla="*/ 1417841 h 6633998"/>
                  <a:gd name="connsiteX28" fmla="*/ 1921394 w 3847556"/>
                  <a:gd name="connsiteY28" fmla="*/ 1682700 h 6633998"/>
                  <a:gd name="connsiteX29" fmla="*/ 1656529 w 3847556"/>
                  <a:gd name="connsiteY29" fmla="*/ 1417841 h 6633998"/>
                  <a:gd name="connsiteX30" fmla="*/ 1656529 w 3847556"/>
                  <a:gd name="connsiteY30" fmla="*/ 1017930 h 6633998"/>
                  <a:gd name="connsiteX31" fmla="*/ 1293726 w 3847556"/>
                  <a:gd name="connsiteY31" fmla="*/ 1017930 h 6633998"/>
                  <a:gd name="connsiteX32" fmla="*/ 1293726 w 3847556"/>
                  <a:gd name="connsiteY32" fmla="*/ 1417841 h 6633998"/>
                  <a:gd name="connsiteX33" fmla="*/ 1216149 w 3847556"/>
                  <a:gd name="connsiteY33" fmla="*/ 1605128 h 6633998"/>
                  <a:gd name="connsiteX34" fmla="*/ 1028872 w 3847556"/>
                  <a:gd name="connsiteY34" fmla="*/ 1682700 h 6633998"/>
                  <a:gd name="connsiteX35" fmla="*/ 841580 w 3847556"/>
                  <a:gd name="connsiteY35" fmla="*/ 1605122 h 6633998"/>
                  <a:gd name="connsiteX36" fmla="*/ 764018 w 3847556"/>
                  <a:gd name="connsiteY36" fmla="*/ 1417841 h 6633998"/>
                  <a:gd name="connsiteX37" fmla="*/ 764018 w 3847556"/>
                  <a:gd name="connsiteY37" fmla="*/ 1017914 h 6633998"/>
                  <a:gd name="connsiteX38" fmla="*/ 539645 w 3847556"/>
                  <a:gd name="connsiteY38" fmla="*/ 1017930 h 6633998"/>
                  <a:gd name="connsiteX39" fmla="*/ 1005791 w 3847556"/>
                  <a:gd name="connsiteY39" fmla="*/ 6346040 h 6633998"/>
                  <a:gd name="connsiteX40" fmla="*/ 765023 w 3847556"/>
                  <a:gd name="connsiteY40" fmla="*/ 6632976 h 6633998"/>
                  <a:gd name="connsiteX41" fmla="*/ 478087 w 3847556"/>
                  <a:gd name="connsiteY41" fmla="*/ 6392208 h 6633998"/>
                  <a:gd name="connsiteX42" fmla="*/ 1023 w 3847556"/>
                  <a:gd name="connsiteY42" fmla="*/ 939358 h 6633998"/>
                  <a:gd name="connsiteX43" fmla="*/ 241807 w 3847556"/>
                  <a:gd name="connsiteY43" fmla="*/ 652422 h 6633998"/>
                  <a:gd name="connsiteX44" fmla="*/ 311187 w 3847556"/>
                  <a:gd name="connsiteY44" fmla="*/ 674309 h 6633998"/>
                  <a:gd name="connsiteX45" fmla="*/ 334193 w 3847556"/>
                  <a:gd name="connsiteY45" fmla="*/ 664770 h 6633998"/>
                  <a:gd name="connsiteX46" fmla="*/ 764018 w 3847556"/>
                  <a:gd name="connsiteY46" fmla="*/ 664770 h 6633998"/>
                  <a:gd name="connsiteX47" fmla="*/ 764018 w 3847556"/>
                  <a:gd name="connsiteY47" fmla="*/ 264865 h 6633998"/>
                  <a:gd name="connsiteX48" fmla="*/ 1028878 w 3847556"/>
                  <a:gd name="connsiteY48" fmla="*/ 0 h 6633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847556" h="6633998">
                    <a:moveTo>
                      <a:pt x="1028878" y="0"/>
                    </a:moveTo>
                    <a:cubicBezTo>
                      <a:pt x="1175157" y="0"/>
                      <a:pt x="1293726" y="118591"/>
                      <a:pt x="1293726" y="264865"/>
                    </a:cubicBezTo>
                    <a:lnTo>
                      <a:pt x="1293726" y="664770"/>
                    </a:lnTo>
                    <a:lnTo>
                      <a:pt x="1656529" y="664770"/>
                    </a:lnTo>
                    <a:lnTo>
                      <a:pt x="1656545" y="264865"/>
                    </a:lnTo>
                    <a:cubicBezTo>
                      <a:pt x="1656529" y="118591"/>
                      <a:pt x="1775115" y="17"/>
                      <a:pt x="1921394" y="0"/>
                    </a:cubicBezTo>
                    <a:cubicBezTo>
                      <a:pt x="2067668" y="17"/>
                      <a:pt x="2186237" y="118591"/>
                      <a:pt x="2186253" y="264865"/>
                    </a:cubicBezTo>
                    <a:lnTo>
                      <a:pt x="2186253" y="664770"/>
                    </a:lnTo>
                    <a:lnTo>
                      <a:pt x="2549056" y="664770"/>
                    </a:lnTo>
                    <a:lnTo>
                      <a:pt x="2549056" y="264865"/>
                    </a:lnTo>
                    <a:cubicBezTo>
                      <a:pt x="2549056" y="118575"/>
                      <a:pt x="2667642" y="0"/>
                      <a:pt x="2813921" y="0"/>
                    </a:cubicBezTo>
                    <a:cubicBezTo>
                      <a:pt x="2960211" y="0"/>
                      <a:pt x="3078781" y="118591"/>
                      <a:pt x="3078781" y="264865"/>
                    </a:cubicBezTo>
                    <a:lnTo>
                      <a:pt x="3078764" y="664770"/>
                    </a:lnTo>
                    <a:lnTo>
                      <a:pt x="3512447" y="664770"/>
                    </a:lnTo>
                    <a:lnTo>
                      <a:pt x="3520693" y="668198"/>
                    </a:lnTo>
                    <a:cubicBezTo>
                      <a:pt x="3545659" y="640863"/>
                      <a:pt x="3577628" y="638174"/>
                      <a:pt x="3610357" y="641623"/>
                    </a:cubicBezTo>
                    <a:cubicBezTo>
                      <a:pt x="3755838" y="656915"/>
                      <a:pt x="3861375" y="787234"/>
                      <a:pt x="3846084" y="932715"/>
                    </a:cubicBezTo>
                    <a:cubicBezTo>
                      <a:pt x="3655380" y="2747282"/>
                      <a:pt x="3464643" y="4561839"/>
                      <a:pt x="3273917" y="6376417"/>
                    </a:cubicBezTo>
                    <a:cubicBezTo>
                      <a:pt x="3258626" y="6521887"/>
                      <a:pt x="3128312" y="6627419"/>
                      <a:pt x="2982826" y="6612116"/>
                    </a:cubicBezTo>
                    <a:cubicBezTo>
                      <a:pt x="2837361" y="6596835"/>
                      <a:pt x="2731824" y="6466505"/>
                      <a:pt x="2747105" y="6321024"/>
                    </a:cubicBezTo>
                    <a:lnTo>
                      <a:pt x="3304490" y="1017914"/>
                    </a:lnTo>
                    <a:lnTo>
                      <a:pt x="3078764" y="1017930"/>
                    </a:lnTo>
                    <a:cubicBezTo>
                      <a:pt x="3078764" y="1151232"/>
                      <a:pt x="3078764" y="1284539"/>
                      <a:pt x="3078764" y="1417857"/>
                    </a:cubicBezTo>
                    <a:cubicBezTo>
                      <a:pt x="3078764" y="1564114"/>
                      <a:pt x="2960195" y="1682700"/>
                      <a:pt x="2813921" y="1682700"/>
                    </a:cubicBezTo>
                    <a:cubicBezTo>
                      <a:pt x="2667631" y="1682700"/>
                      <a:pt x="2549056" y="1564131"/>
                      <a:pt x="2549056" y="1417841"/>
                    </a:cubicBezTo>
                    <a:lnTo>
                      <a:pt x="2549056" y="1017930"/>
                    </a:lnTo>
                    <a:lnTo>
                      <a:pt x="2186253" y="1017930"/>
                    </a:lnTo>
                    <a:cubicBezTo>
                      <a:pt x="2186237" y="1151221"/>
                      <a:pt x="2186237" y="1284555"/>
                      <a:pt x="2186237" y="1417841"/>
                    </a:cubicBezTo>
                    <a:cubicBezTo>
                      <a:pt x="2186237" y="1564131"/>
                      <a:pt x="2067651" y="1682700"/>
                      <a:pt x="1921394" y="1682700"/>
                    </a:cubicBezTo>
                    <a:cubicBezTo>
                      <a:pt x="1775115" y="1682700"/>
                      <a:pt x="1656529" y="1564131"/>
                      <a:pt x="1656529" y="1417841"/>
                    </a:cubicBezTo>
                    <a:lnTo>
                      <a:pt x="1656529" y="1017930"/>
                    </a:lnTo>
                    <a:lnTo>
                      <a:pt x="1293726" y="1017930"/>
                    </a:lnTo>
                    <a:cubicBezTo>
                      <a:pt x="1293710" y="1151221"/>
                      <a:pt x="1293726" y="1284539"/>
                      <a:pt x="1293726" y="1417841"/>
                    </a:cubicBezTo>
                    <a:cubicBezTo>
                      <a:pt x="1293726" y="1490986"/>
                      <a:pt x="1264077" y="1557199"/>
                      <a:pt x="1216149" y="1605128"/>
                    </a:cubicBezTo>
                    <a:lnTo>
                      <a:pt x="1028872" y="1682700"/>
                    </a:lnTo>
                    <a:lnTo>
                      <a:pt x="841580" y="1605122"/>
                    </a:lnTo>
                    <a:cubicBezTo>
                      <a:pt x="793651" y="1557199"/>
                      <a:pt x="764007" y="1490986"/>
                      <a:pt x="764018" y="1417841"/>
                    </a:cubicBezTo>
                    <a:lnTo>
                      <a:pt x="764018" y="1017914"/>
                    </a:lnTo>
                    <a:lnTo>
                      <a:pt x="539645" y="1017930"/>
                    </a:lnTo>
                    <a:cubicBezTo>
                      <a:pt x="695040" y="2793967"/>
                      <a:pt x="850418" y="4570003"/>
                      <a:pt x="1005791" y="6346040"/>
                    </a:cubicBezTo>
                    <a:cubicBezTo>
                      <a:pt x="1018529" y="6491754"/>
                      <a:pt x="910743" y="6620221"/>
                      <a:pt x="765023" y="6632976"/>
                    </a:cubicBezTo>
                    <a:cubicBezTo>
                      <a:pt x="619293" y="6645714"/>
                      <a:pt x="490842" y="6537928"/>
                      <a:pt x="478087" y="6392208"/>
                    </a:cubicBezTo>
                    <a:lnTo>
                      <a:pt x="1023" y="939358"/>
                    </a:lnTo>
                    <a:cubicBezTo>
                      <a:pt x="-11716" y="793639"/>
                      <a:pt x="96076" y="665177"/>
                      <a:pt x="241807" y="652422"/>
                    </a:cubicBezTo>
                    <a:lnTo>
                      <a:pt x="311187" y="674309"/>
                    </a:lnTo>
                    <a:cubicBezTo>
                      <a:pt x="317983" y="665335"/>
                      <a:pt x="326028" y="664770"/>
                      <a:pt x="334193" y="664770"/>
                    </a:cubicBezTo>
                    <a:lnTo>
                      <a:pt x="764018" y="664770"/>
                    </a:lnTo>
                    <a:lnTo>
                      <a:pt x="764018" y="264865"/>
                    </a:lnTo>
                    <a:cubicBezTo>
                      <a:pt x="764018" y="118591"/>
                      <a:pt x="882588" y="0"/>
                      <a:pt x="102887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5" name="Group 4">
              <a:extLst>
                <a:ext uri="{FF2B5EF4-FFF2-40B4-BE49-F238E27FC236}">
                  <a16:creationId xmlns:a16="http://schemas.microsoft.com/office/drawing/2014/main" xmlns="" id="{D91F9EF7-4F87-415C-8160-7E56B60DA9F9}"/>
                </a:ext>
              </a:extLst>
            </p:cNvPr>
            <p:cNvGrpSpPr/>
            <p:nvPr/>
          </p:nvGrpSpPr>
          <p:grpSpPr>
            <a:xfrm>
              <a:off x="0" y="6374086"/>
              <a:ext cx="11401431" cy="237804"/>
              <a:chOff x="0" y="6374086"/>
              <a:chExt cx="11401431" cy="237804"/>
            </a:xfrm>
          </p:grpSpPr>
          <p:sp>
            <p:nvSpPr>
              <p:cNvPr id="6" name="Rectangle 5">
                <a:extLst>
                  <a:ext uri="{FF2B5EF4-FFF2-40B4-BE49-F238E27FC236}">
                    <a16:creationId xmlns:a16="http://schemas.microsoft.com/office/drawing/2014/main" xmlns="" id="{5AE59EE2-572E-4B51-AE32-612BBCC09DE1}"/>
                  </a:ext>
                </a:extLst>
              </p:cNvPr>
              <p:cNvSpPr/>
              <p:nvPr/>
            </p:nvSpPr>
            <p:spPr>
              <a:xfrm>
                <a:off x="0" y="6566170"/>
                <a:ext cx="11311128" cy="457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Rectangle 6">
                <a:extLst>
                  <a:ext uri="{FF2B5EF4-FFF2-40B4-BE49-F238E27FC236}">
                    <a16:creationId xmlns:a16="http://schemas.microsoft.com/office/drawing/2014/main" xmlns="" id="{4CB77414-9E89-4E91-A109-7F250477ACA9}"/>
                  </a:ext>
                </a:extLst>
              </p:cNvPr>
              <p:cNvSpPr/>
              <p:nvPr/>
            </p:nvSpPr>
            <p:spPr>
              <a:xfrm>
                <a:off x="11355711" y="6374086"/>
                <a:ext cx="45720" cy="1554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Block Arc 7">
                <a:extLst>
                  <a:ext uri="{FF2B5EF4-FFF2-40B4-BE49-F238E27FC236}">
                    <a16:creationId xmlns:a16="http://schemas.microsoft.com/office/drawing/2014/main" xmlns="" id="{5F4ACB2E-D9DA-474D-ACD0-6D4C5B5B69E1}"/>
                  </a:ext>
                </a:extLst>
              </p:cNvPr>
              <p:cNvSpPr/>
              <p:nvPr/>
            </p:nvSpPr>
            <p:spPr>
              <a:xfrm>
                <a:off x="11229678" y="6440137"/>
                <a:ext cx="171753" cy="171753"/>
              </a:xfrm>
              <a:prstGeom prst="blockArc">
                <a:avLst>
                  <a:gd name="adj1" fmla="val 21339429"/>
                  <a:gd name="adj2" fmla="val 6091498"/>
                  <a:gd name="adj3" fmla="val 2709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grpSp>
      </p:grpSp>
    </p:spTree>
    <p:extLst>
      <p:ext uri="{BB962C8B-B14F-4D97-AF65-F5344CB8AC3E}">
        <p14:creationId xmlns:p14="http://schemas.microsoft.com/office/powerpoint/2010/main" val="921415060"/>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0873107"/>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65700938"/>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userDrawn="1">
  <p:cSld name="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B22C4117-2946-4CAF-A97C-C090DC94FE14}"/>
              </a:ext>
            </a:extLst>
          </p:cNvPr>
          <p:cNvSpPr/>
          <p:nvPr userDrawn="1"/>
        </p:nvSpPr>
        <p:spPr>
          <a:xfrm>
            <a:off x="1" y="0"/>
            <a:ext cx="12192000" cy="6858000"/>
          </a:xfrm>
          <a:prstGeom prst="rect">
            <a:avLst/>
          </a:prstGeom>
          <a:solidFill>
            <a:schemeClr val="accent4">
              <a:alpha val="3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635202468"/>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3385639"/>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67FA6D39-9DFD-4F67-94B9-4D1042BB365A}"/>
              </a:ext>
            </a:extLst>
          </p:cNvPr>
          <p:cNvSpPr/>
          <p:nvPr userDrawn="1"/>
        </p:nvSpPr>
        <p:spPr>
          <a:xfrm>
            <a:off x="0" y="0"/>
            <a:ext cx="12192000" cy="6858000"/>
          </a:xfrm>
          <a:prstGeom prst="rect">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3529063855"/>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Freeform: Shape 1">
            <a:extLst>
              <a:ext uri="{FF2B5EF4-FFF2-40B4-BE49-F238E27FC236}">
                <a16:creationId xmlns:a16="http://schemas.microsoft.com/office/drawing/2014/main" xmlns="" id="{C4437516-06DB-4972-90D9-3F56529C786D}"/>
              </a:ext>
            </a:extLst>
          </p:cNvPr>
          <p:cNvSpPr/>
          <p:nvPr userDrawn="1"/>
        </p:nvSpPr>
        <p:spPr>
          <a:xfrm>
            <a:off x="0" y="0"/>
            <a:ext cx="9569302" cy="6858000"/>
          </a:xfrm>
          <a:custGeom>
            <a:avLst/>
            <a:gdLst>
              <a:gd name="connsiteX0" fmla="*/ 0 w 9703610"/>
              <a:gd name="connsiteY0" fmla="*/ 0 h 6858000"/>
              <a:gd name="connsiteX1" fmla="*/ 5546070 w 9703610"/>
              <a:gd name="connsiteY1" fmla="*/ 0 h 6858000"/>
              <a:gd name="connsiteX2" fmla="*/ 9703610 w 9703610"/>
              <a:gd name="connsiteY2" fmla="*/ 6858000 h 6858000"/>
              <a:gd name="connsiteX3" fmla="*/ 0 w 970361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703610" h="6858000">
                <a:moveTo>
                  <a:pt x="0" y="0"/>
                </a:moveTo>
                <a:lnTo>
                  <a:pt x="5546070" y="0"/>
                </a:lnTo>
                <a:lnTo>
                  <a:pt x="9703610" y="6858000"/>
                </a:lnTo>
                <a:lnTo>
                  <a:pt x="0" y="6858000"/>
                </a:lnTo>
                <a:close/>
              </a:path>
            </a:pathLst>
          </a:custGeom>
          <a:solidFill>
            <a:schemeClr val="accent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2791831470"/>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a:extLst>
              <a:ext uri="{FF2B5EF4-FFF2-40B4-BE49-F238E27FC236}">
                <a16:creationId xmlns:a16="http://schemas.microsoft.com/office/drawing/2014/main" xmlns="" id="{F246FC87-D219-463B-8334-E16E14819052}"/>
              </a:ext>
            </a:extLst>
          </p:cNvPr>
          <p:cNvSpPr>
            <a:spLocks noGrp="1"/>
          </p:cNvSpPr>
          <p:nvPr>
            <p:ph type="pic" idx="12" hasCustomPrompt="1"/>
          </p:nvPr>
        </p:nvSpPr>
        <p:spPr>
          <a:xfrm>
            <a:off x="9178591" y="1010532"/>
            <a:ext cx="2286000" cy="27432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3" name="Picture Placeholder 2">
            <a:extLst>
              <a:ext uri="{FF2B5EF4-FFF2-40B4-BE49-F238E27FC236}">
                <a16:creationId xmlns:a16="http://schemas.microsoft.com/office/drawing/2014/main" xmlns="" id="{608C9F45-5627-4842-A3EA-25038EF99EC8}"/>
              </a:ext>
            </a:extLst>
          </p:cNvPr>
          <p:cNvSpPr>
            <a:spLocks noGrp="1"/>
          </p:cNvSpPr>
          <p:nvPr>
            <p:ph type="pic" idx="13" hasCustomPrompt="1"/>
          </p:nvPr>
        </p:nvSpPr>
        <p:spPr>
          <a:xfrm>
            <a:off x="6186490" y="1010532"/>
            <a:ext cx="2286000" cy="27432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3399583662"/>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preserve="1" userDrawn="1">
  <p:cSld name="Image Layout">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xmlns="" id="{D4E14D27-AD6A-4547-8A35-F0A6A7B2B893}"/>
              </a:ext>
            </a:extLst>
          </p:cNvPr>
          <p:cNvGrpSpPr/>
          <p:nvPr userDrawn="1"/>
        </p:nvGrpSpPr>
        <p:grpSpPr>
          <a:xfrm>
            <a:off x="739019" y="1801308"/>
            <a:ext cx="2251389" cy="4202048"/>
            <a:chOff x="3501573" y="3178068"/>
            <a:chExt cx="1340594" cy="2737840"/>
          </a:xfrm>
        </p:grpSpPr>
        <p:sp>
          <p:nvSpPr>
            <p:cNvPr id="4" name="Freeform: Shape 3">
              <a:extLst>
                <a:ext uri="{FF2B5EF4-FFF2-40B4-BE49-F238E27FC236}">
                  <a16:creationId xmlns:a16="http://schemas.microsoft.com/office/drawing/2014/main" xmlns="" id="{1FFFD2AF-5064-446A-95B2-FCACE1D003DC}"/>
                </a:ext>
              </a:extLst>
            </p:cNvPr>
            <p:cNvSpPr/>
            <p:nvPr/>
          </p:nvSpPr>
          <p:spPr>
            <a:xfrm>
              <a:off x="3504728" y="3612346"/>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5" name="Freeform: Shape 4">
              <a:extLst>
                <a:ext uri="{FF2B5EF4-FFF2-40B4-BE49-F238E27FC236}">
                  <a16:creationId xmlns:a16="http://schemas.microsoft.com/office/drawing/2014/main" xmlns="" id="{CED64445-B2E0-4D7E-8491-252F042F0F6D}"/>
                </a:ext>
              </a:extLst>
            </p:cNvPr>
            <p:cNvSpPr/>
            <p:nvPr/>
          </p:nvSpPr>
          <p:spPr>
            <a:xfrm>
              <a:off x="3501573" y="3832632"/>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6" name="Freeform: Shape 5">
              <a:extLst>
                <a:ext uri="{FF2B5EF4-FFF2-40B4-BE49-F238E27FC236}">
                  <a16:creationId xmlns:a16="http://schemas.microsoft.com/office/drawing/2014/main" xmlns="" id="{BA429A64-82C5-47BC-985E-3FDFE804E532}"/>
                </a:ext>
              </a:extLst>
            </p:cNvPr>
            <p:cNvSpPr/>
            <p:nvPr/>
          </p:nvSpPr>
          <p:spPr>
            <a:xfrm>
              <a:off x="4776089" y="3829487"/>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9526" y="65246"/>
                    <a:pt x="16669"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xmlns="" id="{D8DF180B-C394-4B18-8CF3-2228F33ED174}"/>
                </a:ext>
              </a:extLst>
            </p:cNvPr>
            <p:cNvSpPr/>
            <p:nvPr/>
          </p:nvSpPr>
          <p:spPr>
            <a:xfrm>
              <a:off x="3520451" y="3178068"/>
              <a:ext cx="1321716" cy="2737840"/>
            </a:xfrm>
            <a:custGeom>
              <a:avLst/>
              <a:gdLst>
                <a:gd name="connsiteX0" fmla="*/ 350044 w 400050"/>
                <a:gd name="connsiteY0" fmla="*/ 7144 h 828675"/>
                <a:gd name="connsiteX1" fmla="*/ 53816 w 400050"/>
                <a:gd name="connsiteY1" fmla="*/ 7144 h 828675"/>
                <a:gd name="connsiteX2" fmla="*/ 7144 w 400050"/>
                <a:gd name="connsiteY2" fmla="*/ 53816 h 828675"/>
                <a:gd name="connsiteX3" fmla="*/ 7144 w 400050"/>
                <a:gd name="connsiteY3" fmla="*/ 781526 h 828675"/>
                <a:gd name="connsiteX4" fmla="*/ 53816 w 400050"/>
                <a:gd name="connsiteY4" fmla="*/ 828199 h 828675"/>
                <a:gd name="connsiteX5" fmla="*/ 350044 w 400050"/>
                <a:gd name="connsiteY5" fmla="*/ 828199 h 828675"/>
                <a:gd name="connsiteX6" fmla="*/ 396716 w 400050"/>
                <a:gd name="connsiteY6" fmla="*/ 781526 h 828675"/>
                <a:gd name="connsiteX7" fmla="*/ 396716 w 400050"/>
                <a:gd name="connsiteY7" fmla="*/ 53816 h 828675"/>
                <a:gd name="connsiteX8" fmla="*/ 350044 w 400050"/>
                <a:gd name="connsiteY8" fmla="*/ 7144 h 828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0050" h="828675">
                  <a:moveTo>
                    <a:pt x="350044" y="7144"/>
                  </a:moveTo>
                  <a:lnTo>
                    <a:pt x="53816" y="7144"/>
                  </a:lnTo>
                  <a:cubicBezTo>
                    <a:pt x="28099" y="7144"/>
                    <a:pt x="7144" y="28099"/>
                    <a:pt x="7144" y="53816"/>
                  </a:cubicBezTo>
                  <a:lnTo>
                    <a:pt x="7144" y="781526"/>
                  </a:lnTo>
                  <a:cubicBezTo>
                    <a:pt x="7144" y="807244"/>
                    <a:pt x="28099" y="828199"/>
                    <a:pt x="53816" y="828199"/>
                  </a:cubicBezTo>
                  <a:lnTo>
                    <a:pt x="350044" y="828199"/>
                  </a:lnTo>
                  <a:cubicBezTo>
                    <a:pt x="375761" y="828199"/>
                    <a:pt x="396716" y="807244"/>
                    <a:pt x="396716" y="781526"/>
                  </a:cubicBezTo>
                  <a:lnTo>
                    <a:pt x="396716" y="53816"/>
                  </a:lnTo>
                  <a:cubicBezTo>
                    <a:pt x="396716" y="28099"/>
                    <a:pt x="375761" y="7144"/>
                    <a:pt x="350044" y="714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8" name="Freeform: Shape 7">
              <a:extLst>
                <a:ext uri="{FF2B5EF4-FFF2-40B4-BE49-F238E27FC236}">
                  <a16:creationId xmlns:a16="http://schemas.microsoft.com/office/drawing/2014/main" xmlns="" id="{8B1C391E-60EC-4442-81F5-E5BD8E5FB94B}"/>
                </a:ext>
              </a:extLst>
            </p:cNvPr>
            <p:cNvSpPr/>
            <p:nvPr/>
          </p:nvSpPr>
          <p:spPr>
            <a:xfrm>
              <a:off x="3529897" y="3190652"/>
              <a:ext cx="1290246" cy="2706371"/>
            </a:xfrm>
            <a:custGeom>
              <a:avLst/>
              <a:gdLst>
                <a:gd name="connsiteX0" fmla="*/ 345281 w 390525"/>
                <a:gd name="connsiteY0" fmla="*/ 7144 h 819150"/>
                <a:gd name="connsiteX1" fmla="*/ 52864 w 390525"/>
                <a:gd name="connsiteY1" fmla="*/ 7144 h 819150"/>
                <a:gd name="connsiteX2" fmla="*/ 7144 w 390525"/>
                <a:gd name="connsiteY2" fmla="*/ 52864 h 819150"/>
                <a:gd name="connsiteX3" fmla="*/ 7144 w 390525"/>
                <a:gd name="connsiteY3" fmla="*/ 772954 h 819150"/>
                <a:gd name="connsiteX4" fmla="*/ 52864 w 390525"/>
                <a:gd name="connsiteY4" fmla="*/ 818674 h 819150"/>
                <a:gd name="connsiteX5" fmla="*/ 345281 w 390525"/>
                <a:gd name="connsiteY5" fmla="*/ 818674 h 819150"/>
                <a:gd name="connsiteX6" fmla="*/ 391001 w 390525"/>
                <a:gd name="connsiteY6" fmla="*/ 772954 h 819150"/>
                <a:gd name="connsiteX7" fmla="*/ 391001 w 390525"/>
                <a:gd name="connsiteY7" fmla="*/ 52864 h 819150"/>
                <a:gd name="connsiteX8" fmla="*/ 345281 w 390525"/>
                <a:gd name="connsiteY8" fmla="*/ 7144 h 819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525" h="819150">
                  <a:moveTo>
                    <a:pt x="345281" y="7144"/>
                  </a:moveTo>
                  <a:lnTo>
                    <a:pt x="52864" y="7144"/>
                  </a:lnTo>
                  <a:cubicBezTo>
                    <a:pt x="27146" y="7144"/>
                    <a:pt x="7144" y="27146"/>
                    <a:pt x="7144" y="52864"/>
                  </a:cubicBezTo>
                  <a:lnTo>
                    <a:pt x="7144" y="772954"/>
                  </a:lnTo>
                  <a:cubicBezTo>
                    <a:pt x="7144" y="798671"/>
                    <a:pt x="27146" y="818674"/>
                    <a:pt x="52864" y="818674"/>
                  </a:cubicBezTo>
                  <a:lnTo>
                    <a:pt x="345281" y="818674"/>
                  </a:lnTo>
                  <a:cubicBezTo>
                    <a:pt x="370999" y="818674"/>
                    <a:pt x="391001" y="798671"/>
                    <a:pt x="391001" y="772954"/>
                  </a:cubicBezTo>
                  <a:lnTo>
                    <a:pt x="391001" y="52864"/>
                  </a:lnTo>
                  <a:cubicBezTo>
                    <a:pt x="391001" y="28099"/>
                    <a:pt x="370046" y="7144"/>
                    <a:pt x="345281" y="7144"/>
                  </a:cubicBezTo>
                  <a:close/>
                </a:path>
              </a:pathLst>
            </a:custGeom>
            <a:solidFill>
              <a:srgbClr val="1A1A1A"/>
            </a:solidFill>
            <a:ln w="9525" cap="flat">
              <a:noFill/>
              <a:prstDash val="solid"/>
              <a:miter/>
            </a:ln>
          </p:spPr>
          <p:txBody>
            <a:bodyPr rtlCol="0" anchor="ctr"/>
            <a:lstStyle/>
            <a:p>
              <a:endParaRPr lang="en-US">
                <a:solidFill>
                  <a:prstClr val="black"/>
                </a:solidFill>
              </a:endParaRPr>
            </a:p>
          </p:txBody>
        </p:sp>
        <p:sp>
          <p:nvSpPr>
            <p:cNvPr id="9" name="Freeform: Shape 8">
              <a:extLst>
                <a:ext uri="{FF2B5EF4-FFF2-40B4-BE49-F238E27FC236}">
                  <a16:creationId xmlns:a16="http://schemas.microsoft.com/office/drawing/2014/main" xmlns="" id="{E1042DFF-AC0C-4A34-B83D-F94290F8566A}"/>
                </a:ext>
              </a:extLst>
            </p:cNvPr>
            <p:cNvSpPr/>
            <p:nvPr/>
          </p:nvSpPr>
          <p:spPr>
            <a:xfrm>
              <a:off x="3627447" y="3596610"/>
              <a:ext cx="1101430" cy="1951104"/>
            </a:xfrm>
            <a:custGeom>
              <a:avLst/>
              <a:gdLst>
                <a:gd name="connsiteX0" fmla="*/ 7144 w 333375"/>
                <a:gd name="connsiteY0" fmla="*/ 7144 h 590550"/>
                <a:gd name="connsiteX1" fmla="*/ 331946 w 333375"/>
                <a:gd name="connsiteY1" fmla="*/ 7144 h 590550"/>
                <a:gd name="connsiteX2" fmla="*/ 331946 w 333375"/>
                <a:gd name="connsiteY2" fmla="*/ 586264 h 590550"/>
                <a:gd name="connsiteX3" fmla="*/ 7144 w 333375"/>
                <a:gd name="connsiteY3" fmla="*/ 586264 h 590550"/>
              </a:gdLst>
              <a:ahLst/>
              <a:cxnLst>
                <a:cxn ang="0">
                  <a:pos x="connsiteX0" y="connsiteY0"/>
                </a:cxn>
                <a:cxn ang="0">
                  <a:pos x="connsiteX1" y="connsiteY1"/>
                </a:cxn>
                <a:cxn ang="0">
                  <a:pos x="connsiteX2" y="connsiteY2"/>
                </a:cxn>
                <a:cxn ang="0">
                  <a:pos x="connsiteX3" y="connsiteY3"/>
                </a:cxn>
              </a:cxnLst>
              <a:rect l="l" t="t" r="r" b="b"/>
              <a:pathLst>
                <a:path w="333375" h="590550">
                  <a:moveTo>
                    <a:pt x="7144" y="7144"/>
                  </a:moveTo>
                  <a:lnTo>
                    <a:pt x="331946" y="7144"/>
                  </a:lnTo>
                  <a:lnTo>
                    <a:pt x="331946" y="586264"/>
                  </a:lnTo>
                  <a:lnTo>
                    <a:pt x="7144" y="586264"/>
                  </a:lnTo>
                  <a:close/>
                </a:path>
              </a:pathLst>
            </a:custGeom>
            <a:solidFill>
              <a:schemeClr val="bg1">
                <a:lumMod val="95000"/>
              </a:schemeClr>
            </a:solidFill>
            <a:ln w="9525" cap="flat">
              <a:noFill/>
              <a:prstDash val="solid"/>
              <a:miter/>
            </a:ln>
          </p:spPr>
          <p:txBody>
            <a:bodyPr rtlCol="0" anchor="ctr"/>
            <a:lstStyle/>
            <a:p>
              <a:endParaRPr lang="en-US" dirty="0">
                <a:solidFill>
                  <a:prstClr val="black"/>
                </a:solidFill>
              </a:endParaRPr>
            </a:p>
          </p:txBody>
        </p:sp>
        <p:grpSp>
          <p:nvGrpSpPr>
            <p:cNvPr id="10" name="Group 9">
              <a:extLst>
                <a:ext uri="{FF2B5EF4-FFF2-40B4-BE49-F238E27FC236}">
                  <a16:creationId xmlns:a16="http://schemas.microsoft.com/office/drawing/2014/main" xmlns="" id="{4033404E-34F2-4512-89D1-3226AA01335F}"/>
                </a:ext>
              </a:extLst>
            </p:cNvPr>
            <p:cNvGrpSpPr/>
            <p:nvPr/>
          </p:nvGrpSpPr>
          <p:grpSpPr>
            <a:xfrm>
              <a:off x="4088508" y="5635852"/>
              <a:ext cx="173080" cy="173080"/>
              <a:chOff x="6768665" y="6038214"/>
              <a:chExt cx="147968" cy="147968"/>
            </a:xfrm>
          </p:grpSpPr>
          <p:sp>
            <p:nvSpPr>
              <p:cNvPr id="14" name="Oval 13">
                <a:extLst>
                  <a:ext uri="{FF2B5EF4-FFF2-40B4-BE49-F238E27FC236}">
                    <a16:creationId xmlns:a16="http://schemas.microsoft.com/office/drawing/2014/main" xmlns="" id="{C419DFAD-C059-430D-B51F-48079403ED7B}"/>
                  </a:ext>
                </a:extLst>
              </p:cNvPr>
              <p:cNvSpPr/>
              <p:nvPr/>
            </p:nvSpPr>
            <p:spPr>
              <a:xfrm>
                <a:off x="6768665" y="6038214"/>
                <a:ext cx="147968" cy="14796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5" name="Oval 14">
                <a:extLst>
                  <a:ext uri="{FF2B5EF4-FFF2-40B4-BE49-F238E27FC236}">
                    <a16:creationId xmlns:a16="http://schemas.microsoft.com/office/drawing/2014/main" xmlns="" id="{4BAE4FA9-2632-4576-9E0A-CDF8B2A15BA5}"/>
                  </a:ext>
                </a:extLst>
              </p:cNvPr>
              <p:cNvSpPr/>
              <p:nvPr/>
            </p:nvSpPr>
            <p:spPr>
              <a:xfrm>
                <a:off x="6802088" y="6071634"/>
                <a:ext cx="81180" cy="811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grpSp>
        <p:sp>
          <p:nvSpPr>
            <p:cNvPr id="11" name="Freeform: Shape 10">
              <a:extLst>
                <a:ext uri="{FF2B5EF4-FFF2-40B4-BE49-F238E27FC236}">
                  <a16:creationId xmlns:a16="http://schemas.microsoft.com/office/drawing/2014/main" xmlns="" id="{4B70F8A7-6A5E-4962-A676-F6F37304642E}"/>
                </a:ext>
              </a:extLst>
            </p:cNvPr>
            <p:cNvSpPr/>
            <p:nvPr/>
          </p:nvSpPr>
          <p:spPr>
            <a:xfrm>
              <a:off x="3821102" y="3628406"/>
              <a:ext cx="906450" cy="1887518"/>
            </a:xfrm>
            <a:custGeom>
              <a:avLst/>
              <a:gdLst>
                <a:gd name="connsiteX0" fmla="*/ 614149 w 1119116"/>
                <a:gd name="connsiteY0" fmla="*/ 0 h 2330356"/>
                <a:gd name="connsiteX1" fmla="*/ 1115704 w 1119116"/>
                <a:gd name="connsiteY1" fmla="*/ 6824 h 2330356"/>
                <a:gd name="connsiteX2" fmla="*/ 1119116 w 1119116"/>
                <a:gd name="connsiteY2" fmla="*/ 2330356 h 2330356"/>
                <a:gd name="connsiteX3" fmla="*/ 0 w 1119116"/>
                <a:gd name="connsiteY3" fmla="*/ 2330356 h 2330356"/>
                <a:gd name="connsiteX4" fmla="*/ 614149 w 1119116"/>
                <a:gd name="connsiteY4" fmla="*/ 0 h 2330356"/>
                <a:gd name="connsiteX0" fmla="*/ 614149 w 1119116"/>
                <a:gd name="connsiteY0" fmla="*/ 0 h 2330356"/>
                <a:gd name="connsiteX1" fmla="*/ 1115704 w 1119116"/>
                <a:gd name="connsiteY1" fmla="*/ 3412 h 2330356"/>
                <a:gd name="connsiteX2" fmla="*/ 1119116 w 1119116"/>
                <a:gd name="connsiteY2" fmla="*/ 2330356 h 2330356"/>
                <a:gd name="connsiteX3" fmla="*/ 0 w 1119116"/>
                <a:gd name="connsiteY3" fmla="*/ 2330356 h 2330356"/>
                <a:gd name="connsiteX4" fmla="*/ 614149 w 1119116"/>
                <a:gd name="connsiteY4" fmla="*/ 0 h 2330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9116" h="2330356">
                  <a:moveTo>
                    <a:pt x="614149" y="0"/>
                  </a:moveTo>
                  <a:lnTo>
                    <a:pt x="1115704" y="3412"/>
                  </a:lnTo>
                  <a:cubicBezTo>
                    <a:pt x="1116841" y="777923"/>
                    <a:pt x="1117979" y="1555845"/>
                    <a:pt x="1119116" y="2330356"/>
                  </a:cubicBezTo>
                  <a:lnTo>
                    <a:pt x="0" y="2330356"/>
                  </a:lnTo>
                  <a:lnTo>
                    <a:pt x="614149" y="0"/>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a:solidFill>
                  <a:prstClr val="black"/>
                </a:solidFill>
              </a:endParaRPr>
            </a:p>
          </p:txBody>
        </p:sp>
        <p:sp>
          <p:nvSpPr>
            <p:cNvPr id="12" name="Rectangle: Rounded Corners 11">
              <a:extLst>
                <a:ext uri="{FF2B5EF4-FFF2-40B4-BE49-F238E27FC236}">
                  <a16:creationId xmlns:a16="http://schemas.microsoft.com/office/drawing/2014/main" xmlns="" id="{FE8FB11B-C9EA-4E18-89D9-555C50D3B3E9}"/>
                </a:ext>
              </a:extLst>
            </p:cNvPr>
            <p:cNvSpPr/>
            <p:nvPr/>
          </p:nvSpPr>
          <p:spPr>
            <a:xfrm>
              <a:off x="4058661" y="3449093"/>
              <a:ext cx="254255" cy="58393"/>
            </a:xfrm>
            <a:prstGeom prst="roundRect">
              <a:avLst>
                <a:gd name="adj" fmla="val 5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Oval 12">
              <a:extLst>
                <a:ext uri="{FF2B5EF4-FFF2-40B4-BE49-F238E27FC236}">
                  <a16:creationId xmlns:a16="http://schemas.microsoft.com/office/drawing/2014/main" xmlns="" id="{B55F62B4-2F6F-4328-9162-DF7E3A0CF7C4}"/>
                </a:ext>
              </a:extLst>
            </p:cNvPr>
            <p:cNvSpPr/>
            <p:nvPr/>
          </p:nvSpPr>
          <p:spPr>
            <a:xfrm>
              <a:off x="3922825" y="3449093"/>
              <a:ext cx="58393" cy="5839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6" name="Picture Placeholder 2">
            <a:extLst>
              <a:ext uri="{FF2B5EF4-FFF2-40B4-BE49-F238E27FC236}">
                <a16:creationId xmlns:a16="http://schemas.microsoft.com/office/drawing/2014/main" xmlns="" id="{FC596008-C53D-454F-8BCC-25C7C09986FE}"/>
              </a:ext>
            </a:extLst>
          </p:cNvPr>
          <p:cNvSpPr>
            <a:spLocks noGrp="1"/>
          </p:cNvSpPr>
          <p:nvPr>
            <p:ph type="pic" idx="13" hasCustomPrompt="1"/>
          </p:nvPr>
        </p:nvSpPr>
        <p:spPr>
          <a:xfrm>
            <a:off x="989494" y="2484310"/>
            <a:ext cx="1808430" cy="2953939"/>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7" name="Freeform: Shape 16">
            <a:extLst>
              <a:ext uri="{FF2B5EF4-FFF2-40B4-BE49-F238E27FC236}">
                <a16:creationId xmlns:a16="http://schemas.microsoft.com/office/drawing/2014/main" xmlns="" id="{265DD979-30EE-452B-BD97-08E76F947DDC}"/>
              </a:ext>
            </a:extLst>
          </p:cNvPr>
          <p:cNvSpPr/>
          <p:nvPr userDrawn="1"/>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Text Placeholder 9">
            <a:extLst>
              <a:ext uri="{FF2B5EF4-FFF2-40B4-BE49-F238E27FC236}">
                <a16:creationId xmlns:a16="http://schemas.microsoft.com/office/drawing/2014/main" xmlns="" id="{AEF8B7ED-1A1F-4CDE-83D3-C519FA544650}"/>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855471464"/>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preserve="1" userDrawn="1">
  <p:cSld name="1_Image Layout">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xmlns="" id="{265DD979-30EE-452B-BD97-08E76F947DDC}"/>
              </a:ext>
            </a:extLst>
          </p:cNvPr>
          <p:cNvSpPr/>
          <p:nvPr userDrawn="1"/>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Text Placeholder 9">
            <a:extLst>
              <a:ext uri="{FF2B5EF4-FFF2-40B4-BE49-F238E27FC236}">
                <a16:creationId xmlns:a16="http://schemas.microsoft.com/office/drawing/2014/main" xmlns="" id="{AEF8B7ED-1A1F-4CDE-83D3-C519FA544650}"/>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22" name="Group 21">
            <a:extLst>
              <a:ext uri="{FF2B5EF4-FFF2-40B4-BE49-F238E27FC236}">
                <a16:creationId xmlns:a16="http://schemas.microsoft.com/office/drawing/2014/main" xmlns="" id="{A06CCA5E-451F-4542-B206-D2D13583114C}"/>
              </a:ext>
            </a:extLst>
          </p:cNvPr>
          <p:cNvGrpSpPr/>
          <p:nvPr userDrawn="1"/>
        </p:nvGrpSpPr>
        <p:grpSpPr>
          <a:xfrm>
            <a:off x="758507" y="2603862"/>
            <a:ext cx="5920691" cy="3565483"/>
            <a:chOff x="4098364" y="1571764"/>
            <a:chExt cx="7301609" cy="4397082"/>
          </a:xfrm>
        </p:grpSpPr>
        <p:grpSp>
          <p:nvGrpSpPr>
            <p:cNvPr id="23" name="Graphic 55">
              <a:extLst>
                <a:ext uri="{FF2B5EF4-FFF2-40B4-BE49-F238E27FC236}">
                  <a16:creationId xmlns:a16="http://schemas.microsoft.com/office/drawing/2014/main" xmlns="" id="{C49AFA94-CB02-406A-B68E-76F7985C97D6}"/>
                </a:ext>
              </a:extLst>
            </p:cNvPr>
            <p:cNvGrpSpPr/>
            <p:nvPr/>
          </p:nvGrpSpPr>
          <p:grpSpPr>
            <a:xfrm>
              <a:off x="4910815" y="1571764"/>
              <a:ext cx="5616422" cy="3644404"/>
              <a:chOff x="5769768" y="3217068"/>
              <a:chExt cx="651510" cy="422754"/>
            </a:xfrm>
          </p:grpSpPr>
          <p:sp>
            <p:nvSpPr>
              <p:cNvPr id="48" name="Freeform: Shape 47">
                <a:extLst>
                  <a:ext uri="{FF2B5EF4-FFF2-40B4-BE49-F238E27FC236}">
                    <a16:creationId xmlns:a16="http://schemas.microsoft.com/office/drawing/2014/main" xmlns="" id="{05F19F3B-FACD-4743-81B8-DE3B3FC0991C}"/>
                  </a:ext>
                </a:extLst>
              </p:cNvPr>
              <p:cNvSpPr/>
              <p:nvPr/>
            </p:nvSpPr>
            <p:spPr>
              <a:xfrm>
                <a:off x="5769768" y="3217068"/>
                <a:ext cx="647700" cy="419100"/>
              </a:xfrm>
              <a:custGeom>
                <a:avLst/>
                <a:gdLst>
                  <a:gd name="connsiteX0" fmla="*/ 639604 w 647700"/>
                  <a:gd name="connsiteY0" fmla="*/ 417671 h 419100"/>
                  <a:gd name="connsiteX1" fmla="*/ 14764 w 647700"/>
                  <a:gd name="connsiteY1" fmla="*/ 417671 h 419100"/>
                  <a:gd name="connsiteX2" fmla="*/ 7144 w 647700"/>
                  <a:gd name="connsiteY2" fmla="*/ 410051 h 419100"/>
                  <a:gd name="connsiteX3" fmla="*/ 7144 w 647700"/>
                  <a:gd name="connsiteY3" fmla="*/ 38576 h 419100"/>
                  <a:gd name="connsiteX4" fmla="*/ 37624 w 647700"/>
                  <a:gd name="connsiteY4" fmla="*/ 7144 h 419100"/>
                  <a:gd name="connsiteX5" fmla="*/ 616744 w 647700"/>
                  <a:gd name="connsiteY5" fmla="*/ 7144 h 419100"/>
                  <a:gd name="connsiteX6" fmla="*/ 647224 w 647700"/>
                  <a:gd name="connsiteY6" fmla="*/ 37624 h 419100"/>
                  <a:gd name="connsiteX7" fmla="*/ 647224 w 647700"/>
                  <a:gd name="connsiteY7" fmla="*/ 409099 h 419100"/>
                  <a:gd name="connsiteX8" fmla="*/ 639604 w 647700"/>
                  <a:gd name="connsiteY8" fmla="*/ 417671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9604" y="417671"/>
                    </a:moveTo>
                    <a:lnTo>
                      <a:pt x="14764" y="417671"/>
                    </a:lnTo>
                    <a:cubicBezTo>
                      <a:pt x="10954" y="417671"/>
                      <a:pt x="7144" y="413861"/>
                      <a:pt x="7144" y="410051"/>
                    </a:cubicBezTo>
                    <a:lnTo>
                      <a:pt x="7144" y="38576"/>
                    </a:lnTo>
                    <a:cubicBezTo>
                      <a:pt x="7144" y="20479"/>
                      <a:pt x="20479" y="7144"/>
                      <a:pt x="37624" y="7144"/>
                    </a:cubicBezTo>
                    <a:lnTo>
                      <a:pt x="616744" y="7144"/>
                    </a:lnTo>
                    <a:cubicBezTo>
                      <a:pt x="633889" y="7144"/>
                      <a:pt x="647224" y="20479"/>
                      <a:pt x="647224" y="37624"/>
                    </a:cubicBezTo>
                    <a:lnTo>
                      <a:pt x="647224" y="409099"/>
                    </a:lnTo>
                    <a:cubicBezTo>
                      <a:pt x="647224" y="413861"/>
                      <a:pt x="643414" y="417671"/>
                      <a:pt x="639604" y="417671"/>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a16="http://schemas.microsoft.com/office/drawing/2014/main" xmlns="" id="{611E77FD-F910-47B9-9EE0-9CA9EBB5AD17}"/>
                  </a:ext>
                </a:extLst>
              </p:cNvPr>
              <p:cNvSpPr/>
              <p:nvPr/>
            </p:nvSpPr>
            <p:spPr>
              <a:xfrm>
                <a:off x="5773578" y="3220722"/>
                <a:ext cx="647700" cy="419100"/>
              </a:xfrm>
              <a:custGeom>
                <a:avLst/>
                <a:gdLst>
                  <a:gd name="connsiteX0" fmla="*/ 631984 w 647700"/>
                  <a:gd name="connsiteY0" fmla="*/ 412909 h 419100"/>
                  <a:gd name="connsiteX1" fmla="*/ 14764 w 647700"/>
                  <a:gd name="connsiteY1" fmla="*/ 412909 h 419100"/>
                  <a:gd name="connsiteX2" fmla="*/ 7144 w 647700"/>
                  <a:gd name="connsiteY2" fmla="*/ 405289 h 419100"/>
                  <a:gd name="connsiteX3" fmla="*/ 7144 w 647700"/>
                  <a:gd name="connsiteY3" fmla="*/ 34766 h 419100"/>
                  <a:gd name="connsiteX4" fmla="*/ 34766 w 647700"/>
                  <a:gd name="connsiteY4" fmla="*/ 7144 h 419100"/>
                  <a:gd name="connsiteX5" fmla="*/ 612934 w 647700"/>
                  <a:gd name="connsiteY5" fmla="*/ 7144 h 419100"/>
                  <a:gd name="connsiteX6" fmla="*/ 640556 w 647700"/>
                  <a:gd name="connsiteY6" fmla="*/ 34766 h 419100"/>
                  <a:gd name="connsiteX7" fmla="*/ 640556 w 647700"/>
                  <a:gd name="connsiteY7" fmla="*/ 405289 h 419100"/>
                  <a:gd name="connsiteX8" fmla="*/ 631984 w 647700"/>
                  <a:gd name="connsiteY8" fmla="*/ 412909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1984" y="412909"/>
                    </a:moveTo>
                    <a:lnTo>
                      <a:pt x="14764" y="412909"/>
                    </a:lnTo>
                    <a:cubicBezTo>
                      <a:pt x="10954" y="412909"/>
                      <a:pt x="7144" y="409099"/>
                      <a:pt x="7144" y="405289"/>
                    </a:cubicBezTo>
                    <a:lnTo>
                      <a:pt x="7144" y="34766"/>
                    </a:lnTo>
                    <a:cubicBezTo>
                      <a:pt x="7144" y="19526"/>
                      <a:pt x="19526" y="7144"/>
                      <a:pt x="34766" y="7144"/>
                    </a:cubicBezTo>
                    <a:lnTo>
                      <a:pt x="612934" y="7144"/>
                    </a:lnTo>
                    <a:cubicBezTo>
                      <a:pt x="628174" y="7144"/>
                      <a:pt x="640556" y="19526"/>
                      <a:pt x="640556" y="34766"/>
                    </a:cubicBezTo>
                    <a:lnTo>
                      <a:pt x="640556" y="405289"/>
                    </a:lnTo>
                    <a:cubicBezTo>
                      <a:pt x="639604" y="410051"/>
                      <a:pt x="635794" y="412909"/>
                      <a:pt x="631984" y="412909"/>
                    </a:cubicBezTo>
                    <a:close/>
                  </a:path>
                </a:pathLst>
              </a:custGeom>
              <a:solidFill>
                <a:srgbClr val="333333"/>
              </a:solidFill>
              <a:ln w="9525" cap="flat">
                <a:noFill/>
                <a:prstDash val="solid"/>
                <a:miter/>
              </a:ln>
            </p:spPr>
            <p:txBody>
              <a:bodyPr rtlCol="0" anchor="ctr"/>
              <a:lstStyle/>
              <a:p>
                <a:endParaRPr lang="en-US">
                  <a:solidFill>
                    <a:prstClr val="black"/>
                  </a:solidFill>
                </a:endParaRPr>
              </a:p>
            </p:txBody>
          </p:sp>
        </p:grpSp>
        <p:sp>
          <p:nvSpPr>
            <p:cNvPr id="24" name="Freeform: Shape 23">
              <a:extLst>
                <a:ext uri="{FF2B5EF4-FFF2-40B4-BE49-F238E27FC236}">
                  <a16:creationId xmlns:a16="http://schemas.microsoft.com/office/drawing/2014/main" xmlns="" id="{AB00050F-BBCF-4B07-B144-24AF043BE2C0}"/>
                </a:ext>
              </a:extLst>
            </p:cNvPr>
            <p:cNvSpPr/>
            <p:nvPr/>
          </p:nvSpPr>
          <p:spPr>
            <a:xfrm>
              <a:off x="5130280" y="1781416"/>
              <a:ext cx="5163280" cy="3278273"/>
            </a:xfrm>
            <a:custGeom>
              <a:avLst/>
              <a:gdLst>
                <a:gd name="connsiteX0" fmla="*/ 7144 w 600075"/>
                <a:gd name="connsiteY0" fmla="*/ 7144 h 381000"/>
                <a:gd name="connsiteX1" fmla="*/ 597694 w 600075"/>
                <a:gd name="connsiteY1" fmla="*/ 7144 h 381000"/>
                <a:gd name="connsiteX2" fmla="*/ 597694 w 600075"/>
                <a:gd name="connsiteY2" fmla="*/ 376714 h 381000"/>
                <a:gd name="connsiteX3" fmla="*/ 7144 w 600075"/>
                <a:gd name="connsiteY3" fmla="*/ 376714 h 381000"/>
              </a:gdLst>
              <a:ahLst/>
              <a:cxnLst>
                <a:cxn ang="0">
                  <a:pos x="connsiteX0" y="connsiteY0"/>
                </a:cxn>
                <a:cxn ang="0">
                  <a:pos x="connsiteX1" y="connsiteY1"/>
                </a:cxn>
                <a:cxn ang="0">
                  <a:pos x="connsiteX2" y="connsiteY2"/>
                </a:cxn>
                <a:cxn ang="0">
                  <a:pos x="connsiteX3" y="connsiteY3"/>
                </a:cxn>
              </a:cxnLst>
              <a:rect l="l" t="t" r="r" b="b"/>
              <a:pathLst>
                <a:path w="600075" h="381000">
                  <a:moveTo>
                    <a:pt x="7144" y="7144"/>
                  </a:moveTo>
                  <a:lnTo>
                    <a:pt x="597694" y="7144"/>
                  </a:lnTo>
                  <a:lnTo>
                    <a:pt x="597694" y="376714"/>
                  </a:lnTo>
                  <a:lnTo>
                    <a:pt x="7144" y="376714"/>
                  </a:lnTo>
                  <a:close/>
                </a:path>
              </a:pathLst>
            </a:custGeom>
            <a:solidFill>
              <a:srgbClr val="F2F2F2"/>
            </a:solid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a16="http://schemas.microsoft.com/office/drawing/2014/main" xmlns="" id="{08BADC4B-6EB9-42D0-A753-3C5C7C5FCBF3}"/>
                </a:ext>
              </a:extLst>
            </p:cNvPr>
            <p:cNvSpPr/>
            <p:nvPr/>
          </p:nvSpPr>
          <p:spPr>
            <a:xfrm>
              <a:off x="5210103" y="5108863"/>
              <a:ext cx="4999367" cy="245870"/>
            </a:xfrm>
            <a:custGeom>
              <a:avLst/>
              <a:gdLst>
                <a:gd name="connsiteX0" fmla="*/ 553174 w 581025"/>
                <a:gd name="connsiteY0" fmla="*/ 7144 h 28575"/>
                <a:gd name="connsiteX1" fmla="*/ 574129 w 581025"/>
                <a:gd name="connsiteY1" fmla="*/ 23336 h 28575"/>
                <a:gd name="connsiteX2" fmla="*/ 574129 w 581025"/>
                <a:gd name="connsiteY2" fmla="*/ 30004 h 28575"/>
                <a:gd name="connsiteX3" fmla="*/ 19774 w 581025"/>
                <a:gd name="connsiteY3" fmla="*/ 30004 h 28575"/>
                <a:gd name="connsiteX4" fmla="*/ 8344 w 581025"/>
                <a:gd name="connsiteY4" fmla="*/ 26194 h 28575"/>
                <a:gd name="connsiteX5" fmla="*/ 35014 w 581025"/>
                <a:gd name="connsiteY5" fmla="*/ 7144 h 28575"/>
                <a:gd name="connsiteX6" fmla="*/ 553174 w 581025"/>
                <a:gd name="connsiteY6"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1025" h="28575">
                  <a:moveTo>
                    <a:pt x="553174" y="7144"/>
                  </a:moveTo>
                  <a:cubicBezTo>
                    <a:pt x="553174" y="7144"/>
                    <a:pt x="566509" y="16669"/>
                    <a:pt x="574129" y="23336"/>
                  </a:cubicBezTo>
                  <a:cubicBezTo>
                    <a:pt x="581749" y="30004"/>
                    <a:pt x="574129" y="30004"/>
                    <a:pt x="574129" y="30004"/>
                  </a:cubicBezTo>
                  <a:cubicBezTo>
                    <a:pt x="574129" y="30004"/>
                    <a:pt x="37871" y="30004"/>
                    <a:pt x="19774" y="30004"/>
                  </a:cubicBezTo>
                  <a:cubicBezTo>
                    <a:pt x="1676" y="30004"/>
                    <a:pt x="8344" y="26194"/>
                    <a:pt x="8344" y="26194"/>
                  </a:cubicBezTo>
                  <a:lnTo>
                    <a:pt x="35014" y="7144"/>
                  </a:lnTo>
                  <a:lnTo>
                    <a:pt x="553174" y="7144"/>
                  </a:lnTo>
                  <a:close/>
                </a:path>
              </a:pathLst>
            </a:custGeom>
            <a:solidFill>
              <a:srgbClr val="323334"/>
            </a:solid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a16="http://schemas.microsoft.com/office/drawing/2014/main" xmlns="" id="{6378FDA6-D5BA-443E-8CD4-3C2B46AB6C8A}"/>
                </a:ext>
              </a:extLst>
            </p:cNvPr>
            <p:cNvSpPr/>
            <p:nvPr/>
          </p:nvSpPr>
          <p:spPr>
            <a:xfrm>
              <a:off x="5403495" y="5242756"/>
              <a:ext cx="4589582" cy="81957"/>
            </a:xfrm>
            <a:custGeom>
              <a:avLst/>
              <a:gdLst>
                <a:gd name="connsiteX0" fmla="*/ 538318 w 533400"/>
                <a:gd name="connsiteY0" fmla="*/ 3965 h 0"/>
                <a:gd name="connsiteX1" fmla="*/ 3965 w 533400"/>
                <a:gd name="connsiteY1" fmla="*/ 3965 h 0"/>
              </a:gdLst>
              <a:ahLst/>
              <a:cxnLst>
                <a:cxn ang="0">
                  <a:pos x="connsiteX0" y="connsiteY0"/>
                </a:cxn>
                <a:cxn ang="0">
                  <a:pos x="connsiteX1" y="connsiteY1"/>
                </a:cxn>
              </a:cxnLst>
              <a:rect l="l" t="t" r="r" b="b"/>
              <a:pathLst>
                <a:path w="533400">
                  <a:moveTo>
                    <a:pt x="538318" y="3965"/>
                  </a:moveTo>
                  <a:lnTo>
                    <a:pt x="3965"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a16="http://schemas.microsoft.com/office/drawing/2014/main" xmlns="" id="{85070495-6AB5-4439-8EED-4223B30F9EAF}"/>
                </a:ext>
              </a:extLst>
            </p:cNvPr>
            <p:cNvSpPr/>
            <p:nvPr/>
          </p:nvSpPr>
          <p:spPr>
            <a:xfrm>
              <a:off x="5469061" y="5201782"/>
              <a:ext cx="4507626" cy="81957"/>
            </a:xfrm>
            <a:custGeom>
              <a:avLst/>
              <a:gdLst>
                <a:gd name="connsiteX0" fmla="*/ 3965 w 523875"/>
                <a:gd name="connsiteY0" fmla="*/ 3965 h 0"/>
                <a:gd name="connsiteX1" fmla="*/ 524031 w 523875"/>
                <a:gd name="connsiteY1" fmla="*/ 3965 h 0"/>
              </a:gdLst>
              <a:ahLst/>
              <a:cxnLst>
                <a:cxn ang="0">
                  <a:pos x="connsiteX0" y="connsiteY0"/>
                </a:cxn>
                <a:cxn ang="0">
                  <a:pos x="connsiteX1" y="connsiteY1"/>
                </a:cxn>
              </a:cxnLst>
              <a:rect l="l" t="t" r="r" b="b"/>
              <a:pathLst>
                <a:path w="523875">
                  <a:moveTo>
                    <a:pt x="3965" y="3965"/>
                  </a:moveTo>
                  <a:lnTo>
                    <a:pt x="524031"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a16="http://schemas.microsoft.com/office/drawing/2014/main" xmlns="" id="{9821168E-844C-481A-B8F3-32C75B5054F4}"/>
                </a:ext>
              </a:extLst>
            </p:cNvPr>
            <p:cNvSpPr/>
            <p:nvPr/>
          </p:nvSpPr>
          <p:spPr>
            <a:xfrm>
              <a:off x="5354321" y="5291930"/>
              <a:ext cx="4753496" cy="81957"/>
            </a:xfrm>
            <a:custGeom>
              <a:avLst/>
              <a:gdLst>
                <a:gd name="connsiteX0" fmla="*/ 550701 w 552450"/>
                <a:gd name="connsiteY0" fmla="*/ 3965 h 0"/>
                <a:gd name="connsiteX1" fmla="*/ 3965 w 552450"/>
                <a:gd name="connsiteY1" fmla="*/ 3965 h 0"/>
              </a:gdLst>
              <a:ahLst/>
              <a:cxnLst>
                <a:cxn ang="0">
                  <a:pos x="connsiteX0" y="connsiteY0"/>
                </a:cxn>
                <a:cxn ang="0">
                  <a:pos x="connsiteX1" y="connsiteY1"/>
                </a:cxn>
              </a:cxnLst>
              <a:rect l="l" t="t" r="r" b="b"/>
              <a:pathLst>
                <a:path w="552450">
                  <a:moveTo>
                    <a:pt x="550701" y="3965"/>
                  </a:moveTo>
                  <a:lnTo>
                    <a:pt x="3965"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a16="http://schemas.microsoft.com/office/drawing/2014/main" xmlns="" id="{BF376C1E-829F-4627-A9FC-603E3F9D8239}"/>
                </a:ext>
              </a:extLst>
            </p:cNvPr>
            <p:cNvSpPr/>
            <p:nvPr/>
          </p:nvSpPr>
          <p:spPr>
            <a:xfrm>
              <a:off x="5424729" y="5180579"/>
              <a:ext cx="4343712" cy="81957"/>
            </a:xfrm>
            <a:custGeom>
              <a:avLst/>
              <a:gdLst>
                <a:gd name="connsiteX0" fmla="*/ 1586 w 504825"/>
                <a:gd name="connsiteY0" fmla="*/ 1586 h 0"/>
                <a:gd name="connsiteX1" fmla="*/ 511173 w 504825"/>
                <a:gd name="connsiteY1" fmla="*/ 1586 h 0"/>
              </a:gdLst>
              <a:ahLst/>
              <a:cxnLst>
                <a:cxn ang="0">
                  <a:pos x="connsiteX0" y="connsiteY0"/>
                </a:cxn>
                <a:cxn ang="0">
                  <a:pos x="connsiteX1" y="connsiteY1"/>
                </a:cxn>
              </a:cxnLst>
              <a:rect l="l" t="t" r="r" b="b"/>
              <a:pathLst>
                <a:path w="504825">
                  <a:moveTo>
                    <a:pt x="1586" y="1586"/>
                  </a:moveTo>
                  <a:lnTo>
                    <a:pt x="511173" y="1586"/>
                  </a:lnTo>
                </a:path>
              </a:pathLst>
            </a:custGeom>
            <a:ln w="2115" cap="rnd">
              <a:solidFill>
                <a:srgbClr val="FFFFFF"/>
              </a:solid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a16="http://schemas.microsoft.com/office/drawing/2014/main" xmlns="" id="{CDCC7A37-C1A5-44ED-8513-F2059D79E78B}"/>
                </a:ext>
              </a:extLst>
            </p:cNvPr>
            <p:cNvSpPr/>
            <p:nvPr/>
          </p:nvSpPr>
          <p:spPr>
            <a:xfrm>
              <a:off x="5269602" y="5117063"/>
              <a:ext cx="4917410" cy="245870"/>
            </a:xfrm>
            <a:custGeom>
              <a:avLst/>
              <a:gdLst>
                <a:gd name="connsiteX0" fmla="*/ 32861 w 571500"/>
                <a:gd name="connsiteY0" fmla="*/ 7144 h 28575"/>
                <a:gd name="connsiteX1" fmla="*/ 7144 w 571500"/>
                <a:gd name="connsiteY1" fmla="*/ 26194 h 28575"/>
                <a:gd name="connsiteX2" fmla="*/ 566261 w 571500"/>
                <a:gd name="connsiteY2" fmla="*/ 26194 h 28575"/>
                <a:gd name="connsiteX3" fmla="*/ 541496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32861" y="7144"/>
                  </a:moveTo>
                  <a:lnTo>
                    <a:pt x="7144" y="26194"/>
                  </a:lnTo>
                  <a:lnTo>
                    <a:pt x="566261" y="26194"/>
                  </a:lnTo>
                  <a:lnTo>
                    <a:pt x="541496" y="7144"/>
                  </a:lnTo>
                  <a:close/>
                </a:path>
              </a:pathLst>
            </a:custGeom>
            <a:solidFill>
              <a:srgbClr val="323334">
                <a:alpha val="56000"/>
              </a:srgbClr>
            </a:solid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a16="http://schemas.microsoft.com/office/drawing/2014/main" xmlns="" id="{FE8CCBE0-1B0C-438D-94FF-E082C11F048B}"/>
                </a:ext>
              </a:extLst>
            </p:cNvPr>
            <p:cNvSpPr/>
            <p:nvPr/>
          </p:nvSpPr>
          <p:spPr>
            <a:xfrm>
              <a:off x="4105815" y="5559062"/>
              <a:ext cx="7294158" cy="409784"/>
            </a:xfrm>
            <a:custGeom>
              <a:avLst/>
              <a:gdLst>
                <a:gd name="connsiteX0" fmla="*/ 842486 w 847725"/>
                <a:gd name="connsiteY0" fmla="*/ 30069 h 47625"/>
                <a:gd name="connsiteX1" fmla="*/ 830104 w 847725"/>
                <a:gd name="connsiteY1" fmla="*/ 44357 h 47625"/>
                <a:gd name="connsiteX2" fmla="*/ 41434 w 847725"/>
                <a:gd name="connsiteY2" fmla="*/ 44357 h 47625"/>
                <a:gd name="connsiteX3" fmla="*/ 20479 w 847725"/>
                <a:gd name="connsiteY3" fmla="*/ 43404 h 47625"/>
                <a:gd name="connsiteX4" fmla="*/ 7144 w 847725"/>
                <a:gd name="connsiteY4" fmla="*/ 29117 h 47625"/>
                <a:gd name="connsiteX5" fmla="*/ 7144 w 847725"/>
                <a:gd name="connsiteY5" fmla="*/ 9114 h 47625"/>
                <a:gd name="connsiteX6" fmla="*/ 9049 w 847725"/>
                <a:gd name="connsiteY6" fmla="*/ 9114 h 47625"/>
                <a:gd name="connsiteX7" fmla="*/ 27146 w 847725"/>
                <a:gd name="connsiteY7" fmla="*/ 9114 h 47625"/>
                <a:gd name="connsiteX8" fmla="*/ 752951 w 847725"/>
                <a:gd name="connsiteY8" fmla="*/ 7209 h 47625"/>
                <a:gd name="connsiteX9" fmla="*/ 842486 w 847725"/>
                <a:gd name="connsiteY9" fmla="*/ 7209 h 47625"/>
                <a:gd name="connsiteX10" fmla="*/ 842486 w 847725"/>
                <a:gd name="connsiteY10" fmla="*/ 7209 h 47625"/>
                <a:gd name="connsiteX11" fmla="*/ 842486 w 847725"/>
                <a:gd name="connsiteY11" fmla="*/ 30069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47625">
                  <a:moveTo>
                    <a:pt x="842486" y="30069"/>
                  </a:moveTo>
                  <a:cubicBezTo>
                    <a:pt x="842486" y="44357"/>
                    <a:pt x="830104" y="44357"/>
                    <a:pt x="830104" y="44357"/>
                  </a:cubicBezTo>
                  <a:cubicBezTo>
                    <a:pt x="830104" y="44357"/>
                    <a:pt x="71914" y="44357"/>
                    <a:pt x="41434" y="44357"/>
                  </a:cubicBezTo>
                  <a:cubicBezTo>
                    <a:pt x="31909" y="44357"/>
                    <a:pt x="25241" y="44357"/>
                    <a:pt x="20479" y="43404"/>
                  </a:cubicBezTo>
                  <a:cubicBezTo>
                    <a:pt x="12859" y="42452"/>
                    <a:pt x="7144" y="36737"/>
                    <a:pt x="7144" y="29117"/>
                  </a:cubicBezTo>
                  <a:lnTo>
                    <a:pt x="7144" y="9114"/>
                  </a:lnTo>
                  <a:lnTo>
                    <a:pt x="9049" y="9114"/>
                  </a:lnTo>
                  <a:lnTo>
                    <a:pt x="27146" y="9114"/>
                  </a:lnTo>
                  <a:lnTo>
                    <a:pt x="752951" y="7209"/>
                  </a:lnTo>
                  <a:lnTo>
                    <a:pt x="842486" y="7209"/>
                  </a:lnTo>
                  <a:lnTo>
                    <a:pt x="842486" y="7209"/>
                  </a:lnTo>
                  <a:cubicBezTo>
                    <a:pt x="841534" y="6257"/>
                    <a:pt x="842486" y="15782"/>
                    <a:pt x="842486" y="30069"/>
                  </a:cubicBezTo>
                  <a:close/>
                </a:path>
              </a:pathLst>
            </a:custGeom>
            <a:solidFill>
              <a:srgbClr val="666666"/>
            </a:solid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a16="http://schemas.microsoft.com/office/drawing/2014/main" xmlns="" id="{143BC099-A056-42DA-9F53-27069C0E9109}"/>
                </a:ext>
              </a:extLst>
            </p:cNvPr>
            <p:cNvSpPr/>
            <p:nvPr/>
          </p:nvSpPr>
          <p:spPr>
            <a:xfrm>
              <a:off x="4098364" y="5051498"/>
              <a:ext cx="7294158" cy="655655"/>
            </a:xfrm>
            <a:custGeom>
              <a:avLst/>
              <a:gdLst>
                <a:gd name="connsiteX0" fmla="*/ 827161 w 847725"/>
                <a:gd name="connsiteY0" fmla="*/ 70009 h 76200"/>
                <a:gd name="connsiteX1" fmla="*/ 753818 w 847725"/>
                <a:gd name="connsiteY1" fmla="*/ 70009 h 76200"/>
                <a:gd name="connsiteX2" fmla="*/ 24203 w 847725"/>
                <a:gd name="connsiteY2" fmla="*/ 70009 h 76200"/>
                <a:gd name="connsiteX3" fmla="*/ 17535 w 847725"/>
                <a:gd name="connsiteY3" fmla="*/ 70009 h 76200"/>
                <a:gd name="connsiteX4" fmla="*/ 8010 w 847725"/>
                <a:gd name="connsiteY4" fmla="*/ 67151 h 76200"/>
                <a:gd name="connsiteX5" fmla="*/ 13725 w 847725"/>
                <a:gd name="connsiteY5" fmla="*/ 58579 h 76200"/>
                <a:gd name="connsiteX6" fmla="*/ 97545 w 847725"/>
                <a:gd name="connsiteY6" fmla="*/ 9049 h 76200"/>
                <a:gd name="connsiteX7" fmla="*/ 101355 w 847725"/>
                <a:gd name="connsiteY7" fmla="*/ 7144 h 76200"/>
                <a:gd name="connsiteX8" fmla="*/ 739531 w 847725"/>
                <a:gd name="connsiteY8" fmla="*/ 7144 h 76200"/>
                <a:gd name="connsiteX9" fmla="*/ 742388 w 847725"/>
                <a:gd name="connsiteY9" fmla="*/ 8096 h 76200"/>
                <a:gd name="connsiteX10" fmla="*/ 746198 w 847725"/>
                <a:gd name="connsiteY10" fmla="*/ 9049 h 76200"/>
                <a:gd name="connsiteX11" fmla="*/ 747150 w 847725"/>
                <a:gd name="connsiteY11" fmla="*/ 9049 h 76200"/>
                <a:gd name="connsiteX12" fmla="*/ 757628 w 847725"/>
                <a:gd name="connsiteY12" fmla="*/ 14764 h 76200"/>
                <a:gd name="connsiteX13" fmla="*/ 840496 w 847725"/>
                <a:gd name="connsiteY13" fmla="*/ 62389 h 76200"/>
                <a:gd name="connsiteX14" fmla="*/ 842400 w 847725"/>
                <a:gd name="connsiteY14" fmla="*/ 65246 h 76200"/>
                <a:gd name="connsiteX15" fmla="*/ 827161 w 847725"/>
                <a:gd name="connsiteY15" fmla="*/ 70009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47725" h="76200">
                  <a:moveTo>
                    <a:pt x="827161" y="70009"/>
                  </a:moveTo>
                  <a:cubicBezTo>
                    <a:pt x="823350" y="70009"/>
                    <a:pt x="795728" y="70009"/>
                    <a:pt x="753818" y="70009"/>
                  </a:cubicBezTo>
                  <a:cubicBezTo>
                    <a:pt x="566175" y="70009"/>
                    <a:pt x="85163" y="70009"/>
                    <a:pt x="24203" y="70009"/>
                  </a:cubicBezTo>
                  <a:cubicBezTo>
                    <a:pt x="20393" y="70009"/>
                    <a:pt x="17535" y="70009"/>
                    <a:pt x="17535" y="70009"/>
                  </a:cubicBezTo>
                  <a:cubicBezTo>
                    <a:pt x="17535" y="70009"/>
                    <a:pt x="10868" y="70009"/>
                    <a:pt x="8010" y="67151"/>
                  </a:cubicBezTo>
                  <a:cubicBezTo>
                    <a:pt x="6105" y="65246"/>
                    <a:pt x="7058" y="63341"/>
                    <a:pt x="13725" y="58579"/>
                  </a:cubicBezTo>
                  <a:cubicBezTo>
                    <a:pt x="27060" y="49054"/>
                    <a:pt x="82305" y="17621"/>
                    <a:pt x="97545" y="9049"/>
                  </a:cubicBezTo>
                  <a:cubicBezTo>
                    <a:pt x="100403" y="8096"/>
                    <a:pt x="101355" y="7144"/>
                    <a:pt x="101355" y="7144"/>
                  </a:cubicBezTo>
                  <a:lnTo>
                    <a:pt x="739531" y="7144"/>
                  </a:lnTo>
                  <a:cubicBezTo>
                    <a:pt x="739531" y="7144"/>
                    <a:pt x="740483" y="7144"/>
                    <a:pt x="742388" y="8096"/>
                  </a:cubicBezTo>
                  <a:cubicBezTo>
                    <a:pt x="743340" y="8096"/>
                    <a:pt x="744293" y="9049"/>
                    <a:pt x="746198" y="9049"/>
                  </a:cubicBezTo>
                  <a:cubicBezTo>
                    <a:pt x="746198" y="9049"/>
                    <a:pt x="746198" y="9049"/>
                    <a:pt x="747150" y="9049"/>
                  </a:cubicBezTo>
                  <a:cubicBezTo>
                    <a:pt x="750008" y="10001"/>
                    <a:pt x="753818" y="11906"/>
                    <a:pt x="757628" y="14764"/>
                  </a:cubicBezTo>
                  <a:cubicBezTo>
                    <a:pt x="770963" y="23336"/>
                    <a:pt x="840496" y="62389"/>
                    <a:pt x="840496" y="62389"/>
                  </a:cubicBezTo>
                  <a:cubicBezTo>
                    <a:pt x="840496" y="62389"/>
                    <a:pt x="842400" y="63341"/>
                    <a:pt x="842400" y="65246"/>
                  </a:cubicBezTo>
                  <a:cubicBezTo>
                    <a:pt x="844306" y="67151"/>
                    <a:pt x="842400" y="70009"/>
                    <a:pt x="827161" y="70009"/>
                  </a:cubicBezTo>
                  <a:close/>
                </a:path>
              </a:pathLst>
            </a:custGeom>
            <a:solidFill>
              <a:srgbClr val="9DA4AA"/>
            </a:solid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a16="http://schemas.microsoft.com/office/drawing/2014/main" xmlns="" id="{42B8C23E-608C-4981-A399-48E23E7525CC}"/>
                </a:ext>
              </a:extLst>
            </p:cNvPr>
            <p:cNvSpPr/>
            <p:nvPr/>
          </p:nvSpPr>
          <p:spPr>
            <a:xfrm>
              <a:off x="6803481" y="5354734"/>
              <a:ext cx="1868616" cy="245870"/>
            </a:xfrm>
            <a:custGeom>
              <a:avLst/>
              <a:gdLst>
                <a:gd name="connsiteX0" fmla="*/ 23187 w 209550"/>
                <a:gd name="connsiteY0" fmla="*/ 7144 h 28575"/>
                <a:gd name="connsiteX1" fmla="*/ 12710 w 209550"/>
                <a:gd name="connsiteY1" fmla="*/ 12859 h 28575"/>
                <a:gd name="connsiteX2" fmla="*/ 7947 w 209550"/>
                <a:gd name="connsiteY2" fmla="*/ 19526 h 28575"/>
                <a:gd name="connsiteX3" fmla="*/ 21282 w 209550"/>
                <a:gd name="connsiteY3" fmla="*/ 25241 h 28575"/>
                <a:gd name="connsiteX4" fmla="*/ 111770 w 209550"/>
                <a:gd name="connsiteY4" fmla="*/ 25241 h 28575"/>
                <a:gd name="connsiteX5" fmla="*/ 111770 w 209550"/>
                <a:gd name="connsiteY5" fmla="*/ 25241 h 28575"/>
                <a:gd name="connsiteX6" fmla="*/ 195590 w 209550"/>
                <a:gd name="connsiteY6" fmla="*/ 25241 h 28575"/>
                <a:gd name="connsiteX7" fmla="*/ 208925 w 209550"/>
                <a:gd name="connsiteY7" fmla="*/ 19526 h 28575"/>
                <a:gd name="connsiteX8" fmla="*/ 204162 w 209550"/>
                <a:gd name="connsiteY8" fmla="*/ 12859 h 28575"/>
                <a:gd name="connsiteX9" fmla="*/ 193685 w 209550"/>
                <a:gd name="connsiteY9"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9550" h="28575">
                  <a:moveTo>
                    <a:pt x="23187" y="7144"/>
                  </a:moveTo>
                  <a:cubicBezTo>
                    <a:pt x="19377" y="7144"/>
                    <a:pt x="15567" y="9049"/>
                    <a:pt x="12710" y="12859"/>
                  </a:cubicBezTo>
                  <a:lnTo>
                    <a:pt x="7947" y="19526"/>
                  </a:lnTo>
                  <a:cubicBezTo>
                    <a:pt x="7947" y="19526"/>
                    <a:pt x="2232" y="26194"/>
                    <a:pt x="21282" y="25241"/>
                  </a:cubicBezTo>
                  <a:cubicBezTo>
                    <a:pt x="30807" y="25241"/>
                    <a:pt x="72717" y="25241"/>
                    <a:pt x="111770" y="25241"/>
                  </a:cubicBezTo>
                  <a:lnTo>
                    <a:pt x="111770" y="25241"/>
                  </a:lnTo>
                  <a:cubicBezTo>
                    <a:pt x="148917" y="25241"/>
                    <a:pt x="187017" y="25241"/>
                    <a:pt x="195590" y="25241"/>
                  </a:cubicBezTo>
                  <a:cubicBezTo>
                    <a:pt x="213687" y="26194"/>
                    <a:pt x="208925" y="19526"/>
                    <a:pt x="208925" y="19526"/>
                  </a:cubicBezTo>
                  <a:lnTo>
                    <a:pt x="204162" y="12859"/>
                  </a:lnTo>
                  <a:cubicBezTo>
                    <a:pt x="202257" y="9049"/>
                    <a:pt x="198447" y="7144"/>
                    <a:pt x="193685" y="7144"/>
                  </a:cubicBezTo>
                </a:path>
              </a:pathLst>
            </a:custGeom>
            <a:solidFill>
              <a:srgbClr val="70757B"/>
            </a:solid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a16="http://schemas.microsoft.com/office/drawing/2014/main" xmlns="" id="{FD903373-9B9B-454A-8CB4-E269AA113942}"/>
                </a:ext>
              </a:extLst>
            </p:cNvPr>
            <p:cNvSpPr/>
            <p:nvPr/>
          </p:nvSpPr>
          <p:spPr>
            <a:xfrm>
              <a:off x="5179454" y="5125255"/>
              <a:ext cx="4917410" cy="245870"/>
            </a:xfrm>
            <a:custGeom>
              <a:avLst/>
              <a:gdLst>
                <a:gd name="connsiteX0" fmla="*/ 566261 w 571500"/>
                <a:gd name="connsiteY0" fmla="*/ 30004 h 28575"/>
                <a:gd name="connsiteX1" fmla="*/ 7144 w 571500"/>
                <a:gd name="connsiteY1" fmla="*/ 30004 h 28575"/>
                <a:gd name="connsiteX2" fmla="*/ 28099 w 571500"/>
                <a:gd name="connsiteY2" fmla="*/ 7144 h 28575"/>
                <a:gd name="connsiteX3" fmla="*/ 543401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66261" y="30004"/>
                  </a:moveTo>
                  <a:lnTo>
                    <a:pt x="7144" y="30004"/>
                  </a:lnTo>
                  <a:lnTo>
                    <a:pt x="28099" y="7144"/>
                  </a:lnTo>
                  <a:lnTo>
                    <a:pt x="543401" y="7144"/>
                  </a:lnTo>
                  <a:close/>
                </a:path>
              </a:pathLst>
            </a:custGeom>
            <a:solidFill>
              <a:srgbClr val="575A5A"/>
            </a:solid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a16="http://schemas.microsoft.com/office/drawing/2014/main" xmlns="" id="{72F0A2CF-6C4D-4D84-9F0B-0C8B25E6F53C}"/>
                </a:ext>
              </a:extLst>
            </p:cNvPr>
            <p:cNvSpPr/>
            <p:nvPr/>
          </p:nvSpPr>
          <p:spPr>
            <a:xfrm>
              <a:off x="5146671" y="5125255"/>
              <a:ext cx="4917410" cy="245870"/>
            </a:xfrm>
            <a:custGeom>
              <a:avLst/>
              <a:gdLst>
                <a:gd name="connsiteX0" fmla="*/ 571024 w 571500"/>
                <a:gd name="connsiteY0" fmla="*/ 30004 h 28575"/>
                <a:gd name="connsiteX1" fmla="*/ 7144 w 571500"/>
                <a:gd name="connsiteY1" fmla="*/ 30004 h 28575"/>
                <a:gd name="connsiteX2" fmla="*/ 28099 w 571500"/>
                <a:gd name="connsiteY2" fmla="*/ 7144 h 28575"/>
                <a:gd name="connsiteX3" fmla="*/ 548164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71024" y="30004"/>
                  </a:moveTo>
                  <a:lnTo>
                    <a:pt x="7144" y="30004"/>
                  </a:lnTo>
                  <a:lnTo>
                    <a:pt x="28099" y="7144"/>
                  </a:lnTo>
                  <a:lnTo>
                    <a:pt x="548164" y="7144"/>
                  </a:lnTo>
                  <a:close/>
                </a:path>
              </a:pathLst>
            </a:custGeom>
            <a:solidFill>
              <a:srgbClr val="575A5A"/>
            </a:solid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a16="http://schemas.microsoft.com/office/drawing/2014/main" xmlns="" id="{C3A2E818-EF4F-458C-8F18-9578121D3660}"/>
                </a:ext>
              </a:extLst>
            </p:cNvPr>
            <p:cNvSpPr/>
            <p:nvPr/>
          </p:nvSpPr>
          <p:spPr>
            <a:xfrm>
              <a:off x="7022398" y="1844838"/>
              <a:ext cx="3271162" cy="3198464"/>
            </a:xfrm>
            <a:custGeom>
              <a:avLst/>
              <a:gdLst>
                <a:gd name="connsiteX0" fmla="*/ 2567127 w 4009217"/>
                <a:gd name="connsiteY0" fmla="*/ 30683 h 4295590"/>
                <a:gd name="connsiteX1" fmla="*/ 3798529 w 4009217"/>
                <a:gd name="connsiteY1" fmla="*/ 30683 h 4295590"/>
                <a:gd name="connsiteX2" fmla="*/ 4007172 w 4009217"/>
                <a:gd name="connsiteY2" fmla="*/ 272054 h 4295590"/>
                <a:gd name="connsiteX3" fmla="*/ 3998990 w 4009217"/>
                <a:gd name="connsiteY3" fmla="*/ 4268999 h 4295590"/>
                <a:gd name="connsiteX4" fmla="*/ 30683 w 4009217"/>
                <a:gd name="connsiteY4" fmla="*/ 4268999 h 4295590"/>
                <a:gd name="connsiteX0" fmla="*/ 2536444 w 3976489"/>
                <a:gd name="connsiteY0" fmla="*/ 0 h 4238316"/>
                <a:gd name="connsiteX1" fmla="*/ 3976489 w 3976489"/>
                <a:gd name="connsiteY1" fmla="*/ 241371 h 4238316"/>
                <a:gd name="connsiteX2" fmla="*/ 3968307 w 3976489"/>
                <a:gd name="connsiteY2" fmla="*/ 4238316 h 4238316"/>
                <a:gd name="connsiteX3" fmla="*/ 0 w 3976489"/>
                <a:gd name="connsiteY3" fmla="*/ 4238316 h 4238316"/>
                <a:gd name="connsiteX0" fmla="*/ 2536444 w 3976489"/>
                <a:gd name="connsiteY0" fmla="*/ 0 h 4238316"/>
                <a:gd name="connsiteX1" fmla="*/ 3976489 w 3976489"/>
                <a:gd name="connsiteY1" fmla="*/ 213683 h 4238316"/>
                <a:gd name="connsiteX2" fmla="*/ 3968307 w 3976489"/>
                <a:gd name="connsiteY2" fmla="*/ 4238316 h 4238316"/>
                <a:gd name="connsiteX3" fmla="*/ 0 w 3976489"/>
                <a:gd name="connsiteY3" fmla="*/ 4238316 h 4238316"/>
                <a:gd name="connsiteX0" fmla="*/ 2473335 w 3976489"/>
                <a:gd name="connsiteY0" fmla="*/ 0 h 4035268"/>
                <a:gd name="connsiteX1" fmla="*/ 3976489 w 3976489"/>
                <a:gd name="connsiteY1" fmla="*/ 10635 h 4035268"/>
                <a:gd name="connsiteX2" fmla="*/ 3968307 w 3976489"/>
                <a:gd name="connsiteY2" fmla="*/ 4035268 h 4035268"/>
                <a:gd name="connsiteX3" fmla="*/ 0 w 3976489"/>
                <a:gd name="connsiteY3" fmla="*/ 4035268 h 4035268"/>
              </a:gdLst>
              <a:ahLst/>
              <a:cxnLst>
                <a:cxn ang="0">
                  <a:pos x="connsiteX0" y="connsiteY0"/>
                </a:cxn>
                <a:cxn ang="0">
                  <a:pos x="connsiteX1" y="connsiteY1"/>
                </a:cxn>
                <a:cxn ang="0">
                  <a:pos x="connsiteX2" y="connsiteY2"/>
                </a:cxn>
                <a:cxn ang="0">
                  <a:pos x="connsiteX3" y="connsiteY3"/>
                </a:cxn>
              </a:cxnLst>
              <a:rect l="l" t="t" r="r" b="b"/>
              <a:pathLst>
                <a:path w="3976489" h="4035268">
                  <a:moveTo>
                    <a:pt x="2473335" y="0"/>
                  </a:moveTo>
                  <a:lnTo>
                    <a:pt x="3976489" y="10635"/>
                  </a:lnTo>
                  <a:cubicBezTo>
                    <a:pt x="3973762" y="1342950"/>
                    <a:pt x="3971034" y="2702953"/>
                    <a:pt x="3968307" y="4035268"/>
                  </a:cubicBezTo>
                  <a:lnTo>
                    <a:pt x="0" y="4035268"/>
                  </a:lnTo>
                </a:path>
              </a:pathLst>
            </a:custGeom>
            <a:solidFill>
              <a:srgbClr val="999999">
                <a:alpha val="10000"/>
              </a:srgbClr>
            </a:solidFill>
            <a:ln w="9525" cap="flat">
              <a:noFill/>
              <a:prstDash val="solid"/>
              <a:miter/>
            </a:ln>
          </p:spPr>
          <p:txBody>
            <a:bodyPr rtlCol="0" anchor="ctr"/>
            <a:lstStyle/>
            <a:p>
              <a:endParaRPr lang="en-US" dirty="0">
                <a:solidFill>
                  <a:prstClr val="black"/>
                </a:solidFill>
              </a:endParaRPr>
            </a:p>
          </p:txBody>
        </p:sp>
        <p:grpSp>
          <p:nvGrpSpPr>
            <p:cNvPr id="37" name="Group 36">
              <a:extLst>
                <a:ext uri="{FF2B5EF4-FFF2-40B4-BE49-F238E27FC236}">
                  <a16:creationId xmlns:a16="http://schemas.microsoft.com/office/drawing/2014/main" xmlns="" id="{63C6B529-B489-4639-A7B2-5AA9180E9729}"/>
                </a:ext>
              </a:extLst>
            </p:cNvPr>
            <p:cNvGrpSpPr/>
            <p:nvPr/>
          </p:nvGrpSpPr>
          <p:grpSpPr>
            <a:xfrm>
              <a:off x="5370712" y="5206368"/>
              <a:ext cx="4572000" cy="149296"/>
              <a:chOff x="5370712" y="5206368"/>
              <a:chExt cx="4572000" cy="149296"/>
            </a:xfrm>
          </p:grpSpPr>
          <p:sp>
            <p:nvSpPr>
              <p:cNvPr id="44" name="Rectangle 43">
                <a:extLst>
                  <a:ext uri="{FF2B5EF4-FFF2-40B4-BE49-F238E27FC236}">
                    <a16:creationId xmlns:a16="http://schemas.microsoft.com/office/drawing/2014/main" xmlns="" id="{4F3DA74A-1C4B-4138-A563-129A39FD9B7F}"/>
                  </a:ext>
                </a:extLst>
              </p:cNvPr>
              <p:cNvSpPr/>
              <p:nvPr/>
            </p:nvSpPr>
            <p:spPr>
              <a:xfrm>
                <a:off x="5370712" y="5337376"/>
                <a:ext cx="457200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5" name="Rectangle 44">
                <a:extLst>
                  <a:ext uri="{FF2B5EF4-FFF2-40B4-BE49-F238E27FC236}">
                    <a16:creationId xmlns:a16="http://schemas.microsoft.com/office/drawing/2014/main" xmlns="" id="{E22AAAA6-2F39-4DD6-8134-716B9CF62E97}"/>
                  </a:ext>
                </a:extLst>
              </p:cNvPr>
              <p:cNvSpPr/>
              <p:nvPr/>
            </p:nvSpPr>
            <p:spPr>
              <a:xfrm>
                <a:off x="5416432" y="5293706"/>
                <a:ext cx="448056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6" name="Rectangle 45">
                <a:extLst>
                  <a:ext uri="{FF2B5EF4-FFF2-40B4-BE49-F238E27FC236}">
                    <a16:creationId xmlns:a16="http://schemas.microsoft.com/office/drawing/2014/main" xmlns="" id="{BE744CD6-14E4-479D-8F9D-0DF957DAAD2D}"/>
                  </a:ext>
                </a:extLst>
              </p:cNvPr>
              <p:cNvSpPr/>
              <p:nvPr/>
            </p:nvSpPr>
            <p:spPr>
              <a:xfrm>
                <a:off x="5462152" y="5250037"/>
                <a:ext cx="438912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7" name="Rectangle 46">
                <a:extLst>
                  <a:ext uri="{FF2B5EF4-FFF2-40B4-BE49-F238E27FC236}">
                    <a16:creationId xmlns:a16="http://schemas.microsoft.com/office/drawing/2014/main" xmlns="" id="{531A40E9-999D-4DB7-A1CE-6B1F19EA0EF4}"/>
                  </a:ext>
                </a:extLst>
              </p:cNvPr>
              <p:cNvSpPr/>
              <p:nvPr/>
            </p:nvSpPr>
            <p:spPr>
              <a:xfrm>
                <a:off x="5507872" y="5206368"/>
                <a:ext cx="429768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38" name="Group 37">
              <a:extLst>
                <a:ext uri="{FF2B5EF4-FFF2-40B4-BE49-F238E27FC236}">
                  <a16:creationId xmlns:a16="http://schemas.microsoft.com/office/drawing/2014/main" xmlns="" id="{68C9FECB-7A52-4CDC-994B-69A5B24ABCE8}"/>
                </a:ext>
              </a:extLst>
            </p:cNvPr>
            <p:cNvGrpSpPr/>
            <p:nvPr/>
          </p:nvGrpSpPr>
          <p:grpSpPr>
            <a:xfrm>
              <a:off x="7661590" y="1698465"/>
              <a:ext cx="114873" cy="114873"/>
              <a:chOff x="7627525" y="1132589"/>
              <a:chExt cx="234846" cy="234846"/>
            </a:xfrm>
          </p:grpSpPr>
          <p:sp>
            <p:nvSpPr>
              <p:cNvPr id="41" name="Oval 40">
                <a:extLst>
                  <a:ext uri="{FF2B5EF4-FFF2-40B4-BE49-F238E27FC236}">
                    <a16:creationId xmlns:a16="http://schemas.microsoft.com/office/drawing/2014/main" xmlns="" id="{A6AAC56F-62D7-45DE-87B5-B9D9F6A9BFCE}"/>
                  </a:ext>
                </a:extLst>
              </p:cNvPr>
              <p:cNvSpPr/>
              <p:nvPr/>
            </p:nvSpPr>
            <p:spPr>
              <a:xfrm>
                <a:off x="7627525" y="1132589"/>
                <a:ext cx="234846" cy="234846"/>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2" name="Oval 41">
                <a:extLst>
                  <a:ext uri="{FF2B5EF4-FFF2-40B4-BE49-F238E27FC236}">
                    <a16:creationId xmlns:a16="http://schemas.microsoft.com/office/drawing/2014/main" xmlns="" id="{E075BA51-0F2B-4136-85AE-6668752886FD}"/>
                  </a:ext>
                </a:extLst>
              </p:cNvPr>
              <p:cNvSpPr/>
              <p:nvPr/>
            </p:nvSpPr>
            <p:spPr>
              <a:xfrm>
                <a:off x="7656971" y="1162035"/>
                <a:ext cx="175955" cy="175955"/>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3" name="Oval 42">
                <a:extLst>
                  <a:ext uri="{FF2B5EF4-FFF2-40B4-BE49-F238E27FC236}">
                    <a16:creationId xmlns:a16="http://schemas.microsoft.com/office/drawing/2014/main" xmlns="" id="{2599569D-ABEC-4CDC-8AEC-FB8A512A7CB6}"/>
                  </a:ext>
                </a:extLst>
              </p:cNvPr>
              <p:cNvSpPr/>
              <p:nvPr/>
            </p:nvSpPr>
            <p:spPr>
              <a:xfrm>
                <a:off x="7683825" y="1188889"/>
                <a:ext cx="122247" cy="122247"/>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39" name="Rectangle: Rounded Corners 38">
              <a:extLst>
                <a:ext uri="{FF2B5EF4-FFF2-40B4-BE49-F238E27FC236}">
                  <a16:creationId xmlns:a16="http://schemas.microsoft.com/office/drawing/2014/main" xmlns="" id="{FFF08BBD-F12B-4D72-905D-82425437657C}"/>
                </a:ext>
              </a:extLst>
            </p:cNvPr>
            <p:cNvSpPr/>
            <p:nvPr/>
          </p:nvSpPr>
          <p:spPr>
            <a:xfrm>
              <a:off x="7370377" y="5752599"/>
              <a:ext cx="748642" cy="88504"/>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0" name="Oval 39">
              <a:extLst>
                <a:ext uri="{FF2B5EF4-FFF2-40B4-BE49-F238E27FC236}">
                  <a16:creationId xmlns:a16="http://schemas.microsoft.com/office/drawing/2014/main" xmlns="" id="{B37A376A-6189-420B-8C13-3900F127BE7C}"/>
                </a:ext>
              </a:extLst>
            </p:cNvPr>
            <p:cNvSpPr/>
            <p:nvPr/>
          </p:nvSpPr>
          <p:spPr>
            <a:xfrm>
              <a:off x="7133919" y="5752598"/>
              <a:ext cx="101303" cy="10130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6" name="Picture Placeholder 2">
            <a:extLst>
              <a:ext uri="{FF2B5EF4-FFF2-40B4-BE49-F238E27FC236}">
                <a16:creationId xmlns:a16="http://schemas.microsoft.com/office/drawing/2014/main" xmlns="" id="{FC596008-C53D-454F-8BCC-25C7C09986FE}"/>
              </a:ext>
            </a:extLst>
          </p:cNvPr>
          <p:cNvSpPr>
            <a:spLocks noGrp="1"/>
          </p:cNvSpPr>
          <p:nvPr>
            <p:ph type="pic" idx="13" hasCustomPrompt="1"/>
          </p:nvPr>
        </p:nvSpPr>
        <p:spPr>
          <a:xfrm>
            <a:off x="1619684" y="2798339"/>
            <a:ext cx="4140889" cy="2612234"/>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Send to Back </a:t>
            </a:r>
            <a:endParaRPr lang="ko-KR" altLang="en-US" dirty="0"/>
          </a:p>
        </p:txBody>
      </p:sp>
    </p:spTree>
    <p:extLst>
      <p:ext uri="{BB962C8B-B14F-4D97-AF65-F5344CB8AC3E}">
        <p14:creationId xmlns:p14="http://schemas.microsoft.com/office/powerpoint/2010/main" val="2404245945"/>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preserve="1" userDrawn="1">
  <p:cSld name="2_Image Layout">
    <p:spTree>
      <p:nvGrpSpPr>
        <p:cNvPr id="1" name=""/>
        <p:cNvGrpSpPr/>
        <p:nvPr/>
      </p:nvGrpSpPr>
      <p:grpSpPr>
        <a:xfrm>
          <a:off x="0" y="0"/>
          <a:ext cx="0" cy="0"/>
          <a:chOff x="0" y="0"/>
          <a:chExt cx="0" cy="0"/>
        </a:xfrm>
      </p:grpSpPr>
      <p:sp>
        <p:nvSpPr>
          <p:cNvPr id="50" name="Picture Placeholder 20">
            <a:extLst>
              <a:ext uri="{FF2B5EF4-FFF2-40B4-BE49-F238E27FC236}">
                <a16:creationId xmlns:a16="http://schemas.microsoft.com/office/drawing/2014/main" xmlns="" id="{6FE311F5-A9A3-4147-874B-14B212E901EC}"/>
              </a:ext>
            </a:extLst>
          </p:cNvPr>
          <p:cNvSpPr>
            <a:spLocks noGrp="1"/>
          </p:cNvSpPr>
          <p:nvPr>
            <p:ph type="pic" idx="11" hasCustomPrompt="1"/>
          </p:nvPr>
        </p:nvSpPr>
        <p:spPr>
          <a:xfrm>
            <a:off x="6587381" y="3577044"/>
            <a:ext cx="3100540" cy="3100540"/>
          </a:xfrm>
          <a:custGeom>
            <a:avLst/>
            <a:gdLst>
              <a:gd name="connsiteX0" fmla="*/ 1550270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10 h 3100540"/>
              <a:gd name="connsiteX5" fmla="*/ 1422726 w 3100540"/>
              <a:gd name="connsiteY5" fmla="*/ 3047710 h 3100540"/>
              <a:gd name="connsiteX6" fmla="*/ 52831 w 3100540"/>
              <a:gd name="connsiteY6" fmla="*/ 1677815 h 3100540"/>
              <a:gd name="connsiteX7" fmla="*/ 52831 w 3100540"/>
              <a:gd name="connsiteY7" fmla="*/ 1422724 h 3100540"/>
              <a:gd name="connsiteX8" fmla="*/ 1422724 w 3100540"/>
              <a:gd name="connsiteY8" fmla="*/ 52831 h 3100540"/>
              <a:gd name="connsiteX9" fmla="*/ 1550270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70" y="0"/>
                </a:moveTo>
                <a:cubicBezTo>
                  <a:pt x="1596432" y="0"/>
                  <a:pt x="1642594" y="17610"/>
                  <a:pt x="1677815" y="52831"/>
                </a:cubicBezTo>
                <a:lnTo>
                  <a:pt x="3047709" y="1422726"/>
                </a:lnTo>
                <a:cubicBezTo>
                  <a:pt x="3118151" y="1493167"/>
                  <a:pt x="3118151" y="1607375"/>
                  <a:pt x="3047709" y="1677816"/>
                </a:cubicBezTo>
                <a:lnTo>
                  <a:pt x="1677816" y="3047710"/>
                </a:lnTo>
                <a:cubicBezTo>
                  <a:pt x="1607375" y="3118151"/>
                  <a:pt x="1493167" y="3118151"/>
                  <a:pt x="1422726" y="3047710"/>
                </a:cubicBezTo>
                <a:lnTo>
                  <a:pt x="52831" y="1677815"/>
                </a:lnTo>
                <a:cubicBezTo>
                  <a:pt x="-17610" y="1607373"/>
                  <a:pt x="-17610" y="1493166"/>
                  <a:pt x="52831" y="1422724"/>
                </a:cubicBezTo>
                <a:lnTo>
                  <a:pt x="1422724" y="52831"/>
                </a:lnTo>
                <a:cubicBezTo>
                  <a:pt x="1457945" y="17610"/>
                  <a:pt x="1504107"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1" name="Picture Placeholder 18">
            <a:extLst>
              <a:ext uri="{FF2B5EF4-FFF2-40B4-BE49-F238E27FC236}">
                <a16:creationId xmlns:a16="http://schemas.microsoft.com/office/drawing/2014/main" xmlns="" id="{11224CB0-F9E0-437C-86B4-895C27988953}"/>
              </a:ext>
            </a:extLst>
          </p:cNvPr>
          <p:cNvSpPr>
            <a:spLocks noGrp="1"/>
          </p:cNvSpPr>
          <p:nvPr>
            <p:ph type="pic" idx="12" hasCustomPrompt="1"/>
          </p:nvPr>
        </p:nvSpPr>
        <p:spPr>
          <a:xfrm>
            <a:off x="6587381" y="204021"/>
            <a:ext cx="3100540" cy="3100540"/>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2" name="Picture Placeholder 19">
            <a:extLst>
              <a:ext uri="{FF2B5EF4-FFF2-40B4-BE49-F238E27FC236}">
                <a16:creationId xmlns:a16="http://schemas.microsoft.com/office/drawing/2014/main" xmlns="" id="{90C4F28F-E0C5-4C6F-9778-5071266AA6DB}"/>
              </a:ext>
            </a:extLst>
          </p:cNvPr>
          <p:cNvSpPr>
            <a:spLocks noGrp="1"/>
          </p:cNvSpPr>
          <p:nvPr>
            <p:ph type="pic" idx="13" hasCustomPrompt="1"/>
          </p:nvPr>
        </p:nvSpPr>
        <p:spPr>
          <a:xfrm>
            <a:off x="8420748" y="1890533"/>
            <a:ext cx="3100541" cy="3100540"/>
          </a:xfrm>
          <a:custGeom>
            <a:avLst/>
            <a:gdLst>
              <a:gd name="connsiteX0" fmla="*/ 1550270 w 3100541"/>
              <a:gd name="connsiteY0" fmla="*/ 0 h 3100540"/>
              <a:gd name="connsiteX1" fmla="*/ 1677815 w 3100541"/>
              <a:gd name="connsiteY1" fmla="*/ 52831 h 3100540"/>
              <a:gd name="connsiteX2" fmla="*/ 3047710 w 3100541"/>
              <a:gd name="connsiteY2" fmla="*/ 1422726 h 3100540"/>
              <a:gd name="connsiteX3" fmla="*/ 3047710 w 3100541"/>
              <a:gd name="connsiteY3" fmla="*/ 1677816 h 3100540"/>
              <a:gd name="connsiteX4" fmla="*/ 1677817 w 3100541"/>
              <a:gd name="connsiteY4" fmla="*/ 3047710 h 3100540"/>
              <a:gd name="connsiteX5" fmla="*/ 1422727 w 3100541"/>
              <a:gd name="connsiteY5" fmla="*/ 3047710 h 3100540"/>
              <a:gd name="connsiteX6" fmla="*/ 52832 w 3100541"/>
              <a:gd name="connsiteY6" fmla="*/ 1677815 h 3100540"/>
              <a:gd name="connsiteX7" fmla="*/ 52832 w 3100541"/>
              <a:gd name="connsiteY7" fmla="*/ 1422724 h 3100540"/>
              <a:gd name="connsiteX8" fmla="*/ 1422725 w 3100541"/>
              <a:gd name="connsiteY8" fmla="*/ 52831 h 3100540"/>
              <a:gd name="connsiteX9" fmla="*/ 1550270 w 3100541"/>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1" h="3100540">
                <a:moveTo>
                  <a:pt x="1550270" y="0"/>
                </a:moveTo>
                <a:cubicBezTo>
                  <a:pt x="1596432" y="0"/>
                  <a:pt x="1642594" y="17610"/>
                  <a:pt x="1677815" y="52831"/>
                </a:cubicBezTo>
                <a:lnTo>
                  <a:pt x="3047710" y="1422726"/>
                </a:lnTo>
                <a:cubicBezTo>
                  <a:pt x="3118152" y="1493167"/>
                  <a:pt x="3118152" y="1607375"/>
                  <a:pt x="3047710" y="1677816"/>
                </a:cubicBezTo>
                <a:lnTo>
                  <a:pt x="1677817" y="3047710"/>
                </a:lnTo>
                <a:cubicBezTo>
                  <a:pt x="1607376" y="3118151"/>
                  <a:pt x="1493168" y="3118151"/>
                  <a:pt x="1422727" y="3047710"/>
                </a:cubicBezTo>
                <a:lnTo>
                  <a:pt x="52832" y="1677815"/>
                </a:lnTo>
                <a:cubicBezTo>
                  <a:pt x="-17610" y="1607373"/>
                  <a:pt x="-17610" y="1493166"/>
                  <a:pt x="52832" y="1422724"/>
                </a:cubicBezTo>
                <a:lnTo>
                  <a:pt x="1422725" y="52831"/>
                </a:lnTo>
                <a:cubicBezTo>
                  <a:pt x="1457946" y="17610"/>
                  <a:pt x="1504108"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087779454"/>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preserve="1" userDrawn="1">
  <p:cSld name="3_Image Layout">
    <p:spTree>
      <p:nvGrpSpPr>
        <p:cNvPr id="1" name=""/>
        <p:cNvGrpSpPr/>
        <p:nvPr/>
      </p:nvGrpSpPr>
      <p:grpSpPr>
        <a:xfrm>
          <a:off x="0" y="0"/>
          <a:ext cx="0" cy="0"/>
          <a:chOff x="0" y="0"/>
          <a:chExt cx="0" cy="0"/>
        </a:xfrm>
      </p:grpSpPr>
      <p:sp>
        <p:nvSpPr>
          <p:cNvPr id="51" name="Picture Placeholder 18">
            <a:extLst>
              <a:ext uri="{FF2B5EF4-FFF2-40B4-BE49-F238E27FC236}">
                <a16:creationId xmlns:a16="http://schemas.microsoft.com/office/drawing/2014/main" xmlns="" id="{11224CB0-F9E0-437C-86B4-895C27988953}"/>
              </a:ext>
            </a:extLst>
          </p:cNvPr>
          <p:cNvSpPr>
            <a:spLocks noGrp="1"/>
          </p:cNvSpPr>
          <p:nvPr>
            <p:ph type="pic" idx="12" hasCustomPrompt="1"/>
          </p:nvPr>
        </p:nvSpPr>
        <p:spPr>
          <a:xfrm>
            <a:off x="6480636" y="1431517"/>
            <a:ext cx="3994966" cy="3994966"/>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00904401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7.xml><?xml version="1.0" encoding="utf-8"?>
<p:sldLayout xmlns:a="http://schemas.openxmlformats.org/drawingml/2006/main" xmlns:r="http://schemas.openxmlformats.org/officeDocument/2006/relationships" xmlns:p="http://schemas.openxmlformats.org/presentationml/2006/main" preserve="1" userDrawn="1">
  <p:cSld name="4_Image Layout">
    <p:spTree>
      <p:nvGrpSpPr>
        <p:cNvPr id="1" name=""/>
        <p:cNvGrpSpPr/>
        <p:nvPr/>
      </p:nvGrpSpPr>
      <p:grpSpPr>
        <a:xfrm>
          <a:off x="0" y="0"/>
          <a:ext cx="0" cy="0"/>
          <a:chOff x="0" y="0"/>
          <a:chExt cx="0" cy="0"/>
        </a:xfrm>
      </p:grpSpPr>
      <p:sp>
        <p:nvSpPr>
          <p:cNvPr id="51" name="Picture Placeholder 18">
            <a:extLst>
              <a:ext uri="{FF2B5EF4-FFF2-40B4-BE49-F238E27FC236}">
                <a16:creationId xmlns:a16="http://schemas.microsoft.com/office/drawing/2014/main" xmlns="" id="{11224CB0-F9E0-437C-86B4-895C27988953}"/>
              </a:ext>
            </a:extLst>
          </p:cNvPr>
          <p:cNvSpPr>
            <a:spLocks noGrp="1"/>
          </p:cNvSpPr>
          <p:nvPr>
            <p:ph type="pic" idx="12" hasCustomPrompt="1"/>
          </p:nvPr>
        </p:nvSpPr>
        <p:spPr>
          <a:xfrm>
            <a:off x="0" y="0"/>
            <a:ext cx="12192000" cy="6858000"/>
          </a:xfrm>
          <a:prstGeom prst="rect">
            <a:avLst/>
          </a:pr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66977882"/>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8.xml><?xml version="1.0" encoding="utf-8"?>
<p:sldLayout xmlns:a="http://schemas.openxmlformats.org/drawingml/2006/main" xmlns:r="http://schemas.openxmlformats.org/officeDocument/2006/relationships" xmlns:p="http://schemas.openxmlformats.org/presentationml/2006/main" userDrawn="1">
  <p:cSld name="10_Image Layout">
    <p:spTree>
      <p:nvGrpSpPr>
        <p:cNvPr id="1" name=""/>
        <p:cNvGrpSpPr/>
        <p:nvPr/>
      </p:nvGrpSpPr>
      <p:grpSpPr>
        <a:xfrm>
          <a:off x="0" y="0"/>
          <a:ext cx="0" cy="0"/>
          <a:chOff x="0" y="0"/>
          <a:chExt cx="0" cy="0"/>
        </a:xfrm>
      </p:grpSpPr>
      <p:sp>
        <p:nvSpPr>
          <p:cNvPr id="30" name="그림 개체 틀 29">
            <a:extLst>
              <a:ext uri="{FF2B5EF4-FFF2-40B4-BE49-F238E27FC236}">
                <a16:creationId xmlns:a16="http://schemas.microsoft.com/office/drawing/2014/main" xmlns="" id="{7B60FE99-DD5E-4D6E-99F4-535645C4CB03}"/>
              </a:ext>
            </a:extLst>
          </p:cNvPr>
          <p:cNvSpPr>
            <a:spLocks noGrp="1"/>
          </p:cNvSpPr>
          <p:nvPr>
            <p:ph type="pic" idx="16" hasCustomPrompt="1"/>
          </p:nvPr>
        </p:nvSpPr>
        <p:spPr>
          <a:xfrm>
            <a:off x="2" y="0"/>
            <a:ext cx="6569477" cy="6858000"/>
          </a:xfrm>
          <a:custGeom>
            <a:avLst/>
            <a:gdLst>
              <a:gd name="connsiteX0" fmla="*/ 4117221 w 6569477"/>
              <a:gd name="connsiteY0" fmla="*/ 6784486 h 6858000"/>
              <a:gd name="connsiteX1" fmla="*/ 4065123 w 6569477"/>
              <a:gd name="connsiteY1" fmla="*/ 6846362 h 6858000"/>
              <a:gd name="connsiteX2" fmla="*/ 4054153 w 6569477"/>
              <a:gd name="connsiteY2" fmla="*/ 6858000 h 6858000"/>
              <a:gd name="connsiteX3" fmla="*/ 4025354 w 6569477"/>
              <a:gd name="connsiteY3" fmla="*/ 6858000 h 6858000"/>
              <a:gd name="connsiteX4" fmla="*/ 4042817 w 6569477"/>
              <a:gd name="connsiteY4" fmla="*/ 6837081 h 6858000"/>
              <a:gd name="connsiteX5" fmla="*/ 4117221 w 6569477"/>
              <a:gd name="connsiteY5" fmla="*/ 6784486 h 6858000"/>
              <a:gd name="connsiteX6" fmla="*/ 4098863 w 6569477"/>
              <a:gd name="connsiteY6" fmla="*/ 6687079 h 6858000"/>
              <a:gd name="connsiteX7" fmla="*/ 4016483 w 6569477"/>
              <a:gd name="connsiteY7" fmla="*/ 6816306 h 6858000"/>
              <a:gd name="connsiteX8" fmla="*/ 3967818 w 6569477"/>
              <a:gd name="connsiteY8" fmla="*/ 6856958 h 6858000"/>
              <a:gd name="connsiteX9" fmla="*/ 3966685 w 6569477"/>
              <a:gd name="connsiteY9" fmla="*/ 6858000 h 6858000"/>
              <a:gd name="connsiteX10" fmla="*/ 3929841 w 6569477"/>
              <a:gd name="connsiteY10" fmla="*/ 6858000 h 6858000"/>
              <a:gd name="connsiteX11" fmla="*/ 4004165 w 6569477"/>
              <a:gd name="connsiteY11" fmla="*/ 6784103 h 6858000"/>
              <a:gd name="connsiteX12" fmla="*/ 4098863 w 6569477"/>
              <a:gd name="connsiteY12" fmla="*/ 6687079 h 6858000"/>
              <a:gd name="connsiteX13" fmla="*/ 5739924 w 6569477"/>
              <a:gd name="connsiteY13" fmla="*/ 6488019 h 6858000"/>
              <a:gd name="connsiteX14" fmla="*/ 5746811 w 6569477"/>
              <a:gd name="connsiteY14" fmla="*/ 6494900 h 6858000"/>
              <a:gd name="connsiteX15" fmla="*/ 5746479 w 6569477"/>
              <a:gd name="connsiteY15" fmla="*/ 6496223 h 6858000"/>
              <a:gd name="connsiteX16" fmla="*/ 5739923 w 6569477"/>
              <a:gd name="connsiteY16" fmla="*/ 6501783 h 6858000"/>
              <a:gd name="connsiteX17" fmla="*/ 5739923 w 6569477"/>
              <a:gd name="connsiteY17" fmla="*/ 6494900 h 6858000"/>
              <a:gd name="connsiteX18" fmla="*/ 4189806 w 6569477"/>
              <a:gd name="connsiteY18" fmla="*/ 6433624 h 6858000"/>
              <a:gd name="connsiteX19" fmla="*/ 4188863 w 6569477"/>
              <a:gd name="connsiteY19" fmla="*/ 6437396 h 6858000"/>
              <a:gd name="connsiteX20" fmla="*/ 4181480 w 6569477"/>
              <a:gd name="connsiteY20" fmla="*/ 6441614 h 6858000"/>
              <a:gd name="connsiteX21" fmla="*/ 4190270 w 6569477"/>
              <a:gd name="connsiteY21" fmla="*/ 6433178 h 6858000"/>
              <a:gd name="connsiteX22" fmla="*/ 4189806 w 6569477"/>
              <a:gd name="connsiteY22" fmla="*/ 6433624 h 6858000"/>
              <a:gd name="connsiteX23" fmla="*/ 4189918 w 6569477"/>
              <a:gd name="connsiteY23" fmla="*/ 6433179 h 6858000"/>
              <a:gd name="connsiteX24" fmla="*/ 4080254 w 6569477"/>
              <a:gd name="connsiteY24" fmla="*/ 6424489 h 6858000"/>
              <a:gd name="connsiteX25" fmla="*/ 4080253 w 6569477"/>
              <a:gd name="connsiteY25" fmla="*/ 6424742 h 6858000"/>
              <a:gd name="connsiteX26" fmla="*/ 4071818 w 6569477"/>
              <a:gd name="connsiteY26" fmla="*/ 6433178 h 6858000"/>
              <a:gd name="connsiteX27" fmla="*/ 4239510 w 6569477"/>
              <a:gd name="connsiteY27" fmla="*/ 6367480 h 6858000"/>
              <a:gd name="connsiteX28" fmla="*/ 4236315 w 6569477"/>
              <a:gd name="connsiteY28" fmla="*/ 6373075 h 6858000"/>
              <a:gd name="connsiteX29" fmla="*/ 4232912 w 6569477"/>
              <a:gd name="connsiteY29" fmla="*/ 6373925 h 6858000"/>
              <a:gd name="connsiteX30" fmla="*/ 4238687 w 6569477"/>
              <a:gd name="connsiteY30" fmla="*/ 6368327 h 6858000"/>
              <a:gd name="connsiteX31" fmla="*/ 4265838 w 6569477"/>
              <a:gd name="connsiteY31" fmla="*/ 6340386 h 6858000"/>
              <a:gd name="connsiteX32" fmla="*/ 4239510 w 6569477"/>
              <a:gd name="connsiteY32" fmla="*/ 6367480 h 6858000"/>
              <a:gd name="connsiteX33" fmla="*/ 4240531 w 6569477"/>
              <a:gd name="connsiteY33" fmla="*/ 6365693 h 6858000"/>
              <a:gd name="connsiteX34" fmla="*/ 4248968 w 6569477"/>
              <a:gd name="connsiteY34" fmla="*/ 6357257 h 6858000"/>
              <a:gd name="connsiteX35" fmla="*/ 4265838 w 6569477"/>
              <a:gd name="connsiteY35" fmla="*/ 6340386 h 6858000"/>
              <a:gd name="connsiteX36" fmla="*/ 4291147 w 6569477"/>
              <a:gd name="connsiteY36" fmla="*/ 6272900 h 6858000"/>
              <a:gd name="connsiteX37" fmla="*/ 4299581 w 6569477"/>
              <a:gd name="connsiteY37" fmla="*/ 6272900 h 6858000"/>
              <a:gd name="connsiteX38" fmla="*/ 4308018 w 6569477"/>
              <a:gd name="connsiteY38" fmla="*/ 6272900 h 6858000"/>
              <a:gd name="connsiteX39" fmla="*/ 4291147 w 6569477"/>
              <a:gd name="connsiteY39" fmla="*/ 6289772 h 6858000"/>
              <a:gd name="connsiteX40" fmla="*/ 4274273 w 6569477"/>
              <a:gd name="connsiteY40" fmla="*/ 6306643 h 6858000"/>
              <a:gd name="connsiteX41" fmla="*/ 4257404 w 6569477"/>
              <a:gd name="connsiteY41" fmla="*/ 6323512 h 6858000"/>
              <a:gd name="connsiteX42" fmla="*/ 4257404 w 6569477"/>
              <a:gd name="connsiteY42" fmla="*/ 6331950 h 6858000"/>
              <a:gd name="connsiteX43" fmla="*/ 4215224 w 6569477"/>
              <a:gd name="connsiteY43" fmla="*/ 6374128 h 6858000"/>
              <a:gd name="connsiteX44" fmla="*/ 4215223 w 6569477"/>
              <a:gd name="connsiteY44" fmla="*/ 6382562 h 6858000"/>
              <a:gd name="connsiteX45" fmla="*/ 4223663 w 6569477"/>
              <a:gd name="connsiteY45" fmla="*/ 6382564 h 6858000"/>
              <a:gd name="connsiteX46" fmla="*/ 4232099 w 6569477"/>
              <a:gd name="connsiteY46" fmla="*/ 6374128 h 6858000"/>
              <a:gd name="connsiteX47" fmla="*/ 4232912 w 6569477"/>
              <a:gd name="connsiteY47" fmla="*/ 6373925 h 6858000"/>
              <a:gd name="connsiteX48" fmla="*/ 4215378 w 6569477"/>
              <a:gd name="connsiteY48" fmla="*/ 6390919 h 6858000"/>
              <a:gd name="connsiteX49" fmla="*/ 4215224 w 6569477"/>
              <a:gd name="connsiteY49" fmla="*/ 6391000 h 6858000"/>
              <a:gd name="connsiteX50" fmla="*/ 4215199 w 6569477"/>
              <a:gd name="connsiteY50" fmla="*/ 6391088 h 6858000"/>
              <a:gd name="connsiteX51" fmla="*/ 4213115 w 6569477"/>
              <a:gd name="connsiteY51" fmla="*/ 6393108 h 6858000"/>
              <a:gd name="connsiteX52" fmla="*/ 4198356 w 6569477"/>
              <a:gd name="connsiteY52" fmla="*/ 6382564 h 6858000"/>
              <a:gd name="connsiteX53" fmla="*/ 4113994 w 6569477"/>
              <a:gd name="connsiteY53" fmla="*/ 6475357 h 6858000"/>
              <a:gd name="connsiteX54" fmla="*/ 4122431 w 6569477"/>
              <a:gd name="connsiteY54" fmla="*/ 6475355 h 6858000"/>
              <a:gd name="connsiteX55" fmla="*/ 4097125 w 6569477"/>
              <a:gd name="connsiteY55" fmla="*/ 6500664 h 6858000"/>
              <a:gd name="connsiteX56" fmla="*/ 4088687 w 6569477"/>
              <a:gd name="connsiteY56" fmla="*/ 6500664 h 6858000"/>
              <a:gd name="connsiteX57" fmla="*/ 4088688 w 6569477"/>
              <a:gd name="connsiteY57" fmla="*/ 6509098 h 6858000"/>
              <a:gd name="connsiteX58" fmla="*/ 4080256 w 6569477"/>
              <a:gd name="connsiteY58" fmla="*/ 6509098 h 6858000"/>
              <a:gd name="connsiteX59" fmla="*/ 4063383 w 6569477"/>
              <a:gd name="connsiteY59" fmla="*/ 6525971 h 6858000"/>
              <a:gd name="connsiteX60" fmla="*/ 4054946 w 6569477"/>
              <a:gd name="connsiteY60" fmla="*/ 6542841 h 6858000"/>
              <a:gd name="connsiteX61" fmla="*/ 4046513 w 6569477"/>
              <a:gd name="connsiteY61" fmla="*/ 6551277 h 6858000"/>
              <a:gd name="connsiteX62" fmla="*/ 4021201 w 6569477"/>
              <a:gd name="connsiteY62" fmla="*/ 6576584 h 6858000"/>
              <a:gd name="connsiteX63" fmla="*/ 4021203 w 6569477"/>
              <a:gd name="connsiteY63" fmla="*/ 6585021 h 6858000"/>
              <a:gd name="connsiteX64" fmla="*/ 4012768 w 6569477"/>
              <a:gd name="connsiteY64" fmla="*/ 6593455 h 6858000"/>
              <a:gd name="connsiteX65" fmla="*/ 3936845 w 6569477"/>
              <a:gd name="connsiteY65" fmla="*/ 6660941 h 6858000"/>
              <a:gd name="connsiteX66" fmla="*/ 3928411 w 6569477"/>
              <a:gd name="connsiteY66" fmla="*/ 6652505 h 6858000"/>
              <a:gd name="connsiteX67" fmla="*/ 3936844 w 6569477"/>
              <a:gd name="connsiteY67" fmla="*/ 6644069 h 6858000"/>
              <a:gd name="connsiteX68" fmla="*/ 3945281 w 6569477"/>
              <a:gd name="connsiteY68" fmla="*/ 6635634 h 6858000"/>
              <a:gd name="connsiteX69" fmla="*/ 3936845 w 6569477"/>
              <a:gd name="connsiteY69" fmla="*/ 6635634 h 6858000"/>
              <a:gd name="connsiteX70" fmla="*/ 3928411 w 6569477"/>
              <a:gd name="connsiteY70" fmla="*/ 6644072 h 6858000"/>
              <a:gd name="connsiteX71" fmla="*/ 3919975 w 6569477"/>
              <a:gd name="connsiteY71" fmla="*/ 6652505 h 6858000"/>
              <a:gd name="connsiteX72" fmla="*/ 3919975 w 6569477"/>
              <a:gd name="connsiteY72" fmla="*/ 6660941 h 6858000"/>
              <a:gd name="connsiteX73" fmla="*/ 3919974 w 6569477"/>
              <a:gd name="connsiteY73" fmla="*/ 6669377 h 6858000"/>
              <a:gd name="connsiteX74" fmla="*/ 3844054 w 6569477"/>
              <a:gd name="connsiteY74" fmla="*/ 6728426 h 6858000"/>
              <a:gd name="connsiteX75" fmla="*/ 3844051 w 6569477"/>
              <a:gd name="connsiteY75" fmla="*/ 6736860 h 6858000"/>
              <a:gd name="connsiteX76" fmla="*/ 3675339 w 6569477"/>
              <a:gd name="connsiteY76" fmla="*/ 6854962 h 6858000"/>
              <a:gd name="connsiteX77" fmla="*/ 3671147 w 6569477"/>
              <a:gd name="connsiteY77" fmla="*/ 6858000 h 6858000"/>
              <a:gd name="connsiteX78" fmla="*/ 3532438 w 6569477"/>
              <a:gd name="connsiteY78" fmla="*/ 6858000 h 6858000"/>
              <a:gd name="connsiteX79" fmla="*/ 3566728 w 6569477"/>
              <a:gd name="connsiteY79" fmla="*/ 6830708 h 6858000"/>
              <a:gd name="connsiteX80" fmla="*/ 3624722 w 6569477"/>
              <a:gd name="connsiteY80" fmla="*/ 6795912 h 6858000"/>
              <a:gd name="connsiteX81" fmla="*/ 3633161 w 6569477"/>
              <a:gd name="connsiteY81" fmla="*/ 6787476 h 6858000"/>
              <a:gd name="connsiteX82" fmla="*/ 3633160 w 6569477"/>
              <a:gd name="connsiteY82" fmla="*/ 6779041 h 6858000"/>
              <a:gd name="connsiteX83" fmla="*/ 3641596 w 6569477"/>
              <a:gd name="connsiteY83" fmla="*/ 6779041 h 6858000"/>
              <a:gd name="connsiteX84" fmla="*/ 3641596 w 6569477"/>
              <a:gd name="connsiteY84" fmla="*/ 6787476 h 6858000"/>
              <a:gd name="connsiteX85" fmla="*/ 3683775 w 6569477"/>
              <a:gd name="connsiteY85" fmla="*/ 6770605 h 6858000"/>
              <a:gd name="connsiteX86" fmla="*/ 3683775 w 6569477"/>
              <a:gd name="connsiteY86" fmla="*/ 6762169 h 6858000"/>
              <a:gd name="connsiteX87" fmla="*/ 3675339 w 6569477"/>
              <a:gd name="connsiteY87" fmla="*/ 6787476 h 6858000"/>
              <a:gd name="connsiteX88" fmla="*/ 3742824 w 6569477"/>
              <a:gd name="connsiteY88" fmla="*/ 6736862 h 6858000"/>
              <a:gd name="connsiteX89" fmla="*/ 3785001 w 6569477"/>
              <a:gd name="connsiteY89" fmla="*/ 6703120 h 6858000"/>
              <a:gd name="connsiteX90" fmla="*/ 3827182 w 6569477"/>
              <a:gd name="connsiteY90" fmla="*/ 6669377 h 6858000"/>
              <a:gd name="connsiteX91" fmla="*/ 3903102 w 6569477"/>
              <a:gd name="connsiteY91" fmla="*/ 6601891 h 6858000"/>
              <a:gd name="connsiteX92" fmla="*/ 3928411 w 6569477"/>
              <a:gd name="connsiteY92" fmla="*/ 6585021 h 6858000"/>
              <a:gd name="connsiteX93" fmla="*/ 3945281 w 6569477"/>
              <a:gd name="connsiteY93" fmla="*/ 6568148 h 6858000"/>
              <a:gd name="connsiteX94" fmla="*/ 3962152 w 6569477"/>
              <a:gd name="connsiteY94" fmla="*/ 6559714 h 6858000"/>
              <a:gd name="connsiteX95" fmla="*/ 3987461 w 6569477"/>
              <a:gd name="connsiteY95" fmla="*/ 6534407 h 6858000"/>
              <a:gd name="connsiteX96" fmla="*/ 4012768 w 6569477"/>
              <a:gd name="connsiteY96" fmla="*/ 6517534 h 6858000"/>
              <a:gd name="connsiteX97" fmla="*/ 4029637 w 6569477"/>
              <a:gd name="connsiteY97" fmla="*/ 6492227 h 6858000"/>
              <a:gd name="connsiteX98" fmla="*/ 4038075 w 6569477"/>
              <a:gd name="connsiteY98" fmla="*/ 6492227 h 6858000"/>
              <a:gd name="connsiteX99" fmla="*/ 4291147 w 6569477"/>
              <a:gd name="connsiteY99" fmla="*/ 6272900 h 6858000"/>
              <a:gd name="connsiteX100" fmla="*/ 4561089 w 6569477"/>
              <a:gd name="connsiteY100" fmla="*/ 6171673 h 6858000"/>
              <a:gd name="connsiteX101" fmla="*/ 4556321 w 6569477"/>
              <a:gd name="connsiteY101" fmla="*/ 6179312 h 6858000"/>
              <a:gd name="connsiteX102" fmla="*/ 4554763 w 6569477"/>
              <a:gd name="connsiteY102" fmla="*/ 6179053 h 6858000"/>
              <a:gd name="connsiteX103" fmla="*/ 4561089 w 6569477"/>
              <a:gd name="connsiteY103" fmla="*/ 6171673 h 6858000"/>
              <a:gd name="connsiteX104" fmla="*/ 4671175 w 6569477"/>
              <a:gd name="connsiteY104" fmla="*/ 5979022 h 6858000"/>
              <a:gd name="connsiteX105" fmla="*/ 4669173 w 6569477"/>
              <a:gd name="connsiteY105" fmla="*/ 5981473 h 6858000"/>
              <a:gd name="connsiteX106" fmla="*/ 4645447 w 6569477"/>
              <a:gd name="connsiteY106" fmla="*/ 5994524 h 6858000"/>
              <a:gd name="connsiteX107" fmla="*/ 4644391 w 6569477"/>
              <a:gd name="connsiteY107" fmla="*/ 6000718 h 6858000"/>
              <a:gd name="connsiteX108" fmla="*/ 4645606 w 6569477"/>
              <a:gd name="connsiteY108" fmla="*/ 6000505 h 6858000"/>
              <a:gd name="connsiteX109" fmla="*/ 4646686 w 6569477"/>
              <a:gd name="connsiteY109" fmla="*/ 5998475 h 6858000"/>
              <a:gd name="connsiteX110" fmla="*/ 4647927 w 6569477"/>
              <a:gd name="connsiteY110" fmla="*/ 6000099 h 6858000"/>
              <a:gd name="connsiteX111" fmla="*/ 4649663 w 6569477"/>
              <a:gd name="connsiteY111" fmla="*/ 5999795 h 6858000"/>
              <a:gd name="connsiteX112" fmla="*/ 4654936 w 6569477"/>
              <a:gd name="connsiteY112" fmla="*/ 6000454 h 6858000"/>
              <a:gd name="connsiteX113" fmla="*/ 4654647 w 6569477"/>
              <a:gd name="connsiteY113" fmla="*/ 6003455 h 6858000"/>
              <a:gd name="connsiteX114" fmla="*/ 4658944 w 6569477"/>
              <a:gd name="connsiteY114" fmla="*/ 5998240 h 6858000"/>
              <a:gd name="connsiteX115" fmla="*/ 5823292 w 6569477"/>
              <a:gd name="connsiteY115" fmla="*/ 5722907 h 6858000"/>
              <a:gd name="connsiteX116" fmla="*/ 5800797 w 6569477"/>
              <a:gd name="connsiteY116" fmla="*/ 5768179 h 6858000"/>
              <a:gd name="connsiteX117" fmla="*/ 5806978 w 6569477"/>
              <a:gd name="connsiteY117" fmla="*/ 5758327 h 6858000"/>
              <a:gd name="connsiteX118" fmla="*/ 5818310 w 6569477"/>
              <a:gd name="connsiteY118" fmla="*/ 5744909 h 6858000"/>
              <a:gd name="connsiteX119" fmla="*/ 5822096 w 6569477"/>
              <a:gd name="connsiteY119" fmla="*/ 5732580 h 6858000"/>
              <a:gd name="connsiteX120" fmla="*/ 5907073 w 6569477"/>
              <a:gd name="connsiteY120" fmla="*/ 5708785 h 6858000"/>
              <a:gd name="connsiteX121" fmla="*/ 5869741 w 6569477"/>
              <a:gd name="connsiteY121" fmla="*/ 5783136 h 6858000"/>
              <a:gd name="connsiteX122" fmla="*/ 5842500 w 6569477"/>
              <a:gd name="connsiteY122" fmla="*/ 5863847 h 6858000"/>
              <a:gd name="connsiteX123" fmla="*/ 5690433 w 6569477"/>
              <a:gd name="connsiteY123" fmla="*/ 6081162 h 6858000"/>
              <a:gd name="connsiteX124" fmla="*/ 5663883 w 6569477"/>
              <a:gd name="connsiteY124" fmla="*/ 6103351 h 6858000"/>
              <a:gd name="connsiteX125" fmla="*/ 5636415 w 6569477"/>
              <a:gd name="connsiteY125" fmla="*/ 6152111 h 6858000"/>
              <a:gd name="connsiteX126" fmla="*/ 5637318 w 6569477"/>
              <a:gd name="connsiteY126" fmla="*/ 6151784 h 6858000"/>
              <a:gd name="connsiteX127" fmla="*/ 5618612 w 6569477"/>
              <a:gd name="connsiteY127" fmla="*/ 6190081 h 6858000"/>
              <a:gd name="connsiteX128" fmla="*/ 5611094 w 6569477"/>
              <a:gd name="connsiteY128" fmla="*/ 6205514 h 6858000"/>
              <a:gd name="connsiteX129" fmla="*/ 5619596 w 6569477"/>
              <a:gd name="connsiteY129" fmla="*/ 6194628 h 6858000"/>
              <a:gd name="connsiteX130" fmla="*/ 5636991 w 6569477"/>
              <a:gd name="connsiteY130" fmla="*/ 6166061 h 6858000"/>
              <a:gd name="connsiteX131" fmla="*/ 5657339 w 6569477"/>
              <a:gd name="connsiteY131" fmla="*/ 6161951 h 6858000"/>
              <a:gd name="connsiteX132" fmla="*/ 5638432 w 6569477"/>
              <a:gd name="connsiteY132" fmla="*/ 6208150 h 6858000"/>
              <a:gd name="connsiteX133" fmla="*/ 5718245 w 6569477"/>
              <a:gd name="connsiteY133" fmla="*/ 6079013 h 6858000"/>
              <a:gd name="connsiteX134" fmla="*/ 5802168 w 6569477"/>
              <a:gd name="connsiteY134" fmla="*/ 5970237 h 6858000"/>
              <a:gd name="connsiteX135" fmla="*/ 5917053 w 6569477"/>
              <a:gd name="connsiteY135" fmla="*/ 5735129 h 6858000"/>
              <a:gd name="connsiteX136" fmla="*/ 5902116 w 6569477"/>
              <a:gd name="connsiteY136" fmla="*/ 5731083 h 6858000"/>
              <a:gd name="connsiteX137" fmla="*/ 5917201 w 6569477"/>
              <a:gd name="connsiteY137" fmla="*/ 5634092 h 6858000"/>
              <a:gd name="connsiteX138" fmla="*/ 5891750 w 6569477"/>
              <a:gd name="connsiteY138" fmla="*/ 5667883 h 6858000"/>
              <a:gd name="connsiteX139" fmla="*/ 5781231 w 6569477"/>
              <a:gd name="connsiteY139" fmla="*/ 5830035 h 6858000"/>
              <a:gd name="connsiteX140" fmla="*/ 5766290 w 6569477"/>
              <a:gd name="connsiteY140" fmla="*/ 5839137 h 6858000"/>
              <a:gd name="connsiteX141" fmla="*/ 5764238 w 6569477"/>
              <a:gd name="connsiteY141" fmla="*/ 5841451 h 6858000"/>
              <a:gd name="connsiteX142" fmla="*/ 5588834 w 6569477"/>
              <a:gd name="connsiteY142" fmla="*/ 6142779 h 6858000"/>
              <a:gd name="connsiteX143" fmla="*/ 5549933 w 6569477"/>
              <a:gd name="connsiteY143" fmla="*/ 6201116 h 6858000"/>
              <a:gd name="connsiteX144" fmla="*/ 5547357 w 6569477"/>
              <a:gd name="connsiteY144" fmla="*/ 6207173 h 6858000"/>
              <a:gd name="connsiteX145" fmla="*/ 5529789 w 6569477"/>
              <a:gd name="connsiteY145" fmla="*/ 6231324 h 6858000"/>
              <a:gd name="connsiteX146" fmla="*/ 5464244 w 6569477"/>
              <a:gd name="connsiteY146" fmla="*/ 6329615 h 6858000"/>
              <a:gd name="connsiteX147" fmla="*/ 5402037 w 6569477"/>
              <a:gd name="connsiteY147" fmla="*/ 6435651 h 6858000"/>
              <a:gd name="connsiteX148" fmla="*/ 5408957 w 6569477"/>
              <a:gd name="connsiteY148" fmla="*/ 6435651 h 6858000"/>
              <a:gd name="connsiteX149" fmla="*/ 5422798 w 6569477"/>
              <a:gd name="connsiteY149" fmla="*/ 6428728 h 6858000"/>
              <a:gd name="connsiteX150" fmla="*/ 5421385 w 6569477"/>
              <a:gd name="connsiteY150" fmla="*/ 6432963 h 6858000"/>
              <a:gd name="connsiteX151" fmla="*/ 5408956 w 6569477"/>
              <a:gd name="connsiteY151" fmla="*/ 6449499 h 6858000"/>
              <a:gd name="connsiteX152" fmla="*/ 5415877 w 6569477"/>
              <a:gd name="connsiteY152" fmla="*/ 6449499 h 6858000"/>
              <a:gd name="connsiteX153" fmla="*/ 5421385 w 6569477"/>
              <a:gd name="connsiteY153" fmla="*/ 6432963 h 6858000"/>
              <a:gd name="connsiteX154" fmla="*/ 5487674 w 6569477"/>
              <a:gd name="connsiteY154" fmla="*/ 6344780 h 6858000"/>
              <a:gd name="connsiteX155" fmla="*/ 5495039 w 6569477"/>
              <a:gd name="connsiteY155" fmla="*/ 6334691 h 6858000"/>
              <a:gd name="connsiteX156" fmla="*/ 5485269 w 6569477"/>
              <a:gd name="connsiteY156" fmla="*/ 6342855 h 6858000"/>
              <a:gd name="connsiteX157" fmla="*/ 5480829 w 6569477"/>
              <a:gd name="connsiteY157" fmla="*/ 6337541 h 6858000"/>
              <a:gd name="connsiteX158" fmla="*/ 5525918 w 6569477"/>
              <a:gd name="connsiteY158" fmla="*/ 6272793 h 6858000"/>
              <a:gd name="connsiteX159" fmla="*/ 5577186 w 6569477"/>
              <a:gd name="connsiteY159" fmla="*/ 6193853 h 6858000"/>
              <a:gd name="connsiteX160" fmla="*/ 5598425 w 6569477"/>
              <a:gd name="connsiteY160" fmla="*/ 6176103 h 6858000"/>
              <a:gd name="connsiteX161" fmla="*/ 5613302 w 6569477"/>
              <a:gd name="connsiteY161" fmla="*/ 6163670 h 6858000"/>
              <a:gd name="connsiteX162" fmla="*/ 5616665 w 6569477"/>
              <a:gd name="connsiteY162" fmla="*/ 6159249 h 6858000"/>
              <a:gd name="connsiteX163" fmla="*/ 5619814 w 6569477"/>
              <a:gd name="connsiteY163" fmla="*/ 6158111 h 6858000"/>
              <a:gd name="connsiteX164" fmla="*/ 5641844 w 6569477"/>
              <a:gd name="connsiteY164" fmla="*/ 6122335 h 6858000"/>
              <a:gd name="connsiteX165" fmla="*/ 5694784 w 6569477"/>
              <a:gd name="connsiteY165" fmla="*/ 6032412 h 6858000"/>
              <a:gd name="connsiteX166" fmla="*/ 5727512 w 6569477"/>
              <a:gd name="connsiteY166" fmla="*/ 5996037 h 6858000"/>
              <a:gd name="connsiteX167" fmla="*/ 5723942 w 6569477"/>
              <a:gd name="connsiteY167" fmla="*/ 5980974 h 6858000"/>
              <a:gd name="connsiteX168" fmla="*/ 5822911 w 6569477"/>
              <a:gd name="connsiteY168" fmla="*/ 5808034 h 6858000"/>
              <a:gd name="connsiteX169" fmla="*/ 5877583 w 6569477"/>
              <a:gd name="connsiteY169" fmla="*/ 5711587 h 6858000"/>
              <a:gd name="connsiteX170" fmla="*/ 6242698 w 6569477"/>
              <a:gd name="connsiteY170" fmla="*/ 5517691 h 6858000"/>
              <a:gd name="connsiteX171" fmla="*/ 6208261 w 6569477"/>
              <a:gd name="connsiteY171" fmla="*/ 5662208 h 6858000"/>
              <a:gd name="connsiteX172" fmla="*/ 6146276 w 6569477"/>
              <a:gd name="connsiteY172" fmla="*/ 5765433 h 6858000"/>
              <a:gd name="connsiteX173" fmla="*/ 6153163 w 6569477"/>
              <a:gd name="connsiteY173" fmla="*/ 5772316 h 6858000"/>
              <a:gd name="connsiteX174" fmla="*/ 6139388 w 6569477"/>
              <a:gd name="connsiteY174" fmla="*/ 5792960 h 6858000"/>
              <a:gd name="connsiteX175" fmla="*/ 6132502 w 6569477"/>
              <a:gd name="connsiteY175" fmla="*/ 5799841 h 6858000"/>
              <a:gd name="connsiteX176" fmla="*/ 6139387 w 6569477"/>
              <a:gd name="connsiteY176" fmla="*/ 5799843 h 6858000"/>
              <a:gd name="connsiteX177" fmla="*/ 6098063 w 6569477"/>
              <a:gd name="connsiteY177" fmla="*/ 5903069 h 6858000"/>
              <a:gd name="connsiteX178" fmla="*/ 6098064 w 6569477"/>
              <a:gd name="connsiteY178" fmla="*/ 5909950 h 6858000"/>
              <a:gd name="connsiteX179" fmla="*/ 6098065 w 6569477"/>
              <a:gd name="connsiteY179" fmla="*/ 5916833 h 6858000"/>
              <a:gd name="connsiteX180" fmla="*/ 6098065 w 6569477"/>
              <a:gd name="connsiteY180" fmla="*/ 5923714 h 6858000"/>
              <a:gd name="connsiteX181" fmla="*/ 6091178 w 6569477"/>
              <a:gd name="connsiteY181" fmla="*/ 5923714 h 6858000"/>
              <a:gd name="connsiteX182" fmla="*/ 6098065 w 6569477"/>
              <a:gd name="connsiteY182" fmla="*/ 5930597 h 6858000"/>
              <a:gd name="connsiteX183" fmla="*/ 6084290 w 6569477"/>
              <a:gd name="connsiteY183" fmla="*/ 5985651 h 6858000"/>
              <a:gd name="connsiteX184" fmla="*/ 6118727 w 6569477"/>
              <a:gd name="connsiteY184" fmla="*/ 5965005 h 6858000"/>
              <a:gd name="connsiteX185" fmla="*/ 6115283 w 6569477"/>
              <a:gd name="connsiteY185" fmla="*/ 5978768 h 6858000"/>
              <a:gd name="connsiteX186" fmla="*/ 6113562 w 6569477"/>
              <a:gd name="connsiteY186" fmla="*/ 5985649 h 6858000"/>
              <a:gd name="connsiteX187" fmla="*/ 6111840 w 6569477"/>
              <a:gd name="connsiteY187" fmla="*/ 5985651 h 6858000"/>
              <a:gd name="connsiteX188" fmla="*/ 6111840 w 6569477"/>
              <a:gd name="connsiteY188" fmla="*/ 5992530 h 6858000"/>
              <a:gd name="connsiteX189" fmla="*/ 6113562 w 6569477"/>
              <a:gd name="connsiteY189" fmla="*/ 5985649 h 6858000"/>
              <a:gd name="connsiteX190" fmla="*/ 6118727 w 6569477"/>
              <a:gd name="connsiteY190" fmla="*/ 5985649 h 6858000"/>
              <a:gd name="connsiteX191" fmla="*/ 6118727 w 6569477"/>
              <a:gd name="connsiteY191" fmla="*/ 5992532 h 6858000"/>
              <a:gd name="connsiteX192" fmla="*/ 6118727 w 6569477"/>
              <a:gd name="connsiteY192" fmla="*/ 5999413 h 6858000"/>
              <a:gd name="connsiteX193" fmla="*/ 6098065 w 6569477"/>
              <a:gd name="connsiteY193" fmla="*/ 6033823 h 6858000"/>
              <a:gd name="connsiteX194" fmla="*/ 6091178 w 6569477"/>
              <a:gd name="connsiteY194" fmla="*/ 6040704 h 6858000"/>
              <a:gd name="connsiteX195" fmla="*/ 6084290 w 6569477"/>
              <a:gd name="connsiteY195" fmla="*/ 6054467 h 6858000"/>
              <a:gd name="connsiteX196" fmla="*/ 6077403 w 6569477"/>
              <a:gd name="connsiteY196" fmla="*/ 6061350 h 6858000"/>
              <a:gd name="connsiteX197" fmla="*/ 6084290 w 6569477"/>
              <a:gd name="connsiteY197" fmla="*/ 6047585 h 6858000"/>
              <a:gd name="connsiteX198" fmla="*/ 6091178 w 6569477"/>
              <a:gd name="connsiteY198" fmla="*/ 6033821 h 6858000"/>
              <a:gd name="connsiteX199" fmla="*/ 6056740 w 6569477"/>
              <a:gd name="connsiteY199" fmla="*/ 6068231 h 6858000"/>
              <a:gd name="connsiteX200" fmla="*/ 6036078 w 6569477"/>
              <a:gd name="connsiteY200" fmla="*/ 6047587 h 6858000"/>
              <a:gd name="connsiteX201" fmla="*/ 5884558 w 6569477"/>
              <a:gd name="connsiteY201" fmla="*/ 6329737 h 6858000"/>
              <a:gd name="connsiteX202" fmla="*/ 5877670 w 6569477"/>
              <a:gd name="connsiteY202" fmla="*/ 6343502 h 6858000"/>
              <a:gd name="connsiteX203" fmla="*/ 5870783 w 6569477"/>
              <a:gd name="connsiteY203" fmla="*/ 6350383 h 6858000"/>
              <a:gd name="connsiteX204" fmla="*/ 5801910 w 6569477"/>
              <a:gd name="connsiteY204" fmla="*/ 6460490 h 6858000"/>
              <a:gd name="connsiteX205" fmla="*/ 5719261 w 6569477"/>
              <a:gd name="connsiteY205" fmla="*/ 6598128 h 6858000"/>
              <a:gd name="connsiteX206" fmla="*/ 5615952 w 6569477"/>
              <a:gd name="connsiteY206" fmla="*/ 6728880 h 6858000"/>
              <a:gd name="connsiteX207" fmla="*/ 5540191 w 6569477"/>
              <a:gd name="connsiteY207" fmla="*/ 6825223 h 6858000"/>
              <a:gd name="connsiteX208" fmla="*/ 5514417 w 6569477"/>
              <a:gd name="connsiteY208" fmla="*/ 6858000 h 6858000"/>
              <a:gd name="connsiteX209" fmla="*/ 5432172 w 6569477"/>
              <a:gd name="connsiteY209" fmla="*/ 6858000 h 6858000"/>
              <a:gd name="connsiteX210" fmla="*/ 5485092 w 6569477"/>
              <a:gd name="connsiteY210" fmla="*/ 6818343 h 6858000"/>
              <a:gd name="connsiteX211" fmla="*/ 5498867 w 6569477"/>
              <a:gd name="connsiteY211" fmla="*/ 6832106 h 6858000"/>
              <a:gd name="connsiteX212" fmla="*/ 5547078 w 6569477"/>
              <a:gd name="connsiteY212" fmla="*/ 6777051 h 6858000"/>
              <a:gd name="connsiteX213" fmla="*/ 5540191 w 6569477"/>
              <a:gd name="connsiteY213" fmla="*/ 6777052 h 6858000"/>
              <a:gd name="connsiteX214" fmla="*/ 5533303 w 6569477"/>
              <a:gd name="connsiteY214" fmla="*/ 6783935 h 6858000"/>
              <a:gd name="connsiteX215" fmla="*/ 5533304 w 6569477"/>
              <a:gd name="connsiteY215" fmla="*/ 6777052 h 6858000"/>
              <a:gd name="connsiteX216" fmla="*/ 5512641 w 6569477"/>
              <a:gd name="connsiteY216" fmla="*/ 6783935 h 6858000"/>
              <a:gd name="connsiteX217" fmla="*/ 5547078 w 6569477"/>
              <a:gd name="connsiteY217" fmla="*/ 6742645 h 6858000"/>
              <a:gd name="connsiteX218" fmla="*/ 5547077 w 6569477"/>
              <a:gd name="connsiteY218" fmla="*/ 6735761 h 6858000"/>
              <a:gd name="connsiteX219" fmla="*/ 5553964 w 6569477"/>
              <a:gd name="connsiteY219" fmla="*/ 6735759 h 6858000"/>
              <a:gd name="connsiteX220" fmla="*/ 5560853 w 6569477"/>
              <a:gd name="connsiteY220" fmla="*/ 6721997 h 6858000"/>
              <a:gd name="connsiteX221" fmla="*/ 5567740 w 6569477"/>
              <a:gd name="connsiteY221" fmla="*/ 6721999 h 6858000"/>
              <a:gd name="connsiteX222" fmla="*/ 5615951 w 6569477"/>
              <a:gd name="connsiteY222" fmla="*/ 6639417 h 6858000"/>
              <a:gd name="connsiteX223" fmla="*/ 5677937 w 6569477"/>
              <a:gd name="connsiteY223" fmla="*/ 6591244 h 6858000"/>
              <a:gd name="connsiteX224" fmla="*/ 5684824 w 6569477"/>
              <a:gd name="connsiteY224" fmla="*/ 6584361 h 6858000"/>
              <a:gd name="connsiteX225" fmla="*/ 5698599 w 6569477"/>
              <a:gd name="connsiteY225" fmla="*/ 6570599 h 6858000"/>
              <a:gd name="connsiteX226" fmla="*/ 5698600 w 6569477"/>
              <a:gd name="connsiteY226" fmla="*/ 6577480 h 6858000"/>
              <a:gd name="connsiteX227" fmla="*/ 5691712 w 6569477"/>
              <a:gd name="connsiteY227" fmla="*/ 6584363 h 6858000"/>
              <a:gd name="connsiteX228" fmla="*/ 5691711 w 6569477"/>
              <a:gd name="connsiteY228" fmla="*/ 6591244 h 6858000"/>
              <a:gd name="connsiteX229" fmla="*/ 5719261 w 6569477"/>
              <a:gd name="connsiteY229" fmla="*/ 6543072 h 6858000"/>
              <a:gd name="connsiteX230" fmla="*/ 5712373 w 6569477"/>
              <a:gd name="connsiteY230" fmla="*/ 6549953 h 6858000"/>
              <a:gd name="connsiteX231" fmla="*/ 5712373 w 6569477"/>
              <a:gd name="connsiteY231" fmla="*/ 6543070 h 6858000"/>
              <a:gd name="connsiteX232" fmla="*/ 5712374 w 6569477"/>
              <a:gd name="connsiteY232" fmla="*/ 6536189 h 6858000"/>
              <a:gd name="connsiteX233" fmla="*/ 5698599 w 6569477"/>
              <a:gd name="connsiteY233" fmla="*/ 6543072 h 6858000"/>
              <a:gd name="connsiteX234" fmla="*/ 5733036 w 6569477"/>
              <a:gd name="connsiteY234" fmla="*/ 6508664 h 6858000"/>
              <a:gd name="connsiteX235" fmla="*/ 5739923 w 6569477"/>
              <a:gd name="connsiteY235" fmla="*/ 6501783 h 6858000"/>
              <a:gd name="connsiteX236" fmla="*/ 5745949 w 6569477"/>
              <a:gd name="connsiteY236" fmla="*/ 6498341 h 6858000"/>
              <a:gd name="connsiteX237" fmla="*/ 5746479 w 6569477"/>
              <a:gd name="connsiteY237" fmla="*/ 6496223 h 6858000"/>
              <a:gd name="connsiteX238" fmla="*/ 5774791 w 6569477"/>
              <a:gd name="connsiteY238" fmla="*/ 6472212 h 6858000"/>
              <a:gd name="connsiteX239" fmla="*/ 5863896 w 6569477"/>
              <a:gd name="connsiteY239" fmla="*/ 6343502 h 6858000"/>
              <a:gd name="connsiteX240" fmla="*/ 5870782 w 6569477"/>
              <a:gd name="connsiteY240" fmla="*/ 6336621 h 6858000"/>
              <a:gd name="connsiteX241" fmla="*/ 5877670 w 6569477"/>
              <a:gd name="connsiteY241" fmla="*/ 6322854 h 6858000"/>
              <a:gd name="connsiteX242" fmla="*/ 5877670 w 6569477"/>
              <a:gd name="connsiteY242" fmla="*/ 6329736 h 6858000"/>
              <a:gd name="connsiteX243" fmla="*/ 5896073 w 6569477"/>
              <a:gd name="connsiteY243" fmla="*/ 6274575 h 6858000"/>
              <a:gd name="connsiteX244" fmla="*/ 5897128 w 6569477"/>
              <a:gd name="connsiteY244" fmla="*/ 6268192 h 6858000"/>
              <a:gd name="connsiteX245" fmla="*/ 5897471 w 6569477"/>
              <a:gd name="connsiteY245" fmla="*/ 6267801 h 6858000"/>
              <a:gd name="connsiteX246" fmla="*/ 5898331 w 6569477"/>
              <a:gd name="connsiteY246" fmla="*/ 6260920 h 6858000"/>
              <a:gd name="connsiteX247" fmla="*/ 5897128 w 6569477"/>
              <a:gd name="connsiteY247" fmla="*/ 6268192 h 6858000"/>
              <a:gd name="connsiteX248" fmla="*/ 5891445 w 6569477"/>
              <a:gd name="connsiteY248" fmla="*/ 6274682 h 6858000"/>
              <a:gd name="connsiteX249" fmla="*/ 5884558 w 6569477"/>
              <a:gd name="connsiteY249" fmla="*/ 6274684 h 6858000"/>
              <a:gd name="connsiteX250" fmla="*/ 5891444 w 6569477"/>
              <a:gd name="connsiteY250" fmla="*/ 6260922 h 6858000"/>
              <a:gd name="connsiteX251" fmla="*/ 5891445 w 6569477"/>
              <a:gd name="connsiteY251" fmla="*/ 6258416 h 6858000"/>
              <a:gd name="connsiteX252" fmla="*/ 5894028 w 6569477"/>
              <a:gd name="connsiteY252" fmla="*/ 6254899 h 6858000"/>
              <a:gd name="connsiteX253" fmla="*/ 5898332 w 6569477"/>
              <a:gd name="connsiteY253" fmla="*/ 6247155 h 6858000"/>
              <a:gd name="connsiteX254" fmla="*/ 5891444 w 6569477"/>
              <a:gd name="connsiteY254" fmla="*/ 6254039 h 6858000"/>
              <a:gd name="connsiteX255" fmla="*/ 5891445 w 6569477"/>
              <a:gd name="connsiteY255" fmla="*/ 6258416 h 6858000"/>
              <a:gd name="connsiteX256" fmla="*/ 5884558 w 6569477"/>
              <a:gd name="connsiteY256" fmla="*/ 6267801 h 6858000"/>
              <a:gd name="connsiteX257" fmla="*/ 6022303 w 6569477"/>
              <a:gd name="connsiteY257" fmla="*/ 5992532 h 6858000"/>
              <a:gd name="connsiteX258" fmla="*/ 6049854 w 6569477"/>
              <a:gd name="connsiteY258" fmla="*/ 5958122 h 6858000"/>
              <a:gd name="connsiteX259" fmla="*/ 6042968 w 6569477"/>
              <a:gd name="connsiteY259" fmla="*/ 5944358 h 6858000"/>
              <a:gd name="connsiteX260" fmla="*/ 6049853 w 6569477"/>
              <a:gd name="connsiteY260" fmla="*/ 5937477 h 6858000"/>
              <a:gd name="connsiteX261" fmla="*/ 6056739 w 6569477"/>
              <a:gd name="connsiteY261" fmla="*/ 5923714 h 6858000"/>
              <a:gd name="connsiteX262" fmla="*/ 6110010 w 6569477"/>
              <a:gd name="connsiteY262" fmla="*/ 5829842 h 6858000"/>
              <a:gd name="connsiteX263" fmla="*/ 6122376 w 6569477"/>
              <a:gd name="connsiteY263" fmla="*/ 5811522 h 6858000"/>
              <a:gd name="connsiteX264" fmla="*/ 6124752 w 6569477"/>
              <a:gd name="connsiteY264" fmla="*/ 5810165 h 6858000"/>
              <a:gd name="connsiteX265" fmla="*/ 6125614 w 6569477"/>
              <a:gd name="connsiteY265" fmla="*/ 5806724 h 6858000"/>
              <a:gd name="connsiteX266" fmla="*/ 6122376 w 6569477"/>
              <a:gd name="connsiteY266" fmla="*/ 5811522 h 6858000"/>
              <a:gd name="connsiteX267" fmla="*/ 6118726 w 6569477"/>
              <a:gd name="connsiteY267" fmla="*/ 5813605 h 6858000"/>
              <a:gd name="connsiteX268" fmla="*/ 6111839 w 6569477"/>
              <a:gd name="connsiteY268" fmla="*/ 5806722 h 6858000"/>
              <a:gd name="connsiteX269" fmla="*/ 6118725 w 6569477"/>
              <a:gd name="connsiteY269" fmla="*/ 5799843 h 6858000"/>
              <a:gd name="connsiteX270" fmla="*/ 6118726 w 6569477"/>
              <a:gd name="connsiteY270" fmla="*/ 5792960 h 6858000"/>
              <a:gd name="connsiteX271" fmla="*/ 6180713 w 6569477"/>
              <a:gd name="connsiteY271" fmla="*/ 5682851 h 6858000"/>
              <a:gd name="connsiteX272" fmla="*/ 6242698 w 6569477"/>
              <a:gd name="connsiteY272" fmla="*/ 5517691 h 6858000"/>
              <a:gd name="connsiteX273" fmla="*/ 6031724 w 6569477"/>
              <a:gd name="connsiteY273" fmla="*/ 5503741 h 6858000"/>
              <a:gd name="connsiteX274" fmla="*/ 6030787 w 6569477"/>
              <a:gd name="connsiteY274" fmla="*/ 5503894 h 6858000"/>
              <a:gd name="connsiteX275" fmla="*/ 6006746 w 6569477"/>
              <a:gd name="connsiteY275" fmla="*/ 5510028 h 6858000"/>
              <a:gd name="connsiteX276" fmla="*/ 5958107 w 6569477"/>
              <a:gd name="connsiteY276" fmla="*/ 5613697 h 6858000"/>
              <a:gd name="connsiteX277" fmla="*/ 5918354 w 6569477"/>
              <a:gd name="connsiteY277" fmla="*/ 5687414 h 6858000"/>
              <a:gd name="connsiteX278" fmla="*/ 5923128 w 6569477"/>
              <a:gd name="connsiteY278" fmla="*/ 5688762 h 6858000"/>
              <a:gd name="connsiteX279" fmla="*/ 5945484 w 6569477"/>
              <a:gd name="connsiteY279" fmla="*/ 5701131 h 6858000"/>
              <a:gd name="connsiteX280" fmla="*/ 6002207 w 6569477"/>
              <a:gd name="connsiteY280" fmla="*/ 5562534 h 6858000"/>
              <a:gd name="connsiteX281" fmla="*/ 4900498 w 6569477"/>
              <a:gd name="connsiteY281" fmla="*/ 5370762 h 6858000"/>
              <a:gd name="connsiteX282" fmla="*/ 4900627 w 6569477"/>
              <a:gd name="connsiteY282" fmla="*/ 5371339 h 6858000"/>
              <a:gd name="connsiteX283" fmla="*/ 4890083 w 6569477"/>
              <a:gd name="connsiteY283" fmla="*/ 5387153 h 6858000"/>
              <a:gd name="connsiteX284" fmla="*/ 6059700 w 6569477"/>
              <a:gd name="connsiteY284" fmla="*/ 5339561 h 6858000"/>
              <a:gd name="connsiteX285" fmla="*/ 6048904 w 6569477"/>
              <a:gd name="connsiteY285" fmla="*/ 5362569 h 6858000"/>
              <a:gd name="connsiteX286" fmla="*/ 5960539 w 6569477"/>
              <a:gd name="connsiteY286" fmla="*/ 5532008 h 6858000"/>
              <a:gd name="connsiteX287" fmla="*/ 5934065 w 6569477"/>
              <a:gd name="connsiteY287" fmla="*/ 5610445 h 6858000"/>
              <a:gd name="connsiteX288" fmla="*/ 5937012 w 6569477"/>
              <a:gd name="connsiteY288" fmla="*/ 5610037 h 6858000"/>
              <a:gd name="connsiteX289" fmla="*/ 5948427 w 6569477"/>
              <a:gd name="connsiteY289" fmla="*/ 5612905 h 6858000"/>
              <a:gd name="connsiteX290" fmla="*/ 6012835 w 6569477"/>
              <a:gd name="connsiteY290" fmla="*/ 5441778 h 6858000"/>
              <a:gd name="connsiteX291" fmla="*/ 6060534 w 6569477"/>
              <a:gd name="connsiteY291" fmla="*/ 5347774 h 6858000"/>
              <a:gd name="connsiteX292" fmla="*/ 5092541 w 6569477"/>
              <a:gd name="connsiteY292" fmla="*/ 5302798 h 6858000"/>
              <a:gd name="connsiteX293" fmla="*/ 5084105 w 6569477"/>
              <a:gd name="connsiteY293" fmla="*/ 5311234 h 6858000"/>
              <a:gd name="connsiteX294" fmla="*/ 5092541 w 6569477"/>
              <a:gd name="connsiteY294" fmla="*/ 5302798 h 6858000"/>
              <a:gd name="connsiteX295" fmla="*/ 4274497 w 6569477"/>
              <a:gd name="connsiteY295" fmla="*/ 5281926 h 6858000"/>
              <a:gd name="connsiteX296" fmla="*/ 4273967 w 6569477"/>
              <a:gd name="connsiteY296" fmla="*/ 5284044 h 6858000"/>
              <a:gd name="connsiteX297" fmla="*/ 4267941 w 6569477"/>
              <a:gd name="connsiteY297" fmla="*/ 5287486 h 6858000"/>
              <a:gd name="connsiteX298" fmla="*/ 6147025 w 6569477"/>
              <a:gd name="connsiteY298" fmla="*/ 5207320 h 6858000"/>
              <a:gd name="connsiteX299" fmla="*/ 6127664 w 6569477"/>
              <a:gd name="connsiteY299" fmla="*/ 5251775 h 6858000"/>
              <a:gd name="connsiteX300" fmla="*/ 6127242 w 6569477"/>
              <a:gd name="connsiteY300" fmla="*/ 5251844 h 6858000"/>
              <a:gd name="connsiteX301" fmla="*/ 6127919 w 6569477"/>
              <a:gd name="connsiteY301" fmla="*/ 5262990 h 6858000"/>
              <a:gd name="connsiteX302" fmla="*/ 6131360 w 6569477"/>
              <a:gd name="connsiteY302" fmla="*/ 5253356 h 6858000"/>
              <a:gd name="connsiteX303" fmla="*/ 5028123 w 6569477"/>
              <a:gd name="connsiteY303" fmla="*/ 5195433 h 6858000"/>
              <a:gd name="connsiteX304" fmla="*/ 5025054 w 6569477"/>
              <a:gd name="connsiteY304" fmla="*/ 5201570 h 6858000"/>
              <a:gd name="connsiteX305" fmla="*/ 5025055 w 6569477"/>
              <a:gd name="connsiteY305" fmla="*/ 5210004 h 6858000"/>
              <a:gd name="connsiteX306" fmla="*/ 5016618 w 6569477"/>
              <a:gd name="connsiteY306" fmla="*/ 5218441 h 6858000"/>
              <a:gd name="connsiteX307" fmla="*/ 5016619 w 6569477"/>
              <a:gd name="connsiteY307" fmla="*/ 5201568 h 6858000"/>
              <a:gd name="connsiteX308" fmla="*/ 5038512 w 6569477"/>
              <a:gd name="connsiteY308" fmla="*/ 5179677 h 6858000"/>
              <a:gd name="connsiteX309" fmla="*/ 5030458 w 6569477"/>
              <a:gd name="connsiteY309" fmla="*/ 5194189 h 6858000"/>
              <a:gd name="connsiteX310" fmla="*/ 5028123 w 6569477"/>
              <a:gd name="connsiteY310" fmla="*/ 5195433 h 6858000"/>
              <a:gd name="connsiteX311" fmla="*/ 5033492 w 6569477"/>
              <a:gd name="connsiteY311" fmla="*/ 5184698 h 6858000"/>
              <a:gd name="connsiteX312" fmla="*/ 5051826 w 6569477"/>
              <a:gd name="connsiteY312" fmla="*/ 5150955 h 6858000"/>
              <a:gd name="connsiteX313" fmla="*/ 5058797 w 6569477"/>
              <a:gd name="connsiteY313" fmla="*/ 5150956 h 6858000"/>
              <a:gd name="connsiteX314" fmla="*/ 5041926 w 6569477"/>
              <a:gd name="connsiteY314" fmla="*/ 5176263 h 6858000"/>
              <a:gd name="connsiteX315" fmla="*/ 5038512 w 6569477"/>
              <a:gd name="connsiteY315" fmla="*/ 5179677 h 6858000"/>
              <a:gd name="connsiteX316" fmla="*/ 5045089 w 6569477"/>
              <a:gd name="connsiteY316" fmla="*/ 5167825 h 6858000"/>
              <a:gd name="connsiteX317" fmla="*/ 5057164 w 6569477"/>
              <a:gd name="connsiteY317" fmla="*/ 5137575 h 6858000"/>
              <a:gd name="connsiteX318" fmla="*/ 5051826 w 6569477"/>
              <a:gd name="connsiteY318" fmla="*/ 5150955 h 6858000"/>
              <a:gd name="connsiteX319" fmla="*/ 5050362 w 6569477"/>
              <a:gd name="connsiteY319" fmla="*/ 5150956 h 6858000"/>
              <a:gd name="connsiteX320" fmla="*/ 4431848 w 6569477"/>
              <a:gd name="connsiteY320" fmla="*/ 5083476 h 6858000"/>
              <a:gd name="connsiteX321" fmla="*/ 4414009 w 6569477"/>
              <a:gd name="connsiteY321" fmla="*/ 5091602 h 6858000"/>
              <a:gd name="connsiteX322" fmla="*/ 4405686 w 6569477"/>
              <a:gd name="connsiteY322" fmla="*/ 5115441 h 6858000"/>
              <a:gd name="connsiteX323" fmla="*/ 4405685 w 6569477"/>
              <a:gd name="connsiteY323" fmla="*/ 5108559 h 6858000"/>
              <a:gd name="connsiteX324" fmla="*/ 4398800 w 6569477"/>
              <a:gd name="connsiteY324" fmla="*/ 5122323 h 6858000"/>
              <a:gd name="connsiteX325" fmla="*/ 4391913 w 6569477"/>
              <a:gd name="connsiteY325" fmla="*/ 5129203 h 6858000"/>
              <a:gd name="connsiteX326" fmla="*/ 4302808 w 6569477"/>
              <a:gd name="connsiteY326" fmla="*/ 5257916 h 6858000"/>
              <a:gd name="connsiteX327" fmla="*/ 4274497 w 6569477"/>
              <a:gd name="connsiteY327" fmla="*/ 5281926 h 6858000"/>
              <a:gd name="connsiteX328" fmla="*/ 4274828 w 6569477"/>
              <a:gd name="connsiteY328" fmla="*/ 5280603 h 6858000"/>
              <a:gd name="connsiteX329" fmla="*/ 4267941 w 6569477"/>
              <a:gd name="connsiteY329" fmla="*/ 5273721 h 6858000"/>
              <a:gd name="connsiteX330" fmla="*/ 4267941 w 6569477"/>
              <a:gd name="connsiteY330" fmla="*/ 5280603 h 6858000"/>
              <a:gd name="connsiteX331" fmla="*/ 4267941 w 6569477"/>
              <a:gd name="connsiteY331" fmla="*/ 5287486 h 6858000"/>
              <a:gd name="connsiteX332" fmla="*/ 4261052 w 6569477"/>
              <a:gd name="connsiteY332" fmla="*/ 5294367 h 6858000"/>
              <a:gd name="connsiteX333" fmla="*/ 4226617 w 6569477"/>
              <a:gd name="connsiteY333" fmla="*/ 5328775 h 6858000"/>
              <a:gd name="connsiteX334" fmla="*/ 4240390 w 6569477"/>
              <a:gd name="connsiteY334" fmla="*/ 5321894 h 6858000"/>
              <a:gd name="connsiteX335" fmla="*/ 4240389 w 6569477"/>
              <a:gd name="connsiteY335" fmla="*/ 5328775 h 6858000"/>
              <a:gd name="connsiteX336" fmla="*/ 4240390 w 6569477"/>
              <a:gd name="connsiteY336" fmla="*/ 5335658 h 6858000"/>
              <a:gd name="connsiteX337" fmla="*/ 4247279 w 6569477"/>
              <a:gd name="connsiteY337" fmla="*/ 5328773 h 6858000"/>
              <a:gd name="connsiteX338" fmla="*/ 4219728 w 6569477"/>
              <a:gd name="connsiteY338" fmla="*/ 5376947 h 6858000"/>
              <a:gd name="connsiteX339" fmla="*/ 4219727 w 6569477"/>
              <a:gd name="connsiteY339" fmla="*/ 5370066 h 6858000"/>
              <a:gd name="connsiteX340" fmla="*/ 4226616 w 6569477"/>
              <a:gd name="connsiteY340" fmla="*/ 5363185 h 6858000"/>
              <a:gd name="connsiteX341" fmla="*/ 4226617 w 6569477"/>
              <a:gd name="connsiteY341" fmla="*/ 5356304 h 6858000"/>
              <a:gd name="connsiteX342" fmla="*/ 4212842 w 6569477"/>
              <a:gd name="connsiteY342" fmla="*/ 5370066 h 6858000"/>
              <a:gd name="connsiteX343" fmla="*/ 4205955 w 6569477"/>
              <a:gd name="connsiteY343" fmla="*/ 5376946 h 6858000"/>
              <a:gd name="connsiteX344" fmla="*/ 4143968 w 6569477"/>
              <a:gd name="connsiteY344" fmla="*/ 5425119 h 6858000"/>
              <a:gd name="connsiteX345" fmla="*/ 4114698 w 6569477"/>
              <a:gd name="connsiteY345" fmla="*/ 5468991 h 6858000"/>
              <a:gd name="connsiteX346" fmla="*/ 4106774 w 6569477"/>
              <a:gd name="connsiteY346" fmla="*/ 5485182 h 6858000"/>
              <a:gd name="connsiteX347" fmla="*/ 4105934 w 6569477"/>
              <a:gd name="connsiteY347" fmla="*/ 5519940 h 6858000"/>
              <a:gd name="connsiteX348" fmla="*/ 4076469 w 6569477"/>
              <a:gd name="connsiteY348" fmla="*/ 5566880 h 6858000"/>
              <a:gd name="connsiteX349" fmla="*/ 4038190 w 6569477"/>
              <a:gd name="connsiteY349" fmla="*/ 5604898 h 6858000"/>
              <a:gd name="connsiteX350" fmla="*/ 4036241 w 6569477"/>
              <a:gd name="connsiteY350" fmla="*/ 5607124 h 6858000"/>
              <a:gd name="connsiteX351" fmla="*/ 4050421 w 6569477"/>
              <a:gd name="connsiteY351" fmla="*/ 5633545 h 6858000"/>
              <a:gd name="connsiteX352" fmla="*/ 4143968 w 6569477"/>
              <a:gd name="connsiteY352" fmla="*/ 5514583 h 6858000"/>
              <a:gd name="connsiteX353" fmla="*/ 4247279 w 6569477"/>
              <a:gd name="connsiteY353" fmla="*/ 5383830 h 6858000"/>
              <a:gd name="connsiteX354" fmla="*/ 4329927 w 6569477"/>
              <a:gd name="connsiteY354" fmla="*/ 5246195 h 6858000"/>
              <a:gd name="connsiteX355" fmla="*/ 4398800 w 6569477"/>
              <a:gd name="connsiteY355" fmla="*/ 5136086 h 6858000"/>
              <a:gd name="connsiteX356" fmla="*/ 4405686 w 6569477"/>
              <a:gd name="connsiteY356" fmla="*/ 5129203 h 6858000"/>
              <a:gd name="connsiteX357" fmla="*/ 4412575 w 6569477"/>
              <a:gd name="connsiteY357" fmla="*/ 5115438 h 6858000"/>
              <a:gd name="connsiteX358" fmla="*/ 4424641 w 6569477"/>
              <a:gd name="connsiteY358" fmla="*/ 5024444 h 6858000"/>
              <a:gd name="connsiteX359" fmla="*/ 4412574 w 6569477"/>
              <a:gd name="connsiteY359" fmla="*/ 5053506 h 6858000"/>
              <a:gd name="connsiteX360" fmla="*/ 4419461 w 6569477"/>
              <a:gd name="connsiteY360" fmla="*/ 5044121 h 6858000"/>
              <a:gd name="connsiteX361" fmla="*/ 4419461 w 6569477"/>
              <a:gd name="connsiteY361" fmla="*/ 5046624 h 6858000"/>
              <a:gd name="connsiteX362" fmla="*/ 4412574 w 6569477"/>
              <a:gd name="connsiteY362" fmla="*/ 5060387 h 6858000"/>
              <a:gd name="connsiteX363" fmla="*/ 4416932 w 6569477"/>
              <a:gd name="connsiteY363" fmla="*/ 5060387 h 6858000"/>
              <a:gd name="connsiteX364" fmla="*/ 4420817 w 6569477"/>
              <a:gd name="connsiteY364" fmla="*/ 5042274 h 6858000"/>
              <a:gd name="connsiteX365" fmla="*/ 4419461 w 6569477"/>
              <a:gd name="connsiteY365" fmla="*/ 5044121 h 6858000"/>
              <a:gd name="connsiteX366" fmla="*/ 4419462 w 6569477"/>
              <a:gd name="connsiteY366" fmla="*/ 5039742 h 6858000"/>
              <a:gd name="connsiteX367" fmla="*/ 4421877 w 6569477"/>
              <a:gd name="connsiteY367" fmla="*/ 5037328 h 6858000"/>
              <a:gd name="connsiteX368" fmla="*/ 6184910 w 6569477"/>
              <a:gd name="connsiteY368" fmla="*/ 5000207 h 6858000"/>
              <a:gd name="connsiteX369" fmla="*/ 6182308 w 6569477"/>
              <a:gd name="connsiteY369" fmla="*/ 5002382 h 6858000"/>
              <a:gd name="connsiteX370" fmla="*/ 6184369 w 6569477"/>
              <a:gd name="connsiteY370" fmla="*/ 5004325 h 6858000"/>
              <a:gd name="connsiteX371" fmla="*/ 6185038 w 6569477"/>
              <a:gd name="connsiteY371" fmla="*/ 5003800 h 6858000"/>
              <a:gd name="connsiteX372" fmla="*/ 4530169 w 6569477"/>
              <a:gd name="connsiteY372" fmla="*/ 4904952 h 6858000"/>
              <a:gd name="connsiteX373" fmla="*/ 4471060 w 6569477"/>
              <a:gd name="connsiteY373" fmla="*/ 5018446 h 6858000"/>
              <a:gd name="connsiteX374" fmla="*/ 4496083 w 6569477"/>
              <a:gd name="connsiteY374" fmla="*/ 4976946 h 6858000"/>
              <a:gd name="connsiteX375" fmla="*/ 5279291 w 6569477"/>
              <a:gd name="connsiteY375" fmla="*/ 4811201 h 6858000"/>
              <a:gd name="connsiteX376" fmla="*/ 5278126 w 6569477"/>
              <a:gd name="connsiteY376" fmla="*/ 4830398 h 6858000"/>
              <a:gd name="connsiteX377" fmla="*/ 5278126 w 6569477"/>
              <a:gd name="connsiteY377" fmla="*/ 4821965 h 6858000"/>
              <a:gd name="connsiteX378" fmla="*/ 5278125 w 6569477"/>
              <a:gd name="connsiteY378" fmla="*/ 4813529 h 6858000"/>
              <a:gd name="connsiteX379" fmla="*/ 4639857 w 6569477"/>
              <a:gd name="connsiteY379" fmla="*/ 4771353 h 6858000"/>
              <a:gd name="connsiteX380" fmla="*/ 4641578 w 6569477"/>
              <a:gd name="connsiteY380" fmla="*/ 4771353 h 6858000"/>
              <a:gd name="connsiteX381" fmla="*/ 4639859 w 6569477"/>
              <a:gd name="connsiteY381" fmla="*/ 4778235 h 6858000"/>
              <a:gd name="connsiteX382" fmla="*/ 4639857 w 6569477"/>
              <a:gd name="connsiteY382" fmla="*/ 4771353 h 6858000"/>
              <a:gd name="connsiteX383" fmla="*/ 6300040 w 6569477"/>
              <a:gd name="connsiteY383" fmla="*/ 4758666 h 6858000"/>
              <a:gd name="connsiteX384" fmla="*/ 6294570 w 6569477"/>
              <a:gd name="connsiteY384" fmla="*/ 4787455 h 6858000"/>
              <a:gd name="connsiteX385" fmla="*/ 6297038 w 6569477"/>
              <a:gd name="connsiteY385" fmla="*/ 4785392 h 6858000"/>
              <a:gd name="connsiteX386" fmla="*/ 6301896 w 6569477"/>
              <a:gd name="connsiteY386" fmla="*/ 4759338 h 6858000"/>
              <a:gd name="connsiteX387" fmla="*/ 4624114 w 6569477"/>
              <a:gd name="connsiteY387" fmla="*/ 4714333 h 6858000"/>
              <a:gd name="connsiteX388" fmla="*/ 4608083 w 6569477"/>
              <a:gd name="connsiteY388" fmla="*/ 4755346 h 6858000"/>
              <a:gd name="connsiteX389" fmla="*/ 4566989 w 6569477"/>
              <a:gd name="connsiteY389" fmla="*/ 4834251 h 6858000"/>
              <a:gd name="connsiteX390" fmla="*/ 4579591 w 6569477"/>
              <a:gd name="connsiteY390" fmla="*/ 4838449 h 6858000"/>
              <a:gd name="connsiteX391" fmla="*/ 4584759 w 6569477"/>
              <a:gd name="connsiteY391" fmla="*/ 4853934 h 6858000"/>
              <a:gd name="connsiteX392" fmla="*/ 4619195 w 6569477"/>
              <a:gd name="connsiteY392" fmla="*/ 4819526 h 6858000"/>
              <a:gd name="connsiteX393" fmla="*/ 4612310 w 6569477"/>
              <a:gd name="connsiteY393" fmla="*/ 4833285 h 6858000"/>
              <a:gd name="connsiteX394" fmla="*/ 4605419 w 6569477"/>
              <a:gd name="connsiteY394" fmla="*/ 4847052 h 6858000"/>
              <a:gd name="connsiteX395" fmla="*/ 4612308 w 6569477"/>
              <a:gd name="connsiteY395" fmla="*/ 4840169 h 6858000"/>
              <a:gd name="connsiteX396" fmla="*/ 4619195 w 6569477"/>
              <a:gd name="connsiteY396" fmla="*/ 4826408 h 6858000"/>
              <a:gd name="connsiteX397" fmla="*/ 4626081 w 6569477"/>
              <a:gd name="connsiteY397" fmla="*/ 4819526 h 6858000"/>
              <a:gd name="connsiteX398" fmla="*/ 4646742 w 6569477"/>
              <a:gd name="connsiteY398" fmla="*/ 4785116 h 6858000"/>
              <a:gd name="connsiteX399" fmla="*/ 4646742 w 6569477"/>
              <a:gd name="connsiteY399" fmla="*/ 4778236 h 6858000"/>
              <a:gd name="connsiteX400" fmla="*/ 4646742 w 6569477"/>
              <a:gd name="connsiteY400" fmla="*/ 4771353 h 6858000"/>
              <a:gd name="connsiteX401" fmla="*/ 4641578 w 6569477"/>
              <a:gd name="connsiteY401" fmla="*/ 4771353 h 6858000"/>
              <a:gd name="connsiteX402" fmla="*/ 4643300 w 6569477"/>
              <a:gd name="connsiteY402" fmla="*/ 4764470 h 6858000"/>
              <a:gd name="connsiteX403" fmla="*/ 4646744 w 6569477"/>
              <a:gd name="connsiteY403" fmla="*/ 4750706 h 6858000"/>
              <a:gd name="connsiteX404" fmla="*/ 4612308 w 6569477"/>
              <a:gd name="connsiteY404" fmla="*/ 4771353 h 6858000"/>
              <a:gd name="connsiteX405" fmla="*/ 4626081 w 6569477"/>
              <a:gd name="connsiteY405" fmla="*/ 4716301 h 6858000"/>
              <a:gd name="connsiteX406" fmla="*/ 4626083 w 6569477"/>
              <a:gd name="connsiteY406" fmla="*/ 4709296 h 6858000"/>
              <a:gd name="connsiteX407" fmla="*/ 4626036 w 6569477"/>
              <a:gd name="connsiteY407" fmla="*/ 4709417 h 6858000"/>
              <a:gd name="connsiteX408" fmla="*/ 4626083 w 6569477"/>
              <a:gd name="connsiteY408" fmla="*/ 4709417 h 6858000"/>
              <a:gd name="connsiteX409" fmla="*/ 4669890 w 6569477"/>
              <a:gd name="connsiteY409" fmla="*/ 4597214 h 6858000"/>
              <a:gd name="connsiteX410" fmla="*/ 4652597 w 6569477"/>
              <a:gd name="connsiteY410" fmla="*/ 4641464 h 6858000"/>
              <a:gd name="connsiteX411" fmla="*/ 4662239 w 6569477"/>
              <a:gd name="connsiteY411" fmla="*/ 4624254 h 6858000"/>
              <a:gd name="connsiteX412" fmla="*/ 4670635 w 6569477"/>
              <a:gd name="connsiteY412" fmla="*/ 4600705 h 6858000"/>
              <a:gd name="connsiteX413" fmla="*/ 6312651 w 6569477"/>
              <a:gd name="connsiteY413" fmla="*/ 4449732 h 6858000"/>
              <a:gd name="connsiteX414" fmla="*/ 6267859 w 6569477"/>
              <a:gd name="connsiteY414" fmla="*/ 4610691 h 6858000"/>
              <a:gd name="connsiteX415" fmla="*/ 6182372 w 6569477"/>
              <a:gd name="connsiteY415" fmla="*/ 4871073 h 6858000"/>
              <a:gd name="connsiteX416" fmla="*/ 5921253 w 6569477"/>
              <a:gd name="connsiteY416" fmla="*/ 5525765 h 6858000"/>
              <a:gd name="connsiteX417" fmla="*/ 5877945 w 6569477"/>
              <a:gd name="connsiteY417" fmla="*/ 5612921 h 6858000"/>
              <a:gd name="connsiteX418" fmla="*/ 5913709 w 6569477"/>
              <a:gd name="connsiteY418" fmla="*/ 5556906 h 6858000"/>
              <a:gd name="connsiteX419" fmla="*/ 6019724 w 6569477"/>
              <a:gd name="connsiteY419" fmla="*/ 5360027 h 6858000"/>
              <a:gd name="connsiteX420" fmla="*/ 6039225 w 6569477"/>
              <a:gd name="connsiteY420" fmla="*/ 5361777 h 6858000"/>
              <a:gd name="connsiteX421" fmla="*/ 6048547 w 6569477"/>
              <a:gd name="connsiteY421" fmla="*/ 5341824 h 6858000"/>
              <a:gd name="connsiteX422" fmla="*/ 6046345 w 6569477"/>
              <a:gd name="connsiteY422" fmla="*/ 5341588 h 6858000"/>
              <a:gd name="connsiteX423" fmla="*/ 6084294 w 6569477"/>
              <a:gd name="connsiteY423" fmla="*/ 5246712 h 6858000"/>
              <a:gd name="connsiteX424" fmla="*/ 6089991 w 6569477"/>
              <a:gd name="connsiteY424" fmla="*/ 5252078 h 6858000"/>
              <a:gd name="connsiteX425" fmla="*/ 6098822 w 6569477"/>
              <a:gd name="connsiteY425" fmla="*/ 5228225 h 6858000"/>
              <a:gd name="connsiteX426" fmla="*/ 6103633 w 6569477"/>
              <a:gd name="connsiteY426" fmla="*/ 5190650 h 6858000"/>
              <a:gd name="connsiteX427" fmla="*/ 6151332 w 6569477"/>
              <a:gd name="connsiteY427" fmla="*/ 5096646 h 6858000"/>
              <a:gd name="connsiteX428" fmla="*/ 6137143 w 6569477"/>
              <a:gd name="connsiteY428" fmla="*/ 5090460 h 6858000"/>
              <a:gd name="connsiteX429" fmla="*/ 6155791 w 6569477"/>
              <a:gd name="connsiteY429" fmla="*/ 5046678 h 6858000"/>
              <a:gd name="connsiteX430" fmla="*/ 6163274 w 6569477"/>
              <a:gd name="connsiteY430" fmla="*/ 5026869 h 6858000"/>
              <a:gd name="connsiteX431" fmla="*/ 6160038 w 6569477"/>
              <a:gd name="connsiteY431" fmla="*/ 5031146 h 6858000"/>
              <a:gd name="connsiteX432" fmla="*/ 6158362 w 6569477"/>
              <a:gd name="connsiteY432" fmla="*/ 5022395 h 6858000"/>
              <a:gd name="connsiteX433" fmla="*/ 6191781 w 6569477"/>
              <a:gd name="connsiteY433" fmla="*/ 4868143 h 6858000"/>
              <a:gd name="connsiteX434" fmla="*/ 6200750 w 6569477"/>
              <a:gd name="connsiteY434" fmla="*/ 4932832 h 6858000"/>
              <a:gd name="connsiteX435" fmla="*/ 6218420 w 6569477"/>
              <a:gd name="connsiteY435" fmla="*/ 4900018 h 6858000"/>
              <a:gd name="connsiteX436" fmla="*/ 6222771 w 6569477"/>
              <a:gd name="connsiteY436" fmla="*/ 4851267 h 6858000"/>
              <a:gd name="connsiteX437" fmla="*/ 6309018 w 6569477"/>
              <a:gd name="connsiteY437" fmla="*/ 4490449 h 6858000"/>
              <a:gd name="connsiteX438" fmla="*/ 6312390 w 6569477"/>
              <a:gd name="connsiteY438" fmla="*/ 4452667 h 6858000"/>
              <a:gd name="connsiteX439" fmla="*/ 4770714 w 6569477"/>
              <a:gd name="connsiteY439" fmla="*/ 4303393 h 6858000"/>
              <a:gd name="connsiteX440" fmla="*/ 4768098 w 6569477"/>
              <a:gd name="connsiteY440" fmla="*/ 4309185 h 6858000"/>
              <a:gd name="connsiteX441" fmla="*/ 4730786 w 6569477"/>
              <a:gd name="connsiteY441" fmla="*/ 4441413 h 6858000"/>
              <a:gd name="connsiteX442" fmla="*/ 4697881 w 6569477"/>
              <a:gd name="connsiteY442" fmla="*/ 4525604 h 6858000"/>
              <a:gd name="connsiteX443" fmla="*/ 4705286 w 6569477"/>
              <a:gd name="connsiteY443" fmla="*/ 4517587 h 6858000"/>
              <a:gd name="connsiteX444" fmla="*/ 4736280 w 6569477"/>
              <a:gd name="connsiteY444" fmla="*/ 4447908 h 6858000"/>
              <a:gd name="connsiteX445" fmla="*/ 4770714 w 6569477"/>
              <a:gd name="connsiteY445" fmla="*/ 4303393 h 6858000"/>
              <a:gd name="connsiteX446" fmla="*/ 5516941 w 6569477"/>
              <a:gd name="connsiteY446" fmla="*/ 4034216 h 6858000"/>
              <a:gd name="connsiteX447" fmla="*/ 5516585 w 6569477"/>
              <a:gd name="connsiteY447" fmla="*/ 4035638 h 6858000"/>
              <a:gd name="connsiteX448" fmla="*/ 5517415 w 6569477"/>
              <a:gd name="connsiteY448" fmla="*/ 4034843 h 6858000"/>
              <a:gd name="connsiteX449" fmla="*/ 4464361 w 6569477"/>
              <a:gd name="connsiteY449" fmla="*/ 3887629 h 6858000"/>
              <a:gd name="connsiteX450" fmla="*/ 4447219 w 6569477"/>
              <a:gd name="connsiteY450" fmla="*/ 3951032 h 6858000"/>
              <a:gd name="connsiteX451" fmla="*/ 4449788 w 6569477"/>
              <a:gd name="connsiteY451" fmla="*/ 3945610 h 6858000"/>
              <a:gd name="connsiteX452" fmla="*/ 4458042 w 6569477"/>
              <a:gd name="connsiteY452" fmla="*/ 3931642 h 6858000"/>
              <a:gd name="connsiteX453" fmla="*/ 5497455 w 6569477"/>
              <a:gd name="connsiteY453" fmla="*/ 3860297 h 6858000"/>
              <a:gd name="connsiteX454" fmla="*/ 5497454 w 6569477"/>
              <a:gd name="connsiteY454" fmla="*/ 3868735 h 6858000"/>
              <a:gd name="connsiteX455" fmla="*/ 5496941 w 6569477"/>
              <a:gd name="connsiteY455" fmla="*/ 3868220 h 6858000"/>
              <a:gd name="connsiteX456" fmla="*/ 5489018 w 6569477"/>
              <a:gd name="connsiteY456" fmla="*/ 3851862 h 6858000"/>
              <a:gd name="connsiteX457" fmla="*/ 5489416 w 6569477"/>
              <a:gd name="connsiteY457" fmla="*/ 3851862 h 6858000"/>
              <a:gd name="connsiteX458" fmla="*/ 5489019 w 6569477"/>
              <a:gd name="connsiteY458" fmla="*/ 3860299 h 6858000"/>
              <a:gd name="connsiteX459" fmla="*/ 5911079 w 6569477"/>
              <a:gd name="connsiteY459" fmla="*/ 3772494 h 6858000"/>
              <a:gd name="connsiteX460" fmla="*/ 5910807 w 6569477"/>
              <a:gd name="connsiteY460" fmla="*/ 3775940 h 6858000"/>
              <a:gd name="connsiteX461" fmla="*/ 5911685 w 6569477"/>
              <a:gd name="connsiteY461" fmla="*/ 3774713 h 6858000"/>
              <a:gd name="connsiteX462" fmla="*/ 6449798 w 6569477"/>
              <a:gd name="connsiteY462" fmla="*/ 3769517 h 6858000"/>
              <a:gd name="connsiteX463" fmla="*/ 6435579 w 6569477"/>
              <a:gd name="connsiteY463" fmla="*/ 3779144 h 6858000"/>
              <a:gd name="connsiteX464" fmla="*/ 6426392 w 6569477"/>
              <a:gd name="connsiteY464" fmla="*/ 3784213 h 6858000"/>
              <a:gd name="connsiteX465" fmla="*/ 6421513 w 6569477"/>
              <a:gd name="connsiteY465" fmla="*/ 3924977 h 6858000"/>
              <a:gd name="connsiteX466" fmla="*/ 6405797 w 6569477"/>
              <a:gd name="connsiteY466" fmla="*/ 4066691 h 6858000"/>
              <a:gd name="connsiteX467" fmla="*/ 6410326 w 6569477"/>
              <a:gd name="connsiteY467" fmla="*/ 4126067 h 6858000"/>
              <a:gd name="connsiteX468" fmla="*/ 6395881 w 6569477"/>
              <a:gd name="connsiteY468" fmla="*/ 4232882 h 6858000"/>
              <a:gd name="connsiteX469" fmla="*/ 6391736 w 6569477"/>
              <a:gd name="connsiteY469" fmla="*/ 4265027 h 6858000"/>
              <a:gd name="connsiteX470" fmla="*/ 6399816 w 6569477"/>
              <a:gd name="connsiteY470" fmla="*/ 4239321 h 6858000"/>
              <a:gd name="connsiteX471" fmla="*/ 6405907 w 6569477"/>
              <a:gd name="connsiteY471" fmla="*/ 4171069 h 6858000"/>
              <a:gd name="connsiteX472" fmla="*/ 6428796 w 6569477"/>
              <a:gd name="connsiteY472" fmla="*/ 4079755 h 6858000"/>
              <a:gd name="connsiteX473" fmla="*/ 6419916 w 6569477"/>
              <a:gd name="connsiteY473" fmla="*/ 4069130 h 6858000"/>
              <a:gd name="connsiteX474" fmla="*/ 6433836 w 6569477"/>
              <a:gd name="connsiteY474" fmla="*/ 3913127 h 6858000"/>
              <a:gd name="connsiteX475" fmla="*/ 6455766 w 6569477"/>
              <a:gd name="connsiteY475" fmla="*/ 3777500 h 6858000"/>
              <a:gd name="connsiteX476" fmla="*/ 6449798 w 6569477"/>
              <a:gd name="connsiteY476" fmla="*/ 3769517 h 6858000"/>
              <a:gd name="connsiteX477" fmla="*/ 6431269 w 6569477"/>
              <a:gd name="connsiteY477" fmla="*/ 3677444 h 6858000"/>
              <a:gd name="connsiteX478" fmla="*/ 6429099 w 6569477"/>
              <a:gd name="connsiteY478" fmla="*/ 3684082 h 6858000"/>
              <a:gd name="connsiteX479" fmla="*/ 6428712 w 6569477"/>
              <a:gd name="connsiteY479" fmla="*/ 3698653 h 6858000"/>
              <a:gd name="connsiteX480" fmla="*/ 6430840 w 6569477"/>
              <a:gd name="connsiteY480" fmla="*/ 3685964 h 6858000"/>
              <a:gd name="connsiteX481" fmla="*/ 6441196 w 6569477"/>
              <a:gd name="connsiteY481" fmla="*/ 3504743 h 6858000"/>
              <a:gd name="connsiteX482" fmla="*/ 6440326 w 6569477"/>
              <a:gd name="connsiteY482" fmla="*/ 3514494 h 6858000"/>
              <a:gd name="connsiteX483" fmla="*/ 6440393 w 6569477"/>
              <a:gd name="connsiteY483" fmla="*/ 3514771 h 6858000"/>
              <a:gd name="connsiteX484" fmla="*/ 6438704 w 6569477"/>
              <a:gd name="connsiteY484" fmla="*/ 3535807 h 6858000"/>
              <a:gd name="connsiteX485" fmla="*/ 6440401 w 6569477"/>
              <a:gd name="connsiteY485" fmla="*/ 3531965 h 6858000"/>
              <a:gd name="connsiteX486" fmla="*/ 6441548 w 6569477"/>
              <a:gd name="connsiteY486" fmla="*/ 3519646 h 6858000"/>
              <a:gd name="connsiteX487" fmla="*/ 6440393 w 6569477"/>
              <a:gd name="connsiteY487" fmla="*/ 3514771 h 6858000"/>
              <a:gd name="connsiteX488" fmla="*/ 6458019 w 6569477"/>
              <a:gd name="connsiteY488" fmla="*/ 3495196 h 6858000"/>
              <a:gd name="connsiteX489" fmla="*/ 6453910 w 6569477"/>
              <a:gd name="connsiteY489" fmla="*/ 3495641 h 6858000"/>
              <a:gd name="connsiteX490" fmla="*/ 6451579 w 6569477"/>
              <a:gd name="connsiteY490" fmla="*/ 3538789 h 6858000"/>
              <a:gd name="connsiteX491" fmla="*/ 6438544 w 6569477"/>
              <a:gd name="connsiteY491" fmla="*/ 3621912 h 6858000"/>
              <a:gd name="connsiteX492" fmla="*/ 6434839 w 6569477"/>
              <a:gd name="connsiteY492" fmla="*/ 3651648 h 6858000"/>
              <a:gd name="connsiteX493" fmla="*/ 6440156 w 6569477"/>
              <a:gd name="connsiteY493" fmla="*/ 3649560 h 6858000"/>
              <a:gd name="connsiteX494" fmla="*/ 6448445 w 6569477"/>
              <a:gd name="connsiteY494" fmla="*/ 3639248 h 6858000"/>
              <a:gd name="connsiteX495" fmla="*/ 6452125 w 6569477"/>
              <a:gd name="connsiteY495" fmla="*/ 3653091 h 6858000"/>
              <a:gd name="connsiteX496" fmla="*/ 6452316 w 6569477"/>
              <a:gd name="connsiteY496" fmla="*/ 3654200 h 6858000"/>
              <a:gd name="connsiteX497" fmla="*/ 6453358 w 6569477"/>
              <a:gd name="connsiteY497" fmla="*/ 3623160 h 6858000"/>
              <a:gd name="connsiteX498" fmla="*/ 6456256 w 6569477"/>
              <a:gd name="connsiteY498" fmla="*/ 3501181 h 6858000"/>
              <a:gd name="connsiteX499" fmla="*/ 6458019 w 6569477"/>
              <a:gd name="connsiteY499" fmla="*/ 3495196 h 6858000"/>
              <a:gd name="connsiteX500" fmla="*/ 5472148 w 6569477"/>
              <a:gd name="connsiteY500" fmla="*/ 3455387 h 6858000"/>
              <a:gd name="connsiteX501" fmla="*/ 5480584 w 6569477"/>
              <a:gd name="connsiteY501" fmla="*/ 3463821 h 6858000"/>
              <a:gd name="connsiteX502" fmla="*/ 5472148 w 6569477"/>
              <a:gd name="connsiteY502" fmla="*/ 3463821 h 6858000"/>
              <a:gd name="connsiteX503" fmla="*/ 5489019 w 6569477"/>
              <a:gd name="connsiteY503" fmla="*/ 3362594 h 6858000"/>
              <a:gd name="connsiteX504" fmla="*/ 5497455 w 6569477"/>
              <a:gd name="connsiteY504" fmla="*/ 3514435 h 6858000"/>
              <a:gd name="connsiteX505" fmla="*/ 5522761 w 6569477"/>
              <a:gd name="connsiteY505" fmla="*/ 3581921 h 6858000"/>
              <a:gd name="connsiteX506" fmla="*/ 5531197 w 6569477"/>
              <a:gd name="connsiteY506" fmla="*/ 3666278 h 6858000"/>
              <a:gd name="connsiteX507" fmla="*/ 5514328 w 6569477"/>
              <a:gd name="connsiteY507" fmla="*/ 3809685 h 6858000"/>
              <a:gd name="connsiteX508" fmla="*/ 5505888 w 6569477"/>
              <a:gd name="connsiteY508" fmla="*/ 3801249 h 6858000"/>
              <a:gd name="connsiteX509" fmla="*/ 5505890 w 6569477"/>
              <a:gd name="connsiteY509" fmla="*/ 3809685 h 6858000"/>
              <a:gd name="connsiteX510" fmla="*/ 5497454 w 6569477"/>
              <a:gd name="connsiteY510" fmla="*/ 3843426 h 6858000"/>
              <a:gd name="connsiteX511" fmla="*/ 5497455 w 6569477"/>
              <a:gd name="connsiteY511" fmla="*/ 3851862 h 6858000"/>
              <a:gd name="connsiteX512" fmla="*/ 5489416 w 6569477"/>
              <a:gd name="connsiteY512" fmla="*/ 3851862 h 6858000"/>
              <a:gd name="connsiteX513" fmla="*/ 5490073 w 6569477"/>
              <a:gd name="connsiteY513" fmla="*/ 3838023 h 6858000"/>
              <a:gd name="connsiteX514" fmla="*/ 5480584 w 6569477"/>
              <a:gd name="connsiteY514" fmla="*/ 3801246 h 6858000"/>
              <a:gd name="connsiteX515" fmla="*/ 5489019 w 6569477"/>
              <a:gd name="connsiteY515" fmla="*/ 3792812 h 6858000"/>
              <a:gd name="connsiteX516" fmla="*/ 5489019 w 6569477"/>
              <a:gd name="connsiteY516" fmla="*/ 3784378 h 6858000"/>
              <a:gd name="connsiteX517" fmla="*/ 5497455 w 6569477"/>
              <a:gd name="connsiteY517" fmla="*/ 3775942 h 6858000"/>
              <a:gd name="connsiteX518" fmla="*/ 5497455 w 6569477"/>
              <a:gd name="connsiteY518" fmla="*/ 3767506 h 6858000"/>
              <a:gd name="connsiteX519" fmla="*/ 5489019 w 6569477"/>
              <a:gd name="connsiteY519" fmla="*/ 3767506 h 6858000"/>
              <a:gd name="connsiteX520" fmla="*/ 5480584 w 6569477"/>
              <a:gd name="connsiteY520" fmla="*/ 3700021 h 6858000"/>
              <a:gd name="connsiteX521" fmla="*/ 5489019 w 6569477"/>
              <a:gd name="connsiteY521" fmla="*/ 3700021 h 6858000"/>
              <a:gd name="connsiteX522" fmla="*/ 5489018 w 6569477"/>
              <a:gd name="connsiteY522" fmla="*/ 3683147 h 6858000"/>
              <a:gd name="connsiteX523" fmla="*/ 5489019 w 6569477"/>
              <a:gd name="connsiteY523" fmla="*/ 3674714 h 6858000"/>
              <a:gd name="connsiteX524" fmla="*/ 5497455 w 6569477"/>
              <a:gd name="connsiteY524" fmla="*/ 3590358 h 6858000"/>
              <a:gd name="connsiteX525" fmla="*/ 5489019 w 6569477"/>
              <a:gd name="connsiteY525" fmla="*/ 3590355 h 6858000"/>
              <a:gd name="connsiteX526" fmla="*/ 5497454 w 6569477"/>
              <a:gd name="connsiteY526" fmla="*/ 3581921 h 6858000"/>
              <a:gd name="connsiteX527" fmla="*/ 5489016 w 6569477"/>
              <a:gd name="connsiteY527" fmla="*/ 3573485 h 6858000"/>
              <a:gd name="connsiteX528" fmla="*/ 5489019 w 6569477"/>
              <a:gd name="connsiteY528" fmla="*/ 3522871 h 6858000"/>
              <a:gd name="connsiteX529" fmla="*/ 5480583 w 6569477"/>
              <a:gd name="connsiteY529" fmla="*/ 3497564 h 6858000"/>
              <a:gd name="connsiteX530" fmla="*/ 5489019 w 6569477"/>
              <a:gd name="connsiteY530" fmla="*/ 3489128 h 6858000"/>
              <a:gd name="connsiteX531" fmla="*/ 5472148 w 6569477"/>
              <a:gd name="connsiteY531" fmla="*/ 3480692 h 6858000"/>
              <a:gd name="connsiteX532" fmla="*/ 5480583 w 6569477"/>
              <a:gd name="connsiteY532" fmla="*/ 3480694 h 6858000"/>
              <a:gd name="connsiteX533" fmla="*/ 5480584 w 6569477"/>
              <a:gd name="connsiteY533" fmla="*/ 3472258 h 6858000"/>
              <a:gd name="connsiteX534" fmla="*/ 5480584 w 6569477"/>
              <a:gd name="connsiteY534" fmla="*/ 3463821 h 6858000"/>
              <a:gd name="connsiteX535" fmla="*/ 5480583 w 6569477"/>
              <a:gd name="connsiteY535" fmla="*/ 3455387 h 6858000"/>
              <a:gd name="connsiteX536" fmla="*/ 5480584 w 6569477"/>
              <a:gd name="connsiteY536" fmla="*/ 3446949 h 6858000"/>
              <a:gd name="connsiteX537" fmla="*/ 5489018 w 6569477"/>
              <a:gd name="connsiteY537" fmla="*/ 3430080 h 6858000"/>
              <a:gd name="connsiteX538" fmla="*/ 5480583 w 6569477"/>
              <a:gd name="connsiteY538" fmla="*/ 3413208 h 6858000"/>
              <a:gd name="connsiteX539" fmla="*/ 5489019 w 6569477"/>
              <a:gd name="connsiteY539" fmla="*/ 3362594 h 6858000"/>
              <a:gd name="connsiteX540" fmla="*/ 6476672 w 6569477"/>
              <a:gd name="connsiteY540" fmla="*/ 3330681 h 6858000"/>
              <a:gd name="connsiteX541" fmla="*/ 6474216 w 6569477"/>
              <a:gd name="connsiteY541" fmla="*/ 3344735 h 6858000"/>
              <a:gd name="connsiteX542" fmla="*/ 6474237 w 6569477"/>
              <a:gd name="connsiteY542" fmla="*/ 3389156 h 6858000"/>
              <a:gd name="connsiteX543" fmla="*/ 6473057 w 6569477"/>
              <a:gd name="connsiteY543" fmla="*/ 3436128 h 6858000"/>
              <a:gd name="connsiteX544" fmla="*/ 6474117 w 6569477"/>
              <a:gd name="connsiteY544" fmla="*/ 3429860 h 6858000"/>
              <a:gd name="connsiteX545" fmla="*/ 6484385 w 6569477"/>
              <a:gd name="connsiteY545" fmla="*/ 3401681 h 6858000"/>
              <a:gd name="connsiteX546" fmla="*/ 6476754 w 6569477"/>
              <a:gd name="connsiteY546" fmla="*/ 3334041 h 6858000"/>
              <a:gd name="connsiteX547" fmla="*/ 4591997 w 6569477"/>
              <a:gd name="connsiteY547" fmla="*/ 3197452 h 6858000"/>
              <a:gd name="connsiteX548" fmla="*/ 4573874 w 6569477"/>
              <a:gd name="connsiteY548" fmla="*/ 3239660 h 6858000"/>
              <a:gd name="connsiteX549" fmla="*/ 4466612 w 6569477"/>
              <a:gd name="connsiteY549" fmla="*/ 4099989 h 6858000"/>
              <a:gd name="connsiteX550" fmla="*/ 4461265 w 6569477"/>
              <a:gd name="connsiteY550" fmla="*/ 4132980 h 6858000"/>
              <a:gd name="connsiteX551" fmla="*/ 4451817 w 6569477"/>
              <a:gd name="connsiteY551" fmla="*/ 4150441 h 6858000"/>
              <a:gd name="connsiteX552" fmla="*/ 4445021 w 6569477"/>
              <a:gd name="connsiteY552" fmla="*/ 4150252 h 6858000"/>
              <a:gd name="connsiteX553" fmla="*/ 4440617 w 6569477"/>
              <a:gd name="connsiteY553" fmla="*/ 4171396 h 6858000"/>
              <a:gd name="connsiteX554" fmla="*/ 4419203 w 6569477"/>
              <a:gd name="connsiteY554" fmla="*/ 4256889 h 6858000"/>
              <a:gd name="connsiteX555" fmla="*/ 4407405 w 6569477"/>
              <a:gd name="connsiteY555" fmla="*/ 4258040 h 6858000"/>
              <a:gd name="connsiteX556" fmla="*/ 4396892 w 6569477"/>
              <a:gd name="connsiteY556" fmla="*/ 4321021 h 6858000"/>
              <a:gd name="connsiteX557" fmla="*/ 4369578 w 6569477"/>
              <a:gd name="connsiteY557" fmla="*/ 4407090 h 6858000"/>
              <a:gd name="connsiteX558" fmla="*/ 4333800 w 6569477"/>
              <a:gd name="connsiteY558" fmla="*/ 4479686 h 6858000"/>
              <a:gd name="connsiteX559" fmla="*/ 4325334 w 6569477"/>
              <a:gd name="connsiteY559" fmla="*/ 4466213 h 6858000"/>
              <a:gd name="connsiteX560" fmla="*/ 4280710 w 6569477"/>
              <a:gd name="connsiteY560" fmla="*/ 4594480 h 6858000"/>
              <a:gd name="connsiteX561" fmla="*/ 4225440 w 6569477"/>
              <a:gd name="connsiteY561" fmla="*/ 4735700 h 6858000"/>
              <a:gd name="connsiteX562" fmla="*/ 4207997 w 6569477"/>
              <a:gd name="connsiteY562" fmla="*/ 4727870 h 6858000"/>
              <a:gd name="connsiteX563" fmla="*/ 4197352 w 6569477"/>
              <a:gd name="connsiteY563" fmla="*/ 4740823 h 6858000"/>
              <a:gd name="connsiteX564" fmla="*/ 4196197 w 6569477"/>
              <a:gd name="connsiteY564" fmla="*/ 4729021 h 6858000"/>
              <a:gd name="connsiteX565" fmla="*/ 4197864 w 6569477"/>
              <a:gd name="connsiteY565" fmla="*/ 4721710 h 6858000"/>
              <a:gd name="connsiteX566" fmla="*/ 4198377 w 6569477"/>
              <a:gd name="connsiteY566" fmla="*/ 4702596 h 6858000"/>
              <a:gd name="connsiteX567" fmla="*/ 4205687 w 6569477"/>
              <a:gd name="connsiteY567" fmla="*/ 4704265 h 6858000"/>
              <a:gd name="connsiteX568" fmla="*/ 4211842 w 6569477"/>
              <a:gd name="connsiteY568" fmla="*/ 4694134 h 6858000"/>
              <a:gd name="connsiteX569" fmla="*/ 4212998 w 6569477"/>
              <a:gd name="connsiteY569" fmla="*/ 4705936 h 6858000"/>
              <a:gd name="connsiteX570" fmla="*/ 4211331 w 6569477"/>
              <a:gd name="connsiteY570" fmla="*/ 4713247 h 6858000"/>
              <a:gd name="connsiteX571" fmla="*/ 4241466 w 6569477"/>
              <a:gd name="connsiteY571" fmla="*/ 4631670 h 6858000"/>
              <a:gd name="connsiteX572" fmla="*/ 4288913 w 6569477"/>
              <a:gd name="connsiteY572" fmla="*/ 4507894 h 6858000"/>
              <a:gd name="connsiteX573" fmla="*/ 4316357 w 6569477"/>
              <a:gd name="connsiteY573" fmla="*/ 4471856 h 6858000"/>
              <a:gd name="connsiteX574" fmla="*/ 4320714 w 6569477"/>
              <a:gd name="connsiteY574" fmla="*/ 4419005 h 6858000"/>
              <a:gd name="connsiteX575" fmla="*/ 4355338 w 6569477"/>
              <a:gd name="connsiteY575" fmla="*/ 4334607 h 6858000"/>
              <a:gd name="connsiteX576" fmla="*/ 4378161 w 6569477"/>
              <a:gd name="connsiteY576" fmla="*/ 4251360 h 6858000"/>
              <a:gd name="connsiteX577" fmla="*/ 4394450 w 6569477"/>
              <a:gd name="connsiteY577" fmla="*/ 4247389 h 6858000"/>
              <a:gd name="connsiteX578" fmla="*/ 4413578 w 6569477"/>
              <a:gd name="connsiteY578" fmla="*/ 4184571 h 6858000"/>
              <a:gd name="connsiteX579" fmla="*/ 4421652 w 6569477"/>
              <a:gd name="connsiteY579" fmla="*/ 4146369 h 6858000"/>
              <a:gd name="connsiteX580" fmla="*/ 4419667 w 6569477"/>
              <a:gd name="connsiteY580" fmla="*/ 4145669 h 6858000"/>
              <a:gd name="connsiteX581" fmla="*/ 4417525 w 6569477"/>
              <a:gd name="connsiteY581" fmla="*/ 4118952 h 6858000"/>
              <a:gd name="connsiteX582" fmla="*/ 4441264 w 6569477"/>
              <a:gd name="connsiteY582" fmla="*/ 4013294 h 6858000"/>
              <a:gd name="connsiteX583" fmla="*/ 4436422 w 6569477"/>
              <a:gd name="connsiteY583" fmla="*/ 4018999 h 6858000"/>
              <a:gd name="connsiteX584" fmla="*/ 4431567 w 6569477"/>
              <a:gd name="connsiteY584" fmla="*/ 4022637 h 6858000"/>
              <a:gd name="connsiteX585" fmla="*/ 4428326 w 6569477"/>
              <a:gd name="connsiteY585" fmla="*/ 4020913 h 6858000"/>
              <a:gd name="connsiteX586" fmla="*/ 4391474 w 6569477"/>
              <a:gd name="connsiteY586" fmla="*/ 4157215 h 6858000"/>
              <a:gd name="connsiteX587" fmla="*/ 3740297 w 6569477"/>
              <a:gd name="connsiteY587" fmla="*/ 5325287 h 6858000"/>
              <a:gd name="connsiteX588" fmla="*/ 3673269 w 6569477"/>
              <a:gd name="connsiteY588" fmla="*/ 5399037 h 6858000"/>
              <a:gd name="connsiteX589" fmla="*/ 3669727 w 6569477"/>
              <a:gd name="connsiteY589" fmla="*/ 5403831 h 6858000"/>
              <a:gd name="connsiteX590" fmla="*/ 3640004 w 6569477"/>
              <a:gd name="connsiteY590" fmla="*/ 5455366 h 6858000"/>
              <a:gd name="connsiteX591" fmla="*/ 3518669 w 6569477"/>
              <a:gd name="connsiteY591" fmla="*/ 5580675 h 6858000"/>
              <a:gd name="connsiteX592" fmla="*/ 3333378 w 6569477"/>
              <a:gd name="connsiteY592" fmla="*/ 5787546 h 6858000"/>
              <a:gd name="connsiteX593" fmla="*/ 2632692 w 6569477"/>
              <a:gd name="connsiteY593" fmla="*/ 6357958 h 6858000"/>
              <a:gd name="connsiteX594" fmla="*/ 2932959 w 6569477"/>
              <a:gd name="connsiteY594" fmla="*/ 6170259 h 6858000"/>
              <a:gd name="connsiteX595" fmla="*/ 3209727 w 6569477"/>
              <a:gd name="connsiteY595" fmla="*/ 5975694 h 6858000"/>
              <a:gd name="connsiteX596" fmla="*/ 3479318 w 6569477"/>
              <a:gd name="connsiteY596" fmla="*/ 5724393 h 6858000"/>
              <a:gd name="connsiteX597" fmla="*/ 3630789 w 6569477"/>
              <a:gd name="connsiteY597" fmla="*/ 5574052 h 6858000"/>
              <a:gd name="connsiteX598" fmla="*/ 3641784 w 6569477"/>
              <a:gd name="connsiteY598" fmla="*/ 5558498 h 6858000"/>
              <a:gd name="connsiteX599" fmla="*/ 3648847 w 6569477"/>
              <a:gd name="connsiteY599" fmla="*/ 5558267 h 6858000"/>
              <a:gd name="connsiteX600" fmla="*/ 3723992 w 6569477"/>
              <a:gd name="connsiteY600" fmla="*/ 5473810 h 6858000"/>
              <a:gd name="connsiteX601" fmla="*/ 3661585 w 6569477"/>
              <a:gd name="connsiteY601" fmla="*/ 5560315 h 6858000"/>
              <a:gd name="connsiteX602" fmla="*/ 3668289 w 6569477"/>
              <a:gd name="connsiteY602" fmla="*/ 5568400 h 6858000"/>
              <a:gd name="connsiteX603" fmla="*/ 3671349 w 6569477"/>
              <a:gd name="connsiteY603" fmla="*/ 5565159 h 6858000"/>
              <a:gd name="connsiteX604" fmla="*/ 3704743 w 6569477"/>
              <a:gd name="connsiteY604" fmla="*/ 5518593 h 6858000"/>
              <a:gd name="connsiteX605" fmla="*/ 3742448 w 6569477"/>
              <a:gd name="connsiteY605" fmla="*/ 5493487 h 6858000"/>
              <a:gd name="connsiteX606" fmla="*/ 3763817 w 6569477"/>
              <a:gd name="connsiteY606" fmla="*/ 5444954 h 6858000"/>
              <a:gd name="connsiteX607" fmla="*/ 3824093 w 6569477"/>
              <a:gd name="connsiteY607" fmla="*/ 5376481 h 6858000"/>
              <a:gd name="connsiteX608" fmla="*/ 3872840 w 6569477"/>
              <a:gd name="connsiteY608" fmla="*/ 5305243 h 6858000"/>
              <a:gd name="connsiteX609" fmla="*/ 3889533 w 6569477"/>
              <a:gd name="connsiteY609" fmla="*/ 5306806 h 6858000"/>
              <a:gd name="connsiteX610" fmla="*/ 4015119 w 6569477"/>
              <a:gd name="connsiteY610" fmla="*/ 5097899 h 6858000"/>
              <a:gd name="connsiteX611" fmla="*/ 3994464 w 6569477"/>
              <a:gd name="connsiteY611" fmla="*/ 5102704 h 6858000"/>
              <a:gd name="connsiteX612" fmla="*/ 4092802 w 6569477"/>
              <a:gd name="connsiteY612" fmla="*/ 4987260 h 6858000"/>
              <a:gd name="connsiteX613" fmla="*/ 4080850 w 6569477"/>
              <a:gd name="connsiteY613" fmla="*/ 5021436 h 6858000"/>
              <a:gd name="connsiteX614" fmla="*/ 4078382 w 6569477"/>
              <a:gd name="connsiteY614" fmla="*/ 5029071 h 6858000"/>
              <a:gd name="connsiteX615" fmla="*/ 4076190 w 6569477"/>
              <a:gd name="connsiteY615" fmla="*/ 5029922 h 6858000"/>
              <a:gd name="connsiteX616" fmla="*/ 4076596 w 6569477"/>
              <a:gd name="connsiteY616" fmla="*/ 5034592 h 6858000"/>
              <a:gd name="connsiteX617" fmla="*/ 4078382 w 6569477"/>
              <a:gd name="connsiteY617" fmla="*/ 5029071 h 6858000"/>
              <a:gd name="connsiteX618" fmla="*/ 4080559 w 6569477"/>
              <a:gd name="connsiteY618" fmla="*/ 5028225 h 6858000"/>
              <a:gd name="connsiteX619" fmla="*/ 4085722 w 6569477"/>
              <a:gd name="connsiteY619" fmla="*/ 5027024 h 6858000"/>
              <a:gd name="connsiteX620" fmla="*/ 4077797 w 6569477"/>
              <a:gd name="connsiteY620" fmla="*/ 5039757 h 6858000"/>
              <a:gd name="connsiteX621" fmla="*/ 4079000 w 6569477"/>
              <a:gd name="connsiteY621" fmla="*/ 5044924 h 6858000"/>
              <a:gd name="connsiteX622" fmla="*/ 4073836 w 6569477"/>
              <a:gd name="connsiteY622" fmla="*/ 5046125 h 6858000"/>
              <a:gd name="connsiteX623" fmla="*/ 3990632 w 6569477"/>
              <a:gd name="connsiteY623" fmla="*/ 5179830 h 6858000"/>
              <a:gd name="connsiteX624" fmla="*/ 3909830 w 6569477"/>
              <a:gd name="connsiteY624" fmla="*/ 5323866 h 6858000"/>
              <a:gd name="connsiteX625" fmla="*/ 3898301 w 6569477"/>
              <a:gd name="connsiteY625" fmla="*/ 5321102 h 6858000"/>
              <a:gd name="connsiteX626" fmla="*/ 3867806 w 6569477"/>
              <a:gd name="connsiteY626" fmla="*/ 5377204 h 6858000"/>
              <a:gd name="connsiteX627" fmla="*/ 3813895 w 6569477"/>
              <a:gd name="connsiteY627" fmla="*/ 5449641 h 6858000"/>
              <a:gd name="connsiteX628" fmla="*/ 3756379 w 6569477"/>
              <a:gd name="connsiteY628" fmla="*/ 5506583 h 6858000"/>
              <a:gd name="connsiteX629" fmla="*/ 3752775 w 6569477"/>
              <a:gd name="connsiteY629" fmla="*/ 5491084 h 6858000"/>
              <a:gd name="connsiteX630" fmla="*/ 3709265 w 6569477"/>
              <a:gd name="connsiteY630" fmla="*/ 5546809 h 6858000"/>
              <a:gd name="connsiteX631" fmla="*/ 3669885 w 6569477"/>
              <a:gd name="connsiteY631" fmla="*/ 5596303 h 6858000"/>
              <a:gd name="connsiteX632" fmla="*/ 3646499 w 6569477"/>
              <a:gd name="connsiteY632" fmla="*/ 5639958 h 6858000"/>
              <a:gd name="connsiteX633" fmla="*/ 3613620 w 6569477"/>
              <a:gd name="connsiteY633" fmla="*/ 5675270 h 6858000"/>
              <a:gd name="connsiteX634" fmla="*/ 3413507 w 6569477"/>
              <a:gd name="connsiteY634" fmla="*/ 5872624 h 6858000"/>
              <a:gd name="connsiteX635" fmla="*/ 3322805 w 6569477"/>
              <a:gd name="connsiteY635" fmla="*/ 5952776 h 6858000"/>
              <a:gd name="connsiteX636" fmla="*/ 3320558 w 6569477"/>
              <a:gd name="connsiteY636" fmla="*/ 5955085 h 6858000"/>
              <a:gd name="connsiteX637" fmla="*/ 3314757 w 6569477"/>
              <a:gd name="connsiteY637" fmla="*/ 5959888 h 6858000"/>
              <a:gd name="connsiteX638" fmla="*/ 3307300 w 6569477"/>
              <a:gd name="connsiteY638" fmla="*/ 5966478 h 6858000"/>
              <a:gd name="connsiteX639" fmla="*/ 3303928 w 6569477"/>
              <a:gd name="connsiteY639" fmla="*/ 5968852 h 6858000"/>
              <a:gd name="connsiteX640" fmla="*/ 3201349 w 6569477"/>
              <a:gd name="connsiteY640" fmla="*/ 6053762 h 6858000"/>
              <a:gd name="connsiteX641" fmla="*/ 3207992 w 6569477"/>
              <a:gd name="connsiteY641" fmla="*/ 6056670 h 6858000"/>
              <a:gd name="connsiteX642" fmla="*/ 3225724 w 6569477"/>
              <a:gd name="connsiteY642" fmla="*/ 6055701 h 6858000"/>
              <a:gd name="connsiteX643" fmla="*/ 3234055 w 6569477"/>
              <a:gd name="connsiteY643" fmla="*/ 6055584 h 6858000"/>
              <a:gd name="connsiteX644" fmla="*/ 3383085 w 6569477"/>
              <a:gd name="connsiteY644" fmla="*/ 5947757 h 6858000"/>
              <a:gd name="connsiteX645" fmla="*/ 3692178 w 6569477"/>
              <a:gd name="connsiteY645" fmla="*/ 5663100 h 6858000"/>
              <a:gd name="connsiteX646" fmla="*/ 3726668 w 6569477"/>
              <a:gd name="connsiteY646" fmla="*/ 5628774 h 6858000"/>
              <a:gd name="connsiteX647" fmla="*/ 3751517 w 6569477"/>
              <a:gd name="connsiteY647" fmla="*/ 5601329 h 6858000"/>
              <a:gd name="connsiteX648" fmla="*/ 3758066 w 6569477"/>
              <a:gd name="connsiteY648" fmla="*/ 5598201 h 6858000"/>
              <a:gd name="connsiteX649" fmla="*/ 4021526 w 6569477"/>
              <a:gd name="connsiteY649" fmla="*/ 5278330 h 6858000"/>
              <a:gd name="connsiteX650" fmla="*/ 4018741 w 6569477"/>
              <a:gd name="connsiteY650" fmla="*/ 5279415 h 6858000"/>
              <a:gd name="connsiteX651" fmla="*/ 4005846 w 6569477"/>
              <a:gd name="connsiteY651" fmla="*/ 5290131 h 6858000"/>
              <a:gd name="connsiteX652" fmla="*/ 4006936 w 6569477"/>
              <a:gd name="connsiteY652" fmla="*/ 5278323 h 6858000"/>
              <a:gd name="connsiteX653" fmla="*/ 4009950 w 6569477"/>
              <a:gd name="connsiteY653" fmla="*/ 5271457 h 6858000"/>
              <a:gd name="connsiteX654" fmla="*/ 4014054 w 6569477"/>
              <a:gd name="connsiteY654" fmla="*/ 5252781 h 6858000"/>
              <a:gd name="connsiteX655" fmla="*/ 4020918 w 6569477"/>
              <a:gd name="connsiteY655" fmla="*/ 5255799 h 6858000"/>
              <a:gd name="connsiteX656" fmla="*/ 4028873 w 6569477"/>
              <a:gd name="connsiteY656" fmla="*/ 5247008 h 6858000"/>
              <a:gd name="connsiteX657" fmla="*/ 4027784 w 6569477"/>
              <a:gd name="connsiteY657" fmla="*/ 5258816 h 6858000"/>
              <a:gd name="connsiteX658" fmla="*/ 4024769 w 6569477"/>
              <a:gd name="connsiteY658" fmla="*/ 5265682 h 6858000"/>
              <a:gd name="connsiteX659" fmla="*/ 4069734 w 6569477"/>
              <a:gd name="connsiteY659" fmla="*/ 5191244 h 6858000"/>
              <a:gd name="connsiteX660" fmla="*/ 4139652 w 6569477"/>
              <a:gd name="connsiteY660" fmla="*/ 5078624 h 6858000"/>
              <a:gd name="connsiteX661" fmla="*/ 4173395 w 6569477"/>
              <a:gd name="connsiteY661" fmla="*/ 5048402 h 6858000"/>
              <a:gd name="connsiteX662" fmla="*/ 4187632 w 6569477"/>
              <a:gd name="connsiteY662" fmla="*/ 4997320 h 6858000"/>
              <a:gd name="connsiteX663" fmla="*/ 4237537 w 6569477"/>
              <a:gd name="connsiteY663" fmla="*/ 4920957 h 6858000"/>
              <a:gd name="connsiteX664" fmla="*/ 4275637 w 6569477"/>
              <a:gd name="connsiteY664" fmla="*/ 4843501 h 6858000"/>
              <a:gd name="connsiteX665" fmla="*/ 4292382 w 6569477"/>
              <a:gd name="connsiteY665" fmla="*/ 4842669 h 6858000"/>
              <a:gd name="connsiteX666" fmla="*/ 4386922 w 6569477"/>
              <a:gd name="connsiteY666" fmla="*/ 4618000 h 6858000"/>
              <a:gd name="connsiteX667" fmla="*/ 4367162 w 6569477"/>
              <a:gd name="connsiteY667" fmla="*/ 4625699 h 6858000"/>
              <a:gd name="connsiteX668" fmla="*/ 4425731 w 6569477"/>
              <a:gd name="connsiteY668" fmla="*/ 4531642 h 6858000"/>
              <a:gd name="connsiteX669" fmla="*/ 4440463 w 6569477"/>
              <a:gd name="connsiteY669" fmla="*/ 4509053 h 6858000"/>
              <a:gd name="connsiteX670" fmla="*/ 4496479 w 6569477"/>
              <a:gd name="connsiteY670" fmla="*/ 4324901 h 6858000"/>
              <a:gd name="connsiteX671" fmla="*/ 4558379 w 6569477"/>
              <a:gd name="connsiteY671" fmla="*/ 4048002 h 6858000"/>
              <a:gd name="connsiteX672" fmla="*/ 4558015 w 6569477"/>
              <a:gd name="connsiteY672" fmla="*/ 3905566 h 6858000"/>
              <a:gd name="connsiteX673" fmla="*/ 4557679 w 6569477"/>
              <a:gd name="connsiteY673" fmla="*/ 3800467 h 6858000"/>
              <a:gd name="connsiteX674" fmla="*/ 4604555 w 6569477"/>
              <a:gd name="connsiteY674" fmla="*/ 3232475 h 6858000"/>
              <a:gd name="connsiteX675" fmla="*/ 4591997 w 6569477"/>
              <a:gd name="connsiteY675" fmla="*/ 3197452 h 6858000"/>
              <a:gd name="connsiteX676" fmla="*/ 6452746 w 6569477"/>
              <a:gd name="connsiteY676" fmla="*/ 3122946 h 6858000"/>
              <a:gd name="connsiteX677" fmla="*/ 6453162 w 6569477"/>
              <a:gd name="connsiteY677" fmla="*/ 3130579 h 6858000"/>
              <a:gd name="connsiteX678" fmla="*/ 6456587 w 6569477"/>
              <a:gd name="connsiteY678" fmla="*/ 3167050 h 6858000"/>
              <a:gd name="connsiteX679" fmla="*/ 6461451 w 6569477"/>
              <a:gd name="connsiteY679" fmla="*/ 3181937 h 6858000"/>
              <a:gd name="connsiteX680" fmla="*/ 6467043 w 6569477"/>
              <a:gd name="connsiteY680" fmla="*/ 3130919 h 6858000"/>
              <a:gd name="connsiteX681" fmla="*/ 6466334 w 6569477"/>
              <a:gd name="connsiteY681" fmla="*/ 3130706 h 6858000"/>
              <a:gd name="connsiteX682" fmla="*/ 6458257 w 6569477"/>
              <a:gd name="connsiteY682" fmla="*/ 3143801 h 6858000"/>
              <a:gd name="connsiteX683" fmla="*/ 6455200 w 6569477"/>
              <a:gd name="connsiteY683" fmla="*/ 3129015 h 6858000"/>
              <a:gd name="connsiteX684" fmla="*/ 5899755 w 6569477"/>
              <a:gd name="connsiteY684" fmla="*/ 3090904 h 6858000"/>
              <a:gd name="connsiteX685" fmla="*/ 5899749 w 6569477"/>
              <a:gd name="connsiteY685" fmla="*/ 3090971 h 6858000"/>
              <a:gd name="connsiteX686" fmla="*/ 5913876 w 6569477"/>
              <a:gd name="connsiteY686" fmla="*/ 3255517 h 6858000"/>
              <a:gd name="connsiteX687" fmla="*/ 5902787 w 6569477"/>
              <a:gd name="connsiteY687" fmla="*/ 3259712 h 6858000"/>
              <a:gd name="connsiteX688" fmla="*/ 5909097 w 6569477"/>
              <a:gd name="connsiteY688" fmla="*/ 3323253 h 6858000"/>
              <a:gd name="connsiteX689" fmla="*/ 5905223 w 6569477"/>
              <a:gd name="connsiteY689" fmla="*/ 3413467 h 6858000"/>
              <a:gd name="connsiteX690" fmla="*/ 5889655 w 6569477"/>
              <a:gd name="connsiteY690" fmla="*/ 3492889 h 6858000"/>
              <a:gd name="connsiteX691" fmla="*/ 5877964 w 6569477"/>
              <a:gd name="connsiteY691" fmla="*/ 3482098 h 6858000"/>
              <a:gd name="connsiteX692" fmla="*/ 5873297 w 6569477"/>
              <a:gd name="connsiteY692" fmla="*/ 3552644 h 6858000"/>
              <a:gd name="connsiteX693" fmla="*/ 5868721 w 6569477"/>
              <a:gd name="connsiteY693" fmla="*/ 3613366 h 6858000"/>
              <a:gd name="connsiteX694" fmla="*/ 5868626 w 6569477"/>
              <a:gd name="connsiteY694" fmla="*/ 3615664 h 6858000"/>
              <a:gd name="connsiteX695" fmla="*/ 5902370 w 6569477"/>
              <a:gd name="connsiteY695" fmla="*/ 3649406 h 6858000"/>
              <a:gd name="connsiteX696" fmla="*/ 5893933 w 6569477"/>
              <a:gd name="connsiteY696" fmla="*/ 3759069 h 6858000"/>
              <a:gd name="connsiteX697" fmla="*/ 5910807 w 6569477"/>
              <a:gd name="connsiteY697" fmla="*/ 3708454 h 6858000"/>
              <a:gd name="connsiteX698" fmla="*/ 5913969 w 6569477"/>
              <a:gd name="connsiteY698" fmla="*/ 3735871 h 6858000"/>
              <a:gd name="connsiteX699" fmla="*/ 5913771 w 6569477"/>
              <a:gd name="connsiteY699" fmla="*/ 3738386 h 6858000"/>
              <a:gd name="connsiteX700" fmla="*/ 5919568 w 6569477"/>
              <a:gd name="connsiteY700" fmla="*/ 3702380 h 6858000"/>
              <a:gd name="connsiteX701" fmla="*/ 5920803 w 6569477"/>
              <a:gd name="connsiteY701" fmla="*/ 3653480 h 6858000"/>
              <a:gd name="connsiteX702" fmla="*/ 5935379 w 6569477"/>
              <a:gd name="connsiteY702" fmla="*/ 3617663 h 6858000"/>
              <a:gd name="connsiteX703" fmla="*/ 5927180 w 6569477"/>
              <a:gd name="connsiteY703" fmla="*/ 3573144 h 6858000"/>
              <a:gd name="connsiteX704" fmla="*/ 5936885 w 6569477"/>
              <a:gd name="connsiteY704" fmla="*/ 3495878 h 6858000"/>
              <a:gd name="connsiteX705" fmla="*/ 5937123 w 6569477"/>
              <a:gd name="connsiteY705" fmla="*/ 3422193 h 6858000"/>
              <a:gd name="connsiteX706" fmla="*/ 5949659 w 6569477"/>
              <a:gd name="connsiteY706" fmla="*/ 3415287 h 6858000"/>
              <a:gd name="connsiteX707" fmla="*/ 5948577 w 6569477"/>
              <a:gd name="connsiteY707" fmla="*/ 3308820 h 6858000"/>
              <a:gd name="connsiteX708" fmla="*/ 5940173 w 6569477"/>
              <a:gd name="connsiteY708" fmla="*/ 3227623 h 6858000"/>
              <a:gd name="connsiteX709" fmla="*/ 5936112 w 6569477"/>
              <a:gd name="connsiteY709" fmla="*/ 3227623 h 6858000"/>
              <a:gd name="connsiteX710" fmla="*/ 5934113 w 6569477"/>
              <a:gd name="connsiteY710" fmla="*/ 3216005 h 6858000"/>
              <a:gd name="connsiteX711" fmla="*/ 5933300 w 6569477"/>
              <a:gd name="connsiteY711" fmla="*/ 3217735 h 6858000"/>
              <a:gd name="connsiteX712" fmla="*/ 5925816 w 6569477"/>
              <a:gd name="connsiteY712" fmla="*/ 3220835 h 6858000"/>
              <a:gd name="connsiteX713" fmla="*/ 5922789 w 6569477"/>
              <a:gd name="connsiteY713" fmla="*/ 3182917 h 6858000"/>
              <a:gd name="connsiteX714" fmla="*/ 5925668 w 6569477"/>
              <a:gd name="connsiteY714" fmla="*/ 3166923 h 6858000"/>
              <a:gd name="connsiteX715" fmla="*/ 5922799 w 6569477"/>
              <a:gd name="connsiteY715" fmla="*/ 3150253 h 6858000"/>
              <a:gd name="connsiteX716" fmla="*/ 6470079 w 6569477"/>
              <a:gd name="connsiteY716" fmla="*/ 2971783 h 6858000"/>
              <a:gd name="connsiteX717" fmla="*/ 6459848 w 6569477"/>
              <a:gd name="connsiteY717" fmla="*/ 2985189 h 6858000"/>
              <a:gd name="connsiteX718" fmla="*/ 6446665 w 6569477"/>
              <a:gd name="connsiteY718" fmla="*/ 2989730 h 6858000"/>
              <a:gd name="connsiteX719" fmla="*/ 6447438 w 6569477"/>
              <a:gd name="connsiteY719" fmla="*/ 2994236 h 6858000"/>
              <a:gd name="connsiteX720" fmla="*/ 6440386 w 6569477"/>
              <a:gd name="connsiteY720" fmla="*/ 3018174 h 6858000"/>
              <a:gd name="connsiteX721" fmla="*/ 6450805 w 6569477"/>
              <a:gd name="connsiteY721" fmla="*/ 3087293 h 6858000"/>
              <a:gd name="connsiteX722" fmla="*/ 6451373 w 6569477"/>
              <a:gd name="connsiteY722" fmla="*/ 3097752 h 6858000"/>
              <a:gd name="connsiteX723" fmla="*/ 6456557 w 6569477"/>
              <a:gd name="connsiteY723" fmla="*/ 3096583 h 6858000"/>
              <a:gd name="connsiteX724" fmla="*/ 6467490 w 6569477"/>
              <a:gd name="connsiteY724" fmla="*/ 3085383 h 6858000"/>
              <a:gd name="connsiteX725" fmla="*/ 6469775 w 6569477"/>
              <a:gd name="connsiteY725" fmla="*/ 3085600 h 6858000"/>
              <a:gd name="connsiteX726" fmla="*/ 6473655 w 6569477"/>
              <a:gd name="connsiteY726" fmla="*/ 3017169 h 6858000"/>
              <a:gd name="connsiteX727" fmla="*/ 6473968 w 6569477"/>
              <a:gd name="connsiteY727" fmla="*/ 2994029 h 6858000"/>
              <a:gd name="connsiteX728" fmla="*/ 5796128 w 6569477"/>
              <a:gd name="connsiteY728" fmla="*/ 2808658 h 6858000"/>
              <a:gd name="connsiteX729" fmla="*/ 5796854 w 6569477"/>
              <a:gd name="connsiteY729" fmla="*/ 2813211 h 6858000"/>
              <a:gd name="connsiteX730" fmla="*/ 5790016 w 6569477"/>
              <a:gd name="connsiteY730" fmla="*/ 2888065 h 6858000"/>
              <a:gd name="connsiteX731" fmla="*/ 5804143 w 6569477"/>
              <a:gd name="connsiteY731" fmla="*/ 3052612 h 6858000"/>
              <a:gd name="connsiteX732" fmla="*/ 5793054 w 6569477"/>
              <a:gd name="connsiteY732" fmla="*/ 3056806 h 6858000"/>
              <a:gd name="connsiteX733" fmla="*/ 5799363 w 6569477"/>
              <a:gd name="connsiteY733" fmla="*/ 3120348 h 6858000"/>
              <a:gd name="connsiteX734" fmla="*/ 5795489 w 6569477"/>
              <a:gd name="connsiteY734" fmla="*/ 3210561 h 6858000"/>
              <a:gd name="connsiteX735" fmla="*/ 5779922 w 6569477"/>
              <a:gd name="connsiteY735" fmla="*/ 3289984 h 6858000"/>
              <a:gd name="connsiteX736" fmla="*/ 5768230 w 6569477"/>
              <a:gd name="connsiteY736" fmla="*/ 3279192 h 6858000"/>
              <a:gd name="connsiteX737" fmla="*/ 5758672 w 6569477"/>
              <a:gd name="connsiteY737" fmla="*/ 3414663 h 6858000"/>
              <a:gd name="connsiteX738" fmla="*/ 5755841 w 6569477"/>
              <a:gd name="connsiteY738" fmla="*/ 3484197 h 6858000"/>
              <a:gd name="connsiteX739" fmla="*/ 5751250 w 6569477"/>
              <a:gd name="connsiteY739" fmla="*/ 3511578 h 6858000"/>
              <a:gd name="connsiteX740" fmla="*/ 5753689 w 6569477"/>
              <a:gd name="connsiteY740" fmla="*/ 3558722 h 6858000"/>
              <a:gd name="connsiteX741" fmla="*/ 5750526 w 6569477"/>
              <a:gd name="connsiteY741" fmla="*/ 3632535 h 6858000"/>
              <a:gd name="connsiteX742" fmla="*/ 5834884 w 6569477"/>
              <a:gd name="connsiteY742" fmla="*/ 3413208 h 6858000"/>
              <a:gd name="connsiteX743" fmla="*/ 5868624 w 6569477"/>
              <a:gd name="connsiteY743" fmla="*/ 3387901 h 6858000"/>
              <a:gd name="connsiteX744" fmla="*/ 5866517 w 6569477"/>
              <a:gd name="connsiteY744" fmla="*/ 3410045 h 6858000"/>
              <a:gd name="connsiteX745" fmla="*/ 5867131 w 6569477"/>
              <a:gd name="connsiteY745" fmla="*/ 3410229 h 6858000"/>
              <a:gd name="connsiteX746" fmla="*/ 5872246 w 6569477"/>
              <a:gd name="connsiteY746" fmla="*/ 3386637 h 6858000"/>
              <a:gd name="connsiteX747" fmla="*/ 5872535 w 6569477"/>
              <a:gd name="connsiteY747" fmla="*/ 3347224 h 6858000"/>
              <a:gd name="connsiteX748" fmla="*/ 5872815 w 6569477"/>
              <a:gd name="connsiteY748" fmla="*/ 3260906 h 6858000"/>
              <a:gd name="connsiteX749" fmla="*/ 5887499 w 6569477"/>
              <a:gd name="connsiteY749" fmla="*/ 3252816 h 6858000"/>
              <a:gd name="connsiteX750" fmla="*/ 5880163 w 6569477"/>
              <a:gd name="connsiteY750" fmla="*/ 3070525 h 6858000"/>
              <a:gd name="connsiteX751" fmla="*/ 5878087 w 6569477"/>
              <a:gd name="connsiteY751" fmla="*/ 3050101 h 6858000"/>
              <a:gd name="connsiteX752" fmla="*/ 5870867 w 6569477"/>
              <a:gd name="connsiteY752" fmla="*/ 3036635 h 6858000"/>
              <a:gd name="connsiteX753" fmla="*/ 5865140 w 6569477"/>
              <a:gd name="connsiteY753" fmla="*/ 3025482 h 6858000"/>
              <a:gd name="connsiteX754" fmla="*/ 5864600 w 6569477"/>
              <a:gd name="connsiteY754" fmla="*/ 3026174 h 6858000"/>
              <a:gd name="connsiteX755" fmla="*/ 5859570 w 6569477"/>
              <a:gd name="connsiteY755" fmla="*/ 3025027 h 6858000"/>
              <a:gd name="connsiteX756" fmla="*/ 5858588 w 6569477"/>
              <a:gd name="connsiteY756" fmla="*/ 3012722 h 6858000"/>
              <a:gd name="connsiteX757" fmla="*/ 5843319 w 6569477"/>
              <a:gd name="connsiteY757" fmla="*/ 2982990 h 6858000"/>
              <a:gd name="connsiteX758" fmla="*/ 5834884 w 6569477"/>
              <a:gd name="connsiteY758" fmla="*/ 3016734 h 6858000"/>
              <a:gd name="connsiteX759" fmla="*/ 5818012 w 6569477"/>
              <a:gd name="connsiteY759" fmla="*/ 2864891 h 6858000"/>
              <a:gd name="connsiteX760" fmla="*/ 5804304 w 6569477"/>
              <a:gd name="connsiteY760" fmla="*/ 2829962 h 6858000"/>
              <a:gd name="connsiteX761" fmla="*/ 6508420 w 6569477"/>
              <a:gd name="connsiteY761" fmla="*/ 2779156 h 6858000"/>
              <a:gd name="connsiteX762" fmla="*/ 6507136 w 6569477"/>
              <a:gd name="connsiteY762" fmla="*/ 2780799 h 6858000"/>
              <a:gd name="connsiteX763" fmla="*/ 6500134 w 6569477"/>
              <a:gd name="connsiteY763" fmla="*/ 2779246 h 6858000"/>
              <a:gd name="connsiteX764" fmla="*/ 6502399 w 6569477"/>
              <a:gd name="connsiteY764" fmla="*/ 2890359 h 6858000"/>
              <a:gd name="connsiteX765" fmla="*/ 6505686 w 6569477"/>
              <a:gd name="connsiteY765" fmla="*/ 2887611 h 6858000"/>
              <a:gd name="connsiteX766" fmla="*/ 6511866 w 6569477"/>
              <a:gd name="connsiteY766" fmla="*/ 2873422 h 6858000"/>
              <a:gd name="connsiteX767" fmla="*/ 6513497 w 6569477"/>
              <a:gd name="connsiteY767" fmla="*/ 2877577 h 6858000"/>
              <a:gd name="connsiteX768" fmla="*/ 6514565 w 6569477"/>
              <a:gd name="connsiteY768" fmla="*/ 2898237 h 6858000"/>
              <a:gd name="connsiteX769" fmla="*/ 6519875 w 6569477"/>
              <a:gd name="connsiteY769" fmla="*/ 2893798 h 6858000"/>
              <a:gd name="connsiteX770" fmla="*/ 6513497 w 6569477"/>
              <a:gd name="connsiteY770" fmla="*/ 2877577 h 6858000"/>
              <a:gd name="connsiteX771" fmla="*/ 5404661 w 6569477"/>
              <a:gd name="connsiteY771" fmla="*/ 2763661 h 6858000"/>
              <a:gd name="connsiteX772" fmla="*/ 5413098 w 6569477"/>
              <a:gd name="connsiteY772" fmla="*/ 2788968 h 6858000"/>
              <a:gd name="connsiteX773" fmla="*/ 5413098 w 6569477"/>
              <a:gd name="connsiteY773" fmla="*/ 2797406 h 6858000"/>
              <a:gd name="connsiteX774" fmla="*/ 5413098 w 6569477"/>
              <a:gd name="connsiteY774" fmla="*/ 2805841 h 6858000"/>
              <a:gd name="connsiteX775" fmla="*/ 5413098 w 6569477"/>
              <a:gd name="connsiteY775" fmla="*/ 2814276 h 6858000"/>
              <a:gd name="connsiteX776" fmla="*/ 5404662 w 6569477"/>
              <a:gd name="connsiteY776" fmla="*/ 2797406 h 6858000"/>
              <a:gd name="connsiteX777" fmla="*/ 6368014 w 6569477"/>
              <a:gd name="connsiteY777" fmla="*/ 2752114 h 6858000"/>
              <a:gd name="connsiteX778" fmla="*/ 6354550 w 6569477"/>
              <a:gd name="connsiteY778" fmla="*/ 2796770 h 6858000"/>
              <a:gd name="connsiteX779" fmla="*/ 6353593 w 6569477"/>
              <a:gd name="connsiteY779" fmla="*/ 2805446 h 6858000"/>
              <a:gd name="connsiteX780" fmla="*/ 6374570 w 6569477"/>
              <a:gd name="connsiteY780" fmla="*/ 2874671 h 6858000"/>
              <a:gd name="connsiteX781" fmla="*/ 6409578 w 6569477"/>
              <a:gd name="connsiteY781" fmla="*/ 3143175 h 6858000"/>
              <a:gd name="connsiteX782" fmla="*/ 6414888 w 6569477"/>
              <a:gd name="connsiteY782" fmla="*/ 3138739 h 6858000"/>
              <a:gd name="connsiteX783" fmla="*/ 6421068 w 6569477"/>
              <a:gd name="connsiteY783" fmla="*/ 3124551 h 6858000"/>
              <a:gd name="connsiteX784" fmla="*/ 6422700 w 6569477"/>
              <a:gd name="connsiteY784" fmla="*/ 3128706 h 6858000"/>
              <a:gd name="connsiteX785" fmla="*/ 6423768 w 6569477"/>
              <a:gd name="connsiteY785" fmla="*/ 3149362 h 6858000"/>
              <a:gd name="connsiteX786" fmla="*/ 6429077 w 6569477"/>
              <a:gd name="connsiteY786" fmla="*/ 3144926 h 6858000"/>
              <a:gd name="connsiteX787" fmla="*/ 6422700 w 6569477"/>
              <a:gd name="connsiteY787" fmla="*/ 3128706 h 6858000"/>
              <a:gd name="connsiteX788" fmla="*/ 6417015 w 6569477"/>
              <a:gd name="connsiteY788" fmla="*/ 3018534 h 6858000"/>
              <a:gd name="connsiteX789" fmla="*/ 6414015 w 6569477"/>
              <a:gd name="connsiteY789" fmla="*/ 2972866 h 6858000"/>
              <a:gd name="connsiteX790" fmla="*/ 6406544 w 6569477"/>
              <a:gd name="connsiteY790" fmla="*/ 2951752 h 6858000"/>
              <a:gd name="connsiteX791" fmla="*/ 6389030 w 6569477"/>
              <a:gd name="connsiteY791" fmla="*/ 2804652 h 6858000"/>
              <a:gd name="connsiteX792" fmla="*/ 6368014 w 6569477"/>
              <a:gd name="connsiteY792" fmla="*/ 2752114 h 6858000"/>
              <a:gd name="connsiteX793" fmla="*/ 6478241 w 6569477"/>
              <a:gd name="connsiteY793" fmla="*/ 2723750 h 6858000"/>
              <a:gd name="connsiteX794" fmla="*/ 6481412 w 6569477"/>
              <a:gd name="connsiteY794" fmla="*/ 2772854 h 6858000"/>
              <a:gd name="connsiteX795" fmla="*/ 6481359 w 6569477"/>
              <a:gd name="connsiteY795" fmla="*/ 2778262 h 6858000"/>
              <a:gd name="connsiteX796" fmla="*/ 6492255 w 6569477"/>
              <a:gd name="connsiteY796" fmla="*/ 2843453 h 6858000"/>
              <a:gd name="connsiteX797" fmla="*/ 6492103 w 6569477"/>
              <a:gd name="connsiteY797" fmla="*/ 2836567 h 6858000"/>
              <a:gd name="connsiteX798" fmla="*/ 6487688 w 6569477"/>
              <a:gd name="connsiteY798" fmla="*/ 2751180 h 6858000"/>
              <a:gd name="connsiteX799" fmla="*/ 6471948 w 6569477"/>
              <a:gd name="connsiteY799" fmla="*/ 2602764 h 6858000"/>
              <a:gd name="connsiteX800" fmla="*/ 6470476 w 6569477"/>
              <a:gd name="connsiteY800" fmla="*/ 2603507 h 6858000"/>
              <a:gd name="connsiteX801" fmla="*/ 6474714 w 6569477"/>
              <a:gd name="connsiteY801" fmla="*/ 2669154 h 6858000"/>
              <a:gd name="connsiteX802" fmla="*/ 6474578 w 6569477"/>
              <a:gd name="connsiteY802" fmla="*/ 2659237 h 6858000"/>
              <a:gd name="connsiteX803" fmla="*/ 6476460 w 6569477"/>
              <a:gd name="connsiteY803" fmla="*/ 2609956 h 6858000"/>
              <a:gd name="connsiteX804" fmla="*/ 6471948 w 6569477"/>
              <a:gd name="connsiteY804" fmla="*/ 2602764 h 6858000"/>
              <a:gd name="connsiteX805" fmla="*/ 6458450 w 6569477"/>
              <a:gd name="connsiteY805" fmla="*/ 2239645 h 6858000"/>
              <a:gd name="connsiteX806" fmla="*/ 6450161 w 6569477"/>
              <a:gd name="connsiteY806" fmla="*/ 2257976 h 6858000"/>
              <a:gd name="connsiteX807" fmla="*/ 6433952 w 6569477"/>
              <a:gd name="connsiteY807" fmla="*/ 2243260 h 6858000"/>
              <a:gd name="connsiteX808" fmla="*/ 6419984 w 6569477"/>
              <a:gd name="connsiteY808" fmla="*/ 2274915 h 6858000"/>
              <a:gd name="connsiteX809" fmla="*/ 6412070 w 6569477"/>
              <a:gd name="connsiteY809" fmla="*/ 2253880 h 6858000"/>
              <a:gd name="connsiteX810" fmla="*/ 6438066 w 6569477"/>
              <a:gd name="connsiteY810" fmla="*/ 2377354 h 6858000"/>
              <a:gd name="connsiteX811" fmla="*/ 6458698 w 6569477"/>
              <a:gd name="connsiteY811" fmla="*/ 2510576 h 6858000"/>
              <a:gd name="connsiteX812" fmla="*/ 6465170 w 6569477"/>
              <a:gd name="connsiteY812" fmla="*/ 2512554 h 6858000"/>
              <a:gd name="connsiteX813" fmla="*/ 6466949 w 6569477"/>
              <a:gd name="connsiteY813" fmla="*/ 2477172 h 6858000"/>
              <a:gd name="connsiteX814" fmla="*/ 6512779 w 6569477"/>
              <a:gd name="connsiteY814" fmla="*/ 2527655 h 6858000"/>
              <a:gd name="connsiteX815" fmla="*/ 6482025 w 6569477"/>
              <a:gd name="connsiteY815" fmla="*/ 2340112 h 6858000"/>
              <a:gd name="connsiteX816" fmla="*/ 6479231 w 6569477"/>
              <a:gd name="connsiteY816" fmla="*/ 2346442 h 6858000"/>
              <a:gd name="connsiteX817" fmla="*/ 6476437 w 6569477"/>
              <a:gd name="connsiteY817" fmla="*/ 2352774 h 6858000"/>
              <a:gd name="connsiteX818" fmla="*/ 6472897 w 6569477"/>
              <a:gd name="connsiteY818" fmla="*/ 2343650 h 6858000"/>
              <a:gd name="connsiteX819" fmla="*/ 6472151 w 6569477"/>
              <a:gd name="connsiteY819" fmla="*/ 2328192 h 6858000"/>
              <a:gd name="connsiteX820" fmla="*/ 6469356 w 6569477"/>
              <a:gd name="connsiteY820" fmla="*/ 2334523 h 6858000"/>
              <a:gd name="connsiteX821" fmla="*/ 6467117 w 6569477"/>
              <a:gd name="connsiteY821" fmla="*/ 2288151 h 6858000"/>
              <a:gd name="connsiteX822" fmla="*/ 6460782 w 6569477"/>
              <a:gd name="connsiteY822" fmla="*/ 2285355 h 6858000"/>
              <a:gd name="connsiteX823" fmla="*/ 6457242 w 6569477"/>
              <a:gd name="connsiteY823" fmla="*/ 2276229 h 6858000"/>
              <a:gd name="connsiteX824" fmla="*/ 6460035 w 6569477"/>
              <a:gd name="connsiteY824" fmla="*/ 2269898 h 6858000"/>
              <a:gd name="connsiteX825" fmla="*/ 6462830 w 6569477"/>
              <a:gd name="connsiteY825" fmla="*/ 2263567 h 6858000"/>
              <a:gd name="connsiteX826" fmla="*/ 6466369 w 6569477"/>
              <a:gd name="connsiteY826" fmla="*/ 2272693 h 6858000"/>
              <a:gd name="connsiteX827" fmla="*/ 6469164 w 6569477"/>
              <a:gd name="connsiteY827" fmla="*/ 2266362 h 6858000"/>
              <a:gd name="connsiteX828" fmla="*/ 6461975 w 6569477"/>
              <a:gd name="connsiteY828" fmla="*/ 2240852 h 6858000"/>
              <a:gd name="connsiteX829" fmla="*/ 6458450 w 6569477"/>
              <a:gd name="connsiteY829" fmla="*/ 2239645 h 6858000"/>
              <a:gd name="connsiteX830" fmla="*/ 6119324 w 6569477"/>
              <a:gd name="connsiteY830" fmla="*/ 1470230 h 6858000"/>
              <a:gd name="connsiteX831" fmla="*/ 6182372 w 6569477"/>
              <a:gd name="connsiteY831" fmla="*/ 1708395 h 6858000"/>
              <a:gd name="connsiteX832" fmla="*/ 6213896 w 6569477"/>
              <a:gd name="connsiteY832" fmla="*/ 1718901 h 6858000"/>
              <a:gd name="connsiteX833" fmla="*/ 6230856 w 6569477"/>
              <a:gd name="connsiteY833" fmla="*/ 1709003 h 6858000"/>
              <a:gd name="connsiteX834" fmla="*/ 6226890 w 6569477"/>
              <a:gd name="connsiteY834" fmla="*/ 1691895 h 6858000"/>
              <a:gd name="connsiteX835" fmla="*/ 6185731 w 6569477"/>
              <a:gd name="connsiteY835" fmla="*/ 1576670 h 6858000"/>
              <a:gd name="connsiteX836" fmla="*/ 6173508 w 6569477"/>
              <a:gd name="connsiteY836" fmla="*/ 1521886 h 6858000"/>
              <a:gd name="connsiteX837" fmla="*/ 6172469 w 6569477"/>
              <a:gd name="connsiteY837" fmla="*/ 1515742 h 6858000"/>
              <a:gd name="connsiteX838" fmla="*/ 6170551 w 6569477"/>
              <a:gd name="connsiteY838" fmla="*/ 1514447 h 6858000"/>
              <a:gd name="connsiteX839" fmla="*/ 6119324 w 6569477"/>
              <a:gd name="connsiteY839" fmla="*/ 1470230 h 6858000"/>
              <a:gd name="connsiteX840" fmla="*/ 6220785 w 6569477"/>
              <a:gd name="connsiteY840" fmla="*/ 1467284 h 6858000"/>
              <a:gd name="connsiteX841" fmla="*/ 6224419 w 6569477"/>
              <a:gd name="connsiteY841" fmla="*/ 1484860 h 6858000"/>
              <a:gd name="connsiteX842" fmla="*/ 6221902 w 6569477"/>
              <a:gd name="connsiteY842" fmla="*/ 1506545 h 6858000"/>
              <a:gd name="connsiteX843" fmla="*/ 6228674 w 6569477"/>
              <a:gd name="connsiteY843" fmla="*/ 1507988 h 6858000"/>
              <a:gd name="connsiteX844" fmla="*/ 6234004 w 6569477"/>
              <a:gd name="connsiteY844" fmla="*/ 1516199 h 6858000"/>
              <a:gd name="connsiteX845" fmla="*/ 6229680 w 6569477"/>
              <a:gd name="connsiteY845" fmla="*/ 1536503 h 6858000"/>
              <a:gd name="connsiteX846" fmla="*/ 6224350 w 6569477"/>
              <a:gd name="connsiteY846" fmla="*/ 1528292 h 6858000"/>
              <a:gd name="connsiteX847" fmla="*/ 6223684 w 6569477"/>
              <a:gd name="connsiteY847" fmla="*/ 1527266 h 6858000"/>
              <a:gd name="connsiteX848" fmla="*/ 6220817 w 6569477"/>
              <a:gd name="connsiteY848" fmla="*/ 1522851 h 6858000"/>
              <a:gd name="connsiteX849" fmla="*/ 6221874 w 6569477"/>
              <a:gd name="connsiteY849" fmla="*/ 1531073 h 6858000"/>
              <a:gd name="connsiteX850" fmla="*/ 6242353 w 6569477"/>
              <a:gd name="connsiteY850" fmla="*/ 1609953 h 6858000"/>
              <a:gd name="connsiteX851" fmla="*/ 6223042 w 6569477"/>
              <a:gd name="connsiteY851" fmla="*/ 1634143 h 6858000"/>
              <a:gd name="connsiteX852" fmla="*/ 6239473 w 6569477"/>
              <a:gd name="connsiteY852" fmla="*/ 1705560 h 6858000"/>
              <a:gd name="connsiteX853" fmla="*/ 6250673 w 6569477"/>
              <a:gd name="connsiteY853" fmla="*/ 1702375 h 6858000"/>
              <a:gd name="connsiteX854" fmla="*/ 6297961 w 6569477"/>
              <a:gd name="connsiteY854" fmla="*/ 1764435 h 6858000"/>
              <a:gd name="connsiteX855" fmla="*/ 6373267 w 6569477"/>
              <a:gd name="connsiteY855" fmla="*/ 2069581 h 6858000"/>
              <a:gd name="connsiteX856" fmla="*/ 6384393 w 6569477"/>
              <a:gd name="connsiteY856" fmla="*/ 2122429 h 6858000"/>
              <a:gd name="connsiteX857" fmla="*/ 6393144 w 6569477"/>
              <a:gd name="connsiteY857" fmla="*/ 2124321 h 6858000"/>
              <a:gd name="connsiteX858" fmla="*/ 6418298 w 6569477"/>
              <a:gd name="connsiteY858" fmla="*/ 2175842 h 6858000"/>
              <a:gd name="connsiteX859" fmla="*/ 6419599 w 6569477"/>
              <a:gd name="connsiteY859" fmla="*/ 2138595 h 6858000"/>
              <a:gd name="connsiteX860" fmla="*/ 6401898 w 6569477"/>
              <a:gd name="connsiteY860" fmla="*/ 2092964 h 6858000"/>
              <a:gd name="connsiteX861" fmla="*/ 6319338 w 6569477"/>
              <a:gd name="connsiteY861" fmla="*/ 1731284 h 6858000"/>
              <a:gd name="connsiteX862" fmla="*/ 6294555 w 6569477"/>
              <a:gd name="connsiteY862" fmla="*/ 1667400 h 6858000"/>
              <a:gd name="connsiteX863" fmla="*/ 6274614 w 6569477"/>
              <a:gd name="connsiteY863" fmla="*/ 1575398 h 6858000"/>
              <a:gd name="connsiteX864" fmla="*/ 6261945 w 6569477"/>
              <a:gd name="connsiteY864" fmla="*/ 1569807 h 6858000"/>
              <a:gd name="connsiteX865" fmla="*/ 6227264 w 6569477"/>
              <a:gd name="connsiteY865" fmla="*/ 1485482 h 6858000"/>
              <a:gd name="connsiteX866" fmla="*/ 6163232 w 6569477"/>
              <a:gd name="connsiteY866" fmla="*/ 1291657 h 6858000"/>
              <a:gd name="connsiteX867" fmla="*/ 6169423 w 6569477"/>
              <a:gd name="connsiteY867" fmla="*/ 1308672 h 6858000"/>
              <a:gd name="connsiteX868" fmla="*/ 6164862 w 6569477"/>
              <a:gd name="connsiteY868" fmla="*/ 1292485 h 6858000"/>
              <a:gd name="connsiteX869" fmla="*/ 4999747 w 6569477"/>
              <a:gd name="connsiteY869" fmla="*/ 1084964 h 6858000"/>
              <a:gd name="connsiteX870" fmla="*/ 5004170 w 6569477"/>
              <a:gd name="connsiteY870" fmla="*/ 1092826 h 6858000"/>
              <a:gd name="connsiteX871" fmla="*/ 5000801 w 6569477"/>
              <a:gd name="connsiteY871" fmla="*/ 1092344 h 6858000"/>
              <a:gd name="connsiteX872" fmla="*/ 4999747 w 6569477"/>
              <a:gd name="connsiteY872" fmla="*/ 1084964 h 6858000"/>
              <a:gd name="connsiteX873" fmla="*/ 4933923 w 6569477"/>
              <a:gd name="connsiteY873" fmla="*/ 1003153 h 6858000"/>
              <a:gd name="connsiteX874" fmla="*/ 4947450 w 6569477"/>
              <a:gd name="connsiteY874" fmla="*/ 1028780 h 6858000"/>
              <a:gd name="connsiteX875" fmla="*/ 4940697 w 6569477"/>
              <a:gd name="connsiteY875" fmla="*/ 1009043 h 6858000"/>
              <a:gd name="connsiteX876" fmla="*/ 4932262 w 6569477"/>
              <a:gd name="connsiteY876" fmla="*/ 644497 h 6858000"/>
              <a:gd name="connsiteX877" fmla="*/ 4940697 w 6569477"/>
              <a:gd name="connsiteY877" fmla="*/ 654745 h 6858000"/>
              <a:gd name="connsiteX878" fmla="*/ 4932262 w 6569477"/>
              <a:gd name="connsiteY878" fmla="*/ 646309 h 6858000"/>
              <a:gd name="connsiteX879" fmla="*/ 5581482 w 6569477"/>
              <a:gd name="connsiteY879" fmla="*/ 244629 h 6858000"/>
              <a:gd name="connsiteX880" fmla="*/ 5577991 w 6569477"/>
              <a:gd name="connsiteY880" fmla="*/ 250629 h 6858000"/>
              <a:gd name="connsiteX881" fmla="*/ 5577495 w 6569477"/>
              <a:gd name="connsiteY881" fmla="*/ 252297 h 6858000"/>
              <a:gd name="connsiteX882" fmla="*/ 5647778 w 6569477"/>
              <a:gd name="connsiteY882" fmla="*/ 373537 h 6858000"/>
              <a:gd name="connsiteX883" fmla="*/ 5709512 w 6569477"/>
              <a:gd name="connsiteY883" fmla="*/ 510569 h 6858000"/>
              <a:gd name="connsiteX884" fmla="*/ 5951197 w 6569477"/>
              <a:gd name="connsiteY884" fmla="*/ 1025425 h 6858000"/>
              <a:gd name="connsiteX885" fmla="*/ 5942878 w 6569477"/>
              <a:gd name="connsiteY885" fmla="*/ 913784 h 6858000"/>
              <a:gd name="connsiteX886" fmla="*/ 5930115 w 6569477"/>
              <a:gd name="connsiteY886" fmla="*/ 859785 h 6858000"/>
              <a:gd name="connsiteX887" fmla="*/ 5902782 w 6569477"/>
              <a:gd name="connsiteY887" fmla="*/ 807112 h 6858000"/>
              <a:gd name="connsiteX888" fmla="*/ 5831966 w 6569477"/>
              <a:gd name="connsiteY888" fmla="*/ 645218 h 6858000"/>
              <a:gd name="connsiteX889" fmla="*/ 5794655 w 6569477"/>
              <a:gd name="connsiteY889" fmla="*/ 587744 h 6858000"/>
              <a:gd name="connsiteX890" fmla="*/ 5756339 w 6569477"/>
              <a:gd name="connsiteY890" fmla="*/ 501756 h 6858000"/>
              <a:gd name="connsiteX891" fmla="*/ 5742795 w 6569477"/>
              <a:gd name="connsiteY891" fmla="*/ 498872 h 6858000"/>
              <a:gd name="connsiteX892" fmla="*/ 5657513 w 6569477"/>
              <a:gd name="connsiteY892" fmla="*/ 367504 h 6858000"/>
              <a:gd name="connsiteX893" fmla="*/ 5591104 w 6569477"/>
              <a:gd name="connsiteY893" fmla="*/ 247231 h 6858000"/>
              <a:gd name="connsiteX894" fmla="*/ 5581482 w 6569477"/>
              <a:gd name="connsiteY894" fmla="*/ 244629 h 6858000"/>
              <a:gd name="connsiteX895" fmla="*/ 4684964 w 6569477"/>
              <a:gd name="connsiteY895" fmla="*/ 0 h 6858000"/>
              <a:gd name="connsiteX896" fmla="*/ 5380578 w 6569477"/>
              <a:gd name="connsiteY896" fmla="*/ 0 h 6858000"/>
              <a:gd name="connsiteX897" fmla="*/ 5478611 w 6569477"/>
              <a:gd name="connsiteY897" fmla="*/ 117479 h 6858000"/>
              <a:gd name="connsiteX898" fmla="*/ 5500013 w 6569477"/>
              <a:gd name="connsiteY898" fmla="*/ 146283 h 6858000"/>
              <a:gd name="connsiteX899" fmla="*/ 5500055 w 6569477"/>
              <a:gd name="connsiteY899" fmla="*/ 142937 h 6858000"/>
              <a:gd name="connsiteX900" fmla="*/ 5534919 w 6569477"/>
              <a:gd name="connsiteY900" fmla="*/ 178662 h 6858000"/>
              <a:gd name="connsiteX901" fmla="*/ 5448194 w 6569477"/>
              <a:gd name="connsiteY901" fmla="*/ 54062 h 6858000"/>
              <a:gd name="connsiteX902" fmla="*/ 5412460 w 6569477"/>
              <a:gd name="connsiteY902" fmla="*/ 0 h 6858000"/>
              <a:gd name="connsiteX903" fmla="*/ 5476134 w 6569477"/>
              <a:gd name="connsiteY903" fmla="*/ 0 h 6858000"/>
              <a:gd name="connsiteX904" fmla="*/ 5485373 w 6569477"/>
              <a:gd name="connsiteY904" fmla="*/ 12455 h 6858000"/>
              <a:gd name="connsiteX905" fmla="*/ 5571665 w 6569477"/>
              <a:gd name="connsiteY905" fmla="*/ 130771 h 6858000"/>
              <a:gd name="connsiteX906" fmla="*/ 5619902 w 6569477"/>
              <a:gd name="connsiteY906" fmla="*/ 208686 h 6858000"/>
              <a:gd name="connsiteX907" fmla="*/ 5662149 w 6569477"/>
              <a:gd name="connsiteY907" fmla="*/ 253738 h 6858000"/>
              <a:gd name="connsiteX908" fmla="*/ 5686327 w 6569477"/>
              <a:gd name="connsiteY908" fmla="*/ 295355 h 6858000"/>
              <a:gd name="connsiteX909" fmla="*/ 5686913 w 6569477"/>
              <a:gd name="connsiteY909" fmla="*/ 295939 h 6858000"/>
              <a:gd name="connsiteX910" fmla="*/ 5696157 w 6569477"/>
              <a:gd name="connsiteY910" fmla="*/ 311903 h 6858000"/>
              <a:gd name="connsiteX911" fmla="*/ 5731531 w 6569477"/>
              <a:gd name="connsiteY911" fmla="*/ 366614 h 6858000"/>
              <a:gd name="connsiteX912" fmla="*/ 5812509 w 6569477"/>
              <a:gd name="connsiteY912" fmla="*/ 478933 h 6858000"/>
              <a:gd name="connsiteX913" fmla="*/ 5815302 w 6569477"/>
              <a:gd name="connsiteY913" fmla="*/ 472602 h 6858000"/>
              <a:gd name="connsiteX914" fmla="*/ 5814555 w 6569477"/>
              <a:gd name="connsiteY914" fmla="*/ 457145 h 6858000"/>
              <a:gd name="connsiteX915" fmla="*/ 5817860 w 6569477"/>
              <a:gd name="connsiteY915" fmla="*/ 460147 h 6858000"/>
              <a:gd name="connsiteX916" fmla="*/ 5827972 w 6569477"/>
              <a:gd name="connsiteY916" fmla="*/ 478193 h 6858000"/>
              <a:gd name="connsiteX917" fmla="*/ 5830766 w 6569477"/>
              <a:gd name="connsiteY917" fmla="*/ 471862 h 6858000"/>
              <a:gd name="connsiteX918" fmla="*/ 5817860 w 6569477"/>
              <a:gd name="connsiteY918" fmla="*/ 460147 h 6858000"/>
              <a:gd name="connsiteX919" fmla="*/ 5763946 w 6569477"/>
              <a:gd name="connsiteY919" fmla="*/ 363899 h 6858000"/>
              <a:gd name="connsiteX920" fmla="*/ 5712077 w 6569477"/>
              <a:gd name="connsiteY920" fmla="*/ 260643 h 6858000"/>
              <a:gd name="connsiteX921" fmla="*/ 5647795 w 6569477"/>
              <a:gd name="connsiteY921" fmla="*/ 149075 h 6858000"/>
              <a:gd name="connsiteX922" fmla="*/ 5750084 w 6569477"/>
              <a:gd name="connsiteY922" fmla="*/ 277415 h 6858000"/>
              <a:gd name="connsiteX923" fmla="*/ 5737415 w 6569477"/>
              <a:gd name="connsiteY923" fmla="*/ 271824 h 6858000"/>
              <a:gd name="connsiteX924" fmla="*/ 5780454 w 6569477"/>
              <a:gd name="connsiteY924" fmla="*/ 328637 h 6858000"/>
              <a:gd name="connsiteX925" fmla="*/ 5784739 w 6569477"/>
              <a:gd name="connsiteY925" fmla="*/ 353221 h 6858000"/>
              <a:gd name="connsiteX926" fmla="*/ 5865230 w 6569477"/>
              <a:gd name="connsiteY926" fmla="*/ 479507 h 6858000"/>
              <a:gd name="connsiteX927" fmla="*/ 5891313 w 6569477"/>
              <a:gd name="connsiteY927" fmla="*/ 506145 h 6858000"/>
              <a:gd name="connsiteX928" fmla="*/ 6056025 w 6569477"/>
              <a:gd name="connsiteY928" fmla="*/ 836005 h 6858000"/>
              <a:gd name="connsiteX929" fmla="*/ 6104098 w 6569477"/>
              <a:gd name="connsiteY929" fmla="*/ 932857 h 6858000"/>
              <a:gd name="connsiteX930" fmla="*/ 6138008 w 6569477"/>
              <a:gd name="connsiteY930" fmla="*/ 993205 h 6858000"/>
              <a:gd name="connsiteX931" fmla="*/ 6123293 w 6569477"/>
              <a:gd name="connsiteY931" fmla="*/ 1009405 h 6858000"/>
              <a:gd name="connsiteX932" fmla="*/ 6012986 w 6569477"/>
              <a:gd name="connsiteY932" fmla="*/ 779192 h 6858000"/>
              <a:gd name="connsiteX933" fmla="*/ 6006652 w 6569477"/>
              <a:gd name="connsiteY933" fmla="*/ 776396 h 6858000"/>
              <a:gd name="connsiteX934" fmla="*/ 6010193 w 6569477"/>
              <a:gd name="connsiteY934" fmla="*/ 785523 h 6858000"/>
              <a:gd name="connsiteX935" fmla="*/ 6014480 w 6569477"/>
              <a:gd name="connsiteY935" fmla="*/ 810107 h 6858000"/>
              <a:gd name="connsiteX936" fmla="*/ 6004788 w 6569477"/>
              <a:gd name="connsiteY936" fmla="*/ 798404 h 6858000"/>
              <a:gd name="connsiteX937" fmla="*/ 6001064 w 6569477"/>
              <a:gd name="connsiteY937" fmla="*/ 789058 h 6858000"/>
              <a:gd name="connsiteX938" fmla="*/ 6004605 w 6569477"/>
              <a:gd name="connsiteY938" fmla="*/ 798185 h 6858000"/>
              <a:gd name="connsiteX939" fmla="*/ 6004788 w 6569477"/>
              <a:gd name="connsiteY939" fmla="*/ 798404 h 6858000"/>
              <a:gd name="connsiteX940" fmla="*/ 6051771 w 6569477"/>
              <a:gd name="connsiteY940" fmla="*/ 916385 h 6858000"/>
              <a:gd name="connsiteX941" fmla="*/ 6109323 w 6569477"/>
              <a:gd name="connsiteY941" fmla="*/ 1041059 h 6858000"/>
              <a:gd name="connsiteX942" fmla="*/ 6218330 w 6569477"/>
              <a:gd name="connsiteY942" fmla="*/ 1308516 h 6858000"/>
              <a:gd name="connsiteX943" fmla="*/ 6248699 w 6569477"/>
              <a:gd name="connsiteY943" fmla="*/ 1359737 h 6858000"/>
              <a:gd name="connsiteX944" fmla="*/ 6317460 w 6569477"/>
              <a:gd name="connsiteY944" fmla="*/ 1564049 h 6858000"/>
              <a:gd name="connsiteX945" fmla="*/ 6327364 w 6569477"/>
              <a:gd name="connsiteY945" fmla="*/ 1565758 h 6858000"/>
              <a:gd name="connsiteX946" fmla="*/ 6405224 w 6569477"/>
              <a:gd name="connsiteY946" fmla="*/ 1840478 h 6858000"/>
              <a:gd name="connsiteX947" fmla="*/ 6402944 w 6569477"/>
              <a:gd name="connsiteY947" fmla="*/ 1841928 h 6858000"/>
              <a:gd name="connsiteX948" fmla="*/ 6401876 w 6569477"/>
              <a:gd name="connsiteY948" fmla="*/ 1835782 h 6858000"/>
              <a:gd name="connsiteX949" fmla="*/ 6399693 w 6569477"/>
              <a:gd name="connsiteY949" fmla="*/ 1834088 h 6858000"/>
              <a:gd name="connsiteX950" fmla="*/ 6398335 w 6569477"/>
              <a:gd name="connsiteY950" fmla="*/ 1826656 h 6858000"/>
              <a:gd name="connsiteX951" fmla="*/ 6399057 w 6569477"/>
              <a:gd name="connsiteY951" fmla="*/ 1833594 h 6858000"/>
              <a:gd name="connsiteX952" fmla="*/ 6399693 w 6569477"/>
              <a:gd name="connsiteY952" fmla="*/ 1834088 h 6858000"/>
              <a:gd name="connsiteX953" fmla="*/ 6403601 w 6569477"/>
              <a:gd name="connsiteY953" fmla="*/ 1855454 h 6858000"/>
              <a:gd name="connsiteX954" fmla="*/ 6404114 w 6569477"/>
              <a:gd name="connsiteY954" fmla="*/ 1882153 h 6858000"/>
              <a:gd name="connsiteX955" fmla="*/ 6473067 w 6569477"/>
              <a:gd name="connsiteY955" fmla="*/ 2154626 h 6858000"/>
              <a:gd name="connsiteX956" fmla="*/ 6483134 w 6569477"/>
              <a:gd name="connsiteY956" fmla="*/ 2234707 h 6858000"/>
              <a:gd name="connsiteX957" fmla="*/ 6520415 w 6569477"/>
              <a:gd name="connsiteY957" fmla="*/ 2493203 h 6858000"/>
              <a:gd name="connsiteX958" fmla="*/ 6531980 w 6569477"/>
              <a:gd name="connsiteY958" fmla="*/ 2633394 h 6858000"/>
              <a:gd name="connsiteX959" fmla="*/ 6527593 w 6569477"/>
              <a:gd name="connsiteY959" fmla="*/ 2646575 h 6858000"/>
              <a:gd name="connsiteX960" fmla="*/ 6529126 w 6569477"/>
              <a:gd name="connsiteY960" fmla="*/ 2655889 h 6858000"/>
              <a:gd name="connsiteX961" fmla="*/ 6530629 w 6569477"/>
              <a:gd name="connsiteY961" fmla="*/ 2656552 h 6858000"/>
              <a:gd name="connsiteX962" fmla="*/ 6531421 w 6569477"/>
              <a:gd name="connsiteY962" fmla="*/ 2656903 h 6858000"/>
              <a:gd name="connsiteX963" fmla="*/ 6534962 w 6569477"/>
              <a:gd name="connsiteY963" fmla="*/ 2666028 h 6858000"/>
              <a:gd name="connsiteX964" fmla="*/ 6531926 w 6569477"/>
              <a:gd name="connsiteY964" fmla="*/ 2672908 h 6858000"/>
              <a:gd name="connsiteX965" fmla="*/ 6533706 w 6569477"/>
              <a:gd name="connsiteY965" fmla="*/ 2683731 h 6858000"/>
              <a:gd name="connsiteX966" fmla="*/ 6528462 w 6569477"/>
              <a:gd name="connsiteY966" fmla="*/ 2680756 h 6858000"/>
              <a:gd name="connsiteX967" fmla="*/ 6526580 w 6569477"/>
              <a:gd name="connsiteY967" fmla="*/ 2685022 h 6858000"/>
              <a:gd name="connsiteX968" fmla="*/ 6526136 w 6569477"/>
              <a:gd name="connsiteY968" fmla="*/ 2683881 h 6858000"/>
              <a:gd name="connsiteX969" fmla="*/ 6524812 w 6569477"/>
              <a:gd name="connsiteY969" fmla="*/ 2680466 h 6858000"/>
              <a:gd name="connsiteX970" fmla="*/ 6524804 w 6569477"/>
              <a:gd name="connsiteY970" fmla="*/ 2684545 h 6858000"/>
              <a:gd name="connsiteX971" fmla="*/ 6538236 w 6569477"/>
              <a:gd name="connsiteY971" fmla="*/ 2743109 h 6858000"/>
              <a:gd name="connsiteX972" fmla="*/ 6531185 w 6569477"/>
              <a:gd name="connsiteY972" fmla="*/ 2767044 h 6858000"/>
              <a:gd name="connsiteX973" fmla="*/ 6547385 w 6569477"/>
              <a:gd name="connsiteY973" fmla="*/ 2915923 h 6858000"/>
              <a:gd name="connsiteX974" fmla="*/ 6558964 w 6569477"/>
              <a:gd name="connsiteY974" fmla="*/ 2951360 h 6858000"/>
              <a:gd name="connsiteX975" fmla="*/ 6560463 w 6569477"/>
              <a:gd name="connsiteY975" fmla="*/ 3320054 h 6858000"/>
              <a:gd name="connsiteX976" fmla="*/ 6560643 w 6569477"/>
              <a:gd name="connsiteY976" fmla="*/ 3428182 h 6858000"/>
              <a:gd name="connsiteX977" fmla="*/ 6564303 w 6569477"/>
              <a:gd name="connsiteY977" fmla="*/ 3497307 h 6858000"/>
              <a:gd name="connsiteX978" fmla="*/ 6543934 w 6569477"/>
              <a:gd name="connsiteY978" fmla="*/ 3505308 h 6858000"/>
              <a:gd name="connsiteX979" fmla="*/ 6547053 w 6569477"/>
              <a:gd name="connsiteY979" fmla="*/ 3250053 h 6858000"/>
              <a:gd name="connsiteX980" fmla="*/ 6542614 w 6569477"/>
              <a:gd name="connsiteY980" fmla="*/ 3244740 h 6858000"/>
              <a:gd name="connsiteX981" fmla="*/ 6541744 w 6569477"/>
              <a:gd name="connsiteY981" fmla="*/ 3254490 h 6858000"/>
              <a:gd name="connsiteX982" fmla="*/ 6534694 w 6569477"/>
              <a:gd name="connsiteY982" fmla="*/ 3278429 h 6858000"/>
              <a:gd name="connsiteX983" fmla="*/ 6531190 w 6569477"/>
              <a:gd name="connsiteY983" fmla="*/ 3263643 h 6858000"/>
              <a:gd name="connsiteX984" fmla="*/ 6531994 w 6569477"/>
              <a:gd name="connsiteY984" fmla="*/ 3253615 h 6858000"/>
              <a:gd name="connsiteX985" fmla="*/ 6531124 w 6569477"/>
              <a:gd name="connsiteY985" fmla="*/ 3263366 h 6858000"/>
              <a:gd name="connsiteX986" fmla="*/ 6531190 w 6569477"/>
              <a:gd name="connsiteY986" fmla="*/ 3263643 h 6858000"/>
              <a:gd name="connsiteX987" fmla="*/ 6521033 w 6569477"/>
              <a:gd name="connsiteY987" fmla="*/ 3390229 h 6858000"/>
              <a:gd name="connsiteX988" fmla="*/ 6517384 w 6569477"/>
              <a:gd name="connsiteY988" fmla="*/ 3527497 h 6858000"/>
              <a:gd name="connsiteX989" fmla="*/ 6496595 w 6569477"/>
              <a:gd name="connsiteY989" fmla="*/ 3815563 h 6858000"/>
              <a:gd name="connsiteX990" fmla="*/ 6501124 w 6569477"/>
              <a:gd name="connsiteY990" fmla="*/ 3874940 h 6858000"/>
              <a:gd name="connsiteX991" fmla="*/ 6472234 w 6569477"/>
              <a:gd name="connsiteY991" fmla="*/ 4088567 h 6858000"/>
              <a:gd name="connsiteX992" fmla="*/ 6480357 w 6569477"/>
              <a:gd name="connsiteY992" fmla="*/ 4094487 h 6858000"/>
              <a:gd name="connsiteX993" fmla="*/ 6428427 w 6569477"/>
              <a:gd name="connsiteY993" fmla="*/ 4375267 h 6858000"/>
              <a:gd name="connsiteX994" fmla="*/ 6425741 w 6569477"/>
              <a:gd name="connsiteY994" fmla="*/ 4375556 h 6858000"/>
              <a:gd name="connsiteX995" fmla="*/ 6427506 w 6569477"/>
              <a:gd name="connsiteY995" fmla="*/ 4369573 h 6858000"/>
              <a:gd name="connsiteX996" fmla="*/ 6426300 w 6569477"/>
              <a:gd name="connsiteY996" fmla="*/ 4367087 h 6858000"/>
              <a:gd name="connsiteX997" fmla="*/ 6428376 w 6569477"/>
              <a:gd name="connsiteY997" fmla="*/ 4359822 h 6858000"/>
              <a:gd name="connsiteX998" fmla="*/ 6425949 w 6569477"/>
              <a:gd name="connsiteY998" fmla="*/ 4366362 h 6858000"/>
              <a:gd name="connsiteX999" fmla="*/ 6426300 w 6569477"/>
              <a:gd name="connsiteY999" fmla="*/ 4367087 h 6858000"/>
              <a:gd name="connsiteX1000" fmla="*/ 6420336 w 6569477"/>
              <a:gd name="connsiteY1000" fmla="*/ 4387972 h 6858000"/>
              <a:gd name="connsiteX1001" fmla="*/ 6408966 w 6569477"/>
              <a:gd name="connsiteY1001" fmla="*/ 4412135 h 6858000"/>
              <a:gd name="connsiteX1002" fmla="*/ 6350047 w 6569477"/>
              <a:gd name="connsiteY1002" fmla="*/ 4686953 h 6858000"/>
              <a:gd name="connsiteX1003" fmla="*/ 6323588 w 6569477"/>
              <a:gd name="connsiteY1003" fmla="*/ 4763203 h 6858000"/>
              <a:gd name="connsiteX1004" fmla="*/ 6242470 w 6569477"/>
              <a:gd name="connsiteY1004" fmla="*/ 5011457 h 6858000"/>
              <a:gd name="connsiteX1005" fmla="*/ 6206632 w 6569477"/>
              <a:gd name="connsiteY1005" fmla="*/ 5110210 h 6858000"/>
              <a:gd name="connsiteX1006" fmla="*/ 6191507 w 6569477"/>
              <a:gd name="connsiteY1006" fmla="*/ 5140673 h 6858000"/>
              <a:gd name="connsiteX1007" fmla="*/ 6172300 w 6569477"/>
              <a:gd name="connsiteY1007" fmla="*/ 5199455 h 6858000"/>
              <a:gd name="connsiteX1008" fmla="*/ 6156345 w 6569477"/>
              <a:gd name="connsiteY1008" fmla="*/ 5277115 h 6858000"/>
              <a:gd name="connsiteX1009" fmla="*/ 6059140 w 6569477"/>
              <a:gd name="connsiteY1009" fmla="*/ 5529842 h 6858000"/>
              <a:gd name="connsiteX1010" fmla="*/ 6065922 w 6569477"/>
              <a:gd name="connsiteY1010" fmla="*/ 5528472 h 6858000"/>
              <a:gd name="connsiteX1011" fmla="*/ 6078119 w 6569477"/>
              <a:gd name="connsiteY1011" fmla="*/ 5518945 h 6858000"/>
              <a:gd name="connsiteX1012" fmla="*/ 6077573 w 6569477"/>
              <a:gd name="connsiteY1012" fmla="*/ 5523376 h 6858000"/>
              <a:gd name="connsiteX1013" fmla="*/ 6068664 w 6569477"/>
              <a:gd name="connsiteY1013" fmla="*/ 5542046 h 6858000"/>
              <a:gd name="connsiteX1014" fmla="*/ 6075448 w 6569477"/>
              <a:gd name="connsiteY1014" fmla="*/ 5540675 h 6858000"/>
              <a:gd name="connsiteX1015" fmla="*/ 6077573 w 6569477"/>
              <a:gd name="connsiteY1015" fmla="*/ 5523376 h 6858000"/>
              <a:gd name="connsiteX1016" fmla="*/ 6125089 w 6569477"/>
              <a:gd name="connsiteY1016" fmla="*/ 5423814 h 6858000"/>
              <a:gd name="connsiteX1017" fmla="*/ 6179507 w 6569477"/>
              <a:gd name="connsiteY1017" fmla="*/ 5321879 h 6858000"/>
              <a:gd name="connsiteX1018" fmla="*/ 6233557 w 6569477"/>
              <a:gd name="connsiteY1018" fmla="*/ 5205010 h 6858000"/>
              <a:gd name="connsiteX1019" fmla="*/ 6187733 w 6569477"/>
              <a:gd name="connsiteY1019" fmla="*/ 5362599 h 6858000"/>
              <a:gd name="connsiteX1020" fmla="*/ 6184992 w 6569477"/>
              <a:gd name="connsiteY1020" fmla="*/ 5349026 h 6858000"/>
              <a:gd name="connsiteX1021" fmla="*/ 6163414 w 6569477"/>
              <a:gd name="connsiteY1021" fmla="*/ 5416956 h 6858000"/>
              <a:gd name="connsiteX1022" fmla="*/ 6145805 w 6569477"/>
              <a:gd name="connsiteY1022" fmla="*/ 5434638 h 6858000"/>
              <a:gd name="connsiteX1023" fmla="*/ 6089085 w 6569477"/>
              <a:gd name="connsiteY1023" fmla="*/ 5573237 h 6858000"/>
              <a:gd name="connsiteX1024" fmla="*/ 6082373 w 6569477"/>
              <a:gd name="connsiteY1024" fmla="*/ 5609909 h 6858000"/>
              <a:gd name="connsiteX1025" fmla="*/ 5907955 w 6569477"/>
              <a:gd name="connsiteY1025" fmla="*/ 5934742 h 6858000"/>
              <a:gd name="connsiteX1026" fmla="*/ 5856575 w 6569477"/>
              <a:gd name="connsiteY1026" fmla="*/ 6029882 h 6858000"/>
              <a:gd name="connsiteX1027" fmla="*/ 5826843 w 6569477"/>
              <a:gd name="connsiteY1027" fmla="*/ 6092393 h 6858000"/>
              <a:gd name="connsiteX1028" fmla="*/ 5805124 w 6569477"/>
              <a:gd name="connsiteY1028" fmla="*/ 6089719 h 6858000"/>
              <a:gd name="connsiteX1029" fmla="*/ 5929533 w 6569477"/>
              <a:gd name="connsiteY1029" fmla="*/ 5866812 h 6858000"/>
              <a:gd name="connsiteX1030" fmla="*/ 5928163 w 6569477"/>
              <a:gd name="connsiteY1030" fmla="*/ 5860025 h 6858000"/>
              <a:gd name="connsiteX1031" fmla="*/ 5922749 w 6569477"/>
              <a:gd name="connsiteY1031" fmla="*/ 5868182 h 6858000"/>
              <a:gd name="connsiteX1032" fmla="*/ 5905143 w 6569477"/>
              <a:gd name="connsiteY1032" fmla="*/ 5885866 h 6858000"/>
              <a:gd name="connsiteX1033" fmla="*/ 5909110 w 6569477"/>
              <a:gd name="connsiteY1033" fmla="*/ 5871199 h 6858000"/>
              <a:gd name="connsiteX1034" fmla="*/ 5914596 w 6569477"/>
              <a:gd name="connsiteY1034" fmla="*/ 5862765 h 6858000"/>
              <a:gd name="connsiteX1035" fmla="*/ 5909184 w 6569477"/>
              <a:gd name="connsiteY1035" fmla="*/ 5870922 h 6858000"/>
              <a:gd name="connsiteX1036" fmla="*/ 5909110 w 6569477"/>
              <a:gd name="connsiteY1036" fmla="*/ 5871199 h 6858000"/>
              <a:gd name="connsiteX1037" fmla="*/ 5839843 w 6569477"/>
              <a:gd name="connsiteY1037" fmla="*/ 5977637 h 6858000"/>
              <a:gd name="connsiteX1038" fmla="*/ 5771208 w 6569477"/>
              <a:gd name="connsiteY1038" fmla="*/ 6096571 h 6858000"/>
              <a:gd name="connsiteX1039" fmla="*/ 5615626 w 6569477"/>
              <a:gd name="connsiteY1039" fmla="*/ 6339899 h 6858000"/>
              <a:gd name="connsiteX1040" fmla="*/ 5591306 w 6569477"/>
              <a:gd name="connsiteY1040" fmla="*/ 6394255 h 6858000"/>
              <a:gd name="connsiteX1041" fmla="*/ 5464086 w 6569477"/>
              <a:gd name="connsiteY1041" fmla="*/ 6568285 h 6858000"/>
              <a:gd name="connsiteX1042" fmla="*/ 5468405 w 6569477"/>
              <a:gd name="connsiteY1042" fmla="*/ 6577359 h 6858000"/>
              <a:gd name="connsiteX1043" fmla="*/ 5288922 w 6569477"/>
              <a:gd name="connsiteY1043" fmla="*/ 6799441 h 6858000"/>
              <a:gd name="connsiteX1044" fmla="*/ 5286422 w 6569477"/>
              <a:gd name="connsiteY1044" fmla="*/ 6798415 h 6858000"/>
              <a:gd name="connsiteX1045" fmla="*/ 5290826 w 6569477"/>
              <a:gd name="connsiteY1045" fmla="*/ 6793995 h 6858000"/>
              <a:gd name="connsiteX1046" fmla="*/ 5290950 w 6569477"/>
              <a:gd name="connsiteY1046" fmla="*/ 6791235 h 6858000"/>
              <a:gd name="connsiteX1047" fmla="*/ 5296238 w 6569477"/>
              <a:gd name="connsiteY1047" fmla="*/ 6785838 h 6858000"/>
              <a:gd name="connsiteX1048" fmla="*/ 5290987 w 6569477"/>
              <a:gd name="connsiteY1048" fmla="*/ 6790431 h 6858000"/>
              <a:gd name="connsiteX1049" fmla="*/ 5290950 w 6569477"/>
              <a:gd name="connsiteY1049" fmla="*/ 6791235 h 6858000"/>
              <a:gd name="connsiteX1050" fmla="*/ 5275753 w 6569477"/>
              <a:gd name="connsiteY1050" fmla="*/ 6806752 h 6858000"/>
              <a:gd name="connsiteX1051" fmla="*/ 5254239 w 6569477"/>
              <a:gd name="connsiteY1051" fmla="*/ 6822575 h 6858000"/>
              <a:gd name="connsiteX1052" fmla="*/ 5225321 w 6569477"/>
              <a:gd name="connsiteY1052" fmla="*/ 6858000 h 6858000"/>
              <a:gd name="connsiteX1053" fmla="*/ 5157501 w 6569477"/>
              <a:gd name="connsiteY1053" fmla="*/ 6858000 h 6858000"/>
              <a:gd name="connsiteX1054" fmla="*/ 5208211 w 6569477"/>
              <a:gd name="connsiteY1054" fmla="*/ 6795673 h 6858000"/>
              <a:gd name="connsiteX1055" fmla="*/ 5328568 w 6569477"/>
              <a:gd name="connsiteY1055" fmla="*/ 6666293 h 6858000"/>
              <a:gd name="connsiteX1056" fmla="*/ 5366453 w 6569477"/>
              <a:gd name="connsiteY1056" fmla="*/ 6609197 h 6858000"/>
              <a:gd name="connsiteX1057" fmla="*/ 5430099 w 6569477"/>
              <a:gd name="connsiteY1057" fmla="*/ 6539833 h 6858000"/>
              <a:gd name="connsiteX1058" fmla="*/ 5427358 w 6569477"/>
              <a:gd name="connsiteY1058" fmla="*/ 6526259 h 6858000"/>
              <a:gd name="connsiteX1059" fmla="*/ 5513952 w 6569477"/>
              <a:gd name="connsiteY1059" fmla="*/ 6395753 h 6858000"/>
              <a:gd name="connsiteX1060" fmla="*/ 5597877 w 6569477"/>
              <a:gd name="connsiteY1060" fmla="*/ 6286977 h 6858000"/>
              <a:gd name="connsiteX1061" fmla="*/ 5589542 w 6569477"/>
              <a:gd name="connsiteY1061" fmla="*/ 6276299 h 6858000"/>
              <a:gd name="connsiteX1062" fmla="*/ 5579347 w 6569477"/>
              <a:gd name="connsiteY1062" fmla="*/ 6278801 h 6858000"/>
              <a:gd name="connsiteX1063" fmla="*/ 5572013 w 6569477"/>
              <a:gd name="connsiteY1063" fmla="*/ 6278854 h 6858000"/>
              <a:gd name="connsiteX1064" fmla="*/ 5561199 w 6569477"/>
              <a:gd name="connsiteY1064" fmla="*/ 6297181 h 6858000"/>
              <a:gd name="connsiteX1065" fmla="*/ 5561199 w 6569477"/>
              <a:gd name="connsiteY1065" fmla="*/ 6283333 h 6858000"/>
              <a:gd name="connsiteX1066" fmla="*/ 5526598 w 6569477"/>
              <a:gd name="connsiteY1066" fmla="*/ 6345645 h 6858000"/>
              <a:gd name="connsiteX1067" fmla="*/ 5505837 w 6569477"/>
              <a:gd name="connsiteY1067" fmla="*/ 6359491 h 6858000"/>
              <a:gd name="connsiteX1068" fmla="*/ 5422797 w 6569477"/>
              <a:gd name="connsiteY1068" fmla="*/ 6484116 h 6858000"/>
              <a:gd name="connsiteX1069" fmla="*/ 5408957 w 6569477"/>
              <a:gd name="connsiteY1069" fmla="*/ 6518733 h 6858000"/>
              <a:gd name="connsiteX1070" fmla="*/ 5173676 w 6569477"/>
              <a:gd name="connsiteY1070" fmla="*/ 6802601 h 6858000"/>
              <a:gd name="connsiteX1071" fmla="*/ 5153132 w 6569477"/>
              <a:gd name="connsiteY1071" fmla="*/ 6832134 h 6858000"/>
              <a:gd name="connsiteX1072" fmla="*/ 5136638 w 6569477"/>
              <a:gd name="connsiteY1072" fmla="*/ 6858000 h 6858000"/>
              <a:gd name="connsiteX1073" fmla="*/ 5106051 w 6569477"/>
              <a:gd name="connsiteY1073" fmla="*/ 6858000 h 6858000"/>
              <a:gd name="connsiteX1074" fmla="*/ 5127832 w 6569477"/>
              <a:gd name="connsiteY1074" fmla="*/ 6832026 h 6858000"/>
              <a:gd name="connsiteX1075" fmla="*/ 5208277 w 6569477"/>
              <a:gd name="connsiteY1075" fmla="*/ 6740288 h 6858000"/>
              <a:gd name="connsiteX1076" fmla="*/ 5208277 w 6569477"/>
              <a:gd name="connsiteY1076" fmla="*/ 6733364 h 6858000"/>
              <a:gd name="connsiteX1077" fmla="*/ 5201357 w 6569477"/>
              <a:gd name="connsiteY1077" fmla="*/ 6740288 h 6858000"/>
              <a:gd name="connsiteX1078" fmla="*/ 5180596 w 6569477"/>
              <a:gd name="connsiteY1078" fmla="*/ 6754136 h 6858000"/>
              <a:gd name="connsiteX1079" fmla="*/ 5187389 w 6569477"/>
              <a:gd name="connsiteY1079" fmla="*/ 6740544 h 6858000"/>
              <a:gd name="connsiteX1080" fmla="*/ 5194437 w 6569477"/>
              <a:gd name="connsiteY1080" fmla="*/ 6733364 h 6858000"/>
              <a:gd name="connsiteX1081" fmla="*/ 5187516 w 6569477"/>
              <a:gd name="connsiteY1081" fmla="*/ 6740288 h 6858000"/>
              <a:gd name="connsiteX1082" fmla="*/ 5187389 w 6569477"/>
              <a:gd name="connsiteY1082" fmla="*/ 6740544 h 6858000"/>
              <a:gd name="connsiteX1083" fmla="*/ 5098421 w 6569477"/>
              <a:gd name="connsiteY1083" fmla="*/ 6831161 h 6858000"/>
              <a:gd name="connsiteX1084" fmla="*/ 5074751 w 6569477"/>
              <a:gd name="connsiteY1084" fmla="*/ 6858000 h 6858000"/>
              <a:gd name="connsiteX1085" fmla="*/ 4627783 w 6569477"/>
              <a:gd name="connsiteY1085" fmla="*/ 6858000 h 6858000"/>
              <a:gd name="connsiteX1086" fmla="*/ 4759894 w 6569477"/>
              <a:gd name="connsiteY1086" fmla="*/ 6716663 h 6858000"/>
              <a:gd name="connsiteX1087" fmla="*/ 5986727 w 6569477"/>
              <a:gd name="connsiteY1087" fmla="*/ 3868735 h 6858000"/>
              <a:gd name="connsiteX1088" fmla="*/ 6003597 w 6569477"/>
              <a:gd name="connsiteY1088" fmla="*/ 3548178 h 6858000"/>
              <a:gd name="connsiteX1089" fmla="*/ 6012034 w 6569477"/>
              <a:gd name="connsiteY1089" fmla="*/ 3539742 h 6858000"/>
              <a:gd name="connsiteX1090" fmla="*/ 6012033 w 6569477"/>
              <a:gd name="connsiteY1090" fmla="*/ 3514433 h 6858000"/>
              <a:gd name="connsiteX1091" fmla="*/ 6003597 w 6569477"/>
              <a:gd name="connsiteY1091" fmla="*/ 3506001 h 6858000"/>
              <a:gd name="connsiteX1092" fmla="*/ 6003597 w 6569477"/>
              <a:gd name="connsiteY1092" fmla="*/ 3269799 h 6858000"/>
              <a:gd name="connsiteX1093" fmla="*/ 5952984 w 6569477"/>
              <a:gd name="connsiteY1093" fmla="*/ 2721484 h 6858000"/>
              <a:gd name="connsiteX1094" fmla="*/ 5404662 w 6569477"/>
              <a:gd name="connsiteY1094" fmla="*/ 1051221 h 6858000"/>
              <a:gd name="connsiteX1095" fmla="*/ 4873211 w 6569477"/>
              <a:gd name="connsiteY1095" fmla="*/ 224525 h 6858000"/>
              <a:gd name="connsiteX1096" fmla="*/ 4890083 w 6569477"/>
              <a:gd name="connsiteY1096" fmla="*/ 232961 h 6858000"/>
              <a:gd name="connsiteX1097" fmla="*/ 4797289 w 6569477"/>
              <a:gd name="connsiteY1097" fmla="*/ 114861 h 6858000"/>
              <a:gd name="connsiteX1098" fmla="*/ 4738239 w 6569477"/>
              <a:gd name="connsiteY1098" fmla="*/ 55811 h 6858000"/>
              <a:gd name="connsiteX1099" fmla="*/ 0 w 6569477"/>
              <a:gd name="connsiteY1099" fmla="*/ 0 h 6858000"/>
              <a:gd name="connsiteX1100" fmla="*/ 4229922 w 6569477"/>
              <a:gd name="connsiteY1100" fmla="*/ 0 h 6858000"/>
              <a:gd name="connsiteX1101" fmla="*/ 4372273 w 6569477"/>
              <a:gd name="connsiteY1101" fmla="*/ 157015 h 6858000"/>
              <a:gd name="connsiteX1102" fmla="*/ 4543809 w 6569477"/>
              <a:gd name="connsiteY1102" fmla="*/ 370769 h 6858000"/>
              <a:gd name="connsiteX1103" fmla="*/ 4849592 w 6569477"/>
              <a:gd name="connsiteY1103" fmla="*/ 843375 h 6858000"/>
              <a:gd name="connsiteX1104" fmla="*/ 4914877 w 6569477"/>
              <a:gd name="connsiteY1104" fmla="*/ 967066 h 6858000"/>
              <a:gd name="connsiteX1105" fmla="*/ 4925933 w 6569477"/>
              <a:gd name="connsiteY1105" fmla="*/ 979122 h 6858000"/>
              <a:gd name="connsiteX1106" fmla="*/ 4982878 w 6569477"/>
              <a:gd name="connsiteY1106" fmla="*/ 1068093 h 6858000"/>
              <a:gd name="connsiteX1107" fmla="*/ 4982876 w 6569477"/>
              <a:gd name="connsiteY1107" fmla="*/ 1076527 h 6858000"/>
              <a:gd name="connsiteX1108" fmla="*/ 4982876 w 6569477"/>
              <a:gd name="connsiteY1108" fmla="*/ 1084962 h 6858000"/>
              <a:gd name="connsiteX1109" fmla="*/ 4991312 w 6569477"/>
              <a:gd name="connsiteY1109" fmla="*/ 1084964 h 6858000"/>
              <a:gd name="connsiteX1110" fmla="*/ 5008183 w 6569477"/>
              <a:gd name="connsiteY1110" fmla="*/ 1127139 h 6858000"/>
              <a:gd name="connsiteX1111" fmla="*/ 5008183 w 6569477"/>
              <a:gd name="connsiteY1111" fmla="*/ 1135577 h 6858000"/>
              <a:gd name="connsiteX1112" fmla="*/ 5016618 w 6569477"/>
              <a:gd name="connsiteY1112" fmla="*/ 1144015 h 6858000"/>
              <a:gd name="connsiteX1113" fmla="*/ 5016619 w 6569477"/>
              <a:gd name="connsiteY1113" fmla="*/ 1135576 h 6858000"/>
              <a:gd name="connsiteX1114" fmla="*/ 5075670 w 6569477"/>
              <a:gd name="connsiteY1114" fmla="*/ 1228369 h 6858000"/>
              <a:gd name="connsiteX1115" fmla="*/ 5067232 w 6569477"/>
              <a:gd name="connsiteY1115" fmla="*/ 1228371 h 6858000"/>
              <a:gd name="connsiteX1116" fmla="*/ 5067232 w 6569477"/>
              <a:gd name="connsiteY1116" fmla="*/ 1236805 h 6858000"/>
              <a:gd name="connsiteX1117" fmla="*/ 5075669 w 6569477"/>
              <a:gd name="connsiteY1117" fmla="*/ 1245241 h 6858000"/>
              <a:gd name="connsiteX1118" fmla="*/ 5084105 w 6569477"/>
              <a:gd name="connsiteY1118" fmla="*/ 1245241 h 6858000"/>
              <a:gd name="connsiteX1119" fmla="*/ 5084107 w 6569477"/>
              <a:gd name="connsiteY1119" fmla="*/ 1253677 h 6858000"/>
              <a:gd name="connsiteX1120" fmla="*/ 5100976 w 6569477"/>
              <a:gd name="connsiteY1120" fmla="*/ 1304291 h 6858000"/>
              <a:gd name="connsiteX1121" fmla="*/ 5117847 w 6569477"/>
              <a:gd name="connsiteY1121" fmla="*/ 1312726 h 6858000"/>
              <a:gd name="connsiteX1122" fmla="*/ 5126282 w 6569477"/>
              <a:gd name="connsiteY1122" fmla="*/ 1329598 h 6858000"/>
              <a:gd name="connsiteX1123" fmla="*/ 5117847 w 6569477"/>
              <a:gd name="connsiteY1123" fmla="*/ 1338033 h 6858000"/>
              <a:gd name="connsiteX1124" fmla="*/ 5126283 w 6569477"/>
              <a:gd name="connsiteY1124" fmla="*/ 1346469 h 6858000"/>
              <a:gd name="connsiteX1125" fmla="*/ 5134719 w 6569477"/>
              <a:gd name="connsiteY1125" fmla="*/ 1354905 h 6858000"/>
              <a:gd name="connsiteX1126" fmla="*/ 5176898 w 6569477"/>
              <a:gd name="connsiteY1126" fmla="*/ 1430824 h 6858000"/>
              <a:gd name="connsiteX1127" fmla="*/ 5168461 w 6569477"/>
              <a:gd name="connsiteY1127" fmla="*/ 1397082 h 6858000"/>
              <a:gd name="connsiteX1128" fmla="*/ 5143155 w 6569477"/>
              <a:gd name="connsiteY1128" fmla="*/ 1363341 h 6858000"/>
              <a:gd name="connsiteX1129" fmla="*/ 5143154 w 6569477"/>
              <a:gd name="connsiteY1129" fmla="*/ 1354903 h 6858000"/>
              <a:gd name="connsiteX1130" fmla="*/ 5143155 w 6569477"/>
              <a:gd name="connsiteY1130" fmla="*/ 1346469 h 6858000"/>
              <a:gd name="connsiteX1131" fmla="*/ 5134719 w 6569477"/>
              <a:gd name="connsiteY1131" fmla="*/ 1329598 h 6858000"/>
              <a:gd name="connsiteX1132" fmla="*/ 5092539 w 6569477"/>
              <a:gd name="connsiteY1132" fmla="*/ 1262112 h 6858000"/>
              <a:gd name="connsiteX1133" fmla="*/ 5092540 w 6569477"/>
              <a:gd name="connsiteY1133" fmla="*/ 1245241 h 6858000"/>
              <a:gd name="connsiteX1134" fmla="*/ 5092539 w 6569477"/>
              <a:gd name="connsiteY1134" fmla="*/ 1236803 h 6858000"/>
              <a:gd name="connsiteX1135" fmla="*/ 5092539 w 6569477"/>
              <a:gd name="connsiteY1135" fmla="*/ 1219933 h 6858000"/>
              <a:gd name="connsiteX1136" fmla="*/ 5084107 w 6569477"/>
              <a:gd name="connsiteY1136" fmla="*/ 1219935 h 6858000"/>
              <a:gd name="connsiteX1137" fmla="*/ 5075668 w 6569477"/>
              <a:gd name="connsiteY1137" fmla="*/ 1219935 h 6858000"/>
              <a:gd name="connsiteX1138" fmla="*/ 5050362 w 6569477"/>
              <a:gd name="connsiteY1138" fmla="*/ 1186189 h 6858000"/>
              <a:gd name="connsiteX1139" fmla="*/ 5025055 w 6569477"/>
              <a:gd name="connsiteY1139" fmla="*/ 1135578 h 6858000"/>
              <a:gd name="connsiteX1140" fmla="*/ 5025054 w 6569477"/>
              <a:gd name="connsiteY1140" fmla="*/ 1127141 h 6858000"/>
              <a:gd name="connsiteX1141" fmla="*/ 5025055 w 6569477"/>
              <a:gd name="connsiteY1141" fmla="*/ 1118707 h 6858000"/>
              <a:gd name="connsiteX1142" fmla="*/ 5009238 w 6569477"/>
              <a:gd name="connsiteY1142" fmla="*/ 1101833 h 6858000"/>
              <a:gd name="connsiteX1143" fmla="*/ 5004170 w 6569477"/>
              <a:gd name="connsiteY1143" fmla="*/ 1092826 h 6858000"/>
              <a:gd name="connsiteX1144" fmla="*/ 5008183 w 6569477"/>
              <a:gd name="connsiteY1144" fmla="*/ 1093400 h 6858000"/>
              <a:gd name="connsiteX1145" fmla="*/ 5008182 w 6569477"/>
              <a:gd name="connsiteY1145" fmla="*/ 1084964 h 6858000"/>
              <a:gd name="connsiteX1146" fmla="*/ 4999746 w 6569477"/>
              <a:gd name="connsiteY1146" fmla="*/ 1076527 h 6858000"/>
              <a:gd name="connsiteX1147" fmla="*/ 4991312 w 6569477"/>
              <a:gd name="connsiteY1147" fmla="*/ 1068091 h 6858000"/>
              <a:gd name="connsiteX1148" fmla="*/ 4982876 w 6569477"/>
              <a:gd name="connsiteY1148" fmla="*/ 1042786 h 6858000"/>
              <a:gd name="connsiteX1149" fmla="*/ 4966004 w 6569477"/>
              <a:gd name="connsiteY1149" fmla="*/ 1025912 h 6858000"/>
              <a:gd name="connsiteX1150" fmla="*/ 4982876 w 6569477"/>
              <a:gd name="connsiteY1150" fmla="*/ 1034349 h 6858000"/>
              <a:gd name="connsiteX1151" fmla="*/ 4957571 w 6569477"/>
              <a:gd name="connsiteY1151" fmla="*/ 1009043 h 6858000"/>
              <a:gd name="connsiteX1152" fmla="*/ 4932262 w 6569477"/>
              <a:gd name="connsiteY1152" fmla="*/ 966864 h 6858000"/>
              <a:gd name="connsiteX1153" fmla="*/ 4957569 w 6569477"/>
              <a:gd name="connsiteY1153" fmla="*/ 966864 h 6858000"/>
              <a:gd name="connsiteX1154" fmla="*/ 4923825 w 6569477"/>
              <a:gd name="connsiteY1154" fmla="*/ 933123 h 6858000"/>
              <a:gd name="connsiteX1155" fmla="*/ 4932261 w 6569477"/>
              <a:gd name="connsiteY1155" fmla="*/ 933122 h 6858000"/>
              <a:gd name="connsiteX1156" fmla="*/ 4932262 w 6569477"/>
              <a:gd name="connsiteY1156" fmla="*/ 924686 h 6858000"/>
              <a:gd name="connsiteX1157" fmla="*/ 4923825 w 6569477"/>
              <a:gd name="connsiteY1157" fmla="*/ 916250 h 6858000"/>
              <a:gd name="connsiteX1158" fmla="*/ 4898518 w 6569477"/>
              <a:gd name="connsiteY1158" fmla="*/ 890943 h 6858000"/>
              <a:gd name="connsiteX1159" fmla="*/ 4890083 w 6569477"/>
              <a:gd name="connsiteY1159" fmla="*/ 874073 h 6858000"/>
              <a:gd name="connsiteX1160" fmla="*/ 4881646 w 6569477"/>
              <a:gd name="connsiteY1160" fmla="*/ 865638 h 6858000"/>
              <a:gd name="connsiteX1161" fmla="*/ 4881647 w 6569477"/>
              <a:gd name="connsiteY1161" fmla="*/ 874073 h 6858000"/>
              <a:gd name="connsiteX1162" fmla="*/ 4881647 w 6569477"/>
              <a:gd name="connsiteY1162" fmla="*/ 882507 h 6858000"/>
              <a:gd name="connsiteX1163" fmla="*/ 4839470 w 6569477"/>
              <a:gd name="connsiteY1163" fmla="*/ 815023 h 6858000"/>
              <a:gd name="connsiteX1164" fmla="*/ 4864776 w 6569477"/>
              <a:gd name="connsiteY1164" fmla="*/ 823459 h 6858000"/>
              <a:gd name="connsiteX1165" fmla="*/ 4814160 w 6569477"/>
              <a:gd name="connsiteY1165" fmla="*/ 772843 h 6858000"/>
              <a:gd name="connsiteX1166" fmla="*/ 4771982 w 6569477"/>
              <a:gd name="connsiteY1166" fmla="*/ 705360 h 6858000"/>
              <a:gd name="connsiteX1167" fmla="*/ 4780419 w 6569477"/>
              <a:gd name="connsiteY1167" fmla="*/ 713795 h 6858000"/>
              <a:gd name="connsiteX1168" fmla="*/ 4788853 w 6569477"/>
              <a:gd name="connsiteY1168" fmla="*/ 713795 h 6858000"/>
              <a:gd name="connsiteX1169" fmla="*/ 4797292 w 6569477"/>
              <a:gd name="connsiteY1169" fmla="*/ 713795 h 6858000"/>
              <a:gd name="connsiteX1170" fmla="*/ 4788854 w 6569477"/>
              <a:gd name="connsiteY1170" fmla="*/ 696923 h 6858000"/>
              <a:gd name="connsiteX1171" fmla="*/ 4797290 w 6569477"/>
              <a:gd name="connsiteY1171" fmla="*/ 696923 h 6858000"/>
              <a:gd name="connsiteX1172" fmla="*/ 4805728 w 6569477"/>
              <a:gd name="connsiteY1172" fmla="*/ 705359 h 6858000"/>
              <a:gd name="connsiteX1173" fmla="*/ 4805726 w 6569477"/>
              <a:gd name="connsiteY1173" fmla="*/ 713795 h 6858000"/>
              <a:gd name="connsiteX1174" fmla="*/ 4814160 w 6569477"/>
              <a:gd name="connsiteY1174" fmla="*/ 722229 h 6858000"/>
              <a:gd name="connsiteX1175" fmla="*/ 4822596 w 6569477"/>
              <a:gd name="connsiteY1175" fmla="*/ 730666 h 6858000"/>
              <a:gd name="connsiteX1176" fmla="*/ 4991311 w 6569477"/>
              <a:gd name="connsiteY1176" fmla="*/ 1000607 h 6858000"/>
              <a:gd name="connsiteX1177" fmla="*/ 4991312 w 6569477"/>
              <a:gd name="connsiteY1177" fmla="*/ 1009043 h 6858000"/>
              <a:gd name="connsiteX1178" fmla="*/ 4999746 w 6569477"/>
              <a:gd name="connsiteY1178" fmla="*/ 1017476 h 6858000"/>
              <a:gd name="connsiteX1179" fmla="*/ 5033490 w 6569477"/>
              <a:gd name="connsiteY1179" fmla="*/ 1068093 h 6858000"/>
              <a:gd name="connsiteX1180" fmla="*/ 5041925 w 6569477"/>
              <a:gd name="connsiteY1180" fmla="*/ 1093401 h 6858000"/>
              <a:gd name="connsiteX1181" fmla="*/ 5050362 w 6569477"/>
              <a:gd name="connsiteY1181" fmla="*/ 1101835 h 6858000"/>
              <a:gd name="connsiteX1182" fmla="*/ 5092540 w 6569477"/>
              <a:gd name="connsiteY1182" fmla="*/ 1160885 h 6858000"/>
              <a:gd name="connsiteX1183" fmla="*/ 5100975 w 6569477"/>
              <a:gd name="connsiteY1183" fmla="*/ 1169321 h 6858000"/>
              <a:gd name="connsiteX1184" fmla="*/ 5100976 w 6569477"/>
              <a:gd name="connsiteY1184" fmla="*/ 1194627 h 6858000"/>
              <a:gd name="connsiteX1185" fmla="*/ 5143155 w 6569477"/>
              <a:gd name="connsiteY1185" fmla="*/ 1253676 h 6858000"/>
              <a:gd name="connsiteX1186" fmla="*/ 5151590 w 6569477"/>
              <a:gd name="connsiteY1186" fmla="*/ 1262112 h 6858000"/>
              <a:gd name="connsiteX1187" fmla="*/ 5151590 w 6569477"/>
              <a:gd name="connsiteY1187" fmla="*/ 1270548 h 6858000"/>
              <a:gd name="connsiteX1188" fmla="*/ 5261254 w 6569477"/>
              <a:gd name="connsiteY1188" fmla="*/ 1506748 h 6858000"/>
              <a:gd name="connsiteX1189" fmla="*/ 5278126 w 6569477"/>
              <a:gd name="connsiteY1189" fmla="*/ 1532055 h 6858000"/>
              <a:gd name="connsiteX1190" fmla="*/ 5278128 w 6569477"/>
              <a:gd name="connsiteY1190" fmla="*/ 1557362 h 6858000"/>
              <a:gd name="connsiteX1191" fmla="*/ 5294998 w 6569477"/>
              <a:gd name="connsiteY1191" fmla="*/ 1557362 h 6858000"/>
              <a:gd name="connsiteX1192" fmla="*/ 5303433 w 6569477"/>
              <a:gd name="connsiteY1192" fmla="*/ 1574233 h 6858000"/>
              <a:gd name="connsiteX1193" fmla="*/ 5345614 w 6569477"/>
              <a:gd name="connsiteY1193" fmla="*/ 1692332 h 6858000"/>
              <a:gd name="connsiteX1194" fmla="*/ 5345612 w 6569477"/>
              <a:gd name="connsiteY1194" fmla="*/ 1700767 h 6858000"/>
              <a:gd name="connsiteX1195" fmla="*/ 5345612 w 6569477"/>
              <a:gd name="connsiteY1195" fmla="*/ 1717637 h 6858000"/>
              <a:gd name="connsiteX1196" fmla="*/ 5354048 w 6569477"/>
              <a:gd name="connsiteY1196" fmla="*/ 1717639 h 6858000"/>
              <a:gd name="connsiteX1197" fmla="*/ 5413098 w 6569477"/>
              <a:gd name="connsiteY1197" fmla="*/ 1844173 h 6858000"/>
              <a:gd name="connsiteX1198" fmla="*/ 5480584 w 6569477"/>
              <a:gd name="connsiteY1198" fmla="*/ 2012887 h 6858000"/>
              <a:gd name="connsiteX1199" fmla="*/ 5514328 w 6569477"/>
              <a:gd name="connsiteY1199" fmla="*/ 2105680 h 6858000"/>
              <a:gd name="connsiteX1200" fmla="*/ 5514328 w 6569477"/>
              <a:gd name="connsiteY1200" fmla="*/ 2114117 h 6858000"/>
              <a:gd name="connsiteX1201" fmla="*/ 5514327 w 6569477"/>
              <a:gd name="connsiteY1201" fmla="*/ 2122551 h 6858000"/>
              <a:gd name="connsiteX1202" fmla="*/ 5514328 w 6569477"/>
              <a:gd name="connsiteY1202" fmla="*/ 2130987 h 6858000"/>
              <a:gd name="connsiteX1203" fmla="*/ 5522762 w 6569477"/>
              <a:gd name="connsiteY1203" fmla="*/ 2130987 h 6858000"/>
              <a:gd name="connsiteX1204" fmla="*/ 5539633 w 6569477"/>
              <a:gd name="connsiteY1204" fmla="*/ 2139424 h 6858000"/>
              <a:gd name="connsiteX1205" fmla="*/ 5556503 w 6569477"/>
              <a:gd name="connsiteY1205" fmla="*/ 2198472 h 6858000"/>
              <a:gd name="connsiteX1206" fmla="*/ 5573376 w 6569477"/>
              <a:gd name="connsiteY1206" fmla="*/ 2215344 h 6858000"/>
              <a:gd name="connsiteX1207" fmla="*/ 5531197 w 6569477"/>
              <a:gd name="connsiteY1207" fmla="*/ 2114117 h 6858000"/>
              <a:gd name="connsiteX1208" fmla="*/ 5531198 w 6569477"/>
              <a:gd name="connsiteY1208" fmla="*/ 2097245 h 6858000"/>
              <a:gd name="connsiteX1209" fmla="*/ 5522762 w 6569477"/>
              <a:gd name="connsiteY1209" fmla="*/ 2088808 h 6858000"/>
              <a:gd name="connsiteX1210" fmla="*/ 5480583 w 6569477"/>
              <a:gd name="connsiteY1210" fmla="*/ 1953837 h 6858000"/>
              <a:gd name="connsiteX1211" fmla="*/ 5362484 w 6569477"/>
              <a:gd name="connsiteY1211" fmla="*/ 1641717 h 6858000"/>
              <a:gd name="connsiteX1212" fmla="*/ 5235948 w 6569477"/>
              <a:gd name="connsiteY1212" fmla="*/ 1346470 h 6858000"/>
              <a:gd name="connsiteX1213" fmla="*/ 5210643 w 6569477"/>
              <a:gd name="connsiteY1213" fmla="*/ 1304291 h 6858000"/>
              <a:gd name="connsiteX1214" fmla="*/ 5109412 w 6569477"/>
              <a:gd name="connsiteY1214" fmla="*/ 1093400 h 6858000"/>
              <a:gd name="connsiteX1215" fmla="*/ 5067234 w 6569477"/>
              <a:gd name="connsiteY1215" fmla="*/ 1025914 h 6858000"/>
              <a:gd name="connsiteX1216" fmla="*/ 4974440 w 6569477"/>
              <a:gd name="connsiteY1216" fmla="*/ 882507 h 6858000"/>
              <a:gd name="connsiteX1217" fmla="*/ 4814162 w 6569477"/>
              <a:gd name="connsiteY1217" fmla="*/ 637873 h 6858000"/>
              <a:gd name="connsiteX1218" fmla="*/ 4771983 w 6569477"/>
              <a:gd name="connsiteY1218" fmla="*/ 595695 h 6858000"/>
              <a:gd name="connsiteX1219" fmla="*/ 4729804 w 6569477"/>
              <a:gd name="connsiteY1219" fmla="*/ 519774 h 6858000"/>
              <a:gd name="connsiteX1220" fmla="*/ 4712933 w 6569477"/>
              <a:gd name="connsiteY1220" fmla="*/ 511338 h 6858000"/>
              <a:gd name="connsiteX1221" fmla="*/ 4628576 w 6569477"/>
              <a:gd name="connsiteY1221" fmla="*/ 393238 h 6858000"/>
              <a:gd name="connsiteX1222" fmla="*/ 4594833 w 6569477"/>
              <a:gd name="connsiteY1222" fmla="*/ 376368 h 6858000"/>
              <a:gd name="connsiteX1223" fmla="*/ 4577960 w 6569477"/>
              <a:gd name="connsiteY1223" fmla="*/ 342623 h 6858000"/>
              <a:gd name="connsiteX1224" fmla="*/ 4324890 w 6569477"/>
              <a:gd name="connsiteY1224" fmla="*/ 72683 h 6858000"/>
              <a:gd name="connsiteX1225" fmla="*/ 4273221 w 6569477"/>
              <a:gd name="connsiteY1225" fmla="*/ 16797 h 6858000"/>
              <a:gd name="connsiteX1226" fmla="*/ 4257562 w 6569477"/>
              <a:gd name="connsiteY1226" fmla="*/ 0 h 6858000"/>
              <a:gd name="connsiteX1227" fmla="*/ 4303981 w 6569477"/>
              <a:gd name="connsiteY1227" fmla="*/ 0 h 6858000"/>
              <a:gd name="connsiteX1228" fmla="*/ 4319485 w 6569477"/>
              <a:gd name="connsiteY1228" fmla="*/ 14161 h 6858000"/>
              <a:gd name="connsiteX1229" fmla="*/ 4341761 w 6569477"/>
              <a:gd name="connsiteY1229" fmla="*/ 38940 h 6858000"/>
              <a:gd name="connsiteX1230" fmla="*/ 4333323 w 6569477"/>
              <a:gd name="connsiteY1230" fmla="*/ 38940 h 6858000"/>
              <a:gd name="connsiteX1231" fmla="*/ 4341761 w 6569477"/>
              <a:gd name="connsiteY1231" fmla="*/ 47377 h 6858000"/>
              <a:gd name="connsiteX1232" fmla="*/ 4316454 w 6569477"/>
              <a:gd name="connsiteY1232" fmla="*/ 38940 h 6858000"/>
              <a:gd name="connsiteX1233" fmla="*/ 4358630 w 6569477"/>
              <a:gd name="connsiteY1233" fmla="*/ 64247 h 6858000"/>
              <a:gd name="connsiteX1234" fmla="*/ 4367067 w 6569477"/>
              <a:gd name="connsiteY1234" fmla="*/ 81121 h 6858000"/>
              <a:gd name="connsiteX1235" fmla="*/ 4375504 w 6569477"/>
              <a:gd name="connsiteY1235" fmla="*/ 89556 h 6858000"/>
              <a:gd name="connsiteX1236" fmla="*/ 4383940 w 6569477"/>
              <a:gd name="connsiteY1236" fmla="*/ 81120 h 6858000"/>
              <a:gd name="connsiteX1237" fmla="*/ 4434553 w 6569477"/>
              <a:gd name="connsiteY1237" fmla="*/ 131733 h 6858000"/>
              <a:gd name="connsiteX1238" fmla="*/ 4442990 w 6569477"/>
              <a:gd name="connsiteY1238" fmla="*/ 140168 h 6858000"/>
              <a:gd name="connsiteX1239" fmla="*/ 4451426 w 6569477"/>
              <a:gd name="connsiteY1239" fmla="*/ 140168 h 6858000"/>
              <a:gd name="connsiteX1240" fmla="*/ 4611704 w 6569477"/>
              <a:gd name="connsiteY1240" fmla="*/ 300447 h 6858000"/>
              <a:gd name="connsiteX1241" fmla="*/ 4620140 w 6569477"/>
              <a:gd name="connsiteY1241" fmla="*/ 325755 h 6858000"/>
              <a:gd name="connsiteX1242" fmla="*/ 4637011 w 6569477"/>
              <a:gd name="connsiteY1242" fmla="*/ 334188 h 6858000"/>
              <a:gd name="connsiteX1243" fmla="*/ 4755110 w 6569477"/>
              <a:gd name="connsiteY1243" fmla="*/ 477595 h 6858000"/>
              <a:gd name="connsiteX1244" fmla="*/ 4873211 w 6569477"/>
              <a:gd name="connsiteY1244" fmla="*/ 629438 h 6858000"/>
              <a:gd name="connsiteX1245" fmla="*/ 4881646 w 6569477"/>
              <a:gd name="connsiteY1245" fmla="*/ 654745 h 6858000"/>
              <a:gd name="connsiteX1246" fmla="*/ 4890082 w 6569477"/>
              <a:gd name="connsiteY1246" fmla="*/ 646309 h 6858000"/>
              <a:gd name="connsiteX1247" fmla="*/ 4949133 w 6569477"/>
              <a:gd name="connsiteY1247" fmla="*/ 739102 h 6858000"/>
              <a:gd name="connsiteX1248" fmla="*/ 4991312 w 6569477"/>
              <a:gd name="connsiteY1248" fmla="*/ 798150 h 6858000"/>
              <a:gd name="connsiteX1249" fmla="*/ 5058797 w 6569477"/>
              <a:gd name="connsiteY1249" fmla="*/ 899380 h 6858000"/>
              <a:gd name="connsiteX1250" fmla="*/ 5143155 w 6569477"/>
              <a:gd name="connsiteY1250" fmla="*/ 1034350 h 6858000"/>
              <a:gd name="connsiteX1251" fmla="*/ 5143154 w 6569477"/>
              <a:gd name="connsiteY1251" fmla="*/ 1051222 h 6858000"/>
              <a:gd name="connsiteX1252" fmla="*/ 5227512 w 6569477"/>
              <a:gd name="connsiteY1252" fmla="*/ 1203064 h 6858000"/>
              <a:gd name="connsiteX1253" fmla="*/ 5244383 w 6569477"/>
              <a:gd name="connsiteY1253" fmla="*/ 1219935 h 6858000"/>
              <a:gd name="connsiteX1254" fmla="*/ 5278126 w 6569477"/>
              <a:gd name="connsiteY1254" fmla="*/ 1295855 h 6858000"/>
              <a:gd name="connsiteX1255" fmla="*/ 5311869 w 6569477"/>
              <a:gd name="connsiteY1255" fmla="*/ 1338033 h 6858000"/>
              <a:gd name="connsiteX1256" fmla="*/ 5379354 w 6569477"/>
              <a:gd name="connsiteY1256" fmla="*/ 1523620 h 6858000"/>
              <a:gd name="connsiteX1257" fmla="*/ 5480584 w 6569477"/>
              <a:gd name="connsiteY1257" fmla="*/ 1768253 h 6858000"/>
              <a:gd name="connsiteX1258" fmla="*/ 5514328 w 6569477"/>
              <a:gd name="connsiteY1258" fmla="*/ 1835738 h 6858000"/>
              <a:gd name="connsiteX1259" fmla="*/ 5505890 w 6569477"/>
              <a:gd name="connsiteY1259" fmla="*/ 1827301 h 6858000"/>
              <a:gd name="connsiteX1260" fmla="*/ 5539634 w 6569477"/>
              <a:gd name="connsiteY1260" fmla="*/ 1920094 h 6858000"/>
              <a:gd name="connsiteX1261" fmla="*/ 5539634 w 6569477"/>
              <a:gd name="connsiteY1261" fmla="*/ 1945401 h 6858000"/>
              <a:gd name="connsiteX1262" fmla="*/ 5623989 w 6569477"/>
              <a:gd name="connsiteY1262" fmla="*/ 2215343 h 6858000"/>
              <a:gd name="connsiteX1263" fmla="*/ 5615554 w 6569477"/>
              <a:gd name="connsiteY1263" fmla="*/ 2215342 h 6858000"/>
              <a:gd name="connsiteX1264" fmla="*/ 5615555 w 6569477"/>
              <a:gd name="connsiteY1264" fmla="*/ 2223779 h 6858000"/>
              <a:gd name="connsiteX1265" fmla="*/ 5623988 w 6569477"/>
              <a:gd name="connsiteY1265" fmla="*/ 2232216 h 6858000"/>
              <a:gd name="connsiteX1266" fmla="*/ 5649298 w 6569477"/>
              <a:gd name="connsiteY1266" fmla="*/ 2325008 h 6858000"/>
              <a:gd name="connsiteX1267" fmla="*/ 5649298 w 6569477"/>
              <a:gd name="connsiteY1267" fmla="*/ 2333444 h 6858000"/>
              <a:gd name="connsiteX1268" fmla="*/ 5649298 w 6569477"/>
              <a:gd name="connsiteY1268" fmla="*/ 2341878 h 6858000"/>
              <a:gd name="connsiteX1269" fmla="*/ 5657733 w 6569477"/>
              <a:gd name="connsiteY1269" fmla="*/ 2341879 h 6858000"/>
              <a:gd name="connsiteX1270" fmla="*/ 5657733 w 6569477"/>
              <a:gd name="connsiteY1270" fmla="*/ 2333443 h 6858000"/>
              <a:gd name="connsiteX1271" fmla="*/ 5666169 w 6569477"/>
              <a:gd name="connsiteY1271" fmla="*/ 2367185 h 6858000"/>
              <a:gd name="connsiteX1272" fmla="*/ 5683040 w 6569477"/>
              <a:gd name="connsiteY1272" fmla="*/ 2367183 h 6858000"/>
              <a:gd name="connsiteX1273" fmla="*/ 5674605 w 6569477"/>
              <a:gd name="connsiteY1273" fmla="*/ 2341878 h 6858000"/>
              <a:gd name="connsiteX1274" fmla="*/ 5683040 w 6569477"/>
              <a:gd name="connsiteY1274" fmla="*/ 2341879 h 6858000"/>
              <a:gd name="connsiteX1275" fmla="*/ 5649298 w 6569477"/>
              <a:gd name="connsiteY1275" fmla="*/ 2274394 h 6858000"/>
              <a:gd name="connsiteX1276" fmla="*/ 5649298 w 6569477"/>
              <a:gd name="connsiteY1276" fmla="*/ 2257524 h 6858000"/>
              <a:gd name="connsiteX1277" fmla="*/ 5649298 w 6569477"/>
              <a:gd name="connsiteY1277" fmla="*/ 2249087 h 6858000"/>
              <a:gd name="connsiteX1278" fmla="*/ 5649297 w 6569477"/>
              <a:gd name="connsiteY1278" fmla="*/ 2240649 h 6858000"/>
              <a:gd name="connsiteX1279" fmla="*/ 5640860 w 6569477"/>
              <a:gd name="connsiteY1279" fmla="*/ 2240651 h 6858000"/>
              <a:gd name="connsiteX1280" fmla="*/ 5640862 w 6569477"/>
              <a:gd name="connsiteY1280" fmla="*/ 2223779 h 6858000"/>
              <a:gd name="connsiteX1281" fmla="*/ 5657734 w 6569477"/>
              <a:gd name="connsiteY1281" fmla="*/ 2232217 h 6858000"/>
              <a:gd name="connsiteX1282" fmla="*/ 5649298 w 6569477"/>
              <a:gd name="connsiteY1282" fmla="*/ 2206908 h 6858000"/>
              <a:gd name="connsiteX1283" fmla="*/ 5649298 w 6569477"/>
              <a:gd name="connsiteY1283" fmla="*/ 2198470 h 6858000"/>
              <a:gd name="connsiteX1284" fmla="*/ 5649297 w 6569477"/>
              <a:gd name="connsiteY1284" fmla="*/ 2190035 h 6858000"/>
              <a:gd name="connsiteX1285" fmla="*/ 5649298 w 6569477"/>
              <a:gd name="connsiteY1285" fmla="*/ 2181601 h 6858000"/>
              <a:gd name="connsiteX1286" fmla="*/ 5640859 w 6569477"/>
              <a:gd name="connsiteY1286" fmla="*/ 2147859 h 6858000"/>
              <a:gd name="connsiteX1287" fmla="*/ 5632426 w 6569477"/>
              <a:gd name="connsiteY1287" fmla="*/ 2139423 h 6858000"/>
              <a:gd name="connsiteX1288" fmla="*/ 5607121 w 6569477"/>
              <a:gd name="connsiteY1288" fmla="*/ 2055067 h 6858000"/>
              <a:gd name="connsiteX1289" fmla="*/ 5607118 w 6569477"/>
              <a:gd name="connsiteY1289" fmla="*/ 2038194 h 6858000"/>
              <a:gd name="connsiteX1290" fmla="*/ 5598684 w 6569477"/>
              <a:gd name="connsiteY1290" fmla="*/ 2038192 h 6858000"/>
              <a:gd name="connsiteX1291" fmla="*/ 5573377 w 6569477"/>
              <a:gd name="connsiteY1291" fmla="*/ 1962273 h 6858000"/>
              <a:gd name="connsiteX1292" fmla="*/ 5564941 w 6569477"/>
              <a:gd name="connsiteY1292" fmla="*/ 1962273 h 6858000"/>
              <a:gd name="connsiteX1293" fmla="*/ 5564941 w 6569477"/>
              <a:gd name="connsiteY1293" fmla="*/ 1953837 h 6858000"/>
              <a:gd name="connsiteX1294" fmla="*/ 5573376 w 6569477"/>
              <a:gd name="connsiteY1294" fmla="*/ 1953838 h 6858000"/>
              <a:gd name="connsiteX1295" fmla="*/ 5573377 w 6569477"/>
              <a:gd name="connsiteY1295" fmla="*/ 1945401 h 6858000"/>
              <a:gd name="connsiteX1296" fmla="*/ 5564941 w 6569477"/>
              <a:gd name="connsiteY1296" fmla="*/ 1936967 h 6858000"/>
              <a:gd name="connsiteX1297" fmla="*/ 5489019 w 6569477"/>
              <a:gd name="connsiteY1297" fmla="*/ 1700769 h 6858000"/>
              <a:gd name="connsiteX1298" fmla="*/ 5472148 w 6569477"/>
              <a:gd name="connsiteY1298" fmla="*/ 1633282 h 6858000"/>
              <a:gd name="connsiteX1299" fmla="*/ 5446841 w 6569477"/>
              <a:gd name="connsiteY1299" fmla="*/ 1591103 h 6858000"/>
              <a:gd name="connsiteX1300" fmla="*/ 5413098 w 6569477"/>
              <a:gd name="connsiteY1300" fmla="*/ 1523619 h 6858000"/>
              <a:gd name="connsiteX1301" fmla="*/ 5176900 w 6569477"/>
              <a:gd name="connsiteY1301" fmla="*/ 1034350 h 6858000"/>
              <a:gd name="connsiteX1302" fmla="*/ 5185333 w 6569477"/>
              <a:gd name="connsiteY1302" fmla="*/ 1017477 h 6858000"/>
              <a:gd name="connsiteX1303" fmla="*/ 5185335 w 6569477"/>
              <a:gd name="connsiteY1303" fmla="*/ 1025912 h 6858000"/>
              <a:gd name="connsiteX1304" fmla="*/ 5193769 w 6569477"/>
              <a:gd name="connsiteY1304" fmla="*/ 1025914 h 6858000"/>
              <a:gd name="connsiteX1305" fmla="*/ 5185332 w 6569477"/>
              <a:gd name="connsiteY1305" fmla="*/ 1009044 h 6858000"/>
              <a:gd name="connsiteX1306" fmla="*/ 5185332 w 6569477"/>
              <a:gd name="connsiteY1306" fmla="*/ 983737 h 6858000"/>
              <a:gd name="connsiteX1307" fmla="*/ 5151590 w 6569477"/>
              <a:gd name="connsiteY1307" fmla="*/ 958427 h 6858000"/>
              <a:gd name="connsiteX1308" fmla="*/ 5151589 w 6569477"/>
              <a:gd name="connsiteY1308" fmla="*/ 949995 h 6858000"/>
              <a:gd name="connsiteX1309" fmla="*/ 5143155 w 6569477"/>
              <a:gd name="connsiteY1309" fmla="*/ 941557 h 6858000"/>
              <a:gd name="connsiteX1310" fmla="*/ 5143155 w 6569477"/>
              <a:gd name="connsiteY1310" fmla="*/ 933122 h 6858000"/>
              <a:gd name="connsiteX1311" fmla="*/ 5134718 w 6569477"/>
              <a:gd name="connsiteY1311" fmla="*/ 933123 h 6858000"/>
              <a:gd name="connsiteX1312" fmla="*/ 5126283 w 6569477"/>
              <a:gd name="connsiteY1312" fmla="*/ 916250 h 6858000"/>
              <a:gd name="connsiteX1313" fmla="*/ 5109414 w 6569477"/>
              <a:gd name="connsiteY1313" fmla="*/ 874074 h 6858000"/>
              <a:gd name="connsiteX1314" fmla="*/ 5117847 w 6569477"/>
              <a:gd name="connsiteY1314" fmla="*/ 874073 h 6858000"/>
              <a:gd name="connsiteX1315" fmla="*/ 5126285 w 6569477"/>
              <a:gd name="connsiteY1315" fmla="*/ 882507 h 6858000"/>
              <a:gd name="connsiteX1316" fmla="*/ 5117848 w 6569477"/>
              <a:gd name="connsiteY1316" fmla="*/ 865636 h 6858000"/>
              <a:gd name="connsiteX1317" fmla="*/ 5109412 w 6569477"/>
              <a:gd name="connsiteY1317" fmla="*/ 857200 h 6858000"/>
              <a:gd name="connsiteX1318" fmla="*/ 5084104 w 6569477"/>
              <a:gd name="connsiteY1318" fmla="*/ 823460 h 6858000"/>
              <a:gd name="connsiteX1319" fmla="*/ 5084105 w 6569477"/>
              <a:gd name="connsiteY1319" fmla="*/ 815023 h 6858000"/>
              <a:gd name="connsiteX1320" fmla="*/ 5075670 w 6569477"/>
              <a:gd name="connsiteY1320" fmla="*/ 798150 h 6858000"/>
              <a:gd name="connsiteX1321" fmla="*/ 5067233 w 6569477"/>
              <a:gd name="connsiteY1321" fmla="*/ 798150 h 6858000"/>
              <a:gd name="connsiteX1322" fmla="*/ 5067232 w 6569477"/>
              <a:gd name="connsiteY1322" fmla="*/ 806587 h 6858000"/>
              <a:gd name="connsiteX1323" fmla="*/ 5058798 w 6569477"/>
              <a:gd name="connsiteY1323" fmla="*/ 781279 h 6858000"/>
              <a:gd name="connsiteX1324" fmla="*/ 5041925 w 6569477"/>
              <a:gd name="connsiteY1324" fmla="*/ 781279 h 6858000"/>
              <a:gd name="connsiteX1325" fmla="*/ 5041926 w 6569477"/>
              <a:gd name="connsiteY1325" fmla="*/ 764409 h 6858000"/>
              <a:gd name="connsiteX1326" fmla="*/ 5033489 w 6569477"/>
              <a:gd name="connsiteY1326" fmla="*/ 755973 h 6858000"/>
              <a:gd name="connsiteX1327" fmla="*/ 5033489 w 6569477"/>
              <a:gd name="connsiteY1327" fmla="*/ 747536 h 6858000"/>
              <a:gd name="connsiteX1328" fmla="*/ 5025055 w 6569477"/>
              <a:gd name="connsiteY1328" fmla="*/ 747536 h 6858000"/>
              <a:gd name="connsiteX1329" fmla="*/ 5025055 w 6569477"/>
              <a:gd name="connsiteY1329" fmla="*/ 755973 h 6858000"/>
              <a:gd name="connsiteX1330" fmla="*/ 4957570 w 6569477"/>
              <a:gd name="connsiteY1330" fmla="*/ 663182 h 6858000"/>
              <a:gd name="connsiteX1331" fmla="*/ 4949133 w 6569477"/>
              <a:gd name="connsiteY1331" fmla="*/ 646309 h 6858000"/>
              <a:gd name="connsiteX1332" fmla="*/ 4932264 w 6569477"/>
              <a:gd name="connsiteY1332" fmla="*/ 637873 h 6858000"/>
              <a:gd name="connsiteX1333" fmla="*/ 4932262 w 6569477"/>
              <a:gd name="connsiteY1333" fmla="*/ 644497 h 6858000"/>
              <a:gd name="connsiteX1334" fmla="*/ 4910645 w 6569477"/>
              <a:gd name="connsiteY1334" fmla="*/ 618234 h 6858000"/>
              <a:gd name="connsiteX1335" fmla="*/ 4839468 w 6569477"/>
              <a:gd name="connsiteY1335" fmla="*/ 519774 h 6858000"/>
              <a:gd name="connsiteX1336" fmla="*/ 4797289 w 6569477"/>
              <a:gd name="connsiteY1336" fmla="*/ 494466 h 6858000"/>
              <a:gd name="connsiteX1337" fmla="*/ 4797289 w 6569477"/>
              <a:gd name="connsiteY1337" fmla="*/ 469162 h 6858000"/>
              <a:gd name="connsiteX1338" fmla="*/ 4755109 w 6569477"/>
              <a:gd name="connsiteY1338" fmla="*/ 418545 h 6858000"/>
              <a:gd name="connsiteX1339" fmla="*/ 4721368 w 6569477"/>
              <a:gd name="connsiteY1339" fmla="*/ 401675 h 6858000"/>
              <a:gd name="connsiteX1340" fmla="*/ 4696060 w 6569477"/>
              <a:gd name="connsiteY1340" fmla="*/ 359495 h 6858000"/>
              <a:gd name="connsiteX1341" fmla="*/ 4704496 w 6569477"/>
              <a:gd name="connsiteY1341" fmla="*/ 359495 h 6858000"/>
              <a:gd name="connsiteX1342" fmla="*/ 4721369 w 6569477"/>
              <a:gd name="connsiteY1342" fmla="*/ 367932 h 6858000"/>
              <a:gd name="connsiteX1343" fmla="*/ 4712933 w 6569477"/>
              <a:gd name="connsiteY1343" fmla="*/ 351061 h 6858000"/>
              <a:gd name="connsiteX1344" fmla="*/ 4704497 w 6569477"/>
              <a:gd name="connsiteY1344" fmla="*/ 342625 h 6858000"/>
              <a:gd name="connsiteX1345" fmla="*/ 4729804 w 6569477"/>
              <a:gd name="connsiteY1345" fmla="*/ 359495 h 6858000"/>
              <a:gd name="connsiteX1346" fmla="*/ 4696060 w 6569477"/>
              <a:gd name="connsiteY1346" fmla="*/ 325754 h 6858000"/>
              <a:gd name="connsiteX1347" fmla="*/ 4687626 w 6569477"/>
              <a:gd name="connsiteY1347" fmla="*/ 317318 h 6858000"/>
              <a:gd name="connsiteX1348" fmla="*/ 4662317 w 6569477"/>
              <a:gd name="connsiteY1348" fmla="*/ 300447 h 6858000"/>
              <a:gd name="connsiteX1349" fmla="*/ 4670754 w 6569477"/>
              <a:gd name="connsiteY1349" fmla="*/ 317320 h 6858000"/>
              <a:gd name="connsiteX1350" fmla="*/ 4670753 w 6569477"/>
              <a:gd name="connsiteY1350" fmla="*/ 325755 h 6858000"/>
              <a:gd name="connsiteX1351" fmla="*/ 4645447 w 6569477"/>
              <a:gd name="connsiteY1351" fmla="*/ 300448 h 6858000"/>
              <a:gd name="connsiteX1352" fmla="*/ 4653882 w 6569477"/>
              <a:gd name="connsiteY1352" fmla="*/ 334188 h 6858000"/>
              <a:gd name="connsiteX1353" fmla="*/ 4620140 w 6569477"/>
              <a:gd name="connsiteY1353" fmla="*/ 275141 h 6858000"/>
              <a:gd name="connsiteX1354" fmla="*/ 4628578 w 6569477"/>
              <a:gd name="connsiteY1354" fmla="*/ 283575 h 6858000"/>
              <a:gd name="connsiteX1355" fmla="*/ 4645446 w 6569477"/>
              <a:gd name="connsiteY1355" fmla="*/ 283575 h 6858000"/>
              <a:gd name="connsiteX1356" fmla="*/ 4628576 w 6569477"/>
              <a:gd name="connsiteY1356" fmla="*/ 266706 h 6858000"/>
              <a:gd name="connsiteX1357" fmla="*/ 4628576 w 6569477"/>
              <a:gd name="connsiteY1357" fmla="*/ 258268 h 6858000"/>
              <a:gd name="connsiteX1358" fmla="*/ 4628578 w 6569477"/>
              <a:gd name="connsiteY1358" fmla="*/ 249831 h 6858000"/>
              <a:gd name="connsiteX1359" fmla="*/ 4637010 w 6569477"/>
              <a:gd name="connsiteY1359" fmla="*/ 249831 h 6858000"/>
              <a:gd name="connsiteX1360" fmla="*/ 4620140 w 6569477"/>
              <a:gd name="connsiteY1360" fmla="*/ 241397 h 6858000"/>
              <a:gd name="connsiteX1361" fmla="*/ 4611704 w 6569477"/>
              <a:gd name="connsiteY1361" fmla="*/ 232961 h 6858000"/>
              <a:gd name="connsiteX1362" fmla="*/ 4594835 w 6569477"/>
              <a:gd name="connsiteY1362" fmla="*/ 199218 h 6858000"/>
              <a:gd name="connsiteX1363" fmla="*/ 4603267 w 6569477"/>
              <a:gd name="connsiteY1363" fmla="*/ 207654 h 6858000"/>
              <a:gd name="connsiteX1364" fmla="*/ 4620140 w 6569477"/>
              <a:gd name="connsiteY1364" fmla="*/ 216090 h 6858000"/>
              <a:gd name="connsiteX1365" fmla="*/ 4603267 w 6569477"/>
              <a:gd name="connsiteY1365" fmla="*/ 190783 h 6858000"/>
              <a:gd name="connsiteX1366" fmla="*/ 4594832 w 6569477"/>
              <a:gd name="connsiteY1366" fmla="*/ 182347 h 6858000"/>
              <a:gd name="connsiteX1367" fmla="*/ 4586397 w 6569477"/>
              <a:gd name="connsiteY1367" fmla="*/ 173911 h 6858000"/>
              <a:gd name="connsiteX1368" fmla="*/ 4569526 w 6569477"/>
              <a:gd name="connsiteY1368" fmla="*/ 173913 h 6858000"/>
              <a:gd name="connsiteX1369" fmla="*/ 4577960 w 6569477"/>
              <a:gd name="connsiteY1369" fmla="*/ 190784 h 6858000"/>
              <a:gd name="connsiteX1370" fmla="*/ 4586396 w 6569477"/>
              <a:gd name="connsiteY1370" fmla="*/ 190783 h 6858000"/>
              <a:gd name="connsiteX1371" fmla="*/ 4594835 w 6569477"/>
              <a:gd name="connsiteY1371" fmla="*/ 199218 h 6858000"/>
              <a:gd name="connsiteX1372" fmla="*/ 4603267 w 6569477"/>
              <a:gd name="connsiteY1372" fmla="*/ 232961 h 6858000"/>
              <a:gd name="connsiteX1373" fmla="*/ 4594833 w 6569477"/>
              <a:gd name="connsiteY1373" fmla="*/ 224525 h 6858000"/>
              <a:gd name="connsiteX1374" fmla="*/ 4594835 w 6569477"/>
              <a:gd name="connsiteY1374" fmla="*/ 232961 h 6858000"/>
              <a:gd name="connsiteX1375" fmla="*/ 4594833 w 6569477"/>
              <a:gd name="connsiteY1375" fmla="*/ 241395 h 6858000"/>
              <a:gd name="connsiteX1376" fmla="*/ 4603266 w 6569477"/>
              <a:gd name="connsiteY1376" fmla="*/ 241396 h 6858000"/>
              <a:gd name="connsiteX1377" fmla="*/ 4611704 w 6569477"/>
              <a:gd name="connsiteY1377" fmla="*/ 249833 h 6858000"/>
              <a:gd name="connsiteX1378" fmla="*/ 4603267 w 6569477"/>
              <a:gd name="connsiteY1378" fmla="*/ 249831 h 6858000"/>
              <a:gd name="connsiteX1379" fmla="*/ 4611704 w 6569477"/>
              <a:gd name="connsiteY1379" fmla="*/ 258268 h 6858000"/>
              <a:gd name="connsiteX1380" fmla="*/ 4611703 w 6569477"/>
              <a:gd name="connsiteY1380" fmla="*/ 266704 h 6858000"/>
              <a:gd name="connsiteX1381" fmla="*/ 4552654 w 6569477"/>
              <a:gd name="connsiteY1381" fmla="*/ 207654 h 6858000"/>
              <a:gd name="connsiteX1382" fmla="*/ 4561090 w 6569477"/>
              <a:gd name="connsiteY1382" fmla="*/ 207654 h 6858000"/>
              <a:gd name="connsiteX1383" fmla="*/ 4569525 w 6569477"/>
              <a:gd name="connsiteY1383" fmla="*/ 207654 h 6858000"/>
              <a:gd name="connsiteX1384" fmla="*/ 4561090 w 6569477"/>
              <a:gd name="connsiteY1384" fmla="*/ 199218 h 6858000"/>
              <a:gd name="connsiteX1385" fmla="*/ 4552654 w 6569477"/>
              <a:gd name="connsiteY1385" fmla="*/ 199219 h 6858000"/>
              <a:gd name="connsiteX1386" fmla="*/ 4544217 w 6569477"/>
              <a:gd name="connsiteY1386" fmla="*/ 190783 h 6858000"/>
              <a:gd name="connsiteX1387" fmla="*/ 4527347 w 6569477"/>
              <a:gd name="connsiteY1387" fmla="*/ 157040 h 6858000"/>
              <a:gd name="connsiteX1388" fmla="*/ 4527346 w 6569477"/>
              <a:gd name="connsiteY1388" fmla="*/ 148604 h 6858000"/>
              <a:gd name="connsiteX1389" fmla="*/ 4518910 w 6569477"/>
              <a:gd name="connsiteY1389" fmla="*/ 140168 h 6858000"/>
              <a:gd name="connsiteX1390" fmla="*/ 4510474 w 6569477"/>
              <a:gd name="connsiteY1390" fmla="*/ 140168 h 6858000"/>
              <a:gd name="connsiteX1391" fmla="*/ 4510474 w 6569477"/>
              <a:gd name="connsiteY1391" fmla="*/ 148604 h 6858000"/>
              <a:gd name="connsiteX1392" fmla="*/ 4476732 w 6569477"/>
              <a:gd name="connsiteY1392" fmla="*/ 106427 h 6858000"/>
              <a:gd name="connsiteX1393" fmla="*/ 4468297 w 6569477"/>
              <a:gd name="connsiteY1393" fmla="*/ 97990 h 6858000"/>
              <a:gd name="connsiteX1394" fmla="*/ 4459861 w 6569477"/>
              <a:gd name="connsiteY1394" fmla="*/ 97990 h 6858000"/>
              <a:gd name="connsiteX1395" fmla="*/ 4459861 w 6569477"/>
              <a:gd name="connsiteY1395" fmla="*/ 106428 h 6858000"/>
              <a:gd name="connsiteX1396" fmla="*/ 4426117 w 6569477"/>
              <a:gd name="connsiteY1396" fmla="*/ 89554 h 6858000"/>
              <a:gd name="connsiteX1397" fmla="*/ 4388156 w 6569477"/>
              <a:gd name="connsiteY1397" fmla="*/ 29450 h 6858000"/>
              <a:gd name="connsiteX1398" fmla="*/ 4360109 w 6569477"/>
              <a:gd name="connsiteY1398" fmla="*/ 0 h 6858000"/>
              <a:gd name="connsiteX1399" fmla="*/ 4638592 w 6569477"/>
              <a:gd name="connsiteY1399" fmla="*/ 0 h 6858000"/>
              <a:gd name="connsiteX1400" fmla="*/ 4699158 w 6569477"/>
              <a:gd name="connsiteY1400" fmla="*/ 62995 h 6858000"/>
              <a:gd name="connsiteX1401" fmla="*/ 5404662 w 6569477"/>
              <a:gd name="connsiteY1401" fmla="*/ 1051221 h 6858000"/>
              <a:gd name="connsiteX1402" fmla="*/ 5938418 w 6569477"/>
              <a:gd name="connsiteY1402" fmla="*/ 2935851 h 6858000"/>
              <a:gd name="connsiteX1403" fmla="*/ 5947253 w 6569477"/>
              <a:gd name="connsiteY1403" fmla="*/ 3112842 h 6858000"/>
              <a:gd name="connsiteX1404" fmla="*/ 5951125 w 6569477"/>
              <a:gd name="connsiteY1404" fmla="*/ 3133338 h 6858000"/>
              <a:gd name="connsiteX1405" fmla="*/ 5950868 w 6569477"/>
              <a:gd name="connsiteY1405" fmla="*/ 3126941 h 6858000"/>
              <a:gd name="connsiteX1406" fmla="*/ 5953938 w 6569477"/>
              <a:gd name="connsiteY1406" fmla="*/ 3123616 h 6858000"/>
              <a:gd name="connsiteX1407" fmla="*/ 5954453 w 6569477"/>
              <a:gd name="connsiteY1407" fmla="*/ 3136408 h 6858000"/>
              <a:gd name="connsiteX1408" fmla="*/ 5957779 w 6569477"/>
              <a:gd name="connsiteY1408" fmla="*/ 3139480 h 6858000"/>
              <a:gd name="connsiteX1409" fmla="*/ 5954710 w 6569477"/>
              <a:gd name="connsiteY1409" fmla="*/ 3142804 h 6858000"/>
              <a:gd name="connsiteX1410" fmla="*/ 5960116 w 6569477"/>
              <a:gd name="connsiteY1410" fmla="*/ 3277128 h 6858000"/>
              <a:gd name="connsiteX1411" fmla="*/ 5972174 w 6569477"/>
              <a:gd name="connsiteY1411" fmla="*/ 3417593 h 6858000"/>
              <a:gd name="connsiteX1412" fmla="*/ 5962709 w 6569477"/>
              <a:gd name="connsiteY1412" fmla="*/ 3421173 h 6858000"/>
              <a:gd name="connsiteX1413" fmla="*/ 5968094 w 6569477"/>
              <a:gd name="connsiteY1413" fmla="*/ 3475415 h 6858000"/>
              <a:gd name="connsiteX1414" fmla="*/ 5964787 w 6569477"/>
              <a:gd name="connsiteY1414" fmla="*/ 3552426 h 6858000"/>
              <a:gd name="connsiteX1415" fmla="*/ 5951498 w 6569477"/>
              <a:gd name="connsiteY1415" fmla="*/ 3620225 h 6858000"/>
              <a:gd name="connsiteX1416" fmla="*/ 5941518 w 6569477"/>
              <a:gd name="connsiteY1416" fmla="*/ 3611013 h 6858000"/>
              <a:gd name="connsiteX1417" fmla="*/ 5933358 w 6569477"/>
              <a:gd name="connsiteY1417" fmla="*/ 3726657 h 6858000"/>
              <a:gd name="connsiteX1418" fmla="*/ 5932401 w 6569477"/>
              <a:gd name="connsiteY1418" fmla="*/ 3750159 h 6858000"/>
              <a:gd name="connsiteX1419" fmla="*/ 5936112 w 6569477"/>
              <a:gd name="connsiteY1419" fmla="*/ 3742197 h 6858000"/>
              <a:gd name="connsiteX1420" fmla="*/ 5931041 w 6569477"/>
              <a:gd name="connsiteY1420" fmla="*/ 3783572 h 6858000"/>
              <a:gd name="connsiteX1421" fmla="*/ 5930942 w 6569477"/>
              <a:gd name="connsiteY1421" fmla="*/ 3786013 h 6858000"/>
              <a:gd name="connsiteX1422" fmla="*/ 5930199 w 6569477"/>
              <a:gd name="connsiteY1422" fmla="*/ 3790443 h 6858000"/>
              <a:gd name="connsiteX1423" fmla="*/ 5909750 w 6569477"/>
              <a:gd name="connsiteY1423" fmla="*/ 3957308 h 6858000"/>
              <a:gd name="connsiteX1424" fmla="*/ 5877062 w 6569477"/>
              <a:gd name="connsiteY1424" fmla="*/ 4172416 h 6858000"/>
              <a:gd name="connsiteX1425" fmla="*/ 5868625 w 6569477"/>
              <a:gd name="connsiteY1425" fmla="*/ 4214595 h 6858000"/>
              <a:gd name="connsiteX1426" fmla="*/ 5609277 w 6569477"/>
              <a:gd name="connsiteY1426" fmla="*/ 5137233 h 6858000"/>
              <a:gd name="connsiteX1427" fmla="*/ 5491924 w 6569477"/>
              <a:gd name="connsiteY1427" fmla="*/ 5411666 h 6858000"/>
              <a:gd name="connsiteX1428" fmla="*/ 5491547 w 6569477"/>
              <a:gd name="connsiteY1428" fmla="*/ 5414872 h 6858000"/>
              <a:gd name="connsiteX1429" fmla="*/ 5487221 w 6569477"/>
              <a:gd name="connsiteY1429" fmla="*/ 5422780 h 6858000"/>
              <a:gd name="connsiteX1430" fmla="*/ 5489486 w 6569477"/>
              <a:gd name="connsiteY1430" fmla="*/ 5427576 h 6858000"/>
              <a:gd name="connsiteX1431" fmla="*/ 5484693 w 6569477"/>
              <a:gd name="connsiteY1431" fmla="*/ 5429840 h 6858000"/>
              <a:gd name="connsiteX1432" fmla="*/ 5431604 w 6569477"/>
              <a:gd name="connsiteY1432" fmla="*/ 5578103 h 6858000"/>
              <a:gd name="connsiteX1433" fmla="*/ 5383045 w 6569477"/>
              <a:gd name="connsiteY1433" fmla="*/ 5735954 h 6858000"/>
              <a:gd name="connsiteX1434" fmla="*/ 5371193 w 6569477"/>
              <a:gd name="connsiteY1434" fmla="*/ 5735689 h 6858000"/>
              <a:gd name="connsiteX1435" fmla="*/ 5353234 w 6569477"/>
              <a:gd name="connsiteY1435" fmla="*/ 5796964 h 6858000"/>
              <a:gd name="connsiteX1436" fmla="*/ 5315838 w 6569477"/>
              <a:gd name="connsiteY1436" fmla="*/ 5879154 h 6858000"/>
              <a:gd name="connsiteX1437" fmla="*/ 5271646 w 6569477"/>
              <a:gd name="connsiteY1437" fmla="*/ 5946958 h 6858000"/>
              <a:gd name="connsiteX1438" fmla="*/ 5264849 w 6569477"/>
              <a:gd name="connsiteY1438" fmla="*/ 5932571 h 6858000"/>
              <a:gd name="connsiteX1439" fmla="*/ 5205226 w 6569477"/>
              <a:gd name="connsiteY1439" fmla="*/ 6054591 h 6858000"/>
              <a:gd name="connsiteX1440" fmla="*/ 5133488 w 6569477"/>
              <a:gd name="connsiteY1440" fmla="*/ 6188200 h 6858000"/>
              <a:gd name="connsiteX1441" fmla="*/ 5117105 w 6569477"/>
              <a:gd name="connsiteY1441" fmla="*/ 6178342 h 6858000"/>
              <a:gd name="connsiteX1442" fmla="*/ 5104989 w 6569477"/>
              <a:gd name="connsiteY1442" fmla="*/ 6189932 h 6858000"/>
              <a:gd name="connsiteX1443" fmla="*/ 5105252 w 6569477"/>
              <a:gd name="connsiteY1443" fmla="*/ 6178076 h 6858000"/>
              <a:gd name="connsiteX1444" fmla="*/ 5107780 w 6569477"/>
              <a:gd name="connsiteY1444" fmla="*/ 6171017 h 6858000"/>
              <a:gd name="connsiteX1445" fmla="*/ 5110570 w 6569477"/>
              <a:gd name="connsiteY1445" fmla="*/ 6152101 h 6858000"/>
              <a:gd name="connsiteX1446" fmla="*/ 5117630 w 6569477"/>
              <a:gd name="connsiteY1446" fmla="*/ 6154631 h 6858000"/>
              <a:gd name="connsiteX1447" fmla="*/ 5124951 w 6569477"/>
              <a:gd name="connsiteY1447" fmla="*/ 6145306 h 6858000"/>
              <a:gd name="connsiteX1448" fmla="*/ 5124689 w 6569477"/>
              <a:gd name="connsiteY1448" fmla="*/ 6157162 h 6858000"/>
              <a:gd name="connsiteX1449" fmla="*/ 5122160 w 6569477"/>
              <a:gd name="connsiteY1449" fmla="*/ 6164222 h 6858000"/>
              <a:gd name="connsiteX1450" fmla="*/ 5161821 w 6569477"/>
              <a:gd name="connsiteY1450" fmla="*/ 6086827 h 6858000"/>
              <a:gd name="connsiteX1451" fmla="*/ 5223710 w 6569477"/>
              <a:gd name="connsiteY1451" fmla="*/ 5969604 h 6858000"/>
              <a:gd name="connsiteX1452" fmla="*/ 5255262 w 6569477"/>
              <a:gd name="connsiteY1452" fmla="*/ 5937100 h 6858000"/>
              <a:gd name="connsiteX1453" fmla="*/ 5265899 w 6569477"/>
              <a:gd name="connsiteY1453" fmla="*/ 5885149 h 6858000"/>
              <a:gd name="connsiteX1454" fmla="*/ 5310355 w 6569477"/>
              <a:gd name="connsiteY1454" fmla="*/ 5805490 h 6858000"/>
              <a:gd name="connsiteX1455" fmla="*/ 5342957 w 6569477"/>
              <a:gd name="connsiteY1455" fmla="*/ 5725565 h 6858000"/>
              <a:gd name="connsiteX1456" fmla="*/ 5359603 w 6569477"/>
              <a:gd name="connsiteY1456" fmla="*/ 5723566 h 6858000"/>
              <a:gd name="connsiteX1457" fmla="*/ 5405162 w 6569477"/>
              <a:gd name="connsiteY1457" fmla="*/ 5607458 h 6858000"/>
              <a:gd name="connsiteX1458" fmla="*/ 5419834 w 6569477"/>
              <a:gd name="connsiteY1458" fmla="*/ 5556614 h 6858000"/>
              <a:gd name="connsiteX1459" fmla="*/ 5343783 w 6569477"/>
              <a:gd name="connsiteY1459" fmla="*/ 5707015 h 6858000"/>
              <a:gd name="connsiteX1460" fmla="*/ 4588841 w 6569477"/>
              <a:gd name="connsiteY1460" fmla="*/ 6742552 h 6858000"/>
              <a:gd name="connsiteX1461" fmla="*/ 4469515 w 6569477"/>
              <a:gd name="connsiteY1461" fmla="*/ 6858000 h 6858000"/>
              <a:gd name="connsiteX1462" fmla="*/ 4102414 w 6569477"/>
              <a:gd name="connsiteY1462" fmla="*/ 6858000 h 6858000"/>
              <a:gd name="connsiteX1463" fmla="*/ 4156175 w 6569477"/>
              <a:gd name="connsiteY1463" fmla="*/ 6787476 h 6858000"/>
              <a:gd name="connsiteX1464" fmla="*/ 4333324 w 6569477"/>
              <a:gd name="connsiteY1464" fmla="*/ 6525971 h 6858000"/>
              <a:gd name="connsiteX1465" fmla="*/ 4350197 w 6569477"/>
              <a:gd name="connsiteY1465" fmla="*/ 6551277 h 6858000"/>
              <a:gd name="connsiteX1466" fmla="*/ 4451424 w 6569477"/>
              <a:gd name="connsiteY1466" fmla="*/ 6365693 h 6858000"/>
              <a:gd name="connsiteX1467" fmla="*/ 4527346 w 6569477"/>
              <a:gd name="connsiteY1467" fmla="*/ 6225714 h 6858000"/>
              <a:gd name="connsiteX1468" fmla="*/ 4556321 w 6569477"/>
              <a:gd name="connsiteY1468" fmla="*/ 6179312 h 6858000"/>
              <a:gd name="connsiteX1469" fmla="*/ 4561089 w 6569477"/>
              <a:gd name="connsiteY1469" fmla="*/ 6180105 h 6858000"/>
              <a:gd name="connsiteX1470" fmla="*/ 4577961 w 6569477"/>
              <a:gd name="connsiteY1470" fmla="*/ 6171673 h 6858000"/>
              <a:gd name="connsiteX1471" fmla="*/ 4586396 w 6569477"/>
              <a:gd name="connsiteY1471" fmla="*/ 6171671 h 6858000"/>
              <a:gd name="connsiteX1472" fmla="*/ 4603267 w 6569477"/>
              <a:gd name="connsiteY1472" fmla="*/ 6129493 h 6858000"/>
              <a:gd name="connsiteX1473" fmla="*/ 4620139 w 6569477"/>
              <a:gd name="connsiteY1473" fmla="*/ 6112623 h 6858000"/>
              <a:gd name="connsiteX1474" fmla="*/ 4620140 w 6569477"/>
              <a:gd name="connsiteY1474" fmla="*/ 6104185 h 6858000"/>
              <a:gd name="connsiteX1475" fmla="*/ 4611704 w 6569477"/>
              <a:gd name="connsiteY1475" fmla="*/ 6104186 h 6858000"/>
              <a:gd name="connsiteX1476" fmla="*/ 4645446 w 6569477"/>
              <a:gd name="connsiteY1476" fmla="*/ 6049356 h 6858000"/>
              <a:gd name="connsiteX1477" fmla="*/ 4658579 w 6569477"/>
              <a:gd name="connsiteY1477" fmla="*/ 6024607 h 6858000"/>
              <a:gd name="connsiteX1478" fmla="*/ 4657191 w 6569477"/>
              <a:gd name="connsiteY1478" fmla="*/ 6022823 h 6858000"/>
              <a:gd name="connsiteX1479" fmla="*/ 4637720 w 6569477"/>
              <a:gd name="connsiteY1479" fmla="*/ 6031225 h 6858000"/>
              <a:gd name="connsiteX1480" fmla="*/ 4625218 w 6569477"/>
              <a:gd name="connsiteY1480" fmla="*/ 6042395 h 6858000"/>
              <a:gd name="connsiteX1481" fmla="*/ 4625358 w 6569477"/>
              <a:gd name="connsiteY1481" fmla="*/ 6039920 h 6858000"/>
              <a:gd name="connsiteX1482" fmla="*/ 4603267 w 6569477"/>
              <a:gd name="connsiteY1482" fmla="*/ 6062007 h 6858000"/>
              <a:gd name="connsiteX1483" fmla="*/ 4620139 w 6569477"/>
              <a:gd name="connsiteY1483" fmla="*/ 6036700 h 6858000"/>
              <a:gd name="connsiteX1484" fmla="*/ 4502039 w 6569477"/>
              <a:gd name="connsiteY1484" fmla="*/ 6188543 h 6858000"/>
              <a:gd name="connsiteX1485" fmla="*/ 4383940 w 6569477"/>
              <a:gd name="connsiteY1485" fmla="*/ 6357257 h 6858000"/>
              <a:gd name="connsiteX1486" fmla="*/ 4367067 w 6569477"/>
              <a:gd name="connsiteY1486" fmla="*/ 6357256 h 6858000"/>
              <a:gd name="connsiteX1487" fmla="*/ 4240530 w 6569477"/>
              <a:gd name="connsiteY1487" fmla="*/ 6492227 h 6858000"/>
              <a:gd name="connsiteX1488" fmla="*/ 4189918 w 6569477"/>
              <a:gd name="connsiteY1488" fmla="*/ 6542842 h 6858000"/>
              <a:gd name="connsiteX1489" fmla="*/ 4173045 w 6569477"/>
              <a:gd name="connsiteY1489" fmla="*/ 6568148 h 6858000"/>
              <a:gd name="connsiteX1490" fmla="*/ 4130868 w 6569477"/>
              <a:gd name="connsiteY1490" fmla="*/ 6601891 h 6858000"/>
              <a:gd name="connsiteX1491" fmla="*/ 4054944 w 6569477"/>
              <a:gd name="connsiteY1491" fmla="*/ 6686246 h 6858000"/>
              <a:gd name="connsiteX1492" fmla="*/ 3979024 w 6569477"/>
              <a:gd name="connsiteY1492" fmla="*/ 6762169 h 6858000"/>
              <a:gd name="connsiteX1493" fmla="*/ 3916151 w 6569477"/>
              <a:gd name="connsiteY1493" fmla="*/ 6823459 h 6858000"/>
              <a:gd name="connsiteX1494" fmla="*/ 3874750 w 6569477"/>
              <a:gd name="connsiteY1494" fmla="*/ 6858000 h 6858000"/>
              <a:gd name="connsiteX1495" fmla="*/ 3809992 w 6569477"/>
              <a:gd name="connsiteY1495" fmla="*/ 6858000 h 6858000"/>
              <a:gd name="connsiteX1496" fmla="*/ 3835617 w 6569477"/>
              <a:gd name="connsiteY1496" fmla="*/ 6838089 h 6858000"/>
              <a:gd name="connsiteX1497" fmla="*/ 4139304 w 6569477"/>
              <a:gd name="connsiteY1497" fmla="*/ 6576584 h 6858000"/>
              <a:gd name="connsiteX1498" fmla="*/ 4046510 w 6569477"/>
              <a:gd name="connsiteY1498" fmla="*/ 6652505 h 6858000"/>
              <a:gd name="connsiteX1499" fmla="*/ 4021202 w 6569477"/>
              <a:gd name="connsiteY1499" fmla="*/ 6660941 h 6858000"/>
              <a:gd name="connsiteX1500" fmla="*/ 3810311 w 6569477"/>
              <a:gd name="connsiteY1500" fmla="*/ 6829655 h 6858000"/>
              <a:gd name="connsiteX1501" fmla="*/ 3774445 w 6569477"/>
              <a:gd name="connsiteY1501" fmla="*/ 6858000 h 6858000"/>
              <a:gd name="connsiteX1502" fmla="*/ 3720522 w 6569477"/>
              <a:gd name="connsiteY1502" fmla="*/ 6858000 h 6858000"/>
              <a:gd name="connsiteX1503" fmla="*/ 3734388 w 6569477"/>
              <a:gd name="connsiteY1503" fmla="*/ 6846525 h 6858000"/>
              <a:gd name="connsiteX1504" fmla="*/ 3768132 w 6569477"/>
              <a:gd name="connsiteY1504" fmla="*/ 6821217 h 6858000"/>
              <a:gd name="connsiteX1505" fmla="*/ 3869358 w 6569477"/>
              <a:gd name="connsiteY1505" fmla="*/ 6745298 h 6858000"/>
              <a:gd name="connsiteX1506" fmla="*/ 3911538 w 6569477"/>
              <a:gd name="connsiteY1506" fmla="*/ 6711555 h 6858000"/>
              <a:gd name="connsiteX1507" fmla="*/ 3919975 w 6569477"/>
              <a:gd name="connsiteY1507" fmla="*/ 6711555 h 6858000"/>
              <a:gd name="connsiteX1508" fmla="*/ 3928411 w 6569477"/>
              <a:gd name="connsiteY1508" fmla="*/ 6703118 h 6858000"/>
              <a:gd name="connsiteX1509" fmla="*/ 3928411 w 6569477"/>
              <a:gd name="connsiteY1509" fmla="*/ 6694684 h 6858000"/>
              <a:gd name="connsiteX1510" fmla="*/ 3936845 w 6569477"/>
              <a:gd name="connsiteY1510" fmla="*/ 6694684 h 6858000"/>
              <a:gd name="connsiteX1511" fmla="*/ 4097124 w 6569477"/>
              <a:gd name="connsiteY1511" fmla="*/ 6551277 h 6858000"/>
              <a:gd name="connsiteX1512" fmla="*/ 4113995 w 6569477"/>
              <a:gd name="connsiteY1512" fmla="*/ 6542841 h 6858000"/>
              <a:gd name="connsiteX1513" fmla="*/ 4122431 w 6569477"/>
              <a:gd name="connsiteY1513" fmla="*/ 6542841 h 6858000"/>
              <a:gd name="connsiteX1514" fmla="*/ 4130869 w 6569477"/>
              <a:gd name="connsiteY1514" fmla="*/ 6534407 h 6858000"/>
              <a:gd name="connsiteX1515" fmla="*/ 4130868 w 6569477"/>
              <a:gd name="connsiteY1515" fmla="*/ 6525971 h 6858000"/>
              <a:gd name="connsiteX1516" fmla="*/ 4189919 w 6569477"/>
              <a:gd name="connsiteY1516" fmla="*/ 6458484 h 6858000"/>
              <a:gd name="connsiteX1517" fmla="*/ 4198354 w 6569477"/>
              <a:gd name="connsiteY1517" fmla="*/ 6450050 h 6858000"/>
              <a:gd name="connsiteX1518" fmla="*/ 4206790 w 6569477"/>
              <a:gd name="connsiteY1518" fmla="*/ 6433178 h 6858000"/>
              <a:gd name="connsiteX1519" fmla="*/ 4190270 w 6569477"/>
              <a:gd name="connsiteY1519" fmla="*/ 6433178 h 6858000"/>
              <a:gd name="connsiteX1520" fmla="*/ 4207843 w 6569477"/>
              <a:gd name="connsiteY1520" fmla="*/ 6416307 h 6858000"/>
              <a:gd name="connsiteX1521" fmla="*/ 4215199 w 6569477"/>
              <a:gd name="connsiteY1521" fmla="*/ 6391088 h 6858000"/>
              <a:gd name="connsiteX1522" fmla="*/ 4215378 w 6569477"/>
              <a:gd name="connsiteY1522" fmla="*/ 6390919 h 6858000"/>
              <a:gd name="connsiteX1523" fmla="*/ 4244751 w 6569477"/>
              <a:gd name="connsiteY1523" fmla="*/ 6375183 h 6858000"/>
              <a:gd name="connsiteX1524" fmla="*/ 4274275 w 6569477"/>
              <a:gd name="connsiteY1524" fmla="*/ 6340386 h 6858000"/>
              <a:gd name="connsiteX1525" fmla="*/ 4282710 w 6569477"/>
              <a:gd name="connsiteY1525" fmla="*/ 6340386 h 6858000"/>
              <a:gd name="connsiteX1526" fmla="*/ 4282712 w 6569477"/>
              <a:gd name="connsiteY1526" fmla="*/ 6331950 h 6858000"/>
              <a:gd name="connsiteX1527" fmla="*/ 4282711 w 6569477"/>
              <a:gd name="connsiteY1527" fmla="*/ 6323514 h 6858000"/>
              <a:gd name="connsiteX1528" fmla="*/ 4308018 w 6569477"/>
              <a:gd name="connsiteY1528" fmla="*/ 6315078 h 6858000"/>
              <a:gd name="connsiteX1529" fmla="*/ 4299581 w 6569477"/>
              <a:gd name="connsiteY1529" fmla="*/ 6323514 h 6858000"/>
              <a:gd name="connsiteX1530" fmla="*/ 4291147 w 6569477"/>
              <a:gd name="connsiteY1530" fmla="*/ 6340386 h 6858000"/>
              <a:gd name="connsiteX1531" fmla="*/ 4308019 w 6569477"/>
              <a:gd name="connsiteY1531" fmla="*/ 6331950 h 6858000"/>
              <a:gd name="connsiteX1532" fmla="*/ 4316453 w 6569477"/>
              <a:gd name="connsiteY1532" fmla="*/ 6331950 h 6858000"/>
              <a:gd name="connsiteX1533" fmla="*/ 4282711 w 6569477"/>
              <a:gd name="connsiteY1533" fmla="*/ 6374128 h 6858000"/>
              <a:gd name="connsiteX1534" fmla="*/ 4544217 w 6569477"/>
              <a:gd name="connsiteY1534" fmla="*/ 6104187 h 6858000"/>
              <a:gd name="connsiteX1535" fmla="*/ 4569526 w 6569477"/>
              <a:gd name="connsiteY1535" fmla="*/ 6070442 h 6858000"/>
              <a:gd name="connsiteX1536" fmla="*/ 4577961 w 6569477"/>
              <a:gd name="connsiteY1536" fmla="*/ 6062009 h 6858000"/>
              <a:gd name="connsiteX1537" fmla="*/ 4683408 w 6569477"/>
              <a:gd name="connsiteY1537" fmla="*/ 5931256 h 6858000"/>
              <a:gd name="connsiteX1538" fmla="*/ 4748312 w 6569477"/>
              <a:gd name="connsiteY1538" fmla="*/ 5835198 h 6858000"/>
              <a:gd name="connsiteX1539" fmla="*/ 4751363 w 6569477"/>
              <a:gd name="connsiteY1539" fmla="*/ 5826231 h 6858000"/>
              <a:gd name="connsiteX1540" fmla="*/ 4767931 w 6569477"/>
              <a:gd name="connsiteY1540" fmla="*/ 5806085 h 6858000"/>
              <a:gd name="connsiteX1541" fmla="*/ 4768003 w 6569477"/>
              <a:gd name="connsiteY1541" fmla="*/ 5806053 h 6858000"/>
              <a:gd name="connsiteX1542" fmla="*/ 4788853 w 6569477"/>
              <a:gd name="connsiteY1542" fmla="*/ 5775196 h 6858000"/>
              <a:gd name="connsiteX1543" fmla="*/ 4792070 w 6569477"/>
              <a:gd name="connsiteY1543" fmla="*/ 5772856 h 6858000"/>
              <a:gd name="connsiteX1544" fmla="*/ 4793063 w 6569477"/>
              <a:gd name="connsiteY1544" fmla="*/ 5765638 h 6858000"/>
              <a:gd name="connsiteX1545" fmla="*/ 4796398 w 6569477"/>
              <a:gd name="connsiteY1545" fmla="*/ 5743259 h 6858000"/>
              <a:gd name="connsiteX1546" fmla="*/ 4843536 w 6569477"/>
              <a:gd name="connsiteY1546" fmla="*/ 5665159 h 6858000"/>
              <a:gd name="connsiteX1547" fmla="*/ 4878837 w 6569477"/>
              <a:gd name="connsiteY1547" fmla="*/ 5586387 h 6858000"/>
              <a:gd name="connsiteX1548" fmla="*/ 4895541 w 6569477"/>
              <a:gd name="connsiteY1548" fmla="*/ 5584956 h 6858000"/>
              <a:gd name="connsiteX1549" fmla="*/ 4981973 w 6569477"/>
              <a:gd name="connsiteY1549" fmla="*/ 5357045 h 6858000"/>
              <a:gd name="connsiteX1550" fmla="*/ 4962502 w 6569477"/>
              <a:gd name="connsiteY1550" fmla="*/ 5365447 h 6858000"/>
              <a:gd name="connsiteX1551" fmla="*/ 5038742 w 6569477"/>
              <a:gd name="connsiteY1551" fmla="*/ 5234354 h 6858000"/>
              <a:gd name="connsiteX1552" fmla="*/ 5031211 w 6569477"/>
              <a:gd name="connsiteY1552" fmla="*/ 5283813 h 6858000"/>
              <a:gd name="connsiteX1553" fmla="*/ 5033979 w 6569477"/>
              <a:gd name="connsiteY1553" fmla="*/ 5276843 h 6858000"/>
              <a:gd name="connsiteX1554" fmla="*/ 5038846 w 6569477"/>
              <a:gd name="connsiteY1554" fmla="*/ 5274743 h 6858000"/>
              <a:gd name="connsiteX1555" fmla="*/ 5033312 w 6569477"/>
              <a:gd name="connsiteY1555" fmla="*/ 5288683 h 6858000"/>
              <a:gd name="connsiteX1556" fmla="*/ 5035413 w 6569477"/>
              <a:gd name="connsiteY1556" fmla="*/ 5293552 h 6858000"/>
              <a:gd name="connsiteX1557" fmla="*/ 5030545 w 6569477"/>
              <a:gd name="connsiteY1557" fmla="*/ 5295653 h 6858000"/>
              <a:gd name="connsiteX1558" fmla="*/ 4972446 w 6569477"/>
              <a:gd name="connsiteY1558" fmla="*/ 5442024 h 6858000"/>
              <a:gd name="connsiteX1559" fmla="*/ 4918549 w 6569477"/>
              <a:gd name="connsiteY1559" fmla="*/ 5598134 h 6858000"/>
              <a:gd name="connsiteX1560" fmla="*/ 4906713 w 6569477"/>
              <a:gd name="connsiteY1560" fmla="*/ 5597465 h 6858000"/>
              <a:gd name="connsiteX1561" fmla="*/ 4886681 w 6569477"/>
              <a:gd name="connsiteY1561" fmla="*/ 5658095 h 6858000"/>
              <a:gd name="connsiteX1562" fmla="*/ 4846511 w 6569477"/>
              <a:gd name="connsiteY1562" fmla="*/ 5738966 h 6858000"/>
              <a:gd name="connsiteX1563" fmla="*/ 4800039 w 6569477"/>
              <a:gd name="connsiteY1563" fmla="*/ 5805228 h 6858000"/>
              <a:gd name="connsiteX1564" fmla="*/ 4796888 w 6569477"/>
              <a:gd name="connsiteY1564" fmla="*/ 5797923 h 6858000"/>
              <a:gd name="connsiteX1565" fmla="*/ 4793961 w 6569477"/>
              <a:gd name="connsiteY1565" fmla="*/ 5791139 h 6858000"/>
              <a:gd name="connsiteX1566" fmla="*/ 4788854 w 6569477"/>
              <a:gd name="connsiteY1566" fmla="*/ 5800502 h 6858000"/>
              <a:gd name="connsiteX1567" fmla="*/ 4788524 w 6569477"/>
              <a:gd name="connsiteY1567" fmla="*/ 5800530 h 6858000"/>
              <a:gd name="connsiteX1568" fmla="*/ 4772434 w 6569477"/>
              <a:gd name="connsiteY1568" fmla="*/ 5831127 h 6858000"/>
              <a:gd name="connsiteX1569" fmla="*/ 4771983 w 6569477"/>
              <a:gd name="connsiteY1569" fmla="*/ 5834245 h 6858000"/>
              <a:gd name="connsiteX1570" fmla="*/ 4770615 w 6569477"/>
              <a:gd name="connsiteY1570" fmla="*/ 5834587 h 6858000"/>
              <a:gd name="connsiteX1571" fmla="*/ 4763546 w 6569477"/>
              <a:gd name="connsiteY1571" fmla="*/ 5848027 h 6858000"/>
              <a:gd name="connsiteX1572" fmla="*/ 4763547 w 6569477"/>
              <a:gd name="connsiteY1572" fmla="*/ 5851116 h 6858000"/>
              <a:gd name="connsiteX1573" fmla="*/ 4729804 w 6569477"/>
              <a:gd name="connsiteY1573" fmla="*/ 5927037 h 6858000"/>
              <a:gd name="connsiteX1574" fmla="*/ 4738240 w 6569477"/>
              <a:gd name="connsiteY1574" fmla="*/ 5910164 h 6858000"/>
              <a:gd name="connsiteX1575" fmla="*/ 4738240 w 6569477"/>
              <a:gd name="connsiteY1575" fmla="*/ 5927039 h 6858000"/>
              <a:gd name="connsiteX1576" fmla="*/ 4755110 w 6569477"/>
              <a:gd name="connsiteY1576" fmla="*/ 5918603 h 6858000"/>
              <a:gd name="connsiteX1577" fmla="*/ 4755112 w 6569477"/>
              <a:gd name="connsiteY1577" fmla="*/ 5927039 h 6858000"/>
              <a:gd name="connsiteX1578" fmla="*/ 4746676 w 6569477"/>
              <a:gd name="connsiteY1578" fmla="*/ 5935473 h 6858000"/>
              <a:gd name="connsiteX1579" fmla="*/ 4746678 w 6569477"/>
              <a:gd name="connsiteY1579" fmla="*/ 5943907 h 6858000"/>
              <a:gd name="connsiteX1580" fmla="*/ 4721368 w 6569477"/>
              <a:gd name="connsiteY1580" fmla="*/ 5994521 h 6858000"/>
              <a:gd name="connsiteX1581" fmla="*/ 4721369 w 6569477"/>
              <a:gd name="connsiteY1581" fmla="*/ 6002959 h 6858000"/>
              <a:gd name="connsiteX1582" fmla="*/ 4729804 w 6569477"/>
              <a:gd name="connsiteY1582" fmla="*/ 5994523 h 6858000"/>
              <a:gd name="connsiteX1583" fmla="*/ 4738240 w 6569477"/>
              <a:gd name="connsiteY1583" fmla="*/ 5994523 h 6858000"/>
              <a:gd name="connsiteX1584" fmla="*/ 4653883 w 6569477"/>
              <a:gd name="connsiteY1584" fmla="*/ 6146366 h 6858000"/>
              <a:gd name="connsiteX1585" fmla="*/ 4561090 w 6569477"/>
              <a:gd name="connsiteY1585" fmla="*/ 6289771 h 6858000"/>
              <a:gd name="connsiteX1586" fmla="*/ 4561089 w 6569477"/>
              <a:gd name="connsiteY1586" fmla="*/ 6298205 h 6858000"/>
              <a:gd name="connsiteX1587" fmla="*/ 4552654 w 6569477"/>
              <a:gd name="connsiteY1587" fmla="*/ 6298207 h 6858000"/>
              <a:gd name="connsiteX1588" fmla="*/ 4552653 w 6569477"/>
              <a:gd name="connsiteY1588" fmla="*/ 6306643 h 6858000"/>
              <a:gd name="connsiteX1589" fmla="*/ 4544217 w 6569477"/>
              <a:gd name="connsiteY1589" fmla="*/ 6315080 h 6858000"/>
              <a:gd name="connsiteX1590" fmla="*/ 4527347 w 6569477"/>
              <a:gd name="connsiteY1590" fmla="*/ 6340384 h 6858000"/>
              <a:gd name="connsiteX1591" fmla="*/ 4527349 w 6569477"/>
              <a:gd name="connsiteY1591" fmla="*/ 6357257 h 6858000"/>
              <a:gd name="connsiteX1592" fmla="*/ 4544216 w 6569477"/>
              <a:gd name="connsiteY1592" fmla="*/ 6323514 h 6858000"/>
              <a:gd name="connsiteX1593" fmla="*/ 4552655 w 6569477"/>
              <a:gd name="connsiteY1593" fmla="*/ 6323514 h 6858000"/>
              <a:gd name="connsiteX1594" fmla="*/ 4552653 w 6569477"/>
              <a:gd name="connsiteY1594" fmla="*/ 6331950 h 6858000"/>
              <a:gd name="connsiteX1595" fmla="*/ 4561089 w 6569477"/>
              <a:gd name="connsiteY1595" fmla="*/ 6323512 h 6858000"/>
              <a:gd name="connsiteX1596" fmla="*/ 4561090 w 6569477"/>
              <a:gd name="connsiteY1596" fmla="*/ 6315079 h 6858000"/>
              <a:gd name="connsiteX1597" fmla="*/ 4569526 w 6569477"/>
              <a:gd name="connsiteY1597" fmla="*/ 6306641 h 6858000"/>
              <a:gd name="connsiteX1598" fmla="*/ 4586397 w 6569477"/>
              <a:gd name="connsiteY1598" fmla="*/ 6281336 h 6858000"/>
              <a:gd name="connsiteX1599" fmla="*/ 4586397 w 6569477"/>
              <a:gd name="connsiteY1599" fmla="*/ 6264464 h 6858000"/>
              <a:gd name="connsiteX1600" fmla="*/ 4603267 w 6569477"/>
              <a:gd name="connsiteY1600" fmla="*/ 6264464 h 6858000"/>
              <a:gd name="connsiteX1601" fmla="*/ 4628576 w 6569477"/>
              <a:gd name="connsiteY1601" fmla="*/ 6205416 h 6858000"/>
              <a:gd name="connsiteX1602" fmla="*/ 4696061 w 6569477"/>
              <a:gd name="connsiteY1602" fmla="*/ 6104186 h 6858000"/>
              <a:gd name="connsiteX1603" fmla="*/ 4687626 w 6569477"/>
              <a:gd name="connsiteY1603" fmla="*/ 6104185 h 6858000"/>
              <a:gd name="connsiteX1604" fmla="*/ 4704496 w 6569477"/>
              <a:gd name="connsiteY1604" fmla="*/ 6087316 h 6858000"/>
              <a:gd name="connsiteX1605" fmla="*/ 4704497 w 6569477"/>
              <a:gd name="connsiteY1605" fmla="*/ 6070444 h 6858000"/>
              <a:gd name="connsiteX1606" fmla="*/ 4712933 w 6569477"/>
              <a:gd name="connsiteY1606" fmla="*/ 6070444 h 6858000"/>
              <a:gd name="connsiteX1607" fmla="*/ 4729804 w 6569477"/>
              <a:gd name="connsiteY1607" fmla="*/ 6053573 h 6858000"/>
              <a:gd name="connsiteX1608" fmla="*/ 4770138 w 6569477"/>
              <a:gd name="connsiteY1608" fmla="*/ 5956299 h 6858000"/>
              <a:gd name="connsiteX1609" fmla="*/ 4783304 w 6569477"/>
              <a:gd name="connsiteY1609" fmla="*/ 5941648 h 6858000"/>
              <a:gd name="connsiteX1610" fmla="*/ 4783581 w 6569477"/>
              <a:gd name="connsiteY1610" fmla="*/ 5941799 h 6858000"/>
              <a:gd name="connsiteX1611" fmla="*/ 4788853 w 6569477"/>
              <a:gd name="connsiteY1611" fmla="*/ 5935473 h 6858000"/>
              <a:gd name="connsiteX1612" fmla="*/ 4783304 w 6569477"/>
              <a:gd name="connsiteY1612" fmla="*/ 5941648 h 6858000"/>
              <a:gd name="connsiteX1613" fmla="*/ 4771983 w 6569477"/>
              <a:gd name="connsiteY1613" fmla="*/ 5935471 h 6858000"/>
              <a:gd name="connsiteX1614" fmla="*/ 4873212 w 6569477"/>
              <a:gd name="connsiteY1614" fmla="*/ 5749889 h 6858000"/>
              <a:gd name="connsiteX1615" fmla="*/ 4949133 w 6569477"/>
              <a:gd name="connsiteY1615" fmla="*/ 5598046 h 6858000"/>
              <a:gd name="connsiteX1616" fmla="*/ 4957571 w 6569477"/>
              <a:gd name="connsiteY1616" fmla="*/ 5598047 h 6858000"/>
              <a:gd name="connsiteX1617" fmla="*/ 5008183 w 6569477"/>
              <a:gd name="connsiteY1617" fmla="*/ 5496818 h 6858000"/>
              <a:gd name="connsiteX1618" fmla="*/ 5008182 w 6569477"/>
              <a:gd name="connsiteY1618" fmla="*/ 5522123 h 6858000"/>
              <a:gd name="connsiteX1619" fmla="*/ 4999747 w 6569477"/>
              <a:gd name="connsiteY1619" fmla="*/ 5488384 h 6858000"/>
              <a:gd name="connsiteX1620" fmla="*/ 5067232 w 6569477"/>
              <a:gd name="connsiteY1620" fmla="*/ 5378718 h 6858000"/>
              <a:gd name="connsiteX1621" fmla="*/ 5075669 w 6569477"/>
              <a:gd name="connsiteY1621" fmla="*/ 5370283 h 6858000"/>
              <a:gd name="connsiteX1622" fmla="*/ 5075669 w 6569477"/>
              <a:gd name="connsiteY1622" fmla="*/ 5361848 h 6858000"/>
              <a:gd name="connsiteX1623" fmla="*/ 5067234 w 6569477"/>
              <a:gd name="connsiteY1623" fmla="*/ 5361848 h 6858000"/>
              <a:gd name="connsiteX1624" fmla="*/ 5075669 w 6569477"/>
              <a:gd name="connsiteY1624" fmla="*/ 5344976 h 6858000"/>
              <a:gd name="connsiteX1625" fmla="*/ 5075671 w 6569477"/>
              <a:gd name="connsiteY1625" fmla="*/ 5353411 h 6858000"/>
              <a:gd name="connsiteX1626" fmla="*/ 5084105 w 6569477"/>
              <a:gd name="connsiteY1626" fmla="*/ 5353411 h 6858000"/>
              <a:gd name="connsiteX1627" fmla="*/ 5084105 w 6569477"/>
              <a:gd name="connsiteY1627" fmla="*/ 5336541 h 6858000"/>
              <a:gd name="connsiteX1628" fmla="*/ 5092541 w 6569477"/>
              <a:gd name="connsiteY1628" fmla="*/ 5328103 h 6858000"/>
              <a:gd name="connsiteX1629" fmla="*/ 5092541 w 6569477"/>
              <a:gd name="connsiteY1629" fmla="*/ 5302798 h 6858000"/>
              <a:gd name="connsiteX1630" fmla="*/ 5100978 w 6569477"/>
              <a:gd name="connsiteY1630" fmla="*/ 5285927 h 6858000"/>
              <a:gd name="connsiteX1631" fmla="*/ 5092541 w 6569477"/>
              <a:gd name="connsiteY1631" fmla="*/ 5294363 h 6858000"/>
              <a:gd name="connsiteX1632" fmla="*/ 5084105 w 6569477"/>
              <a:gd name="connsiteY1632" fmla="*/ 5302796 h 6858000"/>
              <a:gd name="connsiteX1633" fmla="*/ 5084105 w 6569477"/>
              <a:gd name="connsiteY1633" fmla="*/ 5285927 h 6858000"/>
              <a:gd name="connsiteX1634" fmla="*/ 5109412 w 6569477"/>
              <a:gd name="connsiteY1634" fmla="*/ 5235313 h 6858000"/>
              <a:gd name="connsiteX1635" fmla="*/ 5151589 w 6569477"/>
              <a:gd name="connsiteY1635" fmla="*/ 5142520 h 6858000"/>
              <a:gd name="connsiteX1636" fmla="*/ 5160025 w 6569477"/>
              <a:gd name="connsiteY1636" fmla="*/ 5134084 h 6858000"/>
              <a:gd name="connsiteX1637" fmla="*/ 5160025 w 6569477"/>
              <a:gd name="connsiteY1637" fmla="*/ 5125649 h 6858000"/>
              <a:gd name="connsiteX1638" fmla="*/ 5176898 w 6569477"/>
              <a:gd name="connsiteY1638" fmla="*/ 5083470 h 6858000"/>
              <a:gd name="connsiteX1639" fmla="*/ 5185333 w 6569477"/>
              <a:gd name="connsiteY1639" fmla="*/ 5049729 h 6858000"/>
              <a:gd name="connsiteX1640" fmla="*/ 5219076 w 6569477"/>
              <a:gd name="connsiteY1640" fmla="*/ 4990679 h 6858000"/>
              <a:gd name="connsiteX1641" fmla="*/ 5227514 w 6569477"/>
              <a:gd name="connsiteY1641" fmla="*/ 4990679 h 6858000"/>
              <a:gd name="connsiteX1642" fmla="*/ 5227511 w 6569477"/>
              <a:gd name="connsiteY1642" fmla="*/ 4973806 h 6858000"/>
              <a:gd name="connsiteX1643" fmla="*/ 5227512 w 6569477"/>
              <a:gd name="connsiteY1643" fmla="*/ 4965372 h 6858000"/>
              <a:gd name="connsiteX1644" fmla="*/ 5219077 w 6569477"/>
              <a:gd name="connsiteY1644" fmla="*/ 4973806 h 6858000"/>
              <a:gd name="connsiteX1645" fmla="*/ 5244383 w 6569477"/>
              <a:gd name="connsiteY1645" fmla="*/ 4914756 h 6858000"/>
              <a:gd name="connsiteX1646" fmla="*/ 5252819 w 6569477"/>
              <a:gd name="connsiteY1646" fmla="*/ 4906320 h 6858000"/>
              <a:gd name="connsiteX1647" fmla="*/ 5252821 w 6569477"/>
              <a:gd name="connsiteY1647" fmla="*/ 4897886 h 6858000"/>
              <a:gd name="connsiteX1648" fmla="*/ 5269691 w 6569477"/>
              <a:gd name="connsiteY1648" fmla="*/ 4838836 h 6858000"/>
              <a:gd name="connsiteX1649" fmla="*/ 5269691 w 6569477"/>
              <a:gd name="connsiteY1649" fmla="*/ 4847272 h 6858000"/>
              <a:gd name="connsiteX1650" fmla="*/ 5269693 w 6569477"/>
              <a:gd name="connsiteY1650" fmla="*/ 4872579 h 6858000"/>
              <a:gd name="connsiteX1651" fmla="*/ 5278126 w 6569477"/>
              <a:gd name="connsiteY1651" fmla="*/ 4855707 h 6858000"/>
              <a:gd name="connsiteX1652" fmla="*/ 5286562 w 6569477"/>
              <a:gd name="connsiteY1652" fmla="*/ 4847272 h 6858000"/>
              <a:gd name="connsiteX1653" fmla="*/ 5278125 w 6569477"/>
              <a:gd name="connsiteY1653" fmla="*/ 4881015 h 6858000"/>
              <a:gd name="connsiteX1654" fmla="*/ 5294998 w 6569477"/>
              <a:gd name="connsiteY1654" fmla="*/ 4889450 h 6858000"/>
              <a:gd name="connsiteX1655" fmla="*/ 5320304 w 6569477"/>
              <a:gd name="connsiteY1655" fmla="*/ 4830400 h 6858000"/>
              <a:gd name="connsiteX1656" fmla="*/ 5328741 w 6569477"/>
              <a:gd name="connsiteY1656" fmla="*/ 4821963 h 6858000"/>
              <a:gd name="connsiteX1657" fmla="*/ 5328741 w 6569477"/>
              <a:gd name="connsiteY1657" fmla="*/ 4813530 h 6858000"/>
              <a:gd name="connsiteX1658" fmla="*/ 5328741 w 6569477"/>
              <a:gd name="connsiteY1658" fmla="*/ 4805093 h 6858000"/>
              <a:gd name="connsiteX1659" fmla="*/ 5320305 w 6569477"/>
              <a:gd name="connsiteY1659" fmla="*/ 4813527 h 6858000"/>
              <a:gd name="connsiteX1660" fmla="*/ 5320305 w 6569477"/>
              <a:gd name="connsiteY1660" fmla="*/ 4788222 h 6858000"/>
              <a:gd name="connsiteX1661" fmla="*/ 5311868 w 6569477"/>
              <a:gd name="connsiteY1661" fmla="*/ 4779784 h 6858000"/>
              <a:gd name="connsiteX1662" fmla="*/ 5294998 w 6569477"/>
              <a:gd name="connsiteY1662" fmla="*/ 4821963 h 6858000"/>
              <a:gd name="connsiteX1663" fmla="*/ 5294998 w 6569477"/>
              <a:gd name="connsiteY1663" fmla="*/ 4813529 h 6858000"/>
              <a:gd name="connsiteX1664" fmla="*/ 5286562 w 6569477"/>
              <a:gd name="connsiteY1664" fmla="*/ 4796658 h 6858000"/>
              <a:gd name="connsiteX1665" fmla="*/ 5279291 w 6569477"/>
              <a:gd name="connsiteY1665" fmla="*/ 4811201 h 6858000"/>
              <a:gd name="connsiteX1666" fmla="*/ 5280235 w 6569477"/>
              <a:gd name="connsiteY1666" fmla="*/ 4795603 h 6858000"/>
              <a:gd name="connsiteX1667" fmla="*/ 5294997 w 6569477"/>
              <a:gd name="connsiteY1667" fmla="*/ 4754479 h 6858000"/>
              <a:gd name="connsiteX1668" fmla="*/ 5269690 w 6569477"/>
              <a:gd name="connsiteY1668" fmla="*/ 4729170 h 6858000"/>
              <a:gd name="connsiteX1669" fmla="*/ 5278128 w 6569477"/>
              <a:gd name="connsiteY1669" fmla="*/ 4737607 h 6858000"/>
              <a:gd name="connsiteX1670" fmla="*/ 5286561 w 6569477"/>
              <a:gd name="connsiteY1670" fmla="*/ 4737608 h 6858000"/>
              <a:gd name="connsiteX1671" fmla="*/ 5294998 w 6569477"/>
              <a:gd name="connsiteY1671" fmla="*/ 4737608 h 6858000"/>
              <a:gd name="connsiteX1672" fmla="*/ 5294999 w 6569477"/>
              <a:gd name="connsiteY1672" fmla="*/ 4720736 h 6858000"/>
              <a:gd name="connsiteX1673" fmla="*/ 5295000 w 6569477"/>
              <a:gd name="connsiteY1673" fmla="*/ 4712301 h 6858000"/>
              <a:gd name="connsiteX1674" fmla="*/ 5311869 w 6569477"/>
              <a:gd name="connsiteY1674" fmla="*/ 4695429 h 6858000"/>
              <a:gd name="connsiteX1675" fmla="*/ 5311869 w 6569477"/>
              <a:gd name="connsiteY1675" fmla="*/ 4712299 h 6858000"/>
              <a:gd name="connsiteX1676" fmla="*/ 5320307 w 6569477"/>
              <a:gd name="connsiteY1676" fmla="*/ 4712301 h 6858000"/>
              <a:gd name="connsiteX1677" fmla="*/ 5328740 w 6569477"/>
              <a:gd name="connsiteY1677" fmla="*/ 4695429 h 6858000"/>
              <a:gd name="connsiteX1678" fmla="*/ 5328740 w 6569477"/>
              <a:gd name="connsiteY1678" fmla="*/ 4678557 h 6858000"/>
              <a:gd name="connsiteX1679" fmla="*/ 5311871 w 6569477"/>
              <a:gd name="connsiteY1679" fmla="*/ 4661688 h 6858000"/>
              <a:gd name="connsiteX1680" fmla="*/ 5303433 w 6569477"/>
              <a:gd name="connsiteY1680" fmla="*/ 4653252 h 6858000"/>
              <a:gd name="connsiteX1681" fmla="*/ 5294998 w 6569477"/>
              <a:gd name="connsiteY1681" fmla="*/ 4661688 h 6858000"/>
              <a:gd name="connsiteX1682" fmla="*/ 5303432 w 6569477"/>
              <a:gd name="connsiteY1682" fmla="*/ 4619508 h 6858000"/>
              <a:gd name="connsiteX1683" fmla="*/ 5303432 w 6569477"/>
              <a:gd name="connsiteY1683" fmla="*/ 4644816 h 6858000"/>
              <a:gd name="connsiteX1684" fmla="*/ 5320305 w 6569477"/>
              <a:gd name="connsiteY1684" fmla="*/ 4611072 h 6858000"/>
              <a:gd name="connsiteX1685" fmla="*/ 5328743 w 6569477"/>
              <a:gd name="connsiteY1685" fmla="*/ 4611070 h 6858000"/>
              <a:gd name="connsiteX1686" fmla="*/ 5328741 w 6569477"/>
              <a:gd name="connsiteY1686" fmla="*/ 4602637 h 6858000"/>
              <a:gd name="connsiteX1687" fmla="*/ 5328741 w 6569477"/>
              <a:gd name="connsiteY1687" fmla="*/ 4594202 h 6858000"/>
              <a:gd name="connsiteX1688" fmla="*/ 5320304 w 6569477"/>
              <a:gd name="connsiteY1688" fmla="*/ 4594202 h 6858000"/>
              <a:gd name="connsiteX1689" fmla="*/ 5337175 w 6569477"/>
              <a:gd name="connsiteY1689" fmla="*/ 4577331 h 6858000"/>
              <a:gd name="connsiteX1690" fmla="*/ 5337175 w 6569477"/>
              <a:gd name="connsiteY1690" fmla="*/ 4526717 h 6858000"/>
              <a:gd name="connsiteX1691" fmla="*/ 5337176 w 6569477"/>
              <a:gd name="connsiteY1691" fmla="*/ 4543586 h 6858000"/>
              <a:gd name="connsiteX1692" fmla="*/ 5354048 w 6569477"/>
              <a:gd name="connsiteY1692" fmla="*/ 4492974 h 6858000"/>
              <a:gd name="connsiteX1693" fmla="*/ 5362484 w 6569477"/>
              <a:gd name="connsiteY1693" fmla="*/ 4501408 h 6858000"/>
              <a:gd name="connsiteX1694" fmla="*/ 5362484 w 6569477"/>
              <a:gd name="connsiteY1694" fmla="*/ 4492972 h 6858000"/>
              <a:gd name="connsiteX1695" fmla="*/ 5370918 w 6569477"/>
              <a:gd name="connsiteY1695" fmla="*/ 4492974 h 6858000"/>
              <a:gd name="connsiteX1696" fmla="*/ 5379355 w 6569477"/>
              <a:gd name="connsiteY1696" fmla="*/ 4501407 h 6858000"/>
              <a:gd name="connsiteX1697" fmla="*/ 5362484 w 6569477"/>
              <a:gd name="connsiteY1697" fmla="*/ 4577331 h 6858000"/>
              <a:gd name="connsiteX1698" fmla="*/ 5354048 w 6569477"/>
              <a:gd name="connsiteY1698" fmla="*/ 4577331 h 6858000"/>
              <a:gd name="connsiteX1699" fmla="*/ 5345612 w 6569477"/>
              <a:gd name="connsiteY1699" fmla="*/ 4611072 h 6858000"/>
              <a:gd name="connsiteX1700" fmla="*/ 5362483 w 6569477"/>
              <a:gd name="connsiteY1700" fmla="*/ 4585763 h 6858000"/>
              <a:gd name="connsiteX1701" fmla="*/ 5354047 w 6569477"/>
              <a:gd name="connsiteY1701" fmla="*/ 4627944 h 6858000"/>
              <a:gd name="connsiteX1702" fmla="*/ 5345611 w 6569477"/>
              <a:gd name="connsiteY1702" fmla="*/ 4636382 h 6858000"/>
              <a:gd name="connsiteX1703" fmla="*/ 5345612 w 6569477"/>
              <a:gd name="connsiteY1703" fmla="*/ 4644813 h 6858000"/>
              <a:gd name="connsiteX1704" fmla="*/ 5354047 w 6569477"/>
              <a:gd name="connsiteY1704" fmla="*/ 4653250 h 6858000"/>
              <a:gd name="connsiteX1705" fmla="*/ 5362483 w 6569477"/>
              <a:gd name="connsiteY1705" fmla="*/ 4644815 h 6858000"/>
              <a:gd name="connsiteX1706" fmla="*/ 5370919 w 6569477"/>
              <a:gd name="connsiteY1706" fmla="*/ 4627945 h 6858000"/>
              <a:gd name="connsiteX1707" fmla="*/ 5370919 w 6569477"/>
              <a:gd name="connsiteY1707" fmla="*/ 4619508 h 6858000"/>
              <a:gd name="connsiteX1708" fmla="*/ 5362483 w 6569477"/>
              <a:gd name="connsiteY1708" fmla="*/ 4619508 h 6858000"/>
              <a:gd name="connsiteX1709" fmla="*/ 5387791 w 6569477"/>
              <a:gd name="connsiteY1709" fmla="*/ 4501408 h 6858000"/>
              <a:gd name="connsiteX1710" fmla="*/ 5396225 w 6569477"/>
              <a:gd name="connsiteY1710" fmla="*/ 4492972 h 6858000"/>
              <a:gd name="connsiteX1711" fmla="*/ 5396224 w 6569477"/>
              <a:gd name="connsiteY1711" fmla="*/ 4484538 h 6858000"/>
              <a:gd name="connsiteX1712" fmla="*/ 5396225 w 6569477"/>
              <a:gd name="connsiteY1712" fmla="*/ 4476102 h 6858000"/>
              <a:gd name="connsiteX1713" fmla="*/ 5413098 w 6569477"/>
              <a:gd name="connsiteY1713" fmla="*/ 4425488 h 6858000"/>
              <a:gd name="connsiteX1714" fmla="*/ 5404662 w 6569477"/>
              <a:gd name="connsiteY1714" fmla="*/ 4425486 h 6858000"/>
              <a:gd name="connsiteX1715" fmla="*/ 5413098 w 6569477"/>
              <a:gd name="connsiteY1715" fmla="*/ 4417053 h 6858000"/>
              <a:gd name="connsiteX1716" fmla="*/ 5421533 w 6569477"/>
              <a:gd name="connsiteY1716" fmla="*/ 4400179 h 6858000"/>
              <a:gd name="connsiteX1717" fmla="*/ 5413097 w 6569477"/>
              <a:gd name="connsiteY1717" fmla="*/ 4391743 h 6858000"/>
              <a:gd name="connsiteX1718" fmla="*/ 5421797 w 6569477"/>
              <a:gd name="connsiteY1718" fmla="*/ 4335463 h 6858000"/>
              <a:gd name="connsiteX1719" fmla="*/ 5430069 w 6569477"/>
              <a:gd name="connsiteY1719" fmla="*/ 4298454 h 6858000"/>
              <a:gd name="connsiteX1720" fmla="*/ 5422231 w 6569477"/>
              <a:gd name="connsiteY1720" fmla="*/ 4304885 h 6858000"/>
              <a:gd name="connsiteX1721" fmla="*/ 5412724 w 6569477"/>
              <a:gd name="connsiteY1721" fmla="*/ 4318695 h 6858000"/>
              <a:gd name="connsiteX1722" fmla="*/ 5410571 w 6569477"/>
              <a:gd name="connsiteY1722" fmla="*/ 4307033 h 6858000"/>
              <a:gd name="connsiteX1723" fmla="*/ 5411613 w 6569477"/>
              <a:gd name="connsiteY1723" fmla="*/ 4299607 h 6858000"/>
              <a:gd name="connsiteX1724" fmla="*/ 5410500 w 6569477"/>
              <a:gd name="connsiteY1724" fmla="*/ 4280519 h 6858000"/>
              <a:gd name="connsiteX1725" fmla="*/ 5417926 w 6569477"/>
              <a:gd name="connsiteY1725" fmla="*/ 4281562 h 6858000"/>
              <a:gd name="connsiteX1726" fmla="*/ 5423199 w 6569477"/>
              <a:gd name="connsiteY1726" fmla="*/ 4270944 h 6858000"/>
              <a:gd name="connsiteX1727" fmla="*/ 5425352 w 6569477"/>
              <a:gd name="connsiteY1727" fmla="*/ 4282606 h 6858000"/>
              <a:gd name="connsiteX1728" fmla="*/ 5424312 w 6569477"/>
              <a:gd name="connsiteY1728" fmla="*/ 4290032 h 6858000"/>
              <a:gd name="connsiteX1729" fmla="*/ 5435055 w 6569477"/>
              <a:gd name="connsiteY1729" fmla="*/ 4267818 h 6858000"/>
              <a:gd name="connsiteX1730" fmla="*/ 5436591 w 6569477"/>
              <a:gd name="connsiteY1730" fmla="*/ 4263308 h 6858000"/>
              <a:gd name="connsiteX1731" fmla="*/ 5439195 w 6569477"/>
              <a:gd name="connsiteY1731" fmla="*/ 4248207 h 6858000"/>
              <a:gd name="connsiteX1732" fmla="*/ 5438405 w 6569477"/>
              <a:gd name="connsiteY1732" fmla="*/ 4206160 h 6858000"/>
              <a:gd name="connsiteX1733" fmla="*/ 5446841 w 6569477"/>
              <a:gd name="connsiteY1733" fmla="*/ 4189290 h 6858000"/>
              <a:gd name="connsiteX1734" fmla="*/ 5446841 w 6569477"/>
              <a:gd name="connsiteY1734" fmla="*/ 4180852 h 6858000"/>
              <a:gd name="connsiteX1735" fmla="*/ 5438404 w 6569477"/>
              <a:gd name="connsiteY1735" fmla="*/ 4180854 h 6858000"/>
              <a:gd name="connsiteX1736" fmla="*/ 5455276 w 6569477"/>
              <a:gd name="connsiteY1736" fmla="*/ 4130240 h 6858000"/>
              <a:gd name="connsiteX1737" fmla="*/ 5455276 w 6569477"/>
              <a:gd name="connsiteY1737" fmla="*/ 4121804 h 6858000"/>
              <a:gd name="connsiteX1738" fmla="*/ 5455276 w 6569477"/>
              <a:gd name="connsiteY1738" fmla="*/ 4104933 h 6858000"/>
              <a:gd name="connsiteX1739" fmla="*/ 5455276 w 6569477"/>
              <a:gd name="connsiteY1739" fmla="*/ 4096497 h 6858000"/>
              <a:gd name="connsiteX1740" fmla="*/ 5463712 w 6569477"/>
              <a:gd name="connsiteY1740" fmla="*/ 4088062 h 6858000"/>
              <a:gd name="connsiteX1741" fmla="*/ 5463710 w 6569477"/>
              <a:gd name="connsiteY1741" fmla="*/ 4079626 h 6858000"/>
              <a:gd name="connsiteX1742" fmla="*/ 5463711 w 6569477"/>
              <a:gd name="connsiteY1742" fmla="*/ 4029012 h 6858000"/>
              <a:gd name="connsiteX1743" fmla="*/ 5463712 w 6569477"/>
              <a:gd name="connsiteY1743" fmla="*/ 4020574 h 6858000"/>
              <a:gd name="connsiteX1744" fmla="*/ 5463712 w 6569477"/>
              <a:gd name="connsiteY1744" fmla="*/ 4003705 h 6858000"/>
              <a:gd name="connsiteX1745" fmla="*/ 5463712 w 6569477"/>
              <a:gd name="connsiteY1745" fmla="*/ 3995269 h 6858000"/>
              <a:gd name="connsiteX1746" fmla="*/ 5463711 w 6569477"/>
              <a:gd name="connsiteY1746" fmla="*/ 3936219 h 6858000"/>
              <a:gd name="connsiteX1747" fmla="*/ 5480582 w 6569477"/>
              <a:gd name="connsiteY1747" fmla="*/ 3902476 h 6858000"/>
              <a:gd name="connsiteX1748" fmla="*/ 5489019 w 6569477"/>
              <a:gd name="connsiteY1748" fmla="*/ 3894042 h 6858000"/>
              <a:gd name="connsiteX1749" fmla="*/ 5489019 w 6569477"/>
              <a:gd name="connsiteY1749" fmla="*/ 3885606 h 6858000"/>
              <a:gd name="connsiteX1750" fmla="*/ 5480583 w 6569477"/>
              <a:gd name="connsiteY1750" fmla="*/ 3885606 h 6858000"/>
              <a:gd name="connsiteX1751" fmla="*/ 5480584 w 6569477"/>
              <a:gd name="connsiteY1751" fmla="*/ 3894040 h 6858000"/>
              <a:gd name="connsiteX1752" fmla="*/ 5472148 w 6569477"/>
              <a:gd name="connsiteY1752" fmla="*/ 3860298 h 6858000"/>
              <a:gd name="connsiteX1753" fmla="*/ 5489019 w 6569477"/>
              <a:gd name="connsiteY1753" fmla="*/ 3860299 h 6858000"/>
              <a:gd name="connsiteX1754" fmla="*/ 5496941 w 6569477"/>
              <a:gd name="connsiteY1754" fmla="*/ 3868220 h 6858000"/>
              <a:gd name="connsiteX1755" fmla="*/ 5493896 w 6569477"/>
              <a:gd name="connsiteY1755" fmla="*/ 3915262 h 6858000"/>
              <a:gd name="connsiteX1756" fmla="*/ 5497452 w 6569477"/>
              <a:gd name="connsiteY1756" fmla="*/ 4037447 h 6858000"/>
              <a:gd name="connsiteX1757" fmla="*/ 5489016 w 6569477"/>
              <a:gd name="connsiteY1757" fmla="*/ 4045883 h 6858000"/>
              <a:gd name="connsiteX1758" fmla="*/ 5489019 w 6569477"/>
              <a:gd name="connsiteY1758" fmla="*/ 4054319 h 6858000"/>
              <a:gd name="connsiteX1759" fmla="*/ 5489386 w 6569477"/>
              <a:gd name="connsiteY1759" fmla="*/ 4063858 h 6858000"/>
              <a:gd name="connsiteX1760" fmla="*/ 5490041 w 6569477"/>
              <a:gd name="connsiteY1760" fmla="*/ 4061970 h 6858000"/>
              <a:gd name="connsiteX1761" fmla="*/ 5508475 w 6569477"/>
              <a:gd name="connsiteY1761" fmla="*/ 4040599 h 6858000"/>
              <a:gd name="connsiteX1762" fmla="*/ 5508331 w 6569477"/>
              <a:gd name="connsiteY1762" fmla="*/ 3987570 h 6858000"/>
              <a:gd name="connsiteX1763" fmla="*/ 5535669 w 6569477"/>
              <a:gd name="connsiteY1763" fmla="*/ 3900538 h 6858000"/>
              <a:gd name="connsiteX1764" fmla="*/ 5551347 w 6569477"/>
              <a:gd name="connsiteY1764" fmla="*/ 3815654 h 6858000"/>
              <a:gd name="connsiteX1765" fmla="*/ 5567239 w 6569477"/>
              <a:gd name="connsiteY1765" fmla="*/ 3810315 h 6858000"/>
              <a:gd name="connsiteX1766" fmla="*/ 5597339 w 6569477"/>
              <a:gd name="connsiteY1766" fmla="*/ 3568431 h 6858000"/>
              <a:gd name="connsiteX1767" fmla="*/ 5580406 w 6569477"/>
              <a:gd name="connsiteY1767" fmla="*/ 3581198 h 6858000"/>
              <a:gd name="connsiteX1768" fmla="*/ 5623492 w 6569477"/>
              <a:gd name="connsiteY1768" fmla="*/ 3435797 h 6858000"/>
              <a:gd name="connsiteX1769" fmla="*/ 5627870 w 6569477"/>
              <a:gd name="connsiteY1769" fmla="*/ 3485634 h 6858000"/>
              <a:gd name="connsiteX1770" fmla="*/ 5628909 w 6569477"/>
              <a:gd name="connsiteY1770" fmla="*/ 3478208 h 6858000"/>
              <a:gd name="connsiteX1771" fmla="*/ 5633142 w 6569477"/>
              <a:gd name="connsiteY1771" fmla="*/ 3475016 h 6858000"/>
              <a:gd name="connsiteX1772" fmla="*/ 5631062 w 6569477"/>
              <a:gd name="connsiteY1772" fmla="*/ 3489870 h 6858000"/>
              <a:gd name="connsiteX1773" fmla="*/ 5634255 w 6569477"/>
              <a:gd name="connsiteY1773" fmla="*/ 3494104 h 6858000"/>
              <a:gd name="connsiteX1774" fmla="*/ 5630021 w 6569477"/>
              <a:gd name="connsiteY1774" fmla="*/ 3497296 h 6858000"/>
              <a:gd name="connsiteX1775" fmla="*/ 5608173 w 6569477"/>
              <a:gd name="connsiteY1775" fmla="*/ 3653253 h 6858000"/>
              <a:gd name="connsiteX1776" fmla="*/ 5592710 w 6569477"/>
              <a:gd name="connsiteY1776" fmla="*/ 3817680 h 6858000"/>
              <a:gd name="connsiteX1777" fmla="*/ 5581051 w 6569477"/>
              <a:gd name="connsiteY1777" fmla="*/ 3819828 h 6858000"/>
              <a:gd name="connsiteX1778" fmla="*/ 5575920 w 6569477"/>
              <a:gd name="connsiteY1778" fmla="*/ 3883475 h 6858000"/>
              <a:gd name="connsiteX1779" fmla="*/ 5563598 w 6569477"/>
              <a:gd name="connsiteY1779" fmla="*/ 3934280 h 6858000"/>
              <a:gd name="connsiteX1780" fmla="*/ 5562972 w 6569477"/>
              <a:gd name="connsiteY1780" fmla="*/ 3937349 h 6858000"/>
              <a:gd name="connsiteX1781" fmla="*/ 5571794 w 6569477"/>
              <a:gd name="connsiteY1781" fmla="*/ 3923038 h 6858000"/>
              <a:gd name="connsiteX1782" fmla="*/ 5623989 w 6569477"/>
              <a:gd name="connsiteY1782" fmla="*/ 3775941 h 6858000"/>
              <a:gd name="connsiteX1783" fmla="*/ 5632426 w 6569477"/>
              <a:gd name="connsiteY1783" fmla="*/ 3767506 h 6858000"/>
              <a:gd name="connsiteX1784" fmla="*/ 5640861 w 6569477"/>
              <a:gd name="connsiteY1784" fmla="*/ 3759071 h 6858000"/>
              <a:gd name="connsiteX1785" fmla="*/ 5649298 w 6569477"/>
              <a:gd name="connsiteY1785" fmla="*/ 3767505 h 6858000"/>
              <a:gd name="connsiteX1786" fmla="*/ 5649298 w 6569477"/>
              <a:gd name="connsiteY1786" fmla="*/ 3742197 h 6858000"/>
              <a:gd name="connsiteX1787" fmla="*/ 5683041 w 6569477"/>
              <a:gd name="connsiteY1787" fmla="*/ 3581921 h 6858000"/>
              <a:gd name="connsiteX1788" fmla="*/ 5691475 w 6569477"/>
              <a:gd name="connsiteY1788" fmla="*/ 3598792 h 6858000"/>
              <a:gd name="connsiteX1789" fmla="*/ 5732996 w 6569477"/>
              <a:gd name="connsiteY1789" fmla="*/ 3493610 h 6858000"/>
              <a:gd name="connsiteX1790" fmla="*/ 5733449 w 6569477"/>
              <a:gd name="connsiteY1790" fmla="*/ 3493806 h 6858000"/>
              <a:gd name="connsiteX1791" fmla="*/ 5734014 w 6569477"/>
              <a:gd name="connsiteY1791" fmla="*/ 3473633 h 6858000"/>
              <a:gd name="connsiteX1792" fmla="*/ 5730509 w 6569477"/>
              <a:gd name="connsiteY1792" fmla="*/ 3460815 h 6858000"/>
              <a:gd name="connsiteX1793" fmla="*/ 5743964 w 6569477"/>
              <a:gd name="connsiteY1793" fmla="*/ 3328941 h 6858000"/>
              <a:gd name="connsiteX1794" fmla="*/ 5761038 w 6569477"/>
              <a:gd name="connsiteY1794" fmla="*/ 3286983 h 6858000"/>
              <a:gd name="connsiteX1795" fmla="*/ 5751435 w 6569477"/>
              <a:gd name="connsiteY1795" fmla="*/ 3234831 h 6858000"/>
              <a:gd name="connsiteX1796" fmla="*/ 5762802 w 6569477"/>
              <a:gd name="connsiteY1796" fmla="*/ 3144319 h 6858000"/>
              <a:gd name="connsiteX1797" fmla="*/ 5763082 w 6569477"/>
              <a:gd name="connsiteY1797" fmla="*/ 3058000 h 6858000"/>
              <a:gd name="connsiteX1798" fmla="*/ 5777766 w 6569477"/>
              <a:gd name="connsiteY1798" fmla="*/ 3049910 h 6858000"/>
              <a:gd name="connsiteX1799" fmla="*/ 5764220 w 6569477"/>
              <a:gd name="connsiteY1799" fmla="*/ 2806537 h 6858000"/>
              <a:gd name="connsiteX1800" fmla="*/ 5759877 w 6569477"/>
              <a:gd name="connsiteY1800" fmla="*/ 2815776 h 6858000"/>
              <a:gd name="connsiteX1801" fmla="*/ 5758962 w 6569477"/>
              <a:gd name="connsiteY1801" fmla="*/ 2839583 h 6858000"/>
              <a:gd name="connsiteX1802" fmla="*/ 5750526 w 6569477"/>
              <a:gd name="connsiteY1802" fmla="*/ 2831148 h 6858000"/>
              <a:gd name="connsiteX1803" fmla="*/ 5750526 w 6569477"/>
              <a:gd name="connsiteY1803" fmla="*/ 2822713 h 6858000"/>
              <a:gd name="connsiteX1804" fmla="*/ 5750526 w 6569477"/>
              <a:gd name="connsiteY1804" fmla="*/ 2822277 h 6858000"/>
              <a:gd name="connsiteX1805" fmla="*/ 5749837 w 6569477"/>
              <a:gd name="connsiteY1805" fmla="*/ 2822120 h 6858000"/>
              <a:gd name="connsiteX1806" fmla="*/ 5747894 w 6569477"/>
              <a:gd name="connsiteY1806" fmla="*/ 2797782 h 6858000"/>
              <a:gd name="connsiteX1807" fmla="*/ 5743144 w 6569477"/>
              <a:gd name="connsiteY1807" fmla="*/ 2798460 h 6858000"/>
              <a:gd name="connsiteX1808" fmla="*/ 5742091 w 6569477"/>
              <a:gd name="connsiteY1808" fmla="*/ 2805842 h 6858000"/>
              <a:gd name="connsiteX1809" fmla="*/ 5742091 w 6569477"/>
              <a:gd name="connsiteY1809" fmla="*/ 2814279 h 6858000"/>
              <a:gd name="connsiteX1810" fmla="*/ 5742090 w 6569477"/>
              <a:gd name="connsiteY1810" fmla="*/ 2822713 h 6858000"/>
              <a:gd name="connsiteX1811" fmla="*/ 5733655 w 6569477"/>
              <a:gd name="connsiteY1811" fmla="*/ 2848019 h 6858000"/>
              <a:gd name="connsiteX1812" fmla="*/ 5742090 w 6569477"/>
              <a:gd name="connsiteY1812" fmla="*/ 2856452 h 6858000"/>
              <a:gd name="connsiteX1813" fmla="*/ 5742091 w 6569477"/>
              <a:gd name="connsiteY1813" fmla="*/ 2848019 h 6858000"/>
              <a:gd name="connsiteX1814" fmla="*/ 5750526 w 6569477"/>
              <a:gd name="connsiteY1814" fmla="*/ 2839583 h 6858000"/>
              <a:gd name="connsiteX1815" fmla="*/ 5750526 w 6569477"/>
              <a:gd name="connsiteY1815" fmla="*/ 2864888 h 6858000"/>
              <a:gd name="connsiteX1816" fmla="*/ 5750525 w 6569477"/>
              <a:gd name="connsiteY1816" fmla="*/ 2873326 h 6858000"/>
              <a:gd name="connsiteX1817" fmla="*/ 5708345 w 6569477"/>
              <a:gd name="connsiteY1817" fmla="*/ 2940812 h 6858000"/>
              <a:gd name="connsiteX1818" fmla="*/ 5699912 w 6569477"/>
              <a:gd name="connsiteY1818" fmla="*/ 2839583 h 6858000"/>
              <a:gd name="connsiteX1819" fmla="*/ 5689894 w 6569477"/>
              <a:gd name="connsiteY1819" fmla="*/ 2840110 h 6858000"/>
              <a:gd name="connsiteX1820" fmla="*/ 5683185 w 6569477"/>
              <a:gd name="connsiteY1820" fmla="*/ 2849917 h 6858000"/>
              <a:gd name="connsiteX1821" fmla="*/ 5682885 w 6569477"/>
              <a:gd name="connsiteY1821" fmla="*/ 2853046 h 6858000"/>
              <a:gd name="connsiteX1822" fmla="*/ 5680651 w 6569477"/>
              <a:gd name="connsiteY1822" fmla="*/ 2856536 h 6858000"/>
              <a:gd name="connsiteX1823" fmla="*/ 5680060 w 6569477"/>
              <a:gd name="connsiteY1823" fmla="*/ 2855859 h 6858000"/>
              <a:gd name="connsiteX1824" fmla="*/ 5676293 w 6569477"/>
              <a:gd name="connsiteY1824" fmla="*/ 2863103 h 6858000"/>
              <a:gd name="connsiteX1825" fmla="*/ 5680760 w 6569477"/>
              <a:gd name="connsiteY1825" fmla="*/ 2886509 h 6858000"/>
              <a:gd name="connsiteX1826" fmla="*/ 5688352 w 6569477"/>
              <a:gd name="connsiteY1826" fmla="*/ 2910389 h 6858000"/>
              <a:gd name="connsiteX1827" fmla="*/ 5696772 w 6569477"/>
              <a:gd name="connsiteY1827" fmla="*/ 3000293 h 6858000"/>
              <a:gd name="connsiteX1828" fmla="*/ 5692141 w 6569477"/>
              <a:gd name="connsiteY1828" fmla="*/ 3081094 h 6858000"/>
              <a:gd name="connsiteX1829" fmla="*/ 5679091 w 6569477"/>
              <a:gd name="connsiteY1829" fmla="*/ 3071991 h 6858000"/>
              <a:gd name="connsiteX1830" fmla="*/ 5688029 w 6569477"/>
              <a:gd name="connsiteY1830" fmla="*/ 3207504 h 6858000"/>
              <a:gd name="connsiteX1831" fmla="*/ 5692217 w 6569477"/>
              <a:gd name="connsiteY1831" fmla="*/ 3359096 h 6858000"/>
              <a:gd name="connsiteX1832" fmla="*/ 5673101 w 6569477"/>
              <a:gd name="connsiteY1832" fmla="*/ 3358689 h 6858000"/>
              <a:gd name="connsiteX1833" fmla="*/ 5668351 w 6569477"/>
              <a:gd name="connsiteY1833" fmla="*/ 3374768 h 6858000"/>
              <a:gd name="connsiteX1834" fmla="*/ 5662684 w 6569477"/>
              <a:gd name="connsiteY1834" fmla="*/ 3364351 h 6858000"/>
              <a:gd name="connsiteX1835" fmla="*/ 5661368 w 6569477"/>
              <a:gd name="connsiteY1835" fmla="*/ 3356969 h 6858000"/>
              <a:gd name="connsiteX1836" fmla="*/ 5654384 w 6569477"/>
              <a:gd name="connsiteY1836" fmla="*/ 3339170 h 6858000"/>
              <a:gd name="connsiteX1837" fmla="*/ 5661768 w 6569477"/>
              <a:gd name="connsiteY1837" fmla="*/ 3337856 h 6858000"/>
              <a:gd name="connsiteX1838" fmla="*/ 5663483 w 6569477"/>
              <a:gd name="connsiteY1838" fmla="*/ 3326125 h 6858000"/>
              <a:gd name="connsiteX1839" fmla="*/ 5669150 w 6569477"/>
              <a:gd name="connsiteY1839" fmla="*/ 3336542 h 6858000"/>
              <a:gd name="connsiteX1840" fmla="*/ 5670467 w 6569477"/>
              <a:gd name="connsiteY1840" fmla="*/ 3343924 h 6858000"/>
              <a:gd name="connsiteX1841" fmla="*/ 5666398 w 6569477"/>
              <a:gd name="connsiteY1841" fmla="*/ 3257055 h 6858000"/>
              <a:gd name="connsiteX1842" fmla="*/ 5661810 w 6569477"/>
              <a:gd name="connsiteY1842" fmla="*/ 3124576 h 6858000"/>
              <a:gd name="connsiteX1843" fmla="*/ 5673025 w 6569477"/>
              <a:gd name="connsiteY1843" fmla="*/ 3080687 h 6858000"/>
              <a:gd name="connsiteX1844" fmla="*/ 5656425 w 6569477"/>
              <a:gd name="connsiteY1844" fmla="*/ 3030323 h 6858000"/>
              <a:gd name="connsiteX1845" fmla="*/ 5655388 w 6569477"/>
              <a:gd name="connsiteY1845" fmla="*/ 2939106 h 6858000"/>
              <a:gd name="connsiteX1846" fmla="*/ 5643936 w 6569477"/>
              <a:gd name="connsiteY1846" fmla="*/ 2853549 h 6858000"/>
              <a:gd name="connsiteX1847" fmla="*/ 5657385 w 6569477"/>
              <a:gd name="connsiteY1847" fmla="*/ 2843539 h 6858000"/>
              <a:gd name="connsiteX1848" fmla="*/ 5657146 w 6569477"/>
              <a:gd name="connsiteY1848" fmla="*/ 2841276 h 6858000"/>
              <a:gd name="connsiteX1849" fmla="*/ 5648243 w 6569477"/>
              <a:gd name="connsiteY1849" fmla="*/ 2809663 h 6858000"/>
              <a:gd name="connsiteX1850" fmla="*/ 5581811 w 6569477"/>
              <a:gd name="connsiteY1850" fmla="*/ 2670869 h 6858000"/>
              <a:gd name="connsiteX1851" fmla="*/ 5581812 w 6569477"/>
              <a:gd name="connsiteY1851" fmla="*/ 2662431 h 6858000"/>
              <a:gd name="connsiteX1852" fmla="*/ 5581812 w 6569477"/>
              <a:gd name="connsiteY1852" fmla="*/ 2645563 h 6858000"/>
              <a:gd name="connsiteX1853" fmla="*/ 5573376 w 6569477"/>
              <a:gd name="connsiteY1853" fmla="*/ 2637125 h 6858000"/>
              <a:gd name="connsiteX1854" fmla="*/ 5548068 w 6569477"/>
              <a:gd name="connsiteY1854" fmla="*/ 2544335 h 6858000"/>
              <a:gd name="connsiteX1855" fmla="*/ 5539634 w 6569477"/>
              <a:gd name="connsiteY1855" fmla="*/ 2510592 h 6858000"/>
              <a:gd name="connsiteX1856" fmla="*/ 5531197 w 6569477"/>
              <a:gd name="connsiteY1856" fmla="*/ 2502157 h 6858000"/>
              <a:gd name="connsiteX1857" fmla="*/ 5531198 w 6569477"/>
              <a:gd name="connsiteY1857" fmla="*/ 2493721 h 6858000"/>
              <a:gd name="connsiteX1858" fmla="*/ 5522761 w 6569477"/>
              <a:gd name="connsiteY1858" fmla="*/ 2493721 h 6858000"/>
              <a:gd name="connsiteX1859" fmla="*/ 5522762 w 6569477"/>
              <a:gd name="connsiteY1859" fmla="*/ 2485285 h 6858000"/>
              <a:gd name="connsiteX1860" fmla="*/ 5505889 w 6569477"/>
              <a:gd name="connsiteY1860" fmla="*/ 2451543 h 6858000"/>
              <a:gd name="connsiteX1861" fmla="*/ 5497455 w 6569477"/>
              <a:gd name="connsiteY1861" fmla="*/ 2476850 h 6858000"/>
              <a:gd name="connsiteX1862" fmla="*/ 5480584 w 6569477"/>
              <a:gd name="connsiteY1862" fmla="*/ 2459978 h 6858000"/>
              <a:gd name="connsiteX1863" fmla="*/ 5472147 w 6569477"/>
              <a:gd name="connsiteY1863" fmla="*/ 2384058 h 6858000"/>
              <a:gd name="connsiteX1864" fmla="*/ 5404661 w 6569477"/>
              <a:gd name="connsiteY1864" fmla="*/ 2181601 h 6858000"/>
              <a:gd name="connsiteX1865" fmla="*/ 5387791 w 6569477"/>
              <a:gd name="connsiteY1865" fmla="*/ 2130985 h 6858000"/>
              <a:gd name="connsiteX1866" fmla="*/ 5328740 w 6569477"/>
              <a:gd name="connsiteY1866" fmla="*/ 1962273 h 6858000"/>
              <a:gd name="connsiteX1867" fmla="*/ 5328741 w 6569477"/>
              <a:gd name="connsiteY1867" fmla="*/ 1936967 h 6858000"/>
              <a:gd name="connsiteX1868" fmla="*/ 5311869 w 6569477"/>
              <a:gd name="connsiteY1868" fmla="*/ 1920096 h 6858000"/>
              <a:gd name="connsiteX1869" fmla="*/ 5320307 w 6569477"/>
              <a:gd name="connsiteY1869" fmla="*/ 1911660 h 6858000"/>
              <a:gd name="connsiteX1870" fmla="*/ 5269693 w 6569477"/>
              <a:gd name="connsiteY1870" fmla="*/ 1793560 h 6858000"/>
              <a:gd name="connsiteX1871" fmla="*/ 5286562 w 6569477"/>
              <a:gd name="connsiteY1871" fmla="*/ 1793561 h 6858000"/>
              <a:gd name="connsiteX1872" fmla="*/ 5261255 w 6569477"/>
              <a:gd name="connsiteY1872" fmla="*/ 1768254 h 6858000"/>
              <a:gd name="connsiteX1873" fmla="*/ 5235948 w 6569477"/>
              <a:gd name="connsiteY1873" fmla="*/ 1709201 h 6858000"/>
              <a:gd name="connsiteX1874" fmla="*/ 5235947 w 6569477"/>
              <a:gd name="connsiteY1874" fmla="*/ 1700769 h 6858000"/>
              <a:gd name="connsiteX1875" fmla="*/ 5244383 w 6569477"/>
              <a:gd name="connsiteY1875" fmla="*/ 1700769 h 6858000"/>
              <a:gd name="connsiteX1876" fmla="*/ 5252819 w 6569477"/>
              <a:gd name="connsiteY1876" fmla="*/ 1700767 h 6858000"/>
              <a:gd name="connsiteX1877" fmla="*/ 5252819 w 6569477"/>
              <a:gd name="connsiteY1877" fmla="*/ 1692332 h 6858000"/>
              <a:gd name="connsiteX1878" fmla="*/ 5244383 w 6569477"/>
              <a:gd name="connsiteY1878" fmla="*/ 1650153 h 6858000"/>
              <a:gd name="connsiteX1879" fmla="*/ 5252818 w 6569477"/>
              <a:gd name="connsiteY1879" fmla="*/ 1650152 h 6858000"/>
              <a:gd name="connsiteX1880" fmla="*/ 5252819 w 6569477"/>
              <a:gd name="connsiteY1880" fmla="*/ 1641718 h 6858000"/>
              <a:gd name="connsiteX1881" fmla="*/ 5244385 w 6569477"/>
              <a:gd name="connsiteY1881" fmla="*/ 1633283 h 6858000"/>
              <a:gd name="connsiteX1882" fmla="*/ 5176900 w 6569477"/>
              <a:gd name="connsiteY1882" fmla="*/ 1473003 h 6858000"/>
              <a:gd name="connsiteX1883" fmla="*/ 5084104 w 6569477"/>
              <a:gd name="connsiteY1883" fmla="*/ 1312727 h 6858000"/>
              <a:gd name="connsiteX1884" fmla="*/ 5055633 w 6569477"/>
              <a:gd name="connsiteY1884" fmla="*/ 1250514 h 6858000"/>
              <a:gd name="connsiteX1885" fmla="*/ 5041658 w 6569477"/>
              <a:gd name="connsiteY1885" fmla="*/ 1226599 h 6858000"/>
              <a:gd name="connsiteX1886" fmla="*/ 5093541 w 6569477"/>
              <a:gd name="connsiteY1886" fmla="*/ 1340967 h 6858000"/>
              <a:gd name="connsiteX1887" fmla="*/ 5398999 w 6569477"/>
              <a:gd name="connsiteY1887" fmla="*/ 2412246 h 6858000"/>
              <a:gd name="connsiteX1888" fmla="*/ 5458394 w 6569477"/>
              <a:gd name="connsiteY1888" fmla="*/ 2833367 h 6858000"/>
              <a:gd name="connsiteX1889" fmla="*/ 5448705 w 6569477"/>
              <a:gd name="connsiteY1889" fmla="*/ 2871734 h 6858000"/>
              <a:gd name="connsiteX1890" fmla="*/ 5431304 w 6569477"/>
              <a:gd name="connsiteY1890" fmla="*/ 2855892 h 6858000"/>
              <a:gd name="connsiteX1891" fmla="*/ 5100400 w 6569477"/>
              <a:gd name="connsiteY1891" fmla="*/ 1533070 h 6858000"/>
              <a:gd name="connsiteX1892" fmla="*/ 4793286 w 6569477"/>
              <a:gd name="connsiteY1892" fmla="*/ 888652 h 6858000"/>
              <a:gd name="connsiteX1893" fmla="*/ 4754611 w 6569477"/>
              <a:gd name="connsiteY1893" fmla="*/ 811200 h 6858000"/>
              <a:gd name="connsiteX1894" fmla="*/ 4736788 w 6569477"/>
              <a:gd name="connsiteY1894" fmla="*/ 782554 h 6858000"/>
              <a:gd name="connsiteX1895" fmla="*/ 4722369 w 6569477"/>
              <a:gd name="connsiteY1895" fmla="*/ 785144 h 6858000"/>
              <a:gd name="connsiteX1896" fmla="*/ 4716525 w 6569477"/>
              <a:gd name="connsiteY1896" fmla="*/ 831944 h 6858000"/>
              <a:gd name="connsiteX1897" fmla="*/ 4878628 w 6569477"/>
              <a:gd name="connsiteY1897" fmla="*/ 1128191 h 6858000"/>
              <a:gd name="connsiteX1898" fmla="*/ 5018643 w 6569477"/>
              <a:gd name="connsiteY1898" fmla="*/ 1444415 h 6858000"/>
              <a:gd name="connsiteX1899" fmla="*/ 5107372 w 6569477"/>
              <a:gd name="connsiteY1899" fmla="*/ 1685936 h 6858000"/>
              <a:gd name="connsiteX1900" fmla="*/ 5109411 w 6569477"/>
              <a:gd name="connsiteY1900" fmla="*/ 1683895 h 6858000"/>
              <a:gd name="connsiteX1901" fmla="*/ 5151590 w 6569477"/>
              <a:gd name="connsiteY1901" fmla="*/ 1785122 h 6858000"/>
              <a:gd name="connsiteX1902" fmla="*/ 5143154 w 6569477"/>
              <a:gd name="connsiteY1902" fmla="*/ 1785122 h 6858000"/>
              <a:gd name="connsiteX1903" fmla="*/ 5134721 w 6569477"/>
              <a:gd name="connsiteY1903" fmla="*/ 1751382 h 6858000"/>
              <a:gd name="connsiteX1904" fmla="*/ 5122261 w 6569477"/>
              <a:gd name="connsiteY1904" fmla="*/ 1726462 h 6858000"/>
              <a:gd name="connsiteX1905" fmla="*/ 5136116 w 6569477"/>
              <a:gd name="connsiteY1905" fmla="*/ 1764180 h 6858000"/>
              <a:gd name="connsiteX1906" fmla="*/ 5157687 w 6569477"/>
              <a:gd name="connsiteY1906" fmla="*/ 1838582 h 6858000"/>
              <a:gd name="connsiteX1907" fmla="*/ 5167407 w 6569477"/>
              <a:gd name="connsiteY1907" fmla="*/ 1843119 h 6858000"/>
              <a:gd name="connsiteX1908" fmla="*/ 5176898 w 6569477"/>
              <a:gd name="connsiteY1908" fmla="*/ 1844173 h 6858000"/>
              <a:gd name="connsiteX1909" fmla="*/ 5176898 w 6569477"/>
              <a:gd name="connsiteY1909" fmla="*/ 1861046 h 6858000"/>
              <a:gd name="connsiteX1910" fmla="*/ 5168464 w 6569477"/>
              <a:gd name="connsiteY1910" fmla="*/ 1861046 h 6858000"/>
              <a:gd name="connsiteX1911" fmla="*/ 5168463 w 6569477"/>
              <a:gd name="connsiteY1911" fmla="*/ 1869480 h 6858000"/>
              <a:gd name="connsiteX1912" fmla="*/ 5168462 w 6569477"/>
              <a:gd name="connsiteY1912" fmla="*/ 1875756 h 6858000"/>
              <a:gd name="connsiteX1913" fmla="*/ 5229895 w 6569477"/>
              <a:gd name="connsiteY1913" fmla="*/ 2087656 h 6858000"/>
              <a:gd name="connsiteX1914" fmla="*/ 5242098 w 6569477"/>
              <a:gd name="connsiteY1914" fmla="*/ 2145617 h 6858000"/>
              <a:gd name="connsiteX1915" fmla="*/ 5261255 w 6569477"/>
              <a:gd name="connsiteY1915" fmla="*/ 2173166 h 6858000"/>
              <a:gd name="connsiteX1916" fmla="*/ 5278125 w 6569477"/>
              <a:gd name="connsiteY1916" fmla="*/ 2215342 h 6858000"/>
              <a:gd name="connsiteX1917" fmla="*/ 5286562 w 6569477"/>
              <a:gd name="connsiteY1917" fmla="*/ 2265959 h 6858000"/>
              <a:gd name="connsiteX1918" fmla="*/ 5303433 w 6569477"/>
              <a:gd name="connsiteY1918" fmla="*/ 2325006 h 6858000"/>
              <a:gd name="connsiteX1919" fmla="*/ 5320305 w 6569477"/>
              <a:gd name="connsiteY1919" fmla="*/ 2409365 h 6858000"/>
              <a:gd name="connsiteX1920" fmla="*/ 5337176 w 6569477"/>
              <a:gd name="connsiteY1920" fmla="*/ 2459978 h 6858000"/>
              <a:gd name="connsiteX1921" fmla="*/ 5337176 w 6569477"/>
              <a:gd name="connsiteY1921" fmla="*/ 2468415 h 6858000"/>
              <a:gd name="connsiteX1922" fmla="*/ 5354048 w 6569477"/>
              <a:gd name="connsiteY1922" fmla="*/ 2535897 h 6858000"/>
              <a:gd name="connsiteX1923" fmla="*/ 5370919 w 6569477"/>
              <a:gd name="connsiteY1923" fmla="*/ 2594947 h 6858000"/>
              <a:gd name="connsiteX1924" fmla="*/ 5379353 w 6569477"/>
              <a:gd name="connsiteY1924" fmla="*/ 2620256 h 6858000"/>
              <a:gd name="connsiteX1925" fmla="*/ 5379355 w 6569477"/>
              <a:gd name="connsiteY1925" fmla="*/ 2628692 h 6858000"/>
              <a:gd name="connsiteX1926" fmla="*/ 5370919 w 6569477"/>
              <a:gd name="connsiteY1926" fmla="*/ 2653998 h 6858000"/>
              <a:gd name="connsiteX1927" fmla="*/ 5370919 w 6569477"/>
              <a:gd name="connsiteY1927" fmla="*/ 2662431 h 6858000"/>
              <a:gd name="connsiteX1928" fmla="*/ 5379355 w 6569477"/>
              <a:gd name="connsiteY1928" fmla="*/ 2679304 h 6858000"/>
              <a:gd name="connsiteX1929" fmla="*/ 5387791 w 6569477"/>
              <a:gd name="connsiteY1929" fmla="*/ 2679306 h 6858000"/>
              <a:gd name="connsiteX1930" fmla="*/ 5387790 w 6569477"/>
              <a:gd name="connsiteY1930" fmla="*/ 2721484 h 6858000"/>
              <a:gd name="connsiteX1931" fmla="*/ 5396226 w 6569477"/>
              <a:gd name="connsiteY1931" fmla="*/ 2729919 h 6858000"/>
              <a:gd name="connsiteX1932" fmla="*/ 5396226 w 6569477"/>
              <a:gd name="connsiteY1932" fmla="*/ 2721484 h 6858000"/>
              <a:gd name="connsiteX1933" fmla="*/ 5387791 w 6569477"/>
              <a:gd name="connsiteY1933" fmla="*/ 2679306 h 6858000"/>
              <a:gd name="connsiteX1934" fmla="*/ 5396226 w 6569477"/>
              <a:gd name="connsiteY1934" fmla="*/ 2679306 h 6858000"/>
              <a:gd name="connsiteX1935" fmla="*/ 5396225 w 6569477"/>
              <a:gd name="connsiteY1935" fmla="*/ 2696176 h 6858000"/>
              <a:gd name="connsiteX1936" fmla="*/ 5396226 w 6569477"/>
              <a:gd name="connsiteY1936" fmla="*/ 2704613 h 6858000"/>
              <a:gd name="connsiteX1937" fmla="*/ 5404662 w 6569477"/>
              <a:gd name="connsiteY1937" fmla="*/ 2729919 h 6858000"/>
              <a:gd name="connsiteX1938" fmla="*/ 5404661 w 6569477"/>
              <a:gd name="connsiteY1938" fmla="*/ 2763661 h 6858000"/>
              <a:gd name="connsiteX1939" fmla="*/ 5396224 w 6569477"/>
              <a:gd name="connsiteY1939" fmla="*/ 2755225 h 6858000"/>
              <a:gd name="connsiteX1940" fmla="*/ 5396225 w 6569477"/>
              <a:gd name="connsiteY1940" fmla="*/ 2772097 h 6858000"/>
              <a:gd name="connsiteX1941" fmla="*/ 5396225 w 6569477"/>
              <a:gd name="connsiteY1941" fmla="*/ 2788969 h 6858000"/>
              <a:gd name="connsiteX1942" fmla="*/ 5404662 w 6569477"/>
              <a:gd name="connsiteY1942" fmla="*/ 2814279 h 6858000"/>
              <a:gd name="connsiteX1943" fmla="*/ 5404661 w 6569477"/>
              <a:gd name="connsiteY1943" fmla="*/ 2831146 h 6858000"/>
              <a:gd name="connsiteX1944" fmla="*/ 5413098 w 6569477"/>
              <a:gd name="connsiteY1944" fmla="*/ 2839583 h 6858000"/>
              <a:gd name="connsiteX1945" fmla="*/ 5421533 w 6569477"/>
              <a:gd name="connsiteY1945" fmla="*/ 2864890 h 6858000"/>
              <a:gd name="connsiteX1946" fmla="*/ 5421534 w 6569477"/>
              <a:gd name="connsiteY1946" fmla="*/ 2881764 h 6858000"/>
              <a:gd name="connsiteX1947" fmla="*/ 5413098 w 6569477"/>
              <a:gd name="connsiteY1947" fmla="*/ 2890197 h 6858000"/>
              <a:gd name="connsiteX1948" fmla="*/ 5421534 w 6569477"/>
              <a:gd name="connsiteY1948" fmla="*/ 2898631 h 6858000"/>
              <a:gd name="connsiteX1949" fmla="*/ 5413098 w 6569477"/>
              <a:gd name="connsiteY1949" fmla="*/ 2915506 h 6858000"/>
              <a:gd name="connsiteX1950" fmla="*/ 5421534 w 6569477"/>
              <a:gd name="connsiteY1950" fmla="*/ 2932377 h 6858000"/>
              <a:gd name="connsiteX1951" fmla="*/ 5429969 w 6569477"/>
              <a:gd name="connsiteY1951" fmla="*/ 2923940 h 6858000"/>
              <a:gd name="connsiteX1952" fmla="*/ 5429969 w 6569477"/>
              <a:gd name="connsiteY1952" fmla="*/ 2949247 h 6858000"/>
              <a:gd name="connsiteX1953" fmla="*/ 5429967 w 6569477"/>
              <a:gd name="connsiteY1953" fmla="*/ 2957684 h 6858000"/>
              <a:gd name="connsiteX1954" fmla="*/ 5438405 w 6569477"/>
              <a:gd name="connsiteY1954" fmla="*/ 2991425 h 6858000"/>
              <a:gd name="connsiteX1955" fmla="*/ 5438405 w 6569477"/>
              <a:gd name="connsiteY1955" fmla="*/ 3025167 h 6858000"/>
              <a:gd name="connsiteX1956" fmla="*/ 5438405 w 6569477"/>
              <a:gd name="connsiteY1956" fmla="*/ 3050476 h 6858000"/>
              <a:gd name="connsiteX1957" fmla="*/ 5438405 w 6569477"/>
              <a:gd name="connsiteY1957" fmla="*/ 3101088 h 6858000"/>
              <a:gd name="connsiteX1958" fmla="*/ 5429969 w 6569477"/>
              <a:gd name="connsiteY1958" fmla="*/ 3126398 h 6858000"/>
              <a:gd name="connsiteX1959" fmla="*/ 5421534 w 6569477"/>
              <a:gd name="connsiteY1959" fmla="*/ 3117961 h 6858000"/>
              <a:gd name="connsiteX1960" fmla="*/ 5413096 w 6569477"/>
              <a:gd name="connsiteY1960" fmla="*/ 3109525 h 6858000"/>
              <a:gd name="connsiteX1961" fmla="*/ 5413098 w 6569477"/>
              <a:gd name="connsiteY1961" fmla="*/ 3117961 h 6858000"/>
              <a:gd name="connsiteX1962" fmla="*/ 5413098 w 6569477"/>
              <a:gd name="connsiteY1962" fmla="*/ 3126395 h 6858000"/>
              <a:gd name="connsiteX1963" fmla="*/ 5421533 w 6569477"/>
              <a:gd name="connsiteY1963" fmla="*/ 3134833 h 6858000"/>
              <a:gd name="connsiteX1964" fmla="*/ 5429969 w 6569477"/>
              <a:gd name="connsiteY1964" fmla="*/ 3143265 h 6858000"/>
              <a:gd name="connsiteX1965" fmla="*/ 5438404 w 6569477"/>
              <a:gd name="connsiteY1965" fmla="*/ 3143266 h 6858000"/>
              <a:gd name="connsiteX1966" fmla="*/ 5446840 w 6569477"/>
              <a:gd name="connsiteY1966" fmla="*/ 3101088 h 6858000"/>
              <a:gd name="connsiteX1967" fmla="*/ 5446838 w 6569477"/>
              <a:gd name="connsiteY1967" fmla="*/ 3092654 h 6858000"/>
              <a:gd name="connsiteX1968" fmla="*/ 5446840 w 6569477"/>
              <a:gd name="connsiteY1968" fmla="*/ 3058912 h 6858000"/>
              <a:gd name="connsiteX1969" fmla="*/ 5446841 w 6569477"/>
              <a:gd name="connsiteY1969" fmla="*/ 3042041 h 6858000"/>
              <a:gd name="connsiteX1970" fmla="*/ 5455276 w 6569477"/>
              <a:gd name="connsiteY1970" fmla="*/ 3084216 h 6858000"/>
              <a:gd name="connsiteX1971" fmla="*/ 5463712 w 6569477"/>
              <a:gd name="connsiteY1971" fmla="*/ 3134833 h 6858000"/>
              <a:gd name="connsiteX1972" fmla="*/ 5455276 w 6569477"/>
              <a:gd name="connsiteY1972" fmla="*/ 3151703 h 6858000"/>
              <a:gd name="connsiteX1973" fmla="*/ 5455276 w 6569477"/>
              <a:gd name="connsiteY1973" fmla="*/ 3168573 h 6858000"/>
              <a:gd name="connsiteX1974" fmla="*/ 5455273 w 6569477"/>
              <a:gd name="connsiteY1974" fmla="*/ 3210751 h 6858000"/>
              <a:gd name="connsiteX1975" fmla="*/ 5446841 w 6569477"/>
              <a:gd name="connsiteY1975" fmla="*/ 3202314 h 6858000"/>
              <a:gd name="connsiteX1976" fmla="*/ 5438405 w 6569477"/>
              <a:gd name="connsiteY1976" fmla="*/ 3202316 h 6858000"/>
              <a:gd name="connsiteX1977" fmla="*/ 5438405 w 6569477"/>
              <a:gd name="connsiteY1977" fmla="*/ 3210751 h 6858000"/>
              <a:gd name="connsiteX1978" fmla="*/ 5438405 w 6569477"/>
              <a:gd name="connsiteY1978" fmla="*/ 3219184 h 6858000"/>
              <a:gd name="connsiteX1979" fmla="*/ 5446841 w 6569477"/>
              <a:gd name="connsiteY1979" fmla="*/ 3227621 h 6858000"/>
              <a:gd name="connsiteX1980" fmla="*/ 5446840 w 6569477"/>
              <a:gd name="connsiteY1980" fmla="*/ 3236060 h 6858000"/>
              <a:gd name="connsiteX1981" fmla="*/ 5446841 w 6569477"/>
              <a:gd name="connsiteY1981" fmla="*/ 3244494 h 6858000"/>
              <a:gd name="connsiteX1982" fmla="*/ 5455276 w 6569477"/>
              <a:gd name="connsiteY1982" fmla="*/ 3278235 h 6858000"/>
              <a:gd name="connsiteX1983" fmla="*/ 5455276 w 6569477"/>
              <a:gd name="connsiteY1983" fmla="*/ 3320416 h 6858000"/>
              <a:gd name="connsiteX1984" fmla="*/ 5446841 w 6569477"/>
              <a:gd name="connsiteY1984" fmla="*/ 3328851 h 6858000"/>
              <a:gd name="connsiteX1985" fmla="*/ 5438403 w 6569477"/>
              <a:gd name="connsiteY1985" fmla="*/ 3320416 h 6858000"/>
              <a:gd name="connsiteX1986" fmla="*/ 5429968 w 6569477"/>
              <a:gd name="connsiteY1986" fmla="*/ 3219187 h 6858000"/>
              <a:gd name="connsiteX1987" fmla="*/ 5429969 w 6569477"/>
              <a:gd name="connsiteY1987" fmla="*/ 3210749 h 6858000"/>
              <a:gd name="connsiteX1988" fmla="*/ 5421534 w 6569477"/>
              <a:gd name="connsiteY1988" fmla="*/ 3219187 h 6858000"/>
              <a:gd name="connsiteX1989" fmla="*/ 5429969 w 6569477"/>
              <a:gd name="connsiteY1989" fmla="*/ 3320416 h 6858000"/>
              <a:gd name="connsiteX1990" fmla="*/ 5404661 w 6569477"/>
              <a:gd name="connsiteY1990" fmla="*/ 3337285 h 6858000"/>
              <a:gd name="connsiteX1991" fmla="*/ 5387791 w 6569477"/>
              <a:gd name="connsiteY1991" fmla="*/ 3430080 h 6858000"/>
              <a:gd name="connsiteX1992" fmla="*/ 5320304 w 6569477"/>
              <a:gd name="connsiteY1992" fmla="*/ 3767504 h 6858000"/>
              <a:gd name="connsiteX1993" fmla="*/ 5320305 w 6569477"/>
              <a:gd name="connsiteY1993" fmla="*/ 3775942 h 6858000"/>
              <a:gd name="connsiteX1994" fmla="*/ 5320305 w 6569477"/>
              <a:gd name="connsiteY1994" fmla="*/ 3784378 h 6858000"/>
              <a:gd name="connsiteX1995" fmla="*/ 5328741 w 6569477"/>
              <a:gd name="connsiteY1995" fmla="*/ 3775940 h 6858000"/>
              <a:gd name="connsiteX1996" fmla="*/ 5396226 w 6569477"/>
              <a:gd name="connsiteY1996" fmla="*/ 3446949 h 6858000"/>
              <a:gd name="connsiteX1997" fmla="*/ 5396226 w 6569477"/>
              <a:gd name="connsiteY1997" fmla="*/ 3455387 h 6858000"/>
              <a:gd name="connsiteX1998" fmla="*/ 5413098 w 6569477"/>
              <a:gd name="connsiteY1998" fmla="*/ 3438513 h 6858000"/>
              <a:gd name="connsiteX1999" fmla="*/ 5413098 w 6569477"/>
              <a:gd name="connsiteY1999" fmla="*/ 3463820 h 6858000"/>
              <a:gd name="connsiteX2000" fmla="*/ 5404662 w 6569477"/>
              <a:gd name="connsiteY2000" fmla="*/ 3463821 h 6858000"/>
              <a:gd name="connsiteX2001" fmla="*/ 5404662 w 6569477"/>
              <a:gd name="connsiteY2001" fmla="*/ 3472258 h 6858000"/>
              <a:gd name="connsiteX2002" fmla="*/ 5404661 w 6569477"/>
              <a:gd name="connsiteY2002" fmla="*/ 3480692 h 6858000"/>
              <a:gd name="connsiteX2003" fmla="*/ 5413098 w 6569477"/>
              <a:gd name="connsiteY2003" fmla="*/ 3480691 h 6858000"/>
              <a:gd name="connsiteX2004" fmla="*/ 5404662 w 6569477"/>
              <a:gd name="connsiteY2004" fmla="*/ 3522869 h 6858000"/>
              <a:gd name="connsiteX2005" fmla="*/ 5404662 w 6569477"/>
              <a:gd name="connsiteY2005" fmla="*/ 3539744 h 6858000"/>
              <a:gd name="connsiteX2006" fmla="*/ 5404662 w 6569477"/>
              <a:gd name="connsiteY2006" fmla="*/ 3565051 h 6858000"/>
              <a:gd name="connsiteX2007" fmla="*/ 5404662 w 6569477"/>
              <a:gd name="connsiteY2007" fmla="*/ 3573483 h 6858000"/>
              <a:gd name="connsiteX2008" fmla="*/ 5396226 w 6569477"/>
              <a:gd name="connsiteY2008" fmla="*/ 3581921 h 6858000"/>
              <a:gd name="connsiteX2009" fmla="*/ 5396226 w 6569477"/>
              <a:gd name="connsiteY2009" fmla="*/ 3598792 h 6858000"/>
              <a:gd name="connsiteX2010" fmla="*/ 5404662 w 6569477"/>
              <a:gd name="connsiteY2010" fmla="*/ 3607228 h 6858000"/>
              <a:gd name="connsiteX2011" fmla="*/ 5404662 w 6569477"/>
              <a:gd name="connsiteY2011" fmla="*/ 3809683 h 6858000"/>
              <a:gd name="connsiteX2012" fmla="*/ 5387791 w 6569477"/>
              <a:gd name="connsiteY2012" fmla="*/ 3902475 h 6858000"/>
              <a:gd name="connsiteX2013" fmla="*/ 5396226 w 6569477"/>
              <a:gd name="connsiteY2013" fmla="*/ 3894042 h 6858000"/>
              <a:gd name="connsiteX2014" fmla="*/ 5379355 w 6569477"/>
              <a:gd name="connsiteY2014" fmla="*/ 4062754 h 6858000"/>
              <a:gd name="connsiteX2015" fmla="*/ 5387791 w 6569477"/>
              <a:gd name="connsiteY2015" fmla="*/ 4071190 h 6858000"/>
              <a:gd name="connsiteX2016" fmla="*/ 5379355 w 6569477"/>
              <a:gd name="connsiteY2016" fmla="*/ 4113369 h 6858000"/>
              <a:gd name="connsiteX2017" fmla="*/ 5370919 w 6569477"/>
              <a:gd name="connsiteY2017" fmla="*/ 4121804 h 6858000"/>
              <a:gd name="connsiteX2018" fmla="*/ 5379355 w 6569477"/>
              <a:gd name="connsiteY2018" fmla="*/ 4138676 h 6858000"/>
              <a:gd name="connsiteX2019" fmla="*/ 5370918 w 6569477"/>
              <a:gd name="connsiteY2019" fmla="*/ 4189288 h 6858000"/>
              <a:gd name="connsiteX2020" fmla="*/ 5370916 w 6569477"/>
              <a:gd name="connsiteY2020" fmla="*/ 4197726 h 6858000"/>
              <a:gd name="connsiteX2021" fmla="*/ 5362483 w 6569477"/>
              <a:gd name="connsiteY2021" fmla="*/ 4223033 h 6858000"/>
              <a:gd name="connsiteX2022" fmla="*/ 5362484 w 6569477"/>
              <a:gd name="connsiteY2022" fmla="*/ 4231465 h 6858000"/>
              <a:gd name="connsiteX2023" fmla="*/ 5362484 w 6569477"/>
              <a:gd name="connsiteY2023" fmla="*/ 4239904 h 6858000"/>
              <a:gd name="connsiteX2024" fmla="*/ 5328741 w 6569477"/>
              <a:gd name="connsiteY2024" fmla="*/ 4383310 h 6858000"/>
              <a:gd name="connsiteX2025" fmla="*/ 5328741 w 6569477"/>
              <a:gd name="connsiteY2025" fmla="*/ 4408617 h 6858000"/>
              <a:gd name="connsiteX2026" fmla="*/ 5328743 w 6569477"/>
              <a:gd name="connsiteY2026" fmla="*/ 4417053 h 6858000"/>
              <a:gd name="connsiteX2027" fmla="*/ 5328743 w 6569477"/>
              <a:gd name="connsiteY2027" fmla="*/ 4450795 h 6858000"/>
              <a:gd name="connsiteX2028" fmla="*/ 5294997 w 6569477"/>
              <a:gd name="connsiteY2028" fmla="*/ 4543588 h 6858000"/>
              <a:gd name="connsiteX2029" fmla="*/ 5185332 w 6569477"/>
              <a:gd name="connsiteY2029" fmla="*/ 4897886 h 6858000"/>
              <a:gd name="connsiteX2030" fmla="*/ 5185333 w 6569477"/>
              <a:gd name="connsiteY2030" fmla="*/ 4906322 h 6858000"/>
              <a:gd name="connsiteX2031" fmla="*/ 5176898 w 6569477"/>
              <a:gd name="connsiteY2031" fmla="*/ 4914756 h 6858000"/>
              <a:gd name="connsiteX2032" fmla="*/ 5113630 w 6569477"/>
              <a:gd name="connsiteY2032" fmla="*/ 5026528 h 6858000"/>
              <a:gd name="connsiteX2033" fmla="*/ 5057164 w 6569477"/>
              <a:gd name="connsiteY2033" fmla="*/ 5137575 h 6858000"/>
              <a:gd name="connsiteX2034" fmla="*/ 5058139 w 6569477"/>
              <a:gd name="connsiteY2034" fmla="*/ 5135139 h 6858000"/>
              <a:gd name="connsiteX2035" fmla="*/ 5067233 w 6569477"/>
              <a:gd name="connsiteY2035" fmla="*/ 5108777 h 6858000"/>
              <a:gd name="connsiteX2036" fmla="*/ 5075669 w 6569477"/>
              <a:gd name="connsiteY2036" fmla="*/ 5091906 h 6858000"/>
              <a:gd name="connsiteX2037" fmla="*/ 5100977 w 6569477"/>
              <a:gd name="connsiteY2037" fmla="*/ 5032856 h 6858000"/>
              <a:gd name="connsiteX2038" fmla="*/ 5143155 w 6569477"/>
              <a:gd name="connsiteY2038" fmla="*/ 4931629 h 6858000"/>
              <a:gd name="connsiteX2039" fmla="*/ 5151590 w 6569477"/>
              <a:gd name="connsiteY2039" fmla="*/ 4914756 h 6858000"/>
              <a:gd name="connsiteX2040" fmla="*/ 5160025 w 6569477"/>
              <a:gd name="connsiteY2040" fmla="*/ 4897886 h 6858000"/>
              <a:gd name="connsiteX2041" fmla="*/ 5151590 w 6569477"/>
              <a:gd name="connsiteY2041" fmla="*/ 4889450 h 6858000"/>
              <a:gd name="connsiteX2042" fmla="*/ 5126283 w 6569477"/>
              <a:gd name="connsiteY2042" fmla="*/ 4923193 h 6858000"/>
              <a:gd name="connsiteX2043" fmla="*/ 5126282 w 6569477"/>
              <a:gd name="connsiteY2043" fmla="*/ 4931629 h 6858000"/>
              <a:gd name="connsiteX2044" fmla="*/ 5058797 w 6569477"/>
              <a:gd name="connsiteY2044" fmla="*/ 5083468 h 6858000"/>
              <a:gd name="connsiteX2045" fmla="*/ 5058797 w 6569477"/>
              <a:gd name="connsiteY2045" fmla="*/ 5091906 h 6858000"/>
              <a:gd name="connsiteX2046" fmla="*/ 5025055 w 6569477"/>
              <a:gd name="connsiteY2046" fmla="*/ 5134082 h 6858000"/>
              <a:gd name="connsiteX2047" fmla="*/ 4999746 w 6569477"/>
              <a:gd name="connsiteY2047" fmla="*/ 5184698 h 6858000"/>
              <a:gd name="connsiteX2048" fmla="*/ 4954406 w 6569477"/>
              <a:gd name="connsiteY2048" fmla="*/ 5285927 h 6858000"/>
              <a:gd name="connsiteX2049" fmla="*/ 4900498 w 6569477"/>
              <a:gd name="connsiteY2049" fmla="*/ 5370762 h 6858000"/>
              <a:gd name="connsiteX2050" fmla="*/ 4898519 w 6569477"/>
              <a:gd name="connsiteY2050" fmla="*/ 5361848 h 6858000"/>
              <a:gd name="connsiteX2051" fmla="*/ 4662316 w 6569477"/>
              <a:gd name="connsiteY2051" fmla="*/ 5749889 h 6858000"/>
              <a:gd name="connsiteX2052" fmla="*/ 4653884 w 6569477"/>
              <a:gd name="connsiteY2052" fmla="*/ 5749889 h 6858000"/>
              <a:gd name="connsiteX2053" fmla="*/ 4653883 w 6569477"/>
              <a:gd name="connsiteY2053" fmla="*/ 5758325 h 6858000"/>
              <a:gd name="connsiteX2054" fmla="*/ 4653883 w 6569477"/>
              <a:gd name="connsiteY2054" fmla="*/ 5766759 h 6858000"/>
              <a:gd name="connsiteX2055" fmla="*/ 4620140 w 6569477"/>
              <a:gd name="connsiteY2055" fmla="*/ 5792066 h 6858000"/>
              <a:gd name="connsiteX2056" fmla="*/ 4552653 w 6569477"/>
              <a:gd name="connsiteY2056" fmla="*/ 5910164 h 6858000"/>
              <a:gd name="connsiteX2057" fmla="*/ 4552654 w 6569477"/>
              <a:gd name="connsiteY2057" fmla="*/ 5884859 h 6858000"/>
              <a:gd name="connsiteX2058" fmla="*/ 4527347 w 6569477"/>
              <a:gd name="connsiteY2058" fmla="*/ 5943909 h 6858000"/>
              <a:gd name="connsiteX2059" fmla="*/ 4518911 w 6569477"/>
              <a:gd name="connsiteY2059" fmla="*/ 5935473 h 6858000"/>
              <a:gd name="connsiteX2060" fmla="*/ 4417681 w 6569477"/>
              <a:gd name="connsiteY2060" fmla="*/ 6078880 h 6858000"/>
              <a:gd name="connsiteX2061" fmla="*/ 4409247 w 6569477"/>
              <a:gd name="connsiteY2061" fmla="*/ 6078880 h 6858000"/>
              <a:gd name="connsiteX2062" fmla="*/ 4316454 w 6569477"/>
              <a:gd name="connsiteY2062" fmla="*/ 6180105 h 6858000"/>
              <a:gd name="connsiteX2063" fmla="*/ 4206789 w 6569477"/>
              <a:gd name="connsiteY2063" fmla="*/ 6306641 h 6858000"/>
              <a:gd name="connsiteX2064" fmla="*/ 4142466 w 6569477"/>
              <a:gd name="connsiteY2064" fmla="*/ 6360420 h 6858000"/>
              <a:gd name="connsiteX2065" fmla="*/ 4080254 w 6569477"/>
              <a:gd name="connsiteY2065" fmla="*/ 6424489 h 6858000"/>
              <a:gd name="connsiteX2066" fmla="*/ 4080254 w 6569477"/>
              <a:gd name="connsiteY2066" fmla="*/ 6416307 h 6858000"/>
              <a:gd name="connsiteX2067" fmla="*/ 4071818 w 6569477"/>
              <a:gd name="connsiteY2067" fmla="*/ 6424743 h 6858000"/>
              <a:gd name="connsiteX2068" fmla="*/ 4063381 w 6569477"/>
              <a:gd name="connsiteY2068" fmla="*/ 6441614 h 6858000"/>
              <a:gd name="connsiteX2069" fmla="*/ 4063381 w 6569477"/>
              <a:gd name="connsiteY2069" fmla="*/ 6433176 h 6858000"/>
              <a:gd name="connsiteX2070" fmla="*/ 4012767 w 6569477"/>
              <a:gd name="connsiteY2070" fmla="*/ 6483791 h 6858000"/>
              <a:gd name="connsiteX2071" fmla="*/ 4012768 w 6569477"/>
              <a:gd name="connsiteY2071" fmla="*/ 6492227 h 6858000"/>
              <a:gd name="connsiteX2072" fmla="*/ 4004330 w 6569477"/>
              <a:gd name="connsiteY2072" fmla="*/ 6509098 h 6858000"/>
              <a:gd name="connsiteX2073" fmla="*/ 4004330 w 6569477"/>
              <a:gd name="connsiteY2073" fmla="*/ 6492227 h 6858000"/>
              <a:gd name="connsiteX2074" fmla="*/ 3979024 w 6569477"/>
              <a:gd name="connsiteY2074" fmla="*/ 6517534 h 6858000"/>
              <a:gd name="connsiteX2075" fmla="*/ 3979025 w 6569477"/>
              <a:gd name="connsiteY2075" fmla="*/ 6509096 h 6858000"/>
              <a:gd name="connsiteX2076" fmla="*/ 3979024 w 6569477"/>
              <a:gd name="connsiteY2076" fmla="*/ 6500664 h 6858000"/>
              <a:gd name="connsiteX2077" fmla="*/ 3970588 w 6569477"/>
              <a:gd name="connsiteY2077" fmla="*/ 6500664 h 6858000"/>
              <a:gd name="connsiteX2078" fmla="*/ 3970588 w 6569477"/>
              <a:gd name="connsiteY2078" fmla="*/ 6517534 h 6858000"/>
              <a:gd name="connsiteX2079" fmla="*/ 3970590 w 6569477"/>
              <a:gd name="connsiteY2079" fmla="*/ 6525971 h 6858000"/>
              <a:gd name="connsiteX2080" fmla="*/ 3962153 w 6569477"/>
              <a:gd name="connsiteY2080" fmla="*/ 6534407 h 6858000"/>
              <a:gd name="connsiteX2081" fmla="*/ 3953718 w 6569477"/>
              <a:gd name="connsiteY2081" fmla="*/ 6534407 h 6858000"/>
              <a:gd name="connsiteX2082" fmla="*/ 3945280 w 6569477"/>
              <a:gd name="connsiteY2082" fmla="*/ 6534407 h 6858000"/>
              <a:gd name="connsiteX2083" fmla="*/ 3945281 w 6569477"/>
              <a:gd name="connsiteY2083" fmla="*/ 6542841 h 6858000"/>
              <a:gd name="connsiteX2084" fmla="*/ 3945280 w 6569477"/>
              <a:gd name="connsiteY2084" fmla="*/ 6551277 h 6858000"/>
              <a:gd name="connsiteX2085" fmla="*/ 3919974 w 6569477"/>
              <a:gd name="connsiteY2085" fmla="*/ 6568148 h 6858000"/>
              <a:gd name="connsiteX2086" fmla="*/ 3919976 w 6569477"/>
              <a:gd name="connsiteY2086" fmla="*/ 6559714 h 6858000"/>
              <a:gd name="connsiteX2087" fmla="*/ 3911538 w 6569477"/>
              <a:gd name="connsiteY2087" fmla="*/ 6568148 h 6858000"/>
              <a:gd name="connsiteX2088" fmla="*/ 3903102 w 6569477"/>
              <a:gd name="connsiteY2088" fmla="*/ 6576584 h 6858000"/>
              <a:gd name="connsiteX2089" fmla="*/ 3894667 w 6569477"/>
              <a:gd name="connsiteY2089" fmla="*/ 6593455 h 6858000"/>
              <a:gd name="connsiteX2090" fmla="*/ 3894667 w 6569477"/>
              <a:gd name="connsiteY2090" fmla="*/ 6585021 h 6858000"/>
              <a:gd name="connsiteX2091" fmla="*/ 3860924 w 6569477"/>
              <a:gd name="connsiteY2091" fmla="*/ 6601891 h 6858000"/>
              <a:gd name="connsiteX2092" fmla="*/ 3860924 w 6569477"/>
              <a:gd name="connsiteY2092" fmla="*/ 6585021 h 6858000"/>
              <a:gd name="connsiteX2093" fmla="*/ 3827181 w 6569477"/>
              <a:gd name="connsiteY2093" fmla="*/ 6610327 h 6858000"/>
              <a:gd name="connsiteX2094" fmla="*/ 3827182 w 6569477"/>
              <a:gd name="connsiteY2094" fmla="*/ 6601891 h 6858000"/>
              <a:gd name="connsiteX2095" fmla="*/ 3835618 w 6569477"/>
              <a:gd name="connsiteY2095" fmla="*/ 6593455 h 6858000"/>
              <a:gd name="connsiteX2096" fmla="*/ 3835617 w 6569477"/>
              <a:gd name="connsiteY2096" fmla="*/ 6585021 h 6858000"/>
              <a:gd name="connsiteX2097" fmla="*/ 3827181 w 6569477"/>
              <a:gd name="connsiteY2097" fmla="*/ 6593455 h 6858000"/>
              <a:gd name="connsiteX2098" fmla="*/ 3818745 w 6569477"/>
              <a:gd name="connsiteY2098" fmla="*/ 6601891 h 6858000"/>
              <a:gd name="connsiteX2099" fmla="*/ 3810309 w 6569477"/>
              <a:gd name="connsiteY2099" fmla="*/ 6618762 h 6858000"/>
              <a:gd name="connsiteX2100" fmla="*/ 3827181 w 6569477"/>
              <a:gd name="connsiteY2100" fmla="*/ 6618762 h 6858000"/>
              <a:gd name="connsiteX2101" fmla="*/ 3818745 w 6569477"/>
              <a:gd name="connsiteY2101" fmla="*/ 6627198 h 6858000"/>
              <a:gd name="connsiteX2102" fmla="*/ 3776566 w 6569477"/>
              <a:gd name="connsiteY2102" fmla="*/ 6677812 h 6858000"/>
              <a:gd name="connsiteX2103" fmla="*/ 3810308 w 6569477"/>
              <a:gd name="connsiteY2103" fmla="*/ 6669377 h 6858000"/>
              <a:gd name="connsiteX2104" fmla="*/ 3776566 w 6569477"/>
              <a:gd name="connsiteY2104" fmla="*/ 6694684 h 6858000"/>
              <a:gd name="connsiteX2105" fmla="*/ 3751259 w 6569477"/>
              <a:gd name="connsiteY2105" fmla="*/ 6719991 h 6858000"/>
              <a:gd name="connsiteX2106" fmla="*/ 3734388 w 6569477"/>
              <a:gd name="connsiteY2106" fmla="*/ 6728426 h 6858000"/>
              <a:gd name="connsiteX2107" fmla="*/ 3734390 w 6569477"/>
              <a:gd name="connsiteY2107" fmla="*/ 6711555 h 6858000"/>
              <a:gd name="connsiteX2108" fmla="*/ 3700645 w 6569477"/>
              <a:gd name="connsiteY2108" fmla="*/ 6745297 h 6858000"/>
              <a:gd name="connsiteX2109" fmla="*/ 3692211 w 6569477"/>
              <a:gd name="connsiteY2109" fmla="*/ 6736862 h 6858000"/>
              <a:gd name="connsiteX2110" fmla="*/ 3700645 w 6569477"/>
              <a:gd name="connsiteY2110" fmla="*/ 6728426 h 6858000"/>
              <a:gd name="connsiteX2111" fmla="*/ 3700645 w 6569477"/>
              <a:gd name="connsiteY2111" fmla="*/ 6719990 h 6858000"/>
              <a:gd name="connsiteX2112" fmla="*/ 3692209 w 6569477"/>
              <a:gd name="connsiteY2112" fmla="*/ 6719991 h 6858000"/>
              <a:gd name="connsiteX2113" fmla="*/ 3683775 w 6569477"/>
              <a:gd name="connsiteY2113" fmla="*/ 6728426 h 6858000"/>
              <a:gd name="connsiteX2114" fmla="*/ 3683775 w 6569477"/>
              <a:gd name="connsiteY2114" fmla="*/ 6736862 h 6858000"/>
              <a:gd name="connsiteX2115" fmla="*/ 3675338 w 6569477"/>
              <a:gd name="connsiteY2115" fmla="*/ 6745298 h 6858000"/>
              <a:gd name="connsiteX2116" fmla="*/ 3666902 w 6569477"/>
              <a:gd name="connsiteY2116" fmla="*/ 6753735 h 6858000"/>
              <a:gd name="connsiteX2117" fmla="*/ 3658466 w 6569477"/>
              <a:gd name="connsiteY2117" fmla="*/ 6753734 h 6858000"/>
              <a:gd name="connsiteX2118" fmla="*/ 3658466 w 6569477"/>
              <a:gd name="connsiteY2118" fmla="*/ 6762169 h 6858000"/>
              <a:gd name="connsiteX2119" fmla="*/ 3650032 w 6569477"/>
              <a:gd name="connsiteY2119" fmla="*/ 6762169 h 6858000"/>
              <a:gd name="connsiteX2120" fmla="*/ 3650030 w 6569477"/>
              <a:gd name="connsiteY2120" fmla="*/ 6753734 h 6858000"/>
              <a:gd name="connsiteX2121" fmla="*/ 3658466 w 6569477"/>
              <a:gd name="connsiteY2121" fmla="*/ 6736862 h 6858000"/>
              <a:gd name="connsiteX2122" fmla="*/ 3675338 w 6569477"/>
              <a:gd name="connsiteY2122" fmla="*/ 6719991 h 6858000"/>
              <a:gd name="connsiteX2123" fmla="*/ 3666902 w 6569477"/>
              <a:gd name="connsiteY2123" fmla="*/ 6719989 h 6858000"/>
              <a:gd name="connsiteX2124" fmla="*/ 3658466 w 6569477"/>
              <a:gd name="connsiteY2124" fmla="*/ 6728426 h 6858000"/>
              <a:gd name="connsiteX2125" fmla="*/ 3633159 w 6569477"/>
              <a:gd name="connsiteY2125" fmla="*/ 6753734 h 6858000"/>
              <a:gd name="connsiteX2126" fmla="*/ 3633159 w 6569477"/>
              <a:gd name="connsiteY2126" fmla="*/ 6762169 h 6858000"/>
              <a:gd name="connsiteX2127" fmla="*/ 3616289 w 6569477"/>
              <a:gd name="connsiteY2127" fmla="*/ 6787476 h 6858000"/>
              <a:gd name="connsiteX2128" fmla="*/ 3561456 w 6569477"/>
              <a:gd name="connsiteY2128" fmla="*/ 6826490 h 6858000"/>
              <a:gd name="connsiteX2129" fmla="*/ 3523349 w 6569477"/>
              <a:gd name="connsiteY2129" fmla="*/ 6858000 h 6858000"/>
              <a:gd name="connsiteX2130" fmla="*/ 0 w 6569477"/>
              <a:gd name="connsiteY213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Lst>
            <a:rect l="l" t="t" r="r" b="b"/>
            <a:pathLst>
              <a:path w="6569477" h="6858000">
                <a:moveTo>
                  <a:pt x="4117221" y="6784486"/>
                </a:moveTo>
                <a:cubicBezTo>
                  <a:pt x="4097055" y="6807977"/>
                  <a:pt x="4081509" y="6827275"/>
                  <a:pt x="4065123" y="6846362"/>
                </a:cubicBezTo>
                <a:lnTo>
                  <a:pt x="4054153" y="6858000"/>
                </a:lnTo>
                <a:lnTo>
                  <a:pt x="4025354" y="6858000"/>
                </a:lnTo>
                <a:lnTo>
                  <a:pt x="4042817" y="6837081"/>
                </a:lnTo>
                <a:cubicBezTo>
                  <a:pt x="4069049" y="6805855"/>
                  <a:pt x="4098350" y="6774394"/>
                  <a:pt x="4117221" y="6784486"/>
                </a:cubicBezTo>
                <a:close/>
                <a:moveTo>
                  <a:pt x="4098863" y="6687079"/>
                </a:moveTo>
                <a:cubicBezTo>
                  <a:pt x="4088750" y="6727370"/>
                  <a:pt x="4048418" y="6774353"/>
                  <a:pt x="4016483" y="6816306"/>
                </a:cubicBezTo>
                <a:cubicBezTo>
                  <a:pt x="4000945" y="6828467"/>
                  <a:pt x="3984565" y="6842201"/>
                  <a:pt x="3967818" y="6856958"/>
                </a:cubicBezTo>
                <a:lnTo>
                  <a:pt x="3966685" y="6858000"/>
                </a:lnTo>
                <a:lnTo>
                  <a:pt x="3929841" y="6858000"/>
                </a:lnTo>
                <a:lnTo>
                  <a:pt x="4004165" y="6784103"/>
                </a:lnTo>
                <a:cubicBezTo>
                  <a:pt x="4033963" y="6753771"/>
                  <a:pt x="4065258" y="6721474"/>
                  <a:pt x="4098863" y="6687079"/>
                </a:cubicBezTo>
                <a:close/>
                <a:moveTo>
                  <a:pt x="5739924" y="6488019"/>
                </a:moveTo>
                <a:cubicBezTo>
                  <a:pt x="5746811" y="6488017"/>
                  <a:pt x="5746811" y="6488017"/>
                  <a:pt x="5746811" y="6494900"/>
                </a:cubicBezTo>
                <a:cubicBezTo>
                  <a:pt x="5746701" y="6495341"/>
                  <a:pt x="5746590" y="6495782"/>
                  <a:pt x="5746479" y="6496223"/>
                </a:cubicBezTo>
                <a:lnTo>
                  <a:pt x="5739923" y="6501783"/>
                </a:lnTo>
                <a:lnTo>
                  <a:pt x="5739923" y="6494900"/>
                </a:lnTo>
                <a:close/>
                <a:moveTo>
                  <a:pt x="4189806" y="6433624"/>
                </a:moveTo>
                <a:lnTo>
                  <a:pt x="4188863" y="6437396"/>
                </a:lnTo>
                <a:cubicBezTo>
                  <a:pt x="4187809" y="6439505"/>
                  <a:pt x="4185699" y="6441614"/>
                  <a:pt x="4181480" y="6441614"/>
                </a:cubicBezTo>
                <a:close/>
                <a:moveTo>
                  <a:pt x="4190270" y="6433178"/>
                </a:moveTo>
                <a:lnTo>
                  <a:pt x="4189806" y="6433624"/>
                </a:lnTo>
                <a:lnTo>
                  <a:pt x="4189918" y="6433179"/>
                </a:lnTo>
                <a:close/>
                <a:moveTo>
                  <a:pt x="4080254" y="6424489"/>
                </a:moveTo>
                <a:lnTo>
                  <a:pt x="4080253" y="6424742"/>
                </a:lnTo>
                <a:lnTo>
                  <a:pt x="4071818" y="6433178"/>
                </a:lnTo>
                <a:close/>
                <a:moveTo>
                  <a:pt x="4239510" y="6367480"/>
                </a:moveTo>
                <a:lnTo>
                  <a:pt x="4236315" y="6373075"/>
                </a:lnTo>
                <a:lnTo>
                  <a:pt x="4232912" y="6373925"/>
                </a:lnTo>
                <a:lnTo>
                  <a:pt x="4238687" y="6368327"/>
                </a:lnTo>
                <a:close/>
                <a:moveTo>
                  <a:pt x="4265838" y="6340386"/>
                </a:moveTo>
                <a:lnTo>
                  <a:pt x="4239510" y="6367480"/>
                </a:lnTo>
                <a:lnTo>
                  <a:pt x="4240531" y="6365693"/>
                </a:lnTo>
                <a:lnTo>
                  <a:pt x="4248968" y="6357257"/>
                </a:lnTo>
                <a:cubicBezTo>
                  <a:pt x="4248968" y="6348821"/>
                  <a:pt x="4257404" y="6348819"/>
                  <a:pt x="4265838" y="6340386"/>
                </a:cubicBezTo>
                <a:close/>
                <a:moveTo>
                  <a:pt x="4291147" y="6272900"/>
                </a:moveTo>
                <a:lnTo>
                  <a:pt x="4299581" y="6272900"/>
                </a:lnTo>
                <a:lnTo>
                  <a:pt x="4308018" y="6272900"/>
                </a:lnTo>
                <a:lnTo>
                  <a:pt x="4291147" y="6289772"/>
                </a:lnTo>
                <a:lnTo>
                  <a:pt x="4274273" y="6306643"/>
                </a:lnTo>
                <a:lnTo>
                  <a:pt x="4257404" y="6323512"/>
                </a:lnTo>
                <a:lnTo>
                  <a:pt x="4257404" y="6331950"/>
                </a:lnTo>
                <a:cubicBezTo>
                  <a:pt x="4240531" y="6340386"/>
                  <a:pt x="4232097" y="6357257"/>
                  <a:pt x="4215224" y="6374128"/>
                </a:cubicBezTo>
                <a:lnTo>
                  <a:pt x="4215223" y="6382562"/>
                </a:lnTo>
                <a:cubicBezTo>
                  <a:pt x="4215224" y="6391000"/>
                  <a:pt x="4223663" y="6382564"/>
                  <a:pt x="4223663" y="6382564"/>
                </a:cubicBezTo>
                <a:lnTo>
                  <a:pt x="4232099" y="6374128"/>
                </a:lnTo>
                <a:lnTo>
                  <a:pt x="4232912" y="6373925"/>
                </a:lnTo>
                <a:lnTo>
                  <a:pt x="4215378" y="6390919"/>
                </a:lnTo>
                <a:lnTo>
                  <a:pt x="4215224" y="6391000"/>
                </a:lnTo>
                <a:cubicBezTo>
                  <a:pt x="4215216" y="6391030"/>
                  <a:pt x="4215206" y="6391059"/>
                  <a:pt x="4215199" y="6391088"/>
                </a:cubicBezTo>
                <a:lnTo>
                  <a:pt x="4213115" y="6393108"/>
                </a:lnTo>
                <a:cubicBezTo>
                  <a:pt x="4198353" y="6405763"/>
                  <a:pt x="4189918" y="6407872"/>
                  <a:pt x="4198356" y="6382564"/>
                </a:cubicBezTo>
                <a:cubicBezTo>
                  <a:pt x="4164611" y="6433179"/>
                  <a:pt x="4147738" y="6441614"/>
                  <a:pt x="4113994" y="6475357"/>
                </a:cubicBezTo>
                <a:lnTo>
                  <a:pt x="4122431" y="6475355"/>
                </a:lnTo>
                <a:lnTo>
                  <a:pt x="4097125" y="6500664"/>
                </a:lnTo>
                <a:lnTo>
                  <a:pt x="4088687" y="6500664"/>
                </a:lnTo>
                <a:lnTo>
                  <a:pt x="4088688" y="6509098"/>
                </a:lnTo>
                <a:lnTo>
                  <a:pt x="4080256" y="6509098"/>
                </a:lnTo>
                <a:cubicBezTo>
                  <a:pt x="4071819" y="6517534"/>
                  <a:pt x="4071818" y="6525971"/>
                  <a:pt x="4063383" y="6525971"/>
                </a:cubicBezTo>
                <a:cubicBezTo>
                  <a:pt x="4063381" y="6534407"/>
                  <a:pt x="4054944" y="6534407"/>
                  <a:pt x="4054946" y="6542841"/>
                </a:cubicBezTo>
                <a:cubicBezTo>
                  <a:pt x="4046511" y="6542841"/>
                  <a:pt x="4046513" y="6551277"/>
                  <a:pt x="4046513" y="6551277"/>
                </a:cubicBezTo>
                <a:lnTo>
                  <a:pt x="4021201" y="6576584"/>
                </a:lnTo>
                <a:cubicBezTo>
                  <a:pt x="4021202" y="6579396"/>
                  <a:pt x="4021202" y="6582209"/>
                  <a:pt x="4021203" y="6585021"/>
                </a:cubicBezTo>
                <a:cubicBezTo>
                  <a:pt x="4021203" y="6585021"/>
                  <a:pt x="4012767" y="6585019"/>
                  <a:pt x="4012768" y="6593455"/>
                </a:cubicBezTo>
                <a:cubicBezTo>
                  <a:pt x="3987460" y="6610327"/>
                  <a:pt x="3962152" y="6635634"/>
                  <a:pt x="3936845" y="6660941"/>
                </a:cubicBezTo>
                <a:lnTo>
                  <a:pt x="3928411" y="6652505"/>
                </a:lnTo>
                <a:lnTo>
                  <a:pt x="3936844" y="6644069"/>
                </a:lnTo>
                <a:cubicBezTo>
                  <a:pt x="3945281" y="6644071"/>
                  <a:pt x="3945281" y="6635634"/>
                  <a:pt x="3945281" y="6635634"/>
                </a:cubicBezTo>
                <a:lnTo>
                  <a:pt x="3936845" y="6635634"/>
                </a:lnTo>
                <a:lnTo>
                  <a:pt x="3928411" y="6644072"/>
                </a:lnTo>
                <a:lnTo>
                  <a:pt x="3919975" y="6652505"/>
                </a:lnTo>
                <a:lnTo>
                  <a:pt x="3919975" y="6660941"/>
                </a:lnTo>
                <a:lnTo>
                  <a:pt x="3919974" y="6669377"/>
                </a:lnTo>
                <a:cubicBezTo>
                  <a:pt x="3894667" y="6686249"/>
                  <a:pt x="3869359" y="6711555"/>
                  <a:pt x="3844054" y="6728426"/>
                </a:cubicBezTo>
                <a:cubicBezTo>
                  <a:pt x="3844052" y="6731237"/>
                  <a:pt x="3844053" y="6734049"/>
                  <a:pt x="3844051" y="6736860"/>
                </a:cubicBezTo>
                <a:cubicBezTo>
                  <a:pt x="3785002" y="6779041"/>
                  <a:pt x="3734388" y="6821217"/>
                  <a:pt x="3675339" y="6854962"/>
                </a:cubicBezTo>
                <a:lnTo>
                  <a:pt x="3671147" y="6858000"/>
                </a:lnTo>
                <a:lnTo>
                  <a:pt x="3532438" y="6858000"/>
                </a:lnTo>
                <a:lnTo>
                  <a:pt x="3566728" y="6830708"/>
                </a:lnTo>
                <a:cubicBezTo>
                  <a:pt x="3584654" y="6817000"/>
                  <a:pt x="3603634" y="6804347"/>
                  <a:pt x="3624722" y="6795912"/>
                </a:cubicBezTo>
                <a:lnTo>
                  <a:pt x="3633161" y="6787476"/>
                </a:lnTo>
                <a:lnTo>
                  <a:pt x="3633160" y="6779041"/>
                </a:lnTo>
                <a:lnTo>
                  <a:pt x="3641596" y="6779041"/>
                </a:lnTo>
                <a:lnTo>
                  <a:pt x="3641596" y="6787476"/>
                </a:lnTo>
                <a:cubicBezTo>
                  <a:pt x="3658466" y="6787476"/>
                  <a:pt x="3666902" y="6779042"/>
                  <a:pt x="3683775" y="6770605"/>
                </a:cubicBezTo>
                <a:lnTo>
                  <a:pt x="3683775" y="6762169"/>
                </a:lnTo>
                <a:cubicBezTo>
                  <a:pt x="3709082" y="6770605"/>
                  <a:pt x="3666902" y="6779042"/>
                  <a:pt x="3675339" y="6787476"/>
                </a:cubicBezTo>
                <a:cubicBezTo>
                  <a:pt x="3683776" y="6779041"/>
                  <a:pt x="3717515" y="6762169"/>
                  <a:pt x="3742824" y="6736862"/>
                </a:cubicBezTo>
                <a:cubicBezTo>
                  <a:pt x="3751259" y="6728426"/>
                  <a:pt x="3768131" y="6711555"/>
                  <a:pt x="3785001" y="6703120"/>
                </a:cubicBezTo>
                <a:cubicBezTo>
                  <a:pt x="3793440" y="6694684"/>
                  <a:pt x="3810310" y="6677812"/>
                  <a:pt x="3827182" y="6669377"/>
                </a:cubicBezTo>
                <a:cubicBezTo>
                  <a:pt x="3852487" y="6644072"/>
                  <a:pt x="3877794" y="6635634"/>
                  <a:pt x="3903102" y="6601891"/>
                </a:cubicBezTo>
                <a:cubicBezTo>
                  <a:pt x="3911538" y="6593455"/>
                  <a:pt x="3928411" y="6585021"/>
                  <a:pt x="3928411" y="6585021"/>
                </a:cubicBezTo>
                <a:cubicBezTo>
                  <a:pt x="3936845" y="6576584"/>
                  <a:pt x="3945280" y="6576584"/>
                  <a:pt x="3945281" y="6568148"/>
                </a:cubicBezTo>
                <a:cubicBezTo>
                  <a:pt x="3953718" y="6568149"/>
                  <a:pt x="3953718" y="6568149"/>
                  <a:pt x="3962152" y="6559714"/>
                </a:cubicBezTo>
                <a:lnTo>
                  <a:pt x="3987461" y="6534407"/>
                </a:lnTo>
                <a:cubicBezTo>
                  <a:pt x="3987461" y="6542841"/>
                  <a:pt x="4012768" y="6517534"/>
                  <a:pt x="4012768" y="6517534"/>
                </a:cubicBezTo>
                <a:cubicBezTo>
                  <a:pt x="4021201" y="6509098"/>
                  <a:pt x="4029637" y="6500662"/>
                  <a:pt x="4029637" y="6492227"/>
                </a:cubicBezTo>
                <a:lnTo>
                  <a:pt x="4038075" y="6492227"/>
                </a:lnTo>
                <a:cubicBezTo>
                  <a:pt x="4122431" y="6433176"/>
                  <a:pt x="4223660" y="6340387"/>
                  <a:pt x="4291147" y="6272900"/>
                </a:cubicBezTo>
                <a:close/>
                <a:moveTo>
                  <a:pt x="4561089" y="6171673"/>
                </a:moveTo>
                <a:lnTo>
                  <a:pt x="4556321" y="6179312"/>
                </a:lnTo>
                <a:lnTo>
                  <a:pt x="4554763" y="6179053"/>
                </a:lnTo>
                <a:cubicBezTo>
                  <a:pt x="4554763" y="6178000"/>
                  <a:pt x="4556872" y="6175890"/>
                  <a:pt x="4561089" y="6171673"/>
                </a:cubicBezTo>
                <a:close/>
                <a:moveTo>
                  <a:pt x="4671175" y="5979022"/>
                </a:moveTo>
                <a:lnTo>
                  <a:pt x="4669173" y="5981473"/>
                </a:lnTo>
                <a:cubicBezTo>
                  <a:pt x="4661263" y="5988195"/>
                  <a:pt x="4658099" y="5981871"/>
                  <a:pt x="4645447" y="5994524"/>
                </a:cubicBezTo>
                <a:cubicBezTo>
                  <a:pt x="4643338" y="5998741"/>
                  <a:pt x="4643337" y="6000322"/>
                  <a:pt x="4644391" y="6000718"/>
                </a:cubicBezTo>
                <a:lnTo>
                  <a:pt x="4645606" y="6000505"/>
                </a:lnTo>
                <a:lnTo>
                  <a:pt x="4646686" y="5998475"/>
                </a:lnTo>
                <a:lnTo>
                  <a:pt x="4647927" y="6000099"/>
                </a:lnTo>
                <a:lnTo>
                  <a:pt x="4649663" y="5999795"/>
                </a:lnTo>
                <a:cubicBezTo>
                  <a:pt x="4651773" y="5999268"/>
                  <a:pt x="4653882" y="5999004"/>
                  <a:pt x="4654936" y="6000454"/>
                </a:cubicBezTo>
                <a:lnTo>
                  <a:pt x="4654647" y="6003455"/>
                </a:lnTo>
                <a:lnTo>
                  <a:pt x="4658944" y="5998240"/>
                </a:lnTo>
                <a:close/>
                <a:moveTo>
                  <a:pt x="5823292" y="5722907"/>
                </a:moveTo>
                <a:lnTo>
                  <a:pt x="5800797" y="5768179"/>
                </a:lnTo>
                <a:lnTo>
                  <a:pt x="5806978" y="5758327"/>
                </a:lnTo>
                <a:cubicBezTo>
                  <a:pt x="5810514" y="5753116"/>
                  <a:pt x="5814328" y="5748237"/>
                  <a:pt x="5818310" y="5744909"/>
                </a:cubicBezTo>
                <a:cubicBezTo>
                  <a:pt x="5819855" y="5741362"/>
                  <a:pt x="5821177" y="5736874"/>
                  <a:pt x="5822096" y="5732580"/>
                </a:cubicBezTo>
                <a:close/>
                <a:moveTo>
                  <a:pt x="5907073" y="5708785"/>
                </a:moveTo>
                <a:lnTo>
                  <a:pt x="5869741" y="5783136"/>
                </a:lnTo>
                <a:cubicBezTo>
                  <a:pt x="5858084" y="5809655"/>
                  <a:pt x="5848657" y="5836145"/>
                  <a:pt x="5842500" y="5863847"/>
                </a:cubicBezTo>
                <a:cubicBezTo>
                  <a:pt x="5785921" y="5947223"/>
                  <a:pt x="5733692" y="5981849"/>
                  <a:pt x="5690433" y="6081162"/>
                </a:cubicBezTo>
                <a:cubicBezTo>
                  <a:pt x="5680683" y="6080287"/>
                  <a:pt x="5669193" y="6098913"/>
                  <a:pt x="5663883" y="6103351"/>
                </a:cubicBezTo>
                <a:lnTo>
                  <a:pt x="5636415" y="6152111"/>
                </a:lnTo>
                <a:lnTo>
                  <a:pt x="5637318" y="6151784"/>
                </a:lnTo>
                <a:cubicBezTo>
                  <a:pt x="5630397" y="6165631"/>
                  <a:pt x="5624342" y="6178180"/>
                  <a:pt x="5618612" y="6190081"/>
                </a:cubicBezTo>
                <a:lnTo>
                  <a:pt x="5611094" y="6205514"/>
                </a:lnTo>
                <a:lnTo>
                  <a:pt x="5619596" y="6194628"/>
                </a:lnTo>
                <a:cubicBezTo>
                  <a:pt x="5624904" y="6187044"/>
                  <a:pt x="5630569" y="6177954"/>
                  <a:pt x="5636991" y="6166061"/>
                </a:cubicBezTo>
                <a:cubicBezTo>
                  <a:pt x="5643774" y="6164691"/>
                  <a:pt x="5645145" y="6171478"/>
                  <a:pt x="5657339" y="6161951"/>
                </a:cubicBezTo>
                <a:cubicBezTo>
                  <a:pt x="5651927" y="6170107"/>
                  <a:pt x="5660082" y="6175522"/>
                  <a:pt x="5638432" y="6208150"/>
                </a:cubicBezTo>
                <a:cubicBezTo>
                  <a:pt x="5666863" y="6174154"/>
                  <a:pt x="5692554" y="6126583"/>
                  <a:pt x="5718245" y="6079013"/>
                </a:cubicBezTo>
                <a:cubicBezTo>
                  <a:pt x="5745305" y="6038231"/>
                  <a:pt x="5770995" y="5990662"/>
                  <a:pt x="5802168" y="5970237"/>
                </a:cubicBezTo>
                <a:cubicBezTo>
                  <a:pt x="5833200" y="5879207"/>
                  <a:pt x="5877868" y="5820741"/>
                  <a:pt x="5917053" y="5735129"/>
                </a:cubicBezTo>
                <a:cubicBezTo>
                  <a:pt x="5923764" y="5698455"/>
                  <a:pt x="5887250" y="5762338"/>
                  <a:pt x="5902116" y="5731083"/>
                </a:cubicBezTo>
                <a:close/>
                <a:moveTo>
                  <a:pt x="5917201" y="5634092"/>
                </a:moveTo>
                <a:lnTo>
                  <a:pt x="5891750" y="5667883"/>
                </a:lnTo>
                <a:cubicBezTo>
                  <a:pt x="5851164" y="5717451"/>
                  <a:pt x="5813675" y="5755549"/>
                  <a:pt x="5781231" y="5830035"/>
                </a:cubicBezTo>
                <a:cubicBezTo>
                  <a:pt x="5776356" y="5829597"/>
                  <a:pt x="5771046" y="5834035"/>
                  <a:pt x="5766290" y="5839137"/>
                </a:cubicBezTo>
                <a:lnTo>
                  <a:pt x="5764238" y="5841451"/>
                </a:lnTo>
                <a:lnTo>
                  <a:pt x="5588834" y="6142779"/>
                </a:lnTo>
                <a:lnTo>
                  <a:pt x="5549933" y="6201116"/>
                </a:lnTo>
                <a:lnTo>
                  <a:pt x="5547357" y="6207173"/>
                </a:lnTo>
                <a:lnTo>
                  <a:pt x="5529789" y="6231324"/>
                </a:lnTo>
                <a:lnTo>
                  <a:pt x="5464244" y="6329615"/>
                </a:lnTo>
                <a:lnTo>
                  <a:pt x="5402037" y="6435651"/>
                </a:lnTo>
                <a:cubicBezTo>
                  <a:pt x="5402037" y="6435651"/>
                  <a:pt x="5402037" y="6435651"/>
                  <a:pt x="5408957" y="6435651"/>
                </a:cubicBezTo>
                <a:cubicBezTo>
                  <a:pt x="5408957" y="6428728"/>
                  <a:pt x="5415877" y="6421804"/>
                  <a:pt x="5422798" y="6428728"/>
                </a:cubicBezTo>
                <a:lnTo>
                  <a:pt x="5421385" y="6432963"/>
                </a:lnTo>
                <a:lnTo>
                  <a:pt x="5408956" y="6449499"/>
                </a:lnTo>
                <a:cubicBezTo>
                  <a:pt x="5415877" y="6449499"/>
                  <a:pt x="5415877" y="6449499"/>
                  <a:pt x="5415877" y="6449499"/>
                </a:cubicBezTo>
                <a:lnTo>
                  <a:pt x="5421385" y="6432963"/>
                </a:lnTo>
                <a:lnTo>
                  <a:pt x="5487674" y="6344780"/>
                </a:lnTo>
                <a:lnTo>
                  <a:pt x="5495039" y="6334691"/>
                </a:lnTo>
                <a:lnTo>
                  <a:pt x="5485269" y="6342855"/>
                </a:lnTo>
                <a:cubicBezTo>
                  <a:pt x="5480829" y="6337541"/>
                  <a:pt x="5480829" y="6337541"/>
                  <a:pt x="5480829" y="6337541"/>
                </a:cubicBezTo>
                <a:cubicBezTo>
                  <a:pt x="5482568" y="6318042"/>
                  <a:pt x="5499368" y="6294978"/>
                  <a:pt x="5525918" y="6272793"/>
                </a:cubicBezTo>
                <a:cubicBezTo>
                  <a:pt x="5548027" y="6245292"/>
                  <a:pt x="5570136" y="6217791"/>
                  <a:pt x="5577186" y="6193853"/>
                </a:cubicBezTo>
                <a:cubicBezTo>
                  <a:pt x="5585150" y="6187197"/>
                  <a:pt x="5591787" y="6181650"/>
                  <a:pt x="5598425" y="6176103"/>
                </a:cubicBezTo>
                <a:lnTo>
                  <a:pt x="5613302" y="6163670"/>
                </a:lnTo>
                <a:lnTo>
                  <a:pt x="5616665" y="6159249"/>
                </a:lnTo>
                <a:lnTo>
                  <a:pt x="5619814" y="6158111"/>
                </a:lnTo>
                <a:lnTo>
                  <a:pt x="5641844" y="6122335"/>
                </a:lnTo>
                <a:cubicBezTo>
                  <a:pt x="5660984" y="6091112"/>
                  <a:pt x="5672914" y="6070992"/>
                  <a:pt x="5694784" y="6032412"/>
                </a:cubicBezTo>
                <a:cubicBezTo>
                  <a:pt x="5698354" y="6047475"/>
                  <a:pt x="5711583" y="6009349"/>
                  <a:pt x="5727512" y="5996037"/>
                </a:cubicBezTo>
                <a:cubicBezTo>
                  <a:pt x="5733692" y="5981849"/>
                  <a:pt x="5736302" y="5952599"/>
                  <a:pt x="5723942" y="5980974"/>
                </a:cubicBezTo>
                <a:cubicBezTo>
                  <a:pt x="5743352" y="5928661"/>
                  <a:pt x="5783130" y="5868347"/>
                  <a:pt x="5822911" y="5808034"/>
                </a:cubicBezTo>
                <a:cubicBezTo>
                  <a:pt x="5840579" y="5775220"/>
                  <a:pt x="5859358" y="5743736"/>
                  <a:pt x="5877583" y="5711587"/>
                </a:cubicBezTo>
                <a:close/>
                <a:moveTo>
                  <a:pt x="6242698" y="5517691"/>
                </a:moveTo>
                <a:cubicBezTo>
                  <a:pt x="6235812" y="5552099"/>
                  <a:pt x="6228924" y="5607154"/>
                  <a:pt x="6208261" y="5662208"/>
                </a:cubicBezTo>
                <a:cubicBezTo>
                  <a:pt x="6187600" y="5717261"/>
                  <a:pt x="6166938" y="5758552"/>
                  <a:pt x="6146276" y="5765433"/>
                </a:cubicBezTo>
                <a:cubicBezTo>
                  <a:pt x="6153164" y="5765433"/>
                  <a:pt x="6153164" y="5765433"/>
                  <a:pt x="6153163" y="5772316"/>
                </a:cubicBezTo>
                <a:cubicBezTo>
                  <a:pt x="6146276" y="5779197"/>
                  <a:pt x="6146274" y="5792962"/>
                  <a:pt x="6139388" y="5792960"/>
                </a:cubicBezTo>
                <a:cubicBezTo>
                  <a:pt x="6139388" y="5792960"/>
                  <a:pt x="6139387" y="5799843"/>
                  <a:pt x="6132502" y="5799841"/>
                </a:cubicBezTo>
                <a:lnTo>
                  <a:pt x="6139387" y="5799843"/>
                </a:lnTo>
                <a:cubicBezTo>
                  <a:pt x="6153163" y="5813605"/>
                  <a:pt x="6125611" y="5854896"/>
                  <a:pt x="6098063" y="5903069"/>
                </a:cubicBezTo>
                <a:cubicBezTo>
                  <a:pt x="6098064" y="5905363"/>
                  <a:pt x="6098064" y="5907656"/>
                  <a:pt x="6098064" y="5909950"/>
                </a:cubicBezTo>
                <a:cubicBezTo>
                  <a:pt x="6104951" y="5909952"/>
                  <a:pt x="6104951" y="5909952"/>
                  <a:pt x="6098065" y="5916833"/>
                </a:cubicBezTo>
                <a:lnTo>
                  <a:pt x="6098065" y="5923714"/>
                </a:lnTo>
                <a:lnTo>
                  <a:pt x="6091178" y="5923714"/>
                </a:lnTo>
                <a:lnTo>
                  <a:pt x="6098065" y="5930597"/>
                </a:lnTo>
                <a:cubicBezTo>
                  <a:pt x="6091178" y="5944360"/>
                  <a:pt x="6098064" y="5951241"/>
                  <a:pt x="6084290" y="5985651"/>
                </a:cubicBezTo>
                <a:cubicBezTo>
                  <a:pt x="6098065" y="5985649"/>
                  <a:pt x="6111840" y="5944360"/>
                  <a:pt x="6118727" y="5965005"/>
                </a:cubicBezTo>
                <a:cubicBezTo>
                  <a:pt x="6115284" y="5971886"/>
                  <a:pt x="6115284" y="5975328"/>
                  <a:pt x="6115283" y="5978768"/>
                </a:cubicBezTo>
                <a:lnTo>
                  <a:pt x="6113562" y="5985649"/>
                </a:lnTo>
                <a:lnTo>
                  <a:pt x="6111840" y="5985651"/>
                </a:lnTo>
                <a:lnTo>
                  <a:pt x="6111840" y="5992530"/>
                </a:lnTo>
                <a:lnTo>
                  <a:pt x="6113562" y="5985649"/>
                </a:lnTo>
                <a:lnTo>
                  <a:pt x="6118727" y="5985649"/>
                </a:lnTo>
                <a:lnTo>
                  <a:pt x="6118727" y="5992532"/>
                </a:lnTo>
                <a:lnTo>
                  <a:pt x="6118727" y="5999413"/>
                </a:lnTo>
                <a:cubicBezTo>
                  <a:pt x="6111840" y="6006295"/>
                  <a:pt x="6104952" y="6020059"/>
                  <a:pt x="6098065" y="6033823"/>
                </a:cubicBezTo>
                <a:lnTo>
                  <a:pt x="6091178" y="6040704"/>
                </a:lnTo>
                <a:cubicBezTo>
                  <a:pt x="6091178" y="6040704"/>
                  <a:pt x="6091178" y="6047587"/>
                  <a:pt x="6084290" y="6054467"/>
                </a:cubicBezTo>
                <a:lnTo>
                  <a:pt x="6077403" y="6061350"/>
                </a:lnTo>
                <a:cubicBezTo>
                  <a:pt x="6077403" y="6054467"/>
                  <a:pt x="6077403" y="6054467"/>
                  <a:pt x="6084290" y="6047585"/>
                </a:cubicBezTo>
                <a:cubicBezTo>
                  <a:pt x="6084290" y="6047585"/>
                  <a:pt x="6084290" y="6040704"/>
                  <a:pt x="6091178" y="6033821"/>
                </a:cubicBezTo>
                <a:cubicBezTo>
                  <a:pt x="6077403" y="6047585"/>
                  <a:pt x="6070516" y="6061350"/>
                  <a:pt x="6056740" y="6068231"/>
                </a:cubicBezTo>
                <a:lnTo>
                  <a:pt x="6036078" y="6047587"/>
                </a:lnTo>
                <a:cubicBezTo>
                  <a:pt x="5987867" y="6150811"/>
                  <a:pt x="5953431" y="6233393"/>
                  <a:pt x="5884558" y="6329737"/>
                </a:cubicBezTo>
                <a:cubicBezTo>
                  <a:pt x="5884558" y="6336619"/>
                  <a:pt x="5884558" y="6336619"/>
                  <a:pt x="5877670" y="6343502"/>
                </a:cubicBezTo>
                <a:lnTo>
                  <a:pt x="5870783" y="6350383"/>
                </a:lnTo>
                <a:cubicBezTo>
                  <a:pt x="5857007" y="6384793"/>
                  <a:pt x="5829458" y="6426082"/>
                  <a:pt x="5801910" y="6460490"/>
                </a:cubicBezTo>
                <a:cubicBezTo>
                  <a:pt x="5788135" y="6494900"/>
                  <a:pt x="5760585" y="6549953"/>
                  <a:pt x="5719261" y="6598128"/>
                </a:cubicBezTo>
                <a:cubicBezTo>
                  <a:pt x="5684825" y="6653181"/>
                  <a:pt x="5643500" y="6701354"/>
                  <a:pt x="5615952" y="6728880"/>
                </a:cubicBezTo>
                <a:cubicBezTo>
                  <a:pt x="5591846" y="6759847"/>
                  <a:pt x="5566018" y="6792535"/>
                  <a:pt x="5540191" y="6825223"/>
                </a:cubicBezTo>
                <a:lnTo>
                  <a:pt x="5514417" y="6858000"/>
                </a:lnTo>
                <a:lnTo>
                  <a:pt x="5432172" y="6858000"/>
                </a:lnTo>
                <a:lnTo>
                  <a:pt x="5485092" y="6818343"/>
                </a:lnTo>
                <a:lnTo>
                  <a:pt x="5498867" y="6832106"/>
                </a:lnTo>
                <a:cubicBezTo>
                  <a:pt x="5512642" y="6818343"/>
                  <a:pt x="5533303" y="6797699"/>
                  <a:pt x="5547078" y="6777051"/>
                </a:cubicBezTo>
                <a:lnTo>
                  <a:pt x="5540191" y="6777052"/>
                </a:lnTo>
                <a:cubicBezTo>
                  <a:pt x="5540191" y="6783935"/>
                  <a:pt x="5533304" y="6790816"/>
                  <a:pt x="5533303" y="6783935"/>
                </a:cubicBezTo>
                <a:lnTo>
                  <a:pt x="5533304" y="6777052"/>
                </a:lnTo>
                <a:cubicBezTo>
                  <a:pt x="5526416" y="6777052"/>
                  <a:pt x="5512641" y="6797699"/>
                  <a:pt x="5512641" y="6783935"/>
                </a:cubicBezTo>
                <a:cubicBezTo>
                  <a:pt x="5526416" y="6756405"/>
                  <a:pt x="5533304" y="6763288"/>
                  <a:pt x="5547078" y="6742645"/>
                </a:cubicBezTo>
                <a:lnTo>
                  <a:pt x="5547077" y="6735761"/>
                </a:lnTo>
                <a:lnTo>
                  <a:pt x="5553964" y="6735759"/>
                </a:lnTo>
                <a:cubicBezTo>
                  <a:pt x="5553965" y="6728877"/>
                  <a:pt x="5560853" y="6721997"/>
                  <a:pt x="5560853" y="6721997"/>
                </a:cubicBezTo>
                <a:lnTo>
                  <a:pt x="5567740" y="6721999"/>
                </a:lnTo>
                <a:cubicBezTo>
                  <a:pt x="5574627" y="6701353"/>
                  <a:pt x="5595289" y="6666943"/>
                  <a:pt x="5615951" y="6639417"/>
                </a:cubicBezTo>
                <a:cubicBezTo>
                  <a:pt x="5643501" y="6611890"/>
                  <a:pt x="5664163" y="6591243"/>
                  <a:pt x="5677937" y="6591244"/>
                </a:cubicBezTo>
                <a:lnTo>
                  <a:pt x="5684824" y="6584361"/>
                </a:lnTo>
                <a:cubicBezTo>
                  <a:pt x="5684825" y="6577480"/>
                  <a:pt x="5691712" y="6570599"/>
                  <a:pt x="5698599" y="6570599"/>
                </a:cubicBezTo>
                <a:lnTo>
                  <a:pt x="5698600" y="6577480"/>
                </a:lnTo>
                <a:lnTo>
                  <a:pt x="5691712" y="6584363"/>
                </a:lnTo>
                <a:lnTo>
                  <a:pt x="5691711" y="6591244"/>
                </a:lnTo>
                <a:cubicBezTo>
                  <a:pt x="5712373" y="6563718"/>
                  <a:pt x="5705487" y="6563719"/>
                  <a:pt x="5719261" y="6543072"/>
                </a:cubicBezTo>
                <a:lnTo>
                  <a:pt x="5712373" y="6549953"/>
                </a:lnTo>
                <a:lnTo>
                  <a:pt x="5712373" y="6543070"/>
                </a:lnTo>
                <a:lnTo>
                  <a:pt x="5712374" y="6536189"/>
                </a:lnTo>
                <a:cubicBezTo>
                  <a:pt x="5712374" y="6536189"/>
                  <a:pt x="5705486" y="6549955"/>
                  <a:pt x="5698599" y="6543072"/>
                </a:cubicBezTo>
                <a:cubicBezTo>
                  <a:pt x="5712374" y="6522426"/>
                  <a:pt x="5726148" y="6501781"/>
                  <a:pt x="5733036" y="6508664"/>
                </a:cubicBezTo>
                <a:lnTo>
                  <a:pt x="5739923" y="6501783"/>
                </a:lnTo>
                <a:cubicBezTo>
                  <a:pt x="5743368" y="6501782"/>
                  <a:pt x="5745089" y="6500061"/>
                  <a:pt x="5745949" y="6498341"/>
                </a:cubicBezTo>
                <a:lnTo>
                  <a:pt x="5746479" y="6496223"/>
                </a:lnTo>
                <a:lnTo>
                  <a:pt x="5774791" y="6472212"/>
                </a:lnTo>
                <a:cubicBezTo>
                  <a:pt x="5808367" y="6438984"/>
                  <a:pt x="5838069" y="6395114"/>
                  <a:pt x="5863896" y="6343502"/>
                </a:cubicBezTo>
                <a:lnTo>
                  <a:pt x="5870782" y="6336621"/>
                </a:lnTo>
                <a:cubicBezTo>
                  <a:pt x="5870783" y="6329737"/>
                  <a:pt x="5877670" y="6322854"/>
                  <a:pt x="5877670" y="6322854"/>
                </a:cubicBezTo>
                <a:lnTo>
                  <a:pt x="5877670" y="6329736"/>
                </a:lnTo>
                <a:cubicBezTo>
                  <a:pt x="5882836" y="6314253"/>
                  <a:pt x="5891875" y="6291028"/>
                  <a:pt x="5896073" y="6274575"/>
                </a:cubicBezTo>
                <a:lnTo>
                  <a:pt x="5897128" y="6268192"/>
                </a:lnTo>
                <a:lnTo>
                  <a:pt x="5897471" y="6267801"/>
                </a:lnTo>
                <a:cubicBezTo>
                  <a:pt x="5898332" y="6266081"/>
                  <a:pt x="5898331" y="6264361"/>
                  <a:pt x="5898331" y="6260920"/>
                </a:cubicBezTo>
                <a:lnTo>
                  <a:pt x="5897128" y="6268192"/>
                </a:lnTo>
                <a:lnTo>
                  <a:pt x="5891445" y="6274682"/>
                </a:lnTo>
                <a:lnTo>
                  <a:pt x="5884558" y="6274684"/>
                </a:lnTo>
                <a:cubicBezTo>
                  <a:pt x="5884558" y="6267801"/>
                  <a:pt x="5884558" y="6267801"/>
                  <a:pt x="5891444" y="6260922"/>
                </a:cubicBezTo>
                <a:lnTo>
                  <a:pt x="5891445" y="6258416"/>
                </a:lnTo>
                <a:lnTo>
                  <a:pt x="5894028" y="6254899"/>
                </a:lnTo>
                <a:cubicBezTo>
                  <a:pt x="5896610" y="6252317"/>
                  <a:pt x="5898332" y="6250597"/>
                  <a:pt x="5898332" y="6247155"/>
                </a:cubicBezTo>
                <a:lnTo>
                  <a:pt x="5891444" y="6254039"/>
                </a:lnTo>
                <a:lnTo>
                  <a:pt x="5891445" y="6258416"/>
                </a:lnTo>
                <a:lnTo>
                  <a:pt x="5884558" y="6267801"/>
                </a:lnTo>
                <a:cubicBezTo>
                  <a:pt x="5912107" y="6178338"/>
                  <a:pt x="5987867" y="6081995"/>
                  <a:pt x="6022303" y="5992532"/>
                </a:cubicBezTo>
                <a:cubicBezTo>
                  <a:pt x="6029192" y="5992532"/>
                  <a:pt x="6042966" y="5965005"/>
                  <a:pt x="6049854" y="5958122"/>
                </a:cubicBezTo>
                <a:cubicBezTo>
                  <a:pt x="6042966" y="5958122"/>
                  <a:pt x="6042966" y="5958122"/>
                  <a:pt x="6042968" y="5944358"/>
                </a:cubicBezTo>
                <a:cubicBezTo>
                  <a:pt x="6042968" y="5944358"/>
                  <a:pt x="6049853" y="5944360"/>
                  <a:pt x="6049853" y="5937477"/>
                </a:cubicBezTo>
                <a:cubicBezTo>
                  <a:pt x="6049853" y="5930595"/>
                  <a:pt x="6056743" y="5930595"/>
                  <a:pt x="6056739" y="5923714"/>
                </a:cubicBezTo>
                <a:cubicBezTo>
                  <a:pt x="6077401" y="5872101"/>
                  <a:pt x="6094190" y="5851455"/>
                  <a:pt x="6110010" y="5829842"/>
                </a:cubicBezTo>
                <a:lnTo>
                  <a:pt x="6122376" y="5811522"/>
                </a:lnTo>
                <a:lnTo>
                  <a:pt x="6124752" y="5810165"/>
                </a:lnTo>
                <a:cubicBezTo>
                  <a:pt x="6125613" y="5808444"/>
                  <a:pt x="6125614" y="5806724"/>
                  <a:pt x="6125614" y="5806724"/>
                </a:cubicBezTo>
                <a:lnTo>
                  <a:pt x="6122376" y="5811522"/>
                </a:lnTo>
                <a:lnTo>
                  <a:pt x="6118726" y="5813605"/>
                </a:lnTo>
                <a:cubicBezTo>
                  <a:pt x="6118726" y="5813605"/>
                  <a:pt x="6111839" y="5813605"/>
                  <a:pt x="6111839" y="5806722"/>
                </a:cubicBezTo>
                <a:lnTo>
                  <a:pt x="6118725" y="5799843"/>
                </a:lnTo>
                <a:cubicBezTo>
                  <a:pt x="6118726" y="5797549"/>
                  <a:pt x="6118725" y="5795254"/>
                  <a:pt x="6118726" y="5792960"/>
                </a:cubicBezTo>
                <a:cubicBezTo>
                  <a:pt x="6118727" y="5758552"/>
                  <a:pt x="6160050" y="5675970"/>
                  <a:pt x="6180713" y="5682851"/>
                </a:cubicBezTo>
                <a:cubicBezTo>
                  <a:pt x="6194488" y="5634682"/>
                  <a:pt x="6215149" y="5558980"/>
                  <a:pt x="6242698" y="5517691"/>
                </a:cubicBezTo>
                <a:close/>
                <a:moveTo>
                  <a:pt x="6031724" y="5503741"/>
                </a:moveTo>
                <a:lnTo>
                  <a:pt x="6030787" y="5503894"/>
                </a:lnTo>
                <a:cubicBezTo>
                  <a:pt x="6022529" y="5508681"/>
                  <a:pt x="6009423" y="5521326"/>
                  <a:pt x="6006746" y="5510028"/>
                </a:cubicBezTo>
                <a:cubicBezTo>
                  <a:pt x="5991077" y="5547935"/>
                  <a:pt x="5974518" y="5582076"/>
                  <a:pt x="5958107" y="5613697"/>
                </a:cubicBezTo>
                <a:lnTo>
                  <a:pt x="5918354" y="5687414"/>
                </a:lnTo>
                <a:lnTo>
                  <a:pt x="5923128" y="5688762"/>
                </a:lnTo>
                <a:cubicBezTo>
                  <a:pt x="5933239" y="5686389"/>
                  <a:pt x="5945430" y="5674655"/>
                  <a:pt x="5945484" y="5701131"/>
                </a:cubicBezTo>
                <a:cubicBezTo>
                  <a:pt x="5967133" y="5668507"/>
                  <a:pt x="5990082" y="5607363"/>
                  <a:pt x="6002207" y="5562534"/>
                </a:cubicBezTo>
                <a:close/>
                <a:moveTo>
                  <a:pt x="4900498" y="5370762"/>
                </a:moveTo>
                <a:cubicBezTo>
                  <a:pt x="4900541" y="5370954"/>
                  <a:pt x="4900584" y="5371147"/>
                  <a:pt x="4900627" y="5371339"/>
                </a:cubicBezTo>
                <a:cubicBezTo>
                  <a:pt x="4898519" y="5376610"/>
                  <a:pt x="4894301" y="5382936"/>
                  <a:pt x="4890083" y="5387153"/>
                </a:cubicBezTo>
                <a:close/>
                <a:moveTo>
                  <a:pt x="6059700" y="5339561"/>
                </a:moveTo>
                <a:lnTo>
                  <a:pt x="6048904" y="5362569"/>
                </a:lnTo>
                <a:cubicBezTo>
                  <a:pt x="6016082" y="5425810"/>
                  <a:pt x="5983851" y="5478970"/>
                  <a:pt x="5960539" y="5532008"/>
                </a:cubicBezTo>
                <a:lnTo>
                  <a:pt x="5934065" y="5610445"/>
                </a:lnTo>
                <a:lnTo>
                  <a:pt x="5937012" y="5610037"/>
                </a:lnTo>
                <a:cubicBezTo>
                  <a:pt x="5940222" y="5608483"/>
                  <a:pt x="5943987" y="5607592"/>
                  <a:pt x="5948427" y="5612905"/>
                </a:cubicBezTo>
                <a:cubicBezTo>
                  <a:pt x="5985506" y="5527779"/>
                  <a:pt x="6012925" y="5495840"/>
                  <a:pt x="6012835" y="5441778"/>
                </a:cubicBezTo>
                <a:cubicBezTo>
                  <a:pt x="6035815" y="5404527"/>
                  <a:pt x="6038424" y="5375275"/>
                  <a:pt x="6060534" y="5347774"/>
                </a:cubicBezTo>
                <a:close/>
                <a:moveTo>
                  <a:pt x="5092541" y="5302798"/>
                </a:moveTo>
                <a:cubicBezTo>
                  <a:pt x="5100976" y="5311232"/>
                  <a:pt x="5092540" y="5319670"/>
                  <a:pt x="5084105" y="5311234"/>
                </a:cubicBezTo>
                <a:cubicBezTo>
                  <a:pt x="5092539" y="5311234"/>
                  <a:pt x="5092539" y="5311234"/>
                  <a:pt x="5092541" y="5302798"/>
                </a:cubicBezTo>
                <a:close/>
                <a:moveTo>
                  <a:pt x="4274497" y="5281926"/>
                </a:moveTo>
                <a:lnTo>
                  <a:pt x="4273967" y="5284044"/>
                </a:lnTo>
                <a:cubicBezTo>
                  <a:pt x="4273105" y="5285765"/>
                  <a:pt x="4271385" y="5287485"/>
                  <a:pt x="4267941" y="5287486"/>
                </a:cubicBezTo>
                <a:close/>
                <a:moveTo>
                  <a:pt x="6147025" y="5207320"/>
                </a:moveTo>
                <a:lnTo>
                  <a:pt x="6127664" y="5251775"/>
                </a:lnTo>
                <a:lnTo>
                  <a:pt x="6127242" y="5251844"/>
                </a:lnTo>
                <a:lnTo>
                  <a:pt x="6127919" y="5262990"/>
                </a:lnTo>
                <a:lnTo>
                  <a:pt x="6131360" y="5253356"/>
                </a:lnTo>
                <a:close/>
                <a:moveTo>
                  <a:pt x="5028123" y="5195433"/>
                </a:moveTo>
                <a:lnTo>
                  <a:pt x="5025054" y="5201570"/>
                </a:lnTo>
                <a:lnTo>
                  <a:pt x="5025055" y="5210004"/>
                </a:lnTo>
                <a:lnTo>
                  <a:pt x="5016618" y="5218441"/>
                </a:lnTo>
                <a:cubicBezTo>
                  <a:pt x="5016618" y="5210006"/>
                  <a:pt x="5025054" y="5201570"/>
                  <a:pt x="5016619" y="5201568"/>
                </a:cubicBezTo>
                <a:close/>
                <a:moveTo>
                  <a:pt x="5038512" y="5179677"/>
                </a:moveTo>
                <a:lnTo>
                  <a:pt x="5030458" y="5194189"/>
                </a:lnTo>
                <a:lnTo>
                  <a:pt x="5028123" y="5195433"/>
                </a:lnTo>
                <a:lnTo>
                  <a:pt x="5033492" y="5184698"/>
                </a:lnTo>
                <a:close/>
                <a:moveTo>
                  <a:pt x="5051826" y="5150955"/>
                </a:moveTo>
                <a:lnTo>
                  <a:pt x="5058797" y="5150956"/>
                </a:lnTo>
                <a:cubicBezTo>
                  <a:pt x="5050363" y="5159393"/>
                  <a:pt x="5041926" y="5167825"/>
                  <a:pt x="5041926" y="5176263"/>
                </a:cubicBezTo>
                <a:lnTo>
                  <a:pt x="5038512" y="5179677"/>
                </a:lnTo>
                <a:lnTo>
                  <a:pt x="5045089" y="5167825"/>
                </a:lnTo>
                <a:close/>
                <a:moveTo>
                  <a:pt x="5057164" y="5137575"/>
                </a:moveTo>
                <a:lnTo>
                  <a:pt x="5051826" y="5150955"/>
                </a:lnTo>
                <a:lnTo>
                  <a:pt x="5050362" y="5150956"/>
                </a:lnTo>
                <a:close/>
                <a:moveTo>
                  <a:pt x="4431848" y="5083476"/>
                </a:moveTo>
                <a:lnTo>
                  <a:pt x="4414009" y="5091602"/>
                </a:lnTo>
                <a:lnTo>
                  <a:pt x="4405686" y="5115441"/>
                </a:lnTo>
                <a:lnTo>
                  <a:pt x="4405685" y="5108559"/>
                </a:lnTo>
                <a:cubicBezTo>
                  <a:pt x="4405685" y="5108559"/>
                  <a:pt x="4398800" y="5115440"/>
                  <a:pt x="4398800" y="5122323"/>
                </a:cubicBezTo>
                <a:cubicBezTo>
                  <a:pt x="4391913" y="5122321"/>
                  <a:pt x="4391913" y="5129203"/>
                  <a:pt x="4391913" y="5129203"/>
                </a:cubicBezTo>
                <a:cubicBezTo>
                  <a:pt x="4366085" y="5180817"/>
                  <a:pt x="4336384" y="5224688"/>
                  <a:pt x="4302808" y="5257916"/>
                </a:cubicBezTo>
                <a:lnTo>
                  <a:pt x="4274497" y="5281926"/>
                </a:lnTo>
                <a:cubicBezTo>
                  <a:pt x="4274606" y="5281485"/>
                  <a:pt x="4274718" y="5281045"/>
                  <a:pt x="4274828" y="5280603"/>
                </a:cubicBezTo>
                <a:lnTo>
                  <a:pt x="4267941" y="5273721"/>
                </a:lnTo>
                <a:lnTo>
                  <a:pt x="4267941" y="5280603"/>
                </a:lnTo>
                <a:lnTo>
                  <a:pt x="4267941" y="5287486"/>
                </a:lnTo>
                <a:cubicBezTo>
                  <a:pt x="4261052" y="5287486"/>
                  <a:pt x="4261052" y="5294367"/>
                  <a:pt x="4261052" y="5294367"/>
                </a:cubicBezTo>
                <a:cubicBezTo>
                  <a:pt x="4254166" y="5287484"/>
                  <a:pt x="4240390" y="5308129"/>
                  <a:pt x="4226617" y="5328775"/>
                </a:cubicBezTo>
                <a:cubicBezTo>
                  <a:pt x="4233504" y="5335658"/>
                  <a:pt x="4240390" y="5321894"/>
                  <a:pt x="4240390" y="5321894"/>
                </a:cubicBezTo>
                <a:lnTo>
                  <a:pt x="4240389" y="5328775"/>
                </a:lnTo>
                <a:lnTo>
                  <a:pt x="4240390" y="5335658"/>
                </a:lnTo>
                <a:lnTo>
                  <a:pt x="4247279" y="5328773"/>
                </a:lnTo>
                <a:cubicBezTo>
                  <a:pt x="4233504" y="5349420"/>
                  <a:pt x="4240389" y="5349418"/>
                  <a:pt x="4219728" y="5376947"/>
                </a:cubicBezTo>
                <a:lnTo>
                  <a:pt x="4219727" y="5370066"/>
                </a:lnTo>
                <a:lnTo>
                  <a:pt x="4226616" y="5363185"/>
                </a:lnTo>
                <a:lnTo>
                  <a:pt x="4226617" y="5356304"/>
                </a:lnTo>
                <a:cubicBezTo>
                  <a:pt x="4219728" y="5356302"/>
                  <a:pt x="4212841" y="5363185"/>
                  <a:pt x="4212842" y="5370066"/>
                </a:cubicBezTo>
                <a:cubicBezTo>
                  <a:pt x="4212842" y="5370066"/>
                  <a:pt x="4205955" y="5370066"/>
                  <a:pt x="4205955" y="5376946"/>
                </a:cubicBezTo>
                <a:cubicBezTo>
                  <a:pt x="4192180" y="5376946"/>
                  <a:pt x="4171517" y="5397591"/>
                  <a:pt x="4143968" y="5425119"/>
                </a:cubicBezTo>
                <a:cubicBezTo>
                  <a:pt x="4133638" y="5438882"/>
                  <a:pt x="4123306" y="5454368"/>
                  <a:pt x="4114698" y="5468991"/>
                </a:cubicBezTo>
                <a:lnTo>
                  <a:pt x="4106774" y="5485182"/>
                </a:lnTo>
                <a:cubicBezTo>
                  <a:pt x="4106494" y="5496768"/>
                  <a:pt x="4106214" y="5508354"/>
                  <a:pt x="4105934" y="5519940"/>
                </a:cubicBezTo>
                <a:cubicBezTo>
                  <a:pt x="4100502" y="5538609"/>
                  <a:pt x="4090414" y="5554501"/>
                  <a:pt x="4076469" y="5566880"/>
                </a:cubicBezTo>
                <a:lnTo>
                  <a:pt x="4038190" y="5604898"/>
                </a:lnTo>
                <a:lnTo>
                  <a:pt x="4036241" y="5607124"/>
                </a:lnTo>
                <a:lnTo>
                  <a:pt x="4050421" y="5633545"/>
                </a:lnTo>
                <a:lnTo>
                  <a:pt x="4143968" y="5514583"/>
                </a:lnTo>
                <a:cubicBezTo>
                  <a:pt x="4171518" y="5487054"/>
                  <a:pt x="4212841" y="5438884"/>
                  <a:pt x="4247279" y="5383830"/>
                </a:cubicBezTo>
                <a:cubicBezTo>
                  <a:pt x="4288602" y="5335658"/>
                  <a:pt x="4316152" y="5280601"/>
                  <a:pt x="4329927" y="5246195"/>
                </a:cubicBezTo>
                <a:cubicBezTo>
                  <a:pt x="4357475" y="5211785"/>
                  <a:pt x="4385024" y="5170496"/>
                  <a:pt x="4398800" y="5136086"/>
                </a:cubicBezTo>
                <a:cubicBezTo>
                  <a:pt x="4398800" y="5136086"/>
                  <a:pt x="4405686" y="5136084"/>
                  <a:pt x="4405686" y="5129203"/>
                </a:cubicBezTo>
                <a:cubicBezTo>
                  <a:pt x="4412575" y="5122321"/>
                  <a:pt x="4412575" y="5122321"/>
                  <a:pt x="4412575" y="5115438"/>
                </a:cubicBezTo>
                <a:close/>
                <a:moveTo>
                  <a:pt x="4424641" y="5024444"/>
                </a:moveTo>
                <a:lnTo>
                  <a:pt x="4412574" y="5053506"/>
                </a:lnTo>
                <a:lnTo>
                  <a:pt x="4419461" y="5044121"/>
                </a:lnTo>
                <a:lnTo>
                  <a:pt x="4419461" y="5046624"/>
                </a:lnTo>
                <a:cubicBezTo>
                  <a:pt x="4412574" y="5053506"/>
                  <a:pt x="4412574" y="5053506"/>
                  <a:pt x="4412574" y="5060387"/>
                </a:cubicBezTo>
                <a:lnTo>
                  <a:pt x="4416932" y="5060387"/>
                </a:lnTo>
                <a:lnTo>
                  <a:pt x="4420817" y="5042274"/>
                </a:lnTo>
                <a:lnTo>
                  <a:pt x="4419461" y="5044121"/>
                </a:lnTo>
                <a:lnTo>
                  <a:pt x="4419462" y="5039742"/>
                </a:lnTo>
                <a:lnTo>
                  <a:pt x="4421877" y="5037328"/>
                </a:lnTo>
                <a:close/>
                <a:moveTo>
                  <a:pt x="6184910" y="5000207"/>
                </a:moveTo>
                <a:lnTo>
                  <a:pt x="6182308" y="5002382"/>
                </a:lnTo>
                <a:lnTo>
                  <a:pt x="6184369" y="5004325"/>
                </a:lnTo>
                <a:lnTo>
                  <a:pt x="6185038" y="5003800"/>
                </a:lnTo>
                <a:close/>
                <a:moveTo>
                  <a:pt x="4530169" y="4904952"/>
                </a:moveTo>
                <a:lnTo>
                  <a:pt x="4471060" y="5018446"/>
                </a:lnTo>
                <a:lnTo>
                  <a:pt x="4496083" y="4976946"/>
                </a:lnTo>
                <a:close/>
                <a:moveTo>
                  <a:pt x="5279291" y="4811201"/>
                </a:moveTo>
                <a:cubicBezTo>
                  <a:pt x="5278903" y="4817600"/>
                  <a:pt x="5278514" y="4823999"/>
                  <a:pt x="5278126" y="4830398"/>
                </a:cubicBezTo>
                <a:lnTo>
                  <a:pt x="5278126" y="4821965"/>
                </a:lnTo>
                <a:lnTo>
                  <a:pt x="5278125" y="4813529"/>
                </a:lnTo>
                <a:close/>
                <a:moveTo>
                  <a:pt x="4639857" y="4771353"/>
                </a:moveTo>
                <a:lnTo>
                  <a:pt x="4641578" y="4771353"/>
                </a:lnTo>
                <a:lnTo>
                  <a:pt x="4639859" y="4778235"/>
                </a:lnTo>
                <a:cubicBezTo>
                  <a:pt x="4639858" y="4775941"/>
                  <a:pt x="4639858" y="4773647"/>
                  <a:pt x="4639857" y="4771353"/>
                </a:cubicBezTo>
                <a:close/>
                <a:moveTo>
                  <a:pt x="6300040" y="4758666"/>
                </a:moveTo>
                <a:lnTo>
                  <a:pt x="6294570" y="4787455"/>
                </a:lnTo>
                <a:lnTo>
                  <a:pt x="6297038" y="4785392"/>
                </a:lnTo>
                <a:cubicBezTo>
                  <a:pt x="6300781" y="4770985"/>
                  <a:pt x="6302097" y="4763118"/>
                  <a:pt x="6301896" y="4759338"/>
                </a:cubicBezTo>
                <a:close/>
                <a:moveTo>
                  <a:pt x="4624114" y="4714333"/>
                </a:moveTo>
                <a:lnTo>
                  <a:pt x="4608083" y="4755346"/>
                </a:lnTo>
                <a:lnTo>
                  <a:pt x="4566989" y="4834251"/>
                </a:lnTo>
                <a:lnTo>
                  <a:pt x="4579591" y="4838449"/>
                </a:lnTo>
                <a:cubicBezTo>
                  <a:pt x="4581313" y="4843611"/>
                  <a:pt x="4581316" y="4850494"/>
                  <a:pt x="4584759" y="4853934"/>
                </a:cubicBezTo>
                <a:cubicBezTo>
                  <a:pt x="4598533" y="4847051"/>
                  <a:pt x="4605421" y="4833288"/>
                  <a:pt x="4619195" y="4819526"/>
                </a:cubicBezTo>
                <a:cubicBezTo>
                  <a:pt x="4612308" y="4826405"/>
                  <a:pt x="4612310" y="4833285"/>
                  <a:pt x="4612310" y="4833285"/>
                </a:cubicBezTo>
                <a:cubicBezTo>
                  <a:pt x="4605419" y="4840171"/>
                  <a:pt x="4605419" y="4840171"/>
                  <a:pt x="4605419" y="4847052"/>
                </a:cubicBezTo>
                <a:cubicBezTo>
                  <a:pt x="4612307" y="4847051"/>
                  <a:pt x="4612308" y="4840169"/>
                  <a:pt x="4612308" y="4840169"/>
                </a:cubicBezTo>
                <a:cubicBezTo>
                  <a:pt x="4619195" y="4833288"/>
                  <a:pt x="4619195" y="4826408"/>
                  <a:pt x="4619195" y="4826408"/>
                </a:cubicBezTo>
                <a:lnTo>
                  <a:pt x="4626081" y="4819526"/>
                </a:lnTo>
                <a:cubicBezTo>
                  <a:pt x="4632969" y="4805761"/>
                  <a:pt x="4639857" y="4791997"/>
                  <a:pt x="4646742" y="4785116"/>
                </a:cubicBezTo>
                <a:lnTo>
                  <a:pt x="4646742" y="4778236"/>
                </a:lnTo>
                <a:lnTo>
                  <a:pt x="4646742" y="4771353"/>
                </a:lnTo>
                <a:lnTo>
                  <a:pt x="4641578" y="4771353"/>
                </a:lnTo>
                <a:lnTo>
                  <a:pt x="4643300" y="4764470"/>
                </a:lnTo>
                <a:cubicBezTo>
                  <a:pt x="4643300" y="4761032"/>
                  <a:pt x="4643300" y="4757588"/>
                  <a:pt x="4646744" y="4750706"/>
                </a:cubicBezTo>
                <a:cubicBezTo>
                  <a:pt x="4639857" y="4730062"/>
                  <a:pt x="4626083" y="4771351"/>
                  <a:pt x="4612308" y="4771353"/>
                </a:cubicBezTo>
                <a:cubicBezTo>
                  <a:pt x="4626083" y="4736944"/>
                  <a:pt x="4619194" y="4730062"/>
                  <a:pt x="4626081" y="4716301"/>
                </a:cubicBezTo>
                <a:close/>
                <a:moveTo>
                  <a:pt x="4626083" y="4709296"/>
                </a:moveTo>
                <a:cubicBezTo>
                  <a:pt x="4626067" y="4709336"/>
                  <a:pt x="4626052" y="4709378"/>
                  <a:pt x="4626036" y="4709417"/>
                </a:cubicBezTo>
                <a:lnTo>
                  <a:pt x="4626083" y="4709417"/>
                </a:lnTo>
                <a:close/>
                <a:moveTo>
                  <a:pt x="4669890" y="4597214"/>
                </a:moveTo>
                <a:lnTo>
                  <a:pt x="4652597" y="4641464"/>
                </a:lnTo>
                <a:lnTo>
                  <a:pt x="4662239" y="4624254"/>
                </a:lnTo>
                <a:cubicBezTo>
                  <a:pt x="4666546" y="4615223"/>
                  <a:pt x="4669558" y="4607264"/>
                  <a:pt x="4670635" y="4600705"/>
                </a:cubicBezTo>
                <a:close/>
                <a:moveTo>
                  <a:pt x="6312651" y="4449732"/>
                </a:moveTo>
                <a:lnTo>
                  <a:pt x="6267859" y="4610691"/>
                </a:lnTo>
                <a:cubicBezTo>
                  <a:pt x="6241042" y="4697704"/>
                  <a:pt x="6212145" y="4784388"/>
                  <a:pt x="6182372" y="4871073"/>
                </a:cubicBezTo>
                <a:cubicBezTo>
                  <a:pt x="6104876" y="5094353"/>
                  <a:pt x="6019006" y="5313199"/>
                  <a:pt x="5921253" y="5525765"/>
                </a:cubicBezTo>
                <a:lnTo>
                  <a:pt x="5877945" y="5612921"/>
                </a:lnTo>
                <a:lnTo>
                  <a:pt x="5913709" y="5556906"/>
                </a:lnTo>
                <a:cubicBezTo>
                  <a:pt x="5949047" y="5491279"/>
                  <a:pt x="5988825" y="5430967"/>
                  <a:pt x="6019724" y="5360027"/>
                </a:cubicBezTo>
                <a:cubicBezTo>
                  <a:pt x="6024165" y="5365339"/>
                  <a:pt x="6030345" y="5351151"/>
                  <a:pt x="6039225" y="5361777"/>
                </a:cubicBezTo>
                <a:lnTo>
                  <a:pt x="6048547" y="5341824"/>
                </a:lnTo>
                <a:lnTo>
                  <a:pt x="6046345" y="5341588"/>
                </a:lnTo>
                <a:cubicBezTo>
                  <a:pt x="6058704" y="5313213"/>
                  <a:pt x="6071063" y="5284837"/>
                  <a:pt x="6084294" y="5246712"/>
                </a:cubicBezTo>
                <a:lnTo>
                  <a:pt x="6089991" y="5252078"/>
                </a:lnTo>
                <a:lnTo>
                  <a:pt x="6098822" y="5228225"/>
                </a:lnTo>
                <a:cubicBezTo>
                  <a:pt x="6101958" y="5216299"/>
                  <a:pt x="6103654" y="5204166"/>
                  <a:pt x="6103633" y="5190650"/>
                </a:cubicBezTo>
                <a:cubicBezTo>
                  <a:pt x="6126613" y="5153399"/>
                  <a:pt x="6129222" y="5124147"/>
                  <a:pt x="6151332" y="5096646"/>
                </a:cubicBezTo>
                <a:cubicBezTo>
                  <a:pt x="6153073" y="5077147"/>
                  <a:pt x="6141582" y="5095771"/>
                  <a:pt x="6137143" y="5090460"/>
                </a:cubicBezTo>
                <a:cubicBezTo>
                  <a:pt x="6143321" y="5076272"/>
                  <a:pt x="6149502" y="5062085"/>
                  <a:pt x="6155791" y="5046678"/>
                </a:cubicBezTo>
                <a:lnTo>
                  <a:pt x="6163274" y="5026869"/>
                </a:lnTo>
                <a:lnTo>
                  <a:pt x="6160038" y="5031146"/>
                </a:lnTo>
                <a:cubicBezTo>
                  <a:pt x="6158433" y="5031923"/>
                  <a:pt x="6157709" y="5029708"/>
                  <a:pt x="6158362" y="5022395"/>
                </a:cubicBezTo>
                <a:cubicBezTo>
                  <a:pt x="6161842" y="4983395"/>
                  <a:pt x="6165322" y="4944393"/>
                  <a:pt x="6191781" y="4868143"/>
                </a:cubicBezTo>
                <a:cubicBezTo>
                  <a:pt x="6211280" y="4869891"/>
                  <a:pt x="6198049" y="4908018"/>
                  <a:pt x="6200750" y="4932832"/>
                </a:cubicBezTo>
                <a:cubicBezTo>
                  <a:pt x="6205191" y="4938144"/>
                  <a:pt x="6208670" y="4899143"/>
                  <a:pt x="6218420" y="4900018"/>
                </a:cubicBezTo>
                <a:cubicBezTo>
                  <a:pt x="6220160" y="4880517"/>
                  <a:pt x="6227210" y="4856578"/>
                  <a:pt x="6222771" y="4851267"/>
                </a:cubicBezTo>
                <a:cubicBezTo>
                  <a:pt x="6264200" y="4717389"/>
                  <a:pt x="6264889" y="4599513"/>
                  <a:pt x="6309018" y="4490449"/>
                </a:cubicBezTo>
                <a:cubicBezTo>
                  <a:pt x="6310322" y="4475824"/>
                  <a:pt x="6311410" y="4463635"/>
                  <a:pt x="6312390" y="4452667"/>
                </a:cubicBezTo>
                <a:close/>
                <a:moveTo>
                  <a:pt x="4770714" y="4303393"/>
                </a:moveTo>
                <a:lnTo>
                  <a:pt x="4768098" y="4309185"/>
                </a:lnTo>
                <a:lnTo>
                  <a:pt x="4730786" y="4441413"/>
                </a:lnTo>
                <a:lnTo>
                  <a:pt x="4697881" y="4525604"/>
                </a:lnTo>
                <a:lnTo>
                  <a:pt x="4705286" y="4517587"/>
                </a:lnTo>
                <a:cubicBezTo>
                  <a:pt x="4715618" y="4499524"/>
                  <a:pt x="4725948" y="4475437"/>
                  <a:pt x="4736280" y="4447908"/>
                </a:cubicBezTo>
                <a:cubicBezTo>
                  <a:pt x="4756941" y="4392857"/>
                  <a:pt x="4763829" y="4337801"/>
                  <a:pt x="4770714" y="4303393"/>
                </a:cubicBezTo>
                <a:close/>
                <a:moveTo>
                  <a:pt x="5516941" y="4034216"/>
                </a:moveTo>
                <a:lnTo>
                  <a:pt x="5516585" y="4035638"/>
                </a:lnTo>
                <a:lnTo>
                  <a:pt x="5517415" y="4034843"/>
                </a:lnTo>
                <a:close/>
                <a:moveTo>
                  <a:pt x="4464361" y="3887629"/>
                </a:moveTo>
                <a:lnTo>
                  <a:pt x="4447219" y="3951032"/>
                </a:lnTo>
                <a:lnTo>
                  <a:pt x="4449788" y="3945610"/>
                </a:lnTo>
                <a:lnTo>
                  <a:pt x="4458042" y="3931642"/>
                </a:lnTo>
                <a:close/>
                <a:moveTo>
                  <a:pt x="5497455" y="3860297"/>
                </a:moveTo>
                <a:lnTo>
                  <a:pt x="5497454" y="3868735"/>
                </a:lnTo>
                <a:lnTo>
                  <a:pt x="5496941" y="3868220"/>
                </a:lnTo>
                <a:close/>
                <a:moveTo>
                  <a:pt x="5489018" y="3851862"/>
                </a:moveTo>
                <a:lnTo>
                  <a:pt x="5489416" y="3851862"/>
                </a:lnTo>
                <a:cubicBezTo>
                  <a:pt x="5489283" y="3854674"/>
                  <a:pt x="5489151" y="3857487"/>
                  <a:pt x="5489019" y="3860299"/>
                </a:cubicBezTo>
                <a:close/>
                <a:moveTo>
                  <a:pt x="5911079" y="3772494"/>
                </a:moveTo>
                <a:lnTo>
                  <a:pt x="5910807" y="3775940"/>
                </a:lnTo>
                <a:lnTo>
                  <a:pt x="5911685" y="3774713"/>
                </a:lnTo>
                <a:close/>
                <a:moveTo>
                  <a:pt x="6449798" y="3769517"/>
                </a:moveTo>
                <a:cubicBezTo>
                  <a:pt x="6445753" y="3768386"/>
                  <a:pt x="6441387" y="3774290"/>
                  <a:pt x="6435579" y="3779144"/>
                </a:cubicBezTo>
                <a:lnTo>
                  <a:pt x="6426392" y="3784213"/>
                </a:lnTo>
                <a:lnTo>
                  <a:pt x="6421513" y="3924977"/>
                </a:lnTo>
                <a:cubicBezTo>
                  <a:pt x="6417826" y="3973174"/>
                  <a:pt x="6412367" y="4020596"/>
                  <a:pt x="6405797" y="4066691"/>
                </a:cubicBezTo>
                <a:cubicBezTo>
                  <a:pt x="6404055" y="4086191"/>
                  <a:pt x="6407626" y="4101254"/>
                  <a:pt x="6410326" y="4126067"/>
                </a:cubicBezTo>
                <a:cubicBezTo>
                  <a:pt x="6404191" y="4167287"/>
                  <a:pt x="6400036" y="4200085"/>
                  <a:pt x="6395881" y="4232882"/>
                </a:cubicBezTo>
                <a:lnTo>
                  <a:pt x="6391736" y="4265027"/>
                </a:lnTo>
                <a:lnTo>
                  <a:pt x="6399816" y="4239321"/>
                </a:lnTo>
                <a:cubicBezTo>
                  <a:pt x="6402426" y="4210069"/>
                  <a:pt x="6404166" y="4190570"/>
                  <a:pt x="6405907" y="4171069"/>
                </a:cubicBezTo>
                <a:cubicBezTo>
                  <a:pt x="6420004" y="4123193"/>
                  <a:pt x="6413827" y="4137380"/>
                  <a:pt x="6428796" y="4079755"/>
                </a:cubicBezTo>
                <a:cubicBezTo>
                  <a:pt x="6429666" y="4070005"/>
                  <a:pt x="6419916" y="4069130"/>
                  <a:pt x="6419916" y="4069130"/>
                </a:cubicBezTo>
                <a:cubicBezTo>
                  <a:pt x="6421567" y="3995566"/>
                  <a:pt x="6430355" y="3952129"/>
                  <a:pt x="6433836" y="3913127"/>
                </a:cubicBezTo>
                <a:cubicBezTo>
                  <a:pt x="6438187" y="3864376"/>
                  <a:pt x="6446106" y="3830688"/>
                  <a:pt x="6455766" y="3777500"/>
                </a:cubicBezTo>
                <a:cubicBezTo>
                  <a:pt x="6453763" y="3772406"/>
                  <a:pt x="6451821" y="3770082"/>
                  <a:pt x="6449798" y="3769517"/>
                </a:cubicBezTo>
                <a:close/>
                <a:moveTo>
                  <a:pt x="6431269" y="3677444"/>
                </a:moveTo>
                <a:lnTo>
                  <a:pt x="6429099" y="3684082"/>
                </a:lnTo>
                <a:lnTo>
                  <a:pt x="6428712" y="3698653"/>
                </a:lnTo>
                <a:lnTo>
                  <a:pt x="6430840" y="3685964"/>
                </a:lnTo>
                <a:close/>
                <a:moveTo>
                  <a:pt x="6441196" y="3504743"/>
                </a:moveTo>
                <a:cubicBezTo>
                  <a:pt x="6440326" y="3514494"/>
                  <a:pt x="6440326" y="3514494"/>
                  <a:pt x="6440326" y="3514494"/>
                </a:cubicBezTo>
                <a:lnTo>
                  <a:pt x="6440393" y="3514771"/>
                </a:lnTo>
                <a:lnTo>
                  <a:pt x="6438704" y="3535807"/>
                </a:lnTo>
                <a:lnTo>
                  <a:pt x="6440401" y="3531965"/>
                </a:lnTo>
                <a:lnTo>
                  <a:pt x="6441548" y="3519646"/>
                </a:lnTo>
                <a:lnTo>
                  <a:pt x="6440393" y="3514771"/>
                </a:lnTo>
                <a:close/>
                <a:moveTo>
                  <a:pt x="6458019" y="3495196"/>
                </a:moveTo>
                <a:lnTo>
                  <a:pt x="6453910" y="3495641"/>
                </a:lnTo>
                <a:lnTo>
                  <a:pt x="6451579" y="3538789"/>
                </a:lnTo>
                <a:cubicBezTo>
                  <a:pt x="6448227" y="3565675"/>
                  <a:pt x="6443387" y="3593794"/>
                  <a:pt x="6438544" y="3621912"/>
                </a:cubicBezTo>
                <a:lnTo>
                  <a:pt x="6434839" y="3651648"/>
                </a:lnTo>
                <a:lnTo>
                  <a:pt x="6440156" y="3649560"/>
                </a:lnTo>
                <a:cubicBezTo>
                  <a:pt x="6442701" y="3648560"/>
                  <a:pt x="6445356" y="3646342"/>
                  <a:pt x="6448445" y="3639248"/>
                </a:cubicBezTo>
                <a:cubicBezTo>
                  <a:pt x="6448011" y="3644122"/>
                  <a:pt x="6450232" y="3646779"/>
                  <a:pt x="6452125" y="3653091"/>
                </a:cubicBezTo>
                <a:lnTo>
                  <a:pt x="6452316" y="3654200"/>
                </a:lnTo>
                <a:lnTo>
                  <a:pt x="6453358" y="3623160"/>
                </a:lnTo>
                <a:cubicBezTo>
                  <a:pt x="6455499" y="3578510"/>
                  <a:pt x="6458086" y="3535744"/>
                  <a:pt x="6456256" y="3501181"/>
                </a:cubicBezTo>
                <a:cubicBezTo>
                  <a:pt x="6458910" y="3498962"/>
                  <a:pt x="6459129" y="3496524"/>
                  <a:pt x="6458019" y="3495196"/>
                </a:cubicBezTo>
                <a:close/>
                <a:moveTo>
                  <a:pt x="5472148" y="3455387"/>
                </a:moveTo>
                <a:lnTo>
                  <a:pt x="5480584" y="3463821"/>
                </a:lnTo>
                <a:lnTo>
                  <a:pt x="5472148" y="3463821"/>
                </a:lnTo>
                <a:close/>
                <a:moveTo>
                  <a:pt x="5489019" y="3362594"/>
                </a:moveTo>
                <a:cubicBezTo>
                  <a:pt x="5489018" y="3430080"/>
                  <a:pt x="5489018" y="3455387"/>
                  <a:pt x="5497455" y="3514435"/>
                </a:cubicBezTo>
                <a:cubicBezTo>
                  <a:pt x="5514328" y="3506001"/>
                  <a:pt x="5522761" y="3539745"/>
                  <a:pt x="5522761" y="3581921"/>
                </a:cubicBezTo>
                <a:cubicBezTo>
                  <a:pt x="5522760" y="3624099"/>
                  <a:pt x="5522762" y="3666276"/>
                  <a:pt x="5531197" y="3666278"/>
                </a:cubicBezTo>
                <a:cubicBezTo>
                  <a:pt x="5539634" y="3708456"/>
                  <a:pt x="5522762" y="3767506"/>
                  <a:pt x="5514328" y="3809685"/>
                </a:cubicBezTo>
                <a:lnTo>
                  <a:pt x="5505888" y="3801249"/>
                </a:lnTo>
                <a:cubicBezTo>
                  <a:pt x="5505890" y="3804061"/>
                  <a:pt x="5505890" y="3806873"/>
                  <a:pt x="5505890" y="3809685"/>
                </a:cubicBezTo>
                <a:lnTo>
                  <a:pt x="5497454" y="3843426"/>
                </a:lnTo>
                <a:lnTo>
                  <a:pt x="5497455" y="3851862"/>
                </a:lnTo>
                <a:lnTo>
                  <a:pt x="5489416" y="3851862"/>
                </a:lnTo>
                <a:cubicBezTo>
                  <a:pt x="5489634" y="3847250"/>
                  <a:pt x="5489855" y="3842636"/>
                  <a:pt x="5490073" y="3838023"/>
                </a:cubicBezTo>
                <a:cubicBezTo>
                  <a:pt x="5486911" y="3823392"/>
                  <a:pt x="5474255" y="3826554"/>
                  <a:pt x="5480584" y="3801246"/>
                </a:cubicBezTo>
                <a:cubicBezTo>
                  <a:pt x="5489018" y="3801247"/>
                  <a:pt x="5489018" y="3801247"/>
                  <a:pt x="5489019" y="3792812"/>
                </a:cubicBezTo>
                <a:lnTo>
                  <a:pt x="5489019" y="3784378"/>
                </a:lnTo>
                <a:cubicBezTo>
                  <a:pt x="5497455" y="3784378"/>
                  <a:pt x="5497455" y="3784378"/>
                  <a:pt x="5497455" y="3775942"/>
                </a:cubicBezTo>
                <a:lnTo>
                  <a:pt x="5497455" y="3767506"/>
                </a:lnTo>
                <a:cubicBezTo>
                  <a:pt x="5489019" y="3767506"/>
                  <a:pt x="5489019" y="3775942"/>
                  <a:pt x="5489019" y="3767506"/>
                </a:cubicBezTo>
                <a:cubicBezTo>
                  <a:pt x="5489018" y="3742199"/>
                  <a:pt x="5497455" y="3716890"/>
                  <a:pt x="5480584" y="3700021"/>
                </a:cubicBezTo>
                <a:cubicBezTo>
                  <a:pt x="5489018" y="3708454"/>
                  <a:pt x="5489018" y="3708454"/>
                  <a:pt x="5489019" y="3700021"/>
                </a:cubicBezTo>
                <a:lnTo>
                  <a:pt x="5489018" y="3683147"/>
                </a:lnTo>
                <a:lnTo>
                  <a:pt x="5489019" y="3674714"/>
                </a:lnTo>
                <a:cubicBezTo>
                  <a:pt x="5505891" y="3649407"/>
                  <a:pt x="5480583" y="3624099"/>
                  <a:pt x="5497455" y="3590358"/>
                </a:cubicBezTo>
                <a:lnTo>
                  <a:pt x="5489019" y="3590355"/>
                </a:lnTo>
                <a:cubicBezTo>
                  <a:pt x="5497455" y="3590358"/>
                  <a:pt x="5497454" y="3581921"/>
                  <a:pt x="5497454" y="3581921"/>
                </a:cubicBezTo>
                <a:lnTo>
                  <a:pt x="5489016" y="3573485"/>
                </a:lnTo>
                <a:cubicBezTo>
                  <a:pt x="5489019" y="3548178"/>
                  <a:pt x="5489019" y="3522871"/>
                  <a:pt x="5489019" y="3522871"/>
                </a:cubicBezTo>
                <a:cubicBezTo>
                  <a:pt x="5489019" y="3497563"/>
                  <a:pt x="5480584" y="3539742"/>
                  <a:pt x="5480583" y="3497564"/>
                </a:cubicBezTo>
                <a:cubicBezTo>
                  <a:pt x="5489018" y="3506001"/>
                  <a:pt x="5497454" y="3497563"/>
                  <a:pt x="5489019" y="3489128"/>
                </a:cubicBezTo>
                <a:cubicBezTo>
                  <a:pt x="5480583" y="3480694"/>
                  <a:pt x="5472148" y="3522871"/>
                  <a:pt x="5472148" y="3480692"/>
                </a:cubicBezTo>
                <a:lnTo>
                  <a:pt x="5480583" y="3480694"/>
                </a:lnTo>
                <a:lnTo>
                  <a:pt x="5480584" y="3472258"/>
                </a:lnTo>
                <a:lnTo>
                  <a:pt x="5480584" y="3463821"/>
                </a:lnTo>
                <a:cubicBezTo>
                  <a:pt x="5480584" y="3461009"/>
                  <a:pt x="5480583" y="3458197"/>
                  <a:pt x="5480583" y="3455387"/>
                </a:cubicBezTo>
                <a:cubicBezTo>
                  <a:pt x="5480582" y="3452574"/>
                  <a:pt x="5480583" y="3449762"/>
                  <a:pt x="5480584" y="3446949"/>
                </a:cubicBezTo>
                <a:cubicBezTo>
                  <a:pt x="5489019" y="3446949"/>
                  <a:pt x="5489019" y="3438514"/>
                  <a:pt x="5489018" y="3430080"/>
                </a:cubicBezTo>
                <a:cubicBezTo>
                  <a:pt x="5480583" y="3430080"/>
                  <a:pt x="5480584" y="3421642"/>
                  <a:pt x="5480583" y="3413208"/>
                </a:cubicBezTo>
                <a:cubicBezTo>
                  <a:pt x="5489018" y="3404771"/>
                  <a:pt x="5489018" y="3379464"/>
                  <a:pt x="5489019" y="3362594"/>
                </a:cubicBezTo>
                <a:close/>
                <a:moveTo>
                  <a:pt x="6476672" y="3330681"/>
                </a:moveTo>
                <a:lnTo>
                  <a:pt x="6474216" y="3344735"/>
                </a:lnTo>
                <a:lnTo>
                  <a:pt x="6474237" y="3389156"/>
                </a:lnTo>
                <a:lnTo>
                  <a:pt x="6473057" y="3436128"/>
                </a:lnTo>
                <a:lnTo>
                  <a:pt x="6474117" y="3429860"/>
                </a:lnTo>
                <a:cubicBezTo>
                  <a:pt x="6476661" y="3419416"/>
                  <a:pt x="6479967" y="3409885"/>
                  <a:pt x="6484385" y="3401681"/>
                </a:cubicBezTo>
                <a:cubicBezTo>
                  <a:pt x="6480358" y="3377977"/>
                  <a:pt x="6478049" y="3355656"/>
                  <a:pt x="6476754" y="3334041"/>
                </a:cubicBezTo>
                <a:close/>
                <a:moveTo>
                  <a:pt x="4591997" y="3197452"/>
                </a:moveTo>
                <a:cubicBezTo>
                  <a:pt x="4566940" y="3202074"/>
                  <a:pt x="4574374" y="3225850"/>
                  <a:pt x="4573874" y="3239660"/>
                </a:cubicBezTo>
                <a:cubicBezTo>
                  <a:pt x="4571538" y="3532716"/>
                  <a:pt x="4528026" y="3817368"/>
                  <a:pt x="4466612" y="4099989"/>
                </a:cubicBezTo>
                <a:lnTo>
                  <a:pt x="4461265" y="4132980"/>
                </a:lnTo>
                <a:cubicBezTo>
                  <a:pt x="4459609" y="4140525"/>
                  <a:pt x="4456610" y="4146984"/>
                  <a:pt x="4451817" y="4150441"/>
                </a:cubicBezTo>
                <a:lnTo>
                  <a:pt x="4445021" y="4150252"/>
                </a:lnTo>
                <a:lnTo>
                  <a:pt x="4440617" y="4171396"/>
                </a:lnTo>
                <a:cubicBezTo>
                  <a:pt x="4432827" y="4201347"/>
                  <a:pt x="4422793" y="4232709"/>
                  <a:pt x="4419203" y="4256889"/>
                </a:cubicBezTo>
                <a:cubicBezTo>
                  <a:pt x="4411381" y="4274332"/>
                  <a:pt x="4408559" y="4269841"/>
                  <a:pt x="4407405" y="4258040"/>
                </a:cubicBezTo>
                <a:cubicBezTo>
                  <a:pt x="4405225" y="4284465"/>
                  <a:pt x="4391248" y="4312041"/>
                  <a:pt x="4396892" y="4321021"/>
                </a:cubicBezTo>
                <a:cubicBezTo>
                  <a:pt x="4384069" y="4360400"/>
                  <a:pt x="4374579" y="4385155"/>
                  <a:pt x="4369578" y="4407090"/>
                </a:cubicBezTo>
                <a:cubicBezTo>
                  <a:pt x="4360089" y="4431845"/>
                  <a:pt x="4352267" y="4449289"/>
                  <a:pt x="4333800" y="4479686"/>
                </a:cubicBezTo>
                <a:cubicBezTo>
                  <a:pt x="4326489" y="4478016"/>
                  <a:pt x="4332646" y="4467883"/>
                  <a:pt x="4325334" y="4466213"/>
                </a:cubicBezTo>
                <a:cubicBezTo>
                  <a:pt x="4306356" y="4515724"/>
                  <a:pt x="4298021" y="4552281"/>
                  <a:pt x="4280710" y="4594480"/>
                </a:cubicBezTo>
                <a:cubicBezTo>
                  <a:pt x="4270709" y="4638349"/>
                  <a:pt x="4253397" y="4680548"/>
                  <a:pt x="4225440" y="4735700"/>
                </a:cubicBezTo>
                <a:cubicBezTo>
                  <a:pt x="4236597" y="4703634"/>
                  <a:pt x="4221464" y="4719407"/>
                  <a:pt x="4207997" y="4727870"/>
                </a:cubicBezTo>
                <a:cubicBezTo>
                  <a:pt x="4203508" y="4730690"/>
                  <a:pt x="4201841" y="4738002"/>
                  <a:pt x="4197352" y="4740823"/>
                </a:cubicBezTo>
                <a:cubicBezTo>
                  <a:pt x="4197352" y="4740823"/>
                  <a:pt x="4194531" y="4736333"/>
                  <a:pt x="4196197" y="4729021"/>
                </a:cubicBezTo>
                <a:cubicBezTo>
                  <a:pt x="4196197" y="4729021"/>
                  <a:pt x="4196197" y="4729021"/>
                  <a:pt x="4197864" y="4721710"/>
                </a:cubicBezTo>
                <a:cubicBezTo>
                  <a:pt x="4194531" y="4736333"/>
                  <a:pt x="4186065" y="4722860"/>
                  <a:pt x="4198377" y="4702596"/>
                </a:cubicBezTo>
                <a:cubicBezTo>
                  <a:pt x="4198377" y="4702596"/>
                  <a:pt x="4198377" y="4702596"/>
                  <a:pt x="4205687" y="4704265"/>
                </a:cubicBezTo>
                <a:cubicBezTo>
                  <a:pt x="4210175" y="4701445"/>
                  <a:pt x="4211842" y="4694134"/>
                  <a:pt x="4211842" y="4694134"/>
                </a:cubicBezTo>
                <a:cubicBezTo>
                  <a:pt x="4219153" y="4695804"/>
                  <a:pt x="4214665" y="4698624"/>
                  <a:pt x="4212998" y="4705936"/>
                </a:cubicBezTo>
                <a:cubicBezTo>
                  <a:pt x="4212998" y="4705936"/>
                  <a:pt x="4212998" y="4705936"/>
                  <a:pt x="4211331" y="4713247"/>
                </a:cubicBezTo>
                <a:cubicBezTo>
                  <a:pt x="4228131" y="4690161"/>
                  <a:pt x="4247110" y="4640651"/>
                  <a:pt x="4241466" y="4631670"/>
                </a:cubicBezTo>
                <a:cubicBezTo>
                  <a:pt x="4260444" y="4582159"/>
                  <a:pt x="4289555" y="4538810"/>
                  <a:pt x="4288913" y="4507894"/>
                </a:cubicBezTo>
                <a:cubicBezTo>
                  <a:pt x="4300068" y="4475827"/>
                  <a:pt x="4304045" y="4492119"/>
                  <a:pt x="4316357" y="4471856"/>
                </a:cubicBezTo>
                <a:cubicBezTo>
                  <a:pt x="4327513" y="4439788"/>
                  <a:pt x="4315713" y="4440940"/>
                  <a:pt x="4320714" y="4419005"/>
                </a:cubicBezTo>
                <a:cubicBezTo>
                  <a:pt x="4343669" y="4385788"/>
                  <a:pt x="4350337" y="4356541"/>
                  <a:pt x="4355338" y="4334607"/>
                </a:cubicBezTo>
                <a:cubicBezTo>
                  <a:pt x="4360337" y="4312673"/>
                  <a:pt x="4362517" y="4286248"/>
                  <a:pt x="4378161" y="4251360"/>
                </a:cubicBezTo>
                <a:cubicBezTo>
                  <a:pt x="4387139" y="4245719"/>
                  <a:pt x="4393294" y="4235587"/>
                  <a:pt x="4394450" y="4247389"/>
                </a:cubicBezTo>
                <a:cubicBezTo>
                  <a:pt x="4402400" y="4225167"/>
                  <a:pt x="4408563" y="4204459"/>
                  <a:pt x="4413578" y="4184571"/>
                </a:cubicBezTo>
                <a:lnTo>
                  <a:pt x="4421652" y="4146369"/>
                </a:lnTo>
                <a:lnTo>
                  <a:pt x="4419667" y="4145669"/>
                </a:lnTo>
                <a:cubicBezTo>
                  <a:pt x="4411835" y="4140006"/>
                  <a:pt x="4415040" y="4130269"/>
                  <a:pt x="4417525" y="4118952"/>
                </a:cubicBezTo>
                <a:lnTo>
                  <a:pt x="4441264" y="4013294"/>
                </a:lnTo>
                <a:lnTo>
                  <a:pt x="4436422" y="4018999"/>
                </a:lnTo>
                <a:cubicBezTo>
                  <a:pt x="4434811" y="4020794"/>
                  <a:pt x="4433163" y="4022220"/>
                  <a:pt x="4431567" y="4022637"/>
                </a:cubicBezTo>
                <a:lnTo>
                  <a:pt x="4428326" y="4020913"/>
                </a:lnTo>
                <a:lnTo>
                  <a:pt x="4391474" y="4157215"/>
                </a:lnTo>
                <a:cubicBezTo>
                  <a:pt x="4245872" y="4587483"/>
                  <a:pt x="4023359" y="4982296"/>
                  <a:pt x="3740297" y="5325287"/>
                </a:cubicBezTo>
                <a:lnTo>
                  <a:pt x="3673269" y="5399037"/>
                </a:lnTo>
                <a:lnTo>
                  <a:pt x="3669727" y="5403831"/>
                </a:lnTo>
                <a:lnTo>
                  <a:pt x="3640004" y="5455366"/>
                </a:lnTo>
                <a:lnTo>
                  <a:pt x="3518669" y="5580675"/>
                </a:lnTo>
                <a:lnTo>
                  <a:pt x="3333378" y="5787546"/>
                </a:lnTo>
                <a:cubicBezTo>
                  <a:pt x="3122018" y="6000957"/>
                  <a:pt x="2889704" y="6191657"/>
                  <a:pt x="2632692" y="6357958"/>
                </a:cubicBezTo>
                <a:cubicBezTo>
                  <a:pt x="2733788" y="6296630"/>
                  <a:pt x="2834388" y="6234681"/>
                  <a:pt x="2932959" y="6170259"/>
                </a:cubicBezTo>
                <a:lnTo>
                  <a:pt x="3209727" y="5975694"/>
                </a:lnTo>
                <a:lnTo>
                  <a:pt x="3479318" y="5724393"/>
                </a:lnTo>
                <a:cubicBezTo>
                  <a:pt x="3527839" y="5672164"/>
                  <a:pt x="3581129" y="5623787"/>
                  <a:pt x="3630789" y="5574052"/>
                </a:cubicBezTo>
                <a:cubicBezTo>
                  <a:pt x="3634645" y="5569283"/>
                  <a:pt x="3637645" y="5562643"/>
                  <a:pt x="3641784" y="5558498"/>
                </a:cubicBezTo>
                <a:lnTo>
                  <a:pt x="3648847" y="5558267"/>
                </a:lnTo>
                <a:lnTo>
                  <a:pt x="3723992" y="5473810"/>
                </a:lnTo>
                <a:lnTo>
                  <a:pt x="3661585" y="5560315"/>
                </a:lnTo>
                <a:lnTo>
                  <a:pt x="3668289" y="5568400"/>
                </a:lnTo>
                <a:lnTo>
                  <a:pt x="3671349" y="5565159"/>
                </a:lnTo>
                <a:cubicBezTo>
                  <a:pt x="3687213" y="5548535"/>
                  <a:pt x="3700002" y="5533309"/>
                  <a:pt x="3704743" y="5518593"/>
                </a:cubicBezTo>
                <a:cubicBezTo>
                  <a:pt x="3725755" y="5491925"/>
                  <a:pt x="3724196" y="5508623"/>
                  <a:pt x="3742448" y="5493487"/>
                </a:cubicBezTo>
                <a:cubicBezTo>
                  <a:pt x="3763460" y="5466819"/>
                  <a:pt x="3751931" y="5464055"/>
                  <a:pt x="3763817" y="5444954"/>
                </a:cubicBezTo>
                <a:cubicBezTo>
                  <a:pt x="3796358" y="5421049"/>
                  <a:pt x="3812206" y="5395582"/>
                  <a:pt x="3824093" y="5376481"/>
                </a:cubicBezTo>
                <a:cubicBezTo>
                  <a:pt x="3835979" y="5357380"/>
                  <a:pt x="3846665" y="5333114"/>
                  <a:pt x="3872840" y="5305243"/>
                </a:cubicBezTo>
                <a:cubicBezTo>
                  <a:pt x="3883167" y="5302842"/>
                  <a:pt x="3892293" y="5295273"/>
                  <a:pt x="3889533" y="5306806"/>
                </a:cubicBezTo>
                <a:cubicBezTo>
                  <a:pt x="3948607" y="5233167"/>
                  <a:pt x="3972737" y="5173101"/>
                  <a:pt x="4015119" y="5097899"/>
                </a:cubicBezTo>
                <a:cubicBezTo>
                  <a:pt x="4009956" y="5099101"/>
                  <a:pt x="3996867" y="5113036"/>
                  <a:pt x="3994464" y="5102704"/>
                </a:cubicBezTo>
                <a:cubicBezTo>
                  <a:pt x="4022556" y="5036271"/>
                  <a:pt x="4055942" y="5039396"/>
                  <a:pt x="4092802" y="4987260"/>
                </a:cubicBezTo>
                <a:cubicBezTo>
                  <a:pt x="4098478" y="4994108"/>
                  <a:pt x="4087401" y="5007915"/>
                  <a:pt x="4080850" y="5021436"/>
                </a:cubicBezTo>
                <a:lnTo>
                  <a:pt x="4078382" y="5029071"/>
                </a:lnTo>
                <a:lnTo>
                  <a:pt x="4076190" y="5029922"/>
                </a:lnTo>
                <a:cubicBezTo>
                  <a:pt x="4075695" y="5030717"/>
                  <a:pt x="4075996" y="5032009"/>
                  <a:pt x="4076596" y="5034592"/>
                </a:cubicBezTo>
                <a:lnTo>
                  <a:pt x="4078382" y="5029071"/>
                </a:lnTo>
                <a:lnTo>
                  <a:pt x="4080559" y="5028225"/>
                </a:lnTo>
                <a:cubicBezTo>
                  <a:pt x="4084521" y="5021858"/>
                  <a:pt x="4089684" y="5020657"/>
                  <a:pt x="4085722" y="5027024"/>
                </a:cubicBezTo>
                <a:cubicBezTo>
                  <a:pt x="4085722" y="5027024"/>
                  <a:pt x="4082961" y="5038557"/>
                  <a:pt x="4077797" y="5039757"/>
                </a:cubicBezTo>
                <a:cubicBezTo>
                  <a:pt x="4077797" y="5039757"/>
                  <a:pt x="4079000" y="5044924"/>
                  <a:pt x="4079000" y="5044924"/>
                </a:cubicBezTo>
                <a:cubicBezTo>
                  <a:pt x="4079000" y="5044924"/>
                  <a:pt x="4079000" y="5044924"/>
                  <a:pt x="4073836" y="5046125"/>
                </a:cubicBezTo>
                <a:cubicBezTo>
                  <a:pt x="4053668" y="5099823"/>
                  <a:pt x="4027135" y="5149558"/>
                  <a:pt x="3990632" y="5179830"/>
                </a:cubicBezTo>
                <a:cubicBezTo>
                  <a:pt x="3988715" y="5218392"/>
                  <a:pt x="3932401" y="5280498"/>
                  <a:pt x="3909830" y="5323866"/>
                </a:cubicBezTo>
                <a:cubicBezTo>
                  <a:pt x="3896742" y="5337801"/>
                  <a:pt x="3895541" y="5332635"/>
                  <a:pt x="3898301" y="5321102"/>
                </a:cubicBezTo>
                <a:cubicBezTo>
                  <a:pt x="3887617" y="5345369"/>
                  <a:pt x="3865403" y="5366871"/>
                  <a:pt x="3867806" y="5377204"/>
                </a:cubicBezTo>
                <a:cubicBezTo>
                  <a:pt x="3842832" y="5410239"/>
                  <a:pt x="3825782" y="5430541"/>
                  <a:pt x="3813895" y="5449641"/>
                </a:cubicBezTo>
                <a:cubicBezTo>
                  <a:pt x="3796845" y="5469943"/>
                  <a:pt x="3783758" y="5483878"/>
                  <a:pt x="3756379" y="5506583"/>
                </a:cubicBezTo>
                <a:cubicBezTo>
                  <a:pt x="3750015" y="5502617"/>
                  <a:pt x="3759140" y="5495049"/>
                  <a:pt x="3752775" y="5491084"/>
                </a:cubicBezTo>
                <a:cubicBezTo>
                  <a:pt x="3735725" y="5511386"/>
                  <a:pt x="3722248" y="5529496"/>
                  <a:pt x="3709265" y="5546809"/>
                </a:cubicBezTo>
                <a:lnTo>
                  <a:pt x="3669885" y="5596303"/>
                </a:lnTo>
                <a:lnTo>
                  <a:pt x="3646499" y="5639958"/>
                </a:lnTo>
                <a:cubicBezTo>
                  <a:pt x="3636807" y="5653411"/>
                  <a:pt x="3625640" y="5665276"/>
                  <a:pt x="3613620" y="5675270"/>
                </a:cubicBezTo>
                <a:cubicBezTo>
                  <a:pt x="3546271" y="5739090"/>
                  <a:pt x="3481820" y="5807614"/>
                  <a:pt x="3413507" y="5872624"/>
                </a:cubicBezTo>
                <a:lnTo>
                  <a:pt x="3322805" y="5952776"/>
                </a:lnTo>
                <a:lnTo>
                  <a:pt x="3320558" y="5955085"/>
                </a:lnTo>
                <a:lnTo>
                  <a:pt x="3314757" y="5959888"/>
                </a:lnTo>
                <a:lnTo>
                  <a:pt x="3307300" y="5966478"/>
                </a:lnTo>
                <a:lnTo>
                  <a:pt x="3303928" y="5968852"/>
                </a:lnTo>
                <a:lnTo>
                  <a:pt x="3201349" y="6053762"/>
                </a:lnTo>
                <a:lnTo>
                  <a:pt x="3207992" y="6056670"/>
                </a:lnTo>
                <a:cubicBezTo>
                  <a:pt x="3213890" y="6057419"/>
                  <a:pt x="3219782" y="6056712"/>
                  <a:pt x="3225724" y="6055701"/>
                </a:cubicBezTo>
                <a:lnTo>
                  <a:pt x="3234055" y="6055584"/>
                </a:lnTo>
                <a:lnTo>
                  <a:pt x="3383085" y="5947757"/>
                </a:lnTo>
                <a:lnTo>
                  <a:pt x="3692178" y="5663100"/>
                </a:lnTo>
                <a:lnTo>
                  <a:pt x="3726668" y="5628774"/>
                </a:lnTo>
                <a:cubicBezTo>
                  <a:pt x="3734588" y="5620072"/>
                  <a:pt x="3741869" y="5609965"/>
                  <a:pt x="3751517" y="5601329"/>
                </a:cubicBezTo>
                <a:lnTo>
                  <a:pt x="3758066" y="5598201"/>
                </a:lnTo>
                <a:lnTo>
                  <a:pt x="4021526" y="5278330"/>
                </a:lnTo>
                <a:lnTo>
                  <a:pt x="4018741" y="5279415"/>
                </a:lnTo>
                <a:cubicBezTo>
                  <a:pt x="4013800" y="5281340"/>
                  <a:pt x="4010786" y="5288207"/>
                  <a:pt x="4005846" y="5290131"/>
                </a:cubicBezTo>
                <a:cubicBezTo>
                  <a:pt x="4005846" y="5290131"/>
                  <a:pt x="4003921" y="5285190"/>
                  <a:pt x="4006936" y="5278323"/>
                </a:cubicBezTo>
                <a:cubicBezTo>
                  <a:pt x="4006936" y="5278323"/>
                  <a:pt x="4006936" y="5278323"/>
                  <a:pt x="4009950" y="5271457"/>
                </a:cubicBezTo>
                <a:cubicBezTo>
                  <a:pt x="4003921" y="5285190"/>
                  <a:pt x="3998145" y="5270364"/>
                  <a:pt x="4014054" y="5252781"/>
                </a:cubicBezTo>
                <a:cubicBezTo>
                  <a:pt x="4014054" y="5252781"/>
                  <a:pt x="4014054" y="5252781"/>
                  <a:pt x="4020918" y="5255799"/>
                </a:cubicBezTo>
                <a:cubicBezTo>
                  <a:pt x="4025859" y="5253874"/>
                  <a:pt x="4028873" y="5247008"/>
                  <a:pt x="4028873" y="5247008"/>
                </a:cubicBezTo>
                <a:cubicBezTo>
                  <a:pt x="4035738" y="5250025"/>
                  <a:pt x="4030799" y="5251950"/>
                  <a:pt x="4027784" y="5258816"/>
                </a:cubicBezTo>
                <a:cubicBezTo>
                  <a:pt x="4027784" y="5258816"/>
                  <a:pt x="4027784" y="5258816"/>
                  <a:pt x="4024769" y="5265682"/>
                </a:cubicBezTo>
                <a:cubicBezTo>
                  <a:pt x="4045619" y="5246176"/>
                  <a:pt x="4073585" y="5201129"/>
                  <a:pt x="4069734" y="5191244"/>
                </a:cubicBezTo>
                <a:cubicBezTo>
                  <a:pt x="4097702" y="5146196"/>
                  <a:pt x="4134459" y="5109107"/>
                  <a:pt x="4139652" y="5078624"/>
                </a:cubicBezTo>
                <a:cubicBezTo>
                  <a:pt x="4156650" y="5049234"/>
                  <a:pt x="4157486" y="5065984"/>
                  <a:pt x="4173395" y="5048402"/>
                </a:cubicBezTo>
                <a:cubicBezTo>
                  <a:pt x="4190393" y="5019012"/>
                  <a:pt x="4178588" y="5017919"/>
                  <a:pt x="4187632" y="4997320"/>
                </a:cubicBezTo>
                <a:cubicBezTo>
                  <a:pt x="4216435" y="4969022"/>
                  <a:pt x="4228493" y="4941556"/>
                  <a:pt x="4237537" y="4920957"/>
                </a:cubicBezTo>
                <a:cubicBezTo>
                  <a:pt x="4246580" y="4900358"/>
                  <a:pt x="4253699" y="4874816"/>
                  <a:pt x="4275637" y="4843501"/>
                </a:cubicBezTo>
                <a:cubicBezTo>
                  <a:pt x="4285516" y="4839652"/>
                  <a:pt x="4293471" y="4830861"/>
                  <a:pt x="4292382" y="4842669"/>
                </a:cubicBezTo>
                <a:cubicBezTo>
                  <a:pt x="4340361" y="4761364"/>
                  <a:pt x="4355687" y="4698473"/>
                  <a:pt x="4386922" y="4618000"/>
                </a:cubicBezTo>
                <a:cubicBezTo>
                  <a:pt x="4381981" y="4619925"/>
                  <a:pt x="4371013" y="4635583"/>
                  <a:pt x="4367162" y="4625699"/>
                </a:cubicBezTo>
                <a:cubicBezTo>
                  <a:pt x="4380917" y="4573381"/>
                  <a:pt x="4403194" y="4559366"/>
                  <a:pt x="4425731" y="4531642"/>
                </a:cubicBezTo>
                <a:lnTo>
                  <a:pt x="4440463" y="4509053"/>
                </a:lnTo>
                <a:lnTo>
                  <a:pt x="4496479" y="4324901"/>
                </a:lnTo>
                <a:cubicBezTo>
                  <a:pt x="4521568" y="4233685"/>
                  <a:pt x="4543234" y="4141480"/>
                  <a:pt x="4558379" y="4048002"/>
                </a:cubicBezTo>
                <a:cubicBezTo>
                  <a:pt x="4569850" y="3998639"/>
                  <a:pt x="4590786" y="3955149"/>
                  <a:pt x="4558015" y="3905566"/>
                </a:cubicBezTo>
                <a:cubicBezTo>
                  <a:pt x="4538300" y="3877199"/>
                  <a:pt x="4553615" y="3836270"/>
                  <a:pt x="4557679" y="3800467"/>
                </a:cubicBezTo>
                <a:cubicBezTo>
                  <a:pt x="4590780" y="3612230"/>
                  <a:pt x="4599074" y="3421712"/>
                  <a:pt x="4604555" y="3232475"/>
                </a:cubicBezTo>
                <a:cubicBezTo>
                  <a:pt x="4605057" y="3218665"/>
                  <a:pt x="4606838" y="3207668"/>
                  <a:pt x="4591997" y="3197452"/>
                </a:cubicBezTo>
                <a:close/>
                <a:moveTo>
                  <a:pt x="6452746" y="3122946"/>
                </a:moveTo>
                <a:lnTo>
                  <a:pt x="6453162" y="3130579"/>
                </a:lnTo>
                <a:cubicBezTo>
                  <a:pt x="6454002" y="3144398"/>
                  <a:pt x="6455020" y="3157082"/>
                  <a:pt x="6456587" y="3167050"/>
                </a:cubicBezTo>
                <a:lnTo>
                  <a:pt x="6461451" y="3181937"/>
                </a:lnTo>
                <a:lnTo>
                  <a:pt x="6467043" y="3130919"/>
                </a:lnTo>
                <a:lnTo>
                  <a:pt x="6466334" y="3130706"/>
                </a:lnTo>
                <a:cubicBezTo>
                  <a:pt x="6460900" y="3134825"/>
                  <a:pt x="6459629" y="3169723"/>
                  <a:pt x="6458257" y="3143801"/>
                </a:cubicBezTo>
                <a:cubicBezTo>
                  <a:pt x="6457582" y="3137599"/>
                  <a:pt x="6456467" y="3132892"/>
                  <a:pt x="6455200" y="3129015"/>
                </a:cubicBezTo>
                <a:close/>
                <a:moveTo>
                  <a:pt x="5899755" y="3090904"/>
                </a:moveTo>
                <a:lnTo>
                  <a:pt x="5899749" y="3090971"/>
                </a:lnTo>
                <a:cubicBezTo>
                  <a:pt x="5919838" y="3123943"/>
                  <a:pt x="5908169" y="3206962"/>
                  <a:pt x="5913876" y="3255517"/>
                </a:cubicBezTo>
                <a:cubicBezTo>
                  <a:pt x="5910883" y="3274399"/>
                  <a:pt x="5906986" y="3270802"/>
                  <a:pt x="5902787" y="3259712"/>
                </a:cubicBezTo>
                <a:cubicBezTo>
                  <a:pt x="5907589" y="3285788"/>
                  <a:pt x="5901302" y="3316058"/>
                  <a:pt x="5909097" y="3323253"/>
                </a:cubicBezTo>
                <a:cubicBezTo>
                  <a:pt x="5907008" y="3364613"/>
                  <a:pt x="5904317" y="3390988"/>
                  <a:pt x="5905223" y="3413467"/>
                </a:cubicBezTo>
                <a:cubicBezTo>
                  <a:pt x="5902530" y="3439842"/>
                  <a:pt x="5899538" y="3458724"/>
                  <a:pt x="5889655" y="3492889"/>
                </a:cubicBezTo>
                <a:cubicBezTo>
                  <a:pt x="5882162" y="3493189"/>
                  <a:pt x="5885456" y="3481799"/>
                  <a:pt x="5877964" y="3482098"/>
                </a:cubicBezTo>
                <a:cubicBezTo>
                  <a:pt x="5875272" y="3508474"/>
                  <a:pt x="5874304" y="3531026"/>
                  <a:pt x="5873297" y="3552644"/>
                </a:cubicBezTo>
                <a:lnTo>
                  <a:pt x="5868721" y="3613366"/>
                </a:lnTo>
                <a:lnTo>
                  <a:pt x="5868626" y="3615664"/>
                </a:lnTo>
                <a:cubicBezTo>
                  <a:pt x="5868626" y="3657842"/>
                  <a:pt x="5885498" y="3615664"/>
                  <a:pt x="5902370" y="3649406"/>
                </a:cubicBezTo>
                <a:cubicBezTo>
                  <a:pt x="5893933" y="3691583"/>
                  <a:pt x="5902370" y="3708456"/>
                  <a:pt x="5893933" y="3759069"/>
                </a:cubicBezTo>
                <a:cubicBezTo>
                  <a:pt x="5902370" y="3759071"/>
                  <a:pt x="5910805" y="3742199"/>
                  <a:pt x="5910807" y="3708454"/>
                </a:cubicBezTo>
                <a:cubicBezTo>
                  <a:pt x="5910806" y="3716891"/>
                  <a:pt x="5912915" y="3725327"/>
                  <a:pt x="5913969" y="3735871"/>
                </a:cubicBezTo>
                <a:lnTo>
                  <a:pt x="5913771" y="3738386"/>
                </a:lnTo>
                <a:lnTo>
                  <a:pt x="5919568" y="3702380"/>
                </a:lnTo>
                <a:cubicBezTo>
                  <a:pt x="5922793" y="3683032"/>
                  <a:pt x="5924516" y="3666146"/>
                  <a:pt x="5920803" y="3653480"/>
                </a:cubicBezTo>
                <a:cubicBezTo>
                  <a:pt x="5922843" y="3624570"/>
                  <a:pt x="5929754" y="3637108"/>
                  <a:pt x="5935379" y="3617663"/>
                </a:cubicBezTo>
                <a:cubicBezTo>
                  <a:pt x="5937419" y="3588753"/>
                  <a:pt x="5927953" y="3592333"/>
                  <a:pt x="5927180" y="3573144"/>
                </a:cubicBezTo>
                <a:cubicBezTo>
                  <a:pt x="5938686" y="3540652"/>
                  <a:pt x="5937656" y="3515068"/>
                  <a:pt x="5936885" y="3495878"/>
                </a:cubicBezTo>
                <a:cubicBezTo>
                  <a:pt x="5936112" y="3476689"/>
                  <a:pt x="5932013" y="3454430"/>
                  <a:pt x="5937123" y="3422193"/>
                </a:cubicBezTo>
                <a:cubicBezTo>
                  <a:pt x="5943262" y="3415542"/>
                  <a:pt x="5946073" y="3405820"/>
                  <a:pt x="5949659" y="3415287"/>
                </a:cubicBezTo>
                <a:cubicBezTo>
                  <a:pt x="5952847" y="3375119"/>
                  <a:pt x="5951495" y="3341537"/>
                  <a:pt x="5948577" y="3308820"/>
                </a:cubicBezTo>
                <a:lnTo>
                  <a:pt x="5940173" y="3227623"/>
                </a:lnTo>
                <a:lnTo>
                  <a:pt x="5936112" y="3227623"/>
                </a:lnTo>
                <a:lnTo>
                  <a:pt x="5934113" y="3216005"/>
                </a:lnTo>
                <a:lnTo>
                  <a:pt x="5933300" y="3217735"/>
                </a:lnTo>
                <a:cubicBezTo>
                  <a:pt x="5931445" y="3221411"/>
                  <a:pt x="5929143" y="3223905"/>
                  <a:pt x="5925816" y="3220835"/>
                </a:cubicBezTo>
                <a:cubicBezTo>
                  <a:pt x="5922807" y="3205739"/>
                  <a:pt x="5922115" y="3193554"/>
                  <a:pt x="5922789" y="3182917"/>
                </a:cubicBezTo>
                <a:lnTo>
                  <a:pt x="5925668" y="3166923"/>
                </a:lnTo>
                <a:lnTo>
                  <a:pt x="5922799" y="3150253"/>
                </a:lnTo>
                <a:close/>
                <a:moveTo>
                  <a:pt x="6470079" y="2971783"/>
                </a:moveTo>
                <a:lnTo>
                  <a:pt x="6459848" y="2985189"/>
                </a:lnTo>
                <a:lnTo>
                  <a:pt x="6446665" y="2989730"/>
                </a:lnTo>
                <a:lnTo>
                  <a:pt x="6447438" y="2994236"/>
                </a:lnTo>
                <a:cubicBezTo>
                  <a:pt x="6455446" y="3014611"/>
                  <a:pt x="6450136" y="3019049"/>
                  <a:pt x="6440386" y="3018174"/>
                </a:cubicBezTo>
                <a:cubicBezTo>
                  <a:pt x="6446611" y="3031019"/>
                  <a:pt x="6449095" y="3058268"/>
                  <a:pt x="6450805" y="3087293"/>
                </a:cubicBezTo>
                <a:lnTo>
                  <a:pt x="6451373" y="3097752"/>
                </a:lnTo>
                <a:lnTo>
                  <a:pt x="6456557" y="3096583"/>
                </a:lnTo>
                <a:cubicBezTo>
                  <a:pt x="6460436" y="3093129"/>
                  <a:pt x="6463655" y="3087372"/>
                  <a:pt x="6467490" y="3085383"/>
                </a:cubicBezTo>
                <a:lnTo>
                  <a:pt x="6469775" y="3085600"/>
                </a:lnTo>
                <a:lnTo>
                  <a:pt x="6473655" y="3017169"/>
                </a:lnTo>
                <a:lnTo>
                  <a:pt x="6473968" y="2994029"/>
                </a:lnTo>
                <a:close/>
                <a:moveTo>
                  <a:pt x="5796128" y="2808658"/>
                </a:moveTo>
                <a:lnTo>
                  <a:pt x="5796854" y="2813211"/>
                </a:lnTo>
                <a:cubicBezTo>
                  <a:pt x="5798396" y="2839886"/>
                  <a:pt x="5796605" y="2865287"/>
                  <a:pt x="5790016" y="2888065"/>
                </a:cubicBezTo>
                <a:cubicBezTo>
                  <a:pt x="5810105" y="2921037"/>
                  <a:pt x="5798436" y="3004057"/>
                  <a:pt x="5804143" y="3052612"/>
                </a:cubicBezTo>
                <a:cubicBezTo>
                  <a:pt x="5801150" y="3071493"/>
                  <a:pt x="5797254" y="3067897"/>
                  <a:pt x="5793054" y="3056806"/>
                </a:cubicBezTo>
                <a:cubicBezTo>
                  <a:pt x="5797857" y="3082882"/>
                  <a:pt x="5791569" y="3113152"/>
                  <a:pt x="5799363" y="3120348"/>
                </a:cubicBezTo>
                <a:cubicBezTo>
                  <a:pt x="5797275" y="3161707"/>
                  <a:pt x="5794584" y="3188083"/>
                  <a:pt x="5795489" y="3210561"/>
                </a:cubicBezTo>
                <a:cubicBezTo>
                  <a:pt x="5792798" y="3236936"/>
                  <a:pt x="5789805" y="3255817"/>
                  <a:pt x="5779922" y="3289984"/>
                </a:cubicBezTo>
                <a:cubicBezTo>
                  <a:pt x="5772429" y="3290282"/>
                  <a:pt x="5775723" y="3278894"/>
                  <a:pt x="5768230" y="3279192"/>
                </a:cubicBezTo>
                <a:cubicBezTo>
                  <a:pt x="5762848" y="3331941"/>
                  <a:pt x="5764356" y="3369406"/>
                  <a:pt x="5758672" y="3414663"/>
                </a:cubicBezTo>
                <a:cubicBezTo>
                  <a:pt x="5759576" y="3437141"/>
                  <a:pt x="5758607" y="3459695"/>
                  <a:pt x="5755841" y="3484197"/>
                </a:cubicBezTo>
                <a:lnTo>
                  <a:pt x="5751250" y="3511578"/>
                </a:lnTo>
                <a:lnTo>
                  <a:pt x="5753689" y="3558722"/>
                </a:lnTo>
                <a:cubicBezTo>
                  <a:pt x="5752634" y="3581921"/>
                  <a:pt x="5750526" y="3607228"/>
                  <a:pt x="5750526" y="3632535"/>
                </a:cubicBezTo>
                <a:cubicBezTo>
                  <a:pt x="5792705" y="3674714"/>
                  <a:pt x="5826448" y="3531308"/>
                  <a:pt x="5834884" y="3413208"/>
                </a:cubicBezTo>
                <a:cubicBezTo>
                  <a:pt x="5843319" y="3404771"/>
                  <a:pt x="5851757" y="3413208"/>
                  <a:pt x="5868624" y="3387901"/>
                </a:cubicBezTo>
                <a:cubicBezTo>
                  <a:pt x="5864407" y="3400555"/>
                  <a:pt x="5864408" y="3406882"/>
                  <a:pt x="5866517" y="3410045"/>
                </a:cubicBezTo>
                <a:lnTo>
                  <a:pt x="5867131" y="3410229"/>
                </a:lnTo>
                <a:lnTo>
                  <a:pt x="5872246" y="3386637"/>
                </a:lnTo>
                <a:cubicBezTo>
                  <a:pt x="5873515" y="3371576"/>
                  <a:pt x="5872988" y="3358464"/>
                  <a:pt x="5872535" y="3347224"/>
                </a:cubicBezTo>
                <a:cubicBezTo>
                  <a:pt x="5871631" y="3324746"/>
                  <a:pt x="5866829" y="3298669"/>
                  <a:pt x="5872815" y="3260906"/>
                </a:cubicBezTo>
                <a:cubicBezTo>
                  <a:pt x="5880007" y="3253114"/>
                  <a:pt x="5883301" y="3241726"/>
                  <a:pt x="5887499" y="3252816"/>
                </a:cubicBezTo>
                <a:cubicBezTo>
                  <a:pt x="5893102" y="3182233"/>
                  <a:pt x="5886739" y="3129014"/>
                  <a:pt x="5880163" y="3070525"/>
                </a:cubicBezTo>
                <a:lnTo>
                  <a:pt x="5878087" y="3050101"/>
                </a:lnTo>
                <a:lnTo>
                  <a:pt x="5870867" y="3036635"/>
                </a:lnTo>
                <a:lnTo>
                  <a:pt x="5865140" y="3025482"/>
                </a:lnTo>
                <a:lnTo>
                  <a:pt x="5864600" y="3026174"/>
                </a:lnTo>
                <a:cubicBezTo>
                  <a:pt x="5863166" y="3026994"/>
                  <a:pt x="5861518" y="3026824"/>
                  <a:pt x="5859570" y="3025027"/>
                </a:cubicBezTo>
                <a:lnTo>
                  <a:pt x="5858588" y="3012722"/>
                </a:lnTo>
                <a:lnTo>
                  <a:pt x="5843319" y="2982990"/>
                </a:lnTo>
                <a:cubicBezTo>
                  <a:pt x="5843319" y="2982990"/>
                  <a:pt x="5834884" y="2999862"/>
                  <a:pt x="5834884" y="3016734"/>
                </a:cubicBezTo>
                <a:cubicBezTo>
                  <a:pt x="5818011" y="2982990"/>
                  <a:pt x="5826447" y="2915505"/>
                  <a:pt x="5818012" y="2864891"/>
                </a:cubicBezTo>
                <a:cubicBezTo>
                  <a:pt x="5813794" y="2854346"/>
                  <a:pt x="5809049" y="2842220"/>
                  <a:pt x="5804304" y="2829962"/>
                </a:cubicBezTo>
                <a:close/>
                <a:moveTo>
                  <a:pt x="6508420" y="2779156"/>
                </a:moveTo>
                <a:lnTo>
                  <a:pt x="6507136" y="2780799"/>
                </a:lnTo>
                <a:cubicBezTo>
                  <a:pt x="6504933" y="2782308"/>
                  <a:pt x="6502604" y="2782226"/>
                  <a:pt x="6500134" y="2779246"/>
                </a:cubicBezTo>
                <a:lnTo>
                  <a:pt x="6502399" y="2890359"/>
                </a:lnTo>
                <a:lnTo>
                  <a:pt x="6505686" y="2887611"/>
                </a:lnTo>
                <a:cubicBezTo>
                  <a:pt x="6501246" y="2882298"/>
                  <a:pt x="6502116" y="2872547"/>
                  <a:pt x="6511866" y="2873422"/>
                </a:cubicBezTo>
                <a:lnTo>
                  <a:pt x="6513497" y="2877577"/>
                </a:lnTo>
                <a:lnTo>
                  <a:pt x="6514565" y="2898237"/>
                </a:lnTo>
                <a:cubicBezTo>
                  <a:pt x="6519875" y="2893798"/>
                  <a:pt x="6519875" y="2893798"/>
                  <a:pt x="6519875" y="2893798"/>
                </a:cubicBezTo>
                <a:lnTo>
                  <a:pt x="6513497" y="2877577"/>
                </a:lnTo>
                <a:close/>
                <a:moveTo>
                  <a:pt x="5404661" y="2763661"/>
                </a:moveTo>
                <a:cubicBezTo>
                  <a:pt x="5413098" y="2772097"/>
                  <a:pt x="5413098" y="2780533"/>
                  <a:pt x="5413098" y="2788968"/>
                </a:cubicBezTo>
                <a:lnTo>
                  <a:pt x="5413098" y="2797406"/>
                </a:lnTo>
                <a:lnTo>
                  <a:pt x="5413098" y="2805841"/>
                </a:lnTo>
                <a:lnTo>
                  <a:pt x="5413098" y="2814276"/>
                </a:lnTo>
                <a:cubicBezTo>
                  <a:pt x="5413098" y="2814276"/>
                  <a:pt x="5413098" y="2805841"/>
                  <a:pt x="5404662" y="2797406"/>
                </a:cubicBezTo>
                <a:close/>
                <a:moveTo>
                  <a:pt x="6368014" y="2752114"/>
                </a:moveTo>
                <a:cubicBezTo>
                  <a:pt x="6361883" y="2766999"/>
                  <a:pt x="6357505" y="2781884"/>
                  <a:pt x="6354550" y="2796770"/>
                </a:cubicBezTo>
                <a:lnTo>
                  <a:pt x="6353593" y="2805446"/>
                </a:lnTo>
                <a:lnTo>
                  <a:pt x="6374570" y="2874671"/>
                </a:lnTo>
                <a:cubicBezTo>
                  <a:pt x="6377359" y="2953548"/>
                  <a:pt x="6392599" y="3058113"/>
                  <a:pt x="6409578" y="3143175"/>
                </a:cubicBezTo>
                <a:cubicBezTo>
                  <a:pt x="6409578" y="3143175"/>
                  <a:pt x="6409578" y="3143175"/>
                  <a:pt x="6414888" y="3138739"/>
                </a:cubicBezTo>
                <a:cubicBezTo>
                  <a:pt x="6410448" y="3133425"/>
                  <a:pt x="6411318" y="3123676"/>
                  <a:pt x="6421068" y="3124551"/>
                </a:cubicBezTo>
                <a:lnTo>
                  <a:pt x="6422700" y="3128706"/>
                </a:lnTo>
                <a:lnTo>
                  <a:pt x="6423768" y="3149362"/>
                </a:lnTo>
                <a:cubicBezTo>
                  <a:pt x="6429077" y="3144926"/>
                  <a:pt x="6429077" y="3144926"/>
                  <a:pt x="6429077" y="3144926"/>
                </a:cubicBezTo>
                <a:lnTo>
                  <a:pt x="6422700" y="3128706"/>
                </a:lnTo>
                <a:lnTo>
                  <a:pt x="6417015" y="3018534"/>
                </a:lnTo>
                <a:lnTo>
                  <a:pt x="6414015" y="2972866"/>
                </a:lnTo>
                <a:lnTo>
                  <a:pt x="6406544" y="2951752"/>
                </a:lnTo>
                <a:cubicBezTo>
                  <a:pt x="6399536" y="2902718"/>
                  <a:pt x="6396034" y="2853683"/>
                  <a:pt x="6389030" y="2804652"/>
                </a:cubicBezTo>
                <a:cubicBezTo>
                  <a:pt x="6385527" y="2787139"/>
                  <a:pt x="6378521" y="2769626"/>
                  <a:pt x="6368014" y="2752114"/>
                </a:cubicBezTo>
                <a:close/>
                <a:moveTo>
                  <a:pt x="6478241" y="2723750"/>
                </a:moveTo>
                <a:lnTo>
                  <a:pt x="6481412" y="2772854"/>
                </a:lnTo>
                <a:lnTo>
                  <a:pt x="6481359" y="2778262"/>
                </a:lnTo>
                <a:lnTo>
                  <a:pt x="6492255" y="2843453"/>
                </a:lnTo>
                <a:lnTo>
                  <a:pt x="6492103" y="2836567"/>
                </a:lnTo>
                <a:cubicBezTo>
                  <a:pt x="6492048" y="2801324"/>
                  <a:pt x="6492633" y="2775345"/>
                  <a:pt x="6487688" y="2751180"/>
                </a:cubicBezTo>
                <a:close/>
                <a:moveTo>
                  <a:pt x="6471948" y="2602764"/>
                </a:moveTo>
                <a:lnTo>
                  <a:pt x="6470476" y="2603507"/>
                </a:lnTo>
                <a:lnTo>
                  <a:pt x="6474714" y="2669154"/>
                </a:lnTo>
                <a:lnTo>
                  <a:pt x="6474578" y="2659237"/>
                </a:lnTo>
                <a:cubicBezTo>
                  <a:pt x="6473389" y="2642640"/>
                  <a:pt x="6472642" y="2627182"/>
                  <a:pt x="6476460" y="2609956"/>
                </a:cubicBezTo>
                <a:cubicBezTo>
                  <a:pt x="6474690" y="2605393"/>
                  <a:pt x="6473234" y="2603332"/>
                  <a:pt x="6471948" y="2602764"/>
                </a:cubicBezTo>
                <a:close/>
                <a:moveTo>
                  <a:pt x="6458450" y="2239645"/>
                </a:moveTo>
                <a:cubicBezTo>
                  <a:pt x="6455459" y="2243561"/>
                  <a:pt x="6453724" y="2259548"/>
                  <a:pt x="6450161" y="2257976"/>
                </a:cubicBezTo>
                <a:cubicBezTo>
                  <a:pt x="6441034" y="2261513"/>
                  <a:pt x="6433952" y="2243260"/>
                  <a:pt x="6433952" y="2243260"/>
                </a:cubicBezTo>
                <a:cubicBezTo>
                  <a:pt x="6424825" y="2246796"/>
                  <a:pt x="6430606" y="2302294"/>
                  <a:pt x="6419984" y="2274915"/>
                </a:cubicBezTo>
                <a:lnTo>
                  <a:pt x="6412070" y="2253880"/>
                </a:lnTo>
                <a:lnTo>
                  <a:pt x="6438066" y="2377354"/>
                </a:lnTo>
                <a:lnTo>
                  <a:pt x="6458698" y="2510576"/>
                </a:lnTo>
                <a:lnTo>
                  <a:pt x="6465170" y="2512554"/>
                </a:lnTo>
                <a:cubicBezTo>
                  <a:pt x="6473098" y="2508251"/>
                  <a:pt x="6469603" y="2484017"/>
                  <a:pt x="6466949" y="2477172"/>
                </a:cubicBezTo>
                <a:cubicBezTo>
                  <a:pt x="6485203" y="2470102"/>
                  <a:pt x="6495824" y="2497480"/>
                  <a:pt x="6512779" y="2527655"/>
                </a:cubicBezTo>
                <a:cubicBezTo>
                  <a:pt x="6520415" y="2493203"/>
                  <a:pt x="6487059" y="2380153"/>
                  <a:pt x="6482025" y="2340112"/>
                </a:cubicBezTo>
                <a:cubicBezTo>
                  <a:pt x="6482025" y="2340112"/>
                  <a:pt x="6479231" y="2346442"/>
                  <a:pt x="6479231" y="2346442"/>
                </a:cubicBezTo>
                <a:cubicBezTo>
                  <a:pt x="6482772" y="2355569"/>
                  <a:pt x="6476437" y="2352774"/>
                  <a:pt x="6476437" y="2352774"/>
                </a:cubicBezTo>
                <a:cubicBezTo>
                  <a:pt x="6476437" y="2352774"/>
                  <a:pt x="6472897" y="2343650"/>
                  <a:pt x="6472897" y="2343650"/>
                </a:cubicBezTo>
                <a:cubicBezTo>
                  <a:pt x="6469356" y="2334523"/>
                  <a:pt x="6472151" y="2328192"/>
                  <a:pt x="6472151" y="2328192"/>
                </a:cubicBezTo>
                <a:cubicBezTo>
                  <a:pt x="6472151" y="2328192"/>
                  <a:pt x="6472151" y="2328192"/>
                  <a:pt x="6469356" y="2334523"/>
                </a:cubicBezTo>
                <a:cubicBezTo>
                  <a:pt x="6466563" y="2340854"/>
                  <a:pt x="6454448" y="2282560"/>
                  <a:pt x="6467117" y="2288151"/>
                </a:cubicBezTo>
                <a:cubicBezTo>
                  <a:pt x="6467117" y="2288151"/>
                  <a:pt x="6467117" y="2288151"/>
                  <a:pt x="6460782" y="2285355"/>
                </a:cubicBezTo>
                <a:cubicBezTo>
                  <a:pt x="6460782" y="2285355"/>
                  <a:pt x="6463577" y="2279024"/>
                  <a:pt x="6457242" y="2276229"/>
                </a:cubicBezTo>
                <a:cubicBezTo>
                  <a:pt x="6457242" y="2276229"/>
                  <a:pt x="6460035" y="2269898"/>
                  <a:pt x="6460035" y="2269898"/>
                </a:cubicBezTo>
                <a:cubicBezTo>
                  <a:pt x="6462830" y="2263567"/>
                  <a:pt x="6462830" y="2263567"/>
                  <a:pt x="6462830" y="2263567"/>
                </a:cubicBezTo>
                <a:cubicBezTo>
                  <a:pt x="6462830" y="2263567"/>
                  <a:pt x="6462830" y="2263567"/>
                  <a:pt x="6466369" y="2272693"/>
                </a:cubicBezTo>
                <a:cubicBezTo>
                  <a:pt x="6466369" y="2272693"/>
                  <a:pt x="6466369" y="2272693"/>
                  <a:pt x="6469164" y="2266362"/>
                </a:cubicBezTo>
                <a:cubicBezTo>
                  <a:pt x="6466136" y="2251789"/>
                  <a:pt x="6463830" y="2244153"/>
                  <a:pt x="6461975" y="2240852"/>
                </a:cubicBezTo>
                <a:cubicBezTo>
                  <a:pt x="6460585" y="2238377"/>
                  <a:pt x="6459448" y="2238340"/>
                  <a:pt x="6458450" y="2239645"/>
                </a:cubicBezTo>
                <a:close/>
                <a:moveTo>
                  <a:pt x="6119324" y="1470230"/>
                </a:moveTo>
                <a:cubicBezTo>
                  <a:pt x="6115822" y="1561292"/>
                  <a:pt x="6154350" y="1634845"/>
                  <a:pt x="6182372" y="1708395"/>
                </a:cubicBezTo>
                <a:cubicBezTo>
                  <a:pt x="6189377" y="1722403"/>
                  <a:pt x="6199884" y="1729407"/>
                  <a:pt x="6213896" y="1718901"/>
                </a:cubicBezTo>
                <a:lnTo>
                  <a:pt x="6230856" y="1709003"/>
                </a:lnTo>
                <a:lnTo>
                  <a:pt x="6226890" y="1691895"/>
                </a:lnTo>
                <a:cubicBezTo>
                  <a:pt x="6216009" y="1640162"/>
                  <a:pt x="6210799" y="1608540"/>
                  <a:pt x="6185731" y="1576670"/>
                </a:cubicBezTo>
                <a:cubicBezTo>
                  <a:pt x="6183285" y="1554923"/>
                  <a:pt x="6178063" y="1537891"/>
                  <a:pt x="6173508" y="1521886"/>
                </a:cubicBezTo>
                <a:lnTo>
                  <a:pt x="6172469" y="1515742"/>
                </a:lnTo>
                <a:lnTo>
                  <a:pt x="6170551" y="1514447"/>
                </a:lnTo>
                <a:cubicBezTo>
                  <a:pt x="6154351" y="1500000"/>
                  <a:pt x="6138589" y="1484239"/>
                  <a:pt x="6119324" y="1470230"/>
                </a:cubicBezTo>
                <a:close/>
                <a:moveTo>
                  <a:pt x="6220785" y="1467284"/>
                </a:moveTo>
                <a:lnTo>
                  <a:pt x="6224419" y="1484860"/>
                </a:lnTo>
                <a:cubicBezTo>
                  <a:pt x="6225363" y="1494458"/>
                  <a:pt x="6224677" y="1501829"/>
                  <a:pt x="6221902" y="1506545"/>
                </a:cubicBezTo>
                <a:cubicBezTo>
                  <a:pt x="6228674" y="1507988"/>
                  <a:pt x="6228674" y="1507988"/>
                  <a:pt x="6228674" y="1507988"/>
                </a:cubicBezTo>
                <a:cubicBezTo>
                  <a:pt x="6228674" y="1507988"/>
                  <a:pt x="6228674" y="1507988"/>
                  <a:pt x="6234004" y="1516199"/>
                </a:cubicBezTo>
                <a:cubicBezTo>
                  <a:pt x="6232563" y="1522967"/>
                  <a:pt x="6231122" y="1529734"/>
                  <a:pt x="6229680" y="1536503"/>
                </a:cubicBezTo>
                <a:cubicBezTo>
                  <a:pt x="6229680" y="1536503"/>
                  <a:pt x="6229680" y="1536503"/>
                  <a:pt x="6224350" y="1528292"/>
                </a:cubicBezTo>
                <a:cubicBezTo>
                  <a:pt x="6224350" y="1528292"/>
                  <a:pt x="6224350" y="1528292"/>
                  <a:pt x="6223684" y="1527266"/>
                </a:cubicBezTo>
                <a:lnTo>
                  <a:pt x="6220817" y="1522851"/>
                </a:lnTo>
                <a:lnTo>
                  <a:pt x="6221874" y="1531073"/>
                </a:lnTo>
                <a:lnTo>
                  <a:pt x="6242353" y="1609953"/>
                </a:lnTo>
                <a:cubicBezTo>
                  <a:pt x="6235580" y="1608511"/>
                  <a:pt x="6235144" y="1643795"/>
                  <a:pt x="6223042" y="1634143"/>
                </a:cubicBezTo>
                <a:lnTo>
                  <a:pt x="6239473" y="1705560"/>
                </a:lnTo>
                <a:lnTo>
                  <a:pt x="6250673" y="1702375"/>
                </a:lnTo>
                <a:cubicBezTo>
                  <a:pt x="6280226" y="1699420"/>
                  <a:pt x="6290078" y="1732912"/>
                  <a:pt x="6297961" y="1764435"/>
                </a:cubicBezTo>
                <a:cubicBezTo>
                  <a:pt x="6324230" y="1866004"/>
                  <a:pt x="6349624" y="1967573"/>
                  <a:pt x="6373267" y="2069581"/>
                </a:cubicBezTo>
                <a:lnTo>
                  <a:pt x="6384393" y="2122429"/>
                </a:lnTo>
                <a:lnTo>
                  <a:pt x="6393144" y="2124321"/>
                </a:lnTo>
                <a:cubicBezTo>
                  <a:pt x="6402890" y="2133585"/>
                  <a:pt x="6408237" y="2160056"/>
                  <a:pt x="6418298" y="2175842"/>
                </a:cubicBezTo>
                <a:cubicBezTo>
                  <a:pt x="6424633" y="2178638"/>
                  <a:pt x="6410471" y="2142131"/>
                  <a:pt x="6419599" y="2138595"/>
                </a:cubicBezTo>
                <a:cubicBezTo>
                  <a:pt x="6412518" y="2120343"/>
                  <a:pt x="6408231" y="2095758"/>
                  <a:pt x="6401898" y="2092964"/>
                </a:cubicBezTo>
                <a:cubicBezTo>
                  <a:pt x="6379716" y="1954590"/>
                  <a:pt x="6328103" y="1848610"/>
                  <a:pt x="6319338" y="1731284"/>
                </a:cubicBezTo>
                <a:cubicBezTo>
                  <a:pt x="6308716" y="1703905"/>
                  <a:pt x="6301637" y="1685652"/>
                  <a:pt x="6294555" y="1667400"/>
                </a:cubicBezTo>
                <a:cubicBezTo>
                  <a:pt x="6285979" y="1618233"/>
                  <a:pt x="6286728" y="1633689"/>
                  <a:pt x="6274614" y="1575398"/>
                </a:cubicBezTo>
                <a:cubicBezTo>
                  <a:pt x="6271073" y="1566271"/>
                  <a:pt x="6261945" y="1569807"/>
                  <a:pt x="6261945" y="1569807"/>
                </a:cubicBezTo>
                <a:cubicBezTo>
                  <a:pt x="6246386" y="1536467"/>
                  <a:pt x="6235766" y="1509088"/>
                  <a:pt x="6227264" y="1485482"/>
                </a:cubicBezTo>
                <a:close/>
                <a:moveTo>
                  <a:pt x="6163232" y="1291657"/>
                </a:moveTo>
                <a:lnTo>
                  <a:pt x="6169423" y="1308672"/>
                </a:lnTo>
                <a:lnTo>
                  <a:pt x="6164862" y="1292485"/>
                </a:lnTo>
                <a:close/>
                <a:moveTo>
                  <a:pt x="4999747" y="1084964"/>
                </a:moveTo>
                <a:lnTo>
                  <a:pt x="5004170" y="1092826"/>
                </a:lnTo>
                <a:lnTo>
                  <a:pt x="5000801" y="1092344"/>
                </a:lnTo>
                <a:cubicBezTo>
                  <a:pt x="4999746" y="1091291"/>
                  <a:pt x="4999746" y="1089181"/>
                  <a:pt x="4999747" y="1084964"/>
                </a:cubicBezTo>
                <a:close/>
                <a:moveTo>
                  <a:pt x="4933923" y="1003153"/>
                </a:moveTo>
                <a:lnTo>
                  <a:pt x="4947450" y="1028780"/>
                </a:lnTo>
                <a:lnTo>
                  <a:pt x="4940697" y="1009043"/>
                </a:lnTo>
                <a:close/>
                <a:moveTo>
                  <a:pt x="4932262" y="644497"/>
                </a:moveTo>
                <a:lnTo>
                  <a:pt x="4940697" y="654745"/>
                </a:lnTo>
                <a:lnTo>
                  <a:pt x="4932262" y="646309"/>
                </a:lnTo>
                <a:close/>
                <a:moveTo>
                  <a:pt x="5581482" y="244629"/>
                </a:moveTo>
                <a:cubicBezTo>
                  <a:pt x="5579541" y="245432"/>
                  <a:pt x="5578623" y="247668"/>
                  <a:pt x="5577991" y="250629"/>
                </a:cubicBezTo>
                <a:lnTo>
                  <a:pt x="5577495" y="252297"/>
                </a:lnTo>
                <a:lnTo>
                  <a:pt x="5647778" y="373537"/>
                </a:lnTo>
                <a:cubicBezTo>
                  <a:pt x="5670983" y="417754"/>
                  <a:pt x="5692000" y="463286"/>
                  <a:pt x="5709512" y="510569"/>
                </a:cubicBezTo>
                <a:cubicBezTo>
                  <a:pt x="5776063" y="689191"/>
                  <a:pt x="5863627" y="857308"/>
                  <a:pt x="5951197" y="1025425"/>
                </a:cubicBezTo>
                <a:cubicBezTo>
                  <a:pt x="5956451" y="1006161"/>
                  <a:pt x="5952071" y="961505"/>
                  <a:pt x="5942878" y="913784"/>
                </a:cubicBezTo>
                <a:lnTo>
                  <a:pt x="5930115" y="859785"/>
                </a:lnTo>
                <a:lnTo>
                  <a:pt x="5902782" y="807112"/>
                </a:lnTo>
                <a:cubicBezTo>
                  <a:pt x="5874423" y="753314"/>
                  <a:pt x="5848241" y="701749"/>
                  <a:pt x="5831966" y="645218"/>
                </a:cubicBezTo>
                <a:cubicBezTo>
                  <a:pt x="5815975" y="620586"/>
                  <a:pt x="5805316" y="604166"/>
                  <a:pt x="5794655" y="587744"/>
                </a:cubicBezTo>
                <a:cubicBezTo>
                  <a:pt x="5776216" y="541367"/>
                  <a:pt x="5780106" y="556344"/>
                  <a:pt x="5756339" y="501756"/>
                </a:cubicBezTo>
                <a:cubicBezTo>
                  <a:pt x="5751007" y="493545"/>
                  <a:pt x="5742795" y="498872"/>
                  <a:pt x="5742795" y="498872"/>
                </a:cubicBezTo>
                <a:cubicBezTo>
                  <a:pt x="5698711" y="439955"/>
                  <a:pt x="5678833" y="400346"/>
                  <a:pt x="5657513" y="367504"/>
                </a:cubicBezTo>
                <a:cubicBezTo>
                  <a:pt x="5630862" y="326451"/>
                  <a:pt x="5616312" y="295051"/>
                  <a:pt x="5591104" y="247231"/>
                </a:cubicBezTo>
                <a:cubicBezTo>
                  <a:pt x="5586386" y="244457"/>
                  <a:pt x="5583423" y="243826"/>
                  <a:pt x="5581482" y="244629"/>
                </a:cubicBezTo>
                <a:close/>
                <a:moveTo>
                  <a:pt x="4684964" y="0"/>
                </a:moveTo>
                <a:lnTo>
                  <a:pt x="5380578" y="0"/>
                </a:lnTo>
                <a:lnTo>
                  <a:pt x="5478611" y="117479"/>
                </a:lnTo>
                <a:lnTo>
                  <a:pt x="5500013" y="146283"/>
                </a:lnTo>
                <a:lnTo>
                  <a:pt x="5500055" y="142937"/>
                </a:lnTo>
                <a:cubicBezTo>
                  <a:pt x="5505385" y="151146"/>
                  <a:pt x="5513598" y="145819"/>
                  <a:pt x="5534919" y="178662"/>
                </a:cubicBezTo>
                <a:cubicBezTo>
                  <a:pt x="5515041" y="139053"/>
                  <a:pt x="5481616" y="96559"/>
                  <a:pt x="5448194" y="54062"/>
                </a:cubicBezTo>
                <a:lnTo>
                  <a:pt x="5412460" y="0"/>
                </a:lnTo>
                <a:lnTo>
                  <a:pt x="5476134" y="0"/>
                </a:lnTo>
                <a:lnTo>
                  <a:pt x="5485373" y="12455"/>
                </a:lnTo>
                <a:cubicBezTo>
                  <a:pt x="5516129" y="50844"/>
                  <a:pt x="5544834" y="90565"/>
                  <a:pt x="5571665" y="130771"/>
                </a:cubicBezTo>
                <a:lnTo>
                  <a:pt x="5619902" y="208686"/>
                </a:lnTo>
                <a:lnTo>
                  <a:pt x="5662149" y="253738"/>
                </a:lnTo>
                <a:lnTo>
                  <a:pt x="5686327" y="295355"/>
                </a:lnTo>
                <a:lnTo>
                  <a:pt x="5686913" y="295939"/>
                </a:lnTo>
                <a:lnTo>
                  <a:pt x="5696157" y="311903"/>
                </a:lnTo>
                <a:lnTo>
                  <a:pt x="5731531" y="366614"/>
                </a:lnTo>
                <a:cubicBezTo>
                  <a:pt x="5757825" y="405636"/>
                  <a:pt x="5786052" y="444566"/>
                  <a:pt x="5812509" y="478933"/>
                </a:cubicBezTo>
                <a:cubicBezTo>
                  <a:pt x="5812509" y="478933"/>
                  <a:pt x="5812509" y="478933"/>
                  <a:pt x="5815302" y="472602"/>
                </a:cubicBezTo>
                <a:cubicBezTo>
                  <a:pt x="5808968" y="469807"/>
                  <a:pt x="5805428" y="460680"/>
                  <a:pt x="5814555" y="457145"/>
                </a:cubicBezTo>
                <a:lnTo>
                  <a:pt x="5817860" y="460147"/>
                </a:lnTo>
                <a:lnTo>
                  <a:pt x="5827972" y="478193"/>
                </a:lnTo>
                <a:cubicBezTo>
                  <a:pt x="5830766" y="471862"/>
                  <a:pt x="5830766" y="471862"/>
                  <a:pt x="5830766" y="471862"/>
                </a:cubicBezTo>
                <a:lnTo>
                  <a:pt x="5817860" y="460147"/>
                </a:lnTo>
                <a:lnTo>
                  <a:pt x="5763946" y="363899"/>
                </a:lnTo>
                <a:cubicBezTo>
                  <a:pt x="5742496" y="328904"/>
                  <a:pt x="5723072" y="295751"/>
                  <a:pt x="5712077" y="260643"/>
                </a:cubicBezTo>
                <a:cubicBezTo>
                  <a:pt x="5682453" y="224878"/>
                  <a:pt x="5630286" y="171603"/>
                  <a:pt x="5647795" y="149075"/>
                </a:cubicBezTo>
                <a:cubicBezTo>
                  <a:pt x="5687293" y="196760"/>
                  <a:pt x="5713379" y="223399"/>
                  <a:pt x="5750084" y="277415"/>
                </a:cubicBezTo>
                <a:cubicBezTo>
                  <a:pt x="5743749" y="274620"/>
                  <a:pt x="5740956" y="280951"/>
                  <a:pt x="5737415" y="271824"/>
                </a:cubicBezTo>
                <a:cubicBezTo>
                  <a:pt x="5734621" y="278156"/>
                  <a:pt x="5776912" y="319511"/>
                  <a:pt x="5780454" y="328637"/>
                </a:cubicBezTo>
                <a:cubicBezTo>
                  <a:pt x="5796661" y="343354"/>
                  <a:pt x="5793868" y="349685"/>
                  <a:pt x="5784739" y="353221"/>
                </a:cubicBezTo>
                <a:cubicBezTo>
                  <a:pt x="5807282" y="370734"/>
                  <a:pt x="5841940" y="446537"/>
                  <a:pt x="5865230" y="479507"/>
                </a:cubicBezTo>
                <a:cubicBezTo>
                  <a:pt x="5875105" y="491429"/>
                  <a:pt x="5881440" y="494224"/>
                  <a:pt x="5891313" y="506145"/>
                </a:cubicBezTo>
                <a:cubicBezTo>
                  <a:pt x="5958388" y="611383"/>
                  <a:pt x="6004412" y="730027"/>
                  <a:pt x="6056025" y="836005"/>
                </a:cubicBezTo>
                <a:cubicBezTo>
                  <a:pt x="6076520" y="875305"/>
                  <a:pt x="6122354" y="925785"/>
                  <a:pt x="6104098" y="932857"/>
                </a:cubicBezTo>
                <a:cubicBezTo>
                  <a:pt x="6114718" y="960236"/>
                  <a:pt x="6125341" y="987615"/>
                  <a:pt x="6138008" y="993205"/>
                </a:cubicBezTo>
                <a:cubicBezTo>
                  <a:pt x="6142295" y="1017789"/>
                  <a:pt x="6138754" y="1008663"/>
                  <a:pt x="6123293" y="1009405"/>
                </a:cubicBezTo>
                <a:cubicBezTo>
                  <a:pt x="6079508" y="937134"/>
                  <a:pt x="6046897" y="839540"/>
                  <a:pt x="6012986" y="779192"/>
                </a:cubicBezTo>
                <a:cubicBezTo>
                  <a:pt x="6015781" y="772861"/>
                  <a:pt x="6009445" y="770065"/>
                  <a:pt x="6006652" y="776396"/>
                </a:cubicBezTo>
                <a:cubicBezTo>
                  <a:pt x="6006652" y="776396"/>
                  <a:pt x="6010193" y="785523"/>
                  <a:pt x="6010193" y="785523"/>
                </a:cubicBezTo>
                <a:cubicBezTo>
                  <a:pt x="6020068" y="797446"/>
                  <a:pt x="6017273" y="803776"/>
                  <a:pt x="6014480" y="810107"/>
                </a:cubicBezTo>
                <a:lnTo>
                  <a:pt x="6004788" y="798404"/>
                </a:lnTo>
                <a:lnTo>
                  <a:pt x="6001064" y="789058"/>
                </a:lnTo>
                <a:cubicBezTo>
                  <a:pt x="6004605" y="798185"/>
                  <a:pt x="6004605" y="798185"/>
                  <a:pt x="6004605" y="798185"/>
                </a:cubicBezTo>
                <a:lnTo>
                  <a:pt x="6004788" y="798404"/>
                </a:lnTo>
                <a:lnTo>
                  <a:pt x="6051771" y="916385"/>
                </a:lnTo>
                <a:cubicBezTo>
                  <a:pt x="6070427" y="957710"/>
                  <a:pt x="6090225" y="998593"/>
                  <a:pt x="6109323" y="1041059"/>
                </a:cubicBezTo>
                <a:cubicBezTo>
                  <a:pt x="6153855" y="1128785"/>
                  <a:pt x="6189259" y="1220047"/>
                  <a:pt x="6218330" y="1308516"/>
                </a:cubicBezTo>
                <a:cubicBezTo>
                  <a:pt x="6225408" y="1326767"/>
                  <a:pt x="6235284" y="1338689"/>
                  <a:pt x="6248699" y="1359737"/>
                </a:cubicBezTo>
                <a:cubicBezTo>
                  <a:pt x="6274229" y="1439077"/>
                  <a:pt x="6291930" y="1484709"/>
                  <a:pt x="6317460" y="1564049"/>
                </a:cubicBezTo>
                <a:lnTo>
                  <a:pt x="6327364" y="1565758"/>
                </a:lnTo>
                <a:lnTo>
                  <a:pt x="6405224" y="1840478"/>
                </a:lnTo>
                <a:lnTo>
                  <a:pt x="6402944" y="1841928"/>
                </a:lnTo>
                <a:cubicBezTo>
                  <a:pt x="6401363" y="1841231"/>
                  <a:pt x="6400479" y="1838947"/>
                  <a:pt x="6401876" y="1835782"/>
                </a:cubicBezTo>
                <a:lnTo>
                  <a:pt x="6399693" y="1834088"/>
                </a:lnTo>
                <a:lnTo>
                  <a:pt x="6398335" y="1826656"/>
                </a:lnTo>
                <a:cubicBezTo>
                  <a:pt x="6396938" y="1829822"/>
                  <a:pt x="6397823" y="1832103"/>
                  <a:pt x="6399057" y="1833594"/>
                </a:cubicBezTo>
                <a:lnTo>
                  <a:pt x="6399693" y="1834088"/>
                </a:lnTo>
                <a:lnTo>
                  <a:pt x="6403601" y="1855454"/>
                </a:lnTo>
                <a:cubicBezTo>
                  <a:pt x="6404065" y="1865114"/>
                  <a:pt x="6403741" y="1874425"/>
                  <a:pt x="6404114" y="1882153"/>
                </a:cubicBezTo>
                <a:cubicBezTo>
                  <a:pt x="6426850" y="1967824"/>
                  <a:pt x="6455919" y="2056293"/>
                  <a:pt x="6473067" y="2154626"/>
                </a:cubicBezTo>
                <a:cubicBezTo>
                  <a:pt x="6477354" y="2179210"/>
                  <a:pt x="6481640" y="2203794"/>
                  <a:pt x="6483134" y="2234707"/>
                </a:cubicBezTo>
                <a:cubicBezTo>
                  <a:pt x="6493200" y="2314789"/>
                  <a:pt x="6510347" y="2413122"/>
                  <a:pt x="6520415" y="2493203"/>
                </a:cubicBezTo>
                <a:cubicBezTo>
                  <a:pt x="6527965" y="2553265"/>
                  <a:pt x="6535096" y="2604631"/>
                  <a:pt x="6531980" y="2633394"/>
                </a:cubicBezTo>
                <a:lnTo>
                  <a:pt x="6527593" y="2646575"/>
                </a:lnTo>
                <a:lnTo>
                  <a:pt x="6529126" y="2655889"/>
                </a:lnTo>
                <a:lnTo>
                  <a:pt x="6530629" y="2656552"/>
                </a:lnTo>
                <a:cubicBezTo>
                  <a:pt x="6531421" y="2656903"/>
                  <a:pt x="6531421" y="2656903"/>
                  <a:pt x="6531421" y="2656903"/>
                </a:cubicBezTo>
                <a:cubicBezTo>
                  <a:pt x="6531421" y="2656903"/>
                  <a:pt x="6531421" y="2656903"/>
                  <a:pt x="6534962" y="2666028"/>
                </a:cubicBezTo>
                <a:lnTo>
                  <a:pt x="6531926" y="2672908"/>
                </a:lnTo>
                <a:lnTo>
                  <a:pt x="6533706" y="2683731"/>
                </a:lnTo>
                <a:lnTo>
                  <a:pt x="6528462" y="2680756"/>
                </a:lnTo>
                <a:lnTo>
                  <a:pt x="6526580" y="2685022"/>
                </a:lnTo>
                <a:cubicBezTo>
                  <a:pt x="6526580" y="2685022"/>
                  <a:pt x="6526580" y="2685022"/>
                  <a:pt x="6526136" y="2683881"/>
                </a:cubicBezTo>
                <a:lnTo>
                  <a:pt x="6524812" y="2680466"/>
                </a:lnTo>
                <a:lnTo>
                  <a:pt x="6524804" y="2684545"/>
                </a:lnTo>
                <a:cubicBezTo>
                  <a:pt x="6528033" y="2702572"/>
                  <a:pt x="6538888" y="2735796"/>
                  <a:pt x="6538236" y="2743109"/>
                </a:cubicBezTo>
                <a:cubicBezTo>
                  <a:pt x="6546244" y="2763483"/>
                  <a:pt x="6540935" y="2767921"/>
                  <a:pt x="6531185" y="2767044"/>
                </a:cubicBezTo>
                <a:cubicBezTo>
                  <a:pt x="6543635" y="2792734"/>
                  <a:pt x="6541116" y="2876049"/>
                  <a:pt x="6547385" y="2915923"/>
                </a:cubicBezTo>
                <a:cubicBezTo>
                  <a:pt x="6550954" y="2930986"/>
                  <a:pt x="6555394" y="2936299"/>
                  <a:pt x="6558964" y="2951360"/>
                </a:cubicBezTo>
                <a:cubicBezTo>
                  <a:pt x="6572463" y="3075426"/>
                  <a:pt x="6561154" y="3202178"/>
                  <a:pt x="6560463" y="3320054"/>
                </a:cubicBezTo>
                <a:cubicBezTo>
                  <a:pt x="6561422" y="3364367"/>
                  <a:pt x="6580142" y="3429930"/>
                  <a:pt x="6560643" y="3428182"/>
                </a:cubicBezTo>
                <a:cubicBezTo>
                  <a:pt x="6558034" y="3457430"/>
                  <a:pt x="6555423" y="3486683"/>
                  <a:pt x="6564303" y="3497307"/>
                </a:cubicBezTo>
                <a:cubicBezTo>
                  <a:pt x="6557253" y="3521245"/>
                  <a:pt x="6558122" y="3511495"/>
                  <a:pt x="6543934" y="3505308"/>
                </a:cubicBezTo>
                <a:cubicBezTo>
                  <a:pt x="6536705" y="3421119"/>
                  <a:pt x="6550714" y="3319179"/>
                  <a:pt x="6547053" y="3250053"/>
                </a:cubicBezTo>
                <a:cubicBezTo>
                  <a:pt x="6552364" y="3245615"/>
                  <a:pt x="6547924" y="3240302"/>
                  <a:pt x="6542614" y="3244740"/>
                </a:cubicBezTo>
                <a:cubicBezTo>
                  <a:pt x="6542614" y="3244740"/>
                  <a:pt x="6541744" y="3254490"/>
                  <a:pt x="6541744" y="3254490"/>
                </a:cubicBezTo>
                <a:cubicBezTo>
                  <a:pt x="6545314" y="3269553"/>
                  <a:pt x="6540003" y="3273991"/>
                  <a:pt x="6534694" y="3278429"/>
                </a:cubicBezTo>
                <a:lnTo>
                  <a:pt x="6531190" y="3263643"/>
                </a:lnTo>
                <a:lnTo>
                  <a:pt x="6531994" y="3253615"/>
                </a:lnTo>
                <a:cubicBezTo>
                  <a:pt x="6531124" y="3263366"/>
                  <a:pt x="6531124" y="3263366"/>
                  <a:pt x="6531124" y="3263366"/>
                </a:cubicBezTo>
                <a:lnTo>
                  <a:pt x="6531190" y="3263643"/>
                </a:lnTo>
                <a:lnTo>
                  <a:pt x="6521033" y="3390229"/>
                </a:lnTo>
                <a:cubicBezTo>
                  <a:pt x="6519446" y="3435541"/>
                  <a:pt x="6519078" y="3480963"/>
                  <a:pt x="6517384" y="3527497"/>
                </a:cubicBezTo>
                <a:cubicBezTo>
                  <a:pt x="6518434" y="3625872"/>
                  <a:pt x="6509734" y="3723373"/>
                  <a:pt x="6496595" y="3815563"/>
                </a:cubicBezTo>
                <a:cubicBezTo>
                  <a:pt x="6494852" y="3835063"/>
                  <a:pt x="6498424" y="3850126"/>
                  <a:pt x="6501124" y="3874940"/>
                </a:cubicBezTo>
                <a:cubicBezTo>
                  <a:pt x="6488855" y="3957377"/>
                  <a:pt x="6484504" y="4006129"/>
                  <a:pt x="6472234" y="4088567"/>
                </a:cubicBezTo>
                <a:lnTo>
                  <a:pt x="6480357" y="4094487"/>
                </a:lnTo>
                <a:lnTo>
                  <a:pt x="6428427" y="4375267"/>
                </a:lnTo>
                <a:lnTo>
                  <a:pt x="6425741" y="4375556"/>
                </a:lnTo>
                <a:cubicBezTo>
                  <a:pt x="6424632" y="4374230"/>
                  <a:pt x="6424851" y="4371791"/>
                  <a:pt x="6427506" y="4369573"/>
                </a:cubicBezTo>
                <a:lnTo>
                  <a:pt x="6426300" y="4367087"/>
                </a:lnTo>
                <a:lnTo>
                  <a:pt x="6428376" y="4359822"/>
                </a:lnTo>
                <a:cubicBezTo>
                  <a:pt x="6425720" y="4362041"/>
                  <a:pt x="6425503" y="4364479"/>
                  <a:pt x="6425949" y="4366362"/>
                </a:cubicBezTo>
                <a:lnTo>
                  <a:pt x="6426300" y="4367087"/>
                </a:lnTo>
                <a:lnTo>
                  <a:pt x="6420336" y="4387972"/>
                </a:lnTo>
                <a:cubicBezTo>
                  <a:pt x="6416472" y="4396839"/>
                  <a:pt x="6412054" y="4405041"/>
                  <a:pt x="6408966" y="4412135"/>
                </a:cubicBezTo>
                <a:cubicBezTo>
                  <a:pt x="6391387" y="4499011"/>
                  <a:pt x="6378246" y="4591201"/>
                  <a:pt x="6350047" y="4686953"/>
                </a:cubicBezTo>
                <a:cubicBezTo>
                  <a:pt x="6342997" y="4710891"/>
                  <a:pt x="6335946" y="4734828"/>
                  <a:pt x="6323588" y="4763203"/>
                </a:cubicBezTo>
                <a:cubicBezTo>
                  <a:pt x="6297128" y="4839455"/>
                  <a:pt x="6268928" y="4935206"/>
                  <a:pt x="6242470" y="5011457"/>
                </a:cubicBezTo>
                <a:cubicBezTo>
                  <a:pt x="6229240" y="5049583"/>
                  <a:pt x="6217555" y="5084162"/>
                  <a:pt x="6206632" y="5110210"/>
                </a:cubicBezTo>
                <a:lnTo>
                  <a:pt x="6191507" y="5140673"/>
                </a:lnTo>
                <a:lnTo>
                  <a:pt x="6172300" y="5199455"/>
                </a:lnTo>
                <a:lnTo>
                  <a:pt x="6156345" y="5277115"/>
                </a:lnTo>
                <a:cubicBezTo>
                  <a:pt x="6121202" y="5347784"/>
                  <a:pt x="6084760" y="5446969"/>
                  <a:pt x="6059140" y="5529842"/>
                </a:cubicBezTo>
                <a:cubicBezTo>
                  <a:pt x="6059140" y="5529842"/>
                  <a:pt x="6059140" y="5529842"/>
                  <a:pt x="6065922" y="5528472"/>
                </a:cubicBezTo>
                <a:cubicBezTo>
                  <a:pt x="6064552" y="5521685"/>
                  <a:pt x="6069964" y="5513528"/>
                  <a:pt x="6078119" y="5518945"/>
                </a:cubicBezTo>
                <a:lnTo>
                  <a:pt x="6077573" y="5523376"/>
                </a:lnTo>
                <a:lnTo>
                  <a:pt x="6068664" y="5542046"/>
                </a:lnTo>
                <a:cubicBezTo>
                  <a:pt x="6075448" y="5540675"/>
                  <a:pt x="6075448" y="5540675"/>
                  <a:pt x="6075448" y="5540675"/>
                </a:cubicBezTo>
                <a:lnTo>
                  <a:pt x="6077573" y="5523376"/>
                </a:lnTo>
                <a:lnTo>
                  <a:pt x="6125089" y="5423814"/>
                </a:lnTo>
                <a:cubicBezTo>
                  <a:pt x="6141297" y="5386105"/>
                  <a:pt x="6157174" y="5351113"/>
                  <a:pt x="6179507" y="5321879"/>
                </a:cubicBezTo>
                <a:cubicBezTo>
                  <a:pt x="6191633" y="5277050"/>
                  <a:pt x="6205055" y="5203704"/>
                  <a:pt x="6233557" y="5205010"/>
                </a:cubicBezTo>
                <a:cubicBezTo>
                  <a:pt x="6217393" y="5264783"/>
                  <a:pt x="6210681" y="5301457"/>
                  <a:pt x="6187733" y="5362599"/>
                </a:cubicBezTo>
                <a:cubicBezTo>
                  <a:pt x="6186363" y="5355812"/>
                  <a:pt x="6179580" y="5357183"/>
                  <a:pt x="6184992" y="5349026"/>
                </a:cubicBezTo>
                <a:cubicBezTo>
                  <a:pt x="6178209" y="5350396"/>
                  <a:pt x="6168826" y="5408799"/>
                  <a:pt x="6163414" y="5416956"/>
                </a:cubicBezTo>
                <a:cubicBezTo>
                  <a:pt x="6160743" y="5438684"/>
                  <a:pt x="6153959" y="5440054"/>
                  <a:pt x="6145805" y="5434638"/>
                </a:cubicBezTo>
                <a:cubicBezTo>
                  <a:pt x="6144506" y="5463155"/>
                  <a:pt x="6102581" y="5535195"/>
                  <a:pt x="6089085" y="5573237"/>
                </a:cubicBezTo>
                <a:cubicBezTo>
                  <a:pt x="6085044" y="5588181"/>
                  <a:pt x="6086414" y="5594968"/>
                  <a:pt x="6082373" y="5609909"/>
                </a:cubicBezTo>
                <a:cubicBezTo>
                  <a:pt x="6035107" y="5725408"/>
                  <a:pt x="5964746" y="5831446"/>
                  <a:pt x="5907955" y="5934742"/>
                </a:cubicBezTo>
                <a:cubicBezTo>
                  <a:pt x="5887677" y="5974154"/>
                  <a:pt x="5872883" y="6040713"/>
                  <a:pt x="5856575" y="6029882"/>
                </a:cubicBezTo>
                <a:cubicBezTo>
                  <a:pt x="5840339" y="6054351"/>
                  <a:pt x="5824102" y="6078822"/>
                  <a:pt x="5826843" y="6092393"/>
                </a:cubicBezTo>
                <a:cubicBezTo>
                  <a:pt x="5809236" y="6110077"/>
                  <a:pt x="5814648" y="6101919"/>
                  <a:pt x="5805124" y="6089719"/>
                </a:cubicBezTo>
                <a:cubicBezTo>
                  <a:pt x="5838897" y="6012262"/>
                  <a:pt x="5899801" y="5929325"/>
                  <a:pt x="5929533" y="5866812"/>
                </a:cubicBezTo>
                <a:cubicBezTo>
                  <a:pt x="5936316" y="5865442"/>
                  <a:pt x="5934945" y="5858655"/>
                  <a:pt x="5928163" y="5860025"/>
                </a:cubicBezTo>
                <a:cubicBezTo>
                  <a:pt x="5928163" y="5860025"/>
                  <a:pt x="5922749" y="5868182"/>
                  <a:pt x="5922749" y="5868182"/>
                </a:cubicBezTo>
                <a:cubicBezTo>
                  <a:pt x="5918709" y="5883126"/>
                  <a:pt x="5911926" y="5884496"/>
                  <a:pt x="5905143" y="5885866"/>
                </a:cubicBezTo>
                <a:lnTo>
                  <a:pt x="5909110" y="5871199"/>
                </a:lnTo>
                <a:lnTo>
                  <a:pt x="5914596" y="5862765"/>
                </a:lnTo>
                <a:cubicBezTo>
                  <a:pt x="5909184" y="5870922"/>
                  <a:pt x="5909184" y="5870922"/>
                  <a:pt x="5909184" y="5870922"/>
                </a:cubicBezTo>
                <a:lnTo>
                  <a:pt x="5909110" y="5871199"/>
                </a:lnTo>
                <a:lnTo>
                  <a:pt x="5839843" y="5977637"/>
                </a:lnTo>
                <a:cubicBezTo>
                  <a:pt x="5816850" y="6016715"/>
                  <a:pt x="5794878" y="6056470"/>
                  <a:pt x="5771208" y="6096571"/>
                </a:cubicBezTo>
                <a:cubicBezTo>
                  <a:pt x="5725241" y="6183551"/>
                  <a:pt x="5671120" y="6265118"/>
                  <a:pt x="5615626" y="6339899"/>
                </a:cubicBezTo>
                <a:cubicBezTo>
                  <a:pt x="5604802" y="6356211"/>
                  <a:pt x="5600760" y="6371154"/>
                  <a:pt x="5591306" y="6394255"/>
                </a:cubicBezTo>
                <a:cubicBezTo>
                  <a:pt x="5541227" y="6460877"/>
                  <a:pt x="5514166" y="6501661"/>
                  <a:pt x="5464086" y="6568285"/>
                </a:cubicBezTo>
                <a:lnTo>
                  <a:pt x="5468405" y="6577359"/>
                </a:lnTo>
                <a:lnTo>
                  <a:pt x="5288922" y="6799441"/>
                </a:lnTo>
                <a:lnTo>
                  <a:pt x="5286422" y="6798415"/>
                </a:lnTo>
                <a:cubicBezTo>
                  <a:pt x="5286080" y="6796720"/>
                  <a:pt x="5287433" y="6794680"/>
                  <a:pt x="5290826" y="6793995"/>
                </a:cubicBezTo>
                <a:lnTo>
                  <a:pt x="5290950" y="6791235"/>
                </a:lnTo>
                <a:lnTo>
                  <a:pt x="5296238" y="6785838"/>
                </a:lnTo>
                <a:cubicBezTo>
                  <a:pt x="5292846" y="6786523"/>
                  <a:pt x="5291491" y="6788563"/>
                  <a:pt x="5290987" y="6790431"/>
                </a:cubicBezTo>
                <a:lnTo>
                  <a:pt x="5290950" y="6791235"/>
                </a:lnTo>
                <a:lnTo>
                  <a:pt x="5275753" y="6806752"/>
                </a:lnTo>
                <a:cubicBezTo>
                  <a:pt x="5268129" y="6812705"/>
                  <a:pt x="5260336" y="6817811"/>
                  <a:pt x="5254239" y="6822575"/>
                </a:cubicBezTo>
                <a:lnTo>
                  <a:pt x="5225321" y="6858000"/>
                </a:lnTo>
                <a:lnTo>
                  <a:pt x="5157501" y="6858000"/>
                </a:lnTo>
                <a:lnTo>
                  <a:pt x="5208211" y="6795673"/>
                </a:lnTo>
                <a:cubicBezTo>
                  <a:pt x="5246285" y="6748251"/>
                  <a:pt x="5283178" y="6703716"/>
                  <a:pt x="5328568" y="6666293"/>
                </a:cubicBezTo>
                <a:cubicBezTo>
                  <a:pt x="5344804" y="6641822"/>
                  <a:pt x="5355629" y="6625510"/>
                  <a:pt x="5366453" y="6609197"/>
                </a:cubicBezTo>
                <a:cubicBezTo>
                  <a:pt x="5401667" y="6573829"/>
                  <a:pt x="5389473" y="6583356"/>
                  <a:pt x="5430099" y="6539833"/>
                </a:cubicBezTo>
                <a:cubicBezTo>
                  <a:pt x="5435512" y="6531676"/>
                  <a:pt x="5427358" y="6526259"/>
                  <a:pt x="5427358" y="6526259"/>
                </a:cubicBezTo>
                <a:cubicBezTo>
                  <a:pt x="5463873" y="6462376"/>
                  <a:pt x="5492303" y="6428381"/>
                  <a:pt x="5513952" y="6395753"/>
                </a:cubicBezTo>
                <a:cubicBezTo>
                  <a:pt x="5541014" y="6354970"/>
                  <a:pt x="5564033" y="6329129"/>
                  <a:pt x="5597877" y="6286977"/>
                </a:cubicBezTo>
                <a:cubicBezTo>
                  <a:pt x="5599212" y="6276112"/>
                  <a:pt x="5595478" y="6275100"/>
                  <a:pt x="5589542" y="6276299"/>
                </a:cubicBezTo>
                <a:cubicBezTo>
                  <a:pt x="5586574" y="6276898"/>
                  <a:pt x="5583056" y="6278050"/>
                  <a:pt x="5579347" y="6278801"/>
                </a:cubicBezTo>
                <a:lnTo>
                  <a:pt x="5572013" y="6278854"/>
                </a:lnTo>
                <a:lnTo>
                  <a:pt x="5561199" y="6297181"/>
                </a:lnTo>
                <a:cubicBezTo>
                  <a:pt x="5561198" y="6290257"/>
                  <a:pt x="5554278" y="6290256"/>
                  <a:pt x="5561199" y="6283333"/>
                </a:cubicBezTo>
                <a:cubicBezTo>
                  <a:pt x="5554278" y="6283333"/>
                  <a:pt x="5533518" y="6338722"/>
                  <a:pt x="5526598" y="6345645"/>
                </a:cubicBezTo>
                <a:cubicBezTo>
                  <a:pt x="5519678" y="6366415"/>
                  <a:pt x="5512758" y="6366415"/>
                  <a:pt x="5505837" y="6359491"/>
                </a:cubicBezTo>
                <a:cubicBezTo>
                  <a:pt x="5498917" y="6387186"/>
                  <a:pt x="5443558" y="6449499"/>
                  <a:pt x="5422797" y="6484116"/>
                </a:cubicBezTo>
                <a:cubicBezTo>
                  <a:pt x="5415877" y="6497964"/>
                  <a:pt x="5415878" y="6504888"/>
                  <a:pt x="5408957" y="6518733"/>
                </a:cubicBezTo>
                <a:cubicBezTo>
                  <a:pt x="5339758" y="6622587"/>
                  <a:pt x="5249796" y="6712595"/>
                  <a:pt x="5173676" y="6802601"/>
                </a:cubicBezTo>
                <a:cubicBezTo>
                  <a:pt x="5166756" y="6811255"/>
                  <a:pt x="5159836" y="6821640"/>
                  <a:pt x="5153132" y="6832134"/>
                </a:cubicBezTo>
                <a:lnTo>
                  <a:pt x="5136638" y="6858000"/>
                </a:lnTo>
                <a:lnTo>
                  <a:pt x="5106051" y="6858000"/>
                </a:lnTo>
                <a:lnTo>
                  <a:pt x="5127832" y="6832026"/>
                </a:lnTo>
                <a:cubicBezTo>
                  <a:pt x="5158107" y="6799139"/>
                  <a:pt x="5187517" y="6767983"/>
                  <a:pt x="5208277" y="6740288"/>
                </a:cubicBezTo>
                <a:cubicBezTo>
                  <a:pt x="5215197" y="6740288"/>
                  <a:pt x="5215197" y="6733364"/>
                  <a:pt x="5208277" y="6733364"/>
                </a:cubicBezTo>
                <a:cubicBezTo>
                  <a:pt x="5208277" y="6733364"/>
                  <a:pt x="5201357" y="6740288"/>
                  <a:pt x="5201357" y="6740288"/>
                </a:cubicBezTo>
                <a:cubicBezTo>
                  <a:pt x="5194437" y="6754136"/>
                  <a:pt x="5187517" y="6754136"/>
                  <a:pt x="5180596" y="6754136"/>
                </a:cubicBezTo>
                <a:lnTo>
                  <a:pt x="5187389" y="6740544"/>
                </a:lnTo>
                <a:lnTo>
                  <a:pt x="5194437" y="6733364"/>
                </a:lnTo>
                <a:cubicBezTo>
                  <a:pt x="5187516" y="6740288"/>
                  <a:pt x="5187516" y="6740288"/>
                  <a:pt x="5187516" y="6740288"/>
                </a:cubicBezTo>
                <a:lnTo>
                  <a:pt x="5187389" y="6740544"/>
                </a:lnTo>
                <a:lnTo>
                  <a:pt x="5098421" y="6831161"/>
                </a:lnTo>
                <a:lnTo>
                  <a:pt x="5074751" y="6858000"/>
                </a:lnTo>
                <a:lnTo>
                  <a:pt x="4627783" y="6858000"/>
                </a:lnTo>
                <a:lnTo>
                  <a:pt x="4759894" y="6716663"/>
                </a:lnTo>
                <a:cubicBezTo>
                  <a:pt x="5450268" y="5934815"/>
                  <a:pt x="5893935" y="4941647"/>
                  <a:pt x="5986727" y="3868735"/>
                </a:cubicBezTo>
                <a:cubicBezTo>
                  <a:pt x="5995162" y="3759071"/>
                  <a:pt x="6003598" y="3657840"/>
                  <a:pt x="6003597" y="3548178"/>
                </a:cubicBezTo>
                <a:cubicBezTo>
                  <a:pt x="6003597" y="3548178"/>
                  <a:pt x="6012034" y="3548178"/>
                  <a:pt x="6012034" y="3539742"/>
                </a:cubicBezTo>
                <a:lnTo>
                  <a:pt x="6012033" y="3514433"/>
                </a:lnTo>
                <a:lnTo>
                  <a:pt x="6003597" y="3506001"/>
                </a:lnTo>
                <a:lnTo>
                  <a:pt x="6003597" y="3269799"/>
                </a:lnTo>
                <a:cubicBezTo>
                  <a:pt x="5995162" y="3084217"/>
                  <a:pt x="5978291" y="2907070"/>
                  <a:pt x="5952984" y="2721484"/>
                </a:cubicBezTo>
                <a:cubicBezTo>
                  <a:pt x="5868626" y="2122549"/>
                  <a:pt x="5683041" y="1557361"/>
                  <a:pt x="5404662" y="1051221"/>
                </a:cubicBezTo>
                <a:cubicBezTo>
                  <a:pt x="5261257" y="764409"/>
                  <a:pt x="5075668" y="486032"/>
                  <a:pt x="4873211" y="224525"/>
                </a:cubicBezTo>
                <a:cubicBezTo>
                  <a:pt x="4881646" y="232961"/>
                  <a:pt x="4881646" y="232961"/>
                  <a:pt x="4890083" y="232961"/>
                </a:cubicBezTo>
                <a:cubicBezTo>
                  <a:pt x="4873213" y="207654"/>
                  <a:pt x="4831032" y="157040"/>
                  <a:pt x="4797289" y="114861"/>
                </a:cubicBezTo>
                <a:cubicBezTo>
                  <a:pt x="4771984" y="89556"/>
                  <a:pt x="4755110" y="64247"/>
                  <a:pt x="4738239" y="55811"/>
                </a:cubicBezTo>
                <a:close/>
                <a:moveTo>
                  <a:pt x="0" y="0"/>
                </a:moveTo>
                <a:lnTo>
                  <a:pt x="4229922" y="0"/>
                </a:lnTo>
                <a:lnTo>
                  <a:pt x="4372273" y="157015"/>
                </a:lnTo>
                <a:cubicBezTo>
                  <a:pt x="4431688" y="226187"/>
                  <a:pt x="4489090" y="297230"/>
                  <a:pt x="4543809" y="370769"/>
                </a:cubicBezTo>
                <a:cubicBezTo>
                  <a:pt x="4656128" y="524172"/>
                  <a:pt x="4758013" y="681691"/>
                  <a:pt x="4849592" y="843375"/>
                </a:cubicBezTo>
                <a:lnTo>
                  <a:pt x="4914877" y="967066"/>
                </a:lnTo>
                <a:lnTo>
                  <a:pt x="4925933" y="979122"/>
                </a:lnTo>
                <a:cubicBezTo>
                  <a:pt x="4944916" y="1006408"/>
                  <a:pt x="4963897" y="1049113"/>
                  <a:pt x="4982878" y="1068093"/>
                </a:cubicBezTo>
                <a:cubicBezTo>
                  <a:pt x="4982877" y="1070904"/>
                  <a:pt x="4982877" y="1073716"/>
                  <a:pt x="4982876" y="1076527"/>
                </a:cubicBezTo>
                <a:lnTo>
                  <a:pt x="4982876" y="1084962"/>
                </a:lnTo>
                <a:lnTo>
                  <a:pt x="4991312" y="1084964"/>
                </a:lnTo>
                <a:cubicBezTo>
                  <a:pt x="5008182" y="1110271"/>
                  <a:pt x="4999747" y="1110271"/>
                  <a:pt x="5008183" y="1127139"/>
                </a:cubicBezTo>
                <a:lnTo>
                  <a:pt x="5008183" y="1135577"/>
                </a:lnTo>
                <a:lnTo>
                  <a:pt x="5016618" y="1144015"/>
                </a:lnTo>
                <a:lnTo>
                  <a:pt x="5016619" y="1135576"/>
                </a:lnTo>
                <a:cubicBezTo>
                  <a:pt x="5041926" y="1177757"/>
                  <a:pt x="5050362" y="1203064"/>
                  <a:pt x="5075670" y="1228369"/>
                </a:cubicBezTo>
                <a:lnTo>
                  <a:pt x="5067232" y="1228371"/>
                </a:lnTo>
                <a:lnTo>
                  <a:pt x="5067232" y="1236805"/>
                </a:lnTo>
                <a:cubicBezTo>
                  <a:pt x="5067235" y="1245241"/>
                  <a:pt x="5075669" y="1245241"/>
                  <a:pt x="5075669" y="1245241"/>
                </a:cubicBezTo>
                <a:lnTo>
                  <a:pt x="5084105" y="1245241"/>
                </a:lnTo>
                <a:cubicBezTo>
                  <a:pt x="5084106" y="1248053"/>
                  <a:pt x="5084106" y="1250866"/>
                  <a:pt x="5084107" y="1253677"/>
                </a:cubicBezTo>
                <a:cubicBezTo>
                  <a:pt x="5100976" y="1278984"/>
                  <a:pt x="5092540" y="1287420"/>
                  <a:pt x="5100976" y="1304291"/>
                </a:cubicBezTo>
                <a:cubicBezTo>
                  <a:pt x="5109412" y="1304291"/>
                  <a:pt x="5109411" y="1295855"/>
                  <a:pt x="5117847" y="1312726"/>
                </a:cubicBezTo>
                <a:cubicBezTo>
                  <a:pt x="5117848" y="1321162"/>
                  <a:pt x="5126283" y="1321162"/>
                  <a:pt x="5126282" y="1329598"/>
                </a:cubicBezTo>
                <a:cubicBezTo>
                  <a:pt x="5117847" y="1329598"/>
                  <a:pt x="5117847" y="1329598"/>
                  <a:pt x="5117847" y="1338033"/>
                </a:cubicBezTo>
                <a:lnTo>
                  <a:pt x="5126283" y="1346469"/>
                </a:lnTo>
                <a:cubicBezTo>
                  <a:pt x="5126283" y="1346469"/>
                  <a:pt x="5126285" y="1354905"/>
                  <a:pt x="5134719" y="1354905"/>
                </a:cubicBezTo>
                <a:cubicBezTo>
                  <a:pt x="5143154" y="1371778"/>
                  <a:pt x="5185333" y="1439263"/>
                  <a:pt x="5176898" y="1430824"/>
                </a:cubicBezTo>
                <a:cubicBezTo>
                  <a:pt x="5193769" y="1422391"/>
                  <a:pt x="5151590" y="1405518"/>
                  <a:pt x="5168461" y="1397082"/>
                </a:cubicBezTo>
                <a:cubicBezTo>
                  <a:pt x="5160025" y="1388648"/>
                  <a:pt x="5151590" y="1380211"/>
                  <a:pt x="5143155" y="1363341"/>
                </a:cubicBezTo>
                <a:lnTo>
                  <a:pt x="5143154" y="1354903"/>
                </a:lnTo>
                <a:lnTo>
                  <a:pt x="5143155" y="1346469"/>
                </a:lnTo>
                <a:cubicBezTo>
                  <a:pt x="5143155" y="1338034"/>
                  <a:pt x="5134719" y="1329598"/>
                  <a:pt x="5134719" y="1329598"/>
                </a:cubicBezTo>
                <a:cubicBezTo>
                  <a:pt x="5134719" y="1304291"/>
                  <a:pt x="5109411" y="1295855"/>
                  <a:pt x="5092539" y="1262112"/>
                </a:cubicBezTo>
                <a:cubicBezTo>
                  <a:pt x="5100976" y="1262115"/>
                  <a:pt x="5100976" y="1253677"/>
                  <a:pt x="5092540" y="1245241"/>
                </a:cubicBezTo>
                <a:lnTo>
                  <a:pt x="5092539" y="1236803"/>
                </a:lnTo>
                <a:lnTo>
                  <a:pt x="5092539" y="1219933"/>
                </a:lnTo>
                <a:cubicBezTo>
                  <a:pt x="5084107" y="1219935"/>
                  <a:pt x="5084105" y="1211496"/>
                  <a:pt x="5084107" y="1219935"/>
                </a:cubicBezTo>
                <a:lnTo>
                  <a:pt x="5075668" y="1219935"/>
                </a:lnTo>
                <a:cubicBezTo>
                  <a:pt x="5075669" y="1194627"/>
                  <a:pt x="5058796" y="1203064"/>
                  <a:pt x="5050362" y="1186189"/>
                </a:cubicBezTo>
                <a:cubicBezTo>
                  <a:pt x="5041926" y="1160885"/>
                  <a:pt x="5033490" y="1144012"/>
                  <a:pt x="5025055" y="1135578"/>
                </a:cubicBezTo>
                <a:lnTo>
                  <a:pt x="5025054" y="1127141"/>
                </a:lnTo>
                <a:lnTo>
                  <a:pt x="5025055" y="1118707"/>
                </a:lnTo>
                <a:cubicBezTo>
                  <a:pt x="5016619" y="1110270"/>
                  <a:pt x="5012403" y="1106052"/>
                  <a:pt x="5009238" y="1101833"/>
                </a:cubicBezTo>
                <a:lnTo>
                  <a:pt x="5004170" y="1092826"/>
                </a:lnTo>
                <a:lnTo>
                  <a:pt x="5008183" y="1093400"/>
                </a:lnTo>
                <a:lnTo>
                  <a:pt x="5008182" y="1084964"/>
                </a:lnTo>
                <a:lnTo>
                  <a:pt x="4999746" y="1076527"/>
                </a:lnTo>
                <a:lnTo>
                  <a:pt x="4991312" y="1068091"/>
                </a:lnTo>
                <a:cubicBezTo>
                  <a:pt x="4991314" y="1059657"/>
                  <a:pt x="4991314" y="1059657"/>
                  <a:pt x="4982876" y="1042786"/>
                </a:cubicBezTo>
                <a:cubicBezTo>
                  <a:pt x="4982876" y="1051221"/>
                  <a:pt x="4974440" y="1042787"/>
                  <a:pt x="4966004" y="1025912"/>
                </a:cubicBezTo>
                <a:cubicBezTo>
                  <a:pt x="4974440" y="1025914"/>
                  <a:pt x="4974440" y="1034350"/>
                  <a:pt x="4982876" y="1034349"/>
                </a:cubicBezTo>
                <a:cubicBezTo>
                  <a:pt x="4966005" y="1009043"/>
                  <a:pt x="4966004" y="1025912"/>
                  <a:pt x="4957571" y="1009043"/>
                </a:cubicBezTo>
                <a:cubicBezTo>
                  <a:pt x="4949132" y="983737"/>
                  <a:pt x="4957569" y="1000607"/>
                  <a:pt x="4932262" y="966864"/>
                </a:cubicBezTo>
                <a:cubicBezTo>
                  <a:pt x="4940697" y="958427"/>
                  <a:pt x="4949132" y="966864"/>
                  <a:pt x="4957569" y="966864"/>
                </a:cubicBezTo>
                <a:lnTo>
                  <a:pt x="4923825" y="933123"/>
                </a:lnTo>
                <a:lnTo>
                  <a:pt x="4932261" y="933122"/>
                </a:lnTo>
                <a:lnTo>
                  <a:pt x="4932262" y="924686"/>
                </a:lnTo>
                <a:cubicBezTo>
                  <a:pt x="4932262" y="924686"/>
                  <a:pt x="4923828" y="924686"/>
                  <a:pt x="4923825" y="916250"/>
                </a:cubicBezTo>
                <a:cubicBezTo>
                  <a:pt x="4915392" y="907814"/>
                  <a:pt x="4906952" y="890943"/>
                  <a:pt x="4898518" y="890943"/>
                </a:cubicBezTo>
                <a:cubicBezTo>
                  <a:pt x="4898518" y="890943"/>
                  <a:pt x="4890085" y="882507"/>
                  <a:pt x="4890083" y="874073"/>
                </a:cubicBezTo>
                <a:lnTo>
                  <a:pt x="4881646" y="865638"/>
                </a:lnTo>
                <a:lnTo>
                  <a:pt x="4881647" y="874073"/>
                </a:lnTo>
                <a:lnTo>
                  <a:pt x="4881647" y="882507"/>
                </a:lnTo>
                <a:cubicBezTo>
                  <a:pt x="4856340" y="857200"/>
                  <a:pt x="4847904" y="831895"/>
                  <a:pt x="4839470" y="815023"/>
                </a:cubicBezTo>
                <a:cubicBezTo>
                  <a:pt x="4847904" y="815024"/>
                  <a:pt x="4856341" y="823461"/>
                  <a:pt x="4864776" y="823459"/>
                </a:cubicBezTo>
                <a:cubicBezTo>
                  <a:pt x="4839469" y="781279"/>
                  <a:pt x="4814160" y="739104"/>
                  <a:pt x="4814160" y="772843"/>
                </a:cubicBezTo>
                <a:cubicBezTo>
                  <a:pt x="4797289" y="730666"/>
                  <a:pt x="4797289" y="730666"/>
                  <a:pt x="4771982" y="705360"/>
                </a:cubicBezTo>
                <a:cubicBezTo>
                  <a:pt x="4771982" y="705360"/>
                  <a:pt x="4780421" y="705359"/>
                  <a:pt x="4780419" y="713795"/>
                </a:cubicBezTo>
                <a:lnTo>
                  <a:pt x="4788853" y="713795"/>
                </a:lnTo>
                <a:cubicBezTo>
                  <a:pt x="4797291" y="722229"/>
                  <a:pt x="4797292" y="713795"/>
                  <a:pt x="4797292" y="713795"/>
                </a:cubicBezTo>
                <a:cubicBezTo>
                  <a:pt x="4797289" y="705360"/>
                  <a:pt x="4797289" y="705360"/>
                  <a:pt x="4788854" y="696923"/>
                </a:cubicBezTo>
                <a:lnTo>
                  <a:pt x="4797290" y="696923"/>
                </a:lnTo>
                <a:lnTo>
                  <a:pt x="4805728" y="705359"/>
                </a:lnTo>
                <a:cubicBezTo>
                  <a:pt x="4805727" y="708171"/>
                  <a:pt x="4805727" y="710983"/>
                  <a:pt x="4805726" y="713795"/>
                </a:cubicBezTo>
                <a:lnTo>
                  <a:pt x="4814160" y="722229"/>
                </a:lnTo>
                <a:lnTo>
                  <a:pt x="4822596" y="730666"/>
                </a:lnTo>
                <a:cubicBezTo>
                  <a:pt x="4881647" y="823459"/>
                  <a:pt x="4932262" y="907814"/>
                  <a:pt x="4991311" y="1000607"/>
                </a:cubicBezTo>
                <a:lnTo>
                  <a:pt x="4991312" y="1009043"/>
                </a:lnTo>
                <a:lnTo>
                  <a:pt x="4999746" y="1017476"/>
                </a:lnTo>
                <a:cubicBezTo>
                  <a:pt x="5025057" y="1042786"/>
                  <a:pt x="5016619" y="1042785"/>
                  <a:pt x="5033490" y="1068093"/>
                </a:cubicBezTo>
                <a:cubicBezTo>
                  <a:pt x="5033490" y="1076527"/>
                  <a:pt x="5033489" y="1084964"/>
                  <a:pt x="5041925" y="1093401"/>
                </a:cubicBezTo>
                <a:lnTo>
                  <a:pt x="5050362" y="1101835"/>
                </a:lnTo>
                <a:cubicBezTo>
                  <a:pt x="5067233" y="1127141"/>
                  <a:pt x="5075669" y="1152450"/>
                  <a:pt x="5092540" y="1160885"/>
                </a:cubicBezTo>
                <a:lnTo>
                  <a:pt x="5100975" y="1169321"/>
                </a:lnTo>
                <a:lnTo>
                  <a:pt x="5100976" y="1194627"/>
                </a:lnTo>
                <a:cubicBezTo>
                  <a:pt x="5109412" y="1194627"/>
                  <a:pt x="5126283" y="1236805"/>
                  <a:pt x="5143155" y="1253676"/>
                </a:cubicBezTo>
                <a:lnTo>
                  <a:pt x="5151590" y="1262112"/>
                </a:lnTo>
                <a:lnTo>
                  <a:pt x="5151590" y="1270548"/>
                </a:lnTo>
                <a:cubicBezTo>
                  <a:pt x="5185332" y="1346469"/>
                  <a:pt x="5219076" y="1430825"/>
                  <a:pt x="5261254" y="1506748"/>
                </a:cubicBezTo>
                <a:cubicBezTo>
                  <a:pt x="5261255" y="1515180"/>
                  <a:pt x="5269690" y="1523617"/>
                  <a:pt x="5278126" y="1532055"/>
                </a:cubicBezTo>
                <a:cubicBezTo>
                  <a:pt x="5278126" y="1540489"/>
                  <a:pt x="5278125" y="1548926"/>
                  <a:pt x="5278128" y="1557362"/>
                </a:cubicBezTo>
                <a:cubicBezTo>
                  <a:pt x="5278125" y="1548926"/>
                  <a:pt x="5286562" y="1557361"/>
                  <a:pt x="5294998" y="1557362"/>
                </a:cubicBezTo>
                <a:cubicBezTo>
                  <a:pt x="5294997" y="1565794"/>
                  <a:pt x="5303433" y="1574233"/>
                  <a:pt x="5303433" y="1574233"/>
                </a:cubicBezTo>
                <a:cubicBezTo>
                  <a:pt x="5320305" y="1616412"/>
                  <a:pt x="5328741" y="1658590"/>
                  <a:pt x="5345614" y="1692332"/>
                </a:cubicBezTo>
                <a:cubicBezTo>
                  <a:pt x="5345613" y="1695144"/>
                  <a:pt x="5345613" y="1697956"/>
                  <a:pt x="5345612" y="1700767"/>
                </a:cubicBezTo>
                <a:lnTo>
                  <a:pt x="5345612" y="1717637"/>
                </a:lnTo>
                <a:lnTo>
                  <a:pt x="5354048" y="1717639"/>
                </a:lnTo>
                <a:cubicBezTo>
                  <a:pt x="5379355" y="1768251"/>
                  <a:pt x="5404662" y="1810432"/>
                  <a:pt x="5413098" y="1844173"/>
                </a:cubicBezTo>
                <a:cubicBezTo>
                  <a:pt x="5438404" y="1869479"/>
                  <a:pt x="5455275" y="1945401"/>
                  <a:pt x="5480584" y="2012887"/>
                </a:cubicBezTo>
                <a:cubicBezTo>
                  <a:pt x="5497455" y="2029761"/>
                  <a:pt x="5505890" y="2088808"/>
                  <a:pt x="5514328" y="2105680"/>
                </a:cubicBezTo>
                <a:lnTo>
                  <a:pt x="5514328" y="2114117"/>
                </a:lnTo>
                <a:lnTo>
                  <a:pt x="5514327" y="2122551"/>
                </a:lnTo>
                <a:lnTo>
                  <a:pt x="5514328" y="2130987"/>
                </a:lnTo>
                <a:cubicBezTo>
                  <a:pt x="5522762" y="2139423"/>
                  <a:pt x="5522762" y="2139423"/>
                  <a:pt x="5522762" y="2130987"/>
                </a:cubicBezTo>
                <a:cubicBezTo>
                  <a:pt x="5531197" y="2156294"/>
                  <a:pt x="5531198" y="2139423"/>
                  <a:pt x="5539633" y="2139424"/>
                </a:cubicBezTo>
                <a:cubicBezTo>
                  <a:pt x="5531196" y="2164730"/>
                  <a:pt x="5556505" y="2164730"/>
                  <a:pt x="5556503" y="2198472"/>
                </a:cubicBezTo>
                <a:cubicBezTo>
                  <a:pt x="5564941" y="2190038"/>
                  <a:pt x="5564939" y="2215344"/>
                  <a:pt x="5573376" y="2215344"/>
                </a:cubicBezTo>
                <a:cubicBezTo>
                  <a:pt x="5556504" y="2181601"/>
                  <a:pt x="5548068" y="2122551"/>
                  <a:pt x="5531197" y="2114117"/>
                </a:cubicBezTo>
                <a:lnTo>
                  <a:pt x="5531198" y="2097245"/>
                </a:lnTo>
                <a:lnTo>
                  <a:pt x="5522762" y="2088808"/>
                </a:lnTo>
                <a:cubicBezTo>
                  <a:pt x="5522762" y="2038194"/>
                  <a:pt x="5497455" y="1996017"/>
                  <a:pt x="5480583" y="1953837"/>
                </a:cubicBezTo>
                <a:cubicBezTo>
                  <a:pt x="5438405" y="1844173"/>
                  <a:pt x="5404661" y="1734510"/>
                  <a:pt x="5362484" y="1641717"/>
                </a:cubicBezTo>
                <a:cubicBezTo>
                  <a:pt x="5328740" y="1565794"/>
                  <a:pt x="5294998" y="1447698"/>
                  <a:pt x="5235948" y="1346470"/>
                </a:cubicBezTo>
                <a:cubicBezTo>
                  <a:pt x="5227512" y="1329599"/>
                  <a:pt x="5210641" y="1321163"/>
                  <a:pt x="5210643" y="1304291"/>
                </a:cubicBezTo>
                <a:cubicBezTo>
                  <a:pt x="5168462" y="1228369"/>
                  <a:pt x="5143155" y="1152450"/>
                  <a:pt x="5109412" y="1093400"/>
                </a:cubicBezTo>
                <a:cubicBezTo>
                  <a:pt x="5075669" y="1051221"/>
                  <a:pt x="5092540" y="1076527"/>
                  <a:pt x="5067234" y="1025914"/>
                </a:cubicBezTo>
                <a:cubicBezTo>
                  <a:pt x="5041926" y="966866"/>
                  <a:pt x="5008183" y="916250"/>
                  <a:pt x="4974440" y="882507"/>
                </a:cubicBezTo>
                <a:cubicBezTo>
                  <a:pt x="4940696" y="806586"/>
                  <a:pt x="4856339" y="705359"/>
                  <a:pt x="4814162" y="637873"/>
                </a:cubicBezTo>
                <a:cubicBezTo>
                  <a:pt x="4797289" y="612566"/>
                  <a:pt x="4788854" y="621003"/>
                  <a:pt x="4771983" y="595695"/>
                </a:cubicBezTo>
                <a:cubicBezTo>
                  <a:pt x="4788854" y="587259"/>
                  <a:pt x="4755109" y="545082"/>
                  <a:pt x="4729804" y="519774"/>
                </a:cubicBezTo>
                <a:cubicBezTo>
                  <a:pt x="4729804" y="519774"/>
                  <a:pt x="4721369" y="519774"/>
                  <a:pt x="4712933" y="511338"/>
                </a:cubicBezTo>
                <a:cubicBezTo>
                  <a:pt x="4687626" y="486033"/>
                  <a:pt x="4670753" y="426982"/>
                  <a:pt x="4628576" y="393238"/>
                </a:cubicBezTo>
                <a:cubicBezTo>
                  <a:pt x="4620140" y="384804"/>
                  <a:pt x="4611704" y="393238"/>
                  <a:pt x="4594833" y="376368"/>
                </a:cubicBezTo>
                <a:cubicBezTo>
                  <a:pt x="4594833" y="376368"/>
                  <a:pt x="4594833" y="351062"/>
                  <a:pt x="4577960" y="342623"/>
                </a:cubicBezTo>
                <a:cubicBezTo>
                  <a:pt x="4510475" y="249831"/>
                  <a:pt x="4400810" y="148604"/>
                  <a:pt x="4324890" y="72683"/>
                </a:cubicBezTo>
                <a:cubicBezTo>
                  <a:pt x="4308018" y="55812"/>
                  <a:pt x="4291147" y="36832"/>
                  <a:pt x="4273221" y="16797"/>
                </a:cubicBezTo>
                <a:lnTo>
                  <a:pt x="4257562" y="0"/>
                </a:lnTo>
                <a:lnTo>
                  <a:pt x="4303981" y="0"/>
                </a:lnTo>
                <a:lnTo>
                  <a:pt x="4319485" y="14161"/>
                </a:lnTo>
                <a:cubicBezTo>
                  <a:pt x="4325944" y="20488"/>
                  <a:pt x="4333325" y="28396"/>
                  <a:pt x="4341761" y="38940"/>
                </a:cubicBezTo>
                <a:lnTo>
                  <a:pt x="4333323" y="38940"/>
                </a:lnTo>
                <a:lnTo>
                  <a:pt x="4341761" y="47377"/>
                </a:lnTo>
                <a:cubicBezTo>
                  <a:pt x="4341762" y="64247"/>
                  <a:pt x="4324890" y="38940"/>
                  <a:pt x="4316454" y="38940"/>
                </a:cubicBezTo>
                <a:cubicBezTo>
                  <a:pt x="4333323" y="64247"/>
                  <a:pt x="4341762" y="64247"/>
                  <a:pt x="4358630" y="64247"/>
                </a:cubicBezTo>
                <a:cubicBezTo>
                  <a:pt x="4358633" y="72683"/>
                  <a:pt x="4358633" y="72683"/>
                  <a:pt x="4367067" y="81121"/>
                </a:cubicBezTo>
                <a:cubicBezTo>
                  <a:pt x="4367069" y="89554"/>
                  <a:pt x="4375504" y="89556"/>
                  <a:pt x="4375504" y="89556"/>
                </a:cubicBezTo>
                <a:lnTo>
                  <a:pt x="4383940" y="81120"/>
                </a:lnTo>
                <a:cubicBezTo>
                  <a:pt x="4392373" y="114861"/>
                  <a:pt x="4409246" y="89554"/>
                  <a:pt x="4434553" y="131733"/>
                </a:cubicBezTo>
                <a:lnTo>
                  <a:pt x="4442990" y="140168"/>
                </a:lnTo>
                <a:lnTo>
                  <a:pt x="4451426" y="140168"/>
                </a:lnTo>
                <a:cubicBezTo>
                  <a:pt x="4510474" y="207654"/>
                  <a:pt x="4561090" y="258268"/>
                  <a:pt x="4611704" y="300447"/>
                </a:cubicBezTo>
                <a:cubicBezTo>
                  <a:pt x="4603266" y="300447"/>
                  <a:pt x="4603267" y="334190"/>
                  <a:pt x="4620140" y="325755"/>
                </a:cubicBezTo>
                <a:cubicBezTo>
                  <a:pt x="4611704" y="308881"/>
                  <a:pt x="4628575" y="317318"/>
                  <a:pt x="4637011" y="334188"/>
                </a:cubicBezTo>
                <a:cubicBezTo>
                  <a:pt x="4662316" y="367932"/>
                  <a:pt x="4712933" y="418545"/>
                  <a:pt x="4755110" y="477595"/>
                </a:cubicBezTo>
                <a:cubicBezTo>
                  <a:pt x="4797290" y="528209"/>
                  <a:pt x="4839469" y="587259"/>
                  <a:pt x="4873211" y="629438"/>
                </a:cubicBezTo>
                <a:cubicBezTo>
                  <a:pt x="4864775" y="621002"/>
                  <a:pt x="4873211" y="654745"/>
                  <a:pt x="4881646" y="654745"/>
                </a:cubicBezTo>
                <a:cubicBezTo>
                  <a:pt x="4873211" y="637873"/>
                  <a:pt x="4881647" y="637873"/>
                  <a:pt x="4890082" y="646309"/>
                </a:cubicBezTo>
                <a:cubicBezTo>
                  <a:pt x="4890083" y="663180"/>
                  <a:pt x="4923827" y="705359"/>
                  <a:pt x="4949133" y="739102"/>
                </a:cubicBezTo>
                <a:cubicBezTo>
                  <a:pt x="4974440" y="772843"/>
                  <a:pt x="4999747" y="798150"/>
                  <a:pt x="4991312" y="798150"/>
                </a:cubicBezTo>
                <a:cubicBezTo>
                  <a:pt x="5025055" y="831895"/>
                  <a:pt x="5041926" y="865638"/>
                  <a:pt x="5058797" y="899380"/>
                </a:cubicBezTo>
                <a:cubicBezTo>
                  <a:pt x="5084104" y="941557"/>
                  <a:pt x="5100976" y="983736"/>
                  <a:pt x="5143155" y="1034350"/>
                </a:cubicBezTo>
                <a:lnTo>
                  <a:pt x="5143154" y="1051222"/>
                </a:lnTo>
                <a:cubicBezTo>
                  <a:pt x="5176898" y="1059657"/>
                  <a:pt x="5202205" y="1169322"/>
                  <a:pt x="5227512" y="1203064"/>
                </a:cubicBezTo>
                <a:cubicBezTo>
                  <a:pt x="5235949" y="1211497"/>
                  <a:pt x="5235950" y="1203065"/>
                  <a:pt x="5244383" y="1219935"/>
                </a:cubicBezTo>
                <a:cubicBezTo>
                  <a:pt x="5261254" y="1245241"/>
                  <a:pt x="5261256" y="1270548"/>
                  <a:pt x="5278126" y="1295855"/>
                </a:cubicBezTo>
                <a:cubicBezTo>
                  <a:pt x="5286561" y="1312728"/>
                  <a:pt x="5295000" y="1321162"/>
                  <a:pt x="5311869" y="1338033"/>
                </a:cubicBezTo>
                <a:cubicBezTo>
                  <a:pt x="5337176" y="1388648"/>
                  <a:pt x="5354048" y="1464569"/>
                  <a:pt x="5379354" y="1523620"/>
                </a:cubicBezTo>
                <a:cubicBezTo>
                  <a:pt x="5413098" y="1591105"/>
                  <a:pt x="5446840" y="1692332"/>
                  <a:pt x="5480584" y="1768253"/>
                </a:cubicBezTo>
                <a:cubicBezTo>
                  <a:pt x="5489019" y="1793560"/>
                  <a:pt x="5505891" y="1818865"/>
                  <a:pt x="5514328" y="1835738"/>
                </a:cubicBezTo>
                <a:lnTo>
                  <a:pt x="5505890" y="1827301"/>
                </a:lnTo>
                <a:cubicBezTo>
                  <a:pt x="5514327" y="1861046"/>
                  <a:pt x="5531197" y="1894789"/>
                  <a:pt x="5539634" y="1920094"/>
                </a:cubicBezTo>
                <a:lnTo>
                  <a:pt x="5539634" y="1945401"/>
                </a:lnTo>
                <a:cubicBezTo>
                  <a:pt x="5564941" y="2029760"/>
                  <a:pt x="5598683" y="2139423"/>
                  <a:pt x="5623989" y="2215343"/>
                </a:cubicBezTo>
                <a:lnTo>
                  <a:pt x="5615554" y="2215342"/>
                </a:lnTo>
                <a:lnTo>
                  <a:pt x="5615555" y="2223779"/>
                </a:lnTo>
                <a:lnTo>
                  <a:pt x="5623988" y="2232216"/>
                </a:lnTo>
                <a:cubicBezTo>
                  <a:pt x="5632426" y="2257524"/>
                  <a:pt x="5640861" y="2350315"/>
                  <a:pt x="5649298" y="2325008"/>
                </a:cubicBezTo>
                <a:lnTo>
                  <a:pt x="5649298" y="2333444"/>
                </a:lnTo>
                <a:lnTo>
                  <a:pt x="5649298" y="2341878"/>
                </a:lnTo>
                <a:lnTo>
                  <a:pt x="5657733" y="2341879"/>
                </a:lnTo>
                <a:lnTo>
                  <a:pt x="5657733" y="2333443"/>
                </a:lnTo>
                <a:cubicBezTo>
                  <a:pt x="5674605" y="2325008"/>
                  <a:pt x="5666171" y="2358751"/>
                  <a:pt x="5666169" y="2367185"/>
                </a:cubicBezTo>
                <a:cubicBezTo>
                  <a:pt x="5674605" y="2350315"/>
                  <a:pt x="5691476" y="2400928"/>
                  <a:pt x="5683040" y="2367183"/>
                </a:cubicBezTo>
                <a:cubicBezTo>
                  <a:pt x="5674605" y="2367186"/>
                  <a:pt x="5674605" y="2341878"/>
                  <a:pt x="5674605" y="2341878"/>
                </a:cubicBezTo>
                <a:cubicBezTo>
                  <a:pt x="5683041" y="2358751"/>
                  <a:pt x="5683041" y="2350315"/>
                  <a:pt x="5683040" y="2341879"/>
                </a:cubicBezTo>
                <a:cubicBezTo>
                  <a:pt x="5666171" y="2333443"/>
                  <a:pt x="5666171" y="2299699"/>
                  <a:pt x="5649298" y="2274394"/>
                </a:cubicBezTo>
                <a:lnTo>
                  <a:pt x="5649298" y="2257524"/>
                </a:lnTo>
                <a:lnTo>
                  <a:pt x="5649298" y="2249087"/>
                </a:lnTo>
                <a:lnTo>
                  <a:pt x="5649297" y="2240649"/>
                </a:lnTo>
                <a:lnTo>
                  <a:pt x="5640860" y="2240651"/>
                </a:lnTo>
                <a:cubicBezTo>
                  <a:pt x="5640862" y="2232213"/>
                  <a:pt x="5640862" y="2232213"/>
                  <a:pt x="5640862" y="2223779"/>
                </a:cubicBezTo>
                <a:cubicBezTo>
                  <a:pt x="5649297" y="2215342"/>
                  <a:pt x="5649296" y="2232217"/>
                  <a:pt x="5657734" y="2232217"/>
                </a:cubicBezTo>
                <a:cubicBezTo>
                  <a:pt x="5657734" y="2215345"/>
                  <a:pt x="5649297" y="2215342"/>
                  <a:pt x="5649298" y="2206908"/>
                </a:cubicBezTo>
                <a:lnTo>
                  <a:pt x="5649298" y="2198470"/>
                </a:lnTo>
                <a:lnTo>
                  <a:pt x="5649297" y="2190035"/>
                </a:lnTo>
                <a:lnTo>
                  <a:pt x="5649298" y="2181601"/>
                </a:lnTo>
                <a:lnTo>
                  <a:pt x="5640859" y="2147859"/>
                </a:lnTo>
                <a:lnTo>
                  <a:pt x="5632426" y="2139423"/>
                </a:lnTo>
                <a:cubicBezTo>
                  <a:pt x="5615553" y="2088809"/>
                  <a:pt x="5615555" y="2105681"/>
                  <a:pt x="5607121" y="2055067"/>
                </a:cubicBezTo>
                <a:cubicBezTo>
                  <a:pt x="5607121" y="2046628"/>
                  <a:pt x="5607121" y="2046628"/>
                  <a:pt x="5607118" y="2038194"/>
                </a:cubicBezTo>
                <a:cubicBezTo>
                  <a:pt x="5598683" y="2029760"/>
                  <a:pt x="5598683" y="2029760"/>
                  <a:pt x="5598684" y="2038192"/>
                </a:cubicBezTo>
                <a:cubicBezTo>
                  <a:pt x="5598684" y="2012887"/>
                  <a:pt x="5590248" y="1970710"/>
                  <a:pt x="5573377" y="1962273"/>
                </a:cubicBezTo>
                <a:cubicBezTo>
                  <a:pt x="5581812" y="1979144"/>
                  <a:pt x="5573375" y="1979146"/>
                  <a:pt x="5564941" y="1962273"/>
                </a:cubicBezTo>
                <a:lnTo>
                  <a:pt x="5564941" y="1953837"/>
                </a:lnTo>
                <a:lnTo>
                  <a:pt x="5573376" y="1953838"/>
                </a:lnTo>
                <a:cubicBezTo>
                  <a:pt x="5573375" y="1951025"/>
                  <a:pt x="5573377" y="1948213"/>
                  <a:pt x="5573377" y="1945401"/>
                </a:cubicBezTo>
                <a:lnTo>
                  <a:pt x="5564941" y="1936967"/>
                </a:lnTo>
                <a:cubicBezTo>
                  <a:pt x="5564941" y="1886353"/>
                  <a:pt x="5505889" y="1759817"/>
                  <a:pt x="5489019" y="1700769"/>
                </a:cubicBezTo>
                <a:cubicBezTo>
                  <a:pt x="5480583" y="1667026"/>
                  <a:pt x="5489018" y="1658589"/>
                  <a:pt x="5472148" y="1633282"/>
                </a:cubicBezTo>
                <a:cubicBezTo>
                  <a:pt x="5472148" y="1616412"/>
                  <a:pt x="5455276" y="1607977"/>
                  <a:pt x="5446841" y="1591103"/>
                </a:cubicBezTo>
                <a:cubicBezTo>
                  <a:pt x="5438404" y="1557360"/>
                  <a:pt x="5438404" y="1532053"/>
                  <a:pt x="5413098" y="1523619"/>
                </a:cubicBezTo>
                <a:cubicBezTo>
                  <a:pt x="5362483" y="1363341"/>
                  <a:pt x="5269690" y="1186189"/>
                  <a:pt x="5176900" y="1034350"/>
                </a:cubicBezTo>
                <a:cubicBezTo>
                  <a:pt x="5185335" y="1025912"/>
                  <a:pt x="5185335" y="1025912"/>
                  <a:pt x="5185333" y="1017477"/>
                </a:cubicBezTo>
                <a:cubicBezTo>
                  <a:pt x="5185334" y="1020289"/>
                  <a:pt x="5185334" y="1023100"/>
                  <a:pt x="5185335" y="1025912"/>
                </a:cubicBezTo>
                <a:lnTo>
                  <a:pt x="5193769" y="1025914"/>
                </a:lnTo>
                <a:cubicBezTo>
                  <a:pt x="5193769" y="1025914"/>
                  <a:pt x="5193768" y="1017477"/>
                  <a:pt x="5185332" y="1009044"/>
                </a:cubicBezTo>
                <a:lnTo>
                  <a:pt x="5185332" y="983737"/>
                </a:lnTo>
                <a:cubicBezTo>
                  <a:pt x="5176898" y="992171"/>
                  <a:pt x="5168462" y="983736"/>
                  <a:pt x="5151590" y="958427"/>
                </a:cubicBezTo>
                <a:lnTo>
                  <a:pt x="5151589" y="949995"/>
                </a:lnTo>
                <a:cubicBezTo>
                  <a:pt x="5151589" y="949995"/>
                  <a:pt x="5143156" y="949995"/>
                  <a:pt x="5143155" y="941557"/>
                </a:cubicBezTo>
                <a:lnTo>
                  <a:pt x="5143155" y="933122"/>
                </a:lnTo>
                <a:lnTo>
                  <a:pt x="5134718" y="933123"/>
                </a:lnTo>
                <a:cubicBezTo>
                  <a:pt x="5134719" y="924686"/>
                  <a:pt x="5134719" y="924686"/>
                  <a:pt x="5126283" y="916250"/>
                </a:cubicBezTo>
                <a:cubicBezTo>
                  <a:pt x="5134721" y="899379"/>
                  <a:pt x="5100976" y="874073"/>
                  <a:pt x="5109414" y="874074"/>
                </a:cubicBezTo>
                <a:lnTo>
                  <a:pt x="5117847" y="874073"/>
                </a:lnTo>
                <a:lnTo>
                  <a:pt x="5126285" y="882507"/>
                </a:lnTo>
                <a:cubicBezTo>
                  <a:pt x="5126283" y="874073"/>
                  <a:pt x="5117847" y="874073"/>
                  <a:pt x="5117848" y="865636"/>
                </a:cubicBezTo>
                <a:lnTo>
                  <a:pt x="5109412" y="857200"/>
                </a:lnTo>
                <a:cubicBezTo>
                  <a:pt x="5100976" y="840329"/>
                  <a:pt x="5092540" y="823459"/>
                  <a:pt x="5084104" y="823460"/>
                </a:cubicBezTo>
                <a:lnTo>
                  <a:pt x="5084105" y="815023"/>
                </a:lnTo>
                <a:cubicBezTo>
                  <a:pt x="5084105" y="815023"/>
                  <a:pt x="5084105" y="806586"/>
                  <a:pt x="5075670" y="798150"/>
                </a:cubicBezTo>
                <a:lnTo>
                  <a:pt x="5067233" y="798150"/>
                </a:lnTo>
                <a:lnTo>
                  <a:pt x="5067232" y="806587"/>
                </a:lnTo>
                <a:cubicBezTo>
                  <a:pt x="5067233" y="798150"/>
                  <a:pt x="5067233" y="789717"/>
                  <a:pt x="5058798" y="781279"/>
                </a:cubicBezTo>
                <a:cubicBezTo>
                  <a:pt x="5058797" y="789717"/>
                  <a:pt x="5050364" y="789716"/>
                  <a:pt x="5041925" y="781279"/>
                </a:cubicBezTo>
                <a:cubicBezTo>
                  <a:pt x="5050361" y="781278"/>
                  <a:pt x="5041928" y="772846"/>
                  <a:pt x="5041926" y="764409"/>
                </a:cubicBezTo>
                <a:lnTo>
                  <a:pt x="5033489" y="755973"/>
                </a:lnTo>
                <a:lnTo>
                  <a:pt x="5033489" y="747536"/>
                </a:lnTo>
                <a:lnTo>
                  <a:pt x="5025055" y="747536"/>
                </a:lnTo>
                <a:lnTo>
                  <a:pt x="5025055" y="755973"/>
                </a:lnTo>
                <a:cubicBezTo>
                  <a:pt x="4999747" y="713795"/>
                  <a:pt x="4974442" y="671616"/>
                  <a:pt x="4957570" y="663182"/>
                </a:cubicBezTo>
                <a:cubicBezTo>
                  <a:pt x="4949133" y="654745"/>
                  <a:pt x="4949133" y="654745"/>
                  <a:pt x="4949133" y="646309"/>
                </a:cubicBezTo>
                <a:cubicBezTo>
                  <a:pt x="4940697" y="637873"/>
                  <a:pt x="4940697" y="637873"/>
                  <a:pt x="4932264" y="637873"/>
                </a:cubicBezTo>
                <a:cubicBezTo>
                  <a:pt x="4932263" y="640081"/>
                  <a:pt x="4932263" y="642288"/>
                  <a:pt x="4932262" y="644497"/>
                </a:cubicBezTo>
                <a:lnTo>
                  <a:pt x="4910645" y="618234"/>
                </a:lnTo>
                <a:cubicBezTo>
                  <a:pt x="4886921" y="587787"/>
                  <a:pt x="4877430" y="570388"/>
                  <a:pt x="4839468" y="519774"/>
                </a:cubicBezTo>
                <a:cubicBezTo>
                  <a:pt x="4814159" y="502903"/>
                  <a:pt x="4805728" y="494466"/>
                  <a:pt x="4797289" y="494466"/>
                </a:cubicBezTo>
                <a:lnTo>
                  <a:pt x="4797289" y="469162"/>
                </a:lnTo>
                <a:cubicBezTo>
                  <a:pt x="4780419" y="469159"/>
                  <a:pt x="4780419" y="443852"/>
                  <a:pt x="4755109" y="418545"/>
                </a:cubicBezTo>
                <a:cubicBezTo>
                  <a:pt x="4729804" y="393238"/>
                  <a:pt x="4746678" y="435418"/>
                  <a:pt x="4721368" y="401675"/>
                </a:cubicBezTo>
                <a:cubicBezTo>
                  <a:pt x="4746676" y="418545"/>
                  <a:pt x="4721369" y="384804"/>
                  <a:pt x="4696060" y="359495"/>
                </a:cubicBezTo>
                <a:lnTo>
                  <a:pt x="4704496" y="359495"/>
                </a:lnTo>
                <a:cubicBezTo>
                  <a:pt x="4712932" y="367932"/>
                  <a:pt x="4721370" y="376368"/>
                  <a:pt x="4721369" y="367932"/>
                </a:cubicBezTo>
                <a:cubicBezTo>
                  <a:pt x="4721369" y="367932"/>
                  <a:pt x="4721369" y="359495"/>
                  <a:pt x="4712933" y="351061"/>
                </a:cubicBezTo>
                <a:lnTo>
                  <a:pt x="4704497" y="342625"/>
                </a:lnTo>
                <a:cubicBezTo>
                  <a:pt x="4712932" y="342625"/>
                  <a:pt x="4721369" y="367932"/>
                  <a:pt x="4729804" y="359495"/>
                </a:cubicBezTo>
                <a:cubicBezTo>
                  <a:pt x="4712932" y="342625"/>
                  <a:pt x="4704497" y="325754"/>
                  <a:pt x="4696060" y="325754"/>
                </a:cubicBezTo>
                <a:cubicBezTo>
                  <a:pt x="4687627" y="325755"/>
                  <a:pt x="4687627" y="325755"/>
                  <a:pt x="4687626" y="317318"/>
                </a:cubicBezTo>
                <a:cubicBezTo>
                  <a:pt x="4679192" y="308881"/>
                  <a:pt x="4670753" y="300448"/>
                  <a:pt x="4662317" y="300447"/>
                </a:cubicBezTo>
                <a:cubicBezTo>
                  <a:pt x="4662317" y="300447"/>
                  <a:pt x="4662317" y="308882"/>
                  <a:pt x="4670754" y="317320"/>
                </a:cubicBezTo>
                <a:lnTo>
                  <a:pt x="4670753" y="325755"/>
                </a:lnTo>
                <a:cubicBezTo>
                  <a:pt x="4653882" y="317319"/>
                  <a:pt x="4653882" y="334188"/>
                  <a:pt x="4645447" y="300448"/>
                </a:cubicBezTo>
                <a:cubicBezTo>
                  <a:pt x="4637010" y="308882"/>
                  <a:pt x="4653883" y="325754"/>
                  <a:pt x="4653882" y="334188"/>
                </a:cubicBezTo>
                <a:cubicBezTo>
                  <a:pt x="4628576" y="300447"/>
                  <a:pt x="4637009" y="292011"/>
                  <a:pt x="4620140" y="275141"/>
                </a:cubicBezTo>
                <a:cubicBezTo>
                  <a:pt x="4628578" y="275140"/>
                  <a:pt x="4628578" y="283575"/>
                  <a:pt x="4628578" y="283575"/>
                </a:cubicBezTo>
                <a:cubicBezTo>
                  <a:pt x="4637009" y="292011"/>
                  <a:pt x="4637009" y="292011"/>
                  <a:pt x="4645446" y="283575"/>
                </a:cubicBezTo>
                <a:lnTo>
                  <a:pt x="4628576" y="266706"/>
                </a:lnTo>
                <a:cubicBezTo>
                  <a:pt x="4645447" y="275142"/>
                  <a:pt x="4645447" y="266704"/>
                  <a:pt x="4628576" y="258268"/>
                </a:cubicBezTo>
                <a:cubicBezTo>
                  <a:pt x="4628577" y="255456"/>
                  <a:pt x="4628577" y="252643"/>
                  <a:pt x="4628578" y="249831"/>
                </a:cubicBezTo>
                <a:cubicBezTo>
                  <a:pt x="4637010" y="258268"/>
                  <a:pt x="4637010" y="249831"/>
                  <a:pt x="4637010" y="249831"/>
                </a:cubicBezTo>
                <a:cubicBezTo>
                  <a:pt x="4628575" y="241395"/>
                  <a:pt x="4628575" y="241395"/>
                  <a:pt x="4620140" y="241397"/>
                </a:cubicBezTo>
                <a:lnTo>
                  <a:pt x="4611704" y="232961"/>
                </a:lnTo>
                <a:lnTo>
                  <a:pt x="4594835" y="199218"/>
                </a:lnTo>
                <a:lnTo>
                  <a:pt x="4603267" y="207654"/>
                </a:lnTo>
                <a:cubicBezTo>
                  <a:pt x="4611703" y="216090"/>
                  <a:pt x="4620140" y="216090"/>
                  <a:pt x="4620140" y="216090"/>
                </a:cubicBezTo>
                <a:cubicBezTo>
                  <a:pt x="4620139" y="207656"/>
                  <a:pt x="4611704" y="199218"/>
                  <a:pt x="4603267" y="190783"/>
                </a:cubicBezTo>
                <a:lnTo>
                  <a:pt x="4594832" y="182347"/>
                </a:lnTo>
                <a:lnTo>
                  <a:pt x="4586397" y="173911"/>
                </a:lnTo>
                <a:cubicBezTo>
                  <a:pt x="4577961" y="165475"/>
                  <a:pt x="4569526" y="165475"/>
                  <a:pt x="4569526" y="173913"/>
                </a:cubicBezTo>
                <a:cubicBezTo>
                  <a:pt x="4569526" y="173913"/>
                  <a:pt x="4569525" y="182347"/>
                  <a:pt x="4577960" y="190784"/>
                </a:cubicBezTo>
                <a:lnTo>
                  <a:pt x="4586396" y="190783"/>
                </a:lnTo>
                <a:lnTo>
                  <a:pt x="4594835" y="199218"/>
                </a:lnTo>
                <a:cubicBezTo>
                  <a:pt x="4552654" y="182347"/>
                  <a:pt x="4586399" y="207656"/>
                  <a:pt x="4603267" y="232961"/>
                </a:cubicBezTo>
                <a:lnTo>
                  <a:pt x="4594833" y="224525"/>
                </a:lnTo>
                <a:cubicBezTo>
                  <a:pt x="4594833" y="227338"/>
                  <a:pt x="4594833" y="230149"/>
                  <a:pt x="4594835" y="232961"/>
                </a:cubicBezTo>
                <a:cubicBezTo>
                  <a:pt x="4594833" y="235772"/>
                  <a:pt x="4594834" y="238584"/>
                  <a:pt x="4594833" y="241395"/>
                </a:cubicBezTo>
                <a:lnTo>
                  <a:pt x="4603266" y="241396"/>
                </a:lnTo>
                <a:lnTo>
                  <a:pt x="4611704" y="249833"/>
                </a:lnTo>
                <a:lnTo>
                  <a:pt x="4603267" y="249831"/>
                </a:lnTo>
                <a:lnTo>
                  <a:pt x="4611704" y="258268"/>
                </a:lnTo>
                <a:lnTo>
                  <a:pt x="4611703" y="266704"/>
                </a:lnTo>
                <a:cubicBezTo>
                  <a:pt x="4586397" y="258268"/>
                  <a:pt x="4577960" y="241397"/>
                  <a:pt x="4552654" y="207654"/>
                </a:cubicBezTo>
                <a:lnTo>
                  <a:pt x="4561090" y="207654"/>
                </a:lnTo>
                <a:lnTo>
                  <a:pt x="4569525" y="207654"/>
                </a:lnTo>
                <a:lnTo>
                  <a:pt x="4561090" y="199218"/>
                </a:lnTo>
                <a:lnTo>
                  <a:pt x="4552654" y="199219"/>
                </a:lnTo>
                <a:lnTo>
                  <a:pt x="4544217" y="190783"/>
                </a:lnTo>
                <a:cubicBezTo>
                  <a:pt x="4535785" y="182348"/>
                  <a:pt x="4544217" y="173913"/>
                  <a:pt x="4527347" y="157040"/>
                </a:cubicBezTo>
                <a:lnTo>
                  <a:pt x="4527346" y="148604"/>
                </a:lnTo>
                <a:cubicBezTo>
                  <a:pt x="4518911" y="148604"/>
                  <a:pt x="4518910" y="140168"/>
                  <a:pt x="4518910" y="140168"/>
                </a:cubicBezTo>
                <a:lnTo>
                  <a:pt x="4510474" y="140168"/>
                </a:lnTo>
                <a:lnTo>
                  <a:pt x="4510474" y="148604"/>
                </a:lnTo>
                <a:cubicBezTo>
                  <a:pt x="4493604" y="131734"/>
                  <a:pt x="4493604" y="106427"/>
                  <a:pt x="4476732" y="106427"/>
                </a:cubicBezTo>
                <a:cubicBezTo>
                  <a:pt x="4476732" y="106427"/>
                  <a:pt x="4468297" y="106427"/>
                  <a:pt x="4468297" y="97990"/>
                </a:cubicBezTo>
                <a:lnTo>
                  <a:pt x="4459861" y="97990"/>
                </a:lnTo>
                <a:lnTo>
                  <a:pt x="4459861" y="106428"/>
                </a:lnTo>
                <a:cubicBezTo>
                  <a:pt x="4426117" y="47377"/>
                  <a:pt x="4442992" y="89554"/>
                  <a:pt x="4426117" y="89554"/>
                </a:cubicBezTo>
                <a:cubicBezTo>
                  <a:pt x="4421899" y="72683"/>
                  <a:pt x="4407137" y="51593"/>
                  <a:pt x="4388156" y="29450"/>
                </a:cubicBezTo>
                <a:lnTo>
                  <a:pt x="4360109" y="0"/>
                </a:lnTo>
                <a:lnTo>
                  <a:pt x="4638592" y="0"/>
                </a:lnTo>
                <a:lnTo>
                  <a:pt x="4699158" y="62995"/>
                </a:lnTo>
                <a:cubicBezTo>
                  <a:pt x="4971672" y="360550"/>
                  <a:pt x="5209586" y="692705"/>
                  <a:pt x="5404662" y="1051221"/>
                </a:cubicBezTo>
                <a:cubicBezTo>
                  <a:pt x="5699912" y="1626956"/>
                  <a:pt x="5885366" y="2260817"/>
                  <a:pt x="5938418" y="2935851"/>
                </a:cubicBezTo>
                <a:lnTo>
                  <a:pt x="5947253" y="3112842"/>
                </a:lnTo>
                <a:lnTo>
                  <a:pt x="5951125" y="3133338"/>
                </a:lnTo>
                <a:cubicBezTo>
                  <a:pt x="5947799" y="3130267"/>
                  <a:pt x="5947799" y="3130267"/>
                  <a:pt x="5950868" y="3126941"/>
                </a:cubicBezTo>
                <a:cubicBezTo>
                  <a:pt x="5950611" y="3120546"/>
                  <a:pt x="5953680" y="3117220"/>
                  <a:pt x="5953938" y="3123616"/>
                </a:cubicBezTo>
                <a:cubicBezTo>
                  <a:pt x="5953938" y="3123616"/>
                  <a:pt x="5957523" y="3133084"/>
                  <a:pt x="5954453" y="3136408"/>
                </a:cubicBezTo>
                <a:cubicBezTo>
                  <a:pt x="5954453" y="3136408"/>
                  <a:pt x="5957779" y="3139480"/>
                  <a:pt x="5957779" y="3139480"/>
                </a:cubicBezTo>
                <a:cubicBezTo>
                  <a:pt x="5957779" y="3139480"/>
                  <a:pt x="5957779" y="3139480"/>
                  <a:pt x="5954710" y="3142804"/>
                </a:cubicBezTo>
                <a:cubicBezTo>
                  <a:pt x="5966236" y="3190395"/>
                  <a:pt x="5971363" y="3238241"/>
                  <a:pt x="5960116" y="3277128"/>
                </a:cubicBezTo>
                <a:cubicBezTo>
                  <a:pt x="5977265" y="3305275"/>
                  <a:pt x="5967303" y="3376144"/>
                  <a:pt x="5972174" y="3417593"/>
                </a:cubicBezTo>
                <a:cubicBezTo>
                  <a:pt x="5969620" y="3433712"/>
                  <a:pt x="5966293" y="3430640"/>
                  <a:pt x="5962709" y="3421173"/>
                </a:cubicBezTo>
                <a:cubicBezTo>
                  <a:pt x="5966808" y="3443433"/>
                  <a:pt x="5961440" y="3469273"/>
                  <a:pt x="5968094" y="3475415"/>
                </a:cubicBezTo>
                <a:cubicBezTo>
                  <a:pt x="5966312" y="3510722"/>
                  <a:pt x="5964014" y="3533237"/>
                  <a:pt x="5964787" y="3552426"/>
                </a:cubicBezTo>
                <a:cubicBezTo>
                  <a:pt x="5962490" y="3574940"/>
                  <a:pt x="5959935" y="3591059"/>
                  <a:pt x="5951498" y="3620225"/>
                </a:cubicBezTo>
                <a:cubicBezTo>
                  <a:pt x="5945102" y="3620480"/>
                  <a:pt x="5947914" y="3610758"/>
                  <a:pt x="5941518" y="3611013"/>
                </a:cubicBezTo>
                <a:cubicBezTo>
                  <a:pt x="5936923" y="3656042"/>
                  <a:pt x="5938210" y="3688023"/>
                  <a:pt x="5933358" y="3726657"/>
                </a:cubicBezTo>
                <a:lnTo>
                  <a:pt x="5932401" y="3750159"/>
                </a:lnTo>
                <a:lnTo>
                  <a:pt x="5936112" y="3742197"/>
                </a:lnTo>
                <a:lnTo>
                  <a:pt x="5931041" y="3783572"/>
                </a:lnTo>
                <a:lnTo>
                  <a:pt x="5930942" y="3786013"/>
                </a:lnTo>
                <a:lnTo>
                  <a:pt x="5930199" y="3790443"/>
                </a:lnTo>
                <a:lnTo>
                  <a:pt x="5909750" y="3957308"/>
                </a:lnTo>
                <a:cubicBezTo>
                  <a:pt x="5900259" y="4029011"/>
                  <a:pt x="5889716" y="4100713"/>
                  <a:pt x="5877062" y="4172416"/>
                </a:cubicBezTo>
                <a:cubicBezTo>
                  <a:pt x="5877062" y="4189290"/>
                  <a:pt x="5877061" y="4206160"/>
                  <a:pt x="5868625" y="4214595"/>
                </a:cubicBezTo>
                <a:cubicBezTo>
                  <a:pt x="5811685" y="4534097"/>
                  <a:pt x="5724197" y="4842625"/>
                  <a:pt x="5609277" y="5137233"/>
                </a:cubicBezTo>
                <a:lnTo>
                  <a:pt x="5491924" y="5411666"/>
                </a:lnTo>
                <a:lnTo>
                  <a:pt x="5491547" y="5414872"/>
                </a:lnTo>
                <a:cubicBezTo>
                  <a:pt x="5490882" y="5418118"/>
                  <a:pt x="5489618" y="5421648"/>
                  <a:pt x="5487221" y="5422780"/>
                </a:cubicBezTo>
                <a:cubicBezTo>
                  <a:pt x="5487221" y="5422780"/>
                  <a:pt x="5489486" y="5427576"/>
                  <a:pt x="5489486" y="5427576"/>
                </a:cubicBezTo>
                <a:cubicBezTo>
                  <a:pt x="5489486" y="5427576"/>
                  <a:pt x="5489486" y="5427576"/>
                  <a:pt x="5484693" y="5429840"/>
                </a:cubicBezTo>
                <a:cubicBezTo>
                  <a:pt x="5476322" y="5486587"/>
                  <a:pt x="5460891" y="5540803"/>
                  <a:pt x="5431604" y="5578103"/>
                </a:cubicBezTo>
                <a:cubicBezTo>
                  <a:pt x="5437875" y="5616199"/>
                  <a:pt x="5395949" y="5688799"/>
                  <a:pt x="5383045" y="5735954"/>
                </a:cubicBezTo>
                <a:cubicBezTo>
                  <a:pt x="5373196" y="5752339"/>
                  <a:pt x="5370931" y="5747543"/>
                  <a:pt x="5371193" y="5735689"/>
                </a:cubicBezTo>
                <a:cubicBezTo>
                  <a:pt x="5365875" y="5761664"/>
                  <a:pt x="5348704" y="5787374"/>
                  <a:pt x="5353234" y="5796964"/>
                </a:cubicBezTo>
                <a:cubicBezTo>
                  <a:pt x="5335800" y="5834529"/>
                  <a:pt x="5323423" y="5857974"/>
                  <a:pt x="5315838" y="5879154"/>
                </a:cubicBezTo>
                <a:cubicBezTo>
                  <a:pt x="5303461" y="5902599"/>
                  <a:pt x="5293610" y="5918984"/>
                  <a:pt x="5271646" y="5946958"/>
                </a:cubicBezTo>
                <a:cubicBezTo>
                  <a:pt x="5264588" y="5944427"/>
                  <a:pt x="5271909" y="5935102"/>
                  <a:pt x="5264849" y="5932571"/>
                </a:cubicBezTo>
                <a:cubicBezTo>
                  <a:pt x="5240094" y="5979461"/>
                  <a:pt x="5227454" y="6014761"/>
                  <a:pt x="5205226" y="6054591"/>
                </a:cubicBezTo>
                <a:cubicBezTo>
                  <a:pt x="5190059" y="6096952"/>
                  <a:pt x="5167831" y="6136781"/>
                  <a:pt x="5133488" y="6188200"/>
                </a:cubicBezTo>
                <a:cubicBezTo>
                  <a:pt x="5148394" y="6157694"/>
                  <a:pt x="5131486" y="6171548"/>
                  <a:pt x="5117105" y="6178342"/>
                </a:cubicBezTo>
                <a:cubicBezTo>
                  <a:pt x="5112311" y="6180607"/>
                  <a:pt x="5109783" y="6187667"/>
                  <a:pt x="5104989" y="6189932"/>
                </a:cubicBezTo>
                <a:cubicBezTo>
                  <a:pt x="5104989" y="6189932"/>
                  <a:pt x="5102724" y="6185136"/>
                  <a:pt x="5105252" y="6178076"/>
                </a:cubicBezTo>
                <a:cubicBezTo>
                  <a:pt x="5105252" y="6178076"/>
                  <a:pt x="5105252" y="6178076"/>
                  <a:pt x="5107780" y="6171017"/>
                </a:cubicBezTo>
                <a:cubicBezTo>
                  <a:pt x="5102724" y="6185136"/>
                  <a:pt x="5095927" y="6170750"/>
                  <a:pt x="5110570" y="6152101"/>
                </a:cubicBezTo>
                <a:cubicBezTo>
                  <a:pt x="5110570" y="6152101"/>
                  <a:pt x="5110570" y="6152101"/>
                  <a:pt x="5117630" y="6154631"/>
                </a:cubicBezTo>
                <a:cubicBezTo>
                  <a:pt x="5122423" y="6152366"/>
                  <a:pt x="5124951" y="6145306"/>
                  <a:pt x="5124951" y="6145306"/>
                </a:cubicBezTo>
                <a:cubicBezTo>
                  <a:pt x="5132010" y="6147837"/>
                  <a:pt x="5127217" y="6150102"/>
                  <a:pt x="5124689" y="6157162"/>
                </a:cubicBezTo>
                <a:cubicBezTo>
                  <a:pt x="5124689" y="6157162"/>
                  <a:pt x="5124689" y="6157162"/>
                  <a:pt x="5122160" y="6164222"/>
                </a:cubicBezTo>
                <a:cubicBezTo>
                  <a:pt x="5141597" y="6143308"/>
                  <a:pt x="5166353" y="6096419"/>
                  <a:pt x="5161821" y="6086827"/>
                </a:cubicBezTo>
                <a:cubicBezTo>
                  <a:pt x="5186577" y="6039938"/>
                  <a:pt x="5220658" y="6000375"/>
                  <a:pt x="5223710" y="5969604"/>
                </a:cubicBezTo>
                <a:cubicBezTo>
                  <a:pt x="5238616" y="5939099"/>
                  <a:pt x="5240620" y="5955750"/>
                  <a:pt x="5255262" y="5937100"/>
                </a:cubicBezTo>
                <a:cubicBezTo>
                  <a:pt x="5270168" y="5906595"/>
                  <a:pt x="5258316" y="5906330"/>
                  <a:pt x="5265899" y="5885149"/>
                </a:cubicBezTo>
                <a:cubicBezTo>
                  <a:pt x="5292658" y="5854910"/>
                  <a:pt x="5302771" y="5826670"/>
                  <a:pt x="5310355" y="5805490"/>
                </a:cubicBezTo>
                <a:cubicBezTo>
                  <a:pt x="5317939" y="5784310"/>
                  <a:pt x="5323258" y="5758334"/>
                  <a:pt x="5342957" y="5725565"/>
                </a:cubicBezTo>
                <a:cubicBezTo>
                  <a:pt x="5352544" y="5721035"/>
                  <a:pt x="5359865" y="5711711"/>
                  <a:pt x="5359603" y="5723566"/>
                </a:cubicBezTo>
                <a:cubicBezTo>
                  <a:pt x="5380698" y="5681339"/>
                  <a:pt x="5393970" y="5644274"/>
                  <a:pt x="5405162" y="5607458"/>
                </a:cubicBezTo>
                <a:lnTo>
                  <a:pt x="5419834" y="5556614"/>
                </a:lnTo>
                <a:lnTo>
                  <a:pt x="5343783" y="5707015"/>
                </a:lnTo>
                <a:cubicBezTo>
                  <a:pt x="5137377" y="6084780"/>
                  <a:pt x="4883032" y="6432513"/>
                  <a:pt x="4588841" y="6742552"/>
                </a:cubicBezTo>
                <a:lnTo>
                  <a:pt x="4469515" y="6858000"/>
                </a:lnTo>
                <a:lnTo>
                  <a:pt x="4102414" y="6858000"/>
                </a:lnTo>
                <a:lnTo>
                  <a:pt x="4156175" y="6787476"/>
                </a:lnTo>
                <a:cubicBezTo>
                  <a:pt x="4215224" y="6694684"/>
                  <a:pt x="4274274" y="6610327"/>
                  <a:pt x="4333324" y="6525971"/>
                </a:cubicBezTo>
                <a:cubicBezTo>
                  <a:pt x="4350199" y="6525971"/>
                  <a:pt x="4350197" y="6534407"/>
                  <a:pt x="4350197" y="6551277"/>
                </a:cubicBezTo>
                <a:cubicBezTo>
                  <a:pt x="4392373" y="6475355"/>
                  <a:pt x="4426118" y="6424743"/>
                  <a:pt x="4451424" y="6365693"/>
                </a:cubicBezTo>
                <a:cubicBezTo>
                  <a:pt x="4476730" y="6321404"/>
                  <a:pt x="4497293" y="6277118"/>
                  <a:pt x="4527346" y="6225714"/>
                </a:cubicBezTo>
                <a:lnTo>
                  <a:pt x="4556321" y="6179312"/>
                </a:lnTo>
                <a:lnTo>
                  <a:pt x="4561089" y="6180105"/>
                </a:lnTo>
                <a:cubicBezTo>
                  <a:pt x="4561089" y="6180105"/>
                  <a:pt x="4569528" y="6180107"/>
                  <a:pt x="4577961" y="6171673"/>
                </a:cubicBezTo>
                <a:lnTo>
                  <a:pt x="4586396" y="6171671"/>
                </a:lnTo>
                <a:cubicBezTo>
                  <a:pt x="4594833" y="6154801"/>
                  <a:pt x="4611704" y="6137929"/>
                  <a:pt x="4603267" y="6129493"/>
                </a:cubicBezTo>
                <a:cubicBezTo>
                  <a:pt x="4611704" y="6129493"/>
                  <a:pt x="4620140" y="6121059"/>
                  <a:pt x="4620139" y="6112623"/>
                </a:cubicBezTo>
                <a:lnTo>
                  <a:pt x="4620140" y="6104185"/>
                </a:lnTo>
                <a:lnTo>
                  <a:pt x="4611704" y="6104186"/>
                </a:lnTo>
                <a:cubicBezTo>
                  <a:pt x="4628575" y="6083098"/>
                  <a:pt x="4637011" y="6066227"/>
                  <a:pt x="4645446" y="6049356"/>
                </a:cubicBezTo>
                <a:lnTo>
                  <a:pt x="4658579" y="6024607"/>
                </a:lnTo>
                <a:lnTo>
                  <a:pt x="4657191" y="6022823"/>
                </a:lnTo>
                <a:cubicBezTo>
                  <a:pt x="4653015" y="6023181"/>
                  <a:pt x="4645022" y="6028074"/>
                  <a:pt x="4637720" y="6031225"/>
                </a:cubicBezTo>
                <a:cubicBezTo>
                  <a:pt x="4632853" y="6033324"/>
                  <a:pt x="4630086" y="6040295"/>
                  <a:pt x="4625218" y="6042395"/>
                </a:cubicBezTo>
                <a:lnTo>
                  <a:pt x="4625358" y="6039920"/>
                </a:lnTo>
                <a:lnTo>
                  <a:pt x="4603267" y="6062007"/>
                </a:lnTo>
                <a:cubicBezTo>
                  <a:pt x="4611704" y="6053573"/>
                  <a:pt x="4620140" y="6045137"/>
                  <a:pt x="4620139" y="6036700"/>
                </a:cubicBezTo>
                <a:cubicBezTo>
                  <a:pt x="4586397" y="6078878"/>
                  <a:pt x="4544217" y="6129493"/>
                  <a:pt x="4502039" y="6188543"/>
                </a:cubicBezTo>
                <a:cubicBezTo>
                  <a:pt x="4459860" y="6247593"/>
                  <a:pt x="4417681" y="6306643"/>
                  <a:pt x="4383940" y="6357257"/>
                </a:cubicBezTo>
                <a:cubicBezTo>
                  <a:pt x="4383939" y="6348819"/>
                  <a:pt x="4375504" y="6348821"/>
                  <a:pt x="4367067" y="6357256"/>
                </a:cubicBezTo>
                <a:cubicBezTo>
                  <a:pt x="4324889" y="6407871"/>
                  <a:pt x="4291146" y="6450050"/>
                  <a:pt x="4240530" y="6492227"/>
                </a:cubicBezTo>
                <a:cubicBezTo>
                  <a:pt x="4248967" y="6509098"/>
                  <a:pt x="4206790" y="6525971"/>
                  <a:pt x="4189918" y="6542842"/>
                </a:cubicBezTo>
                <a:cubicBezTo>
                  <a:pt x="4181480" y="6551277"/>
                  <a:pt x="4189918" y="6559714"/>
                  <a:pt x="4173045" y="6568148"/>
                </a:cubicBezTo>
                <a:cubicBezTo>
                  <a:pt x="4173044" y="6576584"/>
                  <a:pt x="4147738" y="6585021"/>
                  <a:pt x="4130868" y="6601891"/>
                </a:cubicBezTo>
                <a:cubicBezTo>
                  <a:pt x="4105561" y="6627198"/>
                  <a:pt x="4080254" y="6660939"/>
                  <a:pt x="4054944" y="6686246"/>
                </a:cubicBezTo>
                <a:cubicBezTo>
                  <a:pt x="4021201" y="6719991"/>
                  <a:pt x="4021201" y="6728426"/>
                  <a:pt x="3979024" y="6762169"/>
                </a:cubicBezTo>
                <a:cubicBezTo>
                  <a:pt x="3960044" y="6783258"/>
                  <a:pt x="3938427" y="6803820"/>
                  <a:pt x="3916151" y="6823459"/>
                </a:cubicBezTo>
                <a:lnTo>
                  <a:pt x="3874750" y="6858000"/>
                </a:lnTo>
                <a:lnTo>
                  <a:pt x="3809992" y="6858000"/>
                </a:lnTo>
                <a:lnTo>
                  <a:pt x="3835617" y="6838089"/>
                </a:lnTo>
                <a:cubicBezTo>
                  <a:pt x="3945281" y="6753734"/>
                  <a:pt x="4046511" y="6660941"/>
                  <a:pt x="4139304" y="6576584"/>
                </a:cubicBezTo>
                <a:cubicBezTo>
                  <a:pt x="4113995" y="6576584"/>
                  <a:pt x="4080253" y="6635634"/>
                  <a:pt x="4046510" y="6652505"/>
                </a:cubicBezTo>
                <a:cubicBezTo>
                  <a:pt x="4046511" y="6660941"/>
                  <a:pt x="4029637" y="6660942"/>
                  <a:pt x="4021202" y="6660941"/>
                </a:cubicBezTo>
                <a:cubicBezTo>
                  <a:pt x="3962152" y="6711555"/>
                  <a:pt x="3886231" y="6779041"/>
                  <a:pt x="3810311" y="6829655"/>
                </a:cubicBezTo>
                <a:lnTo>
                  <a:pt x="3774445" y="6858000"/>
                </a:lnTo>
                <a:lnTo>
                  <a:pt x="3720522" y="6858000"/>
                </a:lnTo>
                <a:lnTo>
                  <a:pt x="3734388" y="6846525"/>
                </a:lnTo>
                <a:cubicBezTo>
                  <a:pt x="3759695" y="6829655"/>
                  <a:pt x="3785001" y="6821219"/>
                  <a:pt x="3768132" y="6821217"/>
                </a:cubicBezTo>
                <a:cubicBezTo>
                  <a:pt x="3793438" y="6795912"/>
                  <a:pt x="3827182" y="6770605"/>
                  <a:pt x="3869358" y="6745298"/>
                </a:cubicBezTo>
                <a:cubicBezTo>
                  <a:pt x="3877794" y="6736862"/>
                  <a:pt x="3894670" y="6719991"/>
                  <a:pt x="3911538" y="6711555"/>
                </a:cubicBezTo>
                <a:lnTo>
                  <a:pt x="3919975" y="6711555"/>
                </a:lnTo>
                <a:lnTo>
                  <a:pt x="3928411" y="6703118"/>
                </a:lnTo>
                <a:lnTo>
                  <a:pt x="3928411" y="6694684"/>
                </a:lnTo>
                <a:lnTo>
                  <a:pt x="3936845" y="6694684"/>
                </a:lnTo>
                <a:cubicBezTo>
                  <a:pt x="3995895" y="6644071"/>
                  <a:pt x="4054944" y="6593455"/>
                  <a:pt x="4097124" y="6551277"/>
                </a:cubicBezTo>
                <a:cubicBezTo>
                  <a:pt x="4105561" y="6551277"/>
                  <a:pt x="4113995" y="6551277"/>
                  <a:pt x="4113995" y="6542841"/>
                </a:cubicBezTo>
                <a:lnTo>
                  <a:pt x="4122431" y="6542841"/>
                </a:lnTo>
                <a:cubicBezTo>
                  <a:pt x="4122431" y="6542841"/>
                  <a:pt x="4130867" y="6542841"/>
                  <a:pt x="4130869" y="6534407"/>
                </a:cubicBezTo>
                <a:cubicBezTo>
                  <a:pt x="4130868" y="6531595"/>
                  <a:pt x="4130867" y="6528783"/>
                  <a:pt x="4130868" y="6525971"/>
                </a:cubicBezTo>
                <a:cubicBezTo>
                  <a:pt x="4156175" y="6500664"/>
                  <a:pt x="4215225" y="6450050"/>
                  <a:pt x="4189919" y="6458484"/>
                </a:cubicBezTo>
                <a:lnTo>
                  <a:pt x="4198354" y="6450050"/>
                </a:lnTo>
                <a:cubicBezTo>
                  <a:pt x="4206788" y="6450048"/>
                  <a:pt x="4206790" y="6433178"/>
                  <a:pt x="4206790" y="6433178"/>
                </a:cubicBezTo>
                <a:lnTo>
                  <a:pt x="4190270" y="6433178"/>
                </a:lnTo>
                <a:lnTo>
                  <a:pt x="4207843" y="6416307"/>
                </a:lnTo>
                <a:lnTo>
                  <a:pt x="4215199" y="6391088"/>
                </a:lnTo>
                <a:cubicBezTo>
                  <a:pt x="4215259" y="6391032"/>
                  <a:pt x="4215318" y="6390975"/>
                  <a:pt x="4215378" y="6390919"/>
                </a:cubicBezTo>
                <a:lnTo>
                  <a:pt x="4244751" y="6375183"/>
                </a:lnTo>
                <a:cubicBezTo>
                  <a:pt x="4253186" y="6365692"/>
                  <a:pt x="4261622" y="6353038"/>
                  <a:pt x="4274275" y="6340386"/>
                </a:cubicBezTo>
                <a:lnTo>
                  <a:pt x="4282710" y="6340386"/>
                </a:lnTo>
                <a:cubicBezTo>
                  <a:pt x="4282712" y="6331950"/>
                  <a:pt x="4291146" y="6331950"/>
                  <a:pt x="4282712" y="6331950"/>
                </a:cubicBezTo>
                <a:cubicBezTo>
                  <a:pt x="4282712" y="6329138"/>
                  <a:pt x="4282711" y="6326326"/>
                  <a:pt x="4282711" y="6323514"/>
                </a:cubicBezTo>
                <a:cubicBezTo>
                  <a:pt x="4291147" y="6315079"/>
                  <a:pt x="4299581" y="6315079"/>
                  <a:pt x="4308018" y="6315078"/>
                </a:cubicBezTo>
                <a:lnTo>
                  <a:pt x="4299581" y="6323514"/>
                </a:lnTo>
                <a:cubicBezTo>
                  <a:pt x="4291146" y="6331950"/>
                  <a:pt x="4291147" y="6340386"/>
                  <a:pt x="4291147" y="6340386"/>
                </a:cubicBezTo>
                <a:cubicBezTo>
                  <a:pt x="4299583" y="6340386"/>
                  <a:pt x="4308017" y="6340384"/>
                  <a:pt x="4308019" y="6331950"/>
                </a:cubicBezTo>
                <a:lnTo>
                  <a:pt x="4316453" y="6331950"/>
                </a:lnTo>
                <a:cubicBezTo>
                  <a:pt x="4316454" y="6340386"/>
                  <a:pt x="4274274" y="6365693"/>
                  <a:pt x="4282711" y="6374128"/>
                </a:cubicBezTo>
                <a:cubicBezTo>
                  <a:pt x="4358631" y="6289771"/>
                  <a:pt x="4459860" y="6196979"/>
                  <a:pt x="4544217" y="6104187"/>
                </a:cubicBezTo>
                <a:cubicBezTo>
                  <a:pt x="4552653" y="6095750"/>
                  <a:pt x="4561090" y="6078880"/>
                  <a:pt x="4569526" y="6070442"/>
                </a:cubicBezTo>
                <a:lnTo>
                  <a:pt x="4577961" y="6062009"/>
                </a:lnTo>
                <a:cubicBezTo>
                  <a:pt x="4611704" y="6024048"/>
                  <a:pt x="4647556" y="5979761"/>
                  <a:pt x="4683408" y="5931256"/>
                </a:cubicBezTo>
                <a:lnTo>
                  <a:pt x="4748312" y="5835198"/>
                </a:lnTo>
                <a:lnTo>
                  <a:pt x="4751363" y="5826231"/>
                </a:lnTo>
                <a:cubicBezTo>
                  <a:pt x="4759329" y="5811241"/>
                  <a:pt x="4763672" y="5807923"/>
                  <a:pt x="4767931" y="5806085"/>
                </a:cubicBezTo>
                <a:lnTo>
                  <a:pt x="4768003" y="5806053"/>
                </a:lnTo>
                <a:lnTo>
                  <a:pt x="4788853" y="5775196"/>
                </a:lnTo>
                <a:lnTo>
                  <a:pt x="4792070" y="5772856"/>
                </a:lnTo>
                <a:lnTo>
                  <a:pt x="4793063" y="5765638"/>
                </a:lnTo>
                <a:cubicBezTo>
                  <a:pt x="4793133" y="5759110"/>
                  <a:pt x="4792249" y="5753715"/>
                  <a:pt x="4796398" y="5743259"/>
                </a:cubicBezTo>
                <a:cubicBezTo>
                  <a:pt x="4824170" y="5713949"/>
                  <a:pt x="4835236" y="5686068"/>
                  <a:pt x="4843536" y="5665159"/>
                </a:cubicBezTo>
                <a:cubicBezTo>
                  <a:pt x="4851836" y="5644248"/>
                  <a:pt x="4858035" y="5618468"/>
                  <a:pt x="4878837" y="5586387"/>
                </a:cubicBezTo>
                <a:cubicBezTo>
                  <a:pt x="4888572" y="5582186"/>
                  <a:pt x="4896207" y="5573116"/>
                  <a:pt x="4895541" y="5584956"/>
                </a:cubicBezTo>
                <a:cubicBezTo>
                  <a:pt x="4940577" y="5501985"/>
                  <a:pt x="4953640" y="5438585"/>
                  <a:pt x="4981973" y="5357045"/>
                </a:cubicBezTo>
                <a:cubicBezTo>
                  <a:pt x="4977105" y="5359145"/>
                  <a:pt x="4966704" y="5375186"/>
                  <a:pt x="4962502" y="5365447"/>
                </a:cubicBezTo>
                <a:cubicBezTo>
                  <a:pt x="4978331" y="5295077"/>
                  <a:pt x="5011740" y="5292214"/>
                  <a:pt x="5038742" y="5234354"/>
                </a:cubicBezTo>
                <a:cubicBezTo>
                  <a:pt x="5047812" y="5241993"/>
                  <a:pt x="5029775" y="5267103"/>
                  <a:pt x="5031211" y="5283813"/>
                </a:cubicBezTo>
                <a:cubicBezTo>
                  <a:pt x="5029110" y="5278944"/>
                  <a:pt x="5029110" y="5278944"/>
                  <a:pt x="5033979" y="5276843"/>
                </a:cubicBezTo>
                <a:cubicBezTo>
                  <a:pt x="5036744" y="5269873"/>
                  <a:pt x="5041612" y="5267773"/>
                  <a:pt x="5038846" y="5274743"/>
                </a:cubicBezTo>
                <a:cubicBezTo>
                  <a:pt x="5038846" y="5274743"/>
                  <a:pt x="5038180" y="5286582"/>
                  <a:pt x="5033312" y="5288683"/>
                </a:cubicBezTo>
                <a:cubicBezTo>
                  <a:pt x="5033312" y="5288683"/>
                  <a:pt x="5035413" y="5293552"/>
                  <a:pt x="5035413" y="5293552"/>
                </a:cubicBezTo>
                <a:cubicBezTo>
                  <a:pt x="5035413" y="5293552"/>
                  <a:pt x="5035413" y="5293552"/>
                  <a:pt x="5030545" y="5295653"/>
                </a:cubicBezTo>
                <a:cubicBezTo>
                  <a:pt x="5020249" y="5352082"/>
                  <a:pt x="5002985" y="5405743"/>
                  <a:pt x="4972446" y="5442024"/>
                </a:cubicBezTo>
                <a:cubicBezTo>
                  <a:pt x="4977419" y="5480313"/>
                  <a:pt x="4933047" y="5551444"/>
                  <a:pt x="4918549" y="5598134"/>
                </a:cubicBezTo>
                <a:cubicBezTo>
                  <a:pt x="4908148" y="5614175"/>
                  <a:pt x="4906047" y="5609305"/>
                  <a:pt x="4906713" y="5597465"/>
                </a:cubicBezTo>
                <a:cubicBezTo>
                  <a:pt x="4900514" y="5623245"/>
                  <a:pt x="4882478" y="5648356"/>
                  <a:pt x="4886681" y="5658095"/>
                </a:cubicBezTo>
                <a:cubicBezTo>
                  <a:pt x="4867979" y="5695045"/>
                  <a:pt x="4854812" y="5718056"/>
                  <a:pt x="4846511" y="5738966"/>
                </a:cubicBezTo>
                <a:cubicBezTo>
                  <a:pt x="4833344" y="5761976"/>
                  <a:pt x="4822943" y="5778017"/>
                  <a:pt x="4800039" y="5805228"/>
                </a:cubicBezTo>
                <a:cubicBezTo>
                  <a:pt x="4796555" y="5803844"/>
                  <a:pt x="4796721" y="5800883"/>
                  <a:pt x="4796888" y="5797923"/>
                </a:cubicBezTo>
                <a:lnTo>
                  <a:pt x="4793961" y="5791139"/>
                </a:lnTo>
                <a:lnTo>
                  <a:pt x="4788854" y="5800502"/>
                </a:lnTo>
                <a:lnTo>
                  <a:pt x="4788524" y="5800530"/>
                </a:lnTo>
                <a:lnTo>
                  <a:pt x="4772434" y="5831127"/>
                </a:lnTo>
                <a:lnTo>
                  <a:pt x="4771983" y="5834245"/>
                </a:lnTo>
                <a:lnTo>
                  <a:pt x="4770615" y="5834587"/>
                </a:lnTo>
                <a:lnTo>
                  <a:pt x="4763546" y="5848027"/>
                </a:lnTo>
                <a:lnTo>
                  <a:pt x="4763547" y="5851116"/>
                </a:lnTo>
                <a:cubicBezTo>
                  <a:pt x="4755109" y="5876421"/>
                  <a:pt x="4721369" y="5935473"/>
                  <a:pt x="4729804" y="5927037"/>
                </a:cubicBezTo>
                <a:cubicBezTo>
                  <a:pt x="4729804" y="5918602"/>
                  <a:pt x="4738242" y="5918602"/>
                  <a:pt x="4738240" y="5910164"/>
                </a:cubicBezTo>
                <a:cubicBezTo>
                  <a:pt x="4738242" y="5918602"/>
                  <a:pt x="4738240" y="5927039"/>
                  <a:pt x="4738240" y="5927039"/>
                </a:cubicBezTo>
                <a:cubicBezTo>
                  <a:pt x="4738240" y="5927039"/>
                  <a:pt x="4746676" y="5927038"/>
                  <a:pt x="4755110" y="5918603"/>
                </a:cubicBezTo>
                <a:cubicBezTo>
                  <a:pt x="4755110" y="5921414"/>
                  <a:pt x="4755110" y="5924227"/>
                  <a:pt x="4755112" y="5927039"/>
                </a:cubicBezTo>
                <a:cubicBezTo>
                  <a:pt x="4755112" y="5927039"/>
                  <a:pt x="4746676" y="5927038"/>
                  <a:pt x="4746676" y="5935473"/>
                </a:cubicBezTo>
                <a:cubicBezTo>
                  <a:pt x="4746676" y="5938284"/>
                  <a:pt x="4746677" y="5941096"/>
                  <a:pt x="4746678" y="5943907"/>
                </a:cubicBezTo>
                <a:cubicBezTo>
                  <a:pt x="4729804" y="5969216"/>
                  <a:pt x="4721369" y="5986087"/>
                  <a:pt x="4721368" y="5994521"/>
                </a:cubicBezTo>
                <a:lnTo>
                  <a:pt x="4721369" y="6002959"/>
                </a:lnTo>
                <a:lnTo>
                  <a:pt x="4729804" y="5994523"/>
                </a:lnTo>
                <a:cubicBezTo>
                  <a:pt x="4721369" y="6002959"/>
                  <a:pt x="4729804" y="6002959"/>
                  <a:pt x="4738240" y="5994523"/>
                </a:cubicBezTo>
                <a:cubicBezTo>
                  <a:pt x="4696060" y="6053573"/>
                  <a:pt x="4679190" y="6095752"/>
                  <a:pt x="4653883" y="6146366"/>
                </a:cubicBezTo>
                <a:cubicBezTo>
                  <a:pt x="4628575" y="6188543"/>
                  <a:pt x="4603266" y="6230723"/>
                  <a:pt x="4561090" y="6289771"/>
                </a:cubicBezTo>
                <a:cubicBezTo>
                  <a:pt x="4569526" y="6281334"/>
                  <a:pt x="4569526" y="6289770"/>
                  <a:pt x="4561089" y="6298205"/>
                </a:cubicBezTo>
                <a:lnTo>
                  <a:pt x="4552654" y="6298207"/>
                </a:lnTo>
                <a:lnTo>
                  <a:pt x="4552653" y="6306643"/>
                </a:lnTo>
                <a:lnTo>
                  <a:pt x="4544217" y="6315080"/>
                </a:lnTo>
                <a:lnTo>
                  <a:pt x="4527347" y="6340384"/>
                </a:lnTo>
                <a:cubicBezTo>
                  <a:pt x="4535782" y="6340386"/>
                  <a:pt x="4527347" y="6348821"/>
                  <a:pt x="4527349" y="6357257"/>
                </a:cubicBezTo>
                <a:cubicBezTo>
                  <a:pt x="4544217" y="6340387"/>
                  <a:pt x="4535782" y="6340386"/>
                  <a:pt x="4544216" y="6323514"/>
                </a:cubicBezTo>
                <a:lnTo>
                  <a:pt x="4552655" y="6323514"/>
                </a:lnTo>
                <a:cubicBezTo>
                  <a:pt x="4552655" y="6326326"/>
                  <a:pt x="4552654" y="6329138"/>
                  <a:pt x="4552653" y="6331950"/>
                </a:cubicBezTo>
                <a:cubicBezTo>
                  <a:pt x="4561090" y="6331950"/>
                  <a:pt x="4561089" y="6323512"/>
                  <a:pt x="4561089" y="6323512"/>
                </a:cubicBezTo>
                <a:lnTo>
                  <a:pt x="4561090" y="6315079"/>
                </a:lnTo>
                <a:lnTo>
                  <a:pt x="4569526" y="6306641"/>
                </a:lnTo>
                <a:cubicBezTo>
                  <a:pt x="4577961" y="6298207"/>
                  <a:pt x="4577961" y="6272900"/>
                  <a:pt x="4586397" y="6281336"/>
                </a:cubicBezTo>
                <a:cubicBezTo>
                  <a:pt x="4603267" y="6272900"/>
                  <a:pt x="4577961" y="6272900"/>
                  <a:pt x="4586397" y="6264464"/>
                </a:cubicBezTo>
                <a:cubicBezTo>
                  <a:pt x="4594833" y="6256029"/>
                  <a:pt x="4594833" y="6264464"/>
                  <a:pt x="4603267" y="6264464"/>
                </a:cubicBezTo>
                <a:cubicBezTo>
                  <a:pt x="4611704" y="6247593"/>
                  <a:pt x="4628576" y="6205416"/>
                  <a:pt x="4628576" y="6205416"/>
                </a:cubicBezTo>
                <a:cubicBezTo>
                  <a:pt x="4645449" y="6171671"/>
                  <a:pt x="4687626" y="6121059"/>
                  <a:pt x="4696061" y="6104186"/>
                </a:cubicBezTo>
                <a:cubicBezTo>
                  <a:pt x="4704497" y="6095752"/>
                  <a:pt x="4696061" y="6104186"/>
                  <a:pt x="4687626" y="6104185"/>
                </a:cubicBezTo>
                <a:cubicBezTo>
                  <a:pt x="4696061" y="6104186"/>
                  <a:pt x="4704496" y="6087316"/>
                  <a:pt x="4704496" y="6087316"/>
                </a:cubicBezTo>
                <a:lnTo>
                  <a:pt x="4704497" y="6070444"/>
                </a:lnTo>
                <a:cubicBezTo>
                  <a:pt x="4712933" y="6062009"/>
                  <a:pt x="4712935" y="6078880"/>
                  <a:pt x="4712933" y="6070444"/>
                </a:cubicBezTo>
                <a:cubicBezTo>
                  <a:pt x="4729803" y="6062009"/>
                  <a:pt x="4712933" y="6045137"/>
                  <a:pt x="4729804" y="6053573"/>
                </a:cubicBezTo>
                <a:cubicBezTo>
                  <a:pt x="4736130" y="6028266"/>
                  <a:pt x="4751949" y="5983979"/>
                  <a:pt x="4770138" y="5956299"/>
                </a:cubicBezTo>
                <a:lnTo>
                  <a:pt x="4783304" y="5941648"/>
                </a:lnTo>
                <a:lnTo>
                  <a:pt x="4783581" y="5941799"/>
                </a:lnTo>
                <a:cubicBezTo>
                  <a:pt x="4786745" y="5941800"/>
                  <a:pt x="4788854" y="5939691"/>
                  <a:pt x="4788853" y="5935473"/>
                </a:cubicBezTo>
                <a:lnTo>
                  <a:pt x="4783304" y="5941648"/>
                </a:lnTo>
                <a:lnTo>
                  <a:pt x="4771983" y="5935471"/>
                </a:lnTo>
                <a:cubicBezTo>
                  <a:pt x="4814160" y="5876423"/>
                  <a:pt x="4864778" y="5783632"/>
                  <a:pt x="4873212" y="5749889"/>
                </a:cubicBezTo>
                <a:cubicBezTo>
                  <a:pt x="4881647" y="5733018"/>
                  <a:pt x="4949133" y="5640225"/>
                  <a:pt x="4949133" y="5598046"/>
                </a:cubicBezTo>
                <a:cubicBezTo>
                  <a:pt x="4957569" y="5581173"/>
                  <a:pt x="4949133" y="5598046"/>
                  <a:pt x="4957571" y="5598047"/>
                </a:cubicBezTo>
                <a:cubicBezTo>
                  <a:pt x="4957571" y="5572739"/>
                  <a:pt x="4991311" y="5522125"/>
                  <a:pt x="5008183" y="5496818"/>
                </a:cubicBezTo>
                <a:cubicBezTo>
                  <a:pt x="5008183" y="5496818"/>
                  <a:pt x="4999747" y="5513691"/>
                  <a:pt x="5008182" y="5522123"/>
                </a:cubicBezTo>
                <a:cubicBezTo>
                  <a:pt x="5025054" y="5463075"/>
                  <a:pt x="5016619" y="5479947"/>
                  <a:pt x="4999747" y="5488384"/>
                </a:cubicBezTo>
                <a:cubicBezTo>
                  <a:pt x="5033490" y="5420898"/>
                  <a:pt x="5033490" y="5412461"/>
                  <a:pt x="5067232" y="5378718"/>
                </a:cubicBezTo>
                <a:lnTo>
                  <a:pt x="5075669" y="5370283"/>
                </a:lnTo>
                <a:lnTo>
                  <a:pt x="5075669" y="5361848"/>
                </a:lnTo>
                <a:lnTo>
                  <a:pt x="5067234" y="5361848"/>
                </a:lnTo>
                <a:cubicBezTo>
                  <a:pt x="5067234" y="5361848"/>
                  <a:pt x="5067233" y="5353409"/>
                  <a:pt x="5075669" y="5344976"/>
                </a:cubicBezTo>
                <a:cubicBezTo>
                  <a:pt x="5075670" y="5347788"/>
                  <a:pt x="5075670" y="5350600"/>
                  <a:pt x="5075671" y="5353411"/>
                </a:cubicBezTo>
                <a:lnTo>
                  <a:pt x="5084105" y="5353411"/>
                </a:lnTo>
                <a:lnTo>
                  <a:pt x="5084105" y="5336541"/>
                </a:lnTo>
                <a:lnTo>
                  <a:pt x="5092541" y="5328103"/>
                </a:lnTo>
                <a:cubicBezTo>
                  <a:pt x="5100976" y="5319670"/>
                  <a:pt x="5117848" y="5277491"/>
                  <a:pt x="5092541" y="5302798"/>
                </a:cubicBezTo>
                <a:cubicBezTo>
                  <a:pt x="5100976" y="5294363"/>
                  <a:pt x="5100976" y="5294363"/>
                  <a:pt x="5100978" y="5285927"/>
                </a:cubicBezTo>
                <a:cubicBezTo>
                  <a:pt x="5100978" y="5285927"/>
                  <a:pt x="5092539" y="5285927"/>
                  <a:pt x="5092541" y="5294363"/>
                </a:cubicBezTo>
                <a:cubicBezTo>
                  <a:pt x="5092541" y="5294363"/>
                  <a:pt x="5084105" y="5294363"/>
                  <a:pt x="5084105" y="5302796"/>
                </a:cubicBezTo>
                <a:lnTo>
                  <a:pt x="5084105" y="5285927"/>
                </a:lnTo>
                <a:cubicBezTo>
                  <a:pt x="5092540" y="5277491"/>
                  <a:pt x="5100976" y="5260620"/>
                  <a:pt x="5109412" y="5235313"/>
                </a:cubicBezTo>
                <a:cubicBezTo>
                  <a:pt x="5126283" y="5201570"/>
                  <a:pt x="5143156" y="5167827"/>
                  <a:pt x="5151589" y="5142520"/>
                </a:cubicBezTo>
                <a:lnTo>
                  <a:pt x="5160025" y="5134084"/>
                </a:lnTo>
                <a:lnTo>
                  <a:pt x="5160025" y="5125649"/>
                </a:lnTo>
                <a:cubicBezTo>
                  <a:pt x="5160025" y="5108777"/>
                  <a:pt x="5168461" y="5091906"/>
                  <a:pt x="5176898" y="5083470"/>
                </a:cubicBezTo>
                <a:cubicBezTo>
                  <a:pt x="5176897" y="5075036"/>
                  <a:pt x="5185332" y="5058163"/>
                  <a:pt x="5185333" y="5049729"/>
                </a:cubicBezTo>
                <a:cubicBezTo>
                  <a:pt x="5193769" y="5032856"/>
                  <a:pt x="5210641" y="5007550"/>
                  <a:pt x="5219076" y="4990679"/>
                </a:cubicBezTo>
                <a:lnTo>
                  <a:pt x="5227514" y="4990679"/>
                </a:lnTo>
                <a:cubicBezTo>
                  <a:pt x="5227512" y="4982241"/>
                  <a:pt x="5227512" y="4982241"/>
                  <a:pt x="5227511" y="4973806"/>
                </a:cubicBezTo>
                <a:lnTo>
                  <a:pt x="5227512" y="4965372"/>
                </a:lnTo>
                <a:lnTo>
                  <a:pt x="5219077" y="4973806"/>
                </a:lnTo>
                <a:cubicBezTo>
                  <a:pt x="5227512" y="4956934"/>
                  <a:pt x="5252821" y="4931627"/>
                  <a:pt x="5244383" y="4914756"/>
                </a:cubicBezTo>
                <a:cubicBezTo>
                  <a:pt x="5252819" y="4914756"/>
                  <a:pt x="5252819" y="4914756"/>
                  <a:pt x="5252819" y="4906320"/>
                </a:cubicBezTo>
                <a:cubicBezTo>
                  <a:pt x="5261255" y="4897886"/>
                  <a:pt x="5252821" y="4897886"/>
                  <a:pt x="5252821" y="4897886"/>
                </a:cubicBezTo>
                <a:cubicBezTo>
                  <a:pt x="5269693" y="4872579"/>
                  <a:pt x="5252819" y="4847272"/>
                  <a:pt x="5269691" y="4838836"/>
                </a:cubicBezTo>
                <a:lnTo>
                  <a:pt x="5269691" y="4847272"/>
                </a:lnTo>
                <a:cubicBezTo>
                  <a:pt x="5261255" y="4864143"/>
                  <a:pt x="5261255" y="4872579"/>
                  <a:pt x="5269693" y="4872579"/>
                </a:cubicBezTo>
                <a:cubicBezTo>
                  <a:pt x="5269693" y="4872579"/>
                  <a:pt x="5278127" y="4864143"/>
                  <a:pt x="5278126" y="4855707"/>
                </a:cubicBezTo>
                <a:lnTo>
                  <a:pt x="5286562" y="4847272"/>
                </a:lnTo>
                <a:cubicBezTo>
                  <a:pt x="5303433" y="4847270"/>
                  <a:pt x="5294998" y="4872579"/>
                  <a:pt x="5278125" y="4881015"/>
                </a:cubicBezTo>
                <a:cubicBezTo>
                  <a:pt x="5294998" y="4872579"/>
                  <a:pt x="5286561" y="4914756"/>
                  <a:pt x="5294998" y="4889450"/>
                </a:cubicBezTo>
                <a:cubicBezTo>
                  <a:pt x="5278126" y="4872579"/>
                  <a:pt x="5328740" y="4864144"/>
                  <a:pt x="5320304" y="4830400"/>
                </a:cubicBezTo>
                <a:lnTo>
                  <a:pt x="5328741" y="4821963"/>
                </a:lnTo>
                <a:lnTo>
                  <a:pt x="5328741" y="4813530"/>
                </a:lnTo>
                <a:lnTo>
                  <a:pt x="5328741" y="4805093"/>
                </a:lnTo>
                <a:lnTo>
                  <a:pt x="5320305" y="4813527"/>
                </a:lnTo>
                <a:cubicBezTo>
                  <a:pt x="5320304" y="4805093"/>
                  <a:pt x="5328740" y="4788222"/>
                  <a:pt x="5320305" y="4788222"/>
                </a:cubicBezTo>
                <a:lnTo>
                  <a:pt x="5311868" y="4779784"/>
                </a:lnTo>
                <a:cubicBezTo>
                  <a:pt x="5303434" y="4796658"/>
                  <a:pt x="5303433" y="4805093"/>
                  <a:pt x="5294998" y="4821963"/>
                </a:cubicBezTo>
                <a:lnTo>
                  <a:pt x="5294998" y="4813529"/>
                </a:lnTo>
                <a:cubicBezTo>
                  <a:pt x="5294997" y="4805093"/>
                  <a:pt x="5294998" y="4796657"/>
                  <a:pt x="5286562" y="4796658"/>
                </a:cubicBezTo>
                <a:lnTo>
                  <a:pt x="5279291" y="4811201"/>
                </a:lnTo>
                <a:lnTo>
                  <a:pt x="5280235" y="4795603"/>
                </a:lnTo>
                <a:cubicBezTo>
                  <a:pt x="5284454" y="4784004"/>
                  <a:pt x="5290780" y="4771350"/>
                  <a:pt x="5294997" y="4754479"/>
                </a:cubicBezTo>
                <a:cubicBezTo>
                  <a:pt x="5261254" y="4805093"/>
                  <a:pt x="5286562" y="4746045"/>
                  <a:pt x="5269690" y="4729170"/>
                </a:cubicBezTo>
                <a:lnTo>
                  <a:pt x="5278128" y="4737607"/>
                </a:lnTo>
                <a:lnTo>
                  <a:pt x="5286561" y="4737608"/>
                </a:lnTo>
                <a:cubicBezTo>
                  <a:pt x="5286562" y="4746045"/>
                  <a:pt x="5286562" y="4746045"/>
                  <a:pt x="5294998" y="4737608"/>
                </a:cubicBezTo>
                <a:cubicBezTo>
                  <a:pt x="5294998" y="4737608"/>
                  <a:pt x="5294997" y="4729170"/>
                  <a:pt x="5294999" y="4720736"/>
                </a:cubicBezTo>
                <a:lnTo>
                  <a:pt x="5295000" y="4712301"/>
                </a:lnTo>
                <a:cubicBezTo>
                  <a:pt x="5303434" y="4703863"/>
                  <a:pt x="5311869" y="4712299"/>
                  <a:pt x="5311869" y="4695429"/>
                </a:cubicBezTo>
                <a:lnTo>
                  <a:pt x="5311869" y="4712299"/>
                </a:lnTo>
                <a:cubicBezTo>
                  <a:pt x="5311869" y="4720736"/>
                  <a:pt x="5320306" y="4720735"/>
                  <a:pt x="5320307" y="4712301"/>
                </a:cubicBezTo>
                <a:cubicBezTo>
                  <a:pt x="5328740" y="4712301"/>
                  <a:pt x="5328743" y="4703863"/>
                  <a:pt x="5328740" y="4695429"/>
                </a:cubicBezTo>
                <a:lnTo>
                  <a:pt x="5328740" y="4678557"/>
                </a:lnTo>
                <a:cubicBezTo>
                  <a:pt x="5328741" y="4661688"/>
                  <a:pt x="5320305" y="4644813"/>
                  <a:pt x="5311871" y="4661688"/>
                </a:cubicBezTo>
                <a:cubicBezTo>
                  <a:pt x="5311869" y="4653253"/>
                  <a:pt x="5311869" y="4653253"/>
                  <a:pt x="5303433" y="4653252"/>
                </a:cubicBezTo>
                <a:lnTo>
                  <a:pt x="5294998" y="4661688"/>
                </a:lnTo>
                <a:cubicBezTo>
                  <a:pt x="5294999" y="4653250"/>
                  <a:pt x="5303434" y="4636379"/>
                  <a:pt x="5303432" y="4619508"/>
                </a:cubicBezTo>
                <a:cubicBezTo>
                  <a:pt x="5303434" y="4636379"/>
                  <a:pt x="5294999" y="4653250"/>
                  <a:pt x="5303432" y="4644816"/>
                </a:cubicBezTo>
                <a:cubicBezTo>
                  <a:pt x="5320304" y="4636382"/>
                  <a:pt x="5303432" y="4619508"/>
                  <a:pt x="5320305" y="4611072"/>
                </a:cubicBezTo>
                <a:lnTo>
                  <a:pt x="5328743" y="4611070"/>
                </a:lnTo>
                <a:cubicBezTo>
                  <a:pt x="5328741" y="4608259"/>
                  <a:pt x="5328742" y="4605448"/>
                  <a:pt x="5328741" y="4602637"/>
                </a:cubicBezTo>
                <a:lnTo>
                  <a:pt x="5328741" y="4594202"/>
                </a:lnTo>
                <a:lnTo>
                  <a:pt x="5320304" y="4594202"/>
                </a:lnTo>
                <a:lnTo>
                  <a:pt x="5337175" y="4577331"/>
                </a:lnTo>
                <a:cubicBezTo>
                  <a:pt x="5328740" y="4560457"/>
                  <a:pt x="5337176" y="4543586"/>
                  <a:pt x="5337175" y="4526717"/>
                </a:cubicBezTo>
                <a:cubicBezTo>
                  <a:pt x="5337178" y="4535152"/>
                  <a:pt x="5337176" y="4543586"/>
                  <a:pt x="5337176" y="4543586"/>
                </a:cubicBezTo>
                <a:cubicBezTo>
                  <a:pt x="5345612" y="4509845"/>
                  <a:pt x="5337176" y="4518279"/>
                  <a:pt x="5354048" y="4492974"/>
                </a:cubicBezTo>
                <a:lnTo>
                  <a:pt x="5362484" y="4501408"/>
                </a:lnTo>
                <a:lnTo>
                  <a:pt x="5362484" y="4492972"/>
                </a:lnTo>
                <a:lnTo>
                  <a:pt x="5370918" y="4492974"/>
                </a:lnTo>
                <a:cubicBezTo>
                  <a:pt x="5354048" y="4543588"/>
                  <a:pt x="5370919" y="4501408"/>
                  <a:pt x="5379355" y="4501407"/>
                </a:cubicBezTo>
                <a:cubicBezTo>
                  <a:pt x="5370919" y="4526717"/>
                  <a:pt x="5362484" y="4552024"/>
                  <a:pt x="5362484" y="4577331"/>
                </a:cubicBezTo>
                <a:lnTo>
                  <a:pt x="5354048" y="4577331"/>
                </a:lnTo>
                <a:cubicBezTo>
                  <a:pt x="5345611" y="4594200"/>
                  <a:pt x="5345612" y="4602638"/>
                  <a:pt x="5345612" y="4611072"/>
                </a:cubicBezTo>
                <a:cubicBezTo>
                  <a:pt x="5354048" y="4594202"/>
                  <a:pt x="5354048" y="4585765"/>
                  <a:pt x="5362483" y="4585763"/>
                </a:cubicBezTo>
                <a:cubicBezTo>
                  <a:pt x="5354048" y="4611072"/>
                  <a:pt x="5362483" y="4611070"/>
                  <a:pt x="5354047" y="4627944"/>
                </a:cubicBezTo>
                <a:lnTo>
                  <a:pt x="5345611" y="4636382"/>
                </a:lnTo>
                <a:lnTo>
                  <a:pt x="5345612" y="4644813"/>
                </a:lnTo>
                <a:lnTo>
                  <a:pt x="5354047" y="4653250"/>
                </a:lnTo>
                <a:lnTo>
                  <a:pt x="5362483" y="4644815"/>
                </a:lnTo>
                <a:cubicBezTo>
                  <a:pt x="5370917" y="4644815"/>
                  <a:pt x="5370918" y="4636379"/>
                  <a:pt x="5370919" y="4627945"/>
                </a:cubicBezTo>
                <a:lnTo>
                  <a:pt x="5370919" y="4619508"/>
                </a:lnTo>
                <a:lnTo>
                  <a:pt x="5362483" y="4619508"/>
                </a:lnTo>
                <a:cubicBezTo>
                  <a:pt x="5362484" y="4594202"/>
                  <a:pt x="5387791" y="4535150"/>
                  <a:pt x="5387791" y="4501408"/>
                </a:cubicBezTo>
                <a:lnTo>
                  <a:pt x="5396225" y="4492972"/>
                </a:lnTo>
                <a:cubicBezTo>
                  <a:pt x="5396224" y="4490161"/>
                  <a:pt x="5396224" y="4487349"/>
                  <a:pt x="5396224" y="4484538"/>
                </a:cubicBezTo>
                <a:cubicBezTo>
                  <a:pt x="5396224" y="4481726"/>
                  <a:pt x="5396224" y="4478914"/>
                  <a:pt x="5396225" y="4476102"/>
                </a:cubicBezTo>
                <a:cubicBezTo>
                  <a:pt x="5396226" y="4459231"/>
                  <a:pt x="5404662" y="4433924"/>
                  <a:pt x="5413098" y="4425488"/>
                </a:cubicBezTo>
                <a:lnTo>
                  <a:pt x="5404662" y="4425486"/>
                </a:lnTo>
                <a:lnTo>
                  <a:pt x="5413098" y="4417053"/>
                </a:lnTo>
                <a:cubicBezTo>
                  <a:pt x="5413098" y="4417053"/>
                  <a:pt x="5421534" y="4408617"/>
                  <a:pt x="5421533" y="4400179"/>
                </a:cubicBezTo>
                <a:lnTo>
                  <a:pt x="5413097" y="4391743"/>
                </a:lnTo>
                <a:cubicBezTo>
                  <a:pt x="5415207" y="4370655"/>
                  <a:pt x="5418370" y="4352203"/>
                  <a:pt x="5421797" y="4335463"/>
                </a:cubicBezTo>
                <a:lnTo>
                  <a:pt x="5430069" y="4298454"/>
                </a:lnTo>
                <a:lnTo>
                  <a:pt x="5422231" y="4304885"/>
                </a:lnTo>
                <a:cubicBezTo>
                  <a:pt x="5417998" y="4308077"/>
                  <a:pt x="5416957" y="4315503"/>
                  <a:pt x="5412724" y="4318695"/>
                </a:cubicBezTo>
                <a:cubicBezTo>
                  <a:pt x="5412724" y="4318695"/>
                  <a:pt x="5409531" y="4314460"/>
                  <a:pt x="5410571" y="4307033"/>
                </a:cubicBezTo>
                <a:cubicBezTo>
                  <a:pt x="5410571" y="4307033"/>
                  <a:pt x="5410571" y="4307033"/>
                  <a:pt x="5411613" y="4299607"/>
                </a:cubicBezTo>
                <a:cubicBezTo>
                  <a:pt x="5409531" y="4314460"/>
                  <a:pt x="5399952" y="4301755"/>
                  <a:pt x="5410500" y="4280519"/>
                </a:cubicBezTo>
                <a:cubicBezTo>
                  <a:pt x="5410500" y="4280519"/>
                  <a:pt x="5410500" y="4280519"/>
                  <a:pt x="5417926" y="4281562"/>
                </a:cubicBezTo>
                <a:cubicBezTo>
                  <a:pt x="5422159" y="4278371"/>
                  <a:pt x="5423199" y="4270944"/>
                  <a:pt x="5423199" y="4270944"/>
                </a:cubicBezTo>
                <a:cubicBezTo>
                  <a:pt x="5430626" y="4271987"/>
                  <a:pt x="5426393" y="4275179"/>
                  <a:pt x="5425352" y="4282606"/>
                </a:cubicBezTo>
                <a:cubicBezTo>
                  <a:pt x="5425352" y="4282606"/>
                  <a:pt x="5425352" y="4282606"/>
                  <a:pt x="5424312" y="4290032"/>
                </a:cubicBezTo>
                <a:cubicBezTo>
                  <a:pt x="5428006" y="4283925"/>
                  <a:pt x="5431697" y="4276161"/>
                  <a:pt x="5435055" y="4267818"/>
                </a:cubicBezTo>
                <a:lnTo>
                  <a:pt x="5436591" y="4263308"/>
                </a:lnTo>
                <a:lnTo>
                  <a:pt x="5439195" y="4248207"/>
                </a:lnTo>
                <a:cubicBezTo>
                  <a:pt x="5440513" y="4234630"/>
                  <a:pt x="5440514" y="4220923"/>
                  <a:pt x="5438405" y="4206160"/>
                </a:cubicBezTo>
                <a:cubicBezTo>
                  <a:pt x="5446840" y="4206161"/>
                  <a:pt x="5446841" y="4197726"/>
                  <a:pt x="5446841" y="4189290"/>
                </a:cubicBezTo>
                <a:lnTo>
                  <a:pt x="5446841" y="4180852"/>
                </a:lnTo>
                <a:lnTo>
                  <a:pt x="5438404" y="4180854"/>
                </a:lnTo>
                <a:cubicBezTo>
                  <a:pt x="5455276" y="4172417"/>
                  <a:pt x="5455276" y="4147110"/>
                  <a:pt x="5455276" y="4130240"/>
                </a:cubicBezTo>
                <a:lnTo>
                  <a:pt x="5455276" y="4121804"/>
                </a:lnTo>
                <a:lnTo>
                  <a:pt x="5455276" y="4104933"/>
                </a:lnTo>
                <a:lnTo>
                  <a:pt x="5455276" y="4096497"/>
                </a:lnTo>
                <a:cubicBezTo>
                  <a:pt x="5455276" y="4096497"/>
                  <a:pt x="5463712" y="4096495"/>
                  <a:pt x="5463712" y="4088062"/>
                </a:cubicBezTo>
                <a:cubicBezTo>
                  <a:pt x="5463710" y="4085250"/>
                  <a:pt x="5463710" y="4082438"/>
                  <a:pt x="5463710" y="4079626"/>
                </a:cubicBezTo>
                <a:cubicBezTo>
                  <a:pt x="5455276" y="4062752"/>
                  <a:pt x="5480584" y="4029012"/>
                  <a:pt x="5463711" y="4029012"/>
                </a:cubicBezTo>
                <a:lnTo>
                  <a:pt x="5463712" y="4020574"/>
                </a:lnTo>
                <a:lnTo>
                  <a:pt x="5463712" y="4003705"/>
                </a:lnTo>
                <a:lnTo>
                  <a:pt x="5463712" y="3995269"/>
                </a:lnTo>
                <a:cubicBezTo>
                  <a:pt x="5480584" y="3986830"/>
                  <a:pt x="5463712" y="3953088"/>
                  <a:pt x="5463711" y="3936219"/>
                </a:cubicBezTo>
                <a:cubicBezTo>
                  <a:pt x="5463711" y="3910912"/>
                  <a:pt x="5480584" y="3927783"/>
                  <a:pt x="5480582" y="3902476"/>
                </a:cubicBezTo>
                <a:cubicBezTo>
                  <a:pt x="5480582" y="3902476"/>
                  <a:pt x="5480584" y="3894040"/>
                  <a:pt x="5489019" y="3894042"/>
                </a:cubicBezTo>
                <a:lnTo>
                  <a:pt x="5489019" y="3885606"/>
                </a:lnTo>
                <a:cubicBezTo>
                  <a:pt x="5489019" y="3877167"/>
                  <a:pt x="5489019" y="3877167"/>
                  <a:pt x="5480583" y="3885606"/>
                </a:cubicBezTo>
                <a:lnTo>
                  <a:pt x="5480584" y="3894040"/>
                </a:lnTo>
                <a:cubicBezTo>
                  <a:pt x="5472148" y="3877169"/>
                  <a:pt x="5480583" y="3860299"/>
                  <a:pt x="5472148" y="3860298"/>
                </a:cubicBezTo>
                <a:cubicBezTo>
                  <a:pt x="5480582" y="3834992"/>
                  <a:pt x="5480583" y="3860299"/>
                  <a:pt x="5489019" y="3860299"/>
                </a:cubicBezTo>
                <a:lnTo>
                  <a:pt x="5496941" y="3868220"/>
                </a:lnTo>
                <a:lnTo>
                  <a:pt x="5493896" y="3915262"/>
                </a:lnTo>
                <a:cubicBezTo>
                  <a:pt x="5492709" y="3963109"/>
                  <a:pt x="5497455" y="3993159"/>
                  <a:pt x="5497452" y="4037447"/>
                </a:cubicBezTo>
                <a:cubicBezTo>
                  <a:pt x="5497452" y="4037447"/>
                  <a:pt x="5489019" y="4037445"/>
                  <a:pt x="5489016" y="4045883"/>
                </a:cubicBezTo>
                <a:cubicBezTo>
                  <a:pt x="5489018" y="4048695"/>
                  <a:pt x="5489018" y="4051507"/>
                  <a:pt x="5489019" y="4054319"/>
                </a:cubicBezTo>
                <a:lnTo>
                  <a:pt x="5489386" y="4063858"/>
                </a:lnTo>
                <a:lnTo>
                  <a:pt x="5490041" y="4061970"/>
                </a:lnTo>
                <a:cubicBezTo>
                  <a:pt x="5495580" y="4051566"/>
                  <a:pt x="5500564" y="4056526"/>
                  <a:pt x="5508475" y="4040599"/>
                </a:cubicBezTo>
                <a:cubicBezTo>
                  <a:pt x="5516870" y="4007701"/>
                  <a:pt x="5505210" y="4009850"/>
                  <a:pt x="5508331" y="3987570"/>
                </a:cubicBezTo>
                <a:cubicBezTo>
                  <a:pt x="5528386" y="3952524"/>
                  <a:pt x="5532548" y="3922818"/>
                  <a:pt x="5535669" y="3900538"/>
                </a:cubicBezTo>
                <a:cubicBezTo>
                  <a:pt x="5538790" y="3878259"/>
                  <a:pt x="5538719" y="3851745"/>
                  <a:pt x="5551347" y="3815654"/>
                </a:cubicBezTo>
                <a:cubicBezTo>
                  <a:pt x="5559813" y="3809271"/>
                  <a:pt x="5565086" y="3798653"/>
                  <a:pt x="5567239" y="3810315"/>
                </a:cubicBezTo>
                <a:cubicBezTo>
                  <a:pt x="5591384" y="3719048"/>
                  <a:pt x="5589087" y="3654357"/>
                  <a:pt x="5597339" y="3568431"/>
                </a:cubicBezTo>
                <a:cubicBezTo>
                  <a:pt x="5593106" y="3571622"/>
                  <a:pt x="5586792" y="3589667"/>
                  <a:pt x="5580406" y="3581198"/>
                </a:cubicBezTo>
                <a:cubicBezTo>
                  <a:pt x="5579150" y="3509080"/>
                  <a:pt x="5610936" y="3498401"/>
                  <a:pt x="5623492" y="3435797"/>
                </a:cubicBezTo>
                <a:cubicBezTo>
                  <a:pt x="5634111" y="3441075"/>
                  <a:pt x="5622523" y="3469738"/>
                  <a:pt x="5627870" y="3485634"/>
                </a:cubicBezTo>
                <a:cubicBezTo>
                  <a:pt x="5624676" y="3481400"/>
                  <a:pt x="5624676" y="3481400"/>
                  <a:pt x="5628909" y="3478208"/>
                </a:cubicBezTo>
                <a:cubicBezTo>
                  <a:pt x="5629950" y="3470782"/>
                  <a:pt x="5634183" y="3467589"/>
                  <a:pt x="5633142" y="3475016"/>
                </a:cubicBezTo>
                <a:cubicBezTo>
                  <a:pt x="5633142" y="3475016"/>
                  <a:pt x="5635295" y="3486677"/>
                  <a:pt x="5631062" y="3489870"/>
                </a:cubicBezTo>
                <a:cubicBezTo>
                  <a:pt x="5631062" y="3489870"/>
                  <a:pt x="5634255" y="3494104"/>
                  <a:pt x="5634255" y="3494104"/>
                </a:cubicBezTo>
                <a:cubicBezTo>
                  <a:pt x="5634255" y="3494104"/>
                  <a:pt x="5634255" y="3494104"/>
                  <a:pt x="5630021" y="3497296"/>
                </a:cubicBezTo>
                <a:cubicBezTo>
                  <a:pt x="5633357" y="3554560"/>
                  <a:pt x="5629268" y="3610781"/>
                  <a:pt x="5608173" y="3653253"/>
                </a:cubicBezTo>
                <a:cubicBezTo>
                  <a:pt x="5622056" y="3689281"/>
                  <a:pt x="5595760" y="3768886"/>
                  <a:pt x="5592710" y="3817680"/>
                </a:cubicBezTo>
                <a:cubicBezTo>
                  <a:pt x="5586396" y="3835725"/>
                  <a:pt x="5583204" y="3831490"/>
                  <a:pt x="5581051" y="3819828"/>
                </a:cubicBezTo>
                <a:cubicBezTo>
                  <a:pt x="5581123" y="3846343"/>
                  <a:pt x="5569535" y="3875005"/>
                  <a:pt x="5575920" y="3883475"/>
                </a:cubicBezTo>
                <a:cubicBezTo>
                  <a:pt x="5571203" y="3903637"/>
                  <a:pt x="5567006" y="3920086"/>
                  <a:pt x="5563598" y="3934280"/>
                </a:cubicBezTo>
                <a:lnTo>
                  <a:pt x="5562972" y="3937349"/>
                </a:lnTo>
                <a:lnTo>
                  <a:pt x="5571794" y="3923038"/>
                </a:lnTo>
                <a:cubicBezTo>
                  <a:pt x="5593939" y="3878751"/>
                  <a:pt x="5611337" y="3820229"/>
                  <a:pt x="5623989" y="3775941"/>
                </a:cubicBezTo>
                <a:lnTo>
                  <a:pt x="5632426" y="3767506"/>
                </a:lnTo>
                <a:cubicBezTo>
                  <a:pt x="5632426" y="3767506"/>
                  <a:pt x="5640861" y="3767506"/>
                  <a:pt x="5640861" y="3759071"/>
                </a:cubicBezTo>
                <a:lnTo>
                  <a:pt x="5649298" y="3767505"/>
                </a:lnTo>
                <a:lnTo>
                  <a:pt x="5649298" y="3742197"/>
                </a:lnTo>
                <a:cubicBezTo>
                  <a:pt x="5666171" y="3691585"/>
                  <a:pt x="5674605" y="3624099"/>
                  <a:pt x="5683041" y="3581921"/>
                </a:cubicBezTo>
                <a:cubicBezTo>
                  <a:pt x="5691475" y="3573485"/>
                  <a:pt x="5691476" y="3590358"/>
                  <a:pt x="5691475" y="3598792"/>
                </a:cubicBezTo>
                <a:cubicBezTo>
                  <a:pt x="5698857" y="3576649"/>
                  <a:pt x="5712697" y="3496378"/>
                  <a:pt x="5732996" y="3493610"/>
                </a:cubicBezTo>
                <a:lnTo>
                  <a:pt x="5733449" y="3493806"/>
                </a:lnTo>
                <a:lnTo>
                  <a:pt x="5734014" y="3473633"/>
                </a:lnTo>
                <a:cubicBezTo>
                  <a:pt x="5733582" y="3467260"/>
                  <a:pt x="5732457" y="3462613"/>
                  <a:pt x="5730509" y="3460815"/>
                </a:cubicBezTo>
                <a:cubicBezTo>
                  <a:pt x="5735891" y="3408066"/>
                  <a:pt x="5752664" y="3358615"/>
                  <a:pt x="5743964" y="3328941"/>
                </a:cubicBezTo>
                <a:cubicBezTo>
                  <a:pt x="5746354" y="3295074"/>
                  <a:pt x="5754450" y="3309761"/>
                  <a:pt x="5761038" y="3286983"/>
                </a:cubicBezTo>
                <a:cubicBezTo>
                  <a:pt x="5763428" y="3253117"/>
                  <a:pt x="5752340" y="3257310"/>
                  <a:pt x="5751435" y="3234831"/>
                </a:cubicBezTo>
                <a:cubicBezTo>
                  <a:pt x="5764914" y="3196770"/>
                  <a:pt x="5763707" y="3166797"/>
                  <a:pt x="5762802" y="3144319"/>
                </a:cubicBezTo>
                <a:cubicBezTo>
                  <a:pt x="5761898" y="3121840"/>
                  <a:pt x="5757096" y="3095764"/>
                  <a:pt x="5763082" y="3058000"/>
                </a:cubicBezTo>
                <a:cubicBezTo>
                  <a:pt x="5770274" y="3050209"/>
                  <a:pt x="5773568" y="3038820"/>
                  <a:pt x="5777766" y="3049910"/>
                </a:cubicBezTo>
                <a:cubicBezTo>
                  <a:pt x="5785236" y="2955800"/>
                  <a:pt x="5771435" y="2892557"/>
                  <a:pt x="5764220" y="2806537"/>
                </a:cubicBezTo>
                <a:lnTo>
                  <a:pt x="5759877" y="2815776"/>
                </a:lnTo>
                <a:lnTo>
                  <a:pt x="5758962" y="2839583"/>
                </a:lnTo>
                <a:cubicBezTo>
                  <a:pt x="5750526" y="2839583"/>
                  <a:pt x="5750526" y="2831148"/>
                  <a:pt x="5750526" y="2831148"/>
                </a:cubicBezTo>
                <a:lnTo>
                  <a:pt x="5750526" y="2822713"/>
                </a:lnTo>
                <a:lnTo>
                  <a:pt x="5750526" y="2822277"/>
                </a:lnTo>
                <a:lnTo>
                  <a:pt x="5749837" y="2822120"/>
                </a:lnTo>
                <a:lnTo>
                  <a:pt x="5747894" y="2797782"/>
                </a:lnTo>
                <a:lnTo>
                  <a:pt x="5743144" y="2798460"/>
                </a:lnTo>
                <a:cubicBezTo>
                  <a:pt x="5742089" y="2799515"/>
                  <a:pt x="5742090" y="2801624"/>
                  <a:pt x="5742091" y="2805842"/>
                </a:cubicBezTo>
                <a:lnTo>
                  <a:pt x="5742091" y="2814279"/>
                </a:lnTo>
                <a:lnTo>
                  <a:pt x="5742090" y="2822713"/>
                </a:lnTo>
                <a:cubicBezTo>
                  <a:pt x="5725221" y="2772097"/>
                  <a:pt x="5725221" y="2839583"/>
                  <a:pt x="5733655" y="2848019"/>
                </a:cubicBezTo>
                <a:lnTo>
                  <a:pt x="5742090" y="2856452"/>
                </a:lnTo>
                <a:lnTo>
                  <a:pt x="5742091" y="2848019"/>
                </a:lnTo>
                <a:lnTo>
                  <a:pt x="5750526" y="2839583"/>
                </a:lnTo>
                <a:lnTo>
                  <a:pt x="5750526" y="2864888"/>
                </a:lnTo>
                <a:lnTo>
                  <a:pt x="5750525" y="2873326"/>
                </a:lnTo>
                <a:cubicBezTo>
                  <a:pt x="5750526" y="2932374"/>
                  <a:pt x="5733655" y="2974554"/>
                  <a:pt x="5708345" y="2940812"/>
                </a:cubicBezTo>
                <a:cubicBezTo>
                  <a:pt x="5708348" y="2898633"/>
                  <a:pt x="5699912" y="2898632"/>
                  <a:pt x="5699912" y="2839583"/>
                </a:cubicBezTo>
                <a:cubicBezTo>
                  <a:pt x="5695694" y="2837474"/>
                  <a:pt x="5692531" y="2838002"/>
                  <a:pt x="5689894" y="2840110"/>
                </a:cubicBezTo>
                <a:lnTo>
                  <a:pt x="5683185" y="2849917"/>
                </a:lnTo>
                <a:lnTo>
                  <a:pt x="5682885" y="2853046"/>
                </a:lnTo>
                <a:cubicBezTo>
                  <a:pt x="5682333" y="2855285"/>
                  <a:pt x="5681574" y="2856372"/>
                  <a:pt x="5680651" y="2856536"/>
                </a:cubicBezTo>
                <a:lnTo>
                  <a:pt x="5680060" y="2855859"/>
                </a:lnTo>
                <a:lnTo>
                  <a:pt x="5676293" y="2863103"/>
                </a:lnTo>
                <a:lnTo>
                  <a:pt x="5680760" y="2886509"/>
                </a:lnTo>
                <a:cubicBezTo>
                  <a:pt x="5682357" y="2898126"/>
                  <a:pt x="5684002" y="2907354"/>
                  <a:pt x="5688352" y="2910389"/>
                </a:cubicBezTo>
                <a:cubicBezTo>
                  <a:pt x="5691903" y="2951650"/>
                  <a:pt x="5692821" y="2978146"/>
                  <a:pt x="5696772" y="3000293"/>
                </a:cubicBezTo>
                <a:cubicBezTo>
                  <a:pt x="5697689" y="3026790"/>
                  <a:pt x="5697290" y="3045902"/>
                  <a:pt x="5692141" y="3081094"/>
                </a:cubicBezTo>
                <a:cubicBezTo>
                  <a:pt x="5684759" y="3082408"/>
                  <a:pt x="5686474" y="3070677"/>
                  <a:pt x="5679091" y="3071991"/>
                </a:cubicBezTo>
                <a:cubicBezTo>
                  <a:pt x="5680926" y="3124983"/>
                  <a:pt x="5687511" y="3161895"/>
                  <a:pt x="5688029" y="3207504"/>
                </a:cubicBezTo>
                <a:cubicBezTo>
                  <a:pt x="5695930" y="3251800"/>
                  <a:pt x="5696448" y="3297408"/>
                  <a:pt x="5692217" y="3359096"/>
                </a:cubicBezTo>
                <a:cubicBezTo>
                  <a:pt x="5689982" y="3325218"/>
                  <a:pt x="5682200" y="3345644"/>
                  <a:pt x="5673101" y="3358689"/>
                </a:cubicBezTo>
                <a:cubicBezTo>
                  <a:pt x="5670067" y="3363038"/>
                  <a:pt x="5671384" y="3370421"/>
                  <a:pt x="5668351" y="3374768"/>
                </a:cubicBezTo>
                <a:cubicBezTo>
                  <a:pt x="5668351" y="3374768"/>
                  <a:pt x="5664001" y="3371734"/>
                  <a:pt x="5662684" y="3364351"/>
                </a:cubicBezTo>
                <a:cubicBezTo>
                  <a:pt x="5662684" y="3364351"/>
                  <a:pt x="5662684" y="3364351"/>
                  <a:pt x="5661368" y="3356969"/>
                </a:cubicBezTo>
                <a:cubicBezTo>
                  <a:pt x="5664001" y="3371734"/>
                  <a:pt x="5650952" y="3362631"/>
                  <a:pt x="5654384" y="3339170"/>
                </a:cubicBezTo>
                <a:cubicBezTo>
                  <a:pt x="5654384" y="3339170"/>
                  <a:pt x="5654384" y="3339170"/>
                  <a:pt x="5661768" y="3337856"/>
                </a:cubicBezTo>
                <a:cubicBezTo>
                  <a:pt x="5664800" y="3333508"/>
                  <a:pt x="5663483" y="3326125"/>
                  <a:pt x="5663483" y="3326125"/>
                </a:cubicBezTo>
                <a:cubicBezTo>
                  <a:pt x="5670866" y="3324812"/>
                  <a:pt x="5667833" y="3329160"/>
                  <a:pt x="5669150" y="3336542"/>
                </a:cubicBezTo>
                <a:cubicBezTo>
                  <a:pt x="5669150" y="3336542"/>
                  <a:pt x="5669150" y="3336542"/>
                  <a:pt x="5670467" y="3343924"/>
                </a:cubicBezTo>
                <a:cubicBezTo>
                  <a:pt x="5676933" y="3316115"/>
                  <a:pt x="5675097" y="3263123"/>
                  <a:pt x="5666398" y="3257055"/>
                </a:cubicBezTo>
                <a:cubicBezTo>
                  <a:pt x="5664562" y="3204063"/>
                  <a:pt x="5674461" y="3152792"/>
                  <a:pt x="5661810" y="3124576"/>
                </a:cubicBezTo>
                <a:cubicBezTo>
                  <a:pt x="5659576" y="3090699"/>
                  <a:pt x="5669592" y="3104149"/>
                  <a:pt x="5673025" y="3080687"/>
                </a:cubicBezTo>
                <a:cubicBezTo>
                  <a:pt x="5670791" y="3046809"/>
                  <a:pt x="5660375" y="3052471"/>
                  <a:pt x="5656425" y="3030323"/>
                </a:cubicBezTo>
                <a:cubicBezTo>
                  <a:pt x="5664606" y="2990784"/>
                  <a:pt x="5659339" y="2961253"/>
                  <a:pt x="5655388" y="2939106"/>
                </a:cubicBezTo>
                <a:cubicBezTo>
                  <a:pt x="5651437" y="2916958"/>
                  <a:pt x="5643136" y="2891777"/>
                  <a:pt x="5643936" y="2853549"/>
                </a:cubicBezTo>
                <a:cubicBezTo>
                  <a:pt x="5650002" y="2844854"/>
                  <a:pt x="5651718" y="2833123"/>
                  <a:pt x="5657385" y="2843539"/>
                </a:cubicBezTo>
                <a:lnTo>
                  <a:pt x="5657146" y="2841276"/>
                </a:lnTo>
                <a:lnTo>
                  <a:pt x="5648243" y="2809663"/>
                </a:lnTo>
                <a:cubicBezTo>
                  <a:pt x="5630844" y="2742046"/>
                  <a:pt x="5613444" y="2670868"/>
                  <a:pt x="5581811" y="2670869"/>
                </a:cubicBezTo>
                <a:lnTo>
                  <a:pt x="5581812" y="2662431"/>
                </a:lnTo>
                <a:lnTo>
                  <a:pt x="5581812" y="2645563"/>
                </a:lnTo>
                <a:cubicBezTo>
                  <a:pt x="5573376" y="2637125"/>
                  <a:pt x="5573377" y="2628693"/>
                  <a:pt x="5573376" y="2637125"/>
                </a:cubicBezTo>
                <a:cubicBezTo>
                  <a:pt x="5564941" y="2620256"/>
                  <a:pt x="5564941" y="2594949"/>
                  <a:pt x="5548068" y="2544335"/>
                </a:cubicBezTo>
                <a:cubicBezTo>
                  <a:pt x="5539634" y="2527464"/>
                  <a:pt x="5539633" y="2519026"/>
                  <a:pt x="5539634" y="2510592"/>
                </a:cubicBezTo>
                <a:lnTo>
                  <a:pt x="5531197" y="2502157"/>
                </a:lnTo>
                <a:lnTo>
                  <a:pt x="5531198" y="2493721"/>
                </a:lnTo>
                <a:cubicBezTo>
                  <a:pt x="5531197" y="2485283"/>
                  <a:pt x="5522761" y="2493721"/>
                  <a:pt x="5522761" y="2493721"/>
                </a:cubicBezTo>
                <a:lnTo>
                  <a:pt x="5522762" y="2485285"/>
                </a:lnTo>
                <a:cubicBezTo>
                  <a:pt x="5514328" y="2485285"/>
                  <a:pt x="5514327" y="2451540"/>
                  <a:pt x="5505889" y="2451543"/>
                </a:cubicBezTo>
                <a:cubicBezTo>
                  <a:pt x="5514328" y="2493720"/>
                  <a:pt x="5505891" y="2459978"/>
                  <a:pt x="5497455" y="2476850"/>
                </a:cubicBezTo>
                <a:cubicBezTo>
                  <a:pt x="5489018" y="2426235"/>
                  <a:pt x="5489019" y="2493720"/>
                  <a:pt x="5480584" y="2459978"/>
                </a:cubicBezTo>
                <a:cubicBezTo>
                  <a:pt x="5472147" y="2409365"/>
                  <a:pt x="5463710" y="2409365"/>
                  <a:pt x="5472147" y="2384058"/>
                </a:cubicBezTo>
                <a:cubicBezTo>
                  <a:pt x="5446841" y="2384058"/>
                  <a:pt x="5429967" y="2265958"/>
                  <a:pt x="5404661" y="2181601"/>
                </a:cubicBezTo>
                <a:cubicBezTo>
                  <a:pt x="5404661" y="2173166"/>
                  <a:pt x="5396224" y="2156292"/>
                  <a:pt x="5387791" y="2130985"/>
                </a:cubicBezTo>
                <a:cubicBezTo>
                  <a:pt x="5362483" y="2055067"/>
                  <a:pt x="5345614" y="2004453"/>
                  <a:pt x="5328740" y="1962273"/>
                </a:cubicBezTo>
                <a:cubicBezTo>
                  <a:pt x="5320306" y="1945401"/>
                  <a:pt x="5328741" y="1953837"/>
                  <a:pt x="5328741" y="1936967"/>
                </a:cubicBezTo>
                <a:cubicBezTo>
                  <a:pt x="5320305" y="1936965"/>
                  <a:pt x="5311870" y="1928530"/>
                  <a:pt x="5311869" y="1920096"/>
                </a:cubicBezTo>
                <a:lnTo>
                  <a:pt x="5320307" y="1911660"/>
                </a:lnTo>
                <a:cubicBezTo>
                  <a:pt x="5294997" y="1869480"/>
                  <a:pt x="5303433" y="1861047"/>
                  <a:pt x="5269693" y="1793560"/>
                </a:cubicBezTo>
                <a:lnTo>
                  <a:pt x="5286562" y="1793561"/>
                </a:lnTo>
                <a:cubicBezTo>
                  <a:pt x="5269690" y="1751383"/>
                  <a:pt x="5261255" y="1734510"/>
                  <a:pt x="5261255" y="1768254"/>
                </a:cubicBezTo>
                <a:cubicBezTo>
                  <a:pt x="5244383" y="1742947"/>
                  <a:pt x="5261255" y="1734510"/>
                  <a:pt x="5235948" y="1709201"/>
                </a:cubicBezTo>
                <a:cubicBezTo>
                  <a:pt x="5244383" y="1717640"/>
                  <a:pt x="5244382" y="1709203"/>
                  <a:pt x="5235947" y="1700769"/>
                </a:cubicBezTo>
                <a:lnTo>
                  <a:pt x="5244383" y="1700769"/>
                </a:lnTo>
                <a:cubicBezTo>
                  <a:pt x="5252818" y="1709203"/>
                  <a:pt x="5252819" y="1700767"/>
                  <a:pt x="5252819" y="1700767"/>
                </a:cubicBezTo>
                <a:lnTo>
                  <a:pt x="5252819" y="1692332"/>
                </a:lnTo>
                <a:cubicBezTo>
                  <a:pt x="5269693" y="1726076"/>
                  <a:pt x="5261254" y="1675460"/>
                  <a:pt x="5244383" y="1650153"/>
                </a:cubicBezTo>
                <a:lnTo>
                  <a:pt x="5252818" y="1650152"/>
                </a:lnTo>
                <a:lnTo>
                  <a:pt x="5252819" y="1641718"/>
                </a:lnTo>
                <a:lnTo>
                  <a:pt x="5244385" y="1633283"/>
                </a:lnTo>
                <a:cubicBezTo>
                  <a:pt x="5227512" y="1591105"/>
                  <a:pt x="5202205" y="1532055"/>
                  <a:pt x="5176900" y="1473003"/>
                </a:cubicBezTo>
                <a:cubicBezTo>
                  <a:pt x="5143155" y="1413955"/>
                  <a:pt x="5109412" y="1354905"/>
                  <a:pt x="5084104" y="1312727"/>
                </a:cubicBezTo>
                <a:cubicBezTo>
                  <a:pt x="5079886" y="1295857"/>
                  <a:pt x="5069343" y="1274766"/>
                  <a:pt x="5055633" y="1250514"/>
                </a:cubicBezTo>
                <a:lnTo>
                  <a:pt x="5041658" y="1226599"/>
                </a:lnTo>
                <a:lnTo>
                  <a:pt x="5093541" y="1340967"/>
                </a:lnTo>
                <a:cubicBezTo>
                  <a:pt x="5235732" y="1681085"/>
                  <a:pt x="5337210" y="2038049"/>
                  <a:pt x="5398999" y="2412246"/>
                </a:cubicBezTo>
                <a:cubicBezTo>
                  <a:pt x="5422890" y="2554151"/>
                  <a:pt x="5460842" y="2689651"/>
                  <a:pt x="5458394" y="2833367"/>
                </a:cubicBezTo>
                <a:cubicBezTo>
                  <a:pt x="5457892" y="2847175"/>
                  <a:pt x="5464297" y="2861234"/>
                  <a:pt x="5448705" y="2871734"/>
                </a:cubicBezTo>
                <a:cubicBezTo>
                  <a:pt x="5433365" y="2875326"/>
                  <a:pt x="5431053" y="2862798"/>
                  <a:pt x="5431304" y="2855892"/>
                </a:cubicBezTo>
                <a:cubicBezTo>
                  <a:pt x="5385690" y="2397937"/>
                  <a:pt x="5249309" y="1964347"/>
                  <a:pt x="5100400" y="1533070"/>
                </a:cubicBezTo>
                <a:cubicBezTo>
                  <a:pt x="5024275" y="1306308"/>
                  <a:pt x="4903157" y="1100041"/>
                  <a:pt x="4793286" y="888652"/>
                </a:cubicBezTo>
                <a:cubicBezTo>
                  <a:pt x="4778948" y="864625"/>
                  <a:pt x="4766140" y="836507"/>
                  <a:pt x="4754611" y="811200"/>
                </a:cubicBezTo>
                <a:cubicBezTo>
                  <a:pt x="4747700" y="801616"/>
                  <a:pt x="4747255" y="785266"/>
                  <a:pt x="4736788" y="782554"/>
                </a:cubicBezTo>
                <a:cubicBezTo>
                  <a:pt x="4733299" y="781651"/>
                  <a:pt x="4728696" y="782261"/>
                  <a:pt x="4722369" y="785144"/>
                </a:cubicBezTo>
                <a:cubicBezTo>
                  <a:pt x="4697061" y="796672"/>
                  <a:pt x="4707559" y="812263"/>
                  <a:pt x="4716525" y="831944"/>
                </a:cubicBezTo>
                <a:cubicBezTo>
                  <a:pt x="4773879" y="928050"/>
                  <a:pt x="4829707" y="1028246"/>
                  <a:pt x="4878628" y="1128191"/>
                </a:cubicBezTo>
                <a:cubicBezTo>
                  <a:pt x="4928929" y="1233026"/>
                  <a:pt x="4975663" y="1338424"/>
                  <a:pt x="5018643" y="1444415"/>
                </a:cubicBezTo>
                <a:lnTo>
                  <a:pt x="5107372" y="1685936"/>
                </a:lnTo>
                <a:lnTo>
                  <a:pt x="5109411" y="1683895"/>
                </a:lnTo>
                <a:cubicBezTo>
                  <a:pt x="5126283" y="1717639"/>
                  <a:pt x="5134721" y="1751382"/>
                  <a:pt x="5151590" y="1785122"/>
                </a:cubicBezTo>
                <a:lnTo>
                  <a:pt x="5143154" y="1785122"/>
                </a:lnTo>
                <a:cubicBezTo>
                  <a:pt x="5143154" y="1776689"/>
                  <a:pt x="5134719" y="1759817"/>
                  <a:pt x="5134721" y="1751382"/>
                </a:cubicBezTo>
                <a:lnTo>
                  <a:pt x="5122261" y="1726462"/>
                </a:lnTo>
                <a:lnTo>
                  <a:pt x="5136116" y="1764180"/>
                </a:lnTo>
                <a:lnTo>
                  <a:pt x="5157687" y="1838582"/>
                </a:lnTo>
                <a:lnTo>
                  <a:pt x="5167407" y="1843119"/>
                </a:lnTo>
                <a:cubicBezTo>
                  <a:pt x="5170572" y="1844173"/>
                  <a:pt x="5172680" y="1844174"/>
                  <a:pt x="5176898" y="1844173"/>
                </a:cubicBezTo>
                <a:cubicBezTo>
                  <a:pt x="5176900" y="1852608"/>
                  <a:pt x="5176898" y="1861046"/>
                  <a:pt x="5176898" y="1861046"/>
                </a:cubicBezTo>
                <a:cubicBezTo>
                  <a:pt x="5168464" y="1861046"/>
                  <a:pt x="5168461" y="1852610"/>
                  <a:pt x="5168464" y="1861046"/>
                </a:cubicBezTo>
                <a:lnTo>
                  <a:pt x="5168463" y="1869480"/>
                </a:lnTo>
                <a:cubicBezTo>
                  <a:pt x="5168463" y="1871571"/>
                  <a:pt x="5168462" y="1873663"/>
                  <a:pt x="5168462" y="1875756"/>
                </a:cubicBezTo>
                <a:lnTo>
                  <a:pt x="5229895" y="2087656"/>
                </a:lnTo>
                <a:lnTo>
                  <a:pt x="5242098" y="2145617"/>
                </a:lnTo>
                <a:lnTo>
                  <a:pt x="5261255" y="2173166"/>
                </a:lnTo>
                <a:cubicBezTo>
                  <a:pt x="5252821" y="2198470"/>
                  <a:pt x="5261254" y="2206906"/>
                  <a:pt x="5278125" y="2215342"/>
                </a:cubicBezTo>
                <a:cubicBezTo>
                  <a:pt x="5278126" y="2232217"/>
                  <a:pt x="5278128" y="2249087"/>
                  <a:pt x="5286562" y="2265959"/>
                </a:cubicBezTo>
                <a:cubicBezTo>
                  <a:pt x="5294998" y="2282828"/>
                  <a:pt x="5294997" y="2308137"/>
                  <a:pt x="5303433" y="2325006"/>
                </a:cubicBezTo>
                <a:cubicBezTo>
                  <a:pt x="5311869" y="2350315"/>
                  <a:pt x="5311869" y="2384057"/>
                  <a:pt x="5320305" y="2409365"/>
                </a:cubicBezTo>
                <a:cubicBezTo>
                  <a:pt x="5320305" y="2426235"/>
                  <a:pt x="5328740" y="2451540"/>
                  <a:pt x="5337176" y="2459978"/>
                </a:cubicBezTo>
                <a:lnTo>
                  <a:pt x="5337176" y="2468415"/>
                </a:lnTo>
                <a:cubicBezTo>
                  <a:pt x="5345612" y="2493721"/>
                  <a:pt x="5345611" y="2510592"/>
                  <a:pt x="5354048" y="2535897"/>
                </a:cubicBezTo>
                <a:cubicBezTo>
                  <a:pt x="5354047" y="2552771"/>
                  <a:pt x="5362484" y="2569640"/>
                  <a:pt x="5370919" y="2594947"/>
                </a:cubicBezTo>
                <a:cubicBezTo>
                  <a:pt x="5362484" y="2620254"/>
                  <a:pt x="5370919" y="2620254"/>
                  <a:pt x="5379353" y="2620256"/>
                </a:cubicBezTo>
                <a:cubicBezTo>
                  <a:pt x="5379354" y="2623070"/>
                  <a:pt x="5379353" y="2625880"/>
                  <a:pt x="5379355" y="2628692"/>
                </a:cubicBezTo>
                <a:cubicBezTo>
                  <a:pt x="5379355" y="2637128"/>
                  <a:pt x="5370919" y="2645563"/>
                  <a:pt x="5370919" y="2653998"/>
                </a:cubicBezTo>
                <a:lnTo>
                  <a:pt x="5370919" y="2662431"/>
                </a:lnTo>
                <a:cubicBezTo>
                  <a:pt x="5370919" y="2670868"/>
                  <a:pt x="5370919" y="2670868"/>
                  <a:pt x="5379355" y="2679304"/>
                </a:cubicBezTo>
                <a:lnTo>
                  <a:pt x="5387791" y="2679306"/>
                </a:lnTo>
                <a:lnTo>
                  <a:pt x="5387790" y="2721484"/>
                </a:lnTo>
                <a:lnTo>
                  <a:pt x="5396226" y="2729919"/>
                </a:lnTo>
                <a:lnTo>
                  <a:pt x="5396226" y="2721484"/>
                </a:lnTo>
                <a:lnTo>
                  <a:pt x="5387791" y="2679306"/>
                </a:lnTo>
                <a:lnTo>
                  <a:pt x="5396226" y="2679306"/>
                </a:lnTo>
                <a:lnTo>
                  <a:pt x="5396225" y="2696176"/>
                </a:lnTo>
                <a:lnTo>
                  <a:pt x="5396226" y="2704613"/>
                </a:lnTo>
                <a:cubicBezTo>
                  <a:pt x="5396226" y="2713048"/>
                  <a:pt x="5404662" y="2721481"/>
                  <a:pt x="5404662" y="2729919"/>
                </a:cubicBezTo>
                <a:lnTo>
                  <a:pt x="5404661" y="2763661"/>
                </a:lnTo>
                <a:lnTo>
                  <a:pt x="5396224" y="2755225"/>
                </a:lnTo>
                <a:cubicBezTo>
                  <a:pt x="5396224" y="2755225"/>
                  <a:pt x="5396226" y="2763663"/>
                  <a:pt x="5396225" y="2772097"/>
                </a:cubicBezTo>
                <a:cubicBezTo>
                  <a:pt x="5396225" y="2772097"/>
                  <a:pt x="5396224" y="2780533"/>
                  <a:pt x="5396225" y="2788969"/>
                </a:cubicBezTo>
                <a:cubicBezTo>
                  <a:pt x="5404662" y="2797406"/>
                  <a:pt x="5404661" y="2805841"/>
                  <a:pt x="5404662" y="2814279"/>
                </a:cubicBezTo>
                <a:lnTo>
                  <a:pt x="5404661" y="2831146"/>
                </a:lnTo>
                <a:lnTo>
                  <a:pt x="5413098" y="2839583"/>
                </a:lnTo>
                <a:cubicBezTo>
                  <a:pt x="5413097" y="2848019"/>
                  <a:pt x="5421533" y="2856455"/>
                  <a:pt x="5421533" y="2864890"/>
                </a:cubicBezTo>
                <a:lnTo>
                  <a:pt x="5421534" y="2881764"/>
                </a:lnTo>
                <a:cubicBezTo>
                  <a:pt x="5413098" y="2881764"/>
                  <a:pt x="5413098" y="2881764"/>
                  <a:pt x="5413098" y="2890197"/>
                </a:cubicBezTo>
                <a:lnTo>
                  <a:pt x="5421534" y="2898631"/>
                </a:lnTo>
                <a:cubicBezTo>
                  <a:pt x="5421534" y="2898631"/>
                  <a:pt x="5421533" y="2907070"/>
                  <a:pt x="5413098" y="2915506"/>
                </a:cubicBezTo>
                <a:lnTo>
                  <a:pt x="5421534" y="2932377"/>
                </a:lnTo>
                <a:lnTo>
                  <a:pt x="5429969" y="2923940"/>
                </a:lnTo>
                <a:lnTo>
                  <a:pt x="5429969" y="2949247"/>
                </a:lnTo>
                <a:cubicBezTo>
                  <a:pt x="5429968" y="2952060"/>
                  <a:pt x="5429968" y="2954872"/>
                  <a:pt x="5429967" y="2957684"/>
                </a:cubicBezTo>
                <a:cubicBezTo>
                  <a:pt x="5438405" y="2974555"/>
                  <a:pt x="5438405" y="2982988"/>
                  <a:pt x="5438405" y="2991425"/>
                </a:cubicBezTo>
                <a:lnTo>
                  <a:pt x="5438405" y="3025167"/>
                </a:lnTo>
                <a:lnTo>
                  <a:pt x="5438405" y="3050476"/>
                </a:lnTo>
                <a:lnTo>
                  <a:pt x="5438405" y="3101088"/>
                </a:lnTo>
                <a:cubicBezTo>
                  <a:pt x="5438403" y="3109525"/>
                  <a:pt x="5429969" y="3117961"/>
                  <a:pt x="5429969" y="3126398"/>
                </a:cubicBezTo>
                <a:lnTo>
                  <a:pt x="5421534" y="3117961"/>
                </a:lnTo>
                <a:lnTo>
                  <a:pt x="5413096" y="3109525"/>
                </a:lnTo>
                <a:cubicBezTo>
                  <a:pt x="5413097" y="3112337"/>
                  <a:pt x="5413097" y="3115150"/>
                  <a:pt x="5413098" y="3117961"/>
                </a:cubicBezTo>
                <a:lnTo>
                  <a:pt x="5413098" y="3126395"/>
                </a:lnTo>
                <a:lnTo>
                  <a:pt x="5421533" y="3134833"/>
                </a:lnTo>
                <a:lnTo>
                  <a:pt x="5429969" y="3143265"/>
                </a:lnTo>
                <a:lnTo>
                  <a:pt x="5438404" y="3143266"/>
                </a:lnTo>
                <a:cubicBezTo>
                  <a:pt x="5438405" y="3134833"/>
                  <a:pt x="5446841" y="3117961"/>
                  <a:pt x="5446840" y="3101088"/>
                </a:cubicBezTo>
                <a:cubicBezTo>
                  <a:pt x="5446840" y="3098278"/>
                  <a:pt x="5446840" y="3095466"/>
                  <a:pt x="5446838" y="3092654"/>
                </a:cubicBezTo>
                <a:cubicBezTo>
                  <a:pt x="5446841" y="3084217"/>
                  <a:pt x="5438404" y="3067347"/>
                  <a:pt x="5446840" y="3058912"/>
                </a:cubicBezTo>
                <a:lnTo>
                  <a:pt x="5446841" y="3042041"/>
                </a:lnTo>
                <a:cubicBezTo>
                  <a:pt x="5455276" y="3050475"/>
                  <a:pt x="5455275" y="3067346"/>
                  <a:pt x="5455276" y="3084216"/>
                </a:cubicBezTo>
                <a:cubicBezTo>
                  <a:pt x="5455276" y="3101088"/>
                  <a:pt x="5455276" y="3117961"/>
                  <a:pt x="5463712" y="3134833"/>
                </a:cubicBezTo>
                <a:cubicBezTo>
                  <a:pt x="5463712" y="3143265"/>
                  <a:pt x="5455276" y="3143266"/>
                  <a:pt x="5455276" y="3151703"/>
                </a:cubicBezTo>
                <a:lnTo>
                  <a:pt x="5455276" y="3168573"/>
                </a:lnTo>
                <a:cubicBezTo>
                  <a:pt x="5455276" y="3185442"/>
                  <a:pt x="5455276" y="3193880"/>
                  <a:pt x="5455273" y="3210751"/>
                </a:cubicBezTo>
                <a:lnTo>
                  <a:pt x="5446841" y="3202314"/>
                </a:lnTo>
                <a:cubicBezTo>
                  <a:pt x="5446841" y="3193880"/>
                  <a:pt x="5446841" y="3193880"/>
                  <a:pt x="5438405" y="3202316"/>
                </a:cubicBezTo>
                <a:lnTo>
                  <a:pt x="5438405" y="3210751"/>
                </a:lnTo>
                <a:lnTo>
                  <a:pt x="5438405" y="3219184"/>
                </a:lnTo>
                <a:lnTo>
                  <a:pt x="5446841" y="3227621"/>
                </a:lnTo>
                <a:lnTo>
                  <a:pt x="5446840" y="3236060"/>
                </a:lnTo>
                <a:lnTo>
                  <a:pt x="5446841" y="3244494"/>
                </a:lnTo>
                <a:cubicBezTo>
                  <a:pt x="5446841" y="3252928"/>
                  <a:pt x="5455275" y="3269801"/>
                  <a:pt x="5455276" y="3278235"/>
                </a:cubicBezTo>
                <a:cubicBezTo>
                  <a:pt x="5455276" y="3303542"/>
                  <a:pt x="5463712" y="3311978"/>
                  <a:pt x="5455276" y="3320416"/>
                </a:cubicBezTo>
                <a:cubicBezTo>
                  <a:pt x="5446841" y="3320415"/>
                  <a:pt x="5446841" y="3328851"/>
                  <a:pt x="5446841" y="3328851"/>
                </a:cubicBezTo>
                <a:cubicBezTo>
                  <a:pt x="5446841" y="3328851"/>
                  <a:pt x="5438403" y="3328851"/>
                  <a:pt x="5438403" y="3320416"/>
                </a:cubicBezTo>
                <a:cubicBezTo>
                  <a:pt x="5438405" y="3286671"/>
                  <a:pt x="5438405" y="3252930"/>
                  <a:pt x="5429968" y="3219187"/>
                </a:cubicBezTo>
                <a:lnTo>
                  <a:pt x="5429969" y="3210749"/>
                </a:lnTo>
                <a:cubicBezTo>
                  <a:pt x="5421534" y="3210749"/>
                  <a:pt x="5421534" y="3219187"/>
                  <a:pt x="5421534" y="3219187"/>
                </a:cubicBezTo>
                <a:cubicBezTo>
                  <a:pt x="5429968" y="3252929"/>
                  <a:pt x="5429968" y="3286673"/>
                  <a:pt x="5429969" y="3320416"/>
                </a:cubicBezTo>
                <a:cubicBezTo>
                  <a:pt x="5421534" y="3320416"/>
                  <a:pt x="5413097" y="3320415"/>
                  <a:pt x="5404661" y="3337285"/>
                </a:cubicBezTo>
                <a:cubicBezTo>
                  <a:pt x="5404661" y="3379464"/>
                  <a:pt x="5387791" y="3387901"/>
                  <a:pt x="5387791" y="3430080"/>
                </a:cubicBezTo>
                <a:cubicBezTo>
                  <a:pt x="5345611" y="3539744"/>
                  <a:pt x="5328741" y="3674713"/>
                  <a:pt x="5320304" y="3767504"/>
                </a:cubicBezTo>
                <a:lnTo>
                  <a:pt x="5320305" y="3775942"/>
                </a:lnTo>
                <a:lnTo>
                  <a:pt x="5320305" y="3784378"/>
                </a:lnTo>
                <a:cubicBezTo>
                  <a:pt x="5328740" y="3784378"/>
                  <a:pt x="5328740" y="3784378"/>
                  <a:pt x="5328741" y="3775940"/>
                </a:cubicBezTo>
                <a:cubicBezTo>
                  <a:pt x="5337175" y="3683147"/>
                  <a:pt x="5354047" y="3556613"/>
                  <a:pt x="5396226" y="3446949"/>
                </a:cubicBezTo>
                <a:lnTo>
                  <a:pt x="5396226" y="3455387"/>
                </a:lnTo>
                <a:cubicBezTo>
                  <a:pt x="5404661" y="3455385"/>
                  <a:pt x="5404662" y="3446951"/>
                  <a:pt x="5413098" y="3438513"/>
                </a:cubicBezTo>
                <a:lnTo>
                  <a:pt x="5413098" y="3463820"/>
                </a:lnTo>
                <a:lnTo>
                  <a:pt x="5404662" y="3463821"/>
                </a:lnTo>
                <a:lnTo>
                  <a:pt x="5404662" y="3472258"/>
                </a:lnTo>
                <a:lnTo>
                  <a:pt x="5404661" y="3480692"/>
                </a:lnTo>
                <a:lnTo>
                  <a:pt x="5413098" y="3480691"/>
                </a:lnTo>
                <a:cubicBezTo>
                  <a:pt x="5404660" y="3497563"/>
                  <a:pt x="5404662" y="3514435"/>
                  <a:pt x="5404662" y="3522869"/>
                </a:cubicBezTo>
                <a:lnTo>
                  <a:pt x="5404662" y="3539744"/>
                </a:lnTo>
                <a:cubicBezTo>
                  <a:pt x="5404662" y="3548176"/>
                  <a:pt x="5404660" y="3556614"/>
                  <a:pt x="5404662" y="3565051"/>
                </a:cubicBezTo>
                <a:lnTo>
                  <a:pt x="5404662" y="3573483"/>
                </a:lnTo>
                <a:cubicBezTo>
                  <a:pt x="5396224" y="3573485"/>
                  <a:pt x="5396224" y="3573485"/>
                  <a:pt x="5396226" y="3581921"/>
                </a:cubicBezTo>
                <a:lnTo>
                  <a:pt x="5396226" y="3598792"/>
                </a:lnTo>
                <a:lnTo>
                  <a:pt x="5404662" y="3607228"/>
                </a:lnTo>
                <a:cubicBezTo>
                  <a:pt x="5413098" y="3674713"/>
                  <a:pt x="5413098" y="3742198"/>
                  <a:pt x="5404662" y="3809683"/>
                </a:cubicBezTo>
                <a:cubicBezTo>
                  <a:pt x="5396226" y="3843426"/>
                  <a:pt x="5396226" y="3868735"/>
                  <a:pt x="5387791" y="3902475"/>
                </a:cubicBezTo>
                <a:cubicBezTo>
                  <a:pt x="5387791" y="3902475"/>
                  <a:pt x="5396226" y="3902476"/>
                  <a:pt x="5396226" y="3894042"/>
                </a:cubicBezTo>
                <a:cubicBezTo>
                  <a:pt x="5387791" y="3953090"/>
                  <a:pt x="5387791" y="4003705"/>
                  <a:pt x="5379355" y="4062754"/>
                </a:cubicBezTo>
                <a:lnTo>
                  <a:pt x="5387791" y="4071190"/>
                </a:lnTo>
                <a:cubicBezTo>
                  <a:pt x="5387790" y="4088061"/>
                  <a:pt x="5379355" y="4096495"/>
                  <a:pt x="5379355" y="4113369"/>
                </a:cubicBezTo>
                <a:cubicBezTo>
                  <a:pt x="5379355" y="4104933"/>
                  <a:pt x="5370919" y="4113368"/>
                  <a:pt x="5370919" y="4121804"/>
                </a:cubicBezTo>
                <a:cubicBezTo>
                  <a:pt x="5379355" y="4121802"/>
                  <a:pt x="5379355" y="4130239"/>
                  <a:pt x="5379355" y="4138676"/>
                </a:cubicBezTo>
                <a:cubicBezTo>
                  <a:pt x="5379355" y="4155546"/>
                  <a:pt x="5370917" y="4172417"/>
                  <a:pt x="5370918" y="4189288"/>
                </a:cubicBezTo>
                <a:cubicBezTo>
                  <a:pt x="5370918" y="4192101"/>
                  <a:pt x="5370918" y="4194913"/>
                  <a:pt x="5370916" y="4197726"/>
                </a:cubicBezTo>
                <a:cubicBezTo>
                  <a:pt x="5370918" y="4206160"/>
                  <a:pt x="5362484" y="4214597"/>
                  <a:pt x="5362483" y="4223033"/>
                </a:cubicBezTo>
                <a:lnTo>
                  <a:pt x="5362484" y="4231465"/>
                </a:lnTo>
                <a:lnTo>
                  <a:pt x="5362484" y="4239904"/>
                </a:lnTo>
                <a:cubicBezTo>
                  <a:pt x="5354048" y="4290517"/>
                  <a:pt x="5337175" y="4341131"/>
                  <a:pt x="5328741" y="4383310"/>
                </a:cubicBezTo>
                <a:cubicBezTo>
                  <a:pt x="5328741" y="4383310"/>
                  <a:pt x="5337176" y="4400179"/>
                  <a:pt x="5328741" y="4408617"/>
                </a:cubicBezTo>
                <a:cubicBezTo>
                  <a:pt x="5328742" y="4411429"/>
                  <a:pt x="5328741" y="4414241"/>
                  <a:pt x="5328743" y="4417053"/>
                </a:cubicBezTo>
                <a:cubicBezTo>
                  <a:pt x="5328741" y="4408617"/>
                  <a:pt x="5328741" y="4433924"/>
                  <a:pt x="5328743" y="4450795"/>
                </a:cubicBezTo>
                <a:cubicBezTo>
                  <a:pt x="5320305" y="4484536"/>
                  <a:pt x="5303434" y="4518279"/>
                  <a:pt x="5294997" y="4543588"/>
                </a:cubicBezTo>
                <a:cubicBezTo>
                  <a:pt x="5252819" y="4686995"/>
                  <a:pt x="5219075" y="4796658"/>
                  <a:pt x="5185332" y="4897886"/>
                </a:cubicBezTo>
                <a:lnTo>
                  <a:pt x="5185333" y="4906322"/>
                </a:lnTo>
                <a:lnTo>
                  <a:pt x="5176898" y="4914756"/>
                </a:lnTo>
                <a:cubicBezTo>
                  <a:pt x="5155808" y="4952718"/>
                  <a:pt x="5134719" y="4988568"/>
                  <a:pt x="5113630" y="5026528"/>
                </a:cubicBezTo>
                <a:lnTo>
                  <a:pt x="5057164" y="5137575"/>
                </a:lnTo>
                <a:lnTo>
                  <a:pt x="5058139" y="5135139"/>
                </a:lnTo>
                <a:cubicBezTo>
                  <a:pt x="5061961" y="5124594"/>
                  <a:pt x="5065125" y="5115105"/>
                  <a:pt x="5067233" y="5108777"/>
                </a:cubicBezTo>
                <a:cubicBezTo>
                  <a:pt x="5067233" y="5100343"/>
                  <a:pt x="5075669" y="5091906"/>
                  <a:pt x="5075669" y="5091906"/>
                </a:cubicBezTo>
                <a:cubicBezTo>
                  <a:pt x="5092540" y="5058163"/>
                  <a:pt x="5109411" y="5041293"/>
                  <a:pt x="5100977" y="5032856"/>
                </a:cubicBezTo>
                <a:cubicBezTo>
                  <a:pt x="5117847" y="5024421"/>
                  <a:pt x="5134719" y="4973806"/>
                  <a:pt x="5143155" y="4931629"/>
                </a:cubicBezTo>
                <a:cubicBezTo>
                  <a:pt x="5143154" y="4923193"/>
                  <a:pt x="5143154" y="4914755"/>
                  <a:pt x="5151590" y="4914756"/>
                </a:cubicBezTo>
                <a:cubicBezTo>
                  <a:pt x="5151590" y="4914756"/>
                  <a:pt x="5160026" y="4906320"/>
                  <a:pt x="5160025" y="4897886"/>
                </a:cubicBezTo>
                <a:lnTo>
                  <a:pt x="5151590" y="4889450"/>
                </a:lnTo>
                <a:cubicBezTo>
                  <a:pt x="5143157" y="4889451"/>
                  <a:pt x="5134719" y="4906322"/>
                  <a:pt x="5126283" y="4923193"/>
                </a:cubicBezTo>
                <a:lnTo>
                  <a:pt x="5126282" y="4931629"/>
                </a:lnTo>
                <a:cubicBezTo>
                  <a:pt x="5092539" y="4999113"/>
                  <a:pt x="5075669" y="5024420"/>
                  <a:pt x="5058797" y="5083468"/>
                </a:cubicBezTo>
                <a:lnTo>
                  <a:pt x="5058797" y="5091906"/>
                </a:lnTo>
                <a:cubicBezTo>
                  <a:pt x="5050364" y="5100343"/>
                  <a:pt x="5033490" y="5125649"/>
                  <a:pt x="5025055" y="5134082"/>
                </a:cubicBezTo>
                <a:lnTo>
                  <a:pt x="4999746" y="5184698"/>
                </a:lnTo>
                <a:cubicBezTo>
                  <a:pt x="4987093" y="5214223"/>
                  <a:pt x="4972332" y="5250076"/>
                  <a:pt x="4954406" y="5285927"/>
                </a:cubicBezTo>
                <a:lnTo>
                  <a:pt x="4900498" y="5370762"/>
                </a:lnTo>
                <a:lnTo>
                  <a:pt x="4898519" y="5361848"/>
                </a:lnTo>
                <a:cubicBezTo>
                  <a:pt x="4831032" y="5496818"/>
                  <a:pt x="4755112" y="5614916"/>
                  <a:pt x="4662316" y="5749889"/>
                </a:cubicBezTo>
                <a:lnTo>
                  <a:pt x="4653884" y="5749889"/>
                </a:lnTo>
                <a:cubicBezTo>
                  <a:pt x="4653883" y="5752701"/>
                  <a:pt x="4653884" y="5755513"/>
                  <a:pt x="4653883" y="5758325"/>
                </a:cubicBezTo>
                <a:lnTo>
                  <a:pt x="4653883" y="5766759"/>
                </a:lnTo>
                <a:cubicBezTo>
                  <a:pt x="4645447" y="5775196"/>
                  <a:pt x="4628576" y="5783632"/>
                  <a:pt x="4620140" y="5792066"/>
                </a:cubicBezTo>
                <a:cubicBezTo>
                  <a:pt x="4637009" y="5817375"/>
                  <a:pt x="4577961" y="5867989"/>
                  <a:pt x="4552653" y="5910164"/>
                </a:cubicBezTo>
                <a:cubicBezTo>
                  <a:pt x="4544219" y="5901728"/>
                  <a:pt x="4561089" y="5884859"/>
                  <a:pt x="4552654" y="5884859"/>
                </a:cubicBezTo>
                <a:cubicBezTo>
                  <a:pt x="4510474" y="5927039"/>
                  <a:pt x="4569528" y="5893295"/>
                  <a:pt x="4527347" y="5943909"/>
                </a:cubicBezTo>
                <a:cubicBezTo>
                  <a:pt x="4518910" y="5943909"/>
                  <a:pt x="4527346" y="5935473"/>
                  <a:pt x="4518911" y="5935473"/>
                </a:cubicBezTo>
                <a:cubicBezTo>
                  <a:pt x="4485167" y="5994523"/>
                  <a:pt x="4434553" y="6036702"/>
                  <a:pt x="4417681" y="6078880"/>
                </a:cubicBezTo>
                <a:cubicBezTo>
                  <a:pt x="4417681" y="6078880"/>
                  <a:pt x="4426117" y="6062009"/>
                  <a:pt x="4409247" y="6078880"/>
                </a:cubicBezTo>
                <a:cubicBezTo>
                  <a:pt x="4400810" y="6121059"/>
                  <a:pt x="4350199" y="6146366"/>
                  <a:pt x="4316454" y="6180105"/>
                </a:cubicBezTo>
                <a:cubicBezTo>
                  <a:pt x="4291147" y="6230723"/>
                  <a:pt x="4248968" y="6272900"/>
                  <a:pt x="4206789" y="6306641"/>
                </a:cubicBezTo>
                <a:cubicBezTo>
                  <a:pt x="4185699" y="6323514"/>
                  <a:pt x="4164611" y="6340386"/>
                  <a:pt x="4142466" y="6360420"/>
                </a:cubicBezTo>
                <a:lnTo>
                  <a:pt x="4080254" y="6424489"/>
                </a:lnTo>
                <a:lnTo>
                  <a:pt x="4080254" y="6416307"/>
                </a:lnTo>
                <a:cubicBezTo>
                  <a:pt x="4071817" y="6416305"/>
                  <a:pt x="4071817" y="6416305"/>
                  <a:pt x="4071818" y="6424743"/>
                </a:cubicBezTo>
                <a:lnTo>
                  <a:pt x="4063381" y="6441614"/>
                </a:lnTo>
                <a:lnTo>
                  <a:pt x="4063381" y="6433176"/>
                </a:lnTo>
                <a:cubicBezTo>
                  <a:pt x="4046510" y="6441614"/>
                  <a:pt x="4029637" y="6458484"/>
                  <a:pt x="4012767" y="6483791"/>
                </a:cubicBezTo>
                <a:lnTo>
                  <a:pt x="4012768" y="6492227"/>
                </a:lnTo>
                <a:cubicBezTo>
                  <a:pt x="4012769" y="6500664"/>
                  <a:pt x="4004330" y="6500665"/>
                  <a:pt x="4004330" y="6509098"/>
                </a:cubicBezTo>
                <a:cubicBezTo>
                  <a:pt x="4004330" y="6500665"/>
                  <a:pt x="4012768" y="6492227"/>
                  <a:pt x="4004330" y="6492227"/>
                </a:cubicBezTo>
                <a:lnTo>
                  <a:pt x="3979024" y="6517534"/>
                </a:lnTo>
                <a:lnTo>
                  <a:pt x="3979025" y="6509096"/>
                </a:lnTo>
                <a:lnTo>
                  <a:pt x="3979024" y="6500664"/>
                </a:lnTo>
                <a:lnTo>
                  <a:pt x="3970588" y="6500664"/>
                </a:lnTo>
                <a:lnTo>
                  <a:pt x="3970588" y="6517534"/>
                </a:lnTo>
                <a:cubicBezTo>
                  <a:pt x="3970588" y="6520347"/>
                  <a:pt x="3970589" y="6523159"/>
                  <a:pt x="3970590" y="6525971"/>
                </a:cubicBezTo>
                <a:lnTo>
                  <a:pt x="3962153" y="6534407"/>
                </a:lnTo>
                <a:lnTo>
                  <a:pt x="3953718" y="6534407"/>
                </a:lnTo>
                <a:lnTo>
                  <a:pt x="3945280" y="6534407"/>
                </a:lnTo>
                <a:lnTo>
                  <a:pt x="3945281" y="6542841"/>
                </a:lnTo>
                <a:lnTo>
                  <a:pt x="3945280" y="6551277"/>
                </a:lnTo>
                <a:cubicBezTo>
                  <a:pt x="3936845" y="6559714"/>
                  <a:pt x="3928411" y="6568146"/>
                  <a:pt x="3919974" y="6568148"/>
                </a:cubicBezTo>
                <a:cubicBezTo>
                  <a:pt x="3919974" y="6565337"/>
                  <a:pt x="3919975" y="6562525"/>
                  <a:pt x="3919976" y="6559714"/>
                </a:cubicBezTo>
                <a:lnTo>
                  <a:pt x="3911538" y="6568148"/>
                </a:lnTo>
                <a:lnTo>
                  <a:pt x="3903102" y="6576584"/>
                </a:lnTo>
                <a:cubicBezTo>
                  <a:pt x="3903102" y="6576584"/>
                  <a:pt x="3894667" y="6585021"/>
                  <a:pt x="3894667" y="6593455"/>
                </a:cubicBezTo>
                <a:lnTo>
                  <a:pt x="3894667" y="6585021"/>
                </a:lnTo>
                <a:cubicBezTo>
                  <a:pt x="3886231" y="6585020"/>
                  <a:pt x="3877794" y="6593455"/>
                  <a:pt x="3860924" y="6601891"/>
                </a:cubicBezTo>
                <a:cubicBezTo>
                  <a:pt x="3869358" y="6585021"/>
                  <a:pt x="3852488" y="6601889"/>
                  <a:pt x="3860924" y="6585021"/>
                </a:cubicBezTo>
                <a:lnTo>
                  <a:pt x="3827181" y="6610327"/>
                </a:lnTo>
                <a:lnTo>
                  <a:pt x="3827182" y="6601891"/>
                </a:lnTo>
                <a:lnTo>
                  <a:pt x="3835618" y="6593455"/>
                </a:lnTo>
                <a:cubicBezTo>
                  <a:pt x="3835618" y="6593455"/>
                  <a:pt x="3844051" y="6593453"/>
                  <a:pt x="3835617" y="6585021"/>
                </a:cubicBezTo>
                <a:lnTo>
                  <a:pt x="3827181" y="6593455"/>
                </a:lnTo>
                <a:lnTo>
                  <a:pt x="3818745" y="6601891"/>
                </a:lnTo>
                <a:cubicBezTo>
                  <a:pt x="3818745" y="6610327"/>
                  <a:pt x="3810311" y="6610327"/>
                  <a:pt x="3810309" y="6618762"/>
                </a:cubicBezTo>
                <a:cubicBezTo>
                  <a:pt x="3810309" y="6618762"/>
                  <a:pt x="3818745" y="6627198"/>
                  <a:pt x="3827181" y="6618762"/>
                </a:cubicBezTo>
                <a:lnTo>
                  <a:pt x="3818745" y="6627198"/>
                </a:lnTo>
                <a:cubicBezTo>
                  <a:pt x="3793437" y="6660942"/>
                  <a:pt x="3785001" y="6652506"/>
                  <a:pt x="3776566" y="6677812"/>
                </a:cubicBezTo>
                <a:cubicBezTo>
                  <a:pt x="3793437" y="6660942"/>
                  <a:pt x="3801875" y="6669377"/>
                  <a:pt x="3810308" y="6669377"/>
                </a:cubicBezTo>
                <a:cubicBezTo>
                  <a:pt x="3801875" y="6677812"/>
                  <a:pt x="3785002" y="6686248"/>
                  <a:pt x="3776566" y="6694684"/>
                </a:cubicBezTo>
                <a:lnTo>
                  <a:pt x="3751259" y="6719991"/>
                </a:lnTo>
                <a:cubicBezTo>
                  <a:pt x="3742825" y="6719991"/>
                  <a:pt x="3734388" y="6728426"/>
                  <a:pt x="3734388" y="6728426"/>
                </a:cubicBezTo>
                <a:cubicBezTo>
                  <a:pt x="3725952" y="6728426"/>
                  <a:pt x="3734388" y="6719991"/>
                  <a:pt x="3734390" y="6711555"/>
                </a:cubicBezTo>
                <a:lnTo>
                  <a:pt x="3700645" y="6745297"/>
                </a:lnTo>
                <a:lnTo>
                  <a:pt x="3692211" y="6736862"/>
                </a:lnTo>
                <a:cubicBezTo>
                  <a:pt x="3692211" y="6736862"/>
                  <a:pt x="3692209" y="6728426"/>
                  <a:pt x="3700645" y="6728426"/>
                </a:cubicBezTo>
                <a:lnTo>
                  <a:pt x="3700645" y="6719990"/>
                </a:lnTo>
                <a:lnTo>
                  <a:pt x="3692209" y="6719991"/>
                </a:lnTo>
                <a:cubicBezTo>
                  <a:pt x="3683775" y="6719991"/>
                  <a:pt x="3683775" y="6728426"/>
                  <a:pt x="3683775" y="6728426"/>
                </a:cubicBezTo>
                <a:lnTo>
                  <a:pt x="3683775" y="6736862"/>
                </a:lnTo>
                <a:cubicBezTo>
                  <a:pt x="3683775" y="6736862"/>
                  <a:pt x="3675339" y="6736862"/>
                  <a:pt x="3675338" y="6745298"/>
                </a:cubicBezTo>
                <a:lnTo>
                  <a:pt x="3666902" y="6753735"/>
                </a:lnTo>
                <a:lnTo>
                  <a:pt x="3658466" y="6753734"/>
                </a:lnTo>
                <a:lnTo>
                  <a:pt x="3658466" y="6762169"/>
                </a:lnTo>
                <a:lnTo>
                  <a:pt x="3650032" y="6762169"/>
                </a:lnTo>
                <a:cubicBezTo>
                  <a:pt x="3650031" y="6759357"/>
                  <a:pt x="3650031" y="6756546"/>
                  <a:pt x="3650030" y="6753734"/>
                </a:cubicBezTo>
                <a:lnTo>
                  <a:pt x="3658466" y="6736862"/>
                </a:lnTo>
                <a:cubicBezTo>
                  <a:pt x="3666902" y="6728426"/>
                  <a:pt x="3675341" y="6728426"/>
                  <a:pt x="3675338" y="6719991"/>
                </a:cubicBezTo>
                <a:lnTo>
                  <a:pt x="3666902" y="6719989"/>
                </a:lnTo>
                <a:cubicBezTo>
                  <a:pt x="3658465" y="6719991"/>
                  <a:pt x="3658466" y="6728426"/>
                  <a:pt x="3658466" y="6728426"/>
                </a:cubicBezTo>
                <a:cubicBezTo>
                  <a:pt x="3641596" y="6736862"/>
                  <a:pt x="3641596" y="6745298"/>
                  <a:pt x="3633159" y="6753734"/>
                </a:cubicBezTo>
                <a:lnTo>
                  <a:pt x="3633159" y="6762169"/>
                </a:lnTo>
                <a:cubicBezTo>
                  <a:pt x="3624723" y="6779039"/>
                  <a:pt x="3616289" y="6779041"/>
                  <a:pt x="3616289" y="6787476"/>
                </a:cubicBezTo>
                <a:cubicBezTo>
                  <a:pt x="3599417" y="6800129"/>
                  <a:pt x="3580437" y="6812782"/>
                  <a:pt x="3561456" y="6826490"/>
                </a:cubicBezTo>
                <a:lnTo>
                  <a:pt x="3523349" y="6858000"/>
                </a:lnTo>
                <a:lnTo>
                  <a:pt x="0" y="6858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855932609"/>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xmlns=""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1431286687"/>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userDrawn="1">
  <p:cSld name="37_Images &amp; Contents Layout">
    <p:spTree>
      <p:nvGrpSpPr>
        <p:cNvPr id="1" name=""/>
        <p:cNvGrpSpPr/>
        <p:nvPr/>
      </p:nvGrpSpPr>
      <p:grpSpPr>
        <a:xfrm>
          <a:off x="0" y="0"/>
          <a:ext cx="0" cy="0"/>
          <a:chOff x="0" y="0"/>
          <a:chExt cx="0" cy="0"/>
        </a:xfrm>
      </p:grpSpPr>
      <p:sp>
        <p:nvSpPr>
          <p:cNvPr id="2" name="그림 개체 틀 5">
            <a:extLst>
              <a:ext uri="{FF2B5EF4-FFF2-40B4-BE49-F238E27FC236}">
                <a16:creationId xmlns:a16="http://schemas.microsoft.com/office/drawing/2014/main" xmlns="" id="{67539AF6-5D49-44B8-BBE5-89EA831A4873}"/>
              </a:ext>
            </a:extLst>
          </p:cNvPr>
          <p:cNvSpPr>
            <a:spLocks noGrp="1"/>
          </p:cNvSpPr>
          <p:nvPr>
            <p:ph type="pic" sz="quarter" idx="12" hasCustomPrompt="1"/>
          </p:nvPr>
        </p:nvSpPr>
        <p:spPr>
          <a:xfrm>
            <a:off x="2038350" y="0"/>
            <a:ext cx="4057650"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직사각형 2">
            <a:extLst>
              <a:ext uri="{FF2B5EF4-FFF2-40B4-BE49-F238E27FC236}">
                <a16:creationId xmlns:a16="http://schemas.microsoft.com/office/drawing/2014/main" xmlns="" id="{4DAB0763-12DF-41B9-B692-22FB8DB24B15}"/>
              </a:ext>
            </a:extLst>
          </p:cNvPr>
          <p:cNvSpPr/>
          <p:nvPr userDrawn="1"/>
        </p:nvSpPr>
        <p:spPr>
          <a:xfrm>
            <a:off x="0" y="0"/>
            <a:ext cx="20383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658091477"/>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1.xml><?xml version="1.0" encoding="utf-8"?>
<p:sldLayout xmlns:a="http://schemas.openxmlformats.org/drawingml/2006/main" xmlns:r="http://schemas.openxmlformats.org/officeDocument/2006/relationships" xmlns:p="http://schemas.openxmlformats.org/presentationml/2006/main" userDrawn="1">
  <p:cSld name="57_Images &amp; Contents Layout">
    <p:spTree>
      <p:nvGrpSpPr>
        <p:cNvPr id="1" name=""/>
        <p:cNvGrpSpPr/>
        <p:nvPr/>
      </p:nvGrpSpPr>
      <p:grpSpPr>
        <a:xfrm>
          <a:off x="0" y="0"/>
          <a:ext cx="0" cy="0"/>
          <a:chOff x="0" y="0"/>
          <a:chExt cx="0" cy="0"/>
        </a:xfrm>
      </p:grpSpPr>
      <p:sp>
        <p:nvSpPr>
          <p:cNvPr id="7" name="직사각형 6">
            <a:extLst>
              <a:ext uri="{FF2B5EF4-FFF2-40B4-BE49-F238E27FC236}">
                <a16:creationId xmlns:a16="http://schemas.microsoft.com/office/drawing/2014/main" xmlns="" id="{2E541B56-E562-45F7-AF65-DC212716E3B3}"/>
              </a:ext>
            </a:extLst>
          </p:cNvPr>
          <p:cNvSpPr/>
          <p:nvPr userDrawn="1"/>
        </p:nvSpPr>
        <p:spPr>
          <a:xfrm>
            <a:off x="0" y="863125"/>
            <a:ext cx="6546079" cy="51317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그림 개체 틀 2">
            <a:extLst>
              <a:ext uri="{FF2B5EF4-FFF2-40B4-BE49-F238E27FC236}">
                <a16:creationId xmlns:a16="http://schemas.microsoft.com/office/drawing/2014/main" xmlns="" id="{1D487A8B-D75C-45FC-8BC1-0D4AF5ACE0C7}"/>
              </a:ext>
            </a:extLst>
          </p:cNvPr>
          <p:cNvSpPr>
            <a:spLocks noGrp="1"/>
          </p:cNvSpPr>
          <p:nvPr>
            <p:ph type="pic" sz="quarter" idx="65" hasCustomPrompt="1"/>
          </p:nvPr>
        </p:nvSpPr>
        <p:spPr>
          <a:xfrm>
            <a:off x="6096000" y="2959216"/>
            <a:ext cx="6096000" cy="2700000"/>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1086133896"/>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2.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24539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2369963025"/>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1615032391"/>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preserve="1" userDrawn="1">
  <p:cSld name="End slide layout">
    <p:spTree>
      <p:nvGrpSpPr>
        <p:cNvPr id="1" name=""/>
        <p:cNvGrpSpPr/>
        <p:nvPr/>
      </p:nvGrpSpPr>
      <p:grpSpPr>
        <a:xfrm>
          <a:off x="0" y="0"/>
          <a:ext cx="0" cy="0"/>
          <a:chOff x="0" y="0"/>
          <a:chExt cx="0" cy="0"/>
        </a:xfrm>
      </p:grpSpPr>
      <p:sp>
        <p:nvSpPr>
          <p:cNvPr id="26" name="Freeform 25"/>
          <p:cNvSpPr/>
          <p:nvPr userDrawn="1"/>
        </p:nvSpPr>
        <p:spPr>
          <a:xfrm>
            <a:off x="-148" y="4492189"/>
            <a:ext cx="12192148" cy="2365811"/>
          </a:xfrm>
          <a:custGeom>
            <a:avLst/>
            <a:gdLst>
              <a:gd name="connsiteX0" fmla="*/ 6096001 w 12192148"/>
              <a:gd name="connsiteY0" fmla="*/ 0 h 2365811"/>
              <a:gd name="connsiteX1" fmla="*/ 12000061 w 12192148"/>
              <a:gd name="connsiteY1" fmla="*/ 1238125 h 2365811"/>
              <a:gd name="connsiteX2" fmla="*/ 12192148 w 12192148"/>
              <a:gd name="connsiteY2" fmla="*/ 1378623 h 2365811"/>
              <a:gd name="connsiteX3" fmla="*/ 12192148 w 12192148"/>
              <a:gd name="connsiteY3" fmla="*/ 2365811 h 2365811"/>
              <a:gd name="connsiteX4" fmla="*/ 0 w 12192148"/>
              <a:gd name="connsiteY4" fmla="*/ 2365811 h 2365811"/>
              <a:gd name="connsiteX5" fmla="*/ 0 w 12192148"/>
              <a:gd name="connsiteY5" fmla="*/ 1378515 h 2365811"/>
              <a:gd name="connsiteX6" fmla="*/ 191939 w 12192148"/>
              <a:gd name="connsiteY6" fmla="*/ 1238125 h 2365811"/>
              <a:gd name="connsiteX7" fmla="*/ 6096001 w 12192148"/>
              <a:gd name="connsiteY7" fmla="*/ 0 h 2365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148" h="2365811">
                <a:moveTo>
                  <a:pt x="6096001" y="0"/>
                </a:moveTo>
                <a:cubicBezTo>
                  <a:pt x="8645451" y="0"/>
                  <a:pt x="10863039" y="500643"/>
                  <a:pt x="12000061" y="1238125"/>
                </a:cubicBezTo>
                <a:lnTo>
                  <a:pt x="12192148" y="1378623"/>
                </a:lnTo>
                <a:lnTo>
                  <a:pt x="12192148" y="2365811"/>
                </a:lnTo>
                <a:lnTo>
                  <a:pt x="0" y="2365811"/>
                </a:lnTo>
                <a:lnTo>
                  <a:pt x="0" y="1378515"/>
                </a:lnTo>
                <a:lnTo>
                  <a:pt x="191939" y="1238125"/>
                </a:lnTo>
                <a:cubicBezTo>
                  <a:pt x="1328962" y="500643"/>
                  <a:pt x="3546549" y="0"/>
                  <a:pt x="6096001"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en-US">
              <a:solidFill>
                <a:prstClr val="black">
                  <a:lumMod val="85000"/>
                  <a:lumOff val="15000"/>
                </a:prstClr>
              </a:solidFill>
            </a:endParaRPr>
          </a:p>
        </p:txBody>
      </p:sp>
      <p:sp>
        <p:nvSpPr>
          <p:cNvPr id="6" name="Text Placeholder 9"/>
          <p:cNvSpPr>
            <a:spLocks noGrp="1"/>
          </p:cNvSpPr>
          <p:nvPr>
            <p:ph type="body" sz="quarter" idx="10" hasCustomPrompt="1"/>
          </p:nvPr>
        </p:nvSpPr>
        <p:spPr>
          <a:xfrm>
            <a:off x="0" y="5213901"/>
            <a:ext cx="12192000" cy="576063"/>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Thank you</a:t>
            </a:r>
          </a:p>
        </p:txBody>
      </p:sp>
      <p:sp>
        <p:nvSpPr>
          <p:cNvPr id="7" name="Text Placeholder 9"/>
          <p:cNvSpPr>
            <a:spLocks noGrp="1"/>
          </p:cNvSpPr>
          <p:nvPr>
            <p:ph type="body" sz="quarter" idx="11" hasCustomPrompt="1"/>
          </p:nvPr>
        </p:nvSpPr>
        <p:spPr>
          <a:xfrm>
            <a:off x="-148" y="5789965"/>
            <a:ext cx="12192000" cy="288032"/>
          </a:xfrm>
          <a:prstGeom prst="rect">
            <a:avLst/>
          </a:prstGeom>
        </p:spPr>
        <p:txBody>
          <a:bodyPr anchor="ctr"/>
          <a:lstStyle>
            <a:lvl1pPr marL="0" indent="0" algn="ctr">
              <a:buNone/>
              <a:defRPr sz="1800" b="0" baseline="0">
                <a:solidFill>
                  <a:schemeClr val="tx1">
                    <a:lumMod val="85000"/>
                    <a:lumOff val="15000"/>
                  </a:schemeClr>
                </a:solidFill>
                <a:latin typeface="+mn-lt"/>
                <a:cs typeface="Arial" pitchFamily="34" charset="0"/>
              </a:defRPr>
            </a:lvl1pPr>
          </a:lstStyle>
          <a:p>
            <a:pPr lvl="0"/>
            <a:r>
              <a:rPr lang="en-US" altLang="ko-KR" dirty="0"/>
              <a:t>Insert your subtitle here</a:t>
            </a:r>
          </a:p>
        </p:txBody>
      </p:sp>
      <p:pic>
        <p:nvPicPr>
          <p:cNvPr id="19" name="Picture 1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036919" y="914400"/>
            <a:ext cx="3862165" cy="3650613"/>
          </a:xfrm>
          <a:prstGeom prst="rect">
            <a:avLst/>
          </a:prstGeom>
        </p:spPr>
      </p:pic>
    </p:spTree>
    <p:extLst>
      <p:ext uri="{BB962C8B-B14F-4D97-AF65-F5344CB8AC3E}">
        <p14:creationId xmlns:p14="http://schemas.microsoft.com/office/powerpoint/2010/main" val="3612377925"/>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preserve="1" userDrawn="1">
  <p:cSld name="1_End slide layout">
    <p:spTree>
      <p:nvGrpSpPr>
        <p:cNvPr id="1" name=""/>
        <p:cNvGrpSpPr/>
        <p:nvPr/>
      </p:nvGrpSpPr>
      <p:grpSpPr>
        <a:xfrm>
          <a:off x="0" y="0"/>
          <a:ext cx="0" cy="0"/>
          <a:chOff x="0" y="0"/>
          <a:chExt cx="0" cy="0"/>
        </a:xfrm>
      </p:grpSpPr>
      <p:sp>
        <p:nvSpPr>
          <p:cNvPr id="2" name="Oval 1"/>
          <p:cNvSpPr/>
          <p:nvPr userDrawn="1"/>
        </p:nvSpPr>
        <p:spPr>
          <a:xfrm>
            <a:off x="3405815" y="738963"/>
            <a:ext cx="5380074" cy="538007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en-US">
              <a:solidFill>
                <a:prstClr val="white"/>
              </a:solidFill>
            </a:endParaRPr>
          </a:p>
        </p:txBody>
      </p:sp>
      <p:sp>
        <p:nvSpPr>
          <p:cNvPr id="7" name="Text Placeholder 9"/>
          <p:cNvSpPr>
            <a:spLocks noGrp="1"/>
          </p:cNvSpPr>
          <p:nvPr>
            <p:ph type="body" sz="quarter" idx="11" hasCustomPrompt="1"/>
          </p:nvPr>
        </p:nvSpPr>
        <p:spPr>
          <a:xfrm>
            <a:off x="-148" y="3589027"/>
            <a:ext cx="12192000" cy="288032"/>
          </a:xfrm>
          <a:prstGeom prst="rect">
            <a:avLst/>
          </a:prstGeom>
        </p:spPr>
        <p:txBody>
          <a:bodyPr anchor="ctr"/>
          <a:lstStyle>
            <a:lvl1pPr marL="0" indent="0" algn="ctr">
              <a:buNone/>
              <a:defRPr sz="1800" b="0" baseline="0">
                <a:solidFill>
                  <a:schemeClr val="tx1">
                    <a:lumMod val="85000"/>
                    <a:lumOff val="15000"/>
                  </a:schemeClr>
                </a:solidFill>
                <a:latin typeface="+mn-lt"/>
                <a:cs typeface="Arial" pitchFamily="34" charset="0"/>
              </a:defRPr>
            </a:lvl1pPr>
          </a:lstStyle>
          <a:p>
            <a:pPr lvl="0"/>
            <a:r>
              <a:rPr lang="en-US" altLang="ko-KR" dirty="0"/>
              <a:t>Insert your subtitle here</a:t>
            </a:r>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388161" y="898451"/>
            <a:ext cx="1610659" cy="1809307"/>
          </a:xfrm>
          <a:prstGeom prst="rect">
            <a:avLst/>
          </a:prstGeom>
        </p:spPr>
      </p:pic>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21307" y="2604723"/>
            <a:ext cx="1252880" cy="1407400"/>
          </a:xfrm>
          <a:prstGeom prst="rect">
            <a:avLst/>
          </a:prstGeom>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45906">
            <a:off x="2767535" y="1645673"/>
            <a:ext cx="904791" cy="1016382"/>
          </a:xfrm>
          <a:prstGeom prst="rect">
            <a:avLst/>
          </a:prstGeom>
        </p:spPr>
      </p:pic>
      <p:pic>
        <p:nvPicPr>
          <p:cNvPr id="27" name="Picture 2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618746" y="898451"/>
            <a:ext cx="1297615" cy="1457654"/>
          </a:xfrm>
          <a:prstGeom prst="rect">
            <a:avLst/>
          </a:prstGeom>
        </p:spPr>
      </p:pic>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45906">
            <a:off x="6785431" y="360943"/>
            <a:ext cx="904791" cy="1016382"/>
          </a:xfrm>
          <a:prstGeom prst="rect">
            <a:avLst/>
          </a:prstGeom>
        </p:spPr>
      </p:pic>
      <p:pic>
        <p:nvPicPr>
          <p:cNvPr id="13" name="Picture 1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0061987">
            <a:off x="8903399" y="2088375"/>
            <a:ext cx="606427" cy="681220"/>
          </a:xfrm>
          <a:prstGeom prst="rect">
            <a:avLst/>
          </a:prstGeom>
        </p:spPr>
      </p:pic>
      <p:pic>
        <p:nvPicPr>
          <p:cNvPr id="15" name="Picture 14"/>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0061987">
            <a:off x="2591871" y="650640"/>
            <a:ext cx="517665" cy="581511"/>
          </a:xfrm>
          <a:prstGeom prst="rect">
            <a:avLst/>
          </a:prstGeom>
        </p:spPr>
      </p:pic>
      <p:sp>
        <p:nvSpPr>
          <p:cNvPr id="6" name="Text Placeholder 9"/>
          <p:cNvSpPr>
            <a:spLocks noGrp="1"/>
          </p:cNvSpPr>
          <p:nvPr>
            <p:ph type="body" sz="quarter" idx="10" hasCustomPrompt="1"/>
          </p:nvPr>
        </p:nvSpPr>
        <p:spPr>
          <a:xfrm>
            <a:off x="0" y="2896005"/>
            <a:ext cx="12192000" cy="576063"/>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Thank you</a:t>
            </a:r>
          </a:p>
        </p:txBody>
      </p:sp>
      <p:pic>
        <p:nvPicPr>
          <p:cNvPr id="16" name="Picture 15"/>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0061987">
            <a:off x="5131889" y="4434320"/>
            <a:ext cx="1003670" cy="1127456"/>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5301700" y="1075575"/>
            <a:ext cx="776127" cy="871848"/>
          </a:xfrm>
          <a:prstGeom prst="rect">
            <a:avLst/>
          </a:prstGeom>
        </p:spPr>
      </p:pic>
      <p:pic>
        <p:nvPicPr>
          <p:cNvPr id="18" name="Picture 17"/>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7924626" y="3800030"/>
            <a:ext cx="1243348" cy="1396692"/>
          </a:xfrm>
          <a:prstGeom prst="rect">
            <a:avLst/>
          </a:prstGeom>
        </p:spPr>
      </p:pic>
    </p:spTree>
    <p:extLst>
      <p:ext uri="{BB962C8B-B14F-4D97-AF65-F5344CB8AC3E}">
        <p14:creationId xmlns:p14="http://schemas.microsoft.com/office/powerpoint/2010/main" val="181656023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6.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17635" y="640842"/>
            <a:ext cx="9997376"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11326" y="178379"/>
            <a:ext cx="780533" cy="876799"/>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513320" y="1676358"/>
            <a:ext cx="310679" cy="348997"/>
          </a:xfrm>
          <a:prstGeom prst="rect">
            <a:avLst/>
          </a:prstGeom>
        </p:spPr>
      </p:pic>
      <p:pic>
        <p:nvPicPr>
          <p:cNvPr id="9" name="Picture 8"/>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1337627">
            <a:off x="1004969" y="1059226"/>
            <a:ext cx="544562" cy="611726"/>
          </a:xfrm>
          <a:prstGeom prst="rect">
            <a:avLst/>
          </a:prstGeom>
        </p:spPr>
      </p:pic>
      <p:pic>
        <p:nvPicPr>
          <p:cNvPr id="10" name="Picture 9"/>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331194" y="308920"/>
            <a:ext cx="131474" cy="81477"/>
          </a:xfrm>
          <a:prstGeom prst="rect">
            <a:avLst/>
          </a:prstGeom>
        </p:spPr>
      </p:pic>
      <p:pic>
        <p:nvPicPr>
          <p:cNvPr id="11" name="Picture 10"/>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559292" y="1200543"/>
            <a:ext cx="177573" cy="110046"/>
          </a:xfrm>
          <a:prstGeom prst="rect">
            <a:avLst/>
          </a:prstGeom>
        </p:spPr>
      </p:pic>
      <p:pic>
        <p:nvPicPr>
          <p:cNvPr id="12" name="Picture 11"/>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19819042">
            <a:off x="1912590" y="153001"/>
            <a:ext cx="237894" cy="147428"/>
          </a:xfrm>
          <a:prstGeom prst="rect">
            <a:avLst/>
          </a:prstGeom>
        </p:spPr>
      </p:pic>
    </p:spTree>
    <p:extLst>
      <p:ext uri="{BB962C8B-B14F-4D97-AF65-F5344CB8AC3E}">
        <p14:creationId xmlns:p14="http://schemas.microsoft.com/office/powerpoint/2010/main" val="3808415197"/>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Tree>
    <p:extLst>
      <p:ext uri="{BB962C8B-B14F-4D97-AF65-F5344CB8AC3E}">
        <p14:creationId xmlns:p14="http://schemas.microsoft.com/office/powerpoint/2010/main" val="1835239057"/>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1594111" y="640842"/>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Tree>
    <p:extLst>
      <p:ext uri="{BB962C8B-B14F-4D97-AF65-F5344CB8AC3E}">
        <p14:creationId xmlns:p14="http://schemas.microsoft.com/office/powerpoint/2010/main" val="140660806"/>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6" y="3963527"/>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
        <p:nvSpPr>
          <p:cNvPr id="9" name="Text Placeholder 9">
            <a:extLst>
              <a:ext uri="{FF2B5EF4-FFF2-40B4-BE49-F238E27FC236}">
                <a16:creationId xmlns:a16="http://schemas.microsoft.com/office/drawing/2014/main" xmlns="" id="{8AED82F3-E353-4900-99D3-2CD090E0FEB5}"/>
              </a:ext>
            </a:extLst>
          </p:cNvPr>
          <p:cNvSpPr>
            <a:spLocks noGrp="1"/>
          </p:cNvSpPr>
          <p:nvPr>
            <p:ph type="body" sz="quarter" idx="10" hasCustomPrompt="1"/>
          </p:nvPr>
        </p:nvSpPr>
        <p:spPr>
          <a:xfrm>
            <a:off x="1594111" y="640842"/>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749327928"/>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2" y="529437"/>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1" y="945545"/>
            <a:ext cx="1134310"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69"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57" y="2271383"/>
            <a:ext cx="642582"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6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6" y="563552"/>
            <a:ext cx="692698"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21"/>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3"/>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3"/>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7"/>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2" y="3276036"/>
            <a:ext cx="948998"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7" name="Text Placeholder 9">
            <a:extLst>
              <a:ext uri="{FF2B5EF4-FFF2-40B4-BE49-F238E27FC236}">
                <a16:creationId xmlns:a16="http://schemas.microsoft.com/office/drawing/2014/main" xmlns="" id="{339F5A9C-BD14-4427-B9F0-39CE623B943E}"/>
              </a:ext>
            </a:extLst>
          </p:cNvPr>
          <p:cNvSpPr>
            <a:spLocks noGrp="1"/>
          </p:cNvSpPr>
          <p:nvPr>
            <p:ph type="body" sz="quarter" idx="10" hasCustomPrompt="1"/>
          </p:nvPr>
        </p:nvSpPr>
        <p:spPr>
          <a:xfrm>
            <a:off x="2333181" y="640842"/>
            <a:ext cx="948183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881026958"/>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preserve="1" userDrawn="1">
  <p:cSld name="Style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029729105"/>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
        <p:nvSpPr>
          <p:cNvPr id="10" name="Rectangle 1">
            <a:extLst>
              <a:ext uri="{FF2B5EF4-FFF2-40B4-BE49-F238E27FC236}">
                <a16:creationId xmlns:a16="http://schemas.microsoft.com/office/drawing/2014/main" xmlns="" id="{5D9DF242-4B02-4EDE-948B-86C0BEE2AE25}"/>
              </a:ext>
            </a:extLst>
          </p:cNvPr>
          <p:cNvSpPr/>
          <p:nvPr userDrawn="1"/>
        </p:nvSpPr>
        <p:spPr>
          <a:xfrm>
            <a:off x="409074" y="2747855"/>
            <a:ext cx="4462795" cy="13681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sp>
        <p:nvSpPr>
          <p:cNvPr id="11" name="Rectangle 11">
            <a:extLst>
              <a:ext uri="{FF2B5EF4-FFF2-40B4-BE49-F238E27FC236}">
                <a16:creationId xmlns:a16="http://schemas.microsoft.com/office/drawing/2014/main" xmlns="" id="{A113DC2C-763A-405E-93B7-1A37111FCF29}"/>
              </a:ext>
            </a:extLst>
          </p:cNvPr>
          <p:cNvSpPr/>
          <p:nvPr userDrawn="1"/>
        </p:nvSpPr>
        <p:spPr>
          <a:xfrm>
            <a:off x="7320143" y="4113431"/>
            <a:ext cx="4871858"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grpSp>
        <p:nvGrpSpPr>
          <p:cNvPr id="12" name="Group 3">
            <a:extLst>
              <a:ext uri="{FF2B5EF4-FFF2-40B4-BE49-F238E27FC236}">
                <a16:creationId xmlns:a16="http://schemas.microsoft.com/office/drawing/2014/main" xmlns="" id="{3C5FB90C-0839-48C2-A113-53A68B11DA0A}"/>
              </a:ext>
            </a:extLst>
          </p:cNvPr>
          <p:cNvGrpSpPr/>
          <p:nvPr userDrawn="1"/>
        </p:nvGrpSpPr>
        <p:grpSpPr>
          <a:xfrm>
            <a:off x="4871870" y="2014248"/>
            <a:ext cx="2448272" cy="4303935"/>
            <a:chOff x="445712" y="1449040"/>
            <a:chExt cx="2113018" cy="3924176"/>
          </a:xfrm>
        </p:grpSpPr>
        <p:sp>
          <p:nvSpPr>
            <p:cNvPr id="19" name="Rounded Rectangle 4">
              <a:extLst>
                <a:ext uri="{FF2B5EF4-FFF2-40B4-BE49-F238E27FC236}">
                  <a16:creationId xmlns:a16="http://schemas.microsoft.com/office/drawing/2014/main" xmlns="" id="{78376A2D-F730-448E-8DE3-56074C166B51}"/>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0" name="Rectangle 5">
              <a:extLst>
                <a:ext uri="{FF2B5EF4-FFF2-40B4-BE49-F238E27FC236}">
                  <a16:creationId xmlns:a16="http://schemas.microsoft.com/office/drawing/2014/main" xmlns="" id="{DD599D78-8EE5-4208-9890-AE007F88EC27}"/>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nvGrpSpPr>
            <p:cNvPr id="21" name="Group 6">
              <a:extLst>
                <a:ext uri="{FF2B5EF4-FFF2-40B4-BE49-F238E27FC236}">
                  <a16:creationId xmlns:a16="http://schemas.microsoft.com/office/drawing/2014/main" xmlns="" id="{524505CB-2EE9-4490-BF14-22DD35828352}"/>
                </a:ext>
              </a:extLst>
            </p:cNvPr>
            <p:cNvGrpSpPr/>
            <p:nvPr userDrawn="1"/>
          </p:nvGrpSpPr>
          <p:grpSpPr>
            <a:xfrm>
              <a:off x="1407705" y="5045834"/>
              <a:ext cx="211967" cy="211967"/>
              <a:chOff x="1549420" y="5712364"/>
              <a:chExt cx="312583" cy="312583"/>
            </a:xfrm>
          </p:grpSpPr>
          <p:sp>
            <p:nvSpPr>
              <p:cNvPr id="22" name="Oval 7">
                <a:extLst>
                  <a:ext uri="{FF2B5EF4-FFF2-40B4-BE49-F238E27FC236}">
                    <a16:creationId xmlns:a16="http://schemas.microsoft.com/office/drawing/2014/main" xmlns="" id="{37BE2E0F-CE0A-415E-9718-91E688A06DCA}"/>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3" name="Rounded Rectangle 8">
                <a:extLst>
                  <a:ext uri="{FF2B5EF4-FFF2-40B4-BE49-F238E27FC236}">
                    <a16:creationId xmlns:a16="http://schemas.microsoft.com/office/drawing/2014/main" xmlns="" id="{2EEEDFD6-C51C-4D40-B171-467E5EBB0B97}"/>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grpSp>
      <p:sp>
        <p:nvSpPr>
          <p:cNvPr id="24" name="Picture Placeholder 2">
            <a:extLst>
              <a:ext uri="{FF2B5EF4-FFF2-40B4-BE49-F238E27FC236}">
                <a16:creationId xmlns:a16="http://schemas.microsoft.com/office/drawing/2014/main" xmlns="" id="{A6E594DC-0F23-490E-BAD8-4D5FEAE09EA6}"/>
              </a:ext>
            </a:extLst>
          </p:cNvPr>
          <p:cNvSpPr>
            <a:spLocks noGrp="1"/>
          </p:cNvSpPr>
          <p:nvPr>
            <p:ph type="pic" idx="22" hasCustomPrompt="1"/>
          </p:nvPr>
        </p:nvSpPr>
        <p:spPr>
          <a:xfrm>
            <a:off x="5051890" y="2474027"/>
            <a:ext cx="2088232" cy="3384376"/>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340008474"/>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
        <p:nvSpPr>
          <p:cNvPr id="10" name="그림 개체 틀 49">
            <a:extLst>
              <a:ext uri="{FF2B5EF4-FFF2-40B4-BE49-F238E27FC236}">
                <a16:creationId xmlns:a16="http://schemas.microsoft.com/office/drawing/2014/main" xmlns="" id="{15E29CE4-EB8D-4F06-B9AB-E20EDD21F76D}"/>
              </a:ext>
            </a:extLst>
          </p:cNvPr>
          <p:cNvSpPr>
            <a:spLocks noGrp="1"/>
          </p:cNvSpPr>
          <p:nvPr>
            <p:ph type="pic" idx="16" hasCustomPrompt="1"/>
          </p:nvPr>
        </p:nvSpPr>
        <p:spPr>
          <a:xfrm>
            <a:off x="6399544" y="103202"/>
            <a:ext cx="5792457" cy="6754799"/>
          </a:xfrm>
          <a:custGeom>
            <a:avLst/>
            <a:gdLst>
              <a:gd name="connsiteX0" fmla="*/ 1533320 w 5792457"/>
              <a:gd name="connsiteY0" fmla="*/ 4500111 h 6754799"/>
              <a:gd name="connsiteX1" fmla="*/ 3294520 w 5792457"/>
              <a:gd name="connsiteY1" fmla="*/ 4951431 h 6754799"/>
              <a:gd name="connsiteX2" fmla="*/ 5090788 w 5792457"/>
              <a:gd name="connsiteY2" fmla="*/ 6696360 h 6754799"/>
              <a:gd name="connsiteX3" fmla="*/ 5119328 w 5792457"/>
              <a:gd name="connsiteY3" fmla="*/ 6754799 h 6754799"/>
              <a:gd name="connsiteX4" fmla="*/ 1637394 w 5792457"/>
              <a:gd name="connsiteY4" fmla="*/ 6754799 h 6754799"/>
              <a:gd name="connsiteX5" fmla="*/ 1571513 w 5792457"/>
              <a:gd name="connsiteY5" fmla="*/ 6709630 h 6754799"/>
              <a:gd name="connsiteX6" fmla="*/ 254121 w 5792457"/>
              <a:gd name="connsiteY6" fmla="*/ 5041498 h 6754799"/>
              <a:gd name="connsiteX7" fmla="*/ 123222 w 5792457"/>
              <a:gd name="connsiteY7" fmla="*/ 4698624 h 6754799"/>
              <a:gd name="connsiteX8" fmla="*/ 477006 w 5792457"/>
              <a:gd name="connsiteY8" fmla="*/ 4600985 h 6754799"/>
              <a:gd name="connsiteX9" fmla="*/ 1533320 w 5792457"/>
              <a:gd name="connsiteY9" fmla="*/ 4500111 h 6754799"/>
              <a:gd name="connsiteX10" fmla="*/ 0 w 5792457"/>
              <a:gd name="connsiteY10" fmla="*/ 2381984 h 6754799"/>
              <a:gd name="connsiteX11" fmla="*/ 366880 w 5792457"/>
              <a:gd name="connsiteY11" fmla="*/ 2391769 h 6754799"/>
              <a:gd name="connsiteX12" fmla="*/ 2959700 w 5792457"/>
              <a:gd name="connsiteY12" fmla="*/ 3548695 h 6754799"/>
              <a:gd name="connsiteX13" fmla="*/ 3969553 w 5792457"/>
              <a:gd name="connsiteY13" fmla="*/ 5060553 h 6754799"/>
              <a:gd name="connsiteX14" fmla="*/ 4067392 w 5792457"/>
              <a:gd name="connsiteY14" fmla="*/ 5348936 h 6754799"/>
              <a:gd name="connsiteX15" fmla="*/ 3819523 w 5792457"/>
              <a:gd name="connsiteY15" fmla="*/ 5163737 h 6754799"/>
              <a:gd name="connsiteX16" fmla="*/ 3167689 w 5792457"/>
              <a:gd name="connsiteY16" fmla="*/ 4799815 h 6754799"/>
              <a:gd name="connsiteX17" fmla="*/ 681042 w 5792457"/>
              <a:gd name="connsiteY17" fmla="*/ 4503265 h 6754799"/>
              <a:gd name="connsiteX18" fmla="*/ 653866 w 5792457"/>
              <a:gd name="connsiteY18" fmla="*/ 4509539 h 6754799"/>
              <a:gd name="connsiteX19" fmla="*/ 596815 w 5792457"/>
              <a:gd name="connsiteY19" fmla="*/ 4423579 h 6754799"/>
              <a:gd name="connsiteX20" fmla="*/ 25211 w 5792457"/>
              <a:gd name="connsiteY20" fmla="*/ 2748129 h 6754799"/>
              <a:gd name="connsiteX21" fmla="*/ 5032203 w 5792457"/>
              <a:gd name="connsiteY21" fmla="*/ 1481298 h 6754799"/>
              <a:gd name="connsiteX22" fmla="*/ 5295168 w 5792457"/>
              <a:gd name="connsiteY22" fmla="*/ 1737316 h 6754799"/>
              <a:gd name="connsiteX23" fmla="*/ 5732623 w 5792457"/>
              <a:gd name="connsiteY23" fmla="*/ 2292798 h 6754799"/>
              <a:gd name="connsiteX24" fmla="*/ 5792457 w 5792457"/>
              <a:gd name="connsiteY24" fmla="*/ 2392513 h 6754799"/>
              <a:gd name="connsiteX25" fmla="*/ 5792457 w 5792457"/>
              <a:gd name="connsiteY25" fmla="*/ 6754799 h 6754799"/>
              <a:gd name="connsiteX26" fmla="*/ 5200274 w 5792457"/>
              <a:gd name="connsiteY26" fmla="*/ 6754799 h 6754799"/>
              <a:gd name="connsiteX27" fmla="*/ 5120381 w 5792457"/>
              <a:gd name="connsiteY27" fmla="*/ 6595475 h 6754799"/>
              <a:gd name="connsiteX28" fmla="*/ 4282992 w 5792457"/>
              <a:gd name="connsiteY28" fmla="*/ 5554426 h 6754799"/>
              <a:gd name="connsiteX29" fmla="*/ 4190235 w 5792457"/>
              <a:gd name="connsiteY29" fmla="*/ 5478043 h 6754799"/>
              <a:gd name="connsiteX30" fmla="*/ 4118933 w 5792457"/>
              <a:gd name="connsiteY30" fmla="*/ 5231556 h 6754799"/>
              <a:gd name="connsiteX31" fmla="*/ 4008036 w 5792457"/>
              <a:gd name="connsiteY31" fmla="*/ 4493295 h 6754799"/>
              <a:gd name="connsiteX32" fmla="*/ 4802400 w 5792457"/>
              <a:gd name="connsiteY32" fmla="*/ 1767459 h 6754799"/>
              <a:gd name="connsiteX33" fmla="*/ 3088861 w 5792457"/>
              <a:gd name="connsiteY33" fmla="*/ 314511 h 6754799"/>
              <a:gd name="connsiteX34" fmla="*/ 3402723 w 5792457"/>
              <a:gd name="connsiteY34" fmla="*/ 504742 h 6754799"/>
              <a:gd name="connsiteX35" fmla="*/ 4629821 w 5792457"/>
              <a:gd name="connsiteY35" fmla="*/ 1780711 h 6754799"/>
              <a:gd name="connsiteX36" fmla="*/ 4644616 w 5792457"/>
              <a:gd name="connsiteY36" fmla="*/ 1807243 h 6754799"/>
              <a:gd name="connsiteX37" fmla="*/ 4586596 w 5792457"/>
              <a:gd name="connsiteY37" fmla="*/ 1888227 h 6754799"/>
              <a:gd name="connsiteX38" fmla="*/ 3903974 w 5792457"/>
              <a:gd name="connsiteY38" fmla="*/ 4297663 h 6754799"/>
              <a:gd name="connsiteX39" fmla="*/ 3955960 w 5792457"/>
              <a:gd name="connsiteY39" fmla="*/ 4857801 h 6754799"/>
              <a:gd name="connsiteX40" fmla="*/ 3974355 w 5792457"/>
              <a:gd name="connsiteY40" fmla="*/ 4958231 h 6754799"/>
              <a:gd name="connsiteX41" fmla="*/ 3903503 w 5792457"/>
              <a:gd name="connsiteY41" fmla="*/ 4785562 h 6754799"/>
              <a:gd name="connsiteX42" fmla="*/ 3307489 w 5792457"/>
              <a:gd name="connsiteY42" fmla="*/ 3819211 h 6754799"/>
              <a:gd name="connsiteX43" fmla="*/ 3178011 w 5792457"/>
              <a:gd name="connsiteY43" fmla="*/ 3670523 h 6754799"/>
              <a:gd name="connsiteX44" fmla="*/ 3031102 w 5792457"/>
              <a:gd name="connsiteY44" fmla="*/ 3495008 h 6754799"/>
              <a:gd name="connsiteX45" fmla="*/ 2769114 w 5792457"/>
              <a:gd name="connsiteY45" fmla="*/ 3224132 h 6754799"/>
              <a:gd name="connsiteX46" fmla="*/ 2686927 w 5792457"/>
              <a:gd name="connsiteY46" fmla="*/ 3152966 h 6754799"/>
              <a:gd name="connsiteX47" fmla="*/ 2678163 w 5792457"/>
              <a:gd name="connsiteY47" fmla="*/ 3114096 h 6754799"/>
              <a:gd name="connsiteX48" fmla="*/ 2929398 w 5792457"/>
              <a:gd name="connsiteY48" fmla="*/ 645069 h 6754799"/>
              <a:gd name="connsiteX49" fmla="*/ 504990 w 5792457"/>
              <a:gd name="connsiteY49" fmla="*/ 0 h 6754799"/>
              <a:gd name="connsiteX50" fmla="*/ 860734 w 5792457"/>
              <a:gd name="connsiteY50" fmla="*/ 90236 h 6754799"/>
              <a:gd name="connsiteX51" fmla="*/ 2407073 w 5792457"/>
              <a:gd name="connsiteY51" fmla="*/ 952036 h 6754799"/>
              <a:gd name="connsiteX52" fmla="*/ 2655607 w 5792457"/>
              <a:gd name="connsiteY52" fmla="*/ 1190924 h 6754799"/>
              <a:gd name="connsiteX53" fmla="*/ 2640974 w 5792457"/>
              <a:gd name="connsiteY53" fmla="*/ 1240941 h 6754799"/>
              <a:gd name="connsiteX54" fmla="*/ 2602390 w 5792457"/>
              <a:gd name="connsiteY54" fmla="*/ 3124737 h 6754799"/>
              <a:gd name="connsiteX55" fmla="*/ 2608895 w 5792457"/>
              <a:gd name="connsiteY55" fmla="*/ 3152682 h 6754799"/>
              <a:gd name="connsiteX56" fmla="*/ 2387135 w 5792457"/>
              <a:gd name="connsiteY56" fmla="*/ 2990396 h 6754799"/>
              <a:gd name="connsiteX57" fmla="*/ 901671 w 5792457"/>
              <a:gd name="connsiteY57" fmla="*/ 2373321 h 6754799"/>
              <a:gd name="connsiteX58" fmla="*/ 718687 w 5792457"/>
              <a:gd name="connsiteY58" fmla="*/ 2342151 h 6754799"/>
              <a:gd name="connsiteX59" fmla="*/ 699296 w 5792457"/>
              <a:gd name="connsiteY59" fmla="*/ 2294436 h 6754799"/>
              <a:gd name="connsiteX60" fmla="*/ 449055 w 5792457"/>
              <a:gd name="connsiteY60" fmla="*/ 362725 h 6754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5792457" h="6754799">
                <a:moveTo>
                  <a:pt x="1533320" y="4500111"/>
                </a:moveTo>
                <a:cubicBezTo>
                  <a:pt x="2128166" y="4518902"/>
                  <a:pt x="2728434" y="4665012"/>
                  <a:pt x="3294520" y="4951431"/>
                </a:cubicBezTo>
                <a:cubicBezTo>
                  <a:pt x="4087042" y="5352419"/>
                  <a:pt x="4697681" y="5970285"/>
                  <a:pt x="5090788" y="6696360"/>
                </a:cubicBezTo>
                <a:lnTo>
                  <a:pt x="5119328" y="6754799"/>
                </a:lnTo>
                <a:lnTo>
                  <a:pt x="1637394" y="6754799"/>
                </a:lnTo>
                <a:lnTo>
                  <a:pt x="1571513" y="6709630"/>
                </a:lnTo>
                <a:cubicBezTo>
                  <a:pt x="983789" y="6267303"/>
                  <a:pt x="537175" y="5688448"/>
                  <a:pt x="254121" y="5041498"/>
                </a:cubicBezTo>
                <a:lnTo>
                  <a:pt x="123222" y="4698624"/>
                </a:lnTo>
                <a:lnTo>
                  <a:pt x="477006" y="4600985"/>
                </a:lnTo>
                <a:cubicBezTo>
                  <a:pt x="821456" y="4523397"/>
                  <a:pt x="1176412" y="4488838"/>
                  <a:pt x="1533320" y="4500111"/>
                </a:cubicBezTo>
                <a:close/>
                <a:moveTo>
                  <a:pt x="0" y="2381984"/>
                </a:moveTo>
                <a:lnTo>
                  <a:pt x="366880" y="2391769"/>
                </a:lnTo>
                <a:cubicBezTo>
                  <a:pt x="1305823" y="2461748"/>
                  <a:pt x="2226990" y="2846193"/>
                  <a:pt x="2959700" y="3548695"/>
                </a:cubicBezTo>
                <a:cubicBezTo>
                  <a:pt x="3417646" y="3987759"/>
                  <a:pt x="3754556" y="4505603"/>
                  <a:pt x="3969553" y="5060553"/>
                </a:cubicBezTo>
                <a:lnTo>
                  <a:pt x="4067392" y="5348936"/>
                </a:lnTo>
                <a:lnTo>
                  <a:pt x="3819523" y="5163737"/>
                </a:lnTo>
                <a:cubicBezTo>
                  <a:pt x="3616874" y="5025706"/>
                  <a:pt x="3399279" y="4903568"/>
                  <a:pt x="3167689" y="4799815"/>
                </a:cubicBezTo>
                <a:cubicBezTo>
                  <a:pt x="2357125" y="4436681"/>
                  <a:pt x="1492622" y="4351412"/>
                  <a:pt x="681042" y="4503265"/>
                </a:cubicBezTo>
                <a:lnTo>
                  <a:pt x="653866" y="4509539"/>
                </a:lnTo>
                <a:lnTo>
                  <a:pt x="596815" y="4423579"/>
                </a:lnTo>
                <a:cubicBezTo>
                  <a:pt x="284429" y="3904982"/>
                  <a:pt x="93601" y="3332609"/>
                  <a:pt x="25211" y="2748129"/>
                </a:cubicBezTo>
                <a:close/>
                <a:moveTo>
                  <a:pt x="5032203" y="1481298"/>
                </a:moveTo>
                <a:lnTo>
                  <a:pt x="5295168" y="1737316"/>
                </a:lnTo>
                <a:cubicBezTo>
                  <a:pt x="5455799" y="1909377"/>
                  <a:pt x="5602283" y="2095127"/>
                  <a:pt x="5732623" y="2292798"/>
                </a:cubicBezTo>
                <a:lnTo>
                  <a:pt x="5792457" y="2392513"/>
                </a:lnTo>
                <a:lnTo>
                  <a:pt x="5792457" y="6754799"/>
                </a:lnTo>
                <a:lnTo>
                  <a:pt x="5200274" y="6754799"/>
                </a:lnTo>
                <a:lnTo>
                  <a:pt x="5120381" y="6595475"/>
                </a:lnTo>
                <a:cubicBezTo>
                  <a:pt x="4901489" y="6210721"/>
                  <a:pt x="4620532" y="5858135"/>
                  <a:pt x="4282992" y="5554426"/>
                </a:cubicBezTo>
                <a:lnTo>
                  <a:pt x="4190235" y="5478043"/>
                </a:lnTo>
                <a:lnTo>
                  <a:pt x="4118933" y="5231556"/>
                </a:lnTo>
                <a:cubicBezTo>
                  <a:pt x="4061162" y="4993267"/>
                  <a:pt x="4023529" y="4746591"/>
                  <a:pt x="4008036" y="4493295"/>
                </a:cubicBezTo>
                <a:cubicBezTo>
                  <a:pt x="3946059" y="3480116"/>
                  <a:pt x="4248555" y="2528883"/>
                  <a:pt x="4802400" y="1767459"/>
                </a:cubicBezTo>
                <a:close/>
                <a:moveTo>
                  <a:pt x="3088861" y="314511"/>
                </a:moveTo>
                <a:lnTo>
                  <a:pt x="3402723" y="504742"/>
                </a:lnTo>
                <a:cubicBezTo>
                  <a:pt x="3890844" y="833422"/>
                  <a:pt x="4312089" y="1265372"/>
                  <a:pt x="4629821" y="1780711"/>
                </a:cubicBezTo>
                <a:lnTo>
                  <a:pt x="4644616" y="1807243"/>
                </a:lnTo>
                <a:lnTo>
                  <a:pt x="4586596" y="1888227"/>
                </a:lnTo>
                <a:cubicBezTo>
                  <a:pt x="4134290" y="2578979"/>
                  <a:pt x="3880513" y="3409784"/>
                  <a:pt x="3903974" y="4297663"/>
                </a:cubicBezTo>
                <a:cubicBezTo>
                  <a:pt x="3909001" y="4487922"/>
                  <a:pt x="3926601" y="4674893"/>
                  <a:pt x="3955960" y="4857801"/>
                </a:cubicBezTo>
                <a:lnTo>
                  <a:pt x="3974355" y="4958231"/>
                </a:lnTo>
                <a:lnTo>
                  <a:pt x="3903503" y="4785562"/>
                </a:lnTo>
                <a:cubicBezTo>
                  <a:pt x="3752479" y="4443857"/>
                  <a:pt x="3553760" y="4118348"/>
                  <a:pt x="3307489" y="3819211"/>
                </a:cubicBezTo>
                <a:lnTo>
                  <a:pt x="3178011" y="3670523"/>
                </a:lnTo>
                <a:lnTo>
                  <a:pt x="3031102" y="3495008"/>
                </a:lnTo>
                <a:cubicBezTo>
                  <a:pt x="2947003" y="3399996"/>
                  <a:pt x="2859565" y="3309698"/>
                  <a:pt x="2769114" y="3224132"/>
                </a:cubicBezTo>
                <a:lnTo>
                  <a:pt x="2686927" y="3152966"/>
                </a:lnTo>
                <a:lnTo>
                  <a:pt x="2678163" y="3114096"/>
                </a:lnTo>
                <a:cubicBezTo>
                  <a:pt x="2505321" y="2259844"/>
                  <a:pt x="2607249" y="1403327"/>
                  <a:pt x="2929398" y="645069"/>
                </a:cubicBezTo>
                <a:close/>
                <a:moveTo>
                  <a:pt x="504990" y="0"/>
                </a:moveTo>
                <a:lnTo>
                  <a:pt x="860734" y="90236"/>
                </a:lnTo>
                <a:cubicBezTo>
                  <a:pt x="1423585" y="261969"/>
                  <a:pt x="1952644" y="552007"/>
                  <a:pt x="2407073" y="952036"/>
                </a:cubicBezTo>
                <a:lnTo>
                  <a:pt x="2655607" y="1190924"/>
                </a:lnTo>
                <a:lnTo>
                  <a:pt x="2640974" y="1240941"/>
                </a:lnTo>
                <a:cubicBezTo>
                  <a:pt x="2488711" y="1842851"/>
                  <a:pt x="2468279" y="2484971"/>
                  <a:pt x="2602390" y="3124737"/>
                </a:cubicBezTo>
                <a:lnTo>
                  <a:pt x="2608895" y="3152682"/>
                </a:lnTo>
                <a:lnTo>
                  <a:pt x="2387135" y="2990396"/>
                </a:lnTo>
                <a:cubicBezTo>
                  <a:pt x="1927981" y="2684566"/>
                  <a:pt x="1422700" y="2479088"/>
                  <a:pt x="901671" y="2373321"/>
                </a:cubicBezTo>
                <a:lnTo>
                  <a:pt x="718687" y="2342151"/>
                </a:lnTo>
                <a:lnTo>
                  <a:pt x="699296" y="2294436"/>
                </a:lnTo>
                <a:cubicBezTo>
                  <a:pt x="460766" y="1668479"/>
                  <a:pt x="381039" y="1006455"/>
                  <a:pt x="449055" y="362725"/>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491278975"/>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4" name="자유형: 도형 3">
            <a:extLst>
              <a:ext uri="{FF2B5EF4-FFF2-40B4-BE49-F238E27FC236}">
                <a16:creationId xmlns:a16="http://schemas.microsoft.com/office/drawing/2014/main" xmlns="" id="{E332A5CF-5FC0-423E-9488-B11023820CDA}"/>
              </a:ext>
            </a:extLst>
          </p:cNvPr>
          <p:cNvSpPr>
            <a:spLocks noGrp="1"/>
          </p:cNvSpPr>
          <p:nvPr>
            <p:ph type="pic" idx="13" hasCustomPrompt="1"/>
          </p:nvPr>
        </p:nvSpPr>
        <p:spPr>
          <a:xfrm>
            <a:off x="0" y="0"/>
            <a:ext cx="6960096" cy="6858000"/>
          </a:xfrm>
          <a:custGeom>
            <a:avLst/>
            <a:gdLst>
              <a:gd name="connsiteX0" fmla="*/ 2353219 w 6960096"/>
              <a:gd name="connsiteY0" fmla="*/ 2324450 h 6858000"/>
              <a:gd name="connsiteX1" fmla="*/ 6960096 w 6960096"/>
              <a:gd name="connsiteY1" fmla="*/ 2324450 h 6858000"/>
              <a:gd name="connsiteX2" fmla="*/ 6960096 w 6960096"/>
              <a:gd name="connsiteY2" fmla="*/ 6858000 h 6858000"/>
              <a:gd name="connsiteX3" fmla="*/ 2353219 w 6960096"/>
              <a:gd name="connsiteY3" fmla="*/ 6858000 h 6858000"/>
              <a:gd name="connsiteX4" fmla="*/ 0 w 6960096"/>
              <a:gd name="connsiteY4" fmla="*/ 2324450 h 6858000"/>
              <a:gd name="connsiteX5" fmla="*/ 2245219 w 6960096"/>
              <a:gd name="connsiteY5" fmla="*/ 2324450 h 6858000"/>
              <a:gd name="connsiteX6" fmla="*/ 2245219 w 6960096"/>
              <a:gd name="connsiteY6" fmla="*/ 6858000 h 6858000"/>
              <a:gd name="connsiteX7" fmla="*/ 0 w 6960096"/>
              <a:gd name="connsiteY7" fmla="*/ 6858000 h 6858000"/>
              <a:gd name="connsiteX8" fmla="*/ 2353219 w 6960096"/>
              <a:gd name="connsiteY8" fmla="*/ 0 h 6858000"/>
              <a:gd name="connsiteX9" fmla="*/ 6960096 w 6960096"/>
              <a:gd name="connsiteY9" fmla="*/ 0 h 6858000"/>
              <a:gd name="connsiteX10" fmla="*/ 6960096 w 6960096"/>
              <a:gd name="connsiteY10" fmla="*/ 2216451 h 6858000"/>
              <a:gd name="connsiteX11" fmla="*/ 4710657 w 6960096"/>
              <a:gd name="connsiteY11" fmla="*/ 2216451 h 6858000"/>
              <a:gd name="connsiteX12" fmla="*/ 4710657 w 6960096"/>
              <a:gd name="connsiteY12" fmla="*/ 6075 h 6858000"/>
              <a:gd name="connsiteX13" fmla="*/ 4602657 w 6960096"/>
              <a:gd name="connsiteY13" fmla="*/ 6075 h 6858000"/>
              <a:gd name="connsiteX14" fmla="*/ 4602657 w 6960096"/>
              <a:gd name="connsiteY14" fmla="*/ 2216451 h 6858000"/>
              <a:gd name="connsiteX15" fmla="*/ 2353219 w 6960096"/>
              <a:gd name="connsiteY15" fmla="*/ 2216451 h 6858000"/>
              <a:gd name="connsiteX16" fmla="*/ 0 w 6960096"/>
              <a:gd name="connsiteY16" fmla="*/ 0 h 6858000"/>
              <a:gd name="connsiteX17" fmla="*/ 2245219 w 6960096"/>
              <a:gd name="connsiteY17" fmla="*/ 0 h 6858000"/>
              <a:gd name="connsiteX18" fmla="*/ 2245219 w 6960096"/>
              <a:gd name="connsiteY18" fmla="*/ 2216451 h 6858000"/>
              <a:gd name="connsiteX19" fmla="*/ 0 w 6960096"/>
              <a:gd name="connsiteY19" fmla="*/ 221645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960096" h="6858000">
                <a:moveTo>
                  <a:pt x="2353219" y="2324450"/>
                </a:moveTo>
                <a:lnTo>
                  <a:pt x="6960096" y="2324450"/>
                </a:lnTo>
                <a:lnTo>
                  <a:pt x="6960096" y="6858000"/>
                </a:lnTo>
                <a:lnTo>
                  <a:pt x="2353219" y="6858000"/>
                </a:lnTo>
                <a:close/>
                <a:moveTo>
                  <a:pt x="0" y="2324450"/>
                </a:moveTo>
                <a:lnTo>
                  <a:pt x="2245219" y="2324450"/>
                </a:lnTo>
                <a:lnTo>
                  <a:pt x="2245219" y="6858000"/>
                </a:lnTo>
                <a:lnTo>
                  <a:pt x="0" y="6858000"/>
                </a:lnTo>
                <a:close/>
                <a:moveTo>
                  <a:pt x="2353219" y="0"/>
                </a:moveTo>
                <a:lnTo>
                  <a:pt x="6960096" y="0"/>
                </a:lnTo>
                <a:lnTo>
                  <a:pt x="6960096" y="2216451"/>
                </a:lnTo>
                <a:lnTo>
                  <a:pt x="4710657" y="2216451"/>
                </a:lnTo>
                <a:lnTo>
                  <a:pt x="4710657" y="6075"/>
                </a:lnTo>
                <a:lnTo>
                  <a:pt x="4602657" y="6075"/>
                </a:lnTo>
                <a:lnTo>
                  <a:pt x="4602657" y="2216451"/>
                </a:lnTo>
                <a:lnTo>
                  <a:pt x="2353219" y="2216451"/>
                </a:lnTo>
                <a:close/>
                <a:moveTo>
                  <a:pt x="0" y="0"/>
                </a:moveTo>
                <a:lnTo>
                  <a:pt x="2245219" y="0"/>
                </a:lnTo>
                <a:lnTo>
                  <a:pt x="2245219" y="2216451"/>
                </a:lnTo>
                <a:lnTo>
                  <a:pt x="0" y="2216451"/>
                </a:lnTo>
                <a:close/>
              </a:path>
            </a:pathLst>
          </a:custGeom>
          <a:solidFill>
            <a:schemeClr val="bg1">
              <a:lumMod val="95000"/>
            </a:schemeClr>
          </a:solidFill>
        </p:spPr>
        <p:txBody>
          <a:bodyPr wrap="square" anchor="ctr">
            <a:noAutofit/>
          </a:bodyP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78499146"/>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userDrawn="1">
  <p:cSld name="30_Images &amp; Contents Layout">
    <p:spTree>
      <p:nvGrpSpPr>
        <p:cNvPr id="1" name=""/>
        <p:cNvGrpSpPr/>
        <p:nvPr/>
      </p:nvGrpSpPr>
      <p:grpSpPr>
        <a:xfrm>
          <a:off x="0" y="0"/>
          <a:ext cx="0" cy="0"/>
          <a:chOff x="0" y="0"/>
          <a:chExt cx="0" cy="0"/>
        </a:xfrm>
      </p:grpSpPr>
      <p:sp>
        <p:nvSpPr>
          <p:cNvPr id="30" name="Rectangle 29"/>
          <p:cNvSpPr/>
          <p:nvPr userDrawn="1"/>
        </p:nvSpPr>
        <p:spPr>
          <a:xfrm>
            <a:off x="0" y="0"/>
            <a:ext cx="1220867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36" name="Picture Placeholder 35"/>
          <p:cNvSpPr>
            <a:spLocks noGrp="1"/>
          </p:cNvSpPr>
          <p:nvPr>
            <p:ph type="pic" sz="quarter" idx="10" hasCustomPrompt="1"/>
          </p:nvPr>
        </p:nvSpPr>
        <p:spPr>
          <a:xfrm>
            <a:off x="0" y="1119739"/>
            <a:ext cx="5135893"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7" name="Rectangle 36"/>
          <p:cNvSpPr/>
          <p:nvPr userDrawn="1"/>
        </p:nvSpPr>
        <p:spPr>
          <a:xfrm rot="10800000">
            <a:off x="5135893" y="1119739"/>
            <a:ext cx="4022165" cy="5529080"/>
          </a:xfrm>
          <a:prstGeom prst="round2SameRect">
            <a:avLst>
              <a:gd name="adj1" fmla="val 9014"/>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40" name="Picture Placeholder 35"/>
          <p:cNvSpPr>
            <a:spLocks noGrp="1"/>
          </p:cNvSpPr>
          <p:nvPr>
            <p:ph type="pic" sz="quarter" idx="11" hasCustomPrompt="1"/>
          </p:nvPr>
        </p:nvSpPr>
        <p:spPr>
          <a:xfrm>
            <a:off x="9158060" y="1119739"/>
            <a:ext cx="3050616"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13" name="제목 1">
            <a:extLst>
              <a:ext uri="{FF2B5EF4-FFF2-40B4-BE49-F238E27FC236}">
                <a16:creationId xmlns:a16="http://schemas.microsoft.com/office/drawing/2014/main" xmlns="" id="{C6F3612C-F0AE-484F-942A-DE2A058655BF}"/>
              </a:ext>
            </a:extLst>
          </p:cNvPr>
          <p:cNvSpPr>
            <a:spLocks noGrp="1"/>
          </p:cNvSpPr>
          <p:nvPr>
            <p:ph type="title" hasCustomPrompt="1"/>
          </p:nvPr>
        </p:nvSpPr>
        <p:spPr>
          <a:xfrm>
            <a:off x="-13503" y="209181"/>
            <a:ext cx="12192000" cy="701377"/>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p14="http://schemas.microsoft.com/office/powerpoint/2010/main" val="168596401"/>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userDrawn="1">
  <p:cSld name="IMAGE AND CONTENTS LAYOUT_10">
    <p:bg>
      <p:bgPr>
        <a:solidFill>
          <a:schemeClr val="bg1"/>
        </a:solidFill>
        <a:effectLst/>
      </p:bgPr>
    </p:bg>
    <p:spTree>
      <p:nvGrpSpPr>
        <p:cNvPr id="1" name=""/>
        <p:cNvGrpSpPr/>
        <p:nvPr/>
      </p:nvGrpSpPr>
      <p:grpSpPr>
        <a:xfrm>
          <a:off x="0" y="0"/>
          <a:ext cx="0" cy="0"/>
          <a:chOff x="0" y="0"/>
          <a:chExt cx="0" cy="0"/>
        </a:xfrm>
      </p:grpSpPr>
      <p:sp>
        <p:nvSpPr>
          <p:cNvPr id="6" name="Rectangle 1"/>
          <p:cNvSpPr/>
          <p:nvPr userDrawn="1"/>
        </p:nvSpPr>
        <p:spPr>
          <a:xfrm>
            <a:off x="5065779" y="0"/>
            <a:ext cx="7126221" cy="6858000"/>
          </a:xfrm>
          <a:custGeom>
            <a:avLst/>
            <a:gdLst>
              <a:gd name="connsiteX0" fmla="*/ 0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0 w 4716016"/>
              <a:gd name="connsiteY4" fmla="*/ 0 h 6858000"/>
              <a:gd name="connsiteX0" fmla="*/ 2238375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2238375 w 4716016"/>
              <a:gd name="connsiteY4" fmla="*/ 0 h 6858000"/>
              <a:gd name="connsiteX0" fmla="*/ 2867025 w 5344666"/>
              <a:gd name="connsiteY0" fmla="*/ 0 h 6858000"/>
              <a:gd name="connsiteX1" fmla="*/ 5344666 w 5344666"/>
              <a:gd name="connsiteY1" fmla="*/ 0 h 6858000"/>
              <a:gd name="connsiteX2" fmla="*/ 5344666 w 5344666"/>
              <a:gd name="connsiteY2" fmla="*/ 6858000 h 6858000"/>
              <a:gd name="connsiteX3" fmla="*/ 0 w 5344666"/>
              <a:gd name="connsiteY3" fmla="*/ 6858000 h 6858000"/>
              <a:gd name="connsiteX4" fmla="*/ 2867025 w 5344666"/>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4666" h="6858000">
                <a:moveTo>
                  <a:pt x="2867025" y="0"/>
                </a:moveTo>
                <a:lnTo>
                  <a:pt x="5344666" y="0"/>
                </a:lnTo>
                <a:lnTo>
                  <a:pt x="5344666" y="6858000"/>
                </a:lnTo>
                <a:lnTo>
                  <a:pt x="0" y="6858000"/>
                </a:lnTo>
                <a:lnTo>
                  <a:pt x="2867025" y="0"/>
                </a:lnTo>
                <a:close/>
              </a:path>
            </a:pathLst>
          </a:custGeom>
          <a:solidFill>
            <a:schemeClr val="accent2">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11" name="제목 1"/>
          <p:cNvSpPr>
            <a:spLocks noGrp="1"/>
          </p:cNvSpPr>
          <p:nvPr>
            <p:ph type="title" hasCustomPrompt="1"/>
          </p:nvPr>
        </p:nvSpPr>
        <p:spPr>
          <a:xfrm>
            <a:off x="724117" y="332655"/>
            <a:ext cx="7684119" cy="877020"/>
          </a:xfrm>
          <a:prstGeom prst="rect">
            <a:avLst/>
          </a:prstGeom>
        </p:spPr>
        <p:txBody>
          <a:bodyPr wrap="square" lIns="0" tIns="252000" bIns="108000" anchor="ctr">
            <a:noAutofit/>
          </a:bodyPr>
          <a:lstStyle>
            <a:lvl1pPr algn="l">
              <a:lnSpc>
                <a:spcPts val="3200"/>
              </a:lnSpc>
              <a:defRPr sz="5400" b="0" baseline="0">
                <a:solidFill>
                  <a:schemeClr val="tx1">
                    <a:lumMod val="75000"/>
                    <a:lumOff val="25000"/>
                  </a:schemeClr>
                </a:solidFill>
                <a:latin typeface="+mj-lt"/>
                <a:cs typeface="Arial" pitchFamily="34" charset="0"/>
              </a:defRPr>
            </a:lvl1pPr>
          </a:lstStyle>
          <a:p>
            <a:r>
              <a:rPr lang="en-US" altLang="ko-KR" dirty="0"/>
              <a:t>BASIC LAYOUT</a:t>
            </a:r>
            <a:endParaRPr lang="ko-KR" altLang="en-US" dirty="0"/>
          </a:p>
        </p:txBody>
      </p:sp>
      <p:sp>
        <p:nvSpPr>
          <p:cNvPr id="4" name="그림 개체 틀 2"/>
          <p:cNvSpPr>
            <a:spLocks noGrp="1"/>
          </p:cNvSpPr>
          <p:nvPr>
            <p:ph type="pic" sz="quarter" idx="42" hasCustomPrompt="1"/>
          </p:nvPr>
        </p:nvSpPr>
        <p:spPr>
          <a:xfrm>
            <a:off x="724117" y="1412776"/>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p:cNvSpPr>
            <a:spLocks noGrp="1"/>
          </p:cNvSpPr>
          <p:nvPr>
            <p:ph type="pic" sz="quarter" idx="43" hasCustomPrompt="1"/>
          </p:nvPr>
        </p:nvSpPr>
        <p:spPr>
          <a:xfrm>
            <a:off x="724117" y="3899148"/>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Tree>
    <p:extLst>
      <p:ext uri="{BB962C8B-B14F-4D97-AF65-F5344CB8AC3E}">
        <p14:creationId xmlns:p14="http://schemas.microsoft.com/office/powerpoint/2010/main" val="3799774878"/>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userDrawn="1">
  <p:cSld name="4_Images and Contents Layout">
    <p:spTree>
      <p:nvGrpSpPr>
        <p:cNvPr id="1" name=""/>
        <p:cNvGrpSpPr/>
        <p:nvPr/>
      </p:nvGrpSpPr>
      <p:grpSpPr>
        <a:xfrm>
          <a:off x="0" y="0"/>
          <a:ext cx="0" cy="0"/>
          <a:chOff x="0" y="0"/>
          <a:chExt cx="0" cy="0"/>
        </a:xfrm>
      </p:grpSpPr>
      <p:sp>
        <p:nvSpPr>
          <p:cNvPr id="8" name="Picture Placeholder 2"/>
          <p:cNvSpPr>
            <a:spLocks noGrp="1"/>
          </p:cNvSpPr>
          <p:nvPr>
            <p:ph type="pic" idx="15" hasCustomPrompt="1"/>
          </p:nvPr>
        </p:nvSpPr>
        <p:spPr>
          <a:xfrm>
            <a:off x="288000" y="245790"/>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Picture Placeholder 2"/>
          <p:cNvSpPr>
            <a:spLocks noGrp="1"/>
          </p:cNvSpPr>
          <p:nvPr>
            <p:ph type="pic" idx="16" hasCustomPrompt="1"/>
          </p:nvPr>
        </p:nvSpPr>
        <p:spPr>
          <a:xfrm>
            <a:off x="4224000" y="245790"/>
            <a:ext cx="3744000" cy="6364832"/>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11" name="Picture Placeholder 2"/>
          <p:cNvSpPr>
            <a:spLocks noGrp="1"/>
          </p:cNvSpPr>
          <p:nvPr>
            <p:ph type="pic" idx="17" hasCustomPrompt="1"/>
          </p:nvPr>
        </p:nvSpPr>
        <p:spPr>
          <a:xfrm>
            <a:off x="8160000" y="1930622"/>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Rectangle 4"/>
          <p:cNvSpPr/>
          <p:nvPr userDrawn="1"/>
        </p:nvSpPr>
        <p:spPr>
          <a:xfrm rot="5400000">
            <a:off x="1296000" y="3874622"/>
            <a:ext cx="1440000" cy="4032000"/>
          </a:xfrm>
          <a:prstGeom prst="round2Same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6" name="Rectangle 5"/>
          <p:cNvSpPr/>
          <p:nvPr userDrawn="1"/>
        </p:nvSpPr>
        <p:spPr>
          <a:xfrm rot="16200000">
            <a:off x="9456000" y="-1050210"/>
            <a:ext cx="1440000" cy="4032000"/>
          </a:xfrm>
          <a:prstGeom prst="round2Same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1307042620"/>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userDrawn="1">
  <p:cSld name="31_Images &amp; Contents Layout">
    <p:bg>
      <p:bgPr>
        <a:solidFill>
          <a:schemeClr val="bg1"/>
        </a:solidFill>
        <a:effectLst/>
      </p:bgPr>
    </p:bg>
    <p:spTree>
      <p:nvGrpSpPr>
        <p:cNvPr id="1" name=""/>
        <p:cNvGrpSpPr/>
        <p:nvPr/>
      </p:nvGrpSpPr>
      <p:grpSpPr>
        <a:xfrm>
          <a:off x="0" y="0"/>
          <a:ext cx="0" cy="0"/>
          <a:chOff x="0" y="0"/>
          <a:chExt cx="0" cy="0"/>
        </a:xfrm>
      </p:grpSpPr>
      <p:sp>
        <p:nvSpPr>
          <p:cNvPr id="13" name="Rounded Rectangle 4"/>
          <p:cNvSpPr/>
          <p:nvPr userDrawn="1"/>
        </p:nvSpPr>
        <p:spPr>
          <a:xfrm>
            <a:off x="723198" y="1552597"/>
            <a:ext cx="3276000" cy="4716000"/>
          </a:xfrm>
          <a:prstGeom prst="round2DiagRect">
            <a:avLst>
              <a:gd name="adj1" fmla="val 10587"/>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dirty="0">
              <a:solidFill>
                <a:prstClr val="black"/>
              </a:solidFill>
            </a:endParaRPr>
          </a:p>
        </p:txBody>
      </p:sp>
      <p:sp>
        <p:nvSpPr>
          <p:cNvPr id="7" name="그림 개체 틀 6"/>
          <p:cNvSpPr>
            <a:spLocks noGrp="1"/>
          </p:cNvSpPr>
          <p:nvPr>
            <p:ph type="pic" sz="quarter" idx="10" hasCustomPrompt="1"/>
          </p:nvPr>
        </p:nvSpPr>
        <p:spPr>
          <a:xfrm>
            <a:off x="885198"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8" name="Rounded Rectangle 4"/>
          <p:cNvSpPr/>
          <p:nvPr userDrawn="1"/>
        </p:nvSpPr>
        <p:spPr>
          <a:xfrm>
            <a:off x="4416213" y="1552597"/>
            <a:ext cx="3304050" cy="4720591"/>
          </a:xfrm>
          <a:prstGeom prst="round2DiagRect">
            <a:avLst>
              <a:gd name="adj1" fmla="val 10365"/>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19" name="그림 개체 틀 6"/>
          <p:cNvSpPr>
            <a:spLocks noGrp="1"/>
          </p:cNvSpPr>
          <p:nvPr>
            <p:ph type="pic" sz="quarter" idx="11" hasCustomPrompt="1"/>
          </p:nvPr>
        </p:nvSpPr>
        <p:spPr>
          <a:xfrm>
            <a:off x="4599251"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0" name="Rounded Rectangle 4"/>
          <p:cNvSpPr/>
          <p:nvPr userDrawn="1"/>
        </p:nvSpPr>
        <p:spPr>
          <a:xfrm>
            <a:off x="8137278" y="1552597"/>
            <a:ext cx="3304050" cy="4720591"/>
          </a:xfrm>
          <a:prstGeom prst="round2DiagRect">
            <a:avLst>
              <a:gd name="adj1" fmla="val 10639"/>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21" name="그림 개체 틀 6"/>
          <p:cNvSpPr>
            <a:spLocks noGrp="1"/>
          </p:cNvSpPr>
          <p:nvPr>
            <p:ph type="pic" sz="quarter" idx="12" hasCustomPrompt="1"/>
          </p:nvPr>
        </p:nvSpPr>
        <p:spPr>
          <a:xfrm>
            <a:off x="8313303"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4" name="제목 1">
            <a:extLst>
              <a:ext uri="{FF2B5EF4-FFF2-40B4-BE49-F238E27FC236}">
                <a16:creationId xmlns:a16="http://schemas.microsoft.com/office/drawing/2014/main" xmlns="" id="{552C85F4-B1C7-4195-ABF4-E5FA52DD3057}"/>
              </a:ext>
            </a:extLst>
          </p:cNvPr>
          <p:cNvSpPr>
            <a:spLocks noGrp="1"/>
          </p:cNvSpPr>
          <p:nvPr>
            <p:ph type="title" hasCustomPrompt="1"/>
          </p:nvPr>
        </p:nvSpPr>
        <p:spPr>
          <a:xfrm>
            <a:off x="0" y="378337"/>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9" name="Rectangle 26">
            <a:extLst>
              <a:ext uri="{FF2B5EF4-FFF2-40B4-BE49-F238E27FC236}">
                <a16:creationId xmlns:a16="http://schemas.microsoft.com/office/drawing/2014/main" xmlns="" id="{CA2738B4-CC35-4E1E-8FF3-1F2A9128E90F}"/>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a16="http://schemas.microsoft.com/office/drawing/2014/main" xmlns="" id="{1FE06515-967C-4CE5-8FA8-5A62E97330F3}"/>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2616722613"/>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89.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11" name="Picture Placeholder 14">
            <a:extLst>
              <a:ext uri="{FF2B5EF4-FFF2-40B4-BE49-F238E27FC236}">
                <a16:creationId xmlns:a16="http://schemas.microsoft.com/office/drawing/2014/main" xmlns="" id="{B7165DEF-E616-4890-AF3D-57D9D379148D}"/>
              </a:ext>
            </a:extLst>
          </p:cNvPr>
          <p:cNvSpPr>
            <a:spLocks noGrp="1"/>
          </p:cNvSpPr>
          <p:nvPr>
            <p:ph type="pic" sz="quarter" idx="13" hasCustomPrompt="1"/>
          </p:nvPr>
        </p:nvSpPr>
        <p:spPr>
          <a:xfrm>
            <a:off x="8225598"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2" name="Picture Placeholder 14">
            <a:extLst>
              <a:ext uri="{FF2B5EF4-FFF2-40B4-BE49-F238E27FC236}">
                <a16:creationId xmlns:a16="http://schemas.microsoft.com/office/drawing/2014/main" xmlns="" id="{C16AC466-35BA-4450-934A-9BB571A42B7F}"/>
              </a:ext>
            </a:extLst>
          </p:cNvPr>
          <p:cNvSpPr>
            <a:spLocks noGrp="1"/>
          </p:cNvSpPr>
          <p:nvPr>
            <p:ph type="pic" sz="quarter" idx="12" hasCustomPrompt="1"/>
          </p:nvPr>
        </p:nvSpPr>
        <p:spPr>
          <a:xfrm>
            <a:off x="4481182"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3" name="Picture Placeholder 14">
            <a:extLst>
              <a:ext uri="{FF2B5EF4-FFF2-40B4-BE49-F238E27FC236}">
                <a16:creationId xmlns:a16="http://schemas.microsoft.com/office/drawing/2014/main" xmlns="" id="{AB1A03B8-1F2B-404F-AB45-8F421D57F4B7}"/>
              </a:ext>
            </a:extLst>
          </p:cNvPr>
          <p:cNvSpPr>
            <a:spLocks noGrp="1"/>
          </p:cNvSpPr>
          <p:nvPr>
            <p:ph type="pic" sz="quarter" idx="10" hasCustomPrompt="1"/>
          </p:nvPr>
        </p:nvSpPr>
        <p:spPr>
          <a:xfrm>
            <a:off x="4481555"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a:extLst>
              <a:ext uri="{FF2B5EF4-FFF2-40B4-BE49-F238E27FC236}">
                <a16:creationId xmlns:a16="http://schemas.microsoft.com/office/drawing/2014/main" xmlns="" id="{43837709-0073-4885-B368-D1E407D275BA}"/>
              </a:ext>
            </a:extLst>
          </p:cNvPr>
          <p:cNvSpPr>
            <a:spLocks noGrp="1"/>
          </p:cNvSpPr>
          <p:nvPr>
            <p:ph type="pic" sz="quarter" idx="11" hasCustomPrompt="1"/>
          </p:nvPr>
        </p:nvSpPr>
        <p:spPr>
          <a:xfrm>
            <a:off x="8225598"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6" y="3963527"/>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Tree>
    <p:extLst>
      <p:ext uri="{BB962C8B-B14F-4D97-AF65-F5344CB8AC3E}">
        <p14:creationId xmlns:p14="http://schemas.microsoft.com/office/powerpoint/2010/main" val="2554278523"/>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userDrawn="1">
  <p:cSld name="25_Images &amp; Contents Layout">
    <p:spTree>
      <p:nvGrpSpPr>
        <p:cNvPr id="1" name=""/>
        <p:cNvGrpSpPr/>
        <p:nvPr/>
      </p:nvGrpSpPr>
      <p:grpSpPr>
        <a:xfrm>
          <a:off x="0" y="0"/>
          <a:ext cx="0" cy="0"/>
          <a:chOff x="0" y="0"/>
          <a:chExt cx="0" cy="0"/>
        </a:xfrm>
      </p:grpSpPr>
      <p:sp>
        <p:nvSpPr>
          <p:cNvPr id="18" name="Rectangle 1">
            <a:extLst>
              <a:ext uri="{FF2B5EF4-FFF2-40B4-BE49-F238E27FC236}">
                <a16:creationId xmlns:a16="http://schemas.microsoft.com/office/drawing/2014/main" xmlns="" id="{5742EE5F-60CF-4996-9DC4-C27ECCFF0627}"/>
              </a:ext>
            </a:extLst>
          </p:cNvPr>
          <p:cNvSpPr/>
          <p:nvPr userDrawn="1"/>
        </p:nvSpPr>
        <p:spPr>
          <a:xfrm flipH="1">
            <a:off x="3831771" y="0"/>
            <a:ext cx="8360408" cy="6868886"/>
          </a:xfrm>
          <a:custGeom>
            <a:avLst/>
            <a:gdLst>
              <a:gd name="connsiteX0" fmla="*/ 0 w 2718024"/>
              <a:gd name="connsiteY0" fmla="*/ 0 h 6858000"/>
              <a:gd name="connsiteX1" fmla="*/ 2718024 w 2718024"/>
              <a:gd name="connsiteY1" fmla="*/ 0 h 6858000"/>
              <a:gd name="connsiteX2" fmla="*/ 2718024 w 2718024"/>
              <a:gd name="connsiteY2" fmla="*/ 6858000 h 6858000"/>
              <a:gd name="connsiteX3" fmla="*/ 0 w 2718024"/>
              <a:gd name="connsiteY3" fmla="*/ 6858000 h 6858000"/>
              <a:gd name="connsiteX4" fmla="*/ 0 w 2718024"/>
              <a:gd name="connsiteY4" fmla="*/ 0 h 6858000"/>
              <a:gd name="connsiteX0" fmla="*/ 0 w 2718024"/>
              <a:gd name="connsiteY0" fmla="*/ 6858000 h 6858000"/>
              <a:gd name="connsiteX1" fmla="*/ 2718024 w 2718024"/>
              <a:gd name="connsiteY1" fmla="*/ 0 h 6858000"/>
              <a:gd name="connsiteX2" fmla="*/ 2718024 w 2718024"/>
              <a:gd name="connsiteY2" fmla="*/ 6858000 h 6858000"/>
              <a:gd name="connsiteX3" fmla="*/ 0 w 2718024"/>
              <a:gd name="connsiteY3" fmla="*/ 6858000 h 6858000"/>
              <a:gd name="connsiteX0" fmla="*/ 0 w 9162367"/>
              <a:gd name="connsiteY0" fmla="*/ 6868886 h 6868886"/>
              <a:gd name="connsiteX1" fmla="*/ 9162367 w 9162367"/>
              <a:gd name="connsiteY1" fmla="*/ 0 h 6868886"/>
              <a:gd name="connsiteX2" fmla="*/ 9162367 w 9162367"/>
              <a:gd name="connsiteY2" fmla="*/ 6858000 h 6868886"/>
              <a:gd name="connsiteX3" fmla="*/ 0 w 9162367"/>
              <a:gd name="connsiteY3" fmla="*/ 6868886 h 6868886"/>
            </a:gdLst>
            <a:ahLst/>
            <a:cxnLst>
              <a:cxn ang="0">
                <a:pos x="connsiteX0" y="connsiteY0"/>
              </a:cxn>
              <a:cxn ang="0">
                <a:pos x="connsiteX1" y="connsiteY1"/>
              </a:cxn>
              <a:cxn ang="0">
                <a:pos x="connsiteX2" y="connsiteY2"/>
              </a:cxn>
              <a:cxn ang="0">
                <a:pos x="connsiteX3" y="connsiteY3"/>
              </a:cxn>
            </a:cxnLst>
            <a:rect l="l" t="t" r="r" b="b"/>
            <a:pathLst>
              <a:path w="9162367" h="6868886">
                <a:moveTo>
                  <a:pt x="0" y="6868886"/>
                </a:moveTo>
                <a:lnTo>
                  <a:pt x="9162367" y="0"/>
                </a:lnTo>
                <a:lnTo>
                  <a:pt x="9162367" y="6858000"/>
                </a:lnTo>
                <a:lnTo>
                  <a:pt x="0" y="686888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9" name="Rectangle 2">
            <a:extLst>
              <a:ext uri="{FF2B5EF4-FFF2-40B4-BE49-F238E27FC236}">
                <a16:creationId xmlns:a16="http://schemas.microsoft.com/office/drawing/2014/main" xmlns="" id="{D072C73F-4BE8-4869-9545-239417D1D13E}"/>
              </a:ext>
            </a:extLst>
          </p:cNvPr>
          <p:cNvSpPr/>
          <p:nvPr userDrawn="1"/>
        </p:nvSpPr>
        <p:spPr>
          <a:xfrm>
            <a:off x="0" y="0"/>
            <a:ext cx="3831771" cy="68688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4" name="Picture Placeholder 14"/>
          <p:cNvSpPr>
            <a:spLocks noGrp="1"/>
          </p:cNvSpPr>
          <p:nvPr>
            <p:ph type="pic" sz="quarter" idx="13" hasCustomPrompt="1"/>
          </p:nvPr>
        </p:nvSpPr>
        <p:spPr>
          <a:xfrm>
            <a:off x="8225598"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7" name="Picture Placeholder 14"/>
          <p:cNvSpPr>
            <a:spLocks noGrp="1"/>
          </p:cNvSpPr>
          <p:nvPr>
            <p:ph type="pic" sz="quarter" idx="12" hasCustomPrompt="1"/>
          </p:nvPr>
        </p:nvSpPr>
        <p:spPr>
          <a:xfrm>
            <a:off x="4481182"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p:cNvSpPr>
            <a:spLocks noGrp="1"/>
          </p:cNvSpPr>
          <p:nvPr>
            <p:ph type="pic" sz="quarter" idx="10" hasCustomPrompt="1"/>
          </p:nvPr>
        </p:nvSpPr>
        <p:spPr>
          <a:xfrm>
            <a:off x="4481555"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6" name="Picture Placeholder 14"/>
          <p:cNvSpPr>
            <a:spLocks noGrp="1"/>
          </p:cNvSpPr>
          <p:nvPr>
            <p:ph type="pic" sz="quarter" idx="11" hasCustomPrompt="1"/>
          </p:nvPr>
        </p:nvSpPr>
        <p:spPr>
          <a:xfrm>
            <a:off x="8225598"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val="983259644"/>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userDrawn="1">
  <p:cSld name="26_Images &amp; Contents Layout">
    <p:bg>
      <p:bgPr>
        <a:solidFill>
          <a:schemeClr val="bg1"/>
        </a:solidFill>
        <a:effectLst/>
      </p:bgPr>
    </p:bg>
    <p:spTree>
      <p:nvGrpSpPr>
        <p:cNvPr id="1" name=""/>
        <p:cNvGrpSpPr/>
        <p:nvPr/>
      </p:nvGrpSpPr>
      <p:grpSpPr>
        <a:xfrm>
          <a:off x="0" y="0"/>
          <a:ext cx="0" cy="0"/>
          <a:chOff x="0" y="0"/>
          <a:chExt cx="0" cy="0"/>
        </a:xfrm>
      </p:grpSpPr>
      <p:sp>
        <p:nvSpPr>
          <p:cNvPr id="13" name="자유형: 도형 12">
            <a:extLst>
              <a:ext uri="{FF2B5EF4-FFF2-40B4-BE49-F238E27FC236}">
                <a16:creationId xmlns:a16="http://schemas.microsoft.com/office/drawing/2014/main" xmlns="" id="{7FCCAA75-7E04-4D81-8DE3-D1B95096C3B5}"/>
              </a:ext>
            </a:extLst>
          </p:cNvPr>
          <p:cNvSpPr>
            <a:spLocks noGrp="1"/>
          </p:cNvSpPr>
          <p:nvPr>
            <p:ph type="pic" idx="14" hasCustomPrompt="1"/>
          </p:nvPr>
        </p:nvSpPr>
        <p:spPr>
          <a:xfrm>
            <a:off x="728323" y="639000"/>
            <a:ext cx="5940000" cy="5580000"/>
          </a:xfrm>
          <a:custGeom>
            <a:avLst/>
            <a:gdLst>
              <a:gd name="connsiteX0" fmla="*/ 1478300 w 5940000"/>
              <a:gd name="connsiteY0" fmla="*/ 1478300 h 5580000"/>
              <a:gd name="connsiteX1" fmla="*/ 4461700 w 5940000"/>
              <a:gd name="connsiteY1" fmla="*/ 1478300 h 5580000"/>
              <a:gd name="connsiteX2" fmla="*/ 4461700 w 5940000"/>
              <a:gd name="connsiteY2" fmla="*/ 4101700 h 5580000"/>
              <a:gd name="connsiteX3" fmla="*/ 1478300 w 5940000"/>
              <a:gd name="connsiteY3" fmla="*/ 4101700 h 5580000"/>
              <a:gd name="connsiteX4" fmla="*/ 1260000 w 5940000"/>
              <a:gd name="connsiteY4" fmla="*/ 1260000 h 5580000"/>
              <a:gd name="connsiteX5" fmla="*/ 1260000 w 5940000"/>
              <a:gd name="connsiteY5" fmla="*/ 4320000 h 5580000"/>
              <a:gd name="connsiteX6" fmla="*/ 4680000 w 5940000"/>
              <a:gd name="connsiteY6" fmla="*/ 4320000 h 5580000"/>
              <a:gd name="connsiteX7" fmla="*/ 4680000 w 5940000"/>
              <a:gd name="connsiteY7" fmla="*/ 1260000 h 5580000"/>
              <a:gd name="connsiteX8" fmla="*/ 989027 w 5940000"/>
              <a:gd name="connsiteY8" fmla="*/ 989027 h 5580000"/>
              <a:gd name="connsiteX9" fmla="*/ 4950973 w 5940000"/>
              <a:gd name="connsiteY9" fmla="*/ 989027 h 5580000"/>
              <a:gd name="connsiteX10" fmla="*/ 4950973 w 5940000"/>
              <a:gd name="connsiteY10" fmla="*/ 4590973 h 5580000"/>
              <a:gd name="connsiteX11" fmla="*/ 989027 w 5940000"/>
              <a:gd name="connsiteY11" fmla="*/ 4590973 h 5580000"/>
              <a:gd name="connsiteX12" fmla="*/ 774000 w 5940000"/>
              <a:gd name="connsiteY12" fmla="*/ 774000 h 5580000"/>
              <a:gd name="connsiteX13" fmla="*/ 774000 w 5940000"/>
              <a:gd name="connsiteY13" fmla="*/ 4806000 h 5580000"/>
              <a:gd name="connsiteX14" fmla="*/ 5166000 w 5940000"/>
              <a:gd name="connsiteY14" fmla="*/ 4806000 h 5580000"/>
              <a:gd name="connsiteX15" fmla="*/ 5166000 w 5940000"/>
              <a:gd name="connsiteY15" fmla="*/ 774000 h 5580000"/>
              <a:gd name="connsiteX16" fmla="*/ 528392 w 5940000"/>
              <a:gd name="connsiteY16" fmla="*/ 528392 h 5580000"/>
              <a:gd name="connsiteX17" fmla="*/ 5411608 w 5940000"/>
              <a:gd name="connsiteY17" fmla="*/ 528392 h 5580000"/>
              <a:gd name="connsiteX18" fmla="*/ 5411608 w 5940000"/>
              <a:gd name="connsiteY18" fmla="*/ 5051608 h 5580000"/>
              <a:gd name="connsiteX19" fmla="*/ 528392 w 5940000"/>
              <a:gd name="connsiteY19" fmla="*/ 5051608 h 5580000"/>
              <a:gd name="connsiteX20" fmla="*/ 288000 w 5940000"/>
              <a:gd name="connsiteY20" fmla="*/ 288000 h 5580000"/>
              <a:gd name="connsiteX21" fmla="*/ 288000 w 5940000"/>
              <a:gd name="connsiteY21" fmla="*/ 5292000 h 5580000"/>
              <a:gd name="connsiteX22" fmla="*/ 5652000 w 5940000"/>
              <a:gd name="connsiteY22" fmla="*/ 5292000 h 5580000"/>
              <a:gd name="connsiteX23" fmla="*/ 5652000 w 5940000"/>
              <a:gd name="connsiteY23" fmla="*/ 288000 h 5580000"/>
              <a:gd name="connsiteX24" fmla="*/ 0 w 5940000"/>
              <a:gd name="connsiteY24" fmla="*/ 0 h 5580000"/>
              <a:gd name="connsiteX25" fmla="*/ 5940000 w 5940000"/>
              <a:gd name="connsiteY25" fmla="*/ 0 h 5580000"/>
              <a:gd name="connsiteX26" fmla="*/ 5940000 w 5940000"/>
              <a:gd name="connsiteY26" fmla="*/ 5580000 h 5580000"/>
              <a:gd name="connsiteX27" fmla="*/ 0 w 5940000"/>
              <a:gd name="connsiteY27" fmla="*/ 5580000 h 55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940000" h="5580000">
                <a:moveTo>
                  <a:pt x="1478300" y="1478300"/>
                </a:moveTo>
                <a:lnTo>
                  <a:pt x="4461700" y="1478300"/>
                </a:lnTo>
                <a:lnTo>
                  <a:pt x="4461700" y="4101700"/>
                </a:lnTo>
                <a:lnTo>
                  <a:pt x="1478300" y="4101700"/>
                </a:lnTo>
                <a:close/>
                <a:moveTo>
                  <a:pt x="1260000" y="1260000"/>
                </a:moveTo>
                <a:lnTo>
                  <a:pt x="1260000" y="4320000"/>
                </a:lnTo>
                <a:lnTo>
                  <a:pt x="4680000" y="4320000"/>
                </a:lnTo>
                <a:lnTo>
                  <a:pt x="4680000" y="1260000"/>
                </a:lnTo>
                <a:close/>
                <a:moveTo>
                  <a:pt x="989027" y="989027"/>
                </a:moveTo>
                <a:lnTo>
                  <a:pt x="4950973" y="989027"/>
                </a:lnTo>
                <a:lnTo>
                  <a:pt x="4950973" y="4590973"/>
                </a:lnTo>
                <a:lnTo>
                  <a:pt x="989027" y="4590973"/>
                </a:lnTo>
                <a:close/>
                <a:moveTo>
                  <a:pt x="774000" y="774000"/>
                </a:moveTo>
                <a:lnTo>
                  <a:pt x="774000" y="4806000"/>
                </a:lnTo>
                <a:lnTo>
                  <a:pt x="5166000" y="4806000"/>
                </a:lnTo>
                <a:lnTo>
                  <a:pt x="5166000" y="774000"/>
                </a:lnTo>
                <a:close/>
                <a:moveTo>
                  <a:pt x="528392" y="528392"/>
                </a:moveTo>
                <a:lnTo>
                  <a:pt x="5411608" y="528392"/>
                </a:lnTo>
                <a:lnTo>
                  <a:pt x="5411608" y="5051608"/>
                </a:lnTo>
                <a:lnTo>
                  <a:pt x="528392" y="5051608"/>
                </a:lnTo>
                <a:close/>
                <a:moveTo>
                  <a:pt x="288000" y="288000"/>
                </a:moveTo>
                <a:lnTo>
                  <a:pt x="288000" y="5292000"/>
                </a:lnTo>
                <a:lnTo>
                  <a:pt x="5652000" y="5292000"/>
                </a:lnTo>
                <a:lnTo>
                  <a:pt x="5652000" y="288000"/>
                </a:lnTo>
                <a:close/>
                <a:moveTo>
                  <a:pt x="0" y="0"/>
                </a:moveTo>
                <a:lnTo>
                  <a:pt x="5940000" y="0"/>
                </a:lnTo>
                <a:lnTo>
                  <a:pt x="5940000" y="5580000"/>
                </a:lnTo>
                <a:lnTo>
                  <a:pt x="0" y="5580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Rectangle 26">
            <a:extLst>
              <a:ext uri="{FF2B5EF4-FFF2-40B4-BE49-F238E27FC236}">
                <a16:creationId xmlns:a16="http://schemas.microsoft.com/office/drawing/2014/main" xmlns="" id="{5BA072A8-6495-492B-9B45-29E124B0D7B7}"/>
              </a:ext>
            </a:extLst>
          </p:cNvPr>
          <p:cNvSpPr/>
          <p:nvPr userDrawn="1"/>
        </p:nvSpPr>
        <p:spPr>
          <a:xfrm>
            <a:off x="0" y="6691672"/>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a16="http://schemas.microsoft.com/office/drawing/2014/main" xmlns="" id="{39AAF1FE-FBF8-419B-9412-D25BF677EB8A}"/>
              </a:ext>
            </a:extLst>
          </p:cNvPr>
          <p:cNvSpPr/>
          <p:nvPr userDrawn="1"/>
        </p:nvSpPr>
        <p:spPr>
          <a:xfrm>
            <a:off x="0" y="540"/>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623345708"/>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92.xml><?xml version="1.0" encoding="utf-8"?>
<p:sldLayout xmlns:a="http://schemas.openxmlformats.org/drawingml/2006/main" xmlns:r="http://schemas.openxmlformats.org/officeDocument/2006/relationships" xmlns:p="http://schemas.openxmlformats.org/presentationml/2006/main" preserve="1" userDrawn="1">
  <p:cSld name="28_Images &amp; Contents Layout">
    <p:bg>
      <p:bgPr>
        <a:solidFill>
          <a:schemeClr val="accent2"/>
        </a:solidFill>
        <a:effectLst/>
      </p:bgPr>
    </p:bg>
    <p:spTree>
      <p:nvGrpSpPr>
        <p:cNvPr id="1" name=""/>
        <p:cNvGrpSpPr/>
        <p:nvPr/>
      </p:nvGrpSpPr>
      <p:grpSpPr>
        <a:xfrm>
          <a:off x="0" y="0"/>
          <a:ext cx="0" cy="0"/>
          <a:chOff x="0" y="0"/>
          <a:chExt cx="0" cy="0"/>
        </a:xfrm>
      </p:grpSpPr>
      <p:sp>
        <p:nvSpPr>
          <p:cNvPr id="15" name="자유형: 도형 14">
            <a:extLst>
              <a:ext uri="{FF2B5EF4-FFF2-40B4-BE49-F238E27FC236}">
                <a16:creationId xmlns:a16="http://schemas.microsoft.com/office/drawing/2014/main" xmlns="" id="{9ADB48FD-2E3C-4E00-A5F2-E0DA349FF986}"/>
              </a:ext>
            </a:extLst>
          </p:cNvPr>
          <p:cNvSpPr>
            <a:spLocks noGrp="1"/>
          </p:cNvSpPr>
          <p:nvPr>
            <p:ph type="pic" idx="14" hasCustomPrompt="1"/>
          </p:nvPr>
        </p:nvSpPr>
        <p:spPr>
          <a:xfrm>
            <a:off x="168282" y="182455"/>
            <a:ext cx="11968488" cy="6483416"/>
          </a:xfrm>
          <a:custGeom>
            <a:avLst/>
            <a:gdLst>
              <a:gd name="connsiteX0" fmla="*/ 8230044 w 11968488"/>
              <a:gd name="connsiteY0" fmla="*/ 5919227 h 6483416"/>
              <a:gd name="connsiteX1" fmla="*/ 8235156 w 11968488"/>
              <a:gd name="connsiteY1" fmla="*/ 5944857 h 6483416"/>
              <a:gd name="connsiteX2" fmla="*/ 8235153 w 11968488"/>
              <a:gd name="connsiteY2" fmla="*/ 5944860 h 6483416"/>
              <a:gd name="connsiteX3" fmla="*/ 8235336 w 11968488"/>
              <a:gd name="connsiteY3" fmla="*/ 5945082 h 6483416"/>
              <a:gd name="connsiteX4" fmla="*/ 8243813 w 11968488"/>
              <a:gd name="connsiteY4" fmla="*/ 5952349 h 6483416"/>
              <a:gd name="connsiteX5" fmla="*/ 8247034 w 11968488"/>
              <a:gd name="connsiteY5" fmla="*/ 5945726 h 6483416"/>
              <a:gd name="connsiteX6" fmla="*/ 8251565 w 11968488"/>
              <a:gd name="connsiteY6" fmla="*/ 5952043 h 6483416"/>
              <a:gd name="connsiteX7" fmla="*/ 8249827 w 11968488"/>
              <a:gd name="connsiteY7" fmla="*/ 5954670 h 6483416"/>
              <a:gd name="connsiteX8" fmla="*/ 8280466 w 11968488"/>
              <a:gd name="connsiteY8" fmla="*/ 5981207 h 6483416"/>
              <a:gd name="connsiteX9" fmla="*/ 8283428 w 11968488"/>
              <a:gd name="connsiteY9" fmla="*/ 5982085 h 6483416"/>
              <a:gd name="connsiteX10" fmla="*/ 8272177 w 11968488"/>
              <a:gd name="connsiteY10" fmla="*/ 5973451 h 6483416"/>
              <a:gd name="connsiteX11" fmla="*/ 8230044 w 11968488"/>
              <a:gd name="connsiteY11" fmla="*/ 5919227 h 6483416"/>
              <a:gd name="connsiteX12" fmla="*/ 8191779 w 11968488"/>
              <a:gd name="connsiteY12" fmla="*/ 5918863 h 6483416"/>
              <a:gd name="connsiteX13" fmla="*/ 8195899 w 11968488"/>
              <a:gd name="connsiteY13" fmla="*/ 5922098 h 6483416"/>
              <a:gd name="connsiteX14" fmla="*/ 8193850 w 11968488"/>
              <a:gd name="connsiteY14" fmla="*/ 5920169 h 6483416"/>
              <a:gd name="connsiteX15" fmla="*/ 6483691 w 11968488"/>
              <a:gd name="connsiteY15" fmla="*/ 5915825 h 6483416"/>
              <a:gd name="connsiteX16" fmla="*/ 6471992 w 11968488"/>
              <a:gd name="connsiteY16" fmla="*/ 5921554 h 6483416"/>
              <a:gd name="connsiteX17" fmla="*/ 6448617 w 11968488"/>
              <a:gd name="connsiteY17" fmla="*/ 5926789 h 6483416"/>
              <a:gd name="connsiteX18" fmla="*/ 6445801 w 11968488"/>
              <a:gd name="connsiteY18" fmla="*/ 5932368 h 6483416"/>
              <a:gd name="connsiteX19" fmla="*/ 6469928 w 11968488"/>
              <a:gd name="connsiteY19" fmla="*/ 5959512 h 6483416"/>
              <a:gd name="connsiteX20" fmla="*/ 6506677 w 11968488"/>
              <a:gd name="connsiteY20" fmla="*/ 5979520 h 6483416"/>
              <a:gd name="connsiteX21" fmla="*/ 6519863 w 11968488"/>
              <a:gd name="connsiteY21" fmla="*/ 5985340 h 6483416"/>
              <a:gd name="connsiteX22" fmla="*/ 6519021 w 11968488"/>
              <a:gd name="connsiteY22" fmla="*/ 5984698 h 6483416"/>
              <a:gd name="connsiteX23" fmla="*/ 6514536 w 11968488"/>
              <a:gd name="connsiteY23" fmla="*/ 5979488 h 6483416"/>
              <a:gd name="connsiteX24" fmla="*/ 6494452 w 11968488"/>
              <a:gd name="connsiteY24" fmla="*/ 5967891 h 6483416"/>
              <a:gd name="connsiteX25" fmla="*/ 6502852 w 11968488"/>
              <a:gd name="connsiteY25" fmla="*/ 5951035 h 6483416"/>
              <a:gd name="connsiteX26" fmla="*/ 6519124 w 11968488"/>
              <a:gd name="connsiteY26" fmla="*/ 5961410 h 6483416"/>
              <a:gd name="connsiteX27" fmla="*/ 6553762 w 11968488"/>
              <a:gd name="connsiteY27" fmla="*/ 5985905 h 6483416"/>
              <a:gd name="connsiteX28" fmla="*/ 6568487 w 11968488"/>
              <a:gd name="connsiteY28" fmla="*/ 5991748 h 6483416"/>
              <a:gd name="connsiteX29" fmla="*/ 6576967 w 11968488"/>
              <a:gd name="connsiteY29" fmla="*/ 5997859 h 6483416"/>
              <a:gd name="connsiteX30" fmla="*/ 6584927 w 11968488"/>
              <a:gd name="connsiteY30" fmla="*/ 6003189 h 6483416"/>
              <a:gd name="connsiteX31" fmla="*/ 6584933 w 11968488"/>
              <a:gd name="connsiteY31" fmla="*/ 6002875 h 6483416"/>
              <a:gd name="connsiteX32" fmla="*/ 6579363 w 11968488"/>
              <a:gd name="connsiteY32" fmla="*/ 5972838 h 6483416"/>
              <a:gd name="connsiteX33" fmla="*/ 6538334 w 11968488"/>
              <a:gd name="connsiteY33" fmla="*/ 5944413 h 6483416"/>
              <a:gd name="connsiteX34" fmla="*/ 6523563 w 11968488"/>
              <a:gd name="connsiteY34" fmla="*/ 5945943 h 6483416"/>
              <a:gd name="connsiteX35" fmla="*/ 6496106 w 11968488"/>
              <a:gd name="connsiteY35" fmla="*/ 5939956 h 6483416"/>
              <a:gd name="connsiteX36" fmla="*/ 6483691 w 11968488"/>
              <a:gd name="connsiteY36" fmla="*/ 5915825 h 6483416"/>
              <a:gd name="connsiteX37" fmla="*/ 6302895 w 11968488"/>
              <a:gd name="connsiteY37" fmla="*/ 5879857 h 6483416"/>
              <a:gd name="connsiteX38" fmla="*/ 6310647 w 11968488"/>
              <a:gd name="connsiteY38" fmla="*/ 5924670 h 6483416"/>
              <a:gd name="connsiteX39" fmla="*/ 6310643 w 11968488"/>
              <a:gd name="connsiteY39" fmla="*/ 5924675 h 6483416"/>
              <a:gd name="connsiteX40" fmla="*/ 6310920 w 11968488"/>
              <a:gd name="connsiteY40" fmla="*/ 5925063 h 6483416"/>
              <a:gd name="connsiteX41" fmla="*/ 6323776 w 11968488"/>
              <a:gd name="connsiteY41" fmla="*/ 5937769 h 6483416"/>
              <a:gd name="connsiteX42" fmla="*/ 6328662 w 11968488"/>
              <a:gd name="connsiteY42" fmla="*/ 5926189 h 6483416"/>
              <a:gd name="connsiteX43" fmla="*/ 6335533 w 11968488"/>
              <a:gd name="connsiteY43" fmla="*/ 5937234 h 6483416"/>
              <a:gd name="connsiteX44" fmla="*/ 6332897 w 11968488"/>
              <a:gd name="connsiteY44" fmla="*/ 5941827 h 6483416"/>
              <a:gd name="connsiteX45" fmla="*/ 6379366 w 11968488"/>
              <a:gd name="connsiteY45" fmla="*/ 5988226 h 6483416"/>
              <a:gd name="connsiteX46" fmla="*/ 6383857 w 11968488"/>
              <a:gd name="connsiteY46" fmla="*/ 5989761 h 6483416"/>
              <a:gd name="connsiteX47" fmla="*/ 6366794 w 11968488"/>
              <a:gd name="connsiteY47" fmla="*/ 5974665 h 6483416"/>
              <a:gd name="connsiteX48" fmla="*/ 6302895 w 11968488"/>
              <a:gd name="connsiteY48" fmla="*/ 5879857 h 6483416"/>
              <a:gd name="connsiteX49" fmla="*/ 6244859 w 11968488"/>
              <a:gd name="connsiteY49" fmla="*/ 5879221 h 6483416"/>
              <a:gd name="connsiteX50" fmla="*/ 6251108 w 11968488"/>
              <a:gd name="connsiteY50" fmla="*/ 5884877 h 6483416"/>
              <a:gd name="connsiteX51" fmla="*/ 6248001 w 11968488"/>
              <a:gd name="connsiteY51" fmla="*/ 5881504 h 6483416"/>
              <a:gd name="connsiteX52" fmla="*/ 8101464 w 11968488"/>
              <a:gd name="connsiteY52" fmla="*/ 5860843 h 6483416"/>
              <a:gd name="connsiteX53" fmla="*/ 8107821 w 11968488"/>
              <a:gd name="connsiteY53" fmla="*/ 5867151 h 6483416"/>
              <a:gd name="connsiteX54" fmla="*/ 8108319 w 11968488"/>
              <a:gd name="connsiteY54" fmla="*/ 5867018 h 6483416"/>
              <a:gd name="connsiteX55" fmla="*/ 8462642 w 11968488"/>
              <a:gd name="connsiteY55" fmla="*/ 5837452 h 6483416"/>
              <a:gd name="connsiteX56" fmla="*/ 8460358 w 11968488"/>
              <a:gd name="connsiteY56" fmla="*/ 5841830 h 6483416"/>
              <a:gd name="connsiteX57" fmla="*/ 8460542 w 11968488"/>
              <a:gd name="connsiteY57" fmla="*/ 5840116 h 6483416"/>
              <a:gd name="connsiteX58" fmla="*/ 6397275 w 11968488"/>
              <a:gd name="connsiteY58" fmla="*/ 5836065 h 6483416"/>
              <a:gd name="connsiteX59" fmla="*/ 6379764 w 11968488"/>
              <a:gd name="connsiteY59" fmla="*/ 5848251 h 6483416"/>
              <a:gd name="connsiteX60" fmla="*/ 6396584 w 11968488"/>
              <a:gd name="connsiteY60" fmla="*/ 5868277 h 6483416"/>
              <a:gd name="connsiteX61" fmla="*/ 6403793 w 11968488"/>
              <a:gd name="connsiteY61" fmla="*/ 5837951 h 6483416"/>
              <a:gd name="connsiteX62" fmla="*/ 6403958 w 11968488"/>
              <a:gd name="connsiteY62" fmla="*/ 5837204 h 6483416"/>
              <a:gd name="connsiteX63" fmla="*/ 8952995 w 11968488"/>
              <a:gd name="connsiteY63" fmla="*/ 5832557 h 6483416"/>
              <a:gd name="connsiteX64" fmla="*/ 8943380 w 11968488"/>
              <a:gd name="connsiteY64" fmla="*/ 5836368 h 6483416"/>
              <a:gd name="connsiteX65" fmla="*/ 8948248 w 11968488"/>
              <a:gd name="connsiteY65" fmla="*/ 5835244 h 6483416"/>
              <a:gd name="connsiteX66" fmla="*/ 8506254 w 11968488"/>
              <a:gd name="connsiteY66" fmla="*/ 5811808 h 6483416"/>
              <a:gd name="connsiteX67" fmla="*/ 8505098 w 11968488"/>
              <a:gd name="connsiteY67" fmla="*/ 5812152 h 6483416"/>
              <a:gd name="connsiteX68" fmla="*/ 8506112 w 11968488"/>
              <a:gd name="connsiteY68" fmla="*/ 5812849 h 6483416"/>
              <a:gd name="connsiteX69" fmla="*/ 5820038 w 11968488"/>
              <a:gd name="connsiteY69" fmla="*/ 5799552 h 6483416"/>
              <a:gd name="connsiteX70" fmla="*/ 5822886 w 11968488"/>
              <a:gd name="connsiteY70" fmla="*/ 5805370 h 6483416"/>
              <a:gd name="connsiteX71" fmla="*/ 5826112 w 11968488"/>
              <a:gd name="connsiteY71" fmla="*/ 5806152 h 6483416"/>
              <a:gd name="connsiteX72" fmla="*/ 6107884 w 11968488"/>
              <a:gd name="connsiteY72" fmla="*/ 5777776 h 6483416"/>
              <a:gd name="connsiteX73" fmla="*/ 6117526 w 11968488"/>
              <a:gd name="connsiteY73" fmla="*/ 5788805 h 6483416"/>
              <a:gd name="connsiteX74" fmla="*/ 6118281 w 11968488"/>
              <a:gd name="connsiteY74" fmla="*/ 5788572 h 6483416"/>
              <a:gd name="connsiteX75" fmla="*/ 5812583 w 11968488"/>
              <a:gd name="connsiteY75" fmla="*/ 5773336 h 6483416"/>
              <a:gd name="connsiteX76" fmla="*/ 5808274 w 11968488"/>
              <a:gd name="connsiteY76" fmla="*/ 5775525 h 6483416"/>
              <a:gd name="connsiteX77" fmla="*/ 5813409 w 11968488"/>
              <a:gd name="connsiteY77" fmla="*/ 5786014 h 6483416"/>
              <a:gd name="connsiteX78" fmla="*/ 5812246 w 11968488"/>
              <a:gd name="connsiteY78" fmla="*/ 5774731 h 6483416"/>
              <a:gd name="connsiteX79" fmla="*/ 9130890 w 11968488"/>
              <a:gd name="connsiteY79" fmla="*/ 5756276 h 6483416"/>
              <a:gd name="connsiteX80" fmla="*/ 9094946 w 11968488"/>
              <a:gd name="connsiteY80" fmla="*/ 5772574 h 6483416"/>
              <a:gd name="connsiteX81" fmla="*/ 9094408 w 11968488"/>
              <a:gd name="connsiteY81" fmla="*/ 5773124 h 6483416"/>
              <a:gd name="connsiteX82" fmla="*/ 9091347 w 11968488"/>
              <a:gd name="connsiteY82" fmla="*/ 5775416 h 6483416"/>
              <a:gd name="connsiteX83" fmla="*/ 9091236 w 11968488"/>
              <a:gd name="connsiteY83" fmla="*/ 5775377 h 6483416"/>
              <a:gd name="connsiteX84" fmla="*/ 9090282 w 11968488"/>
              <a:gd name="connsiteY84" fmla="*/ 5776214 h 6483416"/>
              <a:gd name="connsiteX85" fmla="*/ 9091347 w 11968488"/>
              <a:gd name="connsiteY85" fmla="*/ 5775416 h 6483416"/>
              <a:gd name="connsiteX86" fmla="*/ 9091726 w 11968488"/>
              <a:gd name="connsiteY86" fmla="*/ 5775550 h 6483416"/>
              <a:gd name="connsiteX87" fmla="*/ 9092602 w 11968488"/>
              <a:gd name="connsiteY87" fmla="*/ 5774881 h 6483416"/>
              <a:gd name="connsiteX88" fmla="*/ 9092578 w 11968488"/>
              <a:gd name="connsiteY88" fmla="*/ 5775465 h 6483416"/>
              <a:gd name="connsiteX89" fmla="*/ 9069170 w 11968488"/>
              <a:gd name="connsiteY89" fmla="*/ 5789510 h 6483416"/>
              <a:gd name="connsiteX90" fmla="*/ 9079396 w 11968488"/>
              <a:gd name="connsiteY90" fmla="*/ 5787154 h 6483416"/>
              <a:gd name="connsiteX91" fmla="*/ 9099402 w 11968488"/>
              <a:gd name="connsiteY91" fmla="*/ 5775831 h 6483416"/>
              <a:gd name="connsiteX92" fmla="*/ 9121872 w 11968488"/>
              <a:gd name="connsiteY92" fmla="*/ 5766545 h 6483416"/>
              <a:gd name="connsiteX93" fmla="*/ 9114456 w 11968488"/>
              <a:gd name="connsiteY93" fmla="*/ 5767845 h 6483416"/>
              <a:gd name="connsiteX94" fmla="*/ 9116320 w 11968488"/>
              <a:gd name="connsiteY94" fmla="*/ 5763816 h 6483416"/>
              <a:gd name="connsiteX95" fmla="*/ 9124878 w 11968488"/>
              <a:gd name="connsiteY95" fmla="*/ 5759744 h 6483416"/>
              <a:gd name="connsiteX96" fmla="*/ 9187072 w 11968488"/>
              <a:gd name="connsiteY96" fmla="*/ 5737057 h 6483416"/>
              <a:gd name="connsiteX97" fmla="*/ 9177622 w 11968488"/>
              <a:gd name="connsiteY97" fmla="*/ 5738219 h 6483416"/>
              <a:gd name="connsiteX98" fmla="*/ 9135274 w 11968488"/>
              <a:gd name="connsiteY98" fmla="*/ 5754288 h 6483416"/>
              <a:gd name="connsiteX99" fmla="*/ 9133168 w 11968488"/>
              <a:gd name="connsiteY99" fmla="*/ 5755246 h 6483416"/>
              <a:gd name="connsiteX100" fmla="*/ 9135904 w 11968488"/>
              <a:gd name="connsiteY100" fmla="*/ 5755858 h 6483416"/>
              <a:gd name="connsiteX101" fmla="*/ 9135060 w 11968488"/>
              <a:gd name="connsiteY101" fmla="*/ 5762590 h 6483416"/>
              <a:gd name="connsiteX102" fmla="*/ 9155065 w 11968488"/>
              <a:gd name="connsiteY102" fmla="*/ 5751268 h 6483416"/>
              <a:gd name="connsiteX103" fmla="*/ 9178156 w 11968488"/>
              <a:gd name="connsiteY103" fmla="*/ 5740639 h 6483416"/>
              <a:gd name="connsiteX104" fmla="*/ 9179800 w 11968488"/>
              <a:gd name="connsiteY104" fmla="*/ 5741998 h 6483416"/>
              <a:gd name="connsiteX105" fmla="*/ 9187047 w 11968488"/>
              <a:gd name="connsiteY105" fmla="*/ 5737076 h 6483416"/>
              <a:gd name="connsiteX106" fmla="*/ 8418756 w 11968488"/>
              <a:gd name="connsiteY106" fmla="*/ 5704279 h 6483416"/>
              <a:gd name="connsiteX107" fmla="*/ 8408796 w 11968488"/>
              <a:gd name="connsiteY107" fmla="*/ 5709633 h 6483416"/>
              <a:gd name="connsiteX108" fmla="*/ 8410704 w 11968488"/>
              <a:gd name="connsiteY108" fmla="*/ 5723451 h 6483416"/>
              <a:gd name="connsiteX109" fmla="*/ 8482975 w 11968488"/>
              <a:gd name="connsiteY109" fmla="*/ 5796952 h 6483416"/>
              <a:gd name="connsiteX110" fmla="*/ 8483663 w 11968488"/>
              <a:gd name="connsiteY110" fmla="*/ 5797424 h 6483416"/>
              <a:gd name="connsiteX111" fmla="*/ 8491704 w 11968488"/>
              <a:gd name="connsiteY111" fmla="*/ 5782150 h 6483416"/>
              <a:gd name="connsiteX112" fmla="*/ 8502740 w 11968488"/>
              <a:gd name="connsiteY112" fmla="*/ 5762529 h 6483416"/>
              <a:gd name="connsiteX113" fmla="*/ 8504240 w 11968488"/>
              <a:gd name="connsiteY113" fmla="*/ 5760281 h 6483416"/>
              <a:gd name="connsiteX114" fmla="*/ 8431782 w 11968488"/>
              <a:gd name="connsiteY114" fmla="*/ 5714304 h 6483416"/>
              <a:gd name="connsiteX115" fmla="*/ 8418756 w 11968488"/>
              <a:gd name="connsiteY115" fmla="*/ 5704279 h 6483416"/>
              <a:gd name="connsiteX116" fmla="*/ 8525044 w 11968488"/>
              <a:gd name="connsiteY116" fmla="*/ 5687544 h 6483416"/>
              <a:gd name="connsiteX117" fmla="*/ 8530590 w 11968488"/>
              <a:gd name="connsiteY117" fmla="*/ 5695687 h 6483416"/>
              <a:gd name="connsiteX118" fmla="*/ 8531470 w 11968488"/>
              <a:gd name="connsiteY118" fmla="*/ 5696696 h 6483416"/>
              <a:gd name="connsiteX119" fmla="*/ 8534626 w 11968488"/>
              <a:gd name="connsiteY119" fmla="*/ 5690802 h 6483416"/>
              <a:gd name="connsiteX120" fmla="*/ 9012199 w 11968488"/>
              <a:gd name="connsiteY120" fmla="*/ 5667876 h 6483416"/>
              <a:gd name="connsiteX121" fmla="*/ 9004848 w 11968488"/>
              <a:gd name="connsiteY121" fmla="*/ 5668890 h 6483416"/>
              <a:gd name="connsiteX122" fmla="*/ 9002637 w 11968488"/>
              <a:gd name="connsiteY122" fmla="*/ 5669550 h 6483416"/>
              <a:gd name="connsiteX123" fmla="*/ 2639379 w 11968488"/>
              <a:gd name="connsiteY123" fmla="*/ 5623075 h 6483416"/>
              <a:gd name="connsiteX124" fmla="*/ 2629942 w 11968488"/>
              <a:gd name="connsiteY124" fmla="*/ 5628602 h 6483416"/>
              <a:gd name="connsiteX125" fmla="*/ 2652105 w 11968488"/>
              <a:gd name="connsiteY125" fmla="*/ 5680784 h 6483416"/>
              <a:gd name="connsiteX126" fmla="*/ 2673906 w 11968488"/>
              <a:gd name="connsiteY126" fmla="*/ 5686874 h 6483416"/>
              <a:gd name="connsiteX127" fmla="*/ 2667857 w 11968488"/>
              <a:gd name="connsiteY127" fmla="*/ 5674902 h 6483416"/>
              <a:gd name="connsiteX128" fmla="*/ 2663635 w 11968488"/>
              <a:gd name="connsiteY128" fmla="*/ 5677112 h 6483416"/>
              <a:gd name="connsiteX129" fmla="*/ 3374673 w 11968488"/>
              <a:gd name="connsiteY129" fmla="*/ 5593377 h 6483416"/>
              <a:gd name="connsiteX130" fmla="*/ 3374818 w 11968488"/>
              <a:gd name="connsiteY130" fmla="*/ 5595066 h 6483416"/>
              <a:gd name="connsiteX131" fmla="*/ 3378528 w 11968488"/>
              <a:gd name="connsiteY131" fmla="*/ 5602914 h 6483416"/>
              <a:gd name="connsiteX132" fmla="*/ 3376668 w 11968488"/>
              <a:gd name="connsiteY132" fmla="*/ 5602901 h 6483416"/>
              <a:gd name="connsiteX133" fmla="*/ 3369004 w 11968488"/>
              <a:gd name="connsiteY133" fmla="*/ 5598154 h 6483416"/>
              <a:gd name="connsiteX134" fmla="*/ 3369404 w 11968488"/>
              <a:gd name="connsiteY134" fmla="*/ 5602849 h 6483416"/>
              <a:gd name="connsiteX135" fmla="*/ 3376668 w 11968488"/>
              <a:gd name="connsiteY135" fmla="*/ 5602901 h 6483416"/>
              <a:gd name="connsiteX136" fmla="*/ 3417542 w 11968488"/>
              <a:gd name="connsiteY136" fmla="*/ 5628217 h 6483416"/>
              <a:gd name="connsiteX137" fmla="*/ 3453976 w 11968488"/>
              <a:gd name="connsiteY137" fmla="*/ 5654447 h 6483416"/>
              <a:gd name="connsiteX138" fmla="*/ 3412133 w 11968488"/>
              <a:gd name="connsiteY138" fmla="*/ 5607598 h 6483416"/>
              <a:gd name="connsiteX139" fmla="*/ 3397234 w 11968488"/>
              <a:gd name="connsiteY139" fmla="*/ 5600794 h 6483416"/>
              <a:gd name="connsiteX140" fmla="*/ 9394204 w 11968488"/>
              <a:gd name="connsiteY140" fmla="*/ 5518280 h 6483416"/>
              <a:gd name="connsiteX141" fmla="*/ 9393482 w 11968488"/>
              <a:gd name="connsiteY141" fmla="*/ 5518757 h 6483416"/>
              <a:gd name="connsiteX142" fmla="*/ 9394335 w 11968488"/>
              <a:gd name="connsiteY142" fmla="*/ 5518607 h 6483416"/>
              <a:gd name="connsiteX143" fmla="*/ 8569595 w 11968488"/>
              <a:gd name="connsiteY143" fmla="*/ 5478255 h 6483416"/>
              <a:gd name="connsiteX144" fmla="*/ 8516882 w 11968488"/>
              <a:gd name="connsiteY144" fmla="*/ 5498733 h 6483416"/>
              <a:gd name="connsiteX145" fmla="*/ 8390334 w 11968488"/>
              <a:gd name="connsiteY145" fmla="*/ 5587275 h 6483416"/>
              <a:gd name="connsiteX146" fmla="*/ 8372733 w 11968488"/>
              <a:gd name="connsiteY146" fmla="*/ 5601101 h 6483416"/>
              <a:gd name="connsiteX147" fmla="*/ 8418157 w 11968488"/>
              <a:gd name="connsiteY147" fmla="*/ 5624708 h 6483416"/>
              <a:gd name="connsiteX148" fmla="*/ 8437528 w 11968488"/>
              <a:gd name="connsiteY148" fmla="*/ 5628266 h 6483416"/>
              <a:gd name="connsiteX149" fmla="*/ 8459530 w 11968488"/>
              <a:gd name="connsiteY149" fmla="*/ 5654585 h 6483416"/>
              <a:gd name="connsiteX150" fmla="*/ 8474220 w 11968488"/>
              <a:gd name="connsiteY150" fmla="*/ 5667440 h 6483416"/>
              <a:gd name="connsiteX151" fmla="*/ 8472204 w 11968488"/>
              <a:gd name="connsiteY151" fmla="*/ 5615557 h 6483416"/>
              <a:gd name="connsiteX152" fmla="*/ 8480942 w 11968488"/>
              <a:gd name="connsiteY152" fmla="*/ 5612949 h 6483416"/>
              <a:gd name="connsiteX153" fmla="*/ 8493728 w 11968488"/>
              <a:gd name="connsiteY153" fmla="*/ 5602803 h 6483416"/>
              <a:gd name="connsiteX154" fmla="*/ 8493390 w 11968488"/>
              <a:gd name="connsiteY154" fmla="*/ 5583927 h 6483416"/>
              <a:gd name="connsiteX155" fmla="*/ 8543897 w 11968488"/>
              <a:gd name="connsiteY155" fmla="*/ 5513493 h 6483416"/>
              <a:gd name="connsiteX156" fmla="*/ 9572981 w 11968488"/>
              <a:gd name="connsiteY156" fmla="*/ 5438287 h 6483416"/>
              <a:gd name="connsiteX157" fmla="*/ 9568514 w 11968488"/>
              <a:gd name="connsiteY157" fmla="*/ 5439577 h 6483416"/>
              <a:gd name="connsiteX158" fmla="*/ 9536764 w 11968488"/>
              <a:gd name="connsiteY158" fmla="*/ 5447769 h 6483416"/>
              <a:gd name="connsiteX159" fmla="*/ 9402395 w 11968488"/>
              <a:gd name="connsiteY159" fmla="*/ 5512870 h 6483416"/>
              <a:gd name="connsiteX160" fmla="*/ 9400766 w 11968488"/>
              <a:gd name="connsiteY160" fmla="*/ 5513947 h 6483416"/>
              <a:gd name="connsiteX161" fmla="*/ 9400728 w 11968488"/>
              <a:gd name="connsiteY161" fmla="*/ 5514607 h 6483416"/>
              <a:gd name="connsiteX162" fmla="*/ 9439674 w 11968488"/>
              <a:gd name="connsiteY162" fmla="*/ 5504082 h 6483416"/>
              <a:gd name="connsiteX163" fmla="*/ 9459678 w 11968488"/>
              <a:gd name="connsiteY163" fmla="*/ 5492761 h 6483416"/>
              <a:gd name="connsiteX164" fmla="*/ 9482148 w 11968488"/>
              <a:gd name="connsiteY164" fmla="*/ 5483475 h 6483416"/>
              <a:gd name="connsiteX165" fmla="*/ 9474734 w 11968488"/>
              <a:gd name="connsiteY165" fmla="*/ 5484773 h 6483416"/>
              <a:gd name="connsiteX166" fmla="*/ 9476596 w 11968488"/>
              <a:gd name="connsiteY166" fmla="*/ 5480743 h 6483416"/>
              <a:gd name="connsiteX167" fmla="*/ 9493095 w 11968488"/>
              <a:gd name="connsiteY167" fmla="*/ 5472094 h 6483416"/>
              <a:gd name="connsiteX168" fmla="*/ 9496180 w 11968488"/>
              <a:gd name="connsiteY168" fmla="*/ 5472787 h 6483416"/>
              <a:gd name="connsiteX169" fmla="*/ 9495338 w 11968488"/>
              <a:gd name="connsiteY169" fmla="*/ 5479517 h 6483416"/>
              <a:gd name="connsiteX170" fmla="*/ 9515342 w 11968488"/>
              <a:gd name="connsiteY170" fmla="*/ 5468197 h 6483416"/>
              <a:gd name="connsiteX171" fmla="*/ 9538432 w 11968488"/>
              <a:gd name="connsiteY171" fmla="*/ 5457568 h 6483416"/>
              <a:gd name="connsiteX172" fmla="*/ 9540077 w 11968488"/>
              <a:gd name="connsiteY172" fmla="*/ 5458925 h 6483416"/>
              <a:gd name="connsiteX173" fmla="*/ 9553487 w 11968488"/>
              <a:gd name="connsiteY173" fmla="*/ 5449582 h 6483416"/>
              <a:gd name="connsiteX174" fmla="*/ 9563590 w 11968488"/>
              <a:gd name="connsiteY174" fmla="*/ 5444932 h 6483416"/>
              <a:gd name="connsiteX175" fmla="*/ 9986917 w 11968488"/>
              <a:gd name="connsiteY175" fmla="*/ 5324186 h 6483416"/>
              <a:gd name="connsiteX176" fmla="*/ 9978187 w 11968488"/>
              <a:gd name="connsiteY176" fmla="*/ 5327837 h 6483416"/>
              <a:gd name="connsiteX177" fmla="*/ 9981428 w 11968488"/>
              <a:gd name="connsiteY177" fmla="*/ 5327835 h 6483416"/>
              <a:gd name="connsiteX178" fmla="*/ 9985865 w 11968488"/>
              <a:gd name="connsiteY178" fmla="*/ 5326406 h 6483416"/>
              <a:gd name="connsiteX179" fmla="*/ 10017086 w 11968488"/>
              <a:gd name="connsiteY179" fmla="*/ 5314593 h 6483416"/>
              <a:gd name="connsiteX180" fmla="*/ 10016571 w 11968488"/>
              <a:gd name="connsiteY180" fmla="*/ 5314669 h 6483416"/>
              <a:gd name="connsiteX181" fmla="*/ 10015820 w 11968488"/>
              <a:gd name="connsiteY181" fmla="*/ 5315266 h 6483416"/>
              <a:gd name="connsiteX182" fmla="*/ 10007482 w 11968488"/>
              <a:gd name="connsiteY182" fmla="*/ 5320024 h 6483416"/>
              <a:gd name="connsiteX183" fmla="*/ 10015028 w 11968488"/>
              <a:gd name="connsiteY183" fmla="*/ 5318087 h 6483416"/>
              <a:gd name="connsiteX184" fmla="*/ 10017485 w 11968488"/>
              <a:gd name="connsiteY184" fmla="*/ 5318638 h 6483416"/>
              <a:gd name="connsiteX185" fmla="*/ 10018106 w 11968488"/>
              <a:gd name="connsiteY185" fmla="*/ 5317296 h 6483416"/>
              <a:gd name="connsiteX186" fmla="*/ 10015028 w 11968488"/>
              <a:gd name="connsiteY186" fmla="*/ 5318087 h 6483416"/>
              <a:gd name="connsiteX187" fmla="*/ 10014398 w 11968488"/>
              <a:gd name="connsiteY187" fmla="*/ 5317945 h 6483416"/>
              <a:gd name="connsiteX188" fmla="*/ 10016464 w 11968488"/>
              <a:gd name="connsiteY188" fmla="*/ 5315937 h 6483416"/>
              <a:gd name="connsiteX189" fmla="*/ 10017086 w 11968488"/>
              <a:gd name="connsiteY189" fmla="*/ 5314593 h 6483416"/>
              <a:gd name="connsiteX190" fmla="*/ 10046792 w 11968488"/>
              <a:gd name="connsiteY190" fmla="*/ 5299137 h 6483416"/>
              <a:gd name="connsiteX191" fmla="*/ 10040168 w 11968488"/>
              <a:gd name="connsiteY191" fmla="*/ 5301909 h 6483416"/>
              <a:gd name="connsiteX192" fmla="*/ 10047393 w 11968488"/>
              <a:gd name="connsiteY192" fmla="*/ 5300644 h 6483416"/>
              <a:gd name="connsiteX193" fmla="*/ 10128814 w 11968488"/>
              <a:gd name="connsiteY193" fmla="*/ 5264601 h 6483416"/>
              <a:gd name="connsiteX194" fmla="*/ 10111746 w 11968488"/>
              <a:gd name="connsiteY194" fmla="*/ 5271966 h 6483416"/>
              <a:gd name="connsiteX195" fmla="*/ 10053812 w 11968488"/>
              <a:gd name="connsiteY195" fmla="*/ 5296201 h 6483416"/>
              <a:gd name="connsiteX196" fmla="*/ 10053787 w 11968488"/>
              <a:gd name="connsiteY196" fmla="*/ 5296643 h 6483416"/>
              <a:gd name="connsiteX197" fmla="*/ 10092732 w 11968488"/>
              <a:gd name="connsiteY197" fmla="*/ 5286118 h 6483416"/>
              <a:gd name="connsiteX198" fmla="*/ 10112738 w 11968488"/>
              <a:gd name="connsiteY198" fmla="*/ 5274796 h 6483416"/>
              <a:gd name="connsiteX199" fmla="*/ 10135207 w 11968488"/>
              <a:gd name="connsiteY199" fmla="*/ 5265512 h 6483416"/>
              <a:gd name="connsiteX200" fmla="*/ 10127790 w 11968488"/>
              <a:gd name="connsiteY200" fmla="*/ 5266810 h 6483416"/>
              <a:gd name="connsiteX201" fmla="*/ 10227309 w 11968488"/>
              <a:gd name="connsiteY201" fmla="*/ 5219426 h 6483416"/>
              <a:gd name="connsiteX202" fmla="*/ 10180008 w 11968488"/>
              <a:gd name="connsiteY202" fmla="*/ 5242507 h 6483416"/>
              <a:gd name="connsiteX203" fmla="*/ 10148778 w 11968488"/>
              <a:gd name="connsiteY203" fmla="*/ 5255984 h 6483416"/>
              <a:gd name="connsiteX204" fmla="*/ 10147502 w 11968488"/>
              <a:gd name="connsiteY204" fmla="*/ 5259191 h 6483416"/>
              <a:gd name="connsiteX205" fmla="*/ 10148396 w 11968488"/>
              <a:gd name="connsiteY205" fmla="*/ 5261555 h 6483416"/>
              <a:gd name="connsiteX206" fmla="*/ 10168401 w 11968488"/>
              <a:gd name="connsiteY206" fmla="*/ 5250234 h 6483416"/>
              <a:gd name="connsiteX207" fmla="*/ 10191492 w 11968488"/>
              <a:gd name="connsiteY207" fmla="*/ 5239605 h 6483416"/>
              <a:gd name="connsiteX208" fmla="*/ 10193135 w 11968488"/>
              <a:gd name="connsiteY208" fmla="*/ 5240962 h 6483416"/>
              <a:gd name="connsiteX209" fmla="*/ 10206546 w 11968488"/>
              <a:gd name="connsiteY209" fmla="*/ 5231618 h 6483416"/>
              <a:gd name="connsiteX210" fmla="*/ 10216650 w 11968488"/>
              <a:gd name="connsiteY210" fmla="*/ 5226969 h 6483416"/>
              <a:gd name="connsiteX211" fmla="*/ 1313022 w 11968488"/>
              <a:gd name="connsiteY211" fmla="*/ 5187793 h 6483416"/>
              <a:gd name="connsiteX212" fmla="*/ 1277369 w 11968488"/>
              <a:gd name="connsiteY212" fmla="*/ 5196590 h 6483416"/>
              <a:gd name="connsiteX213" fmla="*/ 1270307 w 11968488"/>
              <a:gd name="connsiteY213" fmla="*/ 5197067 h 6483416"/>
              <a:gd name="connsiteX214" fmla="*/ 1286984 w 11968488"/>
              <a:gd name="connsiteY214" fmla="*/ 5198971 h 6483416"/>
              <a:gd name="connsiteX215" fmla="*/ 1390210 w 11968488"/>
              <a:gd name="connsiteY215" fmla="*/ 5170197 h 6483416"/>
              <a:gd name="connsiteX216" fmla="*/ 1358506 w 11968488"/>
              <a:gd name="connsiteY216" fmla="*/ 5176574 h 6483416"/>
              <a:gd name="connsiteX217" fmla="*/ 1315662 w 11968488"/>
              <a:gd name="connsiteY217" fmla="*/ 5187143 h 6483416"/>
              <a:gd name="connsiteX218" fmla="*/ 1345213 w 11968488"/>
              <a:gd name="connsiteY218" fmla="*/ 5182900 h 6483416"/>
              <a:gd name="connsiteX219" fmla="*/ 1409108 w 11968488"/>
              <a:gd name="connsiteY219" fmla="*/ 5176292 h 6483416"/>
              <a:gd name="connsiteX220" fmla="*/ 1388800 w 11968488"/>
              <a:gd name="connsiteY220" fmla="*/ 5172584 h 6483416"/>
              <a:gd name="connsiteX221" fmla="*/ 1445757 w 11968488"/>
              <a:gd name="connsiteY221" fmla="*/ 5166337 h 6483416"/>
              <a:gd name="connsiteX222" fmla="*/ 1444619 w 11968488"/>
              <a:gd name="connsiteY222" fmla="*/ 5168541 h 6483416"/>
              <a:gd name="connsiteX223" fmla="*/ 1445958 w 11968488"/>
              <a:gd name="connsiteY223" fmla="*/ 5177390 h 6483416"/>
              <a:gd name="connsiteX224" fmla="*/ 1459083 w 11968488"/>
              <a:gd name="connsiteY224" fmla="*/ 5173767 h 6483416"/>
              <a:gd name="connsiteX225" fmla="*/ 1458919 w 11968488"/>
              <a:gd name="connsiteY225" fmla="*/ 5173052 h 6483416"/>
              <a:gd name="connsiteX226" fmla="*/ 10916759 w 11968488"/>
              <a:gd name="connsiteY226" fmla="*/ 4332119 h 6483416"/>
              <a:gd name="connsiteX227" fmla="*/ 10877482 w 11968488"/>
              <a:gd name="connsiteY227" fmla="*/ 4345901 h 6483416"/>
              <a:gd name="connsiteX228" fmla="*/ 10874869 w 11968488"/>
              <a:gd name="connsiteY228" fmla="*/ 4340804 h 6483416"/>
              <a:gd name="connsiteX229" fmla="*/ 10854459 w 11968488"/>
              <a:gd name="connsiteY229" fmla="*/ 4347407 h 6483416"/>
              <a:gd name="connsiteX230" fmla="*/ 10845541 w 11968488"/>
              <a:gd name="connsiteY230" fmla="*/ 4372250 h 6483416"/>
              <a:gd name="connsiteX231" fmla="*/ 10869962 w 11968488"/>
              <a:gd name="connsiteY231" fmla="*/ 4362513 h 6483416"/>
              <a:gd name="connsiteX232" fmla="*/ 10919148 w 11968488"/>
              <a:gd name="connsiteY232" fmla="*/ 4343483 h 6483416"/>
              <a:gd name="connsiteX233" fmla="*/ 10919048 w 11968488"/>
              <a:gd name="connsiteY233" fmla="*/ 4342058 h 6483416"/>
              <a:gd name="connsiteX234" fmla="*/ 10850051 w 11968488"/>
              <a:gd name="connsiteY234" fmla="*/ 4141263 h 6483416"/>
              <a:gd name="connsiteX235" fmla="*/ 10848849 w 11968488"/>
              <a:gd name="connsiteY235" fmla="*/ 4141658 h 6483416"/>
              <a:gd name="connsiteX236" fmla="*/ 10841963 w 11968488"/>
              <a:gd name="connsiteY236" fmla="*/ 4143363 h 6483416"/>
              <a:gd name="connsiteX237" fmla="*/ 10842046 w 11968488"/>
              <a:gd name="connsiteY237" fmla="*/ 4144696 h 6483416"/>
              <a:gd name="connsiteX238" fmla="*/ 10854784 w 11968488"/>
              <a:gd name="connsiteY238" fmla="*/ 4101718 h 6483416"/>
              <a:gd name="connsiteX239" fmla="*/ 10824334 w 11968488"/>
              <a:gd name="connsiteY239" fmla="*/ 4113376 h 6483416"/>
              <a:gd name="connsiteX240" fmla="*/ 10824429 w 11968488"/>
              <a:gd name="connsiteY240" fmla="*/ 4118661 h 6483416"/>
              <a:gd name="connsiteX241" fmla="*/ 10837328 w 11968488"/>
              <a:gd name="connsiteY241" fmla="*/ 4114809 h 6483416"/>
              <a:gd name="connsiteX242" fmla="*/ 10837378 w 11968488"/>
              <a:gd name="connsiteY242" fmla="*/ 4117632 h 6483416"/>
              <a:gd name="connsiteX243" fmla="*/ 10850169 w 11968488"/>
              <a:gd name="connsiteY243" fmla="*/ 4111686 h 6483416"/>
              <a:gd name="connsiteX244" fmla="*/ 10850272 w 11968488"/>
              <a:gd name="connsiteY244" fmla="*/ 4111686 h 6483416"/>
              <a:gd name="connsiteX245" fmla="*/ 10853814 w 11968488"/>
              <a:gd name="connsiteY245" fmla="*/ 4109994 h 6483416"/>
              <a:gd name="connsiteX246" fmla="*/ 10850169 w 11968488"/>
              <a:gd name="connsiteY246" fmla="*/ 4111686 h 6483416"/>
              <a:gd name="connsiteX247" fmla="*/ 10844692 w 11968488"/>
              <a:gd name="connsiteY247" fmla="*/ 4111749 h 6483416"/>
              <a:gd name="connsiteX248" fmla="*/ 10853280 w 11968488"/>
              <a:gd name="connsiteY248" fmla="*/ 4105041 h 6483416"/>
              <a:gd name="connsiteX249" fmla="*/ 10856823 w 11968488"/>
              <a:gd name="connsiteY249" fmla="*/ 4103349 h 6483416"/>
              <a:gd name="connsiteX250" fmla="*/ 10854784 w 11968488"/>
              <a:gd name="connsiteY250" fmla="*/ 4101718 h 6483416"/>
              <a:gd name="connsiteX251" fmla="*/ 11029878 w 11968488"/>
              <a:gd name="connsiteY251" fmla="*/ 4061225 h 6483416"/>
              <a:gd name="connsiteX252" fmla="*/ 11012655 w 11968488"/>
              <a:gd name="connsiteY252" fmla="*/ 4065949 h 6483416"/>
              <a:gd name="connsiteX253" fmla="*/ 11019516 w 11968488"/>
              <a:gd name="connsiteY253" fmla="*/ 4065732 h 6483416"/>
              <a:gd name="connsiteX254" fmla="*/ 11099996 w 11968488"/>
              <a:gd name="connsiteY254" fmla="*/ 4043539 h 6483416"/>
              <a:gd name="connsiteX255" fmla="*/ 11006833 w 11968488"/>
              <a:gd name="connsiteY255" fmla="*/ 4077652 h 6483416"/>
              <a:gd name="connsiteX256" fmla="*/ 11003886 w 11968488"/>
              <a:gd name="connsiteY256" fmla="*/ 4071901 h 6483416"/>
              <a:gd name="connsiteX257" fmla="*/ 11008297 w 11968488"/>
              <a:gd name="connsiteY257" fmla="*/ 4067145 h 6483416"/>
              <a:gd name="connsiteX258" fmla="*/ 10991568 w 11968488"/>
              <a:gd name="connsiteY258" fmla="*/ 4071733 h 6483416"/>
              <a:gd name="connsiteX259" fmla="*/ 10985503 w 11968488"/>
              <a:gd name="connsiteY259" fmla="*/ 4070486 h 6483416"/>
              <a:gd name="connsiteX260" fmla="*/ 10984000 w 11968488"/>
              <a:gd name="connsiteY260" fmla="*/ 4073808 h 6483416"/>
              <a:gd name="connsiteX261" fmla="*/ 10991568 w 11968488"/>
              <a:gd name="connsiteY261" fmla="*/ 4071733 h 6483416"/>
              <a:gd name="connsiteX262" fmla="*/ 10993122 w 11968488"/>
              <a:gd name="connsiteY262" fmla="*/ 4072051 h 6483416"/>
              <a:gd name="connsiteX263" fmla="*/ 10988076 w 11968488"/>
              <a:gd name="connsiteY263" fmla="*/ 4077067 h 6483416"/>
              <a:gd name="connsiteX264" fmla="*/ 10986572 w 11968488"/>
              <a:gd name="connsiteY264" fmla="*/ 4080390 h 6483416"/>
              <a:gd name="connsiteX265" fmla="*/ 11033324 w 11968488"/>
              <a:gd name="connsiteY265" fmla="*/ 4075257 h 6483416"/>
              <a:gd name="connsiteX266" fmla="*/ 11034925 w 11968488"/>
              <a:gd name="connsiteY266" fmla="*/ 4074777 h 6483416"/>
              <a:gd name="connsiteX267" fmla="*/ 11038992 w 11968488"/>
              <a:gd name="connsiteY267" fmla="*/ 4074420 h 6483416"/>
              <a:gd name="connsiteX268" fmla="*/ 11060294 w 11968488"/>
              <a:gd name="connsiteY268" fmla="*/ 4069818 h 6483416"/>
              <a:gd name="connsiteX269" fmla="*/ 11095380 w 11968488"/>
              <a:gd name="connsiteY269" fmla="*/ 4053508 h 6483416"/>
              <a:gd name="connsiteX270" fmla="*/ 11095484 w 11968488"/>
              <a:gd name="connsiteY270" fmla="*/ 4053507 h 6483416"/>
              <a:gd name="connsiteX271" fmla="*/ 11099026 w 11968488"/>
              <a:gd name="connsiteY271" fmla="*/ 4051813 h 6483416"/>
              <a:gd name="connsiteX272" fmla="*/ 11095380 w 11968488"/>
              <a:gd name="connsiteY272" fmla="*/ 4053508 h 6483416"/>
              <a:gd name="connsiteX273" fmla="*/ 11089904 w 11968488"/>
              <a:gd name="connsiteY273" fmla="*/ 4053570 h 6483416"/>
              <a:gd name="connsiteX274" fmla="*/ 11098492 w 11968488"/>
              <a:gd name="connsiteY274" fmla="*/ 4046863 h 6483416"/>
              <a:gd name="connsiteX275" fmla="*/ 11102034 w 11968488"/>
              <a:gd name="connsiteY275" fmla="*/ 4045170 h 6483416"/>
              <a:gd name="connsiteX276" fmla="*/ 11099996 w 11968488"/>
              <a:gd name="connsiteY276" fmla="*/ 4043539 h 6483416"/>
              <a:gd name="connsiteX277" fmla="*/ 10613165 w 11968488"/>
              <a:gd name="connsiteY277" fmla="*/ 3969611 h 6483416"/>
              <a:gd name="connsiteX278" fmla="*/ 10592874 w 11968488"/>
              <a:gd name="connsiteY278" fmla="*/ 3977379 h 6483416"/>
              <a:gd name="connsiteX279" fmla="*/ 10610976 w 11968488"/>
              <a:gd name="connsiteY279" fmla="*/ 3973470 h 6483416"/>
              <a:gd name="connsiteX280" fmla="*/ 10611663 w 11968488"/>
              <a:gd name="connsiteY280" fmla="*/ 3972934 h 6483416"/>
              <a:gd name="connsiteX281" fmla="*/ 10615204 w 11968488"/>
              <a:gd name="connsiteY281" fmla="*/ 3971240 h 6483416"/>
              <a:gd name="connsiteX282" fmla="*/ 10613165 w 11968488"/>
              <a:gd name="connsiteY282" fmla="*/ 3969611 h 6483416"/>
              <a:gd name="connsiteX283" fmla="*/ 10572762 w 11968488"/>
              <a:gd name="connsiteY283" fmla="*/ 3966530 h 6483416"/>
              <a:gd name="connsiteX284" fmla="*/ 10533938 w 11968488"/>
              <a:gd name="connsiteY284" fmla="*/ 3977178 h 6483416"/>
              <a:gd name="connsiteX285" fmla="*/ 10527874 w 11968488"/>
              <a:gd name="connsiteY285" fmla="*/ 3975932 h 6483416"/>
              <a:gd name="connsiteX286" fmla="*/ 10526370 w 11968488"/>
              <a:gd name="connsiteY286" fmla="*/ 3979253 h 6483416"/>
              <a:gd name="connsiteX287" fmla="*/ 10533938 w 11968488"/>
              <a:gd name="connsiteY287" fmla="*/ 3977178 h 6483416"/>
              <a:gd name="connsiteX288" fmla="*/ 10535493 w 11968488"/>
              <a:gd name="connsiteY288" fmla="*/ 3977497 h 6483416"/>
              <a:gd name="connsiteX289" fmla="*/ 10530446 w 11968488"/>
              <a:gd name="connsiteY289" fmla="*/ 3982513 h 6483416"/>
              <a:gd name="connsiteX290" fmla="*/ 10529716 w 11968488"/>
              <a:gd name="connsiteY290" fmla="*/ 3984126 h 6483416"/>
              <a:gd name="connsiteX291" fmla="*/ 10530819 w 11968488"/>
              <a:gd name="connsiteY291" fmla="*/ 3985630 h 6483416"/>
              <a:gd name="connsiteX292" fmla="*/ 10537769 w 11968488"/>
              <a:gd name="connsiteY292" fmla="*/ 3984866 h 6483416"/>
              <a:gd name="connsiteX293" fmla="*/ 10554674 w 11968488"/>
              <a:gd name="connsiteY293" fmla="*/ 3976243 h 6483416"/>
              <a:gd name="connsiteX294" fmla="*/ 10743885 w 11968488"/>
              <a:gd name="connsiteY294" fmla="*/ 3938377 h 6483416"/>
              <a:gd name="connsiteX295" fmla="*/ 10742382 w 11968488"/>
              <a:gd name="connsiteY295" fmla="*/ 3941699 h 6483416"/>
              <a:gd name="connsiteX296" fmla="*/ 10746912 w 11968488"/>
              <a:gd name="connsiteY296" fmla="*/ 3940457 h 6483416"/>
              <a:gd name="connsiteX297" fmla="*/ 10747587 w 11968488"/>
              <a:gd name="connsiteY297" fmla="*/ 3939138 h 6483416"/>
              <a:gd name="connsiteX298" fmla="*/ 10661254 w 11968488"/>
              <a:gd name="connsiteY298" fmla="*/ 3925685 h 6483416"/>
              <a:gd name="connsiteX299" fmla="*/ 10627924 w 11968488"/>
              <a:gd name="connsiteY299" fmla="*/ 3942209 h 6483416"/>
              <a:gd name="connsiteX300" fmla="*/ 10625216 w 11968488"/>
              <a:gd name="connsiteY300" fmla="*/ 3943976 h 6483416"/>
              <a:gd name="connsiteX301" fmla="*/ 10627702 w 11968488"/>
              <a:gd name="connsiteY301" fmla="*/ 3951578 h 6483416"/>
              <a:gd name="connsiteX302" fmla="*/ 10616526 w 11968488"/>
              <a:gd name="connsiteY302" fmla="*/ 3951785 h 6483416"/>
              <a:gd name="connsiteX303" fmla="*/ 10609650 w 11968488"/>
              <a:gd name="connsiteY303" fmla="*/ 3954117 h 6483416"/>
              <a:gd name="connsiteX304" fmla="*/ 10608200 w 11968488"/>
              <a:gd name="connsiteY304" fmla="*/ 3955063 h 6483416"/>
              <a:gd name="connsiteX305" fmla="*/ 10593220 w 11968488"/>
              <a:gd name="connsiteY305" fmla="*/ 3964189 h 6483416"/>
              <a:gd name="connsiteX306" fmla="*/ 10595580 w 11968488"/>
              <a:gd name="connsiteY306" fmla="*/ 3964887 h 6483416"/>
              <a:gd name="connsiteX307" fmla="*/ 10597942 w 11968488"/>
              <a:gd name="connsiteY307" fmla="*/ 3965582 h 6483416"/>
              <a:gd name="connsiteX308" fmla="*/ 10594666 w 11968488"/>
              <a:gd name="connsiteY308" fmla="*/ 3968522 h 6483416"/>
              <a:gd name="connsiteX309" fmla="*/ 10589029 w 11968488"/>
              <a:gd name="connsiteY309" fmla="*/ 3970763 h 6483416"/>
              <a:gd name="connsiteX310" fmla="*/ 10589219 w 11968488"/>
              <a:gd name="connsiteY310" fmla="*/ 3970818 h 6483416"/>
              <a:gd name="connsiteX311" fmla="*/ 10645332 w 11968488"/>
              <a:gd name="connsiteY311" fmla="*/ 3949227 h 6483416"/>
              <a:gd name="connsiteX312" fmla="*/ 10647300 w 11968488"/>
              <a:gd name="connsiteY312" fmla="*/ 3942071 h 6483416"/>
              <a:gd name="connsiteX313" fmla="*/ 10661254 w 11968488"/>
              <a:gd name="connsiteY313" fmla="*/ 3925685 h 6483416"/>
              <a:gd name="connsiteX314" fmla="*/ 10770620 w 11968488"/>
              <a:gd name="connsiteY314" fmla="*/ 3900607 h 6483416"/>
              <a:gd name="connsiteX315" fmla="*/ 10757399 w 11968488"/>
              <a:gd name="connsiteY315" fmla="*/ 3905244 h 6483416"/>
              <a:gd name="connsiteX316" fmla="*/ 10730496 w 11968488"/>
              <a:gd name="connsiteY316" fmla="*/ 3922691 h 6483416"/>
              <a:gd name="connsiteX317" fmla="*/ 10722522 w 11968488"/>
              <a:gd name="connsiteY317" fmla="*/ 3925463 h 6483416"/>
              <a:gd name="connsiteX318" fmla="*/ 10735199 w 11968488"/>
              <a:gd name="connsiteY318" fmla="*/ 3926906 h 6483416"/>
              <a:gd name="connsiteX319" fmla="*/ 10758111 w 11968488"/>
              <a:gd name="connsiteY319" fmla="*/ 3921309 h 6483416"/>
              <a:gd name="connsiteX320" fmla="*/ 10759368 w 11968488"/>
              <a:gd name="connsiteY320" fmla="*/ 3919357 h 6483416"/>
              <a:gd name="connsiteX321" fmla="*/ 10767456 w 11968488"/>
              <a:gd name="connsiteY321" fmla="*/ 3906798 h 6483416"/>
              <a:gd name="connsiteX322" fmla="*/ 10962008 w 11968488"/>
              <a:gd name="connsiteY322" fmla="*/ 3853009 h 6483416"/>
              <a:gd name="connsiteX323" fmla="*/ 10958500 w 11968488"/>
              <a:gd name="connsiteY323" fmla="*/ 3853298 h 6483416"/>
              <a:gd name="connsiteX324" fmla="*/ 10954308 w 11968488"/>
              <a:gd name="connsiteY324" fmla="*/ 3859871 h 6483416"/>
              <a:gd name="connsiteX325" fmla="*/ 10881406 w 11968488"/>
              <a:gd name="connsiteY325" fmla="*/ 3877407 h 6483416"/>
              <a:gd name="connsiteX326" fmla="*/ 10840842 w 11968488"/>
              <a:gd name="connsiteY326" fmla="*/ 3887404 h 6483416"/>
              <a:gd name="connsiteX327" fmla="*/ 10813658 w 11968488"/>
              <a:gd name="connsiteY327" fmla="*/ 3895787 h 6483416"/>
              <a:gd name="connsiteX328" fmla="*/ 10819696 w 11968488"/>
              <a:gd name="connsiteY328" fmla="*/ 3898093 h 6483416"/>
              <a:gd name="connsiteX329" fmla="*/ 10859232 w 11968488"/>
              <a:gd name="connsiteY329" fmla="*/ 3889533 h 6483416"/>
              <a:gd name="connsiteX330" fmla="*/ 10859452 w 11968488"/>
              <a:gd name="connsiteY330" fmla="*/ 3901785 h 6483416"/>
              <a:gd name="connsiteX331" fmla="*/ 10850938 w 11968488"/>
              <a:gd name="connsiteY331" fmla="*/ 3916979 h 6483416"/>
              <a:gd name="connsiteX332" fmla="*/ 10881314 w 11968488"/>
              <a:gd name="connsiteY332" fmla="*/ 3907908 h 6483416"/>
              <a:gd name="connsiteX333" fmla="*/ 10944426 w 11968488"/>
              <a:gd name="connsiteY333" fmla="*/ 3871218 h 6483416"/>
              <a:gd name="connsiteX334" fmla="*/ 11191418 w 11968488"/>
              <a:gd name="connsiteY334" fmla="*/ 3449701 h 6483416"/>
              <a:gd name="connsiteX335" fmla="*/ 11164602 w 11968488"/>
              <a:gd name="connsiteY335" fmla="*/ 3455150 h 6483416"/>
              <a:gd name="connsiteX336" fmla="*/ 11163706 w 11968488"/>
              <a:gd name="connsiteY336" fmla="*/ 3456950 h 6483416"/>
              <a:gd name="connsiteX337" fmla="*/ 11164376 w 11968488"/>
              <a:gd name="connsiteY337" fmla="*/ 3459509 h 6483416"/>
              <a:gd name="connsiteX338" fmla="*/ 11184744 w 11968488"/>
              <a:gd name="connsiteY338" fmla="*/ 3451603 h 6483416"/>
              <a:gd name="connsiteX339" fmla="*/ 11212464 w 11968488"/>
              <a:gd name="connsiteY339" fmla="*/ 3445173 h 6483416"/>
              <a:gd name="connsiteX340" fmla="*/ 11208924 w 11968488"/>
              <a:gd name="connsiteY340" fmla="*/ 3445941 h 6483416"/>
              <a:gd name="connsiteX341" fmla="*/ 11209534 w 11968488"/>
              <a:gd name="connsiteY341" fmla="*/ 3446627 h 6483416"/>
              <a:gd name="connsiteX342" fmla="*/ 774471 w 11968488"/>
              <a:gd name="connsiteY342" fmla="*/ 3403612 h 6483416"/>
              <a:gd name="connsiteX343" fmla="*/ 729473 w 11968488"/>
              <a:gd name="connsiteY343" fmla="*/ 3410027 h 6483416"/>
              <a:gd name="connsiteX344" fmla="*/ 729360 w 11968488"/>
              <a:gd name="connsiteY344" fmla="*/ 3409980 h 6483416"/>
              <a:gd name="connsiteX345" fmla="*/ 725227 w 11968488"/>
              <a:gd name="connsiteY345" fmla="*/ 3410632 h 6483416"/>
              <a:gd name="connsiteX346" fmla="*/ 729473 w 11968488"/>
              <a:gd name="connsiteY346" fmla="*/ 3410027 h 6483416"/>
              <a:gd name="connsiteX347" fmla="*/ 735382 w 11968488"/>
              <a:gd name="connsiteY347" fmla="*/ 3412484 h 6483416"/>
              <a:gd name="connsiteX348" fmla="*/ 724868 w 11968488"/>
              <a:gd name="connsiteY348" fmla="*/ 3417589 h 6483416"/>
              <a:gd name="connsiteX349" fmla="*/ 720733 w 11968488"/>
              <a:gd name="connsiteY349" fmla="*/ 3418243 h 6483416"/>
              <a:gd name="connsiteX350" fmla="*/ 722623 w 11968488"/>
              <a:gd name="connsiteY350" fmla="*/ 3421397 h 6483416"/>
              <a:gd name="connsiteX351" fmla="*/ 773747 w 11968488"/>
              <a:gd name="connsiteY351" fmla="*/ 3418958 h 6483416"/>
              <a:gd name="connsiteX352" fmla="*/ 797861 w 11968488"/>
              <a:gd name="connsiteY352" fmla="*/ 3418715 h 6483416"/>
              <a:gd name="connsiteX353" fmla="*/ 788830 w 11968488"/>
              <a:gd name="connsiteY353" fmla="*/ 3415169 h 6483416"/>
              <a:gd name="connsiteX354" fmla="*/ 591522 w 11968488"/>
              <a:gd name="connsiteY354" fmla="*/ 3363080 h 6483416"/>
              <a:gd name="connsiteX355" fmla="*/ 602544 w 11968488"/>
              <a:gd name="connsiteY355" fmla="*/ 3364367 h 6483416"/>
              <a:gd name="connsiteX356" fmla="*/ 633585 w 11968488"/>
              <a:gd name="connsiteY356" fmla="*/ 3373715 h 6483416"/>
              <a:gd name="connsiteX357" fmla="*/ 660657 w 11968488"/>
              <a:gd name="connsiteY357" fmla="*/ 3375314 h 6483416"/>
              <a:gd name="connsiteX358" fmla="*/ 653097 w 11968488"/>
              <a:gd name="connsiteY358" fmla="*/ 3373597 h 6483416"/>
              <a:gd name="connsiteX359" fmla="*/ 604013 w 11968488"/>
              <a:gd name="connsiteY359" fmla="*/ 3363545 h 6483416"/>
              <a:gd name="connsiteX360" fmla="*/ 11212184 w 11968488"/>
              <a:gd name="connsiteY360" fmla="*/ 3072819 h 6483416"/>
              <a:gd name="connsiteX361" fmla="*/ 11181976 w 11968488"/>
              <a:gd name="connsiteY361" fmla="*/ 3082719 h 6483416"/>
              <a:gd name="connsiteX362" fmla="*/ 11138176 w 11968488"/>
              <a:gd name="connsiteY362" fmla="*/ 3093570 h 6483416"/>
              <a:gd name="connsiteX363" fmla="*/ 11130357 w 11968488"/>
              <a:gd name="connsiteY363" fmla="*/ 3097209 h 6483416"/>
              <a:gd name="connsiteX364" fmla="*/ 11111672 w 11968488"/>
              <a:gd name="connsiteY364" fmla="*/ 3110788 h 6483416"/>
              <a:gd name="connsiteX365" fmla="*/ 11101058 w 11968488"/>
              <a:gd name="connsiteY365" fmla="*/ 3115731 h 6483416"/>
              <a:gd name="connsiteX366" fmla="*/ 11085408 w 11968488"/>
              <a:gd name="connsiteY366" fmla="*/ 3133807 h 6483416"/>
              <a:gd name="connsiteX367" fmla="*/ 11094264 w 11968488"/>
              <a:gd name="connsiteY367" fmla="*/ 3137820 h 6483416"/>
              <a:gd name="connsiteX368" fmla="*/ 11150657 w 11968488"/>
              <a:gd name="connsiteY368" fmla="*/ 3133297 h 6483416"/>
              <a:gd name="connsiteX369" fmla="*/ 11150988 w 11968488"/>
              <a:gd name="connsiteY369" fmla="*/ 3151843 h 6483416"/>
              <a:gd name="connsiteX370" fmla="*/ 11172739 w 11968488"/>
              <a:gd name="connsiteY370" fmla="*/ 3151672 h 6483416"/>
              <a:gd name="connsiteX371" fmla="*/ 11164338 w 11968488"/>
              <a:gd name="connsiteY371" fmla="*/ 3173158 h 6483416"/>
              <a:gd name="connsiteX372" fmla="*/ 11183600 w 11968488"/>
              <a:gd name="connsiteY372" fmla="*/ 3182886 h 6483416"/>
              <a:gd name="connsiteX373" fmla="*/ 11190782 w 11968488"/>
              <a:gd name="connsiteY373" fmla="*/ 3187767 h 6483416"/>
              <a:gd name="connsiteX374" fmla="*/ 11211580 w 11968488"/>
              <a:gd name="connsiteY374" fmla="*/ 3184945 h 6483416"/>
              <a:gd name="connsiteX375" fmla="*/ 11227108 w 11968488"/>
              <a:gd name="connsiteY375" fmla="*/ 3188306 h 6483416"/>
              <a:gd name="connsiteX376" fmla="*/ 11302184 w 11968488"/>
              <a:gd name="connsiteY376" fmla="*/ 3176082 h 6483416"/>
              <a:gd name="connsiteX377" fmla="*/ 11304094 w 11968488"/>
              <a:gd name="connsiteY377" fmla="*/ 3173187 h 6483416"/>
              <a:gd name="connsiteX378" fmla="*/ 11305759 w 11968488"/>
              <a:gd name="connsiteY378" fmla="*/ 3175499 h 6483416"/>
              <a:gd name="connsiteX379" fmla="*/ 11312910 w 11968488"/>
              <a:gd name="connsiteY379" fmla="*/ 3174335 h 6483416"/>
              <a:gd name="connsiteX380" fmla="*/ 11310999 w 11968488"/>
              <a:gd name="connsiteY380" fmla="*/ 3177227 h 6483416"/>
              <a:gd name="connsiteX381" fmla="*/ 11307424 w 11968488"/>
              <a:gd name="connsiteY381" fmla="*/ 3177810 h 6483416"/>
              <a:gd name="connsiteX382" fmla="*/ 11330294 w 11968488"/>
              <a:gd name="connsiteY382" fmla="*/ 3181831 h 6483416"/>
              <a:gd name="connsiteX383" fmla="*/ 11258060 w 11968488"/>
              <a:gd name="connsiteY383" fmla="*/ 3209087 h 6483416"/>
              <a:gd name="connsiteX384" fmla="*/ 11265699 w 11968488"/>
              <a:gd name="connsiteY384" fmla="*/ 3197514 h 6483416"/>
              <a:gd name="connsiteX385" fmla="*/ 11257641 w 11968488"/>
              <a:gd name="connsiteY385" fmla="*/ 3198090 h 6483416"/>
              <a:gd name="connsiteX386" fmla="*/ 11256200 w 11968488"/>
              <a:gd name="connsiteY386" fmla="*/ 3198660 h 6483416"/>
              <a:gd name="connsiteX387" fmla="*/ 11221514 w 11968488"/>
              <a:gd name="connsiteY387" fmla="*/ 3212348 h 6483416"/>
              <a:gd name="connsiteX388" fmla="*/ 11213328 w 11968488"/>
              <a:gd name="connsiteY388" fmla="*/ 3245756 h 6483416"/>
              <a:gd name="connsiteX389" fmla="*/ 11236412 w 11968488"/>
              <a:gd name="connsiteY389" fmla="*/ 3263489 h 6483416"/>
              <a:gd name="connsiteX390" fmla="*/ 11236816 w 11968488"/>
              <a:gd name="connsiteY390" fmla="*/ 3265336 h 6483416"/>
              <a:gd name="connsiteX391" fmla="*/ 11266636 w 11968488"/>
              <a:gd name="connsiteY391" fmla="*/ 3267502 h 6483416"/>
              <a:gd name="connsiteX392" fmla="*/ 11270600 w 11968488"/>
              <a:gd name="connsiteY392" fmla="*/ 3266970 h 6483416"/>
              <a:gd name="connsiteX393" fmla="*/ 11270588 w 11968488"/>
              <a:gd name="connsiteY393" fmla="*/ 3266276 h 6483416"/>
              <a:gd name="connsiteX394" fmla="*/ 11274832 w 11968488"/>
              <a:gd name="connsiteY394" fmla="*/ 3246365 h 6483416"/>
              <a:gd name="connsiteX395" fmla="*/ 11283346 w 11968488"/>
              <a:gd name="connsiteY395" fmla="*/ 3231170 h 6483416"/>
              <a:gd name="connsiteX396" fmla="*/ 11330561 w 11968488"/>
              <a:gd name="connsiteY396" fmla="*/ 3204749 h 6483416"/>
              <a:gd name="connsiteX397" fmla="*/ 11333828 w 11968488"/>
              <a:gd name="connsiteY397" fmla="*/ 3153501 h 6483416"/>
              <a:gd name="connsiteX398" fmla="*/ 11325398 w 11968488"/>
              <a:gd name="connsiteY398" fmla="*/ 3150026 h 6483416"/>
              <a:gd name="connsiteX399" fmla="*/ 11228468 w 11968488"/>
              <a:gd name="connsiteY399" fmla="*/ 3110058 h 6483416"/>
              <a:gd name="connsiteX400" fmla="*/ 11215570 w 11968488"/>
              <a:gd name="connsiteY400" fmla="*/ 3113910 h 6483416"/>
              <a:gd name="connsiteX401" fmla="*/ 11187909 w 11968488"/>
              <a:gd name="connsiteY401" fmla="*/ 3042780 h 6483416"/>
              <a:gd name="connsiteX402" fmla="*/ 11143421 w 11968488"/>
              <a:gd name="connsiteY402" fmla="*/ 3059813 h 6483416"/>
              <a:gd name="connsiteX403" fmla="*/ 11137326 w 11968488"/>
              <a:gd name="connsiteY403" fmla="*/ 3061950 h 6483416"/>
              <a:gd name="connsiteX404" fmla="*/ 11138490 w 11968488"/>
              <a:gd name="connsiteY404" fmla="*/ 3064100 h 6483416"/>
              <a:gd name="connsiteX405" fmla="*/ 11143913 w 11968488"/>
              <a:gd name="connsiteY405" fmla="*/ 3071055 h 6483416"/>
              <a:gd name="connsiteX406" fmla="*/ 11183294 w 11968488"/>
              <a:gd name="connsiteY406" fmla="*/ 3052749 h 6483416"/>
              <a:gd name="connsiteX407" fmla="*/ 11183397 w 11968488"/>
              <a:gd name="connsiteY407" fmla="*/ 3052748 h 6483416"/>
              <a:gd name="connsiteX408" fmla="*/ 11186939 w 11968488"/>
              <a:gd name="connsiteY408" fmla="*/ 3051054 h 6483416"/>
              <a:gd name="connsiteX409" fmla="*/ 11183294 w 11968488"/>
              <a:gd name="connsiteY409" fmla="*/ 3052749 h 6483416"/>
              <a:gd name="connsiteX410" fmla="*/ 11177816 w 11968488"/>
              <a:gd name="connsiteY410" fmla="*/ 3052811 h 6483416"/>
              <a:gd name="connsiteX411" fmla="*/ 11186404 w 11968488"/>
              <a:gd name="connsiteY411" fmla="*/ 3046103 h 6483416"/>
              <a:gd name="connsiteX412" fmla="*/ 11189948 w 11968488"/>
              <a:gd name="connsiteY412" fmla="*/ 3044409 h 6483416"/>
              <a:gd name="connsiteX413" fmla="*/ 11187909 w 11968488"/>
              <a:gd name="connsiteY413" fmla="*/ 3042780 h 6483416"/>
              <a:gd name="connsiteX414" fmla="*/ 11173342 w 11968488"/>
              <a:gd name="connsiteY414" fmla="*/ 2948263 h 6483416"/>
              <a:gd name="connsiteX415" fmla="*/ 11100909 w 11968488"/>
              <a:gd name="connsiteY415" fmla="*/ 3041615 h 6483416"/>
              <a:gd name="connsiteX416" fmla="*/ 11101247 w 11968488"/>
              <a:gd name="connsiteY416" fmla="*/ 3060493 h 6483416"/>
              <a:gd name="connsiteX417" fmla="*/ 11125768 w 11968488"/>
              <a:gd name="connsiteY417" fmla="*/ 3053170 h 6483416"/>
              <a:gd name="connsiteX418" fmla="*/ 11125990 w 11968488"/>
              <a:gd name="connsiteY418" fmla="*/ 3052807 h 6483416"/>
              <a:gd name="connsiteX419" fmla="*/ 11162046 w 11968488"/>
              <a:gd name="connsiteY419" fmla="*/ 3044727 h 6483416"/>
              <a:gd name="connsiteX420" fmla="*/ 11205380 w 11968488"/>
              <a:gd name="connsiteY420" fmla="*/ 3028051 h 6483416"/>
              <a:gd name="connsiteX421" fmla="*/ 11203406 w 11968488"/>
              <a:gd name="connsiteY421" fmla="*/ 3015708 h 6483416"/>
              <a:gd name="connsiteX422" fmla="*/ 11182070 w 11968488"/>
              <a:gd name="connsiteY422" fmla="*/ 2948458 h 6483416"/>
              <a:gd name="connsiteX423" fmla="*/ 11173342 w 11968488"/>
              <a:gd name="connsiteY423" fmla="*/ 2948263 h 6483416"/>
              <a:gd name="connsiteX424" fmla="*/ 10662330 w 11968488"/>
              <a:gd name="connsiteY424" fmla="*/ 2844363 h 6483416"/>
              <a:gd name="connsiteX425" fmla="*/ 10635770 w 11968488"/>
              <a:gd name="connsiteY425" fmla="*/ 2846552 h 6483416"/>
              <a:gd name="connsiteX426" fmla="*/ 10606592 w 11968488"/>
              <a:gd name="connsiteY426" fmla="*/ 2857430 h 6483416"/>
              <a:gd name="connsiteX427" fmla="*/ 10566244 w 11968488"/>
              <a:gd name="connsiteY427" fmla="*/ 2869849 h 6483416"/>
              <a:gd name="connsiteX428" fmla="*/ 10565379 w 11968488"/>
              <a:gd name="connsiteY428" fmla="*/ 2869703 h 6483416"/>
              <a:gd name="connsiteX429" fmla="*/ 10558845 w 11968488"/>
              <a:gd name="connsiteY429" fmla="*/ 2871795 h 6483416"/>
              <a:gd name="connsiteX430" fmla="*/ 10558680 w 11968488"/>
              <a:gd name="connsiteY430" fmla="*/ 2872177 h 6483416"/>
              <a:gd name="connsiteX431" fmla="*/ 10566244 w 11968488"/>
              <a:gd name="connsiteY431" fmla="*/ 2869849 h 6483416"/>
              <a:gd name="connsiteX432" fmla="*/ 10567809 w 11968488"/>
              <a:gd name="connsiteY432" fmla="*/ 2870113 h 6483416"/>
              <a:gd name="connsiteX433" fmla="*/ 10562825 w 11968488"/>
              <a:gd name="connsiteY433" fmla="*/ 2875279 h 6483416"/>
              <a:gd name="connsiteX434" fmla="*/ 10561370 w 11968488"/>
              <a:gd name="connsiteY434" fmla="*/ 2878639 h 6483416"/>
              <a:gd name="connsiteX435" fmla="*/ 10587501 w 11968488"/>
              <a:gd name="connsiteY435" fmla="*/ 2874889 h 6483416"/>
              <a:gd name="connsiteX436" fmla="*/ 10592920 w 11968488"/>
              <a:gd name="connsiteY436" fmla="*/ 2872729 h 6483416"/>
              <a:gd name="connsiteX437" fmla="*/ 10642975 w 11968488"/>
              <a:gd name="connsiteY437" fmla="*/ 2853361 h 6483416"/>
              <a:gd name="connsiteX438" fmla="*/ 10791626 w 11968488"/>
              <a:gd name="connsiteY438" fmla="*/ 2827083 h 6483416"/>
              <a:gd name="connsiteX439" fmla="*/ 10777410 w 11968488"/>
              <a:gd name="connsiteY439" fmla="*/ 2828488 h 6483416"/>
              <a:gd name="connsiteX440" fmla="*/ 10751008 w 11968488"/>
              <a:gd name="connsiteY440" fmla="*/ 2836225 h 6483416"/>
              <a:gd name="connsiteX441" fmla="*/ 10751106 w 11968488"/>
              <a:gd name="connsiteY441" fmla="*/ 2854404 h 6483416"/>
              <a:gd name="connsiteX442" fmla="*/ 10734365 w 11968488"/>
              <a:gd name="connsiteY442" fmla="*/ 2854594 h 6483416"/>
              <a:gd name="connsiteX443" fmla="*/ 10735335 w 11968488"/>
              <a:gd name="connsiteY443" fmla="*/ 2846321 h 6483416"/>
              <a:gd name="connsiteX444" fmla="*/ 10716211 w 11968488"/>
              <a:gd name="connsiteY444" fmla="*/ 2852587 h 6483416"/>
              <a:gd name="connsiteX445" fmla="*/ 10704805 w 11968488"/>
              <a:gd name="connsiteY445" fmla="*/ 2858879 h 6483416"/>
              <a:gd name="connsiteX446" fmla="*/ 10692403 w 11968488"/>
              <a:gd name="connsiteY446" fmla="*/ 2860390 h 6483416"/>
              <a:gd name="connsiteX447" fmla="*/ 10687668 w 11968488"/>
              <a:gd name="connsiteY447" fmla="*/ 2861941 h 6483416"/>
              <a:gd name="connsiteX448" fmla="*/ 10668886 w 11968488"/>
              <a:gd name="connsiteY448" fmla="*/ 2866595 h 6483416"/>
              <a:gd name="connsiteX449" fmla="*/ 10671716 w 11968488"/>
              <a:gd name="connsiteY449" fmla="*/ 2874679 h 6483416"/>
              <a:gd name="connsiteX450" fmla="*/ 10629876 w 11968488"/>
              <a:gd name="connsiteY450" fmla="*/ 2880918 h 6483416"/>
              <a:gd name="connsiteX451" fmla="*/ 10617366 w 11968488"/>
              <a:gd name="connsiteY451" fmla="*/ 2890010 h 6483416"/>
              <a:gd name="connsiteX452" fmla="*/ 10590546 w 11968488"/>
              <a:gd name="connsiteY452" fmla="*/ 2902502 h 6483416"/>
              <a:gd name="connsiteX453" fmla="*/ 10581490 w 11968488"/>
              <a:gd name="connsiteY453" fmla="*/ 2906403 h 6483416"/>
              <a:gd name="connsiteX454" fmla="*/ 10584167 w 11968488"/>
              <a:gd name="connsiteY454" fmla="*/ 2909914 h 6483416"/>
              <a:gd name="connsiteX455" fmla="*/ 10593777 w 11968488"/>
              <a:gd name="connsiteY455" fmla="*/ 2918071 h 6483416"/>
              <a:gd name="connsiteX456" fmla="*/ 10636713 w 11968488"/>
              <a:gd name="connsiteY456" fmla="*/ 2886271 h 6483416"/>
              <a:gd name="connsiteX457" fmla="*/ 10736274 w 11968488"/>
              <a:gd name="connsiteY457" fmla="*/ 2862862 h 6483416"/>
              <a:gd name="connsiteX458" fmla="*/ 10787652 w 11968488"/>
              <a:gd name="connsiteY458" fmla="*/ 2835197 h 6483416"/>
              <a:gd name="connsiteX459" fmla="*/ 554897 w 11968488"/>
              <a:gd name="connsiteY459" fmla="*/ 2821001 h 6483416"/>
              <a:gd name="connsiteX460" fmla="*/ 547796 w 11968488"/>
              <a:gd name="connsiteY460" fmla="*/ 2824451 h 6483416"/>
              <a:gd name="connsiteX461" fmla="*/ 543664 w 11968488"/>
              <a:gd name="connsiteY461" fmla="*/ 2825101 h 6483416"/>
              <a:gd name="connsiteX462" fmla="*/ 545548 w 11968488"/>
              <a:gd name="connsiteY462" fmla="*/ 2828254 h 6483416"/>
              <a:gd name="connsiteX463" fmla="*/ 580621 w 11968488"/>
              <a:gd name="connsiteY463" fmla="*/ 2826581 h 6483416"/>
              <a:gd name="connsiteX464" fmla="*/ 578385 w 11968488"/>
              <a:gd name="connsiteY464" fmla="*/ 2826073 h 6483416"/>
              <a:gd name="connsiteX465" fmla="*/ 10276499 w 11968488"/>
              <a:gd name="connsiteY465" fmla="*/ 2771179 h 6483416"/>
              <a:gd name="connsiteX466" fmla="*/ 10274675 w 11968488"/>
              <a:gd name="connsiteY466" fmla="*/ 2771870 h 6483416"/>
              <a:gd name="connsiteX467" fmla="*/ 10264232 w 11968488"/>
              <a:gd name="connsiteY467" fmla="*/ 2774851 h 6483416"/>
              <a:gd name="connsiteX468" fmla="*/ 10264357 w 11968488"/>
              <a:gd name="connsiteY468" fmla="*/ 2777183 h 6483416"/>
              <a:gd name="connsiteX469" fmla="*/ 11278145 w 11968488"/>
              <a:gd name="connsiteY469" fmla="*/ 2706903 h 6483416"/>
              <a:gd name="connsiteX470" fmla="*/ 11276966 w 11968488"/>
              <a:gd name="connsiteY470" fmla="*/ 2707823 h 6483416"/>
              <a:gd name="connsiteX471" fmla="*/ 11278160 w 11968488"/>
              <a:gd name="connsiteY471" fmla="*/ 2707681 h 6483416"/>
              <a:gd name="connsiteX472" fmla="*/ 10286932 w 11968488"/>
              <a:gd name="connsiteY472" fmla="*/ 2699107 h 6483416"/>
              <a:gd name="connsiteX473" fmla="*/ 10283676 w 11968488"/>
              <a:gd name="connsiteY473" fmla="*/ 2702037 h 6483416"/>
              <a:gd name="connsiteX474" fmla="*/ 10237494 w 11968488"/>
              <a:gd name="connsiteY474" fmla="*/ 2722420 h 6483416"/>
              <a:gd name="connsiteX475" fmla="*/ 10237639 w 11968488"/>
              <a:gd name="connsiteY475" fmla="*/ 2731661 h 6483416"/>
              <a:gd name="connsiteX476" fmla="*/ 10257201 w 11968488"/>
              <a:gd name="connsiteY476" fmla="*/ 2724927 h 6483416"/>
              <a:gd name="connsiteX477" fmla="*/ 10257278 w 11968488"/>
              <a:gd name="connsiteY477" fmla="*/ 2729862 h 6483416"/>
              <a:gd name="connsiteX478" fmla="*/ 10276677 w 11968488"/>
              <a:gd name="connsiteY478" fmla="*/ 2719466 h 6483416"/>
              <a:gd name="connsiteX479" fmla="*/ 10276834 w 11968488"/>
              <a:gd name="connsiteY479" fmla="*/ 2719466 h 6483416"/>
              <a:gd name="connsiteX480" fmla="*/ 10282205 w 11968488"/>
              <a:gd name="connsiteY480" fmla="*/ 2716507 h 6483416"/>
              <a:gd name="connsiteX481" fmla="*/ 10276677 w 11968488"/>
              <a:gd name="connsiteY481" fmla="*/ 2719466 h 6483416"/>
              <a:gd name="connsiteX482" fmla="*/ 10268370 w 11968488"/>
              <a:gd name="connsiteY482" fmla="*/ 2719576 h 6483416"/>
              <a:gd name="connsiteX483" fmla="*/ 10281396 w 11968488"/>
              <a:gd name="connsiteY483" fmla="*/ 2707847 h 6483416"/>
              <a:gd name="connsiteX484" fmla="*/ 10286769 w 11968488"/>
              <a:gd name="connsiteY484" fmla="*/ 2704890 h 6483416"/>
              <a:gd name="connsiteX485" fmla="*/ 10286932 w 11968488"/>
              <a:gd name="connsiteY485" fmla="*/ 2699107 h 6483416"/>
              <a:gd name="connsiteX486" fmla="*/ 11187704 w 11968488"/>
              <a:gd name="connsiteY486" fmla="*/ 2695900 h 6483416"/>
              <a:gd name="connsiteX487" fmla="*/ 11174266 w 11968488"/>
              <a:gd name="connsiteY487" fmla="*/ 2696086 h 6483416"/>
              <a:gd name="connsiteX488" fmla="*/ 11156845 w 11968488"/>
              <a:gd name="connsiteY488" fmla="*/ 2706620 h 6483416"/>
              <a:gd name="connsiteX489" fmla="*/ 11137486 w 11968488"/>
              <a:gd name="connsiteY489" fmla="*/ 2714615 h 6483416"/>
              <a:gd name="connsiteX490" fmla="*/ 11143194 w 11968488"/>
              <a:gd name="connsiteY490" fmla="*/ 2716362 h 6483416"/>
              <a:gd name="connsiteX491" fmla="*/ 11121670 w 11968488"/>
              <a:gd name="connsiteY491" fmla="*/ 2729115 h 6483416"/>
              <a:gd name="connsiteX492" fmla="*/ 11121782 w 11968488"/>
              <a:gd name="connsiteY492" fmla="*/ 2735407 h 6483416"/>
              <a:gd name="connsiteX493" fmla="*/ 11143420 w 11968488"/>
              <a:gd name="connsiteY493" fmla="*/ 2728945 h 6483416"/>
              <a:gd name="connsiteX494" fmla="*/ 11167163 w 11968488"/>
              <a:gd name="connsiteY494" fmla="*/ 2723311 h 6483416"/>
              <a:gd name="connsiteX495" fmla="*/ 11190502 w 11968488"/>
              <a:gd name="connsiteY495" fmla="*/ 2708638 h 6483416"/>
              <a:gd name="connsiteX496" fmla="*/ 11166302 w 11968488"/>
              <a:gd name="connsiteY496" fmla="*/ 2716784 h 6483416"/>
              <a:gd name="connsiteX497" fmla="*/ 11187704 w 11968488"/>
              <a:gd name="connsiteY497" fmla="*/ 2695900 h 6483416"/>
              <a:gd name="connsiteX498" fmla="*/ 11355380 w 11968488"/>
              <a:gd name="connsiteY498" fmla="*/ 2686953 h 6483416"/>
              <a:gd name="connsiteX499" fmla="*/ 11345582 w 11968488"/>
              <a:gd name="connsiteY499" fmla="*/ 2690721 h 6483416"/>
              <a:gd name="connsiteX500" fmla="*/ 11347338 w 11968488"/>
              <a:gd name="connsiteY500" fmla="*/ 2693013 h 6483416"/>
              <a:gd name="connsiteX501" fmla="*/ 11134814 w 11968488"/>
              <a:gd name="connsiteY501" fmla="*/ 2685897 h 6483416"/>
              <a:gd name="connsiteX502" fmla="*/ 11124616 w 11968488"/>
              <a:gd name="connsiteY502" fmla="*/ 2686625 h 6483416"/>
              <a:gd name="connsiteX503" fmla="*/ 11065060 w 11968488"/>
              <a:gd name="connsiteY503" fmla="*/ 2698906 h 6483416"/>
              <a:gd name="connsiteX504" fmla="*/ 11060996 w 11968488"/>
              <a:gd name="connsiteY504" fmla="*/ 2709896 h 6483416"/>
              <a:gd name="connsiteX505" fmla="*/ 11060628 w 11968488"/>
              <a:gd name="connsiteY505" fmla="*/ 2710006 h 6483416"/>
              <a:gd name="connsiteX506" fmla="*/ 11063100 w 11968488"/>
              <a:gd name="connsiteY506" fmla="*/ 2711918 h 6483416"/>
              <a:gd name="connsiteX507" fmla="*/ 11065475 w 11968488"/>
              <a:gd name="connsiteY507" fmla="*/ 2710815 h 6483416"/>
              <a:gd name="connsiteX508" fmla="*/ 11065888 w 11968488"/>
              <a:gd name="connsiteY508" fmla="*/ 2711999 h 6483416"/>
              <a:gd name="connsiteX509" fmla="*/ 11063978 w 11968488"/>
              <a:gd name="connsiteY509" fmla="*/ 2712598 h 6483416"/>
              <a:gd name="connsiteX510" fmla="*/ 11064856 w 11968488"/>
              <a:gd name="connsiteY510" fmla="*/ 2713278 h 6483416"/>
              <a:gd name="connsiteX511" fmla="*/ 11070824 w 11968488"/>
              <a:gd name="connsiteY511" fmla="*/ 2711328 h 6483416"/>
              <a:gd name="connsiteX512" fmla="*/ 11080528 w 11968488"/>
              <a:gd name="connsiteY512" fmla="*/ 2710422 h 6483416"/>
              <a:gd name="connsiteX513" fmla="*/ 11130011 w 11968488"/>
              <a:gd name="connsiteY513" fmla="*/ 2687776 h 6483416"/>
              <a:gd name="connsiteX514" fmla="*/ 11452990 w 11968488"/>
              <a:gd name="connsiteY514" fmla="*/ 2638697 h 6483416"/>
              <a:gd name="connsiteX515" fmla="*/ 11413898 w 11968488"/>
              <a:gd name="connsiteY515" fmla="*/ 2642155 h 6483416"/>
              <a:gd name="connsiteX516" fmla="*/ 11398763 w 11968488"/>
              <a:gd name="connsiteY516" fmla="*/ 2647881 h 6483416"/>
              <a:gd name="connsiteX517" fmla="*/ 11400798 w 11968488"/>
              <a:gd name="connsiteY517" fmla="*/ 2650787 h 6483416"/>
              <a:gd name="connsiteX518" fmla="*/ 11363566 w 11968488"/>
              <a:gd name="connsiteY518" fmla="*/ 2665489 h 6483416"/>
              <a:gd name="connsiteX519" fmla="*/ 11351914 w 11968488"/>
              <a:gd name="connsiteY519" fmla="*/ 2661421 h 6483416"/>
              <a:gd name="connsiteX520" fmla="*/ 11353976 w 11968488"/>
              <a:gd name="connsiteY520" fmla="*/ 2654508 h 6483416"/>
              <a:gd name="connsiteX521" fmla="*/ 11347971 w 11968488"/>
              <a:gd name="connsiteY521" fmla="*/ 2654562 h 6483416"/>
              <a:gd name="connsiteX522" fmla="*/ 11347473 w 11968488"/>
              <a:gd name="connsiteY522" fmla="*/ 2662805 h 6483416"/>
              <a:gd name="connsiteX523" fmla="*/ 11310143 w 11968488"/>
              <a:gd name="connsiteY523" fmla="*/ 2669498 h 6483416"/>
              <a:gd name="connsiteX524" fmla="*/ 11309254 w 11968488"/>
              <a:gd name="connsiteY524" fmla="*/ 2663390 h 6483416"/>
              <a:gd name="connsiteX525" fmla="*/ 11301692 w 11968488"/>
              <a:gd name="connsiteY525" fmla="*/ 2667629 h 6483416"/>
              <a:gd name="connsiteX526" fmla="*/ 11304022 w 11968488"/>
              <a:gd name="connsiteY526" fmla="*/ 2668443 h 6483416"/>
              <a:gd name="connsiteX527" fmla="*/ 11306352 w 11968488"/>
              <a:gd name="connsiteY527" fmla="*/ 2669258 h 6483416"/>
              <a:gd name="connsiteX528" fmla="*/ 11303034 w 11968488"/>
              <a:gd name="connsiteY528" fmla="*/ 2672056 h 6483416"/>
              <a:gd name="connsiteX529" fmla="*/ 11297382 w 11968488"/>
              <a:gd name="connsiteY529" fmla="*/ 2674037 h 6483416"/>
              <a:gd name="connsiteX530" fmla="*/ 11299711 w 11968488"/>
              <a:gd name="connsiteY530" fmla="*/ 2674853 h 6483416"/>
              <a:gd name="connsiteX531" fmla="*/ 11282756 w 11968488"/>
              <a:gd name="connsiteY531" fmla="*/ 2680805 h 6483416"/>
              <a:gd name="connsiteX532" fmla="*/ 11281766 w 11968488"/>
              <a:gd name="connsiteY532" fmla="*/ 2684416 h 6483416"/>
              <a:gd name="connsiteX533" fmla="*/ 11278444 w 11968488"/>
              <a:gd name="connsiteY533" fmla="*/ 2687214 h 6483416"/>
              <a:gd name="connsiteX534" fmla="*/ 11276113 w 11968488"/>
              <a:gd name="connsiteY534" fmla="*/ 2686401 h 6483416"/>
              <a:gd name="connsiteX535" fmla="*/ 11273782 w 11968488"/>
              <a:gd name="connsiteY535" fmla="*/ 2685587 h 6483416"/>
              <a:gd name="connsiteX536" fmla="*/ 11277104 w 11968488"/>
              <a:gd name="connsiteY536" fmla="*/ 2682790 h 6483416"/>
              <a:gd name="connsiteX537" fmla="*/ 11274774 w 11968488"/>
              <a:gd name="connsiteY537" fmla="*/ 2681975 h 6483416"/>
              <a:gd name="connsiteX538" fmla="*/ 11271800 w 11968488"/>
              <a:gd name="connsiteY538" fmla="*/ 2692810 h 6483416"/>
              <a:gd name="connsiteX539" fmla="*/ 11266498 w 11968488"/>
              <a:gd name="connsiteY539" fmla="*/ 2702831 h 6483416"/>
              <a:gd name="connsiteX540" fmla="*/ 11276564 w 11968488"/>
              <a:gd name="connsiteY540" fmla="*/ 2703377 h 6483416"/>
              <a:gd name="connsiteX541" fmla="*/ 11278080 w 11968488"/>
              <a:gd name="connsiteY541" fmla="*/ 2703366 h 6483416"/>
              <a:gd name="connsiteX542" fmla="*/ 11277822 w 11968488"/>
              <a:gd name="connsiteY542" fmla="*/ 2688805 h 6483416"/>
              <a:gd name="connsiteX543" fmla="*/ 11299565 w 11968488"/>
              <a:gd name="connsiteY543" fmla="*/ 2688304 h 6483416"/>
              <a:gd name="connsiteX544" fmla="*/ 11299903 w 11968488"/>
              <a:gd name="connsiteY544" fmla="*/ 2707180 h 6483416"/>
              <a:gd name="connsiteX545" fmla="*/ 11313874 w 11968488"/>
              <a:gd name="connsiteY545" fmla="*/ 2701953 h 6483416"/>
              <a:gd name="connsiteX546" fmla="*/ 11311254 w 11968488"/>
              <a:gd name="connsiteY546" fmla="*/ 2697126 h 6483416"/>
              <a:gd name="connsiteX547" fmla="*/ 11316602 w 11968488"/>
              <a:gd name="connsiteY547" fmla="*/ 2691119 h 6483416"/>
              <a:gd name="connsiteX548" fmla="*/ 11326846 w 11968488"/>
              <a:gd name="connsiteY548" fmla="*/ 2690443 h 6483416"/>
              <a:gd name="connsiteX549" fmla="*/ 11328488 w 11968488"/>
              <a:gd name="connsiteY549" fmla="*/ 2689674 h 6483416"/>
              <a:gd name="connsiteX550" fmla="*/ 11338678 w 11968488"/>
              <a:gd name="connsiteY550" fmla="*/ 2676622 h 6483416"/>
              <a:gd name="connsiteX551" fmla="*/ 11341495 w 11968488"/>
              <a:gd name="connsiteY551" fmla="*/ 2683573 h 6483416"/>
              <a:gd name="connsiteX552" fmla="*/ 11341920 w 11968488"/>
              <a:gd name="connsiteY552" fmla="*/ 2683374 h 6483416"/>
              <a:gd name="connsiteX553" fmla="*/ 11355104 w 11968488"/>
              <a:gd name="connsiteY553" fmla="*/ 2674335 h 6483416"/>
              <a:gd name="connsiteX554" fmla="*/ 11379610 w 11968488"/>
              <a:gd name="connsiteY554" fmla="*/ 2668793 h 6483416"/>
              <a:gd name="connsiteX555" fmla="*/ 11403994 w 11968488"/>
              <a:gd name="connsiteY555" fmla="*/ 2653774 h 6483416"/>
              <a:gd name="connsiteX556" fmla="*/ 11435277 w 11968488"/>
              <a:gd name="connsiteY556" fmla="*/ 2645826 h 6483416"/>
              <a:gd name="connsiteX557" fmla="*/ 11447586 w 11968488"/>
              <a:gd name="connsiteY557" fmla="*/ 2640673 h 6483416"/>
              <a:gd name="connsiteX558" fmla="*/ 11452999 w 11968488"/>
              <a:gd name="connsiteY558" fmla="*/ 2638859 h 6483416"/>
              <a:gd name="connsiteX559" fmla="*/ 11319932 w 11968488"/>
              <a:gd name="connsiteY559" fmla="*/ 2637108 h 6483416"/>
              <a:gd name="connsiteX560" fmla="*/ 11250418 w 11968488"/>
              <a:gd name="connsiteY560" fmla="*/ 2657972 h 6483416"/>
              <a:gd name="connsiteX561" fmla="*/ 11252575 w 11968488"/>
              <a:gd name="connsiteY561" fmla="*/ 2659315 h 6483416"/>
              <a:gd name="connsiteX562" fmla="*/ 11254732 w 11968488"/>
              <a:gd name="connsiteY562" fmla="*/ 2660658 h 6483416"/>
              <a:gd name="connsiteX563" fmla="*/ 11251248 w 11968488"/>
              <a:gd name="connsiteY563" fmla="*/ 2662763 h 6483416"/>
              <a:gd name="connsiteX564" fmla="*/ 11245608 w 11968488"/>
              <a:gd name="connsiteY564" fmla="*/ 2663528 h 6483416"/>
              <a:gd name="connsiteX565" fmla="*/ 11247764 w 11968488"/>
              <a:gd name="connsiteY565" fmla="*/ 2664872 h 6483416"/>
              <a:gd name="connsiteX566" fmla="*/ 11244497 w 11968488"/>
              <a:gd name="connsiteY566" fmla="*/ 2666471 h 6483416"/>
              <a:gd name="connsiteX567" fmla="*/ 11245722 w 11968488"/>
              <a:gd name="connsiteY567" fmla="*/ 2666905 h 6483416"/>
              <a:gd name="connsiteX568" fmla="*/ 11217288 w 11968488"/>
              <a:gd name="connsiteY568" fmla="*/ 2680984 h 6483416"/>
              <a:gd name="connsiteX569" fmla="*/ 11216302 w 11968488"/>
              <a:gd name="connsiteY569" fmla="*/ 2683237 h 6483416"/>
              <a:gd name="connsiteX570" fmla="*/ 11212922 w 11968488"/>
              <a:gd name="connsiteY570" fmla="*/ 2685943 h 6483416"/>
              <a:gd name="connsiteX571" fmla="*/ 11223705 w 11968488"/>
              <a:gd name="connsiteY571" fmla="*/ 2692656 h 6483416"/>
              <a:gd name="connsiteX572" fmla="*/ 11200852 w 11968488"/>
              <a:gd name="connsiteY572" fmla="*/ 2705153 h 6483416"/>
              <a:gd name="connsiteX573" fmla="*/ 11190818 w 11968488"/>
              <a:gd name="connsiteY573" fmla="*/ 2708531 h 6483416"/>
              <a:gd name="connsiteX574" fmla="*/ 11198454 w 11968488"/>
              <a:gd name="connsiteY574" fmla="*/ 2713147 h 6483416"/>
              <a:gd name="connsiteX575" fmla="*/ 11233872 w 11968488"/>
              <a:gd name="connsiteY575" fmla="*/ 2691439 h 6483416"/>
              <a:gd name="connsiteX576" fmla="*/ 11263122 w 11968488"/>
              <a:gd name="connsiteY576" fmla="*/ 2677907 h 6483416"/>
              <a:gd name="connsiteX577" fmla="*/ 11300703 w 11968488"/>
              <a:gd name="connsiteY577" fmla="*/ 2659516 h 6483416"/>
              <a:gd name="connsiteX578" fmla="*/ 11304608 w 11968488"/>
              <a:gd name="connsiteY578" fmla="*/ 2650017 h 6483416"/>
              <a:gd name="connsiteX579" fmla="*/ 11319932 w 11968488"/>
              <a:gd name="connsiteY579" fmla="*/ 2637108 h 6483416"/>
              <a:gd name="connsiteX580" fmla="*/ 10549232 w 11968488"/>
              <a:gd name="connsiteY580" fmla="*/ 2631237 h 6483416"/>
              <a:gd name="connsiteX581" fmla="*/ 10523110 w 11968488"/>
              <a:gd name="connsiteY581" fmla="*/ 2639497 h 6483416"/>
              <a:gd name="connsiteX582" fmla="*/ 10533514 w 11968488"/>
              <a:gd name="connsiteY582" fmla="*/ 2639117 h 6483416"/>
              <a:gd name="connsiteX583" fmla="*/ 10658831 w 11968488"/>
              <a:gd name="connsiteY583" fmla="*/ 2597382 h 6483416"/>
              <a:gd name="connsiteX584" fmla="*/ 10655575 w 11968488"/>
              <a:gd name="connsiteY584" fmla="*/ 2600314 h 6483416"/>
              <a:gd name="connsiteX585" fmla="*/ 10514280 w 11968488"/>
              <a:gd name="connsiteY585" fmla="*/ 2659959 h 6483416"/>
              <a:gd name="connsiteX586" fmla="*/ 10509809 w 11968488"/>
              <a:gd name="connsiteY586" fmla="*/ 2649903 h 6483416"/>
              <a:gd name="connsiteX587" fmla="*/ 10516501 w 11968488"/>
              <a:gd name="connsiteY587" fmla="*/ 2641588 h 6483416"/>
              <a:gd name="connsiteX588" fmla="*/ 10491129 w 11968488"/>
              <a:gd name="connsiteY588" fmla="*/ 2649610 h 6483416"/>
              <a:gd name="connsiteX589" fmla="*/ 10481930 w 11968488"/>
              <a:gd name="connsiteY589" fmla="*/ 2647430 h 6483416"/>
              <a:gd name="connsiteX590" fmla="*/ 10479650 w 11968488"/>
              <a:gd name="connsiteY590" fmla="*/ 2653238 h 6483416"/>
              <a:gd name="connsiteX591" fmla="*/ 10491129 w 11968488"/>
              <a:gd name="connsiteY591" fmla="*/ 2649610 h 6483416"/>
              <a:gd name="connsiteX592" fmla="*/ 10493485 w 11968488"/>
              <a:gd name="connsiteY592" fmla="*/ 2650166 h 6483416"/>
              <a:gd name="connsiteX593" fmla="*/ 10485832 w 11968488"/>
              <a:gd name="connsiteY593" fmla="*/ 2658936 h 6483416"/>
              <a:gd name="connsiteX594" fmla="*/ 10483550 w 11968488"/>
              <a:gd name="connsiteY594" fmla="*/ 2664746 h 6483416"/>
              <a:gd name="connsiteX595" fmla="*/ 10554458 w 11968488"/>
              <a:gd name="connsiteY595" fmla="*/ 2655772 h 6483416"/>
              <a:gd name="connsiteX596" fmla="*/ 10556885 w 11968488"/>
              <a:gd name="connsiteY596" fmla="*/ 2654932 h 6483416"/>
              <a:gd name="connsiteX597" fmla="*/ 10563053 w 11968488"/>
              <a:gd name="connsiteY597" fmla="*/ 2654308 h 6483416"/>
              <a:gd name="connsiteX598" fmla="*/ 10595361 w 11968488"/>
              <a:gd name="connsiteY598" fmla="*/ 2646261 h 6483416"/>
              <a:gd name="connsiteX599" fmla="*/ 10648574 w 11968488"/>
              <a:gd name="connsiteY599" fmla="*/ 2617744 h 6483416"/>
              <a:gd name="connsiteX600" fmla="*/ 10648731 w 11968488"/>
              <a:gd name="connsiteY600" fmla="*/ 2617743 h 6483416"/>
              <a:gd name="connsiteX601" fmla="*/ 10654103 w 11968488"/>
              <a:gd name="connsiteY601" fmla="*/ 2614781 h 6483416"/>
              <a:gd name="connsiteX602" fmla="*/ 10648574 w 11968488"/>
              <a:gd name="connsiteY602" fmla="*/ 2617744 h 6483416"/>
              <a:gd name="connsiteX603" fmla="*/ 10640270 w 11968488"/>
              <a:gd name="connsiteY603" fmla="*/ 2617853 h 6483416"/>
              <a:gd name="connsiteX604" fmla="*/ 10653294 w 11968488"/>
              <a:gd name="connsiteY604" fmla="*/ 2606127 h 6483416"/>
              <a:gd name="connsiteX605" fmla="*/ 10658666 w 11968488"/>
              <a:gd name="connsiteY605" fmla="*/ 2603166 h 6483416"/>
              <a:gd name="connsiteX606" fmla="*/ 10658831 w 11968488"/>
              <a:gd name="connsiteY606" fmla="*/ 2597382 h 6483416"/>
              <a:gd name="connsiteX607" fmla="*/ 126843 w 11968488"/>
              <a:gd name="connsiteY607" fmla="*/ 2541119 h 6483416"/>
              <a:gd name="connsiteX608" fmla="*/ 127134 w 11968488"/>
              <a:gd name="connsiteY608" fmla="*/ 2541722 h 6483416"/>
              <a:gd name="connsiteX609" fmla="*/ 127834 w 11968488"/>
              <a:gd name="connsiteY609" fmla="*/ 2541550 h 6483416"/>
              <a:gd name="connsiteX610" fmla="*/ 409179 w 11968488"/>
              <a:gd name="connsiteY610" fmla="*/ 2519551 h 6483416"/>
              <a:gd name="connsiteX611" fmla="*/ 402431 w 11968488"/>
              <a:gd name="connsiteY611" fmla="*/ 2520341 h 6483416"/>
              <a:gd name="connsiteX612" fmla="*/ 411970 w 11968488"/>
              <a:gd name="connsiteY612" fmla="*/ 2519868 h 6483416"/>
              <a:gd name="connsiteX613" fmla="*/ 454576 w 11968488"/>
              <a:gd name="connsiteY613" fmla="*/ 2516325 h 6483416"/>
              <a:gd name="connsiteX614" fmla="*/ 450608 w 11968488"/>
              <a:gd name="connsiteY614" fmla="*/ 2517959 h 6483416"/>
              <a:gd name="connsiteX615" fmla="*/ 470585 w 11968488"/>
              <a:gd name="connsiteY615" fmla="*/ 2516973 h 6483416"/>
              <a:gd name="connsiteX616" fmla="*/ 473227 w 11968488"/>
              <a:gd name="connsiteY616" fmla="*/ 2516621 h 6483416"/>
              <a:gd name="connsiteX617" fmla="*/ 174723 w 11968488"/>
              <a:gd name="connsiteY617" fmla="*/ 2490333 h 6483416"/>
              <a:gd name="connsiteX618" fmla="*/ 181638 w 11968488"/>
              <a:gd name="connsiteY618" fmla="*/ 2493494 h 6483416"/>
              <a:gd name="connsiteX619" fmla="*/ 175095 w 11968488"/>
              <a:gd name="connsiteY619" fmla="*/ 2490454 h 6483416"/>
              <a:gd name="connsiteX620" fmla="*/ 554277 w 11968488"/>
              <a:gd name="connsiteY620" fmla="*/ 2471568 h 6483416"/>
              <a:gd name="connsiteX621" fmla="*/ 498782 w 11968488"/>
              <a:gd name="connsiteY621" fmla="*/ 2482373 h 6483416"/>
              <a:gd name="connsiteX622" fmla="*/ 440925 w 11968488"/>
              <a:gd name="connsiteY622" fmla="*/ 2489240 h 6483416"/>
              <a:gd name="connsiteX623" fmla="*/ 387180 w 11968488"/>
              <a:gd name="connsiteY623" fmla="*/ 2500422 h 6483416"/>
              <a:gd name="connsiteX624" fmla="*/ 387066 w 11968488"/>
              <a:gd name="connsiteY624" fmla="*/ 2500381 h 6483416"/>
              <a:gd name="connsiteX625" fmla="*/ 382921 w 11968488"/>
              <a:gd name="connsiteY625" fmla="*/ 2501307 h 6483416"/>
              <a:gd name="connsiteX626" fmla="*/ 387180 w 11968488"/>
              <a:gd name="connsiteY626" fmla="*/ 2500422 h 6483416"/>
              <a:gd name="connsiteX627" fmla="*/ 393186 w 11968488"/>
              <a:gd name="connsiteY627" fmla="*/ 2502462 h 6483416"/>
              <a:gd name="connsiteX628" fmla="*/ 382726 w 11968488"/>
              <a:gd name="connsiteY628" fmla="*/ 2508234 h 6483416"/>
              <a:gd name="connsiteX629" fmla="*/ 378581 w 11968488"/>
              <a:gd name="connsiteY629" fmla="*/ 2509159 h 6483416"/>
              <a:gd name="connsiteX630" fmla="*/ 380555 w 11968488"/>
              <a:gd name="connsiteY630" fmla="*/ 2512161 h 6483416"/>
              <a:gd name="connsiteX631" fmla="*/ 487931 w 11968488"/>
              <a:gd name="connsiteY631" fmla="*/ 2502004 h 6483416"/>
              <a:gd name="connsiteX632" fmla="*/ 490253 w 11968488"/>
              <a:gd name="connsiteY632" fmla="*/ 2510951 h 6483416"/>
              <a:gd name="connsiteX633" fmla="*/ 485508 w 11968488"/>
              <a:gd name="connsiteY633" fmla="*/ 2514988 h 6483416"/>
              <a:gd name="connsiteX634" fmla="*/ 519263 w 11968488"/>
              <a:gd name="connsiteY634" fmla="*/ 2510496 h 6483416"/>
              <a:gd name="connsiteX635" fmla="*/ 542326 w 11968488"/>
              <a:gd name="connsiteY635" fmla="*/ 2491642 h 6483416"/>
              <a:gd name="connsiteX636" fmla="*/ 9920486 w 11968488"/>
              <a:gd name="connsiteY636" fmla="*/ 2468123 h 6483416"/>
              <a:gd name="connsiteX637" fmla="*/ 9917228 w 11968488"/>
              <a:gd name="connsiteY637" fmla="*/ 2471055 h 6483416"/>
              <a:gd name="connsiteX638" fmla="*/ 9886453 w 11968488"/>
              <a:gd name="connsiteY638" fmla="*/ 2484637 h 6483416"/>
              <a:gd name="connsiteX639" fmla="*/ 9913909 w 11968488"/>
              <a:gd name="connsiteY639" fmla="*/ 2477802 h 6483416"/>
              <a:gd name="connsiteX640" fmla="*/ 9914950 w 11968488"/>
              <a:gd name="connsiteY640" fmla="*/ 2476865 h 6483416"/>
              <a:gd name="connsiteX641" fmla="*/ 9920320 w 11968488"/>
              <a:gd name="connsiteY641" fmla="*/ 2473903 h 6483416"/>
              <a:gd name="connsiteX642" fmla="*/ 9920486 w 11968488"/>
              <a:gd name="connsiteY642" fmla="*/ 2468123 h 6483416"/>
              <a:gd name="connsiteX643" fmla="*/ 10115483 w 11968488"/>
              <a:gd name="connsiteY643" fmla="*/ 2416444 h 6483416"/>
              <a:gd name="connsiteX644" fmla="*/ 10113202 w 11968488"/>
              <a:gd name="connsiteY644" fmla="*/ 2422252 h 6483416"/>
              <a:gd name="connsiteX645" fmla="*/ 10120074 w 11968488"/>
              <a:gd name="connsiteY645" fmla="*/ 2420081 h 6483416"/>
              <a:gd name="connsiteX646" fmla="*/ 10121098 w 11968488"/>
              <a:gd name="connsiteY646" fmla="*/ 2417774 h 6483416"/>
              <a:gd name="connsiteX647" fmla="*/ 611062 w 11968488"/>
              <a:gd name="connsiteY647" fmla="*/ 2410995 h 6483416"/>
              <a:gd name="connsiteX648" fmla="*/ 605772 w 11968488"/>
              <a:gd name="connsiteY648" fmla="*/ 2421949 h 6483416"/>
              <a:gd name="connsiteX649" fmla="*/ 605832 w 11968488"/>
              <a:gd name="connsiteY649" fmla="*/ 2422283 h 6483416"/>
              <a:gd name="connsiteX650" fmla="*/ 615721 w 11968488"/>
              <a:gd name="connsiteY650" fmla="*/ 2422186 h 6483416"/>
              <a:gd name="connsiteX651" fmla="*/ 607659 w 11968488"/>
              <a:gd name="connsiteY651" fmla="*/ 2406166 h 6483416"/>
              <a:gd name="connsiteX652" fmla="*/ 609544 w 11968488"/>
              <a:gd name="connsiteY652" fmla="*/ 2407348 h 6483416"/>
              <a:gd name="connsiteX653" fmla="*/ 609077 w 11968488"/>
              <a:gd name="connsiteY653" fmla="*/ 2406229 h 6483416"/>
              <a:gd name="connsiteX654" fmla="*/ 590553 w 11968488"/>
              <a:gd name="connsiteY654" fmla="*/ 2405407 h 6483416"/>
              <a:gd name="connsiteX655" fmla="*/ 577404 w 11968488"/>
              <a:gd name="connsiteY655" fmla="*/ 2406098 h 6483416"/>
              <a:gd name="connsiteX656" fmla="*/ 523819 w 11968488"/>
              <a:gd name="connsiteY656" fmla="*/ 2413737 h 6483416"/>
              <a:gd name="connsiteX657" fmla="*/ 523707 w 11968488"/>
              <a:gd name="connsiteY657" fmla="*/ 2413692 h 6483416"/>
              <a:gd name="connsiteX658" fmla="*/ 519573 w 11968488"/>
              <a:gd name="connsiteY658" fmla="*/ 2414341 h 6483416"/>
              <a:gd name="connsiteX659" fmla="*/ 523819 w 11968488"/>
              <a:gd name="connsiteY659" fmla="*/ 2413737 h 6483416"/>
              <a:gd name="connsiteX660" fmla="*/ 529730 w 11968488"/>
              <a:gd name="connsiteY660" fmla="*/ 2416192 h 6483416"/>
              <a:gd name="connsiteX661" fmla="*/ 519215 w 11968488"/>
              <a:gd name="connsiteY661" fmla="*/ 2421301 h 6483416"/>
              <a:gd name="connsiteX662" fmla="*/ 515081 w 11968488"/>
              <a:gd name="connsiteY662" fmla="*/ 2421954 h 6483416"/>
              <a:gd name="connsiteX663" fmla="*/ 516970 w 11968488"/>
              <a:gd name="connsiteY663" fmla="*/ 2425107 h 6483416"/>
              <a:gd name="connsiteX664" fmla="*/ 553194 w 11968488"/>
              <a:gd name="connsiteY664" fmla="*/ 2423376 h 6483416"/>
              <a:gd name="connsiteX665" fmla="*/ 556203 w 11968488"/>
              <a:gd name="connsiteY665" fmla="*/ 2417935 h 6483416"/>
              <a:gd name="connsiteX666" fmla="*/ 580824 w 11968488"/>
              <a:gd name="connsiteY666" fmla="*/ 2412018 h 6483416"/>
              <a:gd name="connsiteX667" fmla="*/ 598537 w 11968488"/>
              <a:gd name="connsiteY667" fmla="*/ 2405762 h 6483416"/>
              <a:gd name="connsiteX668" fmla="*/ 367057 w 11968488"/>
              <a:gd name="connsiteY668" fmla="*/ 2404456 h 6483416"/>
              <a:gd name="connsiteX669" fmla="*/ 370301 w 11968488"/>
              <a:gd name="connsiteY669" fmla="*/ 2406778 h 6483416"/>
              <a:gd name="connsiteX670" fmla="*/ 371414 w 11968488"/>
              <a:gd name="connsiteY670" fmla="*/ 2404892 h 6483416"/>
              <a:gd name="connsiteX671" fmla="*/ 9793590 w 11968488"/>
              <a:gd name="connsiteY671" fmla="*/ 2399668 h 6483416"/>
              <a:gd name="connsiteX672" fmla="*/ 9792704 w 11968488"/>
              <a:gd name="connsiteY672" fmla="*/ 2400649 h 6483416"/>
              <a:gd name="connsiteX673" fmla="*/ 9795546 w 11968488"/>
              <a:gd name="connsiteY673" fmla="*/ 2401609 h 6483416"/>
              <a:gd name="connsiteX674" fmla="*/ 9796048 w 11968488"/>
              <a:gd name="connsiteY674" fmla="*/ 2402105 h 6483416"/>
              <a:gd name="connsiteX675" fmla="*/ 9793748 w 11968488"/>
              <a:gd name="connsiteY675" fmla="*/ 2402931 h 6483416"/>
              <a:gd name="connsiteX676" fmla="*/ 9792860 w 11968488"/>
              <a:gd name="connsiteY676" fmla="*/ 2403916 h 6483416"/>
              <a:gd name="connsiteX677" fmla="*/ 9798829 w 11968488"/>
              <a:gd name="connsiteY677" fmla="*/ 2406741 h 6483416"/>
              <a:gd name="connsiteX678" fmla="*/ 9806901 w 11968488"/>
              <a:gd name="connsiteY678" fmla="*/ 2405435 h 6483416"/>
              <a:gd name="connsiteX679" fmla="*/ 9795546 w 11968488"/>
              <a:gd name="connsiteY679" fmla="*/ 2401609 h 6483416"/>
              <a:gd name="connsiteX680" fmla="*/ 9990162 w 11968488"/>
              <a:gd name="connsiteY680" fmla="*/ 2394253 h 6483416"/>
              <a:gd name="connsiteX681" fmla="*/ 9939611 w 11968488"/>
              <a:gd name="connsiteY681" fmla="*/ 2423144 h 6483416"/>
              <a:gd name="connsiteX682" fmla="*/ 9935504 w 11968488"/>
              <a:gd name="connsiteY682" fmla="*/ 2426233 h 6483416"/>
              <a:gd name="connsiteX683" fmla="*/ 9939275 w 11968488"/>
              <a:gd name="connsiteY683" fmla="*/ 2439525 h 6483416"/>
              <a:gd name="connsiteX684" fmla="*/ 9922324 w 11968488"/>
              <a:gd name="connsiteY684" fmla="*/ 2439887 h 6483416"/>
              <a:gd name="connsiteX685" fmla="*/ 9911896 w 11968488"/>
              <a:gd name="connsiteY685" fmla="*/ 2443964 h 6483416"/>
              <a:gd name="connsiteX686" fmla="*/ 9909698 w 11968488"/>
              <a:gd name="connsiteY686" fmla="*/ 2445618 h 6483416"/>
              <a:gd name="connsiteX687" fmla="*/ 9886978 w 11968488"/>
              <a:gd name="connsiteY687" fmla="*/ 2461575 h 6483416"/>
              <a:gd name="connsiteX688" fmla="*/ 9890558 w 11968488"/>
              <a:gd name="connsiteY688" fmla="*/ 2462795 h 6483416"/>
              <a:gd name="connsiteX689" fmla="*/ 9894140 w 11968488"/>
              <a:gd name="connsiteY689" fmla="*/ 2464010 h 6483416"/>
              <a:gd name="connsiteX690" fmla="*/ 9889172 w 11968488"/>
              <a:gd name="connsiteY690" fmla="*/ 2469151 h 6483416"/>
              <a:gd name="connsiteX691" fmla="*/ 9887328 w 11968488"/>
              <a:gd name="connsiteY691" fmla="*/ 2470318 h 6483416"/>
              <a:gd name="connsiteX692" fmla="*/ 9881143 w 11968488"/>
              <a:gd name="connsiteY692" fmla="*/ 2473062 h 6483416"/>
              <a:gd name="connsiteX693" fmla="*/ 9880622 w 11968488"/>
              <a:gd name="connsiteY693" fmla="*/ 2473070 h 6483416"/>
              <a:gd name="connsiteX694" fmla="*/ 9880910 w 11968488"/>
              <a:gd name="connsiteY694" fmla="*/ 2473165 h 6483416"/>
              <a:gd name="connsiteX695" fmla="*/ 9881143 w 11968488"/>
              <a:gd name="connsiteY695" fmla="*/ 2473062 h 6483416"/>
              <a:gd name="connsiteX696" fmla="*/ 9883034 w 11968488"/>
              <a:gd name="connsiteY696" fmla="*/ 2473037 h 6483416"/>
              <a:gd name="connsiteX697" fmla="*/ 9887328 w 11968488"/>
              <a:gd name="connsiteY697" fmla="*/ 2470318 h 6483416"/>
              <a:gd name="connsiteX698" fmla="*/ 9966013 w 11968488"/>
              <a:gd name="connsiteY698" fmla="*/ 2435414 h 6483416"/>
              <a:gd name="connsiteX699" fmla="*/ 9968999 w 11968488"/>
              <a:gd name="connsiteY699" fmla="*/ 2422903 h 6483416"/>
              <a:gd name="connsiteX700" fmla="*/ 9990162 w 11968488"/>
              <a:gd name="connsiteY700" fmla="*/ 2394253 h 6483416"/>
              <a:gd name="connsiteX701" fmla="*/ 9659279 w 11968488"/>
              <a:gd name="connsiteY701" fmla="*/ 2382217 h 6483416"/>
              <a:gd name="connsiteX702" fmla="*/ 9653831 w 11968488"/>
              <a:gd name="connsiteY702" fmla="*/ 2387368 h 6483416"/>
              <a:gd name="connsiteX703" fmla="*/ 9653305 w 11968488"/>
              <a:gd name="connsiteY703" fmla="*/ 2388573 h 6483416"/>
              <a:gd name="connsiteX704" fmla="*/ 9682526 w 11968488"/>
              <a:gd name="connsiteY704" fmla="*/ 2396178 h 6483416"/>
              <a:gd name="connsiteX705" fmla="*/ 9705542 w 11968488"/>
              <a:gd name="connsiteY705" fmla="*/ 2389305 h 6483416"/>
              <a:gd name="connsiteX706" fmla="*/ 9700524 w 11968488"/>
              <a:gd name="connsiteY706" fmla="*/ 2389284 h 6483416"/>
              <a:gd name="connsiteX707" fmla="*/ 9678850 w 11968488"/>
              <a:gd name="connsiteY707" fmla="*/ 2385784 h 6483416"/>
              <a:gd name="connsiteX708" fmla="*/ 9685536 w 11968488"/>
              <a:gd name="connsiteY708" fmla="*/ 2388694 h 6483416"/>
              <a:gd name="connsiteX709" fmla="*/ 9682872 w 11968488"/>
              <a:gd name="connsiteY709" fmla="*/ 2391643 h 6483416"/>
              <a:gd name="connsiteX710" fmla="*/ 9666473 w 11968488"/>
              <a:gd name="connsiteY710" fmla="*/ 2390895 h 6483416"/>
              <a:gd name="connsiteX711" fmla="*/ 9664018 w 11968488"/>
              <a:gd name="connsiteY711" fmla="*/ 2388458 h 6483416"/>
              <a:gd name="connsiteX712" fmla="*/ 9666525 w 11968488"/>
              <a:gd name="connsiteY712" fmla="*/ 2382246 h 6483416"/>
              <a:gd name="connsiteX713" fmla="*/ 10156030 w 11968488"/>
              <a:gd name="connsiteY713" fmla="*/ 2350405 h 6483416"/>
              <a:gd name="connsiteX714" fmla="*/ 10135978 w 11968488"/>
              <a:gd name="connsiteY714" fmla="*/ 2358512 h 6483416"/>
              <a:gd name="connsiteX715" fmla="*/ 10095176 w 11968488"/>
              <a:gd name="connsiteY715" fmla="*/ 2389017 h 6483416"/>
              <a:gd name="connsiteX716" fmla="*/ 10083084 w 11968488"/>
              <a:gd name="connsiteY716" fmla="*/ 2393865 h 6483416"/>
              <a:gd name="connsiteX717" fmla="*/ 10102309 w 11968488"/>
              <a:gd name="connsiteY717" fmla="*/ 2396387 h 6483416"/>
              <a:gd name="connsiteX718" fmla="*/ 10137059 w 11968488"/>
              <a:gd name="connsiteY718" fmla="*/ 2386601 h 6483416"/>
              <a:gd name="connsiteX719" fmla="*/ 10138965 w 11968488"/>
              <a:gd name="connsiteY719" fmla="*/ 2383188 h 6483416"/>
              <a:gd name="connsiteX720" fmla="*/ 10151231 w 11968488"/>
              <a:gd name="connsiteY720" fmla="*/ 2361230 h 6483416"/>
              <a:gd name="connsiteX721" fmla="*/ 10446298 w 11968488"/>
              <a:gd name="connsiteY721" fmla="*/ 2267182 h 6483416"/>
              <a:gd name="connsiteX722" fmla="*/ 10440976 w 11968488"/>
              <a:gd name="connsiteY722" fmla="*/ 2267687 h 6483416"/>
              <a:gd name="connsiteX723" fmla="*/ 10434619 w 11968488"/>
              <a:gd name="connsiteY723" fmla="*/ 2279180 h 6483416"/>
              <a:gd name="connsiteX724" fmla="*/ 10324052 w 11968488"/>
              <a:gd name="connsiteY724" fmla="*/ 2309841 h 6483416"/>
              <a:gd name="connsiteX725" fmla="*/ 10262531 w 11968488"/>
              <a:gd name="connsiteY725" fmla="*/ 2327321 h 6483416"/>
              <a:gd name="connsiteX726" fmla="*/ 10221302 w 11968488"/>
              <a:gd name="connsiteY726" fmla="*/ 2341977 h 6483416"/>
              <a:gd name="connsiteX727" fmla="*/ 10230462 w 11968488"/>
              <a:gd name="connsiteY727" fmla="*/ 2346010 h 6483416"/>
              <a:gd name="connsiteX728" fmla="*/ 10290422 w 11968488"/>
              <a:gd name="connsiteY728" fmla="*/ 2331042 h 6483416"/>
              <a:gd name="connsiteX729" fmla="*/ 10290756 w 11968488"/>
              <a:gd name="connsiteY729" fmla="*/ 2352464 h 6483416"/>
              <a:gd name="connsiteX730" fmla="*/ 10277843 w 11968488"/>
              <a:gd name="connsiteY730" fmla="*/ 2379031 h 6483416"/>
              <a:gd name="connsiteX731" fmla="*/ 10323913 w 11968488"/>
              <a:gd name="connsiteY731" fmla="*/ 2363171 h 6483416"/>
              <a:gd name="connsiteX732" fmla="*/ 10419631 w 11968488"/>
              <a:gd name="connsiteY732" fmla="*/ 2299021 h 6483416"/>
              <a:gd name="connsiteX733" fmla="*/ 996239 w 11968488"/>
              <a:gd name="connsiteY733" fmla="*/ 1750435 h 6483416"/>
              <a:gd name="connsiteX734" fmla="*/ 981395 w 11968488"/>
              <a:gd name="connsiteY734" fmla="*/ 1759784 h 6483416"/>
              <a:gd name="connsiteX735" fmla="*/ 996919 w 11968488"/>
              <a:gd name="connsiteY735" fmla="*/ 1756660 h 6483416"/>
              <a:gd name="connsiteX736" fmla="*/ 1023707 w 11968488"/>
              <a:gd name="connsiteY736" fmla="*/ 1756467 h 6483416"/>
              <a:gd name="connsiteX737" fmla="*/ 1015627 w 11968488"/>
              <a:gd name="connsiteY737" fmla="*/ 1753081 h 6483416"/>
              <a:gd name="connsiteX738" fmla="*/ 996239 w 11968488"/>
              <a:gd name="connsiteY738" fmla="*/ 1750435 h 6483416"/>
              <a:gd name="connsiteX739" fmla="*/ 10794228 w 11968488"/>
              <a:gd name="connsiteY739" fmla="*/ 1562019 h 6483416"/>
              <a:gd name="connsiteX740" fmla="*/ 10753559 w 11968488"/>
              <a:gd name="connsiteY740" fmla="*/ 1571546 h 6483416"/>
              <a:gd name="connsiteX741" fmla="*/ 10752200 w 11968488"/>
              <a:gd name="connsiteY741" fmla="*/ 1574693 h 6483416"/>
              <a:gd name="connsiteX742" fmla="*/ 10753216 w 11968488"/>
              <a:gd name="connsiteY742" fmla="*/ 1579168 h 6483416"/>
              <a:gd name="connsiteX743" fmla="*/ 10784107 w 11968488"/>
              <a:gd name="connsiteY743" fmla="*/ 1565345 h 6483416"/>
              <a:gd name="connsiteX744" fmla="*/ 10826149 w 11968488"/>
              <a:gd name="connsiteY744" fmla="*/ 1554102 h 6483416"/>
              <a:gd name="connsiteX745" fmla="*/ 10820780 w 11968488"/>
              <a:gd name="connsiteY745" fmla="*/ 1555445 h 6483416"/>
              <a:gd name="connsiteX746" fmla="*/ 10821704 w 11968488"/>
              <a:gd name="connsiteY746" fmla="*/ 1556644 h 6483416"/>
              <a:gd name="connsiteX747" fmla="*/ 10825724 w 11968488"/>
              <a:gd name="connsiteY747" fmla="*/ 903060 h 6483416"/>
              <a:gd name="connsiteX748" fmla="*/ 10779908 w 11968488"/>
              <a:gd name="connsiteY748" fmla="*/ 920370 h 6483416"/>
              <a:gd name="connsiteX749" fmla="*/ 10713480 w 11968488"/>
              <a:gd name="connsiteY749" fmla="*/ 939342 h 6483416"/>
              <a:gd name="connsiteX750" fmla="*/ 10701621 w 11968488"/>
              <a:gd name="connsiteY750" fmla="*/ 945705 h 6483416"/>
              <a:gd name="connsiteX751" fmla="*/ 10673283 w 11968488"/>
              <a:gd name="connsiteY751" fmla="*/ 969447 h 6483416"/>
              <a:gd name="connsiteX752" fmla="*/ 10657186 w 11968488"/>
              <a:gd name="connsiteY752" fmla="*/ 978090 h 6483416"/>
              <a:gd name="connsiteX753" fmla="*/ 10633449 w 11968488"/>
              <a:gd name="connsiteY753" fmla="*/ 1009695 h 6483416"/>
              <a:gd name="connsiteX754" fmla="*/ 10646881 w 11968488"/>
              <a:gd name="connsiteY754" fmla="*/ 1016711 h 6483416"/>
              <a:gd name="connsiteX755" fmla="*/ 10732409 w 11968488"/>
              <a:gd name="connsiteY755" fmla="*/ 1008803 h 6483416"/>
              <a:gd name="connsiteX756" fmla="*/ 10732912 w 11968488"/>
              <a:gd name="connsiteY756" fmla="*/ 1041230 h 6483416"/>
              <a:gd name="connsiteX757" fmla="*/ 10765899 w 11968488"/>
              <a:gd name="connsiteY757" fmla="*/ 1040931 h 6483416"/>
              <a:gd name="connsiteX758" fmla="*/ 10753159 w 11968488"/>
              <a:gd name="connsiteY758" fmla="*/ 1078498 h 6483416"/>
              <a:gd name="connsiteX759" fmla="*/ 10782371 w 11968488"/>
              <a:gd name="connsiteY759" fmla="*/ 1095507 h 6483416"/>
              <a:gd name="connsiteX760" fmla="*/ 10793264 w 11968488"/>
              <a:gd name="connsiteY760" fmla="*/ 1104041 h 6483416"/>
              <a:gd name="connsiteX761" fmla="*/ 10824807 w 11968488"/>
              <a:gd name="connsiteY761" fmla="*/ 1099107 h 6483416"/>
              <a:gd name="connsiteX762" fmla="*/ 10848357 w 11968488"/>
              <a:gd name="connsiteY762" fmla="*/ 1104983 h 6483416"/>
              <a:gd name="connsiteX763" fmla="*/ 10962220 w 11968488"/>
              <a:gd name="connsiteY763" fmla="*/ 1083610 h 6483416"/>
              <a:gd name="connsiteX764" fmla="*/ 10965117 w 11968488"/>
              <a:gd name="connsiteY764" fmla="*/ 1078549 h 6483416"/>
              <a:gd name="connsiteX765" fmla="*/ 10967643 w 11968488"/>
              <a:gd name="connsiteY765" fmla="*/ 1082591 h 6483416"/>
              <a:gd name="connsiteX766" fmla="*/ 10978488 w 11968488"/>
              <a:gd name="connsiteY766" fmla="*/ 1080556 h 6483416"/>
              <a:gd name="connsiteX767" fmla="*/ 10975590 w 11968488"/>
              <a:gd name="connsiteY767" fmla="*/ 1085612 h 6483416"/>
              <a:gd name="connsiteX768" fmla="*/ 10974169 w 11968488"/>
              <a:gd name="connsiteY768" fmla="*/ 1087567 h 6483416"/>
              <a:gd name="connsiteX769" fmla="*/ 10970169 w 11968488"/>
              <a:gd name="connsiteY769" fmla="*/ 1086632 h 6483416"/>
              <a:gd name="connsiteX770" fmla="*/ 10972740 w 11968488"/>
              <a:gd name="connsiteY770" fmla="*/ 1089534 h 6483416"/>
              <a:gd name="connsiteX771" fmla="*/ 10974169 w 11968488"/>
              <a:gd name="connsiteY771" fmla="*/ 1087567 h 6483416"/>
              <a:gd name="connsiteX772" fmla="*/ 10979703 w 11968488"/>
              <a:gd name="connsiteY772" fmla="*/ 1088862 h 6483416"/>
              <a:gd name="connsiteX773" fmla="*/ 11004854 w 11968488"/>
              <a:gd name="connsiteY773" fmla="*/ 1093662 h 6483416"/>
              <a:gd name="connsiteX774" fmla="*/ 10895300 w 11968488"/>
              <a:gd name="connsiteY774" fmla="*/ 1141318 h 6483416"/>
              <a:gd name="connsiteX775" fmla="*/ 10906886 w 11968488"/>
              <a:gd name="connsiteY775" fmla="*/ 1121083 h 6483416"/>
              <a:gd name="connsiteX776" fmla="*/ 10894665 w 11968488"/>
              <a:gd name="connsiteY776" fmla="*/ 1122090 h 6483416"/>
              <a:gd name="connsiteX777" fmla="*/ 10892480 w 11968488"/>
              <a:gd name="connsiteY777" fmla="*/ 1123087 h 6483416"/>
              <a:gd name="connsiteX778" fmla="*/ 10839874 w 11968488"/>
              <a:gd name="connsiteY778" fmla="*/ 1147020 h 6483416"/>
              <a:gd name="connsiteX779" fmla="*/ 10827458 w 11968488"/>
              <a:gd name="connsiteY779" fmla="*/ 1205432 h 6483416"/>
              <a:gd name="connsiteX780" fmla="*/ 10862468 w 11968488"/>
              <a:gd name="connsiteY780" fmla="*/ 1236437 h 6483416"/>
              <a:gd name="connsiteX781" fmla="*/ 10863081 w 11968488"/>
              <a:gd name="connsiteY781" fmla="*/ 1239666 h 6483416"/>
              <a:gd name="connsiteX782" fmla="*/ 10908307 w 11968488"/>
              <a:gd name="connsiteY782" fmla="*/ 1243454 h 6483416"/>
              <a:gd name="connsiteX783" fmla="*/ 10914318 w 11968488"/>
              <a:gd name="connsiteY783" fmla="*/ 1242523 h 6483416"/>
              <a:gd name="connsiteX784" fmla="*/ 10914301 w 11968488"/>
              <a:gd name="connsiteY784" fmla="*/ 1241310 h 6483416"/>
              <a:gd name="connsiteX785" fmla="*/ 10920738 w 11968488"/>
              <a:gd name="connsiteY785" fmla="*/ 1206497 h 6483416"/>
              <a:gd name="connsiteX786" fmla="*/ 10933650 w 11968488"/>
              <a:gd name="connsiteY786" fmla="*/ 1179929 h 6483416"/>
              <a:gd name="connsiteX787" fmla="*/ 11005258 w 11968488"/>
              <a:gd name="connsiteY787" fmla="*/ 1133733 h 6483416"/>
              <a:gd name="connsiteX788" fmla="*/ 11010213 w 11968488"/>
              <a:gd name="connsiteY788" fmla="*/ 1044129 h 6483416"/>
              <a:gd name="connsiteX789" fmla="*/ 10997428 w 11968488"/>
              <a:gd name="connsiteY789" fmla="*/ 1038053 h 6483416"/>
              <a:gd name="connsiteX790" fmla="*/ 10850420 w 11968488"/>
              <a:gd name="connsiteY790" fmla="*/ 968171 h 6483416"/>
              <a:gd name="connsiteX791" fmla="*/ 10830858 w 11968488"/>
              <a:gd name="connsiteY791" fmla="*/ 974906 h 6483416"/>
              <a:gd name="connsiteX792" fmla="*/ 10792163 w 11968488"/>
              <a:gd name="connsiteY792" fmla="*/ 847607 h 6483416"/>
              <a:gd name="connsiteX793" fmla="*/ 10788907 w 11968488"/>
              <a:gd name="connsiteY793" fmla="*/ 850539 h 6483416"/>
              <a:gd name="connsiteX794" fmla="*/ 10721434 w 11968488"/>
              <a:gd name="connsiteY794" fmla="*/ 880320 h 6483416"/>
              <a:gd name="connsiteX795" fmla="*/ 10712190 w 11968488"/>
              <a:gd name="connsiteY795" fmla="*/ 884057 h 6483416"/>
              <a:gd name="connsiteX796" fmla="*/ 10713957 w 11968488"/>
              <a:gd name="connsiteY796" fmla="*/ 887816 h 6483416"/>
              <a:gd name="connsiteX797" fmla="*/ 10722181 w 11968488"/>
              <a:gd name="connsiteY797" fmla="*/ 899976 h 6483416"/>
              <a:gd name="connsiteX798" fmla="*/ 10781909 w 11968488"/>
              <a:gd name="connsiteY798" fmla="*/ 867969 h 6483416"/>
              <a:gd name="connsiteX799" fmla="*/ 10782064 w 11968488"/>
              <a:gd name="connsiteY799" fmla="*/ 867967 h 6483416"/>
              <a:gd name="connsiteX800" fmla="*/ 10787436 w 11968488"/>
              <a:gd name="connsiteY800" fmla="*/ 865005 h 6483416"/>
              <a:gd name="connsiteX801" fmla="*/ 10781909 w 11968488"/>
              <a:gd name="connsiteY801" fmla="*/ 867969 h 6483416"/>
              <a:gd name="connsiteX802" fmla="*/ 10773600 w 11968488"/>
              <a:gd name="connsiteY802" fmla="*/ 868077 h 6483416"/>
              <a:gd name="connsiteX803" fmla="*/ 10786624 w 11968488"/>
              <a:gd name="connsiteY803" fmla="*/ 856349 h 6483416"/>
              <a:gd name="connsiteX804" fmla="*/ 10791999 w 11968488"/>
              <a:gd name="connsiteY804" fmla="*/ 853387 h 6483416"/>
              <a:gd name="connsiteX805" fmla="*/ 10792163 w 11968488"/>
              <a:gd name="connsiteY805" fmla="*/ 847607 h 6483416"/>
              <a:gd name="connsiteX806" fmla="*/ 10766815 w 11968488"/>
              <a:gd name="connsiteY806" fmla="*/ 685281 h 6483416"/>
              <a:gd name="connsiteX807" fmla="*/ 10656959 w 11968488"/>
              <a:gd name="connsiteY807" fmla="*/ 848502 h 6483416"/>
              <a:gd name="connsiteX808" fmla="*/ 10657472 w 11968488"/>
              <a:gd name="connsiteY808" fmla="*/ 881509 h 6483416"/>
              <a:gd name="connsiteX809" fmla="*/ 10694661 w 11968488"/>
              <a:gd name="connsiteY809" fmla="*/ 868705 h 6483416"/>
              <a:gd name="connsiteX810" fmla="*/ 10694999 w 11968488"/>
              <a:gd name="connsiteY810" fmla="*/ 868070 h 6483416"/>
              <a:gd name="connsiteX811" fmla="*/ 10749681 w 11968488"/>
              <a:gd name="connsiteY811" fmla="*/ 853943 h 6483416"/>
              <a:gd name="connsiteX812" fmla="*/ 10815405 w 11968488"/>
              <a:gd name="connsiteY812" fmla="*/ 824786 h 6483416"/>
              <a:gd name="connsiteX813" fmla="*/ 10812410 w 11968488"/>
              <a:gd name="connsiteY813" fmla="*/ 803205 h 6483416"/>
              <a:gd name="connsiteX814" fmla="*/ 10780051 w 11968488"/>
              <a:gd name="connsiteY814" fmla="*/ 685622 h 6483416"/>
              <a:gd name="connsiteX815" fmla="*/ 10766815 w 11968488"/>
              <a:gd name="connsiteY815" fmla="*/ 685281 h 6483416"/>
              <a:gd name="connsiteX816" fmla="*/ 9615264 w 11968488"/>
              <a:gd name="connsiteY816" fmla="*/ 589142 h 6483416"/>
              <a:gd name="connsiteX817" fmla="*/ 9601295 w 11968488"/>
              <a:gd name="connsiteY817" fmla="*/ 592877 h 6483416"/>
              <a:gd name="connsiteX818" fmla="*/ 9589089 w 11968488"/>
              <a:gd name="connsiteY818" fmla="*/ 608664 h 6483416"/>
              <a:gd name="connsiteX819" fmla="*/ 9573862 w 11968488"/>
              <a:gd name="connsiteY819" fmla="*/ 620200 h 6483416"/>
              <a:gd name="connsiteX820" fmla="*/ 9598427 w 11968488"/>
              <a:gd name="connsiteY820" fmla="*/ 613797 h 6483416"/>
              <a:gd name="connsiteX821" fmla="*/ 9608865 w 11968488"/>
              <a:gd name="connsiteY821" fmla="*/ 603696 h 6483416"/>
              <a:gd name="connsiteX822" fmla="*/ 9633838 w 11968488"/>
              <a:gd name="connsiteY822" fmla="*/ 592288 h 6483416"/>
              <a:gd name="connsiteX823" fmla="*/ 9623283 w 11968488"/>
              <a:gd name="connsiteY823" fmla="*/ 590590 h 6483416"/>
              <a:gd name="connsiteX824" fmla="*/ 9615264 w 11968488"/>
              <a:gd name="connsiteY824" fmla="*/ 589142 h 6483416"/>
              <a:gd name="connsiteX825" fmla="*/ 9696510 w 11968488"/>
              <a:gd name="connsiteY825" fmla="*/ 562424 h 6483416"/>
              <a:gd name="connsiteX826" fmla="*/ 9676127 w 11968488"/>
              <a:gd name="connsiteY826" fmla="*/ 568761 h 6483416"/>
              <a:gd name="connsiteX827" fmla="*/ 9649801 w 11968488"/>
              <a:gd name="connsiteY827" fmla="*/ 586077 h 6483416"/>
              <a:gd name="connsiteX828" fmla="*/ 9669935 w 11968488"/>
              <a:gd name="connsiteY828" fmla="*/ 579463 h 6483416"/>
              <a:gd name="connsiteX829" fmla="*/ 9690464 w 11968488"/>
              <a:gd name="connsiteY829" fmla="*/ 569551 h 6483416"/>
              <a:gd name="connsiteX830" fmla="*/ 9694576 w 11968488"/>
              <a:gd name="connsiteY830" fmla="*/ 567472 h 6483416"/>
              <a:gd name="connsiteX831" fmla="*/ 7468458 w 11968488"/>
              <a:gd name="connsiteY831" fmla="*/ 545796 h 6483416"/>
              <a:gd name="connsiteX832" fmla="*/ 7460935 w 11968488"/>
              <a:gd name="connsiteY832" fmla="*/ 565972 h 6483416"/>
              <a:gd name="connsiteX833" fmla="*/ 7445718 w 11968488"/>
              <a:gd name="connsiteY833" fmla="*/ 596963 h 6483416"/>
              <a:gd name="connsiteX834" fmla="*/ 7443757 w 11968488"/>
              <a:gd name="connsiteY834" fmla="*/ 598403 h 6483416"/>
              <a:gd name="connsiteX835" fmla="*/ 7445620 w 11968488"/>
              <a:gd name="connsiteY835" fmla="*/ 601246 h 6483416"/>
              <a:gd name="connsiteX836" fmla="*/ 7438583 w 11968488"/>
              <a:gd name="connsiteY836" fmla="*/ 602202 h 6483416"/>
              <a:gd name="connsiteX837" fmla="*/ 7427989 w 11968488"/>
              <a:gd name="connsiteY837" fmla="*/ 609980 h 6483416"/>
              <a:gd name="connsiteX838" fmla="*/ 7452157 w 11968488"/>
              <a:gd name="connsiteY838" fmla="*/ 607557 h 6483416"/>
              <a:gd name="connsiteX839" fmla="*/ 7455047 w 11968488"/>
              <a:gd name="connsiteY839" fmla="*/ 607450 h 6483416"/>
              <a:gd name="connsiteX840" fmla="*/ 7457053 w 11968488"/>
              <a:gd name="connsiteY840" fmla="*/ 601566 h 6483416"/>
              <a:gd name="connsiteX841" fmla="*/ 7473745 w 11968488"/>
              <a:gd name="connsiteY841" fmla="*/ 572109 h 6483416"/>
              <a:gd name="connsiteX842" fmla="*/ 9063497 w 11968488"/>
              <a:gd name="connsiteY842" fmla="*/ 528286 h 6483416"/>
              <a:gd name="connsiteX843" fmla="*/ 9034857 w 11968488"/>
              <a:gd name="connsiteY843" fmla="*/ 530637 h 6483416"/>
              <a:gd name="connsiteX844" fmla="*/ 9017558 w 11968488"/>
              <a:gd name="connsiteY844" fmla="*/ 530038 h 6483416"/>
              <a:gd name="connsiteX845" fmla="*/ 9020327 w 11968488"/>
              <a:gd name="connsiteY845" fmla="*/ 537670 h 6483416"/>
              <a:gd name="connsiteX846" fmla="*/ 7511234 w 11968488"/>
              <a:gd name="connsiteY846" fmla="*/ 521344 h 6483416"/>
              <a:gd name="connsiteX847" fmla="*/ 7506935 w 11968488"/>
              <a:gd name="connsiteY847" fmla="*/ 522612 h 6483416"/>
              <a:gd name="connsiteX848" fmla="*/ 7506988 w 11968488"/>
              <a:gd name="connsiteY848" fmla="*/ 526017 h 6483416"/>
              <a:gd name="connsiteX849" fmla="*/ 9110998 w 11968488"/>
              <a:gd name="connsiteY849" fmla="*/ 514256 h 6483416"/>
              <a:gd name="connsiteX850" fmla="*/ 9085540 w 11968488"/>
              <a:gd name="connsiteY850" fmla="*/ 523628 h 6483416"/>
              <a:gd name="connsiteX851" fmla="*/ 9137601 w 11968488"/>
              <a:gd name="connsiteY851" fmla="*/ 526602 h 6483416"/>
              <a:gd name="connsiteX852" fmla="*/ 9137159 w 11968488"/>
              <a:gd name="connsiteY852" fmla="*/ 520604 h 6483416"/>
              <a:gd name="connsiteX853" fmla="*/ 9138075 w 11968488"/>
              <a:gd name="connsiteY853" fmla="*/ 519114 h 6483416"/>
              <a:gd name="connsiteX854" fmla="*/ 9943276 w 11968488"/>
              <a:gd name="connsiteY854" fmla="*/ 485863 h 6483416"/>
              <a:gd name="connsiteX855" fmla="*/ 9863524 w 11968488"/>
              <a:gd name="connsiteY855" fmla="*/ 495997 h 6483416"/>
              <a:gd name="connsiteX856" fmla="*/ 9773165 w 11968488"/>
              <a:gd name="connsiteY856" fmla="*/ 521458 h 6483416"/>
              <a:gd name="connsiteX857" fmla="*/ 9773168 w 11968488"/>
              <a:gd name="connsiteY857" fmla="*/ 521566 h 6483416"/>
              <a:gd name="connsiteX858" fmla="*/ 9775328 w 11968488"/>
              <a:gd name="connsiteY858" fmla="*/ 528284 h 6483416"/>
              <a:gd name="connsiteX859" fmla="*/ 9773321 w 11968488"/>
              <a:gd name="connsiteY859" fmla="*/ 531408 h 6483416"/>
              <a:gd name="connsiteX860" fmla="*/ 9773400 w 11968488"/>
              <a:gd name="connsiteY860" fmla="*/ 536619 h 6483416"/>
              <a:gd name="connsiteX861" fmla="*/ 9803159 w 11968488"/>
              <a:gd name="connsiteY861" fmla="*/ 525118 h 6483416"/>
              <a:gd name="connsiteX862" fmla="*/ 9823292 w 11968488"/>
              <a:gd name="connsiteY862" fmla="*/ 526936 h 6483416"/>
              <a:gd name="connsiteX863" fmla="*/ 9867669 w 11968488"/>
              <a:gd name="connsiteY863" fmla="*/ 512719 h 6483416"/>
              <a:gd name="connsiteX864" fmla="*/ 9899496 w 11968488"/>
              <a:gd name="connsiteY864" fmla="*/ 506603 h 6483416"/>
              <a:gd name="connsiteX865" fmla="*/ 9901680 w 11968488"/>
              <a:gd name="connsiteY865" fmla="*/ 503888 h 6483416"/>
              <a:gd name="connsiteX866" fmla="*/ 9906644 w 11968488"/>
              <a:gd name="connsiteY866" fmla="*/ 503708 h 6483416"/>
              <a:gd name="connsiteX867" fmla="*/ 9908117 w 11968488"/>
              <a:gd name="connsiteY867" fmla="*/ 495112 h 6483416"/>
              <a:gd name="connsiteX868" fmla="*/ 9919286 w 11968488"/>
              <a:gd name="connsiteY868" fmla="*/ 493086 h 6483416"/>
              <a:gd name="connsiteX869" fmla="*/ 9940131 w 11968488"/>
              <a:gd name="connsiteY869" fmla="*/ 491628 h 6483416"/>
              <a:gd name="connsiteX870" fmla="*/ 9940209 w 11968488"/>
              <a:gd name="connsiteY870" fmla="*/ 491610 h 6483416"/>
              <a:gd name="connsiteX871" fmla="*/ 10187890 w 11968488"/>
              <a:gd name="connsiteY871" fmla="*/ 473404 h 6483416"/>
              <a:gd name="connsiteX872" fmla="*/ 10166327 w 11968488"/>
              <a:gd name="connsiteY872" fmla="*/ 475860 h 6483416"/>
              <a:gd name="connsiteX873" fmla="*/ 10126285 w 11968488"/>
              <a:gd name="connsiteY873" fmla="*/ 489388 h 6483416"/>
              <a:gd name="connsiteX874" fmla="*/ 10126434 w 11968488"/>
              <a:gd name="connsiteY874" fmla="*/ 521173 h 6483416"/>
              <a:gd name="connsiteX875" fmla="*/ 10101044 w 11968488"/>
              <a:gd name="connsiteY875" fmla="*/ 521505 h 6483416"/>
              <a:gd name="connsiteX876" fmla="*/ 10102515 w 11968488"/>
              <a:gd name="connsiteY876" fmla="*/ 507039 h 6483416"/>
              <a:gd name="connsiteX877" fmla="*/ 10030222 w 11968488"/>
              <a:gd name="connsiteY877" fmla="*/ 534351 h 6483416"/>
              <a:gd name="connsiteX878" fmla="*/ 10001736 w 11968488"/>
              <a:gd name="connsiteY878" fmla="*/ 542488 h 6483416"/>
              <a:gd name="connsiteX879" fmla="*/ 10006029 w 11968488"/>
              <a:gd name="connsiteY879" fmla="*/ 556623 h 6483416"/>
              <a:gd name="connsiteX880" fmla="*/ 9942571 w 11968488"/>
              <a:gd name="connsiteY880" fmla="*/ 567531 h 6483416"/>
              <a:gd name="connsiteX881" fmla="*/ 9923598 w 11968488"/>
              <a:gd name="connsiteY881" fmla="*/ 583428 h 6483416"/>
              <a:gd name="connsiteX882" fmla="*/ 9882922 w 11968488"/>
              <a:gd name="connsiteY882" fmla="*/ 605270 h 6483416"/>
              <a:gd name="connsiteX883" fmla="*/ 9869189 w 11968488"/>
              <a:gd name="connsiteY883" fmla="*/ 612091 h 6483416"/>
              <a:gd name="connsiteX884" fmla="*/ 9873249 w 11968488"/>
              <a:gd name="connsiteY884" fmla="*/ 618229 h 6483416"/>
              <a:gd name="connsiteX885" fmla="*/ 9887823 w 11968488"/>
              <a:gd name="connsiteY885" fmla="*/ 632491 h 6483416"/>
              <a:gd name="connsiteX886" fmla="*/ 9952941 w 11968488"/>
              <a:gd name="connsiteY886" fmla="*/ 576891 h 6483416"/>
              <a:gd name="connsiteX887" fmla="*/ 10103940 w 11968488"/>
              <a:gd name="connsiteY887" fmla="*/ 535961 h 6483416"/>
              <a:gd name="connsiteX888" fmla="*/ 10181862 w 11968488"/>
              <a:gd name="connsiteY888" fmla="*/ 487591 h 6483416"/>
              <a:gd name="connsiteX889" fmla="*/ 10042478 w 11968488"/>
              <a:gd name="connsiteY889" fmla="*/ 461589 h 6483416"/>
              <a:gd name="connsiteX890" fmla="*/ 10039221 w 11968488"/>
              <a:gd name="connsiteY890" fmla="*/ 464523 h 6483416"/>
              <a:gd name="connsiteX891" fmla="*/ 10004340 w 11968488"/>
              <a:gd name="connsiteY891" fmla="*/ 479915 h 6483416"/>
              <a:gd name="connsiteX892" fmla="*/ 9994692 w 11968488"/>
              <a:gd name="connsiteY892" fmla="*/ 485863 h 6483416"/>
              <a:gd name="connsiteX893" fmla="*/ 9986097 w 11968488"/>
              <a:gd name="connsiteY893" fmla="*/ 490993 h 6483416"/>
              <a:gd name="connsiteX894" fmla="*/ 9988209 w 11968488"/>
              <a:gd name="connsiteY894" fmla="*/ 497945 h 6483416"/>
              <a:gd name="connsiteX895" fmla="*/ 9972882 w 11968488"/>
              <a:gd name="connsiteY895" fmla="*/ 498882 h 6483416"/>
              <a:gd name="connsiteX896" fmla="*/ 9970373 w 11968488"/>
              <a:gd name="connsiteY896" fmla="*/ 500377 h 6483416"/>
              <a:gd name="connsiteX897" fmla="*/ 9966421 w 11968488"/>
              <a:gd name="connsiteY897" fmla="*/ 501036 h 6483416"/>
              <a:gd name="connsiteX898" fmla="*/ 9907259 w 11968488"/>
              <a:gd name="connsiteY898" fmla="*/ 526464 h 6483416"/>
              <a:gd name="connsiteX899" fmla="*/ 9846066 w 11968488"/>
              <a:gd name="connsiteY899" fmla="*/ 548178 h 6483416"/>
              <a:gd name="connsiteX900" fmla="*/ 9836800 w 11968488"/>
              <a:gd name="connsiteY900" fmla="*/ 546373 h 6483416"/>
              <a:gd name="connsiteX901" fmla="*/ 9834593 w 11968488"/>
              <a:gd name="connsiteY901" fmla="*/ 552248 h 6483416"/>
              <a:gd name="connsiteX902" fmla="*/ 9846066 w 11968488"/>
              <a:gd name="connsiteY902" fmla="*/ 548178 h 6483416"/>
              <a:gd name="connsiteX903" fmla="*/ 9848439 w 11968488"/>
              <a:gd name="connsiteY903" fmla="*/ 548639 h 6483416"/>
              <a:gd name="connsiteX904" fmla="*/ 9840880 w 11968488"/>
              <a:gd name="connsiteY904" fmla="*/ 557672 h 6483416"/>
              <a:gd name="connsiteX905" fmla="*/ 9838673 w 11968488"/>
              <a:gd name="connsiteY905" fmla="*/ 563547 h 6483416"/>
              <a:gd name="connsiteX906" fmla="*/ 9878304 w 11968488"/>
              <a:gd name="connsiteY906" fmla="*/ 556990 h 6483416"/>
              <a:gd name="connsiteX907" fmla="*/ 9886523 w 11968488"/>
              <a:gd name="connsiteY907" fmla="*/ 553213 h 6483416"/>
              <a:gd name="connsiteX908" fmla="*/ 9962439 w 11968488"/>
              <a:gd name="connsiteY908" fmla="*/ 519349 h 6483416"/>
              <a:gd name="connsiteX909" fmla="*/ 10032222 w 11968488"/>
              <a:gd name="connsiteY909" fmla="*/ 481950 h 6483416"/>
              <a:gd name="connsiteX910" fmla="*/ 10032380 w 11968488"/>
              <a:gd name="connsiteY910" fmla="*/ 481950 h 6483416"/>
              <a:gd name="connsiteX911" fmla="*/ 10037751 w 11968488"/>
              <a:gd name="connsiteY911" fmla="*/ 478990 h 6483416"/>
              <a:gd name="connsiteX912" fmla="*/ 10032222 w 11968488"/>
              <a:gd name="connsiteY912" fmla="*/ 481950 h 6483416"/>
              <a:gd name="connsiteX913" fmla="*/ 10023916 w 11968488"/>
              <a:gd name="connsiteY913" fmla="*/ 482060 h 6483416"/>
              <a:gd name="connsiteX914" fmla="*/ 10036941 w 11968488"/>
              <a:gd name="connsiteY914" fmla="*/ 470333 h 6483416"/>
              <a:gd name="connsiteX915" fmla="*/ 10042313 w 11968488"/>
              <a:gd name="connsiteY915" fmla="*/ 467372 h 6483416"/>
              <a:gd name="connsiteX916" fmla="*/ 10042478 w 11968488"/>
              <a:gd name="connsiteY916" fmla="*/ 461589 h 6483416"/>
              <a:gd name="connsiteX917" fmla="*/ 8776702 w 11968488"/>
              <a:gd name="connsiteY917" fmla="*/ 409288 h 6483416"/>
              <a:gd name="connsiteX918" fmla="*/ 8761332 w 11968488"/>
              <a:gd name="connsiteY918" fmla="*/ 414948 h 6483416"/>
              <a:gd name="connsiteX919" fmla="*/ 8803202 w 11968488"/>
              <a:gd name="connsiteY919" fmla="*/ 426439 h 6483416"/>
              <a:gd name="connsiteX920" fmla="*/ 8843179 w 11968488"/>
              <a:gd name="connsiteY920" fmla="*/ 447193 h 6483416"/>
              <a:gd name="connsiteX921" fmla="*/ 8843198 w 11968488"/>
              <a:gd name="connsiteY921" fmla="*/ 447183 h 6483416"/>
              <a:gd name="connsiteX922" fmla="*/ 8845479 w 11968488"/>
              <a:gd name="connsiteY922" fmla="*/ 442658 h 6483416"/>
              <a:gd name="connsiteX923" fmla="*/ 8857363 w 11968488"/>
              <a:gd name="connsiteY923" fmla="*/ 437286 h 6483416"/>
              <a:gd name="connsiteX924" fmla="*/ 8854511 w 11968488"/>
              <a:gd name="connsiteY924" fmla="*/ 436522 h 6483416"/>
              <a:gd name="connsiteX925" fmla="*/ 8863567 w 11968488"/>
              <a:gd name="connsiteY925" fmla="*/ 432378 h 6483416"/>
              <a:gd name="connsiteX926" fmla="*/ 8868377 w 11968488"/>
              <a:gd name="connsiteY926" fmla="*/ 436781 h 6483416"/>
              <a:gd name="connsiteX927" fmla="*/ 8863067 w 11968488"/>
              <a:gd name="connsiteY927" fmla="*/ 438817 h 6483416"/>
              <a:gd name="connsiteX928" fmla="*/ 8849356 w 11968488"/>
              <a:gd name="connsiteY928" fmla="*/ 450400 h 6483416"/>
              <a:gd name="connsiteX929" fmla="*/ 8852331 w 11968488"/>
              <a:gd name="connsiteY929" fmla="*/ 451944 h 6483416"/>
              <a:gd name="connsiteX930" fmla="*/ 8857743 w 11968488"/>
              <a:gd name="connsiteY930" fmla="*/ 453906 h 6483416"/>
              <a:gd name="connsiteX931" fmla="*/ 8873429 w 11968488"/>
              <a:gd name="connsiteY931" fmla="*/ 445019 h 6483416"/>
              <a:gd name="connsiteX932" fmla="*/ 8876468 w 11968488"/>
              <a:gd name="connsiteY932" fmla="*/ 444189 h 6483416"/>
              <a:gd name="connsiteX933" fmla="*/ 8883092 w 11968488"/>
              <a:gd name="connsiteY933" fmla="*/ 450255 h 6483416"/>
              <a:gd name="connsiteX934" fmla="*/ 8869179 w 11968488"/>
              <a:gd name="connsiteY934" fmla="*/ 457261 h 6483416"/>
              <a:gd name="connsiteX935" fmla="*/ 8887010 w 11968488"/>
              <a:gd name="connsiteY935" fmla="*/ 453105 h 6483416"/>
              <a:gd name="connsiteX936" fmla="*/ 8901374 w 11968488"/>
              <a:gd name="connsiteY936" fmla="*/ 448810 h 6483416"/>
              <a:gd name="connsiteX937" fmla="*/ 8911228 w 11968488"/>
              <a:gd name="connsiteY937" fmla="*/ 470407 h 6483416"/>
              <a:gd name="connsiteX938" fmla="*/ 8939559 w 11968488"/>
              <a:gd name="connsiteY938" fmla="*/ 472974 h 6483416"/>
              <a:gd name="connsiteX939" fmla="*/ 8974764 w 11968488"/>
              <a:gd name="connsiteY939" fmla="*/ 473750 h 6483416"/>
              <a:gd name="connsiteX940" fmla="*/ 8985664 w 11968488"/>
              <a:gd name="connsiteY940" fmla="*/ 479842 h 6483416"/>
              <a:gd name="connsiteX941" fmla="*/ 9046612 w 11968488"/>
              <a:gd name="connsiteY941" fmla="*/ 479611 h 6483416"/>
              <a:gd name="connsiteX942" fmla="*/ 9121501 w 11968488"/>
              <a:gd name="connsiteY942" fmla="*/ 480359 h 6483416"/>
              <a:gd name="connsiteX943" fmla="*/ 9177187 w 11968488"/>
              <a:gd name="connsiteY943" fmla="*/ 475850 h 6483416"/>
              <a:gd name="connsiteX944" fmla="*/ 9134929 w 11968488"/>
              <a:gd name="connsiteY944" fmla="*/ 461093 h 6483416"/>
              <a:gd name="connsiteX945" fmla="*/ 9121406 w 11968488"/>
              <a:gd name="connsiteY945" fmla="*/ 458633 h 6483416"/>
              <a:gd name="connsiteX946" fmla="*/ 9061754 w 11968488"/>
              <a:gd name="connsiteY946" fmla="*/ 455473 h 6483416"/>
              <a:gd name="connsiteX947" fmla="*/ 9060155 w 11968488"/>
              <a:gd name="connsiteY947" fmla="*/ 447488 h 6483416"/>
              <a:gd name="connsiteX948" fmla="*/ 9020685 w 11968488"/>
              <a:gd name="connsiteY948" fmla="*/ 440304 h 6483416"/>
              <a:gd name="connsiteX949" fmla="*/ 8941818 w 11968488"/>
              <a:gd name="connsiteY949" fmla="*/ 420656 h 6483416"/>
              <a:gd name="connsiteX950" fmla="*/ 8936790 w 11968488"/>
              <a:gd name="connsiteY950" fmla="*/ 452894 h 6483416"/>
              <a:gd name="connsiteX951" fmla="*/ 8913532 w 11968488"/>
              <a:gd name="connsiteY951" fmla="*/ 441517 h 6483416"/>
              <a:gd name="connsiteX952" fmla="*/ 8917230 w 11968488"/>
              <a:gd name="connsiteY952" fmla="*/ 427551 h 6483416"/>
              <a:gd name="connsiteX953" fmla="*/ 8776702 w 11968488"/>
              <a:gd name="connsiteY953" fmla="*/ 409288 h 6483416"/>
              <a:gd name="connsiteX954" fmla="*/ 8739571 w 11968488"/>
              <a:gd name="connsiteY954" fmla="*/ 351147 h 6483416"/>
              <a:gd name="connsiteX955" fmla="*/ 8720167 w 11968488"/>
              <a:gd name="connsiteY955" fmla="*/ 370401 h 6483416"/>
              <a:gd name="connsiteX956" fmla="*/ 8717141 w 11968488"/>
              <a:gd name="connsiteY956" fmla="*/ 374688 h 6483416"/>
              <a:gd name="connsiteX957" fmla="*/ 8787203 w 11968488"/>
              <a:gd name="connsiteY957" fmla="*/ 375391 h 6483416"/>
              <a:gd name="connsiteX958" fmla="*/ 8857059 w 11968488"/>
              <a:gd name="connsiteY958" fmla="*/ 369735 h 6483416"/>
              <a:gd name="connsiteX959" fmla="*/ 8857202 w 11968488"/>
              <a:gd name="connsiteY959" fmla="*/ 369805 h 6483416"/>
              <a:gd name="connsiteX960" fmla="*/ 8862595 w 11968488"/>
              <a:gd name="connsiteY960" fmla="*/ 369287 h 6483416"/>
              <a:gd name="connsiteX961" fmla="*/ 8857059 w 11968488"/>
              <a:gd name="connsiteY961" fmla="*/ 369735 h 6483416"/>
              <a:gd name="connsiteX962" fmla="*/ 8849450 w 11968488"/>
              <a:gd name="connsiteY962" fmla="*/ 366014 h 6483416"/>
              <a:gd name="connsiteX963" fmla="*/ 8863260 w 11968488"/>
              <a:gd name="connsiteY963" fmla="*/ 360153 h 6483416"/>
              <a:gd name="connsiteX964" fmla="*/ 8868652 w 11968488"/>
              <a:gd name="connsiteY964" fmla="*/ 359636 h 6483416"/>
              <a:gd name="connsiteX965" fmla="*/ 8866290 w 11968488"/>
              <a:gd name="connsiteY965" fmla="*/ 355322 h 6483416"/>
              <a:gd name="connsiteX966" fmla="*/ 8799781 w 11968488"/>
              <a:gd name="connsiteY966" fmla="*/ 354336 h 6483416"/>
              <a:gd name="connsiteX967" fmla="*/ 8560795 w 11968488"/>
              <a:gd name="connsiteY967" fmla="*/ 292432 h 6483416"/>
              <a:gd name="connsiteX968" fmla="*/ 8562487 w 11968488"/>
              <a:gd name="connsiteY968" fmla="*/ 296929 h 6483416"/>
              <a:gd name="connsiteX969" fmla="*/ 8600428 w 11968488"/>
              <a:gd name="connsiteY969" fmla="*/ 299208 h 6483416"/>
              <a:gd name="connsiteX970" fmla="*/ 8613402 w 11968488"/>
              <a:gd name="connsiteY970" fmla="*/ 298101 h 6483416"/>
              <a:gd name="connsiteX971" fmla="*/ 8578952 w 11968488"/>
              <a:gd name="connsiteY971" fmla="*/ 292457 h 6483416"/>
              <a:gd name="connsiteX972" fmla="*/ 10925763 w 11968488"/>
              <a:gd name="connsiteY972" fmla="*/ 263275 h 6483416"/>
              <a:gd name="connsiteX973" fmla="*/ 10923975 w 11968488"/>
              <a:gd name="connsiteY973" fmla="*/ 264884 h 6483416"/>
              <a:gd name="connsiteX974" fmla="*/ 10925785 w 11968488"/>
              <a:gd name="connsiteY974" fmla="*/ 264636 h 6483416"/>
              <a:gd name="connsiteX975" fmla="*/ 8430565 w 11968488"/>
              <a:gd name="connsiteY975" fmla="*/ 256540 h 6483416"/>
              <a:gd name="connsiteX976" fmla="*/ 8427985 w 11968488"/>
              <a:gd name="connsiteY976" fmla="*/ 268427 h 6483416"/>
              <a:gd name="connsiteX977" fmla="*/ 8442389 w 11968488"/>
              <a:gd name="connsiteY977" fmla="*/ 266770 h 6483416"/>
              <a:gd name="connsiteX978" fmla="*/ 8486992 w 11968488"/>
              <a:gd name="connsiteY978" fmla="*/ 273747 h 6483416"/>
              <a:gd name="connsiteX979" fmla="*/ 8481202 w 11968488"/>
              <a:gd name="connsiteY979" fmla="*/ 266533 h 6483416"/>
              <a:gd name="connsiteX980" fmla="*/ 8489325 w 11968488"/>
              <a:gd name="connsiteY980" fmla="*/ 261436 h 6483416"/>
              <a:gd name="connsiteX981" fmla="*/ 8454511 w 11968488"/>
              <a:gd name="connsiteY981" fmla="*/ 261549 h 6483416"/>
              <a:gd name="connsiteX982" fmla="*/ 8497606 w 11968488"/>
              <a:gd name="connsiteY982" fmla="*/ 244060 h 6483416"/>
              <a:gd name="connsiteX983" fmla="*/ 8498701 w 11968488"/>
              <a:gd name="connsiteY983" fmla="*/ 251842 h 6483416"/>
              <a:gd name="connsiteX984" fmla="*/ 8489608 w 11968488"/>
              <a:gd name="connsiteY984" fmla="*/ 261258 h 6483416"/>
              <a:gd name="connsiteX985" fmla="*/ 8491353 w 11968488"/>
              <a:gd name="connsiteY985" fmla="*/ 260161 h 6483416"/>
              <a:gd name="connsiteX986" fmla="*/ 8607127 w 11968488"/>
              <a:gd name="connsiteY986" fmla="*/ 275530 h 6483416"/>
              <a:gd name="connsiteX987" fmla="*/ 8642079 w 11968488"/>
              <a:gd name="connsiteY987" fmla="*/ 269608 h 6483416"/>
              <a:gd name="connsiteX988" fmla="*/ 8585322 w 11968488"/>
              <a:gd name="connsiteY988" fmla="*/ 253783 h 6483416"/>
              <a:gd name="connsiteX989" fmla="*/ 8497606 w 11968488"/>
              <a:gd name="connsiteY989" fmla="*/ 244060 h 6483416"/>
              <a:gd name="connsiteX990" fmla="*/ 10786438 w 11968488"/>
              <a:gd name="connsiteY990" fmla="*/ 242721 h 6483416"/>
              <a:gd name="connsiteX991" fmla="*/ 10768215 w 11968488"/>
              <a:gd name="connsiteY991" fmla="*/ 244362 h 6483416"/>
              <a:gd name="connsiteX992" fmla="*/ 10741794 w 11968488"/>
              <a:gd name="connsiteY992" fmla="*/ 262780 h 6483416"/>
              <a:gd name="connsiteX993" fmla="*/ 10712432 w 11968488"/>
              <a:gd name="connsiteY993" fmla="*/ 276759 h 6483416"/>
              <a:gd name="connsiteX994" fmla="*/ 10721091 w 11968488"/>
              <a:gd name="connsiteY994" fmla="*/ 279814 h 6483416"/>
              <a:gd name="connsiteX995" fmla="*/ 10688446 w 11968488"/>
              <a:gd name="connsiteY995" fmla="*/ 302112 h 6483416"/>
              <a:gd name="connsiteX996" fmla="*/ 10688616 w 11968488"/>
              <a:gd name="connsiteY996" fmla="*/ 313113 h 6483416"/>
              <a:gd name="connsiteX997" fmla="*/ 10721433 w 11968488"/>
              <a:gd name="connsiteY997" fmla="*/ 301814 h 6483416"/>
              <a:gd name="connsiteX998" fmla="*/ 10757443 w 11968488"/>
              <a:gd name="connsiteY998" fmla="*/ 291964 h 6483416"/>
              <a:gd name="connsiteX999" fmla="*/ 10792840 w 11968488"/>
              <a:gd name="connsiteY999" fmla="*/ 266309 h 6483416"/>
              <a:gd name="connsiteX1000" fmla="*/ 10756136 w 11968488"/>
              <a:gd name="connsiteY1000" fmla="*/ 280552 h 6483416"/>
              <a:gd name="connsiteX1001" fmla="*/ 10788596 w 11968488"/>
              <a:gd name="connsiteY1001" fmla="*/ 244037 h 6483416"/>
              <a:gd name="connsiteX1002" fmla="*/ 10786438 w 11968488"/>
              <a:gd name="connsiteY1002" fmla="*/ 242721 h 6483416"/>
              <a:gd name="connsiteX1003" fmla="*/ 11042899 w 11968488"/>
              <a:gd name="connsiteY1003" fmla="*/ 228394 h 6483416"/>
              <a:gd name="connsiteX1004" fmla="*/ 11028040 w 11968488"/>
              <a:gd name="connsiteY1004" fmla="*/ 234982 h 6483416"/>
              <a:gd name="connsiteX1005" fmla="*/ 11030704 w 11968488"/>
              <a:gd name="connsiteY1005" fmla="*/ 238989 h 6483416"/>
              <a:gd name="connsiteX1006" fmla="*/ 10708380 w 11968488"/>
              <a:gd name="connsiteY1006" fmla="*/ 226547 h 6483416"/>
              <a:gd name="connsiteX1007" fmla="*/ 10692915 w 11968488"/>
              <a:gd name="connsiteY1007" fmla="*/ 227820 h 6483416"/>
              <a:gd name="connsiteX1008" fmla="*/ 10602589 w 11968488"/>
              <a:gd name="connsiteY1008" fmla="*/ 249293 h 6483416"/>
              <a:gd name="connsiteX1009" fmla="*/ 10596426 w 11968488"/>
              <a:gd name="connsiteY1009" fmla="*/ 268508 h 6483416"/>
              <a:gd name="connsiteX1010" fmla="*/ 10595867 w 11968488"/>
              <a:gd name="connsiteY1010" fmla="*/ 268701 h 6483416"/>
              <a:gd name="connsiteX1011" fmla="*/ 10599616 w 11968488"/>
              <a:gd name="connsiteY1011" fmla="*/ 272044 h 6483416"/>
              <a:gd name="connsiteX1012" fmla="*/ 10603219 w 11968488"/>
              <a:gd name="connsiteY1012" fmla="*/ 270115 h 6483416"/>
              <a:gd name="connsiteX1013" fmla="*/ 10603845 w 11968488"/>
              <a:gd name="connsiteY1013" fmla="*/ 272185 h 6483416"/>
              <a:gd name="connsiteX1014" fmla="*/ 10600948 w 11968488"/>
              <a:gd name="connsiteY1014" fmla="*/ 273233 h 6483416"/>
              <a:gd name="connsiteX1015" fmla="*/ 10602279 w 11968488"/>
              <a:gd name="connsiteY1015" fmla="*/ 274422 h 6483416"/>
              <a:gd name="connsiteX1016" fmla="*/ 10611330 w 11968488"/>
              <a:gd name="connsiteY1016" fmla="*/ 271012 h 6483416"/>
              <a:gd name="connsiteX1017" fmla="*/ 10626049 w 11968488"/>
              <a:gd name="connsiteY1017" fmla="*/ 269428 h 6483416"/>
              <a:gd name="connsiteX1018" fmla="*/ 10701096 w 11968488"/>
              <a:gd name="connsiteY1018" fmla="*/ 229833 h 6483416"/>
              <a:gd name="connsiteX1019" fmla="*/ 2801905 w 11968488"/>
              <a:gd name="connsiteY1019" fmla="*/ 185382 h 6483416"/>
              <a:gd name="connsiteX1020" fmla="*/ 2799587 w 11968488"/>
              <a:gd name="connsiteY1020" fmla="*/ 189057 h 6483416"/>
              <a:gd name="connsiteX1021" fmla="*/ 2808042 w 11968488"/>
              <a:gd name="connsiteY1021" fmla="*/ 190344 h 6483416"/>
              <a:gd name="connsiteX1022" fmla="*/ 2809616 w 11968488"/>
              <a:gd name="connsiteY1022" fmla="*/ 191617 h 6483416"/>
              <a:gd name="connsiteX1023" fmla="*/ 2803181 w 11968488"/>
              <a:gd name="connsiteY1023" fmla="*/ 195666 h 6483416"/>
              <a:gd name="connsiteX1024" fmla="*/ 2800861 w 11968488"/>
              <a:gd name="connsiteY1024" fmla="*/ 199343 h 6483416"/>
              <a:gd name="connsiteX1025" fmla="*/ 2851117 w 11968488"/>
              <a:gd name="connsiteY1025" fmla="*/ 217574 h 6483416"/>
              <a:gd name="connsiteX1026" fmla="*/ 2862391 w 11968488"/>
              <a:gd name="connsiteY1026" fmla="*/ 218900 h 6483416"/>
              <a:gd name="connsiteX1027" fmla="*/ 2866228 w 11968488"/>
              <a:gd name="connsiteY1027" fmla="*/ 221562 h 6483416"/>
              <a:gd name="connsiteX1028" fmla="*/ 2892841 w 11968488"/>
              <a:gd name="connsiteY1028" fmla="*/ 227554 h 6483416"/>
              <a:gd name="connsiteX1029" fmla="*/ 2901124 w 11968488"/>
              <a:gd name="connsiteY1029" fmla="*/ 216637 h 6483416"/>
              <a:gd name="connsiteX1030" fmla="*/ 2908270 w 11968488"/>
              <a:gd name="connsiteY1030" fmla="*/ 204249 h 6483416"/>
              <a:gd name="connsiteX1031" fmla="*/ 2900923 w 11968488"/>
              <a:gd name="connsiteY1031" fmla="*/ 200681 h 6483416"/>
              <a:gd name="connsiteX1032" fmla="*/ 2853148 w 11968488"/>
              <a:gd name="connsiteY1032" fmla="*/ 197208 h 6483416"/>
              <a:gd name="connsiteX1033" fmla="*/ 2808042 w 11968488"/>
              <a:gd name="connsiteY1033" fmla="*/ 190344 h 6483416"/>
              <a:gd name="connsiteX1034" fmla="*/ 8131640 w 11968488"/>
              <a:gd name="connsiteY1034" fmla="*/ 154432 h 6483416"/>
              <a:gd name="connsiteX1035" fmla="*/ 8122702 w 11968488"/>
              <a:gd name="connsiteY1035" fmla="*/ 164180 h 6483416"/>
              <a:gd name="connsiteX1036" fmla="*/ 8110681 w 11968488"/>
              <a:gd name="connsiteY1036" fmla="*/ 176415 h 6483416"/>
              <a:gd name="connsiteX1037" fmla="*/ 8114337 w 11968488"/>
              <a:gd name="connsiteY1037" fmla="*/ 176415 h 6483416"/>
              <a:gd name="connsiteX1038" fmla="*/ 8119783 w 11968488"/>
              <a:gd name="connsiteY1038" fmla="*/ 169861 h 6483416"/>
              <a:gd name="connsiteX1039" fmla="*/ 11190938 w 11968488"/>
              <a:gd name="connsiteY1039" fmla="*/ 144021 h 6483416"/>
              <a:gd name="connsiteX1040" fmla="*/ 11131651 w 11968488"/>
              <a:gd name="connsiteY1040" fmla="*/ 150067 h 6483416"/>
              <a:gd name="connsiteX1041" fmla="*/ 11108697 w 11968488"/>
              <a:gd name="connsiteY1041" fmla="*/ 160078 h 6483416"/>
              <a:gd name="connsiteX1042" fmla="*/ 11111783 w 11968488"/>
              <a:gd name="connsiteY1042" fmla="*/ 165159 h 6483416"/>
              <a:gd name="connsiteX1043" fmla="*/ 11055315 w 11968488"/>
              <a:gd name="connsiteY1043" fmla="*/ 190865 h 6483416"/>
              <a:gd name="connsiteX1044" fmla="*/ 11037644 w 11968488"/>
              <a:gd name="connsiteY1044" fmla="*/ 183752 h 6483416"/>
              <a:gd name="connsiteX1045" fmla="*/ 11040771 w 11968488"/>
              <a:gd name="connsiteY1045" fmla="*/ 171665 h 6483416"/>
              <a:gd name="connsiteX1046" fmla="*/ 11031663 w 11968488"/>
              <a:gd name="connsiteY1046" fmla="*/ 171760 h 6483416"/>
              <a:gd name="connsiteX1047" fmla="*/ 11030908 w 11968488"/>
              <a:gd name="connsiteY1047" fmla="*/ 186172 h 6483416"/>
              <a:gd name="connsiteX1048" fmla="*/ 10974292 w 11968488"/>
              <a:gd name="connsiteY1048" fmla="*/ 197874 h 6483416"/>
              <a:gd name="connsiteX1049" fmla="*/ 10972943 w 11968488"/>
              <a:gd name="connsiteY1049" fmla="*/ 187195 h 6483416"/>
              <a:gd name="connsiteX1050" fmla="*/ 10961475 w 11968488"/>
              <a:gd name="connsiteY1050" fmla="*/ 194607 h 6483416"/>
              <a:gd name="connsiteX1051" fmla="*/ 10965009 w 11968488"/>
              <a:gd name="connsiteY1051" fmla="*/ 196030 h 6483416"/>
              <a:gd name="connsiteX1052" fmla="*/ 10968542 w 11968488"/>
              <a:gd name="connsiteY1052" fmla="*/ 197455 h 6483416"/>
              <a:gd name="connsiteX1053" fmla="*/ 10963509 w 11968488"/>
              <a:gd name="connsiteY1053" fmla="*/ 202347 h 6483416"/>
              <a:gd name="connsiteX1054" fmla="*/ 10954937 w 11968488"/>
              <a:gd name="connsiteY1054" fmla="*/ 205811 h 6483416"/>
              <a:gd name="connsiteX1055" fmla="*/ 10958470 w 11968488"/>
              <a:gd name="connsiteY1055" fmla="*/ 207237 h 6483416"/>
              <a:gd name="connsiteX1056" fmla="*/ 10932756 w 11968488"/>
              <a:gd name="connsiteY1056" fmla="*/ 217644 h 6483416"/>
              <a:gd name="connsiteX1057" fmla="*/ 10931253 w 11968488"/>
              <a:gd name="connsiteY1057" fmla="*/ 223958 h 6483416"/>
              <a:gd name="connsiteX1058" fmla="*/ 10926215 w 11968488"/>
              <a:gd name="connsiteY1058" fmla="*/ 228850 h 6483416"/>
              <a:gd name="connsiteX1059" fmla="*/ 10922680 w 11968488"/>
              <a:gd name="connsiteY1059" fmla="*/ 227428 h 6483416"/>
              <a:gd name="connsiteX1060" fmla="*/ 10919146 w 11968488"/>
              <a:gd name="connsiteY1060" fmla="*/ 226005 h 6483416"/>
              <a:gd name="connsiteX1061" fmla="*/ 10924183 w 11968488"/>
              <a:gd name="connsiteY1061" fmla="*/ 221115 h 6483416"/>
              <a:gd name="connsiteX1062" fmla="*/ 10920649 w 11968488"/>
              <a:gd name="connsiteY1062" fmla="*/ 219690 h 6483416"/>
              <a:gd name="connsiteX1063" fmla="*/ 10916140 w 11968488"/>
              <a:gd name="connsiteY1063" fmla="*/ 238634 h 6483416"/>
              <a:gd name="connsiteX1064" fmla="*/ 10908098 w 11968488"/>
              <a:gd name="connsiteY1064" fmla="*/ 256155 h 6483416"/>
              <a:gd name="connsiteX1065" fmla="*/ 10923364 w 11968488"/>
              <a:gd name="connsiteY1065" fmla="*/ 257110 h 6483416"/>
              <a:gd name="connsiteX1066" fmla="*/ 10925665 w 11968488"/>
              <a:gd name="connsiteY1066" fmla="*/ 257091 h 6483416"/>
              <a:gd name="connsiteX1067" fmla="*/ 10925272 w 11968488"/>
              <a:gd name="connsiteY1067" fmla="*/ 231632 h 6483416"/>
              <a:gd name="connsiteX1068" fmla="*/ 10958248 w 11968488"/>
              <a:gd name="connsiteY1068" fmla="*/ 230756 h 6483416"/>
              <a:gd name="connsiteX1069" fmla="*/ 10958761 w 11968488"/>
              <a:gd name="connsiteY1069" fmla="*/ 263760 h 6483416"/>
              <a:gd name="connsiteX1070" fmla="*/ 10979950 w 11968488"/>
              <a:gd name="connsiteY1070" fmla="*/ 254620 h 6483416"/>
              <a:gd name="connsiteX1071" fmla="*/ 10975976 w 11968488"/>
              <a:gd name="connsiteY1071" fmla="*/ 246179 h 6483416"/>
              <a:gd name="connsiteX1072" fmla="*/ 10984087 w 11968488"/>
              <a:gd name="connsiteY1072" fmla="*/ 235678 h 6483416"/>
              <a:gd name="connsiteX1073" fmla="*/ 10999624 w 11968488"/>
              <a:gd name="connsiteY1073" fmla="*/ 234496 h 6483416"/>
              <a:gd name="connsiteX1074" fmla="*/ 11002115 w 11968488"/>
              <a:gd name="connsiteY1074" fmla="*/ 233151 h 6483416"/>
              <a:gd name="connsiteX1075" fmla="*/ 11017570 w 11968488"/>
              <a:gd name="connsiteY1075" fmla="*/ 210330 h 6483416"/>
              <a:gd name="connsiteX1076" fmla="*/ 11021841 w 11968488"/>
              <a:gd name="connsiteY1076" fmla="*/ 222484 h 6483416"/>
              <a:gd name="connsiteX1077" fmla="*/ 11022485 w 11968488"/>
              <a:gd name="connsiteY1077" fmla="*/ 222136 h 6483416"/>
              <a:gd name="connsiteX1078" fmla="*/ 11042481 w 11968488"/>
              <a:gd name="connsiteY1078" fmla="*/ 206332 h 6483416"/>
              <a:gd name="connsiteX1079" fmla="*/ 11079649 w 11968488"/>
              <a:gd name="connsiteY1079" fmla="*/ 196642 h 6483416"/>
              <a:gd name="connsiteX1080" fmla="*/ 11116629 w 11968488"/>
              <a:gd name="connsiteY1080" fmla="*/ 170380 h 6483416"/>
              <a:gd name="connsiteX1081" fmla="*/ 11164075 w 11968488"/>
              <a:gd name="connsiteY1081" fmla="*/ 156485 h 6483416"/>
              <a:gd name="connsiteX1082" fmla="*/ 11182743 w 11968488"/>
              <a:gd name="connsiteY1082" fmla="*/ 147475 h 6483416"/>
              <a:gd name="connsiteX1083" fmla="*/ 11190952 w 11968488"/>
              <a:gd name="connsiteY1083" fmla="*/ 144302 h 6483416"/>
              <a:gd name="connsiteX1084" fmla="*/ 10989139 w 11968488"/>
              <a:gd name="connsiteY1084" fmla="*/ 141242 h 6483416"/>
              <a:gd name="connsiteX1085" fmla="*/ 10883710 w 11968488"/>
              <a:gd name="connsiteY1085" fmla="*/ 177722 h 6483416"/>
              <a:gd name="connsiteX1086" fmla="*/ 10886982 w 11968488"/>
              <a:gd name="connsiteY1086" fmla="*/ 180068 h 6483416"/>
              <a:gd name="connsiteX1087" fmla="*/ 10890253 w 11968488"/>
              <a:gd name="connsiteY1087" fmla="*/ 182418 h 6483416"/>
              <a:gd name="connsiteX1088" fmla="*/ 10884969 w 11968488"/>
              <a:gd name="connsiteY1088" fmla="*/ 186099 h 6483416"/>
              <a:gd name="connsiteX1089" fmla="*/ 10876414 w 11968488"/>
              <a:gd name="connsiteY1089" fmla="*/ 187436 h 6483416"/>
              <a:gd name="connsiteX1090" fmla="*/ 10879685 w 11968488"/>
              <a:gd name="connsiteY1090" fmla="*/ 189786 h 6483416"/>
              <a:gd name="connsiteX1091" fmla="*/ 10874730 w 11968488"/>
              <a:gd name="connsiteY1091" fmla="*/ 192582 h 6483416"/>
              <a:gd name="connsiteX1092" fmla="*/ 10876589 w 11968488"/>
              <a:gd name="connsiteY1092" fmla="*/ 193339 h 6483416"/>
              <a:gd name="connsiteX1093" fmla="*/ 10833465 w 11968488"/>
              <a:gd name="connsiteY1093" fmla="*/ 217957 h 6483416"/>
              <a:gd name="connsiteX1094" fmla="*/ 10831969 w 11968488"/>
              <a:gd name="connsiteY1094" fmla="*/ 221896 h 6483416"/>
              <a:gd name="connsiteX1095" fmla="*/ 10826843 w 11968488"/>
              <a:gd name="connsiteY1095" fmla="*/ 226628 h 6483416"/>
              <a:gd name="connsiteX1096" fmla="*/ 10843197 w 11968488"/>
              <a:gd name="connsiteY1096" fmla="*/ 238365 h 6483416"/>
              <a:gd name="connsiteX1097" fmla="*/ 10808536 w 11968488"/>
              <a:gd name="connsiteY1097" fmla="*/ 260215 h 6483416"/>
              <a:gd name="connsiteX1098" fmla="*/ 10793318 w 11968488"/>
              <a:gd name="connsiteY1098" fmla="*/ 266122 h 6483416"/>
              <a:gd name="connsiteX1099" fmla="*/ 10804901 w 11968488"/>
              <a:gd name="connsiteY1099" fmla="*/ 274191 h 6483416"/>
              <a:gd name="connsiteX1100" fmla="*/ 10858616 w 11968488"/>
              <a:gd name="connsiteY1100" fmla="*/ 236237 h 6483416"/>
              <a:gd name="connsiteX1101" fmla="*/ 10902977 w 11968488"/>
              <a:gd name="connsiteY1101" fmla="*/ 212577 h 6483416"/>
              <a:gd name="connsiteX1102" fmla="*/ 10959975 w 11968488"/>
              <a:gd name="connsiteY1102" fmla="*/ 180422 h 6483416"/>
              <a:gd name="connsiteX1103" fmla="*/ 10965897 w 11968488"/>
              <a:gd name="connsiteY1103" fmla="*/ 163813 h 6483416"/>
              <a:gd name="connsiteX1104" fmla="*/ 10989139 w 11968488"/>
              <a:gd name="connsiteY1104" fmla="*/ 141242 h 6483416"/>
              <a:gd name="connsiteX1105" fmla="*/ 8144506 w 11968488"/>
              <a:gd name="connsiteY1105" fmla="*/ 138471 h 6483416"/>
              <a:gd name="connsiteX1106" fmla="*/ 8138389 w 11968488"/>
              <a:gd name="connsiteY1106" fmla="*/ 142710 h 6483416"/>
              <a:gd name="connsiteX1107" fmla="*/ 8132370 w 11968488"/>
              <a:gd name="connsiteY1107" fmla="*/ 153482 h 6483416"/>
              <a:gd name="connsiteX1108" fmla="*/ 8142236 w 11968488"/>
              <a:gd name="connsiteY1108" fmla="*/ 140643 h 6483416"/>
              <a:gd name="connsiteX1109" fmla="*/ 11702969 w 11968488"/>
              <a:gd name="connsiteY1109" fmla="*/ 76 h 6483416"/>
              <a:gd name="connsiteX1110" fmla="*/ 11730605 w 11968488"/>
              <a:gd name="connsiteY1110" fmla="*/ 6010 h 6483416"/>
              <a:gd name="connsiteX1111" fmla="*/ 11748275 w 11968488"/>
              <a:gd name="connsiteY1111" fmla="*/ 13121 h 6483416"/>
              <a:gd name="connsiteX1112" fmla="*/ 11746772 w 11968488"/>
              <a:gd name="connsiteY1112" fmla="*/ 19438 h 6483416"/>
              <a:gd name="connsiteX1113" fmla="*/ 11703387 w 11968488"/>
              <a:gd name="connsiteY1113" fmla="*/ 22731 h 6483416"/>
              <a:gd name="connsiteX1114" fmla="*/ 11651427 w 11968488"/>
              <a:gd name="connsiteY1114" fmla="*/ 29494 h 6483416"/>
              <a:gd name="connsiteX1115" fmla="*/ 11623152 w 11968488"/>
              <a:gd name="connsiteY1115" fmla="*/ 18111 h 6483416"/>
              <a:gd name="connsiteX1116" fmla="*/ 11541946 w 11968488"/>
              <a:gd name="connsiteY1116" fmla="*/ 33863 h 6483416"/>
              <a:gd name="connsiteX1117" fmla="*/ 11515703 w 11968488"/>
              <a:gd name="connsiteY1117" fmla="*/ 30216 h 6483416"/>
              <a:gd name="connsiteX1118" fmla="*/ 11509162 w 11968488"/>
              <a:gd name="connsiteY1118" fmla="*/ 41422 h 6483416"/>
              <a:gd name="connsiteX1119" fmla="*/ 11398707 w 11968488"/>
              <a:gd name="connsiteY1119" fmla="*/ 66155 h 6483416"/>
              <a:gd name="connsiteX1120" fmla="*/ 11274642 w 11968488"/>
              <a:gd name="connsiteY1120" fmla="*/ 99246 h 6483416"/>
              <a:gd name="connsiteX1121" fmla="*/ 11270580 w 11968488"/>
              <a:gd name="connsiteY1121" fmla="*/ 83772 h 6483416"/>
              <a:gd name="connsiteX1122" fmla="*/ 11169753 w 11968488"/>
              <a:gd name="connsiteY1122" fmla="*/ 133138 h 6483416"/>
              <a:gd name="connsiteX1123" fmla="*/ 11149684 w 11968488"/>
              <a:gd name="connsiteY1123" fmla="*/ 140111 h 6483416"/>
              <a:gd name="connsiteX1124" fmla="*/ 11189648 w 11968488"/>
              <a:gd name="connsiteY1124" fmla="*/ 135735 h 6483416"/>
              <a:gd name="connsiteX1125" fmla="*/ 11214066 w 11968488"/>
              <a:gd name="connsiteY1125" fmla="*/ 135369 h 6483416"/>
              <a:gd name="connsiteX1126" fmla="*/ 11286255 w 11968488"/>
              <a:gd name="connsiteY1126" fmla="*/ 107473 h 6483416"/>
              <a:gd name="connsiteX1127" fmla="*/ 11306389 w 11968488"/>
              <a:gd name="connsiteY1127" fmla="*/ 109289 h 6483416"/>
              <a:gd name="connsiteX1128" fmla="*/ 11389470 w 11968488"/>
              <a:gd name="connsiteY1128" fmla="*/ 87637 h 6483416"/>
              <a:gd name="connsiteX1129" fmla="*/ 11402382 w 11968488"/>
              <a:gd name="connsiteY1129" fmla="*/ 75439 h 6483416"/>
              <a:gd name="connsiteX1130" fmla="*/ 11441715 w 11968488"/>
              <a:gd name="connsiteY1130" fmla="*/ 70490 h 6483416"/>
              <a:gd name="connsiteX1131" fmla="*/ 11435428 w 11968488"/>
              <a:gd name="connsiteY1131" fmla="*/ 65062 h 6483416"/>
              <a:gd name="connsiteX1132" fmla="*/ 11465479 w 11968488"/>
              <a:gd name="connsiteY1132" fmla="*/ 61125 h 6483416"/>
              <a:gd name="connsiteX1133" fmla="*/ 11471302 w 11968488"/>
              <a:gd name="connsiteY1133" fmla="*/ 80302 h 6483416"/>
              <a:gd name="connsiteX1134" fmla="*/ 11454289 w 11968488"/>
              <a:gd name="connsiteY1134" fmla="*/ 81339 h 6483416"/>
              <a:gd name="connsiteX1135" fmla="*/ 11390353 w 11968488"/>
              <a:gd name="connsiteY1135" fmla="*/ 108819 h 6483416"/>
              <a:gd name="connsiteX1136" fmla="*/ 11354741 w 11968488"/>
              <a:gd name="connsiteY1136" fmla="*/ 121457 h 6483416"/>
              <a:gd name="connsiteX1137" fmla="*/ 11363772 w 11968488"/>
              <a:gd name="connsiteY1137" fmla="*/ 124109 h 6483416"/>
              <a:gd name="connsiteX1138" fmla="*/ 11372749 w 11968488"/>
              <a:gd name="connsiteY1138" fmla="*/ 121219 h 6483416"/>
              <a:gd name="connsiteX1139" fmla="*/ 11376965 w 11968488"/>
              <a:gd name="connsiteY1139" fmla="*/ 127984 h 6483416"/>
              <a:gd name="connsiteX1140" fmla="*/ 11396097 w 11968488"/>
              <a:gd name="connsiteY1140" fmla="*/ 133602 h 6483416"/>
              <a:gd name="connsiteX1141" fmla="*/ 11398352 w 11968488"/>
              <a:gd name="connsiteY1141" fmla="*/ 133227 h 6483416"/>
              <a:gd name="connsiteX1142" fmla="*/ 11471878 w 11968488"/>
              <a:gd name="connsiteY1142" fmla="*/ 112078 h 6483416"/>
              <a:gd name="connsiteX1143" fmla="*/ 11481101 w 11968488"/>
              <a:gd name="connsiteY1143" fmla="*/ 112562 h 6483416"/>
              <a:gd name="connsiteX1144" fmla="*/ 11481934 w 11968488"/>
              <a:gd name="connsiteY1144" fmla="*/ 115304 h 6483416"/>
              <a:gd name="connsiteX1145" fmla="*/ 11504524 w 11968488"/>
              <a:gd name="connsiteY1145" fmla="*/ 109029 h 6483416"/>
              <a:gd name="connsiteX1146" fmla="*/ 11524582 w 11968488"/>
              <a:gd name="connsiteY1146" fmla="*/ 134140 h 6483416"/>
              <a:gd name="connsiteX1147" fmla="*/ 11590050 w 11968488"/>
              <a:gd name="connsiteY1147" fmla="*/ 101121 h 6483416"/>
              <a:gd name="connsiteX1148" fmla="*/ 11604610 w 11968488"/>
              <a:gd name="connsiteY1148" fmla="*/ 139767 h 6483416"/>
              <a:gd name="connsiteX1149" fmla="*/ 11663300 w 11968488"/>
              <a:gd name="connsiteY1149" fmla="*/ 119558 h 6483416"/>
              <a:gd name="connsiteX1150" fmla="*/ 11749167 w 11968488"/>
              <a:gd name="connsiteY1150" fmla="*/ 133654 h 6483416"/>
              <a:gd name="connsiteX1151" fmla="*/ 11882272 w 11968488"/>
              <a:gd name="connsiteY1151" fmla="*/ 138578 h 6483416"/>
              <a:gd name="connsiteX1152" fmla="*/ 11901720 w 11968488"/>
              <a:gd name="connsiteY1152" fmla="*/ 147729 h 6483416"/>
              <a:gd name="connsiteX1153" fmla="*/ 11927783 w 11968488"/>
              <a:gd name="connsiteY1153" fmla="*/ 153462 h 6483416"/>
              <a:gd name="connsiteX1154" fmla="*/ 11930959 w 11968488"/>
              <a:gd name="connsiteY1154" fmla="*/ 148914 h 6483416"/>
              <a:gd name="connsiteX1155" fmla="*/ 11933124 w 11968488"/>
              <a:gd name="connsiteY1155" fmla="*/ 153527 h 6483416"/>
              <a:gd name="connsiteX1156" fmla="*/ 11943802 w 11968488"/>
              <a:gd name="connsiteY1156" fmla="*/ 153653 h 6483416"/>
              <a:gd name="connsiteX1157" fmla="*/ 11940630 w 11968488"/>
              <a:gd name="connsiteY1157" fmla="*/ 158197 h 6483416"/>
              <a:gd name="connsiteX1158" fmla="*/ 11935288 w 11968488"/>
              <a:gd name="connsiteY1158" fmla="*/ 158136 h 6483416"/>
              <a:gd name="connsiteX1159" fmla="*/ 11968488 w 11968488"/>
              <a:gd name="connsiteY1159" fmla="*/ 172277 h 6483416"/>
              <a:gd name="connsiteX1160" fmla="*/ 11858661 w 11968488"/>
              <a:gd name="connsiteY1160" fmla="*/ 198490 h 6483416"/>
              <a:gd name="connsiteX1161" fmla="*/ 11871357 w 11968488"/>
              <a:gd name="connsiteY1161" fmla="*/ 180304 h 6483416"/>
              <a:gd name="connsiteX1162" fmla="*/ 11849821 w 11968488"/>
              <a:gd name="connsiteY1162" fmla="*/ 177692 h 6483416"/>
              <a:gd name="connsiteX1163" fmla="*/ 11798432 w 11968488"/>
              <a:gd name="connsiteY1163" fmla="*/ 195859 h 6483416"/>
              <a:gd name="connsiteX1164" fmla="*/ 11678242 w 11968488"/>
              <a:gd name="connsiteY1164" fmla="*/ 223853 h 6483416"/>
              <a:gd name="connsiteX1165" fmla="*/ 11539695 w 11968488"/>
              <a:gd name="connsiteY1165" fmla="*/ 249433 h 6483416"/>
              <a:gd name="connsiteX1166" fmla="*/ 11424314 w 11968488"/>
              <a:gd name="connsiteY1166" fmla="*/ 255108 h 6483416"/>
              <a:gd name="connsiteX1167" fmla="*/ 11339345 w 11968488"/>
              <a:gd name="connsiteY1167" fmla="*/ 277268 h 6483416"/>
              <a:gd name="connsiteX1168" fmla="*/ 11339226 w 11968488"/>
              <a:gd name="connsiteY1168" fmla="*/ 278336 h 6483416"/>
              <a:gd name="connsiteX1169" fmla="*/ 11339099 w 11968488"/>
              <a:gd name="connsiteY1169" fmla="*/ 279482 h 6483416"/>
              <a:gd name="connsiteX1170" fmla="*/ 11328575 w 11968488"/>
              <a:gd name="connsiteY1170" fmla="*/ 280074 h 6483416"/>
              <a:gd name="connsiteX1171" fmla="*/ 11309309 w 11968488"/>
              <a:gd name="connsiteY1171" fmla="*/ 285099 h 6483416"/>
              <a:gd name="connsiteX1172" fmla="*/ 11309687 w 11968488"/>
              <a:gd name="connsiteY1172" fmla="*/ 290883 h 6483416"/>
              <a:gd name="connsiteX1173" fmla="*/ 11319141 w 11968488"/>
              <a:gd name="connsiteY1173" fmla="*/ 293658 h 6483416"/>
              <a:gd name="connsiteX1174" fmla="*/ 11357690 w 11968488"/>
              <a:gd name="connsiteY1174" fmla="*/ 282872 h 6483416"/>
              <a:gd name="connsiteX1175" fmla="*/ 11360469 w 11968488"/>
              <a:gd name="connsiteY1175" fmla="*/ 295508 h 6483416"/>
              <a:gd name="connsiteX1176" fmla="*/ 11406643 w 11968488"/>
              <a:gd name="connsiteY1176" fmla="*/ 276453 h 6483416"/>
              <a:gd name="connsiteX1177" fmla="*/ 11471901 w 11968488"/>
              <a:gd name="connsiteY1177" fmla="*/ 264903 h 6483416"/>
              <a:gd name="connsiteX1178" fmla="*/ 11529068 w 11968488"/>
              <a:gd name="connsiteY1178" fmla="*/ 269410 h 6483416"/>
              <a:gd name="connsiteX1179" fmla="*/ 11520977 w 11968488"/>
              <a:gd name="connsiteY1179" fmla="*/ 285473 h 6483416"/>
              <a:gd name="connsiteX1180" fmla="*/ 11618884 w 11968488"/>
              <a:gd name="connsiteY1180" fmla="*/ 272640 h 6483416"/>
              <a:gd name="connsiteX1181" fmla="*/ 11727703 w 11968488"/>
              <a:gd name="connsiteY1181" fmla="*/ 265379 h 6483416"/>
              <a:gd name="connsiteX1182" fmla="*/ 11725087 w 11968488"/>
              <a:gd name="connsiteY1182" fmla="*/ 288724 h 6483416"/>
              <a:gd name="connsiteX1183" fmla="*/ 11735998 w 11968488"/>
              <a:gd name="connsiteY1183" fmla="*/ 294294 h 6483416"/>
              <a:gd name="connsiteX1184" fmla="*/ 11727866 w 11968488"/>
              <a:gd name="connsiteY1184" fmla="*/ 301360 h 6483416"/>
              <a:gd name="connsiteX1185" fmla="*/ 11722432 w 11968488"/>
              <a:gd name="connsiteY1185" fmla="*/ 303072 h 6483416"/>
              <a:gd name="connsiteX1186" fmla="*/ 11708866 w 11968488"/>
              <a:gd name="connsiteY1186" fmla="*/ 311849 h 6483416"/>
              <a:gd name="connsiteX1187" fmla="*/ 11708824 w 11968488"/>
              <a:gd name="connsiteY1187" fmla="*/ 302855 h 6483416"/>
              <a:gd name="connsiteX1188" fmla="*/ 11700653 w 11968488"/>
              <a:gd name="connsiteY1188" fmla="*/ 300925 h 6483416"/>
              <a:gd name="connsiteX1189" fmla="*/ 11708783 w 11968488"/>
              <a:gd name="connsiteY1189" fmla="*/ 293859 h 6483416"/>
              <a:gd name="connsiteX1190" fmla="*/ 11714217 w 11968488"/>
              <a:gd name="connsiteY1190" fmla="*/ 292147 h 6483416"/>
              <a:gd name="connsiteX1191" fmla="*/ 11651658 w 11968488"/>
              <a:gd name="connsiteY1191" fmla="*/ 298346 h 6483416"/>
              <a:gd name="connsiteX1192" fmla="*/ 11556447 w 11968488"/>
              <a:gd name="connsiteY1192" fmla="*/ 305825 h 6483416"/>
              <a:gd name="connsiteX1193" fmla="*/ 11526453 w 11968488"/>
              <a:gd name="connsiteY1193" fmla="*/ 292756 h 6483416"/>
              <a:gd name="connsiteX1194" fmla="*/ 11488452 w 11968488"/>
              <a:gd name="connsiteY1194" fmla="*/ 313739 h 6483416"/>
              <a:gd name="connsiteX1195" fmla="*/ 11451695 w 11968488"/>
              <a:gd name="connsiteY1195" fmla="*/ 309553 h 6483416"/>
              <a:gd name="connsiteX1196" fmla="*/ 11431485 w 11968488"/>
              <a:gd name="connsiteY1196" fmla="*/ 314328 h 6483416"/>
              <a:gd name="connsiteX1197" fmla="*/ 11435688 w 11968488"/>
              <a:gd name="connsiteY1197" fmla="*/ 318928 h 6483416"/>
              <a:gd name="connsiteX1198" fmla="*/ 11444622 w 11968488"/>
              <a:gd name="connsiteY1198" fmla="*/ 322537 h 6483416"/>
              <a:gd name="connsiteX1199" fmla="*/ 11530673 w 11968488"/>
              <a:gd name="connsiteY1199" fmla="*/ 331961 h 6483416"/>
              <a:gd name="connsiteX1200" fmla="*/ 11585779 w 11968488"/>
              <a:gd name="connsiteY1200" fmla="*/ 349082 h 6483416"/>
              <a:gd name="connsiteX1201" fmla="*/ 11602131 w 11968488"/>
              <a:gd name="connsiteY1201" fmla="*/ 360821 h 6483416"/>
              <a:gd name="connsiteX1202" fmla="*/ 11600118 w 11968488"/>
              <a:gd name="connsiteY1202" fmla="*/ 366855 h 6483416"/>
              <a:gd name="connsiteX1203" fmla="*/ 11558100 w 11968488"/>
              <a:gd name="connsiteY1203" fmla="*/ 359125 h 6483416"/>
              <a:gd name="connsiteX1204" fmla="*/ 11507524 w 11968488"/>
              <a:gd name="connsiteY1204" fmla="*/ 352731 h 6483416"/>
              <a:gd name="connsiteX1205" fmla="*/ 11481358 w 11968488"/>
              <a:gd name="connsiteY1205" fmla="*/ 333951 h 6483416"/>
              <a:gd name="connsiteX1206" fmla="*/ 11401846 w 11968488"/>
              <a:gd name="connsiteY1206" fmla="*/ 329220 h 6483416"/>
              <a:gd name="connsiteX1207" fmla="*/ 11397996 w 11968488"/>
              <a:gd name="connsiteY1207" fmla="*/ 325266 h 6483416"/>
              <a:gd name="connsiteX1208" fmla="*/ 11395985 w 11968488"/>
              <a:gd name="connsiteY1208" fmla="*/ 325980 h 6483416"/>
              <a:gd name="connsiteX1209" fmla="*/ 11360632 w 11968488"/>
              <a:gd name="connsiteY1209" fmla="*/ 331489 h 6483416"/>
              <a:gd name="connsiteX1210" fmla="*/ 11358507 w 11968488"/>
              <a:gd name="connsiteY1210" fmla="*/ 329265 h 6483416"/>
              <a:gd name="connsiteX1211" fmla="*/ 11318340 w 11968488"/>
              <a:gd name="connsiteY1211" fmla="*/ 331900 h 6483416"/>
              <a:gd name="connsiteX1212" fmla="*/ 11303820 w 11968488"/>
              <a:gd name="connsiteY1212" fmla="*/ 330265 h 6483416"/>
              <a:gd name="connsiteX1213" fmla="*/ 11303672 w 11968488"/>
              <a:gd name="connsiteY1213" fmla="*/ 330701 h 6483416"/>
              <a:gd name="connsiteX1214" fmla="*/ 11343644 w 11968488"/>
              <a:gd name="connsiteY1214" fmla="*/ 371656 h 6483416"/>
              <a:gd name="connsiteX1215" fmla="*/ 11337333 w 11968488"/>
              <a:gd name="connsiteY1215" fmla="*/ 373830 h 6483416"/>
              <a:gd name="connsiteX1216" fmla="*/ 11337505 w 11968488"/>
              <a:gd name="connsiteY1216" fmla="*/ 384831 h 6483416"/>
              <a:gd name="connsiteX1217" fmla="*/ 11271541 w 11968488"/>
              <a:gd name="connsiteY1217" fmla="*/ 386006 h 6483416"/>
              <a:gd name="connsiteX1218" fmla="*/ 11272215 w 11968488"/>
              <a:gd name="connsiteY1218" fmla="*/ 429430 h 6483416"/>
              <a:gd name="connsiteX1219" fmla="*/ 11311502 w 11968488"/>
              <a:gd name="connsiteY1219" fmla="*/ 426379 h 6483416"/>
              <a:gd name="connsiteX1220" fmla="*/ 11312185 w 11968488"/>
              <a:gd name="connsiteY1220" fmla="*/ 470388 h 6483416"/>
              <a:gd name="connsiteX1221" fmla="*/ 11298933 w 11968488"/>
              <a:gd name="connsiteY1221" fmla="*/ 474951 h 6483416"/>
              <a:gd name="connsiteX1222" fmla="*/ 11265776 w 11968488"/>
              <a:gd name="connsiteY1222" fmla="*/ 464249 h 6483416"/>
              <a:gd name="connsiteX1223" fmla="*/ 11266117 w 11968488"/>
              <a:gd name="connsiteY1223" fmla="*/ 486248 h 6483416"/>
              <a:gd name="connsiteX1224" fmla="*/ 11181468 w 11968488"/>
              <a:gd name="connsiteY1224" fmla="*/ 591651 h 6483416"/>
              <a:gd name="connsiteX1225" fmla="*/ 11083362 w 11968488"/>
              <a:gd name="connsiteY1225" fmla="*/ 647553 h 6483416"/>
              <a:gd name="connsiteX1226" fmla="*/ 11083523 w 11968488"/>
              <a:gd name="connsiteY1226" fmla="*/ 657975 h 6483416"/>
              <a:gd name="connsiteX1227" fmla="*/ 11195224 w 11968488"/>
              <a:gd name="connsiteY1227" fmla="*/ 619513 h 6483416"/>
              <a:gd name="connsiteX1228" fmla="*/ 11195395 w 11968488"/>
              <a:gd name="connsiteY1228" fmla="*/ 630516 h 6483416"/>
              <a:gd name="connsiteX1229" fmla="*/ 11176335 w 11968488"/>
              <a:gd name="connsiteY1229" fmla="*/ 669679 h 6483416"/>
              <a:gd name="connsiteX1230" fmla="*/ 11143357 w 11968488"/>
              <a:gd name="connsiteY1230" fmla="*/ 670554 h 6483416"/>
              <a:gd name="connsiteX1231" fmla="*/ 11123494 w 11968488"/>
              <a:gd name="connsiteY1231" fmla="*/ 698931 h 6483416"/>
              <a:gd name="connsiteX1232" fmla="*/ 11123657 w 11968488"/>
              <a:gd name="connsiteY1232" fmla="*/ 709353 h 6483416"/>
              <a:gd name="connsiteX1233" fmla="*/ 11157157 w 11968488"/>
              <a:gd name="connsiteY1233" fmla="*/ 742062 h 6483416"/>
              <a:gd name="connsiteX1234" fmla="*/ 11137593 w 11968488"/>
              <a:gd name="connsiteY1234" fmla="*/ 748797 h 6483416"/>
              <a:gd name="connsiteX1235" fmla="*/ 11137218 w 11968488"/>
              <a:gd name="connsiteY1235" fmla="*/ 748604 h 6483416"/>
              <a:gd name="connsiteX1236" fmla="*/ 11138566 w 11968488"/>
              <a:gd name="connsiteY1236" fmla="*/ 753349 h 6483416"/>
              <a:gd name="connsiteX1237" fmla="*/ 11122300 w 11968488"/>
              <a:gd name="connsiteY1237" fmla="*/ 753697 h 6483416"/>
              <a:gd name="connsiteX1238" fmla="*/ 11118372 w 11968488"/>
              <a:gd name="connsiteY1238" fmla="*/ 777534 h 6483416"/>
              <a:gd name="connsiteX1239" fmla="*/ 11128115 w 11968488"/>
              <a:gd name="connsiteY1239" fmla="*/ 787909 h 6483416"/>
              <a:gd name="connsiteX1240" fmla="*/ 11138690 w 11968488"/>
              <a:gd name="connsiteY1240" fmla="*/ 785276 h 6483416"/>
              <a:gd name="connsiteX1241" fmla="*/ 11147868 w 11968488"/>
              <a:gd name="connsiteY1241" fmla="*/ 786131 h 6483416"/>
              <a:gd name="connsiteX1242" fmla="*/ 11151395 w 11968488"/>
              <a:gd name="connsiteY1242" fmla="*/ 798573 h 6483416"/>
              <a:gd name="connsiteX1243" fmla="*/ 11151691 w 11968488"/>
              <a:gd name="connsiteY1243" fmla="*/ 798659 h 6483416"/>
              <a:gd name="connsiteX1244" fmla="*/ 11157659 w 11968488"/>
              <a:gd name="connsiteY1244" fmla="*/ 774485 h 6483416"/>
              <a:gd name="connsiteX1245" fmla="*/ 11158002 w 11968488"/>
              <a:gd name="connsiteY1245" fmla="*/ 796491 h 6483416"/>
              <a:gd name="connsiteX1246" fmla="*/ 11164944 w 11968488"/>
              <a:gd name="connsiteY1246" fmla="*/ 794099 h 6483416"/>
              <a:gd name="connsiteX1247" fmla="*/ 11165114 w 11968488"/>
              <a:gd name="connsiteY1247" fmla="*/ 805098 h 6483416"/>
              <a:gd name="connsiteX1248" fmla="*/ 11155078 w 11968488"/>
              <a:gd name="connsiteY1248" fmla="*/ 811548 h 6483416"/>
              <a:gd name="connsiteX1249" fmla="*/ 11155480 w 11968488"/>
              <a:gd name="connsiteY1249" fmla="*/ 812968 h 6483416"/>
              <a:gd name="connsiteX1250" fmla="*/ 11152184 w 11968488"/>
              <a:gd name="connsiteY1250" fmla="*/ 813409 h 6483416"/>
              <a:gd name="connsiteX1251" fmla="*/ 11142185 w 11968488"/>
              <a:gd name="connsiteY1251" fmla="*/ 819834 h 6483416"/>
              <a:gd name="connsiteX1252" fmla="*/ 11119378 w 11968488"/>
              <a:gd name="connsiteY1252" fmla="*/ 842388 h 6483416"/>
              <a:gd name="connsiteX1253" fmla="*/ 11119557 w 11968488"/>
              <a:gd name="connsiteY1253" fmla="*/ 853966 h 6483416"/>
              <a:gd name="connsiteX1254" fmla="*/ 11192166 w 11968488"/>
              <a:gd name="connsiteY1254" fmla="*/ 872043 h 6483416"/>
              <a:gd name="connsiteX1255" fmla="*/ 11204914 w 11968488"/>
              <a:gd name="connsiteY1255" fmla="*/ 835056 h 6483416"/>
              <a:gd name="connsiteX1256" fmla="*/ 11251486 w 11968488"/>
              <a:gd name="connsiteY1256" fmla="*/ 851619 h 6483416"/>
              <a:gd name="connsiteX1257" fmla="*/ 11232265 w 11968488"/>
              <a:gd name="connsiteY1257" fmla="*/ 880355 h 6483416"/>
              <a:gd name="connsiteX1258" fmla="*/ 11258139 w 11968488"/>
              <a:gd name="connsiteY1258" fmla="*/ 871448 h 6483416"/>
              <a:gd name="connsiteX1259" fmla="*/ 11337142 w 11968488"/>
              <a:gd name="connsiteY1259" fmla="*/ 811066 h 6483416"/>
              <a:gd name="connsiteX1260" fmla="*/ 11337655 w 11968488"/>
              <a:gd name="connsiteY1260" fmla="*/ 844070 h 6483416"/>
              <a:gd name="connsiteX1261" fmla="*/ 11306189 w 11968488"/>
              <a:gd name="connsiteY1261" fmla="*/ 942224 h 6483416"/>
              <a:gd name="connsiteX1262" fmla="*/ 11319782 w 11968488"/>
              <a:gd name="connsiteY1262" fmla="*/ 959661 h 6483416"/>
              <a:gd name="connsiteX1263" fmla="*/ 11306529 w 11968488"/>
              <a:gd name="connsiteY1263" fmla="*/ 964225 h 6483416"/>
              <a:gd name="connsiteX1264" fmla="*/ 11247549 w 11968488"/>
              <a:gd name="connsiteY1264" fmla="*/ 1006654 h 6483416"/>
              <a:gd name="connsiteX1265" fmla="*/ 11227849 w 11968488"/>
              <a:gd name="connsiteY1265" fmla="*/ 1045452 h 6483416"/>
              <a:gd name="connsiteX1266" fmla="*/ 11241615 w 11968488"/>
              <a:gd name="connsiteY1266" fmla="*/ 1073894 h 6483416"/>
              <a:gd name="connsiteX1267" fmla="*/ 11195716 w 11968488"/>
              <a:gd name="connsiteY1267" fmla="*/ 1100757 h 6483416"/>
              <a:gd name="connsiteX1268" fmla="*/ 11195035 w 11968488"/>
              <a:gd name="connsiteY1268" fmla="*/ 1056749 h 6483416"/>
              <a:gd name="connsiteX1269" fmla="*/ 11116781 w 11968488"/>
              <a:gd name="connsiteY1269" fmla="*/ 1083693 h 6483416"/>
              <a:gd name="connsiteX1270" fmla="*/ 11039927 w 11968488"/>
              <a:gd name="connsiteY1270" fmla="*/ 1241716 h 6483416"/>
              <a:gd name="connsiteX1271" fmla="*/ 10982040 w 11968488"/>
              <a:gd name="connsiteY1271" fmla="*/ 1236977 h 6483416"/>
              <a:gd name="connsiteX1272" fmla="*/ 10965133 w 11968488"/>
              <a:gd name="connsiteY1272" fmla="*/ 1240668 h 6483416"/>
              <a:gd name="connsiteX1273" fmla="*/ 11021335 w 11968488"/>
              <a:gd name="connsiteY1273" fmla="*/ 1266572 h 6483416"/>
              <a:gd name="connsiteX1274" fmla="*/ 11092425 w 11968488"/>
              <a:gd name="connsiteY1274" fmla="*/ 1283897 h 6483416"/>
              <a:gd name="connsiteX1275" fmla="*/ 11107850 w 11968488"/>
              <a:gd name="connsiteY1275" fmla="*/ 1298192 h 6483416"/>
              <a:gd name="connsiteX1276" fmla="*/ 11191739 w 11968488"/>
              <a:gd name="connsiteY1276" fmla="*/ 1320445 h 6483416"/>
              <a:gd name="connsiteX1277" fmla="*/ 11244881 w 11968488"/>
              <a:gd name="connsiteY1277" fmla="*/ 1345907 h 6483416"/>
              <a:gd name="connsiteX1278" fmla="*/ 11260306 w 11968488"/>
              <a:gd name="connsiteY1278" fmla="*/ 1360199 h 6483416"/>
              <a:gd name="connsiteX1279" fmla="*/ 11258018 w 11968488"/>
              <a:gd name="connsiteY1279" fmla="*/ 1366008 h 6483416"/>
              <a:gd name="connsiteX1280" fmla="*/ 11217218 w 11968488"/>
              <a:gd name="connsiteY1280" fmla="*/ 1351978 h 6483416"/>
              <a:gd name="connsiteX1281" fmla="*/ 11167958 w 11968488"/>
              <a:gd name="connsiteY1281" fmla="*/ 1338039 h 6483416"/>
              <a:gd name="connsiteX1282" fmla="*/ 11143277 w 11968488"/>
              <a:gd name="connsiteY1282" fmla="*/ 1315166 h 6483416"/>
              <a:gd name="connsiteX1283" fmla="*/ 11065558 w 11968488"/>
              <a:gd name="connsiteY1283" fmla="*/ 1298633 h 6483416"/>
              <a:gd name="connsiteX1284" fmla="*/ 11041676 w 11968488"/>
              <a:gd name="connsiteY1284" fmla="*/ 1284430 h 6483416"/>
              <a:gd name="connsiteX1285" fmla="*/ 11034012 w 11968488"/>
              <a:gd name="connsiteY1285" fmla="*/ 1293183 h 6483416"/>
              <a:gd name="connsiteX1286" fmla="*/ 10927833 w 11968488"/>
              <a:gd name="connsiteY1286" fmla="*/ 1274057 h 6483416"/>
              <a:gd name="connsiteX1287" fmla="*/ 10868686 w 11968488"/>
              <a:gd name="connsiteY1287" fmla="*/ 1263835 h 6483416"/>
              <a:gd name="connsiteX1288" fmla="*/ 10867660 w 11968488"/>
              <a:gd name="connsiteY1288" fmla="*/ 1263739 h 6483416"/>
              <a:gd name="connsiteX1289" fmla="*/ 10868393 w 11968488"/>
              <a:gd name="connsiteY1289" fmla="*/ 1267596 h 6483416"/>
              <a:gd name="connsiteX1290" fmla="*/ 10855141 w 11968488"/>
              <a:gd name="connsiteY1290" fmla="*/ 1272158 h 6483416"/>
              <a:gd name="connsiteX1291" fmla="*/ 10638349 w 11968488"/>
              <a:gd name="connsiteY1291" fmla="*/ 1325262 h 6483416"/>
              <a:gd name="connsiteX1292" fmla="*/ 10580033 w 11968488"/>
              <a:gd name="connsiteY1292" fmla="*/ 1410540 h 6483416"/>
              <a:gd name="connsiteX1293" fmla="*/ 10534144 w 11968488"/>
              <a:gd name="connsiteY1293" fmla="*/ 1437979 h 6483416"/>
              <a:gd name="connsiteX1294" fmla="*/ 10580546 w 11968488"/>
              <a:gd name="connsiteY1294" fmla="*/ 1443542 h 6483416"/>
              <a:gd name="connsiteX1295" fmla="*/ 10770126 w 11968488"/>
              <a:gd name="connsiteY1295" fmla="*/ 1313070 h 6483416"/>
              <a:gd name="connsiteX1296" fmla="*/ 10790184 w 11968488"/>
              <a:gd name="connsiteY1296" fmla="*/ 1338181 h 6483416"/>
              <a:gd name="connsiteX1297" fmla="*/ 10777444 w 11968488"/>
              <a:gd name="connsiteY1297" fmla="*/ 1375746 h 6483416"/>
              <a:gd name="connsiteX1298" fmla="*/ 10797851 w 11968488"/>
              <a:gd name="connsiteY1298" fmla="*/ 1423442 h 6483416"/>
              <a:gd name="connsiteX1299" fmla="*/ 10843749 w 11968488"/>
              <a:gd name="connsiteY1299" fmla="*/ 1396576 h 6483416"/>
              <a:gd name="connsiteX1300" fmla="*/ 10972679 w 11968488"/>
              <a:gd name="connsiteY1300" fmla="*/ 1448783 h 6483416"/>
              <a:gd name="connsiteX1301" fmla="*/ 10992289 w 11968488"/>
              <a:gd name="connsiteY1301" fmla="*/ 1470059 h 6483416"/>
              <a:gd name="connsiteX1302" fmla="*/ 10995453 w 11968488"/>
              <a:gd name="connsiteY1302" fmla="*/ 1469885 h 6483416"/>
              <a:gd name="connsiteX1303" fmla="*/ 11104974 w 11968488"/>
              <a:gd name="connsiteY1303" fmla="*/ 1511146 h 6483416"/>
              <a:gd name="connsiteX1304" fmla="*/ 11009910 w 11968488"/>
              <a:gd name="connsiteY1304" fmla="*/ 1499362 h 6483416"/>
              <a:gd name="connsiteX1305" fmla="*/ 10955177 w 11968488"/>
              <a:gd name="connsiteY1305" fmla="*/ 1494581 h 6483416"/>
              <a:gd name="connsiteX1306" fmla="*/ 10952138 w 11968488"/>
              <a:gd name="connsiteY1306" fmla="*/ 1495802 h 6483416"/>
              <a:gd name="connsiteX1307" fmla="*/ 10941459 w 11968488"/>
              <a:gd name="connsiteY1307" fmla="*/ 1512164 h 6483416"/>
              <a:gd name="connsiteX1308" fmla="*/ 10954502 w 11968488"/>
              <a:gd name="connsiteY1308" fmla="*/ 1515981 h 6483416"/>
              <a:gd name="connsiteX1309" fmla="*/ 10894921 w 11968488"/>
              <a:gd name="connsiteY1309" fmla="*/ 1539833 h 6483416"/>
              <a:gd name="connsiteX1310" fmla="*/ 10891683 w 11968488"/>
              <a:gd name="connsiteY1310" fmla="*/ 1540455 h 6483416"/>
              <a:gd name="connsiteX1311" fmla="*/ 10891228 w 11968488"/>
              <a:gd name="connsiteY1311" fmla="*/ 1540879 h 6483416"/>
              <a:gd name="connsiteX1312" fmla="*/ 10886430 w 11968488"/>
              <a:gd name="connsiteY1312" fmla="*/ 1543986 h 6483416"/>
              <a:gd name="connsiteX1313" fmla="*/ 10886273 w 11968488"/>
              <a:gd name="connsiteY1313" fmla="*/ 1543882 h 6483416"/>
              <a:gd name="connsiteX1314" fmla="*/ 10884760 w 11968488"/>
              <a:gd name="connsiteY1314" fmla="*/ 1545068 h 6483416"/>
              <a:gd name="connsiteX1315" fmla="*/ 10886430 w 11968488"/>
              <a:gd name="connsiteY1315" fmla="*/ 1543986 h 6483416"/>
              <a:gd name="connsiteX1316" fmla="*/ 10886970 w 11968488"/>
              <a:gd name="connsiteY1316" fmla="*/ 1544340 h 6483416"/>
              <a:gd name="connsiteX1317" fmla="*/ 10888346 w 11968488"/>
              <a:gd name="connsiteY1317" fmla="*/ 1543430 h 6483416"/>
              <a:gd name="connsiteX1318" fmla="*/ 10888237 w 11968488"/>
              <a:gd name="connsiteY1318" fmla="*/ 1544458 h 6483416"/>
              <a:gd name="connsiteX1319" fmla="*/ 10824175 w 11968488"/>
              <a:gd name="connsiteY1319" fmla="*/ 1575540 h 6483416"/>
              <a:gd name="connsiteX1320" fmla="*/ 10822975 w 11968488"/>
              <a:gd name="connsiteY1320" fmla="*/ 1572707 h 6483416"/>
              <a:gd name="connsiteX1321" fmla="*/ 10774408 w 11968488"/>
              <a:gd name="connsiteY1321" fmla="*/ 1592344 h 6483416"/>
              <a:gd name="connsiteX1322" fmla="*/ 10761114 w 11968488"/>
              <a:gd name="connsiteY1322" fmla="*/ 1593054 h 6483416"/>
              <a:gd name="connsiteX1323" fmla="*/ 10695923 w 11968488"/>
              <a:gd name="connsiteY1323" fmla="*/ 1612658 h 6483416"/>
              <a:gd name="connsiteX1324" fmla="*/ 10664960 w 11968488"/>
              <a:gd name="connsiteY1324" fmla="*/ 1619637 h 6483416"/>
              <a:gd name="connsiteX1325" fmla="*/ 10636295 w 11968488"/>
              <a:gd name="connsiteY1325" fmla="*/ 1628638 h 6483416"/>
              <a:gd name="connsiteX1326" fmla="*/ 10636234 w 11968488"/>
              <a:gd name="connsiteY1326" fmla="*/ 1628624 h 6483416"/>
              <a:gd name="connsiteX1327" fmla="*/ 10634025 w 11968488"/>
              <a:gd name="connsiteY1327" fmla="*/ 1629352 h 6483416"/>
              <a:gd name="connsiteX1328" fmla="*/ 10636295 w 11968488"/>
              <a:gd name="connsiteY1328" fmla="*/ 1628638 h 6483416"/>
              <a:gd name="connsiteX1329" fmla="*/ 10639567 w 11968488"/>
              <a:gd name="connsiteY1329" fmla="*/ 1629361 h 6483416"/>
              <a:gd name="connsiteX1330" fmla="*/ 10634061 w 11968488"/>
              <a:gd name="connsiteY1330" fmla="*/ 1633001 h 6483416"/>
              <a:gd name="connsiteX1331" fmla="*/ 10631852 w 11968488"/>
              <a:gd name="connsiteY1331" fmla="*/ 1633728 h 6483416"/>
              <a:gd name="connsiteX1332" fmla="*/ 10632976 w 11968488"/>
              <a:gd name="connsiteY1332" fmla="*/ 1635188 h 6483416"/>
              <a:gd name="connsiteX1333" fmla="*/ 10690492 w 11968488"/>
              <a:gd name="connsiteY1333" fmla="*/ 1623599 h 6483416"/>
              <a:gd name="connsiteX1334" fmla="*/ 10688357 w 11968488"/>
              <a:gd name="connsiteY1334" fmla="*/ 1631628 h 6483416"/>
              <a:gd name="connsiteX1335" fmla="*/ 10672854 w 11968488"/>
              <a:gd name="connsiteY1335" fmla="*/ 1633064 h 6483416"/>
              <a:gd name="connsiteX1336" fmla="*/ 10648515 w 11968488"/>
              <a:gd name="connsiteY1336" fmla="*/ 1637403 h 6483416"/>
              <a:gd name="connsiteX1337" fmla="*/ 10607461 w 11968488"/>
              <a:gd name="connsiteY1337" fmla="*/ 1646557 h 6483416"/>
              <a:gd name="connsiteX1338" fmla="*/ 10592670 w 11968488"/>
              <a:gd name="connsiteY1338" fmla="*/ 1648429 h 6483416"/>
              <a:gd name="connsiteX1339" fmla="*/ 10576102 w 11968488"/>
              <a:gd name="connsiteY1339" fmla="*/ 1688615 h 6483416"/>
              <a:gd name="connsiteX1340" fmla="*/ 10538873 w 11968488"/>
              <a:gd name="connsiteY1340" fmla="*/ 1742544 h 6483416"/>
              <a:gd name="connsiteX1341" fmla="*/ 10539377 w 11968488"/>
              <a:gd name="connsiteY1341" fmla="*/ 1774973 h 6483416"/>
              <a:gd name="connsiteX1342" fmla="*/ 10499790 w 11968488"/>
              <a:gd name="connsiteY1342" fmla="*/ 1799663 h 6483416"/>
              <a:gd name="connsiteX1343" fmla="*/ 10479040 w 11968488"/>
              <a:gd name="connsiteY1343" fmla="*/ 1729966 h 6483416"/>
              <a:gd name="connsiteX1344" fmla="*/ 10202457 w 11968488"/>
              <a:gd name="connsiteY1344" fmla="*/ 1814135 h 6483416"/>
              <a:gd name="connsiteX1345" fmla="*/ 10215504 w 11968488"/>
              <a:gd name="connsiteY1345" fmla="*/ 1755507 h 6483416"/>
              <a:gd name="connsiteX1346" fmla="*/ 10195309 w 11968488"/>
              <a:gd name="connsiteY1346" fmla="*/ 1762461 h 6483416"/>
              <a:gd name="connsiteX1347" fmla="*/ 10162826 w 11968488"/>
              <a:gd name="connsiteY1347" fmla="*/ 1795183 h 6483416"/>
              <a:gd name="connsiteX1348" fmla="*/ 10162654 w 11968488"/>
              <a:gd name="connsiteY1348" fmla="*/ 1784180 h 6483416"/>
              <a:gd name="connsiteX1349" fmla="*/ 10175746 w 11968488"/>
              <a:gd name="connsiteY1349" fmla="*/ 1769196 h 6483416"/>
              <a:gd name="connsiteX1350" fmla="*/ 10135988 w 11968488"/>
              <a:gd name="connsiteY1350" fmla="*/ 1782885 h 6483416"/>
              <a:gd name="connsiteX1351" fmla="*/ 10070986 w 11968488"/>
              <a:gd name="connsiteY1351" fmla="*/ 1805267 h 6483416"/>
              <a:gd name="connsiteX1352" fmla="*/ 10070303 w 11968488"/>
              <a:gd name="connsiteY1352" fmla="*/ 1761260 h 6483416"/>
              <a:gd name="connsiteX1353" fmla="*/ 10057051 w 11968488"/>
              <a:gd name="connsiteY1353" fmla="*/ 1765822 h 6483416"/>
              <a:gd name="connsiteX1354" fmla="*/ 10011666 w 11968488"/>
              <a:gd name="connsiteY1354" fmla="*/ 1825692 h 6483416"/>
              <a:gd name="connsiteX1355" fmla="*/ 10012340 w 11968488"/>
              <a:gd name="connsiteY1355" fmla="*/ 1869116 h 6483416"/>
              <a:gd name="connsiteX1356" fmla="*/ 9973214 w 11968488"/>
              <a:gd name="connsiteY1356" fmla="*/ 1882586 h 6483416"/>
              <a:gd name="connsiteX1357" fmla="*/ 9952506 w 11968488"/>
              <a:gd name="connsiteY1357" fmla="*/ 1856538 h 6483416"/>
              <a:gd name="connsiteX1358" fmla="*/ 9951327 w 11968488"/>
              <a:gd name="connsiteY1358" fmla="*/ 1780685 h 6483416"/>
              <a:gd name="connsiteX1359" fmla="*/ 9879387 w 11968488"/>
              <a:gd name="connsiteY1359" fmla="*/ 1805457 h 6483416"/>
              <a:gd name="connsiteX1360" fmla="*/ 9873921 w 11968488"/>
              <a:gd name="connsiteY1360" fmla="*/ 1862056 h 6483416"/>
              <a:gd name="connsiteX1361" fmla="*/ 9874091 w 11968488"/>
              <a:gd name="connsiteY1361" fmla="*/ 1873057 h 6483416"/>
              <a:gd name="connsiteX1362" fmla="*/ 9807658 w 11968488"/>
              <a:gd name="connsiteY1362" fmla="*/ 1884870 h 6483416"/>
              <a:gd name="connsiteX1363" fmla="*/ 9795251 w 11968488"/>
              <a:gd name="connsiteY1363" fmla="*/ 1943863 h 6483416"/>
              <a:gd name="connsiteX1364" fmla="*/ 9729276 w 11968488"/>
              <a:gd name="connsiteY1364" fmla="*/ 1944459 h 6483416"/>
              <a:gd name="connsiteX1365" fmla="*/ 9729780 w 11968488"/>
              <a:gd name="connsiteY1365" fmla="*/ 1976880 h 6483416"/>
              <a:gd name="connsiteX1366" fmla="*/ 9617409 w 11968488"/>
              <a:gd name="connsiteY1366" fmla="*/ 1971915 h 6483416"/>
              <a:gd name="connsiteX1367" fmla="*/ 9618081 w 11968488"/>
              <a:gd name="connsiteY1367" fmla="*/ 2015341 h 6483416"/>
              <a:gd name="connsiteX1368" fmla="*/ 9592209 w 11968488"/>
              <a:gd name="connsiteY1368" fmla="*/ 2024249 h 6483416"/>
              <a:gd name="connsiteX1369" fmla="*/ 9591536 w 11968488"/>
              <a:gd name="connsiteY1369" fmla="*/ 1980822 h 6483416"/>
              <a:gd name="connsiteX1370" fmla="*/ 9578282 w 11968488"/>
              <a:gd name="connsiteY1370" fmla="*/ 1985385 h 6483416"/>
              <a:gd name="connsiteX1371" fmla="*/ 9578452 w 11968488"/>
              <a:gd name="connsiteY1371" fmla="*/ 1996390 h 6483416"/>
              <a:gd name="connsiteX1372" fmla="*/ 9572698 w 11968488"/>
              <a:gd name="connsiteY1372" fmla="*/ 2075211 h 6483416"/>
              <a:gd name="connsiteX1373" fmla="*/ 9566386 w 11968488"/>
              <a:gd name="connsiteY1373" fmla="*/ 2077383 h 6483416"/>
              <a:gd name="connsiteX1374" fmla="*/ 9559394 w 11968488"/>
              <a:gd name="connsiteY1374" fmla="*/ 2035549 h 6483416"/>
              <a:gd name="connsiteX1375" fmla="*/ 9507065 w 11968488"/>
              <a:gd name="connsiteY1375" fmla="*/ 2097808 h 6483416"/>
              <a:gd name="connsiteX1376" fmla="*/ 9506722 w 11968488"/>
              <a:gd name="connsiteY1376" fmla="*/ 2075806 h 6483416"/>
              <a:gd name="connsiteX1377" fmla="*/ 9460996 w 11968488"/>
              <a:gd name="connsiteY1377" fmla="*/ 2113671 h 6483416"/>
              <a:gd name="connsiteX1378" fmla="*/ 9461157 w 11968488"/>
              <a:gd name="connsiteY1378" fmla="*/ 2124091 h 6483416"/>
              <a:gd name="connsiteX1379" fmla="*/ 9474750 w 11968488"/>
              <a:gd name="connsiteY1379" fmla="*/ 2141532 h 6483416"/>
              <a:gd name="connsiteX1380" fmla="*/ 9454555 w 11968488"/>
              <a:gd name="connsiteY1380" fmla="*/ 2148485 h 6483416"/>
              <a:gd name="connsiteX1381" fmla="*/ 9428344 w 11968488"/>
              <a:gd name="connsiteY1381" fmla="*/ 2135391 h 6483416"/>
              <a:gd name="connsiteX1382" fmla="*/ 9428682 w 11968488"/>
              <a:gd name="connsiteY1382" fmla="*/ 2157394 h 6483416"/>
              <a:gd name="connsiteX1383" fmla="*/ 9442440 w 11968488"/>
              <a:gd name="connsiteY1383" fmla="*/ 2185255 h 6483416"/>
              <a:gd name="connsiteX1384" fmla="*/ 9377312 w 11968488"/>
              <a:gd name="connsiteY1384" fmla="*/ 2240279 h 6483416"/>
              <a:gd name="connsiteX1385" fmla="*/ 9377481 w 11968488"/>
              <a:gd name="connsiteY1385" fmla="*/ 2251280 h 6483416"/>
              <a:gd name="connsiteX1386" fmla="*/ 9488729 w 11968488"/>
              <a:gd name="connsiteY1386" fmla="*/ 2224619 h 6483416"/>
              <a:gd name="connsiteX1387" fmla="*/ 9481394 w 11968488"/>
              <a:gd name="connsiteY1387" fmla="*/ 2160785 h 6483416"/>
              <a:gd name="connsiteX1388" fmla="*/ 9487706 w 11968488"/>
              <a:gd name="connsiteY1388" fmla="*/ 2158609 h 6483416"/>
              <a:gd name="connsiteX1389" fmla="*/ 9614312 w 11968488"/>
              <a:gd name="connsiteY1389" fmla="*/ 2181379 h 6483416"/>
              <a:gd name="connsiteX1390" fmla="*/ 9614133 w 11968488"/>
              <a:gd name="connsiteY1390" fmla="*/ 2169797 h 6483416"/>
              <a:gd name="connsiteX1391" fmla="*/ 9607193 w 11968488"/>
              <a:gd name="connsiteY1391" fmla="*/ 2172192 h 6483416"/>
              <a:gd name="connsiteX1392" fmla="*/ 9620272 w 11968488"/>
              <a:gd name="connsiteY1392" fmla="*/ 2156622 h 6483416"/>
              <a:gd name="connsiteX1393" fmla="*/ 9653773 w 11968488"/>
              <a:gd name="connsiteY1393" fmla="*/ 2189333 h 6483416"/>
              <a:gd name="connsiteX1394" fmla="*/ 9655318 w 11968488"/>
              <a:gd name="connsiteY1394" fmla="*/ 2193321 h 6483416"/>
              <a:gd name="connsiteX1395" fmla="*/ 9661018 w 11968488"/>
              <a:gd name="connsiteY1395" fmla="*/ 2190474 h 6483416"/>
              <a:gd name="connsiteX1396" fmla="*/ 9719761 w 11968488"/>
              <a:gd name="connsiteY1396" fmla="*/ 2171948 h 6483416"/>
              <a:gd name="connsiteX1397" fmla="*/ 9738619 w 11968488"/>
              <a:gd name="connsiteY1397" fmla="*/ 2172243 h 6483416"/>
              <a:gd name="connsiteX1398" fmla="*/ 9737896 w 11968488"/>
              <a:gd name="connsiteY1398" fmla="*/ 2178719 h 6483416"/>
              <a:gd name="connsiteX1399" fmla="*/ 9694240 w 11968488"/>
              <a:gd name="connsiteY1399" fmla="*/ 2197482 h 6483416"/>
              <a:gd name="connsiteX1400" fmla="*/ 9642314 w 11968488"/>
              <a:gd name="connsiteY1400" fmla="*/ 2222598 h 6483416"/>
              <a:gd name="connsiteX1401" fmla="*/ 9638324 w 11968488"/>
              <a:gd name="connsiteY1401" fmla="*/ 2222538 h 6483416"/>
              <a:gd name="connsiteX1402" fmla="*/ 9624912 w 11968488"/>
              <a:gd name="connsiteY1402" fmla="*/ 2230558 h 6483416"/>
              <a:gd name="connsiteX1403" fmla="*/ 9588643 w 11968488"/>
              <a:gd name="connsiteY1403" fmla="*/ 2244354 h 6483416"/>
              <a:gd name="connsiteX1404" fmla="*/ 9590579 w 11968488"/>
              <a:gd name="connsiteY1404" fmla="*/ 2305657 h 6483416"/>
              <a:gd name="connsiteX1405" fmla="*/ 9590066 w 11968488"/>
              <a:gd name="connsiteY1405" fmla="*/ 2328923 h 6483416"/>
              <a:gd name="connsiteX1406" fmla="*/ 9608745 w 11968488"/>
              <a:gd name="connsiteY1406" fmla="*/ 2315609 h 6483416"/>
              <a:gd name="connsiteX1407" fmla="*/ 9631973 w 11968488"/>
              <a:gd name="connsiteY1407" fmla="*/ 2266470 h 6483416"/>
              <a:gd name="connsiteX1408" fmla="*/ 9680951 w 11968488"/>
              <a:gd name="connsiteY1408" fmla="*/ 2223630 h 6483416"/>
              <a:gd name="connsiteX1409" fmla="*/ 9694368 w 11968488"/>
              <a:gd name="connsiteY1409" fmla="*/ 2229493 h 6483416"/>
              <a:gd name="connsiteX1410" fmla="*/ 9694962 w 11968488"/>
              <a:gd name="connsiteY1410" fmla="*/ 2267834 h 6483416"/>
              <a:gd name="connsiteX1411" fmla="*/ 9751834 w 11968488"/>
              <a:gd name="connsiteY1411" fmla="*/ 2232086 h 6483416"/>
              <a:gd name="connsiteX1412" fmla="*/ 9784877 w 11968488"/>
              <a:gd name="connsiteY1412" fmla="*/ 2222985 h 6483416"/>
              <a:gd name="connsiteX1413" fmla="*/ 9943757 w 11968488"/>
              <a:gd name="connsiteY1413" fmla="*/ 2139995 h 6483416"/>
              <a:gd name="connsiteX1414" fmla="*/ 10019675 w 11968488"/>
              <a:gd name="connsiteY1414" fmla="*/ 2106129 h 6483416"/>
              <a:gd name="connsiteX1415" fmla="*/ 10089457 w 11968488"/>
              <a:gd name="connsiteY1415" fmla="*/ 2068733 h 6483416"/>
              <a:gd name="connsiteX1416" fmla="*/ 10089612 w 11968488"/>
              <a:gd name="connsiteY1416" fmla="*/ 2068731 h 6483416"/>
              <a:gd name="connsiteX1417" fmla="*/ 10094984 w 11968488"/>
              <a:gd name="connsiteY1417" fmla="*/ 2065773 h 6483416"/>
              <a:gd name="connsiteX1418" fmla="*/ 10089457 w 11968488"/>
              <a:gd name="connsiteY1418" fmla="*/ 2068733 h 6483416"/>
              <a:gd name="connsiteX1419" fmla="*/ 10081150 w 11968488"/>
              <a:gd name="connsiteY1419" fmla="*/ 2068843 h 6483416"/>
              <a:gd name="connsiteX1420" fmla="*/ 10094175 w 11968488"/>
              <a:gd name="connsiteY1420" fmla="*/ 2057112 h 6483416"/>
              <a:gd name="connsiteX1421" fmla="*/ 10099547 w 11968488"/>
              <a:gd name="connsiteY1421" fmla="*/ 2054155 h 6483416"/>
              <a:gd name="connsiteX1422" fmla="*/ 10096456 w 11968488"/>
              <a:gd name="connsiteY1422" fmla="*/ 2051303 h 6483416"/>
              <a:gd name="connsiteX1423" fmla="*/ 9955160 w 11968488"/>
              <a:gd name="connsiteY1423" fmla="*/ 2110949 h 6483416"/>
              <a:gd name="connsiteX1424" fmla="*/ 9958914 w 11968488"/>
              <a:gd name="connsiteY1424" fmla="*/ 2090673 h 6483416"/>
              <a:gd name="connsiteX1425" fmla="*/ 9997327 w 11968488"/>
              <a:gd name="connsiteY1425" fmla="*/ 2078608 h 6483416"/>
              <a:gd name="connsiteX1426" fmla="*/ 10057231 w 11968488"/>
              <a:gd name="connsiteY1426" fmla="*/ 2054707 h 6483416"/>
              <a:gd name="connsiteX1427" fmla="*/ 10261517 w 11968488"/>
              <a:gd name="connsiteY1427" fmla="*/ 1974011 h 6483416"/>
              <a:gd name="connsiteX1428" fmla="*/ 10281535 w 11968488"/>
              <a:gd name="connsiteY1428" fmla="*/ 1976639 h 6483416"/>
              <a:gd name="connsiteX1429" fmla="*/ 10364546 w 11968488"/>
              <a:gd name="connsiteY1429" fmla="*/ 1958214 h 6483416"/>
              <a:gd name="connsiteX1430" fmla="*/ 10377571 w 11968488"/>
              <a:gd name="connsiteY1430" fmla="*/ 1946485 h 6483416"/>
              <a:gd name="connsiteX1431" fmla="*/ 10416796 w 11968488"/>
              <a:gd name="connsiteY1431" fmla="*/ 1943081 h 6483416"/>
              <a:gd name="connsiteX1432" fmla="*/ 10410613 w 11968488"/>
              <a:gd name="connsiteY1432" fmla="*/ 1937382 h 6483416"/>
              <a:gd name="connsiteX1433" fmla="*/ 10440585 w 11968488"/>
              <a:gd name="connsiteY1433" fmla="*/ 1934629 h 6483416"/>
              <a:gd name="connsiteX1434" fmla="*/ 10446113 w 11968488"/>
              <a:gd name="connsiteY1434" fmla="*/ 1954114 h 6483416"/>
              <a:gd name="connsiteX1435" fmla="*/ 10429161 w 11968488"/>
              <a:gd name="connsiteY1435" fmla="*/ 1954477 h 6483416"/>
              <a:gd name="connsiteX1436" fmla="*/ 10365129 w 11968488"/>
              <a:gd name="connsiteY1436" fmla="*/ 1979514 h 6483416"/>
              <a:gd name="connsiteX1437" fmla="*/ 10303909 w 11968488"/>
              <a:gd name="connsiteY1437" fmla="*/ 1998872 h 6483416"/>
              <a:gd name="connsiteX1438" fmla="*/ 10294710 w 11968488"/>
              <a:gd name="connsiteY1438" fmla="*/ 1996695 h 6483416"/>
              <a:gd name="connsiteX1439" fmla="*/ 10292429 w 11968488"/>
              <a:gd name="connsiteY1439" fmla="*/ 2002504 h 6483416"/>
              <a:gd name="connsiteX1440" fmla="*/ 10303909 w 11968488"/>
              <a:gd name="connsiteY1440" fmla="*/ 1998872 h 6483416"/>
              <a:gd name="connsiteX1441" fmla="*/ 10306265 w 11968488"/>
              <a:gd name="connsiteY1441" fmla="*/ 1999435 h 6483416"/>
              <a:gd name="connsiteX1442" fmla="*/ 10298612 w 11968488"/>
              <a:gd name="connsiteY1442" fmla="*/ 2008200 h 6483416"/>
              <a:gd name="connsiteX1443" fmla="*/ 10296330 w 11968488"/>
              <a:gd name="connsiteY1443" fmla="*/ 2014010 h 6483416"/>
              <a:gd name="connsiteX1444" fmla="*/ 10446237 w 11968488"/>
              <a:gd name="connsiteY1444" fmla="*/ 1986041 h 6483416"/>
              <a:gd name="connsiteX1445" fmla="*/ 10455416 w 11968488"/>
              <a:gd name="connsiteY1445" fmla="*/ 1986897 h 6483416"/>
              <a:gd name="connsiteX1446" fmla="*/ 10463031 w 11968488"/>
              <a:gd name="connsiteY1446" fmla="*/ 2013736 h 6483416"/>
              <a:gd name="connsiteX1447" fmla="*/ 10385537 w 11968488"/>
              <a:gd name="connsiteY1447" fmla="*/ 2024041 h 6483416"/>
              <a:gd name="connsiteX1448" fmla="*/ 10266529 w 11968488"/>
              <a:gd name="connsiteY1448" fmla="*/ 2057747 h 6483416"/>
              <a:gd name="connsiteX1449" fmla="*/ 10183517 w 11968488"/>
              <a:gd name="connsiteY1449" fmla="*/ 2076175 h 6483416"/>
              <a:gd name="connsiteX1450" fmla="*/ 10183667 w 11968488"/>
              <a:gd name="connsiteY1450" fmla="*/ 2107956 h 6483416"/>
              <a:gd name="connsiteX1451" fmla="*/ 10158279 w 11968488"/>
              <a:gd name="connsiteY1451" fmla="*/ 2108290 h 6483416"/>
              <a:gd name="connsiteX1452" fmla="*/ 10159749 w 11968488"/>
              <a:gd name="connsiteY1452" fmla="*/ 2093820 h 6483416"/>
              <a:gd name="connsiteX1453" fmla="*/ 10014553 w 11968488"/>
              <a:gd name="connsiteY1453" fmla="*/ 2141955 h 6483416"/>
              <a:gd name="connsiteX1454" fmla="*/ 9940157 w 11968488"/>
              <a:gd name="connsiteY1454" fmla="*/ 2192055 h 6483416"/>
              <a:gd name="connsiteX1455" fmla="*/ 9856484 w 11968488"/>
              <a:gd name="connsiteY1455" fmla="*/ 2233603 h 6483416"/>
              <a:gd name="connsiteX1456" fmla="*/ 9884154 w 11968488"/>
              <a:gd name="connsiteY1456" fmla="*/ 2227464 h 6483416"/>
              <a:gd name="connsiteX1457" fmla="*/ 9877312 w 11968488"/>
              <a:gd name="connsiteY1457" fmla="*/ 2244891 h 6483416"/>
              <a:gd name="connsiteX1458" fmla="*/ 9815939 w 11968488"/>
              <a:gd name="connsiteY1458" fmla="*/ 2283259 h 6483416"/>
              <a:gd name="connsiteX1459" fmla="*/ 9804385 w 11968488"/>
              <a:gd name="connsiteY1459" fmla="*/ 2280521 h 6483416"/>
              <a:gd name="connsiteX1460" fmla="*/ 9807325 w 11968488"/>
              <a:gd name="connsiteY1460" fmla="*/ 2251586 h 6483416"/>
              <a:gd name="connsiteX1461" fmla="*/ 9769272 w 11968488"/>
              <a:gd name="connsiteY1461" fmla="*/ 2278818 h 6483416"/>
              <a:gd name="connsiteX1462" fmla="*/ 9748780 w 11968488"/>
              <a:gd name="connsiteY1462" fmla="*/ 2291711 h 6483416"/>
              <a:gd name="connsiteX1463" fmla="*/ 9754755 w 11968488"/>
              <a:gd name="connsiteY1463" fmla="*/ 2318719 h 6483416"/>
              <a:gd name="connsiteX1464" fmla="*/ 9748444 w 11968488"/>
              <a:gd name="connsiteY1464" fmla="*/ 2320893 h 6483416"/>
              <a:gd name="connsiteX1465" fmla="*/ 9748616 w 11968488"/>
              <a:gd name="connsiteY1465" fmla="*/ 2331896 h 6483416"/>
              <a:gd name="connsiteX1466" fmla="*/ 9713603 w 11968488"/>
              <a:gd name="connsiteY1466" fmla="*/ 2344796 h 6483416"/>
              <a:gd name="connsiteX1467" fmla="*/ 9710094 w 11968488"/>
              <a:gd name="connsiteY1467" fmla="*/ 2346633 h 6483416"/>
              <a:gd name="connsiteX1468" fmla="*/ 9725976 w 11968488"/>
              <a:gd name="connsiteY1468" fmla="*/ 2348268 h 6483416"/>
              <a:gd name="connsiteX1469" fmla="*/ 9730758 w 11968488"/>
              <a:gd name="connsiteY1469" fmla="*/ 2351061 h 6483416"/>
              <a:gd name="connsiteX1470" fmla="*/ 9751885 w 11968488"/>
              <a:gd name="connsiteY1470" fmla="*/ 2355742 h 6483416"/>
              <a:gd name="connsiteX1471" fmla="*/ 9755590 w 11968488"/>
              <a:gd name="connsiteY1471" fmla="*/ 2354396 h 6483416"/>
              <a:gd name="connsiteX1472" fmla="*/ 9765338 w 11968488"/>
              <a:gd name="connsiteY1472" fmla="*/ 2357854 h 6483416"/>
              <a:gd name="connsiteX1473" fmla="*/ 9764075 w 11968488"/>
              <a:gd name="connsiteY1473" fmla="*/ 2355841 h 6483416"/>
              <a:gd name="connsiteX1474" fmla="*/ 9771530 w 11968488"/>
              <a:gd name="connsiteY1474" fmla="*/ 2358449 h 6483416"/>
              <a:gd name="connsiteX1475" fmla="*/ 9772024 w 11968488"/>
              <a:gd name="connsiteY1475" fmla="*/ 2363636 h 6483416"/>
              <a:gd name="connsiteX1476" fmla="*/ 9767860 w 11968488"/>
              <a:gd name="connsiteY1476" fmla="*/ 2361880 h 6483416"/>
              <a:gd name="connsiteX1477" fmla="*/ 9751087 w 11968488"/>
              <a:gd name="connsiteY1477" fmla="*/ 2360817 h 6483416"/>
              <a:gd name="connsiteX1478" fmla="*/ 9735252 w 11968488"/>
              <a:gd name="connsiteY1478" fmla="*/ 2358725 h 6483416"/>
              <a:gd name="connsiteX1479" fmla="*/ 9733098 w 11968488"/>
              <a:gd name="connsiteY1479" fmla="*/ 2357212 h 6483416"/>
              <a:gd name="connsiteX1480" fmla="*/ 9732284 w 11968488"/>
              <a:gd name="connsiteY1480" fmla="*/ 2358331 h 6483416"/>
              <a:gd name="connsiteX1481" fmla="*/ 9735252 w 11968488"/>
              <a:gd name="connsiteY1481" fmla="*/ 2358725 h 6483416"/>
              <a:gd name="connsiteX1482" fmla="*/ 9735804 w 11968488"/>
              <a:gd name="connsiteY1482" fmla="*/ 2359112 h 6483416"/>
              <a:gd name="connsiteX1483" fmla="*/ 9733545 w 11968488"/>
              <a:gd name="connsiteY1483" fmla="*/ 2360346 h 6483416"/>
              <a:gd name="connsiteX1484" fmla="*/ 9732730 w 11968488"/>
              <a:gd name="connsiteY1484" fmla="*/ 2361463 h 6483416"/>
              <a:gd name="connsiteX1485" fmla="*/ 9770645 w 11968488"/>
              <a:gd name="connsiteY1485" fmla="*/ 2371164 h 6483416"/>
              <a:gd name="connsiteX1486" fmla="*/ 9772854 w 11968488"/>
              <a:gd name="connsiteY1486" fmla="*/ 2372363 h 6483416"/>
              <a:gd name="connsiteX1487" fmla="*/ 9773532 w 11968488"/>
              <a:gd name="connsiteY1487" fmla="*/ 2379506 h 6483416"/>
              <a:gd name="connsiteX1488" fmla="*/ 9754117 w 11968488"/>
              <a:gd name="connsiteY1488" fmla="*/ 2373515 h 6483416"/>
              <a:gd name="connsiteX1489" fmla="*/ 9723508 w 11968488"/>
              <a:gd name="connsiteY1489" fmla="*/ 2368521 h 6483416"/>
              <a:gd name="connsiteX1490" fmla="*/ 9702382 w 11968488"/>
              <a:gd name="connsiteY1490" fmla="*/ 2363842 h 6483416"/>
              <a:gd name="connsiteX1491" fmla="*/ 9701016 w 11968488"/>
              <a:gd name="connsiteY1491" fmla="*/ 2371337 h 6483416"/>
              <a:gd name="connsiteX1492" fmla="*/ 9694788 w 11968488"/>
              <a:gd name="connsiteY1492" fmla="*/ 2368658 h 6483416"/>
              <a:gd name="connsiteX1493" fmla="*/ 9695787 w 11968488"/>
              <a:gd name="connsiteY1493" fmla="*/ 2365412 h 6483416"/>
              <a:gd name="connsiteX1494" fmla="*/ 9678433 w 11968488"/>
              <a:gd name="connsiteY1494" fmla="*/ 2364106 h 6483416"/>
              <a:gd name="connsiteX1495" fmla="*/ 9669084 w 11968488"/>
              <a:gd name="connsiteY1495" fmla="*/ 2372947 h 6483416"/>
              <a:gd name="connsiteX1496" fmla="*/ 9704650 w 11968488"/>
              <a:gd name="connsiteY1496" fmla="*/ 2377841 h 6483416"/>
              <a:gd name="connsiteX1497" fmla="*/ 9724072 w 11968488"/>
              <a:gd name="connsiteY1497" fmla="*/ 2381902 h 6483416"/>
              <a:gd name="connsiteX1498" fmla="*/ 9728476 w 11968488"/>
              <a:gd name="connsiteY1498" fmla="*/ 2382455 h 6483416"/>
              <a:gd name="connsiteX1499" fmla="*/ 9734540 w 11968488"/>
              <a:gd name="connsiteY1499" fmla="*/ 2380645 h 6483416"/>
              <a:gd name="connsiteX1500" fmla="*/ 9742184 w 11968488"/>
              <a:gd name="connsiteY1500" fmla="*/ 2384172 h 6483416"/>
              <a:gd name="connsiteX1501" fmla="*/ 9742322 w 11968488"/>
              <a:gd name="connsiteY1501" fmla="*/ 2384189 h 6483416"/>
              <a:gd name="connsiteX1502" fmla="*/ 9742358 w 11968488"/>
              <a:gd name="connsiteY1502" fmla="*/ 2384214 h 6483416"/>
              <a:gd name="connsiteX1503" fmla="*/ 9743769 w 11968488"/>
              <a:gd name="connsiteY1503" fmla="*/ 2384371 h 6483416"/>
              <a:gd name="connsiteX1504" fmla="*/ 9742322 w 11968488"/>
              <a:gd name="connsiteY1504" fmla="*/ 2384189 h 6483416"/>
              <a:gd name="connsiteX1505" fmla="*/ 9740425 w 11968488"/>
              <a:gd name="connsiteY1505" fmla="*/ 2382916 h 6483416"/>
              <a:gd name="connsiteX1506" fmla="*/ 9744133 w 11968488"/>
              <a:gd name="connsiteY1506" fmla="*/ 2382248 h 6483416"/>
              <a:gd name="connsiteX1507" fmla="*/ 9745543 w 11968488"/>
              <a:gd name="connsiteY1507" fmla="*/ 2382404 h 6483416"/>
              <a:gd name="connsiteX1508" fmla="*/ 9745021 w 11968488"/>
              <a:gd name="connsiteY1508" fmla="*/ 2381264 h 6483416"/>
              <a:gd name="connsiteX1509" fmla="*/ 9709090 w 11968488"/>
              <a:gd name="connsiteY1509" fmla="*/ 2372928 h 6483416"/>
              <a:gd name="connsiteX1510" fmla="*/ 9711230 w 11968488"/>
              <a:gd name="connsiteY1510" fmla="*/ 2368838 h 6483416"/>
              <a:gd name="connsiteX1511" fmla="*/ 9720736 w 11968488"/>
              <a:gd name="connsiteY1511" fmla="*/ 2372062 h 6483416"/>
              <a:gd name="connsiteX1512" fmla="*/ 9735882 w 11968488"/>
              <a:gd name="connsiteY1512" fmla="*/ 2375917 h 6483416"/>
              <a:gd name="connsiteX1513" fmla="*/ 9787480 w 11968488"/>
              <a:gd name="connsiteY1513" fmla="*/ 2389249 h 6483416"/>
              <a:gd name="connsiteX1514" fmla="*/ 9791867 w 11968488"/>
              <a:gd name="connsiteY1514" fmla="*/ 2392984 h 6483416"/>
              <a:gd name="connsiteX1515" fmla="*/ 9811924 w 11968488"/>
              <a:gd name="connsiteY1515" fmla="*/ 2401713 h 6483416"/>
              <a:gd name="connsiteX1516" fmla="*/ 9815629 w 11968488"/>
              <a:gd name="connsiteY1516" fmla="*/ 2401045 h 6483416"/>
              <a:gd name="connsiteX1517" fmla="*/ 9819298 w 11968488"/>
              <a:gd name="connsiteY1517" fmla="*/ 2403432 h 6483416"/>
              <a:gd name="connsiteX1518" fmla="*/ 9830288 w 11968488"/>
              <a:gd name="connsiteY1518" fmla="*/ 2401654 h 6483416"/>
              <a:gd name="connsiteX1519" fmla="*/ 9857286 w 11968488"/>
              <a:gd name="connsiteY1519" fmla="*/ 2437539 h 6483416"/>
              <a:gd name="connsiteX1520" fmla="*/ 9857395 w 11968488"/>
              <a:gd name="connsiteY1520" fmla="*/ 2443627 h 6483416"/>
              <a:gd name="connsiteX1521" fmla="*/ 9857708 w 11968488"/>
              <a:gd name="connsiteY1521" fmla="*/ 2443625 h 6483416"/>
              <a:gd name="connsiteX1522" fmla="*/ 9870734 w 11968488"/>
              <a:gd name="connsiteY1522" fmla="*/ 2431893 h 6483416"/>
              <a:gd name="connsiteX1523" fmla="*/ 9909957 w 11968488"/>
              <a:gd name="connsiteY1523" fmla="*/ 2428490 h 6483416"/>
              <a:gd name="connsiteX1524" fmla="*/ 9903776 w 11968488"/>
              <a:gd name="connsiteY1524" fmla="*/ 2422795 h 6483416"/>
              <a:gd name="connsiteX1525" fmla="*/ 9928928 w 11968488"/>
              <a:gd name="connsiteY1525" fmla="*/ 2420483 h 6483416"/>
              <a:gd name="connsiteX1526" fmla="*/ 9970871 w 11968488"/>
              <a:gd name="connsiteY1526" fmla="*/ 2394516 h 6483416"/>
              <a:gd name="connsiteX1527" fmla="*/ 10059950 w 11968488"/>
              <a:gd name="connsiteY1527" fmla="*/ 2356540 h 6483416"/>
              <a:gd name="connsiteX1528" fmla="*/ 10061338 w 11968488"/>
              <a:gd name="connsiteY1528" fmla="*/ 2350183 h 6483416"/>
              <a:gd name="connsiteX1529" fmla="*/ 10066307 w 11968488"/>
              <a:gd name="connsiteY1529" fmla="*/ 2345046 h 6483416"/>
              <a:gd name="connsiteX1530" fmla="*/ 10077050 w 11968488"/>
              <a:gd name="connsiteY1530" fmla="*/ 2348700 h 6483416"/>
              <a:gd name="connsiteX1531" fmla="*/ 10072081 w 11968488"/>
              <a:gd name="connsiteY1531" fmla="*/ 2353839 h 6483416"/>
              <a:gd name="connsiteX1532" fmla="*/ 10067113 w 11968488"/>
              <a:gd name="connsiteY1532" fmla="*/ 2358977 h 6483416"/>
              <a:gd name="connsiteX1533" fmla="*/ 10118411 w 11968488"/>
              <a:gd name="connsiteY1533" fmla="*/ 2335459 h 6483416"/>
              <a:gd name="connsiteX1534" fmla="*/ 10129958 w 11968488"/>
              <a:gd name="connsiteY1534" fmla="*/ 2353050 h 6483416"/>
              <a:gd name="connsiteX1535" fmla="*/ 10160419 w 11968488"/>
              <a:gd name="connsiteY1535" fmla="*/ 2340504 h 6483416"/>
              <a:gd name="connsiteX1536" fmla="*/ 10164795 w 11968488"/>
              <a:gd name="connsiteY1536" fmla="*/ 2330635 h 6483416"/>
              <a:gd name="connsiteX1537" fmla="*/ 10181243 w 11968488"/>
              <a:gd name="connsiteY1537" fmla="*/ 2331929 h 6483416"/>
              <a:gd name="connsiteX1538" fmla="*/ 10193368 w 11968488"/>
              <a:gd name="connsiteY1538" fmla="*/ 2326934 h 6483416"/>
              <a:gd name="connsiteX1539" fmla="*/ 10345901 w 11968488"/>
              <a:gd name="connsiteY1539" fmla="*/ 2262643 h 6483416"/>
              <a:gd name="connsiteX1540" fmla="*/ 10492276 w 11968488"/>
              <a:gd name="connsiteY1540" fmla="*/ 2244169 h 6483416"/>
              <a:gd name="connsiteX1541" fmla="*/ 10510182 w 11968488"/>
              <a:gd name="connsiteY1541" fmla="*/ 2250265 h 6483416"/>
              <a:gd name="connsiteX1542" fmla="*/ 10598677 w 11968488"/>
              <a:gd name="connsiteY1542" fmla="*/ 2232580 h 6483416"/>
              <a:gd name="connsiteX1543" fmla="*/ 10656555 w 11968488"/>
              <a:gd name="connsiteY1543" fmla="*/ 2231793 h 6483416"/>
              <a:gd name="connsiteX1544" fmla="*/ 10674460 w 11968488"/>
              <a:gd name="connsiteY1544" fmla="*/ 2237884 h 6483416"/>
              <a:gd name="connsiteX1545" fmla="*/ 10673071 w 11968488"/>
              <a:gd name="connsiteY1545" fmla="*/ 2244244 h 6483416"/>
              <a:gd name="connsiteX1546" fmla="*/ 10629517 w 11968488"/>
              <a:gd name="connsiteY1546" fmla="*/ 2249904 h 6483416"/>
              <a:gd name="connsiteX1547" fmla="*/ 10577412 w 11968488"/>
              <a:gd name="connsiteY1547" fmla="*/ 2259489 h 6483416"/>
              <a:gd name="connsiteX1548" fmla="*/ 10548764 w 11968488"/>
              <a:gd name="connsiteY1548" fmla="*/ 2249738 h 6483416"/>
              <a:gd name="connsiteX1549" fmla="*/ 10467430 w 11968488"/>
              <a:gd name="connsiteY1549" fmla="*/ 2269861 h 6483416"/>
              <a:gd name="connsiteX1550" fmla="*/ 10460616 w 11968488"/>
              <a:gd name="connsiteY1550" fmla="*/ 2265834 h 6483416"/>
              <a:gd name="connsiteX1551" fmla="*/ 10448040 w 11968488"/>
              <a:gd name="connsiteY1551" fmla="*/ 2267021 h 6483416"/>
              <a:gd name="connsiteX1552" fmla="*/ 10448191 w 11968488"/>
              <a:gd name="connsiteY1552" fmla="*/ 2276716 h 6483416"/>
              <a:gd name="connsiteX1553" fmla="*/ 10435271 w 11968488"/>
              <a:gd name="connsiteY1553" fmla="*/ 2302707 h 6483416"/>
              <a:gd name="connsiteX1554" fmla="*/ 10507216 w 11968488"/>
              <a:gd name="connsiteY1554" fmla="*/ 2277938 h 6483416"/>
              <a:gd name="connsiteX1555" fmla="*/ 10560268 w 11968488"/>
              <a:gd name="connsiteY1555" fmla="*/ 2303326 h 6483416"/>
              <a:gd name="connsiteX1556" fmla="*/ 10639956 w 11968488"/>
              <a:gd name="connsiteY1556" fmla="*/ 2286950 h 6483416"/>
              <a:gd name="connsiteX1557" fmla="*/ 10626702 w 11968488"/>
              <a:gd name="connsiteY1557" fmla="*/ 2291513 h 6483416"/>
              <a:gd name="connsiteX1558" fmla="*/ 10625714 w 11968488"/>
              <a:gd name="connsiteY1558" fmla="*/ 2293019 h 6483416"/>
              <a:gd name="connsiteX1559" fmla="*/ 10648037 w 11968488"/>
              <a:gd name="connsiteY1559" fmla="*/ 2286733 h 6483416"/>
              <a:gd name="connsiteX1560" fmla="*/ 10686672 w 11968488"/>
              <a:gd name="connsiteY1560" fmla="*/ 2280809 h 6483416"/>
              <a:gd name="connsiteX1561" fmla="*/ 10699697 w 11968488"/>
              <a:gd name="connsiteY1561" fmla="*/ 2269079 h 6483416"/>
              <a:gd name="connsiteX1562" fmla="*/ 10738922 w 11968488"/>
              <a:gd name="connsiteY1562" fmla="*/ 2265677 h 6483416"/>
              <a:gd name="connsiteX1563" fmla="*/ 10732739 w 11968488"/>
              <a:gd name="connsiteY1563" fmla="*/ 2259976 h 6483416"/>
              <a:gd name="connsiteX1564" fmla="*/ 10762709 w 11968488"/>
              <a:gd name="connsiteY1564" fmla="*/ 2257225 h 6483416"/>
              <a:gd name="connsiteX1565" fmla="*/ 10768240 w 11968488"/>
              <a:gd name="connsiteY1565" fmla="*/ 2276708 h 6483416"/>
              <a:gd name="connsiteX1566" fmla="*/ 10751286 w 11968488"/>
              <a:gd name="connsiteY1566" fmla="*/ 2277073 h 6483416"/>
              <a:gd name="connsiteX1567" fmla="*/ 10687254 w 11968488"/>
              <a:gd name="connsiteY1567" fmla="*/ 2302111 h 6483416"/>
              <a:gd name="connsiteX1568" fmla="*/ 10626033 w 11968488"/>
              <a:gd name="connsiteY1568" fmla="*/ 2321470 h 6483416"/>
              <a:gd name="connsiteX1569" fmla="*/ 10616834 w 11968488"/>
              <a:gd name="connsiteY1569" fmla="*/ 2319289 h 6483416"/>
              <a:gd name="connsiteX1570" fmla="*/ 10614554 w 11968488"/>
              <a:gd name="connsiteY1570" fmla="*/ 2325096 h 6483416"/>
              <a:gd name="connsiteX1571" fmla="*/ 10615480 w 11968488"/>
              <a:gd name="connsiteY1571" fmla="*/ 2324804 h 6483416"/>
              <a:gd name="connsiteX1572" fmla="*/ 10617112 w 11968488"/>
              <a:gd name="connsiteY1572" fmla="*/ 2323436 h 6483416"/>
              <a:gd name="connsiteX1573" fmla="*/ 10618056 w 11968488"/>
              <a:gd name="connsiteY1573" fmla="*/ 2323989 h 6483416"/>
              <a:gd name="connsiteX1574" fmla="*/ 10626033 w 11968488"/>
              <a:gd name="connsiteY1574" fmla="*/ 2321470 h 6483416"/>
              <a:gd name="connsiteX1575" fmla="*/ 10628391 w 11968488"/>
              <a:gd name="connsiteY1575" fmla="*/ 2322026 h 6483416"/>
              <a:gd name="connsiteX1576" fmla="*/ 10620737 w 11968488"/>
              <a:gd name="connsiteY1576" fmla="*/ 2330798 h 6483416"/>
              <a:gd name="connsiteX1577" fmla="*/ 10619805 w 11968488"/>
              <a:gd name="connsiteY1577" fmla="*/ 2333172 h 6483416"/>
              <a:gd name="connsiteX1578" fmla="*/ 10629066 w 11968488"/>
              <a:gd name="connsiteY1578" fmla="*/ 2335260 h 6483416"/>
              <a:gd name="connsiteX1579" fmla="*/ 10694874 w 11968488"/>
              <a:gd name="connsiteY1579" fmla="*/ 2326934 h 6483416"/>
              <a:gd name="connsiteX1580" fmla="*/ 10696326 w 11968488"/>
              <a:gd name="connsiteY1580" fmla="*/ 2326574 h 6483416"/>
              <a:gd name="connsiteX1581" fmla="*/ 10696479 w 11968488"/>
              <a:gd name="connsiteY1581" fmla="*/ 2326400 h 6483416"/>
              <a:gd name="connsiteX1582" fmla="*/ 10725996 w 11968488"/>
              <a:gd name="connsiteY1582" fmla="*/ 2312046 h 6483416"/>
              <a:gd name="connsiteX1583" fmla="*/ 10789760 w 11968488"/>
              <a:gd name="connsiteY1583" fmla="*/ 2294185 h 6483416"/>
              <a:gd name="connsiteX1584" fmla="*/ 10793225 w 11968488"/>
              <a:gd name="connsiteY1584" fmla="*/ 2293313 h 6483416"/>
              <a:gd name="connsiteX1585" fmla="*/ 10804532 w 11968488"/>
              <a:gd name="connsiteY1585" fmla="*/ 2289601 h 6483416"/>
              <a:gd name="connsiteX1586" fmla="*/ 10813081 w 11968488"/>
              <a:gd name="connsiteY1586" fmla="*/ 2285675 h 6483416"/>
              <a:gd name="connsiteX1587" fmla="*/ 10818373 w 11968488"/>
              <a:gd name="connsiteY1587" fmla="*/ 2286107 h 6483416"/>
              <a:gd name="connsiteX1588" fmla="*/ 10890837 w 11968488"/>
              <a:gd name="connsiteY1588" fmla="*/ 2264283 h 6483416"/>
              <a:gd name="connsiteX1589" fmla="*/ 10980397 w 11968488"/>
              <a:gd name="connsiteY1589" fmla="*/ 2234609 h 6483416"/>
              <a:gd name="connsiteX1590" fmla="*/ 11072810 w 11968488"/>
              <a:gd name="connsiteY1590" fmla="*/ 2223651 h 6483416"/>
              <a:gd name="connsiteX1591" fmla="*/ 11208784 w 11968488"/>
              <a:gd name="connsiteY1591" fmla="*/ 2206996 h 6483416"/>
              <a:gd name="connsiteX1592" fmla="*/ 11310158 w 11968488"/>
              <a:gd name="connsiteY1592" fmla="*/ 2229115 h 6483416"/>
              <a:gd name="connsiteX1593" fmla="*/ 11294282 w 11968488"/>
              <a:gd name="connsiteY1593" fmla="*/ 2227823 h 6483416"/>
              <a:gd name="connsiteX1594" fmla="*/ 11301611 w 11968488"/>
              <a:gd name="connsiteY1594" fmla="*/ 2233040 h 6483416"/>
              <a:gd name="connsiteX1595" fmla="*/ 11306903 w 11968488"/>
              <a:gd name="connsiteY1595" fmla="*/ 2233469 h 6483416"/>
              <a:gd name="connsiteX1596" fmla="*/ 11298354 w 11968488"/>
              <a:gd name="connsiteY1596" fmla="*/ 2237396 h 6483416"/>
              <a:gd name="connsiteX1597" fmla="*/ 11295099 w 11968488"/>
              <a:gd name="connsiteY1597" fmla="*/ 2241751 h 6483416"/>
              <a:gd name="connsiteX1598" fmla="*/ 11412755 w 11968488"/>
              <a:gd name="connsiteY1598" fmla="*/ 2242088 h 6483416"/>
              <a:gd name="connsiteX1599" fmla="*/ 11522277 w 11968488"/>
              <a:gd name="connsiteY1599" fmla="*/ 2283350 h 6483416"/>
              <a:gd name="connsiteX1600" fmla="*/ 11329707 w 11968488"/>
              <a:gd name="connsiteY1600" fmla="*/ 2263049 h 6483416"/>
              <a:gd name="connsiteX1601" fmla="*/ 11304061 w 11968488"/>
              <a:gd name="connsiteY1601" fmla="*/ 2274821 h 6483416"/>
              <a:gd name="connsiteX1602" fmla="*/ 11252354 w 11968488"/>
              <a:gd name="connsiteY1602" fmla="*/ 2261372 h 6483416"/>
              <a:gd name="connsiteX1603" fmla="*/ 11207574 w 11968488"/>
              <a:gd name="connsiteY1603" fmla="*/ 2276209 h 6483416"/>
              <a:gd name="connsiteX1604" fmla="*/ 11153833 w 11968488"/>
              <a:gd name="connsiteY1604" fmla="*/ 2257970 h 6483416"/>
              <a:gd name="connsiteX1605" fmla="*/ 11156272 w 11968488"/>
              <a:gd name="connsiteY1605" fmla="*/ 2239688 h 6483416"/>
              <a:gd name="connsiteX1606" fmla="*/ 11115966 w 11968488"/>
              <a:gd name="connsiteY1606" fmla="*/ 2241029 h 6483416"/>
              <a:gd name="connsiteX1607" fmla="*/ 11118004 w 11968488"/>
              <a:gd name="connsiteY1607" fmla="*/ 2245814 h 6483416"/>
              <a:gd name="connsiteX1608" fmla="*/ 11123297 w 11968488"/>
              <a:gd name="connsiteY1608" fmla="*/ 2246246 h 6483416"/>
              <a:gd name="connsiteX1609" fmla="*/ 11120040 w 11968488"/>
              <a:gd name="connsiteY1609" fmla="*/ 2250603 h 6483416"/>
              <a:gd name="connsiteX1610" fmla="*/ 11129406 w 11968488"/>
              <a:gd name="connsiteY1610" fmla="*/ 2260603 h 6483416"/>
              <a:gd name="connsiteX1611" fmla="*/ 11099687 w 11968488"/>
              <a:gd name="connsiteY1611" fmla="*/ 2262806 h 6483416"/>
              <a:gd name="connsiteX1612" fmla="*/ 11096431 w 11968488"/>
              <a:gd name="connsiteY1612" fmla="*/ 2267159 h 6483416"/>
              <a:gd name="connsiteX1613" fmla="*/ 11094394 w 11968488"/>
              <a:gd name="connsiteY1613" fmla="*/ 2262374 h 6483416"/>
              <a:gd name="connsiteX1614" fmla="*/ 11085846 w 11968488"/>
              <a:gd name="connsiteY1614" fmla="*/ 2266297 h 6483416"/>
              <a:gd name="connsiteX1615" fmla="*/ 11083809 w 11968488"/>
              <a:gd name="connsiteY1615" fmla="*/ 2261512 h 6483416"/>
              <a:gd name="connsiteX1616" fmla="*/ 11030481 w 11968488"/>
              <a:gd name="connsiteY1616" fmla="*/ 2280273 h 6483416"/>
              <a:gd name="connsiteX1617" fmla="*/ 11014144 w 11968488"/>
              <a:gd name="connsiteY1617" fmla="*/ 2278241 h 6483416"/>
              <a:gd name="connsiteX1618" fmla="*/ 11014714 w 11968488"/>
              <a:gd name="connsiteY1618" fmla="*/ 2278811 h 6483416"/>
              <a:gd name="connsiteX1619" fmla="*/ 11015592 w 11968488"/>
              <a:gd name="connsiteY1619" fmla="*/ 2279689 h 6483416"/>
              <a:gd name="connsiteX1620" fmla="*/ 11027032 w 11968488"/>
              <a:gd name="connsiteY1620" fmla="*/ 2283020 h 6483416"/>
              <a:gd name="connsiteX1621" fmla="*/ 11019264 w 11968488"/>
              <a:gd name="connsiteY1621" fmla="*/ 2291458 h 6483416"/>
              <a:gd name="connsiteX1622" fmla="*/ 11013870 w 11968488"/>
              <a:gd name="connsiteY1622" fmla="*/ 2294167 h 6483416"/>
              <a:gd name="connsiteX1623" fmla="*/ 11000703 w 11968488"/>
              <a:gd name="connsiteY1623" fmla="*/ 2305309 h 6483416"/>
              <a:gd name="connsiteX1624" fmla="*/ 11000055 w 11968488"/>
              <a:gd name="connsiteY1624" fmla="*/ 2296564 h 6483416"/>
              <a:gd name="connsiteX1625" fmla="*/ 10991637 w 11968488"/>
              <a:gd name="connsiteY1625" fmla="*/ 2296252 h 6483416"/>
              <a:gd name="connsiteX1626" fmla="*/ 10999406 w 11968488"/>
              <a:gd name="connsiteY1626" fmla="*/ 2287817 h 6483416"/>
              <a:gd name="connsiteX1627" fmla="*/ 11004800 w 11968488"/>
              <a:gd name="connsiteY1627" fmla="*/ 2285105 h 6483416"/>
              <a:gd name="connsiteX1628" fmla="*/ 11004277 w 11968488"/>
              <a:gd name="connsiteY1628" fmla="*/ 2285153 h 6483416"/>
              <a:gd name="connsiteX1629" fmla="*/ 10967622 w 11968488"/>
              <a:gd name="connsiteY1629" fmla="*/ 2288458 h 6483416"/>
              <a:gd name="connsiteX1630" fmla="*/ 10953805 w 11968488"/>
              <a:gd name="connsiteY1630" fmla="*/ 2296302 h 6483416"/>
              <a:gd name="connsiteX1631" fmla="*/ 10872373 w 11968488"/>
              <a:gd name="connsiteY1631" fmla="*/ 2382146 h 6483416"/>
              <a:gd name="connsiteX1632" fmla="*/ 10866224 w 11968488"/>
              <a:gd name="connsiteY1632" fmla="*/ 2394740 h 6483416"/>
              <a:gd name="connsiteX1633" fmla="*/ 10780740 w 11968488"/>
              <a:gd name="connsiteY1633" fmla="*/ 2446293 h 6483416"/>
              <a:gd name="connsiteX1634" fmla="*/ 10780398 w 11968488"/>
              <a:gd name="connsiteY1634" fmla="*/ 2424291 h 6483416"/>
              <a:gd name="connsiteX1635" fmla="*/ 10707782 w 11968488"/>
              <a:gd name="connsiteY1635" fmla="*/ 2405635 h 6483416"/>
              <a:gd name="connsiteX1636" fmla="*/ 10701813 w 11968488"/>
              <a:gd name="connsiteY1636" fmla="*/ 2429810 h 6483416"/>
              <a:gd name="connsiteX1637" fmla="*/ 10694528 w 11968488"/>
              <a:gd name="connsiteY1637" fmla="*/ 2410200 h 6483416"/>
              <a:gd name="connsiteX1638" fmla="*/ 10597267 w 11968488"/>
              <a:gd name="connsiteY1638" fmla="*/ 2520526 h 6483416"/>
              <a:gd name="connsiteX1639" fmla="*/ 10543581 w 11968488"/>
              <a:gd name="connsiteY1639" fmla="*/ 2495350 h 6483416"/>
              <a:gd name="connsiteX1640" fmla="*/ 10432215 w 11968488"/>
              <a:gd name="connsiteY1640" fmla="*/ 2555232 h 6483416"/>
              <a:gd name="connsiteX1641" fmla="*/ 10327283 w 11968488"/>
              <a:gd name="connsiteY1641" fmla="*/ 2580301 h 6483416"/>
              <a:gd name="connsiteX1642" fmla="*/ 10327958 w 11968488"/>
              <a:gd name="connsiteY1642" fmla="*/ 2623724 h 6483416"/>
              <a:gd name="connsiteX1643" fmla="*/ 10256014 w 11968488"/>
              <a:gd name="connsiteY1643" fmla="*/ 2648496 h 6483416"/>
              <a:gd name="connsiteX1644" fmla="*/ 10236964 w 11968488"/>
              <a:gd name="connsiteY1644" fmla="*/ 2688236 h 6483416"/>
              <a:gd name="connsiteX1645" fmla="*/ 10237255 w 11968488"/>
              <a:gd name="connsiteY1645" fmla="*/ 2707039 h 6483416"/>
              <a:gd name="connsiteX1646" fmla="*/ 10244451 w 11968488"/>
              <a:gd name="connsiteY1646" fmla="*/ 2705441 h 6483416"/>
              <a:gd name="connsiteX1647" fmla="*/ 10448738 w 11968488"/>
              <a:gd name="connsiteY1647" fmla="*/ 2624747 h 6483416"/>
              <a:gd name="connsiteX1648" fmla="*/ 10468756 w 11968488"/>
              <a:gd name="connsiteY1648" fmla="*/ 2627373 h 6483416"/>
              <a:gd name="connsiteX1649" fmla="*/ 10551768 w 11968488"/>
              <a:gd name="connsiteY1649" fmla="*/ 2608949 h 6483416"/>
              <a:gd name="connsiteX1650" fmla="*/ 10564792 w 11968488"/>
              <a:gd name="connsiteY1650" fmla="*/ 2597221 h 6483416"/>
              <a:gd name="connsiteX1651" fmla="*/ 10604017 w 11968488"/>
              <a:gd name="connsiteY1651" fmla="*/ 2593814 h 6483416"/>
              <a:gd name="connsiteX1652" fmla="*/ 10597836 w 11968488"/>
              <a:gd name="connsiteY1652" fmla="*/ 2588118 h 6483416"/>
              <a:gd name="connsiteX1653" fmla="*/ 10627805 w 11968488"/>
              <a:gd name="connsiteY1653" fmla="*/ 2585366 h 6483416"/>
              <a:gd name="connsiteX1654" fmla="*/ 10631151 w 11968488"/>
              <a:gd name="connsiteY1654" fmla="*/ 2597151 h 6483416"/>
              <a:gd name="connsiteX1655" fmla="*/ 10717030 w 11968488"/>
              <a:gd name="connsiteY1655" fmla="*/ 2559058 h 6483416"/>
              <a:gd name="connsiteX1656" fmla="*/ 10820638 w 11968488"/>
              <a:gd name="connsiteY1656" fmla="*/ 2523024 h 6483416"/>
              <a:gd name="connsiteX1657" fmla="*/ 10840656 w 11968488"/>
              <a:gd name="connsiteY1657" fmla="*/ 2525652 h 6483416"/>
              <a:gd name="connsiteX1658" fmla="*/ 10923666 w 11968488"/>
              <a:gd name="connsiteY1658" fmla="*/ 2507228 h 6483416"/>
              <a:gd name="connsiteX1659" fmla="*/ 10936690 w 11968488"/>
              <a:gd name="connsiteY1659" fmla="*/ 2495500 h 6483416"/>
              <a:gd name="connsiteX1660" fmla="*/ 10975915 w 11968488"/>
              <a:gd name="connsiteY1660" fmla="*/ 2492098 h 6483416"/>
              <a:gd name="connsiteX1661" fmla="*/ 10969734 w 11968488"/>
              <a:gd name="connsiteY1661" fmla="*/ 2486397 h 6483416"/>
              <a:gd name="connsiteX1662" fmla="*/ 10999703 w 11968488"/>
              <a:gd name="connsiteY1662" fmla="*/ 2483643 h 6483416"/>
              <a:gd name="connsiteX1663" fmla="*/ 11005233 w 11968488"/>
              <a:gd name="connsiteY1663" fmla="*/ 2503128 h 6483416"/>
              <a:gd name="connsiteX1664" fmla="*/ 10988281 w 11968488"/>
              <a:gd name="connsiteY1664" fmla="*/ 2503490 h 6483416"/>
              <a:gd name="connsiteX1665" fmla="*/ 10924248 w 11968488"/>
              <a:gd name="connsiteY1665" fmla="*/ 2528531 h 6483416"/>
              <a:gd name="connsiteX1666" fmla="*/ 10863028 w 11968488"/>
              <a:gd name="connsiteY1666" fmla="*/ 2547887 h 6483416"/>
              <a:gd name="connsiteX1667" fmla="*/ 10853829 w 11968488"/>
              <a:gd name="connsiteY1667" fmla="*/ 2545708 h 6483416"/>
              <a:gd name="connsiteX1668" fmla="*/ 10851549 w 11968488"/>
              <a:gd name="connsiteY1668" fmla="*/ 2551517 h 6483416"/>
              <a:gd name="connsiteX1669" fmla="*/ 10863028 w 11968488"/>
              <a:gd name="connsiteY1669" fmla="*/ 2547887 h 6483416"/>
              <a:gd name="connsiteX1670" fmla="*/ 10865385 w 11968488"/>
              <a:gd name="connsiteY1670" fmla="*/ 2548447 h 6483416"/>
              <a:gd name="connsiteX1671" fmla="*/ 10857730 w 11968488"/>
              <a:gd name="connsiteY1671" fmla="*/ 2557217 h 6483416"/>
              <a:gd name="connsiteX1672" fmla="*/ 10855449 w 11968488"/>
              <a:gd name="connsiteY1672" fmla="*/ 2563023 h 6483416"/>
              <a:gd name="connsiteX1673" fmla="*/ 10859042 w 11968488"/>
              <a:gd name="connsiteY1673" fmla="*/ 2562567 h 6483416"/>
              <a:gd name="connsiteX1674" fmla="*/ 10867102 w 11968488"/>
              <a:gd name="connsiteY1674" fmla="*/ 2559850 h 6483416"/>
              <a:gd name="connsiteX1675" fmla="*/ 10894621 w 11968488"/>
              <a:gd name="connsiteY1675" fmla="*/ 2548873 h 6483416"/>
              <a:gd name="connsiteX1676" fmla="*/ 10921493 w 11968488"/>
              <a:gd name="connsiteY1676" fmla="*/ 2543325 h 6483416"/>
              <a:gd name="connsiteX1677" fmla="*/ 10926990 w 11968488"/>
              <a:gd name="connsiteY1677" fmla="*/ 2543145 h 6483416"/>
              <a:gd name="connsiteX1678" fmla="*/ 10940066 w 11968488"/>
              <a:gd name="connsiteY1678" fmla="*/ 2538230 h 6483416"/>
              <a:gd name="connsiteX1679" fmla="*/ 11000365 w 11968488"/>
              <a:gd name="connsiteY1679" fmla="*/ 2534833 h 6483416"/>
              <a:gd name="connsiteX1680" fmla="*/ 10995089 w 11968488"/>
              <a:gd name="connsiteY1680" fmla="*/ 2537611 h 6483416"/>
              <a:gd name="connsiteX1681" fmla="*/ 11005356 w 11968488"/>
              <a:gd name="connsiteY1681" fmla="*/ 2535053 h 6483416"/>
              <a:gd name="connsiteX1682" fmla="*/ 11014534 w 11968488"/>
              <a:gd name="connsiteY1682" fmla="*/ 2535913 h 6483416"/>
              <a:gd name="connsiteX1683" fmla="*/ 11014927 w 11968488"/>
              <a:gd name="connsiteY1683" fmla="*/ 2537297 h 6483416"/>
              <a:gd name="connsiteX1684" fmla="*/ 11044201 w 11968488"/>
              <a:gd name="connsiteY1684" fmla="*/ 2528231 h 6483416"/>
              <a:gd name="connsiteX1685" fmla="*/ 11154062 w 11968488"/>
              <a:gd name="connsiteY1685" fmla="*/ 2500299 h 6483416"/>
              <a:gd name="connsiteX1686" fmla="*/ 11152988 w 11968488"/>
              <a:gd name="connsiteY1686" fmla="*/ 2523526 h 6483416"/>
              <a:gd name="connsiteX1687" fmla="*/ 11164428 w 11968488"/>
              <a:gd name="connsiteY1687" fmla="*/ 2526853 h 6483416"/>
              <a:gd name="connsiteX1688" fmla="*/ 11156661 w 11968488"/>
              <a:gd name="connsiteY1688" fmla="*/ 2535287 h 6483416"/>
              <a:gd name="connsiteX1689" fmla="*/ 11151264 w 11968488"/>
              <a:gd name="connsiteY1689" fmla="*/ 2537994 h 6483416"/>
              <a:gd name="connsiteX1690" fmla="*/ 11138099 w 11968488"/>
              <a:gd name="connsiteY1690" fmla="*/ 2549139 h 6483416"/>
              <a:gd name="connsiteX1691" fmla="*/ 11137450 w 11968488"/>
              <a:gd name="connsiteY1691" fmla="*/ 2540393 h 6483416"/>
              <a:gd name="connsiteX1692" fmla="*/ 11129032 w 11968488"/>
              <a:gd name="connsiteY1692" fmla="*/ 2540082 h 6483416"/>
              <a:gd name="connsiteX1693" fmla="*/ 11136802 w 11968488"/>
              <a:gd name="connsiteY1693" fmla="*/ 2531647 h 6483416"/>
              <a:gd name="connsiteX1694" fmla="*/ 11142196 w 11968488"/>
              <a:gd name="connsiteY1694" fmla="*/ 2528937 h 6483416"/>
              <a:gd name="connsiteX1695" fmla="*/ 11079172 w 11968488"/>
              <a:gd name="connsiteY1695" fmla="*/ 2546964 h 6483416"/>
              <a:gd name="connsiteX1696" fmla="*/ 11024590 w 11968488"/>
              <a:gd name="connsiteY1696" fmla="*/ 2556215 h 6483416"/>
              <a:gd name="connsiteX1697" fmla="*/ 11020727 w 11968488"/>
              <a:gd name="connsiteY1697" fmla="*/ 2557733 h 6483416"/>
              <a:gd name="connsiteX1698" fmla="*/ 11022151 w 11968488"/>
              <a:gd name="connsiteY1698" fmla="*/ 2562743 h 6483416"/>
              <a:gd name="connsiteX1699" fmla="*/ 11000685 w 11968488"/>
              <a:gd name="connsiteY1699" fmla="*/ 2565600 h 6483416"/>
              <a:gd name="connsiteX1700" fmla="*/ 10983124 w 11968488"/>
              <a:gd name="connsiteY1700" fmla="*/ 2572493 h 6483416"/>
              <a:gd name="connsiteX1701" fmla="*/ 10964561 w 11968488"/>
              <a:gd name="connsiteY1701" fmla="*/ 2572171 h 6483416"/>
              <a:gd name="connsiteX1702" fmla="*/ 10961864 w 11968488"/>
              <a:gd name="connsiteY1702" fmla="*/ 2570763 h 6483416"/>
              <a:gd name="connsiteX1703" fmla="*/ 10944655 w 11968488"/>
              <a:gd name="connsiteY1703" fmla="*/ 2573053 h 6483416"/>
              <a:gd name="connsiteX1704" fmla="*/ 10936083 w 11968488"/>
              <a:gd name="connsiteY1704" fmla="*/ 2575481 h 6483416"/>
              <a:gd name="connsiteX1705" fmla="*/ 10930109 w 11968488"/>
              <a:gd name="connsiteY1705" fmla="*/ 2579258 h 6483416"/>
              <a:gd name="connsiteX1706" fmla="*/ 10914703 w 11968488"/>
              <a:gd name="connsiteY1706" fmla="*/ 2593229 h 6483416"/>
              <a:gd name="connsiteX1707" fmla="*/ 10879888 w 11968488"/>
              <a:gd name="connsiteY1707" fmla="*/ 2595987 h 6483416"/>
              <a:gd name="connsiteX1708" fmla="*/ 10866832 w 11968488"/>
              <a:gd name="connsiteY1708" fmla="*/ 2602417 h 6483416"/>
              <a:gd name="connsiteX1709" fmla="*/ 10738512 w 11968488"/>
              <a:gd name="connsiteY1709" fmla="*/ 2668647 h 6483416"/>
              <a:gd name="connsiteX1710" fmla="*/ 10657288 w 11968488"/>
              <a:gd name="connsiteY1710" fmla="*/ 2703525 h 6483416"/>
              <a:gd name="connsiteX1711" fmla="*/ 10610988 w 11968488"/>
              <a:gd name="connsiteY1711" fmla="*/ 2708705 h 6483416"/>
              <a:gd name="connsiteX1712" fmla="*/ 10604551 w 11968488"/>
              <a:gd name="connsiteY1712" fmla="*/ 2712625 h 6483416"/>
              <a:gd name="connsiteX1713" fmla="*/ 10616642 w 11968488"/>
              <a:gd name="connsiteY1713" fmla="*/ 2724702 h 6483416"/>
              <a:gd name="connsiteX1714" fmla="*/ 10584757 w 11968488"/>
              <a:gd name="connsiteY1714" fmla="*/ 2742832 h 6483416"/>
              <a:gd name="connsiteX1715" fmla="*/ 10577460 w 11968488"/>
              <a:gd name="connsiteY1715" fmla="*/ 2743848 h 6483416"/>
              <a:gd name="connsiteX1716" fmla="*/ 10574645 w 11968488"/>
              <a:gd name="connsiteY1716" fmla="*/ 2779785 h 6483416"/>
              <a:gd name="connsiteX1717" fmla="*/ 10548302 w 11968488"/>
              <a:gd name="connsiteY1717" fmla="*/ 2799333 h 6483416"/>
              <a:gd name="connsiteX1718" fmla="*/ 10528234 w 11968488"/>
              <a:gd name="connsiteY1718" fmla="*/ 2773646 h 6483416"/>
              <a:gd name="connsiteX1719" fmla="*/ 10509355 w 11968488"/>
              <a:gd name="connsiteY1719" fmla="*/ 2824387 h 6483416"/>
              <a:gd name="connsiteX1720" fmla="*/ 10509014 w 11968488"/>
              <a:gd name="connsiteY1720" fmla="*/ 2802382 h 6483416"/>
              <a:gd name="connsiteX1721" fmla="*/ 10521925 w 11968488"/>
              <a:gd name="connsiteY1721" fmla="*/ 2775816 h 6483416"/>
              <a:gd name="connsiteX1722" fmla="*/ 10375699 w 11968488"/>
              <a:gd name="connsiteY1722" fmla="*/ 2838642 h 6483416"/>
              <a:gd name="connsiteX1723" fmla="*/ 10362403 w 11968488"/>
              <a:gd name="connsiteY1723" fmla="*/ 2858637 h 6483416"/>
              <a:gd name="connsiteX1724" fmla="*/ 10368638 w 11968488"/>
              <a:gd name="connsiteY1724" fmla="*/ 2885077 h 6483416"/>
              <a:gd name="connsiteX1725" fmla="*/ 10370488 w 11968488"/>
              <a:gd name="connsiteY1725" fmla="*/ 2889832 h 6483416"/>
              <a:gd name="connsiteX1726" fmla="*/ 10392238 w 11968488"/>
              <a:gd name="connsiteY1726" fmla="*/ 2879326 h 6483416"/>
              <a:gd name="connsiteX1727" fmla="*/ 10419803 w 11968488"/>
              <a:gd name="connsiteY1727" fmla="*/ 2871330 h 6483416"/>
              <a:gd name="connsiteX1728" fmla="*/ 10427691 w 11968488"/>
              <a:gd name="connsiteY1728" fmla="*/ 2868556 h 6483416"/>
              <a:gd name="connsiteX1729" fmla="*/ 10441406 w 11968488"/>
              <a:gd name="connsiteY1729" fmla="*/ 2862279 h 6483416"/>
              <a:gd name="connsiteX1730" fmla="*/ 10484518 w 11968488"/>
              <a:gd name="connsiteY1730" fmla="*/ 2848448 h 6483416"/>
              <a:gd name="connsiteX1731" fmla="*/ 10496314 w 11968488"/>
              <a:gd name="connsiteY1731" fmla="*/ 2848332 h 6483416"/>
              <a:gd name="connsiteX1732" fmla="*/ 10497314 w 11968488"/>
              <a:gd name="connsiteY1732" fmla="*/ 2848148 h 6483416"/>
              <a:gd name="connsiteX1733" fmla="*/ 10506842 w 11968488"/>
              <a:gd name="connsiteY1733" fmla="*/ 2839750 h 6483416"/>
              <a:gd name="connsiteX1734" fmla="*/ 10515643 w 11968488"/>
              <a:gd name="connsiteY1734" fmla="*/ 2837788 h 6483416"/>
              <a:gd name="connsiteX1735" fmla="*/ 10516892 w 11968488"/>
              <a:gd name="connsiteY1735" fmla="*/ 2836779 h 6483416"/>
              <a:gd name="connsiteX1736" fmla="*/ 10535013 w 11968488"/>
              <a:gd name="connsiteY1736" fmla="*/ 2832580 h 6483416"/>
              <a:gd name="connsiteX1737" fmla="*/ 10547176 w 11968488"/>
              <a:gd name="connsiteY1737" fmla="*/ 2827089 h 6483416"/>
              <a:gd name="connsiteX1738" fmla="*/ 10589203 w 11968488"/>
              <a:gd name="connsiteY1738" fmla="*/ 2818431 h 6483416"/>
              <a:gd name="connsiteX1739" fmla="*/ 10591401 w 11968488"/>
              <a:gd name="connsiteY1739" fmla="*/ 2822269 h 6483416"/>
              <a:gd name="connsiteX1740" fmla="*/ 10602204 w 11968488"/>
              <a:gd name="connsiteY1740" fmla="*/ 2820580 h 6483416"/>
              <a:gd name="connsiteX1741" fmla="*/ 10606780 w 11968488"/>
              <a:gd name="connsiteY1741" fmla="*/ 2821722 h 6483416"/>
              <a:gd name="connsiteX1742" fmla="*/ 10631285 w 11968488"/>
              <a:gd name="connsiteY1742" fmla="*/ 2812157 h 6483416"/>
              <a:gd name="connsiteX1743" fmla="*/ 10653898 w 11968488"/>
              <a:gd name="connsiteY1743" fmla="*/ 2811491 h 6483416"/>
              <a:gd name="connsiteX1744" fmla="*/ 10680125 w 11968488"/>
              <a:gd name="connsiteY1744" fmla="*/ 2804399 h 6483416"/>
              <a:gd name="connsiteX1745" fmla="*/ 10717436 w 11968488"/>
              <a:gd name="connsiteY1745" fmla="*/ 2804827 h 6483416"/>
              <a:gd name="connsiteX1746" fmla="*/ 10734122 w 11968488"/>
              <a:gd name="connsiteY1746" fmla="*/ 2798405 h 6483416"/>
              <a:gd name="connsiteX1747" fmla="*/ 10802436 w 11968488"/>
              <a:gd name="connsiteY1747" fmla="*/ 2777797 h 6483416"/>
              <a:gd name="connsiteX1748" fmla="*/ 10815635 w 11968488"/>
              <a:gd name="connsiteY1748" fmla="*/ 2779299 h 6483416"/>
              <a:gd name="connsiteX1749" fmla="*/ 10820536 w 11968488"/>
              <a:gd name="connsiteY1749" fmla="*/ 2778102 h 6483416"/>
              <a:gd name="connsiteX1750" fmla="*/ 10818334 w 11968488"/>
              <a:gd name="connsiteY1750" fmla="*/ 2777815 h 6483416"/>
              <a:gd name="connsiteX1751" fmla="*/ 10890568 w 11968488"/>
              <a:gd name="connsiteY1751" fmla="*/ 2750559 h 6483416"/>
              <a:gd name="connsiteX1752" fmla="*/ 10893870 w 11968488"/>
              <a:gd name="connsiteY1752" fmla="*/ 2749474 h 6483416"/>
              <a:gd name="connsiteX1753" fmla="*/ 10901754 w 11968488"/>
              <a:gd name="connsiteY1753" fmla="*/ 2736117 h 6483416"/>
              <a:gd name="connsiteX1754" fmla="*/ 10912391 w 11968488"/>
              <a:gd name="connsiteY1754" fmla="*/ 2722702 h 6483416"/>
              <a:gd name="connsiteX1755" fmla="*/ 10970806 w 11968488"/>
              <a:gd name="connsiteY1755" fmla="*/ 2708418 h 6483416"/>
              <a:gd name="connsiteX1756" fmla="*/ 10985984 w 11968488"/>
              <a:gd name="connsiteY1756" fmla="*/ 2704699 h 6483416"/>
              <a:gd name="connsiteX1757" fmla="*/ 10988562 w 11968488"/>
              <a:gd name="connsiteY1757" fmla="*/ 2703617 h 6483416"/>
              <a:gd name="connsiteX1758" fmla="*/ 11031708 w 11968488"/>
              <a:gd name="connsiteY1758" fmla="*/ 2691428 h 6483416"/>
              <a:gd name="connsiteX1759" fmla="*/ 11061974 w 11968488"/>
              <a:gd name="connsiteY1759" fmla="*/ 2689080 h 6483416"/>
              <a:gd name="connsiteX1760" fmla="*/ 11064128 w 11968488"/>
              <a:gd name="connsiteY1760" fmla="*/ 2680983 h 6483416"/>
              <a:gd name="connsiteX1761" fmla="*/ 11142535 w 11968488"/>
              <a:gd name="connsiteY1761" fmla="*/ 2673380 h 6483416"/>
              <a:gd name="connsiteX1762" fmla="*/ 11178383 w 11968488"/>
              <a:gd name="connsiteY1762" fmla="*/ 2660763 h 6483416"/>
              <a:gd name="connsiteX1763" fmla="*/ 11207468 w 11968488"/>
              <a:gd name="connsiteY1763" fmla="*/ 2661052 h 6483416"/>
              <a:gd name="connsiteX1764" fmla="*/ 11212260 w 11968488"/>
              <a:gd name="connsiteY1764" fmla="*/ 2659873 h 6483416"/>
              <a:gd name="connsiteX1765" fmla="*/ 11307822 w 11968488"/>
              <a:gd name="connsiteY1765" fmla="*/ 2633844 h 6483416"/>
              <a:gd name="connsiteX1766" fmla="*/ 11366388 w 11968488"/>
              <a:gd name="connsiteY1766" fmla="*/ 2627543 h 6483416"/>
              <a:gd name="connsiteX1767" fmla="*/ 11367714 w 11968488"/>
              <a:gd name="connsiteY1767" fmla="*/ 2624093 h 6483416"/>
              <a:gd name="connsiteX1768" fmla="*/ 11371198 w 11968488"/>
              <a:gd name="connsiteY1768" fmla="*/ 2621986 h 6483416"/>
              <a:gd name="connsiteX1769" fmla="*/ 11374656 w 11968488"/>
              <a:gd name="connsiteY1769" fmla="*/ 2624137 h 6483416"/>
              <a:gd name="connsiteX1770" fmla="*/ 11395654 w 11968488"/>
              <a:gd name="connsiteY1770" fmla="*/ 2614858 h 6483416"/>
              <a:gd name="connsiteX1771" fmla="*/ 11416358 w 11968488"/>
              <a:gd name="connsiteY1771" fmla="*/ 2612688 h 6483416"/>
              <a:gd name="connsiteX1772" fmla="*/ 11417350 w 11968488"/>
              <a:gd name="connsiteY1772" fmla="*/ 2609077 h 6483416"/>
              <a:gd name="connsiteX1773" fmla="*/ 11420672 w 11968488"/>
              <a:gd name="connsiteY1773" fmla="*/ 2606279 h 6483416"/>
              <a:gd name="connsiteX1774" fmla="*/ 11427662 w 11968488"/>
              <a:gd name="connsiteY1774" fmla="*/ 2608720 h 6483416"/>
              <a:gd name="connsiteX1775" fmla="*/ 11424341 w 11968488"/>
              <a:gd name="connsiteY1775" fmla="*/ 2611518 h 6483416"/>
              <a:gd name="connsiteX1776" fmla="*/ 11421019 w 11968488"/>
              <a:gd name="connsiteY1776" fmla="*/ 2614315 h 6483416"/>
              <a:gd name="connsiteX1777" fmla="*/ 11454930 w 11968488"/>
              <a:gd name="connsiteY1777" fmla="*/ 2602410 h 6483416"/>
              <a:gd name="connsiteX1778" fmla="*/ 11462269 w 11968488"/>
              <a:gd name="connsiteY1778" fmla="*/ 2612889 h 6483416"/>
              <a:gd name="connsiteX1779" fmla="*/ 11604900 w 11968488"/>
              <a:gd name="connsiteY1779" fmla="*/ 2567712 h 6483416"/>
              <a:gd name="connsiteX1780" fmla="*/ 11701034 w 11968488"/>
              <a:gd name="connsiteY1780" fmla="*/ 2561702 h 6483416"/>
              <a:gd name="connsiteX1781" fmla="*/ 11712686 w 11968488"/>
              <a:gd name="connsiteY1781" fmla="*/ 2565771 h 6483416"/>
              <a:gd name="connsiteX1782" fmla="*/ 11770890 w 11968488"/>
              <a:gd name="connsiteY1782" fmla="*/ 2558393 h 6483416"/>
              <a:gd name="connsiteX1783" fmla="*/ 11808820 w 11968488"/>
              <a:gd name="connsiteY1783" fmla="*/ 2559764 h 6483416"/>
              <a:gd name="connsiteX1784" fmla="*/ 11820471 w 11968488"/>
              <a:gd name="connsiteY1784" fmla="*/ 2563831 h 6483416"/>
              <a:gd name="connsiteX1785" fmla="*/ 11819480 w 11968488"/>
              <a:gd name="connsiteY1785" fmla="*/ 2567444 h 6483416"/>
              <a:gd name="connsiteX1786" fmla="*/ 11790874 w 11968488"/>
              <a:gd name="connsiteY1786" fmla="*/ 2569327 h 6483416"/>
              <a:gd name="connsiteX1787" fmla="*/ 11756614 w 11968488"/>
              <a:gd name="connsiteY1787" fmla="*/ 2573195 h 6483416"/>
              <a:gd name="connsiteX1788" fmla="*/ 11737971 w 11968488"/>
              <a:gd name="connsiteY1788" fmla="*/ 2566685 h 6483416"/>
              <a:gd name="connsiteX1789" fmla="*/ 11684428 w 11968488"/>
              <a:gd name="connsiteY1789" fmla="*/ 2575695 h 6483416"/>
              <a:gd name="connsiteX1790" fmla="*/ 11667124 w 11968488"/>
              <a:gd name="connsiteY1790" fmla="*/ 2573608 h 6483416"/>
              <a:gd name="connsiteX1791" fmla="*/ 11662812 w 11968488"/>
              <a:gd name="connsiteY1791" fmla="*/ 2580017 h 6483416"/>
              <a:gd name="connsiteX1792" fmla="*/ 11589982 w 11968488"/>
              <a:gd name="connsiteY1792" fmla="*/ 2594163 h 6483416"/>
              <a:gd name="connsiteX1793" fmla="*/ 11508180 w 11968488"/>
              <a:gd name="connsiteY1793" fmla="*/ 2613090 h 6483416"/>
              <a:gd name="connsiteX1794" fmla="*/ 11505501 w 11968488"/>
              <a:gd name="connsiteY1794" fmla="*/ 2604240 h 6483416"/>
              <a:gd name="connsiteX1795" fmla="*/ 11439021 w 11968488"/>
              <a:gd name="connsiteY1795" fmla="*/ 2632473 h 6483416"/>
              <a:gd name="connsiteX1796" fmla="*/ 11425788 w 11968488"/>
              <a:gd name="connsiteY1796" fmla="*/ 2636461 h 6483416"/>
              <a:gd name="connsiteX1797" fmla="*/ 11452139 w 11968488"/>
              <a:gd name="connsiteY1797" fmla="*/ 2633958 h 6483416"/>
              <a:gd name="connsiteX1798" fmla="*/ 11468238 w 11968488"/>
              <a:gd name="connsiteY1798" fmla="*/ 2633749 h 6483416"/>
              <a:gd name="connsiteX1799" fmla="*/ 11515836 w 11968488"/>
              <a:gd name="connsiteY1799" fmla="*/ 2617794 h 6483416"/>
              <a:gd name="connsiteX1800" fmla="*/ 11529112 w 11968488"/>
              <a:gd name="connsiteY1800" fmla="*/ 2618833 h 6483416"/>
              <a:gd name="connsiteX1801" fmla="*/ 11583892 w 11968488"/>
              <a:gd name="connsiteY1801" fmla="*/ 2606449 h 6483416"/>
              <a:gd name="connsiteX1802" fmla="*/ 11592405 w 11968488"/>
              <a:gd name="connsiteY1802" fmla="*/ 2599473 h 6483416"/>
              <a:gd name="connsiteX1803" fmla="*/ 11618340 w 11968488"/>
              <a:gd name="connsiteY1803" fmla="*/ 2596642 h 6483416"/>
              <a:gd name="connsiteX1804" fmla="*/ 11614194 w 11968488"/>
              <a:gd name="connsiteY1804" fmla="*/ 2593538 h 6483416"/>
              <a:gd name="connsiteX1805" fmla="*/ 11634008 w 11968488"/>
              <a:gd name="connsiteY1805" fmla="*/ 2591286 h 6483416"/>
              <a:gd name="connsiteX1806" fmla="*/ 11637848 w 11968488"/>
              <a:gd name="connsiteY1806" fmla="*/ 2602254 h 6483416"/>
              <a:gd name="connsiteX1807" fmla="*/ 11626630 w 11968488"/>
              <a:gd name="connsiteY1807" fmla="*/ 2602847 h 6483416"/>
              <a:gd name="connsiteX1808" fmla="*/ 11584474 w 11968488"/>
              <a:gd name="connsiteY1808" fmla="*/ 2618564 h 6483416"/>
              <a:gd name="connsiteX1809" fmla="*/ 11560993 w 11968488"/>
              <a:gd name="connsiteY1809" fmla="*/ 2625792 h 6483416"/>
              <a:gd name="connsiteX1810" fmla="*/ 11566948 w 11968488"/>
              <a:gd name="connsiteY1810" fmla="*/ 2627309 h 6483416"/>
              <a:gd name="connsiteX1811" fmla="*/ 11572866 w 11968488"/>
              <a:gd name="connsiteY1811" fmla="*/ 2625656 h 6483416"/>
              <a:gd name="connsiteX1812" fmla="*/ 11575646 w 11968488"/>
              <a:gd name="connsiteY1812" fmla="*/ 2629525 h 6483416"/>
              <a:gd name="connsiteX1813" fmla="*/ 11588262 w 11968488"/>
              <a:gd name="connsiteY1813" fmla="*/ 2632738 h 6483416"/>
              <a:gd name="connsiteX1814" fmla="*/ 11589748 w 11968488"/>
              <a:gd name="connsiteY1814" fmla="*/ 2632524 h 6483416"/>
              <a:gd name="connsiteX1815" fmla="*/ 11638228 w 11968488"/>
              <a:gd name="connsiteY1815" fmla="*/ 2620428 h 6483416"/>
              <a:gd name="connsiteX1816" fmla="*/ 11644309 w 11968488"/>
              <a:gd name="connsiteY1816" fmla="*/ 2620705 h 6483416"/>
              <a:gd name="connsiteX1817" fmla="*/ 11644858 w 11968488"/>
              <a:gd name="connsiteY1817" fmla="*/ 2622273 h 6483416"/>
              <a:gd name="connsiteX1818" fmla="*/ 11659754 w 11968488"/>
              <a:gd name="connsiteY1818" fmla="*/ 2618685 h 6483416"/>
              <a:gd name="connsiteX1819" fmla="*/ 11672978 w 11968488"/>
              <a:gd name="connsiteY1819" fmla="*/ 2633046 h 6483416"/>
              <a:gd name="connsiteX1820" fmla="*/ 11716145 w 11968488"/>
              <a:gd name="connsiteY1820" fmla="*/ 2614161 h 6483416"/>
              <a:gd name="connsiteX1821" fmla="*/ 11725745 w 11968488"/>
              <a:gd name="connsiteY1821" fmla="*/ 2636264 h 6483416"/>
              <a:gd name="connsiteX1822" fmla="*/ 11764442 w 11968488"/>
              <a:gd name="connsiteY1822" fmla="*/ 2624706 h 6483416"/>
              <a:gd name="connsiteX1823" fmla="*/ 11821060 w 11968488"/>
              <a:gd name="connsiteY1823" fmla="*/ 2632768 h 6483416"/>
              <a:gd name="connsiteX1824" fmla="*/ 11908822 w 11968488"/>
              <a:gd name="connsiteY1824" fmla="*/ 2635584 h 6483416"/>
              <a:gd name="connsiteX1825" fmla="*/ 11921646 w 11968488"/>
              <a:gd name="connsiteY1825" fmla="*/ 2640818 h 6483416"/>
              <a:gd name="connsiteX1826" fmla="*/ 11938830 w 11968488"/>
              <a:gd name="connsiteY1826" fmla="*/ 2644097 h 6483416"/>
              <a:gd name="connsiteX1827" fmla="*/ 11940924 w 11968488"/>
              <a:gd name="connsiteY1827" fmla="*/ 2641496 h 6483416"/>
              <a:gd name="connsiteX1828" fmla="*/ 11942352 w 11968488"/>
              <a:gd name="connsiteY1828" fmla="*/ 2644134 h 6483416"/>
              <a:gd name="connsiteX1829" fmla="*/ 11949392 w 11968488"/>
              <a:gd name="connsiteY1829" fmla="*/ 2644206 h 6483416"/>
              <a:gd name="connsiteX1830" fmla="*/ 11947300 w 11968488"/>
              <a:gd name="connsiteY1830" fmla="*/ 2646805 h 6483416"/>
              <a:gd name="connsiteX1831" fmla="*/ 11943779 w 11968488"/>
              <a:gd name="connsiteY1831" fmla="*/ 2646771 h 6483416"/>
              <a:gd name="connsiteX1832" fmla="*/ 11965669 w 11968488"/>
              <a:gd name="connsiteY1832" fmla="*/ 2654858 h 6483416"/>
              <a:gd name="connsiteX1833" fmla="*/ 11893254 w 11968488"/>
              <a:gd name="connsiteY1833" fmla="*/ 2669850 h 6483416"/>
              <a:gd name="connsiteX1834" fmla="*/ 11901625 w 11968488"/>
              <a:gd name="connsiteY1834" fmla="*/ 2659449 h 6483416"/>
              <a:gd name="connsiteX1835" fmla="*/ 11887426 w 11968488"/>
              <a:gd name="connsiteY1835" fmla="*/ 2657955 h 6483416"/>
              <a:gd name="connsiteX1836" fmla="*/ 11853542 w 11968488"/>
              <a:gd name="connsiteY1836" fmla="*/ 2668345 h 6483416"/>
              <a:gd name="connsiteX1837" fmla="*/ 11774295 w 11968488"/>
              <a:gd name="connsiteY1837" fmla="*/ 2684357 h 6483416"/>
              <a:gd name="connsiteX1838" fmla="*/ 11682943 w 11968488"/>
              <a:gd name="connsiteY1838" fmla="*/ 2698986 h 6483416"/>
              <a:gd name="connsiteX1839" fmla="*/ 11606866 w 11968488"/>
              <a:gd name="connsiteY1839" fmla="*/ 2702232 h 6483416"/>
              <a:gd name="connsiteX1840" fmla="*/ 11550842 w 11968488"/>
              <a:gd name="connsiteY1840" fmla="*/ 2714906 h 6483416"/>
              <a:gd name="connsiteX1841" fmla="*/ 11550764 w 11968488"/>
              <a:gd name="connsiteY1841" fmla="*/ 2715517 h 6483416"/>
              <a:gd name="connsiteX1842" fmla="*/ 11550680 w 11968488"/>
              <a:gd name="connsiteY1842" fmla="*/ 2716172 h 6483416"/>
              <a:gd name="connsiteX1843" fmla="*/ 11543741 w 11968488"/>
              <a:gd name="connsiteY1843" fmla="*/ 2716511 h 6483416"/>
              <a:gd name="connsiteX1844" fmla="*/ 11531038 w 11968488"/>
              <a:gd name="connsiteY1844" fmla="*/ 2719385 h 6483416"/>
              <a:gd name="connsiteX1845" fmla="*/ 11531287 w 11968488"/>
              <a:gd name="connsiteY1845" fmla="*/ 2722693 h 6483416"/>
              <a:gd name="connsiteX1846" fmla="*/ 11537520 w 11968488"/>
              <a:gd name="connsiteY1846" fmla="*/ 2724280 h 6483416"/>
              <a:gd name="connsiteX1847" fmla="*/ 11562938 w 11968488"/>
              <a:gd name="connsiteY1847" fmla="*/ 2718111 h 6483416"/>
              <a:gd name="connsiteX1848" fmla="*/ 11564770 w 11968488"/>
              <a:gd name="connsiteY1848" fmla="*/ 2725338 h 6483416"/>
              <a:gd name="connsiteX1849" fmla="*/ 11595215 w 11968488"/>
              <a:gd name="connsiteY1849" fmla="*/ 2714441 h 6483416"/>
              <a:gd name="connsiteX1850" fmla="*/ 11638243 w 11968488"/>
              <a:gd name="connsiteY1850" fmla="*/ 2707834 h 6483416"/>
              <a:gd name="connsiteX1851" fmla="*/ 11675936 w 11968488"/>
              <a:gd name="connsiteY1851" fmla="*/ 2710412 h 6483416"/>
              <a:gd name="connsiteX1852" fmla="*/ 11670602 w 11968488"/>
              <a:gd name="connsiteY1852" fmla="*/ 2719600 h 6483416"/>
              <a:gd name="connsiteX1853" fmla="*/ 11735156 w 11968488"/>
              <a:gd name="connsiteY1853" fmla="*/ 2712259 h 6483416"/>
              <a:gd name="connsiteX1854" fmla="*/ 11806906 w 11968488"/>
              <a:gd name="connsiteY1854" fmla="*/ 2708106 h 6483416"/>
              <a:gd name="connsiteX1855" fmla="*/ 11805182 w 11968488"/>
              <a:gd name="connsiteY1855" fmla="*/ 2721458 h 6483416"/>
              <a:gd name="connsiteX1856" fmla="*/ 11812376 w 11968488"/>
              <a:gd name="connsiteY1856" fmla="*/ 2724645 h 6483416"/>
              <a:gd name="connsiteX1857" fmla="*/ 11807014 w 11968488"/>
              <a:gd name="connsiteY1857" fmla="*/ 2728685 h 6483416"/>
              <a:gd name="connsiteX1858" fmla="*/ 11803431 w 11968488"/>
              <a:gd name="connsiteY1858" fmla="*/ 2729664 h 6483416"/>
              <a:gd name="connsiteX1859" fmla="*/ 11794486 w 11968488"/>
              <a:gd name="connsiteY1859" fmla="*/ 2734684 h 6483416"/>
              <a:gd name="connsiteX1860" fmla="*/ 11794459 w 11968488"/>
              <a:gd name="connsiteY1860" fmla="*/ 2729540 h 6483416"/>
              <a:gd name="connsiteX1861" fmla="*/ 11789072 w 11968488"/>
              <a:gd name="connsiteY1861" fmla="*/ 2728436 h 6483416"/>
              <a:gd name="connsiteX1862" fmla="*/ 11794432 w 11968488"/>
              <a:gd name="connsiteY1862" fmla="*/ 2724395 h 6483416"/>
              <a:gd name="connsiteX1863" fmla="*/ 11798015 w 11968488"/>
              <a:gd name="connsiteY1863" fmla="*/ 2723416 h 6483416"/>
              <a:gd name="connsiteX1864" fmla="*/ 11756766 w 11968488"/>
              <a:gd name="connsiteY1864" fmla="*/ 2726961 h 6483416"/>
              <a:gd name="connsiteX1865" fmla="*/ 11693988 w 11968488"/>
              <a:gd name="connsiteY1865" fmla="*/ 2731239 h 6483416"/>
              <a:gd name="connsiteX1866" fmla="*/ 11674212 w 11968488"/>
              <a:gd name="connsiteY1866" fmla="*/ 2723764 h 6483416"/>
              <a:gd name="connsiteX1867" fmla="*/ 11649156 w 11968488"/>
              <a:gd name="connsiteY1867" fmla="*/ 2735765 h 6483416"/>
              <a:gd name="connsiteX1868" fmla="*/ 11624920 w 11968488"/>
              <a:gd name="connsiteY1868" fmla="*/ 2733371 h 6483416"/>
              <a:gd name="connsiteX1869" fmla="*/ 11611594 w 11968488"/>
              <a:gd name="connsiteY1869" fmla="*/ 2736102 h 6483416"/>
              <a:gd name="connsiteX1870" fmla="*/ 11614366 w 11968488"/>
              <a:gd name="connsiteY1870" fmla="*/ 2738733 h 6483416"/>
              <a:gd name="connsiteX1871" fmla="*/ 11620256 w 11968488"/>
              <a:gd name="connsiteY1871" fmla="*/ 2740797 h 6483416"/>
              <a:gd name="connsiteX1872" fmla="*/ 11676995 w 11968488"/>
              <a:gd name="connsiteY1872" fmla="*/ 2746187 h 6483416"/>
              <a:gd name="connsiteX1873" fmla="*/ 11713329 w 11968488"/>
              <a:gd name="connsiteY1873" fmla="*/ 2755979 h 6483416"/>
              <a:gd name="connsiteX1874" fmla="*/ 11724111 w 11968488"/>
              <a:gd name="connsiteY1874" fmla="*/ 2762693 h 6483416"/>
              <a:gd name="connsiteX1875" fmla="*/ 11722784 w 11968488"/>
              <a:gd name="connsiteY1875" fmla="*/ 2766144 h 6483416"/>
              <a:gd name="connsiteX1876" fmla="*/ 11695078 w 11968488"/>
              <a:gd name="connsiteY1876" fmla="*/ 2761723 h 6483416"/>
              <a:gd name="connsiteX1877" fmla="*/ 11661731 w 11968488"/>
              <a:gd name="connsiteY1877" fmla="*/ 2758066 h 6483416"/>
              <a:gd name="connsiteX1878" fmla="*/ 11644478 w 11968488"/>
              <a:gd name="connsiteY1878" fmla="*/ 2747325 h 6483416"/>
              <a:gd name="connsiteX1879" fmla="*/ 11592052 w 11968488"/>
              <a:gd name="connsiteY1879" fmla="*/ 2744619 h 6483416"/>
              <a:gd name="connsiteX1880" fmla="*/ 11589514 w 11968488"/>
              <a:gd name="connsiteY1880" fmla="*/ 2742359 h 6483416"/>
              <a:gd name="connsiteX1881" fmla="*/ 11588188 w 11968488"/>
              <a:gd name="connsiteY1881" fmla="*/ 2742766 h 6483416"/>
              <a:gd name="connsiteX1882" fmla="*/ 11564878 w 11968488"/>
              <a:gd name="connsiteY1882" fmla="*/ 2745917 h 6483416"/>
              <a:gd name="connsiteX1883" fmla="*/ 11563476 w 11968488"/>
              <a:gd name="connsiteY1883" fmla="*/ 2744645 h 6483416"/>
              <a:gd name="connsiteX1884" fmla="*/ 11536992 w 11968488"/>
              <a:gd name="connsiteY1884" fmla="*/ 2746152 h 6483416"/>
              <a:gd name="connsiteX1885" fmla="*/ 11527418 w 11968488"/>
              <a:gd name="connsiteY1885" fmla="*/ 2745217 h 6483416"/>
              <a:gd name="connsiteX1886" fmla="*/ 11527321 w 11968488"/>
              <a:gd name="connsiteY1886" fmla="*/ 2745466 h 6483416"/>
              <a:gd name="connsiteX1887" fmla="*/ 11553676 w 11968488"/>
              <a:gd name="connsiteY1887" fmla="*/ 2768890 h 6483416"/>
              <a:gd name="connsiteX1888" fmla="*/ 11549516 w 11968488"/>
              <a:gd name="connsiteY1888" fmla="*/ 2770133 h 6483416"/>
              <a:gd name="connsiteX1889" fmla="*/ 11549628 w 11968488"/>
              <a:gd name="connsiteY1889" fmla="*/ 2776425 h 6483416"/>
              <a:gd name="connsiteX1890" fmla="*/ 11506135 w 11968488"/>
              <a:gd name="connsiteY1890" fmla="*/ 2777097 h 6483416"/>
              <a:gd name="connsiteX1891" fmla="*/ 11506580 w 11968488"/>
              <a:gd name="connsiteY1891" fmla="*/ 2801933 h 6483416"/>
              <a:gd name="connsiteX1892" fmla="*/ 11532484 w 11968488"/>
              <a:gd name="connsiteY1892" fmla="*/ 2800188 h 6483416"/>
              <a:gd name="connsiteX1893" fmla="*/ 11532934 w 11968488"/>
              <a:gd name="connsiteY1893" fmla="*/ 2825358 h 6483416"/>
              <a:gd name="connsiteX1894" fmla="*/ 11524196 w 11968488"/>
              <a:gd name="connsiteY1894" fmla="*/ 2827968 h 6483416"/>
              <a:gd name="connsiteX1895" fmla="*/ 11502334 w 11968488"/>
              <a:gd name="connsiteY1895" fmla="*/ 2821847 h 6483416"/>
              <a:gd name="connsiteX1896" fmla="*/ 11502559 w 11968488"/>
              <a:gd name="connsiteY1896" fmla="*/ 2834429 h 6483416"/>
              <a:gd name="connsiteX1897" fmla="*/ 11446745 w 11968488"/>
              <a:gd name="connsiteY1897" fmla="*/ 2894713 h 6483416"/>
              <a:gd name="connsiteX1898" fmla="*/ 11382059 w 11968488"/>
              <a:gd name="connsiteY1898" fmla="*/ 2926685 h 6483416"/>
              <a:gd name="connsiteX1899" fmla="*/ 11382164 w 11968488"/>
              <a:gd name="connsiteY1899" fmla="*/ 2932646 h 6483416"/>
              <a:gd name="connsiteX1900" fmla="*/ 11455815 w 11968488"/>
              <a:gd name="connsiteY1900" fmla="*/ 2910648 h 6483416"/>
              <a:gd name="connsiteX1901" fmla="*/ 11455928 w 11968488"/>
              <a:gd name="connsiteY1901" fmla="*/ 2916941 h 6483416"/>
              <a:gd name="connsiteX1902" fmla="*/ 11443361 w 11968488"/>
              <a:gd name="connsiteY1902" fmla="*/ 2939340 h 6483416"/>
              <a:gd name="connsiteX1903" fmla="*/ 11421616 w 11968488"/>
              <a:gd name="connsiteY1903" fmla="*/ 2939840 h 6483416"/>
              <a:gd name="connsiteX1904" fmla="*/ 11408520 w 11968488"/>
              <a:gd name="connsiteY1904" fmla="*/ 2956070 h 6483416"/>
              <a:gd name="connsiteX1905" fmla="*/ 11408628 w 11968488"/>
              <a:gd name="connsiteY1905" fmla="*/ 2962031 h 6483416"/>
              <a:gd name="connsiteX1906" fmla="*/ 11430716 w 11968488"/>
              <a:gd name="connsiteY1906" fmla="*/ 2980738 h 6483416"/>
              <a:gd name="connsiteX1907" fmla="*/ 11417816 w 11968488"/>
              <a:gd name="connsiteY1907" fmla="*/ 2984590 h 6483416"/>
              <a:gd name="connsiteX1908" fmla="*/ 11417569 w 11968488"/>
              <a:gd name="connsiteY1908" fmla="*/ 2984480 h 6483416"/>
              <a:gd name="connsiteX1909" fmla="*/ 11418458 w 11968488"/>
              <a:gd name="connsiteY1909" fmla="*/ 2987194 h 6483416"/>
              <a:gd name="connsiteX1910" fmla="*/ 11407732 w 11968488"/>
              <a:gd name="connsiteY1910" fmla="*/ 2987393 h 6483416"/>
              <a:gd name="connsiteX1911" fmla="*/ 11405142 w 11968488"/>
              <a:gd name="connsiteY1911" fmla="*/ 3001026 h 6483416"/>
              <a:gd name="connsiteX1912" fmla="*/ 11411566 w 11968488"/>
              <a:gd name="connsiteY1912" fmla="*/ 3006960 h 6483416"/>
              <a:gd name="connsiteX1913" fmla="*/ 11418540 w 11968488"/>
              <a:gd name="connsiteY1913" fmla="*/ 3005454 h 6483416"/>
              <a:gd name="connsiteX1914" fmla="*/ 11424590 w 11968488"/>
              <a:gd name="connsiteY1914" fmla="*/ 3005943 h 6483416"/>
              <a:gd name="connsiteX1915" fmla="*/ 11426916 w 11968488"/>
              <a:gd name="connsiteY1915" fmla="*/ 3013059 h 6483416"/>
              <a:gd name="connsiteX1916" fmla="*/ 11427112 w 11968488"/>
              <a:gd name="connsiteY1916" fmla="*/ 3013108 h 6483416"/>
              <a:gd name="connsiteX1917" fmla="*/ 11431046 w 11968488"/>
              <a:gd name="connsiteY1917" fmla="*/ 2999282 h 6483416"/>
              <a:gd name="connsiteX1918" fmla="*/ 11431273 w 11968488"/>
              <a:gd name="connsiteY1918" fmla="*/ 3011868 h 6483416"/>
              <a:gd name="connsiteX1919" fmla="*/ 11435850 w 11968488"/>
              <a:gd name="connsiteY1919" fmla="*/ 3010500 h 6483416"/>
              <a:gd name="connsiteX1920" fmla="*/ 11435962 w 11968488"/>
              <a:gd name="connsiteY1920" fmla="*/ 3016791 h 6483416"/>
              <a:gd name="connsiteX1921" fmla="*/ 11429344 w 11968488"/>
              <a:gd name="connsiteY1921" fmla="*/ 3020480 h 6483416"/>
              <a:gd name="connsiteX1922" fmla="*/ 11429610 w 11968488"/>
              <a:gd name="connsiteY1922" fmla="*/ 3021292 h 6483416"/>
              <a:gd name="connsiteX1923" fmla="*/ 11427437 w 11968488"/>
              <a:gd name="connsiteY1923" fmla="*/ 3021544 h 6483416"/>
              <a:gd name="connsiteX1924" fmla="*/ 11420844 w 11968488"/>
              <a:gd name="connsiteY1924" fmla="*/ 3025219 h 6483416"/>
              <a:gd name="connsiteX1925" fmla="*/ 11405806 w 11968488"/>
              <a:gd name="connsiteY1925" fmla="*/ 3038118 h 6483416"/>
              <a:gd name="connsiteX1926" fmla="*/ 11405924 w 11968488"/>
              <a:gd name="connsiteY1926" fmla="*/ 3044740 h 6483416"/>
              <a:gd name="connsiteX1927" fmla="*/ 11453799 w 11968488"/>
              <a:gd name="connsiteY1927" fmla="*/ 3055079 h 6483416"/>
              <a:gd name="connsiteX1928" fmla="*/ 11462204 w 11968488"/>
              <a:gd name="connsiteY1928" fmla="*/ 3033925 h 6483416"/>
              <a:gd name="connsiteX1929" fmla="*/ 11492912 w 11968488"/>
              <a:gd name="connsiteY1929" fmla="*/ 3043398 h 6483416"/>
              <a:gd name="connsiteX1930" fmla="*/ 11480238 w 11968488"/>
              <a:gd name="connsiteY1930" fmla="*/ 3059834 h 6483416"/>
              <a:gd name="connsiteX1931" fmla="*/ 11497298 w 11968488"/>
              <a:gd name="connsiteY1931" fmla="*/ 3054739 h 6483416"/>
              <a:gd name="connsiteX1932" fmla="*/ 11549390 w 11968488"/>
              <a:gd name="connsiteY1932" fmla="*/ 3020204 h 6483416"/>
              <a:gd name="connsiteX1933" fmla="*/ 11549728 w 11968488"/>
              <a:gd name="connsiteY1933" fmla="*/ 3039080 h 6483416"/>
              <a:gd name="connsiteX1934" fmla="*/ 11528980 w 11968488"/>
              <a:gd name="connsiteY1934" fmla="*/ 3095218 h 6483416"/>
              <a:gd name="connsiteX1935" fmla="*/ 11537943 w 11968488"/>
              <a:gd name="connsiteY1935" fmla="*/ 3105191 h 6483416"/>
              <a:gd name="connsiteX1936" fmla="*/ 11529204 w 11968488"/>
              <a:gd name="connsiteY1936" fmla="*/ 3107801 h 6483416"/>
              <a:gd name="connsiteX1937" fmla="*/ 11490316 w 11968488"/>
              <a:gd name="connsiteY1937" fmla="*/ 3132068 h 6483416"/>
              <a:gd name="connsiteX1938" fmla="*/ 11477326 w 11968488"/>
              <a:gd name="connsiteY1938" fmla="*/ 3154258 h 6483416"/>
              <a:gd name="connsiteX1939" fmla="*/ 11486404 w 11968488"/>
              <a:gd name="connsiteY1939" fmla="*/ 3170525 h 6483416"/>
              <a:gd name="connsiteX1940" fmla="*/ 11456140 w 11968488"/>
              <a:gd name="connsiteY1940" fmla="*/ 3185889 h 6483416"/>
              <a:gd name="connsiteX1941" fmla="*/ 11455690 w 11968488"/>
              <a:gd name="connsiteY1941" fmla="*/ 3160719 h 6483416"/>
              <a:gd name="connsiteX1942" fmla="*/ 11404094 w 11968488"/>
              <a:gd name="connsiteY1942" fmla="*/ 3176129 h 6483416"/>
              <a:gd name="connsiteX1943" fmla="*/ 11353420 w 11968488"/>
              <a:gd name="connsiteY1943" fmla="*/ 3266508 h 6483416"/>
              <a:gd name="connsiteX1944" fmla="*/ 11315252 w 11968488"/>
              <a:gd name="connsiteY1944" fmla="*/ 3263798 h 6483416"/>
              <a:gd name="connsiteX1945" fmla="*/ 11304104 w 11968488"/>
              <a:gd name="connsiteY1945" fmla="*/ 3265909 h 6483416"/>
              <a:gd name="connsiteX1946" fmla="*/ 11341162 w 11968488"/>
              <a:gd name="connsiteY1946" fmla="*/ 3280724 h 6483416"/>
              <a:gd name="connsiteX1947" fmla="*/ 11388034 w 11968488"/>
              <a:gd name="connsiteY1947" fmla="*/ 3290633 h 6483416"/>
              <a:gd name="connsiteX1948" fmla="*/ 11398204 w 11968488"/>
              <a:gd name="connsiteY1948" fmla="*/ 3298809 h 6483416"/>
              <a:gd name="connsiteX1949" fmla="*/ 11453518 w 11968488"/>
              <a:gd name="connsiteY1949" fmla="*/ 3311536 h 6483416"/>
              <a:gd name="connsiteX1950" fmla="*/ 11488556 w 11968488"/>
              <a:gd name="connsiteY1950" fmla="*/ 3326099 h 6483416"/>
              <a:gd name="connsiteX1951" fmla="*/ 11498727 w 11968488"/>
              <a:gd name="connsiteY1951" fmla="*/ 3334273 h 6483416"/>
              <a:gd name="connsiteX1952" fmla="*/ 11497218 w 11968488"/>
              <a:gd name="connsiteY1952" fmla="*/ 3337595 h 6483416"/>
              <a:gd name="connsiteX1953" fmla="*/ 11470317 w 11968488"/>
              <a:gd name="connsiteY1953" fmla="*/ 3329571 h 6483416"/>
              <a:gd name="connsiteX1954" fmla="*/ 11437838 w 11968488"/>
              <a:gd name="connsiteY1954" fmla="*/ 3321599 h 6483416"/>
              <a:gd name="connsiteX1955" fmla="*/ 11421564 w 11968488"/>
              <a:gd name="connsiteY1955" fmla="*/ 3308517 h 6483416"/>
              <a:gd name="connsiteX1956" fmla="*/ 11370320 w 11968488"/>
              <a:gd name="connsiteY1956" fmla="*/ 3299061 h 6483416"/>
              <a:gd name="connsiteX1957" fmla="*/ 11354574 w 11968488"/>
              <a:gd name="connsiteY1957" fmla="*/ 3290938 h 6483416"/>
              <a:gd name="connsiteX1958" fmla="*/ 11349520 w 11968488"/>
              <a:gd name="connsiteY1958" fmla="*/ 3295944 h 6483416"/>
              <a:gd name="connsiteX1959" fmla="*/ 11279510 w 11968488"/>
              <a:gd name="connsiteY1959" fmla="*/ 3285005 h 6483416"/>
              <a:gd name="connsiteX1960" fmla="*/ 11240512 w 11968488"/>
              <a:gd name="connsiteY1960" fmla="*/ 3279159 h 6483416"/>
              <a:gd name="connsiteX1961" fmla="*/ 11239835 w 11968488"/>
              <a:gd name="connsiteY1961" fmla="*/ 3279104 h 6483416"/>
              <a:gd name="connsiteX1962" fmla="*/ 11240318 w 11968488"/>
              <a:gd name="connsiteY1962" fmla="*/ 3281310 h 6483416"/>
              <a:gd name="connsiteX1963" fmla="*/ 11231581 w 11968488"/>
              <a:gd name="connsiteY1963" fmla="*/ 3283919 h 6483416"/>
              <a:gd name="connsiteX1964" fmla="*/ 11088638 w 11968488"/>
              <a:gd name="connsiteY1964" fmla="*/ 3314291 h 6483416"/>
              <a:gd name="connsiteX1965" fmla="*/ 11050188 w 11968488"/>
              <a:gd name="connsiteY1965" fmla="*/ 3363065 h 6483416"/>
              <a:gd name="connsiteX1966" fmla="*/ 11019930 w 11968488"/>
              <a:gd name="connsiteY1966" fmla="*/ 3378758 h 6483416"/>
              <a:gd name="connsiteX1967" fmla="*/ 11050526 w 11968488"/>
              <a:gd name="connsiteY1967" fmla="*/ 3381940 h 6483416"/>
              <a:gd name="connsiteX1968" fmla="*/ 11175526 w 11968488"/>
              <a:gd name="connsiteY1968" fmla="*/ 3307318 h 6483416"/>
              <a:gd name="connsiteX1969" fmla="*/ 11188751 w 11968488"/>
              <a:gd name="connsiteY1969" fmla="*/ 3321680 h 6483416"/>
              <a:gd name="connsiteX1970" fmla="*/ 11180350 w 11968488"/>
              <a:gd name="connsiteY1970" fmla="*/ 3343165 h 6483416"/>
              <a:gd name="connsiteX1971" fmla="*/ 11193806 w 11968488"/>
              <a:gd name="connsiteY1971" fmla="*/ 3370444 h 6483416"/>
              <a:gd name="connsiteX1972" fmla="*/ 11224069 w 11968488"/>
              <a:gd name="connsiteY1972" fmla="*/ 3355078 h 6483416"/>
              <a:gd name="connsiteX1973" fmla="*/ 11309080 w 11968488"/>
              <a:gd name="connsiteY1973" fmla="*/ 3384937 h 6483416"/>
              <a:gd name="connsiteX1974" fmla="*/ 11322010 w 11968488"/>
              <a:gd name="connsiteY1974" fmla="*/ 3397106 h 6483416"/>
              <a:gd name="connsiteX1975" fmla="*/ 11324096 w 11968488"/>
              <a:gd name="connsiteY1975" fmla="*/ 3397006 h 6483416"/>
              <a:gd name="connsiteX1976" fmla="*/ 11396309 w 11968488"/>
              <a:gd name="connsiteY1976" fmla="*/ 3420605 h 6483416"/>
              <a:gd name="connsiteX1977" fmla="*/ 11333628 w 11968488"/>
              <a:gd name="connsiteY1977" fmla="*/ 3413865 h 6483416"/>
              <a:gd name="connsiteX1978" fmla="*/ 11297540 w 11968488"/>
              <a:gd name="connsiteY1978" fmla="*/ 3411131 h 6483416"/>
              <a:gd name="connsiteX1979" fmla="*/ 11295536 w 11968488"/>
              <a:gd name="connsiteY1979" fmla="*/ 3411829 h 6483416"/>
              <a:gd name="connsiteX1980" fmla="*/ 11288494 w 11968488"/>
              <a:gd name="connsiteY1980" fmla="*/ 3421187 h 6483416"/>
              <a:gd name="connsiteX1981" fmla="*/ 11297094 w 11968488"/>
              <a:gd name="connsiteY1981" fmla="*/ 3423370 h 6483416"/>
              <a:gd name="connsiteX1982" fmla="*/ 11257810 w 11968488"/>
              <a:gd name="connsiteY1982" fmla="*/ 3437012 h 6483416"/>
              <a:gd name="connsiteX1983" fmla="*/ 11255674 w 11968488"/>
              <a:gd name="connsiteY1983" fmla="*/ 3437368 h 6483416"/>
              <a:gd name="connsiteX1984" fmla="*/ 11255375 w 11968488"/>
              <a:gd name="connsiteY1984" fmla="*/ 3437610 h 6483416"/>
              <a:gd name="connsiteX1985" fmla="*/ 11252211 w 11968488"/>
              <a:gd name="connsiteY1985" fmla="*/ 3439387 h 6483416"/>
              <a:gd name="connsiteX1986" fmla="*/ 11252108 w 11968488"/>
              <a:gd name="connsiteY1986" fmla="*/ 3439328 h 6483416"/>
              <a:gd name="connsiteX1987" fmla="*/ 11251110 w 11968488"/>
              <a:gd name="connsiteY1987" fmla="*/ 3440006 h 6483416"/>
              <a:gd name="connsiteX1988" fmla="*/ 11252211 w 11968488"/>
              <a:gd name="connsiteY1988" fmla="*/ 3439387 h 6483416"/>
              <a:gd name="connsiteX1989" fmla="*/ 11252567 w 11968488"/>
              <a:gd name="connsiteY1989" fmla="*/ 3439590 h 6483416"/>
              <a:gd name="connsiteX1990" fmla="*/ 11253474 w 11968488"/>
              <a:gd name="connsiteY1990" fmla="*/ 3439069 h 6483416"/>
              <a:gd name="connsiteX1991" fmla="*/ 11253402 w 11968488"/>
              <a:gd name="connsiteY1991" fmla="*/ 3439657 h 6483416"/>
              <a:gd name="connsiteX1992" fmla="*/ 11211163 w 11968488"/>
              <a:gd name="connsiteY1992" fmla="*/ 3457434 h 6483416"/>
              <a:gd name="connsiteX1993" fmla="*/ 11210372 w 11968488"/>
              <a:gd name="connsiteY1993" fmla="*/ 3455814 h 6483416"/>
              <a:gd name="connsiteX1994" fmla="*/ 11178349 w 11968488"/>
              <a:gd name="connsiteY1994" fmla="*/ 3467045 h 6483416"/>
              <a:gd name="connsiteX1995" fmla="*/ 11169584 w 11968488"/>
              <a:gd name="connsiteY1995" fmla="*/ 3467451 h 6483416"/>
              <a:gd name="connsiteX1996" fmla="*/ 11126600 w 11968488"/>
              <a:gd name="connsiteY1996" fmla="*/ 3478663 h 6483416"/>
              <a:gd name="connsiteX1997" fmla="*/ 11106184 w 11968488"/>
              <a:gd name="connsiteY1997" fmla="*/ 3482655 h 6483416"/>
              <a:gd name="connsiteX1998" fmla="*/ 11087284 w 11968488"/>
              <a:gd name="connsiteY1998" fmla="*/ 3487803 h 6483416"/>
              <a:gd name="connsiteX1999" fmla="*/ 11087244 w 11968488"/>
              <a:gd name="connsiteY1999" fmla="*/ 3487795 h 6483416"/>
              <a:gd name="connsiteX2000" fmla="*/ 11085787 w 11968488"/>
              <a:gd name="connsiteY2000" fmla="*/ 3488211 h 6483416"/>
              <a:gd name="connsiteX2001" fmla="*/ 11087284 w 11968488"/>
              <a:gd name="connsiteY2001" fmla="*/ 3487803 h 6483416"/>
              <a:gd name="connsiteX2002" fmla="*/ 11089442 w 11968488"/>
              <a:gd name="connsiteY2002" fmla="*/ 3488216 h 6483416"/>
              <a:gd name="connsiteX2003" fmla="*/ 11085811 w 11968488"/>
              <a:gd name="connsiteY2003" fmla="*/ 3490298 h 6483416"/>
              <a:gd name="connsiteX2004" fmla="*/ 11084354 w 11968488"/>
              <a:gd name="connsiteY2004" fmla="*/ 3490714 h 6483416"/>
              <a:gd name="connsiteX2005" fmla="*/ 11085096 w 11968488"/>
              <a:gd name="connsiteY2005" fmla="*/ 3491549 h 6483416"/>
              <a:gd name="connsiteX2006" fmla="*/ 11123019 w 11968488"/>
              <a:gd name="connsiteY2006" fmla="*/ 3484921 h 6483416"/>
              <a:gd name="connsiteX2007" fmla="*/ 11121611 w 11968488"/>
              <a:gd name="connsiteY2007" fmla="*/ 3489513 h 6483416"/>
              <a:gd name="connsiteX2008" fmla="*/ 11111389 w 11968488"/>
              <a:gd name="connsiteY2008" fmla="*/ 3490334 h 6483416"/>
              <a:gd name="connsiteX2009" fmla="*/ 11095341 w 11968488"/>
              <a:gd name="connsiteY2009" fmla="*/ 3492816 h 6483416"/>
              <a:gd name="connsiteX2010" fmla="*/ 11068272 w 11968488"/>
              <a:gd name="connsiteY2010" fmla="*/ 3498051 h 6483416"/>
              <a:gd name="connsiteX2011" fmla="*/ 11058520 w 11968488"/>
              <a:gd name="connsiteY2011" fmla="*/ 3499122 h 6483416"/>
              <a:gd name="connsiteX2012" fmla="*/ 11047596 w 11968488"/>
              <a:gd name="connsiteY2012" fmla="*/ 3522106 h 6483416"/>
              <a:gd name="connsiteX2013" fmla="*/ 11023048 w 11968488"/>
              <a:gd name="connsiteY2013" fmla="*/ 3552950 h 6483416"/>
              <a:gd name="connsiteX2014" fmla="*/ 11023380 w 11968488"/>
              <a:gd name="connsiteY2014" fmla="*/ 3571497 h 6483416"/>
              <a:gd name="connsiteX2015" fmla="*/ 10997279 w 11968488"/>
              <a:gd name="connsiteY2015" fmla="*/ 3585618 h 6483416"/>
              <a:gd name="connsiteX2016" fmla="*/ 10983598 w 11968488"/>
              <a:gd name="connsiteY2016" fmla="*/ 3545756 h 6483416"/>
              <a:gd name="connsiteX2017" fmla="*/ 10801232 w 11968488"/>
              <a:gd name="connsiteY2017" fmla="*/ 3593895 h 6483416"/>
              <a:gd name="connsiteX2018" fmla="*/ 10809834 w 11968488"/>
              <a:gd name="connsiteY2018" fmla="*/ 3560364 h 6483416"/>
              <a:gd name="connsiteX2019" fmla="*/ 10796518 w 11968488"/>
              <a:gd name="connsiteY2019" fmla="*/ 3564341 h 6483416"/>
              <a:gd name="connsiteX2020" fmla="*/ 10775101 w 11968488"/>
              <a:gd name="connsiteY2020" fmla="*/ 3583056 h 6483416"/>
              <a:gd name="connsiteX2021" fmla="*/ 10774988 w 11968488"/>
              <a:gd name="connsiteY2021" fmla="*/ 3576763 h 6483416"/>
              <a:gd name="connsiteX2022" fmla="*/ 10783620 w 11968488"/>
              <a:gd name="connsiteY2022" fmla="*/ 3568193 h 6483416"/>
              <a:gd name="connsiteX2023" fmla="*/ 10757406 w 11968488"/>
              <a:gd name="connsiteY2023" fmla="*/ 3576022 h 6483416"/>
              <a:gd name="connsiteX2024" fmla="*/ 10714546 w 11968488"/>
              <a:gd name="connsiteY2024" fmla="*/ 3588823 h 6483416"/>
              <a:gd name="connsiteX2025" fmla="*/ 10714096 w 11968488"/>
              <a:gd name="connsiteY2025" fmla="*/ 3563654 h 6483416"/>
              <a:gd name="connsiteX2026" fmla="*/ 10705358 w 11968488"/>
              <a:gd name="connsiteY2026" fmla="*/ 3566263 h 6483416"/>
              <a:gd name="connsiteX2027" fmla="*/ 10675433 w 11968488"/>
              <a:gd name="connsiteY2027" fmla="*/ 3600505 h 6483416"/>
              <a:gd name="connsiteX2028" fmla="*/ 10675878 w 11968488"/>
              <a:gd name="connsiteY2028" fmla="*/ 3625341 h 6483416"/>
              <a:gd name="connsiteX2029" fmla="*/ 10650080 w 11968488"/>
              <a:gd name="connsiteY2029" fmla="*/ 3633045 h 6483416"/>
              <a:gd name="connsiteX2030" fmla="*/ 10636426 w 11968488"/>
              <a:gd name="connsiteY2030" fmla="*/ 3618147 h 6483416"/>
              <a:gd name="connsiteX2031" fmla="*/ 10635648 w 11968488"/>
              <a:gd name="connsiteY2031" fmla="*/ 3574764 h 6483416"/>
              <a:gd name="connsiteX2032" fmla="*/ 10588214 w 11968488"/>
              <a:gd name="connsiteY2032" fmla="*/ 3588932 h 6483416"/>
              <a:gd name="connsiteX2033" fmla="*/ 10584610 w 11968488"/>
              <a:gd name="connsiteY2033" fmla="*/ 3621303 h 6483416"/>
              <a:gd name="connsiteX2034" fmla="*/ 10584722 w 11968488"/>
              <a:gd name="connsiteY2034" fmla="*/ 3627595 h 6483416"/>
              <a:gd name="connsiteX2035" fmla="*/ 10540920 w 11968488"/>
              <a:gd name="connsiteY2035" fmla="*/ 3634351 h 6483416"/>
              <a:gd name="connsiteX2036" fmla="*/ 10532739 w 11968488"/>
              <a:gd name="connsiteY2036" fmla="*/ 3668091 h 6483416"/>
              <a:gd name="connsiteX2037" fmla="*/ 10489238 w 11968488"/>
              <a:gd name="connsiteY2037" fmla="*/ 3668432 h 6483416"/>
              <a:gd name="connsiteX2038" fmla="*/ 10489571 w 11968488"/>
              <a:gd name="connsiteY2038" fmla="*/ 3686975 h 6483416"/>
              <a:gd name="connsiteX2039" fmla="*/ 10415478 w 11968488"/>
              <a:gd name="connsiteY2039" fmla="*/ 3684135 h 6483416"/>
              <a:gd name="connsiteX2040" fmla="*/ 10415922 w 11968488"/>
              <a:gd name="connsiteY2040" fmla="*/ 3708972 h 6483416"/>
              <a:gd name="connsiteX2041" fmla="*/ 10398863 w 11968488"/>
              <a:gd name="connsiteY2041" fmla="*/ 3714067 h 6483416"/>
              <a:gd name="connsiteX2042" fmla="*/ 10398419 w 11968488"/>
              <a:gd name="connsiteY2042" fmla="*/ 3689229 h 6483416"/>
              <a:gd name="connsiteX2043" fmla="*/ 10389680 w 11968488"/>
              <a:gd name="connsiteY2043" fmla="*/ 3691839 h 6483416"/>
              <a:gd name="connsiteX2044" fmla="*/ 10389792 w 11968488"/>
              <a:gd name="connsiteY2044" fmla="*/ 3698133 h 6483416"/>
              <a:gd name="connsiteX2045" fmla="*/ 10385998 w 11968488"/>
              <a:gd name="connsiteY2045" fmla="*/ 3743214 h 6483416"/>
              <a:gd name="connsiteX2046" fmla="*/ 10381836 w 11968488"/>
              <a:gd name="connsiteY2046" fmla="*/ 3744456 h 6483416"/>
              <a:gd name="connsiteX2047" fmla="*/ 10377226 w 11968488"/>
              <a:gd name="connsiteY2047" fmla="*/ 3720530 h 6483416"/>
              <a:gd name="connsiteX2048" fmla="*/ 10342723 w 11968488"/>
              <a:gd name="connsiteY2048" fmla="*/ 3756138 h 6483416"/>
              <a:gd name="connsiteX2049" fmla="*/ 10342497 w 11968488"/>
              <a:gd name="connsiteY2049" fmla="*/ 3743554 h 6483416"/>
              <a:gd name="connsiteX2050" fmla="*/ 10312347 w 11968488"/>
              <a:gd name="connsiteY2050" fmla="*/ 3765210 h 6483416"/>
              <a:gd name="connsiteX2051" fmla="*/ 10312454 w 11968488"/>
              <a:gd name="connsiteY2051" fmla="*/ 3771170 h 6483416"/>
              <a:gd name="connsiteX2052" fmla="*/ 10321416 w 11968488"/>
              <a:gd name="connsiteY2052" fmla="*/ 3781145 h 6483416"/>
              <a:gd name="connsiteX2053" fmla="*/ 10308100 w 11968488"/>
              <a:gd name="connsiteY2053" fmla="*/ 3785122 h 6483416"/>
              <a:gd name="connsiteX2054" fmla="*/ 10290818 w 11968488"/>
              <a:gd name="connsiteY2054" fmla="*/ 3777633 h 6483416"/>
              <a:gd name="connsiteX2055" fmla="*/ 10291041 w 11968488"/>
              <a:gd name="connsiteY2055" fmla="*/ 3790217 h 6483416"/>
              <a:gd name="connsiteX2056" fmla="*/ 10300112 w 11968488"/>
              <a:gd name="connsiteY2056" fmla="*/ 3806152 h 6483416"/>
              <a:gd name="connsiteX2057" fmla="*/ 10257170 w 11968488"/>
              <a:gd name="connsiteY2057" fmla="*/ 3837622 h 6483416"/>
              <a:gd name="connsiteX2058" fmla="*/ 10257282 w 11968488"/>
              <a:gd name="connsiteY2058" fmla="*/ 3843914 h 6483416"/>
              <a:gd name="connsiteX2059" fmla="*/ 10330634 w 11968488"/>
              <a:gd name="connsiteY2059" fmla="*/ 3828665 h 6483416"/>
              <a:gd name="connsiteX2060" fmla="*/ 10325797 w 11968488"/>
              <a:gd name="connsiteY2060" fmla="*/ 3792156 h 6483416"/>
              <a:gd name="connsiteX2061" fmla="*/ 10329958 w 11968488"/>
              <a:gd name="connsiteY2061" fmla="*/ 3790912 h 6483416"/>
              <a:gd name="connsiteX2062" fmla="*/ 10413436 w 11968488"/>
              <a:gd name="connsiteY2062" fmla="*/ 3803935 h 6483416"/>
              <a:gd name="connsiteX2063" fmla="*/ 10413318 w 11968488"/>
              <a:gd name="connsiteY2063" fmla="*/ 3797311 h 6483416"/>
              <a:gd name="connsiteX2064" fmla="*/ 10408743 w 11968488"/>
              <a:gd name="connsiteY2064" fmla="*/ 3798680 h 6483416"/>
              <a:gd name="connsiteX2065" fmla="*/ 10417366 w 11968488"/>
              <a:gd name="connsiteY2065" fmla="*/ 3789776 h 6483416"/>
              <a:gd name="connsiteX2066" fmla="*/ 10439456 w 11968488"/>
              <a:gd name="connsiteY2066" fmla="*/ 3808484 h 6483416"/>
              <a:gd name="connsiteX2067" fmla="*/ 10440474 w 11968488"/>
              <a:gd name="connsiteY2067" fmla="*/ 3810765 h 6483416"/>
              <a:gd name="connsiteX2068" fmla="*/ 10444232 w 11968488"/>
              <a:gd name="connsiteY2068" fmla="*/ 3809137 h 6483416"/>
              <a:gd name="connsiteX2069" fmla="*/ 10482964 w 11968488"/>
              <a:gd name="connsiteY2069" fmla="*/ 3798541 h 6483416"/>
              <a:gd name="connsiteX2070" fmla="*/ 10495399 w 11968488"/>
              <a:gd name="connsiteY2070" fmla="*/ 3798710 h 6483416"/>
              <a:gd name="connsiteX2071" fmla="*/ 10494922 w 11968488"/>
              <a:gd name="connsiteY2071" fmla="*/ 3802413 h 6483416"/>
              <a:gd name="connsiteX2072" fmla="*/ 10466137 w 11968488"/>
              <a:gd name="connsiteY2072" fmla="*/ 3813145 h 6483416"/>
              <a:gd name="connsiteX2073" fmla="*/ 10431900 w 11968488"/>
              <a:gd name="connsiteY2073" fmla="*/ 3827510 h 6483416"/>
              <a:gd name="connsiteX2074" fmla="*/ 10429268 w 11968488"/>
              <a:gd name="connsiteY2074" fmla="*/ 3827475 h 6483416"/>
              <a:gd name="connsiteX2075" fmla="*/ 10420426 w 11968488"/>
              <a:gd name="connsiteY2075" fmla="*/ 3832062 h 6483416"/>
              <a:gd name="connsiteX2076" fmla="*/ 10396512 w 11968488"/>
              <a:gd name="connsiteY2076" fmla="*/ 3839953 h 6483416"/>
              <a:gd name="connsiteX2077" fmla="*/ 10397788 w 11968488"/>
              <a:gd name="connsiteY2077" fmla="*/ 3875014 h 6483416"/>
              <a:gd name="connsiteX2078" fmla="*/ 10397450 w 11968488"/>
              <a:gd name="connsiteY2078" fmla="*/ 3888321 h 6483416"/>
              <a:gd name="connsiteX2079" fmla="*/ 10409766 w 11968488"/>
              <a:gd name="connsiteY2079" fmla="*/ 3880706 h 6483416"/>
              <a:gd name="connsiteX2080" fmla="*/ 10425081 w 11968488"/>
              <a:gd name="connsiteY2080" fmla="*/ 3852602 h 6483416"/>
              <a:gd name="connsiteX2081" fmla="*/ 10457376 w 11968488"/>
              <a:gd name="connsiteY2081" fmla="*/ 3828100 h 6483416"/>
              <a:gd name="connsiteX2082" fmla="*/ 10466222 w 11968488"/>
              <a:gd name="connsiteY2082" fmla="*/ 3831453 h 6483416"/>
              <a:gd name="connsiteX2083" fmla="*/ 10466613 w 11968488"/>
              <a:gd name="connsiteY2083" fmla="*/ 3853382 h 6483416"/>
              <a:gd name="connsiteX2084" fmla="*/ 10504112 w 11968488"/>
              <a:gd name="connsiteY2084" fmla="*/ 3832936 h 6483416"/>
              <a:gd name="connsiteX2085" fmla="*/ 10525899 w 11968488"/>
              <a:gd name="connsiteY2085" fmla="*/ 3827731 h 6483416"/>
              <a:gd name="connsiteX2086" fmla="*/ 10630657 w 11968488"/>
              <a:gd name="connsiteY2086" fmla="*/ 3780266 h 6483416"/>
              <a:gd name="connsiteX2087" fmla="*/ 10680714 w 11968488"/>
              <a:gd name="connsiteY2087" fmla="*/ 3760897 h 6483416"/>
              <a:gd name="connsiteX2088" fmla="*/ 10726724 w 11968488"/>
              <a:gd name="connsiteY2088" fmla="*/ 3739509 h 6483416"/>
              <a:gd name="connsiteX2089" fmla="*/ 10726827 w 11968488"/>
              <a:gd name="connsiteY2089" fmla="*/ 3739508 h 6483416"/>
              <a:gd name="connsiteX2090" fmla="*/ 10730369 w 11968488"/>
              <a:gd name="connsiteY2090" fmla="*/ 3737816 h 6483416"/>
              <a:gd name="connsiteX2091" fmla="*/ 10726724 w 11968488"/>
              <a:gd name="connsiteY2091" fmla="*/ 3739509 h 6483416"/>
              <a:gd name="connsiteX2092" fmla="*/ 10721248 w 11968488"/>
              <a:gd name="connsiteY2092" fmla="*/ 3739571 h 6483416"/>
              <a:gd name="connsiteX2093" fmla="*/ 10729836 w 11968488"/>
              <a:gd name="connsiteY2093" fmla="*/ 3732862 h 6483416"/>
              <a:gd name="connsiteX2094" fmla="*/ 10733378 w 11968488"/>
              <a:gd name="connsiteY2094" fmla="*/ 3731171 h 6483416"/>
              <a:gd name="connsiteX2095" fmla="*/ 10731340 w 11968488"/>
              <a:gd name="connsiteY2095" fmla="*/ 3729540 h 6483416"/>
              <a:gd name="connsiteX2096" fmla="*/ 10638176 w 11968488"/>
              <a:gd name="connsiteY2096" fmla="*/ 3763653 h 6483416"/>
              <a:gd name="connsiteX2097" fmla="*/ 10640651 w 11968488"/>
              <a:gd name="connsiteY2097" fmla="*/ 3752057 h 6483416"/>
              <a:gd name="connsiteX2098" fmla="*/ 10665978 w 11968488"/>
              <a:gd name="connsiteY2098" fmla="*/ 3745157 h 6483416"/>
              <a:gd name="connsiteX2099" fmla="*/ 10705477 w 11968488"/>
              <a:gd name="connsiteY2099" fmla="*/ 3731487 h 6483416"/>
              <a:gd name="connsiteX2100" fmla="*/ 10840173 w 11968488"/>
              <a:gd name="connsiteY2100" fmla="*/ 3685334 h 6483416"/>
              <a:gd name="connsiteX2101" fmla="*/ 10853372 w 11968488"/>
              <a:gd name="connsiteY2101" fmla="*/ 3686837 h 6483416"/>
              <a:gd name="connsiteX2102" fmla="*/ 10908106 w 11968488"/>
              <a:gd name="connsiteY2102" fmla="*/ 3676299 h 6483416"/>
              <a:gd name="connsiteX2103" fmla="*/ 10916694 w 11968488"/>
              <a:gd name="connsiteY2103" fmla="*/ 3669591 h 6483416"/>
              <a:gd name="connsiteX2104" fmla="*/ 10942556 w 11968488"/>
              <a:gd name="connsiteY2104" fmla="*/ 3667644 h 6483416"/>
              <a:gd name="connsiteX2105" fmla="*/ 10938480 w 11968488"/>
              <a:gd name="connsiteY2105" fmla="*/ 3664384 h 6483416"/>
              <a:gd name="connsiteX2106" fmla="*/ 10958242 w 11968488"/>
              <a:gd name="connsiteY2106" fmla="*/ 3662810 h 6483416"/>
              <a:gd name="connsiteX2107" fmla="*/ 10961887 w 11968488"/>
              <a:gd name="connsiteY2107" fmla="*/ 3673954 h 6483416"/>
              <a:gd name="connsiteX2108" fmla="*/ 10950710 w 11968488"/>
              <a:gd name="connsiteY2108" fmla="*/ 3674162 h 6483416"/>
              <a:gd name="connsiteX2109" fmla="*/ 10908490 w 11968488"/>
              <a:gd name="connsiteY2109" fmla="*/ 3688481 h 6483416"/>
              <a:gd name="connsiteX2110" fmla="*/ 10868124 w 11968488"/>
              <a:gd name="connsiteY2110" fmla="*/ 3699553 h 6483416"/>
              <a:gd name="connsiteX2111" fmla="*/ 10862058 w 11968488"/>
              <a:gd name="connsiteY2111" fmla="*/ 3698307 h 6483416"/>
              <a:gd name="connsiteX2112" fmla="*/ 10860555 w 11968488"/>
              <a:gd name="connsiteY2112" fmla="*/ 3701630 h 6483416"/>
              <a:gd name="connsiteX2113" fmla="*/ 10868124 w 11968488"/>
              <a:gd name="connsiteY2113" fmla="*/ 3699553 h 6483416"/>
              <a:gd name="connsiteX2114" fmla="*/ 10869678 w 11968488"/>
              <a:gd name="connsiteY2114" fmla="*/ 3699875 h 6483416"/>
              <a:gd name="connsiteX2115" fmla="*/ 10864632 w 11968488"/>
              <a:gd name="connsiteY2115" fmla="*/ 3704888 h 6483416"/>
              <a:gd name="connsiteX2116" fmla="*/ 10863127 w 11968488"/>
              <a:gd name="connsiteY2116" fmla="*/ 3708211 h 6483416"/>
              <a:gd name="connsiteX2117" fmla="*/ 10961968 w 11968488"/>
              <a:gd name="connsiteY2117" fmla="*/ 3692214 h 6483416"/>
              <a:gd name="connsiteX2118" fmla="*/ 10968020 w 11968488"/>
              <a:gd name="connsiteY2118" fmla="*/ 3692704 h 6483416"/>
              <a:gd name="connsiteX2119" fmla="*/ 10973042 w 11968488"/>
              <a:gd name="connsiteY2119" fmla="*/ 3708054 h 6483416"/>
              <a:gd name="connsiteX2120" fmla="*/ 10921946 w 11968488"/>
              <a:gd name="connsiteY2120" fmla="*/ 3713948 h 6483416"/>
              <a:gd name="connsiteX2121" fmla="*/ 10843478 w 11968488"/>
              <a:gd name="connsiteY2121" fmla="*/ 3733225 h 6483416"/>
              <a:gd name="connsiteX2122" fmla="*/ 10788744 w 11968488"/>
              <a:gd name="connsiteY2122" fmla="*/ 3743765 h 6483416"/>
              <a:gd name="connsiteX2123" fmla="*/ 10788842 w 11968488"/>
              <a:gd name="connsiteY2123" fmla="*/ 3761942 h 6483416"/>
              <a:gd name="connsiteX2124" fmla="*/ 10772103 w 11968488"/>
              <a:gd name="connsiteY2124" fmla="*/ 3762132 h 6483416"/>
              <a:gd name="connsiteX2125" fmla="*/ 10773072 w 11968488"/>
              <a:gd name="connsiteY2125" fmla="*/ 3753857 h 6483416"/>
              <a:gd name="connsiteX2126" fmla="*/ 10677337 w 11968488"/>
              <a:gd name="connsiteY2126" fmla="*/ 3781387 h 6483416"/>
              <a:gd name="connsiteX2127" fmla="*/ 10628283 w 11968488"/>
              <a:gd name="connsiteY2127" fmla="*/ 3810041 h 6483416"/>
              <a:gd name="connsiteX2128" fmla="*/ 10573114 w 11968488"/>
              <a:gd name="connsiteY2128" fmla="*/ 3833804 h 6483416"/>
              <a:gd name="connsiteX2129" fmla="*/ 10591358 w 11968488"/>
              <a:gd name="connsiteY2129" fmla="*/ 3830293 h 6483416"/>
              <a:gd name="connsiteX2130" fmla="*/ 10586846 w 11968488"/>
              <a:gd name="connsiteY2130" fmla="*/ 3840260 h 6483416"/>
              <a:gd name="connsiteX2131" fmla="*/ 10546380 w 11968488"/>
              <a:gd name="connsiteY2131" fmla="*/ 3862204 h 6483416"/>
              <a:gd name="connsiteX2132" fmla="*/ 10538762 w 11968488"/>
              <a:gd name="connsiteY2132" fmla="*/ 3860638 h 6483416"/>
              <a:gd name="connsiteX2133" fmla="*/ 10540700 w 11968488"/>
              <a:gd name="connsiteY2133" fmla="*/ 3844089 h 6483416"/>
              <a:gd name="connsiteX2134" fmla="*/ 10515610 w 11968488"/>
              <a:gd name="connsiteY2134" fmla="*/ 3859664 h 6483416"/>
              <a:gd name="connsiteX2135" fmla="*/ 10502098 w 11968488"/>
              <a:gd name="connsiteY2135" fmla="*/ 3867038 h 6483416"/>
              <a:gd name="connsiteX2136" fmla="*/ 10506038 w 11968488"/>
              <a:gd name="connsiteY2136" fmla="*/ 3882484 h 6483416"/>
              <a:gd name="connsiteX2137" fmla="*/ 10501877 w 11968488"/>
              <a:gd name="connsiteY2137" fmla="*/ 3883728 h 6483416"/>
              <a:gd name="connsiteX2138" fmla="*/ 10501990 w 11968488"/>
              <a:gd name="connsiteY2138" fmla="*/ 3890021 h 6483416"/>
              <a:gd name="connsiteX2139" fmla="*/ 10428890 w 11968488"/>
              <a:gd name="connsiteY2139" fmla="*/ 3942815 h 6483416"/>
              <a:gd name="connsiteX2140" fmla="*/ 10454690 w 11968488"/>
              <a:gd name="connsiteY2140" fmla="*/ 3935110 h 6483416"/>
              <a:gd name="connsiteX2141" fmla="*/ 10463426 w 11968488"/>
              <a:gd name="connsiteY2141" fmla="*/ 3932499 h 6483416"/>
              <a:gd name="connsiteX2142" fmla="*/ 10468005 w 11968488"/>
              <a:gd name="connsiteY2142" fmla="*/ 3931133 h 6483416"/>
              <a:gd name="connsiteX2143" fmla="*/ 10468118 w 11968488"/>
              <a:gd name="connsiteY2143" fmla="*/ 3937425 h 6483416"/>
              <a:gd name="connsiteX2144" fmla="*/ 10425286 w 11968488"/>
              <a:gd name="connsiteY2144" fmla="*/ 3975187 h 6483416"/>
              <a:gd name="connsiteX2145" fmla="*/ 10438186 w 11968488"/>
              <a:gd name="connsiteY2145" fmla="*/ 3971334 h 6483416"/>
              <a:gd name="connsiteX2146" fmla="*/ 10446818 w 11968488"/>
              <a:gd name="connsiteY2146" fmla="*/ 3962763 h 6483416"/>
              <a:gd name="connsiteX2147" fmla="*/ 10451199 w 11968488"/>
              <a:gd name="connsiteY2147" fmla="*/ 3973773 h 6483416"/>
              <a:gd name="connsiteX2148" fmla="*/ 10461899 w 11968488"/>
              <a:gd name="connsiteY2148" fmla="*/ 3976259 h 6483416"/>
              <a:gd name="connsiteX2149" fmla="*/ 10505988 w 11968488"/>
              <a:gd name="connsiteY2149" fmla="*/ 3962957 h 6483416"/>
              <a:gd name="connsiteX2150" fmla="*/ 10519188 w 11968488"/>
              <a:gd name="connsiteY2150" fmla="*/ 3964462 h 6483416"/>
              <a:gd name="connsiteX2151" fmla="*/ 10573920 w 11968488"/>
              <a:gd name="connsiteY2151" fmla="*/ 3953923 h 6483416"/>
              <a:gd name="connsiteX2152" fmla="*/ 10582509 w 11968488"/>
              <a:gd name="connsiteY2152" fmla="*/ 3947213 h 6483416"/>
              <a:gd name="connsiteX2153" fmla="*/ 10608371 w 11968488"/>
              <a:gd name="connsiteY2153" fmla="*/ 3945267 h 6483416"/>
              <a:gd name="connsiteX2154" fmla="*/ 10604296 w 11968488"/>
              <a:gd name="connsiteY2154" fmla="*/ 3942009 h 6483416"/>
              <a:gd name="connsiteX2155" fmla="*/ 10620880 w 11968488"/>
              <a:gd name="connsiteY2155" fmla="*/ 3940687 h 6483416"/>
              <a:gd name="connsiteX2156" fmla="*/ 10648534 w 11968488"/>
              <a:gd name="connsiteY2156" fmla="*/ 3925836 h 6483416"/>
              <a:gd name="connsiteX2157" fmla="*/ 10707270 w 11968488"/>
              <a:gd name="connsiteY2157" fmla="*/ 3904116 h 6483416"/>
              <a:gd name="connsiteX2158" fmla="*/ 10708184 w 11968488"/>
              <a:gd name="connsiteY2158" fmla="*/ 3900480 h 6483416"/>
              <a:gd name="connsiteX2159" fmla="*/ 10711461 w 11968488"/>
              <a:gd name="connsiteY2159" fmla="*/ 3897542 h 6483416"/>
              <a:gd name="connsiteX2160" fmla="*/ 10718544 w 11968488"/>
              <a:gd name="connsiteY2160" fmla="*/ 3899632 h 6483416"/>
              <a:gd name="connsiteX2161" fmla="*/ 10715268 w 11968488"/>
              <a:gd name="connsiteY2161" fmla="*/ 3902571 h 6483416"/>
              <a:gd name="connsiteX2162" fmla="*/ 10711992 w 11968488"/>
              <a:gd name="connsiteY2162" fmla="*/ 3905510 h 6483416"/>
              <a:gd name="connsiteX2163" fmla="*/ 10745816 w 11968488"/>
              <a:gd name="connsiteY2163" fmla="*/ 3892059 h 6483416"/>
              <a:gd name="connsiteX2164" fmla="*/ 10753430 w 11968488"/>
              <a:gd name="connsiteY2164" fmla="*/ 3902120 h 6483416"/>
              <a:gd name="connsiteX2165" fmla="*/ 10773514 w 11968488"/>
              <a:gd name="connsiteY2165" fmla="*/ 3894944 h 6483416"/>
              <a:gd name="connsiteX2166" fmla="*/ 10776399 w 11968488"/>
              <a:gd name="connsiteY2166" fmla="*/ 3889300 h 6483416"/>
              <a:gd name="connsiteX2167" fmla="*/ 10787244 w 11968488"/>
              <a:gd name="connsiteY2167" fmla="*/ 3890040 h 6483416"/>
              <a:gd name="connsiteX2168" fmla="*/ 10795239 w 11968488"/>
              <a:gd name="connsiteY2168" fmla="*/ 3887183 h 6483416"/>
              <a:gd name="connsiteX2169" fmla="*/ 10895812 w 11968488"/>
              <a:gd name="connsiteY2169" fmla="*/ 3850413 h 6483416"/>
              <a:gd name="connsiteX2170" fmla="*/ 10992324 w 11968488"/>
              <a:gd name="connsiteY2170" fmla="*/ 3839847 h 6483416"/>
              <a:gd name="connsiteX2171" fmla="*/ 11004131 w 11968488"/>
              <a:gd name="connsiteY2171" fmla="*/ 3843333 h 6483416"/>
              <a:gd name="connsiteX2172" fmla="*/ 11062480 w 11968488"/>
              <a:gd name="connsiteY2172" fmla="*/ 3833219 h 6483416"/>
              <a:gd name="connsiteX2173" fmla="*/ 11100642 w 11968488"/>
              <a:gd name="connsiteY2173" fmla="*/ 3832768 h 6483416"/>
              <a:gd name="connsiteX2174" fmla="*/ 11112448 w 11968488"/>
              <a:gd name="connsiteY2174" fmla="*/ 3836252 h 6483416"/>
              <a:gd name="connsiteX2175" fmla="*/ 11111532 w 11968488"/>
              <a:gd name="connsiteY2175" fmla="*/ 3839890 h 6483416"/>
              <a:gd name="connsiteX2176" fmla="*/ 11082815 w 11968488"/>
              <a:gd name="connsiteY2176" fmla="*/ 3843127 h 6483416"/>
              <a:gd name="connsiteX2177" fmla="*/ 11048460 w 11968488"/>
              <a:gd name="connsiteY2177" fmla="*/ 3848609 h 6483416"/>
              <a:gd name="connsiteX2178" fmla="*/ 11029570 w 11968488"/>
              <a:gd name="connsiteY2178" fmla="*/ 3843032 h 6483416"/>
              <a:gd name="connsiteX2179" fmla="*/ 10975942 w 11968488"/>
              <a:gd name="connsiteY2179" fmla="*/ 3854541 h 6483416"/>
              <a:gd name="connsiteX2180" fmla="*/ 10971450 w 11968488"/>
              <a:gd name="connsiteY2180" fmla="*/ 3852238 h 6483416"/>
              <a:gd name="connsiteX2181" fmla="*/ 10963158 w 11968488"/>
              <a:gd name="connsiteY2181" fmla="*/ 3852917 h 6483416"/>
              <a:gd name="connsiteX2182" fmla="*/ 10963258 w 11968488"/>
              <a:gd name="connsiteY2182" fmla="*/ 3858462 h 6483416"/>
              <a:gd name="connsiteX2183" fmla="*/ 10954738 w 11968488"/>
              <a:gd name="connsiteY2183" fmla="*/ 3873327 h 6483416"/>
              <a:gd name="connsiteX2184" fmla="*/ 11002176 w 11968488"/>
              <a:gd name="connsiteY2184" fmla="*/ 3859160 h 6483416"/>
              <a:gd name="connsiteX2185" fmla="*/ 11037156 w 11968488"/>
              <a:gd name="connsiteY2185" fmla="*/ 3873681 h 6483416"/>
              <a:gd name="connsiteX2186" fmla="*/ 11089698 w 11968488"/>
              <a:gd name="connsiteY2186" fmla="*/ 3864315 h 6483416"/>
              <a:gd name="connsiteX2187" fmla="*/ 11080958 w 11968488"/>
              <a:gd name="connsiteY2187" fmla="*/ 3866925 h 6483416"/>
              <a:gd name="connsiteX2188" fmla="*/ 11080308 w 11968488"/>
              <a:gd name="connsiteY2188" fmla="*/ 3867786 h 6483416"/>
              <a:gd name="connsiteX2189" fmla="*/ 11095026 w 11968488"/>
              <a:gd name="connsiteY2189" fmla="*/ 3864191 h 6483416"/>
              <a:gd name="connsiteX2190" fmla="*/ 11120500 w 11968488"/>
              <a:gd name="connsiteY2190" fmla="*/ 3860803 h 6483416"/>
              <a:gd name="connsiteX2191" fmla="*/ 11129088 w 11968488"/>
              <a:gd name="connsiteY2191" fmla="*/ 3854094 h 6483416"/>
              <a:gd name="connsiteX2192" fmla="*/ 11154951 w 11968488"/>
              <a:gd name="connsiteY2192" fmla="*/ 3852148 h 6483416"/>
              <a:gd name="connsiteX2193" fmla="*/ 11150874 w 11968488"/>
              <a:gd name="connsiteY2193" fmla="*/ 3848887 h 6483416"/>
              <a:gd name="connsiteX2194" fmla="*/ 11170636 w 11968488"/>
              <a:gd name="connsiteY2194" fmla="*/ 3847314 h 6483416"/>
              <a:gd name="connsiteX2195" fmla="*/ 11174282 w 11968488"/>
              <a:gd name="connsiteY2195" fmla="*/ 3858457 h 6483416"/>
              <a:gd name="connsiteX2196" fmla="*/ 11163104 w 11968488"/>
              <a:gd name="connsiteY2196" fmla="*/ 3858666 h 6483416"/>
              <a:gd name="connsiteX2197" fmla="*/ 11120884 w 11968488"/>
              <a:gd name="connsiteY2197" fmla="*/ 3872986 h 6483416"/>
              <a:gd name="connsiteX2198" fmla="*/ 11080518 w 11968488"/>
              <a:gd name="connsiteY2198" fmla="*/ 3884058 h 6483416"/>
              <a:gd name="connsiteX2199" fmla="*/ 11074452 w 11968488"/>
              <a:gd name="connsiteY2199" fmla="*/ 3882811 h 6483416"/>
              <a:gd name="connsiteX2200" fmla="*/ 11072949 w 11968488"/>
              <a:gd name="connsiteY2200" fmla="*/ 3886132 h 6483416"/>
              <a:gd name="connsiteX2201" fmla="*/ 11073560 w 11968488"/>
              <a:gd name="connsiteY2201" fmla="*/ 3885965 h 6483416"/>
              <a:gd name="connsiteX2202" fmla="*/ 11074636 w 11968488"/>
              <a:gd name="connsiteY2202" fmla="*/ 3885182 h 6483416"/>
              <a:gd name="connsiteX2203" fmla="*/ 11075258 w 11968488"/>
              <a:gd name="connsiteY2203" fmla="*/ 3885499 h 6483416"/>
              <a:gd name="connsiteX2204" fmla="*/ 11080518 w 11968488"/>
              <a:gd name="connsiteY2204" fmla="*/ 3884058 h 6483416"/>
              <a:gd name="connsiteX2205" fmla="*/ 11082072 w 11968488"/>
              <a:gd name="connsiteY2205" fmla="*/ 3884376 h 6483416"/>
              <a:gd name="connsiteX2206" fmla="*/ 11077026 w 11968488"/>
              <a:gd name="connsiteY2206" fmla="*/ 3889393 h 6483416"/>
              <a:gd name="connsiteX2207" fmla="*/ 11076412 w 11968488"/>
              <a:gd name="connsiteY2207" fmla="*/ 3890751 h 6483416"/>
              <a:gd name="connsiteX2208" fmla="*/ 11082518 w 11968488"/>
              <a:gd name="connsiteY2208" fmla="*/ 3891945 h 6483416"/>
              <a:gd name="connsiteX2209" fmla="*/ 11125908 w 11968488"/>
              <a:gd name="connsiteY2209" fmla="*/ 3887183 h 6483416"/>
              <a:gd name="connsiteX2210" fmla="*/ 11126866 w 11968488"/>
              <a:gd name="connsiteY2210" fmla="*/ 3886977 h 6483416"/>
              <a:gd name="connsiteX2211" fmla="*/ 11126966 w 11968488"/>
              <a:gd name="connsiteY2211" fmla="*/ 3886878 h 6483416"/>
              <a:gd name="connsiteX2212" fmla="*/ 11146428 w 11968488"/>
              <a:gd name="connsiteY2212" fmla="*/ 3878668 h 6483416"/>
              <a:gd name="connsiteX2213" fmla="*/ 11188472 w 11968488"/>
              <a:gd name="connsiteY2213" fmla="*/ 3868453 h 6483416"/>
              <a:gd name="connsiteX2214" fmla="*/ 11190756 w 11968488"/>
              <a:gd name="connsiteY2214" fmla="*/ 3867954 h 6483416"/>
              <a:gd name="connsiteX2215" fmla="*/ 11198212 w 11968488"/>
              <a:gd name="connsiteY2215" fmla="*/ 3865831 h 6483416"/>
              <a:gd name="connsiteX2216" fmla="*/ 11203848 w 11968488"/>
              <a:gd name="connsiteY2216" fmla="*/ 3863586 h 6483416"/>
              <a:gd name="connsiteX2217" fmla="*/ 11207338 w 11968488"/>
              <a:gd name="connsiteY2217" fmla="*/ 3863833 h 6483416"/>
              <a:gd name="connsiteX2218" fmla="*/ 11255116 w 11968488"/>
              <a:gd name="connsiteY2218" fmla="*/ 3851351 h 6483416"/>
              <a:gd name="connsiteX2219" fmla="*/ 11314168 w 11968488"/>
              <a:gd name="connsiteY2219" fmla="*/ 3834379 h 6483416"/>
              <a:gd name="connsiteX2220" fmla="*/ 11375101 w 11968488"/>
              <a:gd name="connsiteY2220" fmla="*/ 3828112 h 6483416"/>
              <a:gd name="connsiteX2221" fmla="*/ 11464756 w 11968488"/>
              <a:gd name="connsiteY2221" fmla="*/ 3818586 h 6483416"/>
              <a:gd name="connsiteX2222" fmla="*/ 11531598 w 11968488"/>
              <a:gd name="connsiteY2222" fmla="*/ 3831237 h 6483416"/>
              <a:gd name="connsiteX2223" fmla="*/ 11521129 w 11968488"/>
              <a:gd name="connsiteY2223" fmla="*/ 3830498 h 6483416"/>
              <a:gd name="connsiteX2224" fmla="*/ 11525962 w 11968488"/>
              <a:gd name="connsiteY2224" fmla="*/ 3833482 h 6483416"/>
              <a:gd name="connsiteX2225" fmla="*/ 11529451 w 11968488"/>
              <a:gd name="connsiteY2225" fmla="*/ 3833727 h 6483416"/>
              <a:gd name="connsiteX2226" fmla="*/ 11523814 w 11968488"/>
              <a:gd name="connsiteY2226" fmla="*/ 3835973 h 6483416"/>
              <a:gd name="connsiteX2227" fmla="*/ 11521668 w 11968488"/>
              <a:gd name="connsiteY2227" fmla="*/ 3838464 h 6483416"/>
              <a:gd name="connsiteX2228" fmla="*/ 11599244 w 11968488"/>
              <a:gd name="connsiteY2228" fmla="*/ 3838656 h 6483416"/>
              <a:gd name="connsiteX2229" fmla="*/ 11671458 w 11968488"/>
              <a:gd name="connsiteY2229" fmla="*/ 3862256 h 6483416"/>
              <a:gd name="connsiteX2230" fmla="*/ 11544487 w 11968488"/>
              <a:gd name="connsiteY2230" fmla="*/ 3850645 h 6483416"/>
              <a:gd name="connsiteX2231" fmla="*/ 11527577 w 11968488"/>
              <a:gd name="connsiteY2231" fmla="*/ 3857378 h 6483416"/>
              <a:gd name="connsiteX2232" fmla="*/ 11493484 w 11968488"/>
              <a:gd name="connsiteY2232" fmla="*/ 3849686 h 6483416"/>
              <a:gd name="connsiteX2233" fmla="*/ 11463958 w 11968488"/>
              <a:gd name="connsiteY2233" fmla="*/ 3858172 h 6483416"/>
              <a:gd name="connsiteX2234" fmla="*/ 11428524 w 11968488"/>
              <a:gd name="connsiteY2234" fmla="*/ 3847740 h 6483416"/>
              <a:gd name="connsiteX2235" fmla="*/ 11430132 w 11968488"/>
              <a:gd name="connsiteY2235" fmla="*/ 3837284 h 6483416"/>
              <a:gd name="connsiteX2236" fmla="*/ 11403556 w 11968488"/>
              <a:gd name="connsiteY2236" fmla="*/ 3838051 h 6483416"/>
              <a:gd name="connsiteX2237" fmla="*/ 11404900 w 11968488"/>
              <a:gd name="connsiteY2237" fmla="*/ 3840788 h 6483416"/>
              <a:gd name="connsiteX2238" fmla="*/ 11408390 w 11968488"/>
              <a:gd name="connsiteY2238" fmla="*/ 3841035 h 6483416"/>
              <a:gd name="connsiteX2239" fmla="*/ 11406242 w 11968488"/>
              <a:gd name="connsiteY2239" fmla="*/ 3843527 h 6483416"/>
              <a:gd name="connsiteX2240" fmla="*/ 11412418 w 11968488"/>
              <a:gd name="connsiteY2240" fmla="*/ 3849246 h 6483416"/>
              <a:gd name="connsiteX2241" fmla="*/ 11392823 w 11968488"/>
              <a:gd name="connsiteY2241" fmla="*/ 3850506 h 6483416"/>
              <a:gd name="connsiteX2242" fmla="*/ 11390676 w 11968488"/>
              <a:gd name="connsiteY2242" fmla="*/ 3852996 h 6483416"/>
              <a:gd name="connsiteX2243" fmla="*/ 11389333 w 11968488"/>
              <a:gd name="connsiteY2243" fmla="*/ 3850259 h 6483416"/>
              <a:gd name="connsiteX2244" fmla="*/ 11383696 w 11968488"/>
              <a:gd name="connsiteY2244" fmla="*/ 3852503 h 6483416"/>
              <a:gd name="connsiteX2245" fmla="*/ 11382354 w 11968488"/>
              <a:gd name="connsiteY2245" fmla="*/ 3849766 h 6483416"/>
              <a:gd name="connsiteX2246" fmla="*/ 11347192 w 11968488"/>
              <a:gd name="connsiteY2246" fmla="*/ 3860496 h 6483416"/>
              <a:gd name="connsiteX2247" fmla="*/ 11336420 w 11968488"/>
              <a:gd name="connsiteY2247" fmla="*/ 3859334 h 6483416"/>
              <a:gd name="connsiteX2248" fmla="*/ 11336796 w 11968488"/>
              <a:gd name="connsiteY2248" fmla="*/ 3859660 h 6483416"/>
              <a:gd name="connsiteX2249" fmla="*/ 11337374 w 11968488"/>
              <a:gd name="connsiteY2249" fmla="*/ 3860162 h 6483416"/>
              <a:gd name="connsiteX2250" fmla="*/ 11344918 w 11968488"/>
              <a:gd name="connsiteY2250" fmla="*/ 3862067 h 6483416"/>
              <a:gd name="connsiteX2251" fmla="*/ 11339796 w 11968488"/>
              <a:gd name="connsiteY2251" fmla="*/ 3866893 h 6483416"/>
              <a:gd name="connsiteX2252" fmla="*/ 11336239 w 11968488"/>
              <a:gd name="connsiteY2252" fmla="*/ 3868442 h 6483416"/>
              <a:gd name="connsiteX2253" fmla="*/ 11327558 w 11968488"/>
              <a:gd name="connsiteY2253" fmla="*/ 3874815 h 6483416"/>
              <a:gd name="connsiteX2254" fmla="*/ 11327130 w 11968488"/>
              <a:gd name="connsiteY2254" fmla="*/ 3869813 h 6483416"/>
              <a:gd name="connsiteX2255" fmla="*/ 11321580 w 11968488"/>
              <a:gd name="connsiteY2255" fmla="*/ 3869635 h 6483416"/>
              <a:gd name="connsiteX2256" fmla="*/ 11326702 w 11968488"/>
              <a:gd name="connsiteY2256" fmla="*/ 3864810 h 6483416"/>
              <a:gd name="connsiteX2257" fmla="*/ 11330259 w 11968488"/>
              <a:gd name="connsiteY2257" fmla="*/ 3863260 h 6483416"/>
              <a:gd name="connsiteX2258" fmla="*/ 11329914 w 11968488"/>
              <a:gd name="connsiteY2258" fmla="*/ 3863287 h 6483416"/>
              <a:gd name="connsiteX2259" fmla="*/ 11305745 w 11968488"/>
              <a:gd name="connsiteY2259" fmla="*/ 3865177 h 6483416"/>
              <a:gd name="connsiteX2260" fmla="*/ 11296636 w 11968488"/>
              <a:gd name="connsiteY2260" fmla="*/ 3869664 h 6483416"/>
              <a:gd name="connsiteX2261" fmla="*/ 11242943 w 11968488"/>
              <a:gd name="connsiteY2261" fmla="*/ 3918761 h 6483416"/>
              <a:gd name="connsiteX2262" fmla="*/ 11238888 w 11968488"/>
              <a:gd name="connsiteY2262" fmla="*/ 3925964 h 6483416"/>
              <a:gd name="connsiteX2263" fmla="*/ 11182524 w 11968488"/>
              <a:gd name="connsiteY2263" fmla="*/ 3955449 h 6483416"/>
              <a:gd name="connsiteX2264" fmla="*/ 11182299 w 11968488"/>
              <a:gd name="connsiteY2264" fmla="*/ 3942865 h 6483416"/>
              <a:gd name="connsiteX2265" fmla="*/ 11134419 w 11968488"/>
              <a:gd name="connsiteY2265" fmla="*/ 3932195 h 6483416"/>
              <a:gd name="connsiteX2266" fmla="*/ 11130484 w 11968488"/>
              <a:gd name="connsiteY2266" fmla="*/ 3946022 h 6483416"/>
              <a:gd name="connsiteX2267" fmla="*/ 11125680 w 11968488"/>
              <a:gd name="connsiteY2267" fmla="*/ 3934806 h 6483416"/>
              <a:gd name="connsiteX2268" fmla="*/ 11061550 w 11968488"/>
              <a:gd name="connsiteY2268" fmla="*/ 3997905 h 6483416"/>
              <a:gd name="connsiteX2269" fmla="*/ 11026153 w 11968488"/>
              <a:gd name="connsiteY2269" fmla="*/ 3983506 h 6483416"/>
              <a:gd name="connsiteX2270" fmla="*/ 10952723 w 11968488"/>
              <a:gd name="connsiteY2270" fmla="*/ 4017755 h 6483416"/>
              <a:gd name="connsiteX2271" fmla="*/ 10883536 w 11968488"/>
              <a:gd name="connsiteY2271" fmla="*/ 4032093 h 6483416"/>
              <a:gd name="connsiteX2272" fmla="*/ 10883981 w 11968488"/>
              <a:gd name="connsiteY2272" fmla="*/ 4056928 h 6483416"/>
              <a:gd name="connsiteX2273" fmla="*/ 10836544 w 11968488"/>
              <a:gd name="connsiteY2273" fmla="*/ 4071096 h 6483416"/>
              <a:gd name="connsiteX2274" fmla="*/ 10823984 w 11968488"/>
              <a:gd name="connsiteY2274" fmla="*/ 4093825 h 6483416"/>
              <a:gd name="connsiteX2275" fmla="*/ 10824176 w 11968488"/>
              <a:gd name="connsiteY2275" fmla="*/ 4104579 h 6483416"/>
              <a:gd name="connsiteX2276" fmla="*/ 10828920 w 11968488"/>
              <a:gd name="connsiteY2276" fmla="*/ 4103665 h 6483416"/>
              <a:gd name="connsiteX2277" fmla="*/ 10963618 w 11968488"/>
              <a:gd name="connsiteY2277" fmla="*/ 4057513 h 6483416"/>
              <a:gd name="connsiteX2278" fmla="*/ 10976816 w 11968488"/>
              <a:gd name="connsiteY2278" fmla="*/ 4059015 h 6483416"/>
              <a:gd name="connsiteX2279" fmla="*/ 11031550 w 11968488"/>
              <a:gd name="connsiteY2279" fmla="*/ 4048478 h 6483416"/>
              <a:gd name="connsiteX2280" fmla="*/ 11040138 w 11968488"/>
              <a:gd name="connsiteY2280" fmla="*/ 4041770 h 6483416"/>
              <a:gd name="connsiteX2281" fmla="*/ 11066002 w 11968488"/>
              <a:gd name="connsiteY2281" fmla="*/ 4039821 h 6483416"/>
              <a:gd name="connsiteX2282" fmla="*/ 11061926 w 11968488"/>
              <a:gd name="connsiteY2282" fmla="*/ 4036564 h 6483416"/>
              <a:gd name="connsiteX2283" fmla="*/ 11081686 w 11968488"/>
              <a:gd name="connsiteY2283" fmla="*/ 4034990 h 6483416"/>
              <a:gd name="connsiteX2284" fmla="*/ 11083892 w 11968488"/>
              <a:gd name="connsiteY2284" fmla="*/ 4041730 h 6483416"/>
              <a:gd name="connsiteX2285" fmla="*/ 11140516 w 11968488"/>
              <a:gd name="connsiteY2285" fmla="*/ 4019943 h 6483416"/>
              <a:gd name="connsiteX2286" fmla="*/ 11208830 w 11968488"/>
              <a:gd name="connsiteY2286" fmla="*/ 3999334 h 6483416"/>
              <a:gd name="connsiteX2287" fmla="*/ 11222030 w 11968488"/>
              <a:gd name="connsiteY2287" fmla="*/ 4000837 h 6483416"/>
              <a:gd name="connsiteX2288" fmla="*/ 11276762 w 11968488"/>
              <a:gd name="connsiteY2288" fmla="*/ 3990300 h 6483416"/>
              <a:gd name="connsiteX2289" fmla="*/ 11285350 w 11968488"/>
              <a:gd name="connsiteY2289" fmla="*/ 3983592 h 6483416"/>
              <a:gd name="connsiteX2290" fmla="*/ 11311214 w 11968488"/>
              <a:gd name="connsiteY2290" fmla="*/ 3981646 h 6483416"/>
              <a:gd name="connsiteX2291" fmla="*/ 11307138 w 11968488"/>
              <a:gd name="connsiteY2291" fmla="*/ 3978386 h 6483416"/>
              <a:gd name="connsiteX2292" fmla="*/ 11326898 w 11968488"/>
              <a:gd name="connsiteY2292" fmla="*/ 3976811 h 6483416"/>
              <a:gd name="connsiteX2293" fmla="*/ 11330544 w 11968488"/>
              <a:gd name="connsiteY2293" fmla="*/ 3987955 h 6483416"/>
              <a:gd name="connsiteX2294" fmla="*/ 11319367 w 11968488"/>
              <a:gd name="connsiteY2294" fmla="*/ 3988162 h 6483416"/>
              <a:gd name="connsiteX2295" fmla="*/ 11277146 w 11968488"/>
              <a:gd name="connsiteY2295" fmla="*/ 4002484 h 6483416"/>
              <a:gd name="connsiteX2296" fmla="*/ 11236781 w 11968488"/>
              <a:gd name="connsiteY2296" fmla="*/ 4013554 h 6483416"/>
              <a:gd name="connsiteX2297" fmla="*/ 11230716 w 11968488"/>
              <a:gd name="connsiteY2297" fmla="*/ 4012308 h 6483416"/>
              <a:gd name="connsiteX2298" fmla="*/ 11229212 w 11968488"/>
              <a:gd name="connsiteY2298" fmla="*/ 4015630 h 6483416"/>
              <a:gd name="connsiteX2299" fmla="*/ 11236781 w 11968488"/>
              <a:gd name="connsiteY2299" fmla="*/ 4013554 h 6483416"/>
              <a:gd name="connsiteX2300" fmla="*/ 11238335 w 11968488"/>
              <a:gd name="connsiteY2300" fmla="*/ 4013874 h 6483416"/>
              <a:gd name="connsiteX2301" fmla="*/ 11233288 w 11968488"/>
              <a:gd name="connsiteY2301" fmla="*/ 4018890 h 6483416"/>
              <a:gd name="connsiteX2302" fmla="*/ 11231784 w 11968488"/>
              <a:gd name="connsiteY2302" fmla="*/ 4022211 h 6483416"/>
              <a:gd name="connsiteX2303" fmla="*/ 11234153 w 11968488"/>
              <a:gd name="connsiteY2303" fmla="*/ 4021950 h 6483416"/>
              <a:gd name="connsiteX2304" fmla="*/ 11239468 w 11968488"/>
              <a:gd name="connsiteY2304" fmla="*/ 4020396 h 6483416"/>
              <a:gd name="connsiteX2305" fmla="*/ 11257612 w 11968488"/>
              <a:gd name="connsiteY2305" fmla="*/ 4014118 h 6483416"/>
              <a:gd name="connsiteX2306" fmla="*/ 11275330 w 11968488"/>
              <a:gd name="connsiteY2306" fmla="*/ 4010945 h 6483416"/>
              <a:gd name="connsiteX2307" fmla="*/ 11278954 w 11968488"/>
              <a:gd name="connsiteY2307" fmla="*/ 4010842 h 6483416"/>
              <a:gd name="connsiteX2308" fmla="*/ 11287576 w 11968488"/>
              <a:gd name="connsiteY2308" fmla="*/ 4008031 h 6483416"/>
              <a:gd name="connsiteX2309" fmla="*/ 11327334 w 11968488"/>
              <a:gd name="connsiteY2309" fmla="*/ 4006088 h 6483416"/>
              <a:gd name="connsiteX2310" fmla="*/ 11323856 w 11968488"/>
              <a:gd name="connsiteY2310" fmla="*/ 4007677 h 6483416"/>
              <a:gd name="connsiteX2311" fmla="*/ 11330626 w 11968488"/>
              <a:gd name="connsiteY2311" fmla="*/ 4006214 h 6483416"/>
              <a:gd name="connsiteX2312" fmla="*/ 11336677 w 11968488"/>
              <a:gd name="connsiteY2312" fmla="*/ 4006706 h 6483416"/>
              <a:gd name="connsiteX2313" fmla="*/ 11336936 w 11968488"/>
              <a:gd name="connsiteY2313" fmla="*/ 4007497 h 6483416"/>
              <a:gd name="connsiteX2314" fmla="*/ 11356238 w 11968488"/>
              <a:gd name="connsiteY2314" fmla="*/ 4002312 h 6483416"/>
              <a:gd name="connsiteX2315" fmla="*/ 11428675 w 11968488"/>
              <a:gd name="connsiteY2315" fmla="*/ 3986337 h 6483416"/>
              <a:gd name="connsiteX2316" fmla="*/ 11427967 w 11968488"/>
              <a:gd name="connsiteY2316" fmla="*/ 3999621 h 6483416"/>
              <a:gd name="connsiteX2317" fmla="*/ 11435510 w 11968488"/>
              <a:gd name="connsiteY2317" fmla="*/ 4001524 h 6483416"/>
              <a:gd name="connsiteX2318" fmla="*/ 11430388 w 11968488"/>
              <a:gd name="connsiteY2318" fmla="*/ 4006348 h 6483416"/>
              <a:gd name="connsiteX2319" fmla="*/ 11426830 w 11968488"/>
              <a:gd name="connsiteY2319" fmla="*/ 4007896 h 6483416"/>
              <a:gd name="connsiteX2320" fmla="*/ 11418150 w 11968488"/>
              <a:gd name="connsiteY2320" fmla="*/ 4014270 h 6483416"/>
              <a:gd name="connsiteX2321" fmla="*/ 11417722 w 11968488"/>
              <a:gd name="connsiteY2321" fmla="*/ 4009268 h 6483416"/>
              <a:gd name="connsiteX2322" fmla="*/ 11412171 w 11968488"/>
              <a:gd name="connsiteY2322" fmla="*/ 4009090 h 6483416"/>
              <a:gd name="connsiteX2323" fmla="*/ 11417294 w 11968488"/>
              <a:gd name="connsiteY2323" fmla="*/ 4004266 h 6483416"/>
              <a:gd name="connsiteX2324" fmla="*/ 11420851 w 11968488"/>
              <a:gd name="connsiteY2324" fmla="*/ 4002716 h 6483416"/>
              <a:gd name="connsiteX2325" fmla="*/ 11379296 w 11968488"/>
              <a:gd name="connsiteY2325" fmla="*/ 4013026 h 6483416"/>
              <a:gd name="connsiteX2326" fmla="*/ 11343308 w 11968488"/>
              <a:gd name="connsiteY2326" fmla="*/ 4018317 h 6483416"/>
              <a:gd name="connsiteX2327" fmla="*/ 11340760 w 11968488"/>
              <a:gd name="connsiteY2327" fmla="*/ 4019185 h 6483416"/>
              <a:gd name="connsiteX2328" fmla="*/ 11341699 w 11968488"/>
              <a:gd name="connsiteY2328" fmla="*/ 4022051 h 6483416"/>
              <a:gd name="connsiteX2329" fmla="*/ 11327546 w 11968488"/>
              <a:gd name="connsiteY2329" fmla="*/ 4023685 h 6483416"/>
              <a:gd name="connsiteX2330" fmla="*/ 11315967 w 11968488"/>
              <a:gd name="connsiteY2330" fmla="*/ 4027627 h 6483416"/>
              <a:gd name="connsiteX2331" fmla="*/ 11303727 w 11968488"/>
              <a:gd name="connsiteY2331" fmla="*/ 4027443 h 6483416"/>
              <a:gd name="connsiteX2332" fmla="*/ 11301948 w 11968488"/>
              <a:gd name="connsiteY2332" fmla="*/ 4026638 h 6483416"/>
              <a:gd name="connsiteX2333" fmla="*/ 11290602 w 11968488"/>
              <a:gd name="connsiteY2333" fmla="*/ 4027947 h 6483416"/>
              <a:gd name="connsiteX2334" fmla="*/ 11284950 w 11968488"/>
              <a:gd name="connsiteY2334" fmla="*/ 4029336 h 6483416"/>
              <a:gd name="connsiteX2335" fmla="*/ 11281010 w 11968488"/>
              <a:gd name="connsiteY2335" fmla="*/ 4031496 h 6483416"/>
              <a:gd name="connsiteX2336" fmla="*/ 11270853 w 11968488"/>
              <a:gd name="connsiteY2336" fmla="*/ 4039487 h 6483416"/>
              <a:gd name="connsiteX2337" fmla="*/ 11247898 w 11968488"/>
              <a:gd name="connsiteY2337" fmla="*/ 4041064 h 6483416"/>
              <a:gd name="connsiteX2338" fmla="*/ 11239289 w 11968488"/>
              <a:gd name="connsiteY2338" fmla="*/ 4044742 h 6483416"/>
              <a:gd name="connsiteX2339" fmla="*/ 11154681 w 11968488"/>
              <a:gd name="connsiteY2339" fmla="*/ 4082621 h 6483416"/>
              <a:gd name="connsiteX2340" fmla="*/ 11101126 w 11968488"/>
              <a:gd name="connsiteY2340" fmla="*/ 4102569 h 6483416"/>
              <a:gd name="connsiteX2341" fmla="*/ 11070598 w 11968488"/>
              <a:gd name="connsiteY2341" fmla="*/ 4105532 h 6483416"/>
              <a:gd name="connsiteX2342" fmla="*/ 11066354 w 11968488"/>
              <a:gd name="connsiteY2342" fmla="*/ 4107774 h 6483416"/>
              <a:gd name="connsiteX2343" fmla="*/ 11074326 w 11968488"/>
              <a:gd name="connsiteY2343" fmla="*/ 4114680 h 6483416"/>
              <a:gd name="connsiteX2344" fmla="*/ 11053302 w 11968488"/>
              <a:gd name="connsiteY2344" fmla="*/ 4125050 h 6483416"/>
              <a:gd name="connsiteX2345" fmla="*/ 11048490 w 11968488"/>
              <a:gd name="connsiteY2345" fmla="*/ 4125631 h 6483416"/>
              <a:gd name="connsiteX2346" fmla="*/ 11046635 w 11968488"/>
              <a:gd name="connsiteY2346" fmla="*/ 4146185 h 6483416"/>
              <a:gd name="connsiteX2347" fmla="*/ 11029266 w 11968488"/>
              <a:gd name="connsiteY2347" fmla="*/ 4157365 h 6483416"/>
              <a:gd name="connsiteX2348" fmla="*/ 11016034 w 11968488"/>
              <a:gd name="connsiteY2348" fmla="*/ 4142673 h 6483416"/>
              <a:gd name="connsiteX2349" fmla="*/ 11003586 w 11968488"/>
              <a:gd name="connsiteY2349" fmla="*/ 4171694 h 6483416"/>
              <a:gd name="connsiteX2350" fmla="*/ 11003361 w 11968488"/>
              <a:gd name="connsiteY2350" fmla="*/ 4159109 h 6483416"/>
              <a:gd name="connsiteX2351" fmla="*/ 11011874 w 11968488"/>
              <a:gd name="connsiteY2351" fmla="*/ 4143915 h 6483416"/>
              <a:gd name="connsiteX2352" fmla="*/ 10904018 w 11968488"/>
              <a:gd name="connsiteY2352" fmla="*/ 4194771 h 6483416"/>
              <a:gd name="connsiteX2353" fmla="*/ 10899779 w 11968488"/>
              <a:gd name="connsiteY2353" fmla="*/ 4215014 h 6483416"/>
              <a:gd name="connsiteX2354" fmla="*/ 10900170 w 11968488"/>
              <a:gd name="connsiteY2354" fmla="*/ 4215399 h 6483416"/>
              <a:gd name="connsiteX2355" fmla="*/ 10908722 w 11968488"/>
              <a:gd name="connsiteY2355" fmla="*/ 4210508 h 6483416"/>
              <a:gd name="connsiteX2356" fmla="*/ 10926364 w 11968488"/>
              <a:gd name="connsiteY2356" fmla="*/ 4203116 h 6483416"/>
              <a:gd name="connsiteX2357" fmla="*/ 10969510 w 11968488"/>
              <a:gd name="connsiteY2357" fmla="*/ 4190926 h 6483416"/>
              <a:gd name="connsiteX2358" fmla="*/ 10981245 w 11968488"/>
              <a:gd name="connsiteY2358" fmla="*/ 4191274 h 6483416"/>
              <a:gd name="connsiteX2359" fmla="*/ 10983172 w 11968488"/>
              <a:gd name="connsiteY2359" fmla="*/ 4190993 h 6483416"/>
              <a:gd name="connsiteX2360" fmla="*/ 10983275 w 11968488"/>
              <a:gd name="connsiteY2360" fmla="*/ 4190952 h 6483416"/>
              <a:gd name="connsiteX2361" fmla="*/ 10996166 w 11968488"/>
              <a:gd name="connsiteY2361" fmla="*/ 4185905 h 6483416"/>
              <a:gd name="connsiteX2362" fmla="*/ 10995489 w 11968488"/>
              <a:gd name="connsiteY2362" fmla="*/ 4185404 h 6483416"/>
              <a:gd name="connsiteX2363" fmla="*/ 11001929 w 11968488"/>
              <a:gd name="connsiteY2363" fmla="*/ 4180481 h 6483416"/>
              <a:gd name="connsiteX2364" fmla="*/ 11017935 w 11968488"/>
              <a:gd name="connsiteY2364" fmla="*/ 4177385 h 6483416"/>
              <a:gd name="connsiteX2365" fmla="*/ 11028524 w 11968488"/>
              <a:gd name="connsiteY2365" fmla="*/ 4173240 h 6483416"/>
              <a:gd name="connsiteX2366" fmla="*/ 11056234 w 11968488"/>
              <a:gd name="connsiteY2366" fmla="*/ 4168288 h 6483416"/>
              <a:gd name="connsiteX2367" fmla="*/ 11057683 w 11968488"/>
              <a:gd name="connsiteY2367" fmla="*/ 4170483 h 6483416"/>
              <a:gd name="connsiteX2368" fmla="*/ 11064806 w 11968488"/>
              <a:gd name="connsiteY2368" fmla="*/ 4169517 h 6483416"/>
              <a:gd name="connsiteX2369" fmla="*/ 11080335 w 11968488"/>
              <a:gd name="connsiteY2369" fmla="*/ 4172879 h 6483416"/>
              <a:gd name="connsiteX2370" fmla="*/ 11155412 w 11968488"/>
              <a:gd name="connsiteY2370" fmla="*/ 4160652 h 6483416"/>
              <a:gd name="connsiteX2371" fmla="*/ 11157322 w 11968488"/>
              <a:gd name="connsiteY2371" fmla="*/ 4157759 h 6483416"/>
              <a:gd name="connsiteX2372" fmla="*/ 11158987 w 11968488"/>
              <a:gd name="connsiteY2372" fmla="*/ 4160070 h 6483416"/>
              <a:gd name="connsiteX2373" fmla="*/ 11166136 w 11968488"/>
              <a:gd name="connsiteY2373" fmla="*/ 4158906 h 6483416"/>
              <a:gd name="connsiteX2374" fmla="*/ 11164227 w 11968488"/>
              <a:gd name="connsiteY2374" fmla="*/ 4161800 h 6483416"/>
              <a:gd name="connsiteX2375" fmla="*/ 11160652 w 11968488"/>
              <a:gd name="connsiteY2375" fmla="*/ 4162381 h 6483416"/>
              <a:gd name="connsiteX2376" fmla="*/ 11183522 w 11968488"/>
              <a:gd name="connsiteY2376" fmla="*/ 4166402 h 6483416"/>
              <a:gd name="connsiteX2377" fmla="*/ 11111286 w 11968488"/>
              <a:gd name="connsiteY2377" fmla="*/ 4193658 h 6483416"/>
              <a:gd name="connsiteX2378" fmla="*/ 11118928 w 11968488"/>
              <a:gd name="connsiteY2378" fmla="*/ 4182085 h 6483416"/>
              <a:gd name="connsiteX2379" fmla="*/ 11062419 w 11968488"/>
              <a:gd name="connsiteY2379" fmla="*/ 4186124 h 6483416"/>
              <a:gd name="connsiteX2380" fmla="*/ 11060193 w 11968488"/>
              <a:gd name="connsiteY2380" fmla="*/ 4186582 h 6483416"/>
              <a:gd name="connsiteX2381" fmla="*/ 11056678 w 11968488"/>
              <a:gd name="connsiteY2381" fmla="*/ 4193126 h 6483416"/>
              <a:gd name="connsiteX2382" fmla="*/ 10991576 w 11968488"/>
              <a:gd name="connsiteY2382" fmla="*/ 4225220 h 6483416"/>
              <a:gd name="connsiteX2383" fmla="*/ 11004588 w 11968488"/>
              <a:gd name="connsiteY2383" fmla="*/ 4227659 h 6483416"/>
              <a:gd name="connsiteX2384" fmla="*/ 10991794 w 11968488"/>
              <a:gd name="connsiteY2384" fmla="*/ 4237473 h 6483416"/>
              <a:gd name="connsiteX2385" fmla="*/ 10996514 w 11968488"/>
              <a:gd name="connsiteY2385" fmla="*/ 4267360 h 6483416"/>
              <a:gd name="connsiteX2386" fmla="*/ 11008933 w 11968488"/>
              <a:gd name="connsiteY2386" fmla="*/ 4281168 h 6483416"/>
              <a:gd name="connsiteX2387" fmla="*/ 11018780 w 11968488"/>
              <a:gd name="connsiteY2387" fmla="*/ 4280464 h 6483416"/>
              <a:gd name="connsiteX2388" fmla="*/ 11035604 w 11968488"/>
              <a:gd name="connsiteY2388" fmla="*/ 4280819 h 6483416"/>
              <a:gd name="connsiteX2389" fmla="*/ 11079480 w 11968488"/>
              <a:gd name="connsiteY2389" fmla="*/ 4267583 h 6483416"/>
              <a:gd name="connsiteX2390" fmla="*/ 11092676 w 11968488"/>
              <a:gd name="connsiteY2390" fmla="*/ 4269085 h 6483416"/>
              <a:gd name="connsiteX2391" fmla="*/ 11147412 w 11968488"/>
              <a:gd name="connsiteY2391" fmla="*/ 4258548 h 6483416"/>
              <a:gd name="connsiteX2392" fmla="*/ 11156000 w 11968488"/>
              <a:gd name="connsiteY2392" fmla="*/ 4251839 h 6483416"/>
              <a:gd name="connsiteX2393" fmla="*/ 11181863 w 11968488"/>
              <a:gd name="connsiteY2393" fmla="*/ 4249892 h 6483416"/>
              <a:gd name="connsiteX2394" fmla="*/ 11177786 w 11968488"/>
              <a:gd name="connsiteY2394" fmla="*/ 4246634 h 6483416"/>
              <a:gd name="connsiteX2395" fmla="*/ 11197548 w 11968488"/>
              <a:gd name="connsiteY2395" fmla="*/ 4245059 h 6483416"/>
              <a:gd name="connsiteX2396" fmla="*/ 11201192 w 11968488"/>
              <a:gd name="connsiteY2396" fmla="*/ 4256202 h 6483416"/>
              <a:gd name="connsiteX2397" fmla="*/ 11190016 w 11968488"/>
              <a:gd name="connsiteY2397" fmla="*/ 4256410 h 6483416"/>
              <a:gd name="connsiteX2398" fmla="*/ 11147796 w 11968488"/>
              <a:gd name="connsiteY2398" fmla="*/ 4270732 h 6483416"/>
              <a:gd name="connsiteX2399" fmla="*/ 11107430 w 11968488"/>
              <a:gd name="connsiteY2399" fmla="*/ 4281802 h 6483416"/>
              <a:gd name="connsiteX2400" fmla="*/ 11101364 w 11968488"/>
              <a:gd name="connsiteY2400" fmla="*/ 4280556 h 6483416"/>
              <a:gd name="connsiteX2401" fmla="*/ 11099860 w 11968488"/>
              <a:gd name="connsiteY2401" fmla="*/ 4283878 h 6483416"/>
              <a:gd name="connsiteX2402" fmla="*/ 11107430 w 11968488"/>
              <a:gd name="connsiteY2402" fmla="*/ 4281802 h 6483416"/>
              <a:gd name="connsiteX2403" fmla="*/ 11108982 w 11968488"/>
              <a:gd name="connsiteY2403" fmla="*/ 4282122 h 6483416"/>
              <a:gd name="connsiteX2404" fmla="*/ 11103938 w 11968488"/>
              <a:gd name="connsiteY2404" fmla="*/ 4287138 h 6483416"/>
              <a:gd name="connsiteX2405" fmla="*/ 11102434 w 11968488"/>
              <a:gd name="connsiteY2405" fmla="*/ 4290461 h 6483416"/>
              <a:gd name="connsiteX2406" fmla="*/ 11201275 w 11968488"/>
              <a:gd name="connsiteY2406" fmla="*/ 4274463 h 6483416"/>
              <a:gd name="connsiteX2407" fmla="*/ 11207326 w 11968488"/>
              <a:gd name="connsiteY2407" fmla="*/ 4274952 h 6483416"/>
              <a:gd name="connsiteX2408" fmla="*/ 11212348 w 11968488"/>
              <a:gd name="connsiteY2408" fmla="*/ 4290300 h 6483416"/>
              <a:gd name="connsiteX2409" fmla="*/ 11161250 w 11968488"/>
              <a:gd name="connsiteY2409" fmla="*/ 4296196 h 6483416"/>
              <a:gd name="connsiteX2410" fmla="*/ 11082783 w 11968488"/>
              <a:gd name="connsiteY2410" fmla="*/ 4315473 h 6483416"/>
              <a:gd name="connsiteX2411" fmla="*/ 11028050 w 11968488"/>
              <a:gd name="connsiteY2411" fmla="*/ 4326011 h 6483416"/>
              <a:gd name="connsiteX2412" fmla="*/ 11028148 w 11968488"/>
              <a:gd name="connsiteY2412" fmla="*/ 4344190 h 6483416"/>
              <a:gd name="connsiteX2413" fmla="*/ 11011408 w 11968488"/>
              <a:gd name="connsiteY2413" fmla="*/ 4344380 h 6483416"/>
              <a:gd name="connsiteX2414" fmla="*/ 11012378 w 11968488"/>
              <a:gd name="connsiteY2414" fmla="*/ 4336105 h 6483416"/>
              <a:gd name="connsiteX2415" fmla="*/ 11010276 w 11968488"/>
              <a:gd name="connsiteY2415" fmla="*/ 4336795 h 6483416"/>
              <a:gd name="connsiteX2416" fmla="*/ 11004421 w 11968488"/>
              <a:gd name="connsiteY2416" fmla="*/ 4344028 h 6483416"/>
              <a:gd name="connsiteX2417" fmla="*/ 10994022 w 11968488"/>
              <a:gd name="connsiteY2417" fmla="*/ 4361991 h 6483416"/>
              <a:gd name="connsiteX2418" fmla="*/ 10993692 w 11968488"/>
              <a:gd name="connsiteY2418" fmla="*/ 4343446 h 6483416"/>
              <a:gd name="connsiteX2419" fmla="*/ 10953601 w 11968488"/>
              <a:gd name="connsiteY2419" fmla="*/ 4356086 h 6483416"/>
              <a:gd name="connsiteX2420" fmla="*/ 10942948 w 11968488"/>
              <a:gd name="connsiteY2420" fmla="*/ 4357119 h 6483416"/>
              <a:gd name="connsiteX2421" fmla="*/ 10916643 w 11968488"/>
              <a:gd name="connsiteY2421" fmla="*/ 4363637 h 6483416"/>
              <a:gd name="connsiteX2422" fmla="*/ 10867588 w 11968488"/>
              <a:gd name="connsiteY2422" fmla="*/ 4392290 h 6483416"/>
              <a:gd name="connsiteX2423" fmla="*/ 10834882 w 11968488"/>
              <a:gd name="connsiteY2423" fmla="*/ 4406377 h 6483416"/>
              <a:gd name="connsiteX2424" fmla="*/ 10833824 w 11968488"/>
              <a:gd name="connsiteY2424" fmla="*/ 4409836 h 6483416"/>
              <a:gd name="connsiteX2425" fmla="*/ 10899068 w 11968488"/>
              <a:gd name="connsiteY2425" fmla="*/ 4408993 h 6483416"/>
              <a:gd name="connsiteX2426" fmla="*/ 10899405 w 11968488"/>
              <a:gd name="connsiteY2426" fmla="*/ 4427872 h 6483416"/>
              <a:gd name="connsiteX2427" fmla="*/ 10869137 w 11968488"/>
              <a:gd name="connsiteY2427" fmla="*/ 4442903 h 6483416"/>
              <a:gd name="connsiteX2428" fmla="*/ 10869249 w 11968488"/>
              <a:gd name="connsiteY2428" fmla="*/ 4449196 h 6483416"/>
              <a:gd name="connsiteX2429" fmla="*/ 10926094 w 11968488"/>
              <a:gd name="connsiteY2429" fmla="*/ 4469840 h 6483416"/>
              <a:gd name="connsiteX2430" fmla="*/ 10934386 w 11968488"/>
              <a:gd name="connsiteY2430" fmla="*/ 4442393 h 6483416"/>
              <a:gd name="connsiteX2431" fmla="*/ 10934493 w 11968488"/>
              <a:gd name="connsiteY2431" fmla="*/ 4448354 h 6483416"/>
              <a:gd name="connsiteX2432" fmla="*/ 10987402 w 11968488"/>
              <a:gd name="connsiteY2432" fmla="*/ 4482826 h 6483416"/>
              <a:gd name="connsiteX2433" fmla="*/ 11017664 w 11968488"/>
              <a:gd name="connsiteY2433" fmla="*/ 4467461 h 6483416"/>
              <a:gd name="connsiteX2434" fmla="*/ 11017997 w 11968488"/>
              <a:gd name="connsiteY2434" fmla="*/ 4486006 h 6483416"/>
              <a:gd name="connsiteX2435" fmla="*/ 11026544 w 11968488"/>
              <a:gd name="connsiteY2435" fmla="*/ 4496106 h 6483416"/>
              <a:gd name="connsiteX2436" fmla="*/ 11100829 w 11968488"/>
              <a:gd name="connsiteY2436" fmla="*/ 4486239 h 6483416"/>
              <a:gd name="connsiteX2437" fmla="*/ 11101481 w 11968488"/>
              <a:gd name="connsiteY2437" fmla="*/ 4493409 h 6483416"/>
              <a:gd name="connsiteX2438" fmla="*/ 11102192 w 11968488"/>
              <a:gd name="connsiteY2438" fmla="*/ 4495342 h 6483416"/>
              <a:gd name="connsiteX2439" fmla="*/ 11109860 w 11968488"/>
              <a:gd name="connsiteY2439" fmla="*/ 4495399 h 6483416"/>
              <a:gd name="connsiteX2440" fmla="*/ 11159078 w 11968488"/>
              <a:gd name="connsiteY2440" fmla="*/ 4487609 h 6483416"/>
              <a:gd name="connsiteX2441" fmla="*/ 11170780 w 11968488"/>
              <a:gd name="connsiteY2441" fmla="*/ 4491494 h 6483416"/>
              <a:gd name="connsiteX2442" fmla="*/ 11229036 w 11968488"/>
              <a:gd name="connsiteY2442" fmla="*/ 4483254 h 6483416"/>
              <a:gd name="connsiteX2443" fmla="*/ 11267042 w 11968488"/>
              <a:gd name="connsiteY2443" fmla="*/ 4484054 h 6483416"/>
              <a:gd name="connsiteX2444" fmla="*/ 11278744 w 11968488"/>
              <a:gd name="connsiteY2444" fmla="*/ 4487938 h 6483416"/>
              <a:gd name="connsiteX2445" fmla="*/ 11277776 w 11968488"/>
              <a:gd name="connsiteY2445" fmla="*/ 4491559 h 6483416"/>
              <a:gd name="connsiteX2446" fmla="*/ 11249132 w 11968488"/>
              <a:gd name="connsiteY2446" fmla="*/ 4493869 h 6483416"/>
              <a:gd name="connsiteX2447" fmla="*/ 11214840 w 11968488"/>
              <a:gd name="connsiteY2447" fmla="*/ 4498244 h 6483416"/>
              <a:gd name="connsiteX2448" fmla="*/ 11196117 w 11968488"/>
              <a:gd name="connsiteY2448" fmla="*/ 4492026 h 6483416"/>
              <a:gd name="connsiteX2449" fmla="*/ 11142540 w 11968488"/>
              <a:gd name="connsiteY2449" fmla="*/ 4501819 h 6483416"/>
              <a:gd name="connsiteX2450" fmla="*/ 11125191 w 11968488"/>
              <a:gd name="connsiteY2450" fmla="*/ 4499998 h 6483416"/>
              <a:gd name="connsiteX2451" fmla="*/ 11120917 w 11968488"/>
              <a:gd name="connsiteY2451" fmla="*/ 4506461 h 6483416"/>
              <a:gd name="connsiteX2452" fmla="*/ 11086756 w 11968488"/>
              <a:gd name="connsiteY2452" fmla="*/ 4516298 h 6483416"/>
              <a:gd name="connsiteX2453" fmla="*/ 11071432 w 11968488"/>
              <a:gd name="connsiteY2453" fmla="*/ 4518425 h 6483416"/>
              <a:gd name="connsiteX2454" fmla="*/ 11058324 w 11968488"/>
              <a:gd name="connsiteY2454" fmla="*/ 4521655 h 6483416"/>
              <a:gd name="connsiteX2455" fmla="*/ 11018884 w 11968488"/>
              <a:gd name="connsiteY2455" fmla="*/ 4535680 h 6483416"/>
              <a:gd name="connsiteX2456" fmla="*/ 10992896 w 11968488"/>
              <a:gd name="connsiteY2456" fmla="*/ 4556094 h 6483416"/>
              <a:gd name="connsiteX2457" fmla="*/ 10932336 w 11968488"/>
              <a:gd name="connsiteY2457" fmla="*/ 4561530 h 6483416"/>
              <a:gd name="connsiteX2458" fmla="*/ 10902518 w 11968488"/>
              <a:gd name="connsiteY2458" fmla="*/ 4601732 h 6483416"/>
              <a:gd name="connsiteX2459" fmla="*/ 10798412 w 11968488"/>
              <a:gd name="connsiteY2459" fmla="*/ 4651799 h 6483416"/>
              <a:gd name="connsiteX2460" fmla="*/ 10747432 w 11968488"/>
              <a:gd name="connsiteY2460" fmla="*/ 4629993 h 6483416"/>
              <a:gd name="connsiteX2461" fmla="*/ 10728826 w 11968488"/>
              <a:gd name="connsiteY2461" fmla="*/ 4635152 h 6483416"/>
              <a:gd name="connsiteX2462" fmla="*/ 10734842 w 11968488"/>
              <a:gd name="connsiteY2462" fmla="*/ 4635386 h 6483416"/>
              <a:gd name="connsiteX2463" fmla="*/ 10736457 w 11968488"/>
              <a:gd name="connsiteY2463" fmla="*/ 4638878 h 6483416"/>
              <a:gd name="connsiteX2464" fmla="*/ 10714614 w 11968488"/>
              <a:gd name="connsiteY2464" fmla="*/ 4656255 h 6483416"/>
              <a:gd name="connsiteX2465" fmla="*/ 10704921 w 11968488"/>
              <a:gd name="connsiteY2465" fmla="*/ 4661787 h 6483416"/>
              <a:gd name="connsiteX2466" fmla="*/ 10700104 w 11968488"/>
              <a:gd name="connsiteY2466" fmla="*/ 4669545 h 6483416"/>
              <a:gd name="connsiteX2467" fmla="*/ 10590142 w 11968488"/>
              <a:gd name="connsiteY2467" fmla="*/ 4701684 h 6483416"/>
              <a:gd name="connsiteX2468" fmla="*/ 10590250 w 11968488"/>
              <a:gd name="connsiteY2468" fmla="*/ 4707644 h 6483416"/>
              <a:gd name="connsiteX2469" fmla="*/ 10596122 w 11968488"/>
              <a:gd name="connsiteY2469" fmla="*/ 4714422 h 6483416"/>
              <a:gd name="connsiteX2470" fmla="*/ 10595288 w 11968488"/>
              <a:gd name="connsiteY2470" fmla="*/ 4717608 h 6483416"/>
              <a:gd name="connsiteX2471" fmla="*/ 10621752 w 11968488"/>
              <a:gd name="connsiteY2471" fmla="*/ 4715718 h 6483416"/>
              <a:gd name="connsiteX2472" fmla="*/ 10659758 w 11968488"/>
              <a:gd name="connsiteY2472" fmla="*/ 4716517 h 6483416"/>
              <a:gd name="connsiteX2473" fmla="*/ 10671460 w 11968488"/>
              <a:gd name="connsiteY2473" fmla="*/ 4720403 h 6483416"/>
              <a:gd name="connsiteX2474" fmla="*/ 10670494 w 11968488"/>
              <a:gd name="connsiteY2474" fmla="*/ 4724023 h 6483416"/>
              <a:gd name="connsiteX2475" fmla="*/ 10641848 w 11968488"/>
              <a:gd name="connsiteY2475" fmla="*/ 4726333 h 6483416"/>
              <a:gd name="connsiteX2476" fmla="*/ 10607555 w 11968488"/>
              <a:gd name="connsiteY2476" fmla="*/ 4730708 h 6483416"/>
              <a:gd name="connsiteX2477" fmla="*/ 10588834 w 11968488"/>
              <a:gd name="connsiteY2477" fmla="*/ 4724489 h 6483416"/>
              <a:gd name="connsiteX2478" fmla="*/ 10584812 w 11968488"/>
              <a:gd name="connsiteY2478" fmla="*/ 4725159 h 6483416"/>
              <a:gd name="connsiteX2479" fmla="*/ 10569769 w 11968488"/>
              <a:gd name="connsiteY2479" fmla="*/ 4734904 h 6483416"/>
              <a:gd name="connsiteX2480" fmla="*/ 10547835 w 11968488"/>
              <a:gd name="connsiteY2480" fmla="*/ 4745282 h 6483416"/>
              <a:gd name="connsiteX2481" fmla="*/ 10556496 w 11968488"/>
              <a:gd name="connsiteY2481" fmla="*/ 4761675 h 6483416"/>
              <a:gd name="connsiteX2482" fmla="*/ 10530698 w 11968488"/>
              <a:gd name="connsiteY2482" fmla="*/ 4769378 h 6483416"/>
              <a:gd name="connsiteX2483" fmla="*/ 10513108 w 11968488"/>
              <a:gd name="connsiteY2483" fmla="*/ 4768306 h 6483416"/>
              <a:gd name="connsiteX2484" fmla="*/ 10500541 w 11968488"/>
              <a:gd name="connsiteY2484" fmla="*/ 4790703 h 6483416"/>
              <a:gd name="connsiteX2485" fmla="*/ 10500654 w 11968488"/>
              <a:gd name="connsiteY2485" fmla="*/ 4796995 h 6483416"/>
              <a:gd name="connsiteX2486" fmla="*/ 10531700 w 11968488"/>
              <a:gd name="connsiteY2486" fmla="*/ 4825345 h 6483416"/>
              <a:gd name="connsiteX2487" fmla="*/ 10527982 w 11968488"/>
              <a:gd name="connsiteY2487" fmla="*/ 4851425 h 6483416"/>
              <a:gd name="connsiteX2488" fmla="*/ 10592917 w 11968488"/>
              <a:gd name="connsiteY2488" fmla="*/ 4856668 h 6483416"/>
              <a:gd name="connsiteX2489" fmla="*/ 10593367 w 11968488"/>
              <a:gd name="connsiteY2489" fmla="*/ 4881837 h 6483416"/>
              <a:gd name="connsiteX2490" fmla="*/ 10599437 w 11968488"/>
              <a:gd name="connsiteY2490" fmla="*/ 4885528 h 6483416"/>
              <a:gd name="connsiteX2491" fmla="*/ 10612815 w 11968488"/>
              <a:gd name="connsiteY2491" fmla="*/ 4883612 h 6483416"/>
              <a:gd name="connsiteX2492" fmla="*/ 10613571 w 11968488"/>
              <a:gd name="connsiteY2492" fmla="*/ 4883351 h 6483416"/>
              <a:gd name="connsiteX2493" fmla="*/ 10615066 w 11968488"/>
              <a:gd name="connsiteY2493" fmla="*/ 4881682 h 6483416"/>
              <a:gd name="connsiteX2494" fmla="*/ 10619998 w 11968488"/>
              <a:gd name="connsiteY2494" fmla="*/ 4873883 h 6483416"/>
              <a:gd name="connsiteX2495" fmla="*/ 10622190 w 11968488"/>
              <a:gd name="connsiteY2495" fmla="*/ 4880378 h 6483416"/>
              <a:gd name="connsiteX2496" fmla="*/ 10643932 w 11968488"/>
              <a:gd name="connsiteY2496" fmla="*/ 4872885 h 6483416"/>
              <a:gd name="connsiteX2497" fmla="*/ 10657691 w 11968488"/>
              <a:gd name="connsiteY2497" fmla="*/ 4875077 h 6483416"/>
              <a:gd name="connsiteX2498" fmla="*/ 10665342 w 11968488"/>
              <a:gd name="connsiteY2498" fmla="*/ 4869581 h 6483416"/>
              <a:gd name="connsiteX2499" fmla="*/ 10672123 w 11968488"/>
              <a:gd name="connsiteY2499" fmla="*/ 4864642 h 6483416"/>
              <a:gd name="connsiteX2500" fmla="*/ 10720003 w 11968488"/>
              <a:gd name="connsiteY2500" fmla="*/ 4875313 h 6483416"/>
              <a:gd name="connsiteX2501" fmla="*/ 10732570 w 11968488"/>
              <a:gd name="connsiteY2501" fmla="*/ 4852915 h 6483416"/>
              <a:gd name="connsiteX2502" fmla="*/ 10745914 w 11968488"/>
              <a:gd name="connsiteY2502" fmla="*/ 4873899 h 6483416"/>
              <a:gd name="connsiteX2503" fmla="*/ 10784802 w 11968488"/>
              <a:gd name="connsiteY2503" fmla="*/ 4849634 h 6483416"/>
              <a:gd name="connsiteX2504" fmla="*/ 10785140 w 11968488"/>
              <a:gd name="connsiteY2504" fmla="*/ 4868510 h 6483416"/>
              <a:gd name="connsiteX2505" fmla="*/ 10802122 w 11968488"/>
              <a:gd name="connsiteY2505" fmla="*/ 4876548 h 6483416"/>
              <a:gd name="connsiteX2506" fmla="*/ 10812179 w 11968488"/>
              <a:gd name="connsiteY2506" fmla="*/ 4886419 h 6483416"/>
              <a:gd name="connsiteX2507" fmla="*/ 10844200 w 11968488"/>
              <a:gd name="connsiteY2507" fmla="*/ 4891979 h 6483416"/>
              <a:gd name="connsiteX2508" fmla="*/ 10855361 w 11968488"/>
              <a:gd name="connsiteY2508" fmla="*/ 4897645 h 6483416"/>
              <a:gd name="connsiteX2509" fmla="*/ 10854165 w 11968488"/>
              <a:gd name="connsiteY2509" fmla="*/ 4901171 h 6483416"/>
              <a:gd name="connsiteX2510" fmla="*/ 10826023 w 11968488"/>
              <a:gd name="connsiteY2510" fmla="*/ 4899271 h 6483416"/>
              <a:gd name="connsiteX2511" fmla="*/ 10807896 w 11968488"/>
              <a:gd name="connsiteY2511" fmla="*/ 4896777 h 6483416"/>
              <a:gd name="connsiteX2512" fmla="*/ 10805987 w 11968488"/>
              <a:gd name="connsiteY2512" fmla="*/ 4897002 h 6483416"/>
              <a:gd name="connsiteX2513" fmla="*/ 10779730 w 11968488"/>
              <a:gd name="connsiteY2513" fmla="*/ 4914624 h 6483416"/>
              <a:gd name="connsiteX2514" fmla="*/ 10704644 w 11968488"/>
              <a:gd name="connsiteY2514" fmla="*/ 4998758 h 6483416"/>
              <a:gd name="connsiteX2515" fmla="*/ 10665608 w 11968488"/>
              <a:gd name="connsiteY2515" fmla="*/ 4991439 h 6483416"/>
              <a:gd name="connsiteX2516" fmla="*/ 10609772 w 11968488"/>
              <a:gd name="connsiteY2516" fmla="*/ 5027091 h 6483416"/>
              <a:gd name="connsiteX2517" fmla="*/ 10609434 w 11968488"/>
              <a:gd name="connsiteY2517" fmla="*/ 5008216 h 6483416"/>
              <a:gd name="connsiteX2518" fmla="*/ 10496255 w 11968488"/>
              <a:gd name="connsiteY2518" fmla="*/ 5042017 h 6483416"/>
              <a:gd name="connsiteX2519" fmla="*/ 10496700 w 11968488"/>
              <a:gd name="connsiteY2519" fmla="*/ 5066854 h 6483416"/>
              <a:gd name="connsiteX2520" fmla="*/ 10436815 w 11968488"/>
              <a:gd name="connsiteY2520" fmla="*/ 5110042 h 6483416"/>
              <a:gd name="connsiteX2521" fmla="*/ 10419890 w 11968488"/>
              <a:gd name="connsiteY2521" fmla="*/ 5146060 h 6483416"/>
              <a:gd name="connsiteX2522" fmla="*/ 10407324 w 11968488"/>
              <a:gd name="connsiteY2522" fmla="*/ 5154382 h 6483416"/>
              <a:gd name="connsiteX2523" fmla="*/ 10411065 w 11968488"/>
              <a:gd name="connsiteY2523" fmla="*/ 5154409 h 6483416"/>
              <a:gd name="connsiteX2524" fmla="*/ 10460284 w 11968488"/>
              <a:gd name="connsiteY2524" fmla="*/ 5146618 h 6483416"/>
              <a:gd name="connsiteX2525" fmla="*/ 10471986 w 11968488"/>
              <a:gd name="connsiteY2525" fmla="*/ 5150504 h 6483416"/>
              <a:gd name="connsiteX2526" fmla="*/ 10530242 w 11968488"/>
              <a:gd name="connsiteY2526" fmla="*/ 5142264 h 6483416"/>
              <a:gd name="connsiteX2527" fmla="*/ 10568248 w 11968488"/>
              <a:gd name="connsiteY2527" fmla="*/ 5143064 h 6483416"/>
              <a:gd name="connsiteX2528" fmla="*/ 10579950 w 11968488"/>
              <a:gd name="connsiteY2528" fmla="*/ 5146949 h 6483416"/>
              <a:gd name="connsiteX2529" fmla="*/ 10578982 w 11968488"/>
              <a:gd name="connsiteY2529" fmla="*/ 5150569 h 6483416"/>
              <a:gd name="connsiteX2530" fmla="*/ 10550338 w 11968488"/>
              <a:gd name="connsiteY2530" fmla="*/ 5152878 h 6483416"/>
              <a:gd name="connsiteX2531" fmla="*/ 10516046 w 11968488"/>
              <a:gd name="connsiteY2531" fmla="*/ 5157254 h 6483416"/>
              <a:gd name="connsiteX2532" fmla="*/ 10497323 w 11968488"/>
              <a:gd name="connsiteY2532" fmla="*/ 5151035 h 6483416"/>
              <a:gd name="connsiteX2533" fmla="*/ 10443746 w 11968488"/>
              <a:gd name="connsiteY2533" fmla="*/ 5160829 h 6483416"/>
              <a:gd name="connsiteX2534" fmla="*/ 10426396 w 11968488"/>
              <a:gd name="connsiteY2534" fmla="*/ 5159009 h 6483416"/>
              <a:gd name="connsiteX2535" fmla="*/ 10422122 w 11968488"/>
              <a:gd name="connsiteY2535" fmla="*/ 5165471 h 6483416"/>
              <a:gd name="connsiteX2536" fmla="*/ 10349262 w 11968488"/>
              <a:gd name="connsiteY2536" fmla="*/ 5180683 h 6483416"/>
              <a:gd name="connsiteX2537" fmla="*/ 10328512 w 11968488"/>
              <a:gd name="connsiteY2537" fmla="*/ 5185136 h 6483416"/>
              <a:gd name="connsiteX2538" fmla="*/ 10324832 w 11968488"/>
              <a:gd name="connsiteY2538" fmla="*/ 5187434 h 6483416"/>
              <a:gd name="connsiteX2539" fmla="*/ 10320583 w 11968488"/>
              <a:gd name="connsiteY2539" fmla="*/ 5207014 h 6483416"/>
              <a:gd name="connsiteX2540" fmla="*/ 10307685 w 11968488"/>
              <a:gd name="connsiteY2540" fmla="*/ 5210867 h 6483416"/>
              <a:gd name="connsiteX2541" fmla="*/ 10294460 w 11968488"/>
              <a:gd name="connsiteY2541" fmla="*/ 5196505 h 6483416"/>
              <a:gd name="connsiteX2542" fmla="*/ 10268466 w 11968488"/>
              <a:gd name="connsiteY2542" fmla="*/ 5216587 h 6483416"/>
              <a:gd name="connsiteX2543" fmla="*/ 10255594 w 11968488"/>
              <a:gd name="connsiteY2543" fmla="*/ 5207369 h 6483416"/>
              <a:gd name="connsiteX2544" fmla="*/ 10255292 w 11968488"/>
              <a:gd name="connsiteY2544" fmla="*/ 5207476 h 6483416"/>
              <a:gd name="connsiteX2545" fmla="*/ 10256640 w 11968488"/>
              <a:gd name="connsiteY2545" fmla="*/ 5211751 h 6483416"/>
              <a:gd name="connsiteX2546" fmla="*/ 10242404 w 11968488"/>
              <a:gd name="connsiteY2546" fmla="*/ 5220399 h 6483416"/>
              <a:gd name="connsiteX2547" fmla="*/ 10238894 w 11968488"/>
              <a:gd name="connsiteY2547" fmla="*/ 5223998 h 6483416"/>
              <a:gd name="connsiteX2548" fmla="*/ 10235832 w 11968488"/>
              <a:gd name="connsiteY2548" fmla="*/ 5226289 h 6483416"/>
              <a:gd name="connsiteX2549" fmla="*/ 10235722 w 11968488"/>
              <a:gd name="connsiteY2549" fmla="*/ 5226250 h 6483416"/>
              <a:gd name="connsiteX2550" fmla="*/ 10234766 w 11968488"/>
              <a:gd name="connsiteY2550" fmla="*/ 5227087 h 6483416"/>
              <a:gd name="connsiteX2551" fmla="*/ 10235832 w 11968488"/>
              <a:gd name="connsiteY2551" fmla="*/ 5226289 h 6483416"/>
              <a:gd name="connsiteX2552" fmla="*/ 10236209 w 11968488"/>
              <a:gd name="connsiteY2552" fmla="*/ 5226423 h 6483416"/>
              <a:gd name="connsiteX2553" fmla="*/ 10237087 w 11968488"/>
              <a:gd name="connsiteY2553" fmla="*/ 5225754 h 6483416"/>
              <a:gd name="connsiteX2554" fmla="*/ 10237063 w 11968488"/>
              <a:gd name="connsiteY2554" fmla="*/ 5226337 h 6483416"/>
              <a:gd name="connsiteX2555" fmla="*/ 10195695 w 11968488"/>
              <a:gd name="connsiteY2555" fmla="*/ 5251162 h 6483416"/>
              <a:gd name="connsiteX2556" fmla="*/ 10194758 w 11968488"/>
              <a:gd name="connsiteY2556" fmla="*/ 5249731 h 6483416"/>
              <a:gd name="connsiteX2557" fmla="*/ 10163206 w 11968488"/>
              <a:gd name="connsiteY2557" fmla="*/ 5266368 h 6483416"/>
              <a:gd name="connsiteX2558" fmla="*/ 10154348 w 11968488"/>
              <a:gd name="connsiteY2558" fmla="*/ 5268331 h 6483416"/>
              <a:gd name="connsiteX2559" fmla="*/ 10111672 w 11968488"/>
              <a:gd name="connsiteY2559" fmla="*/ 5286916 h 6483416"/>
              <a:gd name="connsiteX2560" fmla="*/ 10091293 w 11968488"/>
              <a:gd name="connsiteY2560" fmla="*/ 5294446 h 6483416"/>
              <a:gd name="connsiteX2561" fmla="*/ 10072546 w 11968488"/>
              <a:gd name="connsiteY2561" fmla="*/ 5302829 h 6483416"/>
              <a:gd name="connsiteX2562" fmla="*/ 10072505 w 11968488"/>
              <a:gd name="connsiteY2562" fmla="*/ 5302828 h 6483416"/>
              <a:gd name="connsiteX2563" fmla="*/ 10071062 w 11968488"/>
              <a:gd name="connsiteY2563" fmla="*/ 5303493 h 6483416"/>
              <a:gd name="connsiteX2564" fmla="*/ 10072546 w 11968488"/>
              <a:gd name="connsiteY2564" fmla="*/ 5302829 h 6483416"/>
              <a:gd name="connsiteX2565" fmla="*/ 10074770 w 11968488"/>
              <a:gd name="connsiteY2565" fmla="*/ 5302843 h 6483416"/>
              <a:gd name="connsiteX2566" fmla="*/ 10071262 w 11968488"/>
              <a:gd name="connsiteY2566" fmla="*/ 5305515 h 6483416"/>
              <a:gd name="connsiteX2567" fmla="*/ 10069819 w 11968488"/>
              <a:gd name="connsiteY2567" fmla="*/ 5306179 h 6483416"/>
              <a:gd name="connsiteX2568" fmla="*/ 10070641 w 11968488"/>
              <a:gd name="connsiteY2568" fmla="*/ 5306859 h 6483416"/>
              <a:gd name="connsiteX2569" fmla="*/ 10108564 w 11968488"/>
              <a:gd name="connsiteY2569" fmla="*/ 5293632 h 6483416"/>
              <a:gd name="connsiteX2570" fmla="*/ 10107522 w 11968488"/>
              <a:gd name="connsiteY2570" fmla="*/ 5298341 h 6483416"/>
              <a:gd name="connsiteX2571" fmla="*/ 10097220 w 11968488"/>
              <a:gd name="connsiteY2571" fmla="*/ 5300970 h 6483416"/>
              <a:gd name="connsiteX2572" fmla="*/ 10081143 w 11968488"/>
              <a:gd name="connsiteY2572" fmla="*/ 5306254 h 6483416"/>
              <a:gd name="connsiteX2573" fmla="*/ 10026324 w 11968488"/>
              <a:gd name="connsiteY2573" fmla="*/ 5324086 h 6483416"/>
              <a:gd name="connsiteX2574" fmla="*/ 10020972 w 11968488"/>
              <a:gd name="connsiteY2574" fmla="*/ 5323377 h 6483416"/>
              <a:gd name="connsiteX2575" fmla="*/ 9998722 w 11968488"/>
              <a:gd name="connsiteY2575" fmla="*/ 5327275 h 6483416"/>
              <a:gd name="connsiteX2576" fmla="*/ 9995216 w 11968488"/>
              <a:gd name="connsiteY2576" fmla="*/ 5329946 h 6483416"/>
              <a:gd name="connsiteX2577" fmla="*/ 9990024 w 11968488"/>
              <a:gd name="connsiteY2577" fmla="*/ 5329991 h 6483416"/>
              <a:gd name="connsiteX2578" fmla="*/ 9981996 w 11968488"/>
              <a:gd name="connsiteY2578" fmla="*/ 5334571 h 6483416"/>
              <a:gd name="connsiteX2579" fmla="*/ 9983166 w 11968488"/>
              <a:gd name="connsiteY2579" fmla="*/ 5332108 h 6483416"/>
              <a:gd name="connsiteX2580" fmla="*/ 9978330 w 11968488"/>
              <a:gd name="connsiteY2580" fmla="*/ 5332407 h 6483416"/>
              <a:gd name="connsiteX2581" fmla="*/ 9977040 w 11968488"/>
              <a:gd name="connsiteY2581" fmla="*/ 5328316 h 6483416"/>
              <a:gd name="connsiteX2582" fmla="*/ 9974722 w 11968488"/>
              <a:gd name="connsiteY2582" fmla="*/ 5329286 h 6483416"/>
              <a:gd name="connsiteX2583" fmla="*/ 9973464 w 11968488"/>
              <a:gd name="connsiteY2583" fmla="*/ 5324801 h 6483416"/>
              <a:gd name="connsiteX2584" fmla="*/ 9971262 w 11968488"/>
              <a:gd name="connsiteY2584" fmla="*/ 5327067 h 6483416"/>
              <a:gd name="connsiteX2585" fmla="*/ 9953422 w 11968488"/>
              <a:gd name="connsiteY2585" fmla="*/ 5338683 h 6483416"/>
              <a:gd name="connsiteX2586" fmla="*/ 9952506 w 11968488"/>
              <a:gd name="connsiteY2586" fmla="*/ 5329172 h 6483416"/>
              <a:gd name="connsiteX2587" fmla="*/ 9945772 w 11968488"/>
              <a:gd name="connsiteY2587" fmla="*/ 5333189 h 6483416"/>
              <a:gd name="connsiteX2588" fmla="*/ 9917794 w 11968488"/>
              <a:gd name="connsiteY2588" fmla="*/ 5327311 h 6483416"/>
              <a:gd name="connsiteX2589" fmla="*/ 9918132 w 11968488"/>
              <a:gd name="connsiteY2589" fmla="*/ 5346187 h 6483416"/>
              <a:gd name="connsiteX2590" fmla="*/ 9882842 w 11968488"/>
              <a:gd name="connsiteY2590" fmla="*/ 5337750 h 6483416"/>
              <a:gd name="connsiteX2591" fmla="*/ 9839794 w 11968488"/>
              <a:gd name="connsiteY2591" fmla="*/ 5363259 h 6483416"/>
              <a:gd name="connsiteX2592" fmla="*/ 9813769 w 11968488"/>
              <a:gd name="connsiteY2592" fmla="*/ 5358379 h 6483416"/>
              <a:gd name="connsiteX2593" fmla="*/ 9796736 w 11968488"/>
              <a:gd name="connsiteY2593" fmla="*/ 5388437 h 6483416"/>
              <a:gd name="connsiteX2594" fmla="*/ 9762319 w 11968488"/>
              <a:gd name="connsiteY2594" fmla="*/ 5405375 h 6483416"/>
              <a:gd name="connsiteX2595" fmla="*/ 9761982 w 11968488"/>
              <a:gd name="connsiteY2595" fmla="*/ 5386498 h 6483416"/>
              <a:gd name="connsiteX2596" fmla="*/ 9675236 w 11968488"/>
              <a:gd name="connsiteY2596" fmla="*/ 5424724 h 6483416"/>
              <a:gd name="connsiteX2597" fmla="*/ 9644014 w 11968488"/>
              <a:gd name="connsiteY2597" fmla="*/ 5409953 h 6483416"/>
              <a:gd name="connsiteX2598" fmla="*/ 9601134 w 11968488"/>
              <a:gd name="connsiteY2598" fmla="*/ 5421962 h 6483416"/>
              <a:gd name="connsiteX2599" fmla="*/ 9603580 w 11968488"/>
              <a:gd name="connsiteY2599" fmla="*/ 5429716 h 6483416"/>
              <a:gd name="connsiteX2600" fmla="*/ 9589346 w 11968488"/>
              <a:gd name="connsiteY2600" fmla="*/ 5438363 h 6483416"/>
              <a:gd name="connsiteX2601" fmla="*/ 9585834 w 11968488"/>
              <a:gd name="connsiteY2601" fmla="*/ 5441962 h 6483416"/>
              <a:gd name="connsiteX2602" fmla="*/ 9582774 w 11968488"/>
              <a:gd name="connsiteY2602" fmla="*/ 5444253 h 6483416"/>
              <a:gd name="connsiteX2603" fmla="*/ 9582663 w 11968488"/>
              <a:gd name="connsiteY2603" fmla="*/ 5444215 h 6483416"/>
              <a:gd name="connsiteX2604" fmla="*/ 9581708 w 11968488"/>
              <a:gd name="connsiteY2604" fmla="*/ 5445051 h 6483416"/>
              <a:gd name="connsiteX2605" fmla="*/ 9582774 w 11968488"/>
              <a:gd name="connsiteY2605" fmla="*/ 5444253 h 6483416"/>
              <a:gd name="connsiteX2606" fmla="*/ 9583152 w 11968488"/>
              <a:gd name="connsiteY2606" fmla="*/ 5444386 h 6483416"/>
              <a:gd name="connsiteX2607" fmla="*/ 9584028 w 11968488"/>
              <a:gd name="connsiteY2607" fmla="*/ 5443717 h 6483416"/>
              <a:gd name="connsiteX2608" fmla="*/ 9584005 w 11968488"/>
              <a:gd name="connsiteY2608" fmla="*/ 5444301 h 6483416"/>
              <a:gd name="connsiteX2609" fmla="*/ 9542636 w 11968488"/>
              <a:gd name="connsiteY2609" fmla="*/ 5469124 h 6483416"/>
              <a:gd name="connsiteX2610" fmla="*/ 9541698 w 11968488"/>
              <a:gd name="connsiteY2610" fmla="*/ 5467695 h 6483416"/>
              <a:gd name="connsiteX2611" fmla="*/ 9510148 w 11968488"/>
              <a:gd name="connsiteY2611" fmla="*/ 5484331 h 6483416"/>
              <a:gd name="connsiteX2612" fmla="*/ 9501288 w 11968488"/>
              <a:gd name="connsiteY2612" fmla="*/ 5486294 h 6483416"/>
              <a:gd name="connsiteX2613" fmla="*/ 9458614 w 11968488"/>
              <a:gd name="connsiteY2613" fmla="*/ 5504878 h 6483416"/>
              <a:gd name="connsiteX2614" fmla="*/ 9438234 w 11968488"/>
              <a:gd name="connsiteY2614" fmla="*/ 5512409 h 6483416"/>
              <a:gd name="connsiteX2615" fmla="*/ 9419489 w 11968488"/>
              <a:gd name="connsiteY2615" fmla="*/ 5520793 h 6483416"/>
              <a:gd name="connsiteX2616" fmla="*/ 9419447 w 11968488"/>
              <a:gd name="connsiteY2616" fmla="*/ 5520793 h 6483416"/>
              <a:gd name="connsiteX2617" fmla="*/ 9418004 w 11968488"/>
              <a:gd name="connsiteY2617" fmla="*/ 5521456 h 6483416"/>
              <a:gd name="connsiteX2618" fmla="*/ 9419489 w 11968488"/>
              <a:gd name="connsiteY2618" fmla="*/ 5520793 h 6483416"/>
              <a:gd name="connsiteX2619" fmla="*/ 9421711 w 11968488"/>
              <a:gd name="connsiteY2619" fmla="*/ 5520807 h 6483416"/>
              <a:gd name="connsiteX2620" fmla="*/ 9418204 w 11968488"/>
              <a:gd name="connsiteY2620" fmla="*/ 5523479 h 6483416"/>
              <a:gd name="connsiteX2621" fmla="*/ 9416760 w 11968488"/>
              <a:gd name="connsiteY2621" fmla="*/ 5524144 h 6483416"/>
              <a:gd name="connsiteX2622" fmla="*/ 9417582 w 11968488"/>
              <a:gd name="connsiteY2622" fmla="*/ 5524823 h 6483416"/>
              <a:gd name="connsiteX2623" fmla="*/ 9455505 w 11968488"/>
              <a:gd name="connsiteY2623" fmla="*/ 5511595 h 6483416"/>
              <a:gd name="connsiteX2624" fmla="*/ 9454462 w 11968488"/>
              <a:gd name="connsiteY2624" fmla="*/ 5516305 h 6483416"/>
              <a:gd name="connsiteX2625" fmla="*/ 9444160 w 11968488"/>
              <a:gd name="connsiteY2625" fmla="*/ 5518933 h 6483416"/>
              <a:gd name="connsiteX2626" fmla="*/ 9428084 w 11968488"/>
              <a:gd name="connsiteY2626" fmla="*/ 5524217 h 6483416"/>
              <a:gd name="connsiteX2627" fmla="*/ 9373265 w 11968488"/>
              <a:gd name="connsiteY2627" fmla="*/ 5542050 h 6483416"/>
              <a:gd name="connsiteX2628" fmla="*/ 9367914 w 11968488"/>
              <a:gd name="connsiteY2628" fmla="*/ 5541339 h 6483416"/>
              <a:gd name="connsiteX2629" fmla="*/ 9356014 w 11968488"/>
              <a:gd name="connsiteY2629" fmla="*/ 5544041 h 6483416"/>
              <a:gd name="connsiteX2630" fmla="*/ 9353324 w 11968488"/>
              <a:gd name="connsiteY2630" fmla="*/ 5544354 h 6483416"/>
              <a:gd name="connsiteX2631" fmla="*/ 9320868 w 11968488"/>
              <a:gd name="connsiteY2631" fmla="*/ 5562189 h 6483416"/>
              <a:gd name="connsiteX2632" fmla="*/ 9246992 w 11968488"/>
              <a:gd name="connsiteY2632" fmla="*/ 5571601 h 6483416"/>
              <a:gd name="connsiteX2633" fmla="*/ 9225913 w 11968488"/>
              <a:gd name="connsiteY2633" fmla="*/ 5609193 h 6483416"/>
              <a:gd name="connsiteX2634" fmla="*/ 9186687 w 11968488"/>
              <a:gd name="connsiteY2634" fmla="*/ 5614582 h 6483416"/>
              <a:gd name="connsiteX2635" fmla="*/ 9156761 w 11968488"/>
              <a:gd name="connsiteY2635" fmla="*/ 5648823 h 6483416"/>
              <a:gd name="connsiteX2636" fmla="*/ 9126049 w 11968488"/>
              <a:gd name="connsiteY2636" fmla="*/ 5639019 h 6483416"/>
              <a:gd name="connsiteX2637" fmla="*/ 9067287 w 11968488"/>
              <a:gd name="connsiteY2637" fmla="*/ 5660271 h 6483416"/>
              <a:gd name="connsiteX2638" fmla="*/ 9056148 w 11968488"/>
              <a:gd name="connsiteY2638" fmla="*/ 5661809 h 6483416"/>
              <a:gd name="connsiteX2639" fmla="*/ 9037919 w 11968488"/>
              <a:gd name="connsiteY2639" fmla="*/ 5669962 h 6483416"/>
              <a:gd name="connsiteX2640" fmla="*/ 9037877 w 11968488"/>
              <a:gd name="connsiteY2640" fmla="*/ 5669961 h 6483416"/>
              <a:gd name="connsiteX2641" fmla="*/ 9036433 w 11968488"/>
              <a:gd name="connsiteY2641" fmla="*/ 5670625 h 6483416"/>
              <a:gd name="connsiteX2642" fmla="*/ 9037919 w 11968488"/>
              <a:gd name="connsiteY2642" fmla="*/ 5669962 h 6483416"/>
              <a:gd name="connsiteX2643" fmla="*/ 9040142 w 11968488"/>
              <a:gd name="connsiteY2643" fmla="*/ 5669976 h 6483416"/>
              <a:gd name="connsiteX2644" fmla="*/ 9036633 w 11968488"/>
              <a:gd name="connsiteY2644" fmla="*/ 5672648 h 6483416"/>
              <a:gd name="connsiteX2645" fmla="*/ 9035190 w 11968488"/>
              <a:gd name="connsiteY2645" fmla="*/ 5673312 h 6483416"/>
              <a:gd name="connsiteX2646" fmla="*/ 9036012 w 11968488"/>
              <a:gd name="connsiteY2646" fmla="*/ 5673991 h 6483416"/>
              <a:gd name="connsiteX2647" fmla="*/ 9073936 w 11968488"/>
              <a:gd name="connsiteY2647" fmla="*/ 5660765 h 6483416"/>
              <a:gd name="connsiteX2648" fmla="*/ 9072892 w 11968488"/>
              <a:gd name="connsiteY2648" fmla="*/ 5665473 h 6483416"/>
              <a:gd name="connsiteX2649" fmla="*/ 9062590 w 11968488"/>
              <a:gd name="connsiteY2649" fmla="*/ 5668101 h 6483416"/>
              <a:gd name="connsiteX2650" fmla="*/ 9046514 w 11968488"/>
              <a:gd name="connsiteY2650" fmla="*/ 5673385 h 6483416"/>
              <a:gd name="connsiteX2651" fmla="*/ 8991694 w 11968488"/>
              <a:gd name="connsiteY2651" fmla="*/ 5691218 h 6483416"/>
              <a:gd name="connsiteX2652" fmla="*/ 8986342 w 11968488"/>
              <a:gd name="connsiteY2652" fmla="*/ 5690510 h 6483416"/>
              <a:gd name="connsiteX2653" fmla="*/ 8964094 w 11968488"/>
              <a:gd name="connsiteY2653" fmla="*/ 5694406 h 6483416"/>
              <a:gd name="connsiteX2654" fmla="*/ 8960586 w 11968488"/>
              <a:gd name="connsiteY2654" fmla="*/ 5697078 h 6483416"/>
              <a:gd name="connsiteX2655" fmla="*/ 8950084 w 11968488"/>
              <a:gd name="connsiteY2655" fmla="*/ 5697683 h 6483416"/>
              <a:gd name="connsiteX2656" fmla="*/ 8951728 w 11968488"/>
              <a:gd name="connsiteY2656" fmla="*/ 5699041 h 6483416"/>
              <a:gd name="connsiteX2657" fmla="*/ 8943702 w 11968488"/>
              <a:gd name="connsiteY2657" fmla="*/ 5699539 h 6483416"/>
              <a:gd name="connsiteX2658" fmla="*/ 8942260 w 11968488"/>
              <a:gd name="connsiteY2658" fmla="*/ 5694971 h 6483416"/>
              <a:gd name="connsiteX2659" fmla="*/ 8946798 w 11968488"/>
              <a:gd name="connsiteY2659" fmla="*/ 5694967 h 6483416"/>
              <a:gd name="connsiteX2660" fmla="*/ 8963980 w 11968488"/>
              <a:gd name="connsiteY2660" fmla="*/ 5689437 h 6483416"/>
              <a:gd name="connsiteX2661" fmla="*/ 8980400 w 11968488"/>
              <a:gd name="connsiteY2661" fmla="*/ 5685218 h 6483416"/>
              <a:gd name="connsiteX2662" fmla="*/ 8982856 w 11968488"/>
              <a:gd name="connsiteY2662" fmla="*/ 5685771 h 6483416"/>
              <a:gd name="connsiteX2663" fmla="*/ 8983478 w 11968488"/>
              <a:gd name="connsiteY2663" fmla="*/ 5684427 h 6483416"/>
              <a:gd name="connsiteX2664" fmla="*/ 8980400 w 11968488"/>
              <a:gd name="connsiteY2664" fmla="*/ 5685218 h 6483416"/>
              <a:gd name="connsiteX2665" fmla="*/ 8979770 w 11968488"/>
              <a:gd name="connsiteY2665" fmla="*/ 5685078 h 6483416"/>
              <a:gd name="connsiteX2666" fmla="*/ 8981836 w 11968488"/>
              <a:gd name="connsiteY2666" fmla="*/ 5683069 h 6483416"/>
              <a:gd name="connsiteX2667" fmla="*/ 8982457 w 11968488"/>
              <a:gd name="connsiteY2667" fmla="*/ 5681726 h 6483416"/>
              <a:gd name="connsiteX2668" fmla="*/ 8942290 w 11968488"/>
              <a:gd name="connsiteY2668" fmla="*/ 5687527 h 6483416"/>
              <a:gd name="connsiteX2669" fmla="*/ 8939836 w 11968488"/>
              <a:gd name="connsiteY2669" fmla="*/ 5687284 h 6483416"/>
              <a:gd name="connsiteX2670" fmla="*/ 8937851 w 11968488"/>
              <a:gd name="connsiteY2670" fmla="*/ 5680991 h 6483416"/>
              <a:gd name="connsiteX2671" fmla="*/ 8942249 w 11968488"/>
              <a:gd name="connsiteY2671" fmla="*/ 5680561 h 6483416"/>
              <a:gd name="connsiteX2672" fmla="*/ 8939190 w 11968488"/>
              <a:gd name="connsiteY2672" fmla="*/ 5669854 h 6483416"/>
              <a:gd name="connsiteX2673" fmla="*/ 8857443 w 11968488"/>
              <a:gd name="connsiteY2673" fmla="*/ 5706921 h 6483416"/>
              <a:gd name="connsiteX2674" fmla="*/ 8853311 w 11968488"/>
              <a:gd name="connsiteY2674" fmla="*/ 5733126 h 6483416"/>
              <a:gd name="connsiteX2675" fmla="*/ 8887960 w 11968488"/>
              <a:gd name="connsiteY2675" fmla="*/ 5729104 h 6483416"/>
              <a:gd name="connsiteX2676" fmla="*/ 8871452 w 11968488"/>
              <a:gd name="connsiteY2676" fmla="*/ 5764998 h 6483416"/>
              <a:gd name="connsiteX2677" fmla="*/ 8841414 w 11968488"/>
              <a:gd name="connsiteY2677" fmla="*/ 5792944 h 6483416"/>
              <a:gd name="connsiteX2678" fmla="*/ 8854532 w 11968488"/>
              <a:gd name="connsiteY2678" fmla="*/ 5801347 h 6483416"/>
              <a:gd name="connsiteX2679" fmla="*/ 8880528 w 11968488"/>
              <a:gd name="connsiteY2679" fmla="*/ 5781263 h 6483416"/>
              <a:gd name="connsiteX2680" fmla="*/ 8893646 w 11968488"/>
              <a:gd name="connsiteY2680" fmla="*/ 5789665 h 6483416"/>
              <a:gd name="connsiteX2681" fmla="*/ 8962386 w 11968488"/>
              <a:gd name="connsiteY2681" fmla="*/ 5750490 h 6483416"/>
              <a:gd name="connsiteX2682" fmla="*/ 8962718 w 11968488"/>
              <a:gd name="connsiteY2682" fmla="*/ 5769034 h 6483416"/>
              <a:gd name="connsiteX2683" fmla="*/ 8967294 w 11968488"/>
              <a:gd name="connsiteY2683" fmla="*/ 5767668 h 6483416"/>
              <a:gd name="connsiteX2684" fmla="*/ 9240144 w 11968488"/>
              <a:gd name="connsiteY2684" fmla="*/ 5679852 h 6483416"/>
              <a:gd name="connsiteX2685" fmla="*/ 9372803 w 11968488"/>
              <a:gd name="connsiteY2685" fmla="*/ 5659210 h 6483416"/>
              <a:gd name="connsiteX2686" fmla="*/ 9237164 w 11968488"/>
              <a:gd name="connsiteY2686" fmla="*/ 5722520 h 6483416"/>
              <a:gd name="connsiteX2687" fmla="*/ 9223729 w 11968488"/>
              <a:gd name="connsiteY2687" fmla="*/ 5727358 h 6483416"/>
              <a:gd name="connsiteX2688" fmla="*/ 9223727 w 11968488"/>
              <a:gd name="connsiteY2688" fmla="*/ 5727372 h 6483416"/>
              <a:gd name="connsiteX2689" fmla="*/ 9182360 w 11968488"/>
              <a:gd name="connsiteY2689" fmla="*/ 5752195 h 6483416"/>
              <a:gd name="connsiteX2690" fmla="*/ 9181420 w 11968488"/>
              <a:gd name="connsiteY2690" fmla="*/ 5750765 h 6483416"/>
              <a:gd name="connsiteX2691" fmla="*/ 9149870 w 11968488"/>
              <a:gd name="connsiteY2691" fmla="*/ 5767402 h 6483416"/>
              <a:gd name="connsiteX2692" fmla="*/ 9141012 w 11968488"/>
              <a:gd name="connsiteY2692" fmla="*/ 5769366 h 6483416"/>
              <a:gd name="connsiteX2693" fmla="*/ 9098337 w 11968488"/>
              <a:gd name="connsiteY2693" fmla="*/ 5787950 h 6483416"/>
              <a:gd name="connsiteX2694" fmla="*/ 9077957 w 11968488"/>
              <a:gd name="connsiteY2694" fmla="*/ 5795480 h 6483416"/>
              <a:gd name="connsiteX2695" fmla="*/ 9059212 w 11968488"/>
              <a:gd name="connsiteY2695" fmla="*/ 5803863 h 6483416"/>
              <a:gd name="connsiteX2696" fmla="*/ 9059170 w 11968488"/>
              <a:gd name="connsiteY2696" fmla="*/ 5803864 h 6483416"/>
              <a:gd name="connsiteX2697" fmla="*/ 9057727 w 11968488"/>
              <a:gd name="connsiteY2697" fmla="*/ 5804528 h 6483416"/>
              <a:gd name="connsiteX2698" fmla="*/ 9059212 w 11968488"/>
              <a:gd name="connsiteY2698" fmla="*/ 5803863 h 6483416"/>
              <a:gd name="connsiteX2699" fmla="*/ 9061434 w 11968488"/>
              <a:gd name="connsiteY2699" fmla="*/ 5803879 h 6483416"/>
              <a:gd name="connsiteX2700" fmla="*/ 9057926 w 11968488"/>
              <a:gd name="connsiteY2700" fmla="*/ 5806551 h 6483416"/>
              <a:gd name="connsiteX2701" fmla="*/ 9056483 w 11968488"/>
              <a:gd name="connsiteY2701" fmla="*/ 5807214 h 6483416"/>
              <a:gd name="connsiteX2702" fmla="*/ 9057304 w 11968488"/>
              <a:gd name="connsiteY2702" fmla="*/ 5807894 h 6483416"/>
              <a:gd name="connsiteX2703" fmla="*/ 9095228 w 11968488"/>
              <a:gd name="connsiteY2703" fmla="*/ 5794668 h 6483416"/>
              <a:gd name="connsiteX2704" fmla="*/ 9094184 w 11968488"/>
              <a:gd name="connsiteY2704" fmla="*/ 5799376 h 6483416"/>
              <a:gd name="connsiteX2705" fmla="*/ 9083882 w 11968488"/>
              <a:gd name="connsiteY2705" fmla="*/ 5802004 h 6483416"/>
              <a:gd name="connsiteX2706" fmla="*/ 9067808 w 11968488"/>
              <a:gd name="connsiteY2706" fmla="*/ 5807287 h 6483416"/>
              <a:gd name="connsiteX2707" fmla="*/ 9012988 w 11968488"/>
              <a:gd name="connsiteY2707" fmla="*/ 5825121 h 6483416"/>
              <a:gd name="connsiteX2708" fmla="*/ 9007636 w 11968488"/>
              <a:gd name="connsiteY2708" fmla="*/ 5824413 h 6483416"/>
              <a:gd name="connsiteX2709" fmla="*/ 8985388 w 11968488"/>
              <a:gd name="connsiteY2709" fmla="*/ 5828308 h 6483416"/>
              <a:gd name="connsiteX2710" fmla="*/ 8981880 w 11968488"/>
              <a:gd name="connsiteY2710" fmla="*/ 5830981 h 6483416"/>
              <a:gd name="connsiteX2711" fmla="*/ 8978748 w 11968488"/>
              <a:gd name="connsiteY2711" fmla="*/ 5831008 h 6483416"/>
              <a:gd name="connsiteX2712" fmla="*/ 8967188 w 11968488"/>
              <a:gd name="connsiteY2712" fmla="*/ 5836043 h 6483416"/>
              <a:gd name="connsiteX2713" fmla="*/ 8946808 w 11968488"/>
              <a:gd name="connsiteY2713" fmla="*/ 5843571 h 6483416"/>
              <a:gd name="connsiteX2714" fmla="*/ 8928063 w 11968488"/>
              <a:gd name="connsiteY2714" fmla="*/ 5851955 h 6483416"/>
              <a:gd name="connsiteX2715" fmla="*/ 8928021 w 11968488"/>
              <a:gd name="connsiteY2715" fmla="*/ 5851955 h 6483416"/>
              <a:gd name="connsiteX2716" fmla="*/ 8926577 w 11968488"/>
              <a:gd name="connsiteY2716" fmla="*/ 5852620 h 6483416"/>
              <a:gd name="connsiteX2717" fmla="*/ 8928063 w 11968488"/>
              <a:gd name="connsiteY2717" fmla="*/ 5851955 h 6483416"/>
              <a:gd name="connsiteX2718" fmla="*/ 8930286 w 11968488"/>
              <a:gd name="connsiteY2718" fmla="*/ 5851970 h 6483416"/>
              <a:gd name="connsiteX2719" fmla="*/ 8926777 w 11968488"/>
              <a:gd name="connsiteY2719" fmla="*/ 5854643 h 6483416"/>
              <a:gd name="connsiteX2720" fmla="*/ 8925333 w 11968488"/>
              <a:gd name="connsiteY2720" fmla="*/ 5855306 h 6483416"/>
              <a:gd name="connsiteX2721" fmla="*/ 8926156 w 11968488"/>
              <a:gd name="connsiteY2721" fmla="*/ 5855985 h 6483416"/>
              <a:gd name="connsiteX2722" fmla="*/ 8964080 w 11968488"/>
              <a:gd name="connsiteY2722" fmla="*/ 5842760 h 6483416"/>
              <a:gd name="connsiteX2723" fmla="*/ 8963035 w 11968488"/>
              <a:gd name="connsiteY2723" fmla="*/ 5847468 h 6483416"/>
              <a:gd name="connsiteX2724" fmla="*/ 8952734 w 11968488"/>
              <a:gd name="connsiteY2724" fmla="*/ 5850097 h 6483416"/>
              <a:gd name="connsiteX2725" fmla="*/ 8936658 w 11968488"/>
              <a:gd name="connsiteY2725" fmla="*/ 5855380 h 6483416"/>
              <a:gd name="connsiteX2726" fmla="*/ 8881839 w 11968488"/>
              <a:gd name="connsiteY2726" fmla="*/ 5873211 h 6483416"/>
              <a:gd name="connsiteX2727" fmla="*/ 8876489 w 11968488"/>
              <a:gd name="connsiteY2727" fmla="*/ 5872502 h 6483416"/>
              <a:gd name="connsiteX2728" fmla="*/ 8870484 w 11968488"/>
              <a:gd name="connsiteY2728" fmla="*/ 5873866 h 6483416"/>
              <a:gd name="connsiteX2729" fmla="*/ 8826210 w 11968488"/>
              <a:gd name="connsiteY2729" fmla="*/ 5907604 h 6483416"/>
              <a:gd name="connsiteX2730" fmla="*/ 8761445 w 11968488"/>
              <a:gd name="connsiteY2730" fmla="*/ 5929362 h 6483416"/>
              <a:gd name="connsiteX2731" fmla="*/ 8656220 w 11968488"/>
              <a:gd name="connsiteY2731" fmla="*/ 5916839 h 6483416"/>
              <a:gd name="connsiteX2732" fmla="*/ 8630979 w 11968488"/>
              <a:gd name="connsiteY2732" fmla="*/ 5955674 h 6483416"/>
              <a:gd name="connsiteX2733" fmla="*/ 8579080 w 11968488"/>
              <a:gd name="connsiteY2733" fmla="*/ 5977501 h 6483416"/>
              <a:gd name="connsiteX2734" fmla="*/ 8535136 w 11968488"/>
              <a:gd name="connsiteY2734" fmla="*/ 5953004 h 6483416"/>
              <a:gd name="connsiteX2735" fmla="*/ 8526206 w 11968488"/>
              <a:gd name="connsiteY2735" fmla="*/ 5968321 h 6483416"/>
              <a:gd name="connsiteX2736" fmla="*/ 8512418 w 11968488"/>
              <a:gd name="connsiteY2736" fmla="*/ 5922499 h 6483416"/>
              <a:gd name="connsiteX2737" fmla="*/ 8524868 w 11968488"/>
              <a:gd name="connsiteY2737" fmla="*/ 5893479 h 6483416"/>
              <a:gd name="connsiteX2738" fmla="*/ 8524316 w 11968488"/>
              <a:gd name="connsiteY2738" fmla="*/ 5862680 h 6483416"/>
              <a:gd name="connsiteX2739" fmla="*/ 8498404 w 11968488"/>
              <a:gd name="connsiteY2739" fmla="*/ 5864093 h 6483416"/>
              <a:gd name="connsiteX2740" fmla="*/ 8494174 w 11968488"/>
              <a:gd name="connsiteY2740" fmla="*/ 5852745 h 6483416"/>
              <a:gd name="connsiteX2741" fmla="*/ 8493458 w 11968488"/>
              <a:gd name="connsiteY2741" fmla="*/ 5841769 h 6483416"/>
              <a:gd name="connsiteX2742" fmla="*/ 8482626 w 11968488"/>
              <a:gd name="connsiteY2742" fmla="*/ 5842721 h 6483416"/>
              <a:gd name="connsiteX2743" fmla="*/ 8463028 w 11968488"/>
              <a:gd name="connsiteY2743" fmla="*/ 5836963 h 6483416"/>
              <a:gd name="connsiteX2744" fmla="*/ 8462642 w 11968488"/>
              <a:gd name="connsiteY2744" fmla="*/ 5837452 h 6483416"/>
              <a:gd name="connsiteX2745" fmla="*/ 8462915 w 11968488"/>
              <a:gd name="connsiteY2745" fmla="*/ 5836930 h 6483416"/>
              <a:gd name="connsiteX2746" fmla="*/ 8461226 w 11968488"/>
              <a:gd name="connsiteY2746" fmla="*/ 5836434 h 6483416"/>
              <a:gd name="connsiteX2747" fmla="*/ 8425688 w 11968488"/>
              <a:gd name="connsiteY2747" fmla="*/ 5841130 h 6483416"/>
              <a:gd name="connsiteX2748" fmla="*/ 8394038 w 11968488"/>
              <a:gd name="connsiteY2748" fmla="*/ 5839807 h 6483416"/>
              <a:gd name="connsiteX2749" fmla="*/ 8330066 w 11968488"/>
              <a:gd name="connsiteY2749" fmla="*/ 5791245 h 6483416"/>
              <a:gd name="connsiteX2750" fmla="*/ 8217466 w 11968488"/>
              <a:gd name="connsiteY2750" fmla="*/ 5707265 h 6483416"/>
              <a:gd name="connsiteX2751" fmla="*/ 8262878 w 11968488"/>
              <a:gd name="connsiteY2751" fmla="*/ 5794617 h 6483416"/>
              <a:gd name="connsiteX2752" fmla="*/ 8328284 w 11968488"/>
              <a:gd name="connsiteY2752" fmla="*/ 5837607 h 6483416"/>
              <a:gd name="connsiteX2753" fmla="*/ 8338442 w 11968488"/>
              <a:gd name="connsiteY2753" fmla="*/ 5858777 h 6483416"/>
              <a:gd name="connsiteX2754" fmla="*/ 8269011 w 11968488"/>
              <a:gd name="connsiteY2754" fmla="*/ 5825374 h 6483416"/>
              <a:gd name="connsiteX2755" fmla="*/ 8285989 w 11968488"/>
              <a:gd name="connsiteY2755" fmla="*/ 5859468 h 6483416"/>
              <a:gd name="connsiteX2756" fmla="*/ 8306382 w 11968488"/>
              <a:gd name="connsiteY2756" fmla="*/ 5868152 h 6483416"/>
              <a:gd name="connsiteX2757" fmla="*/ 8315520 w 11968488"/>
              <a:gd name="connsiteY2757" fmla="*/ 5884196 h 6483416"/>
              <a:gd name="connsiteX2758" fmla="*/ 8301670 w 11968488"/>
              <a:gd name="connsiteY2758" fmla="*/ 5895570 h 6483416"/>
              <a:gd name="connsiteX2759" fmla="*/ 8280728 w 11968488"/>
              <a:gd name="connsiteY2759" fmla="*/ 5901150 h 6483416"/>
              <a:gd name="connsiteX2760" fmla="*/ 8364408 w 11968488"/>
              <a:gd name="connsiteY2760" fmla="*/ 5976228 h 6483416"/>
              <a:gd name="connsiteX2761" fmla="*/ 8431646 w 11968488"/>
              <a:gd name="connsiteY2761" fmla="*/ 6066692 h 6483416"/>
              <a:gd name="connsiteX2762" fmla="*/ 8423053 w 11968488"/>
              <a:gd name="connsiteY2762" fmla="*/ 6062601 h 6483416"/>
              <a:gd name="connsiteX2763" fmla="*/ 8422430 w 11968488"/>
              <a:gd name="connsiteY2763" fmla="*/ 6065949 h 6483416"/>
              <a:gd name="connsiteX2764" fmla="*/ 8409154 w 11968488"/>
              <a:gd name="connsiteY2764" fmla="*/ 6060551 h 6483416"/>
              <a:gd name="connsiteX2765" fmla="*/ 8405246 w 11968488"/>
              <a:gd name="connsiteY2765" fmla="*/ 6060533 h 6483416"/>
              <a:gd name="connsiteX2766" fmla="*/ 8402204 w 11968488"/>
              <a:gd name="connsiteY2766" fmla="*/ 6059760 h 6483416"/>
              <a:gd name="connsiteX2767" fmla="*/ 8402146 w 11968488"/>
              <a:gd name="connsiteY2767" fmla="*/ 6059623 h 6483416"/>
              <a:gd name="connsiteX2768" fmla="*/ 8401144 w 11968488"/>
              <a:gd name="connsiteY2768" fmla="*/ 6059490 h 6483416"/>
              <a:gd name="connsiteX2769" fmla="*/ 8402204 w 11968488"/>
              <a:gd name="connsiteY2769" fmla="*/ 6059760 h 6483416"/>
              <a:gd name="connsiteX2770" fmla="*/ 8402400 w 11968488"/>
              <a:gd name="connsiteY2770" fmla="*/ 6060228 h 6483416"/>
              <a:gd name="connsiteX2771" fmla="*/ 8403276 w 11968488"/>
              <a:gd name="connsiteY2771" fmla="*/ 6060439 h 6483416"/>
              <a:gd name="connsiteX2772" fmla="*/ 8403008 w 11968488"/>
              <a:gd name="connsiteY2772" fmla="*/ 6060941 h 6483416"/>
              <a:gd name="connsiteX2773" fmla="*/ 8364558 w 11968488"/>
              <a:gd name="connsiteY2773" fmla="*/ 6044979 h 6483416"/>
              <a:gd name="connsiteX2774" fmla="*/ 8364549 w 11968488"/>
              <a:gd name="connsiteY2774" fmla="*/ 6042829 h 6483416"/>
              <a:gd name="connsiteX2775" fmla="*/ 8336217 w 11968488"/>
              <a:gd name="connsiteY2775" fmla="*/ 6028600 h 6483416"/>
              <a:gd name="connsiteX2776" fmla="*/ 8329434 w 11968488"/>
              <a:gd name="connsiteY2776" fmla="*/ 6022177 h 6483416"/>
              <a:gd name="connsiteX2777" fmla="*/ 8292809 w 11968488"/>
              <a:gd name="connsiteY2777" fmla="*/ 5999418 h 6483416"/>
              <a:gd name="connsiteX2778" fmla="*/ 8275900 w 11968488"/>
              <a:gd name="connsiteY2778" fmla="*/ 5987343 h 6483416"/>
              <a:gd name="connsiteX2779" fmla="*/ 8259718 w 11968488"/>
              <a:gd name="connsiteY2779" fmla="*/ 5977543 h 6483416"/>
              <a:gd name="connsiteX2780" fmla="*/ 8259689 w 11968488"/>
              <a:gd name="connsiteY2780" fmla="*/ 5977503 h 6483416"/>
              <a:gd name="connsiteX2781" fmla="*/ 8258436 w 11968488"/>
              <a:gd name="connsiteY2781" fmla="*/ 5976765 h 6483416"/>
              <a:gd name="connsiteX2782" fmla="*/ 8259718 w 11968488"/>
              <a:gd name="connsiteY2782" fmla="*/ 5977543 h 6483416"/>
              <a:gd name="connsiteX2783" fmla="*/ 8261200 w 11968488"/>
              <a:gd name="connsiteY2783" fmla="*/ 5979609 h 6483416"/>
              <a:gd name="connsiteX2784" fmla="*/ 8257694 w 11968488"/>
              <a:gd name="connsiteY2784" fmla="*/ 5978763 h 6483416"/>
              <a:gd name="connsiteX2785" fmla="*/ 8256440 w 11968488"/>
              <a:gd name="connsiteY2785" fmla="*/ 5978025 h 6483416"/>
              <a:gd name="connsiteX2786" fmla="*/ 8256697 w 11968488"/>
              <a:gd name="connsiteY2786" fmla="*/ 5979393 h 6483416"/>
              <a:gd name="connsiteX2787" fmla="*/ 8287823 w 11968488"/>
              <a:gd name="connsiteY2787" fmla="*/ 6002567 h 6483416"/>
              <a:gd name="connsiteX2788" fmla="*/ 8285084 w 11968488"/>
              <a:gd name="connsiteY2788" fmla="*/ 6005824 h 6483416"/>
              <a:gd name="connsiteX2789" fmla="*/ 8277048 w 11968488"/>
              <a:gd name="connsiteY2789" fmla="*/ 5998663 h 6483416"/>
              <a:gd name="connsiteX2790" fmla="*/ 8263994 w 11968488"/>
              <a:gd name="connsiteY2790" fmla="*/ 5988552 h 6483416"/>
              <a:gd name="connsiteX2791" fmla="*/ 8219559 w 11968488"/>
              <a:gd name="connsiteY2791" fmla="*/ 5953898 h 6483416"/>
              <a:gd name="connsiteX2792" fmla="*/ 8216280 w 11968488"/>
              <a:gd name="connsiteY2792" fmla="*/ 5948320 h 6483416"/>
              <a:gd name="connsiteX2793" fmla="*/ 8199693 w 11968488"/>
              <a:gd name="connsiteY2793" fmla="*/ 5931263 h 6483416"/>
              <a:gd name="connsiteX2794" fmla="*/ 8196186 w 11968488"/>
              <a:gd name="connsiteY2794" fmla="*/ 5930417 h 6483416"/>
              <a:gd name="connsiteX2795" fmla="*/ 8188889 w 11968488"/>
              <a:gd name="connsiteY2795" fmla="*/ 5921258 h 6483416"/>
              <a:gd name="connsiteX2796" fmla="*/ 8189403 w 11968488"/>
              <a:gd name="connsiteY2796" fmla="*/ 5923994 h 6483416"/>
              <a:gd name="connsiteX2797" fmla="*/ 8183811 w 11968488"/>
              <a:gd name="connsiteY2797" fmla="*/ 5917029 h 6483416"/>
              <a:gd name="connsiteX2798" fmla="*/ 8183928 w 11968488"/>
              <a:gd name="connsiteY2798" fmla="*/ 5916403 h 6483416"/>
              <a:gd name="connsiteX2799" fmla="*/ 8153238 w 11968488"/>
              <a:gd name="connsiteY2799" fmla="*/ 5896544 h 6483416"/>
              <a:gd name="connsiteX2800" fmla="*/ 8153241 w 11968488"/>
              <a:gd name="connsiteY2800" fmla="*/ 5898023 h 6483416"/>
              <a:gd name="connsiteX2801" fmla="*/ 8154277 w 11968488"/>
              <a:gd name="connsiteY2801" fmla="*/ 5900709 h 6483416"/>
              <a:gd name="connsiteX2802" fmla="*/ 8153646 w 11968488"/>
              <a:gd name="connsiteY2802" fmla="*/ 5900573 h 6483416"/>
              <a:gd name="connsiteX2803" fmla="*/ 8151179 w 11968488"/>
              <a:gd name="connsiteY2803" fmla="*/ 5898569 h 6483416"/>
              <a:gd name="connsiteX2804" fmla="*/ 8151183 w 11968488"/>
              <a:gd name="connsiteY2804" fmla="*/ 5900052 h 6483416"/>
              <a:gd name="connsiteX2805" fmla="*/ 8153646 w 11968488"/>
              <a:gd name="connsiteY2805" fmla="*/ 5900573 h 6483416"/>
              <a:gd name="connsiteX2806" fmla="*/ 8166797 w 11968488"/>
              <a:gd name="connsiteY2806" fmla="*/ 5911263 h 6483416"/>
              <a:gd name="connsiteX2807" fmla="*/ 8180094 w 11968488"/>
              <a:gd name="connsiteY2807" fmla="*/ 5923464 h 6483416"/>
              <a:gd name="connsiteX2808" fmla="*/ 8184213 w 11968488"/>
              <a:gd name="connsiteY2808" fmla="*/ 5925361 h 6483416"/>
              <a:gd name="connsiteX2809" fmla="*/ 8180993 w 11968488"/>
              <a:gd name="connsiteY2809" fmla="*/ 5928909 h 6483416"/>
              <a:gd name="connsiteX2810" fmla="*/ 8173911 w 11968488"/>
              <a:gd name="connsiteY2810" fmla="*/ 5925105 h 6483416"/>
              <a:gd name="connsiteX2811" fmla="*/ 8175971 w 11968488"/>
              <a:gd name="connsiteY2811" fmla="*/ 5924559 h 6483416"/>
              <a:gd name="connsiteX2812" fmla="*/ 8166684 w 11968488"/>
              <a:gd name="connsiteY2812" fmla="*/ 5919622 h 6483416"/>
              <a:gd name="connsiteX2813" fmla="*/ 8164615 w 11968488"/>
              <a:gd name="connsiteY2813" fmla="*/ 5915731 h 6483416"/>
              <a:gd name="connsiteX2814" fmla="*/ 8146034 w 11968488"/>
              <a:gd name="connsiteY2814" fmla="*/ 5902899 h 6483416"/>
              <a:gd name="connsiteX2815" fmla="*/ 8140875 w 11968488"/>
              <a:gd name="connsiteY2815" fmla="*/ 5901308 h 6483416"/>
              <a:gd name="connsiteX2816" fmla="*/ 8098533 w 11968488"/>
              <a:gd name="connsiteY2816" fmla="*/ 5862216 h 6483416"/>
              <a:gd name="connsiteX2817" fmla="*/ 8086141 w 11968488"/>
              <a:gd name="connsiteY2817" fmla="*/ 5850702 h 6483416"/>
              <a:gd name="connsiteX2818" fmla="*/ 8077881 w 11968488"/>
              <a:gd name="connsiteY2818" fmla="*/ 5844010 h 6483416"/>
              <a:gd name="connsiteX2819" fmla="*/ 8078903 w 11968488"/>
              <a:gd name="connsiteY2819" fmla="*/ 5839299 h 6483416"/>
              <a:gd name="connsiteX2820" fmla="*/ 8088068 w 11968488"/>
              <a:gd name="connsiteY2820" fmla="*/ 5847888 h 6483416"/>
              <a:gd name="connsiteX2821" fmla="*/ 8076763 w 11968488"/>
              <a:gd name="connsiteY2821" fmla="*/ 5829516 h 6483416"/>
              <a:gd name="connsiteX2822" fmla="*/ 8047895 w 11968488"/>
              <a:gd name="connsiteY2822" fmla="*/ 5797193 h 6483416"/>
              <a:gd name="connsiteX2823" fmla="*/ 8040669 w 11968488"/>
              <a:gd name="connsiteY2823" fmla="*/ 5791710 h 6483416"/>
              <a:gd name="connsiteX2824" fmla="*/ 8029817 w 11968488"/>
              <a:gd name="connsiteY2824" fmla="*/ 5777565 h 6483416"/>
              <a:gd name="connsiteX2825" fmla="*/ 8023682 w 11968488"/>
              <a:gd name="connsiteY2825" fmla="*/ 5769569 h 6483416"/>
              <a:gd name="connsiteX2826" fmla="*/ 8016439 w 11968488"/>
              <a:gd name="connsiteY2826" fmla="*/ 5766864 h 6483416"/>
              <a:gd name="connsiteX2827" fmla="*/ 7967537 w 11968488"/>
              <a:gd name="connsiteY2827" fmla="*/ 5738578 h 6483416"/>
              <a:gd name="connsiteX2828" fmla="*/ 7947892 w 11968488"/>
              <a:gd name="connsiteY2828" fmla="*/ 5742153 h 6483416"/>
              <a:gd name="connsiteX2829" fmla="*/ 7943380 w 11968488"/>
              <a:gd name="connsiteY2829" fmla="*/ 5796095 h 6483416"/>
              <a:gd name="connsiteX2830" fmla="*/ 7959747 w 11968488"/>
              <a:gd name="connsiteY2830" fmla="*/ 5814364 h 6483416"/>
              <a:gd name="connsiteX2831" fmla="*/ 7982584 w 11968488"/>
              <a:gd name="connsiteY2831" fmla="*/ 5886348 h 6483416"/>
              <a:gd name="connsiteX2832" fmla="*/ 8015537 w 11968488"/>
              <a:gd name="connsiteY2832" fmla="*/ 5912223 h 6483416"/>
              <a:gd name="connsiteX2833" fmla="*/ 8022304 w 11968488"/>
              <a:gd name="connsiteY2833" fmla="*/ 5924192 h 6483416"/>
              <a:gd name="connsiteX2834" fmla="*/ 8028942 w 11968488"/>
              <a:gd name="connsiteY2834" fmla="*/ 5928203 h 6483416"/>
              <a:gd name="connsiteX2835" fmla="*/ 8048010 w 11968488"/>
              <a:gd name="connsiteY2835" fmla="*/ 5940637 h 6483416"/>
              <a:gd name="connsiteX2836" fmla="*/ 8042481 w 11968488"/>
              <a:gd name="connsiteY2836" fmla="*/ 5934951 h 6483416"/>
              <a:gd name="connsiteX2837" fmla="*/ 8045473 w 11968488"/>
              <a:gd name="connsiteY2837" fmla="*/ 5933061 h 6483416"/>
              <a:gd name="connsiteX2838" fmla="*/ 8060264 w 11968488"/>
              <a:gd name="connsiteY2838" fmla="*/ 5940545 h 6483416"/>
              <a:gd name="connsiteX2839" fmla="*/ 8062033 w 11968488"/>
              <a:gd name="connsiteY2839" fmla="*/ 5944018 h 6483416"/>
              <a:gd name="connsiteX2840" fmla="*/ 8058556 w 11968488"/>
              <a:gd name="connsiteY2840" fmla="*/ 5949273 h 6483416"/>
              <a:gd name="connsiteX2841" fmla="*/ 8076854 w 11968488"/>
              <a:gd name="connsiteY2841" fmla="*/ 5957603 h 6483416"/>
              <a:gd name="connsiteX2842" fmla="*/ 8096920 w 11968488"/>
              <a:gd name="connsiteY2842" fmla="*/ 5969405 h 6483416"/>
              <a:gd name="connsiteX2843" fmla="*/ 8097434 w 11968488"/>
              <a:gd name="connsiteY2843" fmla="*/ 5972141 h 6483416"/>
              <a:gd name="connsiteX2844" fmla="*/ 8110458 w 11968488"/>
              <a:gd name="connsiteY2844" fmla="*/ 5976151 h 6483416"/>
              <a:gd name="connsiteX2845" fmla="*/ 8119237 w 11968488"/>
              <a:gd name="connsiteY2845" fmla="*/ 5981314 h 6483416"/>
              <a:gd name="connsiteX2846" fmla="*/ 8143752 w 11968488"/>
              <a:gd name="connsiteY2846" fmla="*/ 5988586 h 6483416"/>
              <a:gd name="connsiteX2847" fmla="*/ 8154861 w 11968488"/>
              <a:gd name="connsiteY2847" fmla="*/ 5992517 h 6483416"/>
              <a:gd name="connsiteX2848" fmla="*/ 8152607 w 11968488"/>
              <a:gd name="connsiteY2848" fmla="*/ 6004616 h 6483416"/>
              <a:gd name="connsiteX2849" fmla="*/ 8139332 w 11968488"/>
              <a:gd name="connsiteY2849" fmla="*/ 5999217 h 6483416"/>
              <a:gd name="connsiteX2850" fmla="*/ 8135423 w 11968488"/>
              <a:gd name="connsiteY2850" fmla="*/ 5999201 h 6483416"/>
              <a:gd name="connsiteX2851" fmla="*/ 8132382 w 11968488"/>
              <a:gd name="connsiteY2851" fmla="*/ 5998426 h 6483416"/>
              <a:gd name="connsiteX2852" fmla="*/ 8132325 w 11968488"/>
              <a:gd name="connsiteY2852" fmla="*/ 5998289 h 6483416"/>
              <a:gd name="connsiteX2853" fmla="*/ 8131323 w 11968488"/>
              <a:gd name="connsiteY2853" fmla="*/ 5998157 h 6483416"/>
              <a:gd name="connsiteX2854" fmla="*/ 8132382 w 11968488"/>
              <a:gd name="connsiteY2854" fmla="*/ 5998426 h 6483416"/>
              <a:gd name="connsiteX2855" fmla="*/ 8132576 w 11968488"/>
              <a:gd name="connsiteY2855" fmla="*/ 5998894 h 6483416"/>
              <a:gd name="connsiteX2856" fmla="*/ 8133453 w 11968488"/>
              <a:gd name="connsiteY2856" fmla="*/ 5999105 h 6483416"/>
              <a:gd name="connsiteX2857" fmla="*/ 8133185 w 11968488"/>
              <a:gd name="connsiteY2857" fmla="*/ 5999607 h 6483416"/>
              <a:gd name="connsiteX2858" fmla="*/ 8094737 w 11968488"/>
              <a:gd name="connsiteY2858" fmla="*/ 5983647 h 6483416"/>
              <a:gd name="connsiteX2859" fmla="*/ 8094727 w 11968488"/>
              <a:gd name="connsiteY2859" fmla="*/ 5981497 h 6483416"/>
              <a:gd name="connsiteX2860" fmla="*/ 8066396 w 11968488"/>
              <a:gd name="connsiteY2860" fmla="*/ 5967267 h 6483416"/>
              <a:gd name="connsiteX2861" fmla="*/ 8059612 w 11968488"/>
              <a:gd name="connsiteY2861" fmla="*/ 5960843 h 6483416"/>
              <a:gd name="connsiteX2862" fmla="*/ 8022987 w 11968488"/>
              <a:gd name="connsiteY2862" fmla="*/ 5938085 h 6483416"/>
              <a:gd name="connsiteX2863" fmla="*/ 8017346 w 11968488"/>
              <a:gd name="connsiteY2863" fmla="*/ 5934056 h 6483416"/>
              <a:gd name="connsiteX2864" fmla="*/ 8011292 w 11968488"/>
              <a:gd name="connsiteY2864" fmla="*/ 5932473 h 6483416"/>
              <a:gd name="connsiteX2865" fmla="*/ 7986794 w 11968488"/>
              <a:gd name="connsiteY2865" fmla="*/ 5917628 h 6483416"/>
              <a:gd name="connsiteX2866" fmla="*/ 7986876 w 11968488"/>
              <a:gd name="connsiteY2866" fmla="*/ 5918060 h 6483416"/>
              <a:gd name="connsiteX2867" fmla="*/ 8018000 w 11968488"/>
              <a:gd name="connsiteY2867" fmla="*/ 5941233 h 6483416"/>
              <a:gd name="connsiteX2868" fmla="*/ 8015263 w 11968488"/>
              <a:gd name="connsiteY2868" fmla="*/ 5944490 h 6483416"/>
              <a:gd name="connsiteX2869" fmla="*/ 8007226 w 11968488"/>
              <a:gd name="connsiteY2869" fmla="*/ 5937331 h 6483416"/>
              <a:gd name="connsiteX2870" fmla="*/ 7994172 w 11968488"/>
              <a:gd name="connsiteY2870" fmla="*/ 5927219 h 6483416"/>
              <a:gd name="connsiteX2871" fmla="*/ 7965476 w 11968488"/>
              <a:gd name="connsiteY2871" fmla="*/ 5904840 h 6483416"/>
              <a:gd name="connsiteX2872" fmla="*/ 7920581 w 11968488"/>
              <a:gd name="connsiteY2872" fmla="*/ 5881694 h 6483416"/>
              <a:gd name="connsiteX2873" fmla="*/ 7911108 w 11968488"/>
              <a:gd name="connsiteY2873" fmla="*/ 5842693 h 6483416"/>
              <a:gd name="connsiteX2874" fmla="*/ 7903068 w 11968488"/>
              <a:gd name="connsiteY2874" fmla="*/ 5798118 h 6483416"/>
              <a:gd name="connsiteX2875" fmla="*/ 7888881 w 11968488"/>
              <a:gd name="connsiteY2875" fmla="*/ 5786535 h 6483416"/>
              <a:gd name="connsiteX2876" fmla="*/ 7885399 w 11968488"/>
              <a:gd name="connsiteY2876" fmla="*/ 5771426 h 6483416"/>
              <a:gd name="connsiteX2877" fmla="*/ 7849724 w 11968488"/>
              <a:gd name="connsiteY2877" fmla="*/ 5762882 h 6483416"/>
              <a:gd name="connsiteX2878" fmla="*/ 7803364 w 11968488"/>
              <a:gd name="connsiteY2878" fmla="*/ 5733610 h 6483416"/>
              <a:gd name="connsiteX2879" fmla="*/ 7779678 w 11968488"/>
              <a:gd name="connsiteY2879" fmla="*/ 5717519 h 6483416"/>
              <a:gd name="connsiteX2880" fmla="*/ 7756397 w 11968488"/>
              <a:gd name="connsiteY2880" fmla="*/ 5715625 h 6483416"/>
              <a:gd name="connsiteX2881" fmla="*/ 7748552 w 11968488"/>
              <a:gd name="connsiteY2881" fmla="*/ 5718224 h 6483416"/>
              <a:gd name="connsiteX2882" fmla="*/ 7667822 w 11968488"/>
              <a:gd name="connsiteY2882" fmla="*/ 5732914 h 6483416"/>
              <a:gd name="connsiteX2883" fmla="*/ 7634773 w 11968488"/>
              <a:gd name="connsiteY2883" fmla="*/ 5744241 h 6483416"/>
              <a:gd name="connsiteX2884" fmla="*/ 7623072 w 11968488"/>
              <a:gd name="connsiteY2884" fmla="*/ 5744644 h 6483416"/>
              <a:gd name="connsiteX2885" fmla="*/ 7634138 w 11968488"/>
              <a:gd name="connsiteY2885" fmla="*/ 5754670 h 6483416"/>
              <a:gd name="connsiteX2886" fmla="*/ 7748650 w 11968488"/>
              <a:gd name="connsiteY2886" fmla="*/ 5793736 h 6483416"/>
              <a:gd name="connsiteX2887" fmla="*/ 7754565 w 11968488"/>
              <a:gd name="connsiteY2887" fmla="*/ 5795184 h 6483416"/>
              <a:gd name="connsiteX2888" fmla="*/ 7773222 w 11968488"/>
              <a:gd name="connsiteY2888" fmla="*/ 5824749 h 6483416"/>
              <a:gd name="connsiteX2889" fmla="*/ 7767982 w 11968488"/>
              <a:gd name="connsiteY2889" fmla="*/ 5837872 h 6483416"/>
              <a:gd name="connsiteX2890" fmla="*/ 7764678 w 11968488"/>
              <a:gd name="connsiteY2890" fmla="*/ 5840444 h 6483416"/>
              <a:gd name="connsiteX2891" fmla="*/ 7768271 w 11968488"/>
              <a:gd name="connsiteY2891" fmla="*/ 5840437 h 6483416"/>
              <a:gd name="connsiteX2892" fmla="*/ 7765002 w 11968488"/>
              <a:gd name="connsiteY2892" fmla="*/ 5846993 h 6483416"/>
              <a:gd name="connsiteX2893" fmla="*/ 7762477 w 11968488"/>
              <a:gd name="connsiteY2893" fmla="*/ 5847486 h 6483416"/>
              <a:gd name="connsiteX2894" fmla="*/ 7738735 w 11968488"/>
              <a:gd name="connsiteY2894" fmla="*/ 5846393 h 6483416"/>
              <a:gd name="connsiteX2895" fmla="*/ 7723788 w 11968488"/>
              <a:gd name="connsiteY2895" fmla="*/ 5847355 h 6483416"/>
              <a:gd name="connsiteX2896" fmla="*/ 7725111 w 11968488"/>
              <a:gd name="connsiteY2896" fmla="*/ 5848785 h 6483416"/>
              <a:gd name="connsiteX2897" fmla="*/ 7724447 w 11968488"/>
              <a:gd name="connsiteY2897" fmla="*/ 5848992 h 6483416"/>
              <a:gd name="connsiteX2898" fmla="*/ 7721495 w 11968488"/>
              <a:gd name="connsiteY2898" fmla="*/ 5848503 h 6483416"/>
              <a:gd name="connsiteX2899" fmla="*/ 7721854 w 11968488"/>
              <a:gd name="connsiteY2899" fmla="*/ 5849797 h 6483416"/>
              <a:gd name="connsiteX2900" fmla="*/ 7724447 w 11968488"/>
              <a:gd name="connsiteY2900" fmla="*/ 5848992 h 6483416"/>
              <a:gd name="connsiteX2901" fmla="*/ 7740185 w 11968488"/>
              <a:gd name="connsiteY2901" fmla="*/ 5851599 h 6483416"/>
              <a:gd name="connsiteX2902" fmla="*/ 7756431 w 11968488"/>
              <a:gd name="connsiteY2902" fmla="*/ 5855455 h 6483416"/>
              <a:gd name="connsiteX2903" fmla="*/ 7761013 w 11968488"/>
              <a:gd name="connsiteY2903" fmla="*/ 5855000 h 6483416"/>
              <a:gd name="connsiteX2904" fmla="*/ 7758642 w 11968488"/>
              <a:gd name="connsiteY2904" fmla="*/ 5859761 h 6483416"/>
              <a:gd name="connsiteX2905" fmla="*/ 7750635 w 11968488"/>
              <a:gd name="connsiteY2905" fmla="*/ 5860066 h 6483416"/>
              <a:gd name="connsiteX2906" fmla="*/ 7752567 w 11968488"/>
              <a:gd name="connsiteY2906" fmla="*/ 5858530 h 6483416"/>
              <a:gd name="connsiteX2907" fmla="*/ 7742080 w 11968488"/>
              <a:gd name="connsiteY2907" fmla="*/ 5858975 h 6483416"/>
              <a:gd name="connsiteX2908" fmla="*/ 7739073 w 11968488"/>
              <a:gd name="connsiteY2908" fmla="*/ 5856630 h 6483416"/>
              <a:gd name="connsiteX2909" fmla="*/ 7717382 w 11968488"/>
              <a:gd name="connsiteY2909" fmla="*/ 5854933 h 6483416"/>
              <a:gd name="connsiteX2910" fmla="*/ 7711836 w 11968488"/>
              <a:gd name="connsiteY2910" fmla="*/ 5856189 h 6483416"/>
              <a:gd name="connsiteX2911" fmla="*/ 7660040 w 11968488"/>
              <a:gd name="connsiteY2911" fmla="*/ 5843699 h 6483416"/>
              <a:gd name="connsiteX2912" fmla="*/ 7644863 w 11968488"/>
              <a:gd name="connsiteY2912" fmla="*/ 5839980 h 6483416"/>
              <a:gd name="connsiteX2913" fmla="*/ 7634984 w 11968488"/>
              <a:gd name="connsiteY2913" fmla="*/ 5838364 h 6483416"/>
              <a:gd name="connsiteX2914" fmla="*/ 7634876 w 11968488"/>
              <a:gd name="connsiteY2914" fmla="*/ 5833713 h 6483416"/>
              <a:gd name="connsiteX2915" fmla="*/ 7670527 w 11968488"/>
              <a:gd name="connsiteY2915" fmla="*/ 5843253 h 6483416"/>
              <a:gd name="connsiteX2916" fmla="*/ 7671493 w 11968488"/>
              <a:gd name="connsiteY2916" fmla="*/ 5842484 h 6483416"/>
              <a:gd name="connsiteX2917" fmla="*/ 7670168 w 11968488"/>
              <a:gd name="connsiteY2917" fmla="*/ 5841959 h 6483416"/>
              <a:gd name="connsiteX2918" fmla="*/ 7667161 w 11968488"/>
              <a:gd name="connsiteY2918" fmla="*/ 5839614 h 6483416"/>
              <a:gd name="connsiteX2919" fmla="*/ 7669410 w 11968488"/>
              <a:gd name="connsiteY2919" fmla="*/ 5839375 h 6483416"/>
              <a:gd name="connsiteX2920" fmla="*/ 7670776 w 11968488"/>
              <a:gd name="connsiteY2920" fmla="*/ 5839897 h 6483416"/>
              <a:gd name="connsiteX2921" fmla="*/ 7669451 w 11968488"/>
              <a:gd name="connsiteY2921" fmla="*/ 5839369 h 6483416"/>
              <a:gd name="connsiteX2922" fmla="*/ 7669410 w 11968488"/>
              <a:gd name="connsiteY2922" fmla="*/ 5839375 h 6483416"/>
              <a:gd name="connsiteX2923" fmla="*/ 7652156 w 11968488"/>
              <a:gd name="connsiteY2923" fmla="*/ 5832795 h 6483416"/>
              <a:gd name="connsiteX2924" fmla="*/ 7633082 w 11968488"/>
              <a:gd name="connsiteY2924" fmla="*/ 5827242 h 6483416"/>
              <a:gd name="connsiteX2925" fmla="*/ 7593706 w 11968488"/>
              <a:gd name="connsiteY2925" fmla="*/ 5812768 h 6483416"/>
              <a:gd name="connsiteX2926" fmla="*/ 7592743 w 11968488"/>
              <a:gd name="connsiteY2926" fmla="*/ 5812646 h 6483416"/>
              <a:gd name="connsiteX2927" fmla="*/ 7588373 w 11968488"/>
              <a:gd name="connsiteY2927" fmla="*/ 5813253 h 6483416"/>
              <a:gd name="connsiteX2928" fmla="*/ 7563427 w 11968488"/>
              <a:gd name="connsiteY2928" fmla="*/ 5829995 h 6483416"/>
              <a:gd name="connsiteX2929" fmla="*/ 7540314 w 11968488"/>
              <a:gd name="connsiteY2929" fmla="*/ 5867712 h 6483416"/>
              <a:gd name="connsiteX2930" fmla="*/ 7519256 w 11968488"/>
              <a:gd name="connsiteY2930" fmla="*/ 5886084 h 6483416"/>
              <a:gd name="connsiteX2931" fmla="*/ 7510342 w 11968488"/>
              <a:gd name="connsiteY2931" fmla="*/ 5868462 h 6483416"/>
              <a:gd name="connsiteX2932" fmla="*/ 7508170 w 11968488"/>
              <a:gd name="connsiteY2932" fmla="*/ 5846608 h 6483416"/>
              <a:gd name="connsiteX2933" fmla="*/ 7505656 w 11968488"/>
              <a:gd name="connsiteY2933" fmla="*/ 5853346 h 6483416"/>
              <a:gd name="connsiteX2934" fmla="*/ 7457600 w 11968488"/>
              <a:gd name="connsiteY2934" fmla="*/ 5878340 h 6483416"/>
              <a:gd name="connsiteX2935" fmla="*/ 7439371 w 11968488"/>
              <a:gd name="connsiteY2935" fmla="*/ 5851086 h 6483416"/>
              <a:gd name="connsiteX2936" fmla="*/ 7376117 w 11968488"/>
              <a:gd name="connsiteY2936" fmla="*/ 5875299 h 6483416"/>
              <a:gd name="connsiteX2937" fmla="*/ 7353774 w 11968488"/>
              <a:gd name="connsiteY2937" fmla="*/ 5886740 h 6483416"/>
              <a:gd name="connsiteX2938" fmla="*/ 7339061 w 11968488"/>
              <a:gd name="connsiteY2938" fmla="*/ 5908870 h 6483416"/>
              <a:gd name="connsiteX2939" fmla="*/ 7375831 w 11968488"/>
              <a:gd name="connsiteY2939" fmla="*/ 5924489 h 6483416"/>
              <a:gd name="connsiteX2940" fmla="*/ 7396917 w 11968488"/>
              <a:gd name="connsiteY2940" fmla="*/ 5916418 h 6483416"/>
              <a:gd name="connsiteX2941" fmla="*/ 7420944 w 11968488"/>
              <a:gd name="connsiteY2941" fmla="*/ 5903921 h 6483416"/>
              <a:gd name="connsiteX2942" fmla="*/ 7429373 w 11968488"/>
              <a:gd name="connsiteY2942" fmla="*/ 5898632 h 6483416"/>
              <a:gd name="connsiteX2943" fmla="*/ 7431630 w 11968488"/>
              <a:gd name="connsiteY2943" fmla="*/ 5951385 h 6483416"/>
              <a:gd name="connsiteX2944" fmla="*/ 7416459 w 11968488"/>
              <a:gd name="connsiteY2944" fmla="*/ 5960904 h 6483416"/>
              <a:gd name="connsiteX2945" fmla="*/ 7373860 w 11968488"/>
              <a:gd name="connsiteY2945" fmla="*/ 5974736 h 6483416"/>
              <a:gd name="connsiteX2946" fmla="*/ 7366689 w 11968488"/>
              <a:gd name="connsiteY2946" fmla="*/ 5976656 h 6483416"/>
              <a:gd name="connsiteX2947" fmla="*/ 7277605 w 11968488"/>
              <a:gd name="connsiteY2947" fmla="*/ 5973225 h 6483416"/>
              <a:gd name="connsiteX2948" fmla="*/ 7257748 w 11968488"/>
              <a:gd name="connsiteY2948" fmla="*/ 5967629 h 6483416"/>
              <a:gd name="connsiteX2949" fmla="*/ 7200292 w 11968488"/>
              <a:gd name="connsiteY2949" fmla="*/ 5952091 h 6483416"/>
              <a:gd name="connsiteX2950" fmla="*/ 7185093 w 11968488"/>
              <a:gd name="connsiteY2950" fmla="*/ 5951310 h 6483416"/>
              <a:gd name="connsiteX2951" fmla="*/ 7151321 w 11968488"/>
              <a:gd name="connsiteY2951" fmla="*/ 5951865 h 6483416"/>
              <a:gd name="connsiteX2952" fmla="*/ 7119380 w 11968488"/>
              <a:gd name="connsiteY2952" fmla="*/ 6002860 h 6483416"/>
              <a:gd name="connsiteX2953" fmla="*/ 7068839 w 11968488"/>
              <a:gd name="connsiteY2953" fmla="*/ 6044891 h 6483416"/>
              <a:gd name="connsiteX2954" fmla="*/ 6894356 w 11968488"/>
              <a:gd name="connsiteY2954" fmla="*/ 5997025 h 6483416"/>
              <a:gd name="connsiteX2955" fmla="*/ 6866085 w 11968488"/>
              <a:gd name="connsiteY2955" fmla="*/ 5982844 h 6483416"/>
              <a:gd name="connsiteX2956" fmla="*/ 6842994 w 11968488"/>
              <a:gd name="connsiteY2956" fmla="*/ 5973630 h 6483416"/>
              <a:gd name="connsiteX2957" fmla="*/ 6832256 w 11968488"/>
              <a:gd name="connsiteY2957" fmla="*/ 5981746 h 6483416"/>
              <a:gd name="connsiteX2958" fmla="*/ 6824152 w 11968488"/>
              <a:gd name="connsiteY2958" fmla="*/ 5962085 h 6483416"/>
              <a:gd name="connsiteX2959" fmla="*/ 6815986 w 11968488"/>
              <a:gd name="connsiteY2959" fmla="*/ 5956241 h 6483416"/>
              <a:gd name="connsiteX2960" fmla="*/ 6805829 w 11968488"/>
              <a:gd name="connsiteY2960" fmla="*/ 5943571 h 6483416"/>
              <a:gd name="connsiteX2961" fmla="*/ 6788908 w 11968488"/>
              <a:gd name="connsiteY2961" fmla="*/ 5936586 h 6483416"/>
              <a:gd name="connsiteX2962" fmla="*/ 6765608 w 11968488"/>
              <a:gd name="connsiteY2962" fmla="*/ 5938915 h 6483416"/>
              <a:gd name="connsiteX2963" fmla="*/ 6752064 w 11968488"/>
              <a:gd name="connsiteY2963" fmla="*/ 5965696 h 6483416"/>
              <a:gd name="connsiteX2964" fmla="*/ 6749374 w 11968488"/>
              <a:gd name="connsiteY2964" fmla="*/ 5932841 h 6483416"/>
              <a:gd name="connsiteX2965" fmla="*/ 6746118 w 11968488"/>
              <a:gd name="connsiteY2965" fmla="*/ 5925476 h 6483416"/>
              <a:gd name="connsiteX2966" fmla="*/ 6728620 w 11968488"/>
              <a:gd name="connsiteY2966" fmla="*/ 5925292 h 6483416"/>
              <a:gd name="connsiteX2967" fmla="*/ 6677988 w 11968488"/>
              <a:gd name="connsiteY2967" fmla="*/ 5916113 h 6483416"/>
              <a:gd name="connsiteX2968" fmla="*/ 6680674 w 11968488"/>
              <a:gd name="connsiteY2968" fmla="*/ 5971175 h 6483416"/>
              <a:gd name="connsiteX2969" fmla="*/ 6689589 w 11968488"/>
              <a:gd name="connsiteY2969" fmla="*/ 5988798 h 6483416"/>
              <a:gd name="connsiteX2970" fmla="*/ 6771930 w 11968488"/>
              <a:gd name="connsiteY2970" fmla="*/ 5996459 h 6483416"/>
              <a:gd name="connsiteX2971" fmla="*/ 6823100 w 11968488"/>
              <a:gd name="connsiteY2971" fmla="*/ 6028839 h 6483416"/>
              <a:gd name="connsiteX2972" fmla="*/ 6850157 w 11968488"/>
              <a:gd name="connsiteY2972" fmla="*/ 6042814 h 6483416"/>
              <a:gd name="connsiteX2973" fmla="*/ 6970926 w 11968488"/>
              <a:gd name="connsiteY2973" fmla="*/ 6054738 h 6483416"/>
              <a:gd name="connsiteX2974" fmla="*/ 6997155 w 11968488"/>
              <a:gd name="connsiteY2974" fmla="*/ 6074394 h 6483416"/>
              <a:gd name="connsiteX2975" fmla="*/ 6936441 w 11968488"/>
              <a:gd name="connsiteY2975" fmla="*/ 6102172 h 6483416"/>
              <a:gd name="connsiteX2976" fmla="*/ 6893178 w 11968488"/>
              <a:gd name="connsiteY2976" fmla="*/ 6104814 h 6483416"/>
              <a:gd name="connsiteX2977" fmla="*/ 6885184 w 11968488"/>
              <a:gd name="connsiteY2977" fmla="*/ 6106818 h 6483416"/>
              <a:gd name="connsiteX2978" fmla="*/ 6898988 w 11968488"/>
              <a:gd name="connsiteY2978" fmla="*/ 6110093 h 6483416"/>
              <a:gd name="connsiteX2979" fmla="*/ 6906265 w 11968488"/>
              <a:gd name="connsiteY2979" fmla="*/ 6109373 h 6483416"/>
              <a:gd name="connsiteX2980" fmla="*/ 6902497 w 11968488"/>
              <a:gd name="connsiteY2980" fmla="*/ 6116933 h 6483416"/>
              <a:gd name="connsiteX2981" fmla="*/ 6889783 w 11968488"/>
              <a:gd name="connsiteY2981" fmla="*/ 6117419 h 6483416"/>
              <a:gd name="connsiteX2982" fmla="*/ 6892851 w 11968488"/>
              <a:gd name="connsiteY2982" fmla="*/ 6114975 h 6483416"/>
              <a:gd name="connsiteX2983" fmla="*/ 6876195 w 11968488"/>
              <a:gd name="connsiteY2983" fmla="*/ 6115686 h 6483416"/>
              <a:gd name="connsiteX2984" fmla="*/ 6871418 w 11968488"/>
              <a:gd name="connsiteY2984" fmla="*/ 6111959 h 6483416"/>
              <a:gd name="connsiteX2985" fmla="*/ 6865086 w 11968488"/>
              <a:gd name="connsiteY2985" fmla="*/ 6111857 h 6483416"/>
              <a:gd name="connsiteX2986" fmla="*/ 6848672 w 11968488"/>
              <a:gd name="connsiteY2986" fmla="*/ 6115972 h 6483416"/>
              <a:gd name="connsiteX2987" fmla="*/ 6819126 w 11968488"/>
              <a:gd name="connsiteY2987" fmla="*/ 6117744 h 6483416"/>
              <a:gd name="connsiteX2988" fmla="*/ 6799791 w 11968488"/>
              <a:gd name="connsiteY2988" fmla="*/ 6105709 h 6483416"/>
              <a:gd name="connsiteX2989" fmla="*/ 6786089 w 11968488"/>
              <a:gd name="connsiteY2989" fmla="*/ 6103027 h 6483416"/>
              <a:gd name="connsiteX2990" fmla="*/ 6745892 w 11968488"/>
              <a:gd name="connsiteY2990" fmla="*/ 6091422 h 6483416"/>
              <a:gd name="connsiteX2991" fmla="*/ 6721787 w 11968488"/>
              <a:gd name="connsiteY2991" fmla="*/ 6085516 h 6483416"/>
              <a:gd name="connsiteX2992" fmla="*/ 6706097 w 11968488"/>
              <a:gd name="connsiteY2992" fmla="*/ 6082947 h 6483416"/>
              <a:gd name="connsiteX2993" fmla="*/ 6705923 w 11968488"/>
              <a:gd name="connsiteY2993" fmla="*/ 6075561 h 6483416"/>
              <a:gd name="connsiteX2994" fmla="*/ 6762548 w 11968488"/>
              <a:gd name="connsiteY2994" fmla="*/ 6090713 h 6483416"/>
              <a:gd name="connsiteX2995" fmla="*/ 6764083 w 11968488"/>
              <a:gd name="connsiteY2995" fmla="*/ 6089493 h 6483416"/>
              <a:gd name="connsiteX2996" fmla="*/ 6761978 w 11968488"/>
              <a:gd name="connsiteY2996" fmla="*/ 6088657 h 6483416"/>
              <a:gd name="connsiteX2997" fmla="*/ 6757202 w 11968488"/>
              <a:gd name="connsiteY2997" fmla="*/ 6084932 h 6483416"/>
              <a:gd name="connsiteX2998" fmla="*/ 6760249 w 11968488"/>
              <a:gd name="connsiteY2998" fmla="*/ 6084609 h 6483416"/>
              <a:gd name="connsiteX2999" fmla="*/ 6755549 w 11968488"/>
              <a:gd name="connsiteY2999" fmla="*/ 6083154 h 6483416"/>
              <a:gd name="connsiteX3000" fmla="*/ 6734907 w 11968488"/>
              <a:gd name="connsiteY3000" fmla="*/ 6077769 h 6483416"/>
              <a:gd name="connsiteX3001" fmla="*/ 6720060 w 11968488"/>
              <a:gd name="connsiteY3001" fmla="*/ 6070227 h 6483416"/>
              <a:gd name="connsiteX3002" fmla="*/ 6711493 w 11968488"/>
              <a:gd name="connsiteY3002" fmla="*/ 6067733 h 6483416"/>
              <a:gd name="connsiteX3003" fmla="*/ 6709385 w 11968488"/>
              <a:gd name="connsiteY3003" fmla="*/ 6067625 h 6483416"/>
              <a:gd name="connsiteX3004" fmla="*/ 6708577 w 11968488"/>
              <a:gd name="connsiteY3004" fmla="*/ 6066885 h 6483416"/>
              <a:gd name="connsiteX3005" fmla="*/ 6703076 w 11968488"/>
              <a:gd name="connsiteY3005" fmla="*/ 6065283 h 6483416"/>
              <a:gd name="connsiteX3006" fmla="*/ 6640534 w 11968488"/>
              <a:gd name="connsiteY3006" fmla="*/ 6042294 h 6483416"/>
              <a:gd name="connsiteX3007" fmla="*/ 6626947 w 11968488"/>
              <a:gd name="connsiteY3007" fmla="*/ 6040562 h 6483416"/>
              <a:gd name="connsiteX3008" fmla="*/ 6581632 w 11968488"/>
              <a:gd name="connsiteY3008" fmla="*/ 6018920 h 6483416"/>
              <a:gd name="connsiteX3009" fmla="*/ 6579671 w 11968488"/>
              <a:gd name="connsiteY3009" fmla="*/ 6021364 h 6483416"/>
              <a:gd name="connsiteX3010" fmla="*/ 6551233 w 11968488"/>
              <a:gd name="connsiteY3010" fmla="*/ 6005211 h 6483416"/>
              <a:gd name="connsiteX3011" fmla="*/ 6570510 w 11968488"/>
              <a:gd name="connsiteY3011" fmla="*/ 6026887 h 6483416"/>
              <a:gd name="connsiteX3012" fmla="*/ 6608652 w 11968488"/>
              <a:gd name="connsiteY3012" fmla="*/ 6137692 h 6483416"/>
              <a:gd name="connsiteX3013" fmla="*/ 6595619 w 11968488"/>
              <a:gd name="connsiteY3013" fmla="*/ 6130539 h 6483416"/>
              <a:gd name="connsiteX3014" fmla="*/ 6594674 w 11968488"/>
              <a:gd name="connsiteY3014" fmla="*/ 6136393 h 6483416"/>
              <a:gd name="connsiteX3015" fmla="*/ 6574539 w 11968488"/>
              <a:gd name="connsiteY3015" fmla="*/ 6126955 h 6483416"/>
              <a:gd name="connsiteX3016" fmla="*/ 6568612 w 11968488"/>
              <a:gd name="connsiteY3016" fmla="*/ 6126923 h 6483416"/>
              <a:gd name="connsiteX3017" fmla="*/ 6563999 w 11968488"/>
              <a:gd name="connsiteY3017" fmla="*/ 6125572 h 6483416"/>
              <a:gd name="connsiteX3018" fmla="*/ 6563910 w 11968488"/>
              <a:gd name="connsiteY3018" fmla="*/ 6125332 h 6483416"/>
              <a:gd name="connsiteX3019" fmla="*/ 6562392 w 11968488"/>
              <a:gd name="connsiteY3019" fmla="*/ 6125100 h 6483416"/>
              <a:gd name="connsiteX3020" fmla="*/ 6563999 w 11968488"/>
              <a:gd name="connsiteY3020" fmla="*/ 6125572 h 6483416"/>
              <a:gd name="connsiteX3021" fmla="*/ 6564295 w 11968488"/>
              <a:gd name="connsiteY3021" fmla="*/ 6126390 h 6483416"/>
              <a:gd name="connsiteX3022" fmla="*/ 6565624 w 11968488"/>
              <a:gd name="connsiteY3022" fmla="*/ 6126759 h 6483416"/>
              <a:gd name="connsiteX3023" fmla="*/ 6565218 w 11968488"/>
              <a:gd name="connsiteY3023" fmla="*/ 6127637 h 6483416"/>
              <a:gd name="connsiteX3024" fmla="*/ 6506903 w 11968488"/>
              <a:gd name="connsiteY3024" fmla="*/ 6099728 h 6483416"/>
              <a:gd name="connsiteX3025" fmla="*/ 6506890 w 11968488"/>
              <a:gd name="connsiteY3025" fmla="*/ 6095969 h 6483416"/>
              <a:gd name="connsiteX3026" fmla="*/ 6463920 w 11968488"/>
              <a:gd name="connsiteY3026" fmla="*/ 6071090 h 6483416"/>
              <a:gd name="connsiteX3027" fmla="*/ 6453633 w 11968488"/>
              <a:gd name="connsiteY3027" fmla="*/ 6059860 h 6483416"/>
              <a:gd name="connsiteX3028" fmla="*/ 6398086 w 11968488"/>
              <a:gd name="connsiteY3028" fmla="*/ 6020067 h 6483416"/>
              <a:gd name="connsiteX3029" fmla="*/ 6372441 w 11968488"/>
              <a:gd name="connsiteY3029" fmla="*/ 5998954 h 6483416"/>
              <a:gd name="connsiteX3030" fmla="*/ 6347898 w 11968488"/>
              <a:gd name="connsiteY3030" fmla="*/ 5981820 h 6483416"/>
              <a:gd name="connsiteX3031" fmla="*/ 6347854 w 11968488"/>
              <a:gd name="connsiteY3031" fmla="*/ 5981750 h 6483416"/>
              <a:gd name="connsiteX3032" fmla="*/ 6345953 w 11968488"/>
              <a:gd name="connsiteY3032" fmla="*/ 5980459 h 6483416"/>
              <a:gd name="connsiteX3033" fmla="*/ 6347898 w 11968488"/>
              <a:gd name="connsiteY3033" fmla="*/ 5981820 h 6483416"/>
              <a:gd name="connsiteX3034" fmla="*/ 6350147 w 11968488"/>
              <a:gd name="connsiteY3034" fmla="*/ 5985432 h 6483416"/>
              <a:gd name="connsiteX3035" fmla="*/ 6344829 w 11968488"/>
              <a:gd name="connsiteY3035" fmla="*/ 5983953 h 6483416"/>
              <a:gd name="connsiteX3036" fmla="*/ 6342927 w 11968488"/>
              <a:gd name="connsiteY3036" fmla="*/ 5982662 h 6483416"/>
              <a:gd name="connsiteX3037" fmla="*/ 6343317 w 11968488"/>
              <a:gd name="connsiteY3037" fmla="*/ 5985054 h 6483416"/>
              <a:gd name="connsiteX3038" fmla="*/ 6390523 w 11968488"/>
              <a:gd name="connsiteY3038" fmla="*/ 6025573 h 6483416"/>
              <a:gd name="connsiteX3039" fmla="*/ 6386370 w 11968488"/>
              <a:gd name="connsiteY3039" fmla="*/ 6031268 h 6483416"/>
              <a:gd name="connsiteX3040" fmla="*/ 6374181 w 11968488"/>
              <a:gd name="connsiteY3040" fmla="*/ 6018747 h 6483416"/>
              <a:gd name="connsiteX3041" fmla="*/ 6354384 w 11968488"/>
              <a:gd name="connsiteY3041" fmla="*/ 6001068 h 6483416"/>
              <a:gd name="connsiteX3042" fmla="*/ 6286991 w 11968488"/>
              <a:gd name="connsiteY3042" fmla="*/ 5940478 h 6483416"/>
              <a:gd name="connsiteX3043" fmla="*/ 6282018 w 11968488"/>
              <a:gd name="connsiteY3043" fmla="*/ 5930725 h 6483416"/>
              <a:gd name="connsiteX3044" fmla="*/ 6256862 w 11968488"/>
              <a:gd name="connsiteY3044" fmla="*/ 5900902 h 6483416"/>
              <a:gd name="connsiteX3045" fmla="*/ 6251544 w 11968488"/>
              <a:gd name="connsiteY3045" fmla="*/ 5899422 h 6483416"/>
              <a:gd name="connsiteX3046" fmla="*/ 6240477 w 11968488"/>
              <a:gd name="connsiteY3046" fmla="*/ 5883408 h 6483416"/>
              <a:gd name="connsiteX3047" fmla="*/ 6241256 w 11968488"/>
              <a:gd name="connsiteY3047" fmla="*/ 5888192 h 6483416"/>
              <a:gd name="connsiteX3048" fmla="*/ 6232775 w 11968488"/>
              <a:gd name="connsiteY3048" fmla="*/ 5876014 h 6483416"/>
              <a:gd name="connsiteX3049" fmla="*/ 6232952 w 11968488"/>
              <a:gd name="connsiteY3049" fmla="*/ 5874920 h 6483416"/>
              <a:gd name="connsiteX3050" fmla="*/ 6186406 w 11968488"/>
              <a:gd name="connsiteY3050" fmla="*/ 5840197 h 6483416"/>
              <a:gd name="connsiteX3051" fmla="*/ 6186411 w 11968488"/>
              <a:gd name="connsiteY3051" fmla="*/ 5842783 h 6483416"/>
              <a:gd name="connsiteX3052" fmla="*/ 6187982 w 11968488"/>
              <a:gd name="connsiteY3052" fmla="*/ 5847479 h 6483416"/>
              <a:gd name="connsiteX3053" fmla="*/ 6187026 w 11968488"/>
              <a:gd name="connsiteY3053" fmla="*/ 5847242 h 6483416"/>
              <a:gd name="connsiteX3054" fmla="*/ 6183284 w 11968488"/>
              <a:gd name="connsiteY3054" fmla="*/ 5843738 h 6483416"/>
              <a:gd name="connsiteX3055" fmla="*/ 6183290 w 11968488"/>
              <a:gd name="connsiteY3055" fmla="*/ 5846331 h 6483416"/>
              <a:gd name="connsiteX3056" fmla="*/ 6187026 w 11968488"/>
              <a:gd name="connsiteY3056" fmla="*/ 5847242 h 6483416"/>
              <a:gd name="connsiteX3057" fmla="*/ 6206971 w 11968488"/>
              <a:gd name="connsiteY3057" fmla="*/ 5865933 h 6483416"/>
              <a:gd name="connsiteX3058" fmla="*/ 6227138 w 11968488"/>
              <a:gd name="connsiteY3058" fmla="*/ 5887265 h 6483416"/>
              <a:gd name="connsiteX3059" fmla="*/ 6233385 w 11968488"/>
              <a:gd name="connsiteY3059" fmla="*/ 5890582 h 6483416"/>
              <a:gd name="connsiteX3060" fmla="*/ 6228501 w 11968488"/>
              <a:gd name="connsiteY3060" fmla="*/ 5896786 h 6483416"/>
              <a:gd name="connsiteX3061" fmla="*/ 6217760 w 11968488"/>
              <a:gd name="connsiteY3061" fmla="*/ 5890135 h 6483416"/>
              <a:gd name="connsiteX3062" fmla="*/ 6220885 w 11968488"/>
              <a:gd name="connsiteY3062" fmla="*/ 5889180 h 6483416"/>
              <a:gd name="connsiteX3063" fmla="*/ 6206799 w 11968488"/>
              <a:gd name="connsiteY3063" fmla="*/ 5880548 h 6483416"/>
              <a:gd name="connsiteX3064" fmla="*/ 6203661 w 11968488"/>
              <a:gd name="connsiteY3064" fmla="*/ 5873745 h 6483416"/>
              <a:gd name="connsiteX3065" fmla="*/ 6175480 w 11968488"/>
              <a:gd name="connsiteY3065" fmla="*/ 5851309 h 6483416"/>
              <a:gd name="connsiteX3066" fmla="*/ 6167657 w 11968488"/>
              <a:gd name="connsiteY3066" fmla="*/ 5848527 h 6483416"/>
              <a:gd name="connsiteX3067" fmla="*/ 6103440 w 11968488"/>
              <a:gd name="connsiteY3067" fmla="*/ 5780176 h 6483416"/>
              <a:gd name="connsiteX3068" fmla="*/ 6084644 w 11968488"/>
              <a:gd name="connsiteY3068" fmla="*/ 5760045 h 6483416"/>
              <a:gd name="connsiteX3069" fmla="*/ 6072117 w 11968488"/>
              <a:gd name="connsiteY3069" fmla="*/ 5748344 h 6483416"/>
              <a:gd name="connsiteX3070" fmla="*/ 6073667 w 11968488"/>
              <a:gd name="connsiteY3070" fmla="*/ 5740107 h 6483416"/>
              <a:gd name="connsiteX3071" fmla="*/ 6087567 w 11968488"/>
              <a:gd name="connsiteY3071" fmla="*/ 5755125 h 6483416"/>
              <a:gd name="connsiteX3072" fmla="*/ 6070422 w 11968488"/>
              <a:gd name="connsiteY3072" fmla="*/ 5723002 h 6483416"/>
              <a:gd name="connsiteX3073" fmla="*/ 6050503 w 11968488"/>
              <a:gd name="connsiteY3073" fmla="*/ 5697290 h 6483416"/>
              <a:gd name="connsiteX3074" fmla="*/ 6047065 w 11968488"/>
              <a:gd name="connsiteY3074" fmla="*/ 5698271 h 6483416"/>
              <a:gd name="connsiteX3075" fmla="*/ 5958136 w 11968488"/>
              <a:gd name="connsiteY3075" fmla="*/ 5709765 h 6483416"/>
              <a:gd name="connsiteX3076" fmla="*/ 5907535 w 11968488"/>
              <a:gd name="connsiteY3076" fmla="*/ 5716790 h 6483416"/>
              <a:gd name="connsiteX3077" fmla="*/ 5899161 w 11968488"/>
              <a:gd name="connsiteY3077" fmla="*/ 5720571 h 6483416"/>
              <a:gd name="connsiteX3078" fmla="*/ 5909532 w 11968488"/>
              <a:gd name="connsiteY3078" fmla="*/ 5760755 h 6483416"/>
              <a:gd name="connsiteX3079" fmla="*/ 5927587 w 11968488"/>
              <a:gd name="connsiteY3079" fmla="*/ 5822370 h 6483416"/>
              <a:gd name="connsiteX3080" fmla="*/ 5977565 w 11968488"/>
              <a:gd name="connsiteY3080" fmla="*/ 5867611 h 6483416"/>
              <a:gd name="connsiteX3081" fmla="*/ 5987828 w 11968488"/>
              <a:gd name="connsiteY3081" fmla="*/ 5888538 h 6483416"/>
              <a:gd name="connsiteX3082" fmla="*/ 5997895 w 11968488"/>
              <a:gd name="connsiteY3082" fmla="*/ 5895551 h 6483416"/>
              <a:gd name="connsiteX3083" fmla="*/ 6026814 w 11968488"/>
              <a:gd name="connsiteY3083" fmla="*/ 5917291 h 6483416"/>
              <a:gd name="connsiteX3084" fmla="*/ 6018429 w 11968488"/>
              <a:gd name="connsiteY3084" fmla="*/ 5907350 h 6483416"/>
              <a:gd name="connsiteX3085" fmla="*/ 6022967 w 11968488"/>
              <a:gd name="connsiteY3085" fmla="*/ 5904045 h 6483416"/>
              <a:gd name="connsiteX3086" fmla="*/ 6045399 w 11968488"/>
              <a:gd name="connsiteY3086" fmla="*/ 5917131 h 6483416"/>
              <a:gd name="connsiteX3087" fmla="*/ 6048082 w 11968488"/>
              <a:gd name="connsiteY3087" fmla="*/ 5923203 h 6483416"/>
              <a:gd name="connsiteX3088" fmla="*/ 6042809 w 11968488"/>
              <a:gd name="connsiteY3088" fmla="*/ 5932391 h 6483416"/>
              <a:gd name="connsiteX3089" fmla="*/ 6070560 w 11968488"/>
              <a:gd name="connsiteY3089" fmla="*/ 5946956 h 6483416"/>
              <a:gd name="connsiteX3090" fmla="*/ 6100993 w 11968488"/>
              <a:gd name="connsiteY3090" fmla="*/ 5967591 h 6483416"/>
              <a:gd name="connsiteX3091" fmla="*/ 6101772 w 11968488"/>
              <a:gd name="connsiteY3091" fmla="*/ 5972375 h 6483416"/>
              <a:gd name="connsiteX3092" fmla="*/ 6121524 w 11968488"/>
              <a:gd name="connsiteY3092" fmla="*/ 5979386 h 6483416"/>
              <a:gd name="connsiteX3093" fmla="*/ 6134839 w 11968488"/>
              <a:gd name="connsiteY3093" fmla="*/ 5988413 h 6483416"/>
              <a:gd name="connsiteX3094" fmla="*/ 6172019 w 11968488"/>
              <a:gd name="connsiteY3094" fmla="*/ 6001128 h 6483416"/>
              <a:gd name="connsiteX3095" fmla="*/ 6188868 w 11968488"/>
              <a:gd name="connsiteY3095" fmla="*/ 6008001 h 6483416"/>
              <a:gd name="connsiteX3096" fmla="*/ 6185450 w 11968488"/>
              <a:gd name="connsiteY3096" fmla="*/ 6029155 h 6483416"/>
              <a:gd name="connsiteX3097" fmla="*/ 6165316 w 11968488"/>
              <a:gd name="connsiteY3097" fmla="*/ 6019716 h 6483416"/>
              <a:gd name="connsiteX3098" fmla="*/ 6159388 w 11968488"/>
              <a:gd name="connsiteY3098" fmla="*/ 6019688 h 6483416"/>
              <a:gd name="connsiteX3099" fmla="*/ 6154776 w 11968488"/>
              <a:gd name="connsiteY3099" fmla="*/ 6018333 h 6483416"/>
              <a:gd name="connsiteX3100" fmla="*/ 6154689 w 11968488"/>
              <a:gd name="connsiteY3100" fmla="*/ 6018093 h 6483416"/>
              <a:gd name="connsiteX3101" fmla="*/ 6153169 w 11968488"/>
              <a:gd name="connsiteY3101" fmla="*/ 6017862 h 6483416"/>
              <a:gd name="connsiteX3102" fmla="*/ 6154776 w 11968488"/>
              <a:gd name="connsiteY3102" fmla="*/ 6018333 h 6483416"/>
              <a:gd name="connsiteX3103" fmla="*/ 6155070 w 11968488"/>
              <a:gd name="connsiteY3103" fmla="*/ 6019151 h 6483416"/>
              <a:gd name="connsiteX3104" fmla="*/ 6156400 w 11968488"/>
              <a:gd name="connsiteY3104" fmla="*/ 6019520 h 6483416"/>
              <a:gd name="connsiteX3105" fmla="*/ 6155994 w 11968488"/>
              <a:gd name="connsiteY3105" fmla="*/ 6020397 h 6483416"/>
              <a:gd name="connsiteX3106" fmla="*/ 6097681 w 11968488"/>
              <a:gd name="connsiteY3106" fmla="*/ 5992492 h 6483416"/>
              <a:gd name="connsiteX3107" fmla="*/ 6097667 w 11968488"/>
              <a:gd name="connsiteY3107" fmla="*/ 5988733 h 6483416"/>
              <a:gd name="connsiteX3108" fmla="*/ 6054699 w 11968488"/>
              <a:gd name="connsiteY3108" fmla="*/ 5963853 h 6483416"/>
              <a:gd name="connsiteX3109" fmla="*/ 6044410 w 11968488"/>
              <a:gd name="connsiteY3109" fmla="*/ 5952621 h 6483416"/>
              <a:gd name="connsiteX3110" fmla="*/ 5988863 w 11968488"/>
              <a:gd name="connsiteY3110" fmla="*/ 5912829 h 6483416"/>
              <a:gd name="connsiteX3111" fmla="*/ 5980308 w 11968488"/>
              <a:gd name="connsiteY3111" fmla="*/ 5905785 h 6483416"/>
              <a:gd name="connsiteX3112" fmla="*/ 5971127 w 11968488"/>
              <a:gd name="connsiteY3112" fmla="*/ 5903017 h 6483416"/>
              <a:gd name="connsiteX3113" fmla="*/ 5933972 w 11968488"/>
              <a:gd name="connsiteY3113" fmla="*/ 5877061 h 6483416"/>
              <a:gd name="connsiteX3114" fmla="*/ 5934095 w 11968488"/>
              <a:gd name="connsiteY3114" fmla="*/ 5877817 h 6483416"/>
              <a:gd name="connsiteX3115" fmla="*/ 5981301 w 11968488"/>
              <a:gd name="connsiteY3115" fmla="*/ 5918334 h 6483416"/>
              <a:gd name="connsiteX3116" fmla="*/ 5977149 w 11968488"/>
              <a:gd name="connsiteY3116" fmla="*/ 5924028 h 6483416"/>
              <a:gd name="connsiteX3117" fmla="*/ 5964960 w 11968488"/>
              <a:gd name="connsiteY3117" fmla="*/ 5911511 h 6483416"/>
              <a:gd name="connsiteX3118" fmla="*/ 5945162 w 11968488"/>
              <a:gd name="connsiteY3118" fmla="*/ 5893831 h 6483416"/>
              <a:gd name="connsiteX3119" fmla="*/ 5901639 w 11968488"/>
              <a:gd name="connsiteY3119" fmla="*/ 5854702 h 6483416"/>
              <a:gd name="connsiteX3120" fmla="*/ 5881514 w 11968488"/>
              <a:gd name="connsiteY3120" fmla="*/ 5842741 h 6483416"/>
              <a:gd name="connsiteX3121" fmla="*/ 5885877 w 11968488"/>
              <a:gd name="connsiteY3121" fmla="*/ 5850236 h 6483416"/>
              <a:gd name="connsiteX3122" fmla="*/ 5894711 w 11968488"/>
              <a:gd name="connsiteY3122" fmla="*/ 5867372 h 6483416"/>
              <a:gd name="connsiteX3123" fmla="*/ 5897195 w 11968488"/>
              <a:gd name="connsiteY3123" fmla="*/ 5870778 h 6483416"/>
              <a:gd name="connsiteX3124" fmla="*/ 5900232 w 11968488"/>
              <a:gd name="connsiteY3124" fmla="*/ 5868380 h 6483416"/>
              <a:gd name="connsiteX3125" fmla="*/ 5901386 w 11968488"/>
              <a:gd name="connsiteY3125" fmla="*/ 5859521 h 6483416"/>
              <a:gd name="connsiteX3126" fmla="*/ 5906940 w 11968488"/>
              <a:gd name="connsiteY3126" fmla="*/ 5861761 h 6483416"/>
              <a:gd name="connsiteX3127" fmla="*/ 5915502 w 11968488"/>
              <a:gd name="connsiteY3127" fmla="*/ 5877689 h 6483416"/>
              <a:gd name="connsiteX3128" fmla="*/ 5919611 w 11968488"/>
              <a:gd name="connsiteY3128" fmla="*/ 5884175 h 6483416"/>
              <a:gd name="connsiteX3129" fmla="*/ 5927528 w 11968488"/>
              <a:gd name="connsiteY3129" fmla="*/ 5882984 h 6483416"/>
              <a:gd name="connsiteX3130" fmla="*/ 5955693 w 11968488"/>
              <a:gd name="connsiteY3130" fmla="*/ 5929546 h 6483416"/>
              <a:gd name="connsiteX3131" fmla="*/ 6105265 w 11968488"/>
              <a:gd name="connsiteY3131" fmla="*/ 6092837 h 6483416"/>
              <a:gd name="connsiteX3132" fmla="*/ 6126645 w 11968488"/>
              <a:gd name="connsiteY3132" fmla="*/ 6118242 h 6483416"/>
              <a:gd name="connsiteX3133" fmla="*/ 6131620 w 11968488"/>
              <a:gd name="connsiteY3133" fmla="*/ 6147743 h 6483416"/>
              <a:gd name="connsiteX3134" fmla="*/ 6124772 w 11968488"/>
              <a:gd name="connsiteY3134" fmla="*/ 6150757 h 6483416"/>
              <a:gd name="connsiteX3135" fmla="*/ 6121743 w 11968488"/>
              <a:gd name="connsiteY3135" fmla="*/ 6153465 h 6483416"/>
              <a:gd name="connsiteX3136" fmla="*/ 6117605 w 11968488"/>
              <a:gd name="connsiteY3136" fmla="*/ 6151190 h 6483416"/>
              <a:gd name="connsiteX3137" fmla="*/ 6112582 w 11968488"/>
              <a:gd name="connsiteY3137" fmla="*/ 6146226 h 6483416"/>
              <a:gd name="connsiteX3138" fmla="*/ 6112487 w 11968488"/>
              <a:gd name="connsiteY3138" fmla="*/ 6146158 h 6483416"/>
              <a:gd name="connsiteX3139" fmla="*/ 6058907 w 11968488"/>
              <a:gd name="connsiteY3139" fmla="*/ 6102805 h 6483416"/>
              <a:gd name="connsiteX3140" fmla="*/ 6059951 w 11968488"/>
              <a:gd name="connsiteY3140" fmla="*/ 6106617 h 6483416"/>
              <a:gd name="connsiteX3141" fmla="*/ 6058819 w 11968488"/>
              <a:gd name="connsiteY3141" fmla="*/ 6106159 h 6483416"/>
              <a:gd name="connsiteX3142" fmla="*/ 6054612 w 11968488"/>
              <a:gd name="connsiteY3142" fmla="*/ 6101555 h 6483416"/>
              <a:gd name="connsiteX3143" fmla="*/ 6054397 w 11968488"/>
              <a:gd name="connsiteY3143" fmla="*/ 6104377 h 6483416"/>
              <a:gd name="connsiteX3144" fmla="*/ 6058819 w 11968488"/>
              <a:gd name="connsiteY3144" fmla="*/ 6106159 h 6483416"/>
              <a:gd name="connsiteX3145" fmla="*/ 6081245 w 11968488"/>
              <a:gd name="connsiteY3145" fmla="*/ 6130709 h 6483416"/>
              <a:gd name="connsiteX3146" fmla="*/ 6103712 w 11968488"/>
              <a:gd name="connsiteY3146" fmla="*/ 6158183 h 6483416"/>
              <a:gd name="connsiteX3147" fmla="*/ 6110955 w 11968488"/>
              <a:gd name="connsiteY3147" fmla="*/ 6163109 h 6483416"/>
              <a:gd name="connsiteX3148" fmla="*/ 6104543 w 11968488"/>
              <a:gd name="connsiteY3148" fmla="*/ 6168844 h 6483416"/>
              <a:gd name="connsiteX3149" fmla="*/ 6092174 w 11968488"/>
              <a:gd name="connsiteY3149" fmla="*/ 6159343 h 6483416"/>
              <a:gd name="connsiteX3150" fmla="*/ 6096020 w 11968488"/>
              <a:gd name="connsiteY3150" fmla="*/ 6158957 h 6483416"/>
              <a:gd name="connsiteX3151" fmla="*/ 6079791 w 11968488"/>
              <a:gd name="connsiteY3151" fmla="*/ 6146595 h 6483416"/>
              <a:gd name="connsiteX3152" fmla="*/ 6076592 w 11968488"/>
              <a:gd name="connsiteY3152" fmla="*/ 6138521 h 6483416"/>
              <a:gd name="connsiteX3153" fmla="*/ 6044566 w 11968488"/>
              <a:gd name="connsiteY3153" fmla="*/ 6108162 h 6483416"/>
              <a:gd name="connsiteX3154" fmla="*/ 6035382 w 11968488"/>
              <a:gd name="connsiteY3154" fmla="*/ 6103488 h 6483416"/>
              <a:gd name="connsiteX3155" fmla="*/ 5998105 w 11968488"/>
              <a:gd name="connsiteY3155" fmla="*/ 6060715 h 6483416"/>
              <a:gd name="connsiteX3156" fmla="*/ 5978324 w 11968488"/>
              <a:gd name="connsiteY3156" fmla="*/ 6034605 h 6483416"/>
              <a:gd name="connsiteX3157" fmla="*/ 5923434 w 11968488"/>
              <a:gd name="connsiteY3157" fmla="*/ 5982551 h 6483416"/>
              <a:gd name="connsiteX3158" fmla="*/ 5850365 w 11968488"/>
              <a:gd name="connsiteY3158" fmla="*/ 5906275 h 6483416"/>
              <a:gd name="connsiteX3159" fmla="*/ 5839219 w 11968488"/>
              <a:gd name="connsiteY3159" fmla="*/ 5892626 h 6483416"/>
              <a:gd name="connsiteX3160" fmla="*/ 5829078 w 11968488"/>
              <a:gd name="connsiteY3160" fmla="*/ 5895421 h 6483416"/>
              <a:gd name="connsiteX3161" fmla="*/ 5829173 w 11968488"/>
              <a:gd name="connsiteY3161" fmla="*/ 5909973 h 6483416"/>
              <a:gd name="connsiteX3162" fmla="*/ 5911828 w 11968488"/>
              <a:gd name="connsiteY3162" fmla="*/ 6029541 h 6483416"/>
              <a:gd name="connsiteX3163" fmla="*/ 5915797 w 11968488"/>
              <a:gd name="connsiteY3163" fmla="*/ 6042596 h 6483416"/>
              <a:gd name="connsiteX3164" fmla="*/ 5905418 w 11968488"/>
              <a:gd name="connsiteY3164" fmla="*/ 6054463 h 6483416"/>
              <a:gd name="connsiteX3165" fmla="*/ 5863180 w 11968488"/>
              <a:gd name="connsiteY3165" fmla="*/ 6038236 h 6483416"/>
              <a:gd name="connsiteX3166" fmla="*/ 5828790 w 11968488"/>
              <a:gd name="connsiteY3166" fmla="*/ 6033569 h 6483416"/>
              <a:gd name="connsiteX3167" fmla="*/ 5798846 w 11968488"/>
              <a:gd name="connsiteY3167" fmla="*/ 6023817 h 6483416"/>
              <a:gd name="connsiteX3168" fmla="*/ 5744031 w 11968488"/>
              <a:gd name="connsiteY3168" fmla="*/ 5957462 h 6483416"/>
              <a:gd name="connsiteX3169" fmla="*/ 5647360 w 11968488"/>
              <a:gd name="connsiteY3169" fmla="*/ 5842188 h 6483416"/>
              <a:gd name="connsiteX3170" fmla="*/ 5679693 w 11968488"/>
              <a:gd name="connsiteY3170" fmla="*/ 5943041 h 6483416"/>
              <a:gd name="connsiteX3171" fmla="*/ 5736567 w 11968488"/>
              <a:gd name="connsiteY3171" fmla="*/ 6004112 h 6483416"/>
              <a:gd name="connsiteX3172" fmla="*/ 5743597 w 11968488"/>
              <a:gd name="connsiteY3172" fmla="*/ 6028330 h 6483416"/>
              <a:gd name="connsiteX3173" fmla="*/ 5681702 w 11968488"/>
              <a:gd name="connsiteY3173" fmla="*/ 5975932 h 6483416"/>
              <a:gd name="connsiteX3174" fmla="*/ 5693611 w 11968488"/>
              <a:gd name="connsiteY3174" fmla="*/ 6015098 h 6483416"/>
              <a:gd name="connsiteX3175" fmla="*/ 5711932 w 11968488"/>
              <a:gd name="connsiteY3175" fmla="*/ 6029341 h 6483416"/>
              <a:gd name="connsiteX3176" fmla="*/ 5718629 w 11968488"/>
              <a:gd name="connsiteY3176" fmla="*/ 6048077 h 6483416"/>
              <a:gd name="connsiteX3177" fmla="*/ 5704038 w 11968488"/>
              <a:gd name="connsiteY3177" fmla="*/ 6055958 h 6483416"/>
              <a:gd name="connsiteX3178" fmla="*/ 5683423 w 11968488"/>
              <a:gd name="connsiteY3178" fmla="*/ 6056069 h 6483416"/>
              <a:gd name="connsiteX3179" fmla="*/ 5753688 w 11968488"/>
              <a:gd name="connsiteY3179" fmla="*/ 6154610 h 6483416"/>
              <a:gd name="connsiteX3180" fmla="*/ 5806399 w 11968488"/>
              <a:gd name="connsiteY3180" fmla="*/ 6264424 h 6483416"/>
              <a:gd name="connsiteX3181" fmla="*/ 5632959 w 11968488"/>
              <a:gd name="connsiteY3181" fmla="*/ 6060979 h 6483416"/>
              <a:gd name="connsiteX3182" fmla="*/ 5634632 w 11968488"/>
              <a:gd name="connsiteY3182" fmla="*/ 6088387 h 6483416"/>
              <a:gd name="connsiteX3183" fmla="*/ 5615737 w 11968488"/>
              <a:gd name="connsiteY3183" fmla="*/ 6077732 h 6483416"/>
              <a:gd name="connsiteX3184" fmla="*/ 5536001 w 11968488"/>
              <a:gd name="connsiteY3184" fmla="*/ 5992949 h 6483416"/>
              <a:gd name="connsiteX3185" fmla="*/ 5487595 w 11968488"/>
              <a:gd name="connsiteY3185" fmla="*/ 5901674 h 6483416"/>
              <a:gd name="connsiteX3186" fmla="*/ 5448708 w 11968488"/>
              <a:gd name="connsiteY3186" fmla="*/ 5849365 h 6483416"/>
              <a:gd name="connsiteX3187" fmla="*/ 5405707 w 11968488"/>
              <a:gd name="connsiteY3187" fmla="*/ 5807622 h 6483416"/>
              <a:gd name="connsiteX3188" fmla="*/ 5386573 w 11968488"/>
              <a:gd name="connsiteY3188" fmla="*/ 5806037 h 6483416"/>
              <a:gd name="connsiteX3189" fmla="*/ 5375571 w 11968488"/>
              <a:gd name="connsiteY3189" fmla="*/ 5859667 h 6483416"/>
              <a:gd name="connsiteX3190" fmla="*/ 5388869 w 11968488"/>
              <a:gd name="connsiteY3190" fmla="*/ 5882585 h 6483416"/>
              <a:gd name="connsiteX3191" fmla="*/ 5401638 w 11968488"/>
              <a:gd name="connsiteY3191" fmla="*/ 5961819 h 6483416"/>
              <a:gd name="connsiteX3192" fmla="*/ 5435741 w 11968488"/>
              <a:gd name="connsiteY3192" fmla="*/ 6013733 h 6483416"/>
              <a:gd name="connsiteX3193" fmla="*/ 5423210 w 11968488"/>
              <a:gd name="connsiteY3193" fmla="*/ 6016330 h 6483416"/>
              <a:gd name="connsiteX3194" fmla="*/ 5343233 w 11968488"/>
              <a:gd name="connsiteY3194" fmla="*/ 5940618 h 6483416"/>
              <a:gd name="connsiteX3195" fmla="*/ 5339073 w 11968488"/>
              <a:gd name="connsiteY3195" fmla="*/ 5898459 h 6483416"/>
              <a:gd name="connsiteX3196" fmla="*/ 5336969 w 11968488"/>
              <a:gd name="connsiteY3196" fmla="*/ 5851015 h 6483416"/>
              <a:gd name="connsiteX3197" fmla="*/ 5324915 w 11968488"/>
              <a:gd name="connsiteY3197" fmla="*/ 5835472 h 6483416"/>
              <a:gd name="connsiteX3198" fmla="*/ 5322334 w 11968488"/>
              <a:gd name="connsiteY3198" fmla="*/ 5806169 h 6483416"/>
              <a:gd name="connsiteX3199" fmla="*/ 5340796 w 11968488"/>
              <a:gd name="connsiteY3199" fmla="*/ 5796791 h 6483416"/>
              <a:gd name="connsiteX3200" fmla="*/ 5355721 w 11968488"/>
              <a:gd name="connsiteY3200" fmla="*/ 5794391 h 6483416"/>
              <a:gd name="connsiteX3201" fmla="*/ 5357108 w 11968488"/>
              <a:gd name="connsiteY3201" fmla="*/ 5778144 h 6483416"/>
              <a:gd name="connsiteX3202" fmla="*/ 5343667 w 11968488"/>
              <a:gd name="connsiteY3202" fmla="*/ 5778849 h 6483416"/>
              <a:gd name="connsiteX3203" fmla="*/ 5326353 w 11968488"/>
              <a:gd name="connsiteY3203" fmla="*/ 5781049 h 6483416"/>
              <a:gd name="connsiteX3204" fmla="*/ 5305209 w 11968488"/>
              <a:gd name="connsiteY3204" fmla="*/ 5746573 h 6483416"/>
              <a:gd name="connsiteX3205" fmla="*/ 5302205 w 11968488"/>
              <a:gd name="connsiteY3205" fmla="*/ 5720165 h 6483416"/>
              <a:gd name="connsiteX3206" fmla="*/ 5291876 w 11968488"/>
              <a:gd name="connsiteY3206" fmla="*/ 5723840 h 6483416"/>
              <a:gd name="connsiteX3207" fmla="*/ 5256824 w 11968488"/>
              <a:gd name="connsiteY3207" fmla="*/ 5789786 h 6483416"/>
              <a:gd name="connsiteX3208" fmla="*/ 5224885 w 11968488"/>
              <a:gd name="connsiteY3208" fmla="*/ 5821908 h 6483416"/>
              <a:gd name="connsiteX3209" fmla="*/ 5211367 w 11968488"/>
              <a:gd name="connsiteY3209" fmla="*/ 5791097 h 6483416"/>
              <a:gd name="connsiteX3210" fmla="*/ 5208072 w 11968488"/>
              <a:gd name="connsiteY3210" fmla="*/ 5752887 h 6483416"/>
              <a:gd name="connsiteX3211" fmla="*/ 5204260 w 11968488"/>
              <a:gd name="connsiteY3211" fmla="*/ 5764668 h 6483416"/>
              <a:gd name="connsiteX3212" fmla="*/ 5131378 w 11968488"/>
              <a:gd name="connsiteY3212" fmla="*/ 5808368 h 6483416"/>
              <a:gd name="connsiteX3213" fmla="*/ 5103728 w 11968488"/>
              <a:gd name="connsiteY3213" fmla="*/ 5760716 h 6483416"/>
              <a:gd name="connsiteX3214" fmla="*/ 5007794 w 11968488"/>
              <a:gd name="connsiteY3214" fmla="*/ 5803051 h 6483416"/>
              <a:gd name="connsiteX3215" fmla="*/ 4973910 w 11968488"/>
              <a:gd name="connsiteY3215" fmla="*/ 5823055 h 6483416"/>
              <a:gd name="connsiteX3216" fmla="*/ 4951595 w 11968488"/>
              <a:gd name="connsiteY3216" fmla="*/ 5861749 h 6483416"/>
              <a:gd name="connsiteX3217" fmla="*/ 5007361 w 11968488"/>
              <a:gd name="connsiteY3217" fmla="*/ 5889058 h 6483416"/>
              <a:gd name="connsiteX3218" fmla="*/ 5039342 w 11968488"/>
              <a:gd name="connsiteY3218" fmla="*/ 5874946 h 6483416"/>
              <a:gd name="connsiteX3219" fmla="*/ 5075782 w 11968488"/>
              <a:gd name="connsiteY3219" fmla="*/ 5853095 h 6483416"/>
              <a:gd name="connsiteX3220" fmla="*/ 5088565 w 11968488"/>
              <a:gd name="connsiteY3220" fmla="*/ 5843848 h 6483416"/>
              <a:gd name="connsiteX3221" fmla="*/ 5091988 w 11968488"/>
              <a:gd name="connsiteY3221" fmla="*/ 5936084 h 6483416"/>
              <a:gd name="connsiteX3222" fmla="*/ 5068979 w 11968488"/>
              <a:gd name="connsiteY3222" fmla="*/ 5952727 h 6483416"/>
              <a:gd name="connsiteX3223" fmla="*/ 5004371 w 11968488"/>
              <a:gd name="connsiteY3223" fmla="*/ 5976912 h 6483416"/>
              <a:gd name="connsiteX3224" fmla="*/ 4993496 w 11968488"/>
              <a:gd name="connsiteY3224" fmla="*/ 5980269 h 6483416"/>
              <a:gd name="connsiteX3225" fmla="*/ 4858387 w 11968488"/>
              <a:gd name="connsiteY3225" fmla="*/ 5974270 h 6483416"/>
              <a:gd name="connsiteX3226" fmla="*/ 4828272 w 11968488"/>
              <a:gd name="connsiteY3226" fmla="*/ 5964486 h 6483416"/>
              <a:gd name="connsiteX3227" fmla="*/ 4741132 w 11968488"/>
              <a:gd name="connsiteY3227" fmla="*/ 5937318 h 6483416"/>
              <a:gd name="connsiteX3228" fmla="*/ 4718082 w 11968488"/>
              <a:gd name="connsiteY3228" fmla="*/ 5935953 h 6483416"/>
              <a:gd name="connsiteX3229" fmla="*/ 4666860 w 11968488"/>
              <a:gd name="connsiteY3229" fmla="*/ 5936923 h 6483416"/>
              <a:gd name="connsiteX3230" fmla="*/ 4618417 w 11968488"/>
              <a:gd name="connsiteY3230" fmla="*/ 6026085 h 6483416"/>
              <a:gd name="connsiteX3231" fmla="*/ 4541765 w 11968488"/>
              <a:gd name="connsiteY3231" fmla="*/ 6099574 h 6483416"/>
              <a:gd name="connsiteX3232" fmla="*/ 4277137 w 11968488"/>
              <a:gd name="connsiteY3232" fmla="*/ 6015883 h 6483416"/>
              <a:gd name="connsiteX3233" fmla="*/ 4189954 w 11968488"/>
              <a:gd name="connsiteY3233" fmla="*/ 5970707 h 6483416"/>
              <a:gd name="connsiteX3234" fmla="*/ 4130892 w 11968488"/>
              <a:gd name="connsiteY3234" fmla="*/ 5905190 h 6483416"/>
              <a:gd name="connsiteX3235" fmla="*/ 4100126 w 11968488"/>
              <a:gd name="connsiteY3235" fmla="*/ 5891362 h 6483416"/>
              <a:gd name="connsiteX3236" fmla="*/ 3948985 w 11968488"/>
              <a:gd name="connsiteY3236" fmla="*/ 5874413 h 6483416"/>
              <a:gd name="connsiteX3237" fmla="*/ 3953061 w 11968488"/>
              <a:gd name="connsiteY3237" fmla="*/ 5970686 h 6483416"/>
              <a:gd name="connsiteX3238" fmla="*/ 3966579 w 11968488"/>
              <a:gd name="connsiteY3238" fmla="*/ 6001498 h 6483416"/>
              <a:gd name="connsiteX3239" fmla="*/ 4091462 w 11968488"/>
              <a:gd name="connsiteY3239" fmla="*/ 6014893 h 6483416"/>
              <a:gd name="connsiteX3240" fmla="*/ 4169069 w 11968488"/>
              <a:gd name="connsiteY3240" fmla="*/ 6071508 h 6483416"/>
              <a:gd name="connsiteX3241" fmla="*/ 4210103 w 11968488"/>
              <a:gd name="connsiteY3241" fmla="*/ 6095943 h 6483416"/>
              <a:gd name="connsiteX3242" fmla="*/ 4393267 w 11968488"/>
              <a:gd name="connsiteY3242" fmla="*/ 6116791 h 6483416"/>
              <a:gd name="connsiteX3243" fmla="*/ 4433046 w 11968488"/>
              <a:gd name="connsiteY3243" fmla="*/ 6151159 h 6483416"/>
              <a:gd name="connsiteX3244" fmla="*/ 4340966 w 11968488"/>
              <a:gd name="connsiteY3244" fmla="*/ 6199727 h 6483416"/>
              <a:gd name="connsiteX3245" fmla="*/ 4275351 w 11968488"/>
              <a:gd name="connsiteY3245" fmla="*/ 6204346 h 6483416"/>
              <a:gd name="connsiteX3246" fmla="*/ 4263226 w 11968488"/>
              <a:gd name="connsiteY3246" fmla="*/ 6207850 h 6483416"/>
              <a:gd name="connsiteX3247" fmla="*/ 4284165 w 11968488"/>
              <a:gd name="connsiteY3247" fmla="*/ 6213577 h 6483416"/>
              <a:gd name="connsiteX3248" fmla="*/ 4295198 w 11968488"/>
              <a:gd name="connsiteY3248" fmla="*/ 6212318 h 6483416"/>
              <a:gd name="connsiteX3249" fmla="*/ 4289484 w 11968488"/>
              <a:gd name="connsiteY3249" fmla="*/ 6225536 h 6483416"/>
              <a:gd name="connsiteX3250" fmla="*/ 4270202 w 11968488"/>
              <a:gd name="connsiteY3250" fmla="*/ 6226386 h 6483416"/>
              <a:gd name="connsiteX3251" fmla="*/ 4274854 w 11968488"/>
              <a:gd name="connsiteY3251" fmla="*/ 6222112 h 6483416"/>
              <a:gd name="connsiteX3252" fmla="*/ 4249593 w 11968488"/>
              <a:gd name="connsiteY3252" fmla="*/ 6223356 h 6483416"/>
              <a:gd name="connsiteX3253" fmla="*/ 4242350 w 11968488"/>
              <a:gd name="connsiteY3253" fmla="*/ 6216839 h 6483416"/>
              <a:gd name="connsiteX3254" fmla="*/ 4232745 w 11968488"/>
              <a:gd name="connsiteY3254" fmla="*/ 6216661 h 6483416"/>
              <a:gd name="connsiteX3255" fmla="*/ 4207852 w 11968488"/>
              <a:gd name="connsiteY3255" fmla="*/ 6223856 h 6483416"/>
              <a:gd name="connsiteX3256" fmla="*/ 4163041 w 11968488"/>
              <a:gd name="connsiteY3256" fmla="*/ 6226954 h 6483416"/>
              <a:gd name="connsiteX3257" fmla="*/ 4133718 w 11968488"/>
              <a:gd name="connsiteY3257" fmla="*/ 6205911 h 6483416"/>
              <a:gd name="connsiteX3258" fmla="*/ 4112935 w 11968488"/>
              <a:gd name="connsiteY3258" fmla="*/ 6201222 h 6483416"/>
              <a:gd name="connsiteX3259" fmla="*/ 4051972 w 11968488"/>
              <a:gd name="connsiteY3259" fmla="*/ 6180931 h 6483416"/>
              <a:gd name="connsiteX3260" fmla="*/ 4015413 w 11968488"/>
              <a:gd name="connsiteY3260" fmla="*/ 6170605 h 6483416"/>
              <a:gd name="connsiteX3261" fmla="*/ 3991617 w 11968488"/>
              <a:gd name="connsiteY3261" fmla="*/ 6166113 h 6483416"/>
              <a:gd name="connsiteX3262" fmla="*/ 3991353 w 11968488"/>
              <a:gd name="connsiteY3262" fmla="*/ 6153199 h 6483416"/>
              <a:gd name="connsiteX3263" fmla="*/ 4077232 w 11968488"/>
              <a:gd name="connsiteY3263" fmla="*/ 6179692 h 6483416"/>
              <a:gd name="connsiteX3264" fmla="*/ 4079560 w 11968488"/>
              <a:gd name="connsiteY3264" fmla="*/ 6177558 h 6483416"/>
              <a:gd name="connsiteX3265" fmla="*/ 4076368 w 11968488"/>
              <a:gd name="connsiteY3265" fmla="*/ 6176097 h 6483416"/>
              <a:gd name="connsiteX3266" fmla="*/ 4069124 w 11968488"/>
              <a:gd name="connsiteY3266" fmla="*/ 6169584 h 6483416"/>
              <a:gd name="connsiteX3267" fmla="*/ 4073745 w 11968488"/>
              <a:gd name="connsiteY3267" fmla="*/ 6169019 h 6483416"/>
              <a:gd name="connsiteX3268" fmla="*/ 4066617 w 11968488"/>
              <a:gd name="connsiteY3268" fmla="*/ 6166475 h 6483416"/>
              <a:gd name="connsiteX3269" fmla="*/ 4035313 w 11968488"/>
              <a:gd name="connsiteY3269" fmla="*/ 6157060 h 6483416"/>
              <a:gd name="connsiteX3270" fmla="*/ 4012795 w 11968488"/>
              <a:gd name="connsiteY3270" fmla="*/ 6143873 h 6483416"/>
              <a:gd name="connsiteX3271" fmla="*/ 3999801 w 11968488"/>
              <a:gd name="connsiteY3271" fmla="*/ 6139512 h 6483416"/>
              <a:gd name="connsiteX3272" fmla="*/ 3996604 w 11968488"/>
              <a:gd name="connsiteY3272" fmla="*/ 6139323 h 6483416"/>
              <a:gd name="connsiteX3273" fmla="*/ 3995377 w 11968488"/>
              <a:gd name="connsiteY3273" fmla="*/ 6138030 h 6483416"/>
              <a:gd name="connsiteX3274" fmla="*/ 3987035 w 11968488"/>
              <a:gd name="connsiteY3274" fmla="*/ 6135229 h 6483416"/>
              <a:gd name="connsiteX3275" fmla="*/ 3892182 w 11968488"/>
              <a:gd name="connsiteY3275" fmla="*/ 6095033 h 6483416"/>
              <a:gd name="connsiteX3276" fmla="*/ 3871576 w 11968488"/>
              <a:gd name="connsiteY3276" fmla="*/ 6092005 h 6483416"/>
              <a:gd name="connsiteX3277" fmla="*/ 3802849 w 11968488"/>
              <a:gd name="connsiteY3277" fmla="*/ 6054165 h 6483416"/>
              <a:gd name="connsiteX3278" fmla="*/ 3799876 w 11968488"/>
              <a:gd name="connsiteY3278" fmla="*/ 6058438 h 6483416"/>
              <a:gd name="connsiteX3279" fmla="*/ 3711214 w 11968488"/>
              <a:gd name="connsiteY3279" fmla="*/ 6000381 h 6483416"/>
              <a:gd name="connsiteX3280" fmla="*/ 3711438 w 11968488"/>
              <a:gd name="connsiteY3280" fmla="*/ 5998752 h 6483416"/>
              <a:gd name="connsiteX3281" fmla="*/ 3713250 w 11968488"/>
              <a:gd name="connsiteY3281" fmla="*/ 6000381 h 6483416"/>
              <a:gd name="connsiteX3282" fmla="*/ 3714235 w 11968488"/>
              <a:gd name="connsiteY3282" fmla="*/ 5999904 h 6483416"/>
              <a:gd name="connsiteX3283" fmla="*/ 3716439 w 11968488"/>
              <a:gd name="connsiteY3283" fmla="*/ 6001838 h 6483416"/>
              <a:gd name="connsiteX3284" fmla="*/ 3714518 w 11968488"/>
              <a:gd name="connsiteY3284" fmla="*/ 5999761 h 6483416"/>
              <a:gd name="connsiteX3285" fmla="*/ 3714235 w 11968488"/>
              <a:gd name="connsiteY3285" fmla="*/ 5999904 h 6483416"/>
              <a:gd name="connsiteX3286" fmla="*/ 3707890 w 11968488"/>
              <a:gd name="connsiteY3286" fmla="*/ 5994330 h 6483416"/>
              <a:gd name="connsiteX3287" fmla="*/ 3701088 w 11968488"/>
              <a:gd name="connsiteY3287" fmla="*/ 5985220 h 6483416"/>
              <a:gd name="connsiteX3288" fmla="*/ 3670628 w 11968488"/>
              <a:gd name="connsiteY3288" fmla="*/ 5964944 h 6483416"/>
              <a:gd name="connsiteX3289" fmla="*/ 3683368 w 11968488"/>
              <a:gd name="connsiteY3289" fmla="*/ 5935472 h 6483416"/>
              <a:gd name="connsiteX3290" fmla="*/ 3708047 w 11968488"/>
              <a:gd name="connsiteY3290" fmla="*/ 5953612 h 6483416"/>
              <a:gd name="connsiteX3291" fmla="*/ 3760580 w 11968488"/>
              <a:gd name="connsiteY3291" fmla="*/ 5996440 h 6483416"/>
              <a:gd name="connsiteX3292" fmla="*/ 3782912 w 11968488"/>
              <a:gd name="connsiteY3292" fmla="*/ 6006656 h 6483416"/>
              <a:gd name="connsiteX3293" fmla="*/ 3795774 w 11968488"/>
              <a:gd name="connsiteY3293" fmla="*/ 6017341 h 6483416"/>
              <a:gd name="connsiteX3294" fmla="*/ 3807847 w 11968488"/>
              <a:gd name="connsiteY3294" fmla="*/ 6026660 h 6483416"/>
              <a:gd name="connsiteX3295" fmla="*/ 3807856 w 11968488"/>
              <a:gd name="connsiteY3295" fmla="*/ 6026111 h 6483416"/>
              <a:gd name="connsiteX3296" fmla="*/ 3799406 w 11968488"/>
              <a:gd name="connsiteY3296" fmla="*/ 5973593 h 6483416"/>
              <a:gd name="connsiteX3297" fmla="*/ 3737181 w 11968488"/>
              <a:gd name="connsiteY3297" fmla="*/ 5923894 h 6483416"/>
              <a:gd name="connsiteX3298" fmla="*/ 3714778 w 11968488"/>
              <a:gd name="connsiteY3298" fmla="*/ 5926569 h 6483416"/>
              <a:gd name="connsiteX3299" fmla="*/ 3673137 w 11968488"/>
              <a:gd name="connsiteY3299" fmla="*/ 5916101 h 6483416"/>
              <a:gd name="connsiteX3300" fmla="*/ 3636563 w 11968488"/>
              <a:gd name="connsiteY3300" fmla="*/ 5883926 h 6483416"/>
              <a:gd name="connsiteX3301" fmla="*/ 3590546 w 11968488"/>
              <a:gd name="connsiteY3301" fmla="*/ 5917211 h 6483416"/>
              <a:gd name="connsiteX3302" fmla="*/ 3568144 w 11968488"/>
              <a:gd name="connsiteY3302" fmla="*/ 5919888 h 6483416"/>
              <a:gd name="connsiteX3303" fmla="*/ 3514284 w 11968488"/>
              <a:gd name="connsiteY3303" fmla="*/ 5886688 h 6483416"/>
              <a:gd name="connsiteX3304" fmla="*/ 3509083 w 11968488"/>
              <a:gd name="connsiteY3304" fmla="*/ 5854368 h 6483416"/>
              <a:gd name="connsiteX3305" fmla="*/ 3533132 w 11968488"/>
              <a:gd name="connsiteY3305" fmla="*/ 5737750 h 6483416"/>
              <a:gd name="connsiteX3306" fmla="*/ 3535559 w 11968488"/>
              <a:gd name="connsiteY3306" fmla="*/ 5681875 h 6483416"/>
              <a:gd name="connsiteX3307" fmla="*/ 3507393 w 11968488"/>
              <a:gd name="connsiteY3307" fmla="*/ 5684208 h 6483416"/>
              <a:gd name="connsiteX3308" fmla="*/ 3471514 w 11968488"/>
              <a:gd name="connsiteY3308" fmla="*/ 5674081 h 6483416"/>
              <a:gd name="connsiteX3309" fmla="*/ 3466988 w 11968488"/>
              <a:gd name="connsiteY3309" fmla="*/ 5669017 h 6483416"/>
              <a:gd name="connsiteX3310" fmla="*/ 3463287 w 11968488"/>
              <a:gd name="connsiteY3310" fmla="*/ 5674930 h 6483416"/>
              <a:gd name="connsiteX3311" fmla="*/ 3441794 w 11968488"/>
              <a:gd name="connsiteY3311" fmla="*/ 5667492 h 6483416"/>
              <a:gd name="connsiteX3312" fmla="*/ 3447610 w 11968488"/>
              <a:gd name="connsiteY3312" fmla="*/ 5664408 h 6483416"/>
              <a:gd name="connsiteX3313" fmla="*/ 3419436 w 11968488"/>
              <a:gd name="connsiteY3313" fmla="*/ 5654821 h 6483416"/>
              <a:gd name="connsiteX3314" fmla="*/ 3412417 w 11968488"/>
              <a:gd name="connsiteY3314" fmla="*/ 5643820 h 6483416"/>
              <a:gd name="connsiteX3315" fmla="*/ 3355269 w 11968488"/>
              <a:gd name="connsiteY3315" fmla="*/ 5615261 h 6483416"/>
              <a:gd name="connsiteX3316" fmla="*/ 3339931 w 11968488"/>
              <a:gd name="connsiteY3316" fmla="*/ 5613586 h 6483416"/>
              <a:gd name="connsiteX3317" fmla="*/ 3207082 w 11968488"/>
              <a:gd name="connsiteY3317" fmla="*/ 5517229 h 6483416"/>
              <a:gd name="connsiteX3318" fmla="*/ 3168181 w 11968488"/>
              <a:gd name="connsiteY3318" fmla="*/ 5488799 h 6483416"/>
              <a:gd name="connsiteX3319" fmla="*/ 3142516 w 11968488"/>
              <a:gd name="connsiteY3319" fmla="*/ 5472976 h 6483416"/>
              <a:gd name="connsiteX3320" fmla="*/ 3144215 w 11968488"/>
              <a:gd name="connsiteY3320" fmla="*/ 5457348 h 6483416"/>
              <a:gd name="connsiteX3321" fmla="*/ 3235257 w 11968488"/>
              <a:gd name="connsiteY3321" fmla="*/ 5526816 h 6483416"/>
              <a:gd name="connsiteX3322" fmla="*/ 3238162 w 11968488"/>
              <a:gd name="connsiteY3322" fmla="*/ 5525272 h 6483416"/>
              <a:gd name="connsiteX3323" fmla="*/ 3234853 w 11968488"/>
              <a:gd name="connsiteY3323" fmla="*/ 5522121 h 6483416"/>
              <a:gd name="connsiteX3324" fmla="*/ 3227835 w 11968488"/>
              <a:gd name="connsiteY3324" fmla="*/ 5511122 h 6483416"/>
              <a:gd name="connsiteX3325" fmla="*/ 3233257 w 11968488"/>
              <a:gd name="connsiteY3325" fmla="*/ 5512527 h 6483416"/>
              <a:gd name="connsiteX3326" fmla="*/ 3230340 w 11968488"/>
              <a:gd name="connsiteY3326" fmla="*/ 5509359 h 6483416"/>
              <a:gd name="connsiteX3327" fmla="*/ 3190726 w 11968488"/>
              <a:gd name="connsiteY3327" fmla="*/ 5472537 h 6483416"/>
              <a:gd name="connsiteX3328" fmla="*/ 3142210 w 11968488"/>
              <a:gd name="connsiteY3328" fmla="*/ 5433874 h 6483416"/>
              <a:gd name="connsiteX3329" fmla="*/ 3137098 w 11968488"/>
              <a:gd name="connsiteY3329" fmla="*/ 5429224 h 6483416"/>
              <a:gd name="connsiteX3330" fmla="*/ 3125073 w 11968488"/>
              <a:gd name="connsiteY3330" fmla="*/ 5437486 h 6483416"/>
              <a:gd name="connsiteX3331" fmla="*/ 2857230 w 11968488"/>
              <a:gd name="connsiteY3331" fmla="*/ 5513624 h 6483416"/>
              <a:gd name="connsiteX3332" fmla="*/ 2705662 w 11968488"/>
              <a:gd name="connsiteY3332" fmla="*/ 5564859 h 6483416"/>
              <a:gd name="connsiteX3333" fmla="*/ 2665124 w 11968488"/>
              <a:gd name="connsiteY3333" fmla="*/ 5605083 h 6483416"/>
              <a:gd name="connsiteX3334" fmla="*/ 2669464 w 11968488"/>
              <a:gd name="connsiteY3334" fmla="*/ 5617307 h 6483416"/>
              <a:gd name="connsiteX3335" fmla="*/ 2683749 w 11968488"/>
              <a:gd name="connsiteY3335" fmla="*/ 5653493 h 6483416"/>
              <a:gd name="connsiteX3336" fmla="*/ 2689581 w 11968488"/>
              <a:gd name="connsiteY3336" fmla="*/ 5652818 h 6483416"/>
              <a:gd name="connsiteX3337" fmla="*/ 2731011 w 11968488"/>
              <a:gd name="connsiteY3337" fmla="*/ 5726296 h 6483416"/>
              <a:gd name="connsiteX3338" fmla="*/ 2747639 w 11968488"/>
              <a:gd name="connsiteY3338" fmla="*/ 5759230 h 6483416"/>
              <a:gd name="connsiteX3339" fmla="*/ 2761038 w 11968488"/>
              <a:gd name="connsiteY3339" fmla="*/ 5789191 h 6483416"/>
              <a:gd name="connsiteX3340" fmla="*/ 2764805 w 11968488"/>
              <a:gd name="connsiteY3340" fmla="*/ 5795147 h 6483416"/>
              <a:gd name="connsiteX3341" fmla="*/ 2769409 w 11968488"/>
              <a:gd name="connsiteY3341" fmla="*/ 5790954 h 6483416"/>
              <a:gd name="connsiteX3342" fmla="*/ 2771161 w 11968488"/>
              <a:gd name="connsiteY3342" fmla="*/ 5775464 h 6483416"/>
              <a:gd name="connsiteX3343" fmla="*/ 2779583 w 11968488"/>
              <a:gd name="connsiteY3343" fmla="*/ 5779381 h 6483416"/>
              <a:gd name="connsiteX3344" fmla="*/ 2792569 w 11968488"/>
              <a:gd name="connsiteY3344" fmla="*/ 5807230 h 6483416"/>
              <a:gd name="connsiteX3345" fmla="*/ 2798802 w 11968488"/>
              <a:gd name="connsiteY3345" fmla="*/ 5818571 h 6483416"/>
              <a:gd name="connsiteX3346" fmla="*/ 2810809 w 11968488"/>
              <a:gd name="connsiteY3346" fmla="*/ 5816488 h 6483416"/>
              <a:gd name="connsiteX3347" fmla="*/ 2853524 w 11968488"/>
              <a:gd name="connsiteY3347" fmla="*/ 5897899 h 6483416"/>
              <a:gd name="connsiteX3348" fmla="*/ 3080372 w 11968488"/>
              <a:gd name="connsiteY3348" fmla="*/ 6183405 h 6483416"/>
              <a:gd name="connsiteX3349" fmla="*/ 3112799 w 11968488"/>
              <a:gd name="connsiteY3349" fmla="*/ 6227825 h 6483416"/>
              <a:gd name="connsiteX3350" fmla="*/ 3120344 w 11968488"/>
              <a:gd name="connsiteY3350" fmla="*/ 6279406 h 6483416"/>
              <a:gd name="connsiteX3351" fmla="*/ 3109956 w 11968488"/>
              <a:gd name="connsiteY3351" fmla="*/ 6284675 h 6483416"/>
              <a:gd name="connsiteX3352" fmla="*/ 3105362 w 11968488"/>
              <a:gd name="connsiteY3352" fmla="*/ 6289410 h 6483416"/>
              <a:gd name="connsiteX3353" fmla="*/ 3099087 w 11968488"/>
              <a:gd name="connsiteY3353" fmla="*/ 6285432 h 6483416"/>
              <a:gd name="connsiteX3354" fmla="*/ 3091469 w 11968488"/>
              <a:gd name="connsiteY3354" fmla="*/ 6276753 h 6483416"/>
              <a:gd name="connsiteX3355" fmla="*/ 3091324 w 11968488"/>
              <a:gd name="connsiteY3355" fmla="*/ 6276634 h 6483416"/>
              <a:gd name="connsiteX3356" fmla="*/ 3010063 w 11968488"/>
              <a:gd name="connsiteY3356" fmla="*/ 6200834 h 6483416"/>
              <a:gd name="connsiteX3357" fmla="*/ 3011646 w 11968488"/>
              <a:gd name="connsiteY3357" fmla="*/ 6207499 h 6483416"/>
              <a:gd name="connsiteX3358" fmla="*/ 3009929 w 11968488"/>
              <a:gd name="connsiteY3358" fmla="*/ 6206698 h 6483416"/>
              <a:gd name="connsiteX3359" fmla="*/ 3003550 w 11968488"/>
              <a:gd name="connsiteY3359" fmla="*/ 6198648 h 6483416"/>
              <a:gd name="connsiteX3360" fmla="*/ 3003222 w 11968488"/>
              <a:gd name="connsiteY3360" fmla="*/ 6203582 h 6483416"/>
              <a:gd name="connsiteX3361" fmla="*/ 3009929 w 11968488"/>
              <a:gd name="connsiteY3361" fmla="*/ 6206698 h 6483416"/>
              <a:gd name="connsiteX3362" fmla="*/ 3043942 w 11968488"/>
              <a:gd name="connsiteY3362" fmla="*/ 6249623 h 6483416"/>
              <a:gd name="connsiteX3363" fmla="*/ 3078017 w 11968488"/>
              <a:gd name="connsiteY3363" fmla="*/ 6297659 h 6483416"/>
              <a:gd name="connsiteX3364" fmla="*/ 3089001 w 11968488"/>
              <a:gd name="connsiteY3364" fmla="*/ 6306272 h 6483416"/>
              <a:gd name="connsiteX3365" fmla="*/ 3079277 w 11968488"/>
              <a:gd name="connsiteY3365" fmla="*/ 6316300 h 6483416"/>
              <a:gd name="connsiteX3366" fmla="*/ 3060517 w 11968488"/>
              <a:gd name="connsiteY3366" fmla="*/ 6299688 h 6483416"/>
              <a:gd name="connsiteX3367" fmla="*/ 3066351 w 11968488"/>
              <a:gd name="connsiteY3367" fmla="*/ 6299013 h 6483416"/>
              <a:gd name="connsiteX3368" fmla="*/ 3041736 w 11968488"/>
              <a:gd name="connsiteY3368" fmla="*/ 6277398 h 6483416"/>
              <a:gd name="connsiteX3369" fmla="*/ 3036885 w 11968488"/>
              <a:gd name="connsiteY3369" fmla="*/ 6263281 h 6483416"/>
              <a:gd name="connsiteX3370" fmla="*/ 2988313 w 11968488"/>
              <a:gd name="connsiteY3370" fmla="*/ 6210200 h 6483416"/>
              <a:gd name="connsiteX3371" fmla="*/ 2974385 w 11968488"/>
              <a:gd name="connsiteY3371" fmla="*/ 6202028 h 6483416"/>
              <a:gd name="connsiteX3372" fmla="*/ 2917849 w 11968488"/>
              <a:gd name="connsiteY3372" fmla="*/ 6127242 h 6483416"/>
              <a:gd name="connsiteX3373" fmla="*/ 2887847 w 11968488"/>
              <a:gd name="connsiteY3373" fmla="*/ 6081590 h 6483416"/>
              <a:gd name="connsiteX3374" fmla="*/ 2804599 w 11968488"/>
              <a:gd name="connsiteY3374" fmla="*/ 5990576 h 6483416"/>
              <a:gd name="connsiteX3375" fmla="*/ 2693780 w 11968488"/>
              <a:gd name="connsiteY3375" fmla="*/ 5857211 h 6483416"/>
              <a:gd name="connsiteX3376" fmla="*/ 2676876 w 11968488"/>
              <a:gd name="connsiteY3376" fmla="*/ 5833347 h 6483416"/>
              <a:gd name="connsiteX3377" fmla="*/ 2661497 w 11968488"/>
              <a:gd name="connsiteY3377" fmla="*/ 5838234 h 6483416"/>
              <a:gd name="connsiteX3378" fmla="*/ 2661640 w 11968488"/>
              <a:gd name="connsiteY3378" fmla="*/ 5863677 h 6483416"/>
              <a:gd name="connsiteX3379" fmla="*/ 2786997 w 11968488"/>
              <a:gd name="connsiteY3379" fmla="*/ 6072736 h 6483416"/>
              <a:gd name="connsiteX3380" fmla="*/ 2793018 w 11968488"/>
              <a:gd name="connsiteY3380" fmla="*/ 6095561 h 6483416"/>
              <a:gd name="connsiteX3381" fmla="*/ 2777276 w 11968488"/>
              <a:gd name="connsiteY3381" fmla="*/ 6116310 h 6483416"/>
              <a:gd name="connsiteX3382" fmla="*/ 2713217 w 11968488"/>
              <a:gd name="connsiteY3382" fmla="*/ 6087938 h 6483416"/>
              <a:gd name="connsiteX3383" fmla="*/ 2661057 w 11968488"/>
              <a:gd name="connsiteY3383" fmla="*/ 6079778 h 6483416"/>
              <a:gd name="connsiteX3384" fmla="*/ 2615643 w 11968488"/>
              <a:gd name="connsiteY3384" fmla="*/ 6062727 h 6483416"/>
              <a:gd name="connsiteX3385" fmla="*/ 2532508 w 11968488"/>
              <a:gd name="connsiteY3385" fmla="*/ 5946709 h 6483416"/>
              <a:gd name="connsiteX3386" fmla="*/ 2385895 w 11968488"/>
              <a:gd name="connsiteY3386" fmla="*/ 5745159 h 6483416"/>
              <a:gd name="connsiteX3387" fmla="*/ 2434932 w 11968488"/>
              <a:gd name="connsiteY3387" fmla="*/ 5921495 h 6483416"/>
              <a:gd name="connsiteX3388" fmla="*/ 2521189 w 11968488"/>
              <a:gd name="connsiteY3388" fmla="*/ 6028274 h 6483416"/>
              <a:gd name="connsiteX3389" fmla="*/ 2531852 w 11968488"/>
              <a:gd name="connsiteY3389" fmla="*/ 6070618 h 6483416"/>
              <a:gd name="connsiteX3390" fmla="*/ 2437978 w 11968488"/>
              <a:gd name="connsiteY3390" fmla="*/ 5979003 h 6483416"/>
              <a:gd name="connsiteX3391" fmla="*/ 2456041 w 11968488"/>
              <a:gd name="connsiteY3391" fmla="*/ 6047483 h 6483416"/>
              <a:gd name="connsiteX3392" fmla="*/ 2483826 w 11968488"/>
              <a:gd name="connsiteY3392" fmla="*/ 6072386 h 6483416"/>
              <a:gd name="connsiteX3393" fmla="*/ 2493984 w 11968488"/>
              <a:gd name="connsiteY3393" fmla="*/ 6105145 h 6483416"/>
              <a:gd name="connsiteX3394" fmla="*/ 2471855 w 11968488"/>
              <a:gd name="connsiteY3394" fmla="*/ 6118924 h 6483416"/>
              <a:gd name="connsiteX3395" fmla="*/ 2440590 w 11968488"/>
              <a:gd name="connsiteY3395" fmla="*/ 6119118 h 6483416"/>
              <a:gd name="connsiteX3396" fmla="*/ 2547157 w 11968488"/>
              <a:gd name="connsiteY3396" fmla="*/ 6291412 h 6483416"/>
              <a:gd name="connsiteX3397" fmla="*/ 2627099 w 11968488"/>
              <a:gd name="connsiteY3397" fmla="*/ 6483416 h 6483416"/>
              <a:gd name="connsiteX3398" fmla="*/ 2364053 w 11968488"/>
              <a:gd name="connsiteY3398" fmla="*/ 6127703 h 6483416"/>
              <a:gd name="connsiteX3399" fmla="*/ 2366592 w 11968488"/>
              <a:gd name="connsiteY3399" fmla="*/ 6175625 h 6483416"/>
              <a:gd name="connsiteX3400" fmla="*/ 2337935 w 11968488"/>
              <a:gd name="connsiteY3400" fmla="*/ 6156995 h 6483416"/>
              <a:gd name="connsiteX3401" fmla="*/ 2217003 w 11968488"/>
              <a:gd name="connsiteY3401" fmla="*/ 6008756 h 6483416"/>
              <a:gd name="connsiteX3402" fmla="*/ 2143589 w 11968488"/>
              <a:gd name="connsiteY3402" fmla="*/ 5849167 h 6483416"/>
              <a:gd name="connsiteX3403" fmla="*/ 2084610 w 11968488"/>
              <a:gd name="connsiteY3403" fmla="*/ 5757707 h 6483416"/>
              <a:gd name="connsiteX3404" fmla="*/ 2019393 w 11968488"/>
              <a:gd name="connsiteY3404" fmla="*/ 5684722 h 6483416"/>
              <a:gd name="connsiteX3405" fmla="*/ 1990374 w 11968488"/>
              <a:gd name="connsiteY3405" fmla="*/ 5681950 h 6483416"/>
              <a:gd name="connsiteX3406" fmla="*/ 1973688 w 11968488"/>
              <a:gd name="connsiteY3406" fmla="*/ 5775720 h 6483416"/>
              <a:gd name="connsiteX3407" fmla="*/ 1993855 w 11968488"/>
              <a:gd name="connsiteY3407" fmla="*/ 5815791 h 6483416"/>
              <a:gd name="connsiteX3408" fmla="*/ 2013224 w 11968488"/>
              <a:gd name="connsiteY3408" fmla="*/ 5954327 h 6483416"/>
              <a:gd name="connsiteX3409" fmla="*/ 2064946 w 11968488"/>
              <a:gd name="connsiteY3409" fmla="*/ 6045096 h 6483416"/>
              <a:gd name="connsiteX3410" fmla="*/ 2045941 w 11968488"/>
              <a:gd name="connsiteY3410" fmla="*/ 6049637 h 6483416"/>
              <a:gd name="connsiteX3411" fmla="*/ 1924644 w 11968488"/>
              <a:gd name="connsiteY3411" fmla="*/ 5917258 h 6483416"/>
              <a:gd name="connsiteX3412" fmla="*/ 1918334 w 11968488"/>
              <a:gd name="connsiteY3412" fmla="*/ 5843545 h 6483416"/>
              <a:gd name="connsiteX3413" fmla="*/ 1915143 w 11968488"/>
              <a:gd name="connsiteY3413" fmla="*/ 5760592 h 6483416"/>
              <a:gd name="connsiteX3414" fmla="*/ 1896863 w 11968488"/>
              <a:gd name="connsiteY3414" fmla="*/ 5733416 h 6483416"/>
              <a:gd name="connsiteX3415" fmla="*/ 1892946 w 11968488"/>
              <a:gd name="connsiteY3415" fmla="*/ 5682181 h 6483416"/>
              <a:gd name="connsiteX3416" fmla="*/ 1920948 w 11968488"/>
              <a:gd name="connsiteY3416" fmla="*/ 5665784 h 6483416"/>
              <a:gd name="connsiteX3417" fmla="*/ 1943583 w 11968488"/>
              <a:gd name="connsiteY3417" fmla="*/ 5661588 h 6483416"/>
              <a:gd name="connsiteX3418" fmla="*/ 1945688 w 11968488"/>
              <a:gd name="connsiteY3418" fmla="*/ 5633181 h 6483416"/>
              <a:gd name="connsiteX3419" fmla="*/ 1925300 w 11968488"/>
              <a:gd name="connsiteY3419" fmla="*/ 5634414 h 6483416"/>
              <a:gd name="connsiteX3420" fmla="*/ 1899041 w 11968488"/>
              <a:gd name="connsiteY3420" fmla="*/ 5638260 h 6483416"/>
              <a:gd name="connsiteX3421" fmla="*/ 1866974 w 11968488"/>
              <a:gd name="connsiteY3421" fmla="*/ 5577981 h 6483416"/>
              <a:gd name="connsiteX3422" fmla="*/ 1831284 w 11968488"/>
              <a:gd name="connsiteY3422" fmla="*/ 5517355 h 6483416"/>
              <a:gd name="connsiteX3423" fmla="*/ 1829034 w 11968488"/>
              <a:gd name="connsiteY3423" fmla="*/ 5520320 h 6483416"/>
              <a:gd name="connsiteX3424" fmla="*/ 1588036 w 11968488"/>
              <a:gd name="connsiteY3424" fmla="*/ 5535446 h 6483416"/>
              <a:gd name="connsiteX3425" fmla="*/ 1496338 w 11968488"/>
              <a:gd name="connsiteY3425" fmla="*/ 5507616 h 6483416"/>
              <a:gd name="connsiteX3426" fmla="*/ 1470076 w 11968488"/>
              <a:gd name="connsiteY3426" fmla="*/ 5511464 h 6483416"/>
              <a:gd name="connsiteX3427" fmla="*/ 1361039 w 11968488"/>
              <a:gd name="connsiteY3427" fmla="*/ 5542375 h 6483416"/>
              <a:gd name="connsiteX3428" fmla="*/ 1279790 w 11968488"/>
              <a:gd name="connsiteY3428" fmla="*/ 5439252 h 6483416"/>
              <a:gd name="connsiteX3429" fmla="*/ 1301482 w 11968488"/>
              <a:gd name="connsiteY3429" fmla="*/ 5349139 h 6483416"/>
              <a:gd name="connsiteX3430" fmla="*/ 1442587 w 11968488"/>
              <a:gd name="connsiteY3430" fmla="*/ 5219570 h 6483416"/>
              <a:gd name="connsiteX3431" fmla="*/ 1455980 w 11968488"/>
              <a:gd name="connsiteY3431" fmla="*/ 5214095 h 6483416"/>
              <a:gd name="connsiteX3432" fmla="*/ 1459465 w 11968488"/>
              <a:gd name="connsiteY3432" fmla="*/ 5206514 h 6483416"/>
              <a:gd name="connsiteX3433" fmla="*/ 1458814 w 11968488"/>
              <a:gd name="connsiteY3433" fmla="*/ 5206432 h 6483416"/>
              <a:gd name="connsiteX3434" fmla="*/ 1337047 w 11968488"/>
              <a:gd name="connsiteY3434" fmla="*/ 5222154 h 6483416"/>
              <a:gd name="connsiteX3435" fmla="*/ 1279484 w 11968488"/>
              <a:gd name="connsiteY3435" fmla="*/ 5225174 h 6483416"/>
              <a:gd name="connsiteX3436" fmla="*/ 1225899 w 11968488"/>
              <a:gd name="connsiteY3436" fmla="*/ 5232813 h 6483416"/>
              <a:gd name="connsiteX3437" fmla="*/ 1225788 w 11968488"/>
              <a:gd name="connsiteY3437" fmla="*/ 5232769 h 6483416"/>
              <a:gd name="connsiteX3438" fmla="*/ 1221654 w 11968488"/>
              <a:gd name="connsiteY3438" fmla="*/ 5233417 h 6483416"/>
              <a:gd name="connsiteX3439" fmla="*/ 1225899 w 11968488"/>
              <a:gd name="connsiteY3439" fmla="*/ 5232813 h 6483416"/>
              <a:gd name="connsiteX3440" fmla="*/ 1231810 w 11968488"/>
              <a:gd name="connsiteY3440" fmla="*/ 5235269 h 6483416"/>
              <a:gd name="connsiteX3441" fmla="*/ 1221297 w 11968488"/>
              <a:gd name="connsiteY3441" fmla="*/ 5240376 h 6483416"/>
              <a:gd name="connsiteX3442" fmla="*/ 1217162 w 11968488"/>
              <a:gd name="connsiteY3442" fmla="*/ 5241027 h 6483416"/>
              <a:gd name="connsiteX3443" fmla="*/ 1219049 w 11968488"/>
              <a:gd name="connsiteY3443" fmla="*/ 5244183 h 6483416"/>
              <a:gd name="connsiteX3444" fmla="*/ 1325814 w 11968488"/>
              <a:gd name="connsiteY3444" fmla="*/ 5241182 h 6483416"/>
              <a:gd name="connsiteX3445" fmla="*/ 1320963 w 11968488"/>
              <a:gd name="connsiteY3445" fmla="*/ 5255752 h 6483416"/>
              <a:gd name="connsiteX3446" fmla="*/ 1292386 w 11968488"/>
              <a:gd name="connsiteY3446" fmla="*/ 5253346 h 6483416"/>
              <a:gd name="connsiteX3447" fmla="*/ 1247271 w 11968488"/>
              <a:gd name="connsiteY3447" fmla="*/ 5253547 h 6483416"/>
              <a:gd name="connsiteX3448" fmla="*/ 1093504 w 11968488"/>
              <a:gd name="connsiteY3448" fmla="*/ 5253591 h 6483416"/>
              <a:gd name="connsiteX3449" fmla="*/ 1079573 w 11968488"/>
              <a:gd name="connsiteY3449" fmla="*/ 5245433 h 6483416"/>
              <a:gd name="connsiteX3450" fmla="*/ 1018641 w 11968488"/>
              <a:gd name="connsiteY3450" fmla="*/ 5234314 h 6483416"/>
              <a:gd name="connsiteX3451" fmla="*/ 1008125 w 11968488"/>
              <a:gd name="connsiteY3451" fmla="*/ 5239422 h 6483416"/>
              <a:gd name="connsiteX3452" fmla="*/ 979904 w 11968488"/>
              <a:gd name="connsiteY3452" fmla="*/ 5230057 h 6483416"/>
              <a:gd name="connsiteX3453" fmla="*/ 983682 w 11968488"/>
              <a:gd name="connsiteY3453" fmla="*/ 5236367 h 6483416"/>
              <a:gd name="connsiteX3454" fmla="*/ 962101 w 11968488"/>
              <a:gd name="connsiteY3454" fmla="*/ 5229331 h 6483416"/>
              <a:gd name="connsiteX3455" fmla="*/ 960276 w 11968488"/>
              <a:gd name="connsiteY3455" fmla="*/ 5212536 h 6483416"/>
              <a:gd name="connsiteX3456" fmla="*/ 972353 w 11968488"/>
              <a:gd name="connsiteY3456" fmla="*/ 5217440 h 6483416"/>
              <a:gd name="connsiteX3457" fmla="*/ 1020523 w 11968488"/>
              <a:gd name="connsiteY3457" fmla="*/ 5217622 h 6483416"/>
              <a:gd name="connsiteX3458" fmla="*/ 1066083 w 11968488"/>
              <a:gd name="connsiteY3458" fmla="*/ 5221348 h 6483416"/>
              <a:gd name="connsiteX3459" fmla="*/ 1072380 w 11968488"/>
              <a:gd name="connsiteY3459" fmla="*/ 5225855 h 6483416"/>
              <a:gd name="connsiteX3460" fmla="*/ 1074626 w 11968488"/>
              <a:gd name="connsiteY3460" fmla="*/ 5222049 h 6483416"/>
              <a:gd name="connsiteX3461" fmla="*/ 1066083 w 11968488"/>
              <a:gd name="connsiteY3461" fmla="*/ 5221348 h 6483416"/>
              <a:gd name="connsiteX3462" fmla="*/ 1064469 w 11968488"/>
              <a:gd name="connsiteY3462" fmla="*/ 5220196 h 6483416"/>
              <a:gd name="connsiteX3463" fmla="*/ 1070849 w 11968488"/>
              <a:gd name="connsiteY3463" fmla="*/ 5215741 h 6483416"/>
              <a:gd name="connsiteX3464" fmla="*/ 1073097 w 11968488"/>
              <a:gd name="connsiteY3464" fmla="*/ 5211933 h 6483416"/>
              <a:gd name="connsiteX3465" fmla="*/ 1050685 w 11968488"/>
              <a:gd name="connsiteY3465" fmla="*/ 5205495 h 6483416"/>
              <a:gd name="connsiteX3466" fmla="*/ 1036475 w 11968488"/>
              <a:gd name="connsiteY3466" fmla="*/ 5206213 h 6483416"/>
              <a:gd name="connsiteX3467" fmla="*/ 985184 w 11968488"/>
              <a:gd name="connsiteY3467" fmla="*/ 5191776 h 6483416"/>
              <a:gd name="connsiteX3468" fmla="*/ 983564 w 11968488"/>
              <a:gd name="connsiteY3468" fmla="*/ 5190803 h 6483416"/>
              <a:gd name="connsiteX3469" fmla="*/ 963629 w 11968488"/>
              <a:gd name="connsiteY3469" fmla="*/ 5187746 h 6483416"/>
              <a:gd name="connsiteX3470" fmla="*/ 957203 w 11968488"/>
              <a:gd name="connsiteY3470" fmla="*/ 5184274 h 6483416"/>
              <a:gd name="connsiteX3471" fmla="*/ 954691 w 11968488"/>
              <a:gd name="connsiteY3471" fmla="*/ 5161142 h 6483416"/>
              <a:gd name="connsiteX3472" fmla="*/ 969828 w 11968488"/>
              <a:gd name="connsiteY3472" fmla="*/ 5165380 h 6483416"/>
              <a:gd name="connsiteX3473" fmla="*/ 970022 w 11968488"/>
              <a:gd name="connsiteY3473" fmla="*/ 5155363 h 6483416"/>
              <a:gd name="connsiteX3474" fmla="*/ 960374 w 11968488"/>
              <a:gd name="connsiteY3474" fmla="*/ 5132193 h 6483416"/>
              <a:gd name="connsiteX3475" fmla="*/ 951671 w 11968488"/>
              <a:gd name="connsiteY3475" fmla="*/ 5035997 h 6483416"/>
              <a:gd name="connsiteX3476" fmla="*/ 955661 w 11968488"/>
              <a:gd name="connsiteY3476" fmla="*/ 5020486 h 6483416"/>
              <a:gd name="connsiteX3477" fmla="*/ 1021606 w 11968488"/>
              <a:gd name="connsiteY3477" fmla="*/ 4902810 h 6483416"/>
              <a:gd name="connsiteX3478" fmla="*/ 1039237 w 11968488"/>
              <a:gd name="connsiteY3478" fmla="*/ 4894958 h 6483416"/>
              <a:gd name="connsiteX3479" fmla="*/ 1069416 w 11968488"/>
              <a:gd name="connsiteY3479" fmla="*/ 4783405 h 6483416"/>
              <a:gd name="connsiteX3480" fmla="*/ 1064411 w 11968488"/>
              <a:gd name="connsiteY3480" fmla="*/ 4779749 h 6483416"/>
              <a:gd name="connsiteX3481" fmla="*/ 970102 w 11968488"/>
              <a:gd name="connsiteY3481" fmla="*/ 4770740 h 6483416"/>
              <a:gd name="connsiteX3482" fmla="*/ 903431 w 11968488"/>
              <a:gd name="connsiteY3482" fmla="*/ 4761195 h 6483416"/>
              <a:gd name="connsiteX3483" fmla="*/ 850616 w 11968488"/>
              <a:gd name="connsiteY3483" fmla="*/ 4876944 h 6483416"/>
              <a:gd name="connsiteX3484" fmla="*/ 834729 w 11968488"/>
              <a:gd name="connsiteY3484" fmla="*/ 4872248 h 6483416"/>
              <a:gd name="connsiteX3485" fmla="*/ 846844 w 11968488"/>
              <a:gd name="connsiteY3485" fmla="*/ 4851153 h 6483416"/>
              <a:gd name="connsiteX3486" fmla="*/ 869335 w 11968488"/>
              <a:gd name="connsiteY3486" fmla="*/ 4821515 h 6483416"/>
              <a:gd name="connsiteX3487" fmla="*/ 845321 w 11968488"/>
              <a:gd name="connsiteY3487" fmla="*/ 4822399 h 6483416"/>
              <a:gd name="connsiteX3488" fmla="*/ 762835 w 11968488"/>
              <a:gd name="connsiteY3488" fmla="*/ 4900347 h 6483416"/>
              <a:gd name="connsiteX3489" fmla="*/ 677158 w 11968488"/>
              <a:gd name="connsiteY3489" fmla="*/ 4895341 h 6483416"/>
              <a:gd name="connsiteX3490" fmla="*/ 656266 w 11968488"/>
              <a:gd name="connsiteY3490" fmla="*/ 4886989 h 6483416"/>
              <a:gd name="connsiteX3491" fmla="*/ 603090 w 11968488"/>
              <a:gd name="connsiteY3491" fmla="*/ 4859659 h 6483416"/>
              <a:gd name="connsiteX3492" fmla="*/ 637623 w 11968488"/>
              <a:gd name="connsiteY3492" fmla="*/ 4716735 h 6483416"/>
              <a:gd name="connsiteX3493" fmla="*/ 824359 w 11968488"/>
              <a:gd name="connsiteY3493" fmla="*/ 4562917 h 6483416"/>
              <a:gd name="connsiteX3494" fmla="*/ 858892 w 11968488"/>
              <a:gd name="connsiteY3494" fmla="*/ 4578930 h 6483416"/>
              <a:gd name="connsiteX3495" fmla="*/ 833790 w 11968488"/>
              <a:gd name="connsiteY3495" fmla="*/ 4627393 h 6483416"/>
              <a:gd name="connsiteX3496" fmla="*/ 799547 w 11968488"/>
              <a:gd name="connsiteY3496" fmla="*/ 4662268 h 6483416"/>
              <a:gd name="connsiteX3497" fmla="*/ 953708 w 11968488"/>
              <a:gd name="connsiteY3497" fmla="*/ 4597524 h 6483416"/>
              <a:gd name="connsiteX3498" fmla="*/ 893931 w 11968488"/>
              <a:gd name="connsiteY3498" fmla="*/ 4604529 h 6483416"/>
              <a:gd name="connsiteX3499" fmla="*/ 875288 w 11968488"/>
              <a:gd name="connsiteY3499" fmla="*/ 4593211 h 6483416"/>
              <a:gd name="connsiteX3500" fmla="*/ 880004 w 11968488"/>
              <a:gd name="connsiteY3500" fmla="*/ 4545980 h 6483416"/>
              <a:gd name="connsiteX3501" fmla="*/ 898139 w 11968488"/>
              <a:gd name="connsiteY3501" fmla="*/ 4547713 h 6483416"/>
              <a:gd name="connsiteX3502" fmla="*/ 923893 w 11968488"/>
              <a:gd name="connsiteY3502" fmla="*/ 4534278 h 6483416"/>
              <a:gd name="connsiteX3503" fmla="*/ 974241 w 11968488"/>
              <a:gd name="connsiteY3503" fmla="*/ 4462798 h 6483416"/>
              <a:gd name="connsiteX3504" fmla="*/ 994264 w 11968488"/>
              <a:gd name="connsiteY3504" fmla="*/ 4477425 h 6483416"/>
              <a:gd name="connsiteX3505" fmla="*/ 1012400 w 11968488"/>
              <a:gd name="connsiteY3505" fmla="*/ 4479156 h 6483416"/>
              <a:gd name="connsiteX3506" fmla="*/ 1051215 w 11968488"/>
              <a:gd name="connsiteY3506" fmla="*/ 4371607 h 6483416"/>
              <a:gd name="connsiteX3507" fmla="*/ 1050706 w 11968488"/>
              <a:gd name="connsiteY3507" fmla="*/ 4362022 h 6483416"/>
              <a:gd name="connsiteX3508" fmla="*/ 1024591 w 11968488"/>
              <a:gd name="connsiteY3508" fmla="*/ 4391316 h 6483416"/>
              <a:gd name="connsiteX3509" fmla="*/ 1004205 w 11968488"/>
              <a:gd name="connsiteY3509" fmla="*/ 4392547 h 6483416"/>
              <a:gd name="connsiteX3510" fmla="*/ 1009936 w 11968488"/>
              <a:gd name="connsiteY3510" fmla="*/ 4364486 h 6483416"/>
              <a:gd name="connsiteX3511" fmla="*/ 1100910 w 11968488"/>
              <a:gd name="connsiteY3511" fmla="*/ 4265097 h 6483416"/>
              <a:gd name="connsiteX3512" fmla="*/ 1015598 w 11968488"/>
              <a:gd name="connsiteY3512" fmla="*/ 4244233 h 6483416"/>
              <a:gd name="connsiteX3513" fmla="*/ 999346 w 11968488"/>
              <a:gd name="connsiteY3513" fmla="*/ 4255399 h 6483416"/>
              <a:gd name="connsiteX3514" fmla="*/ 925710 w 11968488"/>
              <a:gd name="connsiteY3514" fmla="*/ 4296045 h 6483416"/>
              <a:gd name="connsiteX3515" fmla="*/ 791356 w 11968488"/>
              <a:gd name="connsiteY3515" fmla="*/ 4257782 h 6483416"/>
              <a:gd name="connsiteX3516" fmla="*/ 779678 w 11968488"/>
              <a:gd name="connsiteY3516" fmla="*/ 4196271 h 6483416"/>
              <a:gd name="connsiteX3517" fmla="*/ 849977 w 11968488"/>
              <a:gd name="connsiteY3517" fmla="*/ 4047225 h 6483416"/>
              <a:gd name="connsiteX3518" fmla="*/ 875805 w 11968488"/>
              <a:gd name="connsiteY3518" fmla="*/ 3967046 h 6483416"/>
              <a:gd name="connsiteX3519" fmla="*/ 927024 w 11968488"/>
              <a:gd name="connsiteY3519" fmla="*/ 3889287 h 6483416"/>
              <a:gd name="connsiteX3520" fmla="*/ 972510 w 11968488"/>
              <a:gd name="connsiteY3520" fmla="*/ 3839595 h 6483416"/>
              <a:gd name="connsiteX3521" fmla="*/ 932321 w 11968488"/>
              <a:gd name="connsiteY3521" fmla="*/ 3784896 h 6483416"/>
              <a:gd name="connsiteX3522" fmla="*/ 788826 w 11968488"/>
              <a:gd name="connsiteY3522" fmla="*/ 3733044 h 6483416"/>
              <a:gd name="connsiteX3523" fmla="*/ 781281 w 11968488"/>
              <a:gd name="connsiteY3523" fmla="*/ 3681465 h 6483416"/>
              <a:gd name="connsiteX3524" fmla="*/ 789261 w 11968488"/>
              <a:gd name="connsiteY3524" fmla="*/ 3650441 h 6483416"/>
              <a:gd name="connsiteX3525" fmla="*/ 849476 w 11968488"/>
              <a:gd name="connsiteY3525" fmla="*/ 3560827 h 6483416"/>
              <a:gd name="connsiteX3526" fmla="*/ 968596 w 11968488"/>
              <a:gd name="connsiteY3526" fmla="*/ 3629423 h 6483416"/>
              <a:gd name="connsiteX3527" fmla="*/ 997107 w 11968488"/>
              <a:gd name="connsiteY3527" fmla="*/ 3622609 h 6483416"/>
              <a:gd name="connsiteX3528" fmla="*/ 1036281 w 11968488"/>
              <a:gd name="connsiteY3528" fmla="*/ 3658139 h 6483416"/>
              <a:gd name="connsiteX3529" fmla="*/ 1047309 w 11968488"/>
              <a:gd name="connsiteY3529" fmla="*/ 3684621 h 6483416"/>
              <a:gd name="connsiteX3530" fmla="*/ 1061673 w 11968488"/>
              <a:gd name="connsiteY3530" fmla="*/ 3660566 h 6483416"/>
              <a:gd name="connsiteX3531" fmla="*/ 1083292 w 11968488"/>
              <a:gd name="connsiteY3531" fmla="*/ 3637198 h 6483416"/>
              <a:gd name="connsiteX3532" fmla="*/ 1100776 w 11968488"/>
              <a:gd name="connsiteY3532" fmla="*/ 3603902 h 6483416"/>
              <a:gd name="connsiteX3533" fmla="*/ 1158813 w 11968488"/>
              <a:gd name="connsiteY3533" fmla="*/ 3609446 h 6483416"/>
              <a:gd name="connsiteX3534" fmla="*/ 1189426 w 11968488"/>
              <a:gd name="connsiteY3534" fmla="*/ 3574224 h 6483416"/>
              <a:gd name="connsiteX3535" fmla="*/ 1169986 w 11968488"/>
              <a:gd name="connsiteY3535" fmla="*/ 3502436 h 6483416"/>
              <a:gd name="connsiteX3536" fmla="*/ 1105928 w 11968488"/>
              <a:gd name="connsiteY3536" fmla="*/ 3474066 h 6483416"/>
              <a:gd name="connsiteX3537" fmla="*/ 993482 w 11968488"/>
              <a:gd name="connsiteY3537" fmla="*/ 3463325 h 6483416"/>
              <a:gd name="connsiteX3538" fmla="*/ 856007 w 11968488"/>
              <a:gd name="connsiteY3538" fmla="*/ 3434303 h 6483416"/>
              <a:gd name="connsiteX3539" fmla="*/ 839105 w 11968488"/>
              <a:gd name="connsiteY3539" fmla="*/ 3410435 h 6483416"/>
              <a:gd name="connsiteX3540" fmla="*/ 831912 w 11968488"/>
              <a:gd name="connsiteY3540" fmla="*/ 3399823 h 6483416"/>
              <a:gd name="connsiteX3541" fmla="*/ 812962 w 11968488"/>
              <a:gd name="connsiteY3541" fmla="*/ 3400820 h 6483416"/>
              <a:gd name="connsiteX3542" fmla="*/ 807838 w 11968488"/>
              <a:gd name="connsiteY3542" fmla="*/ 3410629 h 6483416"/>
              <a:gd name="connsiteX3543" fmla="*/ 798361 w 11968488"/>
              <a:gd name="connsiteY3543" fmla="*/ 3418710 h 6483416"/>
              <a:gd name="connsiteX3544" fmla="*/ 829387 w 11968488"/>
              <a:gd name="connsiteY3544" fmla="*/ 3418397 h 6483416"/>
              <a:gd name="connsiteX3545" fmla="*/ 824536 w 11968488"/>
              <a:gd name="connsiteY3545" fmla="*/ 3432967 h 6483416"/>
              <a:gd name="connsiteX3546" fmla="*/ 795958 w 11968488"/>
              <a:gd name="connsiteY3546" fmla="*/ 3430563 h 6483416"/>
              <a:gd name="connsiteX3547" fmla="*/ 750844 w 11968488"/>
              <a:gd name="connsiteY3547" fmla="*/ 3430764 h 6483416"/>
              <a:gd name="connsiteX3548" fmla="*/ 597075 w 11968488"/>
              <a:gd name="connsiteY3548" fmla="*/ 3430808 h 6483416"/>
              <a:gd name="connsiteX3549" fmla="*/ 583146 w 11968488"/>
              <a:gd name="connsiteY3549" fmla="*/ 3422648 h 6483416"/>
              <a:gd name="connsiteX3550" fmla="*/ 522211 w 11968488"/>
              <a:gd name="connsiteY3550" fmla="*/ 3411527 h 6483416"/>
              <a:gd name="connsiteX3551" fmla="*/ 511699 w 11968488"/>
              <a:gd name="connsiteY3551" fmla="*/ 3416638 h 6483416"/>
              <a:gd name="connsiteX3552" fmla="*/ 483476 w 11968488"/>
              <a:gd name="connsiteY3552" fmla="*/ 3407273 h 6483416"/>
              <a:gd name="connsiteX3553" fmla="*/ 487253 w 11968488"/>
              <a:gd name="connsiteY3553" fmla="*/ 3413582 h 6483416"/>
              <a:gd name="connsiteX3554" fmla="*/ 465673 w 11968488"/>
              <a:gd name="connsiteY3554" fmla="*/ 3406546 h 6483416"/>
              <a:gd name="connsiteX3555" fmla="*/ 463848 w 11968488"/>
              <a:gd name="connsiteY3555" fmla="*/ 3389750 h 6483416"/>
              <a:gd name="connsiteX3556" fmla="*/ 475925 w 11968488"/>
              <a:gd name="connsiteY3556" fmla="*/ 3394655 h 6483416"/>
              <a:gd name="connsiteX3557" fmla="*/ 524095 w 11968488"/>
              <a:gd name="connsiteY3557" fmla="*/ 3394838 h 6483416"/>
              <a:gd name="connsiteX3558" fmla="*/ 569655 w 11968488"/>
              <a:gd name="connsiteY3558" fmla="*/ 3398566 h 6483416"/>
              <a:gd name="connsiteX3559" fmla="*/ 575953 w 11968488"/>
              <a:gd name="connsiteY3559" fmla="*/ 3403068 h 6483416"/>
              <a:gd name="connsiteX3560" fmla="*/ 578198 w 11968488"/>
              <a:gd name="connsiteY3560" fmla="*/ 3399262 h 6483416"/>
              <a:gd name="connsiteX3561" fmla="*/ 569655 w 11968488"/>
              <a:gd name="connsiteY3561" fmla="*/ 3398566 h 6483416"/>
              <a:gd name="connsiteX3562" fmla="*/ 568041 w 11968488"/>
              <a:gd name="connsiteY3562" fmla="*/ 3397410 h 6483416"/>
              <a:gd name="connsiteX3563" fmla="*/ 574421 w 11968488"/>
              <a:gd name="connsiteY3563" fmla="*/ 3392954 h 6483416"/>
              <a:gd name="connsiteX3564" fmla="*/ 576669 w 11968488"/>
              <a:gd name="connsiteY3564" fmla="*/ 3389147 h 6483416"/>
              <a:gd name="connsiteX3565" fmla="*/ 467200 w 11968488"/>
              <a:gd name="connsiteY3565" fmla="*/ 3364963 h 6483416"/>
              <a:gd name="connsiteX3566" fmla="*/ 460776 w 11968488"/>
              <a:gd name="connsiteY3566" fmla="*/ 3361492 h 6483416"/>
              <a:gd name="connsiteX3567" fmla="*/ 458263 w 11968488"/>
              <a:gd name="connsiteY3567" fmla="*/ 3338357 h 6483416"/>
              <a:gd name="connsiteX3568" fmla="*/ 492349 w 11968488"/>
              <a:gd name="connsiteY3568" fmla="*/ 3347903 h 6483416"/>
              <a:gd name="connsiteX3569" fmla="*/ 455701 w 11968488"/>
              <a:gd name="connsiteY3569" fmla="*/ 3326133 h 6483416"/>
              <a:gd name="connsiteX3570" fmla="*/ 424796 w 11968488"/>
              <a:gd name="connsiteY3570" fmla="*/ 3310467 h 6483416"/>
              <a:gd name="connsiteX3571" fmla="*/ 441628 w 11968488"/>
              <a:gd name="connsiteY3571" fmla="*/ 3242143 h 6483416"/>
              <a:gd name="connsiteX3572" fmla="*/ 505832 w 11968488"/>
              <a:gd name="connsiteY3572" fmla="*/ 3137019 h 6483416"/>
              <a:gd name="connsiteX3573" fmla="*/ 578234 w 11968488"/>
              <a:gd name="connsiteY3573" fmla="*/ 3118503 h 6483416"/>
              <a:gd name="connsiteX3574" fmla="*/ 600505 w 11968488"/>
              <a:gd name="connsiteY3574" fmla="*/ 3130167 h 6483416"/>
              <a:gd name="connsiteX3575" fmla="*/ 658686 w 11968488"/>
              <a:gd name="connsiteY3575" fmla="*/ 3161155 h 6483416"/>
              <a:gd name="connsiteX3576" fmla="*/ 689302 w 11968488"/>
              <a:gd name="connsiteY3576" fmla="*/ 3125934 h 6483416"/>
              <a:gd name="connsiteX3577" fmla="*/ 703667 w 11968488"/>
              <a:gd name="connsiteY3577" fmla="*/ 3101875 h 6483416"/>
              <a:gd name="connsiteX3578" fmla="*/ 712444 w 11968488"/>
              <a:gd name="connsiteY3578" fmla="*/ 3131321 h 6483416"/>
              <a:gd name="connsiteX3579" fmla="*/ 744362 w 11968488"/>
              <a:gd name="connsiteY3579" fmla="*/ 3166159 h 6483416"/>
              <a:gd name="connsiteX3580" fmla="*/ 900048 w 11968488"/>
              <a:gd name="connsiteY3580" fmla="*/ 3130167 h 6483416"/>
              <a:gd name="connsiteX3581" fmla="*/ 968315 w 11968488"/>
              <a:gd name="connsiteY3581" fmla="*/ 3101722 h 6483416"/>
              <a:gd name="connsiteX3582" fmla="*/ 976802 w 11968488"/>
              <a:gd name="connsiteY3582" fmla="*/ 3080282 h 6483416"/>
              <a:gd name="connsiteX3583" fmla="*/ 964760 w 11968488"/>
              <a:gd name="connsiteY3583" fmla="*/ 3034628 h 6483416"/>
              <a:gd name="connsiteX3584" fmla="*/ 942126 w 11968488"/>
              <a:gd name="connsiteY3584" fmla="*/ 3038825 h 6483416"/>
              <a:gd name="connsiteX3585" fmla="*/ 904620 w 11968488"/>
              <a:gd name="connsiteY3585" fmla="*/ 3057493 h 6483416"/>
              <a:gd name="connsiteX3586" fmla="*/ 771643 w 11968488"/>
              <a:gd name="connsiteY3586" fmla="*/ 3022543 h 6483416"/>
              <a:gd name="connsiteX3587" fmla="*/ 751983 w 11968488"/>
              <a:gd name="connsiteY3587" fmla="*/ 2992054 h 6483416"/>
              <a:gd name="connsiteX3588" fmla="*/ 713680 w 11968488"/>
              <a:gd name="connsiteY3588" fmla="*/ 2950250 h 6483416"/>
              <a:gd name="connsiteX3589" fmla="*/ 684227 w 11968488"/>
              <a:gd name="connsiteY3589" fmla="*/ 2871147 h 6483416"/>
              <a:gd name="connsiteX3590" fmla="*/ 674579 w 11968488"/>
              <a:gd name="connsiteY3590" fmla="*/ 2847975 h 6483416"/>
              <a:gd name="connsiteX3591" fmla="*/ 633692 w 11968488"/>
              <a:gd name="connsiteY3591" fmla="*/ 2838664 h 6483416"/>
              <a:gd name="connsiteX3592" fmla="*/ 618886 w 11968488"/>
              <a:gd name="connsiteY3592" fmla="*/ 2837421 h 6483416"/>
              <a:gd name="connsiteX3593" fmla="*/ 573772 w 11968488"/>
              <a:gd name="connsiteY3593" fmla="*/ 2837619 h 6483416"/>
              <a:gd name="connsiteX3594" fmla="*/ 420003 w 11968488"/>
              <a:gd name="connsiteY3594" fmla="*/ 2837664 h 6483416"/>
              <a:gd name="connsiteX3595" fmla="*/ 406073 w 11968488"/>
              <a:gd name="connsiteY3595" fmla="*/ 2829504 h 6483416"/>
              <a:gd name="connsiteX3596" fmla="*/ 345140 w 11968488"/>
              <a:gd name="connsiteY3596" fmla="*/ 2818388 h 6483416"/>
              <a:gd name="connsiteX3597" fmla="*/ 334626 w 11968488"/>
              <a:gd name="connsiteY3597" fmla="*/ 2823495 h 6483416"/>
              <a:gd name="connsiteX3598" fmla="*/ 306405 w 11968488"/>
              <a:gd name="connsiteY3598" fmla="*/ 2814130 h 6483416"/>
              <a:gd name="connsiteX3599" fmla="*/ 310180 w 11968488"/>
              <a:gd name="connsiteY3599" fmla="*/ 2820440 h 6483416"/>
              <a:gd name="connsiteX3600" fmla="*/ 288601 w 11968488"/>
              <a:gd name="connsiteY3600" fmla="*/ 2813401 h 6483416"/>
              <a:gd name="connsiteX3601" fmla="*/ 286776 w 11968488"/>
              <a:gd name="connsiteY3601" fmla="*/ 2796607 h 6483416"/>
              <a:gd name="connsiteX3602" fmla="*/ 298853 w 11968488"/>
              <a:gd name="connsiteY3602" fmla="*/ 2801511 h 6483416"/>
              <a:gd name="connsiteX3603" fmla="*/ 347023 w 11968488"/>
              <a:gd name="connsiteY3603" fmla="*/ 2801697 h 6483416"/>
              <a:gd name="connsiteX3604" fmla="*/ 392584 w 11968488"/>
              <a:gd name="connsiteY3604" fmla="*/ 2805423 h 6483416"/>
              <a:gd name="connsiteX3605" fmla="*/ 398880 w 11968488"/>
              <a:gd name="connsiteY3605" fmla="*/ 2809927 h 6483416"/>
              <a:gd name="connsiteX3606" fmla="*/ 401125 w 11968488"/>
              <a:gd name="connsiteY3606" fmla="*/ 2806122 h 6483416"/>
              <a:gd name="connsiteX3607" fmla="*/ 392584 w 11968488"/>
              <a:gd name="connsiteY3607" fmla="*/ 2805423 h 6483416"/>
              <a:gd name="connsiteX3608" fmla="*/ 390970 w 11968488"/>
              <a:gd name="connsiteY3608" fmla="*/ 2804265 h 6483416"/>
              <a:gd name="connsiteX3609" fmla="*/ 397351 w 11968488"/>
              <a:gd name="connsiteY3609" fmla="*/ 2799814 h 6483416"/>
              <a:gd name="connsiteX3610" fmla="*/ 398941 w 11968488"/>
              <a:gd name="connsiteY3610" fmla="*/ 2797119 h 6483416"/>
              <a:gd name="connsiteX3611" fmla="*/ 378374 w 11968488"/>
              <a:gd name="connsiteY3611" fmla="*/ 2797434 h 6483416"/>
              <a:gd name="connsiteX3612" fmla="*/ 241771 w 11968488"/>
              <a:gd name="connsiteY3612" fmla="*/ 2762136 h 6483416"/>
              <a:gd name="connsiteX3613" fmla="*/ 203757 w 11968488"/>
              <a:gd name="connsiteY3613" fmla="*/ 2771219 h 6483416"/>
              <a:gd name="connsiteX3614" fmla="*/ 160592 w 11968488"/>
              <a:gd name="connsiteY3614" fmla="*/ 2751203 h 6483416"/>
              <a:gd name="connsiteX3615" fmla="*/ 143326 w 11968488"/>
              <a:gd name="connsiteY3615" fmla="*/ 2743197 h 6483416"/>
              <a:gd name="connsiteX3616" fmla="*/ 71433 w 11968488"/>
              <a:gd name="connsiteY3616" fmla="*/ 2771293 h 6483416"/>
              <a:gd name="connsiteX3617" fmla="*/ 21522 w 11968488"/>
              <a:gd name="connsiteY3617" fmla="*/ 2760170 h 6483416"/>
              <a:gd name="connsiteX3618" fmla="*/ 16590 w 11968488"/>
              <a:gd name="connsiteY3618" fmla="*/ 2689768 h 6483416"/>
              <a:gd name="connsiteX3619" fmla="*/ 28197 w 11968488"/>
              <a:gd name="connsiteY3619" fmla="*/ 2659088 h 6483416"/>
              <a:gd name="connsiteX3620" fmla="*/ 72017 w 11968488"/>
              <a:gd name="connsiteY3620" fmla="*/ 2555195 h 6483416"/>
              <a:gd name="connsiteX3621" fmla="*/ 99611 w 11968488"/>
              <a:gd name="connsiteY3621" fmla="*/ 2548450 h 6483416"/>
              <a:gd name="connsiteX3622" fmla="*/ 99314 w 11968488"/>
              <a:gd name="connsiteY3622" fmla="*/ 2542473 h 6483416"/>
              <a:gd name="connsiteX3623" fmla="*/ 106532 w 11968488"/>
              <a:gd name="connsiteY3623" fmla="*/ 2546757 h 6483416"/>
              <a:gd name="connsiteX3624" fmla="*/ 120708 w 11968488"/>
              <a:gd name="connsiteY3624" fmla="*/ 2543294 h 6483416"/>
              <a:gd name="connsiteX3625" fmla="*/ 109450 w 11968488"/>
              <a:gd name="connsiteY3625" fmla="*/ 2537587 h 6483416"/>
              <a:gd name="connsiteX3626" fmla="*/ 108594 w 11968488"/>
              <a:gd name="connsiteY3626" fmla="*/ 2520298 h 6483416"/>
              <a:gd name="connsiteX3627" fmla="*/ 120146 w 11968488"/>
              <a:gd name="connsiteY3627" fmla="*/ 2527157 h 6483416"/>
              <a:gd name="connsiteX3628" fmla="*/ 136052 w 11968488"/>
              <a:gd name="connsiteY3628" fmla="*/ 2529771 h 6483416"/>
              <a:gd name="connsiteX3629" fmla="*/ 135975 w 11968488"/>
              <a:gd name="connsiteY3629" fmla="*/ 2528192 h 6483416"/>
              <a:gd name="connsiteX3630" fmla="*/ 103968 w 11968488"/>
              <a:gd name="connsiteY3630" fmla="*/ 2517899 h 6483416"/>
              <a:gd name="connsiteX3631" fmla="*/ 97869 w 11968488"/>
              <a:gd name="connsiteY3631" fmla="*/ 2513376 h 6483416"/>
              <a:gd name="connsiteX3632" fmla="*/ 96687 w 11968488"/>
              <a:gd name="connsiteY3632" fmla="*/ 2489558 h 6483416"/>
              <a:gd name="connsiteX3633" fmla="*/ 117930 w 11968488"/>
              <a:gd name="connsiteY3633" fmla="*/ 2499269 h 6483416"/>
              <a:gd name="connsiteX3634" fmla="*/ 117873 w 11968488"/>
              <a:gd name="connsiteY3634" fmla="*/ 2498119 h 6483416"/>
              <a:gd name="connsiteX3635" fmla="*/ 119505 w 11968488"/>
              <a:gd name="connsiteY3635" fmla="*/ 2499090 h 6483416"/>
              <a:gd name="connsiteX3636" fmla="*/ 119380 w 11968488"/>
              <a:gd name="connsiteY3636" fmla="*/ 2498170 h 6483416"/>
              <a:gd name="connsiteX3637" fmla="*/ 131650 w 11968488"/>
              <a:gd name="connsiteY3637" fmla="*/ 2502222 h 6483416"/>
              <a:gd name="connsiteX3638" fmla="*/ 133162 w 11968488"/>
              <a:gd name="connsiteY3638" fmla="*/ 2502126 h 6483416"/>
              <a:gd name="connsiteX3639" fmla="*/ 113248 w 11968488"/>
              <a:gd name="connsiteY3639" fmla="*/ 2495722 h 6483416"/>
              <a:gd name="connsiteX3640" fmla="*/ 107149 w 11968488"/>
              <a:gd name="connsiteY3640" fmla="*/ 2491199 h 6483416"/>
              <a:gd name="connsiteX3641" fmla="*/ 105966 w 11968488"/>
              <a:gd name="connsiteY3641" fmla="*/ 2467385 h 6483416"/>
              <a:gd name="connsiteX3642" fmla="*/ 133584 w 11968488"/>
              <a:gd name="connsiteY3642" fmla="*/ 2480008 h 6483416"/>
              <a:gd name="connsiteX3643" fmla="*/ 133437 w 11968488"/>
              <a:gd name="connsiteY3643" fmla="*/ 2477057 h 6483416"/>
              <a:gd name="connsiteX3644" fmla="*/ 122526 w 11968488"/>
              <a:gd name="connsiteY3644" fmla="*/ 2473550 h 6483416"/>
              <a:gd name="connsiteX3645" fmla="*/ 122273 w 11968488"/>
              <a:gd name="connsiteY3645" fmla="*/ 2473361 h 6483416"/>
              <a:gd name="connsiteX3646" fmla="*/ 122170 w 11968488"/>
              <a:gd name="connsiteY3646" fmla="*/ 2473352 h 6483416"/>
              <a:gd name="connsiteX3647" fmla="*/ 115620 w 11968488"/>
              <a:gd name="connsiteY3647" fmla="*/ 2470341 h 6483416"/>
              <a:gd name="connsiteX3648" fmla="*/ 112542 w 11968488"/>
              <a:gd name="connsiteY3648" fmla="*/ 2447559 h 6483416"/>
              <a:gd name="connsiteX3649" fmla="*/ 115392 w 11968488"/>
              <a:gd name="connsiteY3649" fmla="*/ 2448152 h 6483416"/>
              <a:gd name="connsiteX3650" fmla="*/ 115247 w 11968488"/>
              <a:gd name="connsiteY3650" fmla="*/ 2445209 h 6483416"/>
              <a:gd name="connsiteX3651" fmla="*/ 126931 w 11968488"/>
              <a:gd name="connsiteY3651" fmla="*/ 2450551 h 6483416"/>
              <a:gd name="connsiteX3652" fmla="*/ 169414 w 11968488"/>
              <a:gd name="connsiteY3652" fmla="*/ 2459380 h 6483416"/>
              <a:gd name="connsiteX3653" fmla="*/ 258361 w 11968488"/>
              <a:gd name="connsiteY3653" fmla="*/ 2463659 h 6483416"/>
              <a:gd name="connsiteX3654" fmla="*/ 319946 w 11968488"/>
              <a:gd name="connsiteY3654" fmla="*/ 2470588 h 6483416"/>
              <a:gd name="connsiteX3655" fmla="*/ 322706 w 11968488"/>
              <a:gd name="connsiteY3655" fmla="*/ 2445873 h 6483416"/>
              <a:gd name="connsiteX3656" fmla="*/ 341062 w 11968488"/>
              <a:gd name="connsiteY3656" fmla="*/ 2452110 h 6483416"/>
              <a:gd name="connsiteX3657" fmla="*/ 338696 w 11968488"/>
              <a:gd name="connsiteY3657" fmla="*/ 2462968 h 6483416"/>
              <a:gd name="connsiteX3658" fmla="*/ 447853 w 11968488"/>
              <a:gd name="connsiteY3658" fmla="*/ 2462739 h 6483416"/>
              <a:gd name="connsiteX3659" fmla="*/ 506074 w 11968488"/>
              <a:gd name="connsiteY3659" fmla="*/ 2442875 h 6483416"/>
              <a:gd name="connsiteX3660" fmla="*/ 550277 w 11968488"/>
              <a:gd name="connsiteY3660" fmla="*/ 2435397 h 6483416"/>
              <a:gd name="connsiteX3661" fmla="*/ 545190 w 11968488"/>
              <a:gd name="connsiteY3661" fmla="*/ 2434469 h 6483416"/>
              <a:gd name="connsiteX3662" fmla="*/ 391424 w 11968488"/>
              <a:gd name="connsiteY3662" fmla="*/ 2434518 h 6483416"/>
              <a:gd name="connsiteX3663" fmla="*/ 377492 w 11968488"/>
              <a:gd name="connsiteY3663" fmla="*/ 2426356 h 6483416"/>
              <a:gd name="connsiteX3664" fmla="*/ 316559 w 11968488"/>
              <a:gd name="connsiteY3664" fmla="*/ 2415237 h 6483416"/>
              <a:gd name="connsiteX3665" fmla="*/ 306045 w 11968488"/>
              <a:gd name="connsiteY3665" fmla="*/ 2420344 h 6483416"/>
              <a:gd name="connsiteX3666" fmla="*/ 277824 w 11968488"/>
              <a:gd name="connsiteY3666" fmla="*/ 2410982 h 6483416"/>
              <a:gd name="connsiteX3667" fmla="*/ 281602 w 11968488"/>
              <a:gd name="connsiteY3667" fmla="*/ 2417291 h 6483416"/>
              <a:gd name="connsiteX3668" fmla="*/ 260019 w 11968488"/>
              <a:gd name="connsiteY3668" fmla="*/ 2410254 h 6483416"/>
              <a:gd name="connsiteX3669" fmla="*/ 259100 w 11968488"/>
              <a:gd name="connsiteY3669" fmla="*/ 2401786 h 6483416"/>
              <a:gd name="connsiteX3670" fmla="*/ 256627 w 11968488"/>
              <a:gd name="connsiteY3670" fmla="*/ 2399933 h 6483416"/>
              <a:gd name="connsiteX3671" fmla="*/ 252731 w 11968488"/>
              <a:gd name="connsiteY3671" fmla="*/ 2378551 h 6483416"/>
              <a:gd name="connsiteX3672" fmla="*/ 255013 w 11968488"/>
              <a:gd name="connsiteY3672" fmla="*/ 2364167 h 6483416"/>
              <a:gd name="connsiteX3673" fmla="*/ 252611 w 11968488"/>
              <a:gd name="connsiteY3673" fmla="*/ 2342065 h 6483416"/>
              <a:gd name="connsiteX3674" fmla="*/ 262463 w 11968488"/>
              <a:gd name="connsiteY3674" fmla="*/ 2344824 h 6483416"/>
              <a:gd name="connsiteX3675" fmla="*/ 266271 w 11968488"/>
              <a:gd name="connsiteY3675" fmla="*/ 2338917 h 6483416"/>
              <a:gd name="connsiteX3676" fmla="*/ 291836 w 11968488"/>
              <a:gd name="connsiteY3676" fmla="*/ 2321889 h 6483416"/>
              <a:gd name="connsiteX3677" fmla="*/ 362859 w 11968488"/>
              <a:gd name="connsiteY3677" fmla="*/ 2300063 h 6483416"/>
              <a:gd name="connsiteX3678" fmla="*/ 528045 w 11968488"/>
              <a:gd name="connsiteY3678" fmla="*/ 2261804 h 6483416"/>
              <a:gd name="connsiteX3679" fmla="*/ 572155 w 11968488"/>
              <a:gd name="connsiteY3679" fmla="*/ 2208798 h 6483416"/>
              <a:gd name="connsiteX3680" fmla="*/ 595733 w 11968488"/>
              <a:gd name="connsiteY3680" fmla="*/ 2131582 h 6483416"/>
              <a:gd name="connsiteX3681" fmla="*/ 622213 w 11968488"/>
              <a:gd name="connsiteY3681" fmla="*/ 2086429 h 6483416"/>
              <a:gd name="connsiteX3682" fmla="*/ 641365 w 11968488"/>
              <a:gd name="connsiteY3682" fmla="*/ 2107330 h 6483416"/>
              <a:gd name="connsiteX3683" fmla="*/ 651521 w 11968488"/>
              <a:gd name="connsiteY3683" fmla="*/ 2140090 h 6483416"/>
              <a:gd name="connsiteX3684" fmla="*/ 653263 w 11968488"/>
              <a:gd name="connsiteY3684" fmla="*/ 2127541 h 6483416"/>
              <a:gd name="connsiteX3685" fmla="*/ 718991 w 11968488"/>
              <a:gd name="connsiteY3685" fmla="*/ 2051168 h 6483416"/>
              <a:gd name="connsiteX3686" fmla="*/ 755409 w 11968488"/>
              <a:gd name="connsiteY3686" fmla="*/ 2080079 h 6483416"/>
              <a:gd name="connsiteX3687" fmla="*/ 844642 w 11968488"/>
              <a:gd name="connsiteY3687" fmla="*/ 1993239 h 6483416"/>
              <a:gd name="connsiteX3688" fmla="*/ 875257 w 11968488"/>
              <a:gd name="connsiteY3688" fmla="*/ 1958018 h 6483416"/>
              <a:gd name="connsiteX3689" fmla="*/ 890853 w 11968488"/>
              <a:gd name="connsiteY3689" fmla="*/ 1911824 h 6483416"/>
              <a:gd name="connsiteX3690" fmla="*/ 829697 w 11968488"/>
              <a:gd name="connsiteY3690" fmla="*/ 1915520 h 6483416"/>
              <a:gd name="connsiteX3691" fmla="*/ 799955 w 11968488"/>
              <a:gd name="connsiteY3691" fmla="*/ 1944468 h 6483416"/>
              <a:gd name="connsiteX3692" fmla="*/ 767090 w 11968488"/>
              <a:gd name="connsiteY3692" fmla="*/ 1982652 h 6483416"/>
              <a:gd name="connsiteX3693" fmla="*/ 755845 w 11968488"/>
              <a:gd name="connsiteY3693" fmla="*/ 1997470 h 6483416"/>
              <a:gd name="connsiteX3694" fmla="*/ 735895 w 11968488"/>
              <a:gd name="connsiteY3694" fmla="*/ 1916099 h 6483416"/>
              <a:gd name="connsiteX3695" fmla="*/ 756137 w 11968488"/>
              <a:gd name="connsiteY3695" fmla="*/ 1889423 h 6483416"/>
              <a:gd name="connsiteX3696" fmla="*/ 817004 w 11968488"/>
              <a:gd name="connsiteY3696" fmla="*/ 1834840 h 6483416"/>
              <a:gd name="connsiteX3697" fmla="*/ 827377 w 11968488"/>
              <a:gd name="connsiteY3697" fmla="*/ 1826293 h 6483416"/>
              <a:gd name="connsiteX3698" fmla="*/ 930774 w 11968488"/>
              <a:gd name="connsiteY3698" fmla="*/ 1775823 h 6483416"/>
              <a:gd name="connsiteX3699" fmla="*/ 938594 w 11968488"/>
              <a:gd name="connsiteY3699" fmla="*/ 1772903 h 6483416"/>
              <a:gd name="connsiteX3700" fmla="*/ 934448 w 11968488"/>
              <a:gd name="connsiteY3700" fmla="*/ 1742148 h 6483416"/>
              <a:gd name="connsiteX3701" fmla="*/ 917182 w 11968488"/>
              <a:gd name="connsiteY3701" fmla="*/ 1734143 h 6483416"/>
              <a:gd name="connsiteX3702" fmla="*/ 845290 w 11968488"/>
              <a:gd name="connsiteY3702" fmla="*/ 1762241 h 6483416"/>
              <a:gd name="connsiteX3703" fmla="*/ 795376 w 11968488"/>
              <a:gd name="connsiteY3703" fmla="*/ 1751117 h 6483416"/>
              <a:gd name="connsiteX3704" fmla="*/ 790445 w 11968488"/>
              <a:gd name="connsiteY3704" fmla="*/ 1680714 h 6483416"/>
              <a:gd name="connsiteX3705" fmla="*/ 802052 w 11968488"/>
              <a:gd name="connsiteY3705" fmla="*/ 1650034 h 6483416"/>
              <a:gd name="connsiteX3706" fmla="*/ 845872 w 11968488"/>
              <a:gd name="connsiteY3706" fmla="*/ 1546143 h 6483416"/>
              <a:gd name="connsiteX3707" fmla="*/ 1008956 w 11968488"/>
              <a:gd name="connsiteY3707" fmla="*/ 1536289 h 6483416"/>
              <a:gd name="connsiteX3708" fmla="*/ 1050234 w 11968488"/>
              <a:gd name="connsiteY3708" fmla="*/ 1543410 h 6483416"/>
              <a:gd name="connsiteX3709" fmla="*/ 1148454 w 11968488"/>
              <a:gd name="connsiteY3709" fmla="*/ 1512659 h 6483416"/>
              <a:gd name="connsiteX3710" fmla="*/ 1239674 w 11968488"/>
              <a:gd name="connsiteY3710" fmla="*/ 1508155 h 6483416"/>
              <a:gd name="connsiteX3711" fmla="*/ 1261863 w 11968488"/>
              <a:gd name="connsiteY3711" fmla="*/ 1489520 h 6483416"/>
              <a:gd name="connsiteX3712" fmla="*/ 1321951 w 11968488"/>
              <a:gd name="connsiteY3712" fmla="*/ 1472899 h 6483416"/>
              <a:gd name="connsiteX3713" fmla="*/ 1337447 w 11968488"/>
              <a:gd name="connsiteY3713" fmla="*/ 1446870 h 6483416"/>
              <a:gd name="connsiteX3714" fmla="*/ 1377201 w 11968488"/>
              <a:gd name="connsiteY3714" fmla="*/ 1425238 h 6483416"/>
              <a:gd name="connsiteX3715" fmla="*/ 1389825 w 11968488"/>
              <a:gd name="connsiteY3715" fmla="*/ 1413731 h 6483416"/>
              <a:gd name="connsiteX3716" fmla="*/ 1387189 w 11968488"/>
              <a:gd name="connsiteY3716" fmla="*/ 1407400 h 6483416"/>
              <a:gd name="connsiteX3717" fmla="*/ 1381836 w 11968488"/>
              <a:gd name="connsiteY3717" fmla="*/ 1409589 h 6483416"/>
              <a:gd name="connsiteX3718" fmla="*/ 1370192 w 11968488"/>
              <a:gd name="connsiteY3718" fmla="*/ 1396612 h 6483416"/>
              <a:gd name="connsiteX3719" fmla="*/ 1320834 w 11968488"/>
              <a:gd name="connsiteY3719" fmla="*/ 1394423 h 6483416"/>
              <a:gd name="connsiteX3720" fmla="*/ 1261346 w 11968488"/>
              <a:gd name="connsiteY3720" fmla="*/ 1372847 h 6483416"/>
              <a:gd name="connsiteX3721" fmla="*/ 1073887 w 11968488"/>
              <a:gd name="connsiteY3721" fmla="*/ 1399443 h 6483416"/>
              <a:gd name="connsiteX3722" fmla="*/ 1064383 w 11968488"/>
              <a:gd name="connsiteY3722" fmla="*/ 1401718 h 6483416"/>
              <a:gd name="connsiteX3723" fmla="*/ 1026587 w 11968488"/>
              <a:gd name="connsiteY3723" fmla="*/ 1369499 h 6483416"/>
              <a:gd name="connsiteX3724" fmla="*/ 1040128 w 11968488"/>
              <a:gd name="connsiteY3724" fmla="*/ 1329865 h 6483416"/>
              <a:gd name="connsiteX3725" fmla="*/ 1051249 w 11968488"/>
              <a:gd name="connsiteY3725" fmla="*/ 1322454 h 6483416"/>
              <a:gd name="connsiteX3726" fmla="*/ 1049677 w 11968488"/>
              <a:gd name="connsiteY3726" fmla="*/ 1308623 h 6483416"/>
              <a:gd name="connsiteX3727" fmla="*/ 1091372 w 11968488"/>
              <a:gd name="connsiteY3727" fmla="*/ 1294706 h 6483416"/>
              <a:gd name="connsiteX3728" fmla="*/ 1102278 w 11968488"/>
              <a:gd name="connsiteY3728" fmla="*/ 1286383 h 6483416"/>
              <a:gd name="connsiteX3729" fmla="*/ 1111430 w 11968488"/>
              <a:gd name="connsiteY3729" fmla="*/ 1281953 h 6483416"/>
              <a:gd name="connsiteX3730" fmla="*/ 1111707 w 11968488"/>
              <a:gd name="connsiteY3730" fmla="*/ 1282196 h 6483416"/>
              <a:gd name="connsiteX3731" fmla="*/ 1114613 w 11968488"/>
              <a:gd name="connsiteY3731" fmla="*/ 1280409 h 6483416"/>
              <a:gd name="connsiteX3732" fmla="*/ 1111430 w 11968488"/>
              <a:gd name="connsiteY3732" fmla="*/ 1281953 h 6483416"/>
              <a:gd name="connsiteX3733" fmla="*/ 1110479 w 11968488"/>
              <a:gd name="connsiteY3733" fmla="*/ 1281110 h 6483416"/>
              <a:gd name="connsiteX3734" fmla="*/ 1107851 w 11968488"/>
              <a:gd name="connsiteY3734" fmla="*/ 1282419 h 6483416"/>
              <a:gd name="connsiteX3735" fmla="*/ 1108163 w 11968488"/>
              <a:gd name="connsiteY3735" fmla="*/ 1280500 h 6483416"/>
              <a:gd name="connsiteX3736" fmla="*/ 1229190 w 11968488"/>
              <a:gd name="connsiteY3736" fmla="*/ 1241077 h 6483416"/>
              <a:gd name="connsiteX3737" fmla="*/ 1231090 w 11968488"/>
              <a:gd name="connsiteY3737" fmla="*/ 1246828 h 6483416"/>
              <a:gd name="connsiteX3738" fmla="*/ 1322416 w 11968488"/>
              <a:gd name="connsiteY3738" fmla="*/ 1224418 h 6483416"/>
              <a:gd name="connsiteX3739" fmla="*/ 1326533 w 11968488"/>
              <a:gd name="connsiteY3739" fmla="*/ 1224876 h 6483416"/>
              <a:gd name="connsiteX3740" fmla="*/ 1346011 w 11968488"/>
              <a:gd name="connsiteY3740" fmla="*/ 1199747 h 6483416"/>
              <a:gd name="connsiteX3741" fmla="*/ 1369590 w 11968488"/>
              <a:gd name="connsiteY3741" fmla="*/ 1122529 h 6483416"/>
              <a:gd name="connsiteX3742" fmla="*/ 1396068 w 11968488"/>
              <a:gd name="connsiteY3742" fmla="*/ 1077377 h 6483416"/>
              <a:gd name="connsiteX3743" fmla="*/ 1415221 w 11968488"/>
              <a:gd name="connsiteY3743" fmla="*/ 1098276 h 6483416"/>
              <a:gd name="connsiteX3744" fmla="*/ 1425376 w 11968488"/>
              <a:gd name="connsiteY3744" fmla="*/ 1131037 h 6483416"/>
              <a:gd name="connsiteX3745" fmla="*/ 1427118 w 11968488"/>
              <a:gd name="connsiteY3745" fmla="*/ 1118487 h 6483416"/>
              <a:gd name="connsiteX3746" fmla="*/ 1492846 w 11968488"/>
              <a:gd name="connsiteY3746" fmla="*/ 1042114 h 6483416"/>
              <a:gd name="connsiteX3747" fmla="*/ 1529264 w 11968488"/>
              <a:gd name="connsiteY3747" fmla="*/ 1071025 h 6483416"/>
              <a:gd name="connsiteX3748" fmla="*/ 1618496 w 11968488"/>
              <a:gd name="connsiteY3748" fmla="*/ 984185 h 6483416"/>
              <a:gd name="connsiteX3749" fmla="*/ 1649112 w 11968488"/>
              <a:gd name="connsiteY3749" fmla="*/ 948964 h 6483416"/>
              <a:gd name="connsiteX3750" fmla="*/ 1664710 w 11968488"/>
              <a:gd name="connsiteY3750" fmla="*/ 902770 h 6483416"/>
              <a:gd name="connsiteX3751" fmla="*/ 1603553 w 11968488"/>
              <a:gd name="connsiteY3751" fmla="*/ 906466 h 6483416"/>
              <a:gd name="connsiteX3752" fmla="*/ 1573809 w 11968488"/>
              <a:gd name="connsiteY3752" fmla="*/ 935417 h 6483416"/>
              <a:gd name="connsiteX3753" fmla="*/ 1540945 w 11968488"/>
              <a:gd name="connsiteY3753" fmla="*/ 973600 h 6483416"/>
              <a:gd name="connsiteX3754" fmla="*/ 1529701 w 11968488"/>
              <a:gd name="connsiteY3754" fmla="*/ 988418 h 6483416"/>
              <a:gd name="connsiteX3755" fmla="*/ 1509752 w 11968488"/>
              <a:gd name="connsiteY3755" fmla="*/ 907045 h 6483416"/>
              <a:gd name="connsiteX3756" fmla="*/ 1529993 w 11968488"/>
              <a:gd name="connsiteY3756" fmla="*/ 880367 h 6483416"/>
              <a:gd name="connsiteX3757" fmla="*/ 1590859 w 11968488"/>
              <a:gd name="connsiteY3757" fmla="*/ 825788 h 6483416"/>
              <a:gd name="connsiteX3758" fmla="*/ 1601233 w 11968488"/>
              <a:gd name="connsiteY3758" fmla="*/ 817240 h 6483416"/>
              <a:gd name="connsiteX3759" fmla="*/ 1738638 w 11968488"/>
              <a:gd name="connsiteY3759" fmla="*/ 754075 h 6483416"/>
              <a:gd name="connsiteX3760" fmla="*/ 1770774 w 11968488"/>
              <a:gd name="connsiteY3760" fmla="*/ 747608 h 6483416"/>
              <a:gd name="connsiteX3761" fmla="*/ 1863562 w 11968488"/>
              <a:gd name="connsiteY3761" fmla="*/ 727862 h 6483416"/>
              <a:gd name="connsiteX3762" fmla="*/ 1887066 w 11968488"/>
              <a:gd name="connsiteY3762" fmla="*/ 717393 h 6483416"/>
              <a:gd name="connsiteX3763" fmla="*/ 1938575 w 11968488"/>
              <a:gd name="connsiteY3763" fmla="*/ 690522 h 6483416"/>
              <a:gd name="connsiteX3764" fmla="*/ 1971513 w 11968488"/>
              <a:gd name="connsiteY3764" fmla="*/ 585591 h 6483416"/>
              <a:gd name="connsiteX3765" fmla="*/ 2035716 w 11968488"/>
              <a:gd name="connsiteY3765" fmla="*/ 480467 h 6483416"/>
              <a:gd name="connsiteX3766" fmla="*/ 2317704 w 11968488"/>
              <a:gd name="connsiteY3766" fmla="*/ 421576 h 6483416"/>
              <a:gd name="connsiteX3767" fmla="*/ 2413756 w 11968488"/>
              <a:gd name="connsiteY3767" fmla="*/ 418032 h 6483416"/>
              <a:gd name="connsiteX3768" fmla="*/ 2485068 w 11968488"/>
              <a:gd name="connsiteY3768" fmla="*/ 447093 h 6483416"/>
              <a:gd name="connsiteX3769" fmla="*/ 2518585 w 11968488"/>
              <a:gd name="connsiteY3769" fmla="*/ 443937 h 6483416"/>
              <a:gd name="connsiteX3770" fmla="*/ 2674125 w 11968488"/>
              <a:gd name="connsiteY3770" fmla="*/ 382504 h 6483416"/>
              <a:gd name="connsiteX3771" fmla="*/ 2652797 w 11968488"/>
              <a:gd name="connsiteY3771" fmla="*/ 297821 h 6483416"/>
              <a:gd name="connsiteX3772" fmla="*/ 2633644 w 11968488"/>
              <a:gd name="connsiteY3772" fmla="*/ 276918 h 6483416"/>
              <a:gd name="connsiteX3773" fmla="*/ 2505237 w 11968488"/>
              <a:gd name="connsiteY3773" fmla="*/ 328227 h 6483416"/>
              <a:gd name="connsiteX3774" fmla="*/ 2416803 w 11968488"/>
              <a:gd name="connsiteY3774" fmla="*/ 316603 h 6483416"/>
              <a:gd name="connsiteX3775" fmla="*/ 2371028 w 11968488"/>
              <a:gd name="connsiteY3775" fmla="*/ 315410 h 6483416"/>
              <a:gd name="connsiteX3776" fmla="*/ 2182481 w 11968488"/>
              <a:gd name="connsiteY3776" fmla="*/ 389585 h 6483416"/>
              <a:gd name="connsiteX3777" fmla="*/ 2136196 w 11968488"/>
              <a:gd name="connsiteY3777" fmla="*/ 378806 h 6483416"/>
              <a:gd name="connsiteX3778" fmla="*/ 2220423 w 11968488"/>
              <a:gd name="connsiteY3778" fmla="*/ 288309 h 6483416"/>
              <a:gd name="connsiteX3779" fmla="*/ 2285806 w 11968488"/>
              <a:gd name="connsiteY3779" fmla="*/ 250845 h 6483416"/>
              <a:gd name="connsiteX3780" fmla="*/ 2316994 w 11968488"/>
              <a:gd name="connsiteY3780" fmla="*/ 225825 h 6483416"/>
              <a:gd name="connsiteX3781" fmla="*/ 2306163 w 11968488"/>
              <a:gd name="connsiteY3781" fmla="*/ 226806 h 6483416"/>
              <a:gd name="connsiteX3782" fmla="*/ 2302570 w 11968488"/>
              <a:gd name="connsiteY3782" fmla="*/ 220197 h 6483416"/>
              <a:gd name="connsiteX3783" fmla="*/ 2262683 w 11968488"/>
              <a:gd name="connsiteY3783" fmla="*/ 234212 h 6483416"/>
              <a:gd name="connsiteX3784" fmla="*/ 2233868 w 11968488"/>
              <a:gd name="connsiteY3784" fmla="*/ 236821 h 6483416"/>
              <a:gd name="connsiteX3785" fmla="*/ 2159014 w 11968488"/>
              <a:gd name="connsiteY3785" fmla="*/ 263966 h 6483416"/>
              <a:gd name="connsiteX3786" fmla="*/ 2124593 w 11968488"/>
              <a:gd name="connsiteY3786" fmla="*/ 274502 h 6483416"/>
              <a:gd name="connsiteX3787" fmla="*/ 2121456 w 11968488"/>
              <a:gd name="connsiteY3787" fmla="*/ 236540 h 6483416"/>
              <a:gd name="connsiteX3788" fmla="*/ 2163143 w 11968488"/>
              <a:gd name="connsiteY3788" fmla="*/ 225892 h 6483416"/>
              <a:gd name="connsiteX3789" fmla="*/ 2174179 w 11968488"/>
              <a:gd name="connsiteY3789" fmla="*/ 218393 h 6483416"/>
              <a:gd name="connsiteX3790" fmla="*/ 2183370 w 11968488"/>
              <a:gd name="connsiteY3790" fmla="*/ 214670 h 6483416"/>
              <a:gd name="connsiteX3791" fmla="*/ 2183638 w 11968488"/>
              <a:gd name="connsiteY3791" fmla="*/ 214939 h 6483416"/>
              <a:gd name="connsiteX3792" fmla="*/ 2186565 w 11968488"/>
              <a:gd name="connsiteY3792" fmla="*/ 213371 h 6483416"/>
              <a:gd name="connsiteX3793" fmla="*/ 2183370 w 11968488"/>
              <a:gd name="connsiteY3793" fmla="*/ 214670 h 6483416"/>
              <a:gd name="connsiteX3794" fmla="*/ 2182448 w 11968488"/>
              <a:gd name="connsiteY3794" fmla="*/ 213742 h 6483416"/>
              <a:gd name="connsiteX3795" fmla="*/ 2179812 w 11968488"/>
              <a:gd name="connsiteY3795" fmla="*/ 214850 h 6483416"/>
              <a:gd name="connsiteX3796" fmla="*/ 2180175 w 11968488"/>
              <a:gd name="connsiteY3796" fmla="*/ 212939 h 6483416"/>
              <a:gd name="connsiteX3797" fmla="*/ 2301153 w 11968488"/>
              <a:gd name="connsiteY3797" fmla="*/ 183027 h 6483416"/>
              <a:gd name="connsiteX3798" fmla="*/ 2302867 w 11968488"/>
              <a:gd name="connsiteY3798" fmla="*/ 188971 h 6483416"/>
              <a:gd name="connsiteX3799" fmla="*/ 2393942 w 11968488"/>
              <a:gd name="connsiteY3799" fmla="*/ 173793 h 6483416"/>
              <a:gd name="connsiteX3800" fmla="*/ 2394378 w 11968488"/>
              <a:gd name="connsiteY3800" fmla="*/ 173879 h 6483416"/>
              <a:gd name="connsiteX3801" fmla="*/ 2395087 w 11968488"/>
              <a:gd name="connsiteY3801" fmla="*/ 173471 h 6483416"/>
              <a:gd name="connsiteX3802" fmla="*/ 2430320 w 11968488"/>
              <a:gd name="connsiteY3802" fmla="*/ 177778 h 6483416"/>
              <a:gd name="connsiteX3803" fmla="*/ 2539286 w 11968488"/>
              <a:gd name="connsiteY3803" fmla="*/ 171029 h 6483416"/>
              <a:gd name="connsiteX3804" fmla="*/ 2570717 w 11968488"/>
              <a:gd name="connsiteY3804" fmla="*/ 171518 h 6483416"/>
              <a:gd name="connsiteX3805" fmla="*/ 2578704 w 11968488"/>
              <a:gd name="connsiteY3805" fmla="*/ 167962 h 6483416"/>
              <a:gd name="connsiteX3806" fmla="*/ 2585912 w 11968488"/>
              <a:gd name="connsiteY3806" fmla="*/ 170637 h 6483416"/>
              <a:gd name="connsiteX3807" fmla="*/ 2586946 w 11968488"/>
              <a:gd name="connsiteY3807" fmla="*/ 171772 h 6483416"/>
              <a:gd name="connsiteX3808" fmla="*/ 2596455 w 11968488"/>
              <a:gd name="connsiteY3808" fmla="*/ 171921 h 6483416"/>
              <a:gd name="connsiteX3809" fmla="*/ 2649792 w 11968488"/>
              <a:gd name="connsiteY3809" fmla="*/ 167894 h 6483416"/>
              <a:gd name="connsiteX3810" fmla="*/ 2649902 w 11968488"/>
              <a:gd name="connsiteY3810" fmla="*/ 167948 h 6483416"/>
              <a:gd name="connsiteX3811" fmla="*/ 2654017 w 11968488"/>
              <a:gd name="connsiteY3811" fmla="*/ 167574 h 6483416"/>
              <a:gd name="connsiteX3812" fmla="*/ 2649792 w 11968488"/>
              <a:gd name="connsiteY3812" fmla="*/ 167894 h 6483416"/>
              <a:gd name="connsiteX3813" fmla="*/ 2643986 w 11968488"/>
              <a:gd name="connsiteY3813" fmla="*/ 165016 h 6483416"/>
              <a:gd name="connsiteX3814" fmla="*/ 2654538 w 11968488"/>
              <a:gd name="connsiteY3814" fmla="*/ 160594 h 6483416"/>
              <a:gd name="connsiteX3815" fmla="*/ 2658655 w 11968488"/>
              <a:gd name="connsiteY3815" fmla="*/ 160222 h 6483416"/>
              <a:gd name="connsiteX3816" fmla="*/ 2656858 w 11968488"/>
              <a:gd name="connsiteY3816" fmla="*/ 156917 h 6483416"/>
              <a:gd name="connsiteX3817" fmla="*/ 2550883 w 11968488"/>
              <a:gd name="connsiteY3817" fmla="*/ 152646 h 6483416"/>
              <a:gd name="connsiteX3818" fmla="*/ 2556044 w 11968488"/>
              <a:gd name="connsiteY3818" fmla="*/ 138312 h 6483416"/>
              <a:gd name="connsiteX3819" fmla="*/ 2584334 w 11968488"/>
              <a:gd name="connsiteY3819" fmla="*/ 142685 h 6483416"/>
              <a:gd name="connsiteX3820" fmla="*/ 2629090 w 11968488"/>
              <a:gd name="connsiteY3820" fmla="*/ 145566 h 6483416"/>
              <a:gd name="connsiteX3821" fmla="*/ 2704878 w 11968488"/>
              <a:gd name="connsiteY3821" fmla="*/ 146935 h 6483416"/>
              <a:gd name="connsiteX3822" fmla="*/ 2776123 w 11968488"/>
              <a:gd name="connsiteY3822" fmla="*/ 155370 h 6483416"/>
              <a:gd name="connsiteX3823" fmla="*/ 2778009 w 11968488"/>
              <a:gd name="connsiteY3823" fmla="*/ 153870 h 6483416"/>
              <a:gd name="connsiteX3824" fmla="*/ 2786185 w 11968488"/>
              <a:gd name="connsiteY3824" fmla="*/ 155992 h 6483416"/>
              <a:gd name="connsiteX3825" fmla="*/ 2786808 w 11968488"/>
              <a:gd name="connsiteY3825" fmla="*/ 159510 h 6483416"/>
              <a:gd name="connsiteX3826" fmla="*/ 2795241 w 11968488"/>
              <a:gd name="connsiteY3826" fmla="*/ 165184 h 6483416"/>
              <a:gd name="connsiteX3827" fmla="*/ 2855417 w 11968488"/>
              <a:gd name="connsiteY3827" fmla="*/ 180537 h 6483416"/>
              <a:gd name="connsiteX3828" fmla="*/ 2865967 w 11968488"/>
              <a:gd name="connsiteY3828" fmla="*/ 176113 h 6483416"/>
              <a:gd name="connsiteX3829" fmla="*/ 2893737 w 11968488"/>
              <a:gd name="connsiteY3829" fmla="*/ 187462 h 6483416"/>
              <a:gd name="connsiteX3830" fmla="*/ 2890145 w 11968488"/>
              <a:gd name="connsiteY3830" fmla="*/ 180857 h 6483416"/>
              <a:gd name="connsiteX3831" fmla="*/ 2911379 w 11968488"/>
              <a:gd name="connsiteY3831" fmla="*/ 189412 h 6483416"/>
              <a:gd name="connsiteX3832" fmla="*/ 2912112 w 11968488"/>
              <a:gd name="connsiteY3832" fmla="*/ 198285 h 6483416"/>
              <a:gd name="connsiteX3833" fmla="*/ 2922116 w 11968488"/>
              <a:gd name="connsiteY3833" fmla="*/ 192816 h 6483416"/>
              <a:gd name="connsiteX3834" fmla="*/ 2945016 w 11968488"/>
              <a:gd name="connsiteY3834" fmla="*/ 204936 h 6483416"/>
              <a:gd name="connsiteX3835" fmla="*/ 2987671 w 11968488"/>
              <a:gd name="connsiteY3835" fmla="*/ 215368 h 6483416"/>
              <a:gd name="connsiteX3836" fmla="*/ 3028151 w 11968488"/>
              <a:gd name="connsiteY3836" fmla="*/ 162017 h 6483416"/>
              <a:gd name="connsiteX3837" fmla="*/ 3050280 w 11968488"/>
              <a:gd name="connsiteY3837" fmla="*/ 148238 h 6483416"/>
              <a:gd name="connsiteX3838" fmla="*/ 3110565 w 11968488"/>
              <a:gd name="connsiteY3838" fmla="*/ 150815 h 6483416"/>
              <a:gd name="connsiteX3839" fmla="*/ 3121591 w 11968488"/>
              <a:gd name="connsiteY3839" fmla="*/ 177299 h 6483416"/>
              <a:gd name="connsiteX3840" fmla="*/ 3118180 w 11968488"/>
              <a:gd name="connsiteY3840" fmla="*/ 294588 h 6483416"/>
              <a:gd name="connsiteX3841" fmla="*/ 3125723 w 11968488"/>
              <a:gd name="connsiteY3841" fmla="*/ 346166 h 6483416"/>
              <a:gd name="connsiteX3842" fmla="*/ 3153729 w 11968488"/>
              <a:gd name="connsiteY3842" fmla="*/ 329770 h 6483416"/>
              <a:gd name="connsiteX3843" fmla="*/ 3191742 w 11968488"/>
              <a:gd name="connsiteY3843" fmla="*/ 320687 h 6483416"/>
              <a:gd name="connsiteX3844" fmla="*/ 3347714 w 11968488"/>
              <a:gd name="connsiteY3844" fmla="*/ 335582 h 6483416"/>
              <a:gd name="connsiteX3845" fmla="*/ 3413876 w 11968488"/>
              <a:gd name="connsiteY3845" fmla="*/ 335544 h 6483416"/>
              <a:gd name="connsiteX3846" fmla="*/ 3496942 w 11968488"/>
              <a:gd name="connsiteY3846" fmla="*/ 359373 h 6483416"/>
              <a:gd name="connsiteX3847" fmla="*/ 3606777 w 11968488"/>
              <a:gd name="connsiteY3847" fmla="*/ 388934 h 6483416"/>
              <a:gd name="connsiteX3848" fmla="*/ 3659807 w 11968488"/>
              <a:gd name="connsiteY3848" fmla="*/ 390823 h 6483416"/>
              <a:gd name="connsiteX3849" fmla="*/ 3724531 w 11968488"/>
              <a:gd name="connsiteY3849" fmla="*/ 388473 h 6483416"/>
              <a:gd name="connsiteX3850" fmla="*/ 3721238 w 11968488"/>
              <a:gd name="connsiteY3850" fmla="*/ 378988 h 6483416"/>
              <a:gd name="connsiteX3851" fmla="*/ 3723664 w 11968488"/>
              <a:gd name="connsiteY3851" fmla="*/ 323112 h 6483416"/>
              <a:gd name="connsiteX3852" fmla="*/ 3749318 w 11968488"/>
              <a:gd name="connsiteY3852" fmla="*/ 340637 h 6483416"/>
              <a:gd name="connsiteX3853" fmla="*/ 3775548 w 11968488"/>
              <a:gd name="connsiteY3853" fmla="*/ 392393 h 6483416"/>
              <a:gd name="connsiteX3854" fmla="*/ 3858947 w 11968488"/>
              <a:gd name="connsiteY3854" fmla="*/ 425736 h 6483416"/>
              <a:gd name="connsiteX3855" fmla="*/ 3874326 w 11968488"/>
              <a:gd name="connsiteY3855" fmla="*/ 420849 h 6483416"/>
              <a:gd name="connsiteX3856" fmla="*/ 3925326 w 11968488"/>
              <a:gd name="connsiteY3856" fmla="*/ 384395 h 6483416"/>
              <a:gd name="connsiteX3857" fmla="*/ 4052499 w 11968488"/>
              <a:gd name="connsiteY3857" fmla="*/ 355217 h 6483416"/>
              <a:gd name="connsiteX3858" fmla="*/ 4111915 w 11968488"/>
              <a:gd name="connsiteY3858" fmla="*/ 364070 h 6483416"/>
              <a:gd name="connsiteX3859" fmla="*/ 4135928 w 11968488"/>
              <a:gd name="connsiteY3859" fmla="*/ 363185 h 6483416"/>
              <a:gd name="connsiteX3860" fmla="*/ 4212607 w 11968488"/>
              <a:gd name="connsiteY3860" fmla="*/ 380047 h 6483416"/>
              <a:gd name="connsiteX3861" fmla="*/ 4225377 w 11968488"/>
              <a:gd name="connsiteY3861" fmla="*/ 393982 h 6483416"/>
              <a:gd name="connsiteX3862" fmla="*/ 4236621 w 11968488"/>
              <a:gd name="connsiteY3862" fmla="*/ 379162 h 6483416"/>
              <a:gd name="connsiteX3863" fmla="*/ 4270718 w 11968488"/>
              <a:gd name="connsiteY3863" fmla="*/ 318843 h 6483416"/>
              <a:gd name="connsiteX3864" fmla="*/ 4361837 w 11968488"/>
              <a:gd name="connsiteY3864" fmla="*/ 244897 h 6483416"/>
              <a:gd name="connsiteX3865" fmla="*/ 4411241 w 11968488"/>
              <a:gd name="connsiteY3865" fmla="*/ 246436 h 6483416"/>
              <a:gd name="connsiteX3866" fmla="*/ 4477911 w 11968488"/>
              <a:gd name="connsiteY3866" fmla="*/ 255982 h 6483416"/>
              <a:gd name="connsiteX3867" fmla="*/ 4510194 w 11968488"/>
              <a:gd name="connsiteY3867" fmla="*/ 274960 h 6483416"/>
              <a:gd name="connsiteX3868" fmla="*/ 4546831 w 11968488"/>
              <a:gd name="connsiteY3868" fmla="*/ 262565 h 6483416"/>
              <a:gd name="connsiteX3869" fmla="*/ 4588111 w 11968488"/>
              <a:gd name="connsiteY3869" fmla="*/ 269687 h 6483416"/>
              <a:gd name="connsiteX3870" fmla="*/ 4591736 w 11968488"/>
              <a:gd name="connsiteY3870" fmla="*/ 270035 h 6483416"/>
              <a:gd name="connsiteX3871" fmla="*/ 4623371 w 11968488"/>
              <a:gd name="connsiteY3871" fmla="*/ 278569 h 6483416"/>
              <a:gd name="connsiteX3872" fmla="*/ 4633758 w 11968488"/>
              <a:gd name="connsiteY3872" fmla="*/ 288722 h 6483416"/>
              <a:gd name="connsiteX3873" fmla="*/ 4675447 w 11968488"/>
              <a:gd name="connsiteY3873" fmla="*/ 259855 h 6483416"/>
              <a:gd name="connsiteX3874" fmla="*/ 4720634 w 11968488"/>
              <a:gd name="connsiteY3874" fmla="*/ 259883 h 6483416"/>
              <a:gd name="connsiteX3875" fmla="*/ 4851251 w 11968488"/>
              <a:gd name="connsiteY3875" fmla="*/ 237762 h 6483416"/>
              <a:gd name="connsiteX3876" fmla="*/ 4868115 w 11968488"/>
              <a:gd name="connsiteY3876" fmla="*/ 234200 h 6483416"/>
              <a:gd name="connsiteX3877" fmla="*/ 4877408 w 11968488"/>
              <a:gd name="connsiteY3877" fmla="*/ 242628 h 6483416"/>
              <a:gd name="connsiteX3878" fmla="*/ 4882001 w 11968488"/>
              <a:gd name="connsiteY3878" fmla="*/ 242525 h 6483416"/>
              <a:gd name="connsiteX3879" fmla="*/ 4909819 w 11968488"/>
              <a:gd name="connsiteY3879" fmla="*/ 247168 h 6483416"/>
              <a:gd name="connsiteX3880" fmla="*/ 4950289 w 11968488"/>
              <a:gd name="connsiteY3880" fmla="*/ 219578 h 6483416"/>
              <a:gd name="connsiteX3881" fmla="*/ 5038590 w 11968488"/>
              <a:gd name="connsiteY3881" fmla="*/ 217338 h 6483416"/>
              <a:gd name="connsiteX3882" fmla="*/ 5050858 w 11968488"/>
              <a:gd name="connsiteY3882" fmla="*/ 204489 h 6483416"/>
              <a:gd name="connsiteX3883" fmla="*/ 5073851 w 11968488"/>
              <a:gd name="connsiteY3883" fmla="*/ 213308 h 6483416"/>
              <a:gd name="connsiteX3884" fmla="*/ 5093770 w 11968488"/>
              <a:gd name="connsiteY3884" fmla="*/ 253542 h 6483416"/>
              <a:gd name="connsiteX3885" fmla="*/ 5166741 w 11968488"/>
              <a:gd name="connsiteY3885" fmla="*/ 257956 h 6483416"/>
              <a:gd name="connsiteX3886" fmla="*/ 5188513 w 11968488"/>
              <a:gd name="connsiteY3886" fmla="*/ 241734 h 6483416"/>
              <a:gd name="connsiteX3887" fmla="*/ 5232362 w 11968488"/>
              <a:gd name="connsiteY3887" fmla="*/ 224953 h 6483416"/>
              <a:gd name="connsiteX3888" fmla="*/ 5275898 w 11968488"/>
              <a:gd name="connsiteY3888" fmla="*/ 230114 h 6483416"/>
              <a:gd name="connsiteX3889" fmla="*/ 5314543 w 11968488"/>
              <a:gd name="connsiteY3889" fmla="*/ 172723 h 6483416"/>
              <a:gd name="connsiteX3890" fmla="*/ 5336316 w 11968488"/>
              <a:gd name="connsiteY3890" fmla="*/ 156501 h 6483416"/>
              <a:gd name="connsiteX3891" fmla="*/ 5397332 w 11968488"/>
              <a:gd name="connsiteY3891" fmla="*/ 151817 h 6483416"/>
              <a:gd name="connsiteX3892" fmla="*/ 5409590 w 11968488"/>
              <a:gd name="connsiteY3892" fmla="*/ 176577 h 6483416"/>
              <a:gd name="connsiteX3893" fmla="*/ 5411094 w 11968488"/>
              <a:gd name="connsiteY3893" fmla="*/ 292492 h 6483416"/>
              <a:gd name="connsiteX3894" fmla="*/ 5420894 w 11968488"/>
              <a:gd name="connsiteY3894" fmla="*/ 342384 h 6483416"/>
              <a:gd name="connsiteX3895" fmla="*/ 5448494 w 11968488"/>
              <a:gd name="connsiteY3895" fmla="*/ 322882 h 6483416"/>
              <a:gd name="connsiteX3896" fmla="*/ 5486514 w 11968488"/>
              <a:gd name="connsiteY3896" fmla="*/ 309380 h 6483416"/>
              <a:gd name="connsiteX3897" fmla="*/ 5644723 w 11968488"/>
              <a:gd name="connsiteY3897" fmla="*/ 305362 h 6483416"/>
              <a:gd name="connsiteX3898" fmla="*/ 5711564 w 11968488"/>
              <a:gd name="connsiteY3898" fmla="*/ 297396 h 6483416"/>
              <a:gd name="connsiteX3899" fmla="*/ 5796490 w 11968488"/>
              <a:gd name="connsiteY3899" fmla="*/ 310910 h 6483416"/>
              <a:gd name="connsiteX3900" fmla="*/ 5908703 w 11968488"/>
              <a:gd name="connsiteY3900" fmla="*/ 326864 h 6483416"/>
              <a:gd name="connsiteX3901" fmla="*/ 5962359 w 11968488"/>
              <a:gd name="connsiteY3901" fmla="*/ 322369 h 6483416"/>
              <a:gd name="connsiteX3902" fmla="*/ 6165021 w 11968488"/>
              <a:gd name="connsiteY3902" fmla="*/ 332891 h 6483416"/>
              <a:gd name="connsiteX3903" fmla="*/ 6180352 w 11968488"/>
              <a:gd name="connsiteY3903" fmla="*/ 326235 h 6483416"/>
              <a:gd name="connsiteX3904" fmla="*/ 6230338 w 11968488"/>
              <a:gd name="connsiteY3904" fmla="*/ 284225 h 6483416"/>
              <a:gd name="connsiteX3905" fmla="*/ 6357589 w 11968488"/>
              <a:gd name="connsiteY3905" fmla="*/ 240253 h 6483416"/>
              <a:gd name="connsiteX3906" fmla="*/ 6417990 w 11968488"/>
              <a:gd name="connsiteY3906" fmla="*/ 241853 h 6483416"/>
              <a:gd name="connsiteX3907" fmla="*/ 6442213 w 11968488"/>
              <a:gd name="connsiteY3907" fmla="*/ 238105 h 6483416"/>
              <a:gd name="connsiteX3908" fmla="*/ 6520395 w 11968488"/>
              <a:gd name="connsiteY3908" fmla="*/ 245521 h 6483416"/>
              <a:gd name="connsiteX3909" fmla="*/ 6533883 w 11968488"/>
              <a:gd name="connsiteY3909" fmla="*/ 257713 h 6483416"/>
              <a:gd name="connsiteX3910" fmla="*/ 6544617 w 11968488"/>
              <a:gd name="connsiteY3910" fmla="*/ 241773 h 6483416"/>
              <a:gd name="connsiteX3911" fmla="*/ 6576519 w 11968488"/>
              <a:gd name="connsiteY3911" fmla="*/ 178285 h 6483416"/>
              <a:gd name="connsiteX3912" fmla="*/ 6665455 w 11968488"/>
              <a:gd name="connsiteY3912" fmla="*/ 94545 h 6483416"/>
              <a:gd name="connsiteX3913" fmla="*/ 6715431 w 11968488"/>
              <a:gd name="connsiteY3913" fmla="*/ 90142 h 6483416"/>
              <a:gd name="connsiteX3914" fmla="*/ 6783191 w 11968488"/>
              <a:gd name="connsiteY3914" fmla="*/ 91555 h 6483416"/>
              <a:gd name="connsiteX3915" fmla="*/ 6816607 w 11968488"/>
              <a:gd name="connsiteY3915" fmla="*/ 106378 h 6483416"/>
              <a:gd name="connsiteX3916" fmla="*/ 6853096 w 11968488"/>
              <a:gd name="connsiteY3916" fmla="*/ 89782 h 6483416"/>
              <a:gd name="connsiteX3917" fmla="*/ 6895102 w 11968488"/>
              <a:gd name="connsiteY3917" fmla="*/ 91847 h 6483416"/>
              <a:gd name="connsiteX3918" fmla="*/ 6898779 w 11968488"/>
              <a:gd name="connsiteY3918" fmla="*/ 91754 h 6483416"/>
              <a:gd name="connsiteX3919" fmla="*/ 7027545 w 11968488"/>
              <a:gd name="connsiteY3919" fmla="*/ 126092 h 6483416"/>
              <a:gd name="connsiteX3920" fmla="*/ 7088266 w 11968488"/>
              <a:gd name="connsiteY3920" fmla="*/ 68140 h 6483416"/>
              <a:gd name="connsiteX3921" fmla="*/ 7125986 w 11968488"/>
              <a:gd name="connsiteY3921" fmla="*/ 38977 h 6483416"/>
              <a:gd name="connsiteX3922" fmla="*/ 7253227 w 11968488"/>
              <a:gd name="connsiteY3922" fmla="*/ 32613 h 6483416"/>
              <a:gd name="connsiteX3923" fmla="*/ 7319150 w 11968488"/>
              <a:gd name="connsiteY3923" fmla="*/ 15268 h 6483416"/>
              <a:gd name="connsiteX3924" fmla="*/ 7385681 w 11968488"/>
              <a:gd name="connsiteY3924" fmla="*/ 29249 h 6483416"/>
              <a:gd name="connsiteX3925" fmla="*/ 7517510 w 11968488"/>
              <a:gd name="connsiteY3925" fmla="*/ 69776 h 6483416"/>
              <a:gd name="connsiteX3926" fmla="*/ 7607638 w 11968488"/>
              <a:gd name="connsiteY3926" fmla="*/ 123896 h 6483416"/>
              <a:gd name="connsiteX3927" fmla="*/ 7612772 w 11968488"/>
              <a:gd name="connsiteY3927" fmla="*/ 150257 h 6483416"/>
              <a:gd name="connsiteX3928" fmla="*/ 7611677 w 11968488"/>
              <a:gd name="connsiteY3928" fmla="*/ 172331 h 6483416"/>
              <a:gd name="connsiteX3929" fmla="*/ 7621673 w 11968488"/>
              <a:gd name="connsiteY3929" fmla="*/ 172666 h 6483416"/>
              <a:gd name="connsiteX3930" fmla="*/ 7686337 w 11968488"/>
              <a:gd name="connsiteY3930" fmla="*/ 198375 h 6483416"/>
              <a:gd name="connsiteX3931" fmla="*/ 7729115 w 11968488"/>
              <a:gd name="connsiteY3931" fmla="*/ 208243 h 6483416"/>
              <a:gd name="connsiteX3932" fmla="*/ 7769392 w 11968488"/>
              <a:gd name="connsiteY3932" fmla="*/ 210896 h 6483416"/>
              <a:gd name="connsiteX3933" fmla="*/ 7779901 w 11968488"/>
              <a:gd name="connsiteY3933" fmla="*/ 203360 h 6483416"/>
              <a:gd name="connsiteX3934" fmla="*/ 7762144 w 11968488"/>
              <a:gd name="connsiteY3934" fmla="*/ 171044 h 6483416"/>
              <a:gd name="connsiteX3935" fmla="*/ 7745321 w 11968488"/>
              <a:gd name="connsiteY3935" fmla="*/ 165088 h 6483416"/>
              <a:gd name="connsiteX3936" fmla="*/ 7704194 w 11968488"/>
              <a:gd name="connsiteY3936" fmla="*/ 130008 h 6483416"/>
              <a:gd name="connsiteX3937" fmla="*/ 7664043 w 11968488"/>
              <a:gd name="connsiteY3937" fmla="*/ 118254 h 6483416"/>
              <a:gd name="connsiteX3938" fmla="*/ 7669340 w 11968488"/>
              <a:gd name="connsiteY3938" fmla="*/ 111453 h 6483416"/>
              <a:gd name="connsiteX3939" fmla="*/ 7743411 w 11968488"/>
              <a:gd name="connsiteY3939" fmla="*/ 115400 h 6483416"/>
              <a:gd name="connsiteX3940" fmla="*/ 7763942 w 11968488"/>
              <a:gd name="connsiteY3940" fmla="*/ 135214 h 6483416"/>
              <a:gd name="connsiteX3941" fmla="*/ 7785724 w 11968488"/>
              <a:gd name="connsiteY3941" fmla="*/ 158638 h 6483416"/>
              <a:gd name="connsiteX3942" fmla="*/ 7798691 w 11968488"/>
              <a:gd name="connsiteY3942" fmla="*/ 161353 h 6483416"/>
              <a:gd name="connsiteX3943" fmla="*/ 7812802 w 11968488"/>
              <a:gd name="connsiteY3943" fmla="*/ 175261 h 6483416"/>
              <a:gd name="connsiteX3944" fmla="*/ 7807421 w 11968488"/>
              <a:gd name="connsiteY3944" fmla="*/ 188129 h 6483416"/>
              <a:gd name="connsiteX3945" fmla="*/ 7800812 w 11968488"/>
              <a:gd name="connsiteY3945" fmla="*/ 195873 h 6483416"/>
              <a:gd name="connsiteX3946" fmla="*/ 7807189 w 11968488"/>
              <a:gd name="connsiteY3946" fmla="*/ 204814 h 6483416"/>
              <a:gd name="connsiteX3947" fmla="*/ 7813778 w 11968488"/>
              <a:gd name="connsiteY3947" fmla="*/ 198587 h 6483416"/>
              <a:gd name="connsiteX3948" fmla="*/ 7821702 w 11968488"/>
              <a:gd name="connsiteY3948" fmla="*/ 189903 h 6483416"/>
              <a:gd name="connsiteX3949" fmla="*/ 7832751 w 11968488"/>
              <a:gd name="connsiteY3949" fmla="*/ 185064 h 6483416"/>
              <a:gd name="connsiteX3950" fmla="*/ 7836124 w 11968488"/>
              <a:gd name="connsiteY3950" fmla="*/ 176415 h 6483416"/>
              <a:gd name="connsiteX3951" fmla="*/ 7897392 w 11968488"/>
              <a:gd name="connsiteY3951" fmla="*/ 176415 h 6483416"/>
              <a:gd name="connsiteX3952" fmla="*/ 7909389 w 11968488"/>
              <a:gd name="connsiteY3952" fmla="*/ 161559 h 6483416"/>
              <a:gd name="connsiteX3953" fmla="*/ 7952572 w 11968488"/>
              <a:gd name="connsiteY3953" fmla="*/ 130592 h 6483416"/>
              <a:gd name="connsiteX3954" fmla="*/ 7990538 w 11968488"/>
              <a:gd name="connsiteY3954" fmla="*/ 112375 h 6483416"/>
              <a:gd name="connsiteX3955" fmla="*/ 7998461 w 11968488"/>
              <a:gd name="connsiteY3955" fmla="*/ 103690 h 6483416"/>
              <a:gd name="connsiteX3956" fmla="*/ 8027633 w 11968488"/>
              <a:gd name="connsiteY3956" fmla="*/ 63248 h 6483416"/>
              <a:gd name="connsiteX3957" fmla="*/ 8080856 w 11968488"/>
              <a:gd name="connsiteY3957" fmla="*/ 70132 h 6483416"/>
              <a:gd name="connsiteX3958" fmla="*/ 8096007 w 11968488"/>
              <a:gd name="connsiteY3958" fmla="*/ 102816 h 6483416"/>
              <a:gd name="connsiteX3959" fmla="*/ 8081592 w 11968488"/>
              <a:gd name="connsiteY3959" fmla="*/ 176415 h 6483416"/>
              <a:gd name="connsiteX3960" fmla="*/ 8091130 w 11968488"/>
              <a:gd name="connsiteY3960" fmla="*/ 176415 h 6483416"/>
              <a:gd name="connsiteX3961" fmla="*/ 8115668 w 11968488"/>
              <a:gd name="connsiteY3961" fmla="*/ 150311 h 6483416"/>
              <a:gd name="connsiteX3962" fmla="*/ 8134387 w 11968488"/>
              <a:gd name="connsiteY3962" fmla="*/ 132863 h 6483416"/>
              <a:gd name="connsiteX3963" fmla="*/ 8150608 w 11968488"/>
              <a:gd name="connsiteY3963" fmla="*/ 115205 h 6483416"/>
              <a:gd name="connsiteX3964" fmla="*/ 8150656 w 11968488"/>
              <a:gd name="connsiteY3964" fmla="*/ 115185 h 6483416"/>
              <a:gd name="connsiteX3965" fmla="*/ 8151893 w 11968488"/>
              <a:gd name="connsiteY3965" fmla="*/ 113806 h 6483416"/>
              <a:gd name="connsiteX3966" fmla="*/ 8150608 w 11968488"/>
              <a:gd name="connsiteY3966" fmla="*/ 115205 h 6483416"/>
              <a:gd name="connsiteX3967" fmla="*/ 8147995 w 11968488"/>
              <a:gd name="connsiteY3967" fmla="*/ 116184 h 6483416"/>
              <a:gd name="connsiteX3968" fmla="*/ 8150277 w 11968488"/>
              <a:gd name="connsiteY3968" fmla="*/ 111661 h 6483416"/>
              <a:gd name="connsiteX3969" fmla="*/ 8151513 w 11968488"/>
              <a:gd name="connsiteY3969" fmla="*/ 110281 h 6483416"/>
              <a:gd name="connsiteX3970" fmla="*/ 8150087 w 11968488"/>
              <a:gd name="connsiteY3970" fmla="*/ 109897 h 6483416"/>
              <a:gd name="connsiteX3971" fmla="*/ 8114719 w 11968488"/>
              <a:gd name="connsiteY3971" fmla="*/ 141496 h 6483416"/>
              <a:gd name="connsiteX3972" fmla="*/ 8112724 w 11968488"/>
              <a:gd name="connsiteY3972" fmla="*/ 135825 h 6483416"/>
              <a:gd name="connsiteX3973" fmla="*/ 8122991 w 11968488"/>
              <a:gd name="connsiteY3973" fmla="*/ 128308 h 6483416"/>
              <a:gd name="connsiteX3974" fmla="*/ 8138203 w 11968488"/>
              <a:gd name="connsiteY3974" fmla="*/ 115269 h 6483416"/>
              <a:gd name="connsiteX3975" fmla="*/ 8190210 w 11968488"/>
              <a:gd name="connsiteY3975" fmla="*/ 71015 h 6483416"/>
              <a:gd name="connsiteX3976" fmla="*/ 8196959 w 11968488"/>
              <a:gd name="connsiteY3976" fmla="*/ 69401 h 6483416"/>
              <a:gd name="connsiteX3977" fmla="*/ 8220346 w 11968488"/>
              <a:gd name="connsiteY3977" fmla="*/ 55132 h 6483416"/>
              <a:gd name="connsiteX3978" fmla="*/ 8222629 w 11968488"/>
              <a:gd name="connsiteY3978" fmla="*/ 50608 h 6483416"/>
              <a:gd name="connsiteX3979" fmla="*/ 8234513 w 11968488"/>
              <a:gd name="connsiteY3979" fmla="*/ 45237 h 6483416"/>
              <a:gd name="connsiteX3980" fmla="*/ 8231660 w 11968488"/>
              <a:gd name="connsiteY3980" fmla="*/ 44472 h 6483416"/>
              <a:gd name="connsiteX3981" fmla="*/ 8240717 w 11968488"/>
              <a:gd name="connsiteY3981" fmla="*/ 40327 h 6483416"/>
              <a:gd name="connsiteX3982" fmla="*/ 8245526 w 11968488"/>
              <a:gd name="connsiteY3982" fmla="*/ 44731 h 6483416"/>
              <a:gd name="connsiteX3983" fmla="*/ 8240217 w 11968488"/>
              <a:gd name="connsiteY3983" fmla="*/ 46766 h 6483416"/>
              <a:gd name="connsiteX3984" fmla="*/ 8223876 w 11968488"/>
              <a:gd name="connsiteY3984" fmla="*/ 60572 h 6483416"/>
              <a:gd name="connsiteX3985" fmla="*/ 8207533 w 11968488"/>
              <a:gd name="connsiteY3985" fmla="*/ 72587 h 6483416"/>
              <a:gd name="connsiteX3986" fmla="*/ 8204279 w 11968488"/>
              <a:gd name="connsiteY3986" fmla="*/ 73076 h 6483416"/>
              <a:gd name="connsiteX3987" fmla="*/ 8204469 w 11968488"/>
              <a:gd name="connsiteY3987" fmla="*/ 74839 h 6483416"/>
              <a:gd name="connsiteX3988" fmla="*/ 8207533 w 11968488"/>
              <a:gd name="connsiteY3988" fmla="*/ 72587 h 6483416"/>
              <a:gd name="connsiteX3989" fmla="*/ 8208367 w 11968488"/>
              <a:gd name="connsiteY3989" fmla="*/ 72461 h 6483416"/>
              <a:gd name="connsiteX3990" fmla="*/ 8207321 w 11968488"/>
              <a:gd name="connsiteY3990" fmla="*/ 75604 h 6483416"/>
              <a:gd name="connsiteX3991" fmla="*/ 8207511 w 11968488"/>
              <a:gd name="connsiteY3991" fmla="*/ 77368 h 6483416"/>
              <a:gd name="connsiteX3992" fmla="*/ 8216699 w 11968488"/>
              <a:gd name="connsiteY3992" fmla="*/ 72809 h 6483416"/>
              <a:gd name="connsiteX3993" fmla="*/ 8221327 w 11968488"/>
              <a:gd name="connsiteY3993" fmla="*/ 68509 h 6483416"/>
              <a:gd name="connsiteX3994" fmla="*/ 8242281 w 11968488"/>
              <a:gd name="connsiteY3994" fmla="*/ 57989 h 6483416"/>
              <a:gd name="connsiteX3995" fmla="*/ 8243072 w 11968488"/>
              <a:gd name="connsiteY3995" fmla="*/ 57809 h 6483416"/>
              <a:gd name="connsiteX3996" fmla="*/ 8250579 w 11968488"/>
              <a:gd name="connsiteY3996" fmla="*/ 52970 h 6483416"/>
              <a:gd name="connsiteX3997" fmla="*/ 8253619 w 11968488"/>
              <a:gd name="connsiteY3997" fmla="*/ 52140 h 6483416"/>
              <a:gd name="connsiteX3998" fmla="*/ 8260242 w 11968488"/>
              <a:gd name="connsiteY3998" fmla="*/ 58205 h 6483416"/>
              <a:gd name="connsiteX3999" fmla="*/ 8254063 w 11968488"/>
              <a:gd name="connsiteY3999" fmla="*/ 61316 h 6483416"/>
              <a:gd name="connsiteX4000" fmla="*/ 8256498 w 11968488"/>
              <a:gd name="connsiteY4000" fmla="*/ 64312 h 6483416"/>
              <a:gd name="connsiteX4001" fmla="*/ 8265544 w 11968488"/>
              <a:gd name="connsiteY4001" fmla="*/ 68335 h 6483416"/>
              <a:gd name="connsiteX4002" fmla="*/ 8292496 w 11968488"/>
              <a:gd name="connsiteY4002" fmla="*/ 94059 h 6483416"/>
              <a:gd name="connsiteX4003" fmla="*/ 8295017 w 11968488"/>
              <a:gd name="connsiteY4003" fmla="*/ 99758 h 6483416"/>
              <a:gd name="connsiteX4004" fmla="*/ 8302077 w 11968488"/>
              <a:gd name="connsiteY4004" fmla="*/ 153263 h 6483416"/>
              <a:gd name="connsiteX4005" fmla="*/ 8298072 w 11968488"/>
              <a:gd name="connsiteY4005" fmla="*/ 160639 h 6483416"/>
              <a:gd name="connsiteX4006" fmla="*/ 8315703 w 11968488"/>
              <a:gd name="connsiteY4006" fmla="*/ 202056 h 6483416"/>
              <a:gd name="connsiteX4007" fmla="*/ 8318309 w 11968488"/>
              <a:gd name="connsiteY4007" fmla="*/ 201689 h 6483416"/>
              <a:gd name="connsiteX4008" fmla="*/ 8352461 w 11968488"/>
              <a:gd name="connsiteY4008" fmla="*/ 177199 h 6483416"/>
              <a:gd name="connsiteX4009" fmla="*/ 8377398 w 11968488"/>
              <a:gd name="connsiteY4009" fmla="*/ 160818 h 6483416"/>
              <a:gd name="connsiteX4010" fmla="*/ 8366377 w 11968488"/>
              <a:gd name="connsiteY4010" fmla="*/ 111656 h 6483416"/>
              <a:gd name="connsiteX4011" fmla="*/ 8372923 w 11968488"/>
              <a:gd name="connsiteY4011" fmla="*/ 108463 h 6483416"/>
              <a:gd name="connsiteX4012" fmla="*/ 8374090 w 11968488"/>
              <a:gd name="connsiteY4012" fmla="*/ 118139 h 6483416"/>
              <a:gd name="connsiteX4013" fmla="*/ 8373878 w 11968488"/>
              <a:gd name="connsiteY4013" fmla="*/ 133307 h 6483416"/>
              <a:gd name="connsiteX4014" fmla="*/ 8381781 w 11968488"/>
              <a:gd name="connsiteY4014" fmla="*/ 126139 h 6483416"/>
              <a:gd name="connsiteX4015" fmla="*/ 8390232 w 11968488"/>
              <a:gd name="connsiteY4015" fmla="*/ 79533 h 6483416"/>
              <a:gd name="connsiteX4016" fmla="*/ 8420465 w 11968488"/>
              <a:gd name="connsiteY4016" fmla="*/ 56351 h 6483416"/>
              <a:gd name="connsiteX4017" fmla="*/ 8429617 w 11968488"/>
              <a:gd name="connsiteY4017" fmla="*/ 52791 h 6483416"/>
              <a:gd name="connsiteX4018" fmla="*/ 8454427 w 11968488"/>
              <a:gd name="connsiteY4018" fmla="*/ 45512 h 6483416"/>
              <a:gd name="connsiteX4019" fmla="*/ 8478414 w 11968488"/>
              <a:gd name="connsiteY4019" fmla="*/ 97387 h 6483416"/>
              <a:gd name="connsiteX4020" fmla="*/ 8453631 w 11968488"/>
              <a:gd name="connsiteY4020" fmla="*/ 196250 h 6483416"/>
              <a:gd name="connsiteX4021" fmla="*/ 8437953 w 11968488"/>
              <a:gd name="connsiteY4021" fmla="*/ 201487 h 6483416"/>
              <a:gd name="connsiteX4022" fmla="*/ 8434349 w 11968488"/>
              <a:gd name="connsiteY4022" fmla="*/ 180044 h 6483416"/>
              <a:gd name="connsiteX4023" fmla="*/ 8437230 w 11968488"/>
              <a:gd name="connsiteY4023" fmla="*/ 159958 h 6483416"/>
              <a:gd name="connsiteX4024" fmla="*/ 8413942 w 11968488"/>
              <a:gd name="connsiteY4024" fmla="*/ 186419 h 6483416"/>
              <a:gd name="connsiteX4025" fmla="*/ 8404824 w 11968488"/>
              <a:gd name="connsiteY4025" fmla="*/ 212895 h 6483416"/>
              <a:gd name="connsiteX4026" fmla="*/ 8414268 w 11968488"/>
              <a:gd name="connsiteY4026" fmla="*/ 213422 h 6483416"/>
              <a:gd name="connsiteX4027" fmla="*/ 8415436 w 11968488"/>
              <a:gd name="connsiteY4027" fmla="*/ 213412 h 6483416"/>
              <a:gd name="connsiteX4028" fmla="*/ 8419710 w 11968488"/>
              <a:gd name="connsiteY4028" fmla="*/ 204057 h 6483416"/>
              <a:gd name="connsiteX4029" fmla="*/ 8428842 w 11968488"/>
              <a:gd name="connsiteY4029" fmla="*/ 202014 h 6483416"/>
              <a:gd name="connsiteX4030" fmla="*/ 8436360 w 11968488"/>
              <a:gd name="connsiteY4030" fmla="*/ 213238 h 6483416"/>
              <a:gd name="connsiteX4031" fmla="*/ 8451576 w 11968488"/>
              <a:gd name="connsiteY4031" fmla="*/ 213112 h 6483416"/>
              <a:gd name="connsiteX4032" fmla="*/ 8495314 w 11968488"/>
              <a:gd name="connsiteY4032" fmla="*/ 224970 h 6483416"/>
              <a:gd name="connsiteX4033" fmla="*/ 8500132 w 11968488"/>
              <a:gd name="connsiteY4033" fmla="*/ 211726 h 6483416"/>
              <a:gd name="connsiteX4034" fmla="*/ 8613768 w 11968488"/>
              <a:gd name="connsiteY4034" fmla="*/ 239738 h 6483416"/>
              <a:gd name="connsiteX4035" fmla="*/ 8723636 w 11968488"/>
              <a:gd name="connsiteY4035" fmla="*/ 257775 h 6483416"/>
              <a:gd name="connsiteX4036" fmla="*/ 8726988 w 11968488"/>
              <a:gd name="connsiteY4036" fmla="*/ 253643 h 6483416"/>
              <a:gd name="connsiteX4037" fmla="*/ 8728869 w 11968488"/>
              <a:gd name="connsiteY4037" fmla="*/ 258631 h 6483416"/>
              <a:gd name="connsiteX4038" fmla="*/ 8739334 w 11968488"/>
              <a:gd name="connsiteY4038" fmla="*/ 260348 h 6483416"/>
              <a:gd name="connsiteX4039" fmla="*/ 8735981 w 11968488"/>
              <a:gd name="connsiteY4039" fmla="*/ 264478 h 6483416"/>
              <a:gd name="connsiteX4040" fmla="*/ 8730751 w 11968488"/>
              <a:gd name="connsiteY4040" fmla="*/ 263620 h 6483416"/>
              <a:gd name="connsiteX4041" fmla="*/ 8762555 w 11968488"/>
              <a:gd name="connsiteY4041" fmla="*/ 282877 h 6483416"/>
              <a:gd name="connsiteX4042" fmla="*/ 8733126 w 11968488"/>
              <a:gd name="connsiteY4042" fmla="*/ 286379 h 6483416"/>
              <a:gd name="connsiteX4043" fmla="*/ 8729727 w 11968488"/>
              <a:gd name="connsiteY4043" fmla="*/ 287603 h 6483416"/>
              <a:gd name="connsiteX4044" fmla="*/ 8745756 w 11968488"/>
              <a:gd name="connsiteY4044" fmla="*/ 292689 h 6483416"/>
              <a:gd name="connsiteX4045" fmla="*/ 8758974 w 11968488"/>
              <a:gd name="connsiteY4045" fmla="*/ 302030 h 6483416"/>
              <a:gd name="connsiteX4046" fmla="*/ 8748688 w 11968488"/>
              <a:gd name="connsiteY4046" fmla="*/ 304336 h 6483416"/>
              <a:gd name="connsiteX4047" fmla="*/ 8749016 w 11968488"/>
              <a:gd name="connsiteY4047" fmla="*/ 304705 h 6483416"/>
              <a:gd name="connsiteX4048" fmla="*/ 8758908 w 11968488"/>
              <a:gd name="connsiteY4048" fmla="*/ 331959 h 6483416"/>
              <a:gd name="connsiteX4049" fmla="*/ 8752735 w 11968488"/>
              <a:gd name="connsiteY4049" fmla="*/ 338086 h 6483416"/>
              <a:gd name="connsiteX4050" fmla="*/ 8771251 w 11968488"/>
              <a:gd name="connsiteY4050" fmla="*/ 337228 h 6483416"/>
              <a:gd name="connsiteX4051" fmla="*/ 8829886 w 11968488"/>
              <a:gd name="connsiteY4051" fmla="*/ 340672 h 6483416"/>
              <a:gd name="connsiteX4052" fmla="*/ 9029716 w 11968488"/>
              <a:gd name="connsiteY4052" fmla="*/ 353247 h 6483416"/>
              <a:gd name="connsiteX4053" fmla="*/ 9047582 w 11968488"/>
              <a:gd name="connsiteY4053" fmla="*/ 365140 h 6483416"/>
              <a:gd name="connsiteX4054" fmla="*/ 9126445 w 11968488"/>
              <a:gd name="connsiteY4054" fmla="*/ 384785 h 6483416"/>
              <a:gd name="connsiteX4055" fmla="*/ 9140256 w 11968488"/>
              <a:gd name="connsiteY4055" fmla="*/ 378925 h 6483416"/>
              <a:gd name="connsiteX4056" fmla="*/ 9176661 w 11968488"/>
              <a:gd name="connsiteY4056" fmla="*/ 393573 h 6483416"/>
              <a:gd name="connsiteX4057" fmla="*/ 9171936 w 11968488"/>
              <a:gd name="connsiteY4057" fmla="*/ 384955 h 6483416"/>
              <a:gd name="connsiteX4058" fmla="*/ 9199777 w 11968488"/>
              <a:gd name="connsiteY4058" fmla="*/ 395995 h 6483416"/>
              <a:gd name="connsiteX4059" fmla="*/ 9201664 w 11968488"/>
              <a:gd name="connsiteY4059" fmla="*/ 418265 h 6483416"/>
              <a:gd name="connsiteX4060" fmla="*/ 9186110 w 11968488"/>
              <a:gd name="connsiteY4060" fmla="*/ 410815 h 6483416"/>
              <a:gd name="connsiteX4061" fmla="*/ 9123516 w 11968488"/>
              <a:gd name="connsiteY4061" fmla="*/ 406617 h 6483416"/>
              <a:gd name="connsiteX4062" fmla="*/ 9064414 w 11968488"/>
              <a:gd name="connsiteY4062" fmla="*/ 397967 h 6483416"/>
              <a:gd name="connsiteX4063" fmla="*/ 9056363 w 11968488"/>
              <a:gd name="connsiteY4063" fmla="*/ 391513 h 6483416"/>
              <a:gd name="connsiteX4064" fmla="*/ 9053337 w 11968488"/>
              <a:gd name="connsiteY4064" fmla="*/ 396343 h 6483416"/>
              <a:gd name="connsiteX4065" fmla="*/ 9064414 w 11968488"/>
              <a:gd name="connsiteY4065" fmla="*/ 397967 h 6483416"/>
              <a:gd name="connsiteX4066" fmla="*/ 9066479 w 11968488"/>
              <a:gd name="connsiteY4066" fmla="*/ 399617 h 6483416"/>
              <a:gd name="connsiteX4067" fmla="*/ 9058059 w 11968488"/>
              <a:gd name="connsiteY4067" fmla="*/ 404961 h 6483416"/>
              <a:gd name="connsiteX4068" fmla="*/ 9055029 w 11968488"/>
              <a:gd name="connsiteY4068" fmla="*/ 409790 h 6483416"/>
              <a:gd name="connsiteX4069" fmla="*/ 9126443 w 11968488"/>
              <a:gd name="connsiteY4069" fmla="*/ 435256 h 6483416"/>
              <a:gd name="connsiteX4070" fmla="*/ 9174377 w 11968488"/>
              <a:gd name="connsiteY4070" fmla="*/ 445766 h 6483416"/>
              <a:gd name="connsiteX4071" fmla="*/ 9263464 w 11968488"/>
              <a:gd name="connsiteY4071" fmla="*/ 446885 h 6483416"/>
              <a:gd name="connsiteX4072" fmla="*/ 9364012 w 11968488"/>
              <a:gd name="connsiteY4072" fmla="*/ 458211 h 6483416"/>
              <a:gd name="connsiteX4073" fmla="*/ 9381881 w 11968488"/>
              <a:gd name="connsiteY4073" fmla="*/ 470103 h 6483416"/>
              <a:gd name="connsiteX4074" fmla="*/ 9460746 w 11968488"/>
              <a:gd name="connsiteY4074" fmla="*/ 489753 h 6483416"/>
              <a:gd name="connsiteX4075" fmla="*/ 9474555 w 11968488"/>
              <a:gd name="connsiteY4075" fmla="*/ 483889 h 6483416"/>
              <a:gd name="connsiteX4076" fmla="*/ 9510960 w 11968488"/>
              <a:gd name="connsiteY4076" fmla="*/ 498541 h 6483416"/>
              <a:gd name="connsiteX4077" fmla="*/ 9506234 w 11968488"/>
              <a:gd name="connsiteY4077" fmla="*/ 489921 h 6483416"/>
              <a:gd name="connsiteX4078" fmla="*/ 9534076 w 11968488"/>
              <a:gd name="connsiteY4078" fmla="*/ 500961 h 6483416"/>
              <a:gd name="connsiteX4079" fmla="*/ 9535960 w 11968488"/>
              <a:gd name="connsiteY4079" fmla="*/ 523233 h 6483416"/>
              <a:gd name="connsiteX4080" fmla="*/ 9520409 w 11968488"/>
              <a:gd name="connsiteY4080" fmla="*/ 515783 h 6483416"/>
              <a:gd name="connsiteX4081" fmla="*/ 9457812 w 11968488"/>
              <a:gd name="connsiteY4081" fmla="*/ 511583 h 6483416"/>
              <a:gd name="connsiteX4082" fmla="*/ 9398714 w 11968488"/>
              <a:gd name="connsiteY4082" fmla="*/ 502933 h 6483416"/>
              <a:gd name="connsiteX4083" fmla="*/ 9390661 w 11968488"/>
              <a:gd name="connsiteY4083" fmla="*/ 496482 h 6483416"/>
              <a:gd name="connsiteX4084" fmla="*/ 9387635 w 11968488"/>
              <a:gd name="connsiteY4084" fmla="*/ 501307 h 6483416"/>
              <a:gd name="connsiteX4085" fmla="*/ 9398714 w 11968488"/>
              <a:gd name="connsiteY4085" fmla="*/ 502933 h 6483416"/>
              <a:gd name="connsiteX4086" fmla="*/ 9400778 w 11968488"/>
              <a:gd name="connsiteY4086" fmla="*/ 504586 h 6483416"/>
              <a:gd name="connsiteX4087" fmla="*/ 9392358 w 11968488"/>
              <a:gd name="connsiteY4087" fmla="*/ 509925 h 6483416"/>
              <a:gd name="connsiteX4088" fmla="*/ 9389329 w 11968488"/>
              <a:gd name="connsiteY4088" fmla="*/ 514756 h 6483416"/>
              <a:gd name="connsiteX4089" fmla="*/ 9460741 w 11968488"/>
              <a:gd name="connsiteY4089" fmla="*/ 540226 h 6483416"/>
              <a:gd name="connsiteX4090" fmla="*/ 9470090 w 11968488"/>
              <a:gd name="connsiteY4090" fmla="*/ 542273 h 6483416"/>
              <a:gd name="connsiteX4091" fmla="*/ 9477109 w 11968488"/>
              <a:gd name="connsiteY4091" fmla="*/ 541277 h 6483416"/>
              <a:gd name="connsiteX4092" fmla="*/ 9535918 w 11968488"/>
              <a:gd name="connsiteY4092" fmla="*/ 523719 h 6483416"/>
              <a:gd name="connsiteX4093" fmla="*/ 9546369 w 11968488"/>
              <a:gd name="connsiteY4093" fmla="*/ 574803 h 6483416"/>
              <a:gd name="connsiteX4094" fmla="*/ 9556003 w 11968488"/>
              <a:gd name="connsiteY4094" fmla="*/ 603347 h 6483416"/>
              <a:gd name="connsiteX4095" fmla="*/ 9606952 w 11968488"/>
              <a:gd name="connsiteY4095" fmla="*/ 582547 h 6483416"/>
              <a:gd name="connsiteX4096" fmla="*/ 9599148 w 11968488"/>
              <a:gd name="connsiteY4096" fmla="*/ 570831 h 6483416"/>
              <a:gd name="connsiteX4097" fmla="*/ 9656730 w 11968488"/>
              <a:gd name="connsiteY4097" fmla="*/ 534942 h 6483416"/>
              <a:gd name="connsiteX4098" fmla="*/ 9722117 w 11968488"/>
              <a:gd name="connsiteY4098" fmla="*/ 510759 h 6483416"/>
              <a:gd name="connsiteX4099" fmla="*/ 9768161 w 11968488"/>
              <a:gd name="connsiteY4099" fmla="*/ 504591 h 6483416"/>
              <a:gd name="connsiteX4100" fmla="*/ 9771216 w 11968488"/>
              <a:gd name="connsiteY4100" fmla="*/ 490357 h 6483416"/>
              <a:gd name="connsiteX4101" fmla="*/ 9890449 w 11968488"/>
              <a:gd name="connsiteY4101" fmla="*/ 471723 h 6483416"/>
              <a:gd name="connsiteX4102" fmla="*/ 10004481 w 11968488"/>
              <a:gd name="connsiteY4102" fmla="*/ 445275 h 6483416"/>
              <a:gd name="connsiteX4103" fmla="*/ 10007309 w 11968488"/>
              <a:gd name="connsiteY4103" fmla="*/ 440113 h 6483416"/>
              <a:gd name="connsiteX4104" fmla="*/ 10009909 w 11968488"/>
              <a:gd name="connsiteY4104" fmla="*/ 444019 h 6483416"/>
              <a:gd name="connsiteX4105" fmla="*/ 10020770 w 11968488"/>
              <a:gd name="connsiteY4105" fmla="*/ 441501 h 6483416"/>
              <a:gd name="connsiteX4106" fmla="*/ 10017942 w 11968488"/>
              <a:gd name="connsiteY4106" fmla="*/ 446661 h 6483416"/>
              <a:gd name="connsiteX4107" fmla="*/ 10016546 w 11968488"/>
              <a:gd name="connsiteY4107" fmla="*/ 448671 h 6483416"/>
              <a:gd name="connsiteX4108" fmla="*/ 10012511 w 11968488"/>
              <a:gd name="connsiteY4108" fmla="*/ 447922 h 6483416"/>
              <a:gd name="connsiteX4109" fmla="*/ 10015141 w 11968488"/>
              <a:gd name="connsiteY4109" fmla="*/ 450693 h 6483416"/>
              <a:gd name="connsiteX4110" fmla="*/ 10016546 w 11968488"/>
              <a:gd name="connsiteY4110" fmla="*/ 448671 h 6483416"/>
              <a:gd name="connsiteX4111" fmla="*/ 10022125 w 11968488"/>
              <a:gd name="connsiteY4111" fmla="*/ 449707 h 6483416"/>
              <a:gd name="connsiteX4112" fmla="*/ 10033085 w 11968488"/>
              <a:gd name="connsiteY4112" fmla="*/ 448221 h 6483416"/>
              <a:gd name="connsiteX4113" fmla="*/ 10039371 w 11968488"/>
              <a:gd name="connsiteY4113" fmla="*/ 450459 h 6483416"/>
              <a:gd name="connsiteX4114" fmla="*/ 10100677 w 11968488"/>
              <a:gd name="connsiteY4114" fmla="*/ 423262 h 6483416"/>
              <a:gd name="connsiteX4115" fmla="*/ 10204285 w 11968488"/>
              <a:gd name="connsiteY4115" fmla="*/ 387230 h 6483416"/>
              <a:gd name="connsiteX4116" fmla="*/ 10224302 w 11968488"/>
              <a:gd name="connsiteY4116" fmla="*/ 389856 h 6483416"/>
              <a:gd name="connsiteX4117" fmla="*/ 10231734 w 11968488"/>
              <a:gd name="connsiteY4117" fmla="*/ 387763 h 6483416"/>
              <a:gd name="connsiteX4118" fmla="*/ 10228395 w 11968488"/>
              <a:gd name="connsiteY4118" fmla="*/ 387261 h 6483416"/>
              <a:gd name="connsiteX4119" fmla="*/ 10337948 w 11968488"/>
              <a:gd name="connsiteY4119" fmla="*/ 339605 h 6483416"/>
              <a:gd name="connsiteX4120" fmla="*/ 10342955 w 11968488"/>
              <a:gd name="connsiteY4120" fmla="*/ 337708 h 6483416"/>
              <a:gd name="connsiteX4121" fmla="*/ 10354913 w 11968488"/>
              <a:gd name="connsiteY4121" fmla="*/ 314353 h 6483416"/>
              <a:gd name="connsiteX4122" fmla="*/ 10371046 w 11968488"/>
              <a:gd name="connsiteY4122" fmla="*/ 290899 h 6483416"/>
              <a:gd name="connsiteX4123" fmla="*/ 10459641 w 11968488"/>
              <a:gd name="connsiteY4123" fmla="*/ 265924 h 6483416"/>
              <a:gd name="connsiteX4124" fmla="*/ 10482659 w 11968488"/>
              <a:gd name="connsiteY4124" fmla="*/ 259420 h 6483416"/>
              <a:gd name="connsiteX4125" fmla="*/ 10486570 w 11968488"/>
              <a:gd name="connsiteY4125" fmla="*/ 257530 h 6483416"/>
              <a:gd name="connsiteX4126" fmla="*/ 10552007 w 11968488"/>
              <a:gd name="connsiteY4126" fmla="*/ 236218 h 6483416"/>
              <a:gd name="connsiteX4127" fmla="*/ 10597909 w 11968488"/>
              <a:gd name="connsiteY4127" fmla="*/ 232113 h 6483416"/>
              <a:gd name="connsiteX4128" fmla="*/ 10601177 w 11968488"/>
              <a:gd name="connsiteY4128" fmla="*/ 217955 h 6483416"/>
              <a:gd name="connsiteX4129" fmla="*/ 10720091 w 11968488"/>
              <a:gd name="connsiteY4129" fmla="*/ 204662 h 6483416"/>
              <a:gd name="connsiteX4130" fmla="*/ 10774459 w 11968488"/>
              <a:gd name="connsiteY4130" fmla="*/ 182602 h 6483416"/>
              <a:gd name="connsiteX4131" fmla="*/ 10818571 w 11968488"/>
              <a:gd name="connsiteY4131" fmla="*/ 183107 h 6483416"/>
              <a:gd name="connsiteX4132" fmla="*/ 10825838 w 11968488"/>
              <a:gd name="connsiteY4132" fmla="*/ 181046 h 6483416"/>
              <a:gd name="connsiteX4133" fmla="*/ 10970772 w 11968488"/>
              <a:gd name="connsiteY4133" fmla="*/ 135535 h 6483416"/>
              <a:gd name="connsiteX4134" fmla="*/ 11059595 w 11968488"/>
              <a:gd name="connsiteY4134" fmla="*/ 124518 h 6483416"/>
              <a:gd name="connsiteX4135" fmla="*/ 11061607 w 11968488"/>
              <a:gd name="connsiteY4135" fmla="*/ 118486 h 6483416"/>
              <a:gd name="connsiteX4136" fmla="*/ 11066891 w 11968488"/>
              <a:gd name="connsiteY4136" fmla="*/ 114802 h 6483416"/>
              <a:gd name="connsiteX4137" fmla="*/ 11072135 w 11968488"/>
              <a:gd name="connsiteY4137" fmla="*/ 118563 h 6483416"/>
              <a:gd name="connsiteX4138" fmla="*/ 11103982 w 11968488"/>
              <a:gd name="connsiteY4138" fmla="*/ 102339 h 6483416"/>
              <a:gd name="connsiteX4139" fmla="*/ 11135383 w 11968488"/>
              <a:gd name="connsiteY4139" fmla="*/ 98545 h 6483416"/>
              <a:gd name="connsiteX4140" fmla="*/ 11136886 w 11968488"/>
              <a:gd name="connsiteY4140" fmla="*/ 92230 h 6483416"/>
              <a:gd name="connsiteX4141" fmla="*/ 11141923 w 11968488"/>
              <a:gd name="connsiteY4141" fmla="*/ 87339 h 6483416"/>
              <a:gd name="connsiteX4142" fmla="*/ 11152526 w 11968488"/>
              <a:gd name="connsiteY4142" fmla="*/ 91607 h 6483416"/>
              <a:gd name="connsiteX4143" fmla="*/ 11147489 w 11968488"/>
              <a:gd name="connsiteY4143" fmla="*/ 96499 h 6483416"/>
              <a:gd name="connsiteX4144" fmla="*/ 11142450 w 11968488"/>
              <a:gd name="connsiteY4144" fmla="*/ 101390 h 6483416"/>
              <a:gd name="connsiteX4145" fmla="*/ 11193882 w 11968488"/>
              <a:gd name="connsiteY4145" fmla="*/ 80575 h 6483416"/>
              <a:gd name="connsiteX4146" fmla="*/ 11205012 w 11968488"/>
              <a:gd name="connsiteY4146" fmla="*/ 98897 h 6483416"/>
              <a:gd name="connsiteX4147" fmla="*/ 11421333 w 11968488"/>
              <a:gd name="connsiteY4147" fmla="*/ 19907 h 6483416"/>
              <a:gd name="connsiteX4148" fmla="*/ 11567132 w 11968488"/>
              <a:gd name="connsiteY4148" fmla="*/ 9399 h 6483416"/>
              <a:gd name="connsiteX4149" fmla="*/ 11584804 w 11968488"/>
              <a:gd name="connsiteY4149" fmla="*/ 16513 h 6483416"/>
              <a:gd name="connsiteX4150" fmla="*/ 11673079 w 11968488"/>
              <a:gd name="connsiteY4150" fmla="*/ 3613 h 6483416"/>
              <a:gd name="connsiteX4151" fmla="*/ 11702969 w 11968488"/>
              <a:gd name="connsiteY4151" fmla="*/ 76 h 6483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Lst>
            <a:rect l="l" t="t" r="r" b="b"/>
            <a:pathLst>
              <a:path w="11968488" h="6483416">
                <a:moveTo>
                  <a:pt x="8230044" y="5919227"/>
                </a:moveTo>
                <a:cubicBezTo>
                  <a:pt x="8224586" y="5934386"/>
                  <a:pt x="8242935" y="5932817"/>
                  <a:pt x="8235156" y="5944857"/>
                </a:cubicBezTo>
                <a:lnTo>
                  <a:pt x="8235153" y="5944860"/>
                </a:lnTo>
                <a:lnTo>
                  <a:pt x="8235336" y="5945082"/>
                </a:lnTo>
                <a:cubicBezTo>
                  <a:pt x="8238290" y="5948188"/>
                  <a:pt x="8241304" y="5950873"/>
                  <a:pt x="8243813" y="5952349"/>
                </a:cubicBezTo>
                <a:cubicBezTo>
                  <a:pt x="8241532" y="5946138"/>
                  <a:pt x="8246548" y="5949091"/>
                  <a:pt x="8247034" y="5945726"/>
                </a:cubicBezTo>
                <a:cubicBezTo>
                  <a:pt x="8249540" y="5947202"/>
                  <a:pt x="8248800" y="5949198"/>
                  <a:pt x="8251565" y="5952043"/>
                </a:cubicBezTo>
                <a:cubicBezTo>
                  <a:pt x="8255583" y="5955620"/>
                  <a:pt x="8246548" y="5949091"/>
                  <a:pt x="8249827" y="5954670"/>
                </a:cubicBezTo>
                <a:cubicBezTo>
                  <a:pt x="8260629" y="5964673"/>
                  <a:pt x="8270405" y="5969206"/>
                  <a:pt x="8280466" y="5981207"/>
                </a:cubicBezTo>
                <a:lnTo>
                  <a:pt x="8283428" y="5982085"/>
                </a:lnTo>
                <a:lnTo>
                  <a:pt x="8272177" y="5973451"/>
                </a:lnTo>
                <a:cubicBezTo>
                  <a:pt x="8256806" y="5958513"/>
                  <a:pt x="8242625" y="5940842"/>
                  <a:pt x="8230044" y="5919227"/>
                </a:cubicBezTo>
                <a:close/>
                <a:moveTo>
                  <a:pt x="8191779" y="5918863"/>
                </a:moveTo>
                <a:lnTo>
                  <a:pt x="8195899" y="5922098"/>
                </a:lnTo>
                <a:lnTo>
                  <a:pt x="8193850" y="5920169"/>
                </a:lnTo>
                <a:close/>
                <a:moveTo>
                  <a:pt x="6483691" y="5915825"/>
                </a:moveTo>
                <a:cubicBezTo>
                  <a:pt x="6480972" y="5915435"/>
                  <a:pt x="6477256" y="5916961"/>
                  <a:pt x="6471992" y="5921554"/>
                </a:cubicBezTo>
                <a:cubicBezTo>
                  <a:pt x="6465993" y="5927253"/>
                  <a:pt x="6456393" y="5919250"/>
                  <a:pt x="6448617" y="5926789"/>
                </a:cubicBezTo>
                <a:lnTo>
                  <a:pt x="6445801" y="5932368"/>
                </a:lnTo>
                <a:lnTo>
                  <a:pt x="6469928" y="5959512"/>
                </a:lnTo>
                <a:cubicBezTo>
                  <a:pt x="6480907" y="5969060"/>
                  <a:pt x="6492919" y="5976215"/>
                  <a:pt x="6506677" y="5979520"/>
                </a:cubicBezTo>
                <a:lnTo>
                  <a:pt x="6519863" y="5985340"/>
                </a:lnTo>
                <a:lnTo>
                  <a:pt x="6519021" y="5984698"/>
                </a:lnTo>
                <a:cubicBezTo>
                  <a:pt x="6517350" y="5982892"/>
                  <a:pt x="6515873" y="5980932"/>
                  <a:pt x="6514536" y="5979488"/>
                </a:cubicBezTo>
                <a:lnTo>
                  <a:pt x="6494452" y="5967891"/>
                </a:lnTo>
                <a:lnTo>
                  <a:pt x="6502852" y="5951035"/>
                </a:lnTo>
                <a:lnTo>
                  <a:pt x="6519124" y="5961410"/>
                </a:lnTo>
                <a:cubicBezTo>
                  <a:pt x="6531598" y="5968418"/>
                  <a:pt x="6543354" y="5975371"/>
                  <a:pt x="6553762" y="5985905"/>
                </a:cubicBezTo>
                <a:cubicBezTo>
                  <a:pt x="6560074" y="5988409"/>
                  <a:pt x="6564281" y="5990080"/>
                  <a:pt x="6568487" y="5991748"/>
                </a:cubicBezTo>
                <a:cubicBezTo>
                  <a:pt x="6573265" y="5995474"/>
                  <a:pt x="6574985" y="5996613"/>
                  <a:pt x="6576967" y="5997859"/>
                </a:cubicBezTo>
                <a:lnTo>
                  <a:pt x="6584927" y="6003189"/>
                </a:lnTo>
                <a:lnTo>
                  <a:pt x="6584933" y="6002875"/>
                </a:lnTo>
                <a:cubicBezTo>
                  <a:pt x="6597963" y="5981803"/>
                  <a:pt x="6586134" y="5978906"/>
                  <a:pt x="6579363" y="5972838"/>
                </a:cubicBezTo>
                <a:cubicBezTo>
                  <a:pt x="6566249" y="5963010"/>
                  <a:pt x="6547677" y="5964345"/>
                  <a:pt x="6538334" y="5944413"/>
                </a:cubicBezTo>
                <a:cubicBezTo>
                  <a:pt x="6535362" y="5938539"/>
                  <a:pt x="6528192" y="5940459"/>
                  <a:pt x="6523563" y="5945943"/>
                </a:cubicBezTo>
                <a:cubicBezTo>
                  <a:pt x="6511363" y="5961336"/>
                  <a:pt x="6504164" y="5952956"/>
                  <a:pt x="6496106" y="5939956"/>
                </a:cubicBezTo>
                <a:cubicBezTo>
                  <a:pt x="6491028" y="5935404"/>
                  <a:pt x="6491848" y="5916995"/>
                  <a:pt x="6483691" y="5915825"/>
                </a:cubicBezTo>
                <a:close/>
                <a:moveTo>
                  <a:pt x="6302895" y="5879857"/>
                </a:moveTo>
                <a:cubicBezTo>
                  <a:pt x="6294615" y="5906362"/>
                  <a:pt x="6322444" y="5903619"/>
                  <a:pt x="6310647" y="5924670"/>
                </a:cubicBezTo>
                <a:lnTo>
                  <a:pt x="6310643" y="5924675"/>
                </a:lnTo>
                <a:lnTo>
                  <a:pt x="6310920" y="5925063"/>
                </a:lnTo>
                <a:cubicBezTo>
                  <a:pt x="6315400" y="5930494"/>
                  <a:pt x="6319971" y="5935189"/>
                  <a:pt x="6323776" y="5937769"/>
                </a:cubicBezTo>
                <a:cubicBezTo>
                  <a:pt x="6320316" y="5926910"/>
                  <a:pt x="6327925" y="5932073"/>
                  <a:pt x="6328662" y="5926189"/>
                </a:cubicBezTo>
                <a:cubicBezTo>
                  <a:pt x="6332463" y="5928770"/>
                  <a:pt x="6331340" y="5932260"/>
                  <a:pt x="6335533" y="5937234"/>
                </a:cubicBezTo>
                <a:cubicBezTo>
                  <a:pt x="6341628" y="5943488"/>
                  <a:pt x="6327925" y="5932073"/>
                  <a:pt x="6332897" y="5941827"/>
                </a:cubicBezTo>
                <a:cubicBezTo>
                  <a:pt x="6349280" y="5959317"/>
                  <a:pt x="6364107" y="5967243"/>
                  <a:pt x="6379366" y="5988226"/>
                </a:cubicBezTo>
                <a:lnTo>
                  <a:pt x="6383857" y="5989761"/>
                </a:lnTo>
                <a:lnTo>
                  <a:pt x="6366794" y="5974665"/>
                </a:lnTo>
                <a:cubicBezTo>
                  <a:pt x="6343482" y="5948547"/>
                  <a:pt x="6321975" y="5917650"/>
                  <a:pt x="6302895" y="5879857"/>
                </a:cubicBezTo>
                <a:close/>
                <a:moveTo>
                  <a:pt x="6244859" y="5879221"/>
                </a:moveTo>
                <a:lnTo>
                  <a:pt x="6251108" y="5884877"/>
                </a:lnTo>
                <a:lnTo>
                  <a:pt x="6248001" y="5881504"/>
                </a:lnTo>
                <a:close/>
                <a:moveTo>
                  <a:pt x="8101464" y="5860843"/>
                </a:moveTo>
                <a:lnTo>
                  <a:pt x="8107821" y="5867151"/>
                </a:lnTo>
                <a:lnTo>
                  <a:pt x="8108319" y="5867018"/>
                </a:lnTo>
                <a:close/>
                <a:moveTo>
                  <a:pt x="8462642" y="5837452"/>
                </a:moveTo>
                <a:lnTo>
                  <a:pt x="8460358" y="5841830"/>
                </a:lnTo>
                <a:cubicBezTo>
                  <a:pt x="8458202" y="5844056"/>
                  <a:pt x="8458624" y="5842909"/>
                  <a:pt x="8460542" y="5840116"/>
                </a:cubicBezTo>
                <a:close/>
                <a:moveTo>
                  <a:pt x="6397275" y="5836065"/>
                </a:moveTo>
                <a:cubicBezTo>
                  <a:pt x="6392180" y="5836360"/>
                  <a:pt x="6386542" y="5839090"/>
                  <a:pt x="6379764" y="5848251"/>
                </a:cubicBezTo>
                <a:lnTo>
                  <a:pt x="6396584" y="5868277"/>
                </a:lnTo>
                <a:lnTo>
                  <a:pt x="6403793" y="5837951"/>
                </a:lnTo>
                <a:lnTo>
                  <a:pt x="6403958" y="5837204"/>
                </a:lnTo>
                <a:close/>
                <a:moveTo>
                  <a:pt x="8952995" y="5832557"/>
                </a:moveTo>
                <a:lnTo>
                  <a:pt x="8943380" y="5836368"/>
                </a:lnTo>
                <a:lnTo>
                  <a:pt x="8948248" y="5835244"/>
                </a:lnTo>
                <a:close/>
                <a:moveTo>
                  <a:pt x="8506254" y="5811808"/>
                </a:moveTo>
                <a:lnTo>
                  <a:pt x="8505098" y="5812152"/>
                </a:lnTo>
                <a:lnTo>
                  <a:pt x="8506112" y="5812849"/>
                </a:lnTo>
                <a:close/>
                <a:moveTo>
                  <a:pt x="5820038" y="5799552"/>
                </a:moveTo>
                <a:lnTo>
                  <a:pt x="5822886" y="5805370"/>
                </a:lnTo>
                <a:lnTo>
                  <a:pt x="5826112" y="5806152"/>
                </a:lnTo>
                <a:close/>
                <a:moveTo>
                  <a:pt x="6107884" y="5777776"/>
                </a:moveTo>
                <a:lnTo>
                  <a:pt x="6117526" y="5788805"/>
                </a:lnTo>
                <a:lnTo>
                  <a:pt x="6118281" y="5788572"/>
                </a:lnTo>
                <a:close/>
                <a:moveTo>
                  <a:pt x="5812583" y="5773336"/>
                </a:moveTo>
                <a:lnTo>
                  <a:pt x="5808274" y="5775525"/>
                </a:lnTo>
                <a:lnTo>
                  <a:pt x="5813409" y="5786014"/>
                </a:lnTo>
                <a:lnTo>
                  <a:pt x="5812246" y="5774731"/>
                </a:lnTo>
                <a:close/>
                <a:moveTo>
                  <a:pt x="9130890" y="5756276"/>
                </a:moveTo>
                <a:lnTo>
                  <a:pt x="9094946" y="5772574"/>
                </a:lnTo>
                <a:lnTo>
                  <a:pt x="9094408" y="5773124"/>
                </a:lnTo>
                <a:lnTo>
                  <a:pt x="9091347" y="5775416"/>
                </a:lnTo>
                <a:lnTo>
                  <a:pt x="9091236" y="5775377"/>
                </a:lnTo>
                <a:cubicBezTo>
                  <a:pt x="9090954" y="5775376"/>
                  <a:pt x="9090593" y="5775541"/>
                  <a:pt x="9090282" y="5776214"/>
                </a:cubicBezTo>
                <a:lnTo>
                  <a:pt x="9091347" y="5775416"/>
                </a:lnTo>
                <a:lnTo>
                  <a:pt x="9091726" y="5775550"/>
                </a:lnTo>
                <a:cubicBezTo>
                  <a:pt x="9092036" y="5774878"/>
                  <a:pt x="9092397" y="5774711"/>
                  <a:pt x="9092602" y="5774881"/>
                </a:cubicBezTo>
                <a:lnTo>
                  <a:pt x="9092578" y="5775465"/>
                </a:lnTo>
                <a:lnTo>
                  <a:pt x="9069170" y="5789510"/>
                </a:lnTo>
                <a:lnTo>
                  <a:pt x="9079396" y="5787154"/>
                </a:lnTo>
                <a:cubicBezTo>
                  <a:pt x="9084148" y="5781794"/>
                  <a:pt x="9092186" y="5779152"/>
                  <a:pt x="9099402" y="5775831"/>
                </a:cubicBezTo>
                <a:cubicBezTo>
                  <a:pt x="9107439" y="5773189"/>
                  <a:pt x="9115476" y="5770547"/>
                  <a:pt x="9121872" y="5766545"/>
                </a:cubicBezTo>
                <a:cubicBezTo>
                  <a:pt x="9116099" y="5769202"/>
                  <a:pt x="9115898" y="5767181"/>
                  <a:pt x="9114456" y="5767845"/>
                </a:cubicBezTo>
                <a:cubicBezTo>
                  <a:pt x="9116522" y="5765838"/>
                  <a:pt x="9115698" y="5765158"/>
                  <a:pt x="9116320" y="5763816"/>
                </a:cubicBezTo>
                <a:cubicBezTo>
                  <a:pt x="9120339" y="5762493"/>
                  <a:pt x="9122659" y="5761163"/>
                  <a:pt x="9124878" y="5759744"/>
                </a:cubicBezTo>
                <a:close/>
                <a:moveTo>
                  <a:pt x="9187072" y="5737057"/>
                </a:moveTo>
                <a:lnTo>
                  <a:pt x="9177622" y="5738219"/>
                </a:lnTo>
                <a:cubicBezTo>
                  <a:pt x="9165656" y="5741886"/>
                  <a:pt x="9150662" y="5747737"/>
                  <a:pt x="9135274" y="5754288"/>
                </a:cubicBezTo>
                <a:lnTo>
                  <a:pt x="9133168" y="5755246"/>
                </a:lnTo>
                <a:lnTo>
                  <a:pt x="9135904" y="5755858"/>
                </a:lnTo>
                <a:cubicBezTo>
                  <a:pt x="9135482" y="5759224"/>
                  <a:pt x="9131974" y="5761896"/>
                  <a:pt x="9135060" y="5762590"/>
                </a:cubicBezTo>
                <a:cubicBezTo>
                  <a:pt x="9142898" y="5757926"/>
                  <a:pt x="9147850" y="5754589"/>
                  <a:pt x="9155065" y="5751268"/>
                </a:cubicBezTo>
                <a:cubicBezTo>
                  <a:pt x="9160838" y="5748610"/>
                  <a:pt x="9167233" y="5744610"/>
                  <a:pt x="9178156" y="5740639"/>
                </a:cubicBezTo>
                <a:cubicBezTo>
                  <a:pt x="9178156" y="5740639"/>
                  <a:pt x="9178357" y="5742662"/>
                  <a:pt x="9179800" y="5741998"/>
                </a:cubicBezTo>
                <a:cubicBezTo>
                  <a:pt x="9184030" y="5738993"/>
                  <a:pt x="9185628" y="5737994"/>
                  <a:pt x="9187047" y="5737076"/>
                </a:cubicBezTo>
                <a:close/>
                <a:moveTo>
                  <a:pt x="8418756" y="5704279"/>
                </a:moveTo>
                <a:cubicBezTo>
                  <a:pt x="8415140" y="5703167"/>
                  <a:pt x="8410230" y="5704060"/>
                  <a:pt x="8408796" y="5709633"/>
                </a:cubicBezTo>
                <a:cubicBezTo>
                  <a:pt x="8406204" y="5713646"/>
                  <a:pt x="8407088" y="5722339"/>
                  <a:pt x="8410704" y="5723451"/>
                </a:cubicBezTo>
                <a:cubicBezTo>
                  <a:pt x="8440321" y="5737983"/>
                  <a:pt x="8458846" y="5773455"/>
                  <a:pt x="8482975" y="5796952"/>
                </a:cubicBezTo>
                <a:lnTo>
                  <a:pt x="8483663" y="5797424"/>
                </a:lnTo>
                <a:lnTo>
                  <a:pt x="8491704" y="5782150"/>
                </a:lnTo>
                <a:cubicBezTo>
                  <a:pt x="8495709" y="5774778"/>
                  <a:pt x="8499522" y="5767948"/>
                  <a:pt x="8502740" y="5762529"/>
                </a:cubicBezTo>
                <a:lnTo>
                  <a:pt x="8504240" y="5760281"/>
                </a:lnTo>
                <a:lnTo>
                  <a:pt x="8431782" y="5714304"/>
                </a:lnTo>
                <a:cubicBezTo>
                  <a:pt x="8428304" y="5709625"/>
                  <a:pt x="8423530" y="5706952"/>
                  <a:pt x="8418756" y="5704279"/>
                </a:cubicBezTo>
                <a:close/>
                <a:moveTo>
                  <a:pt x="8525044" y="5687544"/>
                </a:moveTo>
                <a:lnTo>
                  <a:pt x="8530590" y="5695687"/>
                </a:lnTo>
                <a:lnTo>
                  <a:pt x="8531470" y="5696696"/>
                </a:lnTo>
                <a:lnTo>
                  <a:pt x="8534626" y="5690802"/>
                </a:lnTo>
                <a:close/>
                <a:moveTo>
                  <a:pt x="9012199" y="5667876"/>
                </a:moveTo>
                <a:lnTo>
                  <a:pt x="9004848" y="5668890"/>
                </a:lnTo>
                <a:lnTo>
                  <a:pt x="9002637" y="5669550"/>
                </a:lnTo>
                <a:close/>
                <a:moveTo>
                  <a:pt x="2639379" y="5623075"/>
                </a:moveTo>
                <a:lnTo>
                  <a:pt x="2629942" y="5628602"/>
                </a:lnTo>
                <a:cubicBezTo>
                  <a:pt x="2634838" y="5652909"/>
                  <a:pt x="2642074" y="5670290"/>
                  <a:pt x="2652105" y="5680784"/>
                </a:cubicBezTo>
                <a:lnTo>
                  <a:pt x="2673906" y="5686874"/>
                </a:lnTo>
                <a:lnTo>
                  <a:pt x="2667857" y="5674902"/>
                </a:lnTo>
                <a:lnTo>
                  <a:pt x="2663635" y="5677112"/>
                </a:lnTo>
                <a:close/>
                <a:moveTo>
                  <a:pt x="3374673" y="5593377"/>
                </a:moveTo>
                <a:lnTo>
                  <a:pt x="3374818" y="5595066"/>
                </a:lnTo>
                <a:cubicBezTo>
                  <a:pt x="3377724" y="5593524"/>
                  <a:pt x="3381033" y="5596677"/>
                  <a:pt x="3378528" y="5602914"/>
                </a:cubicBezTo>
                <a:lnTo>
                  <a:pt x="3376668" y="5602901"/>
                </a:lnTo>
                <a:lnTo>
                  <a:pt x="3369004" y="5598154"/>
                </a:lnTo>
                <a:cubicBezTo>
                  <a:pt x="3369404" y="5602849"/>
                  <a:pt x="3369404" y="5602849"/>
                  <a:pt x="3369404" y="5602849"/>
                </a:cubicBezTo>
                <a:lnTo>
                  <a:pt x="3376668" y="5602901"/>
                </a:lnTo>
                <a:lnTo>
                  <a:pt x="3417542" y="5628217"/>
                </a:lnTo>
                <a:lnTo>
                  <a:pt x="3453976" y="5654447"/>
                </a:lnTo>
                <a:lnTo>
                  <a:pt x="3412133" y="5607598"/>
                </a:lnTo>
                <a:lnTo>
                  <a:pt x="3397234" y="5600794"/>
                </a:lnTo>
                <a:close/>
                <a:moveTo>
                  <a:pt x="9394204" y="5518280"/>
                </a:moveTo>
                <a:lnTo>
                  <a:pt x="9393482" y="5518757"/>
                </a:lnTo>
                <a:lnTo>
                  <a:pt x="9394335" y="5518607"/>
                </a:lnTo>
                <a:close/>
                <a:moveTo>
                  <a:pt x="8569595" y="5478255"/>
                </a:moveTo>
                <a:lnTo>
                  <a:pt x="8516882" y="5498733"/>
                </a:lnTo>
                <a:cubicBezTo>
                  <a:pt x="8471246" y="5512348"/>
                  <a:pt x="8426496" y="5534657"/>
                  <a:pt x="8390334" y="5587275"/>
                </a:cubicBezTo>
                <a:cubicBezTo>
                  <a:pt x="8385150" y="5595301"/>
                  <a:pt x="8377919" y="5593075"/>
                  <a:pt x="8372733" y="5601101"/>
                </a:cubicBezTo>
                <a:cubicBezTo>
                  <a:pt x="8382755" y="5625838"/>
                  <a:pt x="8397079" y="5633856"/>
                  <a:pt x="8418157" y="5624708"/>
                </a:cubicBezTo>
                <a:cubicBezTo>
                  <a:pt x="8426820" y="5621361"/>
                  <a:pt x="8433028" y="5618460"/>
                  <a:pt x="8437528" y="5628266"/>
                </a:cubicBezTo>
                <a:cubicBezTo>
                  <a:pt x="8442540" y="5640634"/>
                  <a:pt x="8450791" y="5647986"/>
                  <a:pt x="8459530" y="5654585"/>
                </a:cubicBezTo>
                <a:lnTo>
                  <a:pt x="8474220" y="5667440"/>
                </a:lnTo>
                <a:lnTo>
                  <a:pt x="8472204" y="5615557"/>
                </a:lnTo>
                <a:lnTo>
                  <a:pt x="8480942" y="5612949"/>
                </a:lnTo>
                <a:cubicBezTo>
                  <a:pt x="8485102" y="5611705"/>
                  <a:pt x="8485102" y="5611705"/>
                  <a:pt x="8493728" y="5602803"/>
                </a:cubicBezTo>
                <a:lnTo>
                  <a:pt x="8493390" y="5583927"/>
                </a:lnTo>
                <a:cubicBezTo>
                  <a:pt x="8495418" y="5580326"/>
                  <a:pt x="8519911" y="5546459"/>
                  <a:pt x="8543897" y="5513493"/>
                </a:cubicBezTo>
                <a:close/>
                <a:moveTo>
                  <a:pt x="9572981" y="5438287"/>
                </a:moveTo>
                <a:lnTo>
                  <a:pt x="9568514" y="5439577"/>
                </a:lnTo>
                <a:cubicBezTo>
                  <a:pt x="9557150" y="5441432"/>
                  <a:pt x="9545236" y="5441909"/>
                  <a:pt x="9536764" y="5447769"/>
                </a:cubicBezTo>
                <a:cubicBezTo>
                  <a:pt x="9506612" y="5469094"/>
                  <a:pt x="9450438" y="5485871"/>
                  <a:pt x="9402395" y="5512870"/>
                </a:cubicBezTo>
                <a:lnTo>
                  <a:pt x="9400766" y="5513947"/>
                </a:lnTo>
                <a:lnTo>
                  <a:pt x="9400728" y="5514607"/>
                </a:lnTo>
                <a:cubicBezTo>
                  <a:pt x="9414740" y="5511329"/>
                  <a:pt x="9425463" y="5505338"/>
                  <a:pt x="9439674" y="5504082"/>
                </a:cubicBezTo>
                <a:cubicBezTo>
                  <a:pt x="9444424" y="5498724"/>
                  <a:pt x="9452463" y="5496081"/>
                  <a:pt x="9459678" y="5492761"/>
                </a:cubicBezTo>
                <a:cubicBezTo>
                  <a:pt x="9467717" y="5490117"/>
                  <a:pt x="9475754" y="5487475"/>
                  <a:pt x="9482148" y="5483475"/>
                </a:cubicBezTo>
                <a:cubicBezTo>
                  <a:pt x="9476376" y="5486132"/>
                  <a:pt x="9476176" y="5484109"/>
                  <a:pt x="9474734" y="5484773"/>
                </a:cubicBezTo>
                <a:cubicBezTo>
                  <a:pt x="9476798" y="5482766"/>
                  <a:pt x="9475976" y="5482087"/>
                  <a:pt x="9476596" y="5480743"/>
                </a:cubicBezTo>
                <a:cubicBezTo>
                  <a:pt x="9484634" y="5478101"/>
                  <a:pt x="9485878" y="5475414"/>
                  <a:pt x="9493095" y="5472094"/>
                </a:cubicBezTo>
                <a:cubicBezTo>
                  <a:pt x="9493916" y="5472773"/>
                  <a:pt x="9494738" y="5473452"/>
                  <a:pt x="9496180" y="5472787"/>
                </a:cubicBezTo>
                <a:cubicBezTo>
                  <a:pt x="9495760" y="5476152"/>
                  <a:pt x="9492252" y="5478824"/>
                  <a:pt x="9495338" y="5479517"/>
                </a:cubicBezTo>
                <a:cubicBezTo>
                  <a:pt x="9503174" y="5474854"/>
                  <a:pt x="9508126" y="5471518"/>
                  <a:pt x="9515342" y="5468197"/>
                </a:cubicBezTo>
                <a:cubicBezTo>
                  <a:pt x="9521114" y="5465539"/>
                  <a:pt x="9527508" y="5461540"/>
                  <a:pt x="9538432" y="5457568"/>
                </a:cubicBezTo>
                <a:cubicBezTo>
                  <a:pt x="9538432" y="5457568"/>
                  <a:pt x="9538634" y="5459591"/>
                  <a:pt x="9540077" y="5458925"/>
                </a:cubicBezTo>
                <a:cubicBezTo>
                  <a:pt x="9548535" y="5452918"/>
                  <a:pt x="9546472" y="5454926"/>
                  <a:pt x="9553487" y="5449582"/>
                </a:cubicBezTo>
                <a:cubicBezTo>
                  <a:pt x="9556374" y="5448253"/>
                  <a:pt x="9559259" y="5446925"/>
                  <a:pt x="9563590" y="5444932"/>
                </a:cubicBezTo>
                <a:close/>
                <a:moveTo>
                  <a:pt x="9986917" y="5324186"/>
                </a:moveTo>
                <a:lnTo>
                  <a:pt x="9978187" y="5327837"/>
                </a:lnTo>
                <a:lnTo>
                  <a:pt x="9981428" y="5327835"/>
                </a:lnTo>
                <a:lnTo>
                  <a:pt x="9985865" y="5326406"/>
                </a:lnTo>
                <a:close/>
                <a:moveTo>
                  <a:pt x="10017086" y="5314593"/>
                </a:moveTo>
                <a:lnTo>
                  <a:pt x="10016571" y="5314669"/>
                </a:lnTo>
                <a:lnTo>
                  <a:pt x="10015820" y="5315266"/>
                </a:lnTo>
                <a:lnTo>
                  <a:pt x="10007482" y="5320024"/>
                </a:lnTo>
                <a:lnTo>
                  <a:pt x="10015028" y="5318087"/>
                </a:lnTo>
                <a:lnTo>
                  <a:pt x="10017485" y="5318638"/>
                </a:lnTo>
                <a:cubicBezTo>
                  <a:pt x="10017485" y="5318638"/>
                  <a:pt x="10017485" y="5318638"/>
                  <a:pt x="10018106" y="5317296"/>
                </a:cubicBezTo>
                <a:lnTo>
                  <a:pt x="10015028" y="5318087"/>
                </a:lnTo>
                <a:lnTo>
                  <a:pt x="10014398" y="5317945"/>
                </a:lnTo>
                <a:cubicBezTo>
                  <a:pt x="10014199" y="5315923"/>
                  <a:pt x="10015642" y="5315258"/>
                  <a:pt x="10016464" y="5315937"/>
                </a:cubicBezTo>
                <a:cubicBezTo>
                  <a:pt x="10017086" y="5314593"/>
                  <a:pt x="10017086" y="5314593"/>
                  <a:pt x="10017086" y="5314593"/>
                </a:cubicBezTo>
                <a:close/>
                <a:moveTo>
                  <a:pt x="10046792" y="5299137"/>
                </a:moveTo>
                <a:lnTo>
                  <a:pt x="10040168" y="5301909"/>
                </a:lnTo>
                <a:lnTo>
                  <a:pt x="10047393" y="5300644"/>
                </a:lnTo>
                <a:close/>
                <a:moveTo>
                  <a:pt x="10128814" y="5264601"/>
                </a:moveTo>
                <a:lnTo>
                  <a:pt x="10111746" y="5271966"/>
                </a:lnTo>
                <a:lnTo>
                  <a:pt x="10053812" y="5296201"/>
                </a:lnTo>
                <a:lnTo>
                  <a:pt x="10053787" y="5296643"/>
                </a:lnTo>
                <a:cubicBezTo>
                  <a:pt x="10067798" y="5293366"/>
                  <a:pt x="10078522" y="5287374"/>
                  <a:pt x="10092732" y="5286118"/>
                </a:cubicBezTo>
                <a:cubicBezTo>
                  <a:pt x="10097484" y="5280760"/>
                  <a:pt x="10105522" y="5278119"/>
                  <a:pt x="10112738" y="5274796"/>
                </a:cubicBezTo>
                <a:cubicBezTo>
                  <a:pt x="10120775" y="5272153"/>
                  <a:pt x="10128812" y="5269512"/>
                  <a:pt x="10135207" y="5265512"/>
                </a:cubicBezTo>
                <a:cubicBezTo>
                  <a:pt x="10129434" y="5268169"/>
                  <a:pt x="10129234" y="5266146"/>
                  <a:pt x="10127790" y="5266810"/>
                </a:cubicBezTo>
                <a:close/>
                <a:moveTo>
                  <a:pt x="10227309" y="5219426"/>
                </a:moveTo>
                <a:lnTo>
                  <a:pt x="10180008" y="5242507"/>
                </a:lnTo>
                <a:lnTo>
                  <a:pt x="10148778" y="5255984"/>
                </a:lnTo>
                <a:lnTo>
                  <a:pt x="10147502" y="5259191"/>
                </a:lnTo>
                <a:cubicBezTo>
                  <a:pt x="10146958" y="5260367"/>
                  <a:pt x="10146854" y="5261208"/>
                  <a:pt x="10148396" y="5261555"/>
                </a:cubicBezTo>
                <a:cubicBezTo>
                  <a:pt x="10156233" y="5256890"/>
                  <a:pt x="10161184" y="5253555"/>
                  <a:pt x="10168401" y="5250234"/>
                </a:cubicBezTo>
                <a:cubicBezTo>
                  <a:pt x="10174174" y="5247576"/>
                  <a:pt x="10180568" y="5243574"/>
                  <a:pt x="10191492" y="5239605"/>
                </a:cubicBezTo>
                <a:cubicBezTo>
                  <a:pt x="10191492" y="5239605"/>
                  <a:pt x="10191691" y="5241627"/>
                  <a:pt x="10193135" y="5240962"/>
                </a:cubicBezTo>
                <a:cubicBezTo>
                  <a:pt x="10201594" y="5234955"/>
                  <a:pt x="10199530" y="5236962"/>
                  <a:pt x="10206546" y="5231618"/>
                </a:cubicBezTo>
                <a:cubicBezTo>
                  <a:pt x="10209432" y="5230290"/>
                  <a:pt x="10212320" y="5228962"/>
                  <a:pt x="10216650" y="5226969"/>
                </a:cubicBezTo>
                <a:close/>
                <a:moveTo>
                  <a:pt x="1313022" y="5187793"/>
                </a:moveTo>
                <a:lnTo>
                  <a:pt x="1277369" y="5196590"/>
                </a:lnTo>
                <a:lnTo>
                  <a:pt x="1270307" y="5197067"/>
                </a:lnTo>
                <a:lnTo>
                  <a:pt x="1286984" y="5198971"/>
                </a:lnTo>
                <a:close/>
                <a:moveTo>
                  <a:pt x="1390210" y="5170197"/>
                </a:moveTo>
                <a:lnTo>
                  <a:pt x="1358506" y="5176574"/>
                </a:lnTo>
                <a:lnTo>
                  <a:pt x="1315662" y="5187143"/>
                </a:lnTo>
                <a:lnTo>
                  <a:pt x="1345213" y="5182900"/>
                </a:lnTo>
                <a:cubicBezTo>
                  <a:pt x="1367770" y="5182798"/>
                  <a:pt x="1390329" y="5182698"/>
                  <a:pt x="1409108" y="5176292"/>
                </a:cubicBezTo>
                <a:cubicBezTo>
                  <a:pt x="1392573" y="5178894"/>
                  <a:pt x="1392932" y="5171932"/>
                  <a:pt x="1388800" y="5172584"/>
                </a:cubicBezTo>
                <a:close/>
                <a:moveTo>
                  <a:pt x="1445757" y="5166337"/>
                </a:moveTo>
                <a:lnTo>
                  <a:pt x="1444619" y="5168541"/>
                </a:lnTo>
                <a:cubicBezTo>
                  <a:pt x="1442654" y="5171869"/>
                  <a:pt x="1442002" y="5174561"/>
                  <a:pt x="1445958" y="5177390"/>
                </a:cubicBezTo>
                <a:lnTo>
                  <a:pt x="1459083" y="5173767"/>
                </a:lnTo>
                <a:lnTo>
                  <a:pt x="1458919" y="5173052"/>
                </a:lnTo>
                <a:close/>
                <a:moveTo>
                  <a:pt x="10916759" y="4332119"/>
                </a:moveTo>
                <a:lnTo>
                  <a:pt x="10877482" y="4345901"/>
                </a:lnTo>
                <a:lnTo>
                  <a:pt x="10874869" y="4340804"/>
                </a:lnTo>
                <a:lnTo>
                  <a:pt x="10854459" y="4347407"/>
                </a:lnTo>
                <a:lnTo>
                  <a:pt x="10845541" y="4372250"/>
                </a:lnTo>
                <a:lnTo>
                  <a:pt x="10869962" y="4362513"/>
                </a:lnTo>
                <a:lnTo>
                  <a:pt x="10919148" y="4343483"/>
                </a:lnTo>
                <a:lnTo>
                  <a:pt x="10919048" y="4342058"/>
                </a:lnTo>
                <a:close/>
                <a:moveTo>
                  <a:pt x="10850051" y="4141263"/>
                </a:moveTo>
                <a:lnTo>
                  <a:pt x="10848849" y="4141658"/>
                </a:lnTo>
                <a:lnTo>
                  <a:pt x="10841963" y="4143363"/>
                </a:lnTo>
                <a:lnTo>
                  <a:pt x="10842046" y="4144696"/>
                </a:lnTo>
                <a:close/>
                <a:moveTo>
                  <a:pt x="10854784" y="4101718"/>
                </a:moveTo>
                <a:lnTo>
                  <a:pt x="10824334" y="4113376"/>
                </a:lnTo>
                <a:lnTo>
                  <a:pt x="10824429" y="4118661"/>
                </a:lnTo>
                <a:lnTo>
                  <a:pt x="10837328" y="4114809"/>
                </a:lnTo>
                <a:lnTo>
                  <a:pt x="10837378" y="4117632"/>
                </a:lnTo>
                <a:lnTo>
                  <a:pt x="10850169" y="4111686"/>
                </a:lnTo>
                <a:lnTo>
                  <a:pt x="10850272" y="4111686"/>
                </a:lnTo>
                <a:cubicBezTo>
                  <a:pt x="10850272" y="4111686"/>
                  <a:pt x="10850272" y="4111686"/>
                  <a:pt x="10853814" y="4109994"/>
                </a:cubicBezTo>
                <a:lnTo>
                  <a:pt x="10850169" y="4111686"/>
                </a:lnTo>
                <a:lnTo>
                  <a:pt x="10844692" y="4111749"/>
                </a:lnTo>
                <a:cubicBezTo>
                  <a:pt x="10846195" y="4108426"/>
                  <a:pt x="10847699" y="4105104"/>
                  <a:pt x="10853280" y="4105041"/>
                </a:cubicBezTo>
                <a:cubicBezTo>
                  <a:pt x="10853280" y="4105041"/>
                  <a:pt x="10856823" y="4103349"/>
                  <a:pt x="10856823" y="4103349"/>
                </a:cubicBezTo>
                <a:cubicBezTo>
                  <a:pt x="10858325" y="4100026"/>
                  <a:pt x="10856288" y="4098396"/>
                  <a:pt x="10854784" y="4101718"/>
                </a:cubicBezTo>
                <a:close/>
                <a:moveTo>
                  <a:pt x="11029878" y="4061225"/>
                </a:moveTo>
                <a:lnTo>
                  <a:pt x="11012655" y="4065949"/>
                </a:lnTo>
                <a:lnTo>
                  <a:pt x="11019516" y="4065732"/>
                </a:lnTo>
                <a:close/>
                <a:moveTo>
                  <a:pt x="11099996" y="4043539"/>
                </a:moveTo>
                <a:cubicBezTo>
                  <a:pt x="11074667" y="4050439"/>
                  <a:pt x="11037742" y="4070690"/>
                  <a:pt x="11006833" y="4077652"/>
                </a:cubicBezTo>
                <a:cubicBezTo>
                  <a:pt x="11005548" y="4074362"/>
                  <a:pt x="11004018" y="4073138"/>
                  <a:pt x="11003886" y="4071901"/>
                </a:cubicBezTo>
                <a:lnTo>
                  <a:pt x="11008297" y="4067145"/>
                </a:lnTo>
                <a:lnTo>
                  <a:pt x="10991568" y="4071733"/>
                </a:lnTo>
                <a:lnTo>
                  <a:pt x="10985503" y="4070486"/>
                </a:lnTo>
                <a:cubicBezTo>
                  <a:pt x="10985503" y="4070486"/>
                  <a:pt x="10985503" y="4070486"/>
                  <a:pt x="10984000" y="4073808"/>
                </a:cubicBezTo>
                <a:lnTo>
                  <a:pt x="10991568" y="4071733"/>
                </a:lnTo>
                <a:lnTo>
                  <a:pt x="10993122" y="4072051"/>
                </a:lnTo>
                <a:cubicBezTo>
                  <a:pt x="10993656" y="4077004"/>
                  <a:pt x="10990114" y="4078696"/>
                  <a:pt x="10988076" y="4077067"/>
                </a:cubicBezTo>
                <a:cubicBezTo>
                  <a:pt x="10986572" y="4080390"/>
                  <a:pt x="10986572" y="4080390"/>
                  <a:pt x="10986572" y="4080390"/>
                </a:cubicBezTo>
                <a:lnTo>
                  <a:pt x="11033324" y="4075257"/>
                </a:lnTo>
                <a:lnTo>
                  <a:pt x="11034925" y="4074777"/>
                </a:lnTo>
                <a:lnTo>
                  <a:pt x="11038992" y="4074420"/>
                </a:lnTo>
                <a:lnTo>
                  <a:pt x="11060294" y="4069818"/>
                </a:lnTo>
                <a:lnTo>
                  <a:pt x="11095380" y="4053508"/>
                </a:lnTo>
                <a:lnTo>
                  <a:pt x="11095484" y="4053507"/>
                </a:lnTo>
                <a:cubicBezTo>
                  <a:pt x="11095484" y="4053507"/>
                  <a:pt x="11095484" y="4053507"/>
                  <a:pt x="11099026" y="4051813"/>
                </a:cubicBezTo>
                <a:lnTo>
                  <a:pt x="11095380" y="4053508"/>
                </a:lnTo>
                <a:lnTo>
                  <a:pt x="11089904" y="4053570"/>
                </a:lnTo>
                <a:cubicBezTo>
                  <a:pt x="11091408" y="4050248"/>
                  <a:pt x="11092912" y="4046925"/>
                  <a:pt x="11098492" y="4046863"/>
                </a:cubicBezTo>
                <a:cubicBezTo>
                  <a:pt x="11098492" y="4046863"/>
                  <a:pt x="11102034" y="4045170"/>
                  <a:pt x="11102034" y="4045170"/>
                </a:cubicBezTo>
                <a:cubicBezTo>
                  <a:pt x="11103538" y="4041845"/>
                  <a:pt x="11101500" y="4040217"/>
                  <a:pt x="11099996" y="4043539"/>
                </a:cubicBezTo>
                <a:close/>
                <a:moveTo>
                  <a:pt x="10613165" y="3969611"/>
                </a:moveTo>
                <a:lnTo>
                  <a:pt x="10592874" y="3977379"/>
                </a:lnTo>
                <a:lnTo>
                  <a:pt x="10610976" y="3973470"/>
                </a:lnTo>
                <a:lnTo>
                  <a:pt x="10611663" y="3972934"/>
                </a:lnTo>
                <a:cubicBezTo>
                  <a:pt x="10611663" y="3972934"/>
                  <a:pt x="10615204" y="3971240"/>
                  <a:pt x="10615204" y="3971240"/>
                </a:cubicBezTo>
                <a:cubicBezTo>
                  <a:pt x="10616708" y="3967919"/>
                  <a:pt x="10614670" y="3966288"/>
                  <a:pt x="10613165" y="3969611"/>
                </a:cubicBezTo>
                <a:close/>
                <a:moveTo>
                  <a:pt x="10572762" y="3966530"/>
                </a:moveTo>
                <a:lnTo>
                  <a:pt x="10533938" y="3977178"/>
                </a:lnTo>
                <a:lnTo>
                  <a:pt x="10527874" y="3975932"/>
                </a:lnTo>
                <a:cubicBezTo>
                  <a:pt x="10527874" y="3975932"/>
                  <a:pt x="10527874" y="3975932"/>
                  <a:pt x="10526370" y="3979253"/>
                </a:cubicBezTo>
                <a:lnTo>
                  <a:pt x="10533938" y="3977178"/>
                </a:lnTo>
                <a:lnTo>
                  <a:pt x="10535493" y="3977497"/>
                </a:lnTo>
                <a:cubicBezTo>
                  <a:pt x="10536026" y="3982451"/>
                  <a:pt x="10532485" y="3984142"/>
                  <a:pt x="10530446" y="3982513"/>
                </a:cubicBezTo>
                <a:lnTo>
                  <a:pt x="10529716" y="3984126"/>
                </a:lnTo>
                <a:lnTo>
                  <a:pt x="10530819" y="3985630"/>
                </a:lnTo>
                <a:lnTo>
                  <a:pt x="10537769" y="3984866"/>
                </a:lnTo>
                <a:lnTo>
                  <a:pt x="10554674" y="3976243"/>
                </a:lnTo>
                <a:close/>
                <a:moveTo>
                  <a:pt x="10743885" y="3938377"/>
                </a:moveTo>
                <a:cubicBezTo>
                  <a:pt x="10743885" y="3938377"/>
                  <a:pt x="10743885" y="3938377"/>
                  <a:pt x="10742382" y="3941699"/>
                </a:cubicBezTo>
                <a:lnTo>
                  <a:pt x="10746912" y="3940457"/>
                </a:lnTo>
                <a:lnTo>
                  <a:pt x="10747587" y="3939138"/>
                </a:lnTo>
                <a:close/>
                <a:moveTo>
                  <a:pt x="10661254" y="3925685"/>
                </a:moveTo>
                <a:cubicBezTo>
                  <a:pt x="10654894" y="3925761"/>
                  <a:pt x="10641524" y="3933530"/>
                  <a:pt x="10627924" y="3942209"/>
                </a:cubicBezTo>
                <a:lnTo>
                  <a:pt x="10625216" y="3943976"/>
                </a:lnTo>
                <a:lnTo>
                  <a:pt x="10627702" y="3951578"/>
                </a:lnTo>
                <a:lnTo>
                  <a:pt x="10616526" y="3951785"/>
                </a:lnTo>
                <a:lnTo>
                  <a:pt x="10609650" y="3954117"/>
                </a:lnTo>
                <a:lnTo>
                  <a:pt x="10608200" y="3955063"/>
                </a:lnTo>
                <a:cubicBezTo>
                  <a:pt x="10602134" y="3959009"/>
                  <a:pt x="10596858" y="3962333"/>
                  <a:pt x="10593220" y="3964189"/>
                </a:cubicBezTo>
                <a:cubicBezTo>
                  <a:pt x="10593220" y="3964189"/>
                  <a:pt x="10595580" y="3964887"/>
                  <a:pt x="10595580" y="3964887"/>
                </a:cubicBezTo>
                <a:cubicBezTo>
                  <a:pt x="10598858" y="3961947"/>
                  <a:pt x="10597942" y="3965582"/>
                  <a:pt x="10597942" y="3965582"/>
                </a:cubicBezTo>
                <a:cubicBezTo>
                  <a:pt x="10597942" y="3965582"/>
                  <a:pt x="10594666" y="3968522"/>
                  <a:pt x="10594666" y="3968522"/>
                </a:cubicBezTo>
                <a:cubicBezTo>
                  <a:pt x="10591391" y="3971461"/>
                  <a:pt x="10589029" y="3970763"/>
                  <a:pt x="10589029" y="3970763"/>
                </a:cubicBezTo>
                <a:lnTo>
                  <a:pt x="10589219" y="3970818"/>
                </a:lnTo>
                <a:lnTo>
                  <a:pt x="10645332" y="3949227"/>
                </a:lnTo>
                <a:lnTo>
                  <a:pt x="10647300" y="3942071"/>
                </a:lnTo>
                <a:cubicBezTo>
                  <a:pt x="10650739" y="3937227"/>
                  <a:pt x="10655882" y="3931910"/>
                  <a:pt x="10661254" y="3925685"/>
                </a:cubicBezTo>
                <a:close/>
                <a:moveTo>
                  <a:pt x="10770620" y="3900607"/>
                </a:moveTo>
                <a:lnTo>
                  <a:pt x="10757399" y="3905244"/>
                </a:lnTo>
                <a:cubicBezTo>
                  <a:pt x="10747238" y="3909081"/>
                  <a:pt x="10739144" y="3913527"/>
                  <a:pt x="10730496" y="3922691"/>
                </a:cubicBezTo>
                <a:lnTo>
                  <a:pt x="10722522" y="3925463"/>
                </a:lnTo>
                <a:lnTo>
                  <a:pt x="10735199" y="3926906"/>
                </a:lnTo>
                <a:lnTo>
                  <a:pt x="10758111" y="3921309"/>
                </a:lnTo>
                <a:lnTo>
                  <a:pt x="10759368" y="3919357"/>
                </a:lnTo>
                <a:cubicBezTo>
                  <a:pt x="10762016" y="3915444"/>
                  <a:pt x="10764666" y="3911533"/>
                  <a:pt x="10767456" y="3906798"/>
                </a:cubicBezTo>
                <a:close/>
                <a:moveTo>
                  <a:pt x="10962008" y="3853009"/>
                </a:moveTo>
                <a:lnTo>
                  <a:pt x="10958500" y="3853298"/>
                </a:lnTo>
                <a:cubicBezTo>
                  <a:pt x="10952862" y="3855539"/>
                  <a:pt x="10943033" y="3864355"/>
                  <a:pt x="10954308" y="3859871"/>
                </a:cubicBezTo>
                <a:cubicBezTo>
                  <a:pt x="10934118" y="3869535"/>
                  <a:pt x="10907762" y="3873472"/>
                  <a:pt x="10881406" y="3877407"/>
                </a:cubicBezTo>
                <a:cubicBezTo>
                  <a:pt x="10867770" y="3881194"/>
                  <a:pt x="10854362" y="3884073"/>
                  <a:pt x="10840842" y="3887404"/>
                </a:cubicBezTo>
                <a:lnTo>
                  <a:pt x="10813658" y="3895787"/>
                </a:lnTo>
                <a:lnTo>
                  <a:pt x="10819696" y="3898093"/>
                </a:lnTo>
                <a:cubicBezTo>
                  <a:pt x="10831225" y="3902473"/>
                  <a:pt x="10842130" y="3903961"/>
                  <a:pt x="10859232" y="3889533"/>
                </a:cubicBezTo>
                <a:lnTo>
                  <a:pt x="10859452" y="3901785"/>
                </a:lnTo>
                <a:cubicBezTo>
                  <a:pt x="10855402" y="3909320"/>
                  <a:pt x="10855402" y="3909320"/>
                  <a:pt x="10850938" y="3916979"/>
                </a:cubicBezTo>
                <a:lnTo>
                  <a:pt x="10881314" y="3907908"/>
                </a:lnTo>
                <a:cubicBezTo>
                  <a:pt x="10897876" y="3921687"/>
                  <a:pt x="10923578" y="3893973"/>
                  <a:pt x="10944426" y="3871218"/>
                </a:cubicBezTo>
                <a:close/>
                <a:moveTo>
                  <a:pt x="11191418" y="3449701"/>
                </a:moveTo>
                <a:lnTo>
                  <a:pt x="11164602" y="3455150"/>
                </a:lnTo>
                <a:lnTo>
                  <a:pt x="11163706" y="3456950"/>
                </a:lnTo>
                <a:cubicBezTo>
                  <a:pt x="11163080" y="3458046"/>
                  <a:pt x="11162906" y="3458880"/>
                  <a:pt x="11164376" y="3459509"/>
                </a:cubicBezTo>
                <a:cubicBezTo>
                  <a:pt x="11172374" y="3456180"/>
                  <a:pt x="11177461" y="3453681"/>
                  <a:pt x="11184744" y="3451603"/>
                </a:cubicBezTo>
                <a:close/>
                <a:moveTo>
                  <a:pt x="11212464" y="3445173"/>
                </a:moveTo>
                <a:lnTo>
                  <a:pt x="11208924" y="3445941"/>
                </a:lnTo>
                <a:lnTo>
                  <a:pt x="11209534" y="3446627"/>
                </a:lnTo>
                <a:close/>
                <a:moveTo>
                  <a:pt x="774471" y="3403612"/>
                </a:moveTo>
                <a:lnTo>
                  <a:pt x="729473" y="3410027"/>
                </a:lnTo>
                <a:lnTo>
                  <a:pt x="729360" y="3409980"/>
                </a:lnTo>
                <a:cubicBezTo>
                  <a:pt x="729360" y="3409980"/>
                  <a:pt x="729360" y="3409980"/>
                  <a:pt x="725227" y="3410632"/>
                </a:cubicBezTo>
                <a:lnTo>
                  <a:pt x="729473" y="3410027"/>
                </a:lnTo>
                <a:lnTo>
                  <a:pt x="735382" y="3412484"/>
                </a:lnTo>
                <a:cubicBezTo>
                  <a:pt x="733137" y="3416290"/>
                  <a:pt x="730891" y="3420097"/>
                  <a:pt x="724868" y="3417589"/>
                </a:cubicBezTo>
                <a:cubicBezTo>
                  <a:pt x="724868" y="3417589"/>
                  <a:pt x="720733" y="3418243"/>
                  <a:pt x="720733" y="3418243"/>
                </a:cubicBezTo>
                <a:cubicBezTo>
                  <a:pt x="718488" y="3422051"/>
                  <a:pt x="720376" y="3425204"/>
                  <a:pt x="722623" y="3421397"/>
                </a:cubicBezTo>
                <a:cubicBezTo>
                  <a:pt x="736911" y="3422600"/>
                  <a:pt x="754952" y="3420623"/>
                  <a:pt x="773747" y="3418958"/>
                </a:cubicBezTo>
                <a:lnTo>
                  <a:pt x="797861" y="3418715"/>
                </a:lnTo>
                <a:lnTo>
                  <a:pt x="788830" y="3415169"/>
                </a:lnTo>
                <a:close/>
                <a:moveTo>
                  <a:pt x="591522" y="3363080"/>
                </a:moveTo>
                <a:lnTo>
                  <a:pt x="602544" y="3364367"/>
                </a:lnTo>
                <a:cubicBezTo>
                  <a:pt x="611576" y="3368119"/>
                  <a:pt x="622676" y="3371551"/>
                  <a:pt x="633585" y="3373715"/>
                </a:cubicBezTo>
                <a:lnTo>
                  <a:pt x="660657" y="3375314"/>
                </a:lnTo>
                <a:lnTo>
                  <a:pt x="653097" y="3373597"/>
                </a:lnTo>
                <a:cubicBezTo>
                  <a:pt x="637428" y="3367332"/>
                  <a:pt x="620900" y="3364762"/>
                  <a:pt x="604013" y="3363545"/>
                </a:cubicBezTo>
                <a:close/>
                <a:moveTo>
                  <a:pt x="11212184" y="3072819"/>
                </a:moveTo>
                <a:lnTo>
                  <a:pt x="11181976" y="3082719"/>
                </a:lnTo>
                <a:lnTo>
                  <a:pt x="11138176" y="3093570"/>
                </a:lnTo>
                <a:lnTo>
                  <a:pt x="11130357" y="3097209"/>
                </a:lnTo>
                <a:lnTo>
                  <a:pt x="11111672" y="3110788"/>
                </a:lnTo>
                <a:lnTo>
                  <a:pt x="11101058" y="3115731"/>
                </a:lnTo>
                <a:lnTo>
                  <a:pt x="11085408" y="3133807"/>
                </a:lnTo>
                <a:cubicBezTo>
                  <a:pt x="11089686" y="3139187"/>
                  <a:pt x="11085408" y="3133807"/>
                  <a:pt x="11094264" y="3137820"/>
                </a:cubicBezTo>
                <a:cubicBezTo>
                  <a:pt x="11107489" y="3152183"/>
                  <a:pt x="11124443" y="3141126"/>
                  <a:pt x="11150657" y="3133297"/>
                </a:cubicBezTo>
                <a:lnTo>
                  <a:pt x="11150988" y="3151843"/>
                </a:lnTo>
                <a:cubicBezTo>
                  <a:pt x="11159727" y="3149231"/>
                  <a:pt x="11163888" y="3147990"/>
                  <a:pt x="11172739" y="3151672"/>
                </a:cubicBezTo>
                <a:cubicBezTo>
                  <a:pt x="11168274" y="3159330"/>
                  <a:pt x="11168381" y="3165292"/>
                  <a:pt x="11164338" y="3173158"/>
                </a:cubicBezTo>
                <a:cubicBezTo>
                  <a:pt x="11173130" y="3173528"/>
                  <a:pt x="11178650" y="3178122"/>
                  <a:pt x="11183600" y="3182886"/>
                </a:cubicBezTo>
                <a:lnTo>
                  <a:pt x="11190782" y="3187767"/>
                </a:lnTo>
                <a:lnTo>
                  <a:pt x="11211580" y="3184945"/>
                </a:lnTo>
                <a:cubicBezTo>
                  <a:pt x="11217849" y="3184812"/>
                  <a:pt x="11223239" y="3185711"/>
                  <a:pt x="11227108" y="3188306"/>
                </a:cubicBezTo>
                <a:cubicBezTo>
                  <a:pt x="11249048" y="3174406"/>
                  <a:pt x="11275738" y="3172641"/>
                  <a:pt x="11302184" y="3176082"/>
                </a:cubicBezTo>
                <a:cubicBezTo>
                  <a:pt x="11304094" y="3173187"/>
                  <a:pt x="11304094" y="3173187"/>
                  <a:pt x="11304094" y="3173187"/>
                </a:cubicBezTo>
                <a:cubicBezTo>
                  <a:pt x="11304094" y="3173187"/>
                  <a:pt x="11305759" y="3175499"/>
                  <a:pt x="11305759" y="3175499"/>
                </a:cubicBezTo>
                <a:cubicBezTo>
                  <a:pt x="11307669" y="3172606"/>
                  <a:pt x="11312910" y="3174335"/>
                  <a:pt x="11312910" y="3174335"/>
                </a:cubicBezTo>
                <a:cubicBezTo>
                  <a:pt x="11316484" y="3173752"/>
                  <a:pt x="11314575" y="3176646"/>
                  <a:pt x="11310999" y="3177227"/>
                </a:cubicBezTo>
                <a:cubicBezTo>
                  <a:pt x="11309089" y="3180120"/>
                  <a:pt x="11309089" y="3180120"/>
                  <a:pt x="11307424" y="3177810"/>
                </a:cubicBezTo>
                <a:cubicBezTo>
                  <a:pt x="11314330" y="3181849"/>
                  <a:pt x="11328874" y="3174318"/>
                  <a:pt x="11330294" y="3181831"/>
                </a:cubicBezTo>
                <a:cubicBezTo>
                  <a:pt x="11299784" y="3189382"/>
                  <a:pt x="11291656" y="3211362"/>
                  <a:pt x="11258060" y="3209087"/>
                </a:cubicBezTo>
                <a:cubicBezTo>
                  <a:pt x="11254728" y="3204465"/>
                  <a:pt x="11263790" y="3200409"/>
                  <a:pt x="11265699" y="3197514"/>
                </a:cubicBezTo>
                <a:lnTo>
                  <a:pt x="11257641" y="3198090"/>
                </a:lnTo>
                <a:lnTo>
                  <a:pt x="11256200" y="3198660"/>
                </a:lnTo>
                <a:cubicBezTo>
                  <a:pt x="11244266" y="3203887"/>
                  <a:pt x="11232333" y="3209118"/>
                  <a:pt x="11221514" y="3212348"/>
                </a:cubicBezTo>
                <a:cubicBezTo>
                  <a:pt x="11226536" y="3235818"/>
                  <a:pt x="11226310" y="3223234"/>
                  <a:pt x="11213328" y="3245756"/>
                </a:cubicBezTo>
                <a:cubicBezTo>
                  <a:pt x="11226520" y="3246561"/>
                  <a:pt x="11232222" y="3249603"/>
                  <a:pt x="11236412" y="3263489"/>
                </a:cubicBezTo>
                <a:lnTo>
                  <a:pt x="11236816" y="3265336"/>
                </a:lnTo>
                <a:lnTo>
                  <a:pt x="11266636" y="3267502"/>
                </a:lnTo>
                <a:lnTo>
                  <a:pt x="11270600" y="3266970"/>
                </a:lnTo>
                <a:lnTo>
                  <a:pt x="11270588" y="3266276"/>
                </a:lnTo>
                <a:cubicBezTo>
                  <a:pt x="11274946" y="3252656"/>
                  <a:pt x="11270368" y="3254024"/>
                  <a:pt x="11274832" y="3246365"/>
                </a:cubicBezTo>
                <a:cubicBezTo>
                  <a:pt x="11278656" y="3226245"/>
                  <a:pt x="11270143" y="3241438"/>
                  <a:pt x="11283346" y="3231170"/>
                </a:cubicBezTo>
                <a:cubicBezTo>
                  <a:pt x="11295907" y="3208442"/>
                  <a:pt x="11308806" y="3204588"/>
                  <a:pt x="11330561" y="3204749"/>
                </a:cubicBezTo>
                <a:cubicBezTo>
                  <a:pt x="11334385" y="3184629"/>
                  <a:pt x="11334159" y="3172046"/>
                  <a:pt x="11333828" y="3153501"/>
                </a:cubicBezTo>
                <a:cubicBezTo>
                  <a:pt x="11333828" y="3153501"/>
                  <a:pt x="11329667" y="3154745"/>
                  <a:pt x="11325398" y="3150026"/>
                </a:cubicBezTo>
                <a:cubicBezTo>
                  <a:pt x="11303536" y="3143905"/>
                  <a:pt x="11238095" y="3157123"/>
                  <a:pt x="11228468" y="3110058"/>
                </a:cubicBezTo>
                <a:lnTo>
                  <a:pt x="11215570" y="3113910"/>
                </a:lnTo>
                <a:close/>
                <a:moveTo>
                  <a:pt x="11187909" y="3042780"/>
                </a:moveTo>
                <a:cubicBezTo>
                  <a:pt x="11175244" y="3046229"/>
                  <a:pt x="11159681" y="3053017"/>
                  <a:pt x="11143421" y="3059813"/>
                </a:cubicBezTo>
                <a:lnTo>
                  <a:pt x="11137326" y="3061950"/>
                </a:lnTo>
                <a:lnTo>
                  <a:pt x="11138490" y="3064100"/>
                </a:lnTo>
                <a:lnTo>
                  <a:pt x="11143913" y="3071055"/>
                </a:lnTo>
                <a:lnTo>
                  <a:pt x="11183294" y="3052749"/>
                </a:lnTo>
                <a:lnTo>
                  <a:pt x="11183397" y="3052748"/>
                </a:lnTo>
                <a:cubicBezTo>
                  <a:pt x="11183397" y="3052748"/>
                  <a:pt x="11183397" y="3052748"/>
                  <a:pt x="11186939" y="3051054"/>
                </a:cubicBezTo>
                <a:lnTo>
                  <a:pt x="11183294" y="3052749"/>
                </a:lnTo>
                <a:lnTo>
                  <a:pt x="11177816" y="3052811"/>
                </a:lnTo>
                <a:cubicBezTo>
                  <a:pt x="11179322" y="3049488"/>
                  <a:pt x="11180824" y="3046168"/>
                  <a:pt x="11186404" y="3046103"/>
                </a:cubicBezTo>
                <a:cubicBezTo>
                  <a:pt x="11186404" y="3046103"/>
                  <a:pt x="11189948" y="3044409"/>
                  <a:pt x="11189948" y="3044409"/>
                </a:cubicBezTo>
                <a:cubicBezTo>
                  <a:pt x="11191450" y="3041088"/>
                  <a:pt x="11189414" y="3039458"/>
                  <a:pt x="11187909" y="3042780"/>
                </a:cubicBezTo>
                <a:close/>
                <a:moveTo>
                  <a:pt x="11173342" y="2948263"/>
                </a:moveTo>
                <a:cubicBezTo>
                  <a:pt x="11151918" y="2956902"/>
                  <a:pt x="11123654" y="3024044"/>
                  <a:pt x="11100909" y="3041615"/>
                </a:cubicBezTo>
                <a:lnTo>
                  <a:pt x="11101247" y="3060493"/>
                </a:lnTo>
                <a:lnTo>
                  <a:pt x="11125768" y="3053170"/>
                </a:lnTo>
                <a:lnTo>
                  <a:pt x="11125990" y="3052807"/>
                </a:lnTo>
                <a:cubicBezTo>
                  <a:pt x="11133150" y="3048774"/>
                  <a:pt x="11149892" y="3048584"/>
                  <a:pt x="11162046" y="3044727"/>
                </a:cubicBezTo>
                <a:lnTo>
                  <a:pt x="11205380" y="3028051"/>
                </a:lnTo>
                <a:lnTo>
                  <a:pt x="11203406" y="3015708"/>
                </a:lnTo>
                <a:cubicBezTo>
                  <a:pt x="11196784" y="2981686"/>
                  <a:pt x="11188633" y="2952824"/>
                  <a:pt x="11182070" y="2948458"/>
                </a:cubicBezTo>
                <a:cubicBezTo>
                  <a:pt x="11179324" y="2946989"/>
                  <a:pt x="11176404" y="2947029"/>
                  <a:pt x="11173342" y="2948263"/>
                </a:cubicBezTo>
                <a:close/>
                <a:moveTo>
                  <a:pt x="10662330" y="2844363"/>
                </a:moveTo>
                <a:lnTo>
                  <a:pt x="10635770" y="2846552"/>
                </a:lnTo>
                <a:lnTo>
                  <a:pt x="10606592" y="2857430"/>
                </a:lnTo>
                <a:lnTo>
                  <a:pt x="10566244" y="2869849"/>
                </a:lnTo>
                <a:lnTo>
                  <a:pt x="10565379" y="2869703"/>
                </a:lnTo>
                <a:lnTo>
                  <a:pt x="10558845" y="2871795"/>
                </a:lnTo>
                <a:lnTo>
                  <a:pt x="10558680" y="2872177"/>
                </a:lnTo>
                <a:lnTo>
                  <a:pt x="10566244" y="2869849"/>
                </a:lnTo>
                <a:lnTo>
                  <a:pt x="10567809" y="2870113"/>
                </a:lnTo>
                <a:cubicBezTo>
                  <a:pt x="10568428" y="2875024"/>
                  <a:pt x="10564898" y="2876831"/>
                  <a:pt x="10562825" y="2875279"/>
                </a:cubicBezTo>
                <a:cubicBezTo>
                  <a:pt x="10561370" y="2878639"/>
                  <a:pt x="10561370" y="2878639"/>
                  <a:pt x="10561370" y="2878639"/>
                </a:cubicBezTo>
                <a:lnTo>
                  <a:pt x="10587501" y="2874889"/>
                </a:lnTo>
                <a:lnTo>
                  <a:pt x="10592920" y="2872729"/>
                </a:lnTo>
                <a:cubicBezTo>
                  <a:pt x="10609879" y="2865926"/>
                  <a:pt x="10626460" y="2859953"/>
                  <a:pt x="10642975" y="2853361"/>
                </a:cubicBezTo>
                <a:close/>
                <a:moveTo>
                  <a:pt x="10791626" y="2827083"/>
                </a:moveTo>
                <a:lnTo>
                  <a:pt x="10777410" y="2828488"/>
                </a:lnTo>
                <a:cubicBezTo>
                  <a:pt x="10767589" y="2830253"/>
                  <a:pt x="10758091" y="2832840"/>
                  <a:pt x="10751008" y="2836225"/>
                </a:cubicBezTo>
                <a:cubicBezTo>
                  <a:pt x="10762702" y="2841051"/>
                  <a:pt x="10748533" y="2847823"/>
                  <a:pt x="10751106" y="2854404"/>
                </a:cubicBezTo>
                <a:cubicBezTo>
                  <a:pt x="10744022" y="2857790"/>
                  <a:pt x="10743488" y="2852839"/>
                  <a:pt x="10734365" y="2854594"/>
                </a:cubicBezTo>
                <a:cubicBezTo>
                  <a:pt x="10721701" y="2858044"/>
                  <a:pt x="10748533" y="2847823"/>
                  <a:pt x="10735335" y="2846321"/>
                </a:cubicBezTo>
                <a:lnTo>
                  <a:pt x="10716211" y="2852587"/>
                </a:lnTo>
                <a:lnTo>
                  <a:pt x="10704805" y="2858879"/>
                </a:lnTo>
                <a:lnTo>
                  <a:pt x="10692403" y="2860390"/>
                </a:lnTo>
                <a:lnTo>
                  <a:pt x="10687668" y="2861941"/>
                </a:lnTo>
                <a:lnTo>
                  <a:pt x="10668886" y="2866595"/>
                </a:lnTo>
                <a:lnTo>
                  <a:pt x="10671716" y="2874679"/>
                </a:lnTo>
                <a:lnTo>
                  <a:pt x="10629876" y="2880918"/>
                </a:lnTo>
                <a:lnTo>
                  <a:pt x="10617366" y="2890010"/>
                </a:lnTo>
                <a:cubicBezTo>
                  <a:pt x="10608766" y="2894448"/>
                  <a:pt x="10599402" y="2898270"/>
                  <a:pt x="10590546" y="2902502"/>
                </a:cubicBezTo>
                <a:lnTo>
                  <a:pt x="10581490" y="2906403"/>
                </a:lnTo>
                <a:lnTo>
                  <a:pt x="10584167" y="2909914"/>
                </a:lnTo>
                <a:cubicBezTo>
                  <a:pt x="10588074" y="2915031"/>
                  <a:pt x="10591488" y="2918755"/>
                  <a:pt x="10593777" y="2918071"/>
                </a:cubicBezTo>
                <a:cubicBezTo>
                  <a:pt x="10610950" y="2919269"/>
                  <a:pt x="10628088" y="2895172"/>
                  <a:pt x="10636713" y="2886271"/>
                </a:cubicBezTo>
                <a:cubicBezTo>
                  <a:pt x="10671362" y="2882248"/>
                  <a:pt x="10701738" y="2873177"/>
                  <a:pt x="10736274" y="2862862"/>
                </a:cubicBezTo>
                <a:cubicBezTo>
                  <a:pt x="10749174" y="2859011"/>
                  <a:pt x="10770929" y="2859172"/>
                  <a:pt x="10787652" y="2835197"/>
                </a:cubicBezTo>
                <a:close/>
                <a:moveTo>
                  <a:pt x="554897" y="2821001"/>
                </a:moveTo>
                <a:lnTo>
                  <a:pt x="547796" y="2824451"/>
                </a:lnTo>
                <a:cubicBezTo>
                  <a:pt x="547796" y="2824451"/>
                  <a:pt x="543664" y="2825101"/>
                  <a:pt x="543664" y="2825101"/>
                </a:cubicBezTo>
                <a:cubicBezTo>
                  <a:pt x="541416" y="2828906"/>
                  <a:pt x="543305" y="2832062"/>
                  <a:pt x="545548" y="2828254"/>
                </a:cubicBezTo>
                <a:lnTo>
                  <a:pt x="580621" y="2826581"/>
                </a:lnTo>
                <a:lnTo>
                  <a:pt x="578385" y="2826073"/>
                </a:lnTo>
                <a:close/>
                <a:moveTo>
                  <a:pt x="10276499" y="2771179"/>
                </a:moveTo>
                <a:lnTo>
                  <a:pt x="10274675" y="2771870"/>
                </a:lnTo>
                <a:lnTo>
                  <a:pt x="10264232" y="2774851"/>
                </a:lnTo>
                <a:lnTo>
                  <a:pt x="10264357" y="2777183"/>
                </a:lnTo>
                <a:close/>
                <a:moveTo>
                  <a:pt x="11278145" y="2706903"/>
                </a:moveTo>
                <a:lnTo>
                  <a:pt x="11276966" y="2707823"/>
                </a:lnTo>
                <a:lnTo>
                  <a:pt x="11278160" y="2707681"/>
                </a:lnTo>
                <a:close/>
                <a:moveTo>
                  <a:pt x="10286932" y="2699107"/>
                </a:moveTo>
                <a:cubicBezTo>
                  <a:pt x="10286159" y="2698393"/>
                  <a:pt x="10284817" y="2699133"/>
                  <a:pt x="10283676" y="2702037"/>
                </a:cubicBezTo>
                <a:lnTo>
                  <a:pt x="10237494" y="2722420"/>
                </a:lnTo>
                <a:lnTo>
                  <a:pt x="10237639" y="2731661"/>
                </a:lnTo>
                <a:lnTo>
                  <a:pt x="10257201" y="2724927"/>
                </a:lnTo>
                <a:lnTo>
                  <a:pt x="10257278" y="2729862"/>
                </a:lnTo>
                <a:lnTo>
                  <a:pt x="10276677" y="2719466"/>
                </a:lnTo>
                <a:lnTo>
                  <a:pt x="10276834" y="2719466"/>
                </a:lnTo>
                <a:cubicBezTo>
                  <a:pt x="10276834" y="2719466"/>
                  <a:pt x="10276834" y="2719466"/>
                  <a:pt x="10282205" y="2716507"/>
                </a:cubicBezTo>
                <a:lnTo>
                  <a:pt x="10276677" y="2719466"/>
                </a:lnTo>
                <a:lnTo>
                  <a:pt x="10268370" y="2719576"/>
                </a:lnTo>
                <a:cubicBezTo>
                  <a:pt x="10270650" y="2713765"/>
                  <a:pt x="10272931" y="2707957"/>
                  <a:pt x="10281396" y="2707847"/>
                </a:cubicBezTo>
                <a:cubicBezTo>
                  <a:pt x="10281396" y="2707847"/>
                  <a:pt x="10286769" y="2704890"/>
                  <a:pt x="10286769" y="2704890"/>
                </a:cubicBezTo>
                <a:cubicBezTo>
                  <a:pt x="10287908" y="2701984"/>
                  <a:pt x="10287705" y="2699819"/>
                  <a:pt x="10286932" y="2699107"/>
                </a:cubicBezTo>
                <a:close/>
                <a:moveTo>
                  <a:pt x="11187704" y="2695900"/>
                </a:moveTo>
                <a:cubicBezTo>
                  <a:pt x="11189032" y="2692449"/>
                  <a:pt x="11175096" y="2700878"/>
                  <a:pt x="11174266" y="2696086"/>
                </a:cubicBezTo>
                <a:cubicBezTo>
                  <a:pt x="11167298" y="2700301"/>
                  <a:pt x="11158173" y="2703171"/>
                  <a:pt x="11156845" y="2706620"/>
                </a:cubicBezTo>
                <a:lnTo>
                  <a:pt x="11137486" y="2714615"/>
                </a:lnTo>
                <a:lnTo>
                  <a:pt x="11143194" y="2716362"/>
                </a:lnTo>
                <a:cubicBezTo>
                  <a:pt x="11130408" y="2726506"/>
                  <a:pt x="11130408" y="2726506"/>
                  <a:pt x="11121670" y="2729115"/>
                </a:cubicBezTo>
                <a:lnTo>
                  <a:pt x="11121782" y="2735407"/>
                </a:lnTo>
                <a:lnTo>
                  <a:pt x="11143420" y="2728945"/>
                </a:lnTo>
                <a:cubicBezTo>
                  <a:pt x="11147842" y="2730621"/>
                  <a:pt x="11157516" y="2727732"/>
                  <a:pt x="11167163" y="2723311"/>
                </a:cubicBezTo>
                <a:lnTo>
                  <a:pt x="11190502" y="2708638"/>
                </a:lnTo>
                <a:lnTo>
                  <a:pt x="11166302" y="2716784"/>
                </a:lnTo>
                <a:cubicBezTo>
                  <a:pt x="11164643" y="2707200"/>
                  <a:pt x="11179408" y="2703563"/>
                  <a:pt x="11187704" y="2695900"/>
                </a:cubicBezTo>
                <a:close/>
                <a:moveTo>
                  <a:pt x="11355380" y="2686953"/>
                </a:moveTo>
                <a:lnTo>
                  <a:pt x="11345582" y="2690721"/>
                </a:lnTo>
                <a:lnTo>
                  <a:pt x="11347338" y="2693013"/>
                </a:lnTo>
                <a:close/>
                <a:moveTo>
                  <a:pt x="11134814" y="2685897"/>
                </a:moveTo>
                <a:lnTo>
                  <a:pt x="11124616" y="2686625"/>
                </a:lnTo>
                <a:cubicBezTo>
                  <a:pt x="11106356" y="2688308"/>
                  <a:pt x="11087587" y="2691364"/>
                  <a:pt x="11065060" y="2698906"/>
                </a:cubicBezTo>
                <a:cubicBezTo>
                  <a:pt x="11070300" y="2700634"/>
                  <a:pt x="11064816" y="2704112"/>
                  <a:pt x="11060996" y="2709896"/>
                </a:cubicBezTo>
                <a:lnTo>
                  <a:pt x="11060628" y="2710006"/>
                </a:lnTo>
                <a:lnTo>
                  <a:pt x="11063100" y="2711918"/>
                </a:lnTo>
                <a:lnTo>
                  <a:pt x="11065475" y="2710815"/>
                </a:lnTo>
                <a:lnTo>
                  <a:pt x="11065888" y="2711999"/>
                </a:lnTo>
                <a:lnTo>
                  <a:pt x="11063978" y="2712598"/>
                </a:lnTo>
                <a:lnTo>
                  <a:pt x="11064856" y="2713278"/>
                </a:lnTo>
                <a:lnTo>
                  <a:pt x="11070824" y="2711328"/>
                </a:lnTo>
                <a:cubicBezTo>
                  <a:pt x="11074348" y="2710852"/>
                  <a:pt x="11077708" y="2710805"/>
                  <a:pt x="11080528" y="2710422"/>
                </a:cubicBezTo>
                <a:cubicBezTo>
                  <a:pt x="11096621" y="2703336"/>
                  <a:pt x="11113046" y="2695390"/>
                  <a:pt x="11130011" y="2687776"/>
                </a:cubicBezTo>
                <a:close/>
                <a:moveTo>
                  <a:pt x="11452990" y="2638697"/>
                </a:moveTo>
                <a:cubicBezTo>
                  <a:pt x="11436067" y="2640989"/>
                  <a:pt x="11424039" y="2640985"/>
                  <a:pt x="11413898" y="2642155"/>
                </a:cubicBezTo>
                <a:lnTo>
                  <a:pt x="11398763" y="2647881"/>
                </a:lnTo>
                <a:lnTo>
                  <a:pt x="11400798" y="2650787"/>
                </a:lnTo>
                <a:cubicBezTo>
                  <a:pt x="11389496" y="2654755"/>
                  <a:pt x="11378191" y="2658725"/>
                  <a:pt x="11363566" y="2665489"/>
                </a:cubicBezTo>
                <a:cubicBezTo>
                  <a:pt x="11369860" y="2651857"/>
                  <a:pt x="11355237" y="2658624"/>
                  <a:pt x="11351914" y="2661421"/>
                </a:cubicBezTo>
                <a:lnTo>
                  <a:pt x="11353976" y="2654508"/>
                </a:lnTo>
                <a:lnTo>
                  <a:pt x="11347971" y="2654562"/>
                </a:lnTo>
                <a:cubicBezTo>
                  <a:pt x="11341002" y="2658777"/>
                  <a:pt x="11348800" y="2659356"/>
                  <a:pt x="11347473" y="2662805"/>
                </a:cubicBezTo>
                <a:cubicBezTo>
                  <a:pt x="11336192" y="2664334"/>
                  <a:pt x="11324909" y="2665863"/>
                  <a:pt x="11310143" y="2669498"/>
                </a:cubicBezTo>
                <a:lnTo>
                  <a:pt x="11309254" y="2663390"/>
                </a:lnTo>
                <a:lnTo>
                  <a:pt x="11301692" y="2667629"/>
                </a:lnTo>
                <a:cubicBezTo>
                  <a:pt x="11301692" y="2667629"/>
                  <a:pt x="11304022" y="2668443"/>
                  <a:pt x="11304022" y="2668443"/>
                </a:cubicBezTo>
                <a:cubicBezTo>
                  <a:pt x="11307345" y="2665645"/>
                  <a:pt x="11306352" y="2669258"/>
                  <a:pt x="11306352" y="2669258"/>
                </a:cubicBezTo>
                <a:cubicBezTo>
                  <a:pt x="11306352" y="2669258"/>
                  <a:pt x="11303034" y="2672056"/>
                  <a:pt x="11303034" y="2672056"/>
                </a:cubicBezTo>
                <a:cubicBezTo>
                  <a:pt x="11299711" y="2674853"/>
                  <a:pt x="11297382" y="2674037"/>
                  <a:pt x="11297382" y="2674037"/>
                </a:cubicBezTo>
                <a:cubicBezTo>
                  <a:pt x="11297382" y="2674037"/>
                  <a:pt x="11297382" y="2674037"/>
                  <a:pt x="11299711" y="2674853"/>
                </a:cubicBezTo>
                <a:cubicBezTo>
                  <a:pt x="11302042" y="2675666"/>
                  <a:pt x="11280774" y="2688028"/>
                  <a:pt x="11282756" y="2680805"/>
                </a:cubicBezTo>
                <a:cubicBezTo>
                  <a:pt x="11282756" y="2680805"/>
                  <a:pt x="11282756" y="2680805"/>
                  <a:pt x="11281766" y="2684416"/>
                </a:cubicBezTo>
                <a:cubicBezTo>
                  <a:pt x="11281766" y="2684416"/>
                  <a:pt x="11279434" y="2683603"/>
                  <a:pt x="11278444" y="2687214"/>
                </a:cubicBezTo>
                <a:cubicBezTo>
                  <a:pt x="11278444" y="2687214"/>
                  <a:pt x="11276113" y="2686401"/>
                  <a:pt x="11276113" y="2686401"/>
                </a:cubicBezTo>
                <a:cubicBezTo>
                  <a:pt x="11273782" y="2685587"/>
                  <a:pt x="11273782" y="2685587"/>
                  <a:pt x="11273782" y="2685587"/>
                </a:cubicBezTo>
                <a:cubicBezTo>
                  <a:pt x="11273782" y="2685587"/>
                  <a:pt x="11273782" y="2685587"/>
                  <a:pt x="11277104" y="2682790"/>
                </a:cubicBezTo>
                <a:cubicBezTo>
                  <a:pt x="11277104" y="2682790"/>
                  <a:pt x="11277104" y="2682790"/>
                  <a:pt x="11274774" y="2681975"/>
                </a:cubicBezTo>
                <a:cubicBezTo>
                  <a:pt x="11253506" y="2694336"/>
                  <a:pt x="11272792" y="2689200"/>
                  <a:pt x="11271800" y="2692810"/>
                </a:cubicBezTo>
                <a:cubicBezTo>
                  <a:pt x="11273140" y="2697236"/>
                  <a:pt x="11266498" y="2702831"/>
                  <a:pt x="11266498" y="2702831"/>
                </a:cubicBezTo>
                <a:cubicBezTo>
                  <a:pt x="11267168" y="2705044"/>
                  <a:pt x="11272571" y="2703963"/>
                  <a:pt x="11276564" y="2703377"/>
                </a:cubicBezTo>
                <a:lnTo>
                  <a:pt x="11278080" y="2703366"/>
                </a:lnTo>
                <a:lnTo>
                  <a:pt x="11277822" y="2688805"/>
                </a:lnTo>
                <a:cubicBezTo>
                  <a:pt x="11286666" y="2692156"/>
                  <a:pt x="11295404" y="2689547"/>
                  <a:pt x="11299565" y="2688304"/>
                </a:cubicBezTo>
                <a:lnTo>
                  <a:pt x="11299903" y="2707180"/>
                </a:lnTo>
                <a:lnTo>
                  <a:pt x="11313874" y="2701953"/>
                </a:lnTo>
                <a:lnTo>
                  <a:pt x="11311254" y="2697126"/>
                </a:lnTo>
                <a:cubicBezTo>
                  <a:pt x="11311099" y="2695899"/>
                  <a:pt x="11312346" y="2694606"/>
                  <a:pt x="11316602" y="2691119"/>
                </a:cubicBezTo>
                <a:cubicBezTo>
                  <a:pt x="11318676" y="2692671"/>
                  <a:pt x="11322357" y="2692091"/>
                  <a:pt x="11326846" y="2690443"/>
                </a:cubicBezTo>
                <a:lnTo>
                  <a:pt x="11328488" y="2689674"/>
                </a:lnTo>
                <a:lnTo>
                  <a:pt x="11338678" y="2676622"/>
                </a:lnTo>
                <a:lnTo>
                  <a:pt x="11341495" y="2683573"/>
                </a:lnTo>
                <a:lnTo>
                  <a:pt x="11341920" y="2683374"/>
                </a:lnTo>
                <a:cubicBezTo>
                  <a:pt x="11341303" y="2678463"/>
                  <a:pt x="11347114" y="2676140"/>
                  <a:pt x="11355104" y="2674335"/>
                </a:cubicBezTo>
                <a:lnTo>
                  <a:pt x="11379610" y="2668793"/>
                </a:lnTo>
                <a:lnTo>
                  <a:pt x="11403994" y="2653774"/>
                </a:lnTo>
                <a:lnTo>
                  <a:pt x="11435277" y="2645826"/>
                </a:lnTo>
                <a:lnTo>
                  <a:pt x="11447586" y="2640673"/>
                </a:lnTo>
                <a:lnTo>
                  <a:pt x="11452999" y="2638859"/>
                </a:lnTo>
                <a:close/>
                <a:moveTo>
                  <a:pt x="11319932" y="2637108"/>
                </a:moveTo>
                <a:cubicBezTo>
                  <a:pt x="11307822" y="2633844"/>
                  <a:pt x="11265184" y="2654336"/>
                  <a:pt x="11250418" y="2657972"/>
                </a:cubicBezTo>
                <a:cubicBezTo>
                  <a:pt x="11250418" y="2657972"/>
                  <a:pt x="11252575" y="2659315"/>
                  <a:pt x="11252575" y="2659315"/>
                </a:cubicBezTo>
                <a:cubicBezTo>
                  <a:pt x="11256060" y="2657208"/>
                  <a:pt x="11254732" y="2660658"/>
                  <a:pt x="11254732" y="2660658"/>
                </a:cubicBezTo>
                <a:cubicBezTo>
                  <a:pt x="11254732" y="2660658"/>
                  <a:pt x="11251248" y="2662763"/>
                  <a:pt x="11251248" y="2662763"/>
                </a:cubicBezTo>
                <a:cubicBezTo>
                  <a:pt x="11247764" y="2664872"/>
                  <a:pt x="11245608" y="2663528"/>
                  <a:pt x="11245608" y="2663528"/>
                </a:cubicBezTo>
                <a:cubicBezTo>
                  <a:pt x="11245608" y="2663528"/>
                  <a:pt x="11245608" y="2663528"/>
                  <a:pt x="11247764" y="2664872"/>
                </a:cubicBezTo>
                <a:lnTo>
                  <a:pt x="11244497" y="2666471"/>
                </a:lnTo>
                <a:lnTo>
                  <a:pt x="11245722" y="2666905"/>
                </a:lnTo>
                <a:lnTo>
                  <a:pt x="11217288" y="2680984"/>
                </a:lnTo>
                <a:lnTo>
                  <a:pt x="11216302" y="2683237"/>
                </a:lnTo>
                <a:cubicBezTo>
                  <a:pt x="11214665" y="2684890"/>
                  <a:pt x="11212922" y="2685943"/>
                  <a:pt x="11212922" y="2685943"/>
                </a:cubicBezTo>
                <a:cubicBezTo>
                  <a:pt x="11213751" y="2690736"/>
                  <a:pt x="11234158" y="2686335"/>
                  <a:pt x="11223705" y="2692656"/>
                </a:cubicBezTo>
                <a:cubicBezTo>
                  <a:pt x="11216737" y="2696870"/>
                  <a:pt x="11209769" y="2701085"/>
                  <a:pt x="11200852" y="2705153"/>
                </a:cubicBezTo>
                <a:lnTo>
                  <a:pt x="11190818" y="2708531"/>
                </a:lnTo>
                <a:lnTo>
                  <a:pt x="11198454" y="2713147"/>
                </a:lnTo>
                <a:lnTo>
                  <a:pt x="11233872" y="2691439"/>
                </a:lnTo>
                <a:cubicBezTo>
                  <a:pt x="11242846" y="2686656"/>
                  <a:pt x="11251818" y="2681875"/>
                  <a:pt x="11263122" y="2677907"/>
                </a:cubicBezTo>
                <a:lnTo>
                  <a:pt x="11300703" y="2659516"/>
                </a:lnTo>
                <a:lnTo>
                  <a:pt x="11304608" y="2650017"/>
                </a:lnTo>
                <a:cubicBezTo>
                  <a:pt x="11308486" y="2646016"/>
                  <a:pt x="11314044" y="2641992"/>
                  <a:pt x="11319932" y="2637108"/>
                </a:cubicBezTo>
                <a:close/>
                <a:moveTo>
                  <a:pt x="10549232" y="2631237"/>
                </a:moveTo>
                <a:lnTo>
                  <a:pt x="10523110" y="2639497"/>
                </a:lnTo>
                <a:lnTo>
                  <a:pt x="10533514" y="2639117"/>
                </a:lnTo>
                <a:close/>
                <a:moveTo>
                  <a:pt x="10658831" y="2597382"/>
                </a:moveTo>
                <a:cubicBezTo>
                  <a:pt x="10658059" y="2596670"/>
                  <a:pt x="10656716" y="2597411"/>
                  <a:pt x="10655575" y="2600314"/>
                </a:cubicBezTo>
                <a:cubicBezTo>
                  <a:pt x="10617160" y="2612378"/>
                  <a:pt x="10561159" y="2647786"/>
                  <a:pt x="10514280" y="2659959"/>
                </a:cubicBezTo>
                <a:cubicBezTo>
                  <a:pt x="10512330" y="2654206"/>
                  <a:pt x="10510011" y="2652066"/>
                  <a:pt x="10509809" y="2649903"/>
                </a:cubicBezTo>
                <a:lnTo>
                  <a:pt x="10516501" y="2641588"/>
                </a:lnTo>
                <a:lnTo>
                  <a:pt x="10491129" y="2649610"/>
                </a:lnTo>
                <a:lnTo>
                  <a:pt x="10481930" y="2647430"/>
                </a:lnTo>
                <a:cubicBezTo>
                  <a:pt x="10481930" y="2647430"/>
                  <a:pt x="10481930" y="2647430"/>
                  <a:pt x="10479650" y="2653238"/>
                </a:cubicBezTo>
                <a:lnTo>
                  <a:pt x="10491129" y="2649610"/>
                </a:lnTo>
                <a:lnTo>
                  <a:pt x="10493485" y="2650166"/>
                </a:lnTo>
                <a:cubicBezTo>
                  <a:pt x="10494295" y="2658826"/>
                  <a:pt x="10488923" y="2661784"/>
                  <a:pt x="10485832" y="2658936"/>
                </a:cubicBezTo>
                <a:cubicBezTo>
                  <a:pt x="10483550" y="2664746"/>
                  <a:pt x="10483550" y="2664746"/>
                  <a:pt x="10483550" y="2664746"/>
                </a:cubicBezTo>
                <a:lnTo>
                  <a:pt x="10554458" y="2655772"/>
                </a:lnTo>
                <a:lnTo>
                  <a:pt x="10556885" y="2654932"/>
                </a:lnTo>
                <a:lnTo>
                  <a:pt x="10563053" y="2654308"/>
                </a:lnTo>
                <a:lnTo>
                  <a:pt x="10595361" y="2646261"/>
                </a:lnTo>
                <a:lnTo>
                  <a:pt x="10648574" y="2617744"/>
                </a:lnTo>
                <a:lnTo>
                  <a:pt x="10648731" y="2617743"/>
                </a:lnTo>
                <a:cubicBezTo>
                  <a:pt x="10648731" y="2617743"/>
                  <a:pt x="10648731" y="2617743"/>
                  <a:pt x="10654103" y="2614781"/>
                </a:cubicBezTo>
                <a:lnTo>
                  <a:pt x="10648574" y="2617744"/>
                </a:lnTo>
                <a:lnTo>
                  <a:pt x="10640270" y="2617853"/>
                </a:lnTo>
                <a:cubicBezTo>
                  <a:pt x="10642550" y="2612044"/>
                  <a:pt x="10644831" y="2606234"/>
                  <a:pt x="10653294" y="2606127"/>
                </a:cubicBezTo>
                <a:cubicBezTo>
                  <a:pt x="10653294" y="2606127"/>
                  <a:pt x="10658666" y="2603166"/>
                  <a:pt x="10658666" y="2603166"/>
                </a:cubicBezTo>
                <a:cubicBezTo>
                  <a:pt x="10659807" y="2600259"/>
                  <a:pt x="10659604" y="2598095"/>
                  <a:pt x="10658831" y="2597382"/>
                </a:cubicBezTo>
                <a:close/>
                <a:moveTo>
                  <a:pt x="126843" y="2541119"/>
                </a:moveTo>
                <a:lnTo>
                  <a:pt x="127134" y="2541722"/>
                </a:lnTo>
                <a:lnTo>
                  <a:pt x="127834" y="2541550"/>
                </a:lnTo>
                <a:close/>
                <a:moveTo>
                  <a:pt x="409179" y="2519551"/>
                </a:moveTo>
                <a:lnTo>
                  <a:pt x="402431" y="2520341"/>
                </a:lnTo>
                <a:lnTo>
                  <a:pt x="411970" y="2519868"/>
                </a:lnTo>
                <a:close/>
                <a:moveTo>
                  <a:pt x="454576" y="2516325"/>
                </a:moveTo>
                <a:lnTo>
                  <a:pt x="450608" y="2517959"/>
                </a:lnTo>
                <a:lnTo>
                  <a:pt x="470585" y="2516973"/>
                </a:lnTo>
                <a:lnTo>
                  <a:pt x="473227" y="2516621"/>
                </a:lnTo>
                <a:close/>
                <a:moveTo>
                  <a:pt x="174723" y="2490333"/>
                </a:moveTo>
                <a:lnTo>
                  <a:pt x="181638" y="2493494"/>
                </a:lnTo>
                <a:lnTo>
                  <a:pt x="175095" y="2490454"/>
                </a:lnTo>
                <a:close/>
                <a:moveTo>
                  <a:pt x="554277" y="2471568"/>
                </a:moveTo>
                <a:lnTo>
                  <a:pt x="498782" y="2482373"/>
                </a:lnTo>
                <a:cubicBezTo>
                  <a:pt x="479143" y="2485025"/>
                  <a:pt x="460048" y="2486700"/>
                  <a:pt x="440925" y="2489240"/>
                </a:cubicBezTo>
                <a:lnTo>
                  <a:pt x="387180" y="2500422"/>
                </a:lnTo>
                <a:lnTo>
                  <a:pt x="387066" y="2500381"/>
                </a:lnTo>
                <a:cubicBezTo>
                  <a:pt x="387066" y="2500381"/>
                  <a:pt x="387066" y="2500381"/>
                  <a:pt x="382921" y="2501307"/>
                </a:cubicBezTo>
                <a:lnTo>
                  <a:pt x="387180" y="2500422"/>
                </a:lnTo>
                <a:lnTo>
                  <a:pt x="393186" y="2502462"/>
                </a:lnTo>
                <a:cubicBezTo>
                  <a:pt x="391018" y="2506389"/>
                  <a:pt x="388846" y="2510314"/>
                  <a:pt x="382726" y="2508234"/>
                </a:cubicBezTo>
                <a:cubicBezTo>
                  <a:pt x="382726" y="2508234"/>
                  <a:pt x="378581" y="2509159"/>
                  <a:pt x="378581" y="2509159"/>
                </a:cubicBezTo>
                <a:cubicBezTo>
                  <a:pt x="376411" y="2513087"/>
                  <a:pt x="378385" y="2516088"/>
                  <a:pt x="380555" y="2512161"/>
                </a:cubicBezTo>
                <a:cubicBezTo>
                  <a:pt x="409375" y="2512626"/>
                  <a:pt x="452993" y="2499460"/>
                  <a:pt x="487931" y="2502004"/>
                </a:cubicBezTo>
                <a:cubicBezTo>
                  <a:pt x="488822" y="2506966"/>
                  <a:pt x="490302" y="2509222"/>
                  <a:pt x="490253" y="2510951"/>
                </a:cubicBezTo>
                <a:lnTo>
                  <a:pt x="485508" y="2514988"/>
                </a:lnTo>
                <a:lnTo>
                  <a:pt x="519263" y="2510496"/>
                </a:lnTo>
                <a:cubicBezTo>
                  <a:pt x="527172" y="2506486"/>
                  <a:pt x="534898" y="2500467"/>
                  <a:pt x="542326" y="2491642"/>
                </a:cubicBezTo>
                <a:close/>
                <a:moveTo>
                  <a:pt x="9920486" y="2468123"/>
                </a:moveTo>
                <a:cubicBezTo>
                  <a:pt x="9919713" y="2467410"/>
                  <a:pt x="9918370" y="2468150"/>
                  <a:pt x="9917228" y="2471055"/>
                </a:cubicBezTo>
                <a:lnTo>
                  <a:pt x="9886453" y="2484637"/>
                </a:lnTo>
                <a:lnTo>
                  <a:pt x="9913909" y="2477802"/>
                </a:lnTo>
                <a:lnTo>
                  <a:pt x="9914950" y="2476865"/>
                </a:lnTo>
                <a:cubicBezTo>
                  <a:pt x="9914950" y="2476865"/>
                  <a:pt x="9920320" y="2473903"/>
                  <a:pt x="9920320" y="2473903"/>
                </a:cubicBezTo>
                <a:cubicBezTo>
                  <a:pt x="9921461" y="2471000"/>
                  <a:pt x="9921259" y="2468835"/>
                  <a:pt x="9920486" y="2468123"/>
                </a:cubicBezTo>
                <a:close/>
                <a:moveTo>
                  <a:pt x="10115483" y="2416444"/>
                </a:moveTo>
                <a:cubicBezTo>
                  <a:pt x="10115483" y="2416444"/>
                  <a:pt x="10115483" y="2416444"/>
                  <a:pt x="10113202" y="2422252"/>
                </a:cubicBezTo>
                <a:lnTo>
                  <a:pt x="10120074" y="2420081"/>
                </a:lnTo>
                <a:lnTo>
                  <a:pt x="10121098" y="2417774"/>
                </a:lnTo>
                <a:close/>
                <a:moveTo>
                  <a:pt x="611062" y="2410995"/>
                </a:moveTo>
                <a:lnTo>
                  <a:pt x="605772" y="2421949"/>
                </a:lnTo>
                <a:lnTo>
                  <a:pt x="605832" y="2422283"/>
                </a:lnTo>
                <a:lnTo>
                  <a:pt x="615721" y="2422186"/>
                </a:lnTo>
                <a:close/>
                <a:moveTo>
                  <a:pt x="607659" y="2406166"/>
                </a:moveTo>
                <a:lnTo>
                  <a:pt x="609544" y="2407348"/>
                </a:lnTo>
                <a:lnTo>
                  <a:pt x="609077" y="2406229"/>
                </a:lnTo>
                <a:close/>
                <a:moveTo>
                  <a:pt x="590553" y="2405407"/>
                </a:moveTo>
                <a:lnTo>
                  <a:pt x="577404" y="2406098"/>
                </a:lnTo>
                <a:lnTo>
                  <a:pt x="523819" y="2413737"/>
                </a:lnTo>
                <a:lnTo>
                  <a:pt x="523707" y="2413692"/>
                </a:lnTo>
                <a:cubicBezTo>
                  <a:pt x="523707" y="2413692"/>
                  <a:pt x="523707" y="2413692"/>
                  <a:pt x="519573" y="2414341"/>
                </a:cubicBezTo>
                <a:lnTo>
                  <a:pt x="523819" y="2413737"/>
                </a:lnTo>
                <a:lnTo>
                  <a:pt x="529730" y="2416192"/>
                </a:lnTo>
                <a:cubicBezTo>
                  <a:pt x="527484" y="2419996"/>
                  <a:pt x="525239" y="2423806"/>
                  <a:pt x="519215" y="2421301"/>
                </a:cubicBezTo>
                <a:cubicBezTo>
                  <a:pt x="519215" y="2421301"/>
                  <a:pt x="515081" y="2421954"/>
                  <a:pt x="515081" y="2421954"/>
                </a:cubicBezTo>
                <a:cubicBezTo>
                  <a:pt x="512836" y="2425756"/>
                  <a:pt x="514724" y="2428910"/>
                  <a:pt x="516970" y="2425107"/>
                </a:cubicBezTo>
                <a:lnTo>
                  <a:pt x="553194" y="2423376"/>
                </a:lnTo>
                <a:lnTo>
                  <a:pt x="556203" y="2417935"/>
                </a:lnTo>
                <a:cubicBezTo>
                  <a:pt x="567552" y="2417129"/>
                  <a:pt x="574312" y="2414760"/>
                  <a:pt x="580824" y="2412018"/>
                </a:cubicBezTo>
                <a:lnTo>
                  <a:pt x="598537" y="2405762"/>
                </a:lnTo>
                <a:close/>
                <a:moveTo>
                  <a:pt x="367057" y="2404456"/>
                </a:moveTo>
                <a:lnTo>
                  <a:pt x="370301" y="2406778"/>
                </a:lnTo>
                <a:lnTo>
                  <a:pt x="371414" y="2404892"/>
                </a:lnTo>
                <a:close/>
                <a:moveTo>
                  <a:pt x="9793590" y="2399668"/>
                </a:moveTo>
                <a:cubicBezTo>
                  <a:pt x="9793590" y="2399668"/>
                  <a:pt x="9793590" y="2399668"/>
                  <a:pt x="9792704" y="2400649"/>
                </a:cubicBezTo>
                <a:lnTo>
                  <a:pt x="9795546" y="2401609"/>
                </a:lnTo>
                <a:lnTo>
                  <a:pt x="9796048" y="2402105"/>
                </a:lnTo>
                <a:cubicBezTo>
                  <a:pt x="9795680" y="2404228"/>
                  <a:pt x="9794270" y="2404071"/>
                  <a:pt x="9793748" y="2402931"/>
                </a:cubicBezTo>
                <a:cubicBezTo>
                  <a:pt x="9792860" y="2403916"/>
                  <a:pt x="9792860" y="2403916"/>
                  <a:pt x="9792860" y="2403916"/>
                </a:cubicBezTo>
                <a:lnTo>
                  <a:pt x="9798829" y="2406741"/>
                </a:lnTo>
                <a:lnTo>
                  <a:pt x="9806901" y="2405435"/>
                </a:lnTo>
                <a:lnTo>
                  <a:pt x="9795546" y="2401609"/>
                </a:lnTo>
                <a:close/>
                <a:moveTo>
                  <a:pt x="9990162" y="2394253"/>
                </a:moveTo>
                <a:cubicBezTo>
                  <a:pt x="9980516" y="2394385"/>
                  <a:pt x="9960237" y="2407969"/>
                  <a:pt x="9939611" y="2423144"/>
                </a:cubicBezTo>
                <a:lnTo>
                  <a:pt x="9935504" y="2426233"/>
                </a:lnTo>
                <a:lnTo>
                  <a:pt x="9939275" y="2439525"/>
                </a:lnTo>
                <a:lnTo>
                  <a:pt x="9922324" y="2439887"/>
                </a:lnTo>
                <a:lnTo>
                  <a:pt x="9911896" y="2443964"/>
                </a:lnTo>
                <a:lnTo>
                  <a:pt x="9909698" y="2445618"/>
                </a:lnTo>
                <a:cubicBezTo>
                  <a:pt x="9900497" y="2452518"/>
                  <a:pt x="9892495" y="2458330"/>
                  <a:pt x="9886978" y="2461575"/>
                </a:cubicBezTo>
                <a:cubicBezTo>
                  <a:pt x="9886978" y="2461575"/>
                  <a:pt x="9890558" y="2462795"/>
                  <a:pt x="9890558" y="2462795"/>
                </a:cubicBezTo>
                <a:cubicBezTo>
                  <a:pt x="9895529" y="2457656"/>
                  <a:pt x="9894140" y="2464010"/>
                  <a:pt x="9894140" y="2464010"/>
                </a:cubicBezTo>
                <a:cubicBezTo>
                  <a:pt x="9894140" y="2464010"/>
                  <a:pt x="9889172" y="2469151"/>
                  <a:pt x="9889172" y="2469151"/>
                </a:cubicBezTo>
                <a:lnTo>
                  <a:pt x="9887328" y="2470318"/>
                </a:lnTo>
                <a:lnTo>
                  <a:pt x="9881143" y="2473062"/>
                </a:lnTo>
                <a:lnTo>
                  <a:pt x="9880622" y="2473070"/>
                </a:lnTo>
                <a:lnTo>
                  <a:pt x="9880910" y="2473165"/>
                </a:lnTo>
                <a:lnTo>
                  <a:pt x="9881143" y="2473062"/>
                </a:lnTo>
                <a:lnTo>
                  <a:pt x="9883034" y="2473037"/>
                </a:lnTo>
                <a:lnTo>
                  <a:pt x="9887328" y="2470318"/>
                </a:lnTo>
                <a:lnTo>
                  <a:pt x="9966013" y="2435414"/>
                </a:lnTo>
                <a:lnTo>
                  <a:pt x="9968999" y="2422903"/>
                </a:lnTo>
                <a:cubicBezTo>
                  <a:pt x="9974214" y="2414433"/>
                  <a:pt x="9982015" y="2405137"/>
                  <a:pt x="9990162" y="2394253"/>
                </a:cubicBezTo>
                <a:close/>
                <a:moveTo>
                  <a:pt x="9659279" y="2382217"/>
                </a:moveTo>
                <a:lnTo>
                  <a:pt x="9653831" y="2387368"/>
                </a:lnTo>
                <a:lnTo>
                  <a:pt x="9653305" y="2388573"/>
                </a:lnTo>
                <a:lnTo>
                  <a:pt x="9682526" y="2396178"/>
                </a:lnTo>
                <a:lnTo>
                  <a:pt x="9705542" y="2389305"/>
                </a:lnTo>
                <a:lnTo>
                  <a:pt x="9700524" y="2389284"/>
                </a:lnTo>
                <a:cubicBezTo>
                  <a:pt x="9692952" y="2387358"/>
                  <a:pt x="9685379" y="2385431"/>
                  <a:pt x="9678850" y="2385784"/>
                </a:cubicBezTo>
                <a:cubicBezTo>
                  <a:pt x="9684491" y="2386413"/>
                  <a:pt x="9684126" y="2388538"/>
                  <a:pt x="9685536" y="2388694"/>
                </a:cubicBezTo>
                <a:cubicBezTo>
                  <a:pt x="9683238" y="2389520"/>
                  <a:pt x="9683760" y="2390659"/>
                  <a:pt x="9682872" y="2391643"/>
                </a:cubicBezTo>
                <a:cubicBezTo>
                  <a:pt x="9675300" y="2389716"/>
                  <a:pt x="9673524" y="2391682"/>
                  <a:pt x="9666473" y="2390895"/>
                </a:cubicBezTo>
                <a:cubicBezTo>
                  <a:pt x="9665952" y="2389756"/>
                  <a:pt x="9665428" y="2388616"/>
                  <a:pt x="9664018" y="2388458"/>
                </a:cubicBezTo>
                <a:cubicBezTo>
                  <a:pt x="9665272" y="2385351"/>
                  <a:pt x="9668979" y="2384684"/>
                  <a:pt x="9666525" y="2382246"/>
                </a:cubicBezTo>
                <a:close/>
                <a:moveTo>
                  <a:pt x="10156030" y="2350405"/>
                </a:moveTo>
                <a:lnTo>
                  <a:pt x="10135978" y="2358512"/>
                </a:lnTo>
                <a:cubicBezTo>
                  <a:pt x="10120569" y="2365221"/>
                  <a:pt x="10108292" y="2372995"/>
                  <a:pt x="10095176" y="2389017"/>
                </a:cubicBezTo>
                <a:lnTo>
                  <a:pt x="10083084" y="2393865"/>
                </a:lnTo>
                <a:lnTo>
                  <a:pt x="10102309" y="2396387"/>
                </a:lnTo>
                <a:lnTo>
                  <a:pt x="10137059" y="2386601"/>
                </a:lnTo>
                <a:lnTo>
                  <a:pt x="10138965" y="2383188"/>
                </a:lnTo>
                <a:cubicBezTo>
                  <a:pt x="10142981" y="2376346"/>
                  <a:pt x="10146999" y="2369510"/>
                  <a:pt x="10151231" y="2361230"/>
                </a:cubicBezTo>
                <a:close/>
                <a:moveTo>
                  <a:pt x="10446298" y="2267182"/>
                </a:moveTo>
                <a:lnTo>
                  <a:pt x="10440976" y="2267687"/>
                </a:lnTo>
                <a:cubicBezTo>
                  <a:pt x="10432427" y="2271606"/>
                  <a:pt x="10417519" y="2287020"/>
                  <a:pt x="10434619" y="2279180"/>
                </a:cubicBezTo>
                <a:cubicBezTo>
                  <a:pt x="10403998" y="2296077"/>
                  <a:pt x="10364025" y="2302961"/>
                  <a:pt x="10324052" y="2309841"/>
                </a:cubicBezTo>
                <a:cubicBezTo>
                  <a:pt x="10303370" y="2316462"/>
                  <a:pt x="10283037" y="2321496"/>
                  <a:pt x="10262531" y="2327321"/>
                </a:cubicBezTo>
                <a:lnTo>
                  <a:pt x="10221302" y="2341977"/>
                </a:lnTo>
                <a:lnTo>
                  <a:pt x="10230462" y="2346010"/>
                </a:lnTo>
                <a:cubicBezTo>
                  <a:pt x="10247946" y="2353667"/>
                  <a:pt x="10264485" y="2356269"/>
                  <a:pt x="10290422" y="2331042"/>
                </a:cubicBezTo>
                <a:lnTo>
                  <a:pt x="10290756" y="2352464"/>
                </a:lnTo>
                <a:cubicBezTo>
                  <a:pt x="10284614" y="2365639"/>
                  <a:pt x="10284614" y="2365639"/>
                  <a:pt x="10277843" y="2379031"/>
                </a:cubicBezTo>
                <a:lnTo>
                  <a:pt x="10323913" y="2363171"/>
                </a:lnTo>
                <a:cubicBezTo>
                  <a:pt x="10349031" y="2387262"/>
                  <a:pt x="10388012" y="2338806"/>
                  <a:pt x="10419631" y="2299021"/>
                </a:cubicBezTo>
                <a:close/>
                <a:moveTo>
                  <a:pt x="996239" y="1750435"/>
                </a:moveTo>
                <a:lnTo>
                  <a:pt x="981395" y="1759784"/>
                </a:lnTo>
                <a:lnTo>
                  <a:pt x="996919" y="1756660"/>
                </a:lnTo>
                <a:lnTo>
                  <a:pt x="1023707" y="1756467"/>
                </a:lnTo>
                <a:lnTo>
                  <a:pt x="1015627" y="1753081"/>
                </a:lnTo>
                <a:cubicBezTo>
                  <a:pt x="1007685" y="1750732"/>
                  <a:pt x="1001898" y="1749386"/>
                  <a:pt x="996239" y="1750435"/>
                </a:cubicBezTo>
                <a:close/>
                <a:moveTo>
                  <a:pt x="10794228" y="1562019"/>
                </a:moveTo>
                <a:lnTo>
                  <a:pt x="10753559" y="1571546"/>
                </a:lnTo>
                <a:lnTo>
                  <a:pt x="10752200" y="1574693"/>
                </a:lnTo>
                <a:cubicBezTo>
                  <a:pt x="10751251" y="1576610"/>
                  <a:pt x="10750987" y="1578068"/>
                  <a:pt x="10753216" y="1579168"/>
                </a:cubicBezTo>
                <a:cubicBezTo>
                  <a:pt x="10765346" y="1573347"/>
                  <a:pt x="10773061" y="1568978"/>
                  <a:pt x="10784107" y="1565345"/>
                </a:cubicBezTo>
                <a:close/>
                <a:moveTo>
                  <a:pt x="10826149" y="1554102"/>
                </a:moveTo>
                <a:lnTo>
                  <a:pt x="10820780" y="1555445"/>
                </a:lnTo>
                <a:lnTo>
                  <a:pt x="10821704" y="1556644"/>
                </a:lnTo>
                <a:close/>
                <a:moveTo>
                  <a:pt x="10825724" y="903060"/>
                </a:moveTo>
                <a:lnTo>
                  <a:pt x="10779908" y="920370"/>
                </a:lnTo>
                <a:lnTo>
                  <a:pt x="10713480" y="939342"/>
                </a:lnTo>
                <a:lnTo>
                  <a:pt x="10701621" y="945705"/>
                </a:lnTo>
                <a:lnTo>
                  <a:pt x="10673283" y="969447"/>
                </a:lnTo>
                <a:lnTo>
                  <a:pt x="10657186" y="978090"/>
                </a:lnTo>
                <a:lnTo>
                  <a:pt x="10633449" y="1009695"/>
                </a:lnTo>
                <a:cubicBezTo>
                  <a:pt x="10639939" y="1019101"/>
                  <a:pt x="10633449" y="1009695"/>
                  <a:pt x="10646881" y="1016711"/>
                </a:cubicBezTo>
                <a:cubicBezTo>
                  <a:pt x="10666939" y="1041824"/>
                  <a:pt x="10692652" y="1022492"/>
                  <a:pt x="10732409" y="1008803"/>
                </a:cubicBezTo>
                <a:lnTo>
                  <a:pt x="10732912" y="1041230"/>
                </a:lnTo>
                <a:cubicBezTo>
                  <a:pt x="10746165" y="1036663"/>
                  <a:pt x="10752476" y="1034493"/>
                  <a:pt x="10765899" y="1040931"/>
                </a:cubicBezTo>
                <a:cubicBezTo>
                  <a:pt x="10759128" y="1054320"/>
                  <a:pt x="10759290" y="1064745"/>
                  <a:pt x="10753159" y="1078498"/>
                </a:cubicBezTo>
                <a:cubicBezTo>
                  <a:pt x="10766492" y="1079145"/>
                  <a:pt x="10774865" y="1087177"/>
                  <a:pt x="10782371" y="1095507"/>
                </a:cubicBezTo>
                <a:lnTo>
                  <a:pt x="10793264" y="1104041"/>
                </a:lnTo>
                <a:lnTo>
                  <a:pt x="10824807" y="1099107"/>
                </a:lnTo>
                <a:cubicBezTo>
                  <a:pt x="10834315" y="1098874"/>
                  <a:pt x="10842490" y="1100446"/>
                  <a:pt x="10848357" y="1104983"/>
                </a:cubicBezTo>
                <a:cubicBezTo>
                  <a:pt x="10881632" y="1080680"/>
                  <a:pt x="10922111" y="1077594"/>
                  <a:pt x="10962220" y="1083610"/>
                </a:cubicBezTo>
                <a:cubicBezTo>
                  <a:pt x="10965117" y="1078549"/>
                  <a:pt x="10965117" y="1078549"/>
                  <a:pt x="10965117" y="1078549"/>
                </a:cubicBezTo>
                <a:cubicBezTo>
                  <a:pt x="10965117" y="1078549"/>
                  <a:pt x="10967643" y="1082591"/>
                  <a:pt x="10967643" y="1082591"/>
                </a:cubicBezTo>
                <a:cubicBezTo>
                  <a:pt x="10970539" y="1077533"/>
                  <a:pt x="10978488" y="1080556"/>
                  <a:pt x="10978488" y="1080556"/>
                </a:cubicBezTo>
                <a:cubicBezTo>
                  <a:pt x="10983909" y="1079537"/>
                  <a:pt x="10981013" y="1084597"/>
                  <a:pt x="10975590" y="1085612"/>
                </a:cubicBezTo>
                <a:lnTo>
                  <a:pt x="10974169" y="1087567"/>
                </a:lnTo>
                <a:lnTo>
                  <a:pt x="10970169" y="1086632"/>
                </a:lnTo>
                <a:cubicBezTo>
                  <a:pt x="10971431" y="1088651"/>
                  <a:pt x="10972062" y="1089661"/>
                  <a:pt x="10972740" y="1089534"/>
                </a:cubicBezTo>
                <a:lnTo>
                  <a:pt x="10974169" y="1087567"/>
                </a:lnTo>
                <a:lnTo>
                  <a:pt x="10979703" y="1088862"/>
                </a:lnTo>
                <a:cubicBezTo>
                  <a:pt x="10990426" y="1088754"/>
                  <a:pt x="11003238" y="1083810"/>
                  <a:pt x="11004854" y="1093662"/>
                </a:cubicBezTo>
                <a:cubicBezTo>
                  <a:pt x="10958582" y="1106865"/>
                  <a:pt x="10946254" y="1145296"/>
                  <a:pt x="10895300" y="1141318"/>
                </a:cubicBezTo>
                <a:cubicBezTo>
                  <a:pt x="10890248" y="1133237"/>
                  <a:pt x="10903990" y="1126145"/>
                  <a:pt x="10906886" y="1121083"/>
                </a:cubicBezTo>
                <a:lnTo>
                  <a:pt x="10894665" y="1122090"/>
                </a:lnTo>
                <a:lnTo>
                  <a:pt x="10892480" y="1123087"/>
                </a:lnTo>
                <a:cubicBezTo>
                  <a:pt x="10874380" y="1132226"/>
                  <a:pt x="10856282" y="1141372"/>
                  <a:pt x="10839874" y="1147020"/>
                </a:cubicBezTo>
                <a:cubicBezTo>
                  <a:pt x="10847489" y="1188056"/>
                  <a:pt x="10847148" y="1166053"/>
                  <a:pt x="10827458" y="1205432"/>
                </a:cubicBezTo>
                <a:cubicBezTo>
                  <a:pt x="10847465" y="1206839"/>
                  <a:pt x="10856114" y="1212158"/>
                  <a:pt x="10862468" y="1236437"/>
                </a:cubicBezTo>
                <a:lnTo>
                  <a:pt x="10863081" y="1239666"/>
                </a:lnTo>
                <a:lnTo>
                  <a:pt x="10908307" y="1243454"/>
                </a:lnTo>
                <a:lnTo>
                  <a:pt x="10914318" y="1242523"/>
                </a:lnTo>
                <a:lnTo>
                  <a:pt x="10914301" y="1241310"/>
                </a:lnTo>
                <a:cubicBezTo>
                  <a:pt x="10920910" y="1217496"/>
                  <a:pt x="10913967" y="1219888"/>
                  <a:pt x="10920738" y="1206497"/>
                </a:cubicBezTo>
                <a:cubicBezTo>
                  <a:pt x="10926538" y="1171318"/>
                  <a:pt x="10913626" y="1197882"/>
                  <a:pt x="10933650" y="1179929"/>
                </a:cubicBezTo>
                <a:cubicBezTo>
                  <a:pt x="10952701" y="1140190"/>
                  <a:pt x="10972264" y="1133452"/>
                  <a:pt x="11005258" y="1133733"/>
                </a:cubicBezTo>
                <a:cubicBezTo>
                  <a:pt x="11011058" y="1098554"/>
                  <a:pt x="11010715" y="1076554"/>
                  <a:pt x="11010213" y="1044129"/>
                </a:cubicBezTo>
                <a:cubicBezTo>
                  <a:pt x="11010213" y="1044129"/>
                  <a:pt x="11003903" y="1046304"/>
                  <a:pt x="10997428" y="1038053"/>
                </a:cubicBezTo>
                <a:cubicBezTo>
                  <a:pt x="10964272" y="1027351"/>
                  <a:pt x="10865021" y="1050462"/>
                  <a:pt x="10850420" y="968171"/>
                </a:cubicBezTo>
                <a:lnTo>
                  <a:pt x="10830858" y="974906"/>
                </a:lnTo>
                <a:close/>
                <a:moveTo>
                  <a:pt x="10792163" y="847607"/>
                </a:moveTo>
                <a:cubicBezTo>
                  <a:pt x="10791390" y="846895"/>
                  <a:pt x="10790048" y="847635"/>
                  <a:pt x="10788907" y="850539"/>
                </a:cubicBezTo>
                <a:cubicBezTo>
                  <a:pt x="10769699" y="856569"/>
                  <a:pt x="10746095" y="868438"/>
                  <a:pt x="10721434" y="880320"/>
                </a:cubicBezTo>
                <a:lnTo>
                  <a:pt x="10712190" y="884057"/>
                </a:lnTo>
                <a:lnTo>
                  <a:pt x="10713957" y="887816"/>
                </a:lnTo>
                <a:lnTo>
                  <a:pt x="10722181" y="899976"/>
                </a:lnTo>
                <a:lnTo>
                  <a:pt x="10781909" y="867969"/>
                </a:lnTo>
                <a:lnTo>
                  <a:pt x="10782064" y="867967"/>
                </a:lnTo>
                <a:cubicBezTo>
                  <a:pt x="10782064" y="867967"/>
                  <a:pt x="10782064" y="867967"/>
                  <a:pt x="10787436" y="865005"/>
                </a:cubicBezTo>
                <a:lnTo>
                  <a:pt x="10781909" y="867969"/>
                </a:lnTo>
                <a:lnTo>
                  <a:pt x="10773600" y="868077"/>
                </a:lnTo>
                <a:cubicBezTo>
                  <a:pt x="10775883" y="862267"/>
                  <a:pt x="10778162" y="856462"/>
                  <a:pt x="10786624" y="856349"/>
                </a:cubicBezTo>
                <a:cubicBezTo>
                  <a:pt x="10786624" y="856349"/>
                  <a:pt x="10791999" y="853387"/>
                  <a:pt x="10791999" y="853387"/>
                </a:cubicBezTo>
                <a:cubicBezTo>
                  <a:pt x="10793139" y="850484"/>
                  <a:pt x="10792936" y="848320"/>
                  <a:pt x="10792163" y="847607"/>
                </a:cubicBezTo>
                <a:close/>
                <a:moveTo>
                  <a:pt x="10766815" y="685281"/>
                </a:moveTo>
                <a:cubicBezTo>
                  <a:pt x="10734322" y="700386"/>
                  <a:pt x="10691455" y="817780"/>
                  <a:pt x="10656959" y="848502"/>
                </a:cubicBezTo>
                <a:lnTo>
                  <a:pt x="10657472" y="881509"/>
                </a:lnTo>
                <a:lnTo>
                  <a:pt x="10694661" y="868705"/>
                </a:lnTo>
                <a:lnTo>
                  <a:pt x="10694999" y="868070"/>
                </a:lnTo>
                <a:cubicBezTo>
                  <a:pt x="10705857" y="861019"/>
                  <a:pt x="10731248" y="860687"/>
                  <a:pt x="10749681" y="853943"/>
                </a:cubicBezTo>
                <a:lnTo>
                  <a:pt x="10815405" y="824786"/>
                </a:lnTo>
                <a:lnTo>
                  <a:pt x="10812410" y="803205"/>
                </a:lnTo>
                <a:cubicBezTo>
                  <a:pt x="10802366" y="743719"/>
                  <a:pt x="10790005" y="693255"/>
                  <a:pt x="10780051" y="685622"/>
                </a:cubicBezTo>
                <a:cubicBezTo>
                  <a:pt x="10775887" y="683053"/>
                  <a:pt x="10771457" y="683123"/>
                  <a:pt x="10766815" y="685281"/>
                </a:cubicBezTo>
                <a:close/>
                <a:moveTo>
                  <a:pt x="9615264" y="589142"/>
                </a:moveTo>
                <a:cubicBezTo>
                  <a:pt x="9611844" y="589302"/>
                  <a:pt x="9607432" y="590325"/>
                  <a:pt x="9601295" y="592877"/>
                </a:cubicBezTo>
                <a:cubicBezTo>
                  <a:pt x="9593038" y="599297"/>
                  <a:pt x="9591566" y="604146"/>
                  <a:pt x="9589089" y="608664"/>
                </a:cubicBezTo>
                <a:lnTo>
                  <a:pt x="9573862" y="620200"/>
                </a:lnTo>
                <a:lnTo>
                  <a:pt x="9598427" y="613797"/>
                </a:lnTo>
                <a:lnTo>
                  <a:pt x="9608865" y="603696"/>
                </a:lnTo>
                <a:lnTo>
                  <a:pt x="9633838" y="592288"/>
                </a:lnTo>
                <a:lnTo>
                  <a:pt x="9623283" y="590590"/>
                </a:lnTo>
                <a:cubicBezTo>
                  <a:pt x="9621113" y="589687"/>
                  <a:pt x="9618684" y="588983"/>
                  <a:pt x="9615264" y="589142"/>
                </a:cubicBezTo>
                <a:close/>
                <a:moveTo>
                  <a:pt x="9696510" y="562424"/>
                </a:moveTo>
                <a:lnTo>
                  <a:pt x="9676127" y="568761"/>
                </a:lnTo>
                <a:lnTo>
                  <a:pt x="9649801" y="586077"/>
                </a:lnTo>
                <a:lnTo>
                  <a:pt x="9669935" y="579463"/>
                </a:lnTo>
                <a:lnTo>
                  <a:pt x="9690464" y="569551"/>
                </a:lnTo>
                <a:lnTo>
                  <a:pt x="9694576" y="567472"/>
                </a:lnTo>
                <a:close/>
                <a:moveTo>
                  <a:pt x="7468458" y="545796"/>
                </a:moveTo>
                <a:lnTo>
                  <a:pt x="7460935" y="565972"/>
                </a:lnTo>
                <a:cubicBezTo>
                  <a:pt x="7456698" y="577636"/>
                  <a:pt x="7451914" y="588432"/>
                  <a:pt x="7445718" y="596963"/>
                </a:cubicBezTo>
                <a:lnTo>
                  <a:pt x="7443757" y="598403"/>
                </a:lnTo>
                <a:lnTo>
                  <a:pt x="7445620" y="601246"/>
                </a:lnTo>
                <a:lnTo>
                  <a:pt x="7438583" y="602202"/>
                </a:lnTo>
                <a:lnTo>
                  <a:pt x="7427989" y="609980"/>
                </a:lnTo>
                <a:lnTo>
                  <a:pt x="7452157" y="607557"/>
                </a:lnTo>
                <a:lnTo>
                  <a:pt x="7455047" y="607450"/>
                </a:lnTo>
                <a:lnTo>
                  <a:pt x="7457053" y="601566"/>
                </a:lnTo>
                <a:lnTo>
                  <a:pt x="7473745" y="572109"/>
                </a:lnTo>
                <a:close/>
                <a:moveTo>
                  <a:pt x="9063497" y="528286"/>
                </a:moveTo>
                <a:lnTo>
                  <a:pt x="9034857" y="530637"/>
                </a:lnTo>
                <a:lnTo>
                  <a:pt x="9017558" y="530038"/>
                </a:lnTo>
                <a:lnTo>
                  <a:pt x="9020327" y="537670"/>
                </a:lnTo>
                <a:close/>
                <a:moveTo>
                  <a:pt x="7511234" y="521344"/>
                </a:moveTo>
                <a:lnTo>
                  <a:pt x="7506935" y="522612"/>
                </a:lnTo>
                <a:lnTo>
                  <a:pt x="7506988" y="526017"/>
                </a:lnTo>
                <a:close/>
                <a:moveTo>
                  <a:pt x="9110998" y="514256"/>
                </a:moveTo>
                <a:lnTo>
                  <a:pt x="9085540" y="523628"/>
                </a:lnTo>
                <a:lnTo>
                  <a:pt x="9137601" y="526602"/>
                </a:lnTo>
                <a:lnTo>
                  <a:pt x="9137159" y="520604"/>
                </a:lnTo>
                <a:lnTo>
                  <a:pt x="9138075" y="519114"/>
                </a:lnTo>
                <a:close/>
                <a:moveTo>
                  <a:pt x="9943276" y="485863"/>
                </a:moveTo>
                <a:lnTo>
                  <a:pt x="9863524" y="495997"/>
                </a:lnTo>
                <a:lnTo>
                  <a:pt x="9773165" y="521458"/>
                </a:lnTo>
                <a:lnTo>
                  <a:pt x="9773168" y="521566"/>
                </a:lnTo>
                <a:lnTo>
                  <a:pt x="9775328" y="528284"/>
                </a:lnTo>
                <a:lnTo>
                  <a:pt x="9773321" y="531408"/>
                </a:lnTo>
                <a:lnTo>
                  <a:pt x="9773400" y="536619"/>
                </a:lnTo>
                <a:lnTo>
                  <a:pt x="9803159" y="525118"/>
                </a:lnTo>
                <a:cubicBezTo>
                  <a:pt x="9811654" y="524670"/>
                  <a:pt x="9814796" y="527382"/>
                  <a:pt x="9823292" y="526936"/>
                </a:cubicBezTo>
                <a:cubicBezTo>
                  <a:pt x="9834464" y="524906"/>
                  <a:pt x="9851538" y="518250"/>
                  <a:pt x="9867669" y="512719"/>
                </a:cubicBezTo>
                <a:lnTo>
                  <a:pt x="9899496" y="506603"/>
                </a:lnTo>
                <a:lnTo>
                  <a:pt x="9901680" y="503888"/>
                </a:lnTo>
                <a:lnTo>
                  <a:pt x="9906644" y="503708"/>
                </a:lnTo>
                <a:lnTo>
                  <a:pt x="9908117" y="495112"/>
                </a:lnTo>
                <a:cubicBezTo>
                  <a:pt x="9910006" y="492857"/>
                  <a:pt x="9913468" y="491951"/>
                  <a:pt x="9919286" y="493086"/>
                </a:cubicBezTo>
                <a:cubicBezTo>
                  <a:pt x="9921961" y="491504"/>
                  <a:pt x="9931244" y="491734"/>
                  <a:pt x="9940131" y="491628"/>
                </a:cubicBezTo>
                <a:lnTo>
                  <a:pt x="9940209" y="491610"/>
                </a:lnTo>
                <a:close/>
                <a:moveTo>
                  <a:pt x="10187890" y="473404"/>
                </a:moveTo>
                <a:lnTo>
                  <a:pt x="10166327" y="475860"/>
                </a:lnTo>
                <a:cubicBezTo>
                  <a:pt x="10151433" y="478946"/>
                  <a:pt x="10137028" y="483470"/>
                  <a:pt x="10126285" y="489388"/>
                </a:cubicBezTo>
                <a:cubicBezTo>
                  <a:pt x="10144021" y="497826"/>
                  <a:pt x="10122532" y="509666"/>
                  <a:pt x="10126434" y="521173"/>
                </a:cubicBezTo>
                <a:cubicBezTo>
                  <a:pt x="10115691" y="527093"/>
                  <a:pt x="10114880" y="518437"/>
                  <a:pt x="10101044" y="521505"/>
                </a:cubicBezTo>
                <a:cubicBezTo>
                  <a:pt x="10081838" y="527537"/>
                  <a:pt x="10122532" y="509666"/>
                  <a:pt x="10102515" y="507039"/>
                </a:cubicBezTo>
                <a:cubicBezTo>
                  <a:pt x="10076391" y="514606"/>
                  <a:pt x="10053357" y="525018"/>
                  <a:pt x="10030222" y="534351"/>
                </a:cubicBezTo>
                <a:lnTo>
                  <a:pt x="10001736" y="542488"/>
                </a:lnTo>
                <a:lnTo>
                  <a:pt x="10006029" y="556623"/>
                </a:lnTo>
                <a:lnTo>
                  <a:pt x="9942571" y="567531"/>
                </a:lnTo>
                <a:lnTo>
                  <a:pt x="9923598" y="583428"/>
                </a:lnTo>
                <a:cubicBezTo>
                  <a:pt x="9910555" y="591188"/>
                  <a:pt x="9896354" y="597871"/>
                  <a:pt x="9882922" y="605270"/>
                </a:cubicBezTo>
                <a:lnTo>
                  <a:pt x="9869189" y="612091"/>
                </a:lnTo>
                <a:lnTo>
                  <a:pt x="9873249" y="618229"/>
                </a:lnTo>
                <a:cubicBezTo>
                  <a:pt x="9879175" y="627176"/>
                  <a:pt x="9884351" y="633687"/>
                  <a:pt x="9887823" y="632491"/>
                </a:cubicBezTo>
                <a:cubicBezTo>
                  <a:pt x="9913869" y="634586"/>
                  <a:pt x="9939860" y="592454"/>
                  <a:pt x="9952941" y="576891"/>
                </a:cubicBezTo>
                <a:cubicBezTo>
                  <a:pt x="10005491" y="569857"/>
                  <a:pt x="10051561" y="553997"/>
                  <a:pt x="10103940" y="535961"/>
                </a:cubicBezTo>
                <a:cubicBezTo>
                  <a:pt x="10123503" y="529228"/>
                  <a:pt x="10156499" y="529510"/>
                  <a:pt x="10181862" y="487591"/>
                </a:cubicBezTo>
                <a:close/>
                <a:moveTo>
                  <a:pt x="10042478" y="461589"/>
                </a:moveTo>
                <a:cubicBezTo>
                  <a:pt x="10041706" y="460876"/>
                  <a:pt x="10040362" y="461617"/>
                  <a:pt x="10039221" y="464523"/>
                </a:cubicBezTo>
                <a:lnTo>
                  <a:pt x="10004340" y="479915"/>
                </a:lnTo>
                <a:lnTo>
                  <a:pt x="9994692" y="485863"/>
                </a:lnTo>
                <a:lnTo>
                  <a:pt x="9986097" y="490993"/>
                </a:lnTo>
                <a:lnTo>
                  <a:pt x="9988209" y="497945"/>
                </a:lnTo>
                <a:lnTo>
                  <a:pt x="9972882" y="498882"/>
                </a:lnTo>
                <a:lnTo>
                  <a:pt x="9970373" y="500377"/>
                </a:lnTo>
                <a:lnTo>
                  <a:pt x="9966421" y="501036"/>
                </a:lnTo>
                <a:lnTo>
                  <a:pt x="9907259" y="526464"/>
                </a:lnTo>
                <a:lnTo>
                  <a:pt x="9846066" y="548178"/>
                </a:lnTo>
                <a:lnTo>
                  <a:pt x="9836800" y="546373"/>
                </a:lnTo>
                <a:cubicBezTo>
                  <a:pt x="9836800" y="546373"/>
                  <a:pt x="9836800" y="546373"/>
                  <a:pt x="9834593" y="552248"/>
                </a:cubicBezTo>
                <a:lnTo>
                  <a:pt x="9846066" y="548178"/>
                </a:lnTo>
                <a:lnTo>
                  <a:pt x="9848439" y="548639"/>
                </a:lnTo>
                <a:cubicBezTo>
                  <a:pt x="9849377" y="557226"/>
                  <a:pt x="9844024" y="560386"/>
                  <a:pt x="9840880" y="557672"/>
                </a:cubicBezTo>
                <a:cubicBezTo>
                  <a:pt x="9838673" y="563547"/>
                  <a:pt x="9838673" y="563547"/>
                  <a:pt x="9838673" y="563547"/>
                </a:cubicBezTo>
                <a:lnTo>
                  <a:pt x="9878304" y="556990"/>
                </a:lnTo>
                <a:lnTo>
                  <a:pt x="9886523" y="553213"/>
                </a:lnTo>
                <a:cubicBezTo>
                  <a:pt x="9912244" y="541319"/>
                  <a:pt x="9937392" y="530875"/>
                  <a:pt x="9962439" y="519349"/>
                </a:cubicBezTo>
                <a:lnTo>
                  <a:pt x="10032222" y="481950"/>
                </a:lnTo>
                <a:lnTo>
                  <a:pt x="10032380" y="481950"/>
                </a:lnTo>
                <a:cubicBezTo>
                  <a:pt x="10032380" y="481950"/>
                  <a:pt x="10032380" y="481950"/>
                  <a:pt x="10037751" y="478990"/>
                </a:cubicBezTo>
                <a:lnTo>
                  <a:pt x="10032222" y="481950"/>
                </a:lnTo>
                <a:lnTo>
                  <a:pt x="10023916" y="482060"/>
                </a:lnTo>
                <a:cubicBezTo>
                  <a:pt x="10026195" y="476254"/>
                  <a:pt x="10028477" y="470442"/>
                  <a:pt x="10036941" y="470333"/>
                </a:cubicBezTo>
                <a:cubicBezTo>
                  <a:pt x="10036941" y="470333"/>
                  <a:pt x="10042313" y="467372"/>
                  <a:pt x="10042313" y="467372"/>
                </a:cubicBezTo>
                <a:cubicBezTo>
                  <a:pt x="10043453" y="464466"/>
                  <a:pt x="10043251" y="462301"/>
                  <a:pt x="10042478" y="461589"/>
                </a:cubicBezTo>
                <a:close/>
                <a:moveTo>
                  <a:pt x="8776702" y="409288"/>
                </a:moveTo>
                <a:lnTo>
                  <a:pt x="8761332" y="414948"/>
                </a:lnTo>
                <a:lnTo>
                  <a:pt x="8803202" y="426439"/>
                </a:lnTo>
                <a:lnTo>
                  <a:pt x="8843179" y="447193"/>
                </a:lnTo>
                <a:lnTo>
                  <a:pt x="8843198" y="447183"/>
                </a:lnTo>
                <a:cubicBezTo>
                  <a:pt x="8841582" y="445037"/>
                  <a:pt x="8841391" y="443274"/>
                  <a:pt x="8845479" y="442658"/>
                </a:cubicBezTo>
                <a:cubicBezTo>
                  <a:pt x="8846715" y="441278"/>
                  <a:pt x="8857554" y="439049"/>
                  <a:pt x="8857363" y="437286"/>
                </a:cubicBezTo>
                <a:cubicBezTo>
                  <a:pt x="8856127" y="438667"/>
                  <a:pt x="8855937" y="436904"/>
                  <a:pt x="8854511" y="436522"/>
                </a:cubicBezTo>
                <a:lnTo>
                  <a:pt x="8863567" y="432378"/>
                </a:lnTo>
                <a:lnTo>
                  <a:pt x="8868377" y="436781"/>
                </a:lnTo>
                <a:lnTo>
                  <a:pt x="8863067" y="438817"/>
                </a:lnTo>
                <a:lnTo>
                  <a:pt x="8849356" y="450400"/>
                </a:lnTo>
                <a:lnTo>
                  <a:pt x="8852331" y="451944"/>
                </a:lnTo>
                <a:lnTo>
                  <a:pt x="8857743" y="453906"/>
                </a:lnTo>
                <a:lnTo>
                  <a:pt x="8873429" y="445019"/>
                </a:lnTo>
                <a:lnTo>
                  <a:pt x="8876468" y="444189"/>
                </a:lnTo>
                <a:lnTo>
                  <a:pt x="8883092" y="450255"/>
                </a:lnTo>
                <a:lnTo>
                  <a:pt x="8869179" y="457261"/>
                </a:lnTo>
                <a:lnTo>
                  <a:pt x="8887010" y="453105"/>
                </a:lnTo>
                <a:cubicBezTo>
                  <a:pt x="8892200" y="453887"/>
                  <a:pt x="8896141" y="451061"/>
                  <a:pt x="8901374" y="448810"/>
                </a:cubicBezTo>
                <a:lnTo>
                  <a:pt x="8911228" y="470407"/>
                </a:lnTo>
                <a:lnTo>
                  <a:pt x="8939559" y="472974"/>
                </a:lnTo>
                <a:cubicBezTo>
                  <a:pt x="8952105" y="472711"/>
                  <a:pt x="8964030" y="471989"/>
                  <a:pt x="8974764" y="473750"/>
                </a:cubicBezTo>
                <a:lnTo>
                  <a:pt x="8985664" y="479842"/>
                </a:lnTo>
                <a:lnTo>
                  <a:pt x="9046612" y="479611"/>
                </a:lnTo>
                <a:cubicBezTo>
                  <a:pt x="9072051" y="479436"/>
                  <a:pt x="9096735" y="480467"/>
                  <a:pt x="9121501" y="480359"/>
                </a:cubicBezTo>
                <a:lnTo>
                  <a:pt x="9177187" y="475850"/>
                </a:lnTo>
                <a:lnTo>
                  <a:pt x="9134929" y="461093"/>
                </a:lnTo>
                <a:lnTo>
                  <a:pt x="9121406" y="458633"/>
                </a:lnTo>
                <a:lnTo>
                  <a:pt x="9061754" y="455473"/>
                </a:lnTo>
                <a:lnTo>
                  <a:pt x="9060155" y="447488"/>
                </a:lnTo>
                <a:lnTo>
                  <a:pt x="9020685" y="440304"/>
                </a:lnTo>
                <a:cubicBezTo>
                  <a:pt x="8997426" y="428925"/>
                  <a:pt x="8963384" y="418585"/>
                  <a:pt x="8941818" y="420656"/>
                </a:cubicBezTo>
                <a:cubicBezTo>
                  <a:pt x="8956660" y="437377"/>
                  <a:pt x="8935095" y="439447"/>
                  <a:pt x="8936790" y="452894"/>
                </a:cubicBezTo>
                <a:cubicBezTo>
                  <a:pt x="8926010" y="453930"/>
                  <a:pt x="8926675" y="444792"/>
                  <a:pt x="8913532" y="441517"/>
                </a:cubicBezTo>
                <a:cubicBezTo>
                  <a:pt x="8894997" y="438762"/>
                  <a:pt x="8935095" y="439447"/>
                  <a:pt x="8917230" y="427551"/>
                </a:cubicBezTo>
                <a:cubicBezTo>
                  <a:pt x="8867013" y="418763"/>
                  <a:pt x="8826249" y="427215"/>
                  <a:pt x="8776702" y="409288"/>
                </a:cubicBezTo>
                <a:close/>
                <a:moveTo>
                  <a:pt x="8739571" y="351147"/>
                </a:moveTo>
                <a:lnTo>
                  <a:pt x="8720167" y="370401"/>
                </a:lnTo>
                <a:lnTo>
                  <a:pt x="8717141" y="374688"/>
                </a:lnTo>
                <a:lnTo>
                  <a:pt x="8787203" y="375391"/>
                </a:lnTo>
                <a:lnTo>
                  <a:pt x="8857059" y="369735"/>
                </a:lnTo>
                <a:lnTo>
                  <a:pt x="8857202" y="369805"/>
                </a:lnTo>
                <a:cubicBezTo>
                  <a:pt x="8857202" y="369805"/>
                  <a:pt x="8857202" y="369805"/>
                  <a:pt x="8862595" y="369287"/>
                </a:cubicBezTo>
                <a:lnTo>
                  <a:pt x="8857059" y="369735"/>
                </a:lnTo>
                <a:lnTo>
                  <a:pt x="8849450" y="366014"/>
                </a:lnTo>
                <a:cubicBezTo>
                  <a:pt x="8852478" y="361187"/>
                  <a:pt x="8855508" y="356359"/>
                  <a:pt x="8863260" y="360153"/>
                </a:cubicBezTo>
                <a:cubicBezTo>
                  <a:pt x="8863260" y="360153"/>
                  <a:pt x="8868652" y="359636"/>
                  <a:pt x="8868652" y="359636"/>
                </a:cubicBezTo>
                <a:cubicBezTo>
                  <a:pt x="8871681" y="354805"/>
                  <a:pt x="8869318" y="350498"/>
                  <a:pt x="8866290" y="355322"/>
                </a:cubicBezTo>
                <a:cubicBezTo>
                  <a:pt x="8847754" y="352567"/>
                  <a:pt x="8824252" y="353687"/>
                  <a:pt x="8799781" y="354336"/>
                </a:cubicBezTo>
                <a:close/>
                <a:moveTo>
                  <a:pt x="8560795" y="292432"/>
                </a:moveTo>
                <a:lnTo>
                  <a:pt x="8562487" y="296929"/>
                </a:lnTo>
                <a:lnTo>
                  <a:pt x="8600428" y="299208"/>
                </a:lnTo>
                <a:lnTo>
                  <a:pt x="8613402" y="298101"/>
                </a:lnTo>
                <a:lnTo>
                  <a:pt x="8578952" y="292457"/>
                </a:lnTo>
                <a:close/>
                <a:moveTo>
                  <a:pt x="10925763" y="263275"/>
                </a:moveTo>
                <a:lnTo>
                  <a:pt x="10923975" y="264884"/>
                </a:lnTo>
                <a:lnTo>
                  <a:pt x="10925785" y="264636"/>
                </a:lnTo>
                <a:close/>
                <a:moveTo>
                  <a:pt x="8430565" y="256540"/>
                </a:moveTo>
                <a:lnTo>
                  <a:pt x="8427985" y="268427"/>
                </a:lnTo>
                <a:lnTo>
                  <a:pt x="8442389" y="266770"/>
                </a:lnTo>
                <a:cubicBezTo>
                  <a:pt x="8446567" y="276203"/>
                  <a:pt x="8468961" y="268185"/>
                  <a:pt x="8486992" y="273747"/>
                </a:cubicBezTo>
                <a:cubicBezTo>
                  <a:pt x="8483291" y="271250"/>
                  <a:pt x="8480916" y="268820"/>
                  <a:pt x="8481202" y="266533"/>
                </a:cubicBezTo>
                <a:lnTo>
                  <a:pt x="8489325" y="261436"/>
                </a:lnTo>
                <a:lnTo>
                  <a:pt x="8454511" y="261549"/>
                </a:lnTo>
                <a:close/>
                <a:moveTo>
                  <a:pt x="8497606" y="244060"/>
                </a:moveTo>
                <a:cubicBezTo>
                  <a:pt x="8501162" y="246983"/>
                  <a:pt x="8500797" y="249265"/>
                  <a:pt x="8498701" y="251842"/>
                </a:cubicBezTo>
                <a:lnTo>
                  <a:pt x="8489608" y="261258"/>
                </a:lnTo>
                <a:lnTo>
                  <a:pt x="8491353" y="260161"/>
                </a:lnTo>
                <a:cubicBezTo>
                  <a:pt x="8525328" y="266575"/>
                  <a:pt x="8586055" y="251382"/>
                  <a:pt x="8607127" y="275530"/>
                </a:cubicBezTo>
                <a:lnTo>
                  <a:pt x="8642079" y="269608"/>
                </a:lnTo>
                <a:lnTo>
                  <a:pt x="8585322" y="253783"/>
                </a:lnTo>
                <a:cubicBezTo>
                  <a:pt x="8558877" y="247102"/>
                  <a:pt x="8531410" y="242591"/>
                  <a:pt x="8497606" y="244060"/>
                </a:cubicBezTo>
                <a:close/>
                <a:moveTo>
                  <a:pt x="10786438" y="242721"/>
                </a:moveTo>
                <a:cubicBezTo>
                  <a:pt x="10781284" y="243927"/>
                  <a:pt x="10769159" y="250646"/>
                  <a:pt x="10768215" y="244362"/>
                </a:cubicBezTo>
                <a:cubicBezTo>
                  <a:pt x="10757647" y="251732"/>
                  <a:pt x="10743808" y="256750"/>
                  <a:pt x="10741794" y="262780"/>
                </a:cubicBezTo>
                <a:lnTo>
                  <a:pt x="10712432" y="276759"/>
                </a:lnTo>
                <a:lnTo>
                  <a:pt x="10721091" y="279814"/>
                </a:lnTo>
                <a:cubicBezTo>
                  <a:pt x="10701698" y="297548"/>
                  <a:pt x="10701698" y="297548"/>
                  <a:pt x="10688446" y="302112"/>
                </a:cubicBezTo>
                <a:lnTo>
                  <a:pt x="10688616" y="313113"/>
                </a:lnTo>
                <a:lnTo>
                  <a:pt x="10721433" y="301814"/>
                </a:lnTo>
                <a:cubicBezTo>
                  <a:pt x="10728139" y="304745"/>
                  <a:pt x="10742812" y="299694"/>
                  <a:pt x="10757443" y="291964"/>
                </a:cubicBezTo>
                <a:lnTo>
                  <a:pt x="10792840" y="266309"/>
                </a:lnTo>
                <a:lnTo>
                  <a:pt x="10756136" y="280552"/>
                </a:lnTo>
                <a:cubicBezTo>
                  <a:pt x="10753620" y="263794"/>
                  <a:pt x="10776015" y="257435"/>
                  <a:pt x="10788596" y="244037"/>
                </a:cubicBezTo>
                <a:cubicBezTo>
                  <a:pt x="10789100" y="242529"/>
                  <a:pt x="10788156" y="242318"/>
                  <a:pt x="10786438" y="242721"/>
                </a:cubicBezTo>
                <a:close/>
                <a:moveTo>
                  <a:pt x="11042899" y="228394"/>
                </a:moveTo>
                <a:lnTo>
                  <a:pt x="11028040" y="234982"/>
                </a:lnTo>
                <a:lnTo>
                  <a:pt x="11030704" y="238989"/>
                </a:lnTo>
                <a:close/>
                <a:moveTo>
                  <a:pt x="10708380" y="226547"/>
                </a:moveTo>
                <a:lnTo>
                  <a:pt x="10692915" y="227820"/>
                </a:lnTo>
                <a:cubicBezTo>
                  <a:pt x="10665220" y="230763"/>
                  <a:pt x="10636755" y="236106"/>
                  <a:pt x="10602589" y="249293"/>
                </a:cubicBezTo>
                <a:cubicBezTo>
                  <a:pt x="10610537" y="252314"/>
                  <a:pt x="10602218" y="258394"/>
                  <a:pt x="10596426" y="268508"/>
                </a:cubicBezTo>
                <a:lnTo>
                  <a:pt x="10595867" y="268701"/>
                </a:lnTo>
                <a:lnTo>
                  <a:pt x="10599616" y="272044"/>
                </a:lnTo>
                <a:lnTo>
                  <a:pt x="10603219" y="270115"/>
                </a:lnTo>
                <a:lnTo>
                  <a:pt x="10603845" y="272185"/>
                </a:lnTo>
                <a:lnTo>
                  <a:pt x="10600948" y="273233"/>
                </a:lnTo>
                <a:lnTo>
                  <a:pt x="10602279" y="274422"/>
                </a:lnTo>
                <a:lnTo>
                  <a:pt x="10611330" y="271012"/>
                </a:lnTo>
                <a:cubicBezTo>
                  <a:pt x="10616677" y="270180"/>
                  <a:pt x="10621772" y="270098"/>
                  <a:pt x="10626049" y="269428"/>
                </a:cubicBezTo>
                <a:cubicBezTo>
                  <a:pt x="10650456" y="257038"/>
                  <a:pt x="10675366" y="243145"/>
                  <a:pt x="10701096" y="229833"/>
                </a:cubicBezTo>
                <a:close/>
                <a:moveTo>
                  <a:pt x="2801905" y="185382"/>
                </a:moveTo>
                <a:cubicBezTo>
                  <a:pt x="2801905" y="185382"/>
                  <a:pt x="2801905" y="185382"/>
                  <a:pt x="2799587" y="189057"/>
                </a:cubicBezTo>
                <a:lnTo>
                  <a:pt x="2808042" y="190344"/>
                </a:lnTo>
                <a:lnTo>
                  <a:pt x="2809616" y="191617"/>
                </a:lnTo>
                <a:cubicBezTo>
                  <a:pt x="2809093" y="198597"/>
                  <a:pt x="2804978" y="198969"/>
                  <a:pt x="2803181" y="195666"/>
                </a:cubicBezTo>
                <a:cubicBezTo>
                  <a:pt x="2800861" y="199343"/>
                  <a:pt x="2800861" y="199343"/>
                  <a:pt x="2800861" y="199343"/>
                </a:cubicBezTo>
                <a:lnTo>
                  <a:pt x="2851117" y="217574"/>
                </a:lnTo>
                <a:lnTo>
                  <a:pt x="2862391" y="218900"/>
                </a:lnTo>
                <a:lnTo>
                  <a:pt x="2866228" y="221562"/>
                </a:lnTo>
                <a:lnTo>
                  <a:pt x="2892841" y="227554"/>
                </a:lnTo>
                <a:lnTo>
                  <a:pt x="2901124" y="216637"/>
                </a:lnTo>
                <a:lnTo>
                  <a:pt x="2908270" y="204249"/>
                </a:lnTo>
                <a:lnTo>
                  <a:pt x="2900923" y="200681"/>
                </a:lnTo>
                <a:cubicBezTo>
                  <a:pt x="2885359" y="203823"/>
                  <a:pt x="2869733" y="200905"/>
                  <a:pt x="2853148" y="197208"/>
                </a:cubicBezTo>
                <a:lnTo>
                  <a:pt x="2808042" y="190344"/>
                </a:lnTo>
                <a:close/>
                <a:moveTo>
                  <a:pt x="8131640" y="154432"/>
                </a:moveTo>
                <a:lnTo>
                  <a:pt x="8122702" y="164180"/>
                </a:lnTo>
                <a:lnTo>
                  <a:pt x="8110681" y="176415"/>
                </a:lnTo>
                <a:lnTo>
                  <a:pt x="8114337" y="176415"/>
                </a:lnTo>
                <a:lnTo>
                  <a:pt x="8119783" y="169861"/>
                </a:lnTo>
                <a:close/>
                <a:moveTo>
                  <a:pt x="11190938" y="144021"/>
                </a:moveTo>
                <a:cubicBezTo>
                  <a:pt x="11165273" y="148028"/>
                  <a:pt x="11147031" y="148021"/>
                  <a:pt x="11131651" y="150067"/>
                </a:cubicBezTo>
                <a:lnTo>
                  <a:pt x="11108697" y="160078"/>
                </a:lnTo>
                <a:lnTo>
                  <a:pt x="11111783" y="165159"/>
                </a:lnTo>
                <a:cubicBezTo>
                  <a:pt x="11094642" y="172097"/>
                  <a:pt x="11077496" y="179037"/>
                  <a:pt x="11055315" y="190865"/>
                </a:cubicBezTo>
                <a:cubicBezTo>
                  <a:pt x="11064861" y="167030"/>
                  <a:pt x="11042683" y="178862"/>
                  <a:pt x="11037644" y="183752"/>
                </a:cubicBezTo>
                <a:lnTo>
                  <a:pt x="11040771" y="171665"/>
                </a:lnTo>
                <a:lnTo>
                  <a:pt x="11031663" y="171760"/>
                </a:lnTo>
                <a:cubicBezTo>
                  <a:pt x="11021094" y="179129"/>
                  <a:pt x="11032920" y="180142"/>
                  <a:pt x="11030908" y="186172"/>
                </a:cubicBezTo>
                <a:cubicBezTo>
                  <a:pt x="11013798" y="188845"/>
                  <a:pt x="10996686" y="191519"/>
                  <a:pt x="10974292" y="197874"/>
                </a:cubicBezTo>
                <a:lnTo>
                  <a:pt x="10972943" y="187195"/>
                </a:lnTo>
                <a:lnTo>
                  <a:pt x="10961475" y="194607"/>
                </a:lnTo>
                <a:cubicBezTo>
                  <a:pt x="10961475" y="194607"/>
                  <a:pt x="10965009" y="196030"/>
                  <a:pt x="10965009" y="196030"/>
                </a:cubicBezTo>
                <a:cubicBezTo>
                  <a:pt x="10970048" y="191138"/>
                  <a:pt x="10968542" y="197455"/>
                  <a:pt x="10968542" y="197455"/>
                </a:cubicBezTo>
                <a:cubicBezTo>
                  <a:pt x="10968542" y="197455"/>
                  <a:pt x="10963509" y="202347"/>
                  <a:pt x="10963509" y="202347"/>
                </a:cubicBezTo>
                <a:cubicBezTo>
                  <a:pt x="10958470" y="207237"/>
                  <a:pt x="10954937" y="205811"/>
                  <a:pt x="10954937" y="205811"/>
                </a:cubicBezTo>
                <a:cubicBezTo>
                  <a:pt x="10954937" y="205811"/>
                  <a:pt x="10954937" y="205811"/>
                  <a:pt x="10958470" y="207237"/>
                </a:cubicBezTo>
                <a:cubicBezTo>
                  <a:pt x="10962005" y="208659"/>
                  <a:pt x="10929749" y="230273"/>
                  <a:pt x="10932756" y="217644"/>
                </a:cubicBezTo>
                <a:cubicBezTo>
                  <a:pt x="10932756" y="217644"/>
                  <a:pt x="10932756" y="217644"/>
                  <a:pt x="10931253" y="223958"/>
                </a:cubicBezTo>
                <a:cubicBezTo>
                  <a:pt x="10931253" y="223958"/>
                  <a:pt x="10927717" y="222536"/>
                  <a:pt x="10926215" y="228850"/>
                </a:cubicBezTo>
                <a:cubicBezTo>
                  <a:pt x="10926215" y="228850"/>
                  <a:pt x="10922680" y="227428"/>
                  <a:pt x="10922680" y="227428"/>
                </a:cubicBezTo>
                <a:cubicBezTo>
                  <a:pt x="10919146" y="226005"/>
                  <a:pt x="10919146" y="226005"/>
                  <a:pt x="10919146" y="226005"/>
                </a:cubicBezTo>
                <a:cubicBezTo>
                  <a:pt x="10919146" y="226005"/>
                  <a:pt x="10919146" y="226005"/>
                  <a:pt x="10924183" y="221115"/>
                </a:cubicBezTo>
                <a:cubicBezTo>
                  <a:pt x="10924183" y="221115"/>
                  <a:pt x="10924183" y="221115"/>
                  <a:pt x="10920649" y="219690"/>
                </a:cubicBezTo>
                <a:cubicBezTo>
                  <a:pt x="10888394" y="241302"/>
                  <a:pt x="10917645" y="232322"/>
                  <a:pt x="10916140" y="238634"/>
                </a:cubicBezTo>
                <a:cubicBezTo>
                  <a:pt x="10918172" y="246373"/>
                  <a:pt x="10908098" y="256155"/>
                  <a:pt x="10908098" y="256155"/>
                </a:cubicBezTo>
                <a:cubicBezTo>
                  <a:pt x="10909113" y="260023"/>
                  <a:pt x="10917309" y="258135"/>
                  <a:pt x="10923364" y="257110"/>
                </a:cubicBezTo>
                <a:lnTo>
                  <a:pt x="10925665" y="257091"/>
                </a:lnTo>
                <a:lnTo>
                  <a:pt x="10925272" y="231632"/>
                </a:lnTo>
                <a:cubicBezTo>
                  <a:pt x="10938686" y="237491"/>
                  <a:pt x="10951939" y="232929"/>
                  <a:pt x="10958248" y="230756"/>
                </a:cubicBezTo>
                <a:lnTo>
                  <a:pt x="10958761" y="263760"/>
                </a:lnTo>
                <a:lnTo>
                  <a:pt x="10979950" y="254620"/>
                </a:lnTo>
                <a:lnTo>
                  <a:pt x="10975976" y="246179"/>
                </a:lnTo>
                <a:cubicBezTo>
                  <a:pt x="10975742" y="244035"/>
                  <a:pt x="10977632" y="241775"/>
                  <a:pt x="10984087" y="235678"/>
                </a:cubicBezTo>
                <a:cubicBezTo>
                  <a:pt x="10987232" y="238391"/>
                  <a:pt x="10992816" y="237377"/>
                  <a:pt x="10999624" y="234496"/>
                </a:cubicBezTo>
                <a:lnTo>
                  <a:pt x="11002115" y="233151"/>
                </a:lnTo>
                <a:lnTo>
                  <a:pt x="11017570" y="210330"/>
                </a:lnTo>
                <a:lnTo>
                  <a:pt x="11021841" y="222484"/>
                </a:lnTo>
                <a:lnTo>
                  <a:pt x="11022485" y="222136"/>
                </a:lnTo>
                <a:cubicBezTo>
                  <a:pt x="11021550" y="213549"/>
                  <a:pt x="11030364" y="209488"/>
                  <a:pt x="11042481" y="206332"/>
                </a:cubicBezTo>
                <a:lnTo>
                  <a:pt x="11079649" y="196642"/>
                </a:lnTo>
                <a:lnTo>
                  <a:pt x="11116629" y="170380"/>
                </a:lnTo>
                <a:lnTo>
                  <a:pt x="11164075" y="156485"/>
                </a:lnTo>
                <a:lnTo>
                  <a:pt x="11182743" y="147475"/>
                </a:lnTo>
                <a:lnTo>
                  <a:pt x="11190952" y="144302"/>
                </a:lnTo>
                <a:close/>
                <a:moveTo>
                  <a:pt x="10989139" y="141242"/>
                </a:moveTo>
                <a:cubicBezTo>
                  <a:pt x="10970772" y="135535"/>
                  <a:pt x="10906105" y="171365"/>
                  <a:pt x="10883710" y="177722"/>
                </a:cubicBezTo>
                <a:cubicBezTo>
                  <a:pt x="10883710" y="177722"/>
                  <a:pt x="10886982" y="180068"/>
                  <a:pt x="10886982" y="180068"/>
                </a:cubicBezTo>
                <a:cubicBezTo>
                  <a:pt x="10892267" y="176386"/>
                  <a:pt x="10890253" y="182418"/>
                  <a:pt x="10890253" y="182418"/>
                </a:cubicBezTo>
                <a:cubicBezTo>
                  <a:pt x="10890253" y="182418"/>
                  <a:pt x="10884969" y="186099"/>
                  <a:pt x="10884969" y="186099"/>
                </a:cubicBezTo>
                <a:cubicBezTo>
                  <a:pt x="10879685" y="189786"/>
                  <a:pt x="10876414" y="187436"/>
                  <a:pt x="10876414" y="187436"/>
                </a:cubicBezTo>
                <a:cubicBezTo>
                  <a:pt x="10876414" y="187436"/>
                  <a:pt x="10876414" y="187436"/>
                  <a:pt x="10879685" y="189786"/>
                </a:cubicBezTo>
                <a:lnTo>
                  <a:pt x="10874730" y="192582"/>
                </a:lnTo>
                <a:lnTo>
                  <a:pt x="10876589" y="193339"/>
                </a:lnTo>
                <a:lnTo>
                  <a:pt x="10833465" y="217957"/>
                </a:lnTo>
                <a:lnTo>
                  <a:pt x="10831969" y="221896"/>
                </a:lnTo>
                <a:cubicBezTo>
                  <a:pt x="10829486" y="224787"/>
                  <a:pt x="10826843" y="226628"/>
                  <a:pt x="10826843" y="226628"/>
                </a:cubicBezTo>
                <a:cubicBezTo>
                  <a:pt x="10828100" y="235008"/>
                  <a:pt x="10859050" y="227313"/>
                  <a:pt x="10843197" y="238365"/>
                </a:cubicBezTo>
                <a:cubicBezTo>
                  <a:pt x="10832629" y="245733"/>
                  <a:pt x="10822061" y="253101"/>
                  <a:pt x="10808536" y="260215"/>
                </a:cubicBezTo>
                <a:lnTo>
                  <a:pt x="10793318" y="266122"/>
                </a:lnTo>
                <a:lnTo>
                  <a:pt x="10804901" y="274191"/>
                </a:lnTo>
                <a:lnTo>
                  <a:pt x="10858616" y="236237"/>
                </a:lnTo>
                <a:cubicBezTo>
                  <a:pt x="10872226" y="227874"/>
                  <a:pt x="10885834" y="219515"/>
                  <a:pt x="10902977" y="212577"/>
                </a:cubicBezTo>
                <a:lnTo>
                  <a:pt x="10959975" y="180422"/>
                </a:lnTo>
                <a:lnTo>
                  <a:pt x="10965897" y="163813"/>
                </a:lnTo>
                <a:cubicBezTo>
                  <a:pt x="10971778" y="156817"/>
                  <a:pt x="10980209" y="149782"/>
                  <a:pt x="10989139" y="141242"/>
                </a:cubicBezTo>
                <a:close/>
                <a:moveTo>
                  <a:pt x="8144506" y="138471"/>
                </a:moveTo>
                <a:lnTo>
                  <a:pt x="8138389" y="142710"/>
                </a:lnTo>
                <a:lnTo>
                  <a:pt x="8132370" y="153482"/>
                </a:lnTo>
                <a:lnTo>
                  <a:pt x="8142236" y="140643"/>
                </a:lnTo>
                <a:close/>
                <a:moveTo>
                  <a:pt x="11702969" y="76"/>
                </a:moveTo>
                <a:cubicBezTo>
                  <a:pt x="11712557" y="476"/>
                  <a:pt x="11721768" y="2454"/>
                  <a:pt x="11730605" y="6010"/>
                </a:cubicBezTo>
                <a:cubicBezTo>
                  <a:pt x="11737672" y="8855"/>
                  <a:pt x="11741206" y="10280"/>
                  <a:pt x="11748275" y="13121"/>
                </a:cubicBezTo>
                <a:cubicBezTo>
                  <a:pt x="11746772" y="19438"/>
                  <a:pt x="11746772" y="19438"/>
                  <a:pt x="11746772" y="19438"/>
                </a:cubicBezTo>
                <a:cubicBezTo>
                  <a:pt x="11736697" y="29221"/>
                  <a:pt x="11721057" y="29843"/>
                  <a:pt x="11703387" y="22731"/>
                </a:cubicBezTo>
                <a:cubicBezTo>
                  <a:pt x="11684211" y="21930"/>
                  <a:pt x="11665037" y="21131"/>
                  <a:pt x="11651427" y="29494"/>
                </a:cubicBezTo>
                <a:cubicBezTo>
                  <a:pt x="11640826" y="25226"/>
                  <a:pt x="11633757" y="22381"/>
                  <a:pt x="11623152" y="18111"/>
                </a:cubicBezTo>
                <a:cubicBezTo>
                  <a:pt x="11586835" y="24252"/>
                  <a:pt x="11574730" y="26296"/>
                  <a:pt x="11541946" y="33863"/>
                </a:cubicBezTo>
                <a:cubicBezTo>
                  <a:pt x="11548486" y="22654"/>
                  <a:pt x="11526305" y="34482"/>
                  <a:pt x="11515703" y="30216"/>
                </a:cubicBezTo>
                <a:cubicBezTo>
                  <a:pt x="11507131" y="33685"/>
                  <a:pt x="11492019" y="48359"/>
                  <a:pt x="11509162" y="41422"/>
                </a:cubicBezTo>
                <a:cubicBezTo>
                  <a:pt x="11478411" y="56721"/>
                  <a:pt x="11438560" y="61440"/>
                  <a:pt x="11398707" y="66155"/>
                </a:cubicBezTo>
                <a:cubicBezTo>
                  <a:pt x="11357353" y="77186"/>
                  <a:pt x="11317501" y="81900"/>
                  <a:pt x="11274642" y="99246"/>
                </a:cubicBezTo>
                <a:cubicBezTo>
                  <a:pt x="11276146" y="92933"/>
                  <a:pt x="11267573" y="96400"/>
                  <a:pt x="11270580" y="83772"/>
                </a:cubicBezTo>
                <a:cubicBezTo>
                  <a:pt x="11219151" y="104590"/>
                  <a:pt x="11196440" y="102364"/>
                  <a:pt x="11169753" y="133138"/>
                </a:cubicBezTo>
                <a:lnTo>
                  <a:pt x="11149684" y="140111"/>
                </a:lnTo>
                <a:lnTo>
                  <a:pt x="11189648" y="135735"/>
                </a:lnTo>
                <a:lnTo>
                  <a:pt x="11214066" y="135369"/>
                </a:lnTo>
                <a:lnTo>
                  <a:pt x="11286255" y="107473"/>
                </a:lnTo>
                <a:cubicBezTo>
                  <a:pt x="11294749" y="107022"/>
                  <a:pt x="11297893" y="109737"/>
                  <a:pt x="11306389" y="109289"/>
                </a:cubicBezTo>
                <a:cubicBezTo>
                  <a:pt x="11328732" y="105233"/>
                  <a:pt x="11374688" y="82659"/>
                  <a:pt x="11389470" y="87637"/>
                </a:cubicBezTo>
                <a:cubicBezTo>
                  <a:pt x="11388535" y="79050"/>
                  <a:pt x="11390743" y="73175"/>
                  <a:pt x="11402382" y="75439"/>
                </a:cubicBezTo>
                <a:cubicBezTo>
                  <a:pt x="11407733" y="72280"/>
                  <a:pt x="11439507" y="76359"/>
                  <a:pt x="11441715" y="70490"/>
                </a:cubicBezTo>
                <a:cubicBezTo>
                  <a:pt x="11436363" y="73647"/>
                  <a:pt x="11438571" y="67774"/>
                  <a:pt x="11435428" y="65062"/>
                </a:cubicBezTo>
                <a:lnTo>
                  <a:pt x="11465479" y="61125"/>
                </a:lnTo>
                <a:lnTo>
                  <a:pt x="11471302" y="80302"/>
                </a:lnTo>
                <a:lnTo>
                  <a:pt x="11454289" y="81339"/>
                </a:lnTo>
                <a:cubicBezTo>
                  <a:pt x="11434453" y="95338"/>
                  <a:pt x="11413131" y="102222"/>
                  <a:pt x="11390353" y="108819"/>
                </a:cubicBezTo>
                <a:lnTo>
                  <a:pt x="11354741" y="121457"/>
                </a:lnTo>
                <a:lnTo>
                  <a:pt x="11363772" y="124109"/>
                </a:lnTo>
                <a:lnTo>
                  <a:pt x="11372749" y="121219"/>
                </a:lnTo>
                <a:lnTo>
                  <a:pt x="11376965" y="127984"/>
                </a:lnTo>
                <a:lnTo>
                  <a:pt x="11396097" y="133602"/>
                </a:lnTo>
                <a:lnTo>
                  <a:pt x="11398352" y="133227"/>
                </a:lnTo>
                <a:cubicBezTo>
                  <a:pt x="11424431" y="127536"/>
                  <a:pt x="11450001" y="120429"/>
                  <a:pt x="11471878" y="112078"/>
                </a:cubicBezTo>
                <a:lnTo>
                  <a:pt x="11481101" y="112562"/>
                </a:lnTo>
                <a:lnTo>
                  <a:pt x="11481934" y="115304"/>
                </a:lnTo>
                <a:lnTo>
                  <a:pt x="11504524" y="109029"/>
                </a:lnTo>
                <a:cubicBezTo>
                  <a:pt x="11510834" y="106857"/>
                  <a:pt x="11518270" y="136313"/>
                  <a:pt x="11524582" y="134140"/>
                </a:cubicBezTo>
                <a:cubicBezTo>
                  <a:pt x="11544145" y="127405"/>
                  <a:pt x="11563547" y="110246"/>
                  <a:pt x="11590050" y="101121"/>
                </a:cubicBezTo>
                <a:cubicBezTo>
                  <a:pt x="11590214" y="111541"/>
                  <a:pt x="11596866" y="131372"/>
                  <a:pt x="11604610" y="139767"/>
                </a:cubicBezTo>
                <a:lnTo>
                  <a:pt x="11663300" y="119558"/>
                </a:lnTo>
                <a:cubicBezTo>
                  <a:pt x="11683034" y="123826"/>
                  <a:pt x="11709125" y="128813"/>
                  <a:pt x="11749167" y="133654"/>
                </a:cubicBezTo>
                <a:cubicBezTo>
                  <a:pt x="11779204" y="137282"/>
                  <a:pt x="11847297" y="132722"/>
                  <a:pt x="11882272" y="138578"/>
                </a:cubicBezTo>
                <a:lnTo>
                  <a:pt x="11901720" y="147729"/>
                </a:lnTo>
                <a:lnTo>
                  <a:pt x="11927783" y="153462"/>
                </a:lnTo>
                <a:cubicBezTo>
                  <a:pt x="11930959" y="148914"/>
                  <a:pt x="11930959" y="148914"/>
                  <a:pt x="11930959" y="148914"/>
                </a:cubicBezTo>
                <a:cubicBezTo>
                  <a:pt x="11930959" y="148914"/>
                  <a:pt x="11933124" y="153527"/>
                  <a:pt x="11933124" y="153527"/>
                </a:cubicBezTo>
                <a:cubicBezTo>
                  <a:pt x="11936297" y="148979"/>
                  <a:pt x="11943802" y="153653"/>
                  <a:pt x="11943802" y="153653"/>
                </a:cubicBezTo>
                <a:cubicBezTo>
                  <a:pt x="11949143" y="153714"/>
                  <a:pt x="11945970" y="158260"/>
                  <a:pt x="11940630" y="158197"/>
                </a:cubicBezTo>
                <a:cubicBezTo>
                  <a:pt x="11937455" y="162745"/>
                  <a:pt x="11937455" y="162745"/>
                  <a:pt x="11935288" y="158136"/>
                </a:cubicBezTo>
                <a:cubicBezTo>
                  <a:pt x="11944962" y="167418"/>
                  <a:pt x="11967330" y="158512"/>
                  <a:pt x="11968488" y="172277"/>
                </a:cubicBezTo>
                <a:cubicBezTo>
                  <a:pt x="11922592" y="176320"/>
                  <a:pt x="11907878" y="212820"/>
                  <a:pt x="11858661" y="198490"/>
                </a:cubicBezTo>
                <a:cubicBezTo>
                  <a:pt x="11854328" y="189272"/>
                  <a:pt x="11868183" y="184852"/>
                  <a:pt x="11871357" y="180304"/>
                </a:cubicBezTo>
                <a:lnTo>
                  <a:pt x="11849821" y="177692"/>
                </a:lnTo>
                <a:lnTo>
                  <a:pt x="11798432" y="195859"/>
                </a:lnTo>
                <a:cubicBezTo>
                  <a:pt x="11749413" y="210699"/>
                  <a:pt x="11697887" y="222327"/>
                  <a:pt x="11678242" y="223853"/>
                </a:cubicBezTo>
                <a:cubicBezTo>
                  <a:pt x="11644923" y="202725"/>
                  <a:pt x="11585934" y="244574"/>
                  <a:pt x="11539695" y="249433"/>
                </a:cubicBezTo>
                <a:cubicBezTo>
                  <a:pt x="11506627" y="244521"/>
                  <a:pt x="11465439" y="247789"/>
                  <a:pt x="11424314" y="255108"/>
                </a:cubicBezTo>
                <a:lnTo>
                  <a:pt x="11339345" y="277268"/>
                </a:lnTo>
                <a:lnTo>
                  <a:pt x="11339226" y="278336"/>
                </a:lnTo>
                <a:cubicBezTo>
                  <a:pt x="11339099" y="279482"/>
                  <a:pt x="11339099" y="279482"/>
                  <a:pt x="11339099" y="279482"/>
                </a:cubicBezTo>
                <a:lnTo>
                  <a:pt x="11328575" y="280074"/>
                </a:lnTo>
                <a:lnTo>
                  <a:pt x="11309309" y="285099"/>
                </a:lnTo>
                <a:lnTo>
                  <a:pt x="11309687" y="290883"/>
                </a:lnTo>
                <a:lnTo>
                  <a:pt x="11319141" y="293658"/>
                </a:lnTo>
                <a:lnTo>
                  <a:pt x="11357690" y="282872"/>
                </a:lnTo>
                <a:cubicBezTo>
                  <a:pt x="11371296" y="283087"/>
                  <a:pt x="11368601" y="288441"/>
                  <a:pt x="11360469" y="295508"/>
                </a:cubicBezTo>
                <a:cubicBezTo>
                  <a:pt x="11379469" y="285017"/>
                  <a:pt x="11401250" y="287161"/>
                  <a:pt x="11406643" y="276453"/>
                </a:cubicBezTo>
                <a:cubicBezTo>
                  <a:pt x="11436555" y="271535"/>
                  <a:pt x="11455596" y="270038"/>
                  <a:pt x="11471901" y="264903"/>
                </a:cubicBezTo>
                <a:cubicBezTo>
                  <a:pt x="11490942" y="263406"/>
                  <a:pt x="11504550" y="263623"/>
                  <a:pt x="11529068" y="269410"/>
                </a:cubicBezTo>
                <a:cubicBezTo>
                  <a:pt x="11529109" y="278404"/>
                  <a:pt x="11520936" y="276478"/>
                  <a:pt x="11520977" y="285473"/>
                </a:cubicBezTo>
                <a:cubicBezTo>
                  <a:pt x="11559062" y="282482"/>
                  <a:pt x="11586235" y="273920"/>
                  <a:pt x="11618884" y="272640"/>
                </a:cubicBezTo>
                <a:cubicBezTo>
                  <a:pt x="11651493" y="262368"/>
                  <a:pt x="11684142" y="261086"/>
                  <a:pt x="11727703" y="265379"/>
                </a:cubicBezTo>
                <a:cubicBezTo>
                  <a:pt x="11703225" y="268587"/>
                  <a:pt x="11716874" y="277798"/>
                  <a:pt x="11725087" y="288724"/>
                </a:cubicBezTo>
                <a:cubicBezTo>
                  <a:pt x="11727826" y="292366"/>
                  <a:pt x="11733260" y="290651"/>
                  <a:pt x="11735998" y="294294"/>
                </a:cubicBezTo>
                <a:cubicBezTo>
                  <a:pt x="11735998" y="294294"/>
                  <a:pt x="11733300" y="299646"/>
                  <a:pt x="11727866" y="301360"/>
                </a:cubicBezTo>
                <a:cubicBezTo>
                  <a:pt x="11727866" y="301360"/>
                  <a:pt x="11727866" y="301360"/>
                  <a:pt x="11722432" y="303072"/>
                </a:cubicBezTo>
                <a:cubicBezTo>
                  <a:pt x="11733300" y="299646"/>
                  <a:pt x="11725210" y="315708"/>
                  <a:pt x="11708866" y="311849"/>
                </a:cubicBezTo>
                <a:cubicBezTo>
                  <a:pt x="11708866" y="311849"/>
                  <a:pt x="11708866" y="311849"/>
                  <a:pt x="11708824" y="302855"/>
                </a:cubicBezTo>
                <a:cubicBezTo>
                  <a:pt x="11706086" y="299213"/>
                  <a:pt x="11700653" y="300925"/>
                  <a:pt x="11700653" y="300925"/>
                </a:cubicBezTo>
                <a:cubicBezTo>
                  <a:pt x="11700612" y="291929"/>
                  <a:pt x="11703349" y="295573"/>
                  <a:pt x="11708783" y="293859"/>
                </a:cubicBezTo>
                <a:cubicBezTo>
                  <a:pt x="11708783" y="293859"/>
                  <a:pt x="11708783" y="293859"/>
                  <a:pt x="11714217" y="292147"/>
                </a:cubicBezTo>
                <a:cubicBezTo>
                  <a:pt x="11695135" y="284650"/>
                  <a:pt x="11657051" y="287640"/>
                  <a:pt x="11651658" y="298346"/>
                </a:cubicBezTo>
                <a:cubicBezTo>
                  <a:pt x="11613574" y="301337"/>
                  <a:pt x="11578145" y="289979"/>
                  <a:pt x="11556447" y="305825"/>
                </a:cubicBezTo>
                <a:cubicBezTo>
                  <a:pt x="11531970" y="309034"/>
                  <a:pt x="11542798" y="296613"/>
                  <a:pt x="11526453" y="292756"/>
                </a:cubicBezTo>
                <a:cubicBezTo>
                  <a:pt x="11501977" y="295962"/>
                  <a:pt x="11504757" y="308600"/>
                  <a:pt x="11488452" y="313739"/>
                </a:cubicBezTo>
                <a:cubicBezTo>
                  <a:pt x="11474824" y="309023"/>
                  <a:pt x="11462575" y="308378"/>
                  <a:pt x="11451695" y="309553"/>
                </a:cubicBezTo>
                <a:lnTo>
                  <a:pt x="11431485" y="314328"/>
                </a:lnTo>
                <a:lnTo>
                  <a:pt x="11435688" y="318928"/>
                </a:lnTo>
                <a:cubicBezTo>
                  <a:pt x="11439211" y="320523"/>
                  <a:pt x="11442986" y="321364"/>
                  <a:pt x="11444622" y="322537"/>
                </a:cubicBezTo>
                <a:cubicBezTo>
                  <a:pt x="11470287" y="318528"/>
                  <a:pt x="11500480" y="325245"/>
                  <a:pt x="11530673" y="331961"/>
                </a:cubicBezTo>
                <a:cubicBezTo>
                  <a:pt x="11551054" y="331636"/>
                  <a:pt x="11569423" y="337343"/>
                  <a:pt x="11585779" y="349082"/>
                </a:cubicBezTo>
                <a:cubicBezTo>
                  <a:pt x="11592319" y="353777"/>
                  <a:pt x="11595590" y="356127"/>
                  <a:pt x="11602131" y="360821"/>
                </a:cubicBezTo>
                <a:cubicBezTo>
                  <a:pt x="11600118" y="366855"/>
                  <a:pt x="11600118" y="366855"/>
                  <a:pt x="11600118" y="366855"/>
                </a:cubicBezTo>
                <a:cubicBezTo>
                  <a:pt x="11589550" y="374223"/>
                  <a:pt x="11574453" y="370864"/>
                  <a:pt x="11558100" y="359125"/>
                </a:cubicBezTo>
                <a:cubicBezTo>
                  <a:pt x="11539732" y="353418"/>
                  <a:pt x="11521364" y="347709"/>
                  <a:pt x="11507524" y="352731"/>
                </a:cubicBezTo>
                <a:cubicBezTo>
                  <a:pt x="11497711" y="345688"/>
                  <a:pt x="11491170" y="340994"/>
                  <a:pt x="11481358" y="333951"/>
                </a:cubicBezTo>
                <a:cubicBezTo>
                  <a:pt x="11445878" y="330916"/>
                  <a:pt x="11434054" y="329903"/>
                  <a:pt x="11401846" y="329220"/>
                </a:cubicBezTo>
                <a:lnTo>
                  <a:pt x="11397996" y="325266"/>
                </a:lnTo>
                <a:lnTo>
                  <a:pt x="11395985" y="325980"/>
                </a:lnTo>
                <a:cubicBezTo>
                  <a:pt x="11385795" y="329190"/>
                  <a:pt x="11374241" y="331704"/>
                  <a:pt x="11360632" y="331489"/>
                </a:cubicBezTo>
                <a:lnTo>
                  <a:pt x="11358507" y="329265"/>
                </a:lnTo>
                <a:lnTo>
                  <a:pt x="11318340" y="331900"/>
                </a:lnTo>
                <a:lnTo>
                  <a:pt x="11303820" y="330265"/>
                </a:lnTo>
                <a:lnTo>
                  <a:pt x="11303672" y="330701"/>
                </a:lnTo>
                <a:cubicBezTo>
                  <a:pt x="11316636" y="348356"/>
                  <a:pt x="11336992" y="351825"/>
                  <a:pt x="11343644" y="371656"/>
                </a:cubicBezTo>
                <a:lnTo>
                  <a:pt x="11337333" y="373830"/>
                </a:lnTo>
                <a:lnTo>
                  <a:pt x="11337505" y="384831"/>
                </a:lnTo>
                <a:cubicBezTo>
                  <a:pt x="11310829" y="382955"/>
                  <a:pt x="11304355" y="374709"/>
                  <a:pt x="11271541" y="386006"/>
                </a:cubicBezTo>
                <a:lnTo>
                  <a:pt x="11272215" y="429430"/>
                </a:lnTo>
                <a:cubicBezTo>
                  <a:pt x="11284836" y="425084"/>
                  <a:pt x="11298249" y="430943"/>
                  <a:pt x="11311502" y="426379"/>
                </a:cubicBezTo>
                <a:lnTo>
                  <a:pt x="11312185" y="470388"/>
                </a:lnTo>
                <a:lnTo>
                  <a:pt x="11298933" y="474951"/>
                </a:lnTo>
                <a:cubicBezTo>
                  <a:pt x="11292452" y="466123"/>
                  <a:pt x="11278857" y="448682"/>
                  <a:pt x="11265776" y="464249"/>
                </a:cubicBezTo>
                <a:lnTo>
                  <a:pt x="11266117" y="486248"/>
                </a:lnTo>
                <a:cubicBezTo>
                  <a:pt x="11239945" y="516798"/>
                  <a:pt x="11207633" y="560524"/>
                  <a:pt x="11181468" y="591651"/>
                </a:cubicBezTo>
                <a:cubicBezTo>
                  <a:pt x="11142682" y="627127"/>
                  <a:pt x="11121977" y="601074"/>
                  <a:pt x="11083362" y="647553"/>
                </a:cubicBezTo>
                <a:lnTo>
                  <a:pt x="11083523" y="657975"/>
                </a:lnTo>
                <a:cubicBezTo>
                  <a:pt x="11116341" y="646677"/>
                  <a:pt x="11162578" y="641814"/>
                  <a:pt x="11195224" y="619513"/>
                </a:cubicBezTo>
                <a:lnTo>
                  <a:pt x="11195395" y="630516"/>
                </a:lnTo>
                <a:cubicBezTo>
                  <a:pt x="11188623" y="643907"/>
                  <a:pt x="11182484" y="657082"/>
                  <a:pt x="11176335" y="669679"/>
                </a:cubicBezTo>
                <a:cubicBezTo>
                  <a:pt x="11156141" y="676629"/>
                  <a:pt x="11155979" y="666207"/>
                  <a:pt x="11143357" y="670554"/>
                </a:cubicBezTo>
                <a:cubicBezTo>
                  <a:pt x="11136579" y="683368"/>
                  <a:pt x="11130437" y="696539"/>
                  <a:pt x="11123494" y="698931"/>
                </a:cubicBezTo>
                <a:lnTo>
                  <a:pt x="11123657" y="709353"/>
                </a:lnTo>
                <a:cubicBezTo>
                  <a:pt x="11150342" y="711808"/>
                  <a:pt x="11150342" y="711808"/>
                  <a:pt x="11157157" y="742062"/>
                </a:cubicBezTo>
                <a:lnTo>
                  <a:pt x="11137593" y="748797"/>
                </a:lnTo>
                <a:lnTo>
                  <a:pt x="11137218" y="748604"/>
                </a:lnTo>
                <a:lnTo>
                  <a:pt x="11138566" y="753349"/>
                </a:lnTo>
                <a:lnTo>
                  <a:pt x="11122300" y="753697"/>
                </a:lnTo>
                <a:lnTo>
                  <a:pt x="11118372" y="777534"/>
                </a:lnTo>
                <a:lnTo>
                  <a:pt x="11128115" y="787909"/>
                </a:lnTo>
                <a:lnTo>
                  <a:pt x="11138690" y="785276"/>
                </a:lnTo>
                <a:lnTo>
                  <a:pt x="11147868" y="786131"/>
                </a:lnTo>
                <a:lnTo>
                  <a:pt x="11151395" y="798573"/>
                </a:lnTo>
                <a:lnTo>
                  <a:pt x="11151691" y="798659"/>
                </a:lnTo>
                <a:cubicBezTo>
                  <a:pt x="11151691" y="798659"/>
                  <a:pt x="11157328" y="753059"/>
                  <a:pt x="11157659" y="774485"/>
                </a:cubicBezTo>
                <a:lnTo>
                  <a:pt x="11158002" y="796491"/>
                </a:lnTo>
                <a:lnTo>
                  <a:pt x="11164944" y="794099"/>
                </a:lnTo>
                <a:lnTo>
                  <a:pt x="11165114" y="805098"/>
                </a:lnTo>
                <a:lnTo>
                  <a:pt x="11155078" y="811548"/>
                </a:lnTo>
                <a:lnTo>
                  <a:pt x="11155480" y="812968"/>
                </a:lnTo>
                <a:lnTo>
                  <a:pt x="11152184" y="813409"/>
                </a:lnTo>
                <a:lnTo>
                  <a:pt x="11142185" y="819834"/>
                </a:lnTo>
                <a:cubicBezTo>
                  <a:pt x="11135623" y="826169"/>
                  <a:pt x="11129079" y="833806"/>
                  <a:pt x="11119378" y="842388"/>
                </a:cubicBezTo>
                <a:lnTo>
                  <a:pt x="11119557" y="853966"/>
                </a:lnTo>
                <a:cubicBezTo>
                  <a:pt x="11152374" y="842667"/>
                  <a:pt x="11159177" y="872342"/>
                  <a:pt x="11192166" y="872043"/>
                </a:cubicBezTo>
                <a:cubicBezTo>
                  <a:pt x="11198442" y="826803"/>
                  <a:pt x="11191834" y="850619"/>
                  <a:pt x="11204914" y="835056"/>
                </a:cubicBezTo>
                <a:cubicBezTo>
                  <a:pt x="11218339" y="841492"/>
                  <a:pt x="11237731" y="823754"/>
                  <a:pt x="11251486" y="851619"/>
                </a:cubicBezTo>
                <a:cubicBezTo>
                  <a:pt x="11238406" y="867184"/>
                  <a:pt x="11238406" y="867184"/>
                  <a:pt x="11232265" y="880355"/>
                </a:cubicBezTo>
                <a:lnTo>
                  <a:pt x="11258139" y="871448"/>
                </a:lnTo>
                <a:cubicBezTo>
                  <a:pt x="11271511" y="833661"/>
                  <a:pt x="11298015" y="824539"/>
                  <a:pt x="11337142" y="811066"/>
                </a:cubicBezTo>
                <a:lnTo>
                  <a:pt x="11337655" y="844070"/>
                </a:lnTo>
                <a:cubicBezTo>
                  <a:pt x="11312115" y="874403"/>
                  <a:pt x="11305352" y="888372"/>
                  <a:pt x="11306189" y="942224"/>
                </a:cubicBezTo>
                <a:cubicBezTo>
                  <a:pt x="11319611" y="948660"/>
                  <a:pt x="11313300" y="950833"/>
                  <a:pt x="11319782" y="959661"/>
                </a:cubicBezTo>
                <a:lnTo>
                  <a:pt x="11306529" y="964225"/>
                </a:lnTo>
                <a:cubicBezTo>
                  <a:pt x="11287307" y="992966"/>
                  <a:pt x="11259829" y="980303"/>
                  <a:pt x="11247549" y="1006654"/>
                </a:cubicBezTo>
                <a:cubicBezTo>
                  <a:pt x="11240770" y="1019465"/>
                  <a:pt x="11234629" y="1032641"/>
                  <a:pt x="11227849" y="1045452"/>
                </a:cubicBezTo>
                <a:cubicBezTo>
                  <a:pt x="11234971" y="1054644"/>
                  <a:pt x="11235133" y="1065065"/>
                  <a:pt x="11241615" y="1073894"/>
                </a:cubicBezTo>
                <a:cubicBezTo>
                  <a:pt x="11208799" y="1085193"/>
                  <a:pt x="11215569" y="1071803"/>
                  <a:pt x="11195716" y="1100757"/>
                </a:cubicBezTo>
                <a:lnTo>
                  <a:pt x="11195035" y="1056749"/>
                </a:lnTo>
                <a:lnTo>
                  <a:pt x="11116781" y="1083693"/>
                </a:lnTo>
                <a:cubicBezTo>
                  <a:pt x="11104380" y="1143266"/>
                  <a:pt x="11078883" y="1217241"/>
                  <a:pt x="11039927" y="1241716"/>
                </a:cubicBezTo>
                <a:cubicBezTo>
                  <a:pt x="11029890" y="1228581"/>
                  <a:pt x="11006773" y="1231153"/>
                  <a:pt x="10982040" y="1236977"/>
                </a:cubicBezTo>
                <a:lnTo>
                  <a:pt x="10965133" y="1240668"/>
                </a:lnTo>
                <a:lnTo>
                  <a:pt x="11021335" y="1266572"/>
                </a:lnTo>
                <a:cubicBezTo>
                  <a:pt x="11041647" y="1276478"/>
                  <a:pt x="11062819" y="1284208"/>
                  <a:pt x="11092425" y="1283897"/>
                </a:cubicBezTo>
                <a:cubicBezTo>
                  <a:pt x="11093220" y="1292562"/>
                  <a:pt x="11104763" y="1295333"/>
                  <a:pt x="11107850" y="1298192"/>
                </a:cubicBezTo>
                <a:cubicBezTo>
                  <a:pt x="11133225" y="1297926"/>
                  <a:pt x="11162483" y="1309183"/>
                  <a:pt x="11191739" y="1320445"/>
                </a:cubicBezTo>
                <a:cubicBezTo>
                  <a:pt x="11211741" y="1323120"/>
                  <a:pt x="11229454" y="1331609"/>
                  <a:pt x="11244881" y="1345907"/>
                </a:cubicBezTo>
                <a:cubicBezTo>
                  <a:pt x="11251050" y="1351623"/>
                  <a:pt x="11254135" y="1354482"/>
                  <a:pt x="11260306" y="1360199"/>
                </a:cubicBezTo>
                <a:cubicBezTo>
                  <a:pt x="11258018" y="1366008"/>
                  <a:pt x="11258018" y="1366008"/>
                  <a:pt x="11258018" y="1366008"/>
                </a:cubicBezTo>
                <a:cubicBezTo>
                  <a:pt x="11247272" y="1371905"/>
                  <a:pt x="11232643" y="1366273"/>
                  <a:pt x="11217218" y="1351978"/>
                </a:cubicBezTo>
                <a:cubicBezTo>
                  <a:pt x="11199505" y="1343491"/>
                  <a:pt x="11181789" y="1335001"/>
                  <a:pt x="11167958" y="1338039"/>
                </a:cubicBezTo>
                <a:cubicBezTo>
                  <a:pt x="11158704" y="1329461"/>
                  <a:pt x="11152533" y="1323744"/>
                  <a:pt x="11143277" y="1315166"/>
                </a:cubicBezTo>
                <a:cubicBezTo>
                  <a:pt x="11108646" y="1306858"/>
                  <a:pt x="11097104" y="1304084"/>
                  <a:pt x="11065558" y="1298633"/>
                </a:cubicBezTo>
                <a:cubicBezTo>
                  <a:pt x="11073219" y="1289878"/>
                  <a:pt x="11050930" y="1293005"/>
                  <a:pt x="11041676" y="1284430"/>
                </a:cubicBezTo>
                <a:cubicBezTo>
                  <a:pt x="11033216" y="1284518"/>
                  <a:pt x="11017097" y="1293361"/>
                  <a:pt x="11034012" y="1293183"/>
                </a:cubicBezTo>
                <a:cubicBezTo>
                  <a:pt x="11003266" y="1296398"/>
                  <a:pt x="10965548" y="1285229"/>
                  <a:pt x="10927833" y="1274057"/>
                </a:cubicBezTo>
                <a:cubicBezTo>
                  <a:pt x="10907832" y="1271376"/>
                  <a:pt x="10888403" y="1267243"/>
                  <a:pt x="10868686" y="1263835"/>
                </a:cubicBezTo>
                <a:lnTo>
                  <a:pt x="10867660" y="1263739"/>
                </a:lnTo>
                <a:lnTo>
                  <a:pt x="10868393" y="1267596"/>
                </a:lnTo>
                <a:lnTo>
                  <a:pt x="10855141" y="1272158"/>
                </a:lnTo>
                <a:cubicBezTo>
                  <a:pt x="10827970" y="1238437"/>
                  <a:pt x="10663890" y="1294930"/>
                  <a:pt x="10638349" y="1325262"/>
                </a:cubicBezTo>
                <a:cubicBezTo>
                  <a:pt x="10618956" y="1343001"/>
                  <a:pt x="10600067" y="1393163"/>
                  <a:pt x="10580033" y="1410540"/>
                </a:cubicBezTo>
                <a:cubicBezTo>
                  <a:pt x="10560018" y="1429072"/>
                  <a:pt x="10546587" y="1422054"/>
                  <a:pt x="10534144" y="1437979"/>
                </a:cubicBezTo>
                <a:cubicBezTo>
                  <a:pt x="10553879" y="1442245"/>
                  <a:pt x="10554041" y="1452668"/>
                  <a:pt x="10580546" y="1443542"/>
                </a:cubicBezTo>
                <a:cubicBezTo>
                  <a:pt x="10600408" y="1415169"/>
                  <a:pt x="10756872" y="1317635"/>
                  <a:pt x="10770126" y="1313070"/>
                </a:cubicBezTo>
                <a:cubicBezTo>
                  <a:pt x="10790021" y="1327762"/>
                  <a:pt x="10783540" y="1318931"/>
                  <a:pt x="10790184" y="1338181"/>
                </a:cubicBezTo>
                <a:cubicBezTo>
                  <a:pt x="10777281" y="1365327"/>
                  <a:pt x="10777281" y="1365327"/>
                  <a:pt x="10777444" y="1375746"/>
                </a:cubicBezTo>
                <a:cubicBezTo>
                  <a:pt x="10784896" y="1406365"/>
                  <a:pt x="10784896" y="1406365"/>
                  <a:pt x="10797851" y="1423442"/>
                </a:cubicBezTo>
                <a:cubicBezTo>
                  <a:pt x="10811104" y="1418877"/>
                  <a:pt x="10824186" y="1403312"/>
                  <a:pt x="10843749" y="1396576"/>
                </a:cubicBezTo>
                <a:cubicBezTo>
                  <a:pt x="10849469" y="1427789"/>
                  <a:pt x="10929656" y="1428452"/>
                  <a:pt x="10972679" y="1448783"/>
                </a:cubicBezTo>
                <a:lnTo>
                  <a:pt x="10992289" y="1470059"/>
                </a:lnTo>
                <a:lnTo>
                  <a:pt x="10995453" y="1469885"/>
                </a:lnTo>
                <a:cubicBezTo>
                  <a:pt x="11019477" y="1490320"/>
                  <a:pt x="11067111" y="1494198"/>
                  <a:pt x="11104974" y="1511146"/>
                </a:cubicBezTo>
                <a:cubicBezTo>
                  <a:pt x="11075457" y="1501811"/>
                  <a:pt x="11042887" y="1500316"/>
                  <a:pt x="11009910" y="1499362"/>
                </a:cubicBezTo>
                <a:lnTo>
                  <a:pt x="10955177" y="1494581"/>
                </a:lnTo>
                <a:lnTo>
                  <a:pt x="10952138" y="1495802"/>
                </a:lnTo>
                <a:lnTo>
                  <a:pt x="10941459" y="1512164"/>
                </a:lnTo>
                <a:cubicBezTo>
                  <a:pt x="10939717" y="1516816"/>
                  <a:pt x="10942206" y="1518951"/>
                  <a:pt x="10954502" y="1515981"/>
                </a:cubicBezTo>
                <a:cubicBezTo>
                  <a:pt x="10932202" y="1526345"/>
                  <a:pt x="10912790" y="1534271"/>
                  <a:pt x="10894921" y="1539833"/>
                </a:cubicBezTo>
                <a:lnTo>
                  <a:pt x="10891683" y="1540455"/>
                </a:lnTo>
                <a:lnTo>
                  <a:pt x="10891228" y="1540879"/>
                </a:lnTo>
                <a:lnTo>
                  <a:pt x="10886430" y="1543986"/>
                </a:lnTo>
                <a:lnTo>
                  <a:pt x="10886273" y="1543882"/>
                </a:lnTo>
                <a:cubicBezTo>
                  <a:pt x="10885857" y="1543790"/>
                  <a:pt x="10885303" y="1543975"/>
                  <a:pt x="10884760" y="1545068"/>
                </a:cubicBezTo>
                <a:lnTo>
                  <a:pt x="10886430" y="1543986"/>
                </a:lnTo>
                <a:lnTo>
                  <a:pt x="10886970" y="1544340"/>
                </a:lnTo>
                <a:cubicBezTo>
                  <a:pt x="10887513" y="1543246"/>
                  <a:pt x="10888066" y="1543066"/>
                  <a:pt x="10888346" y="1543430"/>
                </a:cubicBezTo>
                <a:lnTo>
                  <a:pt x="10888237" y="1544458"/>
                </a:lnTo>
                <a:lnTo>
                  <a:pt x="10824175" y="1575540"/>
                </a:lnTo>
                <a:lnTo>
                  <a:pt x="10822975" y="1572707"/>
                </a:lnTo>
                <a:cubicBezTo>
                  <a:pt x="10804215" y="1580712"/>
                  <a:pt x="10793168" y="1584343"/>
                  <a:pt x="10774408" y="1592344"/>
                </a:cubicBezTo>
                <a:cubicBezTo>
                  <a:pt x="10768867" y="1592335"/>
                  <a:pt x="10765534" y="1591599"/>
                  <a:pt x="10761114" y="1593054"/>
                </a:cubicBezTo>
                <a:cubicBezTo>
                  <a:pt x="10740145" y="1601777"/>
                  <a:pt x="10718052" y="1609045"/>
                  <a:pt x="10695923" y="1612658"/>
                </a:cubicBezTo>
                <a:cubicBezTo>
                  <a:pt x="10685418" y="1615198"/>
                  <a:pt x="10675188" y="1617190"/>
                  <a:pt x="10664960" y="1619637"/>
                </a:cubicBezTo>
                <a:lnTo>
                  <a:pt x="10636295" y="1628638"/>
                </a:lnTo>
                <a:lnTo>
                  <a:pt x="10636234" y="1628624"/>
                </a:lnTo>
                <a:cubicBezTo>
                  <a:pt x="10636234" y="1628624"/>
                  <a:pt x="10636234" y="1628624"/>
                  <a:pt x="10634025" y="1629352"/>
                </a:cubicBezTo>
                <a:lnTo>
                  <a:pt x="10636295" y="1628638"/>
                </a:lnTo>
                <a:lnTo>
                  <a:pt x="10639567" y="1629361"/>
                </a:lnTo>
                <a:cubicBezTo>
                  <a:pt x="10638479" y="1631548"/>
                  <a:pt x="10637394" y="1633737"/>
                  <a:pt x="10634061" y="1633001"/>
                </a:cubicBezTo>
                <a:cubicBezTo>
                  <a:pt x="10634061" y="1633001"/>
                  <a:pt x="10631852" y="1633728"/>
                  <a:pt x="10631852" y="1633728"/>
                </a:cubicBezTo>
                <a:cubicBezTo>
                  <a:pt x="10630766" y="1635915"/>
                  <a:pt x="10631889" y="1637381"/>
                  <a:pt x="10632976" y="1635188"/>
                </a:cubicBezTo>
                <a:cubicBezTo>
                  <a:pt x="10648478" y="1633753"/>
                  <a:pt x="10671657" y="1624302"/>
                  <a:pt x="10690492" y="1623599"/>
                </a:cubicBezTo>
                <a:cubicBezTo>
                  <a:pt x="10691652" y="1628715"/>
                  <a:pt x="10693861" y="1627986"/>
                  <a:pt x="10688357" y="1631628"/>
                </a:cubicBezTo>
                <a:cubicBezTo>
                  <a:pt x="10686110" y="1628703"/>
                  <a:pt x="10679482" y="1630885"/>
                  <a:pt x="10672854" y="1633064"/>
                </a:cubicBezTo>
                <a:cubicBezTo>
                  <a:pt x="10672928" y="1640364"/>
                  <a:pt x="10658475" y="1635959"/>
                  <a:pt x="10648515" y="1637403"/>
                </a:cubicBezTo>
                <a:cubicBezTo>
                  <a:pt x="10635241" y="1639937"/>
                  <a:pt x="10621424" y="1643565"/>
                  <a:pt x="10607461" y="1646557"/>
                </a:cubicBezTo>
                <a:lnTo>
                  <a:pt x="10592670" y="1648429"/>
                </a:lnTo>
                <a:lnTo>
                  <a:pt x="10576102" y="1688615"/>
                </a:lnTo>
                <a:cubicBezTo>
                  <a:pt x="10564681" y="1708920"/>
                  <a:pt x="10551639" y="1727088"/>
                  <a:pt x="10538873" y="1742544"/>
                </a:cubicBezTo>
                <a:lnTo>
                  <a:pt x="10539377" y="1774973"/>
                </a:lnTo>
                <a:cubicBezTo>
                  <a:pt x="10526125" y="1779535"/>
                  <a:pt x="10513042" y="1795098"/>
                  <a:pt x="10499790" y="1799663"/>
                </a:cubicBezTo>
                <a:cubicBezTo>
                  <a:pt x="10492965" y="1768829"/>
                  <a:pt x="10492633" y="1747405"/>
                  <a:pt x="10479040" y="1729966"/>
                </a:cubicBezTo>
                <a:cubicBezTo>
                  <a:pt x="10405749" y="1667884"/>
                  <a:pt x="10281810" y="1776337"/>
                  <a:pt x="10202457" y="1814135"/>
                </a:cubicBezTo>
                <a:cubicBezTo>
                  <a:pt x="10208894" y="1779320"/>
                  <a:pt x="10208894" y="1779320"/>
                  <a:pt x="10215504" y="1755507"/>
                </a:cubicBezTo>
                <a:lnTo>
                  <a:pt x="10195309" y="1762461"/>
                </a:lnTo>
                <a:cubicBezTo>
                  <a:pt x="10189161" y="1775057"/>
                  <a:pt x="10176079" y="1790620"/>
                  <a:pt x="10162826" y="1795183"/>
                </a:cubicBezTo>
                <a:lnTo>
                  <a:pt x="10162654" y="1784180"/>
                </a:lnTo>
                <a:cubicBezTo>
                  <a:pt x="10168965" y="1782009"/>
                  <a:pt x="10168965" y="1782009"/>
                  <a:pt x="10175746" y="1769196"/>
                </a:cubicBezTo>
                <a:lnTo>
                  <a:pt x="10135988" y="1782885"/>
                </a:lnTo>
                <a:cubicBezTo>
                  <a:pt x="10123196" y="1776230"/>
                  <a:pt x="10103001" y="1783184"/>
                  <a:pt x="10070986" y="1805267"/>
                </a:cubicBezTo>
                <a:lnTo>
                  <a:pt x="10070303" y="1761260"/>
                </a:lnTo>
                <a:lnTo>
                  <a:pt x="10057051" y="1765822"/>
                </a:lnTo>
                <a:cubicBezTo>
                  <a:pt x="10050451" y="1790218"/>
                  <a:pt x="10024577" y="1799123"/>
                  <a:pt x="10011666" y="1825692"/>
                </a:cubicBezTo>
                <a:lnTo>
                  <a:pt x="10012340" y="1869116"/>
                </a:lnTo>
                <a:lnTo>
                  <a:pt x="9973214" y="1882586"/>
                </a:lnTo>
                <a:cubicBezTo>
                  <a:pt x="9966102" y="1873977"/>
                  <a:pt x="9959619" y="1865147"/>
                  <a:pt x="9952506" y="1856538"/>
                </a:cubicBezTo>
                <a:cubicBezTo>
                  <a:pt x="9958946" y="1821719"/>
                  <a:pt x="9958774" y="1810720"/>
                  <a:pt x="9951327" y="1780685"/>
                </a:cubicBezTo>
                <a:lnTo>
                  <a:pt x="9879387" y="1805457"/>
                </a:lnTo>
                <a:cubicBezTo>
                  <a:pt x="9873409" y="1829051"/>
                  <a:pt x="9873409" y="1829051"/>
                  <a:pt x="9873921" y="1862056"/>
                </a:cubicBezTo>
                <a:lnTo>
                  <a:pt x="9874091" y="1873057"/>
                </a:lnTo>
                <a:cubicBezTo>
                  <a:pt x="9859867" y="1855835"/>
                  <a:pt x="9833362" y="1864962"/>
                  <a:pt x="9807658" y="1884870"/>
                </a:cubicBezTo>
                <a:cubicBezTo>
                  <a:pt x="9801049" y="1908686"/>
                  <a:pt x="9814644" y="1926125"/>
                  <a:pt x="9795251" y="1943863"/>
                </a:cubicBezTo>
                <a:cubicBezTo>
                  <a:pt x="9769078" y="1974413"/>
                  <a:pt x="9762264" y="1944162"/>
                  <a:pt x="9729276" y="1944459"/>
                </a:cubicBezTo>
                <a:lnTo>
                  <a:pt x="9729780" y="1976880"/>
                </a:lnTo>
                <a:cubicBezTo>
                  <a:pt x="9703275" y="1986009"/>
                  <a:pt x="9644252" y="1984795"/>
                  <a:pt x="9617409" y="1971915"/>
                </a:cubicBezTo>
                <a:lnTo>
                  <a:pt x="9618081" y="2015341"/>
                </a:lnTo>
                <a:lnTo>
                  <a:pt x="9592209" y="2024249"/>
                </a:lnTo>
                <a:lnTo>
                  <a:pt x="9591536" y="1980822"/>
                </a:lnTo>
                <a:lnTo>
                  <a:pt x="9578282" y="1985385"/>
                </a:lnTo>
                <a:lnTo>
                  <a:pt x="9578452" y="1996390"/>
                </a:lnTo>
                <a:cubicBezTo>
                  <a:pt x="9571853" y="2020782"/>
                  <a:pt x="9579126" y="2039814"/>
                  <a:pt x="9572698" y="2075211"/>
                </a:cubicBezTo>
                <a:lnTo>
                  <a:pt x="9566386" y="2077383"/>
                </a:lnTo>
                <a:cubicBezTo>
                  <a:pt x="9565871" y="2044377"/>
                  <a:pt x="9572355" y="2053209"/>
                  <a:pt x="9559394" y="2035549"/>
                </a:cubicBezTo>
                <a:cubicBezTo>
                  <a:pt x="9546482" y="2062117"/>
                  <a:pt x="9533909" y="2110684"/>
                  <a:pt x="9507065" y="2097808"/>
                </a:cubicBezTo>
                <a:lnTo>
                  <a:pt x="9506722" y="2075806"/>
                </a:lnTo>
                <a:cubicBezTo>
                  <a:pt x="9486355" y="2071756"/>
                  <a:pt x="9474249" y="2109108"/>
                  <a:pt x="9460996" y="2113671"/>
                </a:cubicBezTo>
                <a:lnTo>
                  <a:pt x="9461157" y="2124091"/>
                </a:lnTo>
                <a:cubicBezTo>
                  <a:pt x="9467649" y="2133501"/>
                  <a:pt x="9467649" y="2133501"/>
                  <a:pt x="9474750" y="2141532"/>
                </a:cubicBezTo>
                <a:lnTo>
                  <a:pt x="9454555" y="2148485"/>
                </a:lnTo>
                <a:cubicBezTo>
                  <a:pt x="9448085" y="2140233"/>
                  <a:pt x="9441772" y="2142410"/>
                  <a:pt x="9428344" y="2135391"/>
                </a:cubicBezTo>
                <a:lnTo>
                  <a:pt x="9428682" y="2157394"/>
                </a:lnTo>
                <a:cubicBezTo>
                  <a:pt x="9442105" y="2163832"/>
                  <a:pt x="9435165" y="2166221"/>
                  <a:pt x="9442440" y="2185255"/>
                </a:cubicBezTo>
                <a:cubicBezTo>
                  <a:pt x="9422414" y="2203211"/>
                  <a:pt x="9396711" y="2223121"/>
                  <a:pt x="9377312" y="2240279"/>
                </a:cubicBezTo>
                <a:lnTo>
                  <a:pt x="9377481" y="2251280"/>
                </a:lnTo>
                <a:cubicBezTo>
                  <a:pt x="9410298" y="2239980"/>
                  <a:pt x="9449424" y="2226511"/>
                  <a:pt x="9488729" y="2224619"/>
                </a:cubicBezTo>
                <a:cubicBezTo>
                  <a:pt x="9488379" y="2202038"/>
                  <a:pt x="9481736" y="2182786"/>
                  <a:pt x="9481394" y="2160785"/>
                </a:cubicBezTo>
                <a:lnTo>
                  <a:pt x="9487706" y="2158609"/>
                </a:lnTo>
                <a:cubicBezTo>
                  <a:pt x="9515236" y="2215491"/>
                  <a:pt x="9555154" y="2212226"/>
                  <a:pt x="9614312" y="2181379"/>
                </a:cubicBezTo>
                <a:lnTo>
                  <a:pt x="9614133" y="2169797"/>
                </a:lnTo>
                <a:lnTo>
                  <a:pt x="9607193" y="2172192"/>
                </a:lnTo>
                <a:cubicBezTo>
                  <a:pt x="9594403" y="2165531"/>
                  <a:pt x="9620272" y="2156622"/>
                  <a:pt x="9620272" y="2156622"/>
                </a:cubicBezTo>
                <a:cubicBezTo>
                  <a:pt x="9633698" y="2163064"/>
                  <a:pt x="9646949" y="2158499"/>
                  <a:pt x="9653773" y="2189333"/>
                </a:cubicBezTo>
                <a:lnTo>
                  <a:pt x="9655318" y="2193321"/>
                </a:lnTo>
                <a:lnTo>
                  <a:pt x="9661018" y="2190474"/>
                </a:lnTo>
                <a:cubicBezTo>
                  <a:pt x="9681322" y="2177828"/>
                  <a:pt x="9700903" y="2171650"/>
                  <a:pt x="9719761" y="2171948"/>
                </a:cubicBezTo>
                <a:cubicBezTo>
                  <a:pt x="9727304" y="2172070"/>
                  <a:pt x="9731076" y="2172124"/>
                  <a:pt x="9738619" y="2172243"/>
                </a:cubicBezTo>
                <a:cubicBezTo>
                  <a:pt x="9737896" y="2178719"/>
                  <a:pt x="9737896" y="2178719"/>
                  <a:pt x="9737896" y="2178719"/>
                </a:cubicBezTo>
                <a:cubicBezTo>
                  <a:pt x="9728907" y="2191545"/>
                  <a:pt x="9713096" y="2197779"/>
                  <a:pt x="9694240" y="2197482"/>
                </a:cubicBezTo>
                <a:cubicBezTo>
                  <a:pt x="9674658" y="2203656"/>
                  <a:pt x="9655077" y="2209832"/>
                  <a:pt x="9642314" y="2222598"/>
                </a:cubicBezTo>
                <a:lnTo>
                  <a:pt x="9638324" y="2222538"/>
                </a:lnTo>
                <a:lnTo>
                  <a:pt x="9624912" y="2230558"/>
                </a:lnTo>
                <a:cubicBezTo>
                  <a:pt x="9613414" y="2235826"/>
                  <a:pt x="9601896" y="2239791"/>
                  <a:pt x="9588643" y="2244354"/>
                </a:cubicBezTo>
                <a:cubicBezTo>
                  <a:pt x="9594363" y="2275568"/>
                  <a:pt x="9591889" y="2284714"/>
                  <a:pt x="9590579" y="2305657"/>
                </a:cubicBezTo>
                <a:lnTo>
                  <a:pt x="9590066" y="2328923"/>
                </a:lnTo>
                <a:lnTo>
                  <a:pt x="9608745" y="2315609"/>
                </a:lnTo>
                <a:lnTo>
                  <a:pt x="9631973" y="2266470"/>
                </a:lnTo>
                <a:cubicBezTo>
                  <a:pt x="9644874" y="2249587"/>
                  <a:pt x="9661153" y="2235687"/>
                  <a:pt x="9680951" y="2223630"/>
                </a:cubicBezTo>
                <a:cubicBezTo>
                  <a:pt x="9687423" y="2231881"/>
                  <a:pt x="9681115" y="2234054"/>
                  <a:pt x="9694368" y="2229493"/>
                </a:cubicBezTo>
                <a:lnTo>
                  <a:pt x="9694962" y="2267834"/>
                </a:lnTo>
                <a:lnTo>
                  <a:pt x="9751834" y="2232086"/>
                </a:lnTo>
                <a:cubicBezTo>
                  <a:pt x="9765669" y="2229015"/>
                  <a:pt x="9774134" y="2228905"/>
                  <a:pt x="9784877" y="2222985"/>
                </a:cubicBezTo>
                <a:cubicBezTo>
                  <a:pt x="9835507" y="2190534"/>
                  <a:pt x="9889226" y="2160934"/>
                  <a:pt x="9943757" y="2139995"/>
                </a:cubicBezTo>
                <a:cubicBezTo>
                  <a:pt x="9969478" y="2128099"/>
                  <a:pt x="9994627" y="2117657"/>
                  <a:pt x="10019675" y="2106129"/>
                </a:cubicBezTo>
                <a:lnTo>
                  <a:pt x="10089457" y="2068733"/>
                </a:lnTo>
                <a:lnTo>
                  <a:pt x="10089612" y="2068731"/>
                </a:lnTo>
                <a:cubicBezTo>
                  <a:pt x="10089612" y="2068731"/>
                  <a:pt x="10089612" y="2068731"/>
                  <a:pt x="10094984" y="2065773"/>
                </a:cubicBezTo>
                <a:lnTo>
                  <a:pt x="10089457" y="2068733"/>
                </a:lnTo>
                <a:lnTo>
                  <a:pt x="10081150" y="2068843"/>
                </a:lnTo>
                <a:cubicBezTo>
                  <a:pt x="10083430" y="2063034"/>
                  <a:pt x="10085712" y="2057225"/>
                  <a:pt x="10094175" y="2057112"/>
                </a:cubicBezTo>
                <a:cubicBezTo>
                  <a:pt x="10094175" y="2057112"/>
                  <a:pt x="10099547" y="2054155"/>
                  <a:pt x="10099547" y="2054155"/>
                </a:cubicBezTo>
                <a:cubicBezTo>
                  <a:pt x="10101827" y="2048345"/>
                  <a:pt x="10098737" y="2045496"/>
                  <a:pt x="10096456" y="2051303"/>
                </a:cubicBezTo>
                <a:cubicBezTo>
                  <a:pt x="10058039" y="2063365"/>
                  <a:pt x="10002039" y="2098776"/>
                  <a:pt x="9955160" y="2110949"/>
                </a:cubicBezTo>
                <a:cubicBezTo>
                  <a:pt x="9951260" y="2099438"/>
                  <a:pt x="9945888" y="2102401"/>
                  <a:pt x="9958914" y="2090673"/>
                </a:cubicBezTo>
                <a:cubicBezTo>
                  <a:pt x="9965095" y="2096368"/>
                  <a:pt x="9981210" y="2087489"/>
                  <a:pt x="9997327" y="2078608"/>
                </a:cubicBezTo>
                <a:cubicBezTo>
                  <a:pt x="9995708" y="2061292"/>
                  <a:pt x="10032651" y="2063699"/>
                  <a:pt x="10057231" y="2054707"/>
                </a:cubicBezTo>
                <a:cubicBezTo>
                  <a:pt x="10122506" y="2027846"/>
                  <a:pt x="10192342" y="1989367"/>
                  <a:pt x="10261517" y="1974011"/>
                </a:cubicBezTo>
                <a:cubicBezTo>
                  <a:pt x="10269981" y="1973899"/>
                  <a:pt x="10273071" y="1976749"/>
                  <a:pt x="10281535" y="1976639"/>
                </a:cubicBezTo>
                <a:cubicBezTo>
                  <a:pt x="10303834" y="1973455"/>
                  <a:pt x="10349901" y="1952628"/>
                  <a:pt x="10364546" y="1958214"/>
                </a:cubicBezTo>
                <a:cubicBezTo>
                  <a:pt x="10363737" y="1949556"/>
                  <a:pt x="10366017" y="1943747"/>
                  <a:pt x="10377571" y="1946485"/>
                </a:cubicBezTo>
                <a:cubicBezTo>
                  <a:pt x="10382945" y="1943527"/>
                  <a:pt x="10414515" y="1948891"/>
                  <a:pt x="10416796" y="1943081"/>
                </a:cubicBezTo>
                <a:cubicBezTo>
                  <a:pt x="10411425" y="1946039"/>
                  <a:pt x="10413706" y="1940232"/>
                  <a:pt x="10410613" y="1937382"/>
                </a:cubicBezTo>
                <a:lnTo>
                  <a:pt x="10440585" y="1934629"/>
                </a:lnTo>
                <a:lnTo>
                  <a:pt x="10446113" y="1954114"/>
                </a:lnTo>
                <a:lnTo>
                  <a:pt x="10429161" y="1954477"/>
                </a:lnTo>
                <a:cubicBezTo>
                  <a:pt x="10409218" y="1967743"/>
                  <a:pt x="10387897" y="1973799"/>
                  <a:pt x="10365129" y="1979514"/>
                </a:cubicBezTo>
                <a:lnTo>
                  <a:pt x="10303909" y="1998872"/>
                </a:lnTo>
                <a:lnTo>
                  <a:pt x="10294710" y="1996695"/>
                </a:lnTo>
                <a:cubicBezTo>
                  <a:pt x="10294710" y="1996695"/>
                  <a:pt x="10294710" y="1996695"/>
                  <a:pt x="10292429" y="2002504"/>
                </a:cubicBezTo>
                <a:lnTo>
                  <a:pt x="10303909" y="1998872"/>
                </a:lnTo>
                <a:lnTo>
                  <a:pt x="10306265" y="1999435"/>
                </a:lnTo>
                <a:cubicBezTo>
                  <a:pt x="10307074" y="2008093"/>
                  <a:pt x="10301703" y="2011050"/>
                  <a:pt x="10298612" y="2008200"/>
                </a:cubicBezTo>
                <a:cubicBezTo>
                  <a:pt x="10296330" y="2014010"/>
                  <a:pt x="10296330" y="2014010"/>
                  <a:pt x="10296330" y="2014010"/>
                </a:cubicBezTo>
                <a:cubicBezTo>
                  <a:pt x="10344018" y="2010498"/>
                  <a:pt x="10402449" y="2001063"/>
                  <a:pt x="10446237" y="1986041"/>
                </a:cubicBezTo>
                <a:lnTo>
                  <a:pt x="10455416" y="1986897"/>
                </a:lnTo>
                <a:lnTo>
                  <a:pt x="10463031" y="2013736"/>
                </a:lnTo>
                <a:lnTo>
                  <a:pt x="10385537" y="2024041"/>
                </a:lnTo>
                <a:cubicBezTo>
                  <a:pt x="10343155" y="2031460"/>
                  <a:pt x="10304539" y="2041353"/>
                  <a:pt x="10266529" y="2057747"/>
                </a:cubicBezTo>
                <a:cubicBezTo>
                  <a:pt x="10241141" y="2058076"/>
                  <a:pt x="10205006" y="2064331"/>
                  <a:pt x="10183517" y="2076175"/>
                </a:cubicBezTo>
                <a:cubicBezTo>
                  <a:pt x="10201254" y="2084610"/>
                  <a:pt x="10179766" y="2096450"/>
                  <a:pt x="10183667" y="2107956"/>
                </a:cubicBezTo>
                <a:cubicBezTo>
                  <a:pt x="10172925" y="2113877"/>
                  <a:pt x="10172114" y="2105217"/>
                  <a:pt x="10158279" y="2108290"/>
                </a:cubicBezTo>
                <a:cubicBezTo>
                  <a:pt x="10139071" y="2114319"/>
                  <a:pt x="10179766" y="2096450"/>
                  <a:pt x="10159749" y="2093820"/>
                </a:cubicBezTo>
                <a:cubicBezTo>
                  <a:pt x="10107499" y="2108954"/>
                  <a:pt x="10067614" y="2135481"/>
                  <a:pt x="10014553" y="2141955"/>
                </a:cubicBezTo>
                <a:cubicBezTo>
                  <a:pt x="9996967" y="2165304"/>
                  <a:pt x="9967017" y="2177256"/>
                  <a:pt x="9940157" y="2192055"/>
                </a:cubicBezTo>
                <a:cubicBezTo>
                  <a:pt x="9910205" y="2204007"/>
                  <a:pt x="9880252" y="2215960"/>
                  <a:pt x="9856484" y="2233603"/>
                </a:cubicBezTo>
                <a:cubicBezTo>
                  <a:pt x="9877972" y="2221764"/>
                  <a:pt x="9878784" y="2230423"/>
                  <a:pt x="9884154" y="2227464"/>
                </a:cubicBezTo>
                <a:cubicBezTo>
                  <a:pt x="9876503" y="2236233"/>
                  <a:pt x="9879594" y="2239083"/>
                  <a:pt x="9877312" y="2244891"/>
                </a:cubicBezTo>
                <a:cubicBezTo>
                  <a:pt x="9847360" y="2256842"/>
                  <a:pt x="9842799" y="2268464"/>
                  <a:pt x="9815939" y="2283259"/>
                </a:cubicBezTo>
                <a:cubicBezTo>
                  <a:pt x="9812848" y="2280412"/>
                  <a:pt x="9809757" y="2277566"/>
                  <a:pt x="9804385" y="2280521"/>
                </a:cubicBezTo>
                <a:cubicBezTo>
                  <a:pt x="9805855" y="2266054"/>
                  <a:pt x="9818879" y="2254326"/>
                  <a:pt x="9807325" y="2251586"/>
                </a:cubicBezTo>
                <a:cubicBezTo>
                  <a:pt x="9792755" y="2261891"/>
                  <a:pt x="9780871" y="2270718"/>
                  <a:pt x="9769272" y="2278818"/>
                </a:cubicBezTo>
                <a:lnTo>
                  <a:pt x="9748780" y="2291711"/>
                </a:lnTo>
                <a:lnTo>
                  <a:pt x="9754755" y="2318719"/>
                </a:lnTo>
                <a:lnTo>
                  <a:pt x="9748444" y="2320893"/>
                </a:lnTo>
                <a:lnTo>
                  <a:pt x="9748616" y="2331896"/>
                </a:lnTo>
                <a:cubicBezTo>
                  <a:pt x="9737099" y="2335861"/>
                  <a:pt x="9725187" y="2339962"/>
                  <a:pt x="9713603" y="2344796"/>
                </a:cubicBezTo>
                <a:lnTo>
                  <a:pt x="9710094" y="2346633"/>
                </a:lnTo>
                <a:lnTo>
                  <a:pt x="9725976" y="2348268"/>
                </a:lnTo>
                <a:cubicBezTo>
                  <a:pt x="9728052" y="2349162"/>
                  <a:pt x="9728683" y="2350167"/>
                  <a:pt x="9730758" y="2351061"/>
                </a:cubicBezTo>
                <a:cubicBezTo>
                  <a:pt x="9736356" y="2352733"/>
                  <a:pt x="9748547" y="2352834"/>
                  <a:pt x="9751885" y="2355742"/>
                </a:cubicBezTo>
                <a:cubicBezTo>
                  <a:pt x="9752069" y="2353617"/>
                  <a:pt x="9752882" y="2352495"/>
                  <a:pt x="9755590" y="2354396"/>
                </a:cubicBezTo>
                <a:cubicBezTo>
                  <a:pt x="9757034" y="2354281"/>
                  <a:pt x="9764524" y="2358975"/>
                  <a:pt x="9765338" y="2357854"/>
                </a:cubicBezTo>
                <a:cubicBezTo>
                  <a:pt x="9763894" y="2357968"/>
                  <a:pt x="9764708" y="2356849"/>
                  <a:pt x="9764075" y="2355841"/>
                </a:cubicBezTo>
                <a:lnTo>
                  <a:pt x="9771530" y="2358449"/>
                </a:lnTo>
                <a:lnTo>
                  <a:pt x="9772024" y="2363636"/>
                </a:lnTo>
                <a:lnTo>
                  <a:pt x="9767860" y="2361880"/>
                </a:lnTo>
                <a:cubicBezTo>
                  <a:pt x="9762397" y="2362835"/>
                  <a:pt x="9756912" y="2361946"/>
                  <a:pt x="9751087" y="2360817"/>
                </a:cubicBezTo>
                <a:lnTo>
                  <a:pt x="9735252" y="2358725"/>
                </a:lnTo>
                <a:lnTo>
                  <a:pt x="9733098" y="2357212"/>
                </a:lnTo>
                <a:cubicBezTo>
                  <a:pt x="9733098" y="2357212"/>
                  <a:pt x="9733098" y="2357212"/>
                  <a:pt x="9732284" y="2358331"/>
                </a:cubicBezTo>
                <a:lnTo>
                  <a:pt x="9735252" y="2358725"/>
                </a:lnTo>
                <a:lnTo>
                  <a:pt x="9735804" y="2359112"/>
                </a:lnTo>
                <a:cubicBezTo>
                  <a:pt x="9735620" y="2361236"/>
                  <a:pt x="9734176" y="2361351"/>
                  <a:pt x="9733545" y="2360346"/>
                </a:cubicBezTo>
                <a:cubicBezTo>
                  <a:pt x="9732730" y="2361463"/>
                  <a:pt x="9732730" y="2361463"/>
                  <a:pt x="9732730" y="2361463"/>
                </a:cubicBezTo>
                <a:cubicBezTo>
                  <a:pt x="9744554" y="2365816"/>
                  <a:pt x="9759268" y="2369944"/>
                  <a:pt x="9770645" y="2371164"/>
                </a:cubicBezTo>
                <a:lnTo>
                  <a:pt x="9772854" y="2372363"/>
                </a:lnTo>
                <a:lnTo>
                  <a:pt x="9773532" y="2379506"/>
                </a:lnTo>
                <a:lnTo>
                  <a:pt x="9754117" y="2373515"/>
                </a:lnTo>
                <a:cubicBezTo>
                  <a:pt x="9743418" y="2370655"/>
                  <a:pt x="9733533" y="2368791"/>
                  <a:pt x="9723508" y="2368521"/>
                </a:cubicBezTo>
                <a:cubicBezTo>
                  <a:pt x="9717280" y="2365840"/>
                  <a:pt x="9708162" y="2363387"/>
                  <a:pt x="9702382" y="2363842"/>
                </a:cubicBezTo>
                <a:cubicBezTo>
                  <a:pt x="9706350" y="2367751"/>
                  <a:pt x="9700570" y="2368207"/>
                  <a:pt x="9701016" y="2371337"/>
                </a:cubicBezTo>
                <a:cubicBezTo>
                  <a:pt x="9698126" y="2371565"/>
                  <a:pt x="9698310" y="2369439"/>
                  <a:pt x="9694788" y="2368658"/>
                </a:cubicBezTo>
                <a:cubicBezTo>
                  <a:pt x="9689822" y="2367992"/>
                  <a:pt x="9700570" y="2368207"/>
                  <a:pt x="9695787" y="2365412"/>
                </a:cubicBezTo>
                <a:lnTo>
                  <a:pt x="9678433" y="2364106"/>
                </a:lnTo>
                <a:lnTo>
                  <a:pt x="9669084" y="2372947"/>
                </a:lnTo>
                <a:lnTo>
                  <a:pt x="9704650" y="2377841"/>
                </a:lnTo>
                <a:cubicBezTo>
                  <a:pt x="9711256" y="2379121"/>
                  <a:pt x="9717642" y="2380644"/>
                  <a:pt x="9724072" y="2381902"/>
                </a:cubicBezTo>
                <a:lnTo>
                  <a:pt x="9728476" y="2382455"/>
                </a:lnTo>
                <a:lnTo>
                  <a:pt x="9734540" y="2380645"/>
                </a:lnTo>
                <a:lnTo>
                  <a:pt x="9742184" y="2384172"/>
                </a:lnTo>
                <a:lnTo>
                  <a:pt x="9742322" y="2384189"/>
                </a:lnTo>
                <a:lnTo>
                  <a:pt x="9742358" y="2384214"/>
                </a:lnTo>
                <a:cubicBezTo>
                  <a:pt x="9742358" y="2384214"/>
                  <a:pt x="9742358" y="2384214"/>
                  <a:pt x="9743769" y="2384371"/>
                </a:cubicBezTo>
                <a:lnTo>
                  <a:pt x="9742322" y="2384189"/>
                </a:lnTo>
                <a:lnTo>
                  <a:pt x="9740425" y="2382916"/>
                </a:lnTo>
                <a:cubicBezTo>
                  <a:pt x="9741312" y="2381934"/>
                  <a:pt x="9742201" y="2380949"/>
                  <a:pt x="9744133" y="2382248"/>
                </a:cubicBezTo>
                <a:cubicBezTo>
                  <a:pt x="9744133" y="2382248"/>
                  <a:pt x="9745543" y="2382404"/>
                  <a:pt x="9745543" y="2382404"/>
                </a:cubicBezTo>
                <a:cubicBezTo>
                  <a:pt x="9746433" y="2381424"/>
                  <a:pt x="9745909" y="2380281"/>
                  <a:pt x="9745021" y="2381264"/>
                </a:cubicBezTo>
                <a:cubicBezTo>
                  <a:pt x="9735516" y="2378041"/>
                  <a:pt x="9720528" y="2377450"/>
                  <a:pt x="9709090" y="2372928"/>
                </a:cubicBezTo>
                <a:cubicBezTo>
                  <a:pt x="9708932" y="2369664"/>
                  <a:pt x="9707522" y="2369507"/>
                  <a:pt x="9711230" y="2368838"/>
                </a:cubicBezTo>
                <a:cubicBezTo>
                  <a:pt x="9712275" y="2371119"/>
                  <a:pt x="9716505" y="2371591"/>
                  <a:pt x="9720736" y="2372062"/>
                </a:cubicBezTo>
                <a:cubicBezTo>
                  <a:pt x="9721468" y="2367817"/>
                  <a:pt x="9729719" y="2374146"/>
                  <a:pt x="9735882" y="2375917"/>
                </a:cubicBezTo>
                <a:cubicBezTo>
                  <a:pt x="9752438" y="2379927"/>
                  <a:pt x="9770769" y="2381974"/>
                  <a:pt x="9787480" y="2389249"/>
                </a:cubicBezTo>
                <a:cubicBezTo>
                  <a:pt x="9789414" y="2390545"/>
                  <a:pt x="9789936" y="2391685"/>
                  <a:pt x="9791867" y="2392984"/>
                </a:cubicBezTo>
                <a:cubicBezTo>
                  <a:pt x="9797143" y="2395737"/>
                  <a:pt x="9808946" y="2398134"/>
                  <a:pt x="9811924" y="2401713"/>
                </a:cubicBezTo>
                <a:cubicBezTo>
                  <a:pt x="9812287" y="2399591"/>
                  <a:pt x="9813176" y="2398605"/>
                  <a:pt x="9815629" y="2401045"/>
                </a:cubicBezTo>
                <a:lnTo>
                  <a:pt x="9819298" y="2403432"/>
                </a:lnTo>
                <a:lnTo>
                  <a:pt x="9830288" y="2401654"/>
                </a:lnTo>
                <a:cubicBezTo>
                  <a:pt x="9835204" y="2419161"/>
                  <a:pt x="9852487" y="2426652"/>
                  <a:pt x="9857286" y="2437539"/>
                </a:cubicBezTo>
                <a:lnTo>
                  <a:pt x="9857395" y="2443627"/>
                </a:lnTo>
                <a:lnTo>
                  <a:pt x="9857708" y="2443625"/>
                </a:lnTo>
                <a:cubicBezTo>
                  <a:pt x="9856898" y="2434968"/>
                  <a:pt x="9859179" y="2429158"/>
                  <a:pt x="9870734" y="2431893"/>
                </a:cubicBezTo>
                <a:cubicBezTo>
                  <a:pt x="9876104" y="2428935"/>
                  <a:pt x="9907677" y="2434301"/>
                  <a:pt x="9909957" y="2428490"/>
                </a:cubicBezTo>
                <a:cubicBezTo>
                  <a:pt x="9904586" y="2431451"/>
                  <a:pt x="9906866" y="2425645"/>
                  <a:pt x="9903776" y="2422795"/>
                </a:cubicBezTo>
                <a:lnTo>
                  <a:pt x="9928928" y="2420483"/>
                </a:lnTo>
                <a:lnTo>
                  <a:pt x="9970871" y="2394516"/>
                </a:lnTo>
                <a:cubicBezTo>
                  <a:pt x="10015009" y="2368561"/>
                  <a:pt x="10050595" y="2346527"/>
                  <a:pt x="10059950" y="2356540"/>
                </a:cubicBezTo>
                <a:cubicBezTo>
                  <a:pt x="10061338" y="2350183"/>
                  <a:pt x="10061338" y="2350183"/>
                  <a:pt x="10061338" y="2350183"/>
                </a:cubicBezTo>
                <a:cubicBezTo>
                  <a:pt x="10061338" y="2350183"/>
                  <a:pt x="10061338" y="2350183"/>
                  <a:pt x="10066307" y="2345046"/>
                </a:cubicBezTo>
                <a:cubicBezTo>
                  <a:pt x="10069890" y="2346264"/>
                  <a:pt x="10073469" y="2347483"/>
                  <a:pt x="10077050" y="2348700"/>
                </a:cubicBezTo>
                <a:cubicBezTo>
                  <a:pt x="10077050" y="2348700"/>
                  <a:pt x="10077050" y="2348700"/>
                  <a:pt x="10072081" y="2353839"/>
                </a:cubicBezTo>
                <a:cubicBezTo>
                  <a:pt x="10072081" y="2353839"/>
                  <a:pt x="10072081" y="2353839"/>
                  <a:pt x="10067113" y="2358977"/>
                </a:cubicBezTo>
                <a:cubicBezTo>
                  <a:pt x="10084212" y="2351138"/>
                  <a:pt x="10101312" y="2343299"/>
                  <a:pt x="10118411" y="2335459"/>
                </a:cubicBezTo>
                <a:cubicBezTo>
                  <a:pt x="10117023" y="2341818"/>
                  <a:pt x="10136317" y="2341556"/>
                  <a:pt x="10129958" y="2353050"/>
                </a:cubicBezTo>
                <a:lnTo>
                  <a:pt x="10160419" y="2340504"/>
                </a:lnTo>
                <a:lnTo>
                  <a:pt x="10164795" y="2330635"/>
                </a:lnTo>
                <a:lnTo>
                  <a:pt x="10181243" y="2331929"/>
                </a:lnTo>
                <a:lnTo>
                  <a:pt x="10193368" y="2326934"/>
                </a:lnTo>
                <a:cubicBezTo>
                  <a:pt x="10252659" y="2306456"/>
                  <a:pt x="10300574" y="2298437"/>
                  <a:pt x="10345901" y="2262643"/>
                </a:cubicBezTo>
                <a:cubicBezTo>
                  <a:pt x="10401585" y="2254279"/>
                  <a:pt x="10432427" y="2271606"/>
                  <a:pt x="10492276" y="2244169"/>
                </a:cubicBezTo>
                <a:cubicBezTo>
                  <a:pt x="10494468" y="2251747"/>
                  <a:pt x="10506599" y="2249046"/>
                  <a:pt x="10510182" y="2250265"/>
                </a:cubicBezTo>
                <a:cubicBezTo>
                  <a:pt x="10535830" y="2238505"/>
                  <a:pt x="10567254" y="2235541"/>
                  <a:pt x="10598677" y="2232580"/>
                </a:cubicBezTo>
                <a:cubicBezTo>
                  <a:pt x="10619356" y="2225959"/>
                  <a:pt x="10638651" y="2225697"/>
                  <a:pt x="10656555" y="2231793"/>
                </a:cubicBezTo>
                <a:cubicBezTo>
                  <a:pt x="10663716" y="2234231"/>
                  <a:pt x="10667298" y="2235450"/>
                  <a:pt x="10674460" y="2237884"/>
                </a:cubicBezTo>
                <a:cubicBezTo>
                  <a:pt x="10673071" y="2244244"/>
                  <a:pt x="10673071" y="2244244"/>
                  <a:pt x="10673071" y="2244244"/>
                </a:cubicBezTo>
                <a:cubicBezTo>
                  <a:pt x="10663132" y="2254518"/>
                  <a:pt x="10647419" y="2256003"/>
                  <a:pt x="10629517" y="2249904"/>
                </a:cubicBezTo>
                <a:cubicBezTo>
                  <a:pt x="10610224" y="2250171"/>
                  <a:pt x="10590930" y="2250430"/>
                  <a:pt x="10577412" y="2259489"/>
                </a:cubicBezTo>
                <a:cubicBezTo>
                  <a:pt x="10566669" y="2255833"/>
                  <a:pt x="10559509" y="2253394"/>
                  <a:pt x="10548764" y="2249738"/>
                </a:cubicBezTo>
                <a:cubicBezTo>
                  <a:pt x="10512374" y="2257841"/>
                  <a:pt x="10500242" y="2260540"/>
                  <a:pt x="10467430" y="2269861"/>
                </a:cubicBezTo>
                <a:cubicBezTo>
                  <a:pt x="10470609" y="2264115"/>
                  <a:pt x="10466681" y="2264485"/>
                  <a:pt x="10460616" y="2265834"/>
                </a:cubicBezTo>
                <a:lnTo>
                  <a:pt x="10448040" y="2267021"/>
                </a:lnTo>
                <a:lnTo>
                  <a:pt x="10448191" y="2276716"/>
                </a:lnTo>
                <a:cubicBezTo>
                  <a:pt x="10441412" y="2289533"/>
                  <a:pt x="10441412" y="2289533"/>
                  <a:pt x="10435271" y="2302707"/>
                </a:cubicBezTo>
                <a:lnTo>
                  <a:pt x="10507216" y="2277938"/>
                </a:lnTo>
                <a:cubicBezTo>
                  <a:pt x="10513986" y="2264544"/>
                  <a:pt x="10560268" y="2303326"/>
                  <a:pt x="10560268" y="2303326"/>
                </a:cubicBezTo>
                <a:cubicBezTo>
                  <a:pt x="10587576" y="2304984"/>
                  <a:pt x="10620059" y="2272263"/>
                  <a:pt x="10639956" y="2286950"/>
                </a:cubicBezTo>
                <a:lnTo>
                  <a:pt x="10626702" y="2291513"/>
                </a:lnTo>
                <a:lnTo>
                  <a:pt x="10625714" y="2293019"/>
                </a:lnTo>
                <a:lnTo>
                  <a:pt x="10648037" y="2286733"/>
                </a:lnTo>
                <a:cubicBezTo>
                  <a:pt x="10664172" y="2281827"/>
                  <a:pt x="10679349" y="2278015"/>
                  <a:pt x="10686672" y="2280809"/>
                </a:cubicBezTo>
                <a:cubicBezTo>
                  <a:pt x="10685863" y="2272152"/>
                  <a:pt x="10688144" y="2266340"/>
                  <a:pt x="10699697" y="2269079"/>
                </a:cubicBezTo>
                <a:cubicBezTo>
                  <a:pt x="10705069" y="2266119"/>
                  <a:pt x="10736640" y="2271485"/>
                  <a:pt x="10738922" y="2265677"/>
                </a:cubicBezTo>
                <a:cubicBezTo>
                  <a:pt x="10733549" y="2268635"/>
                  <a:pt x="10735830" y="2262826"/>
                  <a:pt x="10732739" y="2259976"/>
                </a:cubicBezTo>
                <a:lnTo>
                  <a:pt x="10762709" y="2257225"/>
                </a:lnTo>
                <a:lnTo>
                  <a:pt x="10768240" y="2276708"/>
                </a:lnTo>
                <a:lnTo>
                  <a:pt x="10751286" y="2277073"/>
                </a:lnTo>
                <a:cubicBezTo>
                  <a:pt x="10731343" y="2290337"/>
                  <a:pt x="10710020" y="2296396"/>
                  <a:pt x="10687254" y="2302111"/>
                </a:cubicBezTo>
                <a:lnTo>
                  <a:pt x="10626033" y="2321470"/>
                </a:lnTo>
                <a:lnTo>
                  <a:pt x="10616834" y="2319289"/>
                </a:lnTo>
                <a:cubicBezTo>
                  <a:pt x="10616834" y="2319289"/>
                  <a:pt x="10616834" y="2319289"/>
                  <a:pt x="10614554" y="2325096"/>
                </a:cubicBezTo>
                <a:lnTo>
                  <a:pt x="10615480" y="2324804"/>
                </a:lnTo>
                <a:lnTo>
                  <a:pt x="10617112" y="2323436"/>
                </a:lnTo>
                <a:lnTo>
                  <a:pt x="10618056" y="2323989"/>
                </a:lnTo>
                <a:lnTo>
                  <a:pt x="10626033" y="2321470"/>
                </a:lnTo>
                <a:lnTo>
                  <a:pt x="10628391" y="2322026"/>
                </a:lnTo>
                <a:cubicBezTo>
                  <a:pt x="10629200" y="2330687"/>
                  <a:pt x="10623830" y="2333644"/>
                  <a:pt x="10620737" y="2330798"/>
                </a:cubicBezTo>
                <a:lnTo>
                  <a:pt x="10619805" y="2333172"/>
                </a:lnTo>
                <a:lnTo>
                  <a:pt x="10629066" y="2335260"/>
                </a:lnTo>
                <a:lnTo>
                  <a:pt x="10694874" y="2326934"/>
                </a:lnTo>
                <a:lnTo>
                  <a:pt x="10696326" y="2326574"/>
                </a:lnTo>
                <a:lnTo>
                  <a:pt x="10696479" y="2326400"/>
                </a:lnTo>
                <a:cubicBezTo>
                  <a:pt x="10702984" y="2321353"/>
                  <a:pt x="10712264" y="2316334"/>
                  <a:pt x="10725996" y="2312046"/>
                </a:cubicBezTo>
                <a:cubicBezTo>
                  <a:pt x="10739728" y="2307755"/>
                  <a:pt x="10762747" y="2301321"/>
                  <a:pt x="10789760" y="2294185"/>
                </a:cubicBezTo>
                <a:lnTo>
                  <a:pt x="10793225" y="2293313"/>
                </a:lnTo>
                <a:lnTo>
                  <a:pt x="10804532" y="2289601"/>
                </a:lnTo>
                <a:cubicBezTo>
                  <a:pt x="10807789" y="2285244"/>
                  <a:pt x="10807789" y="2285244"/>
                  <a:pt x="10813081" y="2285675"/>
                </a:cubicBezTo>
                <a:cubicBezTo>
                  <a:pt x="10816338" y="2281318"/>
                  <a:pt x="10818373" y="2286107"/>
                  <a:pt x="10818373" y="2286107"/>
                </a:cubicBezTo>
                <a:cubicBezTo>
                  <a:pt x="10838728" y="2273902"/>
                  <a:pt x="10866411" y="2266916"/>
                  <a:pt x="10890837" y="2264283"/>
                </a:cubicBezTo>
                <a:cubicBezTo>
                  <a:pt x="10911190" y="2252079"/>
                  <a:pt x="10945385" y="2236380"/>
                  <a:pt x="10980397" y="2234609"/>
                </a:cubicBezTo>
                <a:cubicBezTo>
                  <a:pt x="11016629" y="2223698"/>
                  <a:pt x="11051640" y="2221925"/>
                  <a:pt x="11072810" y="2223651"/>
                </a:cubicBezTo>
                <a:cubicBezTo>
                  <a:pt x="11116369" y="2217958"/>
                  <a:pt x="11165222" y="2212693"/>
                  <a:pt x="11208784" y="2206996"/>
                </a:cubicBezTo>
                <a:cubicBezTo>
                  <a:pt x="11249089" y="2205662"/>
                  <a:pt x="11286135" y="2208676"/>
                  <a:pt x="11310158" y="2229115"/>
                </a:cubicBezTo>
                <a:cubicBezTo>
                  <a:pt x="11304865" y="2228683"/>
                  <a:pt x="11299575" y="2228253"/>
                  <a:pt x="11294282" y="2227823"/>
                </a:cubicBezTo>
                <a:cubicBezTo>
                  <a:pt x="11294282" y="2227823"/>
                  <a:pt x="11294282" y="2227823"/>
                  <a:pt x="11301611" y="2233040"/>
                </a:cubicBezTo>
                <a:cubicBezTo>
                  <a:pt x="11304865" y="2228683"/>
                  <a:pt x="11306903" y="2233469"/>
                  <a:pt x="11306903" y="2233469"/>
                </a:cubicBezTo>
                <a:cubicBezTo>
                  <a:pt x="11303648" y="2237824"/>
                  <a:pt x="11303648" y="2237824"/>
                  <a:pt x="11298354" y="2237396"/>
                </a:cubicBezTo>
                <a:cubicBezTo>
                  <a:pt x="11298354" y="2237396"/>
                  <a:pt x="11298354" y="2237396"/>
                  <a:pt x="11295099" y="2241751"/>
                </a:cubicBezTo>
                <a:cubicBezTo>
                  <a:pt x="11332146" y="2244767"/>
                  <a:pt x="11374488" y="2248216"/>
                  <a:pt x="11412755" y="2242088"/>
                </a:cubicBezTo>
                <a:cubicBezTo>
                  <a:pt x="11436778" y="2262527"/>
                  <a:pt x="11484410" y="2266404"/>
                  <a:pt x="11522277" y="2283350"/>
                </a:cubicBezTo>
                <a:cubicBezTo>
                  <a:pt x="11463240" y="2264680"/>
                  <a:pt x="11391998" y="2277362"/>
                  <a:pt x="11329707" y="2263049"/>
                </a:cubicBezTo>
                <a:cubicBezTo>
                  <a:pt x="11311793" y="2256969"/>
                  <a:pt x="11317903" y="2271331"/>
                  <a:pt x="11304061" y="2274821"/>
                </a:cubicBezTo>
                <a:cubicBezTo>
                  <a:pt x="11277598" y="2272669"/>
                  <a:pt x="11264977" y="2267019"/>
                  <a:pt x="11252354" y="2261372"/>
                </a:cubicBezTo>
                <a:cubicBezTo>
                  <a:pt x="11231185" y="2259651"/>
                  <a:pt x="11226708" y="2273148"/>
                  <a:pt x="11207574" y="2276209"/>
                </a:cubicBezTo>
                <a:cubicBezTo>
                  <a:pt x="11189659" y="2270131"/>
                  <a:pt x="11171746" y="2264051"/>
                  <a:pt x="11153833" y="2257970"/>
                </a:cubicBezTo>
                <a:cubicBezTo>
                  <a:pt x="11153833" y="2257970"/>
                  <a:pt x="11153833" y="2257970"/>
                  <a:pt x="11156272" y="2239688"/>
                </a:cubicBezTo>
                <a:cubicBezTo>
                  <a:pt x="11145685" y="2238827"/>
                  <a:pt x="11129808" y="2237530"/>
                  <a:pt x="11115966" y="2241029"/>
                </a:cubicBezTo>
                <a:cubicBezTo>
                  <a:pt x="11115966" y="2241029"/>
                  <a:pt x="11115966" y="2241029"/>
                  <a:pt x="11118004" y="2245814"/>
                </a:cubicBezTo>
                <a:cubicBezTo>
                  <a:pt x="11121260" y="2241458"/>
                  <a:pt x="11126552" y="2241887"/>
                  <a:pt x="11123297" y="2246246"/>
                </a:cubicBezTo>
                <a:cubicBezTo>
                  <a:pt x="11123297" y="2246246"/>
                  <a:pt x="11120040" y="2250603"/>
                  <a:pt x="11120040" y="2250603"/>
                </a:cubicBezTo>
                <a:cubicBezTo>
                  <a:pt x="11122076" y="2255387"/>
                  <a:pt x="11135918" y="2251894"/>
                  <a:pt x="11129406" y="2260603"/>
                </a:cubicBezTo>
                <a:cubicBezTo>
                  <a:pt x="11112308" y="2268453"/>
                  <a:pt x="11113528" y="2259309"/>
                  <a:pt x="11099687" y="2262806"/>
                </a:cubicBezTo>
                <a:cubicBezTo>
                  <a:pt x="11099687" y="2262806"/>
                  <a:pt x="11099687" y="2262806"/>
                  <a:pt x="11096431" y="2267159"/>
                </a:cubicBezTo>
                <a:cubicBezTo>
                  <a:pt x="11096431" y="2267159"/>
                  <a:pt x="11096431" y="2267159"/>
                  <a:pt x="11094394" y="2262374"/>
                </a:cubicBezTo>
                <a:cubicBezTo>
                  <a:pt x="11091139" y="2266729"/>
                  <a:pt x="11085846" y="2266297"/>
                  <a:pt x="11085846" y="2266297"/>
                </a:cubicBezTo>
                <a:cubicBezTo>
                  <a:pt x="11083809" y="2261512"/>
                  <a:pt x="11083809" y="2261512"/>
                  <a:pt x="11083809" y="2261512"/>
                </a:cubicBezTo>
                <a:cubicBezTo>
                  <a:pt x="11072004" y="2269792"/>
                  <a:pt x="11049613" y="2277209"/>
                  <a:pt x="11030481" y="2280273"/>
                </a:cubicBezTo>
                <a:lnTo>
                  <a:pt x="11014144" y="2278241"/>
                </a:lnTo>
                <a:lnTo>
                  <a:pt x="11014714" y="2278811"/>
                </a:lnTo>
                <a:lnTo>
                  <a:pt x="11015592" y="2279689"/>
                </a:lnTo>
                <a:cubicBezTo>
                  <a:pt x="11018616" y="2282708"/>
                  <a:pt x="11024012" y="2280000"/>
                  <a:pt x="11027032" y="2283020"/>
                </a:cubicBezTo>
                <a:cubicBezTo>
                  <a:pt x="11027032" y="2283020"/>
                  <a:pt x="11024660" y="2288747"/>
                  <a:pt x="11019264" y="2291458"/>
                </a:cubicBezTo>
                <a:cubicBezTo>
                  <a:pt x="11019264" y="2291458"/>
                  <a:pt x="11019264" y="2291458"/>
                  <a:pt x="11013870" y="2294167"/>
                </a:cubicBezTo>
                <a:cubicBezTo>
                  <a:pt x="11024660" y="2288747"/>
                  <a:pt x="11017540" y="2305933"/>
                  <a:pt x="11000703" y="2305309"/>
                </a:cubicBezTo>
                <a:cubicBezTo>
                  <a:pt x="11000703" y="2305309"/>
                  <a:pt x="11000703" y="2305309"/>
                  <a:pt x="11000055" y="2296564"/>
                </a:cubicBezTo>
                <a:cubicBezTo>
                  <a:pt x="10997032" y="2293543"/>
                  <a:pt x="10991637" y="2296252"/>
                  <a:pt x="10991637" y="2296252"/>
                </a:cubicBezTo>
                <a:cubicBezTo>
                  <a:pt x="10990987" y="2287506"/>
                  <a:pt x="10994009" y="2290524"/>
                  <a:pt x="10999406" y="2287817"/>
                </a:cubicBezTo>
                <a:cubicBezTo>
                  <a:pt x="10999406" y="2287817"/>
                  <a:pt x="10999406" y="2287817"/>
                  <a:pt x="11004800" y="2285105"/>
                </a:cubicBezTo>
                <a:lnTo>
                  <a:pt x="11004277" y="2285153"/>
                </a:lnTo>
                <a:lnTo>
                  <a:pt x="10967622" y="2288458"/>
                </a:lnTo>
                <a:lnTo>
                  <a:pt x="10953805" y="2296302"/>
                </a:lnTo>
                <a:lnTo>
                  <a:pt x="10872373" y="2382146"/>
                </a:lnTo>
                <a:cubicBezTo>
                  <a:pt x="10870535" y="2386272"/>
                  <a:pt x="10868065" y="2390616"/>
                  <a:pt x="10866224" y="2394740"/>
                </a:cubicBezTo>
                <a:cubicBezTo>
                  <a:pt x="10839719" y="2403865"/>
                  <a:pt x="10794162" y="2452731"/>
                  <a:pt x="10780740" y="2446293"/>
                </a:cubicBezTo>
                <a:lnTo>
                  <a:pt x="10780398" y="2424291"/>
                </a:lnTo>
                <a:cubicBezTo>
                  <a:pt x="10760673" y="2420603"/>
                  <a:pt x="10727525" y="2410480"/>
                  <a:pt x="10707782" y="2405635"/>
                </a:cubicBezTo>
                <a:cubicBezTo>
                  <a:pt x="10707961" y="2417215"/>
                  <a:pt x="10708121" y="2427639"/>
                  <a:pt x="10701813" y="2429810"/>
                </a:cubicBezTo>
                <a:cubicBezTo>
                  <a:pt x="10688731" y="2445377"/>
                  <a:pt x="10701650" y="2419390"/>
                  <a:pt x="10694528" y="2410200"/>
                </a:cubicBezTo>
                <a:cubicBezTo>
                  <a:pt x="10668654" y="2419106"/>
                  <a:pt x="10623600" y="2500398"/>
                  <a:pt x="10597267" y="2520526"/>
                </a:cubicBezTo>
                <a:cubicBezTo>
                  <a:pt x="10584808" y="2535296"/>
                  <a:pt x="10556995" y="2501208"/>
                  <a:pt x="10543581" y="2495350"/>
                </a:cubicBezTo>
                <a:cubicBezTo>
                  <a:pt x="10517535" y="2493258"/>
                  <a:pt x="10458548" y="2535108"/>
                  <a:pt x="10432215" y="2555232"/>
                </a:cubicBezTo>
                <a:cubicBezTo>
                  <a:pt x="10399398" y="2566532"/>
                  <a:pt x="10360271" y="2580006"/>
                  <a:pt x="10327283" y="2580301"/>
                </a:cubicBezTo>
                <a:lnTo>
                  <a:pt x="10327958" y="2623724"/>
                </a:lnTo>
                <a:lnTo>
                  <a:pt x="10256014" y="2648496"/>
                </a:lnTo>
                <a:cubicBezTo>
                  <a:pt x="10249244" y="2661887"/>
                  <a:pt x="10249424" y="2673467"/>
                  <a:pt x="10236964" y="2688236"/>
                </a:cubicBezTo>
                <a:lnTo>
                  <a:pt x="10237255" y="2707039"/>
                </a:lnTo>
                <a:lnTo>
                  <a:pt x="10244451" y="2705441"/>
                </a:lnTo>
                <a:cubicBezTo>
                  <a:pt x="10309726" y="2678581"/>
                  <a:pt x="10379563" y="2640100"/>
                  <a:pt x="10448738" y="2624747"/>
                </a:cubicBezTo>
                <a:cubicBezTo>
                  <a:pt x="10457203" y="2624633"/>
                  <a:pt x="10460293" y="2627485"/>
                  <a:pt x="10468756" y="2627373"/>
                </a:cubicBezTo>
                <a:cubicBezTo>
                  <a:pt x="10491054" y="2624189"/>
                  <a:pt x="10537121" y="2603360"/>
                  <a:pt x="10551768" y="2608949"/>
                </a:cubicBezTo>
                <a:cubicBezTo>
                  <a:pt x="10550958" y="2600291"/>
                  <a:pt x="10553239" y="2594481"/>
                  <a:pt x="10564792" y="2597221"/>
                </a:cubicBezTo>
                <a:cubicBezTo>
                  <a:pt x="10570165" y="2594261"/>
                  <a:pt x="10601737" y="2599622"/>
                  <a:pt x="10604017" y="2593814"/>
                </a:cubicBezTo>
                <a:cubicBezTo>
                  <a:pt x="10598646" y="2596775"/>
                  <a:pt x="10600925" y="2590963"/>
                  <a:pt x="10597836" y="2588118"/>
                </a:cubicBezTo>
                <a:lnTo>
                  <a:pt x="10627805" y="2585366"/>
                </a:lnTo>
                <a:lnTo>
                  <a:pt x="10631151" y="2597151"/>
                </a:lnTo>
                <a:lnTo>
                  <a:pt x="10717030" y="2559058"/>
                </a:lnTo>
                <a:cubicBezTo>
                  <a:pt x="10751297" y="2544163"/>
                  <a:pt x="10786050" y="2530701"/>
                  <a:pt x="10820638" y="2523024"/>
                </a:cubicBezTo>
                <a:cubicBezTo>
                  <a:pt x="10829100" y="2522915"/>
                  <a:pt x="10832190" y="2525765"/>
                  <a:pt x="10840656" y="2525652"/>
                </a:cubicBezTo>
                <a:cubicBezTo>
                  <a:pt x="10862953" y="2522473"/>
                  <a:pt x="10909020" y="2501642"/>
                  <a:pt x="10923666" y="2507228"/>
                </a:cubicBezTo>
                <a:cubicBezTo>
                  <a:pt x="10922855" y="2498572"/>
                  <a:pt x="10925137" y="2492760"/>
                  <a:pt x="10936690" y="2495500"/>
                </a:cubicBezTo>
                <a:cubicBezTo>
                  <a:pt x="10942062" y="2492540"/>
                  <a:pt x="10973635" y="2497906"/>
                  <a:pt x="10975915" y="2492098"/>
                </a:cubicBezTo>
                <a:cubicBezTo>
                  <a:pt x="10970544" y="2495059"/>
                  <a:pt x="10972824" y="2489247"/>
                  <a:pt x="10969734" y="2486397"/>
                </a:cubicBezTo>
                <a:lnTo>
                  <a:pt x="10999703" y="2483643"/>
                </a:lnTo>
                <a:lnTo>
                  <a:pt x="11005233" y="2503128"/>
                </a:lnTo>
                <a:lnTo>
                  <a:pt x="10988281" y="2503490"/>
                </a:lnTo>
                <a:cubicBezTo>
                  <a:pt x="10968338" y="2516757"/>
                  <a:pt x="10947015" y="2522818"/>
                  <a:pt x="10924248" y="2528531"/>
                </a:cubicBezTo>
                <a:lnTo>
                  <a:pt x="10863028" y="2547887"/>
                </a:lnTo>
                <a:lnTo>
                  <a:pt x="10853829" y="2545708"/>
                </a:lnTo>
                <a:cubicBezTo>
                  <a:pt x="10853829" y="2545708"/>
                  <a:pt x="10853829" y="2545708"/>
                  <a:pt x="10851549" y="2551517"/>
                </a:cubicBezTo>
                <a:lnTo>
                  <a:pt x="10863028" y="2547887"/>
                </a:lnTo>
                <a:lnTo>
                  <a:pt x="10865385" y="2548447"/>
                </a:lnTo>
                <a:cubicBezTo>
                  <a:pt x="10866193" y="2557106"/>
                  <a:pt x="10860821" y="2560061"/>
                  <a:pt x="10857730" y="2557217"/>
                </a:cubicBezTo>
                <a:cubicBezTo>
                  <a:pt x="10855449" y="2563023"/>
                  <a:pt x="10855449" y="2563023"/>
                  <a:pt x="10855449" y="2563023"/>
                </a:cubicBezTo>
                <a:lnTo>
                  <a:pt x="10859042" y="2562567"/>
                </a:lnTo>
                <a:lnTo>
                  <a:pt x="10867102" y="2559850"/>
                </a:lnTo>
                <a:cubicBezTo>
                  <a:pt x="10877678" y="2556246"/>
                  <a:pt x="10886527" y="2552939"/>
                  <a:pt x="10894621" y="2548873"/>
                </a:cubicBezTo>
                <a:cubicBezTo>
                  <a:pt x="10904225" y="2546322"/>
                  <a:pt x="10912482" y="2544446"/>
                  <a:pt x="10921493" y="2543325"/>
                </a:cubicBezTo>
                <a:lnTo>
                  <a:pt x="10926990" y="2543145"/>
                </a:lnTo>
                <a:lnTo>
                  <a:pt x="10940066" y="2538230"/>
                </a:lnTo>
                <a:cubicBezTo>
                  <a:pt x="10969748" y="2529439"/>
                  <a:pt x="10991991" y="2526660"/>
                  <a:pt x="11000365" y="2534833"/>
                </a:cubicBezTo>
                <a:lnTo>
                  <a:pt x="10995089" y="2537611"/>
                </a:lnTo>
                <a:lnTo>
                  <a:pt x="11005356" y="2535053"/>
                </a:lnTo>
                <a:lnTo>
                  <a:pt x="11014534" y="2535913"/>
                </a:lnTo>
                <a:lnTo>
                  <a:pt x="11014927" y="2537297"/>
                </a:lnTo>
                <a:lnTo>
                  <a:pt x="11044201" y="2528231"/>
                </a:lnTo>
                <a:cubicBezTo>
                  <a:pt x="11076575" y="2511977"/>
                  <a:pt x="11109597" y="2504474"/>
                  <a:pt x="11154062" y="2500299"/>
                </a:cubicBezTo>
                <a:cubicBezTo>
                  <a:pt x="11129458" y="2508119"/>
                  <a:pt x="11143920" y="2514465"/>
                  <a:pt x="11152988" y="2523526"/>
                </a:cubicBezTo>
                <a:cubicBezTo>
                  <a:pt x="11156010" y="2526540"/>
                  <a:pt x="11161406" y="2523832"/>
                  <a:pt x="11164428" y="2526853"/>
                </a:cubicBezTo>
                <a:cubicBezTo>
                  <a:pt x="11164428" y="2526853"/>
                  <a:pt x="11162056" y="2532578"/>
                  <a:pt x="11156661" y="2535287"/>
                </a:cubicBezTo>
                <a:cubicBezTo>
                  <a:pt x="11156661" y="2535287"/>
                  <a:pt x="11156661" y="2535287"/>
                  <a:pt x="11151264" y="2537994"/>
                </a:cubicBezTo>
                <a:cubicBezTo>
                  <a:pt x="11162056" y="2532578"/>
                  <a:pt x="11154935" y="2549761"/>
                  <a:pt x="11138099" y="2549139"/>
                </a:cubicBezTo>
                <a:cubicBezTo>
                  <a:pt x="11138099" y="2549139"/>
                  <a:pt x="11138099" y="2549139"/>
                  <a:pt x="11137450" y="2540393"/>
                </a:cubicBezTo>
                <a:cubicBezTo>
                  <a:pt x="11134427" y="2537375"/>
                  <a:pt x="11129032" y="2540082"/>
                  <a:pt x="11129032" y="2540082"/>
                </a:cubicBezTo>
                <a:cubicBezTo>
                  <a:pt x="11128382" y="2531334"/>
                  <a:pt x="11131405" y="2534354"/>
                  <a:pt x="11136802" y="2531647"/>
                </a:cubicBezTo>
                <a:cubicBezTo>
                  <a:pt x="11136802" y="2531647"/>
                  <a:pt x="11136802" y="2531647"/>
                  <a:pt x="11142196" y="2528937"/>
                </a:cubicBezTo>
                <a:cubicBezTo>
                  <a:pt x="11122337" y="2525298"/>
                  <a:pt x="11083918" y="2535507"/>
                  <a:pt x="11079172" y="2546964"/>
                </a:cubicBezTo>
                <a:cubicBezTo>
                  <a:pt x="11059964" y="2552067"/>
                  <a:pt x="11041185" y="2553557"/>
                  <a:pt x="11024590" y="2556215"/>
                </a:cubicBezTo>
                <a:lnTo>
                  <a:pt x="11020727" y="2557733"/>
                </a:lnTo>
                <a:lnTo>
                  <a:pt x="11022151" y="2562743"/>
                </a:lnTo>
                <a:lnTo>
                  <a:pt x="11000685" y="2565600"/>
                </a:lnTo>
                <a:lnTo>
                  <a:pt x="10983124" y="2572493"/>
                </a:lnTo>
                <a:cubicBezTo>
                  <a:pt x="10970823" y="2576399"/>
                  <a:pt x="10967205" y="2574815"/>
                  <a:pt x="10964561" y="2572171"/>
                </a:cubicBezTo>
                <a:lnTo>
                  <a:pt x="10961864" y="2570763"/>
                </a:lnTo>
                <a:lnTo>
                  <a:pt x="10944655" y="2573053"/>
                </a:lnTo>
                <a:lnTo>
                  <a:pt x="10936083" y="2575481"/>
                </a:lnTo>
                <a:lnTo>
                  <a:pt x="10930109" y="2579258"/>
                </a:lnTo>
                <a:cubicBezTo>
                  <a:pt x="10925926" y="2584195"/>
                  <a:pt x="10922798" y="2589168"/>
                  <a:pt x="10914703" y="2593229"/>
                </a:cubicBezTo>
                <a:lnTo>
                  <a:pt x="10879888" y="2595987"/>
                </a:lnTo>
                <a:lnTo>
                  <a:pt x="10866832" y="2602417"/>
                </a:lnTo>
                <a:cubicBezTo>
                  <a:pt x="10810400" y="2630069"/>
                  <a:pt x="10754834" y="2657495"/>
                  <a:pt x="10738512" y="2668647"/>
                </a:cubicBezTo>
                <a:cubicBezTo>
                  <a:pt x="10715649" y="2687577"/>
                  <a:pt x="10686146" y="2697737"/>
                  <a:pt x="10657288" y="2703525"/>
                </a:cubicBezTo>
                <a:lnTo>
                  <a:pt x="10610988" y="2708705"/>
                </a:lnTo>
                <a:lnTo>
                  <a:pt x="10604551" y="2712625"/>
                </a:lnTo>
                <a:cubicBezTo>
                  <a:pt x="10607574" y="2715645"/>
                  <a:pt x="10621389" y="2713246"/>
                  <a:pt x="10616642" y="2724702"/>
                </a:cubicBezTo>
                <a:cubicBezTo>
                  <a:pt x="10604071" y="2734417"/>
                  <a:pt x="10593806" y="2739852"/>
                  <a:pt x="10584757" y="2742832"/>
                </a:cubicBezTo>
                <a:lnTo>
                  <a:pt x="10577460" y="2743848"/>
                </a:lnTo>
                <a:lnTo>
                  <a:pt x="10574645" y="2779785"/>
                </a:lnTo>
                <a:cubicBezTo>
                  <a:pt x="10567865" y="2792597"/>
                  <a:pt x="10567865" y="2792597"/>
                  <a:pt x="10548302" y="2799333"/>
                </a:cubicBezTo>
                <a:cubicBezTo>
                  <a:pt x="10541659" y="2780083"/>
                  <a:pt x="10547968" y="2777909"/>
                  <a:pt x="10528234" y="2773646"/>
                </a:cubicBezTo>
                <a:cubicBezTo>
                  <a:pt x="10522265" y="2797821"/>
                  <a:pt x="10515486" y="2810631"/>
                  <a:pt x="10509355" y="2824387"/>
                </a:cubicBezTo>
                <a:lnTo>
                  <a:pt x="10509014" y="2802382"/>
                </a:lnTo>
                <a:cubicBezTo>
                  <a:pt x="10515153" y="2789211"/>
                  <a:pt x="10515153" y="2789211"/>
                  <a:pt x="10521925" y="2775816"/>
                </a:cubicBezTo>
                <a:cubicBezTo>
                  <a:pt x="10470018" y="2793690"/>
                  <a:pt x="10417726" y="2786736"/>
                  <a:pt x="10375699" y="2838642"/>
                </a:cubicBezTo>
                <a:lnTo>
                  <a:pt x="10362403" y="2858637"/>
                </a:lnTo>
                <a:lnTo>
                  <a:pt x="10368638" y="2885077"/>
                </a:lnTo>
                <a:lnTo>
                  <a:pt x="10370488" y="2889832"/>
                </a:lnTo>
                <a:lnTo>
                  <a:pt x="10392238" y="2879326"/>
                </a:lnTo>
                <a:cubicBezTo>
                  <a:pt x="10400371" y="2877800"/>
                  <a:pt x="10409228" y="2875008"/>
                  <a:pt x="10419803" y="2871330"/>
                </a:cubicBezTo>
                <a:lnTo>
                  <a:pt x="10427691" y="2868556"/>
                </a:lnTo>
                <a:lnTo>
                  <a:pt x="10441406" y="2862279"/>
                </a:lnTo>
                <a:cubicBezTo>
                  <a:pt x="10452148" y="2860116"/>
                  <a:pt x="10464752" y="2855003"/>
                  <a:pt x="10484518" y="2848448"/>
                </a:cubicBezTo>
                <a:cubicBezTo>
                  <a:pt x="10486234" y="2850681"/>
                  <a:pt x="10490710" y="2849781"/>
                  <a:pt x="10496314" y="2848332"/>
                </a:cubicBezTo>
                <a:lnTo>
                  <a:pt x="10497314" y="2848148"/>
                </a:lnTo>
                <a:lnTo>
                  <a:pt x="10506842" y="2839750"/>
                </a:lnTo>
                <a:lnTo>
                  <a:pt x="10515643" y="2837788"/>
                </a:lnTo>
                <a:lnTo>
                  <a:pt x="10516892" y="2836779"/>
                </a:lnTo>
                <a:lnTo>
                  <a:pt x="10535013" y="2832580"/>
                </a:lnTo>
                <a:lnTo>
                  <a:pt x="10547176" y="2827089"/>
                </a:lnTo>
                <a:cubicBezTo>
                  <a:pt x="10566972" y="2819392"/>
                  <a:pt x="10582336" y="2815411"/>
                  <a:pt x="10589203" y="2818431"/>
                </a:cubicBezTo>
                <a:lnTo>
                  <a:pt x="10591401" y="2822269"/>
                </a:lnTo>
                <a:lnTo>
                  <a:pt x="10602204" y="2820580"/>
                </a:lnTo>
                <a:lnTo>
                  <a:pt x="10606780" y="2821722"/>
                </a:lnTo>
                <a:lnTo>
                  <a:pt x="10631285" y="2812157"/>
                </a:lnTo>
                <a:lnTo>
                  <a:pt x="10653898" y="2811491"/>
                </a:lnTo>
                <a:lnTo>
                  <a:pt x="10680125" y="2804399"/>
                </a:lnTo>
                <a:lnTo>
                  <a:pt x="10717436" y="2804827"/>
                </a:lnTo>
                <a:lnTo>
                  <a:pt x="10734122" y="2798405"/>
                </a:lnTo>
                <a:cubicBezTo>
                  <a:pt x="10756716" y="2789885"/>
                  <a:pt x="10779630" y="2782188"/>
                  <a:pt x="10802436" y="2777797"/>
                </a:cubicBezTo>
                <a:cubicBezTo>
                  <a:pt x="10808016" y="2777733"/>
                  <a:pt x="10810055" y="2779364"/>
                  <a:pt x="10815635" y="2779299"/>
                </a:cubicBezTo>
                <a:lnTo>
                  <a:pt x="10820536" y="2778102"/>
                </a:lnTo>
                <a:lnTo>
                  <a:pt x="10818334" y="2777815"/>
                </a:lnTo>
                <a:cubicBezTo>
                  <a:pt x="10847424" y="2762750"/>
                  <a:pt x="10869118" y="2754053"/>
                  <a:pt x="10890568" y="2750559"/>
                </a:cubicBezTo>
                <a:lnTo>
                  <a:pt x="10893870" y="2749474"/>
                </a:lnTo>
                <a:lnTo>
                  <a:pt x="10901754" y="2736117"/>
                </a:lnTo>
                <a:cubicBezTo>
                  <a:pt x="10904882" y="2729688"/>
                  <a:pt x="10908022" y="2724007"/>
                  <a:pt x="10912391" y="2722702"/>
                </a:cubicBezTo>
                <a:cubicBezTo>
                  <a:pt x="10931740" y="2716922"/>
                  <a:pt x="10951221" y="2712685"/>
                  <a:pt x="10970806" y="2708418"/>
                </a:cubicBezTo>
                <a:lnTo>
                  <a:pt x="10985984" y="2704699"/>
                </a:lnTo>
                <a:lnTo>
                  <a:pt x="10988562" y="2703617"/>
                </a:lnTo>
                <a:cubicBezTo>
                  <a:pt x="10999288" y="2701870"/>
                  <a:pt x="11011923" y="2697231"/>
                  <a:pt x="11031708" y="2691428"/>
                </a:cubicBezTo>
                <a:cubicBezTo>
                  <a:pt x="11035038" y="2696049"/>
                  <a:pt x="11049583" y="2688516"/>
                  <a:pt x="11061974" y="2689080"/>
                </a:cubicBezTo>
                <a:cubicBezTo>
                  <a:pt x="11056734" y="2687352"/>
                  <a:pt x="11055069" y="2685041"/>
                  <a:pt x="11064128" y="2680983"/>
                </a:cubicBezTo>
                <a:cubicBezTo>
                  <a:pt x="11087244" y="2679801"/>
                  <a:pt x="11127060" y="2662990"/>
                  <a:pt x="11142535" y="2673380"/>
                </a:cubicBezTo>
                <a:cubicBezTo>
                  <a:pt x="11153504" y="2666429"/>
                  <a:pt x="11165662" y="2662511"/>
                  <a:pt x="11178383" y="2660763"/>
                </a:cubicBezTo>
                <a:lnTo>
                  <a:pt x="11207468" y="2661052"/>
                </a:lnTo>
                <a:lnTo>
                  <a:pt x="11212260" y="2659873"/>
                </a:lnTo>
                <a:cubicBezTo>
                  <a:pt x="11241790" y="2652600"/>
                  <a:pt x="11278291" y="2641115"/>
                  <a:pt x="11307822" y="2633844"/>
                </a:cubicBezTo>
                <a:cubicBezTo>
                  <a:pt x="11337354" y="2626571"/>
                  <a:pt x="11361244" y="2620065"/>
                  <a:pt x="11366388" y="2627543"/>
                </a:cubicBezTo>
                <a:cubicBezTo>
                  <a:pt x="11367714" y="2624093"/>
                  <a:pt x="11367714" y="2624093"/>
                  <a:pt x="11367714" y="2624093"/>
                </a:cubicBezTo>
                <a:cubicBezTo>
                  <a:pt x="11367714" y="2624093"/>
                  <a:pt x="11367714" y="2624093"/>
                  <a:pt x="11371198" y="2621986"/>
                </a:cubicBezTo>
                <a:lnTo>
                  <a:pt x="11374656" y="2624137"/>
                </a:lnTo>
                <a:lnTo>
                  <a:pt x="11395654" y="2614858"/>
                </a:lnTo>
                <a:cubicBezTo>
                  <a:pt x="11405958" y="2611035"/>
                  <a:pt x="11413360" y="2609662"/>
                  <a:pt x="11416358" y="2612688"/>
                </a:cubicBezTo>
                <a:cubicBezTo>
                  <a:pt x="11417350" y="2609077"/>
                  <a:pt x="11417350" y="2609077"/>
                  <a:pt x="11417350" y="2609077"/>
                </a:cubicBezTo>
                <a:cubicBezTo>
                  <a:pt x="11417350" y="2609077"/>
                  <a:pt x="11417350" y="2609077"/>
                  <a:pt x="11420672" y="2606279"/>
                </a:cubicBezTo>
                <a:cubicBezTo>
                  <a:pt x="11423002" y="2607093"/>
                  <a:pt x="11425333" y="2607905"/>
                  <a:pt x="11427662" y="2608720"/>
                </a:cubicBezTo>
                <a:cubicBezTo>
                  <a:pt x="11427662" y="2608720"/>
                  <a:pt x="11427662" y="2608720"/>
                  <a:pt x="11424341" y="2611518"/>
                </a:cubicBezTo>
                <a:cubicBezTo>
                  <a:pt x="11424341" y="2611518"/>
                  <a:pt x="11424341" y="2611518"/>
                  <a:pt x="11421019" y="2614315"/>
                </a:cubicBezTo>
                <a:cubicBezTo>
                  <a:pt x="11432322" y="2610348"/>
                  <a:pt x="11443626" y="2606379"/>
                  <a:pt x="11454930" y="2602410"/>
                </a:cubicBezTo>
                <a:cubicBezTo>
                  <a:pt x="11453938" y="2606022"/>
                  <a:pt x="11466582" y="2606479"/>
                  <a:pt x="11462269" y="2612889"/>
                </a:cubicBezTo>
                <a:cubicBezTo>
                  <a:pt x="11522108" y="2590251"/>
                  <a:pt x="11564696" y="2593248"/>
                  <a:pt x="11604900" y="2567712"/>
                </a:cubicBezTo>
                <a:cubicBezTo>
                  <a:pt x="11641490" y="2564657"/>
                  <a:pt x="11661472" y="2575592"/>
                  <a:pt x="11701034" y="2561702"/>
                </a:cubicBezTo>
                <a:cubicBezTo>
                  <a:pt x="11702373" y="2566128"/>
                  <a:pt x="11710356" y="2564959"/>
                  <a:pt x="11712686" y="2565771"/>
                </a:cubicBezTo>
                <a:cubicBezTo>
                  <a:pt x="11729641" y="2559819"/>
                  <a:pt x="11750265" y="2559105"/>
                  <a:pt x="11770890" y="2558393"/>
                </a:cubicBezTo>
                <a:cubicBezTo>
                  <a:pt x="11784525" y="2555239"/>
                  <a:pt x="11797168" y="2555696"/>
                  <a:pt x="11808820" y="2559764"/>
                </a:cubicBezTo>
                <a:cubicBezTo>
                  <a:pt x="11813480" y="2561391"/>
                  <a:pt x="11815810" y="2562206"/>
                  <a:pt x="11820471" y="2563831"/>
                </a:cubicBezTo>
                <a:cubicBezTo>
                  <a:pt x="11819480" y="2567444"/>
                  <a:pt x="11819480" y="2567444"/>
                  <a:pt x="11819480" y="2567444"/>
                </a:cubicBezTo>
                <a:cubicBezTo>
                  <a:pt x="11812836" y="2573039"/>
                  <a:pt x="11802524" y="2573395"/>
                  <a:pt x="11790874" y="2569327"/>
                </a:cubicBezTo>
                <a:cubicBezTo>
                  <a:pt x="11778230" y="2568869"/>
                  <a:pt x="11765588" y="2568412"/>
                  <a:pt x="11756614" y="2573195"/>
                </a:cubicBezTo>
                <a:cubicBezTo>
                  <a:pt x="11749624" y="2570754"/>
                  <a:pt x="11744964" y="2569127"/>
                  <a:pt x="11737971" y="2566685"/>
                </a:cubicBezTo>
                <a:cubicBezTo>
                  <a:pt x="11714025" y="2570197"/>
                  <a:pt x="11706044" y="2571366"/>
                  <a:pt x="11684428" y="2575695"/>
                </a:cubicBezTo>
                <a:cubicBezTo>
                  <a:pt x="11688740" y="2569283"/>
                  <a:pt x="11674114" y="2576048"/>
                  <a:pt x="11667124" y="2573608"/>
                </a:cubicBezTo>
                <a:cubicBezTo>
                  <a:pt x="11661472" y="2575592"/>
                  <a:pt x="11651508" y="2583985"/>
                  <a:pt x="11662812" y="2580017"/>
                </a:cubicBezTo>
                <a:cubicBezTo>
                  <a:pt x="11642536" y="2588767"/>
                  <a:pt x="11616260" y="2591466"/>
                  <a:pt x="11589982" y="2594163"/>
                </a:cubicBezTo>
                <a:cubicBezTo>
                  <a:pt x="11562716" y="2600472"/>
                  <a:pt x="11536439" y="2603168"/>
                  <a:pt x="11508180" y="2613090"/>
                </a:cubicBezTo>
                <a:cubicBezTo>
                  <a:pt x="11509172" y="2609478"/>
                  <a:pt x="11503519" y="2611461"/>
                  <a:pt x="11505501" y="2604240"/>
                </a:cubicBezTo>
                <a:cubicBezTo>
                  <a:pt x="11471592" y="2616145"/>
                  <a:pt x="11456618" y="2614872"/>
                  <a:pt x="11439021" y="2632473"/>
                </a:cubicBezTo>
                <a:lnTo>
                  <a:pt x="11425788" y="2636461"/>
                </a:lnTo>
                <a:lnTo>
                  <a:pt x="11452139" y="2633958"/>
                </a:lnTo>
                <a:lnTo>
                  <a:pt x="11468238" y="2633749"/>
                </a:lnTo>
                <a:lnTo>
                  <a:pt x="11515836" y="2617794"/>
                </a:lnTo>
                <a:cubicBezTo>
                  <a:pt x="11521438" y="2617536"/>
                  <a:pt x="11523510" y="2619089"/>
                  <a:pt x="11529112" y="2618833"/>
                </a:cubicBezTo>
                <a:cubicBezTo>
                  <a:pt x="11543844" y="2616513"/>
                  <a:pt x="11574146" y="2603602"/>
                  <a:pt x="11583892" y="2606449"/>
                </a:cubicBezTo>
                <a:cubicBezTo>
                  <a:pt x="11583276" y="2601538"/>
                  <a:pt x="11584731" y="2598178"/>
                  <a:pt x="11592405" y="2599473"/>
                </a:cubicBezTo>
                <a:cubicBezTo>
                  <a:pt x="11595934" y="2597666"/>
                  <a:pt x="11616884" y="2599999"/>
                  <a:pt x="11618340" y="2596642"/>
                </a:cubicBezTo>
                <a:cubicBezTo>
                  <a:pt x="11614810" y="2598448"/>
                  <a:pt x="11616267" y="2595089"/>
                  <a:pt x="11614194" y="2593538"/>
                </a:cubicBezTo>
                <a:lnTo>
                  <a:pt x="11634008" y="2591286"/>
                </a:lnTo>
                <a:lnTo>
                  <a:pt x="11637848" y="2602254"/>
                </a:lnTo>
                <a:lnTo>
                  <a:pt x="11626630" y="2602847"/>
                </a:lnTo>
                <a:cubicBezTo>
                  <a:pt x="11613552" y="2610854"/>
                  <a:pt x="11599493" y="2614791"/>
                  <a:pt x="11584474" y="2618564"/>
                </a:cubicBezTo>
                <a:lnTo>
                  <a:pt x="11560993" y="2625792"/>
                </a:lnTo>
                <a:lnTo>
                  <a:pt x="11566948" y="2627309"/>
                </a:lnTo>
                <a:lnTo>
                  <a:pt x="11572866" y="2625656"/>
                </a:lnTo>
                <a:lnTo>
                  <a:pt x="11575646" y="2629525"/>
                </a:lnTo>
                <a:lnTo>
                  <a:pt x="11588262" y="2632738"/>
                </a:lnTo>
                <a:lnTo>
                  <a:pt x="11589748" y="2632524"/>
                </a:lnTo>
                <a:cubicBezTo>
                  <a:pt x="11606944" y="2629269"/>
                  <a:pt x="11623804" y="2625204"/>
                  <a:pt x="11638228" y="2620428"/>
                </a:cubicBezTo>
                <a:lnTo>
                  <a:pt x="11644309" y="2620705"/>
                </a:lnTo>
                <a:lnTo>
                  <a:pt x="11644858" y="2622273"/>
                </a:lnTo>
                <a:lnTo>
                  <a:pt x="11659754" y="2618685"/>
                </a:lnTo>
                <a:cubicBezTo>
                  <a:pt x="11663914" y="2617442"/>
                  <a:pt x="11668816" y="2634290"/>
                  <a:pt x="11672978" y="2633046"/>
                </a:cubicBezTo>
                <a:cubicBezTo>
                  <a:pt x="11685877" y="2629194"/>
                  <a:pt x="11698670" y="2619380"/>
                  <a:pt x="11716145" y="2614161"/>
                </a:cubicBezTo>
                <a:cubicBezTo>
                  <a:pt x="11716253" y="2620121"/>
                  <a:pt x="11720639" y="2631463"/>
                  <a:pt x="11725745" y="2636264"/>
                </a:cubicBezTo>
                <a:lnTo>
                  <a:pt x="11764442" y="2624706"/>
                </a:lnTo>
                <a:cubicBezTo>
                  <a:pt x="11777454" y="2627147"/>
                  <a:pt x="11794658" y="2629999"/>
                  <a:pt x="11821060" y="2632768"/>
                </a:cubicBezTo>
                <a:cubicBezTo>
                  <a:pt x="11840864" y="2634843"/>
                  <a:pt x="11885762" y="2632235"/>
                  <a:pt x="11908822" y="2635584"/>
                </a:cubicBezTo>
                <a:lnTo>
                  <a:pt x="11921646" y="2640818"/>
                </a:lnTo>
                <a:lnTo>
                  <a:pt x="11938830" y="2644097"/>
                </a:lnTo>
                <a:cubicBezTo>
                  <a:pt x="11940924" y="2641496"/>
                  <a:pt x="11940924" y="2641496"/>
                  <a:pt x="11940924" y="2641496"/>
                </a:cubicBezTo>
                <a:cubicBezTo>
                  <a:pt x="11940924" y="2641496"/>
                  <a:pt x="11942352" y="2644134"/>
                  <a:pt x="11942352" y="2644134"/>
                </a:cubicBezTo>
                <a:cubicBezTo>
                  <a:pt x="11944444" y="2641533"/>
                  <a:pt x="11949392" y="2644206"/>
                  <a:pt x="11949392" y="2644206"/>
                </a:cubicBezTo>
                <a:cubicBezTo>
                  <a:pt x="11952914" y="2644241"/>
                  <a:pt x="11950822" y="2646841"/>
                  <a:pt x="11947300" y="2646805"/>
                </a:cubicBezTo>
                <a:cubicBezTo>
                  <a:pt x="11945207" y="2649406"/>
                  <a:pt x="11945207" y="2649406"/>
                  <a:pt x="11943779" y="2646771"/>
                </a:cubicBezTo>
                <a:cubicBezTo>
                  <a:pt x="11950157" y="2652079"/>
                  <a:pt x="11964906" y="2646985"/>
                  <a:pt x="11965669" y="2654858"/>
                </a:cubicBezTo>
                <a:cubicBezTo>
                  <a:pt x="11935408" y="2657170"/>
                  <a:pt x="11925706" y="2678046"/>
                  <a:pt x="11893254" y="2669850"/>
                </a:cubicBezTo>
                <a:cubicBezTo>
                  <a:pt x="11890397" y="2664578"/>
                  <a:pt x="11899532" y="2662050"/>
                  <a:pt x="11901625" y="2659449"/>
                </a:cubicBezTo>
                <a:lnTo>
                  <a:pt x="11887426" y="2657955"/>
                </a:lnTo>
                <a:lnTo>
                  <a:pt x="11853542" y="2668345"/>
                </a:lnTo>
                <a:cubicBezTo>
                  <a:pt x="11821221" y="2676833"/>
                  <a:pt x="11787248" y="2683483"/>
                  <a:pt x="11774295" y="2684357"/>
                </a:cubicBezTo>
                <a:cubicBezTo>
                  <a:pt x="11752326" y="2672272"/>
                  <a:pt x="11713432" y="2696207"/>
                  <a:pt x="11682943" y="2698986"/>
                </a:cubicBezTo>
                <a:cubicBezTo>
                  <a:pt x="11661140" y="2696177"/>
                  <a:pt x="11633982" y="2698046"/>
                  <a:pt x="11606866" y="2702232"/>
                </a:cubicBezTo>
                <a:lnTo>
                  <a:pt x="11550842" y="2714906"/>
                </a:lnTo>
                <a:lnTo>
                  <a:pt x="11550764" y="2715517"/>
                </a:lnTo>
                <a:cubicBezTo>
                  <a:pt x="11550680" y="2716172"/>
                  <a:pt x="11550680" y="2716172"/>
                  <a:pt x="11550680" y="2716172"/>
                </a:cubicBezTo>
                <a:lnTo>
                  <a:pt x="11543741" y="2716511"/>
                </a:lnTo>
                <a:lnTo>
                  <a:pt x="11531038" y="2719385"/>
                </a:lnTo>
                <a:lnTo>
                  <a:pt x="11531287" y="2722693"/>
                </a:lnTo>
                <a:lnTo>
                  <a:pt x="11537520" y="2724280"/>
                </a:lnTo>
                <a:lnTo>
                  <a:pt x="11562938" y="2718111"/>
                </a:lnTo>
                <a:cubicBezTo>
                  <a:pt x="11571909" y="2718234"/>
                  <a:pt x="11570132" y="2721296"/>
                  <a:pt x="11564770" y="2725338"/>
                </a:cubicBezTo>
                <a:cubicBezTo>
                  <a:pt x="11577298" y="2719338"/>
                  <a:pt x="11591659" y="2720564"/>
                  <a:pt x="11595215" y="2714441"/>
                </a:cubicBezTo>
                <a:cubicBezTo>
                  <a:pt x="11614938" y="2711628"/>
                  <a:pt x="11627492" y="2710771"/>
                  <a:pt x="11638243" y="2707834"/>
                </a:cubicBezTo>
                <a:cubicBezTo>
                  <a:pt x="11650798" y="2706978"/>
                  <a:pt x="11659770" y="2707102"/>
                  <a:pt x="11675936" y="2710412"/>
                </a:cubicBezTo>
                <a:cubicBezTo>
                  <a:pt x="11675963" y="2715556"/>
                  <a:pt x="11670574" y="2714454"/>
                  <a:pt x="11670602" y="2719600"/>
                </a:cubicBezTo>
                <a:cubicBezTo>
                  <a:pt x="11695712" y="2717888"/>
                  <a:pt x="11713630" y="2712991"/>
                  <a:pt x="11735156" y="2712259"/>
                </a:cubicBezTo>
                <a:cubicBezTo>
                  <a:pt x="11756658" y="2706384"/>
                  <a:pt x="11778185" y="2705651"/>
                  <a:pt x="11806906" y="2708106"/>
                </a:cubicBezTo>
                <a:cubicBezTo>
                  <a:pt x="11790768" y="2709941"/>
                  <a:pt x="11799767" y="2715209"/>
                  <a:pt x="11805182" y="2721458"/>
                </a:cubicBezTo>
                <a:cubicBezTo>
                  <a:pt x="11806988" y="2723541"/>
                  <a:pt x="11810571" y="2722560"/>
                  <a:pt x="11812376" y="2724645"/>
                </a:cubicBezTo>
                <a:cubicBezTo>
                  <a:pt x="11812376" y="2724645"/>
                  <a:pt x="11810598" y="2727706"/>
                  <a:pt x="11807014" y="2728685"/>
                </a:cubicBezTo>
                <a:cubicBezTo>
                  <a:pt x="11807014" y="2728685"/>
                  <a:pt x="11807014" y="2728685"/>
                  <a:pt x="11803431" y="2729664"/>
                </a:cubicBezTo>
                <a:cubicBezTo>
                  <a:pt x="11810598" y="2727706"/>
                  <a:pt x="11805263" y="2736891"/>
                  <a:pt x="11794486" y="2734684"/>
                </a:cubicBezTo>
                <a:cubicBezTo>
                  <a:pt x="11794486" y="2734684"/>
                  <a:pt x="11794486" y="2734684"/>
                  <a:pt x="11794459" y="2729540"/>
                </a:cubicBezTo>
                <a:cubicBezTo>
                  <a:pt x="11792654" y="2727458"/>
                  <a:pt x="11789072" y="2728436"/>
                  <a:pt x="11789072" y="2728436"/>
                </a:cubicBezTo>
                <a:cubicBezTo>
                  <a:pt x="11789044" y="2723291"/>
                  <a:pt x="11790848" y="2725375"/>
                  <a:pt x="11794432" y="2724395"/>
                </a:cubicBezTo>
                <a:cubicBezTo>
                  <a:pt x="11794432" y="2724395"/>
                  <a:pt x="11794432" y="2724395"/>
                  <a:pt x="11798015" y="2723416"/>
                </a:cubicBezTo>
                <a:cubicBezTo>
                  <a:pt x="11785433" y="2719128"/>
                  <a:pt x="11760322" y="2720838"/>
                  <a:pt x="11756766" y="2726961"/>
                </a:cubicBezTo>
                <a:cubicBezTo>
                  <a:pt x="11731655" y="2728672"/>
                  <a:pt x="11708295" y="2722176"/>
                  <a:pt x="11693988" y="2731239"/>
                </a:cubicBezTo>
                <a:cubicBezTo>
                  <a:pt x="11677850" y="2733074"/>
                  <a:pt x="11684989" y="2725970"/>
                  <a:pt x="11674212" y="2723764"/>
                </a:cubicBezTo>
                <a:cubicBezTo>
                  <a:pt x="11658074" y="2725598"/>
                  <a:pt x="11659906" y="2732826"/>
                  <a:pt x="11649156" y="2735765"/>
                </a:cubicBezTo>
                <a:cubicBezTo>
                  <a:pt x="11640170" y="2733068"/>
                  <a:pt x="11632094" y="2732699"/>
                  <a:pt x="11624920" y="2733371"/>
                </a:cubicBezTo>
                <a:lnTo>
                  <a:pt x="11611594" y="2736102"/>
                </a:lnTo>
                <a:lnTo>
                  <a:pt x="11614366" y="2738733"/>
                </a:lnTo>
                <a:cubicBezTo>
                  <a:pt x="11616688" y="2739645"/>
                  <a:pt x="11619178" y="2740126"/>
                  <a:pt x="11620256" y="2740797"/>
                </a:cubicBezTo>
                <a:cubicBezTo>
                  <a:pt x="11637179" y="2738504"/>
                  <a:pt x="11657087" y="2742346"/>
                  <a:pt x="11676995" y="2746187"/>
                </a:cubicBezTo>
                <a:cubicBezTo>
                  <a:pt x="11690432" y="2746001"/>
                  <a:pt x="11702544" y="2749265"/>
                  <a:pt x="11713329" y="2755979"/>
                </a:cubicBezTo>
                <a:cubicBezTo>
                  <a:pt x="11717641" y="2758664"/>
                  <a:pt x="11719798" y="2760008"/>
                  <a:pt x="11724111" y="2762693"/>
                </a:cubicBezTo>
                <a:cubicBezTo>
                  <a:pt x="11722784" y="2766144"/>
                  <a:pt x="11722784" y="2766144"/>
                  <a:pt x="11722784" y="2766144"/>
                </a:cubicBezTo>
                <a:cubicBezTo>
                  <a:pt x="11715815" y="2770358"/>
                  <a:pt x="11705861" y="2768437"/>
                  <a:pt x="11695078" y="2761723"/>
                </a:cubicBezTo>
                <a:cubicBezTo>
                  <a:pt x="11682968" y="2758460"/>
                  <a:pt x="11670856" y="2755194"/>
                  <a:pt x="11661731" y="2758066"/>
                </a:cubicBezTo>
                <a:cubicBezTo>
                  <a:pt x="11655261" y="2754038"/>
                  <a:pt x="11650948" y="2751353"/>
                  <a:pt x="11644478" y="2747325"/>
                </a:cubicBezTo>
                <a:cubicBezTo>
                  <a:pt x="11621085" y="2745589"/>
                  <a:pt x="11613288" y="2745010"/>
                  <a:pt x="11592052" y="2744619"/>
                </a:cubicBezTo>
                <a:lnTo>
                  <a:pt x="11589514" y="2742359"/>
                </a:lnTo>
                <a:lnTo>
                  <a:pt x="11588188" y="2742766"/>
                </a:lnTo>
                <a:cubicBezTo>
                  <a:pt x="11581469" y="2744602"/>
                  <a:pt x="11573850" y="2746040"/>
                  <a:pt x="11564878" y="2745917"/>
                </a:cubicBezTo>
                <a:lnTo>
                  <a:pt x="11563476" y="2744645"/>
                </a:lnTo>
                <a:lnTo>
                  <a:pt x="11536992" y="2746152"/>
                </a:lnTo>
                <a:lnTo>
                  <a:pt x="11527418" y="2745217"/>
                </a:lnTo>
                <a:lnTo>
                  <a:pt x="11527321" y="2745466"/>
                </a:lnTo>
                <a:cubicBezTo>
                  <a:pt x="11535868" y="2755564"/>
                  <a:pt x="11549290" y="2757548"/>
                  <a:pt x="11553676" y="2768890"/>
                </a:cubicBezTo>
                <a:lnTo>
                  <a:pt x="11549516" y="2770133"/>
                </a:lnTo>
                <a:lnTo>
                  <a:pt x="11549628" y="2776425"/>
                </a:lnTo>
                <a:cubicBezTo>
                  <a:pt x="11532040" y="2775352"/>
                  <a:pt x="11527771" y="2770636"/>
                  <a:pt x="11506135" y="2777097"/>
                </a:cubicBezTo>
                <a:lnTo>
                  <a:pt x="11506580" y="2801933"/>
                </a:lnTo>
                <a:cubicBezTo>
                  <a:pt x="11514902" y="2799447"/>
                  <a:pt x="11523745" y="2802798"/>
                  <a:pt x="11532484" y="2800188"/>
                </a:cubicBezTo>
                <a:lnTo>
                  <a:pt x="11532934" y="2825358"/>
                </a:lnTo>
                <a:lnTo>
                  <a:pt x="11524196" y="2827968"/>
                </a:lnTo>
                <a:cubicBezTo>
                  <a:pt x="11519923" y="2822919"/>
                  <a:pt x="11510959" y="2812944"/>
                  <a:pt x="11502334" y="2821847"/>
                </a:cubicBezTo>
                <a:lnTo>
                  <a:pt x="11502559" y="2834429"/>
                </a:lnTo>
                <a:cubicBezTo>
                  <a:pt x="11485302" y="2851902"/>
                  <a:pt x="11463997" y="2876910"/>
                  <a:pt x="11446745" y="2894713"/>
                </a:cubicBezTo>
                <a:cubicBezTo>
                  <a:pt x="11421172" y="2915003"/>
                  <a:pt x="11407520" y="2900102"/>
                  <a:pt x="11382059" y="2926685"/>
                </a:cubicBezTo>
                <a:lnTo>
                  <a:pt x="11382164" y="2932646"/>
                </a:lnTo>
                <a:cubicBezTo>
                  <a:pt x="11403804" y="2926184"/>
                  <a:pt x="11434290" y="2923403"/>
                  <a:pt x="11455815" y="2910648"/>
                </a:cubicBezTo>
                <a:lnTo>
                  <a:pt x="11455928" y="2916941"/>
                </a:lnTo>
                <a:cubicBezTo>
                  <a:pt x="11451463" y="2924600"/>
                  <a:pt x="11447416" y="2932135"/>
                  <a:pt x="11443361" y="2939340"/>
                </a:cubicBezTo>
                <a:cubicBezTo>
                  <a:pt x="11430046" y="2943315"/>
                  <a:pt x="11429939" y="2937354"/>
                  <a:pt x="11421616" y="2939840"/>
                </a:cubicBezTo>
                <a:cubicBezTo>
                  <a:pt x="11417148" y="2947169"/>
                  <a:pt x="11413098" y="2954702"/>
                  <a:pt x="11408520" y="2956070"/>
                </a:cubicBezTo>
                <a:lnTo>
                  <a:pt x="11408628" y="2962031"/>
                </a:lnTo>
                <a:cubicBezTo>
                  <a:pt x="11426222" y="2963435"/>
                  <a:pt x="11426222" y="2963435"/>
                  <a:pt x="11430716" y="2980738"/>
                </a:cubicBezTo>
                <a:lnTo>
                  <a:pt x="11417816" y="2984590"/>
                </a:lnTo>
                <a:lnTo>
                  <a:pt x="11417569" y="2984480"/>
                </a:lnTo>
                <a:lnTo>
                  <a:pt x="11418458" y="2987194"/>
                </a:lnTo>
                <a:lnTo>
                  <a:pt x="11407732" y="2987393"/>
                </a:lnTo>
                <a:lnTo>
                  <a:pt x="11405142" y="3001026"/>
                </a:lnTo>
                <a:lnTo>
                  <a:pt x="11411566" y="3006960"/>
                </a:lnTo>
                <a:lnTo>
                  <a:pt x="11418540" y="3005454"/>
                </a:lnTo>
                <a:lnTo>
                  <a:pt x="11424590" y="3005943"/>
                </a:lnTo>
                <a:lnTo>
                  <a:pt x="11426916" y="3013059"/>
                </a:lnTo>
                <a:lnTo>
                  <a:pt x="11427112" y="3013108"/>
                </a:lnTo>
                <a:cubicBezTo>
                  <a:pt x="11427112" y="3013108"/>
                  <a:pt x="11430828" y="2987028"/>
                  <a:pt x="11431046" y="2999282"/>
                </a:cubicBezTo>
                <a:lnTo>
                  <a:pt x="11431273" y="3011868"/>
                </a:lnTo>
                <a:lnTo>
                  <a:pt x="11435850" y="3010500"/>
                </a:lnTo>
                <a:lnTo>
                  <a:pt x="11435962" y="3016791"/>
                </a:lnTo>
                <a:lnTo>
                  <a:pt x="11429344" y="3020480"/>
                </a:lnTo>
                <a:lnTo>
                  <a:pt x="11429610" y="3021292"/>
                </a:lnTo>
                <a:lnTo>
                  <a:pt x="11427437" y="3021544"/>
                </a:lnTo>
                <a:lnTo>
                  <a:pt x="11420844" y="3025219"/>
                </a:lnTo>
                <a:cubicBezTo>
                  <a:pt x="11416517" y="3028842"/>
                  <a:pt x="11412202" y="3033210"/>
                  <a:pt x="11405806" y="3038118"/>
                </a:cubicBezTo>
                <a:lnTo>
                  <a:pt x="11405924" y="3044740"/>
                </a:lnTo>
                <a:cubicBezTo>
                  <a:pt x="11427562" y="3038278"/>
                  <a:pt x="11432048" y="3055250"/>
                  <a:pt x="11453799" y="3055079"/>
                </a:cubicBezTo>
                <a:cubicBezTo>
                  <a:pt x="11457937" y="3029205"/>
                  <a:pt x="11453580" y="3042826"/>
                  <a:pt x="11462204" y="3033925"/>
                </a:cubicBezTo>
                <a:cubicBezTo>
                  <a:pt x="11471056" y="3037606"/>
                  <a:pt x="11483842" y="3027461"/>
                  <a:pt x="11492912" y="3043398"/>
                </a:cubicBezTo>
                <a:cubicBezTo>
                  <a:pt x="11484288" y="3052300"/>
                  <a:pt x="11484288" y="3052300"/>
                  <a:pt x="11480238" y="3059834"/>
                </a:cubicBezTo>
                <a:lnTo>
                  <a:pt x="11497298" y="3054739"/>
                </a:lnTo>
                <a:cubicBezTo>
                  <a:pt x="11506116" y="3033127"/>
                  <a:pt x="11523590" y="3027910"/>
                  <a:pt x="11549390" y="3020204"/>
                </a:cubicBezTo>
                <a:lnTo>
                  <a:pt x="11549728" y="3039080"/>
                </a:lnTo>
                <a:cubicBezTo>
                  <a:pt x="11532888" y="3056429"/>
                  <a:pt x="11528428" y="3064418"/>
                  <a:pt x="11528980" y="3095218"/>
                </a:cubicBezTo>
                <a:cubicBezTo>
                  <a:pt x="11537830" y="3098899"/>
                  <a:pt x="11533669" y="3100142"/>
                  <a:pt x="11537943" y="3105191"/>
                </a:cubicBezTo>
                <a:lnTo>
                  <a:pt x="11529204" y="3107801"/>
                </a:lnTo>
                <a:cubicBezTo>
                  <a:pt x="11516530" y="3124239"/>
                  <a:pt x="11498413" y="3116997"/>
                  <a:pt x="11490316" y="3132068"/>
                </a:cubicBezTo>
                <a:cubicBezTo>
                  <a:pt x="11485846" y="3139395"/>
                  <a:pt x="11481797" y="3146931"/>
                  <a:pt x="11477326" y="3154258"/>
                </a:cubicBezTo>
                <a:cubicBezTo>
                  <a:pt x="11482023" y="3159515"/>
                  <a:pt x="11482130" y="3165475"/>
                  <a:pt x="11486404" y="3170525"/>
                </a:cubicBezTo>
                <a:cubicBezTo>
                  <a:pt x="11464766" y="3176987"/>
                  <a:pt x="11469230" y="3169329"/>
                  <a:pt x="11456140" y="3185889"/>
                </a:cubicBezTo>
                <a:lnTo>
                  <a:pt x="11455690" y="3160719"/>
                </a:lnTo>
                <a:lnTo>
                  <a:pt x="11404094" y="3176129"/>
                </a:lnTo>
                <a:cubicBezTo>
                  <a:pt x="11395917" y="3210201"/>
                  <a:pt x="11379106" y="3252510"/>
                  <a:pt x="11353420" y="3266508"/>
                </a:cubicBezTo>
                <a:cubicBezTo>
                  <a:pt x="11346802" y="3258996"/>
                  <a:pt x="11331560" y="3260467"/>
                  <a:pt x="11315252" y="3263798"/>
                </a:cubicBezTo>
                <a:lnTo>
                  <a:pt x="11304104" y="3265909"/>
                </a:lnTo>
                <a:lnTo>
                  <a:pt x="11341162" y="3280724"/>
                </a:lnTo>
                <a:cubicBezTo>
                  <a:pt x="11354554" y="3286390"/>
                  <a:pt x="11368514" y="3290811"/>
                  <a:pt x="11388034" y="3290633"/>
                </a:cubicBezTo>
                <a:cubicBezTo>
                  <a:pt x="11388559" y="3295589"/>
                  <a:pt x="11396170" y="3297174"/>
                  <a:pt x="11398204" y="3298809"/>
                </a:cubicBezTo>
                <a:cubicBezTo>
                  <a:pt x="11414936" y="3298657"/>
                  <a:pt x="11434227" y="3305095"/>
                  <a:pt x="11453518" y="3311536"/>
                </a:cubicBezTo>
                <a:cubicBezTo>
                  <a:pt x="11466706" y="3313066"/>
                  <a:pt x="11478385" y="3317921"/>
                  <a:pt x="11488556" y="3326099"/>
                </a:cubicBezTo>
                <a:cubicBezTo>
                  <a:pt x="11492624" y="3329368"/>
                  <a:pt x="11494658" y="3331003"/>
                  <a:pt x="11498727" y="3334273"/>
                </a:cubicBezTo>
                <a:cubicBezTo>
                  <a:pt x="11497218" y="3337595"/>
                  <a:pt x="11497218" y="3337595"/>
                  <a:pt x="11497218" y="3337595"/>
                </a:cubicBezTo>
                <a:cubicBezTo>
                  <a:pt x="11490134" y="3340968"/>
                  <a:pt x="11480488" y="3337747"/>
                  <a:pt x="11470317" y="3329571"/>
                </a:cubicBezTo>
                <a:cubicBezTo>
                  <a:pt x="11458638" y="3324717"/>
                  <a:pt x="11446957" y="3319861"/>
                  <a:pt x="11437838" y="3321599"/>
                </a:cubicBezTo>
                <a:cubicBezTo>
                  <a:pt x="11431736" y="3316693"/>
                  <a:pt x="11427666" y="3313423"/>
                  <a:pt x="11421564" y="3308517"/>
                </a:cubicBezTo>
                <a:cubicBezTo>
                  <a:pt x="11398730" y="3303765"/>
                  <a:pt x="11391120" y="3302179"/>
                  <a:pt x="11370320" y="3299061"/>
                </a:cubicBezTo>
                <a:cubicBezTo>
                  <a:pt x="11375371" y="3294054"/>
                  <a:pt x="11360674" y="3295842"/>
                  <a:pt x="11354574" y="3290938"/>
                </a:cubicBezTo>
                <a:cubicBezTo>
                  <a:pt x="11348994" y="3290988"/>
                  <a:pt x="11338367" y="3296046"/>
                  <a:pt x="11349520" y="3295944"/>
                </a:cubicBezTo>
                <a:cubicBezTo>
                  <a:pt x="11329247" y="3297783"/>
                  <a:pt x="11304378" y="3291395"/>
                  <a:pt x="11279510" y="3285005"/>
                </a:cubicBezTo>
                <a:cubicBezTo>
                  <a:pt x="11266322" y="3283472"/>
                  <a:pt x="11253512" y="3281108"/>
                  <a:pt x="11240512" y="3279159"/>
                </a:cubicBezTo>
                <a:lnTo>
                  <a:pt x="11239835" y="3279104"/>
                </a:lnTo>
                <a:lnTo>
                  <a:pt x="11240318" y="3281310"/>
                </a:lnTo>
                <a:lnTo>
                  <a:pt x="11231581" y="3283919"/>
                </a:lnTo>
                <a:cubicBezTo>
                  <a:pt x="11213665" y="3264633"/>
                  <a:pt x="11105478" y="3296943"/>
                  <a:pt x="11088638" y="3314291"/>
                </a:cubicBezTo>
                <a:cubicBezTo>
                  <a:pt x="11075852" y="3324437"/>
                  <a:pt x="11063397" y="3353126"/>
                  <a:pt x="11050188" y="3363065"/>
                </a:cubicBezTo>
                <a:cubicBezTo>
                  <a:pt x="11036990" y="3373664"/>
                  <a:pt x="11028134" y="3369650"/>
                  <a:pt x="11019930" y="3378758"/>
                </a:cubicBezTo>
                <a:cubicBezTo>
                  <a:pt x="11032942" y="3381198"/>
                  <a:pt x="11033050" y="3387159"/>
                  <a:pt x="11050526" y="3381940"/>
                </a:cubicBezTo>
                <a:cubicBezTo>
                  <a:pt x="11063622" y="3365712"/>
                  <a:pt x="11166787" y="3309929"/>
                  <a:pt x="11175526" y="3307318"/>
                </a:cubicBezTo>
                <a:cubicBezTo>
                  <a:pt x="11188644" y="3315721"/>
                  <a:pt x="11184370" y="3310670"/>
                  <a:pt x="11188751" y="3321680"/>
                </a:cubicBezTo>
                <a:cubicBezTo>
                  <a:pt x="11180244" y="3337206"/>
                  <a:pt x="11180244" y="3337206"/>
                  <a:pt x="11180350" y="3343165"/>
                </a:cubicBezTo>
                <a:cubicBezTo>
                  <a:pt x="11185264" y="3360677"/>
                  <a:pt x="11185264" y="3360677"/>
                  <a:pt x="11193806" y="3370444"/>
                </a:cubicBezTo>
                <a:cubicBezTo>
                  <a:pt x="11202545" y="3367833"/>
                  <a:pt x="11211170" y="3358931"/>
                  <a:pt x="11224069" y="3355078"/>
                </a:cubicBezTo>
                <a:cubicBezTo>
                  <a:pt x="11227840" y="3372930"/>
                  <a:pt x="11280712" y="3373309"/>
                  <a:pt x="11309080" y="3384937"/>
                </a:cubicBezTo>
                <a:lnTo>
                  <a:pt x="11322010" y="3397106"/>
                </a:lnTo>
                <a:lnTo>
                  <a:pt x="11324096" y="3397006"/>
                </a:lnTo>
                <a:cubicBezTo>
                  <a:pt x="11339936" y="3408694"/>
                  <a:pt x="11371344" y="3410912"/>
                  <a:pt x="11396309" y="3420605"/>
                </a:cubicBezTo>
                <a:cubicBezTo>
                  <a:pt x="11376846" y="3415266"/>
                  <a:pt x="11355372" y="3414411"/>
                  <a:pt x="11333628" y="3413865"/>
                </a:cubicBezTo>
                <a:lnTo>
                  <a:pt x="11297540" y="3411131"/>
                </a:lnTo>
                <a:lnTo>
                  <a:pt x="11295536" y="3411829"/>
                </a:lnTo>
                <a:lnTo>
                  <a:pt x="11288494" y="3421187"/>
                </a:lnTo>
                <a:cubicBezTo>
                  <a:pt x="11287346" y="3423848"/>
                  <a:pt x="11288987" y="3425069"/>
                  <a:pt x="11297094" y="3423370"/>
                </a:cubicBezTo>
                <a:cubicBezTo>
                  <a:pt x="11282392" y="3429298"/>
                  <a:pt x="11269592" y="3433831"/>
                  <a:pt x="11257810" y="3437012"/>
                </a:cubicBezTo>
                <a:lnTo>
                  <a:pt x="11255674" y="3437368"/>
                </a:lnTo>
                <a:lnTo>
                  <a:pt x="11255375" y="3437610"/>
                </a:lnTo>
                <a:lnTo>
                  <a:pt x="11252211" y="3439387"/>
                </a:lnTo>
                <a:lnTo>
                  <a:pt x="11252108" y="3439328"/>
                </a:lnTo>
                <a:cubicBezTo>
                  <a:pt x="11251833" y="3439275"/>
                  <a:pt x="11251468" y="3439381"/>
                  <a:pt x="11251110" y="3440006"/>
                </a:cubicBezTo>
                <a:lnTo>
                  <a:pt x="11252211" y="3439387"/>
                </a:lnTo>
                <a:lnTo>
                  <a:pt x="11252567" y="3439590"/>
                </a:lnTo>
                <a:cubicBezTo>
                  <a:pt x="11252926" y="3438964"/>
                  <a:pt x="11253290" y="3438861"/>
                  <a:pt x="11253474" y="3439069"/>
                </a:cubicBezTo>
                <a:lnTo>
                  <a:pt x="11253402" y="3439657"/>
                </a:lnTo>
                <a:lnTo>
                  <a:pt x="11211163" y="3457434"/>
                </a:lnTo>
                <a:lnTo>
                  <a:pt x="11210372" y="3455814"/>
                </a:lnTo>
                <a:cubicBezTo>
                  <a:pt x="11198002" y="3460392"/>
                  <a:pt x="11190718" y="3462469"/>
                  <a:pt x="11178349" y="3467045"/>
                </a:cubicBezTo>
                <a:cubicBezTo>
                  <a:pt x="11174696" y="3467040"/>
                  <a:pt x="11172498" y="3466619"/>
                  <a:pt x="11169584" y="3467451"/>
                </a:cubicBezTo>
                <a:cubicBezTo>
                  <a:pt x="11155758" y="3472440"/>
                  <a:pt x="11141190" y="3476597"/>
                  <a:pt x="11126600" y="3478663"/>
                </a:cubicBezTo>
                <a:cubicBezTo>
                  <a:pt x="11119674" y="3480116"/>
                  <a:pt x="11112928" y="3481255"/>
                  <a:pt x="11106184" y="3482655"/>
                </a:cubicBezTo>
                <a:lnTo>
                  <a:pt x="11087284" y="3487803"/>
                </a:lnTo>
                <a:lnTo>
                  <a:pt x="11087244" y="3487795"/>
                </a:lnTo>
                <a:cubicBezTo>
                  <a:pt x="11087244" y="3487795"/>
                  <a:pt x="11087244" y="3487795"/>
                  <a:pt x="11085787" y="3488211"/>
                </a:cubicBezTo>
                <a:lnTo>
                  <a:pt x="11087284" y="3487803"/>
                </a:lnTo>
                <a:lnTo>
                  <a:pt x="11089442" y="3488216"/>
                </a:lnTo>
                <a:cubicBezTo>
                  <a:pt x="11088724" y="3489467"/>
                  <a:pt x="11088008" y="3490719"/>
                  <a:pt x="11085811" y="3490298"/>
                </a:cubicBezTo>
                <a:cubicBezTo>
                  <a:pt x="11085811" y="3490298"/>
                  <a:pt x="11084354" y="3490714"/>
                  <a:pt x="11084354" y="3490714"/>
                </a:cubicBezTo>
                <a:cubicBezTo>
                  <a:pt x="11083638" y="3491965"/>
                  <a:pt x="11084378" y="3492803"/>
                  <a:pt x="11085096" y="3491549"/>
                </a:cubicBezTo>
                <a:cubicBezTo>
                  <a:pt x="11095317" y="3490728"/>
                  <a:pt x="11110600" y="3485323"/>
                  <a:pt x="11123019" y="3484921"/>
                </a:cubicBezTo>
                <a:cubicBezTo>
                  <a:pt x="11123784" y="3487847"/>
                  <a:pt x="11125240" y="3487430"/>
                  <a:pt x="11121611" y="3489513"/>
                </a:cubicBezTo>
                <a:cubicBezTo>
                  <a:pt x="11120130" y="3487840"/>
                  <a:pt x="11115760" y="3489088"/>
                  <a:pt x="11111389" y="3490334"/>
                </a:cubicBezTo>
                <a:cubicBezTo>
                  <a:pt x="11111438" y="3494509"/>
                  <a:pt x="11101908" y="3491990"/>
                  <a:pt x="11095341" y="3492816"/>
                </a:cubicBezTo>
                <a:cubicBezTo>
                  <a:pt x="11086589" y="3494265"/>
                  <a:pt x="11077478" y="3496340"/>
                  <a:pt x="11068272" y="3498051"/>
                </a:cubicBezTo>
                <a:lnTo>
                  <a:pt x="11058520" y="3499122"/>
                </a:lnTo>
                <a:lnTo>
                  <a:pt x="11047596" y="3522106"/>
                </a:lnTo>
                <a:cubicBezTo>
                  <a:pt x="11040065" y="3533719"/>
                  <a:pt x="11031466" y="3544110"/>
                  <a:pt x="11023048" y="3552950"/>
                </a:cubicBezTo>
                <a:lnTo>
                  <a:pt x="11023380" y="3571497"/>
                </a:lnTo>
                <a:cubicBezTo>
                  <a:pt x="11014643" y="3574106"/>
                  <a:pt x="11006016" y="3583007"/>
                  <a:pt x="10997279" y="3585618"/>
                </a:cubicBezTo>
                <a:cubicBezTo>
                  <a:pt x="10992779" y="3567983"/>
                  <a:pt x="10992560" y="3555730"/>
                  <a:pt x="10983598" y="3545756"/>
                </a:cubicBezTo>
                <a:cubicBezTo>
                  <a:pt x="10935272" y="3510249"/>
                  <a:pt x="10853553" y="3572277"/>
                  <a:pt x="10801232" y="3593895"/>
                </a:cubicBezTo>
                <a:cubicBezTo>
                  <a:pt x="10805476" y="3573983"/>
                  <a:pt x="10805476" y="3573983"/>
                  <a:pt x="10809834" y="3560364"/>
                </a:cubicBezTo>
                <a:lnTo>
                  <a:pt x="10796518" y="3564341"/>
                </a:lnTo>
                <a:cubicBezTo>
                  <a:pt x="10792464" y="3571545"/>
                  <a:pt x="10783840" y="3580446"/>
                  <a:pt x="10775101" y="3583056"/>
                </a:cubicBezTo>
                <a:lnTo>
                  <a:pt x="10774988" y="3576763"/>
                </a:lnTo>
                <a:cubicBezTo>
                  <a:pt x="10779148" y="3575521"/>
                  <a:pt x="10779148" y="3575521"/>
                  <a:pt x="10783620" y="3568193"/>
                </a:cubicBezTo>
                <a:lnTo>
                  <a:pt x="10757406" y="3576022"/>
                </a:lnTo>
                <a:cubicBezTo>
                  <a:pt x="10748970" y="3572216"/>
                  <a:pt x="10735655" y="3576193"/>
                  <a:pt x="10714546" y="3588823"/>
                </a:cubicBezTo>
                <a:lnTo>
                  <a:pt x="10714096" y="3563654"/>
                </a:lnTo>
                <a:lnTo>
                  <a:pt x="10705358" y="3566263"/>
                </a:lnTo>
                <a:cubicBezTo>
                  <a:pt x="10701006" y="3580216"/>
                  <a:pt x="10683946" y="3585309"/>
                  <a:pt x="10675433" y="3600505"/>
                </a:cubicBezTo>
                <a:lnTo>
                  <a:pt x="10675878" y="3625341"/>
                </a:lnTo>
                <a:lnTo>
                  <a:pt x="10650080" y="3633045"/>
                </a:lnTo>
                <a:cubicBezTo>
                  <a:pt x="10645390" y="3628121"/>
                  <a:pt x="10641116" y="3623071"/>
                  <a:pt x="10636426" y="3618147"/>
                </a:cubicBezTo>
                <a:cubicBezTo>
                  <a:pt x="10640672" y="3598233"/>
                  <a:pt x="10640559" y="3591942"/>
                  <a:pt x="10635648" y="3574764"/>
                </a:cubicBezTo>
                <a:lnTo>
                  <a:pt x="10588214" y="3588932"/>
                </a:lnTo>
                <a:cubicBezTo>
                  <a:pt x="10584273" y="3602426"/>
                  <a:pt x="10584273" y="3602426"/>
                  <a:pt x="10584610" y="3621303"/>
                </a:cubicBezTo>
                <a:lnTo>
                  <a:pt x="10584722" y="3627595"/>
                </a:lnTo>
                <a:cubicBezTo>
                  <a:pt x="10575344" y="3617745"/>
                  <a:pt x="10557868" y="3622965"/>
                  <a:pt x="10540920" y="3634351"/>
                </a:cubicBezTo>
                <a:cubicBezTo>
                  <a:pt x="10536562" y="3647972"/>
                  <a:pt x="10545526" y="3657946"/>
                  <a:pt x="10532739" y="3668091"/>
                </a:cubicBezTo>
                <a:cubicBezTo>
                  <a:pt x="10515482" y="3685564"/>
                  <a:pt x="10510990" y="3668262"/>
                  <a:pt x="10489238" y="3668432"/>
                </a:cubicBezTo>
                <a:lnTo>
                  <a:pt x="10489571" y="3686975"/>
                </a:lnTo>
                <a:cubicBezTo>
                  <a:pt x="10472094" y="3692196"/>
                  <a:pt x="10433178" y="3691502"/>
                  <a:pt x="10415478" y="3684135"/>
                </a:cubicBezTo>
                <a:lnTo>
                  <a:pt x="10415922" y="3708972"/>
                </a:lnTo>
                <a:lnTo>
                  <a:pt x="10398863" y="3714067"/>
                </a:lnTo>
                <a:lnTo>
                  <a:pt x="10398419" y="3689229"/>
                </a:lnTo>
                <a:lnTo>
                  <a:pt x="10389680" y="3691839"/>
                </a:lnTo>
                <a:lnTo>
                  <a:pt x="10389792" y="3698133"/>
                </a:lnTo>
                <a:cubicBezTo>
                  <a:pt x="10385441" y="3712084"/>
                  <a:pt x="10390237" y="3722969"/>
                  <a:pt x="10385998" y="3743214"/>
                </a:cubicBezTo>
                <a:lnTo>
                  <a:pt x="10381836" y="3744456"/>
                </a:lnTo>
                <a:cubicBezTo>
                  <a:pt x="10381497" y="3725579"/>
                  <a:pt x="10385772" y="3730630"/>
                  <a:pt x="10377226" y="3720530"/>
                </a:cubicBezTo>
                <a:cubicBezTo>
                  <a:pt x="10368713" y="3735725"/>
                  <a:pt x="10360423" y="3763502"/>
                  <a:pt x="10342723" y="3756138"/>
                </a:cubicBezTo>
                <a:lnTo>
                  <a:pt x="10342497" y="3743554"/>
                </a:lnTo>
                <a:cubicBezTo>
                  <a:pt x="10329068" y="3741238"/>
                  <a:pt x="10321086" y="3762601"/>
                  <a:pt x="10312347" y="3765210"/>
                </a:cubicBezTo>
                <a:lnTo>
                  <a:pt x="10312454" y="3771170"/>
                </a:lnTo>
                <a:cubicBezTo>
                  <a:pt x="10316734" y="3776552"/>
                  <a:pt x="10316734" y="3776552"/>
                  <a:pt x="10321416" y="3781145"/>
                </a:cubicBezTo>
                <a:lnTo>
                  <a:pt x="10308100" y="3785122"/>
                </a:lnTo>
                <a:cubicBezTo>
                  <a:pt x="10303834" y="3780402"/>
                  <a:pt x="10299672" y="3781647"/>
                  <a:pt x="10290818" y="3777633"/>
                </a:cubicBezTo>
                <a:lnTo>
                  <a:pt x="10291041" y="3790217"/>
                </a:lnTo>
                <a:cubicBezTo>
                  <a:pt x="10299892" y="3793899"/>
                  <a:pt x="10295316" y="3795266"/>
                  <a:pt x="10300112" y="3806152"/>
                </a:cubicBezTo>
                <a:cubicBezTo>
                  <a:pt x="10286908" y="3816421"/>
                  <a:pt x="10269961" y="3827809"/>
                  <a:pt x="10257170" y="3837622"/>
                </a:cubicBezTo>
                <a:lnTo>
                  <a:pt x="10257282" y="3843914"/>
                </a:lnTo>
                <a:cubicBezTo>
                  <a:pt x="10278919" y="3837451"/>
                  <a:pt x="10304718" y="3829748"/>
                  <a:pt x="10330634" y="3828665"/>
                </a:cubicBezTo>
                <a:cubicBezTo>
                  <a:pt x="10330402" y="3815751"/>
                  <a:pt x="10326022" y="3804740"/>
                  <a:pt x="10325797" y="3792156"/>
                </a:cubicBezTo>
                <a:lnTo>
                  <a:pt x="10329958" y="3790912"/>
                </a:lnTo>
                <a:cubicBezTo>
                  <a:pt x="10348110" y="3823445"/>
                  <a:pt x="10374430" y="3821577"/>
                  <a:pt x="10413436" y="3803935"/>
                </a:cubicBezTo>
                <a:lnTo>
                  <a:pt x="10413318" y="3797311"/>
                </a:lnTo>
                <a:lnTo>
                  <a:pt x="10408743" y="3798680"/>
                </a:lnTo>
                <a:cubicBezTo>
                  <a:pt x="10400310" y="3794871"/>
                  <a:pt x="10417366" y="3789776"/>
                  <a:pt x="10417366" y="3789776"/>
                </a:cubicBezTo>
                <a:cubicBezTo>
                  <a:pt x="10426219" y="3793460"/>
                  <a:pt x="10434956" y="3790849"/>
                  <a:pt x="10439456" y="3808484"/>
                </a:cubicBezTo>
                <a:lnTo>
                  <a:pt x="10440474" y="3810765"/>
                </a:lnTo>
                <a:lnTo>
                  <a:pt x="10444232" y="3809137"/>
                </a:lnTo>
                <a:cubicBezTo>
                  <a:pt x="10457620" y="3801904"/>
                  <a:pt x="10470530" y="3798371"/>
                  <a:pt x="10482964" y="3798541"/>
                </a:cubicBezTo>
                <a:cubicBezTo>
                  <a:pt x="10487938" y="3798611"/>
                  <a:pt x="10490425" y="3798642"/>
                  <a:pt x="10495399" y="3798710"/>
                </a:cubicBezTo>
                <a:cubicBezTo>
                  <a:pt x="10494922" y="3802413"/>
                  <a:pt x="10494922" y="3802413"/>
                  <a:pt x="10494922" y="3802413"/>
                </a:cubicBezTo>
                <a:cubicBezTo>
                  <a:pt x="10488996" y="3809749"/>
                  <a:pt x="10478570" y="3813315"/>
                  <a:pt x="10466137" y="3813145"/>
                </a:cubicBezTo>
                <a:cubicBezTo>
                  <a:pt x="10453226" y="3816676"/>
                  <a:pt x="10440315" y="3820208"/>
                  <a:pt x="10431900" y="3827510"/>
                </a:cubicBezTo>
                <a:lnTo>
                  <a:pt x="10429268" y="3827475"/>
                </a:lnTo>
                <a:lnTo>
                  <a:pt x="10420426" y="3832062"/>
                </a:lnTo>
                <a:cubicBezTo>
                  <a:pt x="10412844" y="3835075"/>
                  <a:pt x="10405250" y="3837343"/>
                  <a:pt x="10396512" y="3839953"/>
                </a:cubicBezTo>
                <a:cubicBezTo>
                  <a:pt x="10400284" y="3857805"/>
                  <a:pt x="10398652" y="3863036"/>
                  <a:pt x="10397788" y="3875014"/>
                </a:cubicBezTo>
                <a:lnTo>
                  <a:pt x="10397450" y="3888321"/>
                </a:lnTo>
                <a:lnTo>
                  <a:pt x="10409766" y="3880706"/>
                </a:lnTo>
                <a:lnTo>
                  <a:pt x="10425081" y="3852602"/>
                </a:lnTo>
                <a:cubicBezTo>
                  <a:pt x="10433588" y="3842946"/>
                  <a:pt x="10444322" y="3834996"/>
                  <a:pt x="10457376" y="3828100"/>
                </a:cubicBezTo>
                <a:cubicBezTo>
                  <a:pt x="10461643" y="3832819"/>
                  <a:pt x="10457483" y="3834062"/>
                  <a:pt x="10466222" y="3831453"/>
                </a:cubicBezTo>
                <a:lnTo>
                  <a:pt x="10466613" y="3853382"/>
                </a:lnTo>
                <a:lnTo>
                  <a:pt x="10504112" y="3832936"/>
                </a:lnTo>
                <a:cubicBezTo>
                  <a:pt x="10513234" y="3831180"/>
                  <a:pt x="10518816" y="3831117"/>
                  <a:pt x="10525899" y="3827731"/>
                </a:cubicBezTo>
                <a:cubicBezTo>
                  <a:pt x="10559282" y="3809171"/>
                  <a:pt x="10594702" y="3792242"/>
                  <a:pt x="10630657" y="3780266"/>
                </a:cubicBezTo>
                <a:cubicBezTo>
                  <a:pt x="10647616" y="3773462"/>
                  <a:pt x="10664198" y="3767490"/>
                  <a:pt x="10680714" y="3760897"/>
                </a:cubicBezTo>
                <a:lnTo>
                  <a:pt x="10726724" y="3739509"/>
                </a:lnTo>
                <a:lnTo>
                  <a:pt x="10726827" y="3739508"/>
                </a:lnTo>
                <a:cubicBezTo>
                  <a:pt x="10726827" y="3739508"/>
                  <a:pt x="10726827" y="3739508"/>
                  <a:pt x="10730369" y="3737816"/>
                </a:cubicBezTo>
                <a:lnTo>
                  <a:pt x="10726724" y="3739509"/>
                </a:lnTo>
                <a:lnTo>
                  <a:pt x="10721248" y="3739571"/>
                </a:lnTo>
                <a:cubicBezTo>
                  <a:pt x="10722751" y="3736249"/>
                  <a:pt x="10724255" y="3732927"/>
                  <a:pt x="10729836" y="3732862"/>
                </a:cubicBezTo>
                <a:cubicBezTo>
                  <a:pt x="10729836" y="3732862"/>
                  <a:pt x="10733378" y="3731171"/>
                  <a:pt x="10733378" y="3731171"/>
                </a:cubicBezTo>
                <a:cubicBezTo>
                  <a:pt x="10734881" y="3727848"/>
                  <a:pt x="10732844" y="3726219"/>
                  <a:pt x="10731340" y="3729540"/>
                </a:cubicBezTo>
                <a:cubicBezTo>
                  <a:pt x="10706010" y="3736439"/>
                  <a:pt x="10669086" y="3756691"/>
                  <a:pt x="10638176" y="3763653"/>
                </a:cubicBezTo>
                <a:cubicBezTo>
                  <a:pt x="10635604" y="3757070"/>
                  <a:pt x="10632062" y="3758765"/>
                  <a:pt x="10640651" y="3752057"/>
                </a:cubicBezTo>
                <a:cubicBezTo>
                  <a:pt x="10644726" y="3755314"/>
                  <a:pt x="10655352" y="3750236"/>
                  <a:pt x="10665978" y="3745157"/>
                </a:cubicBezTo>
                <a:cubicBezTo>
                  <a:pt x="10664912" y="3735253"/>
                  <a:pt x="10689270" y="3736630"/>
                  <a:pt x="10705477" y="3731487"/>
                </a:cubicBezTo>
                <a:cubicBezTo>
                  <a:pt x="10748516" y="3716124"/>
                  <a:pt x="10794562" y="3694116"/>
                  <a:pt x="10840173" y="3685334"/>
                </a:cubicBezTo>
                <a:cubicBezTo>
                  <a:pt x="10845754" y="3685270"/>
                  <a:pt x="10847792" y="3686900"/>
                  <a:pt x="10853372" y="3686837"/>
                </a:cubicBezTo>
                <a:cubicBezTo>
                  <a:pt x="10868075" y="3685016"/>
                  <a:pt x="10898450" y="3673104"/>
                  <a:pt x="10908106" y="3676299"/>
                </a:cubicBezTo>
                <a:cubicBezTo>
                  <a:pt x="10907572" y="3671347"/>
                  <a:pt x="10909076" y="3668025"/>
                  <a:pt x="10916694" y="3669591"/>
                </a:cubicBezTo>
                <a:cubicBezTo>
                  <a:pt x="10920237" y="3667899"/>
                  <a:pt x="10941053" y="3670967"/>
                  <a:pt x="10942556" y="3667644"/>
                </a:cubicBezTo>
                <a:cubicBezTo>
                  <a:pt x="10939016" y="3669336"/>
                  <a:pt x="10940519" y="3666014"/>
                  <a:pt x="10938480" y="3664384"/>
                </a:cubicBezTo>
                <a:lnTo>
                  <a:pt x="10958242" y="3662810"/>
                </a:lnTo>
                <a:lnTo>
                  <a:pt x="10961887" y="3673954"/>
                </a:lnTo>
                <a:lnTo>
                  <a:pt x="10950710" y="3674162"/>
                </a:lnTo>
                <a:cubicBezTo>
                  <a:pt x="10937560" y="3681749"/>
                  <a:pt x="10923502" y="3685213"/>
                  <a:pt x="10908490" y="3688481"/>
                </a:cubicBezTo>
                <a:lnTo>
                  <a:pt x="10868124" y="3699553"/>
                </a:lnTo>
                <a:lnTo>
                  <a:pt x="10862058" y="3698307"/>
                </a:lnTo>
                <a:cubicBezTo>
                  <a:pt x="10862058" y="3698307"/>
                  <a:pt x="10862058" y="3698307"/>
                  <a:pt x="10860555" y="3701630"/>
                </a:cubicBezTo>
                <a:lnTo>
                  <a:pt x="10868124" y="3699553"/>
                </a:lnTo>
                <a:lnTo>
                  <a:pt x="10869678" y="3699875"/>
                </a:lnTo>
                <a:cubicBezTo>
                  <a:pt x="10870212" y="3704826"/>
                  <a:pt x="10866670" y="3706518"/>
                  <a:pt x="10864632" y="3704888"/>
                </a:cubicBezTo>
                <a:cubicBezTo>
                  <a:pt x="10863127" y="3708211"/>
                  <a:pt x="10863127" y="3708211"/>
                  <a:pt x="10863127" y="3708211"/>
                </a:cubicBezTo>
                <a:cubicBezTo>
                  <a:pt x="10894570" y="3706202"/>
                  <a:pt x="10933097" y="3700806"/>
                  <a:pt x="10961968" y="3692214"/>
                </a:cubicBezTo>
                <a:lnTo>
                  <a:pt x="10968020" y="3692704"/>
                </a:lnTo>
                <a:lnTo>
                  <a:pt x="10973042" y="3708054"/>
                </a:lnTo>
                <a:lnTo>
                  <a:pt x="10921946" y="3713948"/>
                </a:lnTo>
                <a:cubicBezTo>
                  <a:pt x="10894002" y="3718191"/>
                  <a:pt x="10868540" y="3723849"/>
                  <a:pt x="10843478" y="3733225"/>
                </a:cubicBezTo>
                <a:cubicBezTo>
                  <a:pt x="10826738" y="3733414"/>
                  <a:pt x="10802912" y="3736991"/>
                  <a:pt x="10788744" y="3743765"/>
                </a:cubicBezTo>
                <a:cubicBezTo>
                  <a:pt x="10800438" y="3748589"/>
                  <a:pt x="10786270" y="3755361"/>
                  <a:pt x="10788842" y="3761942"/>
                </a:cubicBezTo>
                <a:cubicBezTo>
                  <a:pt x="10781760" y="3765328"/>
                  <a:pt x="10781224" y="3760375"/>
                  <a:pt x="10772103" y="3762132"/>
                </a:cubicBezTo>
                <a:cubicBezTo>
                  <a:pt x="10759438" y="3765581"/>
                  <a:pt x="10786270" y="3755361"/>
                  <a:pt x="10773072" y="3753857"/>
                </a:cubicBezTo>
                <a:cubicBezTo>
                  <a:pt x="10738621" y="3762512"/>
                  <a:pt x="10712322" y="3777684"/>
                  <a:pt x="10677337" y="3781387"/>
                </a:cubicBezTo>
                <a:cubicBezTo>
                  <a:pt x="10665742" y="3794741"/>
                  <a:pt x="10645994" y="3801577"/>
                  <a:pt x="10628283" y="3810041"/>
                </a:cubicBezTo>
                <a:cubicBezTo>
                  <a:pt x="10608534" y="3816877"/>
                  <a:pt x="10588785" y="3823713"/>
                  <a:pt x="10573114" y="3833804"/>
                </a:cubicBezTo>
                <a:cubicBezTo>
                  <a:pt x="10587282" y="3827033"/>
                  <a:pt x="10587817" y="3831985"/>
                  <a:pt x="10591358" y="3830293"/>
                </a:cubicBezTo>
                <a:cubicBezTo>
                  <a:pt x="10586313" y="3835308"/>
                  <a:pt x="10588351" y="3836938"/>
                  <a:pt x="10586846" y="3840260"/>
                </a:cubicBezTo>
                <a:cubicBezTo>
                  <a:pt x="10567098" y="3847095"/>
                  <a:pt x="10564090" y="3853742"/>
                  <a:pt x="10546380" y="3862204"/>
                </a:cubicBezTo>
                <a:cubicBezTo>
                  <a:pt x="10544342" y="3860575"/>
                  <a:pt x="10542304" y="3858948"/>
                  <a:pt x="10538762" y="3860638"/>
                </a:cubicBezTo>
                <a:cubicBezTo>
                  <a:pt x="10539731" y="3852364"/>
                  <a:pt x="10548318" y="3845656"/>
                  <a:pt x="10540700" y="3844089"/>
                </a:cubicBezTo>
                <a:cubicBezTo>
                  <a:pt x="10531094" y="3849982"/>
                  <a:pt x="10523258" y="3855031"/>
                  <a:pt x="10515610" y="3859664"/>
                </a:cubicBezTo>
                <a:lnTo>
                  <a:pt x="10502098" y="3867038"/>
                </a:lnTo>
                <a:lnTo>
                  <a:pt x="10506038" y="3882484"/>
                </a:lnTo>
                <a:lnTo>
                  <a:pt x="10501877" y="3883728"/>
                </a:lnTo>
                <a:lnTo>
                  <a:pt x="10501990" y="3890021"/>
                </a:lnTo>
                <a:cubicBezTo>
                  <a:pt x="10471614" y="3899092"/>
                  <a:pt x="10437078" y="3909407"/>
                  <a:pt x="10428890" y="3942815"/>
                </a:cubicBezTo>
                <a:lnTo>
                  <a:pt x="10454690" y="3935110"/>
                </a:lnTo>
                <a:cubicBezTo>
                  <a:pt x="10459160" y="3927780"/>
                  <a:pt x="10454583" y="3929148"/>
                  <a:pt x="10463426" y="3932499"/>
                </a:cubicBezTo>
                <a:lnTo>
                  <a:pt x="10468005" y="3931133"/>
                </a:lnTo>
                <a:lnTo>
                  <a:pt x="10468118" y="3937425"/>
                </a:lnTo>
                <a:cubicBezTo>
                  <a:pt x="10446586" y="3949848"/>
                  <a:pt x="10442008" y="3951214"/>
                  <a:pt x="10425286" y="3975187"/>
                </a:cubicBezTo>
                <a:lnTo>
                  <a:pt x="10438186" y="3971334"/>
                </a:lnTo>
                <a:cubicBezTo>
                  <a:pt x="10438186" y="3971334"/>
                  <a:pt x="10442128" y="3957839"/>
                  <a:pt x="10446818" y="3962763"/>
                </a:cubicBezTo>
                <a:cubicBezTo>
                  <a:pt x="10446924" y="3968723"/>
                  <a:pt x="10451086" y="3967481"/>
                  <a:pt x="10451199" y="3973773"/>
                </a:cubicBezTo>
                <a:lnTo>
                  <a:pt x="10461899" y="3976259"/>
                </a:lnTo>
                <a:lnTo>
                  <a:pt x="10505988" y="3962957"/>
                </a:lnTo>
                <a:cubicBezTo>
                  <a:pt x="10511568" y="3962895"/>
                  <a:pt x="10513608" y="3964524"/>
                  <a:pt x="10519188" y="3964462"/>
                </a:cubicBezTo>
                <a:cubicBezTo>
                  <a:pt x="10533890" y="3962642"/>
                  <a:pt x="10564264" y="3950728"/>
                  <a:pt x="10573920" y="3953923"/>
                </a:cubicBezTo>
                <a:cubicBezTo>
                  <a:pt x="10573386" y="3948971"/>
                  <a:pt x="10574890" y="3945649"/>
                  <a:pt x="10582509" y="3947213"/>
                </a:cubicBezTo>
                <a:cubicBezTo>
                  <a:pt x="10586050" y="3945521"/>
                  <a:pt x="10606868" y="3948590"/>
                  <a:pt x="10608371" y="3945267"/>
                </a:cubicBezTo>
                <a:cubicBezTo>
                  <a:pt x="10604830" y="3946960"/>
                  <a:pt x="10606333" y="3943639"/>
                  <a:pt x="10604296" y="3942009"/>
                </a:cubicBezTo>
                <a:lnTo>
                  <a:pt x="10620880" y="3940687"/>
                </a:lnTo>
                <a:lnTo>
                  <a:pt x="10648534" y="3925836"/>
                </a:lnTo>
                <a:cubicBezTo>
                  <a:pt x="10677637" y="3910991"/>
                  <a:pt x="10701101" y="3898389"/>
                  <a:pt x="10707270" y="3904116"/>
                </a:cubicBezTo>
                <a:cubicBezTo>
                  <a:pt x="10708184" y="3900480"/>
                  <a:pt x="10708184" y="3900480"/>
                  <a:pt x="10708184" y="3900480"/>
                </a:cubicBezTo>
                <a:cubicBezTo>
                  <a:pt x="10708184" y="3900480"/>
                  <a:pt x="10708184" y="3900480"/>
                  <a:pt x="10711461" y="3897542"/>
                </a:cubicBezTo>
                <a:cubicBezTo>
                  <a:pt x="10713824" y="3898239"/>
                  <a:pt x="10716183" y="3898936"/>
                  <a:pt x="10718544" y="3899632"/>
                </a:cubicBezTo>
                <a:cubicBezTo>
                  <a:pt x="10718544" y="3899632"/>
                  <a:pt x="10718544" y="3899632"/>
                  <a:pt x="10715268" y="3902571"/>
                </a:cubicBezTo>
                <a:cubicBezTo>
                  <a:pt x="10715268" y="3902571"/>
                  <a:pt x="10715268" y="3902571"/>
                  <a:pt x="10711992" y="3905510"/>
                </a:cubicBezTo>
                <a:cubicBezTo>
                  <a:pt x="10723266" y="3901026"/>
                  <a:pt x="10734542" y="3896543"/>
                  <a:pt x="10745816" y="3892059"/>
                </a:cubicBezTo>
                <a:cubicBezTo>
                  <a:pt x="10744900" y="3895696"/>
                  <a:pt x="10757622" y="3895546"/>
                  <a:pt x="10753430" y="3902120"/>
                </a:cubicBezTo>
                <a:lnTo>
                  <a:pt x="10773514" y="3894944"/>
                </a:lnTo>
                <a:lnTo>
                  <a:pt x="10776399" y="3889300"/>
                </a:lnTo>
                <a:lnTo>
                  <a:pt x="10787244" y="3890040"/>
                </a:lnTo>
                <a:lnTo>
                  <a:pt x="10795239" y="3887183"/>
                </a:lnTo>
                <a:cubicBezTo>
                  <a:pt x="10834333" y="3875471"/>
                  <a:pt x="10865926" y="3870885"/>
                  <a:pt x="10895812" y="3850413"/>
                </a:cubicBezTo>
                <a:cubicBezTo>
                  <a:pt x="10932528" y="3845629"/>
                  <a:pt x="10952862" y="3855539"/>
                  <a:pt x="10992324" y="3839847"/>
                </a:cubicBezTo>
                <a:cubicBezTo>
                  <a:pt x="10993770" y="3844181"/>
                  <a:pt x="11001768" y="3842636"/>
                  <a:pt x="11004131" y="3843333"/>
                </a:cubicBezTo>
                <a:cubicBezTo>
                  <a:pt x="11021042" y="3836607"/>
                  <a:pt x="11041762" y="3834912"/>
                  <a:pt x="11062480" y="3833219"/>
                </a:cubicBezTo>
                <a:cubicBezTo>
                  <a:pt x="11076116" y="3829432"/>
                  <a:pt x="11088837" y="3829282"/>
                  <a:pt x="11100642" y="3832768"/>
                </a:cubicBezTo>
                <a:cubicBezTo>
                  <a:pt x="11105364" y="3834163"/>
                  <a:pt x="11107726" y="3834860"/>
                  <a:pt x="11112448" y="3836252"/>
                </a:cubicBezTo>
                <a:cubicBezTo>
                  <a:pt x="11111532" y="3839890"/>
                  <a:pt x="11111532" y="3839890"/>
                  <a:pt x="11111532" y="3839890"/>
                </a:cubicBezTo>
                <a:cubicBezTo>
                  <a:pt x="11104979" y="3845766"/>
                  <a:pt x="11094619" y="3846615"/>
                  <a:pt x="11082815" y="3843127"/>
                </a:cubicBezTo>
                <a:cubicBezTo>
                  <a:pt x="11070094" y="3843280"/>
                  <a:pt x="11057372" y="3843428"/>
                  <a:pt x="11048460" y="3848609"/>
                </a:cubicBezTo>
                <a:cubicBezTo>
                  <a:pt x="11041376" y="3846518"/>
                  <a:pt x="11036655" y="3845123"/>
                  <a:pt x="11029570" y="3843032"/>
                </a:cubicBezTo>
                <a:cubicBezTo>
                  <a:pt x="11005576" y="3847666"/>
                  <a:pt x="10997577" y="3849210"/>
                  <a:pt x="10975942" y="3854541"/>
                </a:cubicBezTo>
                <a:cubicBezTo>
                  <a:pt x="10978038" y="3851255"/>
                  <a:pt x="10975448" y="3851466"/>
                  <a:pt x="10971450" y="3852238"/>
                </a:cubicBezTo>
                <a:lnTo>
                  <a:pt x="10963158" y="3852917"/>
                </a:lnTo>
                <a:lnTo>
                  <a:pt x="10963258" y="3858462"/>
                </a:lnTo>
                <a:cubicBezTo>
                  <a:pt x="10958788" y="3865792"/>
                  <a:pt x="10958788" y="3865792"/>
                  <a:pt x="10954738" y="3873327"/>
                </a:cubicBezTo>
                <a:lnTo>
                  <a:pt x="11002176" y="3859160"/>
                </a:lnTo>
                <a:cubicBezTo>
                  <a:pt x="11006639" y="3851500"/>
                  <a:pt x="11037156" y="3873681"/>
                  <a:pt x="11037156" y="3873681"/>
                </a:cubicBezTo>
                <a:cubicBezTo>
                  <a:pt x="11055161" y="3874629"/>
                  <a:pt x="11076578" y="3855915"/>
                  <a:pt x="11089698" y="3864315"/>
                </a:cubicBezTo>
                <a:lnTo>
                  <a:pt x="11080958" y="3866925"/>
                </a:lnTo>
                <a:lnTo>
                  <a:pt x="11080308" y="3867786"/>
                </a:lnTo>
                <a:lnTo>
                  <a:pt x="11095026" y="3864191"/>
                </a:lnTo>
                <a:cubicBezTo>
                  <a:pt x="11105664" y="3861385"/>
                  <a:pt x="11115672" y="3859205"/>
                  <a:pt x="11120500" y="3860803"/>
                </a:cubicBezTo>
                <a:cubicBezTo>
                  <a:pt x="11119967" y="3855851"/>
                  <a:pt x="11121470" y="3852527"/>
                  <a:pt x="11129088" y="3854094"/>
                </a:cubicBezTo>
                <a:cubicBezTo>
                  <a:pt x="11132630" y="3852401"/>
                  <a:pt x="11153447" y="3855469"/>
                  <a:pt x="11154951" y="3852148"/>
                </a:cubicBezTo>
                <a:cubicBezTo>
                  <a:pt x="11151408" y="3853840"/>
                  <a:pt x="11152913" y="3850517"/>
                  <a:pt x="11150874" y="3848887"/>
                </a:cubicBezTo>
                <a:lnTo>
                  <a:pt x="11170636" y="3847314"/>
                </a:lnTo>
                <a:lnTo>
                  <a:pt x="11174282" y="3858457"/>
                </a:lnTo>
                <a:lnTo>
                  <a:pt x="11163104" y="3858666"/>
                </a:lnTo>
                <a:cubicBezTo>
                  <a:pt x="11149954" y="3866252"/>
                  <a:pt x="11135894" y="3869717"/>
                  <a:pt x="11120884" y="3872986"/>
                </a:cubicBezTo>
                <a:lnTo>
                  <a:pt x="11080518" y="3884058"/>
                </a:lnTo>
                <a:lnTo>
                  <a:pt x="11074452" y="3882811"/>
                </a:lnTo>
                <a:cubicBezTo>
                  <a:pt x="11074452" y="3882811"/>
                  <a:pt x="11074452" y="3882811"/>
                  <a:pt x="11072949" y="3886132"/>
                </a:cubicBezTo>
                <a:lnTo>
                  <a:pt x="11073560" y="3885965"/>
                </a:lnTo>
                <a:lnTo>
                  <a:pt x="11074636" y="3885182"/>
                </a:lnTo>
                <a:lnTo>
                  <a:pt x="11075258" y="3885499"/>
                </a:lnTo>
                <a:lnTo>
                  <a:pt x="11080518" y="3884058"/>
                </a:lnTo>
                <a:lnTo>
                  <a:pt x="11082072" y="3884376"/>
                </a:lnTo>
                <a:cubicBezTo>
                  <a:pt x="11082606" y="3889329"/>
                  <a:pt x="11079065" y="3891021"/>
                  <a:pt x="11077026" y="3889393"/>
                </a:cubicBezTo>
                <a:lnTo>
                  <a:pt x="11076412" y="3890751"/>
                </a:lnTo>
                <a:lnTo>
                  <a:pt x="11082518" y="3891945"/>
                </a:lnTo>
                <a:lnTo>
                  <a:pt x="11125908" y="3887183"/>
                </a:lnTo>
                <a:lnTo>
                  <a:pt x="11126866" y="3886977"/>
                </a:lnTo>
                <a:lnTo>
                  <a:pt x="11126966" y="3886878"/>
                </a:lnTo>
                <a:cubicBezTo>
                  <a:pt x="11131256" y="3883991"/>
                  <a:pt x="11137374" y="3881121"/>
                  <a:pt x="11146428" y="3878668"/>
                </a:cubicBezTo>
                <a:cubicBezTo>
                  <a:pt x="11155483" y="3876214"/>
                  <a:pt x="11170660" y="3872534"/>
                  <a:pt x="11188472" y="3868453"/>
                </a:cubicBezTo>
                <a:lnTo>
                  <a:pt x="11190756" y="3867954"/>
                </a:lnTo>
                <a:lnTo>
                  <a:pt x="11198212" y="3865831"/>
                </a:lnTo>
                <a:cubicBezTo>
                  <a:pt x="11200359" y="3863339"/>
                  <a:pt x="11200359" y="3863339"/>
                  <a:pt x="11203848" y="3863586"/>
                </a:cubicBezTo>
                <a:cubicBezTo>
                  <a:pt x="11205996" y="3861094"/>
                  <a:pt x="11207338" y="3863833"/>
                  <a:pt x="11207338" y="3863833"/>
                </a:cubicBezTo>
                <a:cubicBezTo>
                  <a:pt x="11220759" y="3856852"/>
                  <a:pt x="11239012" y="3852856"/>
                  <a:pt x="11255116" y="3851351"/>
                </a:cubicBezTo>
                <a:cubicBezTo>
                  <a:pt x="11268536" y="3844371"/>
                  <a:pt x="11291083" y="3835392"/>
                  <a:pt x="11314168" y="3834379"/>
                </a:cubicBezTo>
                <a:cubicBezTo>
                  <a:pt x="11338058" y="3828139"/>
                  <a:pt x="11361142" y="3827125"/>
                  <a:pt x="11375101" y="3828112"/>
                </a:cubicBezTo>
                <a:cubicBezTo>
                  <a:pt x="11403822" y="3824856"/>
                  <a:pt x="11436034" y="3821845"/>
                  <a:pt x="11464756" y="3818586"/>
                </a:cubicBezTo>
                <a:cubicBezTo>
                  <a:pt x="11491331" y="3817823"/>
                  <a:pt x="11515758" y="3819547"/>
                  <a:pt x="11531598" y="3831237"/>
                </a:cubicBezTo>
                <a:cubicBezTo>
                  <a:pt x="11528108" y="3830990"/>
                  <a:pt x="11524619" y="3830744"/>
                  <a:pt x="11521129" y="3830498"/>
                </a:cubicBezTo>
                <a:cubicBezTo>
                  <a:pt x="11521129" y="3830498"/>
                  <a:pt x="11521129" y="3830498"/>
                  <a:pt x="11525962" y="3833482"/>
                </a:cubicBezTo>
                <a:cubicBezTo>
                  <a:pt x="11528108" y="3830990"/>
                  <a:pt x="11529451" y="3833727"/>
                  <a:pt x="11529451" y="3833727"/>
                </a:cubicBezTo>
                <a:cubicBezTo>
                  <a:pt x="11527305" y="3836218"/>
                  <a:pt x="11527305" y="3836218"/>
                  <a:pt x="11523814" y="3835973"/>
                </a:cubicBezTo>
                <a:cubicBezTo>
                  <a:pt x="11523814" y="3835973"/>
                  <a:pt x="11523814" y="3835973"/>
                  <a:pt x="11521668" y="3838464"/>
                </a:cubicBezTo>
                <a:cubicBezTo>
                  <a:pt x="11546096" y="3840189"/>
                  <a:pt x="11574014" y="3842161"/>
                  <a:pt x="11599244" y="3838656"/>
                </a:cubicBezTo>
                <a:cubicBezTo>
                  <a:pt x="11615084" y="3850346"/>
                  <a:pt x="11646491" y="3852564"/>
                  <a:pt x="11671458" y="3862256"/>
                </a:cubicBezTo>
                <a:cubicBezTo>
                  <a:pt x="11632532" y="3851578"/>
                  <a:pt x="11585558" y="3858831"/>
                  <a:pt x="11544487" y="3850645"/>
                </a:cubicBezTo>
                <a:cubicBezTo>
                  <a:pt x="11532676" y="3847168"/>
                  <a:pt x="11536704" y="3855381"/>
                  <a:pt x="11527577" y="3857378"/>
                </a:cubicBezTo>
                <a:cubicBezTo>
                  <a:pt x="11510129" y="3856147"/>
                  <a:pt x="11501807" y="3852916"/>
                  <a:pt x="11493484" y="3849686"/>
                </a:cubicBezTo>
                <a:cubicBezTo>
                  <a:pt x="11479526" y="3848701"/>
                  <a:pt x="11476574" y="3856421"/>
                  <a:pt x="11463958" y="3858172"/>
                </a:cubicBezTo>
                <a:cubicBezTo>
                  <a:pt x="11452146" y="3854695"/>
                  <a:pt x="11440335" y="3851218"/>
                  <a:pt x="11428524" y="3847740"/>
                </a:cubicBezTo>
                <a:cubicBezTo>
                  <a:pt x="11428524" y="3847740"/>
                  <a:pt x="11428524" y="3847740"/>
                  <a:pt x="11430132" y="3837284"/>
                </a:cubicBezTo>
                <a:cubicBezTo>
                  <a:pt x="11423152" y="3836791"/>
                  <a:pt x="11412683" y="3836050"/>
                  <a:pt x="11403556" y="3838051"/>
                </a:cubicBezTo>
                <a:cubicBezTo>
                  <a:pt x="11403556" y="3838051"/>
                  <a:pt x="11403556" y="3838051"/>
                  <a:pt x="11404900" y="3840788"/>
                </a:cubicBezTo>
                <a:cubicBezTo>
                  <a:pt x="11407047" y="3838296"/>
                  <a:pt x="11410536" y="3838542"/>
                  <a:pt x="11408390" y="3841035"/>
                </a:cubicBezTo>
                <a:cubicBezTo>
                  <a:pt x="11408390" y="3841035"/>
                  <a:pt x="11406242" y="3843527"/>
                  <a:pt x="11406242" y="3843527"/>
                </a:cubicBezTo>
                <a:cubicBezTo>
                  <a:pt x="11407585" y="3846263"/>
                  <a:pt x="11416712" y="3844265"/>
                  <a:pt x="11412418" y="3849246"/>
                </a:cubicBezTo>
                <a:cubicBezTo>
                  <a:pt x="11401144" y="3853736"/>
                  <a:pt x="11401949" y="3848506"/>
                  <a:pt x="11392823" y="3850506"/>
                </a:cubicBezTo>
                <a:cubicBezTo>
                  <a:pt x="11392823" y="3850506"/>
                  <a:pt x="11392823" y="3850506"/>
                  <a:pt x="11390676" y="3852996"/>
                </a:cubicBezTo>
                <a:cubicBezTo>
                  <a:pt x="11390676" y="3852996"/>
                  <a:pt x="11390676" y="3852996"/>
                  <a:pt x="11389333" y="3850259"/>
                </a:cubicBezTo>
                <a:cubicBezTo>
                  <a:pt x="11387186" y="3852750"/>
                  <a:pt x="11383696" y="3852503"/>
                  <a:pt x="11383696" y="3852503"/>
                </a:cubicBezTo>
                <a:cubicBezTo>
                  <a:pt x="11382354" y="3849766"/>
                  <a:pt x="11382354" y="3849766"/>
                  <a:pt x="11382354" y="3849766"/>
                </a:cubicBezTo>
                <a:cubicBezTo>
                  <a:pt x="11374570" y="3854501"/>
                  <a:pt x="11359806" y="3858744"/>
                  <a:pt x="11347192" y="3860496"/>
                </a:cubicBezTo>
                <a:lnTo>
                  <a:pt x="11336420" y="3859334"/>
                </a:lnTo>
                <a:lnTo>
                  <a:pt x="11336796" y="3859660"/>
                </a:lnTo>
                <a:lnTo>
                  <a:pt x="11337374" y="3860162"/>
                </a:lnTo>
                <a:cubicBezTo>
                  <a:pt x="11339368" y="3861889"/>
                  <a:pt x="11342926" y="3860340"/>
                  <a:pt x="11344918" y="3862067"/>
                </a:cubicBezTo>
                <a:cubicBezTo>
                  <a:pt x="11344918" y="3862067"/>
                  <a:pt x="11343354" y="3865343"/>
                  <a:pt x="11339796" y="3866893"/>
                </a:cubicBezTo>
                <a:cubicBezTo>
                  <a:pt x="11339796" y="3866893"/>
                  <a:pt x="11339796" y="3866893"/>
                  <a:pt x="11336239" y="3868442"/>
                </a:cubicBezTo>
                <a:cubicBezTo>
                  <a:pt x="11343354" y="3865343"/>
                  <a:pt x="11338659" y="3875172"/>
                  <a:pt x="11327558" y="3874815"/>
                </a:cubicBezTo>
                <a:cubicBezTo>
                  <a:pt x="11327558" y="3874815"/>
                  <a:pt x="11327558" y="3874815"/>
                  <a:pt x="11327130" y="3869813"/>
                </a:cubicBezTo>
                <a:cubicBezTo>
                  <a:pt x="11325136" y="3868085"/>
                  <a:pt x="11321580" y="3869635"/>
                  <a:pt x="11321580" y="3869635"/>
                </a:cubicBezTo>
                <a:cubicBezTo>
                  <a:pt x="11321151" y="3864633"/>
                  <a:pt x="11323144" y="3866359"/>
                  <a:pt x="11326702" y="3864810"/>
                </a:cubicBezTo>
                <a:cubicBezTo>
                  <a:pt x="11326702" y="3864810"/>
                  <a:pt x="11326702" y="3864810"/>
                  <a:pt x="11330259" y="3863260"/>
                </a:cubicBezTo>
                <a:lnTo>
                  <a:pt x="11329914" y="3863287"/>
                </a:lnTo>
                <a:lnTo>
                  <a:pt x="11305745" y="3865177"/>
                </a:lnTo>
                <a:lnTo>
                  <a:pt x="11296636" y="3869664"/>
                </a:lnTo>
                <a:lnTo>
                  <a:pt x="11242943" y="3918761"/>
                </a:lnTo>
                <a:cubicBezTo>
                  <a:pt x="11241730" y="3921120"/>
                  <a:pt x="11240102" y="3923605"/>
                  <a:pt x="11238888" y="3925964"/>
                </a:cubicBezTo>
                <a:cubicBezTo>
                  <a:pt x="11221412" y="3931183"/>
                  <a:pt x="11191374" y="3959131"/>
                  <a:pt x="11182524" y="3955449"/>
                </a:cubicBezTo>
                <a:lnTo>
                  <a:pt x="11182299" y="3942865"/>
                </a:lnTo>
                <a:cubicBezTo>
                  <a:pt x="11169293" y="3940756"/>
                  <a:pt x="11147436" y="3934966"/>
                  <a:pt x="11134419" y="3932195"/>
                </a:cubicBezTo>
                <a:cubicBezTo>
                  <a:pt x="11134537" y="3938818"/>
                  <a:pt x="11134642" y="3944780"/>
                  <a:pt x="11130484" y="3946022"/>
                </a:cubicBezTo>
                <a:cubicBezTo>
                  <a:pt x="11121858" y="3954925"/>
                  <a:pt x="11130376" y="3940062"/>
                  <a:pt x="11125680" y="3934806"/>
                </a:cubicBezTo>
                <a:cubicBezTo>
                  <a:pt x="11108620" y="3939900"/>
                  <a:pt x="11078914" y="3986393"/>
                  <a:pt x="11061550" y="3997905"/>
                </a:cubicBezTo>
                <a:cubicBezTo>
                  <a:pt x="11053336" y="4006352"/>
                  <a:pt x="11034998" y="3986857"/>
                  <a:pt x="11026153" y="3983506"/>
                </a:cubicBezTo>
                <a:cubicBezTo>
                  <a:pt x="11008980" y="3982310"/>
                  <a:pt x="10970086" y="4006245"/>
                  <a:pt x="10952723" y="4017755"/>
                </a:cubicBezTo>
                <a:cubicBezTo>
                  <a:pt x="10931085" y="4024218"/>
                  <a:pt x="10905286" y="4031924"/>
                  <a:pt x="10883536" y="4032093"/>
                </a:cubicBezTo>
                <a:lnTo>
                  <a:pt x="10883981" y="4056928"/>
                </a:lnTo>
                <a:lnTo>
                  <a:pt x="10836544" y="4071096"/>
                </a:lnTo>
                <a:cubicBezTo>
                  <a:pt x="10832081" y="4078755"/>
                  <a:pt x="10832200" y="4085378"/>
                  <a:pt x="10823984" y="4093825"/>
                </a:cubicBezTo>
                <a:lnTo>
                  <a:pt x="10824176" y="4104579"/>
                </a:lnTo>
                <a:lnTo>
                  <a:pt x="10828920" y="4103665"/>
                </a:lnTo>
                <a:cubicBezTo>
                  <a:pt x="10871960" y="4088303"/>
                  <a:pt x="10918007" y="4066294"/>
                  <a:pt x="10963618" y="4057513"/>
                </a:cubicBezTo>
                <a:cubicBezTo>
                  <a:pt x="10969199" y="4057448"/>
                  <a:pt x="10971236" y="4059079"/>
                  <a:pt x="10976816" y="4059015"/>
                </a:cubicBezTo>
                <a:cubicBezTo>
                  <a:pt x="10991519" y="4057194"/>
                  <a:pt x="11021894" y="4045281"/>
                  <a:pt x="11031550" y="4048478"/>
                </a:cubicBezTo>
                <a:cubicBezTo>
                  <a:pt x="11031017" y="4043526"/>
                  <a:pt x="11032520" y="4040203"/>
                  <a:pt x="11040138" y="4041770"/>
                </a:cubicBezTo>
                <a:cubicBezTo>
                  <a:pt x="11043680" y="4040077"/>
                  <a:pt x="11064498" y="4043143"/>
                  <a:pt x="11066002" y="4039821"/>
                </a:cubicBezTo>
                <a:cubicBezTo>
                  <a:pt x="11062460" y="4041515"/>
                  <a:pt x="11063962" y="4038191"/>
                  <a:pt x="11061926" y="4036564"/>
                </a:cubicBezTo>
                <a:lnTo>
                  <a:pt x="11081686" y="4034990"/>
                </a:lnTo>
                <a:lnTo>
                  <a:pt x="11083892" y="4041730"/>
                </a:lnTo>
                <a:lnTo>
                  <a:pt x="11140516" y="4019943"/>
                </a:lnTo>
                <a:cubicBezTo>
                  <a:pt x="11163110" y="4011424"/>
                  <a:pt x="11186025" y="4003725"/>
                  <a:pt x="11208830" y="3999334"/>
                </a:cubicBezTo>
                <a:cubicBezTo>
                  <a:pt x="11214410" y="3999272"/>
                  <a:pt x="11216448" y="4000901"/>
                  <a:pt x="11222030" y="4000837"/>
                </a:cubicBezTo>
                <a:cubicBezTo>
                  <a:pt x="11236732" y="3999018"/>
                  <a:pt x="11267106" y="3987105"/>
                  <a:pt x="11276762" y="3990300"/>
                </a:cubicBezTo>
                <a:cubicBezTo>
                  <a:pt x="11276228" y="3985349"/>
                  <a:pt x="11277732" y="3982025"/>
                  <a:pt x="11285350" y="3983592"/>
                </a:cubicBezTo>
                <a:cubicBezTo>
                  <a:pt x="11288892" y="3981899"/>
                  <a:pt x="11309710" y="3984968"/>
                  <a:pt x="11311214" y="3981646"/>
                </a:cubicBezTo>
                <a:cubicBezTo>
                  <a:pt x="11307672" y="3983340"/>
                  <a:pt x="11309176" y="3980016"/>
                  <a:pt x="11307138" y="3978386"/>
                </a:cubicBezTo>
                <a:lnTo>
                  <a:pt x="11326898" y="3976811"/>
                </a:lnTo>
                <a:lnTo>
                  <a:pt x="11330544" y="3987955"/>
                </a:lnTo>
                <a:lnTo>
                  <a:pt x="11319367" y="3988162"/>
                </a:lnTo>
                <a:cubicBezTo>
                  <a:pt x="11306217" y="3995750"/>
                  <a:pt x="11292158" y="3999216"/>
                  <a:pt x="11277146" y="4002484"/>
                </a:cubicBezTo>
                <a:lnTo>
                  <a:pt x="11236781" y="4013554"/>
                </a:lnTo>
                <a:lnTo>
                  <a:pt x="11230716" y="4012308"/>
                </a:lnTo>
                <a:cubicBezTo>
                  <a:pt x="11230716" y="4012308"/>
                  <a:pt x="11230716" y="4012308"/>
                  <a:pt x="11229212" y="4015630"/>
                </a:cubicBezTo>
                <a:lnTo>
                  <a:pt x="11236781" y="4013554"/>
                </a:lnTo>
                <a:lnTo>
                  <a:pt x="11238335" y="4013874"/>
                </a:lnTo>
                <a:cubicBezTo>
                  <a:pt x="11238868" y="4018827"/>
                  <a:pt x="11235326" y="4020517"/>
                  <a:pt x="11233288" y="4018890"/>
                </a:cubicBezTo>
                <a:cubicBezTo>
                  <a:pt x="11231784" y="4022211"/>
                  <a:pt x="11231784" y="4022211"/>
                  <a:pt x="11231784" y="4022211"/>
                </a:cubicBezTo>
                <a:lnTo>
                  <a:pt x="11234153" y="4021950"/>
                </a:lnTo>
                <a:lnTo>
                  <a:pt x="11239468" y="4020396"/>
                </a:lnTo>
                <a:cubicBezTo>
                  <a:pt x="11246440" y="4018335"/>
                  <a:pt x="11252275" y="4016443"/>
                  <a:pt x="11257612" y="4014118"/>
                </a:cubicBezTo>
                <a:cubicBezTo>
                  <a:pt x="11263944" y="4012659"/>
                  <a:pt x="11269388" y="4011586"/>
                  <a:pt x="11275330" y="4010945"/>
                </a:cubicBezTo>
                <a:lnTo>
                  <a:pt x="11278954" y="4010842"/>
                </a:lnTo>
                <a:lnTo>
                  <a:pt x="11287576" y="4008031"/>
                </a:lnTo>
                <a:cubicBezTo>
                  <a:pt x="11307147" y="4003003"/>
                  <a:pt x="11321813" y="4001413"/>
                  <a:pt x="11327334" y="4006088"/>
                </a:cubicBezTo>
                <a:lnTo>
                  <a:pt x="11323856" y="4007677"/>
                </a:lnTo>
                <a:lnTo>
                  <a:pt x="11330626" y="4006214"/>
                </a:lnTo>
                <a:lnTo>
                  <a:pt x="11336677" y="4006706"/>
                </a:lnTo>
                <a:lnTo>
                  <a:pt x="11336936" y="4007497"/>
                </a:lnTo>
                <a:lnTo>
                  <a:pt x="11356238" y="4002312"/>
                </a:lnTo>
                <a:cubicBezTo>
                  <a:pt x="11377584" y="3993016"/>
                  <a:pt x="11399357" y="3988725"/>
                  <a:pt x="11428675" y="3986337"/>
                </a:cubicBezTo>
                <a:cubicBezTo>
                  <a:pt x="11412452" y="3990809"/>
                  <a:pt x="11421988" y="3994439"/>
                  <a:pt x="11427967" y="3999621"/>
                </a:cubicBezTo>
                <a:cubicBezTo>
                  <a:pt x="11429960" y="4001345"/>
                  <a:pt x="11433518" y="3999796"/>
                  <a:pt x="11435510" y="4001524"/>
                </a:cubicBezTo>
                <a:cubicBezTo>
                  <a:pt x="11435510" y="4001524"/>
                  <a:pt x="11433946" y="4004798"/>
                  <a:pt x="11430388" y="4006348"/>
                </a:cubicBezTo>
                <a:cubicBezTo>
                  <a:pt x="11430388" y="4006348"/>
                  <a:pt x="11430388" y="4006348"/>
                  <a:pt x="11426830" y="4007896"/>
                </a:cubicBezTo>
                <a:cubicBezTo>
                  <a:pt x="11433946" y="4004798"/>
                  <a:pt x="11429251" y="4014626"/>
                  <a:pt x="11418150" y="4014270"/>
                </a:cubicBezTo>
                <a:cubicBezTo>
                  <a:pt x="11418150" y="4014270"/>
                  <a:pt x="11418150" y="4014270"/>
                  <a:pt x="11417722" y="4009268"/>
                </a:cubicBezTo>
                <a:cubicBezTo>
                  <a:pt x="11415728" y="4007542"/>
                  <a:pt x="11412171" y="4009090"/>
                  <a:pt x="11412171" y="4009090"/>
                </a:cubicBezTo>
                <a:cubicBezTo>
                  <a:pt x="11411743" y="4004087"/>
                  <a:pt x="11413736" y="4005814"/>
                  <a:pt x="11417294" y="4004266"/>
                </a:cubicBezTo>
                <a:cubicBezTo>
                  <a:pt x="11417294" y="4004266"/>
                  <a:pt x="11417294" y="4004266"/>
                  <a:pt x="11420851" y="4002716"/>
                </a:cubicBezTo>
                <a:cubicBezTo>
                  <a:pt x="11407758" y="4000635"/>
                  <a:pt x="11382426" y="4006473"/>
                  <a:pt x="11379296" y="4013026"/>
                </a:cubicBezTo>
                <a:cubicBezTo>
                  <a:pt x="11366632" y="4015945"/>
                  <a:pt x="11354249" y="4016797"/>
                  <a:pt x="11343308" y="4018317"/>
                </a:cubicBezTo>
                <a:lnTo>
                  <a:pt x="11340760" y="4019185"/>
                </a:lnTo>
                <a:lnTo>
                  <a:pt x="11341699" y="4022051"/>
                </a:lnTo>
                <a:lnTo>
                  <a:pt x="11327546" y="4023685"/>
                </a:lnTo>
                <a:lnTo>
                  <a:pt x="11315967" y="4027627"/>
                </a:lnTo>
                <a:cubicBezTo>
                  <a:pt x="11307856" y="4029861"/>
                  <a:pt x="11305470" y="4028955"/>
                  <a:pt x="11303727" y="4027443"/>
                </a:cubicBezTo>
                <a:lnTo>
                  <a:pt x="11301948" y="4026638"/>
                </a:lnTo>
                <a:lnTo>
                  <a:pt x="11290602" y="4027947"/>
                </a:lnTo>
                <a:lnTo>
                  <a:pt x="11284950" y="4029336"/>
                </a:lnTo>
                <a:lnTo>
                  <a:pt x="11281010" y="4031496"/>
                </a:lnTo>
                <a:cubicBezTo>
                  <a:pt x="11278253" y="4034320"/>
                  <a:pt x="11276190" y="4037164"/>
                  <a:pt x="11270853" y="4039487"/>
                </a:cubicBezTo>
                <a:lnTo>
                  <a:pt x="11247898" y="4041064"/>
                </a:lnTo>
                <a:lnTo>
                  <a:pt x="11239289" y="4044742"/>
                </a:lnTo>
                <a:cubicBezTo>
                  <a:pt x="11202080" y="4060557"/>
                  <a:pt x="11165443" y="4076243"/>
                  <a:pt x="11154681" y="4082621"/>
                </a:cubicBezTo>
                <a:cubicBezTo>
                  <a:pt x="11139606" y="4093448"/>
                  <a:pt x="11120154" y="4099259"/>
                  <a:pt x="11101126" y="4102569"/>
                </a:cubicBezTo>
                <a:lnTo>
                  <a:pt x="11070598" y="4105532"/>
                </a:lnTo>
                <a:lnTo>
                  <a:pt x="11066354" y="4107774"/>
                </a:lnTo>
                <a:cubicBezTo>
                  <a:pt x="11068346" y="4109501"/>
                  <a:pt x="11077456" y="4108129"/>
                  <a:pt x="11074326" y="4114680"/>
                </a:cubicBezTo>
                <a:cubicBezTo>
                  <a:pt x="11066037" y="4120237"/>
                  <a:pt x="11059268" y="4123346"/>
                  <a:pt x="11053302" y="4125050"/>
                </a:cubicBezTo>
                <a:lnTo>
                  <a:pt x="11048490" y="4125631"/>
                </a:lnTo>
                <a:lnTo>
                  <a:pt x="11046635" y="4146185"/>
                </a:lnTo>
                <a:cubicBezTo>
                  <a:pt x="11042164" y="4153512"/>
                  <a:pt x="11042164" y="4153512"/>
                  <a:pt x="11029266" y="4157365"/>
                </a:cubicBezTo>
                <a:cubicBezTo>
                  <a:pt x="11024886" y="4146355"/>
                  <a:pt x="11029045" y="4145112"/>
                  <a:pt x="11016034" y="4142673"/>
                </a:cubicBezTo>
                <a:cubicBezTo>
                  <a:pt x="11012098" y="4156500"/>
                  <a:pt x="11007628" y="4163827"/>
                  <a:pt x="11003586" y="4171694"/>
                </a:cubicBezTo>
                <a:lnTo>
                  <a:pt x="11003361" y="4159109"/>
                </a:lnTo>
                <a:cubicBezTo>
                  <a:pt x="11007408" y="4151575"/>
                  <a:pt x="11007408" y="4151575"/>
                  <a:pt x="11011874" y="4143915"/>
                </a:cubicBezTo>
                <a:cubicBezTo>
                  <a:pt x="10972760" y="4155598"/>
                  <a:pt x="10933314" y="4148734"/>
                  <a:pt x="10904018" y="4194771"/>
                </a:cubicBezTo>
                <a:cubicBezTo>
                  <a:pt x="10899560" y="4202762"/>
                  <a:pt x="10899560" y="4202762"/>
                  <a:pt x="10899779" y="4215014"/>
                </a:cubicBezTo>
                <a:lnTo>
                  <a:pt x="10900170" y="4215399"/>
                </a:lnTo>
                <a:lnTo>
                  <a:pt x="10908722" y="4210508"/>
                </a:lnTo>
                <a:cubicBezTo>
                  <a:pt x="10914623" y="4207609"/>
                  <a:pt x="10920046" y="4205436"/>
                  <a:pt x="10926364" y="4203116"/>
                </a:cubicBezTo>
                <a:cubicBezTo>
                  <a:pt x="10937089" y="4201370"/>
                  <a:pt x="10949724" y="4196730"/>
                  <a:pt x="10969510" y="4190926"/>
                </a:cubicBezTo>
                <a:cubicBezTo>
                  <a:pt x="10971174" y="4193238"/>
                  <a:pt x="10975644" y="4192509"/>
                  <a:pt x="10981245" y="4191274"/>
                </a:cubicBezTo>
                <a:lnTo>
                  <a:pt x="10983172" y="4190993"/>
                </a:lnTo>
                <a:lnTo>
                  <a:pt x="10983275" y="4190952"/>
                </a:lnTo>
                <a:lnTo>
                  <a:pt x="10996166" y="4185905"/>
                </a:lnTo>
                <a:lnTo>
                  <a:pt x="10995489" y="4185404"/>
                </a:lnTo>
                <a:cubicBezTo>
                  <a:pt x="10995551" y="4184103"/>
                  <a:pt x="10997400" y="4182511"/>
                  <a:pt x="11001929" y="4180481"/>
                </a:cubicBezTo>
                <a:lnTo>
                  <a:pt x="11017935" y="4177385"/>
                </a:lnTo>
                <a:lnTo>
                  <a:pt x="11028524" y="4173240"/>
                </a:lnTo>
                <a:cubicBezTo>
                  <a:pt x="11041576" y="4168837"/>
                  <a:pt x="11051706" y="4166561"/>
                  <a:pt x="11056234" y="4168288"/>
                </a:cubicBezTo>
                <a:lnTo>
                  <a:pt x="11057683" y="4170483"/>
                </a:lnTo>
                <a:lnTo>
                  <a:pt x="11064806" y="4169517"/>
                </a:lnTo>
                <a:cubicBezTo>
                  <a:pt x="11071076" y="4169384"/>
                  <a:pt x="11076466" y="4170280"/>
                  <a:pt x="11080335" y="4172879"/>
                </a:cubicBezTo>
                <a:cubicBezTo>
                  <a:pt x="11102276" y="4158978"/>
                  <a:pt x="11128965" y="4157212"/>
                  <a:pt x="11155412" y="4160652"/>
                </a:cubicBezTo>
                <a:cubicBezTo>
                  <a:pt x="11157322" y="4157759"/>
                  <a:pt x="11157322" y="4157759"/>
                  <a:pt x="11157322" y="4157759"/>
                </a:cubicBezTo>
                <a:cubicBezTo>
                  <a:pt x="11157322" y="4157759"/>
                  <a:pt x="11158987" y="4160070"/>
                  <a:pt x="11158987" y="4160070"/>
                </a:cubicBezTo>
                <a:cubicBezTo>
                  <a:pt x="11160896" y="4157177"/>
                  <a:pt x="11166136" y="4158906"/>
                  <a:pt x="11166136" y="4158906"/>
                </a:cubicBezTo>
                <a:cubicBezTo>
                  <a:pt x="11169711" y="4158325"/>
                  <a:pt x="11167802" y="4161216"/>
                  <a:pt x="11164227" y="4161800"/>
                </a:cubicBezTo>
                <a:cubicBezTo>
                  <a:pt x="11162316" y="4164693"/>
                  <a:pt x="11162316" y="4164693"/>
                  <a:pt x="11160652" y="4162381"/>
                </a:cubicBezTo>
                <a:cubicBezTo>
                  <a:pt x="11167557" y="4166420"/>
                  <a:pt x="11182102" y="4158888"/>
                  <a:pt x="11183522" y="4166402"/>
                </a:cubicBezTo>
                <a:cubicBezTo>
                  <a:pt x="11153012" y="4173953"/>
                  <a:pt x="11144884" y="4195935"/>
                  <a:pt x="11111286" y="4193658"/>
                </a:cubicBezTo>
                <a:cubicBezTo>
                  <a:pt x="11107958" y="4189036"/>
                  <a:pt x="11117017" y="4184978"/>
                  <a:pt x="11118928" y="4182085"/>
                </a:cubicBezTo>
                <a:cubicBezTo>
                  <a:pt x="11098432" y="4184133"/>
                  <a:pt x="11080678" y="4184441"/>
                  <a:pt x="11062419" y="4186124"/>
                </a:cubicBezTo>
                <a:lnTo>
                  <a:pt x="11060193" y="4186582"/>
                </a:lnTo>
                <a:lnTo>
                  <a:pt x="11056678" y="4193126"/>
                </a:lnTo>
                <a:cubicBezTo>
                  <a:pt x="11034624" y="4199712"/>
                  <a:pt x="10999560" y="4203857"/>
                  <a:pt x="10991576" y="4225220"/>
                </a:cubicBezTo>
                <a:cubicBezTo>
                  <a:pt x="10999898" y="4222734"/>
                  <a:pt x="10999898" y="4222734"/>
                  <a:pt x="11004588" y="4227659"/>
                </a:cubicBezTo>
                <a:cubicBezTo>
                  <a:pt x="10995848" y="4230269"/>
                  <a:pt x="10995848" y="4230269"/>
                  <a:pt x="10991794" y="4237473"/>
                </a:cubicBezTo>
                <a:cubicBezTo>
                  <a:pt x="10996068" y="4242523"/>
                  <a:pt x="10992352" y="4268603"/>
                  <a:pt x="10996514" y="4267360"/>
                </a:cubicBezTo>
                <a:lnTo>
                  <a:pt x="11008933" y="4281168"/>
                </a:lnTo>
                <a:lnTo>
                  <a:pt x="11018780" y="4280464"/>
                </a:lnTo>
                <a:lnTo>
                  <a:pt x="11035604" y="4280819"/>
                </a:lnTo>
                <a:lnTo>
                  <a:pt x="11079480" y="4267583"/>
                </a:lnTo>
                <a:cubicBezTo>
                  <a:pt x="11085060" y="4267518"/>
                  <a:pt x="11087098" y="4269149"/>
                  <a:pt x="11092676" y="4269085"/>
                </a:cubicBezTo>
                <a:cubicBezTo>
                  <a:pt x="11107380" y="4267265"/>
                  <a:pt x="11137755" y="4255352"/>
                  <a:pt x="11147412" y="4258548"/>
                </a:cubicBezTo>
                <a:cubicBezTo>
                  <a:pt x="11146878" y="4253596"/>
                  <a:pt x="11148381" y="4250273"/>
                  <a:pt x="11156000" y="4251839"/>
                </a:cubicBezTo>
                <a:cubicBezTo>
                  <a:pt x="11159542" y="4250146"/>
                  <a:pt x="11180358" y="4253215"/>
                  <a:pt x="11181863" y="4249892"/>
                </a:cubicBezTo>
                <a:cubicBezTo>
                  <a:pt x="11178321" y="4251584"/>
                  <a:pt x="11179824" y="4248263"/>
                  <a:pt x="11177786" y="4246634"/>
                </a:cubicBezTo>
                <a:lnTo>
                  <a:pt x="11197548" y="4245059"/>
                </a:lnTo>
                <a:lnTo>
                  <a:pt x="11201192" y="4256202"/>
                </a:lnTo>
                <a:lnTo>
                  <a:pt x="11190016" y="4256410"/>
                </a:lnTo>
                <a:cubicBezTo>
                  <a:pt x="11176866" y="4263999"/>
                  <a:pt x="11162807" y="4267461"/>
                  <a:pt x="11147796" y="4270732"/>
                </a:cubicBezTo>
                <a:lnTo>
                  <a:pt x="11107430" y="4281802"/>
                </a:lnTo>
                <a:lnTo>
                  <a:pt x="11101364" y="4280556"/>
                </a:lnTo>
                <a:cubicBezTo>
                  <a:pt x="11101364" y="4280556"/>
                  <a:pt x="11101364" y="4280556"/>
                  <a:pt x="11099860" y="4283878"/>
                </a:cubicBezTo>
                <a:lnTo>
                  <a:pt x="11107430" y="4281802"/>
                </a:lnTo>
                <a:lnTo>
                  <a:pt x="11108982" y="4282122"/>
                </a:lnTo>
                <a:cubicBezTo>
                  <a:pt x="11109517" y="4287073"/>
                  <a:pt x="11105976" y="4288767"/>
                  <a:pt x="11103938" y="4287138"/>
                </a:cubicBezTo>
                <a:cubicBezTo>
                  <a:pt x="11102434" y="4290461"/>
                  <a:pt x="11102434" y="4290461"/>
                  <a:pt x="11102434" y="4290461"/>
                </a:cubicBezTo>
                <a:cubicBezTo>
                  <a:pt x="11133877" y="4288448"/>
                  <a:pt x="11172404" y="4283054"/>
                  <a:pt x="11201275" y="4274463"/>
                </a:cubicBezTo>
                <a:lnTo>
                  <a:pt x="11207326" y="4274952"/>
                </a:lnTo>
                <a:lnTo>
                  <a:pt x="11212348" y="4290300"/>
                </a:lnTo>
                <a:lnTo>
                  <a:pt x="11161250" y="4296196"/>
                </a:lnTo>
                <a:cubicBezTo>
                  <a:pt x="11133306" y="4300439"/>
                  <a:pt x="11107845" y="4306099"/>
                  <a:pt x="11082783" y="4315473"/>
                </a:cubicBezTo>
                <a:cubicBezTo>
                  <a:pt x="11066043" y="4315663"/>
                  <a:pt x="11042218" y="4319241"/>
                  <a:pt x="11028050" y="4326011"/>
                </a:cubicBezTo>
                <a:cubicBezTo>
                  <a:pt x="11039744" y="4330838"/>
                  <a:pt x="11025576" y="4337609"/>
                  <a:pt x="11028148" y="4344190"/>
                </a:cubicBezTo>
                <a:cubicBezTo>
                  <a:pt x="11021064" y="4347575"/>
                  <a:pt x="11020530" y="4342624"/>
                  <a:pt x="11011408" y="4344380"/>
                </a:cubicBezTo>
                <a:cubicBezTo>
                  <a:pt x="10998744" y="4347830"/>
                  <a:pt x="11025576" y="4337609"/>
                  <a:pt x="11012378" y="4336105"/>
                </a:cubicBezTo>
                <a:lnTo>
                  <a:pt x="11010276" y="4336795"/>
                </a:lnTo>
                <a:lnTo>
                  <a:pt x="11004421" y="4344028"/>
                </a:lnTo>
                <a:cubicBezTo>
                  <a:pt x="11001214" y="4348857"/>
                  <a:pt x="10998072" y="4354455"/>
                  <a:pt x="10994022" y="4361991"/>
                </a:cubicBezTo>
                <a:lnTo>
                  <a:pt x="10993692" y="4343446"/>
                </a:lnTo>
                <a:cubicBezTo>
                  <a:pt x="10978504" y="4347982"/>
                  <a:pt x="10965527" y="4353356"/>
                  <a:pt x="10953601" y="4356086"/>
                </a:cubicBezTo>
                <a:lnTo>
                  <a:pt x="10942948" y="4357119"/>
                </a:lnTo>
                <a:lnTo>
                  <a:pt x="10916643" y="4363637"/>
                </a:lnTo>
                <a:cubicBezTo>
                  <a:pt x="10905046" y="4376990"/>
                  <a:pt x="10885298" y="4383824"/>
                  <a:pt x="10867588" y="4392290"/>
                </a:cubicBezTo>
                <a:lnTo>
                  <a:pt x="10834882" y="4406377"/>
                </a:lnTo>
                <a:lnTo>
                  <a:pt x="10833824" y="4409836"/>
                </a:lnTo>
                <a:cubicBezTo>
                  <a:pt x="10864199" y="4400764"/>
                  <a:pt x="10877212" y="4403202"/>
                  <a:pt x="10899068" y="4408993"/>
                </a:cubicBezTo>
                <a:lnTo>
                  <a:pt x="10899405" y="4427872"/>
                </a:lnTo>
                <a:cubicBezTo>
                  <a:pt x="10881929" y="4433090"/>
                  <a:pt x="10877769" y="4434332"/>
                  <a:pt x="10869137" y="4442903"/>
                </a:cubicBezTo>
                <a:lnTo>
                  <a:pt x="10869249" y="4449196"/>
                </a:lnTo>
                <a:cubicBezTo>
                  <a:pt x="10887058" y="4462520"/>
                  <a:pt x="10900182" y="4471253"/>
                  <a:pt x="10926094" y="4469840"/>
                </a:cubicBezTo>
                <a:cubicBezTo>
                  <a:pt x="10930558" y="4462182"/>
                  <a:pt x="10934493" y="4448354"/>
                  <a:pt x="10934386" y="4442393"/>
                </a:cubicBezTo>
                <a:lnTo>
                  <a:pt x="10934493" y="4448354"/>
                </a:lnTo>
                <a:cubicBezTo>
                  <a:pt x="10947730" y="4463378"/>
                  <a:pt x="10965652" y="4482995"/>
                  <a:pt x="10987402" y="4482826"/>
                </a:cubicBezTo>
                <a:cubicBezTo>
                  <a:pt x="10991450" y="4475290"/>
                  <a:pt x="11004348" y="4471438"/>
                  <a:pt x="11017664" y="4467461"/>
                </a:cubicBezTo>
                <a:lnTo>
                  <a:pt x="11017997" y="4486006"/>
                </a:lnTo>
                <a:cubicBezTo>
                  <a:pt x="11030896" y="4482155"/>
                  <a:pt x="11026206" y="4477229"/>
                  <a:pt x="11026544" y="4496106"/>
                </a:cubicBezTo>
                <a:cubicBezTo>
                  <a:pt x="11048182" y="4489643"/>
                  <a:pt x="11083436" y="4472787"/>
                  <a:pt x="11100829" y="4486239"/>
                </a:cubicBezTo>
                <a:cubicBezTo>
                  <a:pt x="11100888" y="4489549"/>
                  <a:pt x="11100918" y="4491205"/>
                  <a:pt x="11101481" y="4493409"/>
                </a:cubicBezTo>
                <a:lnTo>
                  <a:pt x="11102192" y="4495342"/>
                </a:lnTo>
                <a:lnTo>
                  <a:pt x="11109860" y="4495399"/>
                </a:lnTo>
                <a:cubicBezTo>
                  <a:pt x="11124404" y="4495797"/>
                  <a:pt x="11139311" y="4494836"/>
                  <a:pt x="11159078" y="4487609"/>
                </a:cubicBezTo>
                <a:cubicBezTo>
                  <a:pt x="11160450" y="4492005"/>
                  <a:pt x="11168440" y="4490715"/>
                  <a:pt x="11170780" y="4491494"/>
                </a:cubicBezTo>
                <a:cubicBezTo>
                  <a:pt x="11187722" y="4485297"/>
                  <a:pt x="11208380" y="4484276"/>
                  <a:pt x="11229036" y="4483254"/>
                </a:cubicBezTo>
                <a:cubicBezTo>
                  <a:pt x="11242672" y="4479902"/>
                  <a:pt x="11255340" y="4480166"/>
                  <a:pt x="11267042" y="4484054"/>
                </a:cubicBezTo>
                <a:cubicBezTo>
                  <a:pt x="11271723" y="4485607"/>
                  <a:pt x="11274063" y="4486386"/>
                  <a:pt x="11278744" y="4487938"/>
                </a:cubicBezTo>
                <a:cubicBezTo>
                  <a:pt x="11277776" y="4491559"/>
                  <a:pt x="11277776" y="4491559"/>
                  <a:pt x="11277776" y="4491559"/>
                </a:cubicBezTo>
                <a:cubicBezTo>
                  <a:pt x="11271161" y="4497243"/>
                  <a:pt x="11260832" y="4497755"/>
                  <a:pt x="11249132" y="4493869"/>
                </a:cubicBezTo>
                <a:cubicBezTo>
                  <a:pt x="11236462" y="4493602"/>
                  <a:pt x="11223794" y="4493335"/>
                  <a:pt x="11214840" y="4498244"/>
                </a:cubicBezTo>
                <a:cubicBezTo>
                  <a:pt x="11207818" y="4495912"/>
                  <a:pt x="11203137" y="4494359"/>
                  <a:pt x="11196117" y="4492026"/>
                </a:cubicBezTo>
                <a:cubicBezTo>
                  <a:pt x="11172153" y="4495889"/>
                  <a:pt x="11164165" y="4497178"/>
                  <a:pt x="11142540" y="4501819"/>
                </a:cubicBezTo>
                <a:cubicBezTo>
                  <a:pt x="11146815" y="4495356"/>
                  <a:pt x="11132213" y="4502332"/>
                  <a:pt x="11125191" y="4499998"/>
                </a:cubicBezTo>
                <a:cubicBezTo>
                  <a:pt x="11119544" y="4502063"/>
                  <a:pt x="11109622" y="4510591"/>
                  <a:pt x="11120917" y="4506461"/>
                </a:cubicBezTo>
                <a:cubicBezTo>
                  <a:pt x="11110790" y="4510980"/>
                  <a:pt x="11099151" y="4514012"/>
                  <a:pt x="11086756" y="4516298"/>
                </a:cubicBezTo>
                <a:lnTo>
                  <a:pt x="11071432" y="4518425"/>
                </a:lnTo>
                <a:lnTo>
                  <a:pt x="11058324" y="4521655"/>
                </a:lnTo>
                <a:cubicBezTo>
                  <a:pt x="11042550" y="4525618"/>
                  <a:pt x="11027362" y="4530152"/>
                  <a:pt x="11018884" y="4535680"/>
                </a:cubicBezTo>
                <a:cubicBezTo>
                  <a:pt x="11010148" y="4538291"/>
                  <a:pt x="11001634" y="4553486"/>
                  <a:pt x="10992896" y="4556094"/>
                </a:cubicBezTo>
                <a:cubicBezTo>
                  <a:pt x="10975729" y="4555229"/>
                  <a:pt x="10957808" y="4535610"/>
                  <a:pt x="10932336" y="4561530"/>
                </a:cubicBezTo>
                <a:cubicBezTo>
                  <a:pt x="10923716" y="4570762"/>
                  <a:pt x="10915310" y="4591919"/>
                  <a:pt x="10902518" y="4601732"/>
                </a:cubicBezTo>
                <a:cubicBezTo>
                  <a:pt x="10872480" y="4629679"/>
                  <a:pt x="10833444" y="4622361"/>
                  <a:pt x="10798412" y="4651799"/>
                </a:cubicBezTo>
                <a:cubicBezTo>
                  <a:pt x="10791670" y="4625598"/>
                  <a:pt x="10772898" y="4624150"/>
                  <a:pt x="10747432" y="4629993"/>
                </a:cubicBezTo>
                <a:lnTo>
                  <a:pt x="10728826" y="4635152"/>
                </a:lnTo>
                <a:lnTo>
                  <a:pt x="10734842" y="4635386"/>
                </a:lnTo>
                <a:cubicBezTo>
                  <a:pt x="10738836" y="4634742"/>
                  <a:pt x="10741418" y="4634615"/>
                  <a:pt x="10736457" y="4638878"/>
                </a:cubicBezTo>
                <a:cubicBezTo>
                  <a:pt x="10729842" y="4644563"/>
                  <a:pt x="10723227" y="4650248"/>
                  <a:pt x="10714614" y="4656255"/>
                </a:cubicBezTo>
                <a:lnTo>
                  <a:pt x="10704921" y="4661787"/>
                </a:lnTo>
                <a:lnTo>
                  <a:pt x="10700104" y="4669545"/>
                </a:lnTo>
                <a:cubicBezTo>
                  <a:pt x="10676020" y="4692329"/>
                  <a:pt x="10639220" y="4691521"/>
                  <a:pt x="10590142" y="4701684"/>
                </a:cubicBezTo>
                <a:lnTo>
                  <a:pt x="10590250" y="4707644"/>
                </a:lnTo>
                <a:cubicBezTo>
                  <a:pt x="10592648" y="4713087"/>
                  <a:pt x="10594964" y="4713978"/>
                  <a:pt x="10596122" y="4714422"/>
                </a:cubicBezTo>
                <a:lnTo>
                  <a:pt x="10595288" y="4717608"/>
                </a:lnTo>
                <a:lnTo>
                  <a:pt x="10621752" y="4715718"/>
                </a:lnTo>
                <a:cubicBezTo>
                  <a:pt x="10635388" y="4712366"/>
                  <a:pt x="10648056" y="4712631"/>
                  <a:pt x="10659758" y="4716517"/>
                </a:cubicBezTo>
                <a:cubicBezTo>
                  <a:pt x="10664438" y="4718071"/>
                  <a:pt x="10666779" y="4718849"/>
                  <a:pt x="10671460" y="4720403"/>
                </a:cubicBezTo>
                <a:cubicBezTo>
                  <a:pt x="10670494" y="4724023"/>
                  <a:pt x="10670494" y="4724023"/>
                  <a:pt x="10670494" y="4724023"/>
                </a:cubicBezTo>
                <a:cubicBezTo>
                  <a:pt x="10663877" y="4729707"/>
                  <a:pt x="10653548" y="4730219"/>
                  <a:pt x="10641848" y="4726333"/>
                </a:cubicBezTo>
                <a:cubicBezTo>
                  <a:pt x="10629178" y="4726066"/>
                  <a:pt x="10616510" y="4725799"/>
                  <a:pt x="10607555" y="4730708"/>
                </a:cubicBezTo>
                <a:cubicBezTo>
                  <a:pt x="10600534" y="4728375"/>
                  <a:pt x="10595854" y="4726821"/>
                  <a:pt x="10588834" y="4724489"/>
                </a:cubicBezTo>
                <a:lnTo>
                  <a:pt x="10584812" y="4725159"/>
                </a:lnTo>
                <a:lnTo>
                  <a:pt x="10569769" y="4734904"/>
                </a:lnTo>
                <a:cubicBezTo>
                  <a:pt x="10560578" y="4738480"/>
                  <a:pt x="10551942" y="4741059"/>
                  <a:pt x="10547835" y="4745282"/>
                </a:cubicBezTo>
                <a:cubicBezTo>
                  <a:pt x="10552108" y="4750332"/>
                  <a:pt x="10552222" y="4756623"/>
                  <a:pt x="10556496" y="4761675"/>
                </a:cubicBezTo>
                <a:lnTo>
                  <a:pt x="10530698" y="4769378"/>
                </a:lnTo>
                <a:cubicBezTo>
                  <a:pt x="10526424" y="4764329"/>
                  <a:pt x="10526424" y="4764329"/>
                  <a:pt x="10513108" y="4768306"/>
                </a:cubicBezTo>
                <a:cubicBezTo>
                  <a:pt x="10509060" y="4775842"/>
                  <a:pt x="10509173" y="4782132"/>
                  <a:pt x="10500541" y="4790703"/>
                </a:cubicBezTo>
                <a:lnTo>
                  <a:pt x="10500654" y="4796995"/>
                </a:lnTo>
                <a:cubicBezTo>
                  <a:pt x="10526868" y="4789166"/>
                  <a:pt x="10531029" y="4787922"/>
                  <a:pt x="10531700" y="4825345"/>
                </a:cubicBezTo>
                <a:cubicBezTo>
                  <a:pt x="10527650" y="4832880"/>
                  <a:pt x="10527758" y="4838842"/>
                  <a:pt x="10527982" y="4851425"/>
                </a:cubicBezTo>
                <a:cubicBezTo>
                  <a:pt x="10549952" y="4863508"/>
                  <a:pt x="10558380" y="4866983"/>
                  <a:pt x="10592917" y="4856668"/>
                </a:cubicBezTo>
                <a:lnTo>
                  <a:pt x="10593367" y="4881837"/>
                </a:lnTo>
                <a:lnTo>
                  <a:pt x="10599437" y="4885528"/>
                </a:lnTo>
                <a:lnTo>
                  <a:pt x="10612815" y="4883612"/>
                </a:lnTo>
                <a:lnTo>
                  <a:pt x="10613571" y="4883351"/>
                </a:lnTo>
                <a:lnTo>
                  <a:pt x="10615066" y="4881682"/>
                </a:lnTo>
                <a:cubicBezTo>
                  <a:pt x="10616649" y="4879628"/>
                  <a:pt x="10617766" y="4877713"/>
                  <a:pt x="10619998" y="4873883"/>
                </a:cubicBezTo>
                <a:lnTo>
                  <a:pt x="10622190" y="4880378"/>
                </a:lnTo>
                <a:lnTo>
                  <a:pt x="10643932" y="4872885"/>
                </a:lnTo>
                <a:lnTo>
                  <a:pt x="10657691" y="4875077"/>
                </a:lnTo>
                <a:lnTo>
                  <a:pt x="10665342" y="4869581"/>
                </a:lnTo>
                <a:cubicBezTo>
                  <a:pt x="10669440" y="4866608"/>
                  <a:pt x="10672123" y="4864642"/>
                  <a:pt x="10672123" y="4864642"/>
                </a:cubicBezTo>
                <a:cubicBezTo>
                  <a:pt x="10680446" y="4862156"/>
                  <a:pt x="10702752" y="4893114"/>
                  <a:pt x="10720003" y="4875313"/>
                </a:cubicBezTo>
                <a:cubicBezTo>
                  <a:pt x="10728629" y="4866410"/>
                  <a:pt x="10723939" y="4861485"/>
                  <a:pt x="10732570" y="4852915"/>
                </a:cubicBezTo>
                <a:cubicBezTo>
                  <a:pt x="10737480" y="4870092"/>
                  <a:pt x="10741528" y="4862559"/>
                  <a:pt x="10745914" y="4873899"/>
                </a:cubicBezTo>
                <a:cubicBezTo>
                  <a:pt x="10758702" y="4863755"/>
                  <a:pt x="10772017" y="4859778"/>
                  <a:pt x="10784802" y="4849634"/>
                </a:cubicBezTo>
                <a:lnTo>
                  <a:pt x="10785140" y="4868510"/>
                </a:lnTo>
                <a:cubicBezTo>
                  <a:pt x="10791699" y="4872710"/>
                  <a:pt x="10797164" y="4874159"/>
                  <a:pt x="10802122" y="4876548"/>
                </a:cubicBezTo>
                <a:lnTo>
                  <a:pt x="10812179" y="4886419"/>
                </a:lnTo>
                <a:lnTo>
                  <a:pt x="10844200" y="4891979"/>
                </a:lnTo>
                <a:cubicBezTo>
                  <a:pt x="10848664" y="4894245"/>
                  <a:pt x="10850896" y="4895380"/>
                  <a:pt x="10855361" y="4897645"/>
                </a:cubicBezTo>
                <a:cubicBezTo>
                  <a:pt x="10854165" y="4901171"/>
                  <a:pt x="10854165" y="4901171"/>
                  <a:pt x="10854165" y="4901171"/>
                </a:cubicBezTo>
                <a:cubicBezTo>
                  <a:pt x="10847308" y="4905953"/>
                  <a:pt x="10837182" y="4904941"/>
                  <a:pt x="10826023" y="4899271"/>
                </a:cubicBezTo>
                <a:cubicBezTo>
                  <a:pt x="10819844" y="4898199"/>
                  <a:pt x="10813664" y="4897126"/>
                  <a:pt x="10807896" y="4896777"/>
                </a:cubicBezTo>
                <a:lnTo>
                  <a:pt x="10805987" y="4897002"/>
                </a:lnTo>
                <a:lnTo>
                  <a:pt x="10779730" y="4914624"/>
                </a:lnTo>
                <a:cubicBezTo>
                  <a:pt x="10748615" y="4944485"/>
                  <a:pt x="10730773" y="4986209"/>
                  <a:pt x="10704644" y="4998758"/>
                </a:cubicBezTo>
                <a:cubicBezTo>
                  <a:pt x="10687689" y="5009814"/>
                  <a:pt x="10674464" y="4995451"/>
                  <a:pt x="10665608" y="4991439"/>
                </a:cubicBezTo>
                <a:cubicBezTo>
                  <a:pt x="10643864" y="4991939"/>
                  <a:pt x="10631746" y="5039505"/>
                  <a:pt x="10609772" y="5027091"/>
                </a:cubicBezTo>
                <a:lnTo>
                  <a:pt x="10609434" y="5008216"/>
                </a:lnTo>
                <a:cubicBezTo>
                  <a:pt x="10578316" y="4999197"/>
                  <a:pt x="10522468" y="5034187"/>
                  <a:pt x="10496255" y="5042017"/>
                </a:cubicBezTo>
                <a:lnTo>
                  <a:pt x="10496700" y="5066854"/>
                </a:lnTo>
                <a:cubicBezTo>
                  <a:pt x="10479638" y="5071950"/>
                  <a:pt x="10449495" y="5093936"/>
                  <a:pt x="10436815" y="5110042"/>
                </a:cubicBezTo>
                <a:cubicBezTo>
                  <a:pt x="10432464" y="5123993"/>
                  <a:pt x="10432570" y="5129954"/>
                  <a:pt x="10419890" y="5146060"/>
                </a:cubicBezTo>
                <a:lnTo>
                  <a:pt x="10407324" y="5154382"/>
                </a:lnTo>
                <a:lnTo>
                  <a:pt x="10411065" y="5154409"/>
                </a:lnTo>
                <a:cubicBezTo>
                  <a:pt x="10425610" y="5154807"/>
                  <a:pt x="10440518" y="5153846"/>
                  <a:pt x="10460284" y="5146618"/>
                </a:cubicBezTo>
                <a:cubicBezTo>
                  <a:pt x="10461657" y="5151016"/>
                  <a:pt x="10469646" y="5149726"/>
                  <a:pt x="10471986" y="5150504"/>
                </a:cubicBezTo>
                <a:cubicBezTo>
                  <a:pt x="10488928" y="5144308"/>
                  <a:pt x="10509586" y="5143284"/>
                  <a:pt x="10530242" y="5142264"/>
                </a:cubicBezTo>
                <a:cubicBezTo>
                  <a:pt x="10543878" y="5138912"/>
                  <a:pt x="10556546" y="5139177"/>
                  <a:pt x="10568248" y="5143064"/>
                </a:cubicBezTo>
                <a:cubicBezTo>
                  <a:pt x="10572928" y="5144618"/>
                  <a:pt x="10575269" y="5145396"/>
                  <a:pt x="10579950" y="5146949"/>
                </a:cubicBezTo>
                <a:cubicBezTo>
                  <a:pt x="10578982" y="5150569"/>
                  <a:pt x="10578982" y="5150569"/>
                  <a:pt x="10578982" y="5150569"/>
                </a:cubicBezTo>
                <a:cubicBezTo>
                  <a:pt x="10572366" y="5156254"/>
                  <a:pt x="10562038" y="5156765"/>
                  <a:pt x="10550338" y="5152878"/>
                </a:cubicBezTo>
                <a:cubicBezTo>
                  <a:pt x="10537669" y="5152612"/>
                  <a:pt x="10525000" y="5152345"/>
                  <a:pt x="10516046" y="5157254"/>
                </a:cubicBezTo>
                <a:cubicBezTo>
                  <a:pt x="10509024" y="5154923"/>
                  <a:pt x="10504343" y="5153368"/>
                  <a:pt x="10497323" y="5151035"/>
                </a:cubicBezTo>
                <a:cubicBezTo>
                  <a:pt x="10473358" y="5154900"/>
                  <a:pt x="10465370" y="5156188"/>
                  <a:pt x="10443746" y="5160829"/>
                </a:cubicBezTo>
                <a:cubicBezTo>
                  <a:pt x="10448021" y="5154367"/>
                  <a:pt x="10433418" y="5161340"/>
                  <a:pt x="10426396" y="5159009"/>
                </a:cubicBezTo>
                <a:cubicBezTo>
                  <a:pt x="10420749" y="5161074"/>
                  <a:pt x="10410827" y="5169601"/>
                  <a:pt x="10422122" y="5165471"/>
                </a:cubicBezTo>
                <a:cubicBezTo>
                  <a:pt x="10401872" y="5174508"/>
                  <a:pt x="10375567" y="5177597"/>
                  <a:pt x="10349262" y="5180683"/>
                </a:cubicBezTo>
                <a:lnTo>
                  <a:pt x="10328512" y="5185136"/>
                </a:lnTo>
                <a:lnTo>
                  <a:pt x="10324832" y="5187434"/>
                </a:lnTo>
                <a:cubicBezTo>
                  <a:pt x="10324938" y="5193395"/>
                  <a:pt x="10325052" y="5199686"/>
                  <a:pt x="10320583" y="5207014"/>
                </a:cubicBezTo>
                <a:lnTo>
                  <a:pt x="10307685" y="5210867"/>
                </a:lnTo>
                <a:cubicBezTo>
                  <a:pt x="10307577" y="5204906"/>
                  <a:pt x="10294460" y="5196505"/>
                  <a:pt x="10294460" y="5196505"/>
                </a:cubicBezTo>
                <a:cubicBezTo>
                  <a:pt x="10281448" y="5194065"/>
                  <a:pt x="10281888" y="5218572"/>
                  <a:pt x="10268466" y="5216587"/>
                </a:cubicBezTo>
                <a:cubicBezTo>
                  <a:pt x="10268466" y="5216587"/>
                  <a:pt x="10265938" y="5206854"/>
                  <a:pt x="10255594" y="5207369"/>
                </a:cubicBezTo>
                <a:lnTo>
                  <a:pt x="10255292" y="5207476"/>
                </a:lnTo>
                <a:lnTo>
                  <a:pt x="10256640" y="5211751"/>
                </a:lnTo>
                <a:lnTo>
                  <a:pt x="10242404" y="5220399"/>
                </a:lnTo>
                <a:cubicBezTo>
                  <a:pt x="10241373" y="5221403"/>
                  <a:pt x="10240184" y="5222742"/>
                  <a:pt x="10238894" y="5223998"/>
                </a:cubicBezTo>
                <a:lnTo>
                  <a:pt x="10235832" y="5226289"/>
                </a:lnTo>
                <a:lnTo>
                  <a:pt x="10235722" y="5226250"/>
                </a:lnTo>
                <a:cubicBezTo>
                  <a:pt x="10235440" y="5226249"/>
                  <a:pt x="10235078" y="5226416"/>
                  <a:pt x="10234766" y="5227087"/>
                </a:cubicBezTo>
                <a:lnTo>
                  <a:pt x="10235832" y="5226289"/>
                </a:lnTo>
                <a:lnTo>
                  <a:pt x="10236209" y="5226423"/>
                </a:lnTo>
                <a:cubicBezTo>
                  <a:pt x="10236522" y="5225750"/>
                  <a:pt x="10236882" y="5225585"/>
                  <a:pt x="10237087" y="5225754"/>
                </a:cubicBezTo>
                <a:lnTo>
                  <a:pt x="10237063" y="5226337"/>
                </a:lnTo>
                <a:lnTo>
                  <a:pt x="10195695" y="5251162"/>
                </a:lnTo>
                <a:lnTo>
                  <a:pt x="10194758" y="5249731"/>
                </a:lnTo>
                <a:cubicBezTo>
                  <a:pt x="10182590" y="5256389"/>
                  <a:pt x="10175374" y="5259710"/>
                  <a:pt x="10163206" y="5266368"/>
                </a:cubicBezTo>
                <a:cubicBezTo>
                  <a:pt x="10159498" y="5267018"/>
                  <a:pt x="10157234" y="5267003"/>
                  <a:pt x="10154348" y="5268331"/>
                </a:cubicBezTo>
                <a:cubicBezTo>
                  <a:pt x="10140737" y="5275653"/>
                  <a:pt x="10126304" y="5282295"/>
                  <a:pt x="10111672" y="5286916"/>
                </a:cubicBezTo>
                <a:cubicBezTo>
                  <a:pt x="10104766" y="5289565"/>
                  <a:pt x="10098018" y="5291879"/>
                  <a:pt x="10091293" y="5294446"/>
                </a:cubicBezTo>
                <a:lnTo>
                  <a:pt x="10072546" y="5302829"/>
                </a:lnTo>
                <a:lnTo>
                  <a:pt x="10072505" y="5302828"/>
                </a:lnTo>
                <a:cubicBezTo>
                  <a:pt x="10072505" y="5302828"/>
                  <a:pt x="10072505" y="5302828"/>
                  <a:pt x="10071062" y="5303493"/>
                </a:cubicBezTo>
                <a:lnTo>
                  <a:pt x="10072546" y="5302829"/>
                </a:lnTo>
                <a:lnTo>
                  <a:pt x="10074770" y="5302843"/>
                </a:lnTo>
                <a:cubicBezTo>
                  <a:pt x="10074148" y="5304186"/>
                  <a:pt x="10073528" y="5305529"/>
                  <a:pt x="10071262" y="5305515"/>
                </a:cubicBezTo>
                <a:cubicBezTo>
                  <a:pt x="10071262" y="5305515"/>
                  <a:pt x="10069819" y="5306179"/>
                  <a:pt x="10069819" y="5306179"/>
                </a:cubicBezTo>
                <a:cubicBezTo>
                  <a:pt x="10069196" y="5307523"/>
                  <a:pt x="10070018" y="5308201"/>
                  <a:pt x="10070641" y="5306859"/>
                </a:cubicBezTo>
                <a:cubicBezTo>
                  <a:pt x="10080942" y="5304232"/>
                  <a:pt x="10095998" y="5296245"/>
                  <a:pt x="10108564" y="5293632"/>
                </a:cubicBezTo>
                <a:cubicBezTo>
                  <a:pt x="10109585" y="5296334"/>
                  <a:pt x="10111029" y="5295669"/>
                  <a:pt x="10107522" y="5298341"/>
                </a:cubicBezTo>
                <a:cubicBezTo>
                  <a:pt x="10105876" y="5296984"/>
                  <a:pt x="10101546" y="5298976"/>
                  <a:pt x="10097220" y="5300970"/>
                </a:cubicBezTo>
                <a:cubicBezTo>
                  <a:pt x="10097618" y="5305013"/>
                  <a:pt x="10087738" y="5304275"/>
                  <a:pt x="10081143" y="5306254"/>
                </a:cubicBezTo>
                <a:cubicBezTo>
                  <a:pt x="10063625" y="5312203"/>
                  <a:pt x="10044863" y="5320838"/>
                  <a:pt x="10026324" y="5324086"/>
                </a:cubicBezTo>
                <a:cubicBezTo>
                  <a:pt x="10024058" y="5324071"/>
                  <a:pt x="10023236" y="5323391"/>
                  <a:pt x="10020972" y="5323377"/>
                </a:cubicBezTo>
                <a:cubicBezTo>
                  <a:pt x="10014998" y="5324012"/>
                  <a:pt x="10002632" y="5328646"/>
                  <a:pt x="9998722" y="5327275"/>
                </a:cubicBezTo>
                <a:cubicBezTo>
                  <a:pt x="9998924" y="5329295"/>
                  <a:pt x="9998302" y="5330641"/>
                  <a:pt x="9995216" y="5329946"/>
                </a:cubicBezTo>
                <a:lnTo>
                  <a:pt x="9990024" y="5329991"/>
                </a:lnTo>
                <a:lnTo>
                  <a:pt x="9981996" y="5334571"/>
                </a:lnTo>
                <a:lnTo>
                  <a:pt x="9983166" y="5332108"/>
                </a:lnTo>
                <a:lnTo>
                  <a:pt x="9978330" y="5332407"/>
                </a:lnTo>
                <a:lnTo>
                  <a:pt x="9977040" y="5328316"/>
                </a:lnTo>
                <a:lnTo>
                  <a:pt x="9974722" y="5329286"/>
                </a:lnTo>
                <a:lnTo>
                  <a:pt x="9973464" y="5324801"/>
                </a:lnTo>
                <a:lnTo>
                  <a:pt x="9971262" y="5327067"/>
                </a:lnTo>
                <a:lnTo>
                  <a:pt x="9953422" y="5338683"/>
                </a:lnTo>
                <a:lnTo>
                  <a:pt x="9952506" y="5329172"/>
                </a:lnTo>
                <a:lnTo>
                  <a:pt x="9945772" y="5333189"/>
                </a:lnTo>
                <a:cubicBezTo>
                  <a:pt x="9937604" y="5335628"/>
                  <a:pt x="9928782" y="5333519"/>
                  <a:pt x="9917794" y="5327311"/>
                </a:cubicBezTo>
                <a:lnTo>
                  <a:pt x="9918132" y="5346187"/>
                </a:lnTo>
                <a:cubicBezTo>
                  <a:pt x="9904817" y="5350164"/>
                  <a:pt x="9895860" y="5340522"/>
                  <a:pt x="9882842" y="5337750"/>
                </a:cubicBezTo>
                <a:cubicBezTo>
                  <a:pt x="9865675" y="5336884"/>
                  <a:pt x="9848532" y="5360649"/>
                  <a:pt x="9839794" y="5363259"/>
                </a:cubicBezTo>
                <a:cubicBezTo>
                  <a:pt x="9827006" y="5373403"/>
                  <a:pt x="9826788" y="5361149"/>
                  <a:pt x="9813769" y="5358379"/>
                </a:cubicBezTo>
                <a:cubicBezTo>
                  <a:pt x="9809947" y="5378499"/>
                  <a:pt x="9809947" y="5378499"/>
                  <a:pt x="9796736" y="5388437"/>
                </a:cubicBezTo>
                <a:cubicBezTo>
                  <a:pt x="9783512" y="5374077"/>
                  <a:pt x="9770832" y="5390180"/>
                  <a:pt x="9762319" y="5405375"/>
                </a:cubicBezTo>
                <a:lnTo>
                  <a:pt x="9761982" y="5386498"/>
                </a:lnTo>
                <a:cubicBezTo>
                  <a:pt x="9731719" y="5401863"/>
                  <a:pt x="9701865" y="5416771"/>
                  <a:pt x="9675236" y="5424724"/>
                </a:cubicBezTo>
                <a:cubicBezTo>
                  <a:pt x="9668510" y="5411252"/>
                  <a:pt x="9657578" y="5408273"/>
                  <a:pt x="9644014" y="5409953"/>
                </a:cubicBezTo>
                <a:lnTo>
                  <a:pt x="9601134" y="5421962"/>
                </a:lnTo>
                <a:lnTo>
                  <a:pt x="9603580" y="5429716"/>
                </a:lnTo>
                <a:lnTo>
                  <a:pt x="9589346" y="5438363"/>
                </a:lnTo>
                <a:cubicBezTo>
                  <a:pt x="9588312" y="5439368"/>
                  <a:pt x="9587126" y="5440706"/>
                  <a:pt x="9585834" y="5441962"/>
                </a:cubicBezTo>
                <a:lnTo>
                  <a:pt x="9582774" y="5444253"/>
                </a:lnTo>
                <a:lnTo>
                  <a:pt x="9582663" y="5444215"/>
                </a:lnTo>
                <a:cubicBezTo>
                  <a:pt x="9582380" y="5444213"/>
                  <a:pt x="9582018" y="5444379"/>
                  <a:pt x="9581708" y="5445051"/>
                </a:cubicBezTo>
                <a:lnTo>
                  <a:pt x="9582774" y="5444253"/>
                </a:lnTo>
                <a:lnTo>
                  <a:pt x="9583152" y="5444386"/>
                </a:lnTo>
                <a:cubicBezTo>
                  <a:pt x="9583462" y="5443715"/>
                  <a:pt x="9583824" y="5443548"/>
                  <a:pt x="9584028" y="5443717"/>
                </a:cubicBezTo>
                <a:lnTo>
                  <a:pt x="9584005" y="5444301"/>
                </a:lnTo>
                <a:lnTo>
                  <a:pt x="9542636" y="5469124"/>
                </a:lnTo>
                <a:lnTo>
                  <a:pt x="9541698" y="5467695"/>
                </a:lnTo>
                <a:cubicBezTo>
                  <a:pt x="9529531" y="5474352"/>
                  <a:pt x="9522314" y="5477673"/>
                  <a:pt x="9510148" y="5484331"/>
                </a:cubicBezTo>
                <a:cubicBezTo>
                  <a:pt x="9506439" y="5484981"/>
                  <a:pt x="9504176" y="5484965"/>
                  <a:pt x="9501288" y="5486294"/>
                </a:cubicBezTo>
                <a:cubicBezTo>
                  <a:pt x="9487678" y="5493617"/>
                  <a:pt x="9473246" y="5500258"/>
                  <a:pt x="9458614" y="5504878"/>
                </a:cubicBezTo>
                <a:cubicBezTo>
                  <a:pt x="9451708" y="5507529"/>
                  <a:pt x="9444959" y="5509843"/>
                  <a:pt x="9438234" y="5512409"/>
                </a:cubicBezTo>
                <a:lnTo>
                  <a:pt x="9419489" y="5520793"/>
                </a:lnTo>
                <a:lnTo>
                  <a:pt x="9419447" y="5520793"/>
                </a:lnTo>
                <a:cubicBezTo>
                  <a:pt x="9419447" y="5520793"/>
                  <a:pt x="9419447" y="5520793"/>
                  <a:pt x="9418004" y="5521456"/>
                </a:cubicBezTo>
                <a:lnTo>
                  <a:pt x="9419489" y="5520793"/>
                </a:lnTo>
                <a:lnTo>
                  <a:pt x="9421711" y="5520807"/>
                </a:lnTo>
                <a:cubicBezTo>
                  <a:pt x="9421090" y="5522150"/>
                  <a:pt x="9420468" y="5523493"/>
                  <a:pt x="9418204" y="5523479"/>
                </a:cubicBezTo>
                <a:cubicBezTo>
                  <a:pt x="9418204" y="5523479"/>
                  <a:pt x="9416760" y="5524144"/>
                  <a:pt x="9416760" y="5524144"/>
                </a:cubicBezTo>
                <a:cubicBezTo>
                  <a:pt x="9416140" y="5525486"/>
                  <a:pt x="9416960" y="5526166"/>
                  <a:pt x="9417582" y="5524823"/>
                </a:cubicBezTo>
                <a:cubicBezTo>
                  <a:pt x="9427885" y="5522194"/>
                  <a:pt x="9442938" y="5514209"/>
                  <a:pt x="9455505" y="5511595"/>
                </a:cubicBezTo>
                <a:cubicBezTo>
                  <a:pt x="9456526" y="5514296"/>
                  <a:pt x="9457970" y="5513633"/>
                  <a:pt x="9454462" y="5516305"/>
                </a:cubicBezTo>
                <a:cubicBezTo>
                  <a:pt x="9452818" y="5514947"/>
                  <a:pt x="9448490" y="5516941"/>
                  <a:pt x="9444160" y="5518933"/>
                </a:cubicBezTo>
                <a:cubicBezTo>
                  <a:pt x="9444560" y="5522977"/>
                  <a:pt x="9434679" y="5522239"/>
                  <a:pt x="9428084" y="5524217"/>
                </a:cubicBezTo>
                <a:cubicBezTo>
                  <a:pt x="9410566" y="5530166"/>
                  <a:pt x="9391804" y="5538802"/>
                  <a:pt x="9373265" y="5542050"/>
                </a:cubicBezTo>
                <a:cubicBezTo>
                  <a:pt x="9370999" y="5542034"/>
                  <a:pt x="9370178" y="5541355"/>
                  <a:pt x="9367914" y="5541339"/>
                </a:cubicBezTo>
                <a:cubicBezTo>
                  <a:pt x="9364926" y="5541657"/>
                  <a:pt x="9360342" y="5542974"/>
                  <a:pt x="9356014" y="5544041"/>
                </a:cubicBezTo>
                <a:lnTo>
                  <a:pt x="9353324" y="5544354"/>
                </a:lnTo>
                <a:lnTo>
                  <a:pt x="9320868" y="5562189"/>
                </a:lnTo>
                <a:cubicBezTo>
                  <a:pt x="9290712" y="5583514"/>
                  <a:pt x="9272988" y="5551519"/>
                  <a:pt x="9246992" y="5571601"/>
                </a:cubicBezTo>
                <a:cubicBezTo>
                  <a:pt x="9238366" y="5580504"/>
                  <a:pt x="9230376" y="5601533"/>
                  <a:pt x="9225913" y="5609193"/>
                </a:cubicBezTo>
                <a:cubicBezTo>
                  <a:pt x="9212596" y="5613169"/>
                  <a:pt x="9199585" y="5610730"/>
                  <a:pt x="9186687" y="5614582"/>
                </a:cubicBezTo>
                <a:cubicBezTo>
                  <a:pt x="9177947" y="5617192"/>
                  <a:pt x="9165498" y="5646214"/>
                  <a:pt x="9156761" y="5648823"/>
                </a:cubicBezTo>
                <a:cubicBezTo>
                  <a:pt x="9139284" y="5654042"/>
                  <a:pt x="9143524" y="5633799"/>
                  <a:pt x="9126049" y="5639019"/>
                </a:cubicBezTo>
                <a:cubicBezTo>
                  <a:pt x="9106752" y="5647776"/>
                  <a:pt x="9087326" y="5655078"/>
                  <a:pt x="9067287" y="5660271"/>
                </a:cubicBezTo>
                <a:lnTo>
                  <a:pt x="9056148" y="5661809"/>
                </a:lnTo>
                <a:lnTo>
                  <a:pt x="9037919" y="5669962"/>
                </a:lnTo>
                <a:lnTo>
                  <a:pt x="9037877" y="5669961"/>
                </a:lnTo>
                <a:cubicBezTo>
                  <a:pt x="9037877" y="5669961"/>
                  <a:pt x="9037877" y="5669961"/>
                  <a:pt x="9036433" y="5670625"/>
                </a:cubicBezTo>
                <a:lnTo>
                  <a:pt x="9037919" y="5669962"/>
                </a:lnTo>
                <a:lnTo>
                  <a:pt x="9040142" y="5669976"/>
                </a:lnTo>
                <a:cubicBezTo>
                  <a:pt x="9039520" y="5671320"/>
                  <a:pt x="9038898" y="5672663"/>
                  <a:pt x="9036633" y="5672648"/>
                </a:cubicBezTo>
                <a:cubicBezTo>
                  <a:pt x="9036633" y="5672648"/>
                  <a:pt x="9035190" y="5673312"/>
                  <a:pt x="9035190" y="5673312"/>
                </a:cubicBezTo>
                <a:cubicBezTo>
                  <a:pt x="9034568" y="5674657"/>
                  <a:pt x="9035390" y="5675335"/>
                  <a:pt x="9036012" y="5673991"/>
                </a:cubicBezTo>
                <a:cubicBezTo>
                  <a:pt x="9046314" y="5671365"/>
                  <a:pt x="9061368" y="5663378"/>
                  <a:pt x="9073936" y="5660765"/>
                </a:cubicBezTo>
                <a:cubicBezTo>
                  <a:pt x="9074956" y="5663466"/>
                  <a:pt x="9076400" y="5662803"/>
                  <a:pt x="9072892" y="5665473"/>
                </a:cubicBezTo>
                <a:cubicBezTo>
                  <a:pt x="9071249" y="5664116"/>
                  <a:pt x="9066919" y="5666109"/>
                  <a:pt x="9062590" y="5668101"/>
                </a:cubicBezTo>
                <a:cubicBezTo>
                  <a:pt x="9062989" y="5672147"/>
                  <a:pt x="9053108" y="5671408"/>
                  <a:pt x="9046514" y="5673385"/>
                </a:cubicBezTo>
                <a:cubicBezTo>
                  <a:pt x="9028996" y="5679336"/>
                  <a:pt x="9010234" y="5687970"/>
                  <a:pt x="8991694" y="5691218"/>
                </a:cubicBezTo>
                <a:cubicBezTo>
                  <a:pt x="8989429" y="5691204"/>
                  <a:pt x="8988607" y="5690525"/>
                  <a:pt x="8986342" y="5690510"/>
                </a:cubicBezTo>
                <a:cubicBezTo>
                  <a:pt x="8980370" y="5691144"/>
                  <a:pt x="8968002" y="5695780"/>
                  <a:pt x="8964094" y="5694406"/>
                </a:cubicBezTo>
                <a:cubicBezTo>
                  <a:pt x="8964294" y="5696429"/>
                  <a:pt x="8963674" y="5697771"/>
                  <a:pt x="8960586" y="5697078"/>
                </a:cubicBezTo>
                <a:cubicBezTo>
                  <a:pt x="8959144" y="5697742"/>
                  <a:pt x="8950706" y="5696340"/>
                  <a:pt x="8950084" y="5697683"/>
                </a:cubicBezTo>
                <a:cubicBezTo>
                  <a:pt x="8951528" y="5697019"/>
                  <a:pt x="8950906" y="5698362"/>
                  <a:pt x="8951728" y="5699041"/>
                </a:cubicBezTo>
                <a:lnTo>
                  <a:pt x="8943702" y="5699539"/>
                </a:lnTo>
                <a:lnTo>
                  <a:pt x="8942260" y="5694971"/>
                </a:lnTo>
                <a:lnTo>
                  <a:pt x="8946798" y="5694967"/>
                </a:lnTo>
                <a:cubicBezTo>
                  <a:pt x="8952160" y="5691970"/>
                  <a:pt x="8957877" y="5690660"/>
                  <a:pt x="8963980" y="5689437"/>
                </a:cubicBezTo>
                <a:lnTo>
                  <a:pt x="8980400" y="5685218"/>
                </a:lnTo>
                <a:lnTo>
                  <a:pt x="8982856" y="5685771"/>
                </a:lnTo>
                <a:cubicBezTo>
                  <a:pt x="8982856" y="5685771"/>
                  <a:pt x="8982856" y="5685771"/>
                  <a:pt x="8983478" y="5684427"/>
                </a:cubicBezTo>
                <a:lnTo>
                  <a:pt x="8980400" y="5685218"/>
                </a:lnTo>
                <a:lnTo>
                  <a:pt x="8979770" y="5685078"/>
                </a:lnTo>
                <a:cubicBezTo>
                  <a:pt x="8979570" y="5683055"/>
                  <a:pt x="8981014" y="5682391"/>
                  <a:pt x="8981836" y="5683069"/>
                </a:cubicBezTo>
                <a:cubicBezTo>
                  <a:pt x="8982457" y="5681726"/>
                  <a:pt x="8982457" y="5681726"/>
                  <a:pt x="8982457" y="5681726"/>
                </a:cubicBezTo>
                <a:cubicBezTo>
                  <a:pt x="8969688" y="5682317"/>
                  <a:pt x="8954036" y="5684236"/>
                  <a:pt x="8942290" y="5687527"/>
                </a:cubicBezTo>
                <a:lnTo>
                  <a:pt x="8939836" y="5687284"/>
                </a:lnTo>
                <a:lnTo>
                  <a:pt x="8937851" y="5680991"/>
                </a:lnTo>
                <a:lnTo>
                  <a:pt x="8942249" y="5680561"/>
                </a:lnTo>
                <a:lnTo>
                  <a:pt x="8939190" y="5669854"/>
                </a:lnTo>
                <a:cubicBezTo>
                  <a:pt x="8930338" y="5666174"/>
                  <a:pt x="8883242" y="5699217"/>
                  <a:pt x="8857443" y="5706921"/>
                </a:cubicBezTo>
                <a:cubicBezTo>
                  <a:pt x="8857550" y="5712883"/>
                  <a:pt x="8857770" y="5725135"/>
                  <a:pt x="8853311" y="5733126"/>
                </a:cubicBezTo>
                <a:cubicBezTo>
                  <a:pt x="8866210" y="5729273"/>
                  <a:pt x="8879526" y="5725298"/>
                  <a:pt x="8887960" y="5729104"/>
                </a:cubicBezTo>
                <a:cubicBezTo>
                  <a:pt x="8879744" y="5737551"/>
                  <a:pt x="8879970" y="5750135"/>
                  <a:pt x="8871452" y="5764998"/>
                </a:cubicBezTo>
                <a:cubicBezTo>
                  <a:pt x="8862826" y="5773898"/>
                  <a:pt x="8845348" y="5779117"/>
                  <a:pt x="8841414" y="5792944"/>
                </a:cubicBezTo>
                <a:cubicBezTo>
                  <a:pt x="8845680" y="5797663"/>
                  <a:pt x="8845680" y="5797663"/>
                  <a:pt x="8854532" y="5801347"/>
                </a:cubicBezTo>
                <a:cubicBezTo>
                  <a:pt x="8863158" y="5792444"/>
                  <a:pt x="8867212" y="5785241"/>
                  <a:pt x="8880528" y="5781263"/>
                </a:cubicBezTo>
                <a:cubicBezTo>
                  <a:pt x="8884908" y="5792274"/>
                  <a:pt x="8880634" y="5787225"/>
                  <a:pt x="8893646" y="5789665"/>
                </a:cubicBezTo>
                <a:cubicBezTo>
                  <a:pt x="8906213" y="5767266"/>
                  <a:pt x="8940748" y="5756952"/>
                  <a:pt x="8962386" y="5750490"/>
                </a:cubicBezTo>
                <a:lnTo>
                  <a:pt x="8962718" y="5769034"/>
                </a:lnTo>
                <a:lnTo>
                  <a:pt x="8967294" y="5767668"/>
                </a:lnTo>
                <a:cubicBezTo>
                  <a:pt x="9001583" y="5720138"/>
                  <a:pt x="9195903" y="5662102"/>
                  <a:pt x="9240144" y="5679852"/>
                </a:cubicBezTo>
                <a:cubicBezTo>
                  <a:pt x="9240370" y="5692436"/>
                  <a:pt x="9368000" y="5647993"/>
                  <a:pt x="9372803" y="5659210"/>
                </a:cubicBezTo>
                <a:cubicBezTo>
                  <a:pt x="9359860" y="5672314"/>
                  <a:pt x="9284896" y="5704129"/>
                  <a:pt x="9237164" y="5722520"/>
                </a:cubicBezTo>
                <a:lnTo>
                  <a:pt x="9223729" y="5727358"/>
                </a:lnTo>
                <a:lnTo>
                  <a:pt x="9223727" y="5727372"/>
                </a:lnTo>
                <a:lnTo>
                  <a:pt x="9182360" y="5752195"/>
                </a:lnTo>
                <a:lnTo>
                  <a:pt x="9181420" y="5750765"/>
                </a:lnTo>
                <a:cubicBezTo>
                  <a:pt x="9169254" y="5757424"/>
                  <a:pt x="9162039" y="5760745"/>
                  <a:pt x="9149870" y="5767402"/>
                </a:cubicBezTo>
                <a:cubicBezTo>
                  <a:pt x="9146162" y="5768051"/>
                  <a:pt x="9143898" y="5768038"/>
                  <a:pt x="9141012" y="5769366"/>
                </a:cubicBezTo>
                <a:cubicBezTo>
                  <a:pt x="9127401" y="5776688"/>
                  <a:pt x="9112969" y="5783329"/>
                  <a:pt x="9098337" y="5787950"/>
                </a:cubicBezTo>
                <a:cubicBezTo>
                  <a:pt x="9091431" y="5790601"/>
                  <a:pt x="9084682" y="5792914"/>
                  <a:pt x="9077957" y="5795480"/>
                </a:cubicBezTo>
                <a:lnTo>
                  <a:pt x="9059212" y="5803863"/>
                </a:lnTo>
                <a:lnTo>
                  <a:pt x="9059170" y="5803864"/>
                </a:lnTo>
                <a:cubicBezTo>
                  <a:pt x="9059170" y="5803864"/>
                  <a:pt x="9059170" y="5803864"/>
                  <a:pt x="9057727" y="5804528"/>
                </a:cubicBezTo>
                <a:lnTo>
                  <a:pt x="9059212" y="5803863"/>
                </a:lnTo>
                <a:lnTo>
                  <a:pt x="9061434" y="5803879"/>
                </a:lnTo>
                <a:cubicBezTo>
                  <a:pt x="9060812" y="5805222"/>
                  <a:pt x="9060191" y="5806566"/>
                  <a:pt x="9057926" y="5806551"/>
                </a:cubicBezTo>
                <a:cubicBezTo>
                  <a:pt x="9057926" y="5806551"/>
                  <a:pt x="9056483" y="5807214"/>
                  <a:pt x="9056483" y="5807214"/>
                </a:cubicBezTo>
                <a:cubicBezTo>
                  <a:pt x="9055861" y="5808558"/>
                  <a:pt x="9056683" y="5809236"/>
                  <a:pt x="9057304" y="5807894"/>
                </a:cubicBezTo>
                <a:cubicBezTo>
                  <a:pt x="9067607" y="5805266"/>
                  <a:pt x="9082661" y="5797280"/>
                  <a:pt x="9095228" y="5794668"/>
                </a:cubicBezTo>
                <a:cubicBezTo>
                  <a:pt x="9096250" y="5797368"/>
                  <a:pt x="9097692" y="5796704"/>
                  <a:pt x="9094184" y="5799376"/>
                </a:cubicBezTo>
                <a:cubicBezTo>
                  <a:pt x="9092542" y="5798018"/>
                  <a:pt x="9088212" y="5800011"/>
                  <a:pt x="9083882" y="5802004"/>
                </a:cubicBezTo>
                <a:cubicBezTo>
                  <a:pt x="9084282" y="5806048"/>
                  <a:pt x="9074401" y="5805310"/>
                  <a:pt x="9067808" y="5807287"/>
                </a:cubicBezTo>
                <a:cubicBezTo>
                  <a:pt x="9050290" y="5813237"/>
                  <a:pt x="9031528" y="5821872"/>
                  <a:pt x="9012988" y="5825121"/>
                </a:cubicBezTo>
                <a:cubicBezTo>
                  <a:pt x="9010722" y="5825106"/>
                  <a:pt x="9009900" y="5824426"/>
                  <a:pt x="9007636" y="5824413"/>
                </a:cubicBezTo>
                <a:cubicBezTo>
                  <a:pt x="9001664" y="5825046"/>
                  <a:pt x="8989296" y="5829681"/>
                  <a:pt x="8985388" y="5828308"/>
                </a:cubicBezTo>
                <a:cubicBezTo>
                  <a:pt x="8985588" y="5830330"/>
                  <a:pt x="8984966" y="5831675"/>
                  <a:pt x="8981880" y="5830981"/>
                </a:cubicBezTo>
                <a:lnTo>
                  <a:pt x="8978748" y="5831008"/>
                </a:lnTo>
                <a:lnTo>
                  <a:pt x="8967188" y="5836043"/>
                </a:lnTo>
                <a:cubicBezTo>
                  <a:pt x="8960282" y="5838691"/>
                  <a:pt x="8953532" y="5841005"/>
                  <a:pt x="8946808" y="5843571"/>
                </a:cubicBezTo>
                <a:lnTo>
                  <a:pt x="8928063" y="5851955"/>
                </a:lnTo>
                <a:lnTo>
                  <a:pt x="8928021" y="5851955"/>
                </a:lnTo>
                <a:cubicBezTo>
                  <a:pt x="8928021" y="5851955"/>
                  <a:pt x="8928021" y="5851955"/>
                  <a:pt x="8926577" y="5852620"/>
                </a:cubicBezTo>
                <a:lnTo>
                  <a:pt x="8928063" y="5851955"/>
                </a:lnTo>
                <a:lnTo>
                  <a:pt x="8930286" y="5851970"/>
                </a:lnTo>
                <a:cubicBezTo>
                  <a:pt x="8929664" y="5853313"/>
                  <a:pt x="8929042" y="5854657"/>
                  <a:pt x="8926777" y="5854643"/>
                </a:cubicBezTo>
                <a:cubicBezTo>
                  <a:pt x="8926777" y="5854643"/>
                  <a:pt x="8925333" y="5855306"/>
                  <a:pt x="8925333" y="5855306"/>
                </a:cubicBezTo>
                <a:cubicBezTo>
                  <a:pt x="8924712" y="5856649"/>
                  <a:pt x="8925535" y="5857328"/>
                  <a:pt x="8926156" y="5855985"/>
                </a:cubicBezTo>
                <a:cubicBezTo>
                  <a:pt x="8936458" y="5853357"/>
                  <a:pt x="8951512" y="5845372"/>
                  <a:pt x="8964080" y="5842760"/>
                </a:cubicBezTo>
                <a:cubicBezTo>
                  <a:pt x="8965101" y="5845460"/>
                  <a:pt x="8966544" y="5844796"/>
                  <a:pt x="8963035" y="5847468"/>
                </a:cubicBezTo>
                <a:cubicBezTo>
                  <a:pt x="8961393" y="5846109"/>
                  <a:pt x="8957064" y="5848103"/>
                  <a:pt x="8952734" y="5850097"/>
                </a:cubicBezTo>
                <a:cubicBezTo>
                  <a:pt x="8953134" y="5854140"/>
                  <a:pt x="8943252" y="5853401"/>
                  <a:pt x="8936658" y="5855380"/>
                </a:cubicBezTo>
                <a:cubicBezTo>
                  <a:pt x="8919140" y="5861328"/>
                  <a:pt x="8900380" y="5869964"/>
                  <a:pt x="8881839" y="5873211"/>
                </a:cubicBezTo>
                <a:cubicBezTo>
                  <a:pt x="8879575" y="5873197"/>
                  <a:pt x="8878754" y="5872518"/>
                  <a:pt x="8876489" y="5872502"/>
                </a:cubicBezTo>
                <a:lnTo>
                  <a:pt x="8870484" y="5873866"/>
                </a:lnTo>
                <a:lnTo>
                  <a:pt x="8826210" y="5907604"/>
                </a:lnTo>
                <a:cubicBezTo>
                  <a:pt x="8808422" y="5918743"/>
                  <a:pt x="8787354" y="5927782"/>
                  <a:pt x="8761445" y="5929362"/>
                </a:cubicBezTo>
                <a:cubicBezTo>
                  <a:pt x="8739280" y="5929655"/>
                  <a:pt x="8677747" y="5904086"/>
                  <a:pt x="8656220" y="5916839"/>
                </a:cubicBezTo>
                <a:cubicBezTo>
                  <a:pt x="8647602" y="5926072"/>
                  <a:pt x="8639606" y="5946772"/>
                  <a:pt x="8630979" y="5955674"/>
                </a:cubicBezTo>
                <a:cubicBezTo>
                  <a:pt x="8604878" y="5969796"/>
                  <a:pt x="8604653" y="5957211"/>
                  <a:pt x="8579080" y="5977501"/>
                </a:cubicBezTo>
                <a:cubicBezTo>
                  <a:pt x="8574586" y="5960199"/>
                  <a:pt x="8556774" y="5946541"/>
                  <a:pt x="8535136" y="5953004"/>
                </a:cubicBezTo>
                <a:cubicBezTo>
                  <a:pt x="8535254" y="5959626"/>
                  <a:pt x="8531093" y="5960870"/>
                  <a:pt x="8526206" y="5968321"/>
                </a:cubicBezTo>
                <a:cubicBezTo>
                  <a:pt x="8525537" y="5930899"/>
                  <a:pt x="8517131" y="5952056"/>
                  <a:pt x="8512418" y="5922499"/>
                </a:cubicBezTo>
                <a:cubicBezTo>
                  <a:pt x="8508144" y="5917450"/>
                  <a:pt x="8520819" y="5901013"/>
                  <a:pt x="8524868" y="5893479"/>
                </a:cubicBezTo>
                <a:cubicBezTo>
                  <a:pt x="8524760" y="5887517"/>
                  <a:pt x="8520488" y="5882468"/>
                  <a:pt x="8524316" y="5862680"/>
                </a:cubicBezTo>
                <a:cubicBezTo>
                  <a:pt x="8515464" y="5858998"/>
                  <a:pt x="8507144" y="5861483"/>
                  <a:pt x="8498404" y="5864093"/>
                </a:cubicBezTo>
                <a:cubicBezTo>
                  <a:pt x="8496002" y="5858484"/>
                  <a:pt x="8494802" y="5855679"/>
                  <a:pt x="8494174" y="5852745"/>
                </a:cubicBezTo>
                <a:lnTo>
                  <a:pt x="8493458" y="5841769"/>
                </a:lnTo>
                <a:lnTo>
                  <a:pt x="8482626" y="5842721"/>
                </a:lnTo>
                <a:lnTo>
                  <a:pt x="8463028" y="5836963"/>
                </a:lnTo>
                <a:lnTo>
                  <a:pt x="8462642" y="5837452"/>
                </a:lnTo>
                <a:lnTo>
                  <a:pt x="8462915" y="5836930"/>
                </a:lnTo>
                <a:lnTo>
                  <a:pt x="8461226" y="5836434"/>
                </a:lnTo>
                <a:cubicBezTo>
                  <a:pt x="8449359" y="5827970"/>
                  <a:pt x="8437080" y="5830204"/>
                  <a:pt x="8425688" y="5841130"/>
                </a:cubicBezTo>
                <a:cubicBezTo>
                  <a:pt x="8412997" y="5854064"/>
                  <a:pt x="8403175" y="5855851"/>
                  <a:pt x="8394038" y="5839807"/>
                </a:cubicBezTo>
                <a:cubicBezTo>
                  <a:pt x="8378082" y="5810838"/>
                  <a:pt x="8348751" y="5812634"/>
                  <a:pt x="8330066" y="5791245"/>
                </a:cubicBezTo>
                <a:cubicBezTo>
                  <a:pt x="8296035" y="5756711"/>
                  <a:pt x="8243170" y="5768102"/>
                  <a:pt x="8217466" y="5707265"/>
                </a:cubicBezTo>
                <a:cubicBezTo>
                  <a:pt x="8215821" y="5750060"/>
                  <a:pt x="8234095" y="5782148"/>
                  <a:pt x="8262878" y="5794617"/>
                </a:cubicBezTo>
                <a:cubicBezTo>
                  <a:pt x="8285590" y="5806421"/>
                  <a:pt x="8307004" y="5820230"/>
                  <a:pt x="8328284" y="5837607"/>
                </a:cubicBezTo>
                <a:cubicBezTo>
                  <a:pt x="8334217" y="5841839"/>
                  <a:pt x="8340288" y="5842505"/>
                  <a:pt x="8338442" y="5858777"/>
                </a:cubicBezTo>
                <a:cubicBezTo>
                  <a:pt x="8313000" y="5854553"/>
                  <a:pt x="8291723" y="5837176"/>
                  <a:pt x="8269011" y="5825374"/>
                </a:cubicBezTo>
                <a:cubicBezTo>
                  <a:pt x="8270507" y="5849891"/>
                  <a:pt x="8272825" y="5853011"/>
                  <a:pt x="8285989" y="5859468"/>
                </a:cubicBezTo>
                <a:cubicBezTo>
                  <a:pt x="8293218" y="5861694"/>
                  <a:pt x="8299152" y="5865926"/>
                  <a:pt x="8306382" y="5868152"/>
                </a:cubicBezTo>
                <a:cubicBezTo>
                  <a:pt x="8313612" y="5870378"/>
                  <a:pt x="8318386" y="5873050"/>
                  <a:pt x="8315520" y="5884196"/>
                </a:cubicBezTo>
                <a:cubicBezTo>
                  <a:pt x="8312516" y="5898908"/>
                  <a:pt x="8306581" y="5894676"/>
                  <a:pt x="8301670" y="5895570"/>
                </a:cubicBezTo>
                <a:cubicBezTo>
                  <a:pt x="8295600" y="5894903"/>
                  <a:pt x="8289666" y="5890671"/>
                  <a:pt x="8280728" y="5901150"/>
                </a:cubicBezTo>
                <a:cubicBezTo>
                  <a:pt x="8310259" y="5925878"/>
                  <a:pt x="8328122" y="5968666"/>
                  <a:pt x="8364408" y="5976228"/>
                </a:cubicBezTo>
                <a:cubicBezTo>
                  <a:pt x="8399535" y="5982231"/>
                  <a:pt x="8419106" y="6012312"/>
                  <a:pt x="8431646" y="6066692"/>
                </a:cubicBezTo>
                <a:lnTo>
                  <a:pt x="8423053" y="6062601"/>
                </a:lnTo>
                <a:lnTo>
                  <a:pt x="8422430" y="6065949"/>
                </a:lnTo>
                <a:lnTo>
                  <a:pt x="8409154" y="6060551"/>
                </a:lnTo>
                <a:cubicBezTo>
                  <a:pt x="8408028" y="6060496"/>
                  <a:pt x="8406654" y="6060601"/>
                  <a:pt x="8405246" y="6060533"/>
                </a:cubicBezTo>
                <a:lnTo>
                  <a:pt x="8402204" y="6059760"/>
                </a:lnTo>
                <a:lnTo>
                  <a:pt x="8402146" y="6059623"/>
                </a:lnTo>
                <a:cubicBezTo>
                  <a:pt x="8401958" y="6059360"/>
                  <a:pt x="8401644" y="6059175"/>
                  <a:pt x="8401144" y="6059490"/>
                </a:cubicBezTo>
                <a:lnTo>
                  <a:pt x="8402204" y="6059760"/>
                </a:lnTo>
                <a:lnTo>
                  <a:pt x="8402400" y="6060228"/>
                </a:lnTo>
                <a:cubicBezTo>
                  <a:pt x="8402898" y="6059914"/>
                  <a:pt x="8403212" y="6060097"/>
                  <a:pt x="8403276" y="6060439"/>
                </a:cubicBezTo>
                <a:lnTo>
                  <a:pt x="8403008" y="6060941"/>
                </a:lnTo>
                <a:lnTo>
                  <a:pt x="8364558" y="6044979"/>
                </a:lnTo>
                <a:lnTo>
                  <a:pt x="8364549" y="6042829"/>
                </a:lnTo>
                <a:cubicBezTo>
                  <a:pt x="8353518" y="6037559"/>
                  <a:pt x="8347248" y="6033873"/>
                  <a:pt x="8336217" y="6028600"/>
                </a:cubicBezTo>
                <a:cubicBezTo>
                  <a:pt x="8333453" y="6025758"/>
                  <a:pt x="8331944" y="6023652"/>
                  <a:pt x="8329434" y="6022177"/>
                </a:cubicBezTo>
                <a:cubicBezTo>
                  <a:pt x="8317150" y="6016167"/>
                  <a:pt x="8304609" y="6008790"/>
                  <a:pt x="8292809" y="5999418"/>
                </a:cubicBezTo>
                <a:cubicBezTo>
                  <a:pt x="8287038" y="5995414"/>
                  <a:pt x="8281514" y="5991253"/>
                  <a:pt x="8275900" y="5987343"/>
                </a:cubicBezTo>
                <a:lnTo>
                  <a:pt x="8259718" y="5977543"/>
                </a:lnTo>
                <a:lnTo>
                  <a:pt x="8259689" y="5977503"/>
                </a:lnTo>
                <a:cubicBezTo>
                  <a:pt x="8259689" y="5977503"/>
                  <a:pt x="8259689" y="5977503"/>
                  <a:pt x="8258436" y="5976765"/>
                </a:cubicBezTo>
                <a:lnTo>
                  <a:pt x="8259718" y="5977543"/>
                </a:lnTo>
                <a:lnTo>
                  <a:pt x="8261200" y="5979609"/>
                </a:lnTo>
                <a:cubicBezTo>
                  <a:pt x="8260202" y="5980239"/>
                  <a:pt x="8259206" y="5980869"/>
                  <a:pt x="8257694" y="5978763"/>
                </a:cubicBezTo>
                <a:cubicBezTo>
                  <a:pt x="8257694" y="5978763"/>
                  <a:pt x="8256440" y="5978025"/>
                  <a:pt x="8256440" y="5978025"/>
                </a:cubicBezTo>
                <a:cubicBezTo>
                  <a:pt x="8255443" y="5978655"/>
                  <a:pt x="8255700" y="5980023"/>
                  <a:pt x="8256697" y="5979393"/>
                </a:cubicBezTo>
                <a:cubicBezTo>
                  <a:pt x="8264734" y="5986553"/>
                  <a:pt x="8278274" y="5993301"/>
                  <a:pt x="8287823" y="6002567"/>
                </a:cubicBezTo>
                <a:cubicBezTo>
                  <a:pt x="8287337" y="6005932"/>
                  <a:pt x="8288592" y="6006669"/>
                  <a:pt x="8285084" y="6005824"/>
                </a:cubicBezTo>
                <a:cubicBezTo>
                  <a:pt x="8284572" y="6003088"/>
                  <a:pt x="8280810" y="6000876"/>
                  <a:pt x="8277048" y="5998663"/>
                </a:cubicBezTo>
                <a:cubicBezTo>
                  <a:pt x="8275566" y="6002659"/>
                  <a:pt x="8269268" y="5992869"/>
                  <a:pt x="8263994" y="5988552"/>
                </a:cubicBezTo>
                <a:cubicBezTo>
                  <a:pt x="8249686" y="5977703"/>
                  <a:pt x="8233382" y="5968112"/>
                  <a:pt x="8219559" y="5953898"/>
                </a:cubicBezTo>
                <a:cubicBezTo>
                  <a:pt x="8218047" y="5951792"/>
                  <a:pt x="8217792" y="5950426"/>
                  <a:pt x="8216280" y="5948320"/>
                </a:cubicBezTo>
                <a:cubicBezTo>
                  <a:pt x="8212005" y="5943372"/>
                  <a:pt x="8201715" y="5936104"/>
                  <a:pt x="8199693" y="5931263"/>
                </a:cubicBezTo>
                <a:cubicBezTo>
                  <a:pt x="8198951" y="5933259"/>
                  <a:pt x="8197954" y="5933890"/>
                  <a:pt x="8196186" y="5930417"/>
                </a:cubicBezTo>
                <a:cubicBezTo>
                  <a:pt x="8194932" y="5929680"/>
                  <a:pt x="8189887" y="5920630"/>
                  <a:pt x="8188889" y="5921258"/>
                </a:cubicBezTo>
                <a:cubicBezTo>
                  <a:pt x="8190144" y="5921998"/>
                  <a:pt x="8189146" y="5922626"/>
                  <a:pt x="8189403" y="5923994"/>
                </a:cubicBezTo>
                <a:lnTo>
                  <a:pt x="8183811" y="5917029"/>
                </a:lnTo>
                <a:lnTo>
                  <a:pt x="8183928" y="5916403"/>
                </a:lnTo>
                <a:lnTo>
                  <a:pt x="8153238" y="5896544"/>
                </a:lnTo>
                <a:cubicBezTo>
                  <a:pt x="8153238" y="5896544"/>
                  <a:pt x="8153238" y="5896544"/>
                  <a:pt x="8153241" y="5898023"/>
                </a:cubicBezTo>
                <a:cubicBezTo>
                  <a:pt x="8154272" y="5897749"/>
                  <a:pt x="8155304" y="5898955"/>
                  <a:pt x="8154277" y="5900709"/>
                </a:cubicBezTo>
                <a:lnTo>
                  <a:pt x="8153646" y="5900573"/>
                </a:lnTo>
                <a:lnTo>
                  <a:pt x="8151179" y="5898569"/>
                </a:lnTo>
                <a:cubicBezTo>
                  <a:pt x="8151183" y="5900052"/>
                  <a:pt x="8151183" y="5900052"/>
                  <a:pt x="8151183" y="5900052"/>
                </a:cubicBezTo>
                <a:lnTo>
                  <a:pt x="8153646" y="5900573"/>
                </a:lnTo>
                <a:lnTo>
                  <a:pt x="8166797" y="5911263"/>
                </a:lnTo>
                <a:cubicBezTo>
                  <a:pt x="8171830" y="5914924"/>
                  <a:pt x="8176475" y="5918503"/>
                  <a:pt x="8180094" y="5923464"/>
                </a:cubicBezTo>
                <a:lnTo>
                  <a:pt x="8184213" y="5925361"/>
                </a:lnTo>
                <a:lnTo>
                  <a:pt x="8180993" y="5928909"/>
                </a:lnTo>
                <a:lnTo>
                  <a:pt x="8173911" y="5925105"/>
                </a:lnTo>
                <a:cubicBezTo>
                  <a:pt x="8174941" y="5924831"/>
                  <a:pt x="8174938" y="5923352"/>
                  <a:pt x="8175971" y="5924559"/>
                </a:cubicBezTo>
                <a:cubicBezTo>
                  <a:pt x="8175969" y="5923079"/>
                  <a:pt x="8167717" y="5920829"/>
                  <a:pt x="8166684" y="5919622"/>
                </a:cubicBezTo>
                <a:cubicBezTo>
                  <a:pt x="8163590" y="5918965"/>
                  <a:pt x="8163587" y="5917483"/>
                  <a:pt x="8164615" y="5915731"/>
                </a:cubicBezTo>
                <a:cubicBezTo>
                  <a:pt x="8160490" y="5915345"/>
                  <a:pt x="8151194" y="5905969"/>
                  <a:pt x="8146034" y="5902899"/>
                </a:cubicBezTo>
                <a:cubicBezTo>
                  <a:pt x="8143969" y="5901966"/>
                  <a:pt x="8142939" y="5902239"/>
                  <a:pt x="8140875" y="5901308"/>
                </a:cubicBezTo>
                <a:cubicBezTo>
                  <a:pt x="8125390" y="5890616"/>
                  <a:pt x="8111959" y="5874936"/>
                  <a:pt x="8098533" y="5862216"/>
                </a:cubicBezTo>
                <a:cubicBezTo>
                  <a:pt x="8093371" y="5857663"/>
                  <a:pt x="8084084" y="5854208"/>
                  <a:pt x="8086141" y="5850702"/>
                </a:cubicBezTo>
                <a:cubicBezTo>
                  <a:pt x="8083041" y="5847082"/>
                  <a:pt x="8079941" y="5843463"/>
                  <a:pt x="8077881" y="5844010"/>
                </a:cubicBezTo>
                <a:cubicBezTo>
                  <a:pt x="8075811" y="5840118"/>
                  <a:pt x="8076844" y="5841324"/>
                  <a:pt x="8078903" y="5839299"/>
                </a:cubicBezTo>
                <a:lnTo>
                  <a:pt x="8088068" y="5847888"/>
                </a:lnTo>
                <a:lnTo>
                  <a:pt x="8076763" y="5829516"/>
                </a:lnTo>
                <a:lnTo>
                  <a:pt x="8047895" y="5797193"/>
                </a:lnTo>
                <a:cubicBezTo>
                  <a:pt x="8045829" y="5794780"/>
                  <a:pt x="8043766" y="5793849"/>
                  <a:pt x="8040669" y="5791710"/>
                </a:cubicBezTo>
                <a:cubicBezTo>
                  <a:pt x="8036534" y="5786145"/>
                  <a:pt x="8033175" y="5781855"/>
                  <a:pt x="8029817" y="5777565"/>
                </a:cubicBezTo>
                <a:lnTo>
                  <a:pt x="8023682" y="5769569"/>
                </a:lnTo>
                <a:lnTo>
                  <a:pt x="8016439" y="5766864"/>
                </a:lnTo>
                <a:cubicBezTo>
                  <a:pt x="7998090" y="5768433"/>
                  <a:pt x="7982883" y="5751722"/>
                  <a:pt x="7967537" y="5738578"/>
                </a:cubicBezTo>
                <a:cubicBezTo>
                  <a:pt x="7961604" y="5734346"/>
                  <a:pt x="7953763" y="5716295"/>
                  <a:pt x="7947892" y="5742153"/>
                </a:cubicBezTo>
                <a:cubicBezTo>
                  <a:pt x="7943592" y="5758872"/>
                  <a:pt x="7923261" y="5780279"/>
                  <a:pt x="7943380" y="5796095"/>
                </a:cubicBezTo>
                <a:cubicBezTo>
                  <a:pt x="7950610" y="5798320"/>
                  <a:pt x="7955247" y="5804560"/>
                  <a:pt x="7959747" y="5814364"/>
                </a:cubicBezTo>
                <a:cubicBezTo>
                  <a:pt x="7969907" y="5835534"/>
                  <a:pt x="7971129" y="5867183"/>
                  <a:pt x="7982584" y="5886348"/>
                </a:cubicBezTo>
                <a:cubicBezTo>
                  <a:pt x="7990306" y="5899550"/>
                  <a:pt x="8005321" y="5901466"/>
                  <a:pt x="8015537" y="5912223"/>
                </a:cubicBezTo>
                <a:lnTo>
                  <a:pt x="8022304" y="5924192"/>
                </a:lnTo>
                <a:lnTo>
                  <a:pt x="8028942" y="5928203"/>
                </a:lnTo>
                <a:cubicBezTo>
                  <a:pt x="8035470" y="5933259"/>
                  <a:pt x="8041998" y="5938316"/>
                  <a:pt x="8048010" y="5940637"/>
                </a:cubicBezTo>
                <a:cubicBezTo>
                  <a:pt x="8042993" y="5937686"/>
                  <a:pt x="8043736" y="5935689"/>
                  <a:pt x="8042481" y="5934951"/>
                </a:cubicBezTo>
                <a:cubicBezTo>
                  <a:pt x="8044732" y="5935058"/>
                  <a:pt x="8044476" y="5933691"/>
                  <a:pt x="8045473" y="5933061"/>
                </a:cubicBezTo>
                <a:cubicBezTo>
                  <a:pt x="8052000" y="5938117"/>
                  <a:pt x="8053995" y="5936857"/>
                  <a:pt x="8060264" y="5940545"/>
                </a:cubicBezTo>
                <a:cubicBezTo>
                  <a:pt x="8060522" y="5941913"/>
                  <a:pt x="8060780" y="5943280"/>
                  <a:pt x="8062033" y="5944018"/>
                </a:cubicBezTo>
                <a:cubicBezTo>
                  <a:pt x="8060295" y="5946646"/>
                  <a:pt x="8056789" y="5945799"/>
                  <a:pt x="8058556" y="5949273"/>
                </a:cubicBezTo>
                <a:cubicBezTo>
                  <a:pt x="8065825" y="5952331"/>
                  <a:pt x="8070584" y="5953914"/>
                  <a:pt x="8076854" y="5957603"/>
                </a:cubicBezTo>
                <a:cubicBezTo>
                  <a:pt x="8081872" y="5960553"/>
                  <a:pt x="8087885" y="5962873"/>
                  <a:pt x="8096920" y="5969405"/>
                </a:cubicBezTo>
                <a:cubicBezTo>
                  <a:pt x="8096920" y="5969405"/>
                  <a:pt x="8096180" y="5971401"/>
                  <a:pt x="8097434" y="5972141"/>
                </a:cubicBezTo>
                <a:cubicBezTo>
                  <a:pt x="8105699" y="5974570"/>
                  <a:pt x="8103448" y="5974460"/>
                  <a:pt x="8110458" y="5976151"/>
                </a:cubicBezTo>
                <a:cubicBezTo>
                  <a:pt x="8112967" y="5977626"/>
                  <a:pt x="8115474" y="5979101"/>
                  <a:pt x="8119237" y="5981314"/>
                </a:cubicBezTo>
                <a:cubicBezTo>
                  <a:pt x="8127745" y="5982061"/>
                  <a:pt x="8135575" y="5985147"/>
                  <a:pt x="8143752" y="5988586"/>
                </a:cubicBezTo>
                <a:lnTo>
                  <a:pt x="8154861" y="5992517"/>
                </a:lnTo>
                <a:lnTo>
                  <a:pt x="8152607" y="6004616"/>
                </a:lnTo>
                <a:lnTo>
                  <a:pt x="8139332" y="5999217"/>
                </a:lnTo>
                <a:cubicBezTo>
                  <a:pt x="8138206" y="5999163"/>
                  <a:pt x="8136832" y="5999267"/>
                  <a:pt x="8135423" y="5999201"/>
                </a:cubicBezTo>
                <a:lnTo>
                  <a:pt x="8132382" y="5998426"/>
                </a:lnTo>
                <a:lnTo>
                  <a:pt x="8132325" y="5998289"/>
                </a:lnTo>
                <a:cubicBezTo>
                  <a:pt x="8132135" y="5998027"/>
                  <a:pt x="8131821" y="5997842"/>
                  <a:pt x="8131323" y="5998157"/>
                </a:cubicBezTo>
                <a:lnTo>
                  <a:pt x="8132382" y="5998426"/>
                </a:lnTo>
                <a:lnTo>
                  <a:pt x="8132576" y="5998894"/>
                </a:lnTo>
                <a:cubicBezTo>
                  <a:pt x="8133076" y="5998580"/>
                  <a:pt x="8133390" y="5998764"/>
                  <a:pt x="8133453" y="5999105"/>
                </a:cubicBezTo>
                <a:lnTo>
                  <a:pt x="8133185" y="5999607"/>
                </a:lnTo>
                <a:lnTo>
                  <a:pt x="8094737" y="5983647"/>
                </a:lnTo>
                <a:lnTo>
                  <a:pt x="8094727" y="5981497"/>
                </a:lnTo>
                <a:cubicBezTo>
                  <a:pt x="8083696" y="5976227"/>
                  <a:pt x="8077426" y="5972539"/>
                  <a:pt x="8066396" y="5967267"/>
                </a:cubicBezTo>
                <a:cubicBezTo>
                  <a:pt x="8063632" y="5964425"/>
                  <a:pt x="8062120" y="5962319"/>
                  <a:pt x="8059612" y="5960843"/>
                </a:cubicBezTo>
                <a:cubicBezTo>
                  <a:pt x="8047328" y="5954835"/>
                  <a:pt x="8034787" y="5947458"/>
                  <a:pt x="8022987" y="5938085"/>
                </a:cubicBezTo>
                <a:lnTo>
                  <a:pt x="8017346" y="5934056"/>
                </a:lnTo>
                <a:lnTo>
                  <a:pt x="8011292" y="5932473"/>
                </a:lnTo>
                <a:lnTo>
                  <a:pt x="7986794" y="5917628"/>
                </a:lnTo>
                <a:lnTo>
                  <a:pt x="7986876" y="5918060"/>
                </a:lnTo>
                <a:cubicBezTo>
                  <a:pt x="7994913" y="5925221"/>
                  <a:pt x="8008451" y="5931967"/>
                  <a:pt x="8018000" y="5941233"/>
                </a:cubicBezTo>
                <a:cubicBezTo>
                  <a:pt x="8017516" y="5944599"/>
                  <a:pt x="8018770" y="5945337"/>
                  <a:pt x="8015263" y="5944490"/>
                </a:cubicBezTo>
                <a:cubicBezTo>
                  <a:pt x="8014751" y="5941755"/>
                  <a:pt x="8010988" y="5939543"/>
                  <a:pt x="8007226" y="5937331"/>
                </a:cubicBezTo>
                <a:cubicBezTo>
                  <a:pt x="8005744" y="5941324"/>
                  <a:pt x="7999444" y="5931536"/>
                  <a:pt x="7994172" y="5927219"/>
                </a:cubicBezTo>
                <a:lnTo>
                  <a:pt x="7965476" y="5904840"/>
                </a:lnTo>
                <a:lnTo>
                  <a:pt x="7920581" y="5881694"/>
                </a:lnTo>
                <a:cubicBezTo>
                  <a:pt x="7909874" y="5874790"/>
                  <a:pt x="7900325" y="5869444"/>
                  <a:pt x="7911108" y="5842693"/>
                </a:cubicBezTo>
                <a:cubicBezTo>
                  <a:pt x="7920320" y="5825080"/>
                  <a:pt x="7912341" y="5810596"/>
                  <a:pt x="7903068" y="5798118"/>
                </a:cubicBezTo>
                <a:cubicBezTo>
                  <a:pt x="7899590" y="5793439"/>
                  <a:pt x="7893520" y="5792772"/>
                  <a:pt x="7888881" y="5786535"/>
                </a:cubicBezTo>
                <a:lnTo>
                  <a:pt x="7885399" y="5771426"/>
                </a:lnTo>
                <a:lnTo>
                  <a:pt x="7849724" y="5762882"/>
                </a:lnTo>
                <a:cubicBezTo>
                  <a:pt x="7833085" y="5756879"/>
                  <a:pt x="7817334" y="5748059"/>
                  <a:pt x="7803364" y="5733610"/>
                </a:cubicBezTo>
                <a:cubicBezTo>
                  <a:pt x="7796163" y="5725231"/>
                  <a:pt x="7788963" y="5716851"/>
                  <a:pt x="7779678" y="5717519"/>
                </a:cubicBezTo>
                <a:lnTo>
                  <a:pt x="7756397" y="5715625"/>
                </a:lnTo>
                <a:lnTo>
                  <a:pt x="7748552" y="5718224"/>
                </a:lnTo>
                <a:cubicBezTo>
                  <a:pt x="7721778" y="5724866"/>
                  <a:pt x="7694835" y="5727999"/>
                  <a:pt x="7667822" y="5732914"/>
                </a:cubicBezTo>
                <a:cubicBezTo>
                  <a:pt x="7656772" y="5734925"/>
                  <a:pt x="7645550" y="5741394"/>
                  <a:pt x="7634773" y="5744241"/>
                </a:cubicBezTo>
                <a:lnTo>
                  <a:pt x="7623072" y="5744644"/>
                </a:lnTo>
                <a:lnTo>
                  <a:pt x="7634138" y="5754670"/>
                </a:lnTo>
                <a:cubicBezTo>
                  <a:pt x="7678853" y="5742091"/>
                  <a:pt x="7708109" y="5788221"/>
                  <a:pt x="7748650" y="5793736"/>
                </a:cubicBezTo>
                <a:cubicBezTo>
                  <a:pt x="7750766" y="5794989"/>
                  <a:pt x="7752450" y="5793931"/>
                  <a:pt x="7754565" y="5795184"/>
                </a:cubicBezTo>
                <a:cubicBezTo>
                  <a:pt x="7761765" y="5803564"/>
                  <a:pt x="7778221" y="5800976"/>
                  <a:pt x="7773222" y="5824749"/>
                </a:cubicBezTo>
                <a:cubicBezTo>
                  <a:pt x="7771972" y="5830692"/>
                  <a:pt x="7770163" y="5834890"/>
                  <a:pt x="7767982" y="5837872"/>
                </a:cubicBezTo>
                <a:lnTo>
                  <a:pt x="7764678" y="5840444"/>
                </a:lnTo>
                <a:lnTo>
                  <a:pt x="7768271" y="5840437"/>
                </a:lnTo>
                <a:lnTo>
                  <a:pt x="7765002" y="5846993"/>
                </a:lnTo>
                <a:lnTo>
                  <a:pt x="7762477" y="5847486"/>
                </a:lnTo>
                <a:lnTo>
                  <a:pt x="7738735" y="5846393"/>
                </a:lnTo>
                <a:lnTo>
                  <a:pt x="7723788" y="5847355"/>
                </a:lnTo>
                <a:lnTo>
                  <a:pt x="7725111" y="5848785"/>
                </a:lnTo>
                <a:lnTo>
                  <a:pt x="7724447" y="5848992"/>
                </a:lnTo>
                <a:lnTo>
                  <a:pt x="7721495" y="5848503"/>
                </a:lnTo>
                <a:cubicBezTo>
                  <a:pt x="7721854" y="5849797"/>
                  <a:pt x="7721854" y="5849797"/>
                  <a:pt x="7721854" y="5849797"/>
                </a:cubicBezTo>
                <a:lnTo>
                  <a:pt x="7724447" y="5848992"/>
                </a:lnTo>
                <a:lnTo>
                  <a:pt x="7740185" y="5851599"/>
                </a:lnTo>
                <a:cubicBezTo>
                  <a:pt x="7746104" y="5852221"/>
                  <a:pt x="7751616" y="5852968"/>
                  <a:pt x="7756431" y="5855455"/>
                </a:cubicBezTo>
                <a:lnTo>
                  <a:pt x="7761013" y="5855000"/>
                </a:lnTo>
                <a:lnTo>
                  <a:pt x="7758642" y="5859761"/>
                </a:lnTo>
                <a:lnTo>
                  <a:pt x="7750635" y="5860066"/>
                </a:lnTo>
                <a:cubicBezTo>
                  <a:pt x="7751600" y="5859298"/>
                  <a:pt x="7751242" y="5858002"/>
                  <a:pt x="7752567" y="5858530"/>
                </a:cubicBezTo>
                <a:cubicBezTo>
                  <a:pt x="7752208" y="5857235"/>
                  <a:pt x="7743404" y="5859501"/>
                  <a:pt x="7742080" y="5858975"/>
                </a:cubicBezTo>
                <a:cubicBezTo>
                  <a:pt x="7738824" y="5859986"/>
                  <a:pt x="7738465" y="5858693"/>
                  <a:pt x="7739073" y="5856630"/>
                </a:cubicBezTo>
                <a:cubicBezTo>
                  <a:pt x="7734850" y="5858410"/>
                  <a:pt x="7723289" y="5854975"/>
                  <a:pt x="7717382" y="5854933"/>
                </a:cubicBezTo>
                <a:cubicBezTo>
                  <a:pt x="7715092" y="5855179"/>
                  <a:pt x="7714126" y="5855946"/>
                  <a:pt x="7711836" y="5856189"/>
                </a:cubicBezTo>
                <a:cubicBezTo>
                  <a:pt x="7693761" y="5854777"/>
                  <a:pt x="7676542" y="5847943"/>
                  <a:pt x="7660040" y="5843699"/>
                </a:cubicBezTo>
                <a:cubicBezTo>
                  <a:pt x="7653777" y="5842366"/>
                  <a:pt x="7643648" y="5844107"/>
                  <a:pt x="7644863" y="5839980"/>
                </a:cubicBezTo>
                <a:cubicBezTo>
                  <a:pt x="7640890" y="5838404"/>
                  <a:pt x="7636916" y="5836827"/>
                  <a:pt x="7634984" y="5838364"/>
                </a:cubicBezTo>
                <a:cubicBezTo>
                  <a:pt x="7631976" y="5836018"/>
                  <a:pt x="7633301" y="5836544"/>
                  <a:pt x="7634876" y="5833713"/>
                </a:cubicBezTo>
                <a:cubicBezTo>
                  <a:pt x="7647044" y="5835087"/>
                  <a:pt x="7660648" y="5841637"/>
                  <a:pt x="7670527" y="5843253"/>
                </a:cubicBezTo>
                <a:cubicBezTo>
                  <a:pt x="7670886" y="5844547"/>
                  <a:pt x="7671851" y="5843778"/>
                  <a:pt x="7671493" y="5842484"/>
                </a:cubicBezTo>
                <a:cubicBezTo>
                  <a:pt x="7671493" y="5842484"/>
                  <a:pt x="7670168" y="5841959"/>
                  <a:pt x="7670168" y="5841959"/>
                </a:cubicBezTo>
                <a:cubicBezTo>
                  <a:pt x="7667878" y="5842202"/>
                  <a:pt x="7667519" y="5840907"/>
                  <a:pt x="7667161" y="5839614"/>
                </a:cubicBezTo>
                <a:lnTo>
                  <a:pt x="7669410" y="5839375"/>
                </a:lnTo>
                <a:lnTo>
                  <a:pt x="7670776" y="5839897"/>
                </a:lnTo>
                <a:cubicBezTo>
                  <a:pt x="7669451" y="5839369"/>
                  <a:pt x="7669451" y="5839369"/>
                  <a:pt x="7669451" y="5839369"/>
                </a:cubicBezTo>
                <a:lnTo>
                  <a:pt x="7669410" y="5839375"/>
                </a:lnTo>
                <a:lnTo>
                  <a:pt x="7652156" y="5832795"/>
                </a:lnTo>
                <a:cubicBezTo>
                  <a:pt x="7645879" y="5830879"/>
                  <a:pt x="7639526" y="5829223"/>
                  <a:pt x="7633082" y="5827242"/>
                </a:cubicBezTo>
                <a:cubicBezTo>
                  <a:pt x="7619231" y="5824049"/>
                  <a:pt x="7605984" y="5818793"/>
                  <a:pt x="7593706" y="5812768"/>
                </a:cubicBezTo>
                <a:lnTo>
                  <a:pt x="7592743" y="5812646"/>
                </a:lnTo>
                <a:lnTo>
                  <a:pt x="7588373" y="5813253"/>
                </a:lnTo>
                <a:cubicBezTo>
                  <a:pt x="7580885" y="5817588"/>
                  <a:pt x="7573241" y="5829640"/>
                  <a:pt x="7563427" y="5829995"/>
                </a:cubicBezTo>
                <a:cubicBezTo>
                  <a:pt x="7550769" y="5832777"/>
                  <a:pt x="7538970" y="5840181"/>
                  <a:pt x="7540314" y="5867712"/>
                </a:cubicBezTo>
                <a:cubicBezTo>
                  <a:pt x="7541199" y="5882634"/>
                  <a:pt x="7528542" y="5885416"/>
                  <a:pt x="7519256" y="5886084"/>
                </a:cubicBezTo>
                <a:cubicBezTo>
                  <a:pt x="7511656" y="5885694"/>
                  <a:pt x="7506999" y="5880878"/>
                  <a:pt x="7510342" y="5868462"/>
                </a:cubicBezTo>
                <a:cubicBezTo>
                  <a:pt x="7512857" y="5861726"/>
                  <a:pt x="7516628" y="5851621"/>
                  <a:pt x="7508170" y="5846608"/>
                </a:cubicBezTo>
                <a:cubicBezTo>
                  <a:pt x="7508599" y="5848920"/>
                  <a:pt x="7505656" y="5853346"/>
                  <a:pt x="7505656" y="5853346"/>
                </a:cubicBezTo>
                <a:cubicBezTo>
                  <a:pt x="7491857" y="5900696"/>
                  <a:pt x="7477943" y="5906847"/>
                  <a:pt x="7457600" y="5878340"/>
                </a:cubicBezTo>
                <a:cubicBezTo>
                  <a:pt x="7450400" y="5869960"/>
                  <a:pt x="7449916" y="5847050"/>
                  <a:pt x="7439371" y="5851086"/>
                </a:cubicBezTo>
                <a:cubicBezTo>
                  <a:pt x="7418286" y="5859157"/>
                  <a:pt x="7395487" y="5857986"/>
                  <a:pt x="7376117" y="5875299"/>
                </a:cubicBezTo>
                <a:cubicBezTo>
                  <a:pt x="7368117" y="5882899"/>
                  <a:pt x="7362231" y="5891751"/>
                  <a:pt x="7353774" y="5886740"/>
                </a:cubicBezTo>
                <a:cubicBezTo>
                  <a:pt x="7339403" y="5880280"/>
                  <a:pt x="7339031" y="5898569"/>
                  <a:pt x="7339061" y="5908870"/>
                </a:cubicBezTo>
                <a:cubicBezTo>
                  <a:pt x="7338689" y="5927158"/>
                  <a:pt x="7364889" y="5936514"/>
                  <a:pt x="7375831" y="5924489"/>
                </a:cubicBezTo>
                <a:cubicBezTo>
                  <a:pt x="7383402" y="5914579"/>
                  <a:pt x="7388460" y="5911407"/>
                  <a:pt x="7396917" y="5916418"/>
                </a:cubicBezTo>
                <a:cubicBezTo>
                  <a:pt x="7405373" y="5921429"/>
                  <a:pt x="7417659" y="5936935"/>
                  <a:pt x="7420944" y="5903921"/>
                </a:cubicBezTo>
                <a:cubicBezTo>
                  <a:pt x="7421772" y="5898242"/>
                  <a:pt x="7425573" y="5898436"/>
                  <a:pt x="7429373" y="5898632"/>
                </a:cubicBezTo>
                <a:cubicBezTo>
                  <a:pt x="7441229" y="5911828"/>
                  <a:pt x="7426516" y="5933958"/>
                  <a:pt x="7431630" y="5951385"/>
                </a:cubicBezTo>
                <a:cubicBezTo>
                  <a:pt x="7433344" y="5960627"/>
                  <a:pt x="7423631" y="5958983"/>
                  <a:pt x="7416459" y="5960904"/>
                </a:cubicBezTo>
                <a:cubicBezTo>
                  <a:pt x="7402116" y="5964744"/>
                  <a:pt x="7386888" y="5953664"/>
                  <a:pt x="7373860" y="5974736"/>
                </a:cubicBezTo>
                <a:cubicBezTo>
                  <a:pt x="7372603" y="5978105"/>
                  <a:pt x="7368803" y="5977909"/>
                  <a:pt x="7366689" y="5976656"/>
                </a:cubicBezTo>
                <a:cubicBezTo>
                  <a:pt x="7340860" y="5949012"/>
                  <a:pt x="7304662" y="5987202"/>
                  <a:pt x="7277605" y="5973225"/>
                </a:cubicBezTo>
                <a:cubicBezTo>
                  <a:pt x="7271262" y="5969466"/>
                  <a:pt x="7264091" y="5971387"/>
                  <a:pt x="7257748" y="5967629"/>
                </a:cubicBezTo>
                <a:cubicBezTo>
                  <a:pt x="7239977" y="5952984"/>
                  <a:pt x="7220977" y="5952009"/>
                  <a:pt x="7200292" y="5952091"/>
                </a:cubicBezTo>
                <a:cubicBezTo>
                  <a:pt x="7194807" y="5952953"/>
                  <a:pt x="7190578" y="5950447"/>
                  <a:pt x="7185093" y="5951310"/>
                </a:cubicBezTo>
                <a:cubicBezTo>
                  <a:pt x="7173293" y="5958714"/>
                  <a:pt x="7169350" y="5907020"/>
                  <a:pt x="7151321" y="5951865"/>
                </a:cubicBezTo>
                <a:cubicBezTo>
                  <a:pt x="7143351" y="5969763"/>
                  <a:pt x="7127751" y="5976972"/>
                  <a:pt x="7119380" y="6002860"/>
                </a:cubicBezTo>
                <a:cubicBezTo>
                  <a:pt x="7109752" y="6032117"/>
                  <a:pt x="7090380" y="6049431"/>
                  <a:pt x="7068839" y="6044891"/>
                </a:cubicBezTo>
                <a:cubicBezTo>
                  <a:pt x="7010126" y="6032722"/>
                  <a:pt x="6950155" y="6023920"/>
                  <a:pt x="6894356" y="5997025"/>
                </a:cubicBezTo>
                <a:cubicBezTo>
                  <a:pt x="6885057" y="5992543"/>
                  <a:pt x="6875650" y="5987483"/>
                  <a:pt x="6866085" y="5982844"/>
                </a:cubicBezTo>
                <a:lnTo>
                  <a:pt x="6842994" y="5973630"/>
                </a:lnTo>
                <a:lnTo>
                  <a:pt x="6832256" y="5981746"/>
                </a:lnTo>
                <a:lnTo>
                  <a:pt x="6824152" y="5962085"/>
                </a:lnTo>
                <a:lnTo>
                  <a:pt x="6815986" y="5956241"/>
                </a:lnTo>
                <a:lnTo>
                  <a:pt x="6805829" y="5943571"/>
                </a:lnTo>
                <a:lnTo>
                  <a:pt x="6788908" y="5936586"/>
                </a:lnTo>
                <a:cubicBezTo>
                  <a:pt x="6781654" y="5935464"/>
                  <a:pt x="6773812" y="5936090"/>
                  <a:pt x="6765608" y="5938915"/>
                </a:cubicBezTo>
                <a:cubicBezTo>
                  <a:pt x="6765788" y="5950493"/>
                  <a:pt x="6759477" y="5952668"/>
                  <a:pt x="6752064" y="5965696"/>
                </a:cubicBezTo>
                <a:cubicBezTo>
                  <a:pt x="6751811" y="5949338"/>
                  <a:pt x="6750824" y="5939382"/>
                  <a:pt x="6749374" y="5932841"/>
                </a:cubicBezTo>
                <a:lnTo>
                  <a:pt x="6746118" y="5925476"/>
                </a:lnTo>
                <a:lnTo>
                  <a:pt x="6728620" y="5925292"/>
                </a:lnTo>
                <a:cubicBezTo>
                  <a:pt x="6712310" y="5923597"/>
                  <a:pt x="6695731" y="5920457"/>
                  <a:pt x="6677988" y="5916113"/>
                </a:cubicBezTo>
                <a:cubicBezTo>
                  <a:pt x="6679731" y="5935655"/>
                  <a:pt x="6679360" y="5953944"/>
                  <a:pt x="6680674" y="5971175"/>
                </a:cubicBezTo>
                <a:cubicBezTo>
                  <a:pt x="6680704" y="5981475"/>
                  <a:pt x="6684103" y="5989659"/>
                  <a:pt x="6689589" y="5988798"/>
                </a:cubicBezTo>
                <a:cubicBezTo>
                  <a:pt x="6718273" y="5981117"/>
                  <a:pt x="6739502" y="6024546"/>
                  <a:pt x="6771930" y="5996459"/>
                </a:cubicBezTo>
                <a:cubicBezTo>
                  <a:pt x="6784644" y="6014277"/>
                  <a:pt x="6819158" y="5977144"/>
                  <a:pt x="6823100" y="6028839"/>
                </a:cubicBezTo>
                <a:cubicBezTo>
                  <a:pt x="6823986" y="6043759"/>
                  <a:pt x="6841272" y="6035494"/>
                  <a:pt x="6850157" y="6042814"/>
                </a:cubicBezTo>
                <a:cubicBezTo>
                  <a:pt x="6885700" y="6072103"/>
                  <a:pt x="6927070" y="6071939"/>
                  <a:pt x="6970926" y="6054738"/>
                </a:cubicBezTo>
                <a:cubicBezTo>
                  <a:pt x="6985269" y="6050898"/>
                  <a:pt x="6993726" y="6055909"/>
                  <a:pt x="6997155" y="6074394"/>
                </a:cubicBezTo>
                <a:cubicBezTo>
                  <a:pt x="6979498" y="6100950"/>
                  <a:pt x="6959670" y="6105654"/>
                  <a:pt x="6936441" y="6102172"/>
                </a:cubicBezTo>
                <a:cubicBezTo>
                  <a:pt x="6922714" y="6099178"/>
                  <a:pt x="6908050" y="6101285"/>
                  <a:pt x="6893178" y="6104814"/>
                </a:cubicBezTo>
                <a:lnTo>
                  <a:pt x="6885184" y="6106818"/>
                </a:lnTo>
                <a:lnTo>
                  <a:pt x="6898988" y="6110093"/>
                </a:lnTo>
                <a:lnTo>
                  <a:pt x="6906265" y="6109373"/>
                </a:lnTo>
                <a:lnTo>
                  <a:pt x="6902497" y="6116933"/>
                </a:lnTo>
                <a:lnTo>
                  <a:pt x="6889783" y="6117419"/>
                </a:lnTo>
                <a:cubicBezTo>
                  <a:pt x="6891317" y="6116197"/>
                  <a:pt x="6890746" y="6114140"/>
                  <a:pt x="6892851" y="6114975"/>
                </a:cubicBezTo>
                <a:cubicBezTo>
                  <a:pt x="6892281" y="6112921"/>
                  <a:pt x="6878299" y="6116520"/>
                  <a:pt x="6876195" y="6115686"/>
                </a:cubicBezTo>
                <a:cubicBezTo>
                  <a:pt x="6871024" y="6117292"/>
                  <a:pt x="6870454" y="6115237"/>
                  <a:pt x="6871418" y="6111959"/>
                </a:cubicBezTo>
                <a:lnTo>
                  <a:pt x="6865086" y="6111857"/>
                </a:lnTo>
                <a:lnTo>
                  <a:pt x="6848672" y="6115972"/>
                </a:lnTo>
                <a:cubicBezTo>
                  <a:pt x="6837916" y="6118853"/>
                  <a:pt x="6828208" y="6119785"/>
                  <a:pt x="6819126" y="6117744"/>
                </a:cubicBezTo>
                <a:lnTo>
                  <a:pt x="6799791" y="6105709"/>
                </a:lnTo>
                <a:lnTo>
                  <a:pt x="6786089" y="6103027"/>
                </a:lnTo>
                <a:cubicBezTo>
                  <a:pt x="6772386" y="6099192"/>
                  <a:pt x="6758996" y="6094792"/>
                  <a:pt x="6745892" y="6091422"/>
                </a:cubicBezTo>
                <a:cubicBezTo>
                  <a:pt x="6735945" y="6089303"/>
                  <a:pt x="6719859" y="6092068"/>
                  <a:pt x="6721787" y="6085516"/>
                </a:cubicBezTo>
                <a:cubicBezTo>
                  <a:pt x="6715477" y="6083011"/>
                  <a:pt x="6709165" y="6080505"/>
                  <a:pt x="6706097" y="6082947"/>
                </a:cubicBezTo>
                <a:cubicBezTo>
                  <a:pt x="6701321" y="6079224"/>
                  <a:pt x="6703425" y="6080057"/>
                  <a:pt x="6705923" y="6075561"/>
                </a:cubicBezTo>
                <a:cubicBezTo>
                  <a:pt x="6725251" y="6077741"/>
                  <a:pt x="6746858" y="6088146"/>
                  <a:pt x="6762548" y="6090713"/>
                </a:cubicBezTo>
                <a:cubicBezTo>
                  <a:pt x="6763118" y="6092769"/>
                  <a:pt x="6764653" y="6091548"/>
                  <a:pt x="6764083" y="6089493"/>
                </a:cubicBezTo>
                <a:cubicBezTo>
                  <a:pt x="6764083" y="6089493"/>
                  <a:pt x="6761978" y="6088657"/>
                  <a:pt x="6761978" y="6088657"/>
                </a:cubicBezTo>
                <a:cubicBezTo>
                  <a:pt x="6758341" y="6089044"/>
                  <a:pt x="6757772" y="6086989"/>
                  <a:pt x="6757202" y="6084932"/>
                </a:cubicBezTo>
                <a:lnTo>
                  <a:pt x="6760249" y="6084609"/>
                </a:lnTo>
                <a:lnTo>
                  <a:pt x="6755549" y="6083154"/>
                </a:lnTo>
                <a:cubicBezTo>
                  <a:pt x="6748658" y="6081515"/>
                  <a:pt x="6741675" y="6080011"/>
                  <a:pt x="6734907" y="6077769"/>
                </a:cubicBezTo>
                <a:lnTo>
                  <a:pt x="6720060" y="6070227"/>
                </a:lnTo>
                <a:lnTo>
                  <a:pt x="6711493" y="6067733"/>
                </a:lnTo>
                <a:lnTo>
                  <a:pt x="6709385" y="6067625"/>
                </a:lnTo>
                <a:lnTo>
                  <a:pt x="6708577" y="6066885"/>
                </a:lnTo>
                <a:lnTo>
                  <a:pt x="6703076" y="6065283"/>
                </a:lnTo>
                <a:cubicBezTo>
                  <a:pt x="6681074" y="6060210"/>
                  <a:pt x="6660037" y="6051863"/>
                  <a:pt x="6640534" y="6042294"/>
                </a:cubicBezTo>
                <a:cubicBezTo>
                  <a:pt x="6636327" y="6040624"/>
                  <a:pt x="6632689" y="6041010"/>
                  <a:pt x="6626947" y="6040562"/>
                </a:cubicBezTo>
                <a:cubicBezTo>
                  <a:pt x="6609549" y="6031829"/>
                  <a:pt x="6599031" y="6027654"/>
                  <a:pt x="6581632" y="6018920"/>
                </a:cubicBezTo>
                <a:lnTo>
                  <a:pt x="6579671" y="6021364"/>
                </a:lnTo>
                <a:lnTo>
                  <a:pt x="6551233" y="6005211"/>
                </a:lnTo>
                <a:lnTo>
                  <a:pt x="6570510" y="6026887"/>
                </a:lnTo>
                <a:cubicBezTo>
                  <a:pt x="6586967" y="6053233"/>
                  <a:pt x="6599143" y="6090152"/>
                  <a:pt x="6608652" y="6137692"/>
                </a:cubicBezTo>
                <a:lnTo>
                  <a:pt x="6595619" y="6130539"/>
                </a:lnTo>
                <a:lnTo>
                  <a:pt x="6594674" y="6136393"/>
                </a:lnTo>
                <a:lnTo>
                  <a:pt x="6574539" y="6126955"/>
                </a:lnTo>
                <a:cubicBezTo>
                  <a:pt x="6572831" y="6126859"/>
                  <a:pt x="6570747" y="6127042"/>
                  <a:pt x="6568612" y="6126923"/>
                </a:cubicBezTo>
                <a:lnTo>
                  <a:pt x="6563999" y="6125572"/>
                </a:lnTo>
                <a:lnTo>
                  <a:pt x="6563910" y="6125332"/>
                </a:lnTo>
                <a:cubicBezTo>
                  <a:pt x="6563625" y="6124872"/>
                  <a:pt x="6563148" y="6124549"/>
                  <a:pt x="6562392" y="6125100"/>
                </a:cubicBezTo>
                <a:lnTo>
                  <a:pt x="6563999" y="6125572"/>
                </a:lnTo>
                <a:lnTo>
                  <a:pt x="6564295" y="6126390"/>
                </a:lnTo>
                <a:cubicBezTo>
                  <a:pt x="6565050" y="6125841"/>
                  <a:pt x="6565526" y="6126161"/>
                  <a:pt x="6565624" y="6126759"/>
                </a:cubicBezTo>
                <a:lnTo>
                  <a:pt x="6565218" y="6127637"/>
                </a:lnTo>
                <a:lnTo>
                  <a:pt x="6506903" y="6099728"/>
                </a:lnTo>
                <a:lnTo>
                  <a:pt x="6506890" y="6095969"/>
                </a:lnTo>
                <a:cubicBezTo>
                  <a:pt x="6490160" y="6086755"/>
                  <a:pt x="6480650" y="6080310"/>
                  <a:pt x="6463920" y="6071090"/>
                </a:cubicBezTo>
                <a:cubicBezTo>
                  <a:pt x="6459728" y="6066121"/>
                  <a:pt x="6457438" y="6062439"/>
                  <a:pt x="6453633" y="6059860"/>
                </a:cubicBezTo>
                <a:cubicBezTo>
                  <a:pt x="6435002" y="6049352"/>
                  <a:pt x="6415982" y="6036453"/>
                  <a:pt x="6398086" y="6020067"/>
                </a:cubicBezTo>
                <a:cubicBezTo>
                  <a:pt x="6389332" y="6013066"/>
                  <a:pt x="6380956" y="6005791"/>
                  <a:pt x="6372441" y="5998954"/>
                </a:cubicBezTo>
                <a:lnTo>
                  <a:pt x="6347898" y="5981820"/>
                </a:lnTo>
                <a:lnTo>
                  <a:pt x="6347854" y="5981750"/>
                </a:lnTo>
                <a:cubicBezTo>
                  <a:pt x="6347854" y="5981750"/>
                  <a:pt x="6347854" y="5981750"/>
                  <a:pt x="6345953" y="5980459"/>
                </a:cubicBezTo>
                <a:lnTo>
                  <a:pt x="6347898" y="5981820"/>
                </a:lnTo>
                <a:lnTo>
                  <a:pt x="6350147" y="5985432"/>
                </a:lnTo>
                <a:cubicBezTo>
                  <a:pt x="6348633" y="5986534"/>
                  <a:pt x="6347121" y="5987635"/>
                  <a:pt x="6344829" y="5983953"/>
                </a:cubicBezTo>
                <a:cubicBezTo>
                  <a:pt x="6344829" y="5983953"/>
                  <a:pt x="6342927" y="5982662"/>
                  <a:pt x="6342927" y="5982662"/>
                </a:cubicBezTo>
                <a:cubicBezTo>
                  <a:pt x="6341415" y="5983764"/>
                  <a:pt x="6341805" y="5986156"/>
                  <a:pt x="6343317" y="5985054"/>
                </a:cubicBezTo>
                <a:cubicBezTo>
                  <a:pt x="6355507" y="5997573"/>
                  <a:pt x="6376041" y="6009372"/>
                  <a:pt x="6390523" y="6025573"/>
                </a:cubicBezTo>
                <a:cubicBezTo>
                  <a:pt x="6389786" y="6031456"/>
                  <a:pt x="6391690" y="6032745"/>
                  <a:pt x="6386370" y="6031268"/>
                </a:cubicBezTo>
                <a:cubicBezTo>
                  <a:pt x="6385594" y="6026484"/>
                  <a:pt x="6379887" y="6022616"/>
                  <a:pt x="6374181" y="6018747"/>
                </a:cubicBezTo>
                <a:cubicBezTo>
                  <a:pt x="6371935" y="6025734"/>
                  <a:pt x="6362382" y="6008616"/>
                  <a:pt x="6354384" y="6001068"/>
                </a:cubicBezTo>
                <a:cubicBezTo>
                  <a:pt x="6332684" y="5982099"/>
                  <a:pt x="6307955" y="5965330"/>
                  <a:pt x="6286991" y="5940478"/>
                </a:cubicBezTo>
                <a:cubicBezTo>
                  <a:pt x="6284699" y="5936795"/>
                  <a:pt x="6284312" y="5934407"/>
                  <a:pt x="6282018" y="5930725"/>
                </a:cubicBezTo>
                <a:cubicBezTo>
                  <a:pt x="6275535" y="5922073"/>
                  <a:pt x="6259929" y="5909366"/>
                  <a:pt x="6256862" y="5900902"/>
                </a:cubicBezTo>
                <a:cubicBezTo>
                  <a:pt x="6255736" y="5904391"/>
                  <a:pt x="6254225" y="5905495"/>
                  <a:pt x="6251544" y="5899422"/>
                </a:cubicBezTo>
                <a:cubicBezTo>
                  <a:pt x="6249642" y="5898134"/>
                  <a:pt x="6241989" y="5882310"/>
                  <a:pt x="6240477" y="5883408"/>
                </a:cubicBezTo>
                <a:cubicBezTo>
                  <a:pt x="6242379" y="5884702"/>
                  <a:pt x="6240866" y="5885800"/>
                  <a:pt x="6241256" y="5888192"/>
                </a:cubicBezTo>
                <a:lnTo>
                  <a:pt x="6232775" y="5876014"/>
                </a:lnTo>
                <a:lnTo>
                  <a:pt x="6232952" y="5874920"/>
                </a:lnTo>
                <a:lnTo>
                  <a:pt x="6186406" y="5840197"/>
                </a:lnTo>
                <a:cubicBezTo>
                  <a:pt x="6186406" y="5840197"/>
                  <a:pt x="6186406" y="5840197"/>
                  <a:pt x="6186411" y="5842783"/>
                </a:cubicBezTo>
                <a:cubicBezTo>
                  <a:pt x="6187975" y="5842304"/>
                  <a:pt x="6189540" y="5844413"/>
                  <a:pt x="6187982" y="5847479"/>
                </a:cubicBezTo>
                <a:lnTo>
                  <a:pt x="6187026" y="5847242"/>
                </a:lnTo>
                <a:lnTo>
                  <a:pt x="6183284" y="5843738"/>
                </a:lnTo>
                <a:cubicBezTo>
                  <a:pt x="6183290" y="5846331"/>
                  <a:pt x="6183290" y="5846331"/>
                  <a:pt x="6183290" y="5846331"/>
                </a:cubicBezTo>
                <a:lnTo>
                  <a:pt x="6187026" y="5847242"/>
                </a:lnTo>
                <a:lnTo>
                  <a:pt x="6206971" y="5865933"/>
                </a:lnTo>
                <a:cubicBezTo>
                  <a:pt x="6214604" y="5872334"/>
                  <a:pt x="6221649" y="5878591"/>
                  <a:pt x="6227138" y="5887265"/>
                </a:cubicBezTo>
                <a:lnTo>
                  <a:pt x="6233385" y="5890582"/>
                </a:lnTo>
                <a:lnTo>
                  <a:pt x="6228501" y="5896786"/>
                </a:lnTo>
                <a:lnTo>
                  <a:pt x="6217760" y="5890135"/>
                </a:lnTo>
                <a:cubicBezTo>
                  <a:pt x="6219322" y="5889656"/>
                  <a:pt x="6219318" y="5887070"/>
                  <a:pt x="6220885" y="5889180"/>
                </a:cubicBezTo>
                <a:cubicBezTo>
                  <a:pt x="6220882" y="5886592"/>
                  <a:pt x="6208367" y="5882658"/>
                  <a:pt x="6206799" y="5880548"/>
                </a:cubicBezTo>
                <a:cubicBezTo>
                  <a:pt x="6202107" y="5879399"/>
                  <a:pt x="6202103" y="5876808"/>
                  <a:pt x="6203661" y="5873745"/>
                </a:cubicBezTo>
                <a:cubicBezTo>
                  <a:pt x="6197405" y="5873070"/>
                  <a:pt x="6183306" y="5856676"/>
                  <a:pt x="6175480" y="5851309"/>
                </a:cubicBezTo>
                <a:cubicBezTo>
                  <a:pt x="6172349" y="5849677"/>
                  <a:pt x="6170787" y="5850155"/>
                  <a:pt x="6167657" y="5848527"/>
                </a:cubicBezTo>
                <a:cubicBezTo>
                  <a:pt x="6144171" y="5829832"/>
                  <a:pt x="6123802" y="5802417"/>
                  <a:pt x="6103440" y="5780176"/>
                </a:cubicBezTo>
                <a:cubicBezTo>
                  <a:pt x="6095610" y="5772216"/>
                  <a:pt x="6081526" y="5766175"/>
                  <a:pt x="6084644" y="5760045"/>
                </a:cubicBezTo>
                <a:cubicBezTo>
                  <a:pt x="6079943" y="5753715"/>
                  <a:pt x="6075241" y="5747388"/>
                  <a:pt x="6072117" y="5748344"/>
                </a:cubicBezTo>
                <a:cubicBezTo>
                  <a:pt x="6068978" y="5741539"/>
                  <a:pt x="6070544" y="5743648"/>
                  <a:pt x="6073667" y="5740107"/>
                </a:cubicBezTo>
                <a:lnTo>
                  <a:pt x="6087567" y="5755125"/>
                </a:lnTo>
                <a:lnTo>
                  <a:pt x="6070422" y="5723002"/>
                </a:lnTo>
                <a:lnTo>
                  <a:pt x="6050503" y="5697290"/>
                </a:lnTo>
                <a:lnTo>
                  <a:pt x="6047065" y="5698271"/>
                </a:lnTo>
                <a:cubicBezTo>
                  <a:pt x="6017713" y="5704702"/>
                  <a:pt x="5988152" y="5707707"/>
                  <a:pt x="5958136" y="5709765"/>
                </a:cubicBezTo>
                <a:cubicBezTo>
                  <a:pt x="5941221" y="5710409"/>
                  <a:pt x="5924274" y="5712328"/>
                  <a:pt x="5907535" y="5716790"/>
                </a:cubicBezTo>
                <a:lnTo>
                  <a:pt x="5899161" y="5720571"/>
                </a:lnTo>
                <a:lnTo>
                  <a:pt x="5909532" y="5760755"/>
                </a:lnTo>
                <a:cubicBezTo>
                  <a:pt x="5914093" y="5783404"/>
                  <a:pt x="5918900" y="5805616"/>
                  <a:pt x="5927587" y="5822370"/>
                </a:cubicBezTo>
                <a:cubicBezTo>
                  <a:pt x="5939298" y="5845453"/>
                  <a:pt x="5962069" y="5848803"/>
                  <a:pt x="5977565" y="5867611"/>
                </a:cubicBezTo>
                <a:lnTo>
                  <a:pt x="5987828" y="5888538"/>
                </a:lnTo>
                <a:lnTo>
                  <a:pt x="5997895" y="5895551"/>
                </a:lnTo>
                <a:cubicBezTo>
                  <a:pt x="6007795" y="5904391"/>
                  <a:pt x="6017696" y="5913233"/>
                  <a:pt x="6026814" y="5917291"/>
                </a:cubicBezTo>
                <a:cubicBezTo>
                  <a:pt x="6019205" y="5912132"/>
                  <a:pt x="6020332" y="5908640"/>
                  <a:pt x="6018429" y="5907350"/>
                </a:cubicBezTo>
                <a:cubicBezTo>
                  <a:pt x="6021843" y="5907537"/>
                  <a:pt x="6021454" y="5905147"/>
                  <a:pt x="6022967" y="5904045"/>
                </a:cubicBezTo>
                <a:cubicBezTo>
                  <a:pt x="6032865" y="5912885"/>
                  <a:pt x="6035892" y="5910682"/>
                  <a:pt x="6045399" y="5917131"/>
                </a:cubicBezTo>
                <a:cubicBezTo>
                  <a:pt x="6045790" y="5919522"/>
                  <a:pt x="6046181" y="5921913"/>
                  <a:pt x="6048082" y="5923203"/>
                </a:cubicBezTo>
                <a:cubicBezTo>
                  <a:pt x="6045446" y="5927798"/>
                  <a:pt x="6040129" y="5926317"/>
                  <a:pt x="6042809" y="5932391"/>
                </a:cubicBezTo>
                <a:cubicBezTo>
                  <a:pt x="6053832" y="5937738"/>
                  <a:pt x="6061050" y="5940506"/>
                  <a:pt x="6070560" y="5946956"/>
                </a:cubicBezTo>
                <a:cubicBezTo>
                  <a:pt x="6078171" y="5952114"/>
                  <a:pt x="6087290" y="5956170"/>
                  <a:pt x="6100993" y="5967591"/>
                </a:cubicBezTo>
                <a:cubicBezTo>
                  <a:pt x="6100993" y="5967591"/>
                  <a:pt x="6099871" y="5971081"/>
                  <a:pt x="6101772" y="5972375"/>
                </a:cubicBezTo>
                <a:cubicBezTo>
                  <a:pt x="6114307" y="5976622"/>
                  <a:pt x="6110893" y="5976429"/>
                  <a:pt x="6121524" y="5979386"/>
                </a:cubicBezTo>
                <a:cubicBezTo>
                  <a:pt x="6125330" y="5981965"/>
                  <a:pt x="6129132" y="5984544"/>
                  <a:pt x="6134839" y="5988413"/>
                </a:cubicBezTo>
                <a:cubicBezTo>
                  <a:pt x="6147743" y="5989719"/>
                  <a:pt x="6159618" y="5995115"/>
                  <a:pt x="6172019" y="6001128"/>
                </a:cubicBezTo>
                <a:lnTo>
                  <a:pt x="6188868" y="6008001"/>
                </a:lnTo>
                <a:lnTo>
                  <a:pt x="6185450" y="6029155"/>
                </a:lnTo>
                <a:lnTo>
                  <a:pt x="6165316" y="6019716"/>
                </a:lnTo>
                <a:cubicBezTo>
                  <a:pt x="6163608" y="6019621"/>
                  <a:pt x="6161524" y="6019803"/>
                  <a:pt x="6159388" y="6019688"/>
                </a:cubicBezTo>
                <a:lnTo>
                  <a:pt x="6154776" y="6018333"/>
                </a:lnTo>
                <a:lnTo>
                  <a:pt x="6154689" y="6018093"/>
                </a:lnTo>
                <a:cubicBezTo>
                  <a:pt x="6154401" y="6017635"/>
                  <a:pt x="6153925" y="6017311"/>
                  <a:pt x="6153169" y="6017862"/>
                </a:cubicBezTo>
                <a:lnTo>
                  <a:pt x="6154776" y="6018333"/>
                </a:lnTo>
                <a:lnTo>
                  <a:pt x="6155070" y="6019151"/>
                </a:lnTo>
                <a:cubicBezTo>
                  <a:pt x="6155829" y="6018602"/>
                  <a:pt x="6156305" y="6018924"/>
                  <a:pt x="6156400" y="6019520"/>
                </a:cubicBezTo>
                <a:lnTo>
                  <a:pt x="6155994" y="6020397"/>
                </a:lnTo>
                <a:lnTo>
                  <a:pt x="6097681" y="5992492"/>
                </a:lnTo>
                <a:lnTo>
                  <a:pt x="6097667" y="5988733"/>
                </a:lnTo>
                <a:cubicBezTo>
                  <a:pt x="6080937" y="5979519"/>
                  <a:pt x="6071427" y="5973070"/>
                  <a:pt x="6054699" y="5963853"/>
                </a:cubicBezTo>
                <a:cubicBezTo>
                  <a:pt x="6050507" y="5958884"/>
                  <a:pt x="6048214" y="5955201"/>
                  <a:pt x="6044410" y="5952621"/>
                </a:cubicBezTo>
                <a:cubicBezTo>
                  <a:pt x="6025780" y="5942116"/>
                  <a:pt x="6006759" y="5929218"/>
                  <a:pt x="5988863" y="5912829"/>
                </a:cubicBezTo>
                <a:lnTo>
                  <a:pt x="5980308" y="5905785"/>
                </a:lnTo>
                <a:lnTo>
                  <a:pt x="5971127" y="5903017"/>
                </a:lnTo>
                <a:lnTo>
                  <a:pt x="5933972" y="5877061"/>
                </a:lnTo>
                <a:lnTo>
                  <a:pt x="5934095" y="5877817"/>
                </a:lnTo>
                <a:cubicBezTo>
                  <a:pt x="5946284" y="5890337"/>
                  <a:pt x="5966817" y="5902132"/>
                  <a:pt x="5981301" y="5918334"/>
                </a:cubicBezTo>
                <a:cubicBezTo>
                  <a:pt x="5980565" y="5924219"/>
                  <a:pt x="5982467" y="5925509"/>
                  <a:pt x="5977149" y="5924028"/>
                </a:cubicBezTo>
                <a:cubicBezTo>
                  <a:pt x="5976371" y="5919246"/>
                  <a:pt x="5970665" y="5915379"/>
                  <a:pt x="5964960" y="5911511"/>
                </a:cubicBezTo>
                <a:cubicBezTo>
                  <a:pt x="5962712" y="5918493"/>
                  <a:pt x="5953157" y="5901379"/>
                  <a:pt x="5945162" y="5893831"/>
                </a:cubicBezTo>
                <a:lnTo>
                  <a:pt x="5901639" y="5854702"/>
                </a:lnTo>
                <a:lnTo>
                  <a:pt x="5881514" y="5842741"/>
                </a:lnTo>
                <a:lnTo>
                  <a:pt x="5885877" y="5850236"/>
                </a:lnTo>
                <a:lnTo>
                  <a:pt x="5894711" y="5867372"/>
                </a:lnTo>
                <a:lnTo>
                  <a:pt x="5897195" y="5870778"/>
                </a:lnTo>
                <a:lnTo>
                  <a:pt x="5900232" y="5868380"/>
                </a:lnTo>
                <a:cubicBezTo>
                  <a:pt x="5900420" y="5865913"/>
                  <a:pt x="5900209" y="5862437"/>
                  <a:pt x="5901386" y="5859521"/>
                </a:cubicBezTo>
                <a:cubicBezTo>
                  <a:pt x="5903093" y="5862147"/>
                  <a:pt x="5905017" y="5861955"/>
                  <a:pt x="5906940" y="5861761"/>
                </a:cubicBezTo>
                <a:cubicBezTo>
                  <a:pt x="5911209" y="5868327"/>
                  <a:pt x="5913234" y="5873020"/>
                  <a:pt x="5915502" y="5877689"/>
                </a:cubicBezTo>
                <a:lnTo>
                  <a:pt x="5919611" y="5884175"/>
                </a:lnTo>
                <a:lnTo>
                  <a:pt x="5927528" y="5882984"/>
                </a:lnTo>
                <a:cubicBezTo>
                  <a:pt x="5941479" y="5889167"/>
                  <a:pt x="5944858" y="5917741"/>
                  <a:pt x="5955693" y="5929546"/>
                </a:cubicBezTo>
                <a:cubicBezTo>
                  <a:pt x="6006539" y="5982847"/>
                  <a:pt x="6055901" y="6037841"/>
                  <a:pt x="6105265" y="6092837"/>
                </a:cubicBezTo>
                <a:cubicBezTo>
                  <a:pt x="6112775" y="6098912"/>
                  <a:pt x="6119710" y="6108577"/>
                  <a:pt x="6126645" y="6118242"/>
                </a:cubicBezTo>
                <a:cubicBezTo>
                  <a:pt x="6131764" y="6124120"/>
                  <a:pt x="6138699" y="6133785"/>
                  <a:pt x="6131620" y="6147743"/>
                </a:cubicBezTo>
                <a:lnTo>
                  <a:pt x="6124772" y="6150757"/>
                </a:lnTo>
                <a:lnTo>
                  <a:pt x="6121743" y="6153465"/>
                </a:lnTo>
                <a:lnTo>
                  <a:pt x="6117605" y="6151190"/>
                </a:lnTo>
                <a:lnTo>
                  <a:pt x="6112582" y="6146226"/>
                </a:lnTo>
                <a:lnTo>
                  <a:pt x="6112487" y="6146158"/>
                </a:lnTo>
                <a:lnTo>
                  <a:pt x="6058907" y="6102805"/>
                </a:lnTo>
                <a:lnTo>
                  <a:pt x="6059951" y="6106617"/>
                </a:lnTo>
                <a:lnTo>
                  <a:pt x="6058819" y="6106159"/>
                </a:lnTo>
                <a:lnTo>
                  <a:pt x="6054612" y="6101555"/>
                </a:lnTo>
                <a:cubicBezTo>
                  <a:pt x="6054397" y="6104377"/>
                  <a:pt x="6054397" y="6104377"/>
                  <a:pt x="6054397" y="6104377"/>
                </a:cubicBezTo>
                <a:lnTo>
                  <a:pt x="6058819" y="6106159"/>
                </a:lnTo>
                <a:lnTo>
                  <a:pt x="6081245" y="6130709"/>
                </a:lnTo>
                <a:cubicBezTo>
                  <a:pt x="6089891" y="6139285"/>
                  <a:pt x="6097844" y="6147580"/>
                  <a:pt x="6103712" y="6158183"/>
                </a:cubicBezTo>
                <a:lnTo>
                  <a:pt x="6110955" y="6163109"/>
                </a:lnTo>
                <a:lnTo>
                  <a:pt x="6104543" y="6168844"/>
                </a:lnTo>
                <a:lnTo>
                  <a:pt x="6092174" y="6159343"/>
                </a:lnTo>
                <a:cubicBezTo>
                  <a:pt x="6094098" y="6159148"/>
                  <a:pt x="6094313" y="6156329"/>
                  <a:pt x="6096020" y="6158957"/>
                </a:cubicBezTo>
                <a:cubicBezTo>
                  <a:pt x="6096236" y="6156135"/>
                  <a:pt x="6081498" y="6149221"/>
                  <a:pt x="6079791" y="6146595"/>
                </a:cubicBezTo>
                <a:cubicBezTo>
                  <a:pt x="6074237" y="6144355"/>
                  <a:pt x="6074453" y="6141536"/>
                  <a:pt x="6076592" y="6138521"/>
                </a:cubicBezTo>
                <a:cubicBezTo>
                  <a:pt x="6069115" y="6136474"/>
                  <a:pt x="6053533" y="6115656"/>
                  <a:pt x="6044566" y="6108162"/>
                </a:cubicBezTo>
                <a:cubicBezTo>
                  <a:pt x="6040936" y="6105728"/>
                  <a:pt x="6039012" y="6105922"/>
                  <a:pt x="6035382" y="6103488"/>
                </a:cubicBezTo>
                <a:cubicBezTo>
                  <a:pt x="6022038" y="6090839"/>
                  <a:pt x="6009817" y="6075977"/>
                  <a:pt x="5998105" y="6060715"/>
                </a:cubicBezTo>
                <a:lnTo>
                  <a:pt x="5978324" y="6034605"/>
                </a:lnTo>
                <a:lnTo>
                  <a:pt x="5923434" y="5982551"/>
                </a:lnTo>
                <a:cubicBezTo>
                  <a:pt x="5898879" y="5957109"/>
                  <a:pt x="5874879" y="5931032"/>
                  <a:pt x="5850365" y="5906275"/>
                </a:cubicBezTo>
                <a:cubicBezTo>
                  <a:pt x="5847638" y="5900596"/>
                  <a:pt x="5843429" y="5896610"/>
                  <a:pt x="5839219" y="5892626"/>
                </a:cubicBezTo>
                <a:cubicBezTo>
                  <a:pt x="5835918" y="5890534"/>
                  <a:pt x="5831136" y="5890138"/>
                  <a:pt x="5829078" y="5895421"/>
                </a:cubicBezTo>
                <a:cubicBezTo>
                  <a:pt x="5826113" y="5898812"/>
                  <a:pt x="5825874" y="5907883"/>
                  <a:pt x="5829173" y="5909973"/>
                </a:cubicBezTo>
                <a:cubicBezTo>
                  <a:pt x="5864332" y="5940157"/>
                  <a:pt x="5876096" y="6002946"/>
                  <a:pt x="5911828" y="6029541"/>
                </a:cubicBezTo>
                <a:cubicBezTo>
                  <a:pt x="5913646" y="6033327"/>
                  <a:pt x="5916945" y="6035418"/>
                  <a:pt x="5915797" y="6042596"/>
                </a:cubicBezTo>
                <a:cubicBezTo>
                  <a:pt x="5913167" y="6051468"/>
                  <a:pt x="5910202" y="6054859"/>
                  <a:pt x="5905418" y="6054463"/>
                </a:cubicBezTo>
                <a:cubicBezTo>
                  <a:pt x="5890159" y="6051380"/>
                  <a:pt x="5874326" y="6051886"/>
                  <a:pt x="5863180" y="6038236"/>
                </a:cubicBezTo>
                <a:cubicBezTo>
                  <a:pt x="5852945" y="6026480"/>
                  <a:pt x="5840986" y="6025489"/>
                  <a:pt x="5828790" y="6033569"/>
                </a:cubicBezTo>
                <a:cubicBezTo>
                  <a:pt x="5815108" y="6043344"/>
                  <a:pt x="5805541" y="6042551"/>
                  <a:pt x="5798846" y="6023817"/>
                </a:cubicBezTo>
                <a:cubicBezTo>
                  <a:pt x="5787270" y="5990132"/>
                  <a:pt x="5759144" y="5984166"/>
                  <a:pt x="5744031" y="5957462"/>
                </a:cubicBezTo>
                <a:cubicBezTo>
                  <a:pt x="5715952" y="5913320"/>
                  <a:pt x="5664245" y="5910854"/>
                  <a:pt x="5647360" y="5842188"/>
                </a:cubicBezTo>
                <a:cubicBezTo>
                  <a:pt x="5640471" y="5885249"/>
                  <a:pt x="5653865" y="5922721"/>
                  <a:pt x="5679693" y="5943041"/>
                </a:cubicBezTo>
                <a:cubicBezTo>
                  <a:pt x="5699831" y="5961072"/>
                  <a:pt x="5718485" y="5980797"/>
                  <a:pt x="5736567" y="6004112"/>
                </a:cubicBezTo>
                <a:cubicBezTo>
                  <a:pt x="5741684" y="6009991"/>
                  <a:pt x="5747378" y="6012280"/>
                  <a:pt x="5743597" y="6028330"/>
                </a:cubicBezTo>
                <a:cubicBezTo>
                  <a:pt x="5719922" y="6017277"/>
                  <a:pt x="5701841" y="5993963"/>
                  <a:pt x="5681702" y="5975932"/>
                </a:cubicBezTo>
                <a:cubicBezTo>
                  <a:pt x="5680075" y="6001250"/>
                  <a:pt x="5681894" y="6005037"/>
                  <a:pt x="5693611" y="6015098"/>
                </a:cubicBezTo>
                <a:cubicBezTo>
                  <a:pt x="5700215" y="6019282"/>
                  <a:pt x="5705331" y="6025159"/>
                  <a:pt x="5711932" y="6029341"/>
                </a:cubicBezTo>
                <a:cubicBezTo>
                  <a:pt x="5718533" y="6033525"/>
                  <a:pt x="5722742" y="6037510"/>
                  <a:pt x="5718629" y="6048077"/>
                </a:cubicBezTo>
                <a:cubicBezTo>
                  <a:pt x="5713940" y="6062233"/>
                  <a:pt x="5708822" y="6056355"/>
                  <a:pt x="5704038" y="6055958"/>
                </a:cubicBezTo>
                <a:cubicBezTo>
                  <a:pt x="5698347" y="6053670"/>
                  <a:pt x="5693228" y="6047791"/>
                  <a:pt x="5683423" y="6056069"/>
                </a:cubicBezTo>
                <a:cubicBezTo>
                  <a:pt x="5708439" y="6089048"/>
                  <a:pt x="5720110" y="6137284"/>
                  <a:pt x="5753688" y="6154610"/>
                </a:cubicBezTo>
                <a:cubicBezTo>
                  <a:pt x="5786358" y="6170044"/>
                  <a:pt x="5801235" y="6205819"/>
                  <a:pt x="5806399" y="6264424"/>
                </a:cubicBezTo>
                <a:cubicBezTo>
                  <a:pt x="5739385" y="6206149"/>
                  <a:pt x="5670075" y="6162228"/>
                  <a:pt x="5632959" y="6060979"/>
                </a:cubicBezTo>
                <a:cubicBezTo>
                  <a:pt x="5625879" y="6074936"/>
                  <a:pt x="5643530" y="6078216"/>
                  <a:pt x="5634632" y="6088387"/>
                </a:cubicBezTo>
                <a:cubicBezTo>
                  <a:pt x="5625735" y="6098558"/>
                  <a:pt x="5619374" y="6085305"/>
                  <a:pt x="5615737" y="6077732"/>
                </a:cubicBezTo>
                <a:cubicBezTo>
                  <a:pt x="5595170" y="6039667"/>
                  <a:pt x="5563074" y="6020646"/>
                  <a:pt x="5536001" y="5992949"/>
                </a:cubicBezTo>
                <a:cubicBezTo>
                  <a:pt x="5514047" y="5971133"/>
                  <a:pt x="5498597" y="5938946"/>
                  <a:pt x="5487595" y="5901674"/>
                </a:cubicBezTo>
                <a:cubicBezTo>
                  <a:pt x="5481139" y="5873868"/>
                  <a:pt x="5469658" y="5854737"/>
                  <a:pt x="5448708" y="5849365"/>
                </a:cubicBezTo>
                <a:cubicBezTo>
                  <a:pt x="5431059" y="5846084"/>
                  <a:pt x="5418668" y="5825059"/>
                  <a:pt x="5405707" y="5807622"/>
                </a:cubicBezTo>
                <a:cubicBezTo>
                  <a:pt x="5400588" y="5801744"/>
                  <a:pt x="5395374" y="5781315"/>
                  <a:pt x="5386573" y="5806037"/>
                </a:cubicBezTo>
                <a:cubicBezTo>
                  <a:pt x="5380401" y="5821888"/>
                  <a:pt x="5358398" y="5838245"/>
                  <a:pt x="5375571" y="5859667"/>
                </a:cubicBezTo>
                <a:cubicBezTo>
                  <a:pt x="5382171" y="5863850"/>
                  <a:pt x="5385806" y="5871424"/>
                  <a:pt x="5388869" y="5882585"/>
                </a:cubicBezTo>
                <a:cubicBezTo>
                  <a:pt x="5395898" y="5906802"/>
                  <a:pt x="5393124" y="5939297"/>
                  <a:pt x="5401638" y="5961819"/>
                </a:cubicBezTo>
                <a:cubicBezTo>
                  <a:pt x="5409243" y="5982448"/>
                  <a:pt x="5431676" y="5986125"/>
                  <a:pt x="5435741" y="6013733"/>
                </a:cubicBezTo>
                <a:cubicBezTo>
                  <a:pt x="5430720" y="6022406"/>
                  <a:pt x="5427419" y="6020315"/>
                  <a:pt x="5423210" y="6016330"/>
                </a:cubicBezTo>
                <a:cubicBezTo>
                  <a:pt x="5400011" y="5987137"/>
                  <a:pt x="5369398" y="5966420"/>
                  <a:pt x="5343233" y="5940618"/>
                </a:cubicBezTo>
                <a:cubicBezTo>
                  <a:pt x="5333907" y="5930756"/>
                  <a:pt x="5325488" y="5922786"/>
                  <a:pt x="5339073" y="5898459"/>
                </a:cubicBezTo>
                <a:cubicBezTo>
                  <a:pt x="5350027" y="5883003"/>
                  <a:pt x="5344240" y="5866161"/>
                  <a:pt x="5336969" y="5851015"/>
                </a:cubicBezTo>
                <a:cubicBezTo>
                  <a:pt x="5334243" y="5845335"/>
                  <a:pt x="5328550" y="5843046"/>
                  <a:pt x="5324915" y="5835472"/>
                </a:cubicBezTo>
                <a:cubicBezTo>
                  <a:pt x="5318888" y="5827700"/>
                  <a:pt x="5318219" y="5816736"/>
                  <a:pt x="5322334" y="5806169"/>
                </a:cubicBezTo>
                <a:cubicBezTo>
                  <a:pt x="5327021" y="5792013"/>
                  <a:pt x="5335105" y="5794501"/>
                  <a:pt x="5340796" y="5796791"/>
                </a:cubicBezTo>
                <a:cubicBezTo>
                  <a:pt x="5346489" y="5799081"/>
                  <a:pt x="5352180" y="5801370"/>
                  <a:pt x="5355721" y="5794391"/>
                </a:cubicBezTo>
                <a:cubicBezTo>
                  <a:pt x="5357778" y="5789107"/>
                  <a:pt x="5358926" y="5781931"/>
                  <a:pt x="5357108" y="5778144"/>
                </a:cubicBezTo>
                <a:cubicBezTo>
                  <a:pt x="5354957" y="5768875"/>
                  <a:pt x="5348450" y="5779245"/>
                  <a:pt x="5343667" y="5778849"/>
                </a:cubicBezTo>
                <a:cubicBezTo>
                  <a:pt x="5337400" y="5780147"/>
                  <a:pt x="5332618" y="5779751"/>
                  <a:pt x="5326353" y="5781049"/>
                </a:cubicBezTo>
                <a:cubicBezTo>
                  <a:pt x="5309036" y="5783251"/>
                  <a:pt x="5300616" y="5775281"/>
                  <a:pt x="5305209" y="5746573"/>
                </a:cubicBezTo>
                <a:lnTo>
                  <a:pt x="5302205" y="5720165"/>
                </a:lnTo>
                <a:lnTo>
                  <a:pt x="5291876" y="5723840"/>
                </a:lnTo>
                <a:cubicBezTo>
                  <a:pt x="5272680" y="5728704"/>
                  <a:pt x="5254783" y="5741649"/>
                  <a:pt x="5256824" y="5789786"/>
                </a:cubicBezTo>
                <a:cubicBezTo>
                  <a:pt x="5258164" y="5815876"/>
                  <a:pt x="5238969" y="5820740"/>
                  <a:pt x="5224885" y="5821908"/>
                </a:cubicBezTo>
                <a:cubicBezTo>
                  <a:pt x="5213359" y="5821226"/>
                  <a:pt x="5206295" y="5812806"/>
                  <a:pt x="5211367" y="5791097"/>
                </a:cubicBezTo>
                <a:cubicBezTo>
                  <a:pt x="5215180" y="5779320"/>
                  <a:pt x="5220899" y="5761652"/>
                  <a:pt x="5208072" y="5752887"/>
                </a:cubicBezTo>
                <a:cubicBezTo>
                  <a:pt x="5208722" y="5756929"/>
                  <a:pt x="5204260" y="5764668"/>
                  <a:pt x="5204260" y="5764668"/>
                </a:cubicBezTo>
                <a:cubicBezTo>
                  <a:pt x="5183330" y="5847457"/>
                  <a:pt x="5162228" y="5858211"/>
                  <a:pt x="5131378" y="5808368"/>
                </a:cubicBezTo>
                <a:cubicBezTo>
                  <a:pt x="5120456" y="5793716"/>
                  <a:pt x="5119721" y="5753659"/>
                  <a:pt x="5103728" y="5760716"/>
                </a:cubicBezTo>
                <a:cubicBezTo>
                  <a:pt x="5071751" y="5774828"/>
                  <a:pt x="5037172" y="5772780"/>
                  <a:pt x="5007794" y="5803051"/>
                </a:cubicBezTo>
                <a:cubicBezTo>
                  <a:pt x="4995662" y="5816340"/>
                  <a:pt x="4986735" y="5831817"/>
                  <a:pt x="4973910" y="5823055"/>
                </a:cubicBezTo>
                <a:cubicBezTo>
                  <a:pt x="4952114" y="5811760"/>
                  <a:pt x="4951549" y="5843738"/>
                  <a:pt x="4951595" y="5861749"/>
                </a:cubicBezTo>
                <a:cubicBezTo>
                  <a:pt x="4951031" y="5893724"/>
                  <a:pt x="4990765" y="5910083"/>
                  <a:pt x="5007361" y="5889058"/>
                </a:cubicBezTo>
                <a:cubicBezTo>
                  <a:pt x="5018844" y="5871730"/>
                  <a:pt x="5026514" y="5866184"/>
                  <a:pt x="5039342" y="5874946"/>
                </a:cubicBezTo>
                <a:cubicBezTo>
                  <a:pt x="5052165" y="5883707"/>
                  <a:pt x="5070799" y="5910819"/>
                  <a:pt x="5075782" y="5853095"/>
                </a:cubicBezTo>
                <a:cubicBezTo>
                  <a:pt x="5077037" y="5843166"/>
                  <a:pt x="5082802" y="5843505"/>
                  <a:pt x="5088565" y="5843848"/>
                </a:cubicBezTo>
                <a:cubicBezTo>
                  <a:pt x="5106547" y="5866920"/>
                  <a:pt x="5084231" y="5905614"/>
                  <a:pt x="5091988" y="5936084"/>
                </a:cubicBezTo>
                <a:cubicBezTo>
                  <a:pt x="5094589" y="5952243"/>
                  <a:pt x="5079856" y="5949369"/>
                  <a:pt x="5068979" y="5952727"/>
                </a:cubicBezTo>
                <a:cubicBezTo>
                  <a:pt x="5047227" y="5959441"/>
                  <a:pt x="5024132" y="5940069"/>
                  <a:pt x="5004371" y="5976912"/>
                </a:cubicBezTo>
                <a:cubicBezTo>
                  <a:pt x="5002465" y="5982802"/>
                  <a:pt x="4996704" y="5982460"/>
                  <a:pt x="4993496" y="5980269"/>
                </a:cubicBezTo>
                <a:cubicBezTo>
                  <a:pt x="4954323" y="5931935"/>
                  <a:pt x="4899423" y="5998708"/>
                  <a:pt x="4858387" y="5974270"/>
                </a:cubicBezTo>
                <a:cubicBezTo>
                  <a:pt x="4848768" y="5967697"/>
                  <a:pt x="4837893" y="5971056"/>
                  <a:pt x="4828272" y="5964486"/>
                </a:cubicBezTo>
                <a:cubicBezTo>
                  <a:pt x="4801320" y="5938880"/>
                  <a:pt x="4772506" y="5937175"/>
                  <a:pt x="4741132" y="5937318"/>
                </a:cubicBezTo>
                <a:cubicBezTo>
                  <a:pt x="4732813" y="5938825"/>
                  <a:pt x="4726400" y="5934444"/>
                  <a:pt x="4718082" y="5935953"/>
                </a:cubicBezTo>
                <a:cubicBezTo>
                  <a:pt x="4700186" y="5948898"/>
                  <a:pt x="4694203" y="5858514"/>
                  <a:pt x="4666860" y="5936923"/>
                </a:cubicBezTo>
                <a:cubicBezTo>
                  <a:pt x="4654775" y="5968217"/>
                  <a:pt x="4631114" y="5980821"/>
                  <a:pt x="4618417" y="6026085"/>
                </a:cubicBezTo>
                <a:cubicBezTo>
                  <a:pt x="4603815" y="6077240"/>
                  <a:pt x="4574435" y="6107512"/>
                  <a:pt x="4541765" y="6099574"/>
                </a:cubicBezTo>
                <a:cubicBezTo>
                  <a:pt x="4452718" y="6078297"/>
                  <a:pt x="4361764" y="6062907"/>
                  <a:pt x="4277137" y="6015883"/>
                </a:cubicBezTo>
                <a:cubicBezTo>
                  <a:pt x="4248929" y="6000208"/>
                  <a:pt x="4220069" y="5980494"/>
                  <a:pt x="4189954" y="5970707"/>
                </a:cubicBezTo>
                <a:cubicBezTo>
                  <a:pt x="4166252" y="5965304"/>
                  <a:pt x="4148876" y="5928261"/>
                  <a:pt x="4130892" y="5905190"/>
                </a:cubicBezTo>
                <a:cubicBezTo>
                  <a:pt x="4123179" y="5892726"/>
                  <a:pt x="4113558" y="5886155"/>
                  <a:pt x="4100126" y="5891362"/>
                </a:cubicBezTo>
                <a:cubicBezTo>
                  <a:pt x="4049558" y="5896371"/>
                  <a:pt x="4002804" y="5889601"/>
                  <a:pt x="3948985" y="5874413"/>
                </a:cubicBezTo>
                <a:cubicBezTo>
                  <a:pt x="3951629" y="5908581"/>
                  <a:pt x="3951066" y="5940558"/>
                  <a:pt x="3953061" y="5970686"/>
                </a:cubicBezTo>
                <a:cubicBezTo>
                  <a:pt x="3953105" y="5988695"/>
                  <a:pt x="3958260" y="6003004"/>
                  <a:pt x="3966579" y="6001498"/>
                </a:cubicBezTo>
                <a:cubicBezTo>
                  <a:pt x="4010084" y="5988069"/>
                  <a:pt x="4042280" y="6064002"/>
                  <a:pt x="4091462" y="6014893"/>
                </a:cubicBezTo>
                <a:cubicBezTo>
                  <a:pt x="4110744" y="6046047"/>
                  <a:pt x="4163089" y="5981122"/>
                  <a:pt x="4169069" y="6071508"/>
                </a:cubicBezTo>
                <a:cubicBezTo>
                  <a:pt x="4170412" y="6097595"/>
                  <a:pt x="4196628" y="6083144"/>
                  <a:pt x="4210103" y="6095943"/>
                </a:cubicBezTo>
                <a:cubicBezTo>
                  <a:pt x="4264009" y="6147153"/>
                  <a:pt x="4326753" y="6146866"/>
                  <a:pt x="4393267" y="6116791"/>
                </a:cubicBezTo>
                <a:cubicBezTo>
                  <a:pt x="4415020" y="6110077"/>
                  <a:pt x="4427847" y="6118839"/>
                  <a:pt x="4433046" y="6151159"/>
                </a:cubicBezTo>
                <a:cubicBezTo>
                  <a:pt x="4406266" y="6197590"/>
                  <a:pt x="4376195" y="6205815"/>
                  <a:pt x="4340966" y="6199727"/>
                </a:cubicBezTo>
                <a:cubicBezTo>
                  <a:pt x="4320146" y="6194492"/>
                  <a:pt x="4297906" y="6198176"/>
                  <a:pt x="4275351" y="6204346"/>
                </a:cubicBezTo>
                <a:lnTo>
                  <a:pt x="4263226" y="6207850"/>
                </a:lnTo>
                <a:lnTo>
                  <a:pt x="4284165" y="6213577"/>
                </a:lnTo>
                <a:lnTo>
                  <a:pt x="4295198" y="6212318"/>
                </a:lnTo>
                <a:lnTo>
                  <a:pt x="4289484" y="6225536"/>
                </a:lnTo>
                <a:lnTo>
                  <a:pt x="4270202" y="6226386"/>
                </a:lnTo>
                <a:cubicBezTo>
                  <a:pt x="4272529" y="6224249"/>
                  <a:pt x="4271662" y="6220652"/>
                  <a:pt x="4274854" y="6222112"/>
                </a:cubicBezTo>
                <a:cubicBezTo>
                  <a:pt x="4273991" y="6218521"/>
                  <a:pt x="4252787" y="6224814"/>
                  <a:pt x="4249593" y="6223356"/>
                </a:cubicBezTo>
                <a:cubicBezTo>
                  <a:pt x="4241750" y="6226164"/>
                  <a:pt x="4240886" y="6222571"/>
                  <a:pt x="4242350" y="6216839"/>
                </a:cubicBezTo>
                <a:lnTo>
                  <a:pt x="4232745" y="6216661"/>
                </a:lnTo>
                <a:lnTo>
                  <a:pt x="4207852" y="6223856"/>
                </a:lnTo>
                <a:cubicBezTo>
                  <a:pt x="4191538" y="6228893"/>
                  <a:pt x="4176815" y="6230522"/>
                  <a:pt x="4163041" y="6226954"/>
                </a:cubicBezTo>
                <a:lnTo>
                  <a:pt x="4133718" y="6205911"/>
                </a:lnTo>
                <a:lnTo>
                  <a:pt x="4112935" y="6201222"/>
                </a:lnTo>
                <a:cubicBezTo>
                  <a:pt x="4092154" y="6194517"/>
                  <a:pt x="4071846" y="6186823"/>
                  <a:pt x="4051972" y="6180931"/>
                </a:cubicBezTo>
                <a:cubicBezTo>
                  <a:pt x="4036885" y="6177226"/>
                  <a:pt x="4012489" y="6182061"/>
                  <a:pt x="4015413" y="6170605"/>
                </a:cubicBezTo>
                <a:cubicBezTo>
                  <a:pt x="4005843" y="6166225"/>
                  <a:pt x="3996270" y="6161843"/>
                  <a:pt x="3991617" y="6166113"/>
                </a:cubicBezTo>
                <a:cubicBezTo>
                  <a:pt x="3984373" y="6159604"/>
                  <a:pt x="3987563" y="6161060"/>
                  <a:pt x="3991353" y="6153199"/>
                </a:cubicBezTo>
                <a:cubicBezTo>
                  <a:pt x="4020667" y="6157011"/>
                  <a:pt x="4053436" y="6175203"/>
                  <a:pt x="4077232" y="6179692"/>
                </a:cubicBezTo>
                <a:cubicBezTo>
                  <a:pt x="4078096" y="6183286"/>
                  <a:pt x="4080424" y="6181152"/>
                  <a:pt x="4079560" y="6177558"/>
                </a:cubicBezTo>
                <a:cubicBezTo>
                  <a:pt x="4079560" y="6177558"/>
                  <a:pt x="4076368" y="6176097"/>
                  <a:pt x="4076368" y="6176097"/>
                </a:cubicBezTo>
                <a:cubicBezTo>
                  <a:pt x="4070851" y="6176773"/>
                  <a:pt x="4069988" y="6173180"/>
                  <a:pt x="4069124" y="6169584"/>
                </a:cubicBezTo>
                <a:lnTo>
                  <a:pt x="4073745" y="6169019"/>
                </a:lnTo>
                <a:lnTo>
                  <a:pt x="4066617" y="6166475"/>
                </a:lnTo>
                <a:cubicBezTo>
                  <a:pt x="4056166" y="6163609"/>
                  <a:pt x="4045576" y="6160980"/>
                  <a:pt x="4035313" y="6157060"/>
                </a:cubicBezTo>
                <a:lnTo>
                  <a:pt x="4012795" y="6143873"/>
                </a:lnTo>
                <a:lnTo>
                  <a:pt x="3999801" y="6139512"/>
                </a:lnTo>
                <a:lnTo>
                  <a:pt x="3996604" y="6139323"/>
                </a:lnTo>
                <a:lnTo>
                  <a:pt x="3995377" y="6138030"/>
                </a:lnTo>
                <a:lnTo>
                  <a:pt x="3987035" y="6135229"/>
                </a:lnTo>
                <a:cubicBezTo>
                  <a:pt x="3953666" y="6126359"/>
                  <a:pt x="3921760" y="6111764"/>
                  <a:pt x="3892182" y="6095033"/>
                </a:cubicBezTo>
                <a:cubicBezTo>
                  <a:pt x="3885801" y="6092114"/>
                  <a:pt x="3880283" y="6092788"/>
                  <a:pt x="3871576" y="6092005"/>
                </a:cubicBezTo>
                <a:cubicBezTo>
                  <a:pt x="3845189" y="6076736"/>
                  <a:pt x="3829237" y="6069436"/>
                  <a:pt x="3802849" y="6054165"/>
                </a:cubicBezTo>
                <a:lnTo>
                  <a:pt x="3799876" y="6058438"/>
                </a:lnTo>
                <a:lnTo>
                  <a:pt x="3711214" y="6000381"/>
                </a:lnTo>
                <a:lnTo>
                  <a:pt x="3711438" y="5998752"/>
                </a:lnTo>
                <a:cubicBezTo>
                  <a:pt x="3712020" y="5998218"/>
                  <a:pt x="3712818" y="5998584"/>
                  <a:pt x="3713250" y="6000381"/>
                </a:cubicBezTo>
                <a:lnTo>
                  <a:pt x="3714235" y="5999904"/>
                </a:lnTo>
                <a:lnTo>
                  <a:pt x="3716439" y="6001838"/>
                </a:lnTo>
                <a:cubicBezTo>
                  <a:pt x="3716009" y="6000044"/>
                  <a:pt x="3715210" y="5999677"/>
                  <a:pt x="3714518" y="5999761"/>
                </a:cubicBezTo>
                <a:lnTo>
                  <a:pt x="3714235" y="5999904"/>
                </a:lnTo>
                <a:lnTo>
                  <a:pt x="3707890" y="5994330"/>
                </a:lnTo>
                <a:cubicBezTo>
                  <a:pt x="3705357" y="5991172"/>
                  <a:pt x="3703115" y="5987745"/>
                  <a:pt x="3701088" y="5985220"/>
                </a:cubicBezTo>
                <a:lnTo>
                  <a:pt x="3670628" y="5964944"/>
                </a:lnTo>
                <a:lnTo>
                  <a:pt x="3683368" y="5935472"/>
                </a:lnTo>
                <a:lnTo>
                  <a:pt x="3708047" y="5953612"/>
                </a:lnTo>
                <a:cubicBezTo>
                  <a:pt x="3726965" y="5965865"/>
                  <a:pt x="3744795" y="5978022"/>
                  <a:pt x="3760580" y="5996440"/>
                </a:cubicBezTo>
                <a:cubicBezTo>
                  <a:pt x="3770152" y="6000818"/>
                  <a:pt x="3776533" y="6003740"/>
                  <a:pt x="3782912" y="6006656"/>
                </a:cubicBezTo>
                <a:cubicBezTo>
                  <a:pt x="3790159" y="6013171"/>
                  <a:pt x="3792767" y="6015163"/>
                  <a:pt x="3795774" y="6017341"/>
                </a:cubicBezTo>
                <a:lnTo>
                  <a:pt x="3807847" y="6026660"/>
                </a:lnTo>
                <a:lnTo>
                  <a:pt x="3807856" y="6026111"/>
                </a:lnTo>
                <a:cubicBezTo>
                  <a:pt x="3827616" y="5989268"/>
                  <a:pt x="3809676" y="5984203"/>
                  <a:pt x="3799406" y="5973593"/>
                </a:cubicBezTo>
                <a:cubicBezTo>
                  <a:pt x="3779517" y="5956410"/>
                  <a:pt x="3751352" y="5958744"/>
                  <a:pt x="3737181" y="5923894"/>
                </a:cubicBezTo>
                <a:cubicBezTo>
                  <a:pt x="3732674" y="5913623"/>
                  <a:pt x="3721798" y="5916980"/>
                  <a:pt x="3714778" y="5926569"/>
                </a:cubicBezTo>
                <a:cubicBezTo>
                  <a:pt x="3696275" y="5953483"/>
                  <a:pt x="3685358" y="5938831"/>
                  <a:pt x="3673137" y="5916101"/>
                </a:cubicBezTo>
                <a:cubicBezTo>
                  <a:pt x="3662867" y="5905488"/>
                  <a:pt x="3668500" y="5851803"/>
                  <a:pt x="3636563" y="5883926"/>
                </a:cubicBezTo>
                <a:cubicBezTo>
                  <a:pt x="3624432" y="5897211"/>
                  <a:pt x="3602593" y="5867908"/>
                  <a:pt x="3590546" y="5917211"/>
                </a:cubicBezTo>
                <a:cubicBezTo>
                  <a:pt x="3587382" y="5933031"/>
                  <a:pt x="3574558" y="5924268"/>
                  <a:pt x="3568144" y="5919888"/>
                </a:cubicBezTo>
                <a:cubicBezTo>
                  <a:pt x="3551462" y="5904893"/>
                  <a:pt x="3541148" y="5876275"/>
                  <a:pt x="3514284" y="5886688"/>
                </a:cubicBezTo>
                <a:cubicBezTo>
                  <a:pt x="3503405" y="5890045"/>
                  <a:pt x="3505920" y="5870188"/>
                  <a:pt x="3509083" y="5854368"/>
                </a:cubicBezTo>
                <a:cubicBezTo>
                  <a:pt x="3517317" y="5816843"/>
                  <a:pt x="3524898" y="5775276"/>
                  <a:pt x="3533132" y="5737750"/>
                </a:cubicBezTo>
                <a:cubicBezTo>
                  <a:pt x="3538201" y="5716042"/>
                  <a:pt x="3543270" y="5694336"/>
                  <a:pt x="3535559" y="5681875"/>
                </a:cubicBezTo>
                <a:cubicBezTo>
                  <a:pt x="3527194" y="5665372"/>
                  <a:pt x="3517616" y="5676812"/>
                  <a:pt x="3507393" y="5684208"/>
                </a:cubicBezTo>
                <a:cubicBezTo>
                  <a:pt x="3490147" y="5701194"/>
                  <a:pt x="3483082" y="5692773"/>
                  <a:pt x="3471514" y="5674081"/>
                </a:cubicBezTo>
                <a:lnTo>
                  <a:pt x="3466988" y="5669017"/>
                </a:lnTo>
                <a:lnTo>
                  <a:pt x="3463287" y="5674930"/>
                </a:lnTo>
                <a:lnTo>
                  <a:pt x="3441794" y="5667492"/>
                </a:lnTo>
                <a:cubicBezTo>
                  <a:pt x="3444701" y="5665949"/>
                  <a:pt x="3444301" y="5661257"/>
                  <a:pt x="3447610" y="5664408"/>
                </a:cubicBezTo>
                <a:cubicBezTo>
                  <a:pt x="3447208" y="5659714"/>
                  <a:pt x="3422744" y="5657972"/>
                  <a:pt x="3419436" y="5654821"/>
                </a:cubicBezTo>
                <a:cubicBezTo>
                  <a:pt x="3410314" y="5654755"/>
                  <a:pt x="3409911" y="5650060"/>
                  <a:pt x="3412417" y="5643820"/>
                </a:cubicBezTo>
                <a:cubicBezTo>
                  <a:pt x="3400388" y="5645301"/>
                  <a:pt x="3371010" y="5621629"/>
                  <a:pt x="3355269" y="5615261"/>
                </a:cubicBezTo>
                <a:cubicBezTo>
                  <a:pt x="3349053" y="5613652"/>
                  <a:pt x="3346146" y="5615193"/>
                  <a:pt x="3339931" y="5613586"/>
                </a:cubicBezTo>
                <a:cubicBezTo>
                  <a:pt x="3292307" y="5589788"/>
                  <a:pt x="3249293" y="5548813"/>
                  <a:pt x="3207082" y="5517229"/>
                </a:cubicBezTo>
                <a:cubicBezTo>
                  <a:pt x="3190942" y="5506167"/>
                  <a:pt x="3163168" y="5501278"/>
                  <a:pt x="3168181" y="5488799"/>
                </a:cubicBezTo>
                <a:cubicBezTo>
                  <a:pt x="3158256" y="5479345"/>
                  <a:pt x="3148329" y="5469888"/>
                  <a:pt x="3142516" y="5472976"/>
                </a:cubicBezTo>
                <a:cubicBezTo>
                  <a:pt x="3135496" y="5461976"/>
                  <a:pt x="3138805" y="5465131"/>
                  <a:pt x="3144215" y="5457348"/>
                </a:cubicBezTo>
                <a:cubicBezTo>
                  <a:pt x="3176100" y="5474780"/>
                  <a:pt x="3209588" y="5510992"/>
                  <a:pt x="3235257" y="5526816"/>
                </a:cubicBezTo>
                <a:cubicBezTo>
                  <a:pt x="3235657" y="5531510"/>
                  <a:pt x="3238565" y="5529968"/>
                  <a:pt x="3238162" y="5525272"/>
                </a:cubicBezTo>
                <a:cubicBezTo>
                  <a:pt x="3238162" y="5525272"/>
                  <a:pt x="3234853" y="5522121"/>
                  <a:pt x="3234853" y="5522121"/>
                </a:cubicBezTo>
                <a:cubicBezTo>
                  <a:pt x="3228639" y="5520513"/>
                  <a:pt x="3228237" y="5515818"/>
                  <a:pt x="3227835" y="5511122"/>
                </a:cubicBezTo>
                <a:lnTo>
                  <a:pt x="3233257" y="5512527"/>
                </a:lnTo>
                <a:lnTo>
                  <a:pt x="3230340" y="5509359"/>
                </a:lnTo>
                <a:lnTo>
                  <a:pt x="3190726" y="5472537"/>
                </a:lnTo>
                <a:cubicBezTo>
                  <a:pt x="3174795" y="5459522"/>
                  <a:pt x="3158555" y="5447284"/>
                  <a:pt x="3142210" y="5433874"/>
                </a:cubicBezTo>
                <a:lnTo>
                  <a:pt x="3137098" y="5429224"/>
                </a:lnTo>
                <a:lnTo>
                  <a:pt x="3125073" y="5437486"/>
                </a:lnTo>
                <a:cubicBezTo>
                  <a:pt x="3036566" y="5492607"/>
                  <a:pt x="2948274" y="5506427"/>
                  <a:pt x="2857230" y="5513624"/>
                </a:cubicBezTo>
                <a:cubicBezTo>
                  <a:pt x="2805923" y="5515874"/>
                  <a:pt x="2754409" y="5527048"/>
                  <a:pt x="2705662" y="5564859"/>
                </a:cubicBezTo>
                <a:lnTo>
                  <a:pt x="2665124" y="5605083"/>
                </a:lnTo>
                <a:lnTo>
                  <a:pt x="2669464" y="5617307"/>
                </a:lnTo>
                <a:cubicBezTo>
                  <a:pt x="2673496" y="5628077"/>
                  <a:pt x="2674528" y="5628876"/>
                  <a:pt x="2683749" y="5653493"/>
                </a:cubicBezTo>
                <a:cubicBezTo>
                  <a:pt x="2686336" y="5658084"/>
                  <a:pt x="2689581" y="5652818"/>
                  <a:pt x="2689581" y="5652818"/>
                </a:cubicBezTo>
                <a:cubicBezTo>
                  <a:pt x="2710625" y="5684625"/>
                  <a:pt x="2720654" y="5707927"/>
                  <a:pt x="2731011" y="5726296"/>
                </a:cubicBezTo>
                <a:cubicBezTo>
                  <a:pt x="2737484" y="5737780"/>
                  <a:pt x="2742581" y="5748197"/>
                  <a:pt x="2747639" y="5759230"/>
                </a:cubicBezTo>
                <a:lnTo>
                  <a:pt x="2761038" y="5789191"/>
                </a:lnTo>
                <a:lnTo>
                  <a:pt x="2764805" y="5795147"/>
                </a:lnTo>
                <a:lnTo>
                  <a:pt x="2769409" y="5790954"/>
                </a:lnTo>
                <a:cubicBezTo>
                  <a:pt x="2769696" y="5786640"/>
                  <a:pt x="2769375" y="5780563"/>
                  <a:pt x="2771161" y="5775464"/>
                </a:cubicBezTo>
                <a:cubicBezTo>
                  <a:pt x="2773749" y="5780056"/>
                  <a:pt x="2776668" y="5779720"/>
                  <a:pt x="2779583" y="5779381"/>
                </a:cubicBezTo>
                <a:cubicBezTo>
                  <a:pt x="2786058" y="5790861"/>
                  <a:pt x="2789130" y="5799067"/>
                  <a:pt x="2792569" y="5807230"/>
                </a:cubicBezTo>
                <a:lnTo>
                  <a:pt x="2798802" y="5818571"/>
                </a:lnTo>
                <a:lnTo>
                  <a:pt x="2810809" y="5816488"/>
                </a:lnTo>
                <a:cubicBezTo>
                  <a:pt x="2831968" y="5827299"/>
                  <a:pt x="2837093" y="5877259"/>
                  <a:pt x="2853524" y="5897899"/>
                </a:cubicBezTo>
                <a:cubicBezTo>
                  <a:pt x="2930640" y="5991093"/>
                  <a:pt x="3005505" y="6087248"/>
                  <a:pt x="3080372" y="6183405"/>
                </a:cubicBezTo>
                <a:cubicBezTo>
                  <a:pt x="3091762" y="6194027"/>
                  <a:pt x="3102280" y="6210926"/>
                  <a:pt x="3112799" y="6227825"/>
                </a:cubicBezTo>
                <a:cubicBezTo>
                  <a:pt x="3120561" y="6238102"/>
                  <a:pt x="3131080" y="6255001"/>
                  <a:pt x="3120344" y="6279406"/>
                </a:cubicBezTo>
                <a:lnTo>
                  <a:pt x="3109956" y="6284675"/>
                </a:lnTo>
                <a:lnTo>
                  <a:pt x="3105362" y="6289410"/>
                </a:lnTo>
                <a:lnTo>
                  <a:pt x="3099087" y="6285432"/>
                </a:lnTo>
                <a:lnTo>
                  <a:pt x="3091469" y="6276753"/>
                </a:lnTo>
                <a:lnTo>
                  <a:pt x="3091324" y="6276634"/>
                </a:lnTo>
                <a:lnTo>
                  <a:pt x="3010063" y="6200834"/>
                </a:lnTo>
                <a:lnTo>
                  <a:pt x="3011646" y="6207499"/>
                </a:lnTo>
                <a:lnTo>
                  <a:pt x="3009929" y="6206698"/>
                </a:lnTo>
                <a:lnTo>
                  <a:pt x="3003550" y="6198648"/>
                </a:lnTo>
                <a:cubicBezTo>
                  <a:pt x="3003222" y="6203582"/>
                  <a:pt x="3003222" y="6203582"/>
                  <a:pt x="3003222" y="6203582"/>
                </a:cubicBezTo>
                <a:lnTo>
                  <a:pt x="3009929" y="6206698"/>
                </a:lnTo>
                <a:lnTo>
                  <a:pt x="3043942" y="6249623"/>
                </a:lnTo>
                <a:cubicBezTo>
                  <a:pt x="3057056" y="6264617"/>
                  <a:pt x="3069118" y="6279121"/>
                  <a:pt x="3078017" y="6297659"/>
                </a:cubicBezTo>
                <a:lnTo>
                  <a:pt x="3089001" y="6306272"/>
                </a:lnTo>
                <a:lnTo>
                  <a:pt x="3079277" y="6316300"/>
                </a:lnTo>
                <a:lnTo>
                  <a:pt x="3060517" y="6299688"/>
                </a:lnTo>
                <a:cubicBezTo>
                  <a:pt x="3063435" y="6299347"/>
                  <a:pt x="3063760" y="6294418"/>
                  <a:pt x="3066351" y="6299013"/>
                </a:cubicBezTo>
                <a:cubicBezTo>
                  <a:pt x="3066677" y="6294079"/>
                  <a:pt x="3044326" y="6281990"/>
                  <a:pt x="3041736" y="6277398"/>
                </a:cubicBezTo>
                <a:cubicBezTo>
                  <a:pt x="3033313" y="6273482"/>
                  <a:pt x="3033641" y="6268553"/>
                  <a:pt x="3036885" y="6263281"/>
                </a:cubicBezTo>
                <a:cubicBezTo>
                  <a:pt x="3025546" y="6259702"/>
                  <a:pt x="3001914" y="6223303"/>
                  <a:pt x="2988313" y="6210200"/>
                </a:cubicBezTo>
                <a:cubicBezTo>
                  <a:pt x="2982808" y="6205945"/>
                  <a:pt x="2979890" y="6206284"/>
                  <a:pt x="2974385" y="6202028"/>
                </a:cubicBezTo>
                <a:cubicBezTo>
                  <a:pt x="2954147" y="6179912"/>
                  <a:pt x="2935611" y="6153926"/>
                  <a:pt x="2917849" y="6127242"/>
                </a:cubicBezTo>
                <a:lnTo>
                  <a:pt x="2887847" y="6081590"/>
                </a:lnTo>
                <a:lnTo>
                  <a:pt x="2804599" y="5990576"/>
                </a:lnTo>
                <a:cubicBezTo>
                  <a:pt x="2767359" y="5946092"/>
                  <a:pt x="2730958" y="5900498"/>
                  <a:pt x="2693780" y="5857211"/>
                </a:cubicBezTo>
                <a:cubicBezTo>
                  <a:pt x="2689644" y="5847282"/>
                  <a:pt x="2683260" y="5840313"/>
                  <a:pt x="2676876" y="5833347"/>
                </a:cubicBezTo>
                <a:cubicBezTo>
                  <a:pt x="2671871" y="5829689"/>
                  <a:pt x="2664616" y="5828997"/>
                  <a:pt x="2661497" y="5838234"/>
                </a:cubicBezTo>
                <a:cubicBezTo>
                  <a:pt x="2656998" y="5844163"/>
                  <a:pt x="2656636" y="5860023"/>
                  <a:pt x="2661640" y="5863677"/>
                </a:cubicBezTo>
                <a:cubicBezTo>
                  <a:pt x="2714963" y="5916452"/>
                  <a:pt x="2732804" y="6026236"/>
                  <a:pt x="2786997" y="6072736"/>
                </a:cubicBezTo>
                <a:cubicBezTo>
                  <a:pt x="2789754" y="6079355"/>
                  <a:pt x="2794759" y="6083011"/>
                  <a:pt x="2793018" y="6095561"/>
                </a:cubicBezTo>
                <a:cubicBezTo>
                  <a:pt x="2789028" y="6111074"/>
                  <a:pt x="2784530" y="6117003"/>
                  <a:pt x="2777276" y="6116310"/>
                </a:cubicBezTo>
                <a:cubicBezTo>
                  <a:pt x="2754134" y="6110920"/>
                  <a:pt x="2730121" y="6111805"/>
                  <a:pt x="2713217" y="6087938"/>
                </a:cubicBezTo>
                <a:cubicBezTo>
                  <a:pt x="2697693" y="6067384"/>
                  <a:pt x="2679555" y="6065651"/>
                  <a:pt x="2661057" y="6079778"/>
                </a:cubicBezTo>
                <a:cubicBezTo>
                  <a:pt x="2640307" y="6096869"/>
                  <a:pt x="2625799" y="6095483"/>
                  <a:pt x="2615643" y="6062727"/>
                </a:cubicBezTo>
                <a:cubicBezTo>
                  <a:pt x="2598088" y="6003831"/>
                  <a:pt x="2555432" y="5993400"/>
                  <a:pt x="2532508" y="5946709"/>
                </a:cubicBezTo>
                <a:cubicBezTo>
                  <a:pt x="2489924" y="5869529"/>
                  <a:pt x="2411502" y="5865217"/>
                  <a:pt x="2385895" y="5745159"/>
                </a:cubicBezTo>
                <a:cubicBezTo>
                  <a:pt x="2375448" y="5820448"/>
                  <a:pt x="2395758" y="5885966"/>
                  <a:pt x="2434932" y="5921495"/>
                </a:cubicBezTo>
                <a:cubicBezTo>
                  <a:pt x="2465474" y="5953021"/>
                  <a:pt x="2493767" y="5987509"/>
                  <a:pt x="2521189" y="6028274"/>
                </a:cubicBezTo>
                <a:cubicBezTo>
                  <a:pt x="2528952" y="6038553"/>
                  <a:pt x="2537585" y="6042556"/>
                  <a:pt x="2531852" y="6070618"/>
                </a:cubicBezTo>
                <a:cubicBezTo>
                  <a:pt x="2495944" y="6051293"/>
                  <a:pt x="2468522" y="6010529"/>
                  <a:pt x="2437978" y="5979003"/>
                </a:cubicBezTo>
                <a:cubicBezTo>
                  <a:pt x="2435512" y="6023270"/>
                  <a:pt x="2438269" y="6029892"/>
                  <a:pt x="2456041" y="6047483"/>
                </a:cubicBezTo>
                <a:cubicBezTo>
                  <a:pt x="2466054" y="6054798"/>
                  <a:pt x="2473817" y="6065074"/>
                  <a:pt x="2483826" y="6072386"/>
                </a:cubicBezTo>
                <a:cubicBezTo>
                  <a:pt x="2493839" y="6079701"/>
                  <a:pt x="2500223" y="6086669"/>
                  <a:pt x="2493984" y="6105145"/>
                </a:cubicBezTo>
                <a:cubicBezTo>
                  <a:pt x="2486872" y="6129896"/>
                  <a:pt x="2479111" y="6119618"/>
                  <a:pt x="2471855" y="6118924"/>
                </a:cubicBezTo>
                <a:cubicBezTo>
                  <a:pt x="2463223" y="6114924"/>
                  <a:pt x="2455461" y="6104645"/>
                  <a:pt x="2440590" y="6119118"/>
                </a:cubicBezTo>
                <a:cubicBezTo>
                  <a:pt x="2478529" y="6176780"/>
                  <a:pt x="2496229" y="6261119"/>
                  <a:pt x="2547157" y="6291412"/>
                </a:cubicBezTo>
                <a:cubicBezTo>
                  <a:pt x="2596705" y="6318398"/>
                  <a:pt x="2619267" y="6380948"/>
                  <a:pt x="2627099" y="6483416"/>
                </a:cubicBezTo>
                <a:cubicBezTo>
                  <a:pt x="2525465" y="6381525"/>
                  <a:pt x="2420346" y="6304732"/>
                  <a:pt x="2364053" y="6127703"/>
                </a:cubicBezTo>
                <a:cubicBezTo>
                  <a:pt x="2353316" y="6152106"/>
                  <a:pt x="2380085" y="6157841"/>
                  <a:pt x="2366592" y="6175625"/>
                </a:cubicBezTo>
                <a:cubicBezTo>
                  <a:pt x="2353098" y="6193408"/>
                  <a:pt x="2343448" y="6170236"/>
                  <a:pt x="2337935" y="6156995"/>
                </a:cubicBezTo>
                <a:cubicBezTo>
                  <a:pt x="2306741" y="6090440"/>
                  <a:pt x="2258065" y="6057183"/>
                  <a:pt x="2217003" y="6008756"/>
                </a:cubicBezTo>
                <a:cubicBezTo>
                  <a:pt x="2183706" y="5970612"/>
                  <a:pt x="2160275" y="5914335"/>
                  <a:pt x="2143589" y="5849167"/>
                </a:cubicBezTo>
                <a:cubicBezTo>
                  <a:pt x="2133796" y="5800549"/>
                  <a:pt x="2116387" y="5767100"/>
                  <a:pt x="2084610" y="5757707"/>
                </a:cubicBezTo>
                <a:cubicBezTo>
                  <a:pt x="2057842" y="5751970"/>
                  <a:pt x="2039052" y="5715209"/>
                  <a:pt x="2019393" y="5684722"/>
                </a:cubicBezTo>
                <a:cubicBezTo>
                  <a:pt x="2011632" y="5674444"/>
                  <a:pt x="2003723" y="5638725"/>
                  <a:pt x="1990374" y="5681950"/>
                </a:cubicBezTo>
                <a:cubicBezTo>
                  <a:pt x="1981015" y="5709665"/>
                  <a:pt x="1947645" y="5738264"/>
                  <a:pt x="1973688" y="5775720"/>
                </a:cubicBezTo>
                <a:cubicBezTo>
                  <a:pt x="1983700" y="5783033"/>
                  <a:pt x="1989211" y="5796276"/>
                  <a:pt x="1993855" y="5815791"/>
                </a:cubicBezTo>
                <a:cubicBezTo>
                  <a:pt x="2004519" y="5858133"/>
                  <a:pt x="2000309" y="5914949"/>
                  <a:pt x="2013224" y="5954327"/>
                </a:cubicBezTo>
                <a:cubicBezTo>
                  <a:pt x="2024757" y="5990396"/>
                  <a:pt x="2058780" y="5996825"/>
                  <a:pt x="2064946" y="6045096"/>
                </a:cubicBezTo>
                <a:cubicBezTo>
                  <a:pt x="2057328" y="6060260"/>
                  <a:pt x="2052322" y="6056604"/>
                  <a:pt x="2045941" y="6049637"/>
                </a:cubicBezTo>
                <a:cubicBezTo>
                  <a:pt x="2010755" y="5998594"/>
                  <a:pt x="1964326" y="5962372"/>
                  <a:pt x="1924644" y="5917258"/>
                </a:cubicBezTo>
                <a:cubicBezTo>
                  <a:pt x="1910499" y="5900015"/>
                  <a:pt x="1897731" y="5886080"/>
                  <a:pt x="1918334" y="5843545"/>
                </a:cubicBezTo>
                <a:cubicBezTo>
                  <a:pt x="1934949" y="5816521"/>
                  <a:pt x="1926169" y="5787074"/>
                  <a:pt x="1915143" y="5760592"/>
                </a:cubicBezTo>
                <a:cubicBezTo>
                  <a:pt x="1911007" y="5750661"/>
                  <a:pt x="1902375" y="5746659"/>
                  <a:pt x="1896863" y="5733416"/>
                </a:cubicBezTo>
                <a:cubicBezTo>
                  <a:pt x="1887721" y="5719827"/>
                  <a:pt x="1886707" y="5700657"/>
                  <a:pt x="1892946" y="5682181"/>
                </a:cubicBezTo>
                <a:cubicBezTo>
                  <a:pt x="1900056" y="5657430"/>
                  <a:pt x="1912316" y="5661780"/>
                  <a:pt x="1920948" y="5665784"/>
                </a:cubicBezTo>
                <a:cubicBezTo>
                  <a:pt x="1929583" y="5669788"/>
                  <a:pt x="1938213" y="5673790"/>
                  <a:pt x="1943583" y="5661588"/>
                </a:cubicBezTo>
                <a:cubicBezTo>
                  <a:pt x="1946704" y="5652349"/>
                  <a:pt x="1948445" y="5639802"/>
                  <a:pt x="1945688" y="5633181"/>
                </a:cubicBezTo>
                <a:cubicBezTo>
                  <a:pt x="1942423" y="5616975"/>
                  <a:pt x="1932556" y="5635106"/>
                  <a:pt x="1925300" y="5634414"/>
                </a:cubicBezTo>
                <a:cubicBezTo>
                  <a:pt x="1915797" y="5636683"/>
                  <a:pt x="1908544" y="5635991"/>
                  <a:pt x="1899041" y="5638260"/>
                </a:cubicBezTo>
                <a:cubicBezTo>
                  <a:pt x="1872779" y="5642110"/>
                  <a:pt x="1860010" y="5628175"/>
                  <a:pt x="1866974" y="5577981"/>
                </a:cubicBezTo>
                <a:cubicBezTo>
                  <a:pt x="1873070" y="5534060"/>
                  <a:pt x="1859795" y="5510541"/>
                  <a:pt x="1831284" y="5517355"/>
                </a:cubicBezTo>
                <a:cubicBezTo>
                  <a:pt x="1831284" y="5517355"/>
                  <a:pt x="1829034" y="5520320"/>
                  <a:pt x="1829034" y="5520320"/>
                </a:cubicBezTo>
                <a:cubicBezTo>
                  <a:pt x="1745896" y="5563238"/>
                  <a:pt x="1667837" y="5543068"/>
                  <a:pt x="1588036" y="5535446"/>
                </a:cubicBezTo>
                <a:cubicBezTo>
                  <a:pt x="1555391" y="5532327"/>
                  <a:pt x="1518392" y="5560580"/>
                  <a:pt x="1496338" y="5507616"/>
                </a:cubicBezTo>
                <a:cubicBezTo>
                  <a:pt x="1492203" y="5497685"/>
                  <a:pt x="1478202" y="5505883"/>
                  <a:pt x="1470076" y="5511464"/>
                </a:cubicBezTo>
                <a:cubicBezTo>
                  <a:pt x="1432207" y="5545993"/>
                  <a:pt x="1394194" y="5555076"/>
                  <a:pt x="1361039" y="5542375"/>
                </a:cubicBezTo>
                <a:cubicBezTo>
                  <a:pt x="1326508" y="5526361"/>
                  <a:pt x="1277611" y="5534406"/>
                  <a:pt x="1279790" y="5439252"/>
                </a:cubicBezTo>
                <a:cubicBezTo>
                  <a:pt x="1281386" y="5401256"/>
                  <a:pt x="1281242" y="5375813"/>
                  <a:pt x="1301482" y="5349139"/>
                </a:cubicBezTo>
                <a:cubicBezTo>
                  <a:pt x="1344213" y="5292824"/>
                  <a:pt x="1393834" y="5253061"/>
                  <a:pt x="1442587" y="5219570"/>
                </a:cubicBezTo>
                <a:cubicBezTo>
                  <a:pt x="1446648" y="5216781"/>
                  <a:pt x="1451745" y="5216473"/>
                  <a:pt x="1455980" y="5214095"/>
                </a:cubicBezTo>
                <a:lnTo>
                  <a:pt x="1459465" y="5206514"/>
                </a:lnTo>
                <a:lnTo>
                  <a:pt x="1458814" y="5206432"/>
                </a:lnTo>
                <a:cubicBezTo>
                  <a:pt x="1419363" y="5216096"/>
                  <a:pt x="1378025" y="5222605"/>
                  <a:pt x="1337047" y="5222154"/>
                </a:cubicBezTo>
                <a:cubicBezTo>
                  <a:pt x="1317498" y="5223506"/>
                  <a:pt x="1298513" y="5223904"/>
                  <a:pt x="1279484" y="5225174"/>
                </a:cubicBezTo>
                <a:lnTo>
                  <a:pt x="1225899" y="5232813"/>
                </a:lnTo>
                <a:lnTo>
                  <a:pt x="1225788" y="5232769"/>
                </a:lnTo>
                <a:cubicBezTo>
                  <a:pt x="1225788" y="5232769"/>
                  <a:pt x="1225788" y="5232769"/>
                  <a:pt x="1221654" y="5233417"/>
                </a:cubicBezTo>
                <a:lnTo>
                  <a:pt x="1225899" y="5232813"/>
                </a:lnTo>
                <a:lnTo>
                  <a:pt x="1231810" y="5235269"/>
                </a:lnTo>
                <a:cubicBezTo>
                  <a:pt x="1229564" y="5239077"/>
                  <a:pt x="1227318" y="5242880"/>
                  <a:pt x="1221297" y="5240376"/>
                </a:cubicBezTo>
                <a:cubicBezTo>
                  <a:pt x="1221297" y="5240376"/>
                  <a:pt x="1217162" y="5241027"/>
                  <a:pt x="1217162" y="5241027"/>
                </a:cubicBezTo>
                <a:cubicBezTo>
                  <a:pt x="1214916" y="5244830"/>
                  <a:pt x="1216804" y="5247987"/>
                  <a:pt x="1219049" y="5244183"/>
                </a:cubicBezTo>
                <a:cubicBezTo>
                  <a:pt x="1247628" y="5246587"/>
                  <a:pt x="1291214" y="5236273"/>
                  <a:pt x="1325814" y="5241182"/>
                </a:cubicBezTo>
                <a:cubicBezTo>
                  <a:pt x="1327343" y="5251295"/>
                  <a:pt x="1331478" y="5250643"/>
                  <a:pt x="1320963" y="5255752"/>
                </a:cubicBezTo>
                <a:cubicBezTo>
                  <a:pt x="1317188" y="5249440"/>
                  <a:pt x="1304786" y="5251395"/>
                  <a:pt x="1292386" y="5253346"/>
                </a:cubicBezTo>
                <a:cubicBezTo>
                  <a:pt x="1291670" y="5267267"/>
                  <a:pt x="1265695" y="5254096"/>
                  <a:pt x="1247271" y="5253547"/>
                </a:cubicBezTo>
                <a:cubicBezTo>
                  <a:pt x="1198023" y="5254395"/>
                  <a:pt x="1144282" y="5262858"/>
                  <a:pt x="1093504" y="5253591"/>
                </a:cubicBezTo>
                <a:cubicBezTo>
                  <a:pt x="1087483" y="5251093"/>
                  <a:pt x="1085595" y="5247935"/>
                  <a:pt x="1079573" y="5245433"/>
                </a:cubicBezTo>
                <a:cubicBezTo>
                  <a:pt x="1063396" y="5241076"/>
                  <a:pt x="1028437" y="5243128"/>
                  <a:pt x="1018641" y="5234314"/>
                </a:cubicBezTo>
                <a:cubicBezTo>
                  <a:pt x="1018282" y="5241275"/>
                  <a:pt x="1016036" y="5245080"/>
                  <a:pt x="1008125" y="5239422"/>
                </a:cubicBezTo>
                <a:cubicBezTo>
                  <a:pt x="1003993" y="5240072"/>
                  <a:pt x="982150" y="5226251"/>
                  <a:pt x="979904" y="5230057"/>
                </a:cubicBezTo>
                <a:cubicBezTo>
                  <a:pt x="984038" y="5229407"/>
                  <a:pt x="981792" y="5233215"/>
                  <a:pt x="983682" y="5236367"/>
                </a:cubicBezTo>
                <a:lnTo>
                  <a:pt x="962101" y="5229331"/>
                </a:lnTo>
                <a:lnTo>
                  <a:pt x="960276" y="5212536"/>
                </a:lnTo>
                <a:lnTo>
                  <a:pt x="972353" y="5217440"/>
                </a:lnTo>
                <a:cubicBezTo>
                  <a:pt x="987945" y="5213258"/>
                  <a:pt x="1003739" y="5215088"/>
                  <a:pt x="1020523" y="5217622"/>
                </a:cubicBezTo>
                <a:lnTo>
                  <a:pt x="1066083" y="5221348"/>
                </a:lnTo>
                <a:lnTo>
                  <a:pt x="1072380" y="5225855"/>
                </a:lnTo>
                <a:cubicBezTo>
                  <a:pt x="1072380" y="5225855"/>
                  <a:pt x="1072380" y="5225855"/>
                  <a:pt x="1074626" y="5222049"/>
                </a:cubicBezTo>
                <a:lnTo>
                  <a:pt x="1066083" y="5221348"/>
                </a:lnTo>
                <a:lnTo>
                  <a:pt x="1064469" y="5220196"/>
                </a:lnTo>
                <a:cubicBezTo>
                  <a:pt x="1064828" y="5213235"/>
                  <a:pt x="1068962" y="5212583"/>
                  <a:pt x="1070849" y="5215741"/>
                </a:cubicBezTo>
                <a:cubicBezTo>
                  <a:pt x="1073097" y="5211933"/>
                  <a:pt x="1073097" y="5211933"/>
                  <a:pt x="1073097" y="5211933"/>
                </a:cubicBezTo>
                <a:lnTo>
                  <a:pt x="1050685" y="5205495"/>
                </a:lnTo>
                <a:lnTo>
                  <a:pt x="1036475" y="5206213"/>
                </a:lnTo>
                <a:cubicBezTo>
                  <a:pt x="1019715" y="5207790"/>
                  <a:pt x="1001072" y="5196476"/>
                  <a:pt x="985184" y="5191776"/>
                </a:cubicBezTo>
                <a:lnTo>
                  <a:pt x="983564" y="5190803"/>
                </a:lnTo>
                <a:lnTo>
                  <a:pt x="963629" y="5187746"/>
                </a:lnTo>
                <a:lnTo>
                  <a:pt x="957203" y="5184274"/>
                </a:lnTo>
                <a:lnTo>
                  <a:pt x="954691" y="5161142"/>
                </a:lnTo>
                <a:lnTo>
                  <a:pt x="969828" y="5165380"/>
                </a:lnTo>
                <a:lnTo>
                  <a:pt x="970022" y="5155363"/>
                </a:lnTo>
                <a:cubicBezTo>
                  <a:pt x="974013" y="5139853"/>
                  <a:pt x="965379" y="5135847"/>
                  <a:pt x="960374" y="5132193"/>
                </a:cubicBezTo>
                <a:cubicBezTo>
                  <a:pt x="928091" y="5113213"/>
                  <a:pt x="926569" y="5084460"/>
                  <a:pt x="951671" y="5035997"/>
                </a:cubicBezTo>
                <a:cubicBezTo>
                  <a:pt x="953920" y="5033033"/>
                  <a:pt x="957038" y="5023794"/>
                  <a:pt x="955661" y="5020486"/>
                </a:cubicBezTo>
                <a:cubicBezTo>
                  <a:pt x="948843" y="4937185"/>
                  <a:pt x="991863" y="4931758"/>
                  <a:pt x="1021606" y="4902810"/>
                </a:cubicBezTo>
                <a:cubicBezTo>
                  <a:pt x="1027484" y="4900193"/>
                  <a:pt x="1033359" y="4897577"/>
                  <a:pt x="1039237" y="4894958"/>
                </a:cubicBezTo>
                <a:cubicBezTo>
                  <a:pt x="1083491" y="4867397"/>
                  <a:pt x="1091470" y="4836371"/>
                  <a:pt x="1069416" y="4783405"/>
                </a:cubicBezTo>
                <a:cubicBezTo>
                  <a:pt x="1068038" y="4780096"/>
                  <a:pt x="1066660" y="4776784"/>
                  <a:pt x="1064411" y="4779749"/>
                </a:cubicBezTo>
                <a:cubicBezTo>
                  <a:pt x="1029662" y="4805041"/>
                  <a:pt x="1007972" y="4736215"/>
                  <a:pt x="970102" y="4770740"/>
                </a:cubicBezTo>
                <a:cubicBezTo>
                  <a:pt x="944854" y="4793760"/>
                  <a:pt x="923092" y="4791681"/>
                  <a:pt x="903431" y="4761195"/>
                </a:cubicBezTo>
                <a:cubicBezTo>
                  <a:pt x="904229" y="4821667"/>
                  <a:pt x="888994" y="4852001"/>
                  <a:pt x="850616" y="4876944"/>
                </a:cubicBezTo>
                <a:cubicBezTo>
                  <a:pt x="844741" y="4879561"/>
                  <a:pt x="836616" y="4885142"/>
                  <a:pt x="834729" y="4872248"/>
                </a:cubicBezTo>
                <a:cubicBezTo>
                  <a:pt x="832843" y="4859351"/>
                  <a:pt x="840969" y="4853770"/>
                  <a:pt x="846844" y="4851153"/>
                </a:cubicBezTo>
                <a:cubicBezTo>
                  <a:pt x="854970" y="4845570"/>
                  <a:pt x="863095" y="4839990"/>
                  <a:pt x="869335" y="4821515"/>
                </a:cubicBezTo>
                <a:cubicBezTo>
                  <a:pt x="862443" y="4804962"/>
                  <a:pt x="852068" y="4813507"/>
                  <a:pt x="845321" y="4822399"/>
                </a:cubicBezTo>
                <a:cubicBezTo>
                  <a:pt x="820583" y="4855001"/>
                  <a:pt x="790331" y="4874363"/>
                  <a:pt x="762835" y="4900347"/>
                </a:cubicBezTo>
                <a:cubicBezTo>
                  <a:pt x="729463" y="4928946"/>
                  <a:pt x="700952" y="4935760"/>
                  <a:pt x="677158" y="4895341"/>
                </a:cubicBezTo>
                <a:cubicBezTo>
                  <a:pt x="670774" y="4888377"/>
                  <a:pt x="666640" y="4878444"/>
                  <a:pt x="656266" y="4886989"/>
                </a:cubicBezTo>
                <a:cubicBezTo>
                  <a:pt x="631890" y="4903734"/>
                  <a:pt x="616365" y="4883177"/>
                  <a:pt x="603090" y="4859659"/>
                </a:cubicBezTo>
                <a:cubicBezTo>
                  <a:pt x="596198" y="4843106"/>
                  <a:pt x="622752" y="4731207"/>
                  <a:pt x="637623" y="4716735"/>
                </a:cubicBezTo>
                <a:cubicBezTo>
                  <a:pt x="699869" y="4665462"/>
                  <a:pt x="762114" y="4614191"/>
                  <a:pt x="824359" y="4562917"/>
                </a:cubicBezTo>
                <a:cubicBezTo>
                  <a:pt x="840610" y="4551753"/>
                  <a:pt x="855120" y="4553140"/>
                  <a:pt x="858892" y="4578930"/>
                </a:cubicBezTo>
                <a:cubicBezTo>
                  <a:pt x="864042" y="4608031"/>
                  <a:pt x="846414" y="4615883"/>
                  <a:pt x="833790" y="4627393"/>
                </a:cubicBezTo>
                <a:cubicBezTo>
                  <a:pt x="824793" y="4639249"/>
                  <a:pt x="811663" y="4641173"/>
                  <a:pt x="799547" y="4662268"/>
                </a:cubicBezTo>
                <a:cubicBezTo>
                  <a:pt x="855335" y="4670776"/>
                  <a:pt x="901838" y="4640249"/>
                  <a:pt x="953708" y="4597524"/>
                </a:cubicBezTo>
                <a:cubicBezTo>
                  <a:pt x="930931" y="4576277"/>
                  <a:pt x="913809" y="4593711"/>
                  <a:pt x="893931" y="4604529"/>
                </a:cubicBezTo>
                <a:cubicBezTo>
                  <a:pt x="885805" y="4610111"/>
                  <a:pt x="878551" y="4609417"/>
                  <a:pt x="875288" y="4593211"/>
                </a:cubicBezTo>
                <a:cubicBezTo>
                  <a:pt x="872022" y="4577005"/>
                  <a:pt x="872386" y="4561146"/>
                  <a:pt x="880004" y="4545980"/>
                </a:cubicBezTo>
                <a:cubicBezTo>
                  <a:pt x="889870" y="4527850"/>
                  <a:pt x="894004" y="4537780"/>
                  <a:pt x="898139" y="4547713"/>
                </a:cubicBezTo>
                <a:cubicBezTo>
                  <a:pt x="910907" y="4561646"/>
                  <a:pt x="917655" y="4552755"/>
                  <a:pt x="923893" y="4534278"/>
                </a:cubicBezTo>
                <a:cubicBezTo>
                  <a:pt x="933615" y="4490703"/>
                  <a:pt x="953494" y="4479887"/>
                  <a:pt x="974241" y="4462798"/>
                </a:cubicBezTo>
                <a:cubicBezTo>
                  <a:pt x="986865" y="4451288"/>
                  <a:pt x="991871" y="4454944"/>
                  <a:pt x="994264" y="4477425"/>
                </a:cubicBezTo>
                <a:cubicBezTo>
                  <a:pt x="996658" y="4499905"/>
                  <a:pt x="1012400" y="4479156"/>
                  <a:pt x="1012400" y="4479156"/>
                </a:cubicBezTo>
                <a:cubicBezTo>
                  <a:pt x="1007106" y="4424612"/>
                  <a:pt x="1040985" y="4405597"/>
                  <a:pt x="1051215" y="4371607"/>
                </a:cubicBezTo>
                <a:cubicBezTo>
                  <a:pt x="1052084" y="4365334"/>
                  <a:pt x="1052084" y="4365334"/>
                  <a:pt x="1050706" y="4362022"/>
                </a:cubicBezTo>
                <a:cubicBezTo>
                  <a:pt x="1035690" y="4351051"/>
                  <a:pt x="1034963" y="4382771"/>
                  <a:pt x="1024591" y="4391316"/>
                </a:cubicBezTo>
                <a:cubicBezTo>
                  <a:pt x="1015593" y="4403170"/>
                  <a:pt x="1008340" y="4402480"/>
                  <a:pt x="1004205" y="4392547"/>
                </a:cubicBezTo>
                <a:cubicBezTo>
                  <a:pt x="1000068" y="4382616"/>
                  <a:pt x="1003189" y="4373379"/>
                  <a:pt x="1009936" y="4364486"/>
                </a:cubicBezTo>
                <a:cubicBezTo>
                  <a:pt x="1034167" y="4322296"/>
                  <a:pt x="1065798" y="4306245"/>
                  <a:pt x="1100910" y="4265097"/>
                </a:cubicBezTo>
                <a:cubicBezTo>
                  <a:pt x="1063767" y="4267907"/>
                  <a:pt x="1036126" y="4268445"/>
                  <a:pt x="1015598" y="4244233"/>
                </a:cubicBezTo>
                <a:cubicBezTo>
                  <a:pt x="1010591" y="4240575"/>
                  <a:pt x="1002465" y="4246158"/>
                  <a:pt x="999346" y="4255399"/>
                </a:cubicBezTo>
                <a:cubicBezTo>
                  <a:pt x="976492" y="4300895"/>
                  <a:pt x="950595" y="4288885"/>
                  <a:pt x="925710" y="4296045"/>
                </a:cubicBezTo>
                <a:cubicBezTo>
                  <a:pt x="872825" y="4319602"/>
                  <a:pt x="841630" y="4253047"/>
                  <a:pt x="791356" y="4257782"/>
                </a:cubicBezTo>
                <a:cubicBezTo>
                  <a:pt x="772349" y="4262324"/>
                  <a:pt x="767198" y="4233223"/>
                  <a:pt x="779678" y="4196271"/>
                </a:cubicBezTo>
                <a:cubicBezTo>
                  <a:pt x="798396" y="4140840"/>
                  <a:pt x="807102" y="4078097"/>
                  <a:pt x="849977" y="4047225"/>
                </a:cubicBezTo>
                <a:cubicBezTo>
                  <a:pt x="864849" y="4032753"/>
                  <a:pt x="870072" y="3995107"/>
                  <a:pt x="875805" y="3967046"/>
                </a:cubicBezTo>
                <a:cubicBezTo>
                  <a:pt x="884149" y="3920160"/>
                  <a:pt x="898512" y="3896101"/>
                  <a:pt x="927024" y="3889287"/>
                </a:cubicBezTo>
                <a:cubicBezTo>
                  <a:pt x="944652" y="3881437"/>
                  <a:pt x="969534" y="3874277"/>
                  <a:pt x="972510" y="3839595"/>
                </a:cubicBezTo>
                <a:cubicBezTo>
                  <a:pt x="974978" y="3795328"/>
                  <a:pt x="954084" y="3786973"/>
                  <a:pt x="932321" y="3784896"/>
                </a:cubicBezTo>
                <a:cubicBezTo>
                  <a:pt x="882408" y="3773773"/>
                  <a:pt x="832498" y="3762647"/>
                  <a:pt x="788826" y="3733044"/>
                </a:cubicBezTo>
                <a:cubicBezTo>
                  <a:pt x="773809" y="3722076"/>
                  <a:pt x="768295" y="3708834"/>
                  <a:pt x="781281" y="3681465"/>
                </a:cubicBezTo>
                <a:cubicBezTo>
                  <a:pt x="788028" y="3672574"/>
                  <a:pt x="791148" y="3663335"/>
                  <a:pt x="789261" y="3650441"/>
                </a:cubicBezTo>
                <a:cubicBezTo>
                  <a:pt x="783460" y="3586311"/>
                  <a:pt x="815816" y="3538540"/>
                  <a:pt x="849476" y="3560827"/>
                </a:cubicBezTo>
                <a:cubicBezTo>
                  <a:pt x="888144" y="3586771"/>
                  <a:pt x="933920" y="3587967"/>
                  <a:pt x="968596" y="3629423"/>
                </a:cubicBezTo>
                <a:cubicBezTo>
                  <a:pt x="976358" y="3639700"/>
                  <a:pt x="985861" y="3637430"/>
                  <a:pt x="997107" y="3622609"/>
                </a:cubicBezTo>
                <a:cubicBezTo>
                  <a:pt x="1018726" y="3599244"/>
                  <a:pt x="1036499" y="3616835"/>
                  <a:pt x="1036281" y="3658139"/>
                </a:cubicBezTo>
                <a:cubicBezTo>
                  <a:pt x="1038167" y="3671036"/>
                  <a:pt x="1037803" y="3686894"/>
                  <a:pt x="1047309" y="3684621"/>
                </a:cubicBezTo>
                <a:cubicBezTo>
                  <a:pt x="1058190" y="3685661"/>
                  <a:pt x="1059931" y="3673114"/>
                  <a:pt x="1061673" y="3660566"/>
                </a:cubicBezTo>
                <a:cubicBezTo>
                  <a:pt x="1063779" y="3632157"/>
                  <a:pt x="1071902" y="3626574"/>
                  <a:pt x="1083292" y="3637198"/>
                </a:cubicBezTo>
                <a:cubicBezTo>
                  <a:pt x="1111946" y="3655829"/>
                  <a:pt x="1096785" y="3619416"/>
                  <a:pt x="1100776" y="3603902"/>
                </a:cubicBezTo>
                <a:cubicBezTo>
                  <a:pt x="1120289" y="3608946"/>
                  <a:pt x="1136685" y="3623226"/>
                  <a:pt x="1158813" y="3609446"/>
                </a:cubicBezTo>
                <a:cubicBezTo>
                  <a:pt x="1169187" y="3600902"/>
                  <a:pt x="1188702" y="3605943"/>
                  <a:pt x="1189426" y="3574224"/>
                </a:cubicBezTo>
                <a:cubicBezTo>
                  <a:pt x="1191531" y="3545817"/>
                  <a:pt x="1189500" y="3507479"/>
                  <a:pt x="1169986" y="3502436"/>
                </a:cubicBezTo>
                <a:cubicBezTo>
                  <a:pt x="1144595" y="3500009"/>
                  <a:pt x="1121307" y="3469177"/>
                  <a:pt x="1105928" y="3474066"/>
                </a:cubicBezTo>
                <a:cubicBezTo>
                  <a:pt x="1062545" y="3495353"/>
                  <a:pt x="1032875" y="3457554"/>
                  <a:pt x="993482" y="3463325"/>
                </a:cubicBezTo>
                <a:cubicBezTo>
                  <a:pt x="944587" y="3471372"/>
                  <a:pt x="904905" y="3426256"/>
                  <a:pt x="856007" y="3434303"/>
                </a:cubicBezTo>
                <a:cubicBezTo>
                  <a:pt x="848754" y="3433609"/>
                  <a:pt x="843239" y="3420366"/>
                  <a:pt x="839105" y="3410435"/>
                </a:cubicBezTo>
                <a:lnTo>
                  <a:pt x="831912" y="3399823"/>
                </a:lnTo>
                <a:lnTo>
                  <a:pt x="812962" y="3400820"/>
                </a:lnTo>
                <a:lnTo>
                  <a:pt x="807838" y="3410629"/>
                </a:lnTo>
                <a:lnTo>
                  <a:pt x="798361" y="3418710"/>
                </a:lnTo>
                <a:lnTo>
                  <a:pt x="829387" y="3418397"/>
                </a:lnTo>
                <a:cubicBezTo>
                  <a:pt x="830915" y="3428510"/>
                  <a:pt x="835049" y="3427858"/>
                  <a:pt x="824536" y="3432967"/>
                </a:cubicBezTo>
                <a:cubicBezTo>
                  <a:pt x="820760" y="3426655"/>
                  <a:pt x="808358" y="3428613"/>
                  <a:pt x="795958" y="3430563"/>
                </a:cubicBezTo>
                <a:cubicBezTo>
                  <a:pt x="795240" y="3444482"/>
                  <a:pt x="769267" y="3431311"/>
                  <a:pt x="750844" y="3430764"/>
                </a:cubicBezTo>
                <a:cubicBezTo>
                  <a:pt x="701595" y="3431610"/>
                  <a:pt x="647855" y="3440073"/>
                  <a:pt x="597075" y="3430808"/>
                </a:cubicBezTo>
                <a:cubicBezTo>
                  <a:pt x="591054" y="3428304"/>
                  <a:pt x="589167" y="3425150"/>
                  <a:pt x="583146" y="3422648"/>
                </a:cubicBezTo>
                <a:cubicBezTo>
                  <a:pt x="566969" y="3418289"/>
                  <a:pt x="532009" y="3420341"/>
                  <a:pt x="522211" y="3411527"/>
                </a:cubicBezTo>
                <a:cubicBezTo>
                  <a:pt x="521854" y="3418488"/>
                  <a:pt x="519608" y="3422294"/>
                  <a:pt x="511699" y="3416638"/>
                </a:cubicBezTo>
                <a:cubicBezTo>
                  <a:pt x="507565" y="3417289"/>
                  <a:pt x="485721" y="3403467"/>
                  <a:pt x="483476" y="3407273"/>
                </a:cubicBezTo>
                <a:cubicBezTo>
                  <a:pt x="487611" y="3406623"/>
                  <a:pt x="485364" y="3410428"/>
                  <a:pt x="487253" y="3413582"/>
                </a:cubicBezTo>
                <a:lnTo>
                  <a:pt x="465673" y="3406546"/>
                </a:lnTo>
                <a:lnTo>
                  <a:pt x="463848" y="3389750"/>
                </a:lnTo>
                <a:lnTo>
                  <a:pt x="475925" y="3394655"/>
                </a:lnTo>
                <a:cubicBezTo>
                  <a:pt x="491517" y="3390473"/>
                  <a:pt x="507309" y="3392301"/>
                  <a:pt x="524095" y="3394838"/>
                </a:cubicBezTo>
                <a:lnTo>
                  <a:pt x="569655" y="3398566"/>
                </a:lnTo>
                <a:lnTo>
                  <a:pt x="575953" y="3403068"/>
                </a:lnTo>
                <a:cubicBezTo>
                  <a:pt x="575953" y="3403068"/>
                  <a:pt x="575953" y="3403068"/>
                  <a:pt x="578198" y="3399262"/>
                </a:cubicBezTo>
                <a:lnTo>
                  <a:pt x="569655" y="3398566"/>
                </a:lnTo>
                <a:lnTo>
                  <a:pt x="568041" y="3397410"/>
                </a:lnTo>
                <a:cubicBezTo>
                  <a:pt x="568401" y="3390452"/>
                  <a:pt x="572532" y="3389798"/>
                  <a:pt x="574421" y="3392954"/>
                </a:cubicBezTo>
                <a:cubicBezTo>
                  <a:pt x="576669" y="3389147"/>
                  <a:pt x="576669" y="3389147"/>
                  <a:pt x="576669" y="3389147"/>
                </a:cubicBezTo>
                <a:cubicBezTo>
                  <a:pt x="542425" y="3377282"/>
                  <a:pt x="499915" y="3366715"/>
                  <a:pt x="467200" y="3364963"/>
                </a:cubicBezTo>
                <a:lnTo>
                  <a:pt x="460776" y="3361492"/>
                </a:lnTo>
                <a:lnTo>
                  <a:pt x="458263" y="3338357"/>
                </a:lnTo>
                <a:lnTo>
                  <a:pt x="492349" y="3347903"/>
                </a:lnTo>
                <a:lnTo>
                  <a:pt x="455701" y="3326133"/>
                </a:lnTo>
                <a:cubicBezTo>
                  <a:pt x="447938" y="3315856"/>
                  <a:pt x="437056" y="3314817"/>
                  <a:pt x="424796" y="3310467"/>
                </a:cubicBezTo>
                <a:cubicBezTo>
                  <a:pt x="428278" y="3285372"/>
                  <a:pt x="439524" y="3270550"/>
                  <a:pt x="441628" y="3242143"/>
                </a:cubicBezTo>
                <a:cubicBezTo>
                  <a:pt x="442717" y="3194566"/>
                  <a:pt x="473696" y="3143487"/>
                  <a:pt x="505832" y="3137019"/>
                </a:cubicBezTo>
                <a:cubicBezTo>
                  <a:pt x="529847" y="3136133"/>
                  <a:pt x="553495" y="3151107"/>
                  <a:pt x="578234" y="3118503"/>
                </a:cubicBezTo>
                <a:cubicBezTo>
                  <a:pt x="587230" y="3106649"/>
                  <a:pt x="594123" y="3123200"/>
                  <a:pt x="600505" y="3130167"/>
                </a:cubicBezTo>
                <a:cubicBezTo>
                  <a:pt x="615160" y="3156997"/>
                  <a:pt x="636922" y="3159076"/>
                  <a:pt x="658686" y="3161155"/>
                </a:cubicBezTo>
                <a:cubicBezTo>
                  <a:pt x="676823" y="3162884"/>
                  <a:pt x="686328" y="3160615"/>
                  <a:pt x="689302" y="3125934"/>
                </a:cubicBezTo>
                <a:cubicBezTo>
                  <a:pt x="691043" y="3113384"/>
                  <a:pt x="696411" y="3101181"/>
                  <a:pt x="703667" y="3101875"/>
                </a:cubicBezTo>
                <a:cubicBezTo>
                  <a:pt x="716797" y="3099950"/>
                  <a:pt x="714185" y="3118774"/>
                  <a:pt x="712444" y="3131321"/>
                </a:cubicBezTo>
                <a:cubicBezTo>
                  <a:pt x="709977" y="3175590"/>
                  <a:pt x="724486" y="3176975"/>
                  <a:pt x="744362" y="3166159"/>
                </a:cubicBezTo>
                <a:cubicBezTo>
                  <a:pt x="797251" y="3142602"/>
                  <a:pt x="849265" y="3125319"/>
                  <a:pt x="900048" y="3130167"/>
                </a:cubicBezTo>
                <a:cubicBezTo>
                  <a:pt x="924061" y="3129282"/>
                  <a:pt x="942779" y="3073855"/>
                  <a:pt x="968315" y="3101722"/>
                </a:cubicBezTo>
                <a:cubicBezTo>
                  <a:pt x="969693" y="3105031"/>
                  <a:pt x="975933" y="3086557"/>
                  <a:pt x="976802" y="3080282"/>
                </a:cubicBezTo>
                <a:cubicBezTo>
                  <a:pt x="980285" y="3055183"/>
                  <a:pt x="974772" y="3041942"/>
                  <a:pt x="964760" y="3034628"/>
                </a:cubicBezTo>
                <a:cubicBezTo>
                  <a:pt x="958376" y="3027661"/>
                  <a:pt x="946986" y="3017039"/>
                  <a:pt x="942126" y="3038825"/>
                </a:cubicBezTo>
                <a:cubicBezTo>
                  <a:pt x="930518" y="3069503"/>
                  <a:pt x="919129" y="3058878"/>
                  <a:pt x="904620" y="3057493"/>
                </a:cubicBezTo>
                <a:cubicBezTo>
                  <a:pt x="860584" y="3043752"/>
                  <a:pt x="821409" y="3008223"/>
                  <a:pt x="771643" y="3022543"/>
                </a:cubicBezTo>
                <a:cubicBezTo>
                  <a:pt x="756264" y="3027430"/>
                  <a:pt x="755248" y="3008262"/>
                  <a:pt x="751983" y="2992054"/>
                </a:cubicBezTo>
                <a:cubicBezTo>
                  <a:pt x="749953" y="2953715"/>
                  <a:pt x="736314" y="2946056"/>
                  <a:pt x="713680" y="2950250"/>
                </a:cubicBezTo>
                <a:cubicBezTo>
                  <a:pt x="677916" y="2956371"/>
                  <a:pt x="668269" y="2933199"/>
                  <a:pt x="684227" y="2871147"/>
                </a:cubicBezTo>
                <a:cubicBezTo>
                  <a:pt x="689959" y="2843086"/>
                  <a:pt x="679584" y="2851632"/>
                  <a:pt x="674579" y="2847975"/>
                </a:cubicBezTo>
                <a:lnTo>
                  <a:pt x="633692" y="2838664"/>
                </a:lnTo>
                <a:lnTo>
                  <a:pt x="618886" y="2837421"/>
                </a:lnTo>
                <a:cubicBezTo>
                  <a:pt x="618168" y="2851340"/>
                  <a:pt x="592195" y="2838168"/>
                  <a:pt x="573772" y="2837619"/>
                </a:cubicBezTo>
                <a:cubicBezTo>
                  <a:pt x="524524" y="2838472"/>
                  <a:pt x="470783" y="2846931"/>
                  <a:pt x="420003" y="2837664"/>
                </a:cubicBezTo>
                <a:cubicBezTo>
                  <a:pt x="413983" y="2835164"/>
                  <a:pt x="412096" y="2832008"/>
                  <a:pt x="406073" y="2829504"/>
                </a:cubicBezTo>
                <a:cubicBezTo>
                  <a:pt x="389896" y="2825149"/>
                  <a:pt x="354938" y="2827201"/>
                  <a:pt x="345140" y="2818388"/>
                </a:cubicBezTo>
                <a:cubicBezTo>
                  <a:pt x="344781" y="2825346"/>
                  <a:pt x="342537" y="2829154"/>
                  <a:pt x="334626" y="2823495"/>
                </a:cubicBezTo>
                <a:cubicBezTo>
                  <a:pt x="330491" y="2824145"/>
                  <a:pt x="308651" y="2810327"/>
                  <a:pt x="306405" y="2814130"/>
                </a:cubicBezTo>
                <a:cubicBezTo>
                  <a:pt x="310539" y="2813479"/>
                  <a:pt x="308292" y="2817286"/>
                  <a:pt x="310180" y="2820440"/>
                </a:cubicBezTo>
                <a:lnTo>
                  <a:pt x="288601" y="2813401"/>
                </a:lnTo>
                <a:lnTo>
                  <a:pt x="286776" y="2796607"/>
                </a:lnTo>
                <a:lnTo>
                  <a:pt x="298853" y="2801511"/>
                </a:lnTo>
                <a:cubicBezTo>
                  <a:pt x="314445" y="2797333"/>
                  <a:pt x="330239" y="2799158"/>
                  <a:pt x="347023" y="2801697"/>
                </a:cubicBezTo>
                <a:lnTo>
                  <a:pt x="392584" y="2805423"/>
                </a:lnTo>
                <a:lnTo>
                  <a:pt x="398880" y="2809927"/>
                </a:lnTo>
                <a:cubicBezTo>
                  <a:pt x="398880" y="2809927"/>
                  <a:pt x="398880" y="2809927"/>
                  <a:pt x="401125" y="2806122"/>
                </a:cubicBezTo>
                <a:lnTo>
                  <a:pt x="392584" y="2805423"/>
                </a:lnTo>
                <a:lnTo>
                  <a:pt x="390970" y="2804265"/>
                </a:lnTo>
                <a:cubicBezTo>
                  <a:pt x="391329" y="2797305"/>
                  <a:pt x="395463" y="2796656"/>
                  <a:pt x="397351" y="2799814"/>
                </a:cubicBezTo>
                <a:lnTo>
                  <a:pt x="398941" y="2797119"/>
                </a:lnTo>
                <a:lnTo>
                  <a:pt x="378374" y="2797434"/>
                </a:lnTo>
                <a:cubicBezTo>
                  <a:pt x="330858" y="2808788"/>
                  <a:pt x="287185" y="2779187"/>
                  <a:pt x="241771" y="2762136"/>
                </a:cubicBezTo>
                <a:cubicBezTo>
                  <a:pt x="225884" y="2757438"/>
                  <a:pt x="218628" y="2756747"/>
                  <a:pt x="203757" y="2771219"/>
                </a:cubicBezTo>
                <a:cubicBezTo>
                  <a:pt x="187506" y="2782380"/>
                  <a:pt x="160519" y="2817949"/>
                  <a:pt x="160592" y="2751203"/>
                </a:cubicBezTo>
                <a:cubicBezTo>
                  <a:pt x="160955" y="2735343"/>
                  <a:pt x="148696" y="2730993"/>
                  <a:pt x="143326" y="2743197"/>
                </a:cubicBezTo>
                <a:cubicBezTo>
                  <a:pt x="118733" y="2801242"/>
                  <a:pt x="95446" y="2770411"/>
                  <a:pt x="71433" y="2771293"/>
                </a:cubicBezTo>
                <a:cubicBezTo>
                  <a:pt x="53297" y="2769564"/>
                  <a:pt x="37409" y="2764867"/>
                  <a:pt x="21522" y="2760170"/>
                </a:cubicBezTo>
                <a:cubicBezTo>
                  <a:pt x="-5755" y="2744850"/>
                  <a:pt x="-6772" y="2725681"/>
                  <a:pt x="16590" y="2689768"/>
                </a:cubicBezTo>
                <a:cubicBezTo>
                  <a:pt x="21958" y="2677565"/>
                  <a:pt x="27834" y="2674947"/>
                  <a:pt x="28197" y="2659088"/>
                </a:cubicBezTo>
                <a:cubicBezTo>
                  <a:pt x="24281" y="2607851"/>
                  <a:pt x="39878" y="2561663"/>
                  <a:pt x="72017" y="2555195"/>
                </a:cubicBezTo>
                <a:lnTo>
                  <a:pt x="99611" y="2548450"/>
                </a:lnTo>
                <a:lnTo>
                  <a:pt x="99314" y="2542473"/>
                </a:lnTo>
                <a:lnTo>
                  <a:pt x="106532" y="2546757"/>
                </a:lnTo>
                <a:lnTo>
                  <a:pt x="120708" y="2543294"/>
                </a:lnTo>
                <a:lnTo>
                  <a:pt x="109450" y="2537587"/>
                </a:lnTo>
                <a:lnTo>
                  <a:pt x="108594" y="2520298"/>
                </a:lnTo>
                <a:lnTo>
                  <a:pt x="120146" y="2527157"/>
                </a:lnTo>
                <a:lnTo>
                  <a:pt x="136052" y="2529771"/>
                </a:lnTo>
                <a:lnTo>
                  <a:pt x="135975" y="2528192"/>
                </a:lnTo>
                <a:lnTo>
                  <a:pt x="103968" y="2517899"/>
                </a:lnTo>
                <a:lnTo>
                  <a:pt x="97869" y="2513376"/>
                </a:lnTo>
                <a:lnTo>
                  <a:pt x="96687" y="2489558"/>
                </a:lnTo>
                <a:lnTo>
                  <a:pt x="117930" y="2499269"/>
                </a:lnTo>
                <a:lnTo>
                  <a:pt x="117873" y="2498119"/>
                </a:lnTo>
                <a:lnTo>
                  <a:pt x="119505" y="2499090"/>
                </a:lnTo>
                <a:lnTo>
                  <a:pt x="119380" y="2498170"/>
                </a:lnTo>
                <a:lnTo>
                  <a:pt x="131650" y="2502222"/>
                </a:lnTo>
                <a:lnTo>
                  <a:pt x="133162" y="2502126"/>
                </a:lnTo>
                <a:lnTo>
                  <a:pt x="113248" y="2495722"/>
                </a:lnTo>
                <a:lnTo>
                  <a:pt x="107149" y="2491199"/>
                </a:lnTo>
                <a:lnTo>
                  <a:pt x="105966" y="2467385"/>
                </a:lnTo>
                <a:lnTo>
                  <a:pt x="133584" y="2480008"/>
                </a:lnTo>
                <a:lnTo>
                  <a:pt x="133437" y="2477057"/>
                </a:lnTo>
                <a:lnTo>
                  <a:pt x="122526" y="2473550"/>
                </a:lnTo>
                <a:lnTo>
                  <a:pt x="122273" y="2473361"/>
                </a:lnTo>
                <a:lnTo>
                  <a:pt x="122170" y="2473352"/>
                </a:lnTo>
                <a:lnTo>
                  <a:pt x="115620" y="2470341"/>
                </a:lnTo>
                <a:lnTo>
                  <a:pt x="112542" y="2447559"/>
                </a:lnTo>
                <a:lnTo>
                  <a:pt x="115392" y="2448152"/>
                </a:lnTo>
                <a:lnTo>
                  <a:pt x="115247" y="2445209"/>
                </a:lnTo>
                <a:lnTo>
                  <a:pt x="126931" y="2450551"/>
                </a:lnTo>
                <a:lnTo>
                  <a:pt x="169414" y="2459380"/>
                </a:lnTo>
                <a:cubicBezTo>
                  <a:pt x="200675" y="2464461"/>
                  <a:pt x="229446" y="2466659"/>
                  <a:pt x="258361" y="2463659"/>
                </a:cubicBezTo>
                <a:cubicBezTo>
                  <a:pt x="276721" y="2469892"/>
                  <a:pt x="303369" y="2474279"/>
                  <a:pt x="319946" y="2470588"/>
                </a:cubicBezTo>
                <a:cubicBezTo>
                  <a:pt x="307904" y="2459500"/>
                  <a:pt x="324483" y="2455803"/>
                  <a:pt x="322706" y="2445873"/>
                </a:cubicBezTo>
                <a:cubicBezTo>
                  <a:pt x="330994" y="2444027"/>
                  <a:pt x="330798" y="2450956"/>
                  <a:pt x="341062" y="2452110"/>
                </a:cubicBezTo>
                <a:cubicBezTo>
                  <a:pt x="355471" y="2452343"/>
                  <a:pt x="324483" y="2455803"/>
                  <a:pt x="338696" y="2462968"/>
                </a:cubicBezTo>
                <a:cubicBezTo>
                  <a:pt x="377780" y="2464585"/>
                  <a:pt x="408963" y="2454191"/>
                  <a:pt x="447853" y="2462739"/>
                </a:cubicBezTo>
                <a:cubicBezTo>
                  <a:pt x="462650" y="2449112"/>
                  <a:pt x="485351" y="2447496"/>
                  <a:pt x="506074" y="2442875"/>
                </a:cubicBezTo>
                <a:lnTo>
                  <a:pt x="550277" y="2435397"/>
                </a:lnTo>
                <a:lnTo>
                  <a:pt x="545190" y="2434469"/>
                </a:lnTo>
                <a:cubicBezTo>
                  <a:pt x="495943" y="2435320"/>
                  <a:pt x="442202" y="2443779"/>
                  <a:pt x="391424" y="2434518"/>
                </a:cubicBezTo>
                <a:cubicBezTo>
                  <a:pt x="385403" y="2432014"/>
                  <a:pt x="383514" y="2428858"/>
                  <a:pt x="377492" y="2426356"/>
                </a:cubicBezTo>
                <a:cubicBezTo>
                  <a:pt x="361315" y="2422000"/>
                  <a:pt x="326357" y="2424049"/>
                  <a:pt x="316559" y="2415237"/>
                </a:cubicBezTo>
                <a:cubicBezTo>
                  <a:pt x="316202" y="2422199"/>
                  <a:pt x="313956" y="2426004"/>
                  <a:pt x="306045" y="2420344"/>
                </a:cubicBezTo>
                <a:cubicBezTo>
                  <a:pt x="301912" y="2420993"/>
                  <a:pt x="280071" y="2407175"/>
                  <a:pt x="277824" y="2410982"/>
                </a:cubicBezTo>
                <a:cubicBezTo>
                  <a:pt x="281959" y="2410331"/>
                  <a:pt x="279713" y="2414136"/>
                  <a:pt x="281602" y="2417291"/>
                </a:cubicBezTo>
                <a:lnTo>
                  <a:pt x="260019" y="2410254"/>
                </a:lnTo>
                <a:lnTo>
                  <a:pt x="259100" y="2401786"/>
                </a:lnTo>
                <a:lnTo>
                  <a:pt x="256627" y="2399933"/>
                </a:lnTo>
                <a:cubicBezTo>
                  <a:pt x="254159" y="2395576"/>
                  <a:pt x="252677" y="2388878"/>
                  <a:pt x="252731" y="2378551"/>
                </a:cubicBezTo>
                <a:lnTo>
                  <a:pt x="255013" y="2364167"/>
                </a:lnTo>
                <a:lnTo>
                  <a:pt x="252611" y="2342065"/>
                </a:lnTo>
                <a:lnTo>
                  <a:pt x="262463" y="2344824"/>
                </a:lnTo>
                <a:lnTo>
                  <a:pt x="266271" y="2338917"/>
                </a:lnTo>
                <a:cubicBezTo>
                  <a:pt x="273989" y="2331312"/>
                  <a:pt x="283710" y="2327472"/>
                  <a:pt x="291836" y="2321889"/>
                </a:cubicBezTo>
                <a:cubicBezTo>
                  <a:pt x="314833" y="2301835"/>
                  <a:pt x="339717" y="2294676"/>
                  <a:pt x="362859" y="2300063"/>
                </a:cubicBezTo>
                <a:cubicBezTo>
                  <a:pt x="418139" y="2298987"/>
                  <a:pt x="474145" y="2266192"/>
                  <a:pt x="528045" y="2261804"/>
                </a:cubicBezTo>
                <a:cubicBezTo>
                  <a:pt x="544803" y="2260225"/>
                  <a:pt x="552278" y="2219616"/>
                  <a:pt x="572155" y="2208798"/>
                </a:cubicBezTo>
                <a:cubicBezTo>
                  <a:pt x="590655" y="2194671"/>
                  <a:pt x="606397" y="2173923"/>
                  <a:pt x="595733" y="2131582"/>
                </a:cubicBezTo>
                <a:cubicBezTo>
                  <a:pt x="589713" y="2108755"/>
                  <a:pt x="608212" y="2094628"/>
                  <a:pt x="622213" y="2086429"/>
                </a:cubicBezTo>
                <a:cubicBezTo>
                  <a:pt x="633966" y="2081195"/>
                  <a:pt x="642598" y="2085197"/>
                  <a:pt x="641365" y="2107330"/>
                </a:cubicBezTo>
                <a:cubicBezTo>
                  <a:pt x="639623" y="2119879"/>
                  <a:pt x="637011" y="2138703"/>
                  <a:pt x="651521" y="2140090"/>
                </a:cubicBezTo>
                <a:cubicBezTo>
                  <a:pt x="650143" y="2136779"/>
                  <a:pt x="653263" y="2127541"/>
                  <a:pt x="653263" y="2127541"/>
                </a:cubicBezTo>
                <a:cubicBezTo>
                  <a:pt x="659575" y="2042318"/>
                  <a:pt x="678945" y="2021915"/>
                  <a:pt x="718991" y="2051168"/>
                </a:cubicBezTo>
                <a:cubicBezTo>
                  <a:pt x="732628" y="2058830"/>
                  <a:pt x="740536" y="2094549"/>
                  <a:pt x="755409" y="2080079"/>
                </a:cubicBezTo>
                <a:cubicBezTo>
                  <a:pt x="785154" y="2051132"/>
                  <a:pt x="820410" y="2035427"/>
                  <a:pt x="844642" y="1993239"/>
                </a:cubicBezTo>
                <a:cubicBezTo>
                  <a:pt x="854508" y="1975108"/>
                  <a:pt x="860747" y="1956630"/>
                  <a:pt x="875257" y="1958018"/>
                </a:cubicBezTo>
                <a:cubicBezTo>
                  <a:pt x="899269" y="1957134"/>
                  <a:pt x="894119" y="1928033"/>
                  <a:pt x="890853" y="1911824"/>
                </a:cubicBezTo>
                <a:cubicBezTo>
                  <a:pt x="885703" y="1882725"/>
                  <a:pt x="842683" y="1888152"/>
                  <a:pt x="829697" y="1915520"/>
                </a:cubicBezTo>
                <a:cubicBezTo>
                  <a:pt x="821208" y="1936961"/>
                  <a:pt x="814464" y="1945853"/>
                  <a:pt x="799955" y="1944468"/>
                </a:cubicBezTo>
                <a:cubicBezTo>
                  <a:pt x="785443" y="1943079"/>
                  <a:pt x="761794" y="1928110"/>
                  <a:pt x="767090" y="1982652"/>
                </a:cubicBezTo>
                <a:cubicBezTo>
                  <a:pt x="767598" y="1992237"/>
                  <a:pt x="761721" y="1994854"/>
                  <a:pt x="755845" y="1997470"/>
                </a:cubicBezTo>
                <a:cubicBezTo>
                  <a:pt x="733572" y="1985808"/>
                  <a:pt x="749172" y="1939616"/>
                  <a:pt x="735895" y="1916099"/>
                </a:cubicBezTo>
                <a:cubicBezTo>
                  <a:pt x="730382" y="1902856"/>
                  <a:pt x="745763" y="1897968"/>
                  <a:pt x="756137" y="1889423"/>
                </a:cubicBezTo>
                <a:cubicBezTo>
                  <a:pt x="776885" y="1872332"/>
                  <a:pt x="803654" y="1878067"/>
                  <a:pt x="817004" y="1834840"/>
                </a:cubicBezTo>
                <a:cubicBezTo>
                  <a:pt x="817875" y="1828565"/>
                  <a:pt x="823750" y="1825947"/>
                  <a:pt x="827377" y="1826293"/>
                </a:cubicBezTo>
                <a:cubicBezTo>
                  <a:pt x="863506" y="1844049"/>
                  <a:pt x="896981" y="1798969"/>
                  <a:pt x="930774" y="1775823"/>
                </a:cubicBezTo>
                <a:lnTo>
                  <a:pt x="938594" y="1772903"/>
                </a:lnTo>
                <a:lnTo>
                  <a:pt x="934448" y="1742148"/>
                </a:lnTo>
                <a:cubicBezTo>
                  <a:pt x="934810" y="1726289"/>
                  <a:pt x="922552" y="1721939"/>
                  <a:pt x="917182" y="1734143"/>
                </a:cubicBezTo>
                <a:cubicBezTo>
                  <a:pt x="892588" y="1792188"/>
                  <a:pt x="869301" y="1761358"/>
                  <a:pt x="845290" y="1762241"/>
                </a:cubicBezTo>
                <a:cubicBezTo>
                  <a:pt x="827153" y="1760512"/>
                  <a:pt x="811263" y="1755813"/>
                  <a:pt x="795376" y="1751117"/>
                </a:cubicBezTo>
                <a:cubicBezTo>
                  <a:pt x="768102" y="1735799"/>
                  <a:pt x="767084" y="1716627"/>
                  <a:pt x="790445" y="1680714"/>
                </a:cubicBezTo>
                <a:cubicBezTo>
                  <a:pt x="795812" y="1668512"/>
                  <a:pt x="801690" y="1665894"/>
                  <a:pt x="802052" y="1650034"/>
                </a:cubicBezTo>
                <a:cubicBezTo>
                  <a:pt x="798136" y="1598799"/>
                  <a:pt x="813734" y="1552609"/>
                  <a:pt x="845872" y="1546143"/>
                </a:cubicBezTo>
                <a:cubicBezTo>
                  <a:pt x="901516" y="1529204"/>
                  <a:pt x="957159" y="1512269"/>
                  <a:pt x="1008956" y="1536289"/>
                </a:cubicBezTo>
                <a:cubicBezTo>
                  <a:pt x="1022596" y="1543949"/>
                  <a:pt x="1036232" y="1551607"/>
                  <a:pt x="1050234" y="1543410"/>
                </a:cubicBezTo>
                <a:cubicBezTo>
                  <a:pt x="1082989" y="1525877"/>
                  <a:pt x="1115908" y="1517101"/>
                  <a:pt x="1148454" y="1512659"/>
                </a:cubicBezTo>
                <a:lnTo>
                  <a:pt x="1239674" y="1508155"/>
                </a:lnTo>
                <a:lnTo>
                  <a:pt x="1261863" y="1489520"/>
                </a:lnTo>
                <a:lnTo>
                  <a:pt x="1321951" y="1472899"/>
                </a:lnTo>
                <a:lnTo>
                  <a:pt x="1337447" y="1446870"/>
                </a:lnTo>
                <a:cubicBezTo>
                  <a:pt x="1347312" y="1428740"/>
                  <a:pt x="1362692" y="1423850"/>
                  <a:pt x="1377201" y="1425238"/>
                </a:cubicBezTo>
                <a:cubicBezTo>
                  <a:pt x="1382206" y="1428896"/>
                  <a:pt x="1388083" y="1426278"/>
                  <a:pt x="1389825" y="1413731"/>
                </a:cubicBezTo>
                <a:lnTo>
                  <a:pt x="1387189" y="1407400"/>
                </a:lnTo>
                <a:lnTo>
                  <a:pt x="1381836" y="1409589"/>
                </a:lnTo>
                <a:lnTo>
                  <a:pt x="1370192" y="1396612"/>
                </a:lnTo>
                <a:lnTo>
                  <a:pt x="1320834" y="1394423"/>
                </a:lnTo>
                <a:cubicBezTo>
                  <a:pt x="1300539" y="1391689"/>
                  <a:pt x="1280679" y="1385819"/>
                  <a:pt x="1261346" y="1372847"/>
                </a:cubicBezTo>
                <a:cubicBezTo>
                  <a:pt x="1196852" y="1427084"/>
                  <a:pt x="1137655" y="1376928"/>
                  <a:pt x="1073887" y="1399443"/>
                </a:cubicBezTo>
                <a:cubicBezTo>
                  <a:pt x="1070261" y="1399099"/>
                  <a:pt x="1068012" y="1402064"/>
                  <a:pt x="1064383" y="1401718"/>
                </a:cubicBezTo>
                <a:cubicBezTo>
                  <a:pt x="1050745" y="1394056"/>
                  <a:pt x="1026369" y="1410803"/>
                  <a:pt x="1026587" y="1369499"/>
                </a:cubicBezTo>
                <a:cubicBezTo>
                  <a:pt x="1026696" y="1348846"/>
                  <a:pt x="1032410" y="1337471"/>
                  <a:pt x="1040128" y="1329865"/>
                </a:cubicBezTo>
                <a:lnTo>
                  <a:pt x="1051249" y="1322454"/>
                </a:lnTo>
                <a:lnTo>
                  <a:pt x="1049677" y="1308623"/>
                </a:lnTo>
                <a:lnTo>
                  <a:pt x="1091372" y="1294706"/>
                </a:lnTo>
                <a:cubicBezTo>
                  <a:pt x="1094555" y="1292442"/>
                  <a:pt x="1098298" y="1289217"/>
                  <a:pt x="1102278" y="1286383"/>
                </a:cubicBezTo>
                <a:lnTo>
                  <a:pt x="1111430" y="1281953"/>
                </a:lnTo>
                <a:lnTo>
                  <a:pt x="1111707" y="1282196"/>
                </a:lnTo>
                <a:cubicBezTo>
                  <a:pt x="1112463" y="1282498"/>
                  <a:pt x="1113497" y="1282322"/>
                  <a:pt x="1114613" y="1280409"/>
                </a:cubicBezTo>
                <a:lnTo>
                  <a:pt x="1111430" y="1281953"/>
                </a:lnTo>
                <a:lnTo>
                  <a:pt x="1110479" y="1281110"/>
                </a:lnTo>
                <a:cubicBezTo>
                  <a:pt x="1109361" y="1283028"/>
                  <a:pt x="1108326" y="1283201"/>
                  <a:pt x="1107851" y="1282419"/>
                </a:cubicBezTo>
                <a:lnTo>
                  <a:pt x="1108163" y="1280500"/>
                </a:lnTo>
                <a:lnTo>
                  <a:pt x="1229190" y="1241077"/>
                </a:lnTo>
                <a:lnTo>
                  <a:pt x="1231090" y="1246828"/>
                </a:lnTo>
                <a:cubicBezTo>
                  <a:pt x="1266412" y="1237381"/>
                  <a:pt x="1287093" y="1233867"/>
                  <a:pt x="1322416" y="1224418"/>
                </a:cubicBezTo>
                <a:lnTo>
                  <a:pt x="1326533" y="1224876"/>
                </a:lnTo>
                <a:lnTo>
                  <a:pt x="1346011" y="1199747"/>
                </a:lnTo>
                <a:cubicBezTo>
                  <a:pt x="1364509" y="1185618"/>
                  <a:pt x="1380253" y="1164871"/>
                  <a:pt x="1369590" y="1122529"/>
                </a:cubicBezTo>
                <a:cubicBezTo>
                  <a:pt x="1363568" y="1099701"/>
                  <a:pt x="1382067" y="1085574"/>
                  <a:pt x="1396068" y="1077377"/>
                </a:cubicBezTo>
                <a:cubicBezTo>
                  <a:pt x="1407821" y="1072142"/>
                  <a:pt x="1416454" y="1076143"/>
                  <a:pt x="1415221" y="1098276"/>
                </a:cubicBezTo>
                <a:cubicBezTo>
                  <a:pt x="1413479" y="1110825"/>
                  <a:pt x="1410867" y="1129649"/>
                  <a:pt x="1425376" y="1131037"/>
                </a:cubicBezTo>
                <a:cubicBezTo>
                  <a:pt x="1423999" y="1127726"/>
                  <a:pt x="1427118" y="1118487"/>
                  <a:pt x="1427118" y="1118487"/>
                </a:cubicBezTo>
                <a:cubicBezTo>
                  <a:pt x="1433430" y="1033264"/>
                  <a:pt x="1452801" y="1012861"/>
                  <a:pt x="1492846" y="1042114"/>
                </a:cubicBezTo>
                <a:cubicBezTo>
                  <a:pt x="1506484" y="1049778"/>
                  <a:pt x="1514392" y="1085497"/>
                  <a:pt x="1529264" y="1071025"/>
                </a:cubicBezTo>
                <a:cubicBezTo>
                  <a:pt x="1559010" y="1042078"/>
                  <a:pt x="1594266" y="1026373"/>
                  <a:pt x="1618496" y="984185"/>
                </a:cubicBezTo>
                <a:cubicBezTo>
                  <a:pt x="1628364" y="966055"/>
                  <a:pt x="1634605" y="947579"/>
                  <a:pt x="1649112" y="948964"/>
                </a:cubicBezTo>
                <a:cubicBezTo>
                  <a:pt x="1673125" y="948079"/>
                  <a:pt x="1667974" y="918978"/>
                  <a:pt x="1664710" y="902770"/>
                </a:cubicBezTo>
                <a:cubicBezTo>
                  <a:pt x="1659560" y="873672"/>
                  <a:pt x="1616540" y="879100"/>
                  <a:pt x="1603553" y="906466"/>
                </a:cubicBezTo>
                <a:cubicBezTo>
                  <a:pt x="1595065" y="927908"/>
                  <a:pt x="1588318" y="936800"/>
                  <a:pt x="1573809" y="935417"/>
                </a:cubicBezTo>
                <a:cubicBezTo>
                  <a:pt x="1559299" y="934027"/>
                  <a:pt x="1535650" y="919057"/>
                  <a:pt x="1540945" y="973600"/>
                </a:cubicBezTo>
                <a:cubicBezTo>
                  <a:pt x="1541453" y="983186"/>
                  <a:pt x="1535577" y="985800"/>
                  <a:pt x="1529701" y="988418"/>
                </a:cubicBezTo>
                <a:cubicBezTo>
                  <a:pt x="1507428" y="976754"/>
                  <a:pt x="1523028" y="930562"/>
                  <a:pt x="1509752" y="907045"/>
                </a:cubicBezTo>
                <a:cubicBezTo>
                  <a:pt x="1504238" y="893802"/>
                  <a:pt x="1519617" y="888914"/>
                  <a:pt x="1529993" y="880367"/>
                </a:cubicBezTo>
                <a:cubicBezTo>
                  <a:pt x="1550740" y="863278"/>
                  <a:pt x="1577510" y="869013"/>
                  <a:pt x="1590859" y="825788"/>
                </a:cubicBezTo>
                <a:cubicBezTo>
                  <a:pt x="1591730" y="819513"/>
                  <a:pt x="1597606" y="816895"/>
                  <a:pt x="1601233" y="817240"/>
                </a:cubicBezTo>
                <a:cubicBezTo>
                  <a:pt x="1649402" y="840915"/>
                  <a:pt x="1692860" y="752883"/>
                  <a:pt x="1738638" y="754075"/>
                </a:cubicBezTo>
                <a:cubicBezTo>
                  <a:pt x="1749519" y="755114"/>
                  <a:pt x="1759892" y="746567"/>
                  <a:pt x="1770774" y="747608"/>
                </a:cubicBezTo>
                <a:cubicBezTo>
                  <a:pt x="1802549" y="757002"/>
                  <a:pt x="1831932" y="743913"/>
                  <a:pt x="1863562" y="727862"/>
                </a:cubicBezTo>
                <a:cubicBezTo>
                  <a:pt x="1871686" y="722280"/>
                  <a:pt x="1878942" y="722974"/>
                  <a:pt x="1887066" y="717393"/>
                </a:cubicBezTo>
                <a:cubicBezTo>
                  <a:pt x="1902810" y="696644"/>
                  <a:pt x="1925008" y="775053"/>
                  <a:pt x="1938575" y="690522"/>
                </a:cubicBezTo>
                <a:cubicBezTo>
                  <a:pt x="1945176" y="656187"/>
                  <a:pt x="1966797" y="632822"/>
                  <a:pt x="1971513" y="585591"/>
                </a:cubicBezTo>
                <a:cubicBezTo>
                  <a:pt x="1977100" y="532085"/>
                  <a:pt x="2001332" y="489899"/>
                  <a:pt x="2035716" y="480467"/>
                </a:cubicBezTo>
                <a:cubicBezTo>
                  <a:pt x="2129375" y="454447"/>
                  <a:pt x="2223903" y="422150"/>
                  <a:pt x="2317704" y="421576"/>
                </a:cubicBezTo>
                <a:cubicBezTo>
                  <a:pt x="2348972" y="421380"/>
                  <a:pt x="2381619" y="424500"/>
                  <a:pt x="2413756" y="418032"/>
                </a:cubicBezTo>
                <a:cubicBezTo>
                  <a:pt x="2438640" y="410874"/>
                  <a:pt x="2462798" y="435429"/>
                  <a:pt x="2485068" y="447093"/>
                </a:cubicBezTo>
                <a:cubicBezTo>
                  <a:pt x="2495081" y="454409"/>
                  <a:pt x="2505962" y="455449"/>
                  <a:pt x="2518585" y="443937"/>
                </a:cubicBezTo>
                <a:cubicBezTo>
                  <a:pt x="2568714" y="413759"/>
                  <a:pt x="2617103" y="396129"/>
                  <a:pt x="2674125" y="382504"/>
                </a:cubicBezTo>
                <a:cubicBezTo>
                  <a:pt x="2665349" y="353056"/>
                  <a:pt x="2660195" y="323955"/>
                  <a:pt x="2652797" y="297821"/>
                </a:cubicBezTo>
                <a:cubicBezTo>
                  <a:pt x="2649534" y="281613"/>
                  <a:pt x="2641771" y="271336"/>
                  <a:pt x="2633644" y="276918"/>
                </a:cubicBezTo>
                <a:cubicBezTo>
                  <a:pt x="2592150" y="311097"/>
                  <a:pt x="2546083" y="259016"/>
                  <a:pt x="2505237" y="328227"/>
                </a:cubicBezTo>
                <a:cubicBezTo>
                  <a:pt x="2480211" y="309943"/>
                  <a:pt x="2439002" y="395012"/>
                  <a:pt x="2416803" y="316603"/>
                </a:cubicBezTo>
                <a:cubicBezTo>
                  <a:pt x="2410783" y="293775"/>
                  <a:pt x="2386915" y="320105"/>
                  <a:pt x="2371028" y="315410"/>
                </a:cubicBezTo>
                <a:cubicBezTo>
                  <a:pt x="2307479" y="296625"/>
                  <a:pt x="2244218" y="328728"/>
                  <a:pt x="2182481" y="389585"/>
                </a:cubicBezTo>
                <a:cubicBezTo>
                  <a:pt x="2161731" y="406676"/>
                  <a:pt x="2147223" y="405289"/>
                  <a:pt x="2136196" y="378806"/>
                </a:cubicBezTo>
                <a:cubicBezTo>
                  <a:pt x="2154915" y="323376"/>
                  <a:pt x="2183787" y="300706"/>
                  <a:pt x="2220423" y="288309"/>
                </a:cubicBezTo>
                <a:cubicBezTo>
                  <a:pt x="2242367" y="282461"/>
                  <a:pt x="2264150" y="267851"/>
                  <a:pt x="2285806" y="250845"/>
                </a:cubicBezTo>
                <a:lnTo>
                  <a:pt x="2316994" y="225825"/>
                </a:lnTo>
                <a:lnTo>
                  <a:pt x="2306163" y="226806"/>
                </a:lnTo>
                <a:cubicBezTo>
                  <a:pt x="2306163" y="226806"/>
                  <a:pt x="2306688" y="219824"/>
                  <a:pt x="2302570" y="220197"/>
                </a:cubicBezTo>
                <a:cubicBezTo>
                  <a:pt x="2277352" y="229418"/>
                  <a:pt x="2283786" y="225367"/>
                  <a:pt x="2262683" y="234212"/>
                </a:cubicBezTo>
                <a:cubicBezTo>
                  <a:pt x="2254450" y="234956"/>
                  <a:pt x="2246217" y="235700"/>
                  <a:pt x="2233868" y="236821"/>
                </a:cubicBezTo>
                <a:cubicBezTo>
                  <a:pt x="2209285" y="251179"/>
                  <a:pt x="2184776" y="257731"/>
                  <a:pt x="2159014" y="263966"/>
                </a:cubicBezTo>
                <a:lnTo>
                  <a:pt x="2124593" y="274502"/>
                </a:lnTo>
                <a:lnTo>
                  <a:pt x="2121456" y="236540"/>
                </a:lnTo>
                <a:lnTo>
                  <a:pt x="2163143" y="225892"/>
                </a:lnTo>
                <a:cubicBezTo>
                  <a:pt x="2166362" y="223865"/>
                  <a:pt x="2170159" y="220924"/>
                  <a:pt x="2174179" y="218393"/>
                </a:cubicBezTo>
                <a:lnTo>
                  <a:pt x="2183370" y="214670"/>
                </a:lnTo>
                <a:lnTo>
                  <a:pt x="2183638" y="214939"/>
                </a:lnTo>
                <a:cubicBezTo>
                  <a:pt x="2184379" y="215301"/>
                  <a:pt x="2185406" y="215210"/>
                  <a:pt x="2186565" y="213371"/>
                </a:cubicBezTo>
                <a:lnTo>
                  <a:pt x="2183370" y="214670"/>
                </a:lnTo>
                <a:lnTo>
                  <a:pt x="2182448" y="213742"/>
                </a:lnTo>
                <a:cubicBezTo>
                  <a:pt x="2181290" y="215581"/>
                  <a:pt x="2180262" y="215675"/>
                  <a:pt x="2179812" y="214850"/>
                </a:cubicBezTo>
                <a:lnTo>
                  <a:pt x="2180175" y="212939"/>
                </a:lnTo>
                <a:lnTo>
                  <a:pt x="2301153" y="183027"/>
                </a:lnTo>
                <a:lnTo>
                  <a:pt x="2302867" y="188971"/>
                </a:lnTo>
                <a:cubicBezTo>
                  <a:pt x="2338113" y="182313"/>
                  <a:pt x="2358696" y="180451"/>
                  <a:pt x="2393942" y="173793"/>
                </a:cubicBezTo>
                <a:lnTo>
                  <a:pt x="2394378" y="173879"/>
                </a:lnTo>
                <a:lnTo>
                  <a:pt x="2395087" y="173471"/>
                </a:lnTo>
                <a:lnTo>
                  <a:pt x="2430320" y="177778"/>
                </a:lnTo>
                <a:lnTo>
                  <a:pt x="2539286" y="171029"/>
                </a:lnTo>
                <a:lnTo>
                  <a:pt x="2570717" y="171518"/>
                </a:lnTo>
                <a:lnTo>
                  <a:pt x="2578704" y="167962"/>
                </a:lnTo>
                <a:cubicBezTo>
                  <a:pt x="2581815" y="167069"/>
                  <a:pt x="2584536" y="167329"/>
                  <a:pt x="2585912" y="170637"/>
                </a:cubicBezTo>
                <a:lnTo>
                  <a:pt x="2586946" y="171772"/>
                </a:lnTo>
                <a:lnTo>
                  <a:pt x="2596455" y="171921"/>
                </a:lnTo>
                <a:lnTo>
                  <a:pt x="2649792" y="167894"/>
                </a:lnTo>
                <a:lnTo>
                  <a:pt x="2649902" y="167948"/>
                </a:lnTo>
                <a:cubicBezTo>
                  <a:pt x="2649902" y="167948"/>
                  <a:pt x="2649902" y="167948"/>
                  <a:pt x="2654017" y="167574"/>
                </a:cubicBezTo>
                <a:lnTo>
                  <a:pt x="2649792" y="167894"/>
                </a:lnTo>
                <a:lnTo>
                  <a:pt x="2643986" y="165016"/>
                </a:lnTo>
                <a:cubicBezTo>
                  <a:pt x="2646307" y="161339"/>
                  <a:pt x="2648626" y="157664"/>
                  <a:pt x="2654538" y="160594"/>
                </a:cubicBezTo>
                <a:cubicBezTo>
                  <a:pt x="2654538" y="160594"/>
                  <a:pt x="2658655" y="160222"/>
                  <a:pt x="2658655" y="160222"/>
                </a:cubicBezTo>
                <a:cubicBezTo>
                  <a:pt x="2660975" y="156543"/>
                  <a:pt x="2659179" y="153242"/>
                  <a:pt x="2656858" y="156917"/>
                </a:cubicBezTo>
                <a:cubicBezTo>
                  <a:pt x="2628568" y="152544"/>
                  <a:pt x="2585086" y="159951"/>
                  <a:pt x="2550883" y="152646"/>
                </a:cubicBezTo>
                <a:cubicBezTo>
                  <a:pt x="2549610" y="142363"/>
                  <a:pt x="2545492" y="142735"/>
                  <a:pt x="2556044" y="138312"/>
                </a:cubicBezTo>
                <a:cubicBezTo>
                  <a:pt x="2559638" y="144921"/>
                  <a:pt x="2571985" y="143806"/>
                  <a:pt x="2584334" y="142685"/>
                </a:cubicBezTo>
                <a:cubicBezTo>
                  <a:pt x="2585381" y="128725"/>
                  <a:pt x="2610829" y="143753"/>
                  <a:pt x="2629090" y="145566"/>
                </a:cubicBezTo>
                <a:cubicBezTo>
                  <a:pt x="2653525" y="146820"/>
                  <a:pt x="2679122" y="146236"/>
                  <a:pt x="2704878" y="146935"/>
                </a:cubicBezTo>
                <a:lnTo>
                  <a:pt x="2776123" y="155370"/>
                </a:lnTo>
                <a:lnTo>
                  <a:pt x="2778009" y="153870"/>
                </a:lnTo>
                <a:cubicBezTo>
                  <a:pt x="2781255" y="153039"/>
                  <a:pt x="2784049" y="154001"/>
                  <a:pt x="2786185" y="155992"/>
                </a:cubicBezTo>
                <a:lnTo>
                  <a:pt x="2786808" y="159510"/>
                </a:lnTo>
                <a:lnTo>
                  <a:pt x="2795241" y="165184"/>
                </a:lnTo>
                <a:cubicBezTo>
                  <a:pt x="2811183" y="170676"/>
                  <a:pt x="2845909" y="170994"/>
                  <a:pt x="2855417" y="180537"/>
                </a:cubicBezTo>
                <a:cubicBezTo>
                  <a:pt x="2855938" y="173555"/>
                  <a:pt x="2858258" y="169878"/>
                  <a:pt x="2865967" y="176113"/>
                </a:cubicBezTo>
                <a:cubicBezTo>
                  <a:pt x="2870085" y="175737"/>
                  <a:pt x="2891417" y="191139"/>
                  <a:pt x="2893737" y="187462"/>
                </a:cubicBezTo>
                <a:cubicBezTo>
                  <a:pt x="2889619" y="187838"/>
                  <a:pt x="2891940" y="184163"/>
                  <a:pt x="2890145" y="180857"/>
                </a:cubicBezTo>
                <a:lnTo>
                  <a:pt x="2911379" y="189412"/>
                </a:lnTo>
                <a:lnTo>
                  <a:pt x="2912112" y="198285"/>
                </a:lnTo>
                <a:lnTo>
                  <a:pt x="2922116" y="192816"/>
                </a:lnTo>
                <a:cubicBezTo>
                  <a:pt x="2929309" y="192311"/>
                  <a:pt x="2936818" y="197798"/>
                  <a:pt x="2945016" y="204936"/>
                </a:cubicBezTo>
                <a:cubicBezTo>
                  <a:pt x="2957273" y="209287"/>
                  <a:pt x="2961190" y="260521"/>
                  <a:pt x="2987671" y="215368"/>
                </a:cubicBezTo>
                <a:cubicBezTo>
                  <a:pt x="2997537" y="197238"/>
                  <a:pt x="3024814" y="212558"/>
                  <a:pt x="3028151" y="162017"/>
                </a:cubicBezTo>
                <a:cubicBezTo>
                  <a:pt x="3028515" y="146159"/>
                  <a:pt x="3043024" y="147544"/>
                  <a:pt x="3050280" y="148238"/>
                </a:cubicBezTo>
                <a:cubicBezTo>
                  <a:pt x="3069794" y="153280"/>
                  <a:pt x="3085319" y="173833"/>
                  <a:pt x="3110565" y="150815"/>
                </a:cubicBezTo>
                <a:cubicBezTo>
                  <a:pt x="3120940" y="142269"/>
                  <a:pt x="3121955" y="161439"/>
                  <a:pt x="3121591" y="177299"/>
                </a:cubicBezTo>
                <a:cubicBezTo>
                  <a:pt x="3119995" y="215291"/>
                  <a:pt x="3119776" y="256594"/>
                  <a:pt x="3118180" y="294588"/>
                </a:cubicBezTo>
                <a:cubicBezTo>
                  <a:pt x="3116948" y="316720"/>
                  <a:pt x="3115712" y="338854"/>
                  <a:pt x="3125723" y="346166"/>
                </a:cubicBezTo>
                <a:cubicBezTo>
                  <a:pt x="3137113" y="356791"/>
                  <a:pt x="3144731" y="341625"/>
                  <a:pt x="3153729" y="329770"/>
                </a:cubicBezTo>
                <a:cubicBezTo>
                  <a:pt x="3168093" y="305710"/>
                  <a:pt x="3176724" y="309716"/>
                  <a:pt x="3191742" y="320687"/>
                </a:cubicBezTo>
                <a:cubicBezTo>
                  <a:pt x="3238169" y="356908"/>
                  <a:pt x="3292581" y="362105"/>
                  <a:pt x="3347714" y="335582"/>
                </a:cubicBezTo>
                <a:cubicBezTo>
                  <a:pt x="3371221" y="325114"/>
                  <a:pt x="3392982" y="327191"/>
                  <a:pt x="3413876" y="335544"/>
                </a:cubicBezTo>
                <a:cubicBezTo>
                  <a:pt x="3442026" y="344590"/>
                  <a:pt x="3475541" y="341436"/>
                  <a:pt x="3496942" y="359373"/>
                </a:cubicBezTo>
                <a:cubicBezTo>
                  <a:pt x="3531111" y="391246"/>
                  <a:pt x="3572244" y="372920"/>
                  <a:pt x="3606777" y="388934"/>
                </a:cubicBezTo>
                <a:cubicBezTo>
                  <a:pt x="3624042" y="396942"/>
                  <a:pt x="3640801" y="395363"/>
                  <a:pt x="3659807" y="390823"/>
                </a:cubicBezTo>
                <a:lnTo>
                  <a:pt x="3724531" y="388473"/>
                </a:lnTo>
                <a:lnTo>
                  <a:pt x="3721238" y="378988"/>
                </a:lnTo>
                <a:cubicBezTo>
                  <a:pt x="3716081" y="364676"/>
                  <a:pt x="3709626" y="342288"/>
                  <a:pt x="3723664" y="323112"/>
                </a:cubicBezTo>
                <a:cubicBezTo>
                  <a:pt x="3735799" y="309826"/>
                  <a:pt x="3744810" y="330365"/>
                  <a:pt x="3749318" y="340637"/>
                </a:cubicBezTo>
                <a:lnTo>
                  <a:pt x="3775548" y="392393"/>
                </a:lnTo>
                <a:lnTo>
                  <a:pt x="3858947" y="425736"/>
                </a:lnTo>
                <a:cubicBezTo>
                  <a:pt x="3863952" y="429392"/>
                  <a:pt x="3870335" y="436359"/>
                  <a:pt x="3874326" y="420849"/>
                </a:cubicBezTo>
                <a:cubicBezTo>
                  <a:pt x="3886297" y="374309"/>
                  <a:pt x="3907190" y="382663"/>
                  <a:pt x="3925326" y="384395"/>
                </a:cubicBezTo>
                <a:cubicBezTo>
                  <a:pt x="3966606" y="391515"/>
                  <a:pt x="4008101" y="357336"/>
                  <a:pt x="4052499" y="355217"/>
                </a:cubicBezTo>
                <a:cubicBezTo>
                  <a:pt x="4085581" y="275729"/>
                  <a:pt x="4096752" y="327653"/>
                  <a:pt x="4111915" y="364070"/>
                </a:cubicBezTo>
                <a:cubicBezTo>
                  <a:pt x="4116049" y="374003"/>
                  <a:pt x="4126060" y="381315"/>
                  <a:pt x="4135928" y="363185"/>
                </a:cubicBezTo>
                <a:cubicBezTo>
                  <a:pt x="4168282" y="315417"/>
                  <a:pt x="4195053" y="321152"/>
                  <a:pt x="4212607" y="380047"/>
                </a:cubicBezTo>
                <a:cubicBezTo>
                  <a:pt x="4215365" y="386667"/>
                  <a:pt x="4218121" y="393288"/>
                  <a:pt x="4225377" y="393982"/>
                </a:cubicBezTo>
                <a:cubicBezTo>
                  <a:pt x="4229003" y="394328"/>
                  <a:pt x="4233500" y="388396"/>
                  <a:pt x="4236621" y="379162"/>
                </a:cubicBezTo>
                <a:cubicBezTo>
                  <a:pt x="4243731" y="354408"/>
                  <a:pt x="4225667" y="285928"/>
                  <a:pt x="4270718" y="318843"/>
                </a:cubicBezTo>
                <a:cubicBezTo>
                  <a:pt x="4293935" y="257484"/>
                  <a:pt x="4331222" y="280118"/>
                  <a:pt x="4361837" y="244897"/>
                </a:cubicBezTo>
                <a:cubicBezTo>
                  <a:pt x="4376711" y="230424"/>
                  <a:pt x="4392089" y="225535"/>
                  <a:pt x="4411241" y="246436"/>
                </a:cubicBezTo>
                <a:cubicBezTo>
                  <a:pt x="4425388" y="263681"/>
                  <a:pt x="4453899" y="256869"/>
                  <a:pt x="4477911" y="255982"/>
                </a:cubicBezTo>
                <a:cubicBezTo>
                  <a:pt x="4490172" y="260333"/>
                  <a:pt x="4501056" y="261371"/>
                  <a:pt x="4510194" y="274960"/>
                </a:cubicBezTo>
                <a:cubicBezTo>
                  <a:pt x="4519334" y="288551"/>
                  <a:pt x="4533624" y="331236"/>
                  <a:pt x="4546831" y="262565"/>
                </a:cubicBezTo>
                <a:cubicBezTo>
                  <a:pt x="4557855" y="289049"/>
                  <a:pt x="4583177" y="199282"/>
                  <a:pt x="4588111" y="269687"/>
                </a:cubicBezTo>
                <a:cubicBezTo>
                  <a:pt x="4588111" y="269687"/>
                  <a:pt x="4589487" y="272995"/>
                  <a:pt x="4591736" y="270035"/>
                </a:cubicBezTo>
                <a:cubicBezTo>
                  <a:pt x="4603614" y="267195"/>
                  <a:pt x="4613836" y="271350"/>
                  <a:pt x="4623371" y="278569"/>
                </a:cubicBezTo>
                <a:lnTo>
                  <a:pt x="4633758" y="288722"/>
                </a:lnTo>
                <a:lnTo>
                  <a:pt x="4675447" y="259855"/>
                </a:lnTo>
                <a:cubicBezTo>
                  <a:pt x="4689975" y="254395"/>
                  <a:pt x="4704692" y="254021"/>
                  <a:pt x="4720634" y="259883"/>
                </a:cubicBezTo>
                <a:cubicBezTo>
                  <a:pt x="4761407" y="274518"/>
                  <a:pt x="4807715" y="232600"/>
                  <a:pt x="4851251" y="237762"/>
                </a:cubicBezTo>
                <a:cubicBezTo>
                  <a:pt x="4857078" y="234482"/>
                  <a:pt x="4865050" y="228011"/>
                  <a:pt x="4868115" y="234200"/>
                </a:cubicBezTo>
                <a:lnTo>
                  <a:pt x="4877408" y="242628"/>
                </a:lnTo>
                <a:lnTo>
                  <a:pt x="4882001" y="242525"/>
                </a:lnTo>
                <a:lnTo>
                  <a:pt x="4909819" y="247168"/>
                </a:lnTo>
                <a:lnTo>
                  <a:pt x="4950289" y="219578"/>
                </a:lnTo>
                <a:cubicBezTo>
                  <a:pt x="4980951" y="206265"/>
                  <a:pt x="5009773" y="211801"/>
                  <a:pt x="5038590" y="217338"/>
                </a:cubicBezTo>
                <a:cubicBezTo>
                  <a:pt x="5043802" y="220339"/>
                  <a:pt x="5048096" y="213960"/>
                  <a:pt x="5050858" y="204489"/>
                </a:cubicBezTo>
                <a:cubicBezTo>
                  <a:pt x="5065887" y="182172"/>
                  <a:pt x="5078760" y="200648"/>
                  <a:pt x="5073851" y="213308"/>
                </a:cubicBezTo>
                <a:cubicBezTo>
                  <a:pt x="5062190" y="257477"/>
                  <a:pt x="5081201" y="250728"/>
                  <a:pt x="5093770" y="253542"/>
                </a:cubicBezTo>
                <a:cubicBezTo>
                  <a:pt x="5117377" y="256077"/>
                  <a:pt x="5144978" y="236573"/>
                  <a:pt x="5166741" y="257956"/>
                </a:cubicBezTo>
                <a:cubicBezTo>
                  <a:pt x="5173485" y="264053"/>
                  <a:pt x="5183605" y="254395"/>
                  <a:pt x="5188513" y="241734"/>
                </a:cubicBezTo>
                <a:cubicBezTo>
                  <a:pt x="5201092" y="206942"/>
                  <a:pt x="5215195" y="212852"/>
                  <a:pt x="5232362" y="224953"/>
                </a:cubicBezTo>
                <a:cubicBezTo>
                  <a:pt x="5244931" y="227766"/>
                  <a:pt x="5251052" y="277752"/>
                  <a:pt x="5275898" y="230114"/>
                </a:cubicBezTo>
                <a:cubicBezTo>
                  <a:pt x="5285102" y="211077"/>
                  <a:pt x="5313305" y="222897"/>
                  <a:pt x="5314543" y="172723"/>
                </a:cubicBezTo>
                <a:cubicBezTo>
                  <a:pt x="5314240" y="157062"/>
                  <a:pt x="5328959" y="156688"/>
                  <a:pt x="5336316" y="156501"/>
                </a:cubicBezTo>
                <a:cubicBezTo>
                  <a:pt x="5356246" y="159129"/>
                  <a:pt x="5372797" y="177510"/>
                  <a:pt x="5397332" y="151817"/>
                </a:cubicBezTo>
                <a:cubicBezTo>
                  <a:pt x="5407453" y="142158"/>
                  <a:pt x="5409288" y="160916"/>
                  <a:pt x="5409590" y="176577"/>
                </a:cubicBezTo>
                <a:cubicBezTo>
                  <a:pt x="5409581" y="214184"/>
                  <a:pt x="5411104" y="254886"/>
                  <a:pt x="5411094" y="292492"/>
                </a:cubicBezTo>
                <a:cubicBezTo>
                  <a:pt x="5410783" y="314437"/>
                  <a:pt x="5410471" y="336383"/>
                  <a:pt x="5420894" y="342384"/>
                </a:cubicBezTo>
                <a:cubicBezTo>
                  <a:pt x="5432850" y="351484"/>
                  <a:pt x="5439905" y="335635"/>
                  <a:pt x="5448494" y="322882"/>
                </a:cubicBezTo>
                <a:cubicBezTo>
                  <a:pt x="5461989" y="297468"/>
                  <a:pt x="5470881" y="300376"/>
                  <a:pt x="5486514" y="309380"/>
                </a:cubicBezTo>
                <a:cubicBezTo>
                  <a:pt x="5534950" y="339490"/>
                  <a:pt x="5590139" y="338088"/>
                  <a:pt x="5644723" y="305362"/>
                </a:cubicBezTo>
                <a:cubicBezTo>
                  <a:pt x="5668028" y="292237"/>
                  <a:pt x="5690103" y="291675"/>
                  <a:pt x="5711564" y="297396"/>
                </a:cubicBezTo>
                <a:cubicBezTo>
                  <a:pt x="5740384" y="302933"/>
                  <a:pt x="5774112" y="295810"/>
                  <a:pt x="5796490" y="310910"/>
                </a:cubicBezTo>
                <a:cubicBezTo>
                  <a:pt x="5832357" y="338205"/>
                  <a:pt x="5873139" y="315232"/>
                  <a:pt x="5908703" y="326864"/>
                </a:cubicBezTo>
                <a:cubicBezTo>
                  <a:pt x="5926484" y="332682"/>
                  <a:pt x="5943348" y="329120"/>
                  <a:pt x="5962359" y="322369"/>
                </a:cubicBezTo>
                <a:cubicBezTo>
                  <a:pt x="6032577" y="298648"/>
                  <a:pt x="6100335" y="300061"/>
                  <a:pt x="6165021" y="332891"/>
                </a:cubicBezTo>
                <a:cubicBezTo>
                  <a:pt x="6170233" y="335892"/>
                  <a:pt x="6176976" y="341989"/>
                  <a:pt x="6180352" y="326235"/>
                </a:cubicBezTo>
                <a:cubicBezTo>
                  <a:pt x="6190482" y="278969"/>
                  <a:pt x="6211943" y="284692"/>
                  <a:pt x="6230338" y="284225"/>
                </a:cubicBezTo>
                <a:cubicBezTo>
                  <a:pt x="6272343" y="286292"/>
                  <a:pt x="6312823" y="247658"/>
                  <a:pt x="6357589" y="240253"/>
                </a:cubicBezTo>
                <a:cubicBezTo>
                  <a:pt x="6387656" y="158008"/>
                  <a:pt x="6401135" y="207809"/>
                  <a:pt x="6417990" y="241853"/>
                </a:cubicBezTo>
                <a:cubicBezTo>
                  <a:pt x="6422587" y="251139"/>
                  <a:pt x="6433010" y="257142"/>
                  <a:pt x="6442213" y="238105"/>
                </a:cubicBezTo>
                <a:cubicBezTo>
                  <a:pt x="6472885" y="187184"/>
                  <a:pt x="6500173" y="189624"/>
                  <a:pt x="6520395" y="245521"/>
                </a:cubicBezTo>
                <a:cubicBezTo>
                  <a:pt x="6523459" y="251711"/>
                  <a:pt x="6526523" y="257900"/>
                  <a:pt x="6533883" y="257713"/>
                </a:cubicBezTo>
                <a:cubicBezTo>
                  <a:pt x="6537561" y="257621"/>
                  <a:pt x="6541855" y="251244"/>
                  <a:pt x="6544617" y="241773"/>
                </a:cubicBezTo>
                <a:cubicBezTo>
                  <a:pt x="6550756" y="216546"/>
                  <a:pt x="6529615" y="151271"/>
                  <a:pt x="6576519" y="178285"/>
                </a:cubicBezTo>
                <a:cubicBezTo>
                  <a:pt x="6597383" y="115079"/>
                  <a:pt x="6636011" y="132900"/>
                  <a:pt x="6665455" y="94545"/>
                </a:cubicBezTo>
                <a:cubicBezTo>
                  <a:pt x="6679869" y="78510"/>
                  <a:pt x="6695199" y="71853"/>
                  <a:pt x="6715431" y="90142"/>
                </a:cubicBezTo>
                <a:cubicBezTo>
                  <a:pt x="6730452" y="105431"/>
                  <a:pt x="6758969" y="95305"/>
                  <a:pt x="6783191" y="91555"/>
                </a:cubicBezTo>
                <a:cubicBezTo>
                  <a:pt x="6795761" y="94370"/>
                  <a:pt x="6806799" y="94090"/>
                  <a:pt x="6816607" y="106378"/>
                </a:cubicBezTo>
                <a:cubicBezTo>
                  <a:pt x="6826416" y="118663"/>
                  <a:pt x="6842655" y="158991"/>
                  <a:pt x="6853096" y="89782"/>
                </a:cubicBezTo>
                <a:cubicBezTo>
                  <a:pt x="6865354" y="114542"/>
                  <a:pt x="6887145" y="23105"/>
                  <a:pt x="6895102" y="91847"/>
                </a:cubicBezTo>
                <a:cubicBezTo>
                  <a:pt x="6895102" y="91847"/>
                  <a:pt x="6896632" y="94943"/>
                  <a:pt x="6898779" y="91754"/>
                </a:cubicBezTo>
                <a:cubicBezTo>
                  <a:pt x="6946307" y="74878"/>
                  <a:pt x="6971731" y="171382"/>
                  <a:pt x="7027545" y="126092"/>
                </a:cubicBezTo>
                <a:cubicBezTo>
                  <a:pt x="7047785" y="106773"/>
                  <a:pt x="7072008" y="103025"/>
                  <a:pt x="7088266" y="68140"/>
                </a:cubicBezTo>
                <a:cubicBezTo>
                  <a:pt x="7099615" y="45913"/>
                  <a:pt x="7112800" y="42446"/>
                  <a:pt x="7125986" y="38977"/>
                </a:cubicBezTo>
                <a:cubicBezTo>
                  <a:pt x="7168604" y="34762"/>
                  <a:pt x="7213985" y="21073"/>
                  <a:pt x="7253227" y="32613"/>
                </a:cubicBezTo>
                <a:cubicBezTo>
                  <a:pt x="7276220" y="41430"/>
                  <a:pt x="7297992" y="25208"/>
                  <a:pt x="7319150" y="15268"/>
                </a:cubicBezTo>
                <a:cubicBezTo>
                  <a:pt x="7344603" y="-1046"/>
                  <a:pt x="7368212" y="1487"/>
                  <a:pt x="7385681" y="29249"/>
                </a:cubicBezTo>
                <a:cubicBezTo>
                  <a:pt x="7420619" y="84773"/>
                  <a:pt x="7465687" y="93029"/>
                  <a:pt x="7517510" y="69776"/>
                </a:cubicBezTo>
                <a:cubicBezTo>
                  <a:pt x="7561972" y="46711"/>
                  <a:pt x="7586187" y="80568"/>
                  <a:pt x="7607638" y="123896"/>
                </a:cubicBezTo>
                <a:cubicBezTo>
                  <a:pt x="7610703" y="130086"/>
                  <a:pt x="7612310" y="139447"/>
                  <a:pt x="7612772" y="150257"/>
                </a:cubicBezTo>
                <a:lnTo>
                  <a:pt x="7611677" y="172331"/>
                </a:lnTo>
                <a:lnTo>
                  <a:pt x="7621673" y="172666"/>
                </a:lnTo>
                <a:cubicBezTo>
                  <a:pt x="7642457" y="174279"/>
                  <a:pt x="7664429" y="184052"/>
                  <a:pt x="7686337" y="198375"/>
                </a:cubicBezTo>
                <a:cubicBezTo>
                  <a:pt x="7701784" y="209823"/>
                  <a:pt x="7716021" y="214629"/>
                  <a:pt x="7729115" y="208243"/>
                </a:cubicBezTo>
                <a:cubicBezTo>
                  <a:pt x="7739602" y="202225"/>
                  <a:pt x="7755133" y="207606"/>
                  <a:pt x="7769392" y="210896"/>
                </a:cubicBezTo>
                <a:cubicBezTo>
                  <a:pt x="7774583" y="211679"/>
                  <a:pt x="7786173" y="219885"/>
                  <a:pt x="7779901" y="203360"/>
                </a:cubicBezTo>
                <a:cubicBezTo>
                  <a:pt x="7776150" y="192535"/>
                  <a:pt x="7780302" y="174541"/>
                  <a:pt x="7762144" y="171044"/>
                </a:cubicBezTo>
                <a:cubicBezTo>
                  <a:pt x="7756931" y="171778"/>
                  <a:pt x="7751762" y="169478"/>
                  <a:pt x="7745321" y="165088"/>
                </a:cubicBezTo>
                <a:cubicBezTo>
                  <a:pt x="7731146" y="155730"/>
                  <a:pt x="7718390" y="137847"/>
                  <a:pt x="7704194" y="130008"/>
                </a:cubicBezTo>
                <a:cubicBezTo>
                  <a:pt x="7691290" y="122742"/>
                  <a:pt x="7678177" y="130644"/>
                  <a:pt x="7664043" y="118254"/>
                </a:cubicBezTo>
                <a:cubicBezTo>
                  <a:pt x="7662836" y="111612"/>
                  <a:pt x="7665442" y="111245"/>
                  <a:pt x="7669340" y="111453"/>
                </a:cubicBezTo>
                <a:cubicBezTo>
                  <a:pt x="7693981" y="116308"/>
                  <a:pt x="7718728" y="113579"/>
                  <a:pt x="7743411" y="115400"/>
                </a:cubicBezTo>
                <a:cubicBezTo>
                  <a:pt x="7752500" y="116390"/>
                  <a:pt x="7760297" y="116805"/>
                  <a:pt x="7763942" y="135214"/>
                </a:cubicBezTo>
                <a:cubicBezTo>
                  <a:pt x="7765066" y="147925"/>
                  <a:pt x="7775385" y="154040"/>
                  <a:pt x="7785724" y="158638"/>
                </a:cubicBezTo>
                <a:cubicBezTo>
                  <a:pt x="7789602" y="160363"/>
                  <a:pt x="7793521" y="159053"/>
                  <a:pt x="7798691" y="161353"/>
                </a:cubicBezTo>
                <a:cubicBezTo>
                  <a:pt x="7805175" y="162711"/>
                  <a:pt x="7810302" y="168044"/>
                  <a:pt x="7812802" y="175261"/>
                </a:cubicBezTo>
                <a:cubicBezTo>
                  <a:pt x="7816574" y="184570"/>
                  <a:pt x="7811341" y="186820"/>
                  <a:pt x="7807421" y="188129"/>
                </a:cubicBezTo>
                <a:cubicBezTo>
                  <a:pt x="7803502" y="189438"/>
                  <a:pt x="7799583" y="190747"/>
                  <a:pt x="7800812" y="195873"/>
                </a:cubicBezTo>
                <a:cubicBezTo>
                  <a:pt x="7802062" y="199481"/>
                  <a:pt x="7804604" y="203664"/>
                  <a:pt x="7807189" y="204814"/>
                </a:cubicBezTo>
                <a:cubicBezTo>
                  <a:pt x="7812338" y="208631"/>
                  <a:pt x="7811151" y="200471"/>
                  <a:pt x="7813778" y="198587"/>
                </a:cubicBezTo>
                <a:cubicBezTo>
                  <a:pt x="7816427" y="195187"/>
                  <a:pt x="7819053" y="193303"/>
                  <a:pt x="7821702" y="189903"/>
                </a:cubicBezTo>
                <a:lnTo>
                  <a:pt x="7832751" y="185064"/>
                </a:lnTo>
                <a:lnTo>
                  <a:pt x="7836124" y="176415"/>
                </a:lnTo>
                <a:lnTo>
                  <a:pt x="7897392" y="176415"/>
                </a:lnTo>
                <a:lnTo>
                  <a:pt x="7909389" y="161559"/>
                </a:lnTo>
                <a:cubicBezTo>
                  <a:pt x="7923038" y="150269"/>
                  <a:pt x="7938123" y="140953"/>
                  <a:pt x="7952572" y="130592"/>
                </a:cubicBezTo>
                <a:cubicBezTo>
                  <a:pt x="7964393" y="122115"/>
                  <a:pt x="7969859" y="103179"/>
                  <a:pt x="7990538" y="112375"/>
                </a:cubicBezTo>
                <a:cubicBezTo>
                  <a:pt x="7994415" y="114100"/>
                  <a:pt x="7997105" y="107666"/>
                  <a:pt x="7998461" y="103690"/>
                </a:cubicBezTo>
                <a:cubicBezTo>
                  <a:pt x="8002655" y="82662"/>
                  <a:pt x="8013248" y="69060"/>
                  <a:pt x="8027633" y="63248"/>
                </a:cubicBezTo>
                <a:cubicBezTo>
                  <a:pt x="8043312" y="58012"/>
                  <a:pt x="8057845" y="41583"/>
                  <a:pt x="8080856" y="70132"/>
                </a:cubicBezTo>
                <a:cubicBezTo>
                  <a:pt x="8089798" y="81741"/>
                  <a:pt x="8096197" y="89165"/>
                  <a:pt x="8096007" y="102816"/>
                </a:cubicBezTo>
                <a:lnTo>
                  <a:pt x="8081592" y="176415"/>
                </a:lnTo>
                <a:lnTo>
                  <a:pt x="8091130" y="176415"/>
                </a:lnTo>
                <a:lnTo>
                  <a:pt x="8115668" y="150311"/>
                </a:lnTo>
                <a:cubicBezTo>
                  <a:pt x="8121943" y="144290"/>
                  <a:pt x="8128266" y="138711"/>
                  <a:pt x="8134387" y="132863"/>
                </a:cubicBezTo>
                <a:lnTo>
                  <a:pt x="8150608" y="115205"/>
                </a:lnTo>
                <a:lnTo>
                  <a:pt x="8150656" y="115185"/>
                </a:lnTo>
                <a:cubicBezTo>
                  <a:pt x="8150656" y="115185"/>
                  <a:pt x="8150656" y="115185"/>
                  <a:pt x="8151893" y="113806"/>
                </a:cubicBezTo>
                <a:lnTo>
                  <a:pt x="8150608" y="115205"/>
                </a:lnTo>
                <a:lnTo>
                  <a:pt x="8147995" y="116184"/>
                </a:lnTo>
                <a:cubicBezTo>
                  <a:pt x="8147805" y="114421"/>
                  <a:pt x="8147615" y="112659"/>
                  <a:pt x="8150277" y="111661"/>
                </a:cubicBezTo>
                <a:cubicBezTo>
                  <a:pt x="8150277" y="111661"/>
                  <a:pt x="8151513" y="110281"/>
                  <a:pt x="8151513" y="110281"/>
                </a:cubicBezTo>
                <a:cubicBezTo>
                  <a:pt x="8151324" y="108518"/>
                  <a:pt x="8149897" y="108135"/>
                  <a:pt x="8150087" y="109897"/>
                </a:cubicBezTo>
                <a:cubicBezTo>
                  <a:pt x="8139819" y="117414"/>
                  <a:pt x="8127649" y="132981"/>
                  <a:pt x="8114719" y="141496"/>
                </a:cubicBezTo>
                <a:cubicBezTo>
                  <a:pt x="8111677" y="138968"/>
                  <a:pt x="8110441" y="140349"/>
                  <a:pt x="8112724" y="135825"/>
                </a:cubicBezTo>
                <a:cubicBezTo>
                  <a:pt x="8115576" y="136591"/>
                  <a:pt x="8119283" y="132449"/>
                  <a:pt x="8122991" y="128308"/>
                </a:cubicBezTo>
                <a:cubicBezTo>
                  <a:pt x="8119759" y="124017"/>
                  <a:pt x="8131833" y="120409"/>
                  <a:pt x="8138203" y="115269"/>
                </a:cubicBezTo>
                <a:cubicBezTo>
                  <a:pt x="8154652" y="100851"/>
                  <a:pt x="8170720" y="82906"/>
                  <a:pt x="8190210" y="71015"/>
                </a:cubicBezTo>
                <a:cubicBezTo>
                  <a:pt x="8192871" y="70016"/>
                  <a:pt x="8194298" y="70399"/>
                  <a:pt x="8196959" y="69401"/>
                </a:cubicBezTo>
                <a:cubicBezTo>
                  <a:pt x="8203519" y="66025"/>
                  <a:pt x="8214833" y="55365"/>
                  <a:pt x="8220346" y="55132"/>
                </a:cubicBezTo>
                <a:cubicBezTo>
                  <a:pt x="8218731" y="52987"/>
                  <a:pt x="8218542" y="51224"/>
                  <a:pt x="8222629" y="50608"/>
                </a:cubicBezTo>
                <a:cubicBezTo>
                  <a:pt x="8223865" y="49229"/>
                  <a:pt x="8234703" y="47000"/>
                  <a:pt x="8234513" y="45237"/>
                </a:cubicBezTo>
                <a:cubicBezTo>
                  <a:pt x="8233277" y="46617"/>
                  <a:pt x="8233087" y="44853"/>
                  <a:pt x="8231660" y="44472"/>
                </a:cubicBezTo>
                <a:lnTo>
                  <a:pt x="8240717" y="40327"/>
                </a:lnTo>
                <a:lnTo>
                  <a:pt x="8245526" y="44731"/>
                </a:lnTo>
                <a:lnTo>
                  <a:pt x="8240217" y="46766"/>
                </a:lnTo>
                <a:cubicBezTo>
                  <a:pt x="8235986" y="52480"/>
                  <a:pt x="8230186" y="56486"/>
                  <a:pt x="8223876" y="60572"/>
                </a:cubicBezTo>
                <a:lnTo>
                  <a:pt x="8207533" y="72587"/>
                </a:lnTo>
                <a:lnTo>
                  <a:pt x="8204279" y="73076"/>
                </a:lnTo>
                <a:cubicBezTo>
                  <a:pt x="8204279" y="73076"/>
                  <a:pt x="8204279" y="73076"/>
                  <a:pt x="8204469" y="74839"/>
                </a:cubicBezTo>
                <a:lnTo>
                  <a:pt x="8207533" y="72587"/>
                </a:lnTo>
                <a:lnTo>
                  <a:pt x="8208367" y="72461"/>
                </a:lnTo>
                <a:cubicBezTo>
                  <a:pt x="8209983" y="74607"/>
                  <a:pt x="8208747" y="75987"/>
                  <a:pt x="8207321" y="75604"/>
                </a:cubicBezTo>
                <a:cubicBezTo>
                  <a:pt x="8207511" y="77368"/>
                  <a:pt x="8207511" y="77368"/>
                  <a:pt x="8207511" y="77368"/>
                </a:cubicBezTo>
                <a:lnTo>
                  <a:pt x="8216699" y="72809"/>
                </a:lnTo>
                <a:lnTo>
                  <a:pt x="8221327" y="68509"/>
                </a:lnTo>
                <a:cubicBezTo>
                  <a:pt x="8226603" y="63225"/>
                  <a:pt x="8235733" y="61181"/>
                  <a:pt x="8242281" y="57989"/>
                </a:cubicBezTo>
                <a:lnTo>
                  <a:pt x="8243072" y="57809"/>
                </a:lnTo>
                <a:lnTo>
                  <a:pt x="8250579" y="52970"/>
                </a:lnTo>
                <a:lnTo>
                  <a:pt x="8253619" y="52140"/>
                </a:lnTo>
                <a:lnTo>
                  <a:pt x="8260242" y="58205"/>
                </a:lnTo>
                <a:lnTo>
                  <a:pt x="8254063" y="61316"/>
                </a:lnTo>
                <a:lnTo>
                  <a:pt x="8256498" y="64312"/>
                </a:lnTo>
                <a:cubicBezTo>
                  <a:pt x="8259019" y="70011"/>
                  <a:pt x="8262939" y="68703"/>
                  <a:pt x="8265544" y="68335"/>
                </a:cubicBezTo>
                <a:cubicBezTo>
                  <a:pt x="8281202" y="64616"/>
                  <a:pt x="8288893" y="72615"/>
                  <a:pt x="8292496" y="94059"/>
                </a:cubicBezTo>
                <a:cubicBezTo>
                  <a:pt x="8292475" y="95575"/>
                  <a:pt x="8293726" y="99184"/>
                  <a:pt x="8295017" y="99758"/>
                </a:cubicBezTo>
                <a:cubicBezTo>
                  <a:pt x="8318113" y="122241"/>
                  <a:pt x="8304914" y="136211"/>
                  <a:pt x="8302077" y="153263"/>
                </a:cubicBezTo>
                <a:cubicBezTo>
                  <a:pt x="8300742" y="155722"/>
                  <a:pt x="8299407" y="158180"/>
                  <a:pt x="8298072" y="160639"/>
                </a:cubicBezTo>
                <a:cubicBezTo>
                  <a:pt x="8289980" y="181459"/>
                  <a:pt x="8295024" y="192860"/>
                  <a:pt x="8315703" y="202056"/>
                </a:cubicBezTo>
                <a:cubicBezTo>
                  <a:pt x="8316995" y="202631"/>
                  <a:pt x="8318288" y="203206"/>
                  <a:pt x="8318309" y="201689"/>
                </a:cubicBezTo>
                <a:cubicBezTo>
                  <a:pt x="8323752" y="184270"/>
                  <a:pt x="8348267" y="198226"/>
                  <a:pt x="8352461" y="177199"/>
                </a:cubicBezTo>
                <a:cubicBezTo>
                  <a:pt x="8355257" y="163180"/>
                  <a:pt x="8363138" y="157528"/>
                  <a:pt x="8377398" y="160818"/>
                </a:cubicBezTo>
                <a:cubicBezTo>
                  <a:pt x="8362035" y="143302"/>
                  <a:pt x="8359619" y="130018"/>
                  <a:pt x="8366377" y="111656"/>
                </a:cubicBezTo>
                <a:cubicBezTo>
                  <a:pt x="8367711" y="109198"/>
                  <a:pt x="8369067" y="105223"/>
                  <a:pt x="8372923" y="108463"/>
                </a:cubicBezTo>
                <a:cubicBezTo>
                  <a:pt x="8376780" y="111705"/>
                  <a:pt x="8375424" y="115681"/>
                  <a:pt x="8374090" y="118139"/>
                </a:cubicBezTo>
                <a:cubicBezTo>
                  <a:pt x="8372734" y="122116"/>
                  <a:pt x="8371378" y="126090"/>
                  <a:pt x="8373878" y="133307"/>
                </a:cubicBezTo>
                <a:cubicBezTo>
                  <a:pt x="8380341" y="136182"/>
                  <a:pt x="8381718" y="130689"/>
                  <a:pt x="8381781" y="126139"/>
                </a:cubicBezTo>
                <a:cubicBezTo>
                  <a:pt x="8382013" y="109454"/>
                  <a:pt x="8387415" y="95069"/>
                  <a:pt x="8390232" y="79533"/>
                </a:cubicBezTo>
                <a:cubicBezTo>
                  <a:pt x="8394384" y="61539"/>
                  <a:pt x="8402328" y="51337"/>
                  <a:pt x="8420465" y="56351"/>
                </a:cubicBezTo>
                <a:cubicBezTo>
                  <a:pt x="8424363" y="56558"/>
                  <a:pt x="8428240" y="58283"/>
                  <a:pt x="8429617" y="52791"/>
                </a:cubicBezTo>
                <a:cubicBezTo>
                  <a:pt x="8433684" y="40864"/>
                  <a:pt x="8444066" y="42430"/>
                  <a:pt x="8454427" y="45512"/>
                </a:cubicBezTo>
                <a:cubicBezTo>
                  <a:pt x="8460890" y="48386"/>
                  <a:pt x="8479833" y="88861"/>
                  <a:pt x="8478414" y="97387"/>
                </a:cubicBezTo>
                <a:cubicBezTo>
                  <a:pt x="8470153" y="130342"/>
                  <a:pt x="8461892" y="163296"/>
                  <a:pt x="8453631" y="196250"/>
                </a:cubicBezTo>
                <a:cubicBezTo>
                  <a:pt x="8450920" y="204202"/>
                  <a:pt x="8445665" y="207969"/>
                  <a:pt x="8437953" y="201487"/>
                </a:cubicBezTo>
                <a:cubicBezTo>
                  <a:pt x="8428948" y="194429"/>
                  <a:pt x="8432951" y="187053"/>
                  <a:pt x="8434349" y="180044"/>
                </a:cubicBezTo>
                <a:cubicBezTo>
                  <a:pt x="8434434" y="173976"/>
                  <a:pt x="8438396" y="169634"/>
                  <a:pt x="8437230" y="159958"/>
                </a:cubicBezTo>
                <a:cubicBezTo>
                  <a:pt x="8426732" y="166735"/>
                  <a:pt x="8419455" y="175708"/>
                  <a:pt x="8413942" y="186419"/>
                </a:cubicBezTo>
                <a:lnTo>
                  <a:pt x="8404824" y="212895"/>
                </a:lnTo>
                <a:lnTo>
                  <a:pt x="8414268" y="213422"/>
                </a:lnTo>
                <a:lnTo>
                  <a:pt x="8415436" y="213412"/>
                </a:lnTo>
                <a:lnTo>
                  <a:pt x="8419710" y="204057"/>
                </a:lnTo>
                <a:cubicBezTo>
                  <a:pt x="8421066" y="200081"/>
                  <a:pt x="8423693" y="198197"/>
                  <a:pt x="8428842" y="202014"/>
                </a:cubicBezTo>
                <a:lnTo>
                  <a:pt x="8436360" y="213238"/>
                </a:lnTo>
                <a:lnTo>
                  <a:pt x="8451576" y="213112"/>
                </a:lnTo>
                <a:cubicBezTo>
                  <a:pt x="8455337" y="223087"/>
                  <a:pt x="8477735" y="217408"/>
                  <a:pt x="8495314" y="224970"/>
                </a:cubicBezTo>
                <a:cubicBezTo>
                  <a:pt x="8488201" y="219123"/>
                  <a:pt x="8486317" y="214135"/>
                  <a:pt x="8500132" y="211726"/>
                </a:cubicBezTo>
                <a:cubicBezTo>
                  <a:pt x="8533405" y="221865"/>
                  <a:pt x="8593896" y="213083"/>
                  <a:pt x="8613768" y="239738"/>
                </a:cubicBezTo>
                <a:cubicBezTo>
                  <a:pt x="8648095" y="226659"/>
                  <a:pt x="8686603" y="237659"/>
                  <a:pt x="8723636" y="257775"/>
                </a:cubicBezTo>
                <a:cubicBezTo>
                  <a:pt x="8726988" y="253643"/>
                  <a:pt x="8726988" y="253643"/>
                  <a:pt x="8726988" y="253643"/>
                </a:cubicBezTo>
                <a:cubicBezTo>
                  <a:pt x="8726988" y="253643"/>
                  <a:pt x="8728869" y="258631"/>
                  <a:pt x="8728869" y="258631"/>
                </a:cubicBezTo>
                <a:cubicBezTo>
                  <a:pt x="8732220" y="254505"/>
                  <a:pt x="8739334" y="260348"/>
                  <a:pt x="8739334" y="260348"/>
                </a:cubicBezTo>
                <a:cubicBezTo>
                  <a:pt x="8744566" y="261209"/>
                  <a:pt x="8741216" y="265338"/>
                  <a:pt x="8735981" y="264478"/>
                </a:cubicBezTo>
                <a:cubicBezTo>
                  <a:pt x="8732633" y="268608"/>
                  <a:pt x="8732633" y="268608"/>
                  <a:pt x="8730751" y="263620"/>
                </a:cubicBezTo>
                <a:cubicBezTo>
                  <a:pt x="8739746" y="274453"/>
                  <a:pt x="8762144" y="268771"/>
                  <a:pt x="8762555" y="282877"/>
                </a:cubicBezTo>
                <a:cubicBezTo>
                  <a:pt x="8751253" y="282190"/>
                  <a:pt x="8741757" y="283846"/>
                  <a:pt x="8733126" y="286379"/>
                </a:cubicBezTo>
                <a:lnTo>
                  <a:pt x="8729727" y="287603"/>
                </a:lnTo>
                <a:lnTo>
                  <a:pt x="8745756" y="292689"/>
                </a:lnTo>
                <a:cubicBezTo>
                  <a:pt x="8752660" y="293630"/>
                  <a:pt x="8758496" y="295093"/>
                  <a:pt x="8758974" y="302030"/>
                </a:cubicBezTo>
                <a:lnTo>
                  <a:pt x="8748688" y="304336"/>
                </a:lnTo>
                <a:lnTo>
                  <a:pt x="8749016" y="304705"/>
                </a:lnTo>
                <a:cubicBezTo>
                  <a:pt x="8752951" y="311632"/>
                  <a:pt x="8756272" y="320567"/>
                  <a:pt x="8758908" y="331959"/>
                </a:cubicBezTo>
                <a:lnTo>
                  <a:pt x="8752735" y="338086"/>
                </a:lnTo>
                <a:lnTo>
                  <a:pt x="8771251" y="337228"/>
                </a:lnTo>
                <a:cubicBezTo>
                  <a:pt x="8772587" y="318955"/>
                  <a:pt x="8805961" y="338436"/>
                  <a:pt x="8829886" y="340672"/>
                </a:cubicBezTo>
                <a:cubicBezTo>
                  <a:pt x="8893911" y="343601"/>
                  <a:pt x="8963994" y="336869"/>
                  <a:pt x="9029716" y="353247"/>
                </a:cubicBezTo>
                <a:cubicBezTo>
                  <a:pt x="9037468" y="357036"/>
                  <a:pt x="9039829" y="361347"/>
                  <a:pt x="9047582" y="365140"/>
                </a:cubicBezTo>
                <a:cubicBezTo>
                  <a:pt x="9068479" y="372205"/>
                  <a:pt x="9113968" y="372377"/>
                  <a:pt x="9126445" y="384785"/>
                </a:cubicBezTo>
                <a:cubicBezTo>
                  <a:pt x="9127113" y="375650"/>
                  <a:pt x="9130141" y="370822"/>
                  <a:pt x="9140256" y="378925"/>
                </a:cubicBezTo>
                <a:cubicBezTo>
                  <a:pt x="9145650" y="378407"/>
                  <a:pt x="9173630" y="398406"/>
                  <a:pt x="9176661" y="393573"/>
                </a:cubicBezTo>
                <a:cubicBezTo>
                  <a:pt x="9171270" y="394092"/>
                  <a:pt x="9174298" y="389265"/>
                  <a:pt x="9171936" y="384955"/>
                </a:cubicBezTo>
                <a:lnTo>
                  <a:pt x="9199777" y="395995"/>
                </a:lnTo>
                <a:lnTo>
                  <a:pt x="9201664" y="418265"/>
                </a:lnTo>
                <a:lnTo>
                  <a:pt x="9186110" y="410815"/>
                </a:lnTo>
                <a:cubicBezTo>
                  <a:pt x="9165726" y="415037"/>
                  <a:pt x="9145253" y="411334"/>
                  <a:pt x="9123516" y="406617"/>
                </a:cubicBezTo>
                <a:lnTo>
                  <a:pt x="9064414" y="397967"/>
                </a:lnTo>
                <a:lnTo>
                  <a:pt x="9056363" y="391513"/>
                </a:lnTo>
                <a:cubicBezTo>
                  <a:pt x="9056363" y="391513"/>
                  <a:pt x="9056363" y="391513"/>
                  <a:pt x="9053337" y="396343"/>
                </a:cubicBezTo>
                <a:lnTo>
                  <a:pt x="9064414" y="397967"/>
                </a:lnTo>
                <a:lnTo>
                  <a:pt x="9066479" y="399617"/>
                </a:lnTo>
                <a:cubicBezTo>
                  <a:pt x="9065812" y="408753"/>
                  <a:pt x="9060419" y="409272"/>
                  <a:pt x="9058059" y="404961"/>
                </a:cubicBezTo>
                <a:cubicBezTo>
                  <a:pt x="9055029" y="409790"/>
                  <a:pt x="9055029" y="409790"/>
                  <a:pt x="9055029" y="409790"/>
                </a:cubicBezTo>
                <a:cubicBezTo>
                  <a:pt x="9077108" y="419011"/>
                  <a:pt x="9101881" y="427972"/>
                  <a:pt x="9126443" y="435256"/>
                </a:cubicBezTo>
                <a:lnTo>
                  <a:pt x="9174377" y="445766"/>
                </a:lnTo>
                <a:lnTo>
                  <a:pt x="9263464" y="446885"/>
                </a:lnTo>
                <a:cubicBezTo>
                  <a:pt x="9297200" y="447614"/>
                  <a:pt x="9331154" y="450025"/>
                  <a:pt x="9364012" y="458211"/>
                </a:cubicBezTo>
                <a:cubicBezTo>
                  <a:pt x="9371766" y="462004"/>
                  <a:pt x="9374127" y="466314"/>
                  <a:pt x="9381881" y="470103"/>
                </a:cubicBezTo>
                <a:cubicBezTo>
                  <a:pt x="9402779" y="477172"/>
                  <a:pt x="9448268" y="477343"/>
                  <a:pt x="9460746" y="489753"/>
                </a:cubicBezTo>
                <a:cubicBezTo>
                  <a:pt x="9461411" y="480618"/>
                  <a:pt x="9464440" y="475789"/>
                  <a:pt x="9474555" y="483889"/>
                </a:cubicBezTo>
                <a:cubicBezTo>
                  <a:pt x="9479947" y="483372"/>
                  <a:pt x="9507930" y="503369"/>
                  <a:pt x="9510960" y="498541"/>
                </a:cubicBezTo>
                <a:cubicBezTo>
                  <a:pt x="9505569" y="499060"/>
                  <a:pt x="9508598" y="494231"/>
                  <a:pt x="9506234" y="489921"/>
                </a:cubicBezTo>
                <a:lnTo>
                  <a:pt x="9534076" y="500961"/>
                </a:lnTo>
                <a:lnTo>
                  <a:pt x="9535960" y="523233"/>
                </a:lnTo>
                <a:lnTo>
                  <a:pt x="9520409" y="515783"/>
                </a:lnTo>
                <a:cubicBezTo>
                  <a:pt x="9500024" y="520005"/>
                  <a:pt x="9479553" y="516302"/>
                  <a:pt x="9457812" y="511583"/>
                </a:cubicBezTo>
                <a:lnTo>
                  <a:pt x="9398714" y="502933"/>
                </a:lnTo>
                <a:lnTo>
                  <a:pt x="9390661" y="496482"/>
                </a:lnTo>
                <a:cubicBezTo>
                  <a:pt x="9390661" y="496482"/>
                  <a:pt x="9390661" y="496482"/>
                  <a:pt x="9387635" y="501307"/>
                </a:cubicBezTo>
                <a:lnTo>
                  <a:pt x="9398714" y="502933"/>
                </a:lnTo>
                <a:lnTo>
                  <a:pt x="9400778" y="504586"/>
                </a:lnTo>
                <a:cubicBezTo>
                  <a:pt x="9400110" y="513719"/>
                  <a:pt x="9394718" y="514237"/>
                  <a:pt x="9392358" y="509925"/>
                </a:cubicBezTo>
                <a:cubicBezTo>
                  <a:pt x="9389329" y="514756"/>
                  <a:pt x="9389329" y="514756"/>
                  <a:pt x="9389329" y="514756"/>
                </a:cubicBezTo>
                <a:cubicBezTo>
                  <a:pt x="9411407" y="523976"/>
                  <a:pt x="9436178" y="532940"/>
                  <a:pt x="9460741" y="540226"/>
                </a:cubicBezTo>
                <a:lnTo>
                  <a:pt x="9470090" y="542273"/>
                </a:lnTo>
                <a:lnTo>
                  <a:pt x="9477109" y="541277"/>
                </a:lnTo>
                <a:cubicBezTo>
                  <a:pt x="9499475" y="536267"/>
                  <a:pt x="9522667" y="528282"/>
                  <a:pt x="9535918" y="523719"/>
                </a:cubicBezTo>
                <a:cubicBezTo>
                  <a:pt x="9540908" y="538593"/>
                  <a:pt x="9543280" y="557312"/>
                  <a:pt x="9546369" y="574803"/>
                </a:cubicBezTo>
                <a:lnTo>
                  <a:pt x="9556003" y="603347"/>
                </a:lnTo>
                <a:lnTo>
                  <a:pt x="9606952" y="582547"/>
                </a:lnTo>
                <a:cubicBezTo>
                  <a:pt x="9607180" y="573476"/>
                  <a:pt x="9598921" y="579902"/>
                  <a:pt x="9599148" y="570831"/>
                </a:cubicBezTo>
                <a:cubicBezTo>
                  <a:pt x="9623924" y="551563"/>
                  <a:pt x="9637610" y="543884"/>
                  <a:pt x="9656730" y="534942"/>
                </a:cubicBezTo>
                <a:cubicBezTo>
                  <a:pt x="9673023" y="531160"/>
                  <a:pt x="9692140" y="522220"/>
                  <a:pt x="9722117" y="510759"/>
                </a:cubicBezTo>
                <a:cubicBezTo>
                  <a:pt x="9727321" y="518568"/>
                  <a:pt x="9749270" y="504463"/>
                  <a:pt x="9768161" y="504591"/>
                </a:cubicBezTo>
                <a:cubicBezTo>
                  <a:pt x="9760128" y="501945"/>
                  <a:pt x="9757527" y="498039"/>
                  <a:pt x="9771216" y="490357"/>
                </a:cubicBezTo>
                <a:cubicBezTo>
                  <a:pt x="9806398" y="486706"/>
                  <a:pt x="9866582" y="454716"/>
                  <a:pt x="9890449" y="471723"/>
                </a:cubicBezTo>
                <a:cubicBezTo>
                  <a:pt x="9923483" y="446030"/>
                  <a:pt x="9964096" y="441119"/>
                  <a:pt x="10004481" y="445275"/>
                </a:cubicBezTo>
                <a:cubicBezTo>
                  <a:pt x="10007309" y="440113"/>
                  <a:pt x="10007309" y="440113"/>
                  <a:pt x="10007309" y="440113"/>
                </a:cubicBezTo>
                <a:cubicBezTo>
                  <a:pt x="10007309" y="440113"/>
                  <a:pt x="10009909" y="444019"/>
                  <a:pt x="10009909" y="444019"/>
                </a:cubicBezTo>
                <a:cubicBezTo>
                  <a:pt x="10012738" y="438853"/>
                  <a:pt x="10020770" y="441501"/>
                  <a:pt x="10020770" y="441501"/>
                </a:cubicBezTo>
                <a:cubicBezTo>
                  <a:pt x="10026200" y="440239"/>
                  <a:pt x="10023372" y="445402"/>
                  <a:pt x="10017942" y="446661"/>
                </a:cubicBezTo>
                <a:lnTo>
                  <a:pt x="10016546" y="448671"/>
                </a:lnTo>
                <a:lnTo>
                  <a:pt x="10012511" y="447922"/>
                </a:lnTo>
                <a:cubicBezTo>
                  <a:pt x="10013812" y="449874"/>
                  <a:pt x="10014462" y="450850"/>
                  <a:pt x="10015141" y="450693"/>
                </a:cubicBezTo>
                <a:lnTo>
                  <a:pt x="10016546" y="448671"/>
                </a:lnTo>
                <a:lnTo>
                  <a:pt x="10022125" y="449707"/>
                </a:lnTo>
                <a:cubicBezTo>
                  <a:pt x="10025715" y="449509"/>
                  <a:pt x="10029529" y="448765"/>
                  <a:pt x="10033085" y="448221"/>
                </a:cubicBezTo>
                <a:lnTo>
                  <a:pt x="10039371" y="450459"/>
                </a:lnTo>
                <a:lnTo>
                  <a:pt x="10100677" y="423262"/>
                </a:lnTo>
                <a:cubicBezTo>
                  <a:pt x="10134944" y="408365"/>
                  <a:pt x="10169695" y="394905"/>
                  <a:pt x="10204285" y="387230"/>
                </a:cubicBezTo>
                <a:cubicBezTo>
                  <a:pt x="10212746" y="387118"/>
                  <a:pt x="10215839" y="389969"/>
                  <a:pt x="10224302" y="389856"/>
                </a:cubicBezTo>
                <a:lnTo>
                  <a:pt x="10231734" y="387763"/>
                </a:lnTo>
                <a:lnTo>
                  <a:pt x="10228395" y="387261"/>
                </a:lnTo>
                <a:cubicBezTo>
                  <a:pt x="10272514" y="360921"/>
                  <a:pt x="10305417" y="345715"/>
                  <a:pt x="10337948" y="339605"/>
                </a:cubicBezTo>
                <a:lnTo>
                  <a:pt x="10342955" y="337708"/>
                </a:lnTo>
                <a:lnTo>
                  <a:pt x="10354913" y="314353"/>
                </a:lnTo>
                <a:cubicBezTo>
                  <a:pt x="10359657" y="303114"/>
                  <a:pt x="10364419" y="293181"/>
                  <a:pt x="10371046" y="290899"/>
                </a:cubicBezTo>
                <a:cubicBezTo>
                  <a:pt x="10400390" y="280793"/>
                  <a:pt x="10429937" y="273385"/>
                  <a:pt x="10459641" y="265924"/>
                </a:cubicBezTo>
                <a:lnTo>
                  <a:pt x="10482659" y="259420"/>
                </a:lnTo>
                <a:lnTo>
                  <a:pt x="10486570" y="257530"/>
                </a:lnTo>
                <a:cubicBezTo>
                  <a:pt x="10502838" y="254475"/>
                  <a:pt x="10522000" y="246364"/>
                  <a:pt x="10552007" y="236218"/>
                </a:cubicBezTo>
                <a:cubicBezTo>
                  <a:pt x="10557058" y="244298"/>
                  <a:pt x="10579116" y="231127"/>
                  <a:pt x="10597909" y="232113"/>
                </a:cubicBezTo>
                <a:cubicBezTo>
                  <a:pt x="10589962" y="229091"/>
                  <a:pt x="10587437" y="225049"/>
                  <a:pt x="10601177" y="217955"/>
                </a:cubicBezTo>
                <a:cubicBezTo>
                  <a:pt x="10636235" y="215889"/>
                  <a:pt x="10696620" y="186496"/>
                  <a:pt x="10720091" y="204662"/>
                </a:cubicBezTo>
                <a:cubicBezTo>
                  <a:pt x="10736728" y="192508"/>
                  <a:pt x="10755167" y="185658"/>
                  <a:pt x="10774459" y="182602"/>
                </a:cubicBezTo>
                <a:lnTo>
                  <a:pt x="10818571" y="183107"/>
                </a:lnTo>
                <a:lnTo>
                  <a:pt x="10825838" y="181046"/>
                </a:lnTo>
                <a:cubicBezTo>
                  <a:pt x="10870626" y="168329"/>
                  <a:pt x="10925984" y="148248"/>
                  <a:pt x="10970772" y="135535"/>
                </a:cubicBezTo>
                <a:cubicBezTo>
                  <a:pt x="11015562" y="122819"/>
                  <a:pt x="11051794" y="111443"/>
                  <a:pt x="11059595" y="124518"/>
                </a:cubicBezTo>
                <a:cubicBezTo>
                  <a:pt x="11061607" y="118486"/>
                  <a:pt x="11061607" y="118486"/>
                  <a:pt x="11061607" y="118486"/>
                </a:cubicBezTo>
                <a:cubicBezTo>
                  <a:pt x="11061607" y="118486"/>
                  <a:pt x="11061607" y="118486"/>
                  <a:pt x="11066891" y="114802"/>
                </a:cubicBezTo>
                <a:lnTo>
                  <a:pt x="11072135" y="118563"/>
                </a:lnTo>
                <a:lnTo>
                  <a:pt x="11103982" y="102339"/>
                </a:lnTo>
                <a:cubicBezTo>
                  <a:pt x="11119610" y="95655"/>
                  <a:pt x="11130834" y="93254"/>
                  <a:pt x="11135383" y="98545"/>
                </a:cubicBezTo>
                <a:cubicBezTo>
                  <a:pt x="11136886" y="92230"/>
                  <a:pt x="11136886" y="92230"/>
                  <a:pt x="11136886" y="92230"/>
                </a:cubicBezTo>
                <a:cubicBezTo>
                  <a:pt x="11136886" y="92230"/>
                  <a:pt x="11136886" y="92230"/>
                  <a:pt x="11141923" y="87339"/>
                </a:cubicBezTo>
                <a:cubicBezTo>
                  <a:pt x="11145458" y="88763"/>
                  <a:pt x="11148993" y="90182"/>
                  <a:pt x="11152526" y="91607"/>
                </a:cubicBezTo>
                <a:cubicBezTo>
                  <a:pt x="11152526" y="91607"/>
                  <a:pt x="11152526" y="91607"/>
                  <a:pt x="11147489" y="96499"/>
                </a:cubicBezTo>
                <a:cubicBezTo>
                  <a:pt x="11147489" y="96499"/>
                  <a:pt x="11147489" y="96499"/>
                  <a:pt x="11142450" y="101390"/>
                </a:cubicBezTo>
                <a:cubicBezTo>
                  <a:pt x="11159594" y="94454"/>
                  <a:pt x="11176738" y="87514"/>
                  <a:pt x="11193882" y="80575"/>
                </a:cubicBezTo>
                <a:cubicBezTo>
                  <a:pt x="11192378" y="86890"/>
                  <a:pt x="11211554" y="87689"/>
                  <a:pt x="11205012" y="98897"/>
                </a:cubicBezTo>
                <a:cubicBezTo>
                  <a:pt x="11295766" y="59315"/>
                  <a:pt x="11360358" y="64555"/>
                  <a:pt x="11421333" y="19907"/>
                </a:cubicBezTo>
                <a:cubicBezTo>
                  <a:pt x="11476825" y="14565"/>
                  <a:pt x="11507131" y="33685"/>
                  <a:pt x="11567132" y="9399"/>
                </a:cubicBezTo>
                <a:cubicBezTo>
                  <a:pt x="11569163" y="17137"/>
                  <a:pt x="11581269" y="15094"/>
                  <a:pt x="11584804" y="16513"/>
                </a:cubicBezTo>
                <a:cubicBezTo>
                  <a:pt x="11610519" y="6106"/>
                  <a:pt x="11641798" y="4858"/>
                  <a:pt x="11673079" y="3613"/>
                </a:cubicBezTo>
                <a:cubicBezTo>
                  <a:pt x="11683418" y="855"/>
                  <a:pt x="11693382" y="-324"/>
                  <a:pt x="11702969" y="76"/>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533309204"/>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93.xml><?xml version="1.0" encoding="utf-8"?>
<p:sldLayout xmlns:a="http://schemas.openxmlformats.org/drawingml/2006/main" xmlns:r="http://schemas.openxmlformats.org/officeDocument/2006/relationships" xmlns:p="http://schemas.openxmlformats.org/presentationml/2006/main" preserve="1" userDrawn="1">
  <p:cSld name="27_Images &amp; Contents Layout">
    <p:bg>
      <p:bgPr>
        <a:solidFill>
          <a:schemeClr val="bg1"/>
        </a:solidFill>
        <a:effectLst/>
      </p:bgPr>
    </p:bg>
    <p:spTree>
      <p:nvGrpSpPr>
        <p:cNvPr id="1" name=""/>
        <p:cNvGrpSpPr/>
        <p:nvPr/>
      </p:nvGrpSpPr>
      <p:grpSpPr>
        <a:xfrm>
          <a:off x="0" y="0"/>
          <a:ext cx="0" cy="0"/>
          <a:chOff x="0" y="0"/>
          <a:chExt cx="0" cy="0"/>
        </a:xfrm>
      </p:grpSpPr>
      <p:sp>
        <p:nvSpPr>
          <p:cNvPr id="12" name="Rounded Rectangle 4"/>
          <p:cNvSpPr/>
          <p:nvPr userDrawn="1"/>
        </p:nvSpPr>
        <p:spPr>
          <a:xfrm>
            <a:off x="704888" y="1409699"/>
            <a:ext cx="10782226" cy="4962525"/>
          </a:xfrm>
          <a:prstGeom prst="roundRect">
            <a:avLst>
              <a:gd name="adj" fmla="val 5697"/>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7" name="그림 개체 틀 6"/>
          <p:cNvSpPr>
            <a:spLocks noGrp="1"/>
          </p:cNvSpPr>
          <p:nvPr>
            <p:ph type="pic" sz="quarter" idx="10" hasCustomPrompt="1"/>
          </p:nvPr>
        </p:nvSpPr>
        <p:spPr>
          <a:xfrm>
            <a:off x="4212881" y="1651253"/>
            <a:ext cx="3420000" cy="1147771"/>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3" name="그림 개체 틀 6"/>
          <p:cNvSpPr>
            <a:spLocks noGrp="1"/>
          </p:cNvSpPr>
          <p:nvPr>
            <p:ph type="pic" sz="quarter" idx="11" hasCustomPrompt="1"/>
          </p:nvPr>
        </p:nvSpPr>
        <p:spPr>
          <a:xfrm>
            <a:off x="4212881" y="2974797"/>
            <a:ext cx="3420000" cy="3127293"/>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6" name="그림 개체 틀 6"/>
          <p:cNvSpPr>
            <a:spLocks noGrp="1"/>
          </p:cNvSpPr>
          <p:nvPr>
            <p:ph type="pic" sz="quarter" idx="12" hasCustomPrompt="1"/>
          </p:nvPr>
        </p:nvSpPr>
        <p:spPr>
          <a:xfrm>
            <a:off x="7825912" y="1651253"/>
            <a:ext cx="3420000" cy="1845625"/>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7" name="그림 개체 틀 6"/>
          <p:cNvSpPr>
            <a:spLocks noGrp="1"/>
          </p:cNvSpPr>
          <p:nvPr>
            <p:ph type="pic" sz="quarter" idx="13" hasCustomPrompt="1"/>
          </p:nvPr>
        </p:nvSpPr>
        <p:spPr>
          <a:xfrm>
            <a:off x="7825912" y="3687576"/>
            <a:ext cx="3420000" cy="2395609"/>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2" name="제목 1">
            <a:extLst>
              <a:ext uri="{FF2B5EF4-FFF2-40B4-BE49-F238E27FC236}">
                <a16:creationId xmlns:a16="http://schemas.microsoft.com/office/drawing/2014/main" xmlns="" id="{70F2D9FB-E4B9-4E14-B53C-7E3B5A84795B}"/>
              </a:ext>
            </a:extLst>
          </p:cNvPr>
          <p:cNvSpPr>
            <a:spLocks noGrp="1"/>
          </p:cNvSpPr>
          <p:nvPr>
            <p:ph type="title" hasCustomPrompt="1"/>
          </p:nvPr>
        </p:nvSpPr>
        <p:spPr>
          <a:xfrm>
            <a:off x="0" y="369284"/>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8" name="Rectangle 26">
            <a:extLst>
              <a:ext uri="{FF2B5EF4-FFF2-40B4-BE49-F238E27FC236}">
                <a16:creationId xmlns:a16="http://schemas.microsoft.com/office/drawing/2014/main" xmlns="" id="{5E960110-80C6-486E-8870-BEFB601974E3}"/>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9" name="Rectangle 27">
            <a:extLst>
              <a:ext uri="{FF2B5EF4-FFF2-40B4-BE49-F238E27FC236}">
                <a16:creationId xmlns:a16="http://schemas.microsoft.com/office/drawing/2014/main" xmlns="" id="{267A27E3-1C86-4195-AB83-536D911D04A9}"/>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3107525192"/>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94.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
        <p:nvSpPr>
          <p:cNvPr id="7" name="Rectangle 3">
            <a:extLst>
              <a:ext uri="{FF2B5EF4-FFF2-40B4-BE49-F238E27FC236}">
                <a16:creationId xmlns:a16="http://schemas.microsoft.com/office/drawing/2014/main" xmlns="" id="{2E4470BE-467F-42F1-9CCD-604F8475C0F0}"/>
              </a:ext>
            </a:extLst>
          </p:cNvPr>
          <p:cNvSpPr/>
          <p:nvPr userDrawn="1"/>
        </p:nvSpPr>
        <p:spPr>
          <a:xfrm>
            <a:off x="6763562" y="812852"/>
            <a:ext cx="4618769" cy="21620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8" name="Picture Placeholder 5">
            <a:extLst>
              <a:ext uri="{FF2B5EF4-FFF2-40B4-BE49-F238E27FC236}">
                <a16:creationId xmlns:a16="http://schemas.microsoft.com/office/drawing/2014/main" xmlns="" id="{7D00C1B7-75A1-4F82-8622-26140BEEEFEC}"/>
              </a:ext>
            </a:extLst>
          </p:cNvPr>
          <p:cNvSpPr>
            <a:spLocks noGrp="1"/>
          </p:cNvSpPr>
          <p:nvPr>
            <p:ph type="pic" sz="quarter" idx="10" hasCustomPrompt="1"/>
          </p:nvPr>
        </p:nvSpPr>
        <p:spPr>
          <a:xfrm>
            <a:off x="1553976"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9" name="Picture Placeholder 5">
            <a:extLst>
              <a:ext uri="{FF2B5EF4-FFF2-40B4-BE49-F238E27FC236}">
                <a16:creationId xmlns:a16="http://schemas.microsoft.com/office/drawing/2014/main" xmlns="" id="{B8FA30A1-B36C-4B48-BDE6-4FC32641C9CE}"/>
              </a:ext>
            </a:extLst>
          </p:cNvPr>
          <p:cNvSpPr>
            <a:spLocks noGrp="1"/>
          </p:cNvSpPr>
          <p:nvPr>
            <p:ph type="pic" sz="quarter" idx="14" hasCustomPrompt="1"/>
          </p:nvPr>
        </p:nvSpPr>
        <p:spPr>
          <a:xfrm>
            <a:off x="4158769"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0" name="Picture Placeholder 5">
            <a:extLst>
              <a:ext uri="{FF2B5EF4-FFF2-40B4-BE49-F238E27FC236}">
                <a16:creationId xmlns:a16="http://schemas.microsoft.com/office/drawing/2014/main" xmlns="" id="{179D2BD8-8AD2-49DD-BD2B-003725308147}"/>
              </a:ext>
            </a:extLst>
          </p:cNvPr>
          <p:cNvSpPr>
            <a:spLocks noGrp="1"/>
          </p:cNvSpPr>
          <p:nvPr>
            <p:ph type="pic" sz="quarter" idx="15" hasCustomPrompt="1"/>
          </p:nvPr>
        </p:nvSpPr>
        <p:spPr>
          <a:xfrm>
            <a:off x="1553976"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1" name="Picture Placeholder 5">
            <a:extLst>
              <a:ext uri="{FF2B5EF4-FFF2-40B4-BE49-F238E27FC236}">
                <a16:creationId xmlns:a16="http://schemas.microsoft.com/office/drawing/2014/main" xmlns="" id="{26CE268C-A6A7-4425-8A10-083E0F7949AB}"/>
              </a:ext>
            </a:extLst>
          </p:cNvPr>
          <p:cNvSpPr>
            <a:spLocks noGrp="1"/>
          </p:cNvSpPr>
          <p:nvPr>
            <p:ph type="pic" sz="quarter" idx="16" hasCustomPrompt="1"/>
          </p:nvPr>
        </p:nvSpPr>
        <p:spPr>
          <a:xfrm>
            <a:off x="4158769"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2" name="Picture Placeholder 5">
            <a:extLst>
              <a:ext uri="{FF2B5EF4-FFF2-40B4-BE49-F238E27FC236}">
                <a16:creationId xmlns:a16="http://schemas.microsoft.com/office/drawing/2014/main" xmlns="" id="{C351CBC6-A360-43D0-ADEE-814396B2607F}"/>
              </a:ext>
            </a:extLst>
          </p:cNvPr>
          <p:cNvSpPr>
            <a:spLocks noGrp="1"/>
          </p:cNvSpPr>
          <p:nvPr>
            <p:ph type="pic" sz="quarter" idx="17" hasCustomPrompt="1"/>
          </p:nvPr>
        </p:nvSpPr>
        <p:spPr>
          <a:xfrm>
            <a:off x="6763562"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a:extLst>
              <a:ext uri="{FF2B5EF4-FFF2-40B4-BE49-F238E27FC236}">
                <a16:creationId xmlns:a16="http://schemas.microsoft.com/office/drawing/2014/main" xmlns="" id="{066A9285-2A1E-463A-A43A-7AC28AEAE354}"/>
              </a:ext>
            </a:extLst>
          </p:cNvPr>
          <p:cNvSpPr>
            <a:spLocks noGrp="1"/>
          </p:cNvSpPr>
          <p:nvPr>
            <p:ph type="pic" sz="quarter" idx="18" hasCustomPrompt="1"/>
          </p:nvPr>
        </p:nvSpPr>
        <p:spPr>
          <a:xfrm>
            <a:off x="9368355"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p14="http://schemas.microsoft.com/office/powerpoint/2010/main" val="1533078489"/>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userDrawn="1">
  <p:cSld name="21_Images &amp; Contents Layout">
    <p:spTree>
      <p:nvGrpSpPr>
        <p:cNvPr id="1" name=""/>
        <p:cNvGrpSpPr/>
        <p:nvPr/>
      </p:nvGrpSpPr>
      <p:grpSpPr>
        <a:xfrm>
          <a:off x="0" y="0"/>
          <a:ext cx="0" cy="0"/>
          <a:chOff x="0" y="0"/>
          <a:chExt cx="0" cy="0"/>
        </a:xfrm>
      </p:grpSpPr>
      <p:sp>
        <p:nvSpPr>
          <p:cNvPr id="4" name="Rectangle 3"/>
          <p:cNvSpPr/>
          <p:nvPr userDrawn="1"/>
        </p:nvSpPr>
        <p:spPr>
          <a:xfrm>
            <a:off x="6255979" y="536627"/>
            <a:ext cx="5216403" cy="262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9" name="Picture Placeholder 5"/>
          <p:cNvSpPr>
            <a:spLocks noGrp="1"/>
          </p:cNvSpPr>
          <p:nvPr>
            <p:ph type="pic" sz="quarter" idx="10" hasCustomPrompt="1"/>
          </p:nvPr>
        </p:nvSpPr>
        <p:spPr>
          <a:xfrm>
            <a:off x="719171"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1" name="Picture Placeholder 5"/>
          <p:cNvSpPr>
            <a:spLocks noGrp="1"/>
          </p:cNvSpPr>
          <p:nvPr>
            <p:ph type="pic" sz="quarter" idx="14" hasCustomPrompt="1"/>
          </p:nvPr>
        </p:nvSpPr>
        <p:spPr>
          <a:xfrm>
            <a:off x="3487575"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2" name="Picture Placeholder 5"/>
          <p:cNvSpPr>
            <a:spLocks noGrp="1"/>
          </p:cNvSpPr>
          <p:nvPr>
            <p:ph type="pic" sz="quarter" idx="15" hasCustomPrompt="1"/>
          </p:nvPr>
        </p:nvSpPr>
        <p:spPr>
          <a:xfrm>
            <a:off x="719171"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p:cNvSpPr>
            <a:spLocks noGrp="1"/>
          </p:cNvSpPr>
          <p:nvPr>
            <p:ph type="pic" sz="quarter" idx="16" hasCustomPrompt="1"/>
          </p:nvPr>
        </p:nvSpPr>
        <p:spPr>
          <a:xfrm>
            <a:off x="3487575"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7" hasCustomPrompt="1"/>
          </p:nvPr>
        </p:nvSpPr>
        <p:spPr>
          <a:xfrm>
            <a:off x="6255979"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5" name="Picture Placeholder 5"/>
          <p:cNvSpPr>
            <a:spLocks noGrp="1"/>
          </p:cNvSpPr>
          <p:nvPr>
            <p:ph type="pic" sz="quarter" idx="18" hasCustomPrompt="1"/>
          </p:nvPr>
        </p:nvSpPr>
        <p:spPr>
          <a:xfrm>
            <a:off x="9024382"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0" name="Rectangle 26">
            <a:extLst>
              <a:ext uri="{FF2B5EF4-FFF2-40B4-BE49-F238E27FC236}">
                <a16:creationId xmlns:a16="http://schemas.microsoft.com/office/drawing/2014/main" xmlns="" id="{014BF118-7805-4CE3-BFFB-7B8D38F86890}"/>
              </a:ext>
            </a:extLst>
          </p:cNvPr>
          <p:cNvSpPr/>
          <p:nvPr userDrawn="1"/>
        </p:nvSpPr>
        <p:spPr>
          <a:xfrm>
            <a:off x="0" y="6691672"/>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6" name="Rectangle 27">
            <a:extLst>
              <a:ext uri="{FF2B5EF4-FFF2-40B4-BE49-F238E27FC236}">
                <a16:creationId xmlns:a16="http://schemas.microsoft.com/office/drawing/2014/main" xmlns="" id="{5E817235-5A77-4E74-B757-BB579DCFDBE3}"/>
              </a:ext>
            </a:extLst>
          </p:cNvPr>
          <p:cNvSpPr/>
          <p:nvPr userDrawn="1"/>
        </p:nvSpPr>
        <p:spPr>
          <a:xfrm>
            <a:off x="0" y="540"/>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3030618326"/>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userDrawn="1">
  <p:cSld name="20_Images &amp; Contents Layout">
    <p:spTree>
      <p:nvGrpSpPr>
        <p:cNvPr id="1" name=""/>
        <p:cNvGrpSpPr/>
        <p:nvPr/>
      </p:nvGrpSpPr>
      <p:grpSpPr>
        <a:xfrm>
          <a:off x="0" y="0"/>
          <a:ext cx="0" cy="0"/>
          <a:chOff x="0" y="0"/>
          <a:chExt cx="0" cy="0"/>
        </a:xfrm>
      </p:grpSpPr>
      <p:sp>
        <p:nvSpPr>
          <p:cNvPr id="11" name="Picture Placeholder 10"/>
          <p:cNvSpPr>
            <a:spLocks noGrp="1"/>
          </p:cNvSpPr>
          <p:nvPr>
            <p:ph type="pic" sz="quarter" idx="10" hasCustomPrompt="1"/>
          </p:nvPr>
        </p:nvSpPr>
        <p:spPr>
          <a:xfrm>
            <a:off x="0" y="0"/>
            <a:ext cx="6141101" cy="417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10"/>
          <p:cNvSpPr>
            <a:spLocks noGrp="1"/>
          </p:cNvSpPr>
          <p:nvPr>
            <p:ph type="pic" sz="quarter" idx="11" hasCustomPrompt="1"/>
          </p:nvPr>
        </p:nvSpPr>
        <p:spPr>
          <a:xfrm>
            <a:off x="6281560" y="0"/>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10"/>
          <p:cNvSpPr>
            <a:spLocks noGrp="1"/>
          </p:cNvSpPr>
          <p:nvPr>
            <p:ph type="pic" sz="quarter" idx="13" hasCustomPrompt="1"/>
          </p:nvPr>
        </p:nvSpPr>
        <p:spPr>
          <a:xfrm>
            <a:off x="6281560" y="2160786"/>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5" name="Picture Placeholder 10"/>
          <p:cNvSpPr>
            <a:spLocks noGrp="1"/>
          </p:cNvSpPr>
          <p:nvPr>
            <p:ph type="pic" sz="quarter" idx="14" hasCustomPrompt="1"/>
          </p:nvPr>
        </p:nvSpPr>
        <p:spPr>
          <a:xfrm>
            <a:off x="9305596" y="-4215"/>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26" name="Picture Placeholder 10"/>
          <p:cNvSpPr>
            <a:spLocks noGrp="1"/>
          </p:cNvSpPr>
          <p:nvPr>
            <p:ph type="pic" sz="quarter" idx="15" hasCustomPrompt="1"/>
          </p:nvPr>
        </p:nvSpPr>
        <p:spPr>
          <a:xfrm>
            <a:off x="9305596" y="2156571"/>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 name="Rectangle 1"/>
          <p:cNvSpPr/>
          <p:nvPr userDrawn="1"/>
        </p:nvSpPr>
        <p:spPr>
          <a:xfrm>
            <a:off x="0" y="4302000"/>
            <a:ext cx="12192000" cy="255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dirty="0">
              <a:solidFill>
                <a:prstClr val="white"/>
              </a:solidFill>
            </a:endParaRPr>
          </a:p>
        </p:txBody>
      </p:sp>
    </p:spTree>
    <p:extLst>
      <p:ext uri="{BB962C8B-B14F-4D97-AF65-F5344CB8AC3E}">
        <p14:creationId xmlns:p14="http://schemas.microsoft.com/office/powerpoint/2010/main" val="187854687"/>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userDrawn="1">
  <p:cSld name="22_Images &amp; Contents Layout">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4272000" y="0"/>
            <a:ext cx="7920000" cy="3888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4" name="Picture Placeholder 2"/>
          <p:cNvSpPr>
            <a:spLocks noGrp="1"/>
          </p:cNvSpPr>
          <p:nvPr>
            <p:ph type="pic" idx="10" hasCustomPrompt="1"/>
          </p:nvPr>
        </p:nvSpPr>
        <p:spPr>
          <a:xfrm>
            <a:off x="0" y="2970000"/>
            <a:ext cx="3960000" cy="3888000"/>
          </a:xfrm>
          <a:prstGeom prst="rect">
            <a:avLst/>
          </a:prstGeom>
          <a:solidFill>
            <a:schemeClr val="bg1">
              <a:lumMod val="95000"/>
            </a:schemeClr>
          </a:solidFill>
        </p:spPr>
        <p:txBody>
          <a:bodyPr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a:p>
            <a:endParaRPr lang="ko-KR" altLang="en-US" dirty="0"/>
          </a:p>
        </p:txBody>
      </p:sp>
    </p:spTree>
    <p:extLst>
      <p:ext uri="{BB962C8B-B14F-4D97-AF65-F5344CB8AC3E}">
        <p14:creationId xmlns:p14="http://schemas.microsoft.com/office/powerpoint/2010/main" val="1816012969"/>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2" y="529437"/>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1" y="945545"/>
            <a:ext cx="1134310"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69"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57" y="2271383"/>
            <a:ext cx="642582"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6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6" y="563552"/>
            <a:ext cx="692698"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21"/>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3"/>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3"/>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7"/>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2" y="3276036"/>
            <a:ext cx="948998"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8" name="Rectangle 14">
            <a:extLst>
              <a:ext uri="{FF2B5EF4-FFF2-40B4-BE49-F238E27FC236}">
                <a16:creationId xmlns:a16="http://schemas.microsoft.com/office/drawing/2014/main" xmlns="" id="{2A56CF54-E8A9-4CB3-8E2F-822D02DEE067}"/>
              </a:ext>
            </a:extLst>
          </p:cNvPr>
          <p:cNvSpPr/>
          <p:nvPr userDrawn="1"/>
        </p:nvSpPr>
        <p:spPr>
          <a:xfrm rot="16200000">
            <a:off x="4784974" y="-1005425"/>
            <a:ext cx="5734851" cy="9079200"/>
          </a:xfrm>
          <a:prstGeom prst="round2SameRect">
            <a:avLst>
              <a:gd name="adj1" fmla="val 9618"/>
              <a:gd name="adj2" fmla="val 0"/>
            </a:avLst>
          </a:prstGeom>
          <a:solidFill>
            <a:schemeClr val="accent1">
              <a:lumMod val="20000"/>
              <a:lumOff val="80000"/>
            </a:schemeClr>
          </a:solidFill>
          <a:ln w="9525">
            <a:gradFill>
              <a:gsLst>
                <a:gs pos="0">
                  <a:schemeClr val="bg1">
                    <a:alpha val="59000"/>
                  </a:schemeClr>
                </a:gs>
                <a:gs pos="100000">
                  <a:schemeClr val="bg1">
                    <a:alpha val="19000"/>
                  </a:schemeClr>
                </a:gs>
              </a:gsLst>
              <a:lin ang="7800000" scaled="0"/>
            </a:grad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49" name="Picture Placeholder 2">
            <a:extLst>
              <a:ext uri="{FF2B5EF4-FFF2-40B4-BE49-F238E27FC236}">
                <a16:creationId xmlns:a16="http://schemas.microsoft.com/office/drawing/2014/main" xmlns="" id="{0CA75033-6DEB-4833-A97C-13B2ACE7C612}"/>
              </a:ext>
            </a:extLst>
          </p:cNvPr>
          <p:cNvSpPr>
            <a:spLocks noGrp="1"/>
          </p:cNvSpPr>
          <p:nvPr>
            <p:ph type="pic" idx="14" hasCustomPrompt="1"/>
          </p:nvPr>
        </p:nvSpPr>
        <p:spPr>
          <a:xfrm>
            <a:off x="3767879" y="958244"/>
            <a:ext cx="2160000" cy="2664743"/>
          </a:xfrm>
          <a:prstGeom prst="roundRect">
            <a:avLst>
              <a:gd name="adj" fmla="val 15344"/>
            </a:avLst>
          </a:prstGeom>
          <a:solidFill>
            <a:schemeClr val="bg1">
              <a:lumMod val="95000"/>
            </a:schemeClr>
          </a:solidFill>
          <a:ln w="19050">
            <a:solidFill>
              <a:schemeClr val="accent2"/>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1" name="Rectangle 17">
            <a:extLst>
              <a:ext uri="{FF2B5EF4-FFF2-40B4-BE49-F238E27FC236}">
                <a16:creationId xmlns:a16="http://schemas.microsoft.com/office/drawing/2014/main" xmlns="" id="{1EB681C3-88C5-4FD8-8B12-CCD616C27E79}"/>
              </a:ext>
            </a:extLst>
          </p:cNvPr>
          <p:cNvSpPr/>
          <p:nvPr userDrawn="1"/>
        </p:nvSpPr>
        <p:spPr>
          <a:xfrm>
            <a:off x="6590247" y="3818820"/>
            <a:ext cx="2160000" cy="648000"/>
          </a:xfrm>
          <a:prstGeom prst="roundRect">
            <a:avLst>
              <a:gd name="adj" fmla="val 26956"/>
            </a:avLst>
          </a:prstGeom>
          <a:solidFill>
            <a:schemeClr val="accent3"/>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5" name="Rectangle 17">
            <a:extLst>
              <a:ext uri="{FF2B5EF4-FFF2-40B4-BE49-F238E27FC236}">
                <a16:creationId xmlns:a16="http://schemas.microsoft.com/office/drawing/2014/main" xmlns="" id="{3177E798-31DD-4007-B9A5-B9562F7A1B10}"/>
              </a:ext>
            </a:extLst>
          </p:cNvPr>
          <p:cNvSpPr/>
          <p:nvPr userDrawn="1"/>
        </p:nvSpPr>
        <p:spPr>
          <a:xfrm>
            <a:off x="3767879" y="3818820"/>
            <a:ext cx="2160000" cy="648000"/>
          </a:xfrm>
          <a:prstGeom prst="roundRect">
            <a:avLst>
              <a:gd name="adj" fmla="val 26956"/>
            </a:avLst>
          </a:prstGeom>
          <a:solidFill>
            <a:schemeClr val="accent2"/>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6" name="Rectangle 17">
            <a:extLst>
              <a:ext uri="{FF2B5EF4-FFF2-40B4-BE49-F238E27FC236}">
                <a16:creationId xmlns:a16="http://schemas.microsoft.com/office/drawing/2014/main" xmlns="" id="{2245EFFE-4084-4C09-826D-4D874ADCF1CE}"/>
              </a:ext>
            </a:extLst>
          </p:cNvPr>
          <p:cNvSpPr/>
          <p:nvPr userDrawn="1"/>
        </p:nvSpPr>
        <p:spPr>
          <a:xfrm>
            <a:off x="9412614" y="3818820"/>
            <a:ext cx="2160000" cy="648000"/>
          </a:xfrm>
          <a:prstGeom prst="roundRect">
            <a:avLst>
              <a:gd name="adj" fmla="val 26956"/>
            </a:avLst>
          </a:prstGeom>
          <a:solidFill>
            <a:schemeClr val="accent4"/>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7" name="Picture Placeholder 2">
            <a:extLst>
              <a:ext uri="{FF2B5EF4-FFF2-40B4-BE49-F238E27FC236}">
                <a16:creationId xmlns:a16="http://schemas.microsoft.com/office/drawing/2014/main" xmlns="" id="{3FE01333-B095-4842-ADE3-957E2AA6066C}"/>
              </a:ext>
            </a:extLst>
          </p:cNvPr>
          <p:cNvSpPr>
            <a:spLocks noGrp="1"/>
          </p:cNvSpPr>
          <p:nvPr>
            <p:ph type="pic" idx="15" hasCustomPrompt="1"/>
          </p:nvPr>
        </p:nvSpPr>
        <p:spPr>
          <a:xfrm>
            <a:off x="6590247" y="958244"/>
            <a:ext cx="2160000" cy="2664743"/>
          </a:xfrm>
          <a:prstGeom prst="roundRect">
            <a:avLst>
              <a:gd name="adj" fmla="val 15344"/>
            </a:avLst>
          </a:prstGeom>
          <a:solidFill>
            <a:schemeClr val="bg1">
              <a:lumMod val="95000"/>
            </a:schemeClr>
          </a:solidFill>
          <a:ln w="19050">
            <a:solidFill>
              <a:schemeClr val="accent3"/>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8" name="Picture Placeholder 2">
            <a:extLst>
              <a:ext uri="{FF2B5EF4-FFF2-40B4-BE49-F238E27FC236}">
                <a16:creationId xmlns:a16="http://schemas.microsoft.com/office/drawing/2014/main" xmlns="" id="{30FFE088-CDD4-4C6A-BFE6-83468B616121}"/>
              </a:ext>
            </a:extLst>
          </p:cNvPr>
          <p:cNvSpPr>
            <a:spLocks noGrp="1"/>
          </p:cNvSpPr>
          <p:nvPr>
            <p:ph type="pic" idx="16" hasCustomPrompt="1"/>
          </p:nvPr>
        </p:nvSpPr>
        <p:spPr>
          <a:xfrm>
            <a:off x="9412614" y="958244"/>
            <a:ext cx="2160000" cy="2664743"/>
          </a:xfrm>
          <a:prstGeom prst="roundRect">
            <a:avLst>
              <a:gd name="adj" fmla="val 15344"/>
            </a:avLst>
          </a:prstGeom>
          <a:solidFill>
            <a:schemeClr val="bg1">
              <a:lumMod val="95000"/>
            </a:schemeClr>
          </a:solidFill>
          <a:ln w="19050">
            <a:solidFill>
              <a:schemeClr val="accent4"/>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180343208"/>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PNG LAYOUT</a:t>
            </a:r>
          </a:p>
        </p:txBody>
      </p:sp>
    </p:spTree>
    <p:extLst>
      <p:ext uri="{BB962C8B-B14F-4D97-AF65-F5344CB8AC3E}">
        <p14:creationId xmlns:p14="http://schemas.microsoft.com/office/powerpoint/2010/main" val="1257871873"/>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09" y="1131590"/>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5" name="Half Frame 4"/>
          <p:cNvSpPr/>
          <p:nvPr userDrawn="1"/>
        </p:nvSpPr>
        <p:spPr>
          <a:xfrm rot="5400000">
            <a:off x="3057176"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black"/>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3"/>
            <a:ext cx="2232248" cy="523220"/>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2"/>
            <a:ext cx="2232248" cy="738664"/>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Change Fill Color &amp;</a:t>
            </a:r>
          </a:p>
          <a:p>
            <a:pPr defTabSz="914377"/>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pPr defTabSz="914377"/>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23"/>
            <a:ext cx="2717296" cy="1384995"/>
          </a:xfrm>
          <a:prstGeom prst="rect">
            <a:avLst/>
          </a:prstGeom>
          <a:noFill/>
        </p:spPr>
        <p:txBody>
          <a:bodyPr wrap="square" rtlCol="0" anchor="ctr">
            <a:spAutoFit/>
          </a:bodyPr>
          <a:lstStyle/>
          <a:p>
            <a:pPr defTabSz="914377"/>
            <a:r>
              <a:rPr lang="en-US" altLang="ko-KR" sz="2800" b="1" dirty="0">
                <a:solidFill>
                  <a:prstClr val="white"/>
                </a:solidFill>
                <a:cs typeface="Arial" pitchFamily="34" charset="0"/>
              </a:rPr>
              <a:t>FREE </a:t>
            </a:r>
          </a:p>
          <a:p>
            <a:pPr defTabSz="914377"/>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1826736515"/>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preserve="1" userDrawn="1">
  <p:cSld name="Section Break Slide layout">
    <p:spTree>
      <p:nvGrpSpPr>
        <p:cNvPr id="1" name=""/>
        <p:cNvGrpSpPr/>
        <p:nvPr/>
      </p:nvGrpSpPr>
      <p:grpSpPr>
        <a:xfrm>
          <a:off x="0" y="0"/>
          <a:ext cx="0" cy="0"/>
          <a:chOff x="0" y="0"/>
          <a:chExt cx="0" cy="0"/>
        </a:xfrm>
      </p:grpSpPr>
      <p:grpSp>
        <p:nvGrpSpPr>
          <p:cNvPr id="4" name="Group 3"/>
          <p:cNvGrpSpPr/>
          <p:nvPr userDrawn="1"/>
        </p:nvGrpSpPr>
        <p:grpSpPr>
          <a:xfrm>
            <a:off x="1964694" y="1596858"/>
            <a:ext cx="8489344" cy="3664284"/>
            <a:chOff x="2494092" y="1596858"/>
            <a:chExt cx="8489344" cy="3664284"/>
          </a:xfrm>
        </p:grpSpPr>
        <p:sp>
          <p:nvSpPr>
            <p:cNvPr id="5" name="Freeform 4"/>
            <p:cNvSpPr/>
            <p:nvPr/>
          </p:nvSpPr>
          <p:spPr>
            <a:xfrm>
              <a:off x="3453793" y="2328673"/>
              <a:ext cx="7529643" cy="2200654"/>
            </a:xfrm>
            <a:custGeom>
              <a:avLst/>
              <a:gdLst>
                <a:gd name="connsiteX0" fmla="*/ 7402052 w 7529643"/>
                <a:gd name="connsiteY0" fmla="*/ 0 h 2200654"/>
                <a:gd name="connsiteX1" fmla="*/ 7529643 w 7529643"/>
                <a:gd name="connsiteY1" fmla="*/ 0 h 2200654"/>
                <a:gd name="connsiteX2" fmla="*/ 7529643 w 7529643"/>
                <a:gd name="connsiteY2" fmla="*/ 2198803 h 2200654"/>
                <a:gd name="connsiteX3" fmla="*/ 7525088 w 7529643"/>
                <a:gd name="connsiteY3" fmla="*/ 2198803 h 2200654"/>
                <a:gd name="connsiteX4" fmla="*/ 7525088 w 7529643"/>
                <a:gd name="connsiteY4" fmla="*/ 2200654 h 2200654"/>
                <a:gd name="connsiteX5" fmla="*/ 0 w 7529643"/>
                <a:gd name="connsiteY5" fmla="*/ 2200654 h 2200654"/>
                <a:gd name="connsiteX6" fmla="*/ 48950 w 7529643"/>
                <a:gd name="connsiteY6" fmla="*/ 2140088 h 2200654"/>
                <a:gd name="connsiteX7" fmla="*/ 29477 w 7529643"/>
                <a:gd name="connsiteY7" fmla="*/ 2087395 h 2200654"/>
                <a:gd name="connsiteX8" fmla="*/ 7402052 w 7529643"/>
                <a:gd name="connsiteY8" fmla="*/ 2087395 h 2200654"/>
                <a:gd name="connsiteX9" fmla="*/ 7402052 w 7529643"/>
                <a:gd name="connsiteY9" fmla="*/ 115110 h 2200654"/>
                <a:gd name="connsiteX10" fmla="*/ 269359 w 7529643"/>
                <a:gd name="connsiteY10" fmla="*/ 115110 h 2200654"/>
                <a:gd name="connsiteX11" fmla="*/ 351292 w 7529643"/>
                <a:gd name="connsiteY11" fmla="*/ 75314 h 2200654"/>
                <a:gd name="connsiteX12" fmla="*/ 406389 w 7529643"/>
                <a:gd name="connsiteY12" fmla="*/ 1851 h 2200654"/>
                <a:gd name="connsiteX13" fmla="*/ 7402052 w 7529643"/>
                <a:gd name="connsiteY13" fmla="*/ 1851 h 220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529643" h="2200654">
                  <a:moveTo>
                    <a:pt x="7402052" y="0"/>
                  </a:moveTo>
                  <a:lnTo>
                    <a:pt x="7529643" y="0"/>
                  </a:lnTo>
                  <a:lnTo>
                    <a:pt x="7529643" y="2198803"/>
                  </a:lnTo>
                  <a:lnTo>
                    <a:pt x="7525088" y="2198803"/>
                  </a:lnTo>
                  <a:lnTo>
                    <a:pt x="7525088" y="2200654"/>
                  </a:lnTo>
                  <a:lnTo>
                    <a:pt x="0" y="2200654"/>
                  </a:lnTo>
                  <a:lnTo>
                    <a:pt x="48950" y="2140088"/>
                  </a:lnTo>
                  <a:lnTo>
                    <a:pt x="29477" y="2087395"/>
                  </a:lnTo>
                  <a:lnTo>
                    <a:pt x="7402052" y="2087395"/>
                  </a:lnTo>
                  <a:lnTo>
                    <a:pt x="7402052" y="115110"/>
                  </a:lnTo>
                  <a:lnTo>
                    <a:pt x="269359" y="115110"/>
                  </a:lnTo>
                  <a:lnTo>
                    <a:pt x="351292" y="75314"/>
                  </a:lnTo>
                  <a:lnTo>
                    <a:pt x="406389" y="1851"/>
                  </a:lnTo>
                  <a:lnTo>
                    <a:pt x="7402052" y="185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94092" y="1596858"/>
              <a:ext cx="3876628" cy="3664284"/>
            </a:xfrm>
            <a:prstGeom prst="rect">
              <a:avLst/>
            </a:prstGeom>
          </p:spPr>
        </p:pic>
      </p:grpSp>
      <p:sp>
        <p:nvSpPr>
          <p:cNvPr id="2" name="Text Placeholder 9"/>
          <p:cNvSpPr>
            <a:spLocks noGrp="1"/>
          </p:cNvSpPr>
          <p:nvPr>
            <p:ph type="body" sz="quarter" idx="10" hasCustomPrompt="1"/>
          </p:nvPr>
        </p:nvSpPr>
        <p:spPr>
          <a:xfrm>
            <a:off x="4126831" y="3030458"/>
            <a:ext cx="6188241" cy="677416"/>
          </a:xfrm>
          <a:prstGeom prst="rect">
            <a:avLst/>
          </a:prstGeom>
        </p:spPr>
        <p:txBody>
          <a:bodyPr anchor="ctr"/>
          <a:lstStyle>
            <a:lvl1pPr marL="0" indent="0" algn="l">
              <a:buNone/>
              <a:defRPr sz="5400" b="0" baseline="0">
                <a:solidFill>
                  <a:schemeClr val="tx1">
                    <a:lumMod val="75000"/>
                    <a:lumOff val="25000"/>
                  </a:schemeClr>
                </a:solidFill>
                <a:latin typeface="+mj-lt"/>
                <a:cs typeface="Arial" pitchFamily="34" charset="0"/>
              </a:defRPr>
            </a:lvl1pPr>
          </a:lstStyle>
          <a:p>
            <a:pPr lvl="0"/>
            <a:r>
              <a:rPr lang="en-US" altLang="ko-KR" dirty="0"/>
              <a:t>SECTION BREAK</a:t>
            </a:r>
          </a:p>
        </p:txBody>
      </p:sp>
      <p:sp>
        <p:nvSpPr>
          <p:cNvPr id="3" name="Text Placeholder 9"/>
          <p:cNvSpPr>
            <a:spLocks noGrp="1"/>
          </p:cNvSpPr>
          <p:nvPr>
            <p:ph type="body" sz="quarter" idx="11" hasCustomPrompt="1"/>
          </p:nvPr>
        </p:nvSpPr>
        <p:spPr>
          <a:xfrm>
            <a:off x="4126831" y="3707874"/>
            <a:ext cx="6188241" cy="288032"/>
          </a:xfrm>
          <a:prstGeom prst="rect">
            <a:avLst/>
          </a:prstGeom>
        </p:spPr>
        <p:txBody>
          <a:bodyPr anchor="ctr"/>
          <a:lstStyle>
            <a:lvl1pPr marL="0" indent="0" algn="l">
              <a:buNone/>
              <a:defRPr sz="1800" b="0" baseline="0">
                <a:solidFill>
                  <a:schemeClr val="tx1">
                    <a:lumMod val="75000"/>
                    <a:lumOff val="25000"/>
                  </a:schemeClr>
                </a:solidFill>
                <a:latin typeface="+mn-lt"/>
                <a:cs typeface="Arial" pitchFamily="34" charset="0"/>
              </a:defRPr>
            </a:lvl1pPr>
          </a:lstStyle>
          <a:p>
            <a:pPr lvl="0"/>
            <a:r>
              <a:rPr lang="en-US" altLang="ko-KR" dirty="0"/>
              <a:t>Insert your subtitle here</a:t>
            </a:r>
          </a:p>
        </p:txBody>
      </p:sp>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394720">
            <a:off x="9912218" y="1945484"/>
            <a:ext cx="916603" cy="1029651"/>
          </a:xfrm>
          <a:prstGeom prst="rect">
            <a:avLst/>
          </a:prstGeom>
        </p:spPr>
      </p:pic>
      <p:pic>
        <p:nvPicPr>
          <p:cNvPr id="8" name="Picture 7"/>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394720">
            <a:off x="9802250" y="3865196"/>
            <a:ext cx="430217" cy="507315"/>
          </a:xfrm>
          <a:prstGeom prst="rect">
            <a:avLst/>
          </a:prstGeom>
        </p:spPr>
      </p:pic>
      <p:pic>
        <p:nvPicPr>
          <p:cNvPr id="9" name="Picture 8"/>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0674388" y="3037981"/>
            <a:ext cx="739351" cy="871848"/>
          </a:xfrm>
          <a:prstGeom prst="rect">
            <a:avLst/>
          </a:prstGeom>
        </p:spPr>
      </p:pic>
      <p:pic>
        <p:nvPicPr>
          <p:cNvPr id="10" name="Picture 9"/>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811547">
            <a:off x="1327889" y="2982823"/>
            <a:ext cx="566537" cy="668064"/>
          </a:xfrm>
          <a:prstGeom prst="rect">
            <a:avLst/>
          </a:prstGeom>
        </p:spPr>
      </p:pic>
    </p:spTree>
    <p:extLst>
      <p:ext uri="{BB962C8B-B14F-4D97-AF65-F5344CB8AC3E}">
        <p14:creationId xmlns:p14="http://schemas.microsoft.com/office/powerpoint/2010/main" val="2212497916"/>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2.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17635" y="640842"/>
            <a:ext cx="9997376"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11326" y="178379"/>
            <a:ext cx="780533" cy="876799"/>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513320" y="1676358"/>
            <a:ext cx="310679" cy="348997"/>
          </a:xfrm>
          <a:prstGeom prst="rect">
            <a:avLst/>
          </a:prstGeom>
        </p:spPr>
      </p:pic>
      <p:pic>
        <p:nvPicPr>
          <p:cNvPr id="9" name="Picture 8"/>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1337627">
            <a:off x="1004969" y="1059226"/>
            <a:ext cx="544562" cy="611726"/>
          </a:xfrm>
          <a:prstGeom prst="rect">
            <a:avLst/>
          </a:prstGeom>
        </p:spPr>
      </p:pic>
      <p:pic>
        <p:nvPicPr>
          <p:cNvPr id="10" name="Picture 9"/>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331194" y="308920"/>
            <a:ext cx="131474" cy="81477"/>
          </a:xfrm>
          <a:prstGeom prst="rect">
            <a:avLst/>
          </a:prstGeom>
        </p:spPr>
      </p:pic>
      <p:pic>
        <p:nvPicPr>
          <p:cNvPr id="11" name="Picture 10"/>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559292" y="1200543"/>
            <a:ext cx="177573" cy="110046"/>
          </a:xfrm>
          <a:prstGeom prst="rect">
            <a:avLst/>
          </a:prstGeom>
        </p:spPr>
      </p:pic>
      <p:pic>
        <p:nvPicPr>
          <p:cNvPr id="12" name="Picture 11"/>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19819042">
            <a:off x="1912590" y="153001"/>
            <a:ext cx="237894" cy="147428"/>
          </a:xfrm>
          <a:prstGeom prst="rect">
            <a:avLst/>
          </a:prstGeom>
        </p:spPr>
      </p:pic>
    </p:spTree>
    <p:extLst>
      <p:ext uri="{BB962C8B-B14F-4D97-AF65-F5344CB8AC3E}">
        <p14:creationId xmlns:p14="http://schemas.microsoft.com/office/powerpoint/2010/main" val="2545888594"/>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Tree>
    <p:extLst>
      <p:ext uri="{BB962C8B-B14F-4D97-AF65-F5344CB8AC3E}">
        <p14:creationId xmlns:p14="http://schemas.microsoft.com/office/powerpoint/2010/main" val="621954678"/>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1594111" y="640842"/>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Tree>
    <p:extLst>
      <p:ext uri="{BB962C8B-B14F-4D97-AF65-F5344CB8AC3E}">
        <p14:creationId xmlns:p14="http://schemas.microsoft.com/office/powerpoint/2010/main" val="403077740"/>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6" y="3963527"/>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
        <p:nvSpPr>
          <p:cNvPr id="9" name="Text Placeholder 9">
            <a:extLst>
              <a:ext uri="{FF2B5EF4-FFF2-40B4-BE49-F238E27FC236}">
                <a16:creationId xmlns:a16="http://schemas.microsoft.com/office/drawing/2014/main" xmlns="" id="{8AED82F3-E353-4900-99D3-2CD090E0FEB5}"/>
              </a:ext>
            </a:extLst>
          </p:cNvPr>
          <p:cNvSpPr>
            <a:spLocks noGrp="1"/>
          </p:cNvSpPr>
          <p:nvPr>
            <p:ph type="body" sz="quarter" idx="10" hasCustomPrompt="1"/>
          </p:nvPr>
        </p:nvSpPr>
        <p:spPr>
          <a:xfrm>
            <a:off x="1594111" y="640842"/>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421166158"/>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2" y="529437"/>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1" y="945545"/>
            <a:ext cx="1134310"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69"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57" y="2271383"/>
            <a:ext cx="642582"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6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6" y="563552"/>
            <a:ext cx="692698"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21"/>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3"/>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3"/>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7"/>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2" y="3276036"/>
            <a:ext cx="948998"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7" name="Text Placeholder 9">
            <a:extLst>
              <a:ext uri="{FF2B5EF4-FFF2-40B4-BE49-F238E27FC236}">
                <a16:creationId xmlns:a16="http://schemas.microsoft.com/office/drawing/2014/main" xmlns="" id="{339F5A9C-BD14-4427-B9F0-39CE623B943E}"/>
              </a:ext>
            </a:extLst>
          </p:cNvPr>
          <p:cNvSpPr>
            <a:spLocks noGrp="1"/>
          </p:cNvSpPr>
          <p:nvPr>
            <p:ph type="body" sz="quarter" idx="10" hasCustomPrompt="1"/>
          </p:nvPr>
        </p:nvSpPr>
        <p:spPr>
          <a:xfrm>
            <a:off x="2333181" y="640842"/>
            <a:ext cx="948183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071050702"/>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preserve="1" userDrawn="1">
  <p:cSld name="Style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345811052"/>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
        <p:nvSpPr>
          <p:cNvPr id="10" name="Rectangle 1">
            <a:extLst>
              <a:ext uri="{FF2B5EF4-FFF2-40B4-BE49-F238E27FC236}">
                <a16:creationId xmlns:a16="http://schemas.microsoft.com/office/drawing/2014/main" xmlns="" id="{5D9DF242-4B02-4EDE-948B-86C0BEE2AE25}"/>
              </a:ext>
            </a:extLst>
          </p:cNvPr>
          <p:cNvSpPr/>
          <p:nvPr userDrawn="1"/>
        </p:nvSpPr>
        <p:spPr>
          <a:xfrm>
            <a:off x="409074" y="2747855"/>
            <a:ext cx="4462795" cy="13681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sp>
        <p:nvSpPr>
          <p:cNvPr id="11" name="Rectangle 11">
            <a:extLst>
              <a:ext uri="{FF2B5EF4-FFF2-40B4-BE49-F238E27FC236}">
                <a16:creationId xmlns:a16="http://schemas.microsoft.com/office/drawing/2014/main" xmlns="" id="{A113DC2C-763A-405E-93B7-1A37111FCF29}"/>
              </a:ext>
            </a:extLst>
          </p:cNvPr>
          <p:cNvSpPr/>
          <p:nvPr userDrawn="1"/>
        </p:nvSpPr>
        <p:spPr>
          <a:xfrm>
            <a:off x="7320143" y="4113431"/>
            <a:ext cx="4871858"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grpSp>
        <p:nvGrpSpPr>
          <p:cNvPr id="12" name="Group 3">
            <a:extLst>
              <a:ext uri="{FF2B5EF4-FFF2-40B4-BE49-F238E27FC236}">
                <a16:creationId xmlns:a16="http://schemas.microsoft.com/office/drawing/2014/main" xmlns="" id="{3C5FB90C-0839-48C2-A113-53A68B11DA0A}"/>
              </a:ext>
            </a:extLst>
          </p:cNvPr>
          <p:cNvGrpSpPr/>
          <p:nvPr userDrawn="1"/>
        </p:nvGrpSpPr>
        <p:grpSpPr>
          <a:xfrm>
            <a:off x="4871870" y="2014248"/>
            <a:ext cx="2448272" cy="4303935"/>
            <a:chOff x="445712" y="1449040"/>
            <a:chExt cx="2113018" cy="3924176"/>
          </a:xfrm>
        </p:grpSpPr>
        <p:sp>
          <p:nvSpPr>
            <p:cNvPr id="19" name="Rounded Rectangle 4">
              <a:extLst>
                <a:ext uri="{FF2B5EF4-FFF2-40B4-BE49-F238E27FC236}">
                  <a16:creationId xmlns:a16="http://schemas.microsoft.com/office/drawing/2014/main" xmlns="" id="{78376A2D-F730-448E-8DE3-56074C166B51}"/>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0" name="Rectangle 5">
              <a:extLst>
                <a:ext uri="{FF2B5EF4-FFF2-40B4-BE49-F238E27FC236}">
                  <a16:creationId xmlns:a16="http://schemas.microsoft.com/office/drawing/2014/main" xmlns="" id="{DD599D78-8EE5-4208-9890-AE007F88EC27}"/>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nvGrpSpPr>
            <p:cNvPr id="21" name="Group 6">
              <a:extLst>
                <a:ext uri="{FF2B5EF4-FFF2-40B4-BE49-F238E27FC236}">
                  <a16:creationId xmlns:a16="http://schemas.microsoft.com/office/drawing/2014/main" xmlns="" id="{524505CB-2EE9-4490-BF14-22DD35828352}"/>
                </a:ext>
              </a:extLst>
            </p:cNvPr>
            <p:cNvGrpSpPr/>
            <p:nvPr userDrawn="1"/>
          </p:nvGrpSpPr>
          <p:grpSpPr>
            <a:xfrm>
              <a:off x="1407705" y="5045834"/>
              <a:ext cx="211967" cy="211967"/>
              <a:chOff x="1549420" y="5712364"/>
              <a:chExt cx="312583" cy="312583"/>
            </a:xfrm>
          </p:grpSpPr>
          <p:sp>
            <p:nvSpPr>
              <p:cNvPr id="22" name="Oval 7">
                <a:extLst>
                  <a:ext uri="{FF2B5EF4-FFF2-40B4-BE49-F238E27FC236}">
                    <a16:creationId xmlns:a16="http://schemas.microsoft.com/office/drawing/2014/main" xmlns="" id="{37BE2E0F-CE0A-415E-9718-91E688A06DCA}"/>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3" name="Rounded Rectangle 8">
                <a:extLst>
                  <a:ext uri="{FF2B5EF4-FFF2-40B4-BE49-F238E27FC236}">
                    <a16:creationId xmlns:a16="http://schemas.microsoft.com/office/drawing/2014/main" xmlns="" id="{2EEEDFD6-C51C-4D40-B171-467E5EBB0B97}"/>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grpSp>
      <p:sp>
        <p:nvSpPr>
          <p:cNvPr id="24" name="Picture Placeholder 2">
            <a:extLst>
              <a:ext uri="{FF2B5EF4-FFF2-40B4-BE49-F238E27FC236}">
                <a16:creationId xmlns:a16="http://schemas.microsoft.com/office/drawing/2014/main" xmlns="" id="{A6E594DC-0F23-490E-BAD8-4D5FEAE09EA6}"/>
              </a:ext>
            </a:extLst>
          </p:cNvPr>
          <p:cNvSpPr>
            <a:spLocks noGrp="1"/>
          </p:cNvSpPr>
          <p:nvPr>
            <p:ph type="pic" idx="22" hasCustomPrompt="1"/>
          </p:nvPr>
        </p:nvSpPr>
        <p:spPr>
          <a:xfrm>
            <a:off x="5051890" y="2474027"/>
            <a:ext cx="2088232" cy="3384376"/>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272565130"/>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
        <p:nvSpPr>
          <p:cNvPr id="10" name="그림 개체 틀 49">
            <a:extLst>
              <a:ext uri="{FF2B5EF4-FFF2-40B4-BE49-F238E27FC236}">
                <a16:creationId xmlns:a16="http://schemas.microsoft.com/office/drawing/2014/main" xmlns="" id="{15E29CE4-EB8D-4F06-B9AB-E20EDD21F76D}"/>
              </a:ext>
            </a:extLst>
          </p:cNvPr>
          <p:cNvSpPr>
            <a:spLocks noGrp="1"/>
          </p:cNvSpPr>
          <p:nvPr>
            <p:ph type="pic" idx="16" hasCustomPrompt="1"/>
          </p:nvPr>
        </p:nvSpPr>
        <p:spPr>
          <a:xfrm>
            <a:off x="6399544" y="103202"/>
            <a:ext cx="5792457" cy="6754799"/>
          </a:xfrm>
          <a:custGeom>
            <a:avLst/>
            <a:gdLst>
              <a:gd name="connsiteX0" fmla="*/ 1533320 w 5792457"/>
              <a:gd name="connsiteY0" fmla="*/ 4500111 h 6754799"/>
              <a:gd name="connsiteX1" fmla="*/ 3294520 w 5792457"/>
              <a:gd name="connsiteY1" fmla="*/ 4951431 h 6754799"/>
              <a:gd name="connsiteX2" fmla="*/ 5090788 w 5792457"/>
              <a:gd name="connsiteY2" fmla="*/ 6696360 h 6754799"/>
              <a:gd name="connsiteX3" fmla="*/ 5119328 w 5792457"/>
              <a:gd name="connsiteY3" fmla="*/ 6754799 h 6754799"/>
              <a:gd name="connsiteX4" fmla="*/ 1637394 w 5792457"/>
              <a:gd name="connsiteY4" fmla="*/ 6754799 h 6754799"/>
              <a:gd name="connsiteX5" fmla="*/ 1571513 w 5792457"/>
              <a:gd name="connsiteY5" fmla="*/ 6709630 h 6754799"/>
              <a:gd name="connsiteX6" fmla="*/ 254121 w 5792457"/>
              <a:gd name="connsiteY6" fmla="*/ 5041498 h 6754799"/>
              <a:gd name="connsiteX7" fmla="*/ 123222 w 5792457"/>
              <a:gd name="connsiteY7" fmla="*/ 4698624 h 6754799"/>
              <a:gd name="connsiteX8" fmla="*/ 477006 w 5792457"/>
              <a:gd name="connsiteY8" fmla="*/ 4600985 h 6754799"/>
              <a:gd name="connsiteX9" fmla="*/ 1533320 w 5792457"/>
              <a:gd name="connsiteY9" fmla="*/ 4500111 h 6754799"/>
              <a:gd name="connsiteX10" fmla="*/ 0 w 5792457"/>
              <a:gd name="connsiteY10" fmla="*/ 2381984 h 6754799"/>
              <a:gd name="connsiteX11" fmla="*/ 366880 w 5792457"/>
              <a:gd name="connsiteY11" fmla="*/ 2391769 h 6754799"/>
              <a:gd name="connsiteX12" fmla="*/ 2959700 w 5792457"/>
              <a:gd name="connsiteY12" fmla="*/ 3548695 h 6754799"/>
              <a:gd name="connsiteX13" fmla="*/ 3969553 w 5792457"/>
              <a:gd name="connsiteY13" fmla="*/ 5060553 h 6754799"/>
              <a:gd name="connsiteX14" fmla="*/ 4067392 w 5792457"/>
              <a:gd name="connsiteY14" fmla="*/ 5348936 h 6754799"/>
              <a:gd name="connsiteX15" fmla="*/ 3819523 w 5792457"/>
              <a:gd name="connsiteY15" fmla="*/ 5163737 h 6754799"/>
              <a:gd name="connsiteX16" fmla="*/ 3167689 w 5792457"/>
              <a:gd name="connsiteY16" fmla="*/ 4799815 h 6754799"/>
              <a:gd name="connsiteX17" fmla="*/ 681042 w 5792457"/>
              <a:gd name="connsiteY17" fmla="*/ 4503265 h 6754799"/>
              <a:gd name="connsiteX18" fmla="*/ 653866 w 5792457"/>
              <a:gd name="connsiteY18" fmla="*/ 4509539 h 6754799"/>
              <a:gd name="connsiteX19" fmla="*/ 596815 w 5792457"/>
              <a:gd name="connsiteY19" fmla="*/ 4423579 h 6754799"/>
              <a:gd name="connsiteX20" fmla="*/ 25211 w 5792457"/>
              <a:gd name="connsiteY20" fmla="*/ 2748129 h 6754799"/>
              <a:gd name="connsiteX21" fmla="*/ 5032203 w 5792457"/>
              <a:gd name="connsiteY21" fmla="*/ 1481298 h 6754799"/>
              <a:gd name="connsiteX22" fmla="*/ 5295168 w 5792457"/>
              <a:gd name="connsiteY22" fmla="*/ 1737316 h 6754799"/>
              <a:gd name="connsiteX23" fmla="*/ 5732623 w 5792457"/>
              <a:gd name="connsiteY23" fmla="*/ 2292798 h 6754799"/>
              <a:gd name="connsiteX24" fmla="*/ 5792457 w 5792457"/>
              <a:gd name="connsiteY24" fmla="*/ 2392513 h 6754799"/>
              <a:gd name="connsiteX25" fmla="*/ 5792457 w 5792457"/>
              <a:gd name="connsiteY25" fmla="*/ 6754799 h 6754799"/>
              <a:gd name="connsiteX26" fmla="*/ 5200274 w 5792457"/>
              <a:gd name="connsiteY26" fmla="*/ 6754799 h 6754799"/>
              <a:gd name="connsiteX27" fmla="*/ 5120381 w 5792457"/>
              <a:gd name="connsiteY27" fmla="*/ 6595475 h 6754799"/>
              <a:gd name="connsiteX28" fmla="*/ 4282992 w 5792457"/>
              <a:gd name="connsiteY28" fmla="*/ 5554426 h 6754799"/>
              <a:gd name="connsiteX29" fmla="*/ 4190235 w 5792457"/>
              <a:gd name="connsiteY29" fmla="*/ 5478043 h 6754799"/>
              <a:gd name="connsiteX30" fmla="*/ 4118933 w 5792457"/>
              <a:gd name="connsiteY30" fmla="*/ 5231556 h 6754799"/>
              <a:gd name="connsiteX31" fmla="*/ 4008036 w 5792457"/>
              <a:gd name="connsiteY31" fmla="*/ 4493295 h 6754799"/>
              <a:gd name="connsiteX32" fmla="*/ 4802400 w 5792457"/>
              <a:gd name="connsiteY32" fmla="*/ 1767459 h 6754799"/>
              <a:gd name="connsiteX33" fmla="*/ 3088861 w 5792457"/>
              <a:gd name="connsiteY33" fmla="*/ 314511 h 6754799"/>
              <a:gd name="connsiteX34" fmla="*/ 3402723 w 5792457"/>
              <a:gd name="connsiteY34" fmla="*/ 504742 h 6754799"/>
              <a:gd name="connsiteX35" fmla="*/ 4629821 w 5792457"/>
              <a:gd name="connsiteY35" fmla="*/ 1780711 h 6754799"/>
              <a:gd name="connsiteX36" fmla="*/ 4644616 w 5792457"/>
              <a:gd name="connsiteY36" fmla="*/ 1807243 h 6754799"/>
              <a:gd name="connsiteX37" fmla="*/ 4586596 w 5792457"/>
              <a:gd name="connsiteY37" fmla="*/ 1888227 h 6754799"/>
              <a:gd name="connsiteX38" fmla="*/ 3903974 w 5792457"/>
              <a:gd name="connsiteY38" fmla="*/ 4297663 h 6754799"/>
              <a:gd name="connsiteX39" fmla="*/ 3955960 w 5792457"/>
              <a:gd name="connsiteY39" fmla="*/ 4857801 h 6754799"/>
              <a:gd name="connsiteX40" fmla="*/ 3974355 w 5792457"/>
              <a:gd name="connsiteY40" fmla="*/ 4958231 h 6754799"/>
              <a:gd name="connsiteX41" fmla="*/ 3903503 w 5792457"/>
              <a:gd name="connsiteY41" fmla="*/ 4785562 h 6754799"/>
              <a:gd name="connsiteX42" fmla="*/ 3307489 w 5792457"/>
              <a:gd name="connsiteY42" fmla="*/ 3819211 h 6754799"/>
              <a:gd name="connsiteX43" fmla="*/ 3178011 w 5792457"/>
              <a:gd name="connsiteY43" fmla="*/ 3670523 h 6754799"/>
              <a:gd name="connsiteX44" fmla="*/ 3031102 w 5792457"/>
              <a:gd name="connsiteY44" fmla="*/ 3495008 h 6754799"/>
              <a:gd name="connsiteX45" fmla="*/ 2769114 w 5792457"/>
              <a:gd name="connsiteY45" fmla="*/ 3224132 h 6754799"/>
              <a:gd name="connsiteX46" fmla="*/ 2686927 w 5792457"/>
              <a:gd name="connsiteY46" fmla="*/ 3152966 h 6754799"/>
              <a:gd name="connsiteX47" fmla="*/ 2678163 w 5792457"/>
              <a:gd name="connsiteY47" fmla="*/ 3114096 h 6754799"/>
              <a:gd name="connsiteX48" fmla="*/ 2929398 w 5792457"/>
              <a:gd name="connsiteY48" fmla="*/ 645069 h 6754799"/>
              <a:gd name="connsiteX49" fmla="*/ 504990 w 5792457"/>
              <a:gd name="connsiteY49" fmla="*/ 0 h 6754799"/>
              <a:gd name="connsiteX50" fmla="*/ 860734 w 5792457"/>
              <a:gd name="connsiteY50" fmla="*/ 90236 h 6754799"/>
              <a:gd name="connsiteX51" fmla="*/ 2407073 w 5792457"/>
              <a:gd name="connsiteY51" fmla="*/ 952036 h 6754799"/>
              <a:gd name="connsiteX52" fmla="*/ 2655607 w 5792457"/>
              <a:gd name="connsiteY52" fmla="*/ 1190924 h 6754799"/>
              <a:gd name="connsiteX53" fmla="*/ 2640974 w 5792457"/>
              <a:gd name="connsiteY53" fmla="*/ 1240941 h 6754799"/>
              <a:gd name="connsiteX54" fmla="*/ 2602390 w 5792457"/>
              <a:gd name="connsiteY54" fmla="*/ 3124737 h 6754799"/>
              <a:gd name="connsiteX55" fmla="*/ 2608895 w 5792457"/>
              <a:gd name="connsiteY55" fmla="*/ 3152682 h 6754799"/>
              <a:gd name="connsiteX56" fmla="*/ 2387135 w 5792457"/>
              <a:gd name="connsiteY56" fmla="*/ 2990396 h 6754799"/>
              <a:gd name="connsiteX57" fmla="*/ 901671 w 5792457"/>
              <a:gd name="connsiteY57" fmla="*/ 2373321 h 6754799"/>
              <a:gd name="connsiteX58" fmla="*/ 718687 w 5792457"/>
              <a:gd name="connsiteY58" fmla="*/ 2342151 h 6754799"/>
              <a:gd name="connsiteX59" fmla="*/ 699296 w 5792457"/>
              <a:gd name="connsiteY59" fmla="*/ 2294436 h 6754799"/>
              <a:gd name="connsiteX60" fmla="*/ 449055 w 5792457"/>
              <a:gd name="connsiteY60" fmla="*/ 362725 h 6754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5792457" h="6754799">
                <a:moveTo>
                  <a:pt x="1533320" y="4500111"/>
                </a:moveTo>
                <a:cubicBezTo>
                  <a:pt x="2128166" y="4518902"/>
                  <a:pt x="2728434" y="4665012"/>
                  <a:pt x="3294520" y="4951431"/>
                </a:cubicBezTo>
                <a:cubicBezTo>
                  <a:pt x="4087042" y="5352419"/>
                  <a:pt x="4697681" y="5970285"/>
                  <a:pt x="5090788" y="6696360"/>
                </a:cubicBezTo>
                <a:lnTo>
                  <a:pt x="5119328" y="6754799"/>
                </a:lnTo>
                <a:lnTo>
                  <a:pt x="1637394" y="6754799"/>
                </a:lnTo>
                <a:lnTo>
                  <a:pt x="1571513" y="6709630"/>
                </a:lnTo>
                <a:cubicBezTo>
                  <a:pt x="983789" y="6267303"/>
                  <a:pt x="537175" y="5688448"/>
                  <a:pt x="254121" y="5041498"/>
                </a:cubicBezTo>
                <a:lnTo>
                  <a:pt x="123222" y="4698624"/>
                </a:lnTo>
                <a:lnTo>
                  <a:pt x="477006" y="4600985"/>
                </a:lnTo>
                <a:cubicBezTo>
                  <a:pt x="821456" y="4523397"/>
                  <a:pt x="1176412" y="4488838"/>
                  <a:pt x="1533320" y="4500111"/>
                </a:cubicBezTo>
                <a:close/>
                <a:moveTo>
                  <a:pt x="0" y="2381984"/>
                </a:moveTo>
                <a:lnTo>
                  <a:pt x="366880" y="2391769"/>
                </a:lnTo>
                <a:cubicBezTo>
                  <a:pt x="1305823" y="2461748"/>
                  <a:pt x="2226990" y="2846193"/>
                  <a:pt x="2959700" y="3548695"/>
                </a:cubicBezTo>
                <a:cubicBezTo>
                  <a:pt x="3417646" y="3987759"/>
                  <a:pt x="3754556" y="4505603"/>
                  <a:pt x="3969553" y="5060553"/>
                </a:cubicBezTo>
                <a:lnTo>
                  <a:pt x="4067392" y="5348936"/>
                </a:lnTo>
                <a:lnTo>
                  <a:pt x="3819523" y="5163737"/>
                </a:lnTo>
                <a:cubicBezTo>
                  <a:pt x="3616874" y="5025706"/>
                  <a:pt x="3399279" y="4903568"/>
                  <a:pt x="3167689" y="4799815"/>
                </a:cubicBezTo>
                <a:cubicBezTo>
                  <a:pt x="2357125" y="4436681"/>
                  <a:pt x="1492622" y="4351412"/>
                  <a:pt x="681042" y="4503265"/>
                </a:cubicBezTo>
                <a:lnTo>
                  <a:pt x="653866" y="4509539"/>
                </a:lnTo>
                <a:lnTo>
                  <a:pt x="596815" y="4423579"/>
                </a:lnTo>
                <a:cubicBezTo>
                  <a:pt x="284429" y="3904982"/>
                  <a:pt x="93601" y="3332609"/>
                  <a:pt x="25211" y="2748129"/>
                </a:cubicBezTo>
                <a:close/>
                <a:moveTo>
                  <a:pt x="5032203" y="1481298"/>
                </a:moveTo>
                <a:lnTo>
                  <a:pt x="5295168" y="1737316"/>
                </a:lnTo>
                <a:cubicBezTo>
                  <a:pt x="5455799" y="1909377"/>
                  <a:pt x="5602283" y="2095127"/>
                  <a:pt x="5732623" y="2292798"/>
                </a:cubicBezTo>
                <a:lnTo>
                  <a:pt x="5792457" y="2392513"/>
                </a:lnTo>
                <a:lnTo>
                  <a:pt x="5792457" y="6754799"/>
                </a:lnTo>
                <a:lnTo>
                  <a:pt x="5200274" y="6754799"/>
                </a:lnTo>
                <a:lnTo>
                  <a:pt x="5120381" y="6595475"/>
                </a:lnTo>
                <a:cubicBezTo>
                  <a:pt x="4901489" y="6210721"/>
                  <a:pt x="4620532" y="5858135"/>
                  <a:pt x="4282992" y="5554426"/>
                </a:cubicBezTo>
                <a:lnTo>
                  <a:pt x="4190235" y="5478043"/>
                </a:lnTo>
                <a:lnTo>
                  <a:pt x="4118933" y="5231556"/>
                </a:lnTo>
                <a:cubicBezTo>
                  <a:pt x="4061162" y="4993267"/>
                  <a:pt x="4023529" y="4746591"/>
                  <a:pt x="4008036" y="4493295"/>
                </a:cubicBezTo>
                <a:cubicBezTo>
                  <a:pt x="3946059" y="3480116"/>
                  <a:pt x="4248555" y="2528883"/>
                  <a:pt x="4802400" y="1767459"/>
                </a:cubicBezTo>
                <a:close/>
                <a:moveTo>
                  <a:pt x="3088861" y="314511"/>
                </a:moveTo>
                <a:lnTo>
                  <a:pt x="3402723" y="504742"/>
                </a:lnTo>
                <a:cubicBezTo>
                  <a:pt x="3890844" y="833422"/>
                  <a:pt x="4312089" y="1265372"/>
                  <a:pt x="4629821" y="1780711"/>
                </a:cubicBezTo>
                <a:lnTo>
                  <a:pt x="4644616" y="1807243"/>
                </a:lnTo>
                <a:lnTo>
                  <a:pt x="4586596" y="1888227"/>
                </a:lnTo>
                <a:cubicBezTo>
                  <a:pt x="4134290" y="2578979"/>
                  <a:pt x="3880513" y="3409784"/>
                  <a:pt x="3903974" y="4297663"/>
                </a:cubicBezTo>
                <a:cubicBezTo>
                  <a:pt x="3909001" y="4487922"/>
                  <a:pt x="3926601" y="4674893"/>
                  <a:pt x="3955960" y="4857801"/>
                </a:cubicBezTo>
                <a:lnTo>
                  <a:pt x="3974355" y="4958231"/>
                </a:lnTo>
                <a:lnTo>
                  <a:pt x="3903503" y="4785562"/>
                </a:lnTo>
                <a:cubicBezTo>
                  <a:pt x="3752479" y="4443857"/>
                  <a:pt x="3553760" y="4118348"/>
                  <a:pt x="3307489" y="3819211"/>
                </a:cubicBezTo>
                <a:lnTo>
                  <a:pt x="3178011" y="3670523"/>
                </a:lnTo>
                <a:lnTo>
                  <a:pt x="3031102" y="3495008"/>
                </a:lnTo>
                <a:cubicBezTo>
                  <a:pt x="2947003" y="3399996"/>
                  <a:pt x="2859565" y="3309698"/>
                  <a:pt x="2769114" y="3224132"/>
                </a:cubicBezTo>
                <a:lnTo>
                  <a:pt x="2686927" y="3152966"/>
                </a:lnTo>
                <a:lnTo>
                  <a:pt x="2678163" y="3114096"/>
                </a:lnTo>
                <a:cubicBezTo>
                  <a:pt x="2505321" y="2259844"/>
                  <a:pt x="2607249" y="1403327"/>
                  <a:pt x="2929398" y="645069"/>
                </a:cubicBezTo>
                <a:close/>
                <a:moveTo>
                  <a:pt x="504990" y="0"/>
                </a:moveTo>
                <a:lnTo>
                  <a:pt x="860734" y="90236"/>
                </a:lnTo>
                <a:cubicBezTo>
                  <a:pt x="1423585" y="261969"/>
                  <a:pt x="1952644" y="552007"/>
                  <a:pt x="2407073" y="952036"/>
                </a:cubicBezTo>
                <a:lnTo>
                  <a:pt x="2655607" y="1190924"/>
                </a:lnTo>
                <a:lnTo>
                  <a:pt x="2640974" y="1240941"/>
                </a:lnTo>
                <a:cubicBezTo>
                  <a:pt x="2488711" y="1842851"/>
                  <a:pt x="2468279" y="2484971"/>
                  <a:pt x="2602390" y="3124737"/>
                </a:cubicBezTo>
                <a:lnTo>
                  <a:pt x="2608895" y="3152682"/>
                </a:lnTo>
                <a:lnTo>
                  <a:pt x="2387135" y="2990396"/>
                </a:lnTo>
                <a:cubicBezTo>
                  <a:pt x="1927981" y="2684566"/>
                  <a:pt x="1422700" y="2479088"/>
                  <a:pt x="901671" y="2373321"/>
                </a:cubicBezTo>
                <a:lnTo>
                  <a:pt x="718687" y="2342151"/>
                </a:lnTo>
                <a:lnTo>
                  <a:pt x="699296" y="2294436"/>
                </a:lnTo>
                <a:cubicBezTo>
                  <a:pt x="460766" y="1668479"/>
                  <a:pt x="381039" y="1006455"/>
                  <a:pt x="449055" y="362725"/>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038896092"/>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4" name="자유형: 도형 3">
            <a:extLst>
              <a:ext uri="{FF2B5EF4-FFF2-40B4-BE49-F238E27FC236}">
                <a16:creationId xmlns:a16="http://schemas.microsoft.com/office/drawing/2014/main" xmlns="" id="{E332A5CF-5FC0-423E-9488-B11023820CDA}"/>
              </a:ext>
            </a:extLst>
          </p:cNvPr>
          <p:cNvSpPr>
            <a:spLocks noGrp="1"/>
          </p:cNvSpPr>
          <p:nvPr>
            <p:ph type="pic" idx="13" hasCustomPrompt="1"/>
          </p:nvPr>
        </p:nvSpPr>
        <p:spPr>
          <a:xfrm>
            <a:off x="0" y="0"/>
            <a:ext cx="6960096" cy="6858000"/>
          </a:xfrm>
          <a:custGeom>
            <a:avLst/>
            <a:gdLst>
              <a:gd name="connsiteX0" fmla="*/ 2353219 w 6960096"/>
              <a:gd name="connsiteY0" fmla="*/ 2324450 h 6858000"/>
              <a:gd name="connsiteX1" fmla="*/ 6960096 w 6960096"/>
              <a:gd name="connsiteY1" fmla="*/ 2324450 h 6858000"/>
              <a:gd name="connsiteX2" fmla="*/ 6960096 w 6960096"/>
              <a:gd name="connsiteY2" fmla="*/ 6858000 h 6858000"/>
              <a:gd name="connsiteX3" fmla="*/ 2353219 w 6960096"/>
              <a:gd name="connsiteY3" fmla="*/ 6858000 h 6858000"/>
              <a:gd name="connsiteX4" fmla="*/ 0 w 6960096"/>
              <a:gd name="connsiteY4" fmla="*/ 2324450 h 6858000"/>
              <a:gd name="connsiteX5" fmla="*/ 2245219 w 6960096"/>
              <a:gd name="connsiteY5" fmla="*/ 2324450 h 6858000"/>
              <a:gd name="connsiteX6" fmla="*/ 2245219 w 6960096"/>
              <a:gd name="connsiteY6" fmla="*/ 6858000 h 6858000"/>
              <a:gd name="connsiteX7" fmla="*/ 0 w 6960096"/>
              <a:gd name="connsiteY7" fmla="*/ 6858000 h 6858000"/>
              <a:gd name="connsiteX8" fmla="*/ 2353219 w 6960096"/>
              <a:gd name="connsiteY8" fmla="*/ 0 h 6858000"/>
              <a:gd name="connsiteX9" fmla="*/ 6960096 w 6960096"/>
              <a:gd name="connsiteY9" fmla="*/ 0 h 6858000"/>
              <a:gd name="connsiteX10" fmla="*/ 6960096 w 6960096"/>
              <a:gd name="connsiteY10" fmla="*/ 2216451 h 6858000"/>
              <a:gd name="connsiteX11" fmla="*/ 4710657 w 6960096"/>
              <a:gd name="connsiteY11" fmla="*/ 2216451 h 6858000"/>
              <a:gd name="connsiteX12" fmla="*/ 4710657 w 6960096"/>
              <a:gd name="connsiteY12" fmla="*/ 6075 h 6858000"/>
              <a:gd name="connsiteX13" fmla="*/ 4602657 w 6960096"/>
              <a:gd name="connsiteY13" fmla="*/ 6075 h 6858000"/>
              <a:gd name="connsiteX14" fmla="*/ 4602657 w 6960096"/>
              <a:gd name="connsiteY14" fmla="*/ 2216451 h 6858000"/>
              <a:gd name="connsiteX15" fmla="*/ 2353219 w 6960096"/>
              <a:gd name="connsiteY15" fmla="*/ 2216451 h 6858000"/>
              <a:gd name="connsiteX16" fmla="*/ 0 w 6960096"/>
              <a:gd name="connsiteY16" fmla="*/ 0 h 6858000"/>
              <a:gd name="connsiteX17" fmla="*/ 2245219 w 6960096"/>
              <a:gd name="connsiteY17" fmla="*/ 0 h 6858000"/>
              <a:gd name="connsiteX18" fmla="*/ 2245219 w 6960096"/>
              <a:gd name="connsiteY18" fmla="*/ 2216451 h 6858000"/>
              <a:gd name="connsiteX19" fmla="*/ 0 w 6960096"/>
              <a:gd name="connsiteY19" fmla="*/ 221645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960096" h="6858000">
                <a:moveTo>
                  <a:pt x="2353219" y="2324450"/>
                </a:moveTo>
                <a:lnTo>
                  <a:pt x="6960096" y="2324450"/>
                </a:lnTo>
                <a:lnTo>
                  <a:pt x="6960096" y="6858000"/>
                </a:lnTo>
                <a:lnTo>
                  <a:pt x="2353219" y="6858000"/>
                </a:lnTo>
                <a:close/>
                <a:moveTo>
                  <a:pt x="0" y="2324450"/>
                </a:moveTo>
                <a:lnTo>
                  <a:pt x="2245219" y="2324450"/>
                </a:lnTo>
                <a:lnTo>
                  <a:pt x="2245219" y="6858000"/>
                </a:lnTo>
                <a:lnTo>
                  <a:pt x="0" y="6858000"/>
                </a:lnTo>
                <a:close/>
                <a:moveTo>
                  <a:pt x="2353219" y="0"/>
                </a:moveTo>
                <a:lnTo>
                  <a:pt x="6960096" y="0"/>
                </a:lnTo>
                <a:lnTo>
                  <a:pt x="6960096" y="2216451"/>
                </a:lnTo>
                <a:lnTo>
                  <a:pt x="4710657" y="2216451"/>
                </a:lnTo>
                <a:lnTo>
                  <a:pt x="4710657" y="6075"/>
                </a:lnTo>
                <a:lnTo>
                  <a:pt x="4602657" y="6075"/>
                </a:lnTo>
                <a:lnTo>
                  <a:pt x="4602657" y="2216451"/>
                </a:lnTo>
                <a:lnTo>
                  <a:pt x="2353219" y="2216451"/>
                </a:lnTo>
                <a:close/>
                <a:moveTo>
                  <a:pt x="0" y="0"/>
                </a:moveTo>
                <a:lnTo>
                  <a:pt x="2245219" y="0"/>
                </a:lnTo>
                <a:lnTo>
                  <a:pt x="2245219" y="2216451"/>
                </a:lnTo>
                <a:lnTo>
                  <a:pt x="0" y="2216451"/>
                </a:lnTo>
                <a:close/>
              </a:path>
            </a:pathLst>
          </a:custGeom>
          <a:solidFill>
            <a:schemeClr val="bg1">
              <a:lumMod val="95000"/>
            </a:schemeClr>
          </a:solidFill>
        </p:spPr>
        <p:txBody>
          <a:bodyPr wrap="square" anchor="ctr">
            <a:noAutofit/>
          </a:bodyP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342812042"/>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userDrawn="1">
  <p:cSld name="30_Images &amp; Contents Layout">
    <p:spTree>
      <p:nvGrpSpPr>
        <p:cNvPr id="1" name=""/>
        <p:cNvGrpSpPr/>
        <p:nvPr/>
      </p:nvGrpSpPr>
      <p:grpSpPr>
        <a:xfrm>
          <a:off x="0" y="0"/>
          <a:ext cx="0" cy="0"/>
          <a:chOff x="0" y="0"/>
          <a:chExt cx="0" cy="0"/>
        </a:xfrm>
      </p:grpSpPr>
      <p:sp>
        <p:nvSpPr>
          <p:cNvPr id="30" name="Rectangle 29"/>
          <p:cNvSpPr/>
          <p:nvPr userDrawn="1"/>
        </p:nvSpPr>
        <p:spPr>
          <a:xfrm>
            <a:off x="0" y="0"/>
            <a:ext cx="1220867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36" name="Picture Placeholder 35"/>
          <p:cNvSpPr>
            <a:spLocks noGrp="1"/>
          </p:cNvSpPr>
          <p:nvPr>
            <p:ph type="pic" sz="quarter" idx="10" hasCustomPrompt="1"/>
          </p:nvPr>
        </p:nvSpPr>
        <p:spPr>
          <a:xfrm>
            <a:off x="0" y="1119739"/>
            <a:ext cx="5135893"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7" name="Rectangle 36"/>
          <p:cNvSpPr/>
          <p:nvPr userDrawn="1"/>
        </p:nvSpPr>
        <p:spPr>
          <a:xfrm rot="10800000">
            <a:off x="5135893" y="1119739"/>
            <a:ext cx="4022165" cy="5529080"/>
          </a:xfrm>
          <a:prstGeom prst="round2SameRect">
            <a:avLst>
              <a:gd name="adj1" fmla="val 9014"/>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40" name="Picture Placeholder 35"/>
          <p:cNvSpPr>
            <a:spLocks noGrp="1"/>
          </p:cNvSpPr>
          <p:nvPr>
            <p:ph type="pic" sz="quarter" idx="11" hasCustomPrompt="1"/>
          </p:nvPr>
        </p:nvSpPr>
        <p:spPr>
          <a:xfrm>
            <a:off x="9158060" y="1119739"/>
            <a:ext cx="3050616"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13" name="제목 1">
            <a:extLst>
              <a:ext uri="{FF2B5EF4-FFF2-40B4-BE49-F238E27FC236}">
                <a16:creationId xmlns:a16="http://schemas.microsoft.com/office/drawing/2014/main" xmlns="" id="{C6F3612C-F0AE-484F-942A-DE2A058655BF}"/>
              </a:ext>
            </a:extLst>
          </p:cNvPr>
          <p:cNvSpPr>
            <a:spLocks noGrp="1"/>
          </p:cNvSpPr>
          <p:nvPr>
            <p:ph type="title" hasCustomPrompt="1"/>
          </p:nvPr>
        </p:nvSpPr>
        <p:spPr>
          <a:xfrm>
            <a:off x="-13503" y="209181"/>
            <a:ext cx="12192000" cy="701377"/>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p14="http://schemas.microsoft.com/office/powerpoint/2010/main" val="1175992158"/>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userDrawn="1">
  <p:cSld name="16_Images &amp; Contents Layout">
    <p:bg>
      <p:bgPr>
        <a:solidFill>
          <a:schemeClr val="bg1"/>
        </a:solidFill>
        <a:effectLst/>
      </p:bgPr>
    </p:bg>
    <p:spTree>
      <p:nvGrpSpPr>
        <p:cNvPr id="1" name=""/>
        <p:cNvGrpSpPr/>
        <p:nvPr/>
      </p:nvGrpSpPr>
      <p:grpSpPr>
        <a:xfrm>
          <a:off x="0" y="0"/>
          <a:ext cx="0" cy="0"/>
          <a:chOff x="0" y="0"/>
          <a:chExt cx="0" cy="0"/>
        </a:xfrm>
      </p:grpSpPr>
      <p:sp>
        <p:nvSpPr>
          <p:cNvPr id="8" name="Picture Placeholder 2"/>
          <p:cNvSpPr>
            <a:spLocks noGrp="1"/>
          </p:cNvSpPr>
          <p:nvPr>
            <p:ph type="pic" idx="10" hasCustomPrompt="1"/>
          </p:nvPr>
        </p:nvSpPr>
        <p:spPr>
          <a:xfrm>
            <a:off x="9139162" y="1"/>
            <a:ext cx="2863562" cy="3999323"/>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11" name="Picture Placeholder 2"/>
          <p:cNvSpPr>
            <a:spLocks noGrp="1"/>
          </p:cNvSpPr>
          <p:nvPr>
            <p:ph type="pic" idx="11" hasCustomPrompt="1"/>
          </p:nvPr>
        </p:nvSpPr>
        <p:spPr>
          <a:xfrm>
            <a:off x="6122128" y="2870061"/>
            <a:ext cx="2863562" cy="3987939"/>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3" name="Rectangle 2"/>
          <p:cNvSpPr/>
          <p:nvPr userDrawn="1"/>
        </p:nvSpPr>
        <p:spPr>
          <a:xfrm>
            <a:off x="9139162" y="4114800"/>
            <a:ext cx="2863562" cy="2743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black"/>
              </a:solidFill>
            </a:endParaRPr>
          </a:p>
        </p:txBody>
      </p:sp>
      <p:sp>
        <p:nvSpPr>
          <p:cNvPr id="14" name="Rectangle 13"/>
          <p:cNvSpPr/>
          <p:nvPr userDrawn="1"/>
        </p:nvSpPr>
        <p:spPr>
          <a:xfrm>
            <a:off x="6122128" y="1"/>
            <a:ext cx="2863562" cy="275458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black"/>
              </a:solidFill>
            </a:endParaRPr>
          </a:p>
        </p:txBody>
      </p:sp>
    </p:spTree>
    <p:extLst>
      <p:ext uri="{BB962C8B-B14F-4D97-AF65-F5344CB8AC3E}">
        <p14:creationId xmlns:p14="http://schemas.microsoft.com/office/powerpoint/2010/main" val="56915721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13.xml><?xml version="1.0" encoding="utf-8"?>
<p:sldLayout xmlns:a="http://schemas.openxmlformats.org/drawingml/2006/main" xmlns:r="http://schemas.openxmlformats.org/officeDocument/2006/relationships" xmlns:p="http://schemas.openxmlformats.org/presentationml/2006/main" userDrawn="1">
  <p:cSld name="IMAGE AND CONTENTS LAYOUT_10">
    <p:bg>
      <p:bgPr>
        <a:solidFill>
          <a:schemeClr val="bg1"/>
        </a:solidFill>
        <a:effectLst/>
      </p:bgPr>
    </p:bg>
    <p:spTree>
      <p:nvGrpSpPr>
        <p:cNvPr id="1" name=""/>
        <p:cNvGrpSpPr/>
        <p:nvPr/>
      </p:nvGrpSpPr>
      <p:grpSpPr>
        <a:xfrm>
          <a:off x="0" y="0"/>
          <a:ext cx="0" cy="0"/>
          <a:chOff x="0" y="0"/>
          <a:chExt cx="0" cy="0"/>
        </a:xfrm>
      </p:grpSpPr>
      <p:sp>
        <p:nvSpPr>
          <p:cNvPr id="6" name="Rectangle 1"/>
          <p:cNvSpPr/>
          <p:nvPr userDrawn="1"/>
        </p:nvSpPr>
        <p:spPr>
          <a:xfrm>
            <a:off x="5065779" y="0"/>
            <a:ext cx="7126221" cy="6858000"/>
          </a:xfrm>
          <a:custGeom>
            <a:avLst/>
            <a:gdLst>
              <a:gd name="connsiteX0" fmla="*/ 0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0 w 4716016"/>
              <a:gd name="connsiteY4" fmla="*/ 0 h 6858000"/>
              <a:gd name="connsiteX0" fmla="*/ 2238375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2238375 w 4716016"/>
              <a:gd name="connsiteY4" fmla="*/ 0 h 6858000"/>
              <a:gd name="connsiteX0" fmla="*/ 2867025 w 5344666"/>
              <a:gd name="connsiteY0" fmla="*/ 0 h 6858000"/>
              <a:gd name="connsiteX1" fmla="*/ 5344666 w 5344666"/>
              <a:gd name="connsiteY1" fmla="*/ 0 h 6858000"/>
              <a:gd name="connsiteX2" fmla="*/ 5344666 w 5344666"/>
              <a:gd name="connsiteY2" fmla="*/ 6858000 h 6858000"/>
              <a:gd name="connsiteX3" fmla="*/ 0 w 5344666"/>
              <a:gd name="connsiteY3" fmla="*/ 6858000 h 6858000"/>
              <a:gd name="connsiteX4" fmla="*/ 2867025 w 5344666"/>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4666" h="6858000">
                <a:moveTo>
                  <a:pt x="2867025" y="0"/>
                </a:moveTo>
                <a:lnTo>
                  <a:pt x="5344666" y="0"/>
                </a:lnTo>
                <a:lnTo>
                  <a:pt x="5344666" y="6858000"/>
                </a:lnTo>
                <a:lnTo>
                  <a:pt x="0" y="6858000"/>
                </a:lnTo>
                <a:lnTo>
                  <a:pt x="2867025" y="0"/>
                </a:lnTo>
                <a:close/>
              </a:path>
            </a:pathLst>
          </a:custGeom>
          <a:solidFill>
            <a:schemeClr val="accent2">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11" name="제목 1"/>
          <p:cNvSpPr>
            <a:spLocks noGrp="1"/>
          </p:cNvSpPr>
          <p:nvPr>
            <p:ph type="title" hasCustomPrompt="1"/>
          </p:nvPr>
        </p:nvSpPr>
        <p:spPr>
          <a:xfrm>
            <a:off x="724117" y="332655"/>
            <a:ext cx="7684119" cy="877020"/>
          </a:xfrm>
          <a:prstGeom prst="rect">
            <a:avLst/>
          </a:prstGeom>
        </p:spPr>
        <p:txBody>
          <a:bodyPr wrap="square" lIns="0" tIns="252000" bIns="108000" anchor="ctr">
            <a:noAutofit/>
          </a:bodyPr>
          <a:lstStyle>
            <a:lvl1pPr algn="l">
              <a:lnSpc>
                <a:spcPts val="3200"/>
              </a:lnSpc>
              <a:defRPr sz="5400" b="0" baseline="0">
                <a:solidFill>
                  <a:schemeClr val="tx1">
                    <a:lumMod val="75000"/>
                    <a:lumOff val="25000"/>
                  </a:schemeClr>
                </a:solidFill>
                <a:latin typeface="+mj-lt"/>
                <a:cs typeface="Arial" pitchFamily="34" charset="0"/>
              </a:defRPr>
            </a:lvl1pPr>
          </a:lstStyle>
          <a:p>
            <a:r>
              <a:rPr lang="en-US" altLang="ko-KR" dirty="0"/>
              <a:t>BASIC LAYOUT</a:t>
            </a:r>
            <a:endParaRPr lang="ko-KR" altLang="en-US" dirty="0"/>
          </a:p>
        </p:txBody>
      </p:sp>
      <p:sp>
        <p:nvSpPr>
          <p:cNvPr id="4" name="그림 개체 틀 2"/>
          <p:cNvSpPr>
            <a:spLocks noGrp="1"/>
          </p:cNvSpPr>
          <p:nvPr>
            <p:ph type="pic" sz="quarter" idx="42" hasCustomPrompt="1"/>
          </p:nvPr>
        </p:nvSpPr>
        <p:spPr>
          <a:xfrm>
            <a:off x="724117" y="1412776"/>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p:cNvSpPr>
            <a:spLocks noGrp="1"/>
          </p:cNvSpPr>
          <p:nvPr>
            <p:ph type="pic" sz="quarter" idx="43" hasCustomPrompt="1"/>
          </p:nvPr>
        </p:nvSpPr>
        <p:spPr>
          <a:xfrm>
            <a:off x="724117" y="3899148"/>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Tree>
    <p:extLst>
      <p:ext uri="{BB962C8B-B14F-4D97-AF65-F5344CB8AC3E}">
        <p14:creationId xmlns:p14="http://schemas.microsoft.com/office/powerpoint/2010/main" val="1590257896"/>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userDrawn="1">
  <p:cSld name="4_Images and Contents Layout">
    <p:spTree>
      <p:nvGrpSpPr>
        <p:cNvPr id="1" name=""/>
        <p:cNvGrpSpPr/>
        <p:nvPr/>
      </p:nvGrpSpPr>
      <p:grpSpPr>
        <a:xfrm>
          <a:off x="0" y="0"/>
          <a:ext cx="0" cy="0"/>
          <a:chOff x="0" y="0"/>
          <a:chExt cx="0" cy="0"/>
        </a:xfrm>
      </p:grpSpPr>
      <p:sp>
        <p:nvSpPr>
          <p:cNvPr id="8" name="Picture Placeholder 2"/>
          <p:cNvSpPr>
            <a:spLocks noGrp="1"/>
          </p:cNvSpPr>
          <p:nvPr>
            <p:ph type="pic" idx="15" hasCustomPrompt="1"/>
          </p:nvPr>
        </p:nvSpPr>
        <p:spPr>
          <a:xfrm>
            <a:off x="288000" y="245790"/>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Picture Placeholder 2"/>
          <p:cNvSpPr>
            <a:spLocks noGrp="1"/>
          </p:cNvSpPr>
          <p:nvPr>
            <p:ph type="pic" idx="16" hasCustomPrompt="1"/>
          </p:nvPr>
        </p:nvSpPr>
        <p:spPr>
          <a:xfrm>
            <a:off x="4224000" y="245790"/>
            <a:ext cx="3744000" cy="6364832"/>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11" name="Picture Placeholder 2"/>
          <p:cNvSpPr>
            <a:spLocks noGrp="1"/>
          </p:cNvSpPr>
          <p:nvPr>
            <p:ph type="pic" idx="17" hasCustomPrompt="1"/>
          </p:nvPr>
        </p:nvSpPr>
        <p:spPr>
          <a:xfrm>
            <a:off x="8160000" y="1930622"/>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Rectangle 4"/>
          <p:cNvSpPr/>
          <p:nvPr userDrawn="1"/>
        </p:nvSpPr>
        <p:spPr>
          <a:xfrm rot="5400000">
            <a:off x="1296000" y="3874622"/>
            <a:ext cx="1440000" cy="4032000"/>
          </a:xfrm>
          <a:prstGeom prst="round2Same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6" name="Rectangle 5"/>
          <p:cNvSpPr/>
          <p:nvPr userDrawn="1"/>
        </p:nvSpPr>
        <p:spPr>
          <a:xfrm rot="16200000">
            <a:off x="9456000" y="-1050210"/>
            <a:ext cx="1440000" cy="4032000"/>
          </a:xfrm>
          <a:prstGeom prst="round2Same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3018956932"/>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userDrawn="1">
  <p:cSld name="31_Images &amp; Contents Layout">
    <p:bg>
      <p:bgPr>
        <a:solidFill>
          <a:schemeClr val="bg1"/>
        </a:solidFill>
        <a:effectLst/>
      </p:bgPr>
    </p:bg>
    <p:spTree>
      <p:nvGrpSpPr>
        <p:cNvPr id="1" name=""/>
        <p:cNvGrpSpPr/>
        <p:nvPr/>
      </p:nvGrpSpPr>
      <p:grpSpPr>
        <a:xfrm>
          <a:off x="0" y="0"/>
          <a:ext cx="0" cy="0"/>
          <a:chOff x="0" y="0"/>
          <a:chExt cx="0" cy="0"/>
        </a:xfrm>
      </p:grpSpPr>
      <p:sp>
        <p:nvSpPr>
          <p:cNvPr id="13" name="Rounded Rectangle 4"/>
          <p:cNvSpPr/>
          <p:nvPr userDrawn="1"/>
        </p:nvSpPr>
        <p:spPr>
          <a:xfrm>
            <a:off x="723198" y="1552597"/>
            <a:ext cx="3276000" cy="4716000"/>
          </a:xfrm>
          <a:prstGeom prst="round2DiagRect">
            <a:avLst>
              <a:gd name="adj1" fmla="val 10587"/>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dirty="0">
              <a:solidFill>
                <a:prstClr val="black"/>
              </a:solidFill>
            </a:endParaRPr>
          </a:p>
        </p:txBody>
      </p:sp>
      <p:sp>
        <p:nvSpPr>
          <p:cNvPr id="7" name="그림 개체 틀 6"/>
          <p:cNvSpPr>
            <a:spLocks noGrp="1"/>
          </p:cNvSpPr>
          <p:nvPr>
            <p:ph type="pic" sz="quarter" idx="10" hasCustomPrompt="1"/>
          </p:nvPr>
        </p:nvSpPr>
        <p:spPr>
          <a:xfrm>
            <a:off x="885198"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8" name="Rounded Rectangle 4"/>
          <p:cNvSpPr/>
          <p:nvPr userDrawn="1"/>
        </p:nvSpPr>
        <p:spPr>
          <a:xfrm>
            <a:off x="4416213" y="1552597"/>
            <a:ext cx="3304050" cy="4720591"/>
          </a:xfrm>
          <a:prstGeom prst="round2DiagRect">
            <a:avLst>
              <a:gd name="adj1" fmla="val 10365"/>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19" name="그림 개체 틀 6"/>
          <p:cNvSpPr>
            <a:spLocks noGrp="1"/>
          </p:cNvSpPr>
          <p:nvPr>
            <p:ph type="pic" sz="quarter" idx="11" hasCustomPrompt="1"/>
          </p:nvPr>
        </p:nvSpPr>
        <p:spPr>
          <a:xfrm>
            <a:off x="4599251"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0" name="Rounded Rectangle 4"/>
          <p:cNvSpPr/>
          <p:nvPr userDrawn="1"/>
        </p:nvSpPr>
        <p:spPr>
          <a:xfrm>
            <a:off x="8137278" y="1552597"/>
            <a:ext cx="3304050" cy="4720591"/>
          </a:xfrm>
          <a:prstGeom prst="round2DiagRect">
            <a:avLst>
              <a:gd name="adj1" fmla="val 10639"/>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21" name="그림 개체 틀 6"/>
          <p:cNvSpPr>
            <a:spLocks noGrp="1"/>
          </p:cNvSpPr>
          <p:nvPr>
            <p:ph type="pic" sz="quarter" idx="12" hasCustomPrompt="1"/>
          </p:nvPr>
        </p:nvSpPr>
        <p:spPr>
          <a:xfrm>
            <a:off x="8313303"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4" name="제목 1">
            <a:extLst>
              <a:ext uri="{FF2B5EF4-FFF2-40B4-BE49-F238E27FC236}">
                <a16:creationId xmlns:a16="http://schemas.microsoft.com/office/drawing/2014/main" xmlns="" id="{552C85F4-B1C7-4195-ABF4-E5FA52DD3057}"/>
              </a:ext>
            </a:extLst>
          </p:cNvPr>
          <p:cNvSpPr>
            <a:spLocks noGrp="1"/>
          </p:cNvSpPr>
          <p:nvPr>
            <p:ph type="title" hasCustomPrompt="1"/>
          </p:nvPr>
        </p:nvSpPr>
        <p:spPr>
          <a:xfrm>
            <a:off x="0" y="378337"/>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9" name="Rectangle 26">
            <a:extLst>
              <a:ext uri="{FF2B5EF4-FFF2-40B4-BE49-F238E27FC236}">
                <a16:creationId xmlns:a16="http://schemas.microsoft.com/office/drawing/2014/main" xmlns="" id="{CA2738B4-CC35-4E1E-8FF3-1F2A9128E90F}"/>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a16="http://schemas.microsoft.com/office/drawing/2014/main" xmlns="" id="{1FE06515-967C-4CE5-8FA8-5A62E97330F3}"/>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1411050532"/>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216.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11" name="Picture Placeholder 14">
            <a:extLst>
              <a:ext uri="{FF2B5EF4-FFF2-40B4-BE49-F238E27FC236}">
                <a16:creationId xmlns:a16="http://schemas.microsoft.com/office/drawing/2014/main" xmlns="" id="{B7165DEF-E616-4890-AF3D-57D9D379148D}"/>
              </a:ext>
            </a:extLst>
          </p:cNvPr>
          <p:cNvSpPr>
            <a:spLocks noGrp="1"/>
          </p:cNvSpPr>
          <p:nvPr>
            <p:ph type="pic" sz="quarter" idx="13" hasCustomPrompt="1"/>
          </p:nvPr>
        </p:nvSpPr>
        <p:spPr>
          <a:xfrm>
            <a:off x="8225598"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2" name="Picture Placeholder 14">
            <a:extLst>
              <a:ext uri="{FF2B5EF4-FFF2-40B4-BE49-F238E27FC236}">
                <a16:creationId xmlns:a16="http://schemas.microsoft.com/office/drawing/2014/main" xmlns="" id="{C16AC466-35BA-4450-934A-9BB571A42B7F}"/>
              </a:ext>
            </a:extLst>
          </p:cNvPr>
          <p:cNvSpPr>
            <a:spLocks noGrp="1"/>
          </p:cNvSpPr>
          <p:nvPr>
            <p:ph type="pic" sz="quarter" idx="12" hasCustomPrompt="1"/>
          </p:nvPr>
        </p:nvSpPr>
        <p:spPr>
          <a:xfrm>
            <a:off x="4481182"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3" name="Picture Placeholder 14">
            <a:extLst>
              <a:ext uri="{FF2B5EF4-FFF2-40B4-BE49-F238E27FC236}">
                <a16:creationId xmlns:a16="http://schemas.microsoft.com/office/drawing/2014/main" xmlns="" id="{AB1A03B8-1F2B-404F-AB45-8F421D57F4B7}"/>
              </a:ext>
            </a:extLst>
          </p:cNvPr>
          <p:cNvSpPr>
            <a:spLocks noGrp="1"/>
          </p:cNvSpPr>
          <p:nvPr>
            <p:ph type="pic" sz="quarter" idx="10" hasCustomPrompt="1"/>
          </p:nvPr>
        </p:nvSpPr>
        <p:spPr>
          <a:xfrm>
            <a:off x="4481555"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a:extLst>
              <a:ext uri="{FF2B5EF4-FFF2-40B4-BE49-F238E27FC236}">
                <a16:creationId xmlns:a16="http://schemas.microsoft.com/office/drawing/2014/main" xmlns="" id="{43837709-0073-4885-B368-D1E407D275BA}"/>
              </a:ext>
            </a:extLst>
          </p:cNvPr>
          <p:cNvSpPr>
            <a:spLocks noGrp="1"/>
          </p:cNvSpPr>
          <p:nvPr>
            <p:ph type="pic" sz="quarter" idx="11" hasCustomPrompt="1"/>
          </p:nvPr>
        </p:nvSpPr>
        <p:spPr>
          <a:xfrm>
            <a:off x="8225598"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6" y="3963527"/>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Tree>
    <p:extLst>
      <p:ext uri="{BB962C8B-B14F-4D97-AF65-F5344CB8AC3E}">
        <p14:creationId xmlns:p14="http://schemas.microsoft.com/office/powerpoint/2010/main" val="1171459655"/>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userDrawn="1">
  <p:cSld name="25_Images &amp; Contents Layout">
    <p:spTree>
      <p:nvGrpSpPr>
        <p:cNvPr id="1" name=""/>
        <p:cNvGrpSpPr/>
        <p:nvPr/>
      </p:nvGrpSpPr>
      <p:grpSpPr>
        <a:xfrm>
          <a:off x="0" y="0"/>
          <a:ext cx="0" cy="0"/>
          <a:chOff x="0" y="0"/>
          <a:chExt cx="0" cy="0"/>
        </a:xfrm>
      </p:grpSpPr>
      <p:sp>
        <p:nvSpPr>
          <p:cNvPr id="18" name="Rectangle 1">
            <a:extLst>
              <a:ext uri="{FF2B5EF4-FFF2-40B4-BE49-F238E27FC236}">
                <a16:creationId xmlns:a16="http://schemas.microsoft.com/office/drawing/2014/main" xmlns="" id="{5742EE5F-60CF-4996-9DC4-C27ECCFF0627}"/>
              </a:ext>
            </a:extLst>
          </p:cNvPr>
          <p:cNvSpPr/>
          <p:nvPr userDrawn="1"/>
        </p:nvSpPr>
        <p:spPr>
          <a:xfrm flipH="1">
            <a:off x="3831771" y="0"/>
            <a:ext cx="8360408" cy="6868886"/>
          </a:xfrm>
          <a:custGeom>
            <a:avLst/>
            <a:gdLst>
              <a:gd name="connsiteX0" fmla="*/ 0 w 2718024"/>
              <a:gd name="connsiteY0" fmla="*/ 0 h 6858000"/>
              <a:gd name="connsiteX1" fmla="*/ 2718024 w 2718024"/>
              <a:gd name="connsiteY1" fmla="*/ 0 h 6858000"/>
              <a:gd name="connsiteX2" fmla="*/ 2718024 w 2718024"/>
              <a:gd name="connsiteY2" fmla="*/ 6858000 h 6858000"/>
              <a:gd name="connsiteX3" fmla="*/ 0 w 2718024"/>
              <a:gd name="connsiteY3" fmla="*/ 6858000 h 6858000"/>
              <a:gd name="connsiteX4" fmla="*/ 0 w 2718024"/>
              <a:gd name="connsiteY4" fmla="*/ 0 h 6858000"/>
              <a:gd name="connsiteX0" fmla="*/ 0 w 2718024"/>
              <a:gd name="connsiteY0" fmla="*/ 6858000 h 6858000"/>
              <a:gd name="connsiteX1" fmla="*/ 2718024 w 2718024"/>
              <a:gd name="connsiteY1" fmla="*/ 0 h 6858000"/>
              <a:gd name="connsiteX2" fmla="*/ 2718024 w 2718024"/>
              <a:gd name="connsiteY2" fmla="*/ 6858000 h 6858000"/>
              <a:gd name="connsiteX3" fmla="*/ 0 w 2718024"/>
              <a:gd name="connsiteY3" fmla="*/ 6858000 h 6858000"/>
              <a:gd name="connsiteX0" fmla="*/ 0 w 9162367"/>
              <a:gd name="connsiteY0" fmla="*/ 6868886 h 6868886"/>
              <a:gd name="connsiteX1" fmla="*/ 9162367 w 9162367"/>
              <a:gd name="connsiteY1" fmla="*/ 0 h 6868886"/>
              <a:gd name="connsiteX2" fmla="*/ 9162367 w 9162367"/>
              <a:gd name="connsiteY2" fmla="*/ 6858000 h 6868886"/>
              <a:gd name="connsiteX3" fmla="*/ 0 w 9162367"/>
              <a:gd name="connsiteY3" fmla="*/ 6868886 h 6868886"/>
            </a:gdLst>
            <a:ahLst/>
            <a:cxnLst>
              <a:cxn ang="0">
                <a:pos x="connsiteX0" y="connsiteY0"/>
              </a:cxn>
              <a:cxn ang="0">
                <a:pos x="connsiteX1" y="connsiteY1"/>
              </a:cxn>
              <a:cxn ang="0">
                <a:pos x="connsiteX2" y="connsiteY2"/>
              </a:cxn>
              <a:cxn ang="0">
                <a:pos x="connsiteX3" y="connsiteY3"/>
              </a:cxn>
            </a:cxnLst>
            <a:rect l="l" t="t" r="r" b="b"/>
            <a:pathLst>
              <a:path w="9162367" h="6868886">
                <a:moveTo>
                  <a:pt x="0" y="6868886"/>
                </a:moveTo>
                <a:lnTo>
                  <a:pt x="9162367" y="0"/>
                </a:lnTo>
                <a:lnTo>
                  <a:pt x="9162367" y="6858000"/>
                </a:lnTo>
                <a:lnTo>
                  <a:pt x="0" y="686888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9" name="Rectangle 2">
            <a:extLst>
              <a:ext uri="{FF2B5EF4-FFF2-40B4-BE49-F238E27FC236}">
                <a16:creationId xmlns:a16="http://schemas.microsoft.com/office/drawing/2014/main" xmlns="" id="{D072C73F-4BE8-4869-9545-239417D1D13E}"/>
              </a:ext>
            </a:extLst>
          </p:cNvPr>
          <p:cNvSpPr/>
          <p:nvPr userDrawn="1"/>
        </p:nvSpPr>
        <p:spPr>
          <a:xfrm>
            <a:off x="0" y="0"/>
            <a:ext cx="3831771" cy="68688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4" name="Picture Placeholder 14"/>
          <p:cNvSpPr>
            <a:spLocks noGrp="1"/>
          </p:cNvSpPr>
          <p:nvPr>
            <p:ph type="pic" sz="quarter" idx="13" hasCustomPrompt="1"/>
          </p:nvPr>
        </p:nvSpPr>
        <p:spPr>
          <a:xfrm>
            <a:off x="8225598"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7" name="Picture Placeholder 14"/>
          <p:cNvSpPr>
            <a:spLocks noGrp="1"/>
          </p:cNvSpPr>
          <p:nvPr>
            <p:ph type="pic" sz="quarter" idx="12" hasCustomPrompt="1"/>
          </p:nvPr>
        </p:nvSpPr>
        <p:spPr>
          <a:xfrm>
            <a:off x="4481182"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p:cNvSpPr>
            <a:spLocks noGrp="1"/>
          </p:cNvSpPr>
          <p:nvPr>
            <p:ph type="pic" sz="quarter" idx="10" hasCustomPrompt="1"/>
          </p:nvPr>
        </p:nvSpPr>
        <p:spPr>
          <a:xfrm>
            <a:off x="4481555"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6" name="Picture Placeholder 14"/>
          <p:cNvSpPr>
            <a:spLocks noGrp="1"/>
          </p:cNvSpPr>
          <p:nvPr>
            <p:ph type="pic" sz="quarter" idx="11" hasCustomPrompt="1"/>
          </p:nvPr>
        </p:nvSpPr>
        <p:spPr>
          <a:xfrm>
            <a:off x="8225598"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val="966205064"/>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userDrawn="1">
  <p:cSld name="26_Images &amp; Contents Layout">
    <p:bg>
      <p:bgPr>
        <a:solidFill>
          <a:schemeClr val="bg1"/>
        </a:solidFill>
        <a:effectLst/>
      </p:bgPr>
    </p:bg>
    <p:spTree>
      <p:nvGrpSpPr>
        <p:cNvPr id="1" name=""/>
        <p:cNvGrpSpPr/>
        <p:nvPr/>
      </p:nvGrpSpPr>
      <p:grpSpPr>
        <a:xfrm>
          <a:off x="0" y="0"/>
          <a:ext cx="0" cy="0"/>
          <a:chOff x="0" y="0"/>
          <a:chExt cx="0" cy="0"/>
        </a:xfrm>
      </p:grpSpPr>
      <p:sp>
        <p:nvSpPr>
          <p:cNvPr id="13" name="자유형: 도형 12">
            <a:extLst>
              <a:ext uri="{FF2B5EF4-FFF2-40B4-BE49-F238E27FC236}">
                <a16:creationId xmlns:a16="http://schemas.microsoft.com/office/drawing/2014/main" xmlns="" id="{7FCCAA75-7E04-4D81-8DE3-D1B95096C3B5}"/>
              </a:ext>
            </a:extLst>
          </p:cNvPr>
          <p:cNvSpPr>
            <a:spLocks noGrp="1"/>
          </p:cNvSpPr>
          <p:nvPr>
            <p:ph type="pic" idx="14" hasCustomPrompt="1"/>
          </p:nvPr>
        </p:nvSpPr>
        <p:spPr>
          <a:xfrm>
            <a:off x="728323" y="639000"/>
            <a:ext cx="5940000" cy="5580000"/>
          </a:xfrm>
          <a:custGeom>
            <a:avLst/>
            <a:gdLst>
              <a:gd name="connsiteX0" fmla="*/ 1478300 w 5940000"/>
              <a:gd name="connsiteY0" fmla="*/ 1478300 h 5580000"/>
              <a:gd name="connsiteX1" fmla="*/ 4461700 w 5940000"/>
              <a:gd name="connsiteY1" fmla="*/ 1478300 h 5580000"/>
              <a:gd name="connsiteX2" fmla="*/ 4461700 w 5940000"/>
              <a:gd name="connsiteY2" fmla="*/ 4101700 h 5580000"/>
              <a:gd name="connsiteX3" fmla="*/ 1478300 w 5940000"/>
              <a:gd name="connsiteY3" fmla="*/ 4101700 h 5580000"/>
              <a:gd name="connsiteX4" fmla="*/ 1260000 w 5940000"/>
              <a:gd name="connsiteY4" fmla="*/ 1260000 h 5580000"/>
              <a:gd name="connsiteX5" fmla="*/ 1260000 w 5940000"/>
              <a:gd name="connsiteY5" fmla="*/ 4320000 h 5580000"/>
              <a:gd name="connsiteX6" fmla="*/ 4680000 w 5940000"/>
              <a:gd name="connsiteY6" fmla="*/ 4320000 h 5580000"/>
              <a:gd name="connsiteX7" fmla="*/ 4680000 w 5940000"/>
              <a:gd name="connsiteY7" fmla="*/ 1260000 h 5580000"/>
              <a:gd name="connsiteX8" fmla="*/ 989027 w 5940000"/>
              <a:gd name="connsiteY8" fmla="*/ 989027 h 5580000"/>
              <a:gd name="connsiteX9" fmla="*/ 4950973 w 5940000"/>
              <a:gd name="connsiteY9" fmla="*/ 989027 h 5580000"/>
              <a:gd name="connsiteX10" fmla="*/ 4950973 w 5940000"/>
              <a:gd name="connsiteY10" fmla="*/ 4590973 h 5580000"/>
              <a:gd name="connsiteX11" fmla="*/ 989027 w 5940000"/>
              <a:gd name="connsiteY11" fmla="*/ 4590973 h 5580000"/>
              <a:gd name="connsiteX12" fmla="*/ 774000 w 5940000"/>
              <a:gd name="connsiteY12" fmla="*/ 774000 h 5580000"/>
              <a:gd name="connsiteX13" fmla="*/ 774000 w 5940000"/>
              <a:gd name="connsiteY13" fmla="*/ 4806000 h 5580000"/>
              <a:gd name="connsiteX14" fmla="*/ 5166000 w 5940000"/>
              <a:gd name="connsiteY14" fmla="*/ 4806000 h 5580000"/>
              <a:gd name="connsiteX15" fmla="*/ 5166000 w 5940000"/>
              <a:gd name="connsiteY15" fmla="*/ 774000 h 5580000"/>
              <a:gd name="connsiteX16" fmla="*/ 528392 w 5940000"/>
              <a:gd name="connsiteY16" fmla="*/ 528392 h 5580000"/>
              <a:gd name="connsiteX17" fmla="*/ 5411608 w 5940000"/>
              <a:gd name="connsiteY17" fmla="*/ 528392 h 5580000"/>
              <a:gd name="connsiteX18" fmla="*/ 5411608 w 5940000"/>
              <a:gd name="connsiteY18" fmla="*/ 5051608 h 5580000"/>
              <a:gd name="connsiteX19" fmla="*/ 528392 w 5940000"/>
              <a:gd name="connsiteY19" fmla="*/ 5051608 h 5580000"/>
              <a:gd name="connsiteX20" fmla="*/ 288000 w 5940000"/>
              <a:gd name="connsiteY20" fmla="*/ 288000 h 5580000"/>
              <a:gd name="connsiteX21" fmla="*/ 288000 w 5940000"/>
              <a:gd name="connsiteY21" fmla="*/ 5292000 h 5580000"/>
              <a:gd name="connsiteX22" fmla="*/ 5652000 w 5940000"/>
              <a:gd name="connsiteY22" fmla="*/ 5292000 h 5580000"/>
              <a:gd name="connsiteX23" fmla="*/ 5652000 w 5940000"/>
              <a:gd name="connsiteY23" fmla="*/ 288000 h 5580000"/>
              <a:gd name="connsiteX24" fmla="*/ 0 w 5940000"/>
              <a:gd name="connsiteY24" fmla="*/ 0 h 5580000"/>
              <a:gd name="connsiteX25" fmla="*/ 5940000 w 5940000"/>
              <a:gd name="connsiteY25" fmla="*/ 0 h 5580000"/>
              <a:gd name="connsiteX26" fmla="*/ 5940000 w 5940000"/>
              <a:gd name="connsiteY26" fmla="*/ 5580000 h 5580000"/>
              <a:gd name="connsiteX27" fmla="*/ 0 w 5940000"/>
              <a:gd name="connsiteY27" fmla="*/ 5580000 h 55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940000" h="5580000">
                <a:moveTo>
                  <a:pt x="1478300" y="1478300"/>
                </a:moveTo>
                <a:lnTo>
                  <a:pt x="4461700" y="1478300"/>
                </a:lnTo>
                <a:lnTo>
                  <a:pt x="4461700" y="4101700"/>
                </a:lnTo>
                <a:lnTo>
                  <a:pt x="1478300" y="4101700"/>
                </a:lnTo>
                <a:close/>
                <a:moveTo>
                  <a:pt x="1260000" y="1260000"/>
                </a:moveTo>
                <a:lnTo>
                  <a:pt x="1260000" y="4320000"/>
                </a:lnTo>
                <a:lnTo>
                  <a:pt x="4680000" y="4320000"/>
                </a:lnTo>
                <a:lnTo>
                  <a:pt x="4680000" y="1260000"/>
                </a:lnTo>
                <a:close/>
                <a:moveTo>
                  <a:pt x="989027" y="989027"/>
                </a:moveTo>
                <a:lnTo>
                  <a:pt x="4950973" y="989027"/>
                </a:lnTo>
                <a:lnTo>
                  <a:pt x="4950973" y="4590973"/>
                </a:lnTo>
                <a:lnTo>
                  <a:pt x="989027" y="4590973"/>
                </a:lnTo>
                <a:close/>
                <a:moveTo>
                  <a:pt x="774000" y="774000"/>
                </a:moveTo>
                <a:lnTo>
                  <a:pt x="774000" y="4806000"/>
                </a:lnTo>
                <a:lnTo>
                  <a:pt x="5166000" y="4806000"/>
                </a:lnTo>
                <a:lnTo>
                  <a:pt x="5166000" y="774000"/>
                </a:lnTo>
                <a:close/>
                <a:moveTo>
                  <a:pt x="528392" y="528392"/>
                </a:moveTo>
                <a:lnTo>
                  <a:pt x="5411608" y="528392"/>
                </a:lnTo>
                <a:lnTo>
                  <a:pt x="5411608" y="5051608"/>
                </a:lnTo>
                <a:lnTo>
                  <a:pt x="528392" y="5051608"/>
                </a:lnTo>
                <a:close/>
                <a:moveTo>
                  <a:pt x="288000" y="288000"/>
                </a:moveTo>
                <a:lnTo>
                  <a:pt x="288000" y="5292000"/>
                </a:lnTo>
                <a:lnTo>
                  <a:pt x="5652000" y="5292000"/>
                </a:lnTo>
                <a:lnTo>
                  <a:pt x="5652000" y="288000"/>
                </a:lnTo>
                <a:close/>
                <a:moveTo>
                  <a:pt x="0" y="0"/>
                </a:moveTo>
                <a:lnTo>
                  <a:pt x="5940000" y="0"/>
                </a:lnTo>
                <a:lnTo>
                  <a:pt x="5940000" y="5580000"/>
                </a:lnTo>
                <a:lnTo>
                  <a:pt x="0" y="5580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Rectangle 26">
            <a:extLst>
              <a:ext uri="{FF2B5EF4-FFF2-40B4-BE49-F238E27FC236}">
                <a16:creationId xmlns:a16="http://schemas.microsoft.com/office/drawing/2014/main" xmlns="" id="{5BA072A8-6495-492B-9B45-29E124B0D7B7}"/>
              </a:ext>
            </a:extLst>
          </p:cNvPr>
          <p:cNvSpPr/>
          <p:nvPr userDrawn="1"/>
        </p:nvSpPr>
        <p:spPr>
          <a:xfrm>
            <a:off x="0" y="6691672"/>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a16="http://schemas.microsoft.com/office/drawing/2014/main" xmlns="" id="{39AAF1FE-FBF8-419B-9412-D25BF677EB8A}"/>
              </a:ext>
            </a:extLst>
          </p:cNvPr>
          <p:cNvSpPr/>
          <p:nvPr userDrawn="1"/>
        </p:nvSpPr>
        <p:spPr>
          <a:xfrm>
            <a:off x="0" y="540"/>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1444177932"/>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219.xml><?xml version="1.0" encoding="utf-8"?>
<p:sldLayout xmlns:a="http://schemas.openxmlformats.org/drawingml/2006/main" xmlns:r="http://schemas.openxmlformats.org/officeDocument/2006/relationships" xmlns:p="http://schemas.openxmlformats.org/presentationml/2006/main" preserve="1" userDrawn="1">
  <p:cSld name="28_Images &amp; Contents Layout">
    <p:bg>
      <p:bgPr>
        <a:solidFill>
          <a:schemeClr val="accent2"/>
        </a:solidFill>
        <a:effectLst/>
      </p:bgPr>
    </p:bg>
    <p:spTree>
      <p:nvGrpSpPr>
        <p:cNvPr id="1" name=""/>
        <p:cNvGrpSpPr/>
        <p:nvPr/>
      </p:nvGrpSpPr>
      <p:grpSpPr>
        <a:xfrm>
          <a:off x="0" y="0"/>
          <a:ext cx="0" cy="0"/>
          <a:chOff x="0" y="0"/>
          <a:chExt cx="0" cy="0"/>
        </a:xfrm>
      </p:grpSpPr>
      <p:sp>
        <p:nvSpPr>
          <p:cNvPr id="15" name="자유형: 도형 14">
            <a:extLst>
              <a:ext uri="{FF2B5EF4-FFF2-40B4-BE49-F238E27FC236}">
                <a16:creationId xmlns:a16="http://schemas.microsoft.com/office/drawing/2014/main" xmlns="" id="{9ADB48FD-2E3C-4E00-A5F2-E0DA349FF986}"/>
              </a:ext>
            </a:extLst>
          </p:cNvPr>
          <p:cNvSpPr>
            <a:spLocks noGrp="1"/>
          </p:cNvSpPr>
          <p:nvPr>
            <p:ph type="pic" idx="14" hasCustomPrompt="1"/>
          </p:nvPr>
        </p:nvSpPr>
        <p:spPr>
          <a:xfrm>
            <a:off x="168282" y="182455"/>
            <a:ext cx="11968488" cy="6483416"/>
          </a:xfrm>
          <a:custGeom>
            <a:avLst/>
            <a:gdLst>
              <a:gd name="connsiteX0" fmla="*/ 8230044 w 11968488"/>
              <a:gd name="connsiteY0" fmla="*/ 5919227 h 6483416"/>
              <a:gd name="connsiteX1" fmla="*/ 8235156 w 11968488"/>
              <a:gd name="connsiteY1" fmla="*/ 5944857 h 6483416"/>
              <a:gd name="connsiteX2" fmla="*/ 8235153 w 11968488"/>
              <a:gd name="connsiteY2" fmla="*/ 5944860 h 6483416"/>
              <a:gd name="connsiteX3" fmla="*/ 8235336 w 11968488"/>
              <a:gd name="connsiteY3" fmla="*/ 5945082 h 6483416"/>
              <a:gd name="connsiteX4" fmla="*/ 8243813 w 11968488"/>
              <a:gd name="connsiteY4" fmla="*/ 5952349 h 6483416"/>
              <a:gd name="connsiteX5" fmla="*/ 8247034 w 11968488"/>
              <a:gd name="connsiteY5" fmla="*/ 5945726 h 6483416"/>
              <a:gd name="connsiteX6" fmla="*/ 8251565 w 11968488"/>
              <a:gd name="connsiteY6" fmla="*/ 5952043 h 6483416"/>
              <a:gd name="connsiteX7" fmla="*/ 8249827 w 11968488"/>
              <a:gd name="connsiteY7" fmla="*/ 5954670 h 6483416"/>
              <a:gd name="connsiteX8" fmla="*/ 8280466 w 11968488"/>
              <a:gd name="connsiteY8" fmla="*/ 5981207 h 6483416"/>
              <a:gd name="connsiteX9" fmla="*/ 8283428 w 11968488"/>
              <a:gd name="connsiteY9" fmla="*/ 5982085 h 6483416"/>
              <a:gd name="connsiteX10" fmla="*/ 8272177 w 11968488"/>
              <a:gd name="connsiteY10" fmla="*/ 5973451 h 6483416"/>
              <a:gd name="connsiteX11" fmla="*/ 8230044 w 11968488"/>
              <a:gd name="connsiteY11" fmla="*/ 5919227 h 6483416"/>
              <a:gd name="connsiteX12" fmla="*/ 8191779 w 11968488"/>
              <a:gd name="connsiteY12" fmla="*/ 5918863 h 6483416"/>
              <a:gd name="connsiteX13" fmla="*/ 8195899 w 11968488"/>
              <a:gd name="connsiteY13" fmla="*/ 5922098 h 6483416"/>
              <a:gd name="connsiteX14" fmla="*/ 8193850 w 11968488"/>
              <a:gd name="connsiteY14" fmla="*/ 5920169 h 6483416"/>
              <a:gd name="connsiteX15" fmla="*/ 6483691 w 11968488"/>
              <a:gd name="connsiteY15" fmla="*/ 5915825 h 6483416"/>
              <a:gd name="connsiteX16" fmla="*/ 6471992 w 11968488"/>
              <a:gd name="connsiteY16" fmla="*/ 5921554 h 6483416"/>
              <a:gd name="connsiteX17" fmla="*/ 6448617 w 11968488"/>
              <a:gd name="connsiteY17" fmla="*/ 5926789 h 6483416"/>
              <a:gd name="connsiteX18" fmla="*/ 6445801 w 11968488"/>
              <a:gd name="connsiteY18" fmla="*/ 5932368 h 6483416"/>
              <a:gd name="connsiteX19" fmla="*/ 6469928 w 11968488"/>
              <a:gd name="connsiteY19" fmla="*/ 5959512 h 6483416"/>
              <a:gd name="connsiteX20" fmla="*/ 6506677 w 11968488"/>
              <a:gd name="connsiteY20" fmla="*/ 5979520 h 6483416"/>
              <a:gd name="connsiteX21" fmla="*/ 6519863 w 11968488"/>
              <a:gd name="connsiteY21" fmla="*/ 5985340 h 6483416"/>
              <a:gd name="connsiteX22" fmla="*/ 6519021 w 11968488"/>
              <a:gd name="connsiteY22" fmla="*/ 5984698 h 6483416"/>
              <a:gd name="connsiteX23" fmla="*/ 6514536 w 11968488"/>
              <a:gd name="connsiteY23" fmla="*/ 5979488 h 6483416"/>
              <a:gd name="connsiteX24" fmla="*/ 6494452 w 11968488"/>
              <a:gd name="connsiteY24" fmla="*/ 5967891 h 6483416"/>
              <a:gd name="connsiteX25" fmla="*/ 6502852 w 11968488"/>
              <a:gd name="connsiteY25" fmla="*/ 5951035 h 6483416"/>
              <a:gd name="connsiteX26" fmla="*/ 6519124 w 11968488"/>
              <a:gd name="connsiteY26" fmla="*/ 5961410 h 6483416"/>
              <a:gd name="connsiteX27" fmla="*/ 6553762 w 11968488"/>
              <a:gd name="connsiteY27" fmla="*/ 5985905 h 6483416"/>
              <a:gd name="connsiteX28" fmla="*/ 6568487 w 11968488"/>
              <a:gd name="connsiteY28" fmla="*/ 5991748 h 6483416"/>
              <a:gd name="connsiteX29" fmla="*/ 6576967 w 11968488"/>
              <a:gd name="connsiteY29" fmla="*/ 5997859 h 6483416"/>
              <a:gd name="connsiteX30" fmla="*/ 6584927 w 11968488"/>
              <a:gd name="connsiteY30" fmla="*/ 6003189 h 6483416"/>
              <a:gd name="connsiteX31" fmla="*/ 6584933 w 11968488"/>
              <a:gd name="connsiteY31" fmla="*/ 6002875 h 6483416"/>
              <a:gd name="connsiteX32" fmla="*/ 6579363 w 11968488"/>
              <a:gd name="connsiteY32" fmla="*/ 5972838 h 6483416"/>
              <a:gd name="connsiteX33" fmla="*/ 6538334 w 11968488"/>
              <a:gd name="connsiteY33" fmla="*/ 5944413 h 6483416"/>
              <a:gd name="connsiteX34" fmla="*/ 6523563 w 11968488"/>
              <a:gd name="connsiteY34" fmla="*/ 5945943 h 6483416"/>
              <a:gd name="connsiteX35" fmla="*/ 6496106 w 11968488"/>
              <a:gd name="connsiteY35" fmla="*/ 5939956 h 6483416"/>
              <a:gd name="connsiteX36" fmla="*/ 6483691 w 11968488"/>
              <a:gd name="connsiteY36" fmla="*/ 5915825 h 6483416"/>
              <a:gd name="connsiteX37" fmla="*/ 6302895 w 11968488"/>
              <a:gd name="connsiteY37" fmla="*/ 5879857 h 6483416"/>
              <a:gd name="connsiteX38" fmla="*/ 6310647 w 11968488"/>
              <a:gd name="connsiteY38" fmla="*/ 5924670 h 6483416"/>
              <a:gd name="connsiteX39" fmla="*/ 6310643 w 11968488"/>
              <a:gd name="connsiteY39" fmla="*/ 5924675 h 6483416"/>
              <a:gd name="connsiteX40" fmla="*/ 6310920 w 11968488"/>
              <a:gd name="connsiteY40" fmla="*/ 5925063 h 6483416"/>
              <a:gd name="connsiteX41" fmla="*/ 6323776 w 11968488"/>
              <a:gd name="connsiteY41" fmla="*/ 5937769 h 6483416"/>
              <a:gd name="connsiteX42" fmla="*/ 6328662 w 11968488"/>
              <a:gd name="connsiteY42" fmla="*/ 5926189 h 6483416"/>
              <a:gd name="connsiteX43" fmla="*/ 6335533 w 11968488"/>
              <a:gd name="connsiteY43" fmla="*/ 5937234 h 6483416"/>
              <a:gd name="connsiteX44" fmla="*/ 6332897 w 11968488"/>
              <a:gd name="connsiteY44" fmla="*/ 5941827 h 6483416"/>
              <a:gd name="connsiteX45" fmla="*/ 6379366 w 11968488"/>
              <a:gd name="connsiteY45" fmla="*/ 5988226 h 6483416"/>
              <a:gd name="connsiteX46" fmla="*/ 6383857 w 11968488"/>
              <a:gd name="connsiteY46" fmla="*/ 5989761 h 6483416"/>
              <a:gd name="connsiteX47" fmla="*/ 6366794 w 11968488"/>
              <a:gd name="connsiteY47" fmla="*/ 5974665 h 6483416"/>
              <a:gd name="connsiteX48" fmla="*/ 6302895 w 11968488"/>
              <a:gd name="connsiteY48" fmla="*/ 5879857 h 6483416"/>
              <a:gd name="connsiteX49" fmla="*/ 6244859 w 11968488"/>
              <a:gd name="connsiteY49" fmla="*/ 5879221 h 6483416"/>
              <a:gd name="connsiteX50" fmla="*/ 6251108 w 11968488"/>
              <a:gd name="connsiteY50" fmla="*/ 5884877 h 6483416"/>
              <a:gd name="connsiteX51" fmla="*/ 6248001 w 11968488"/>
              <a:gd name="connsiteY51" fmla="*/ 5881504 h 6483416"/>
              <a:gd name="connsiteX52" fmla="*/ 8101464 w 11968488"/>
              <a:gd name="connsiteY52" fmla="*/ 5860843 h 6483416"/>
              <a:gd name="connsiteX53" fmla="*/ 8107821 w 11968488"/>
              <a:gd name="connsiteY53" fmla="*/ 5867151 h 6483416"/>
              <a:gd name="connsiteX54" fmla="*/ 8108319 w 11968488"/>
              <a:gd name="connsiteY54" fmla="*/ 5867018 h 6483416"/>
              <a:gd name="connsiteX55" fmla="*/ 8462642 w 11968488"/>
              <a:gd name="connsiteY55" fmla="*/ 5837452 h 6483416"/>
              <a:gd name="connsiteX56" fmla="*/ 8460358 w 11968488"/>
              <a:gd name="connsiteY56" fmla="*/ 5841830 h 6483416"/>
              <a:gd name="connsiteX57" fmla="*/ 8460542 w 11968488"/>
              <a:gd name="connsiteY57" fmla="*/ 5840116 h 6483416"/>
              <a:gd name="connsiteX58" fmla="*/ 6397275 w 11968488"/>
              <a:gd name="connsiteY58" fmla="*/ 5836065 h 6483416"/>
              <a:gd name="connsiteX59" fmla="*/ 6379764 w 11968488"/>
              <a:gd name="connsiteY59" fmla="*/ 5848251 h 6483416"/>
              <a:gd name="connsiteX60" fmla="*/ 6396584 w 11968488"/>
              <a:gd name="connsiteY60" fmla="*/ 5868277 h 6483416"/>
              <a:gd name="connsiteX61" fmla="*/ 6403793 w 11968488"/>
              <a:gd name="connsiteY61" fmla="*/ 5837951 h 6483416"/>
              <a:gd name="connsiteX62" fmla="*/ 6403958 w 11968488"/>
              <a:gd name="connsiteY62" fmla="*/ 5837204 h 6483416"/>
              <a:gd name="connsiteX63" fmla="*/ 8952995 w 11968488"/>
              <a:gd name="connsiteY63" fmla="*/ 5832557 h 6483416"/>
              <a:gd name="connsiteX64" fmla="*/ 8943380 w 11968488"/>
              <a:gd name="connsiteY64" fmla="*/ 5836368 h 6483416"/>
              <a:gd name="connsiteX65" fmla="*/ 8948248 w 11968488"/>
              <a:gd name="connsiteY65" fmla="*/ 5835244 h 6483416"/>
              <a:gd name="connsiteX66" fmla="*/ 8506254 w 11968488"/>
              <a:gd name="connsiteY66" fmla="*/ 5811808 h 6483416"/>
              <a:gd name="connsiteX67" fmla="*/ 8505098 w 11968488"/>
              <a:gd name="connsiteY67" fmla="*/ 5812152 h 6483416"/>
              <a:gd name="connsiteX68" fmla="*/ 8506112 w 11968488"/>
              <a:gd name="connsiteY68" fmla="*/ 5812849 h 6483416"/>
              <a:gd name="connsiteX69" fmla="*/ 5820038 w 11968488"/>
              <a:gd name="connsiteY69" fmla="*/ 5799552 h 6483416"/>
              <a:gd name="connsiteX70" fmla="*/ 5822886 w 11968488"/>
              <a:gd name="connsiteY70" fmla="*/ 5805370 h 6483416"/>
              <a:gd name="connsiteX71" fmla="*/ 5826112 w 11968488"/>
              <a:gd name="connsiteY71" fmla="*/ 5806152 h 6483416"/>
              <a:gd name="connsiteX72" fmla="*/ 6107884 w 11968488"/>
              <a:gd name="connsiteY72" fmla="*/ 5777776 h 6483416"/>
              <a:gd name="connsiteX73" fmla="*/ 6117526 w 11968488"/>
              <a:gd name="connsiteY73" fmla="*/ 5788805 h 6483416"/>
              <a:gd name="connsiteX74" fmla="*/ 6118281 w 11968488"/>
              <a:gd name="connsiteY74" fmla="*/ 5788572 h 6483416"/>
              <a:gd name="connsiteX75" fmla="*/ 5812583 w 11968488"/>
              <a:gd name="connsiteY75" fmla="*/ 5773336 h 6483416"/>
              <a:gd name="connsiteX76" fmla="*/ 5808274 w 11968488"/>
              <a:gd name="connsiteY76" fmla="*/ 5775525 h 6483416"/>
              <a:gd name="connsiteX77" fmla="*/ 5813409 w 11968488"/>
              <a:gd name="connsiteY77" fmla="*/ 5786014 h 6483416"/>
              <a:gd name="connsiteX78" fmla="*/ 5812246 w 11968488"/>
              <a:gd name="connsiteY78" fmla="*/ 5774731 h 6483416"/>
              <a:gd name="connsiteX79" fmla="*/ 9130890 w 11968488"/>
              <a:gd name="connsiteY79" fmla="*/ 5756276 h 6483416"/>
              <a:gd name="connsiteX80" fmla="*/ 9094946 w 11968488"/>
              <a:gd name="connsiteY80" fmla="*/ 5772574 h 6483416"/>
              <a:gd name="connsiteX81" fmla="*/ 9094408 w 11968488"/>
              <a:gd name="connsiteY81" fmla="*/ 5773124 h 6483416"/>
              <a:gd name="connsiteX82" fmla="*/ 9091347 w 11968488"/>
              <a:gd name="connsiteY82" fmla="*/ 5775416 h 6483416"/>
              <a:gd name="connsiteX83" fmla="*/ 9091236 w 11968488"/>
              <a:gd name="connsiteY83" fmla="*/ 5775377 h 6483416"/>
              <a:gd name="connsiteX84" fmla="*/ 9090282 w 11968488"/>
              <a:gd name="connsiteY84" fmla="*/ 5776214 h 6483416"/>
              <a:gd name="connsiteX85" fmla="*/ 9091347 w 11968488"/>
              <a:gd name="connsiteY85" fmla="*/ 5775416 h 6483416"/>
              <a:gd name="connsiteX86" fmla="*/ 9091726 w 11968488"/>
              <a:gd name="connsiteY86" fmla="*/ 5775550 h 6483416"/>
              <a:gd name="connsiteX87" fmla="*/ 9092602 w 11968488"/>
              <a:gd name="connsiteY87" fmla="*/ 5774881 h 6483416"/>
              <a:gd name="connsiteX88" fmla="*/ 9092578 w 11968488"/>
              <a:gd name="connsiteY88" fmla="*/ 5775465 h 6483416"/>
              <a:gd name="connsiteX89" fmla="*/ 9069170 w 11968488"/>
              <a:gd name="connsiteY89" fmla="*/ 5789510 h 6483416"/>
              <a:gd name="connsiteX90" fmla="*/ 9079396 w 11968488"/>
              <a:gd name="connsiteY90" fmla="*/ 5787154 h 6483416"/>
              <a:gd name="connsiteX91" fmla="*/ 9099402 w 11968488"/>
              <a:gd name="connsiteY91" fmla="*/ 5775831 h 6483416"/>
              <a:gd name="connsiteX92" fmla="*/ 9121872 w 11968488"/>
              <a:gd name="connsiteY92" fmla="*/ 5766545 h 6483416"/>
              <a:gd name="connsiteX93" fmla="*/ 9114456 w 11968488"/>
              <a:gd name="connsiteY93" fmla="*/ 5767845 h 6483416"/>
              <a:gd name="connsiteX94" fmla="*/ 9116320 w 11968488"/>
              <a:gd name="connsiteY94" fmla="*/ 5763816 h 6483416"/>
              <a:gd name="connsiteX95" fmla="*/ 9124878 w 11968488"/>
              <a:gd name="connsiteY95" fmla="*/ 5759744 h 6483416"/>
              <a:gd name="connsiteX96" fmla="*/ 9187072 w 11968488"/>
              <a:gd name="connsiteY96" fmla="*/ 5737057 h 6483416"/>
              <a:gd name="connsiteX97" fmla="*/ 9177622 w 11968488"/>
              <a:gd name="connsiteY97" fmla="*/ 5738219 h 6483416"/>
              <a:gd name="connsiteX98" fmla="*/ 9135274 w 11968488"/>
              <a:gd name="connsiteY98" fmla="*/ 5754288 h 6483416"/>
              <a:gd name="connsiteX99" fmla="*/ 9133168 w 11968488"/>
              <a:gd name="connsiteY99" fmla="*/ 5755246 h 6483416"/>
              <a:gd name="connsiteX100" fmla="*/ 9135904 w 11968488"/>
              <a:gd name="connsiteY100" fmla="*/ 5755858 h 6483416"/>
              <a:gd name="connsiteX101" fmla="*/ 9135060 w 11968488"/>
              <a:gd name="connsiteY101" fmla="*/ 5762590 h 6483416"/>
              <a:gd name="connsiteX102" fmla="*/ 9155065 w 11968488"/>
              <a:gd name="connsiteY102" fmla="*/ 5751268 h 6483416"/>
              <a:gd name="connsiteX103" fmla="*/ 9178156 w 11968488"/>
              <a:gd name="connsiteY103" fmla="*/ 5740639 h 6483416"/>
              <a:gd name="connsiteX104" fmla="*/ 9179800 w 11968488"/>
              <a:gd name="connsiteY104" fmla="*/ 5741998 h 6483416"/>
              <a:gd name="connsiteX105" fmla="*/ 9187047 w 11968488"/>
              <a:gd name="connsiteY105" fmla="*/ 5737076 h 6483416"/>
              <a:gd name="connsiteX106" fmla="*/ 8418756 w 11968488"/>
              <a:gd name="connsiteY106" fmla="*/ 5704279 h 6483416"/>
              <a:gd name="connsiteX107" fmla="*/ 8408796 w 11968488"/>
              <a:gd name="connsiteY107" fmla="*/ 5709633 h 6483416"/>
              <a:gd name="connsiteX108" fmla="*/ 8410704 w 11968488"/>
              <a:gd name="connsiteY108" fmla="*/ 5723451 h 6483416"/>
              <a:gd name="connsiteX109" fmla="*/ 8482975 w 11968488"/>
              <a:gd name="connsiteY109" fmla="*/ 5796952 h 6483416"/>
              <a:gd name="connsiteX110" fmla="*/ 8483663 w 11968488"/>
              <a:gd name="connsiteY110" fmla="*/ 5797424 h 6483416"/>
              <a:gd name="connsiteX111" fmla="*/ 8491704 w 11968488"/>
              <a:gd name="connsiteY111" fmla="*/ 5782150 h 6483416"/>
              <a:gd name="connsiteX112" fmla="*/ 8502740 w 11968488"/>
              <a:gd name="connsiteY112" fmla="*/ 5762529 h 6483416"/>
              <a:gd name="connsiteX113" fmla="*/ 8504240 w 11968488"/>
              <a:gd name="connsiteY113" fmla="*/ 5760281 h 6483416"/>
              <a:gd name="connsiteX114" fmla="*/ 8431782 w 11968488"/>
              <a:gd name="connsiteY114" fmla="*/ 5714304 h 6483416"/>
              <a:gd name="connsiteX115" fmla="*/ 8418756 w 11968488"/>
              <a:gd name="connsiteY115" fmla="*/ 5704279 h 6483416"/>
              <a:gd name="connsiteX116" fmla="*/ 8525044 w 11968488"/>
              <a:gd name="connsiteY116" fmla="*/ 5687544 h 6483416"/>
              <a:gd name="connsiteX117" fmla="*/ 8530590 w 11968488"/>
              <a:gd name="connsiteY117" fmla="*/ 5695687 h 6483416"/>
              <a:gd name="connsiteX118" fmla="*/ 8531470 w 11968488"/>
              <a:gd name="connsiteY118" fmla="*/ 5696696 h 6483416"/>
              <a:gd name="connsiteX119" fmla="*/ 8534626 w 11968488"/>
              <a:gd name="connsiteY119" fmla="*/ 5690802 h 6483416"/>
              <a:gd name="connsiteX120" fmla="*/ 9012199 w 11968488"/>
              <a:gd name="connsiteY120" fmla="*/ 5667876 h 6483416"/>
              <a:gd name="connsiteX121" fmla="*/ 9004848 w 11968488"/>
              <a:gd name="connsiteY121" fmla="*/ 5668890 h 6483416"/>
              <a:gd name="connsiteX122" fmla="*/ 9002637 w 11968488"/>
              <a:gd name="connsiteY122" fmla="*/ 5669550 h 6483416"/>
              <a:gd name="connsiteX123" fmla="*/ 2639379 w 11968488"/>
              <a:gd name="connsiteY123" fmla="*/ 5623075 h 6483416"/>
              <a:gd name="connsiteX124" fmla="*/ 2629942 w 11968488"/>
              <a:gd name="connsiteY124" fmla="*/ 5628602 h 6483416"/>
              <a:gd name="connsiteX125" fmla="*/ 2652105 w 11968488"/>
              <a:gd name="connsiteY125" fmla="*/ 5680784 h 6483416"/>
              <a:gd name="connsiteX126" fmla="*/ 2673906 w 11968488"/>
              <a:gd name="connsiteY126" fmla="*/ 5686874 h 6483416"/>
              <a:gd name="connsiteX127" fmla="*/ 2667857 w 11968488"/>
              <a:gd name="connsiteY127" fmla="*/ 5674902 h 6483416"/>
              <a:gd name="connsiteX128" fmla="*/ 2663635 w 11968488"/>
              <a:gd name="connsiteY128" fmla="*/ 5677112 h 6483416"/>
              <a:gd name="connsiteX129" fmla="*/ 3374673 w 11968488"/>
              <a:gd name="connsiteY129" fmla="*/ 5593377 h 6483416"/>
              <a:gd name="connsiteX130" fmla="*/ 3374818 w 11968488"/>
              <a:gd name="connsiteY130" fmla="*/ 5595066 h 6483416"/>
              <a:gd name="connsiteX131" fmla="*/ 3378528 w 11968488"/>
              <a:gd name="connsiteY131" fmla="*/ 5602914 h 6483416"/>
              <a:gd name="connsiteX132" fmla="*/ 3376668 w 11968488"/>
              <a:gd name="connsiteY132" fmla="*/ 5602901 h 6483416"/>
              <a:gd name="connsiteX133" fmla="*/ 3369004 w 11968488"/>
              <a:gd name="connsiteY133" fmla="*/ 5598154 h 6483416"/>
              <a:gd name="connsiteX134" fmla="*/ 3369404 w 11968488"/>
              <a:gd name="connsiteY134" fmla="*/ 5602849 h 6483416"/>
              <a:gd name="connsiteX135" fmla="*/ 3376668 w 11968488"/>
              <a:gd name="connsiteY135" fmla="*/ 5602901 h 6483416"/>
              <a:gd name="connsiteX136" fmla="*/ 3417542 w 11968488"/>
              <a:gd name="connsiteY136" fmla="*/ 5628217 h 6483416"/>
              <a:gd name="connsiteX137" fmla="*/ 3453976 w 11968488"/>
              <a:gd name="connsiteY137" fmla="*/ 5654447 h 6483416"/>
              <a:gd name="connsiteX138" fmla="*/ 3412133 w 11968488"/>
              <a:gd name="connsiteY138" fmla="*/ 5607598 h 6483416"/>
              <a:gd name="connsiteX139" fmla="*/ 3397234 w 11968488"/>
              <a:gd name="connsiteY139" fmla="*/ 5600794 h 6483416"/>
              <a:gd name="connsiteX140" fmla="*/ 9394204 w 11968488"/>
              <a:gd name="connsiteY140" fmla="*/ 5518280 h 6483416"/>
              <a:gd name="connsiteX141" fmla="*/ 9393482 w 11968488"/>
              <a:gd name="connsiteY141" fmla="*/ 5518757 h 6483416"/>
              <a:gd name="connsiteX142" fmla="*/ 9394335 w 11968488"/>
              <a:gd name="connsiteY142" fmla="*/ 5518607 h 6483416"/>
              <a:gd name="connsiteX143" fmla="*/ 8569595 w 11968488"/>
              <a:gd name="connsiteY143" fmla="*/ 5478255 h 6483416"/>
              <a:gd name="connsiteX144" fmla="*/ 8516882 w 11968488"/>
              <a:gd name="connsiteY144" fmla="*/ 5498733 h 6483416"/>
              <a:gd name="connsiteX145" fmla="*/ 8390334 w 11968488"/>
              <a:gd name="connsiteY145" fmla="*/ 5587275 h 6483416"/>
              <a:gd name="connsiteX146" fmla="*/ 8372733 w 11968488"/>
              <a:gd name="connsiteY146" fmla="*/ 5601101 h 6483416"/>
              <a:gd name="connsiteX147" fmla="*/ 8418157 w 11968488"/>
              <a:gd name="connsiteY147" fmla="*/ 5624708 h 6483416"/>
              <a:gd name="connsiteX148" fmla="*/ 8437528 w 11968488"/>
              <a:gd name="connsiteY148" fmla="*/ 5628266 h 6483416"/>
              <a:gd name="connsiteX149" fmla="*/ 8459530 w 11968488"/>
              <a:gd name="connsiteY149" fmla="*/ 5654585 h 6483416"/>
              <a:gd name="connsiteX150" fmla="*/ 8474220 w 11968488"/>
              <a:gd name="connsiteY150" fmla="*/ 5667440 h 6483416"/>
              <a:gd name="connsiteX151" fmla="*/ 8472204 w 11968488"/>
              <a:gd name="connsiteY151" fmla="*/ 5615557 h 6483416"/>
              <a:gd name="connsiteX152" fmla="*/ 8480942 w 11968488"/>
              <a:gd name="connsiteY152" fmla="*/ 5612949 h 6483416"/>
              <a:gd name="connsiteX153" fmla="*/ 8493728 w 11968488"/>
              <a:gd name="connsiteY153" fmla="*/ 5602803 h 6483416"/>
              <a:gd name="connsiteX154" fmla="*/ 8493390 w 11968488"/>
              <a:gd name="connsiteY154" fmla="*/ 5583927 h 6483416"/>
              <a:gd name="connsiteX155" fmla="*/ 8543897 w 11968488"/>
              <a:gd name="connsiteY155" fmla="*/ 5513493 h 6483416"/>
              <a:gd name="connsiteX156" fmla="*/ 9572981 w 11968488"/>
              <a:gd name="connsiteY156" fmla="*/ 5438287 h 6483416"/>
              <a:gd name="connsiteX157" fmla="*/ 9568514 w 11968488"/>
              <a:gd name="connsiteY157" fmla="*/ 5439577 h 6483416"/>
              <a:gd name="connsiteX158" fmla="*/ 9536764 w 11968488"/>
              <a:gd name="connsiteY158" fmla="*/ 5447769 h 6483416"/>
              <a:gd name="connsiteX159" fmla="*/ 9402395 w 11968488"/>
              <a:gd name="connsiteY159" fmla="*/ 5512870 h 6483416"/>
              <a:gd name="connsiteX160" fmla="*/ 9400766 w 11968488"/>
              <a:gd name="connsiteY160" fmla="*/ 5513947 h 6483416"/>
              <a:gd name="connsiteX161" fmla="*/ 9400728 w 11968488"/>
              <a:gd name="connsiteY161" fmla="*/ 5514607 h 6483416"/>
              <a:gd name="connsiteX162" fmla="*/ 9439674 w 11968488"/>
              <a:gd name="connsiteY162" fmla="*/ 5504082 h 6483416"/>
              <a:gd name="connsiteX163" fmla="*/ 9459678 w 11968488"/>
              <a:gd name="connsiteY163" fmla="*/ 5492761 h 6483416"/>
              <a:gd name="connsiteX164" fmla="*/ 9482148 w 11968488"/>
              <a:gd name="connsiteY164" fmla="*/ 5483475 h 6483416"/>
              <a:gd name="connsiteX165" fmla="*/ 9474734 w 11968488"/>
              <a:gd name="connsiteY165" fmla="*/ 5484773 h 6483416"/>
              <a:gd name="connsiteX166" fmla="*/ 9476596 w 11968488"/>
              <a:gd name="connsiteY166" fmla="*/ 5480743 h 6483416"/>
              <a:gd name="connsiteX167" fmla="*/ 9493095 w 11968488"/>
              <a:gd name="connsiteY167" fmla="*/ 5472094 h 6483416"/>
              <a:gd name="connsiteX168" fmla="*/ 9496180 w 11968488"/>
              <a:gd name="connsiteY168" fmla="*/ 5472787 h 6483416"/>
              <a:gd name="connsiteX169" fmla="*/ 9495338 w 11968488"/>
              <a:gd name="connsiteY169" fmla="*/ 5479517 h 6483416"/>
              <a:gd name="connsiteX170" fmla="*/ 9515342 w 11968488"/>
              <a:gd name="connsiteY170" fmla="*/ 5468197 h 6483416"/>
              <a:gd name="connsiteX171" fmla="*/ 9538432 w 11968488"/>
              <a:gd name="connsiteY171" fmla="*/ 5457568 h 6483416"/>
              <a:gd name="connsiteX172" fmla="*/ 9540077 w 11968488"/>
              <a:gd name="connsiteY172" fmla="*/ 5458925 h 6483416"/>
              <a:gd name="connsiteX173" fmla="*/ 9553487 w 11968488"/>
              <a:gd name="connsiteY173" fmla="*/ 5449582 h 6483416"/>
              <a:gd name="connsiteX174" fmla="*/ 9563590 w 11968488"/>
              <a:gd name="connsiteY174" fmla="*/ 5444932 h 6483416"/>
              <a:gd name="connsiteX175" fmla="*/ 9986917 w 11968488"/>
              <a:gd name="connsiteY175" fmla="*/ 5324186 h 6483416"/>
              <a:gd name="connsiteX176" fmla="*/ 9978187 w 11968488"/>
              <a:gd name="connsiteY176" fmla="*/ 5327837 h 6483416"/>
              <a:gd name="connsiteX177" fmla="*/ 9981428 w 11968488"/>
              <a:gd name="connsiteY177" fmla="*/ 5327835 h 6483416"/>
              <a:gd name="connsiteX178" fmla="*/ 9985865 w 11968488"/>
              <a:gd name="connsiteY178" fmla="*/ 5326406 h 6483416"/>
              <a:gd name="connsiteX179" fmla="*/ 10017086 w 11968488"/>
              <a:gd name="connsiteY179" fmla="*/ 5314593 h 6483416"/>
              <a:gd name="connsiteX180" fmla="*/ 10016571 w 11968488"/>
              <a:gd name="connsiteY180" fmla="*/ 5314669 h 6483416"/>
              <a:gd name="connsiteX181" fmla="*/ 10015820 w 11968488"/>
              <a:gd name="connsiteY181" fmla="*/ 5315266 h 6483416"/>
              <a:gd name="connsiteX182" fmla="*/ 10007482 w 11968488"/>
              <a:gd name="connsiteY182" fmla="*/ 5320024 h 6483416"/>
              <a:gd name="connsiteX183" fmla="*/ 10015028 w 11968488"/>
              <a:gd name="connsiteY183" fmla="*/ 5318087 h 6483416"/>
              <a:gd name="connsiteX184" fmla="*/ 10017485 w 11968488"/>
              <a:gd name="connsiteY184" fmla="*/ 5318638 h 6483416"/>
              <a:gd name="connsiteX185" fmla="*/ 10018106 w 11968488"/>
              <a:gd name="connsiteY185" fmla="*/ 5317296 h 6483416"/>
              <a:gd name="connsiteX186" fmla="*/ 10015028 w 11968488"/>
              <a:gd name="connsiteY186" fmla="*/ 5318087 h 6483416"/>
              <a:gd name="connsiteX187" fmla="*/ 10014398 w 11968488"/>
              <a:gd name="connsiteY187" fmla="*/ 5317945 h 6483416"/>
              <a:gd name="connsiteX188" fmla="*/ 10016464 w 11968488"/>
              <a:gd name="connsiteY188" fmla="*/ 5315937 h 6483416"/>
              <a:gd name="connsiteX189" fmla="*/ 10017086 w 11968488"/>
              <a:gd name="connsiteY189" fmla="*/ 5314593 h 6483416"/>
              <a:gd name="connsiteX190" fmla="*/ 10046792 w 11968488"/>
              <a:gd name="connsiteY190" fmla="*/ 5299137 h 6483416"/>
              <a:gd name="connsiteX191" fmla="*/ 10040168 w 11968488"/>
              <a:gd name="connsiteY191" fmla="*/ 5301909 h 6483416"/>
              <a:gd name="connsiteX192" fmla="*/ 10047393 w 11968488"/>
              <a:gd name="connsiteY192" fmla="*/ 5300644 h 6483416"/>
              <a:gd name="connsiteX193" fmla="*/ 10128814 w 11968488"/>
              <a:gd name="connsiteY193" fmla="*/ 5264601 h 6483416"/>
              <a:gd name="connsiteX194" fmla="*/ 10111746 w 11968488"/>
              <a:gd name="connsiteY194" fmla="*/ 5271966 h 6483416"/>
              <a:gd name="connsiteX195" fmla="*/ 10053812 w 11968488"/>
              <a:gd name="connsiteY195" fmla="*/ 5296201 h 6483416"/>
              <a:gd name="connsiteX196" fmla="*/ 10053787 w 11968488"/>
              <a:gd name="connsiteY196" fmla="*/ 5296643 h 6483416"/>
              <a:gd name="connsiteX197" fmla="*/ 10092732 w 11968488"/>
              <a:gd name="connsiteY197" fmla="*/ 5286118 h 6483416"/>
              <a:gd name="connsiteX198" fmla="*/ 10112738 w 11968488"/>
              <a:gd name="connsiteY198" fmla="*/ 5274796 h 6483416"/>
              <a:gd name="connsiteX199" fmla="*/ 10135207 w 11968488"/>
              <a:gd name="connsiteY199" fmla="*/ 5265512 h 6483416"/>
              <a:gd name="connsiteX200" fmla="*/ 10127790 w 11968488"/>
              <a:gd name="connsiteY200" fmla="*/ 5266810 h 6483416"/>
              <a:gd name="connsiteX201" fmla="*/ 10227309 w 11968488"/>
              <a:gd name="connsiteY201" fmla="*/ 5219426 h 6483416"/>
              <a:gd name="connsiteX202" fmla="*/ 10180008 w 11968488"/>
              <a:gd name="connsiteY202" fmla="*/ 5242507 h 6483416"/>
              <a:gd name="connsiteX203" fmla="*/ 10148778 w 11968488"/>
              <a:gd name="connsiteY203" fmla="*/ 5255984 h 6483416"/>
              <a:gd name="connsiteX204" fmla="*/ 10147502 w 11968488"/>
              <a:gd name="connsiteY204" fmla="*/ 5259191 h 6483416"/>
              <a:gd name="connsiteX205" fmla="*/ 10148396 w 11968488"/>
              <a:gd name="connsiteY205" fmla="*/ 5261555 h 6483416"/>
              <a:gd name="connsiteX206" fmla="*/ 10168401 w 11968488"/>
              <a:gd name="connsiteY206" fmla="*/ 5250234 h 6483416"/>
              <a:gd name="connsiteX207" fmla="*/ 10191492 w 11968488"/>
              <a:gd name="connsiteY207" fmla="*/ 5239605 h 6483416"/>
              <a:gd name="connsiteX208" fmla="*/ 10193135 w 11968488"/>
              <a:gd name="connsiteY208" fmla="*/ 5240962 h 6483416"/>
              <a:gd name="connsiteX209" fmla="*/ 10206546 w 11968488"/>
              <a:gd name="connsiteY209" fmla="*/ 5231618 h 6483416"/>
              <a:gd name="connsiteX210" fmla="*/ 10216650 w 11968488"/>
              <a:gd name="connsiteY210" fmla="*/ 5226969 h 6483416"/>
              <a:gd name="connsiteX211" fmla="*/ 1313022 w 11968488"/>
              <a:gd name="connsiteY211" fmla="*/ 5187793 h 6483416"/>
              <a:gd name="connsiteX212" fmla="*/ 1277369 w 11968488"/>
              <a:gd name="connsiteY212" fmla="*/ 5196590 h 6483416"/>
              <a:gd name="connsiteX213" fmla="*/ 1270307 w 11968488"/>
              <a:gd name="connsiteY213" fmla="*/ 5197067 h 6483416"/>
              <a:gd name="connsiteX214" fmla="*/ 1286984 w 11968488"/>
              <a:gd name="connsiteY214" fmla="*/ 5198971 h 6483416"/>
              <a:gd name="connsiteX215" fmla="*/ 1390210 w 11968488"/>
              <a:gd name="connsiteY215" fmla="*/ 5170197 h 6483416"/>
              <a:gd name="connsiteX216" fmla="*/ 1358506 w 11968488"/>
              <a:gd name="connsiteY216" fmla="*/ 5176574 h 6483416"/>
              <a:gd name="connsiteX217" fmla="*/ 1315662 w 11968488"/>
              <a:gd name="connsiteY217" fmla="*/ 5187143 h 6483416"/>
              <a:gd name="connsiteX218" fmla="*/ 1345213 w 11968488"/>
              <a:gd name="connsiteY218" fmla="*/ 5182900 h 6483416"/>
              <a:gd name="connsiteX219" fmla="*/ 1409108 w 11968488"/>
              <a:gd name="connsiteY219" fmla="*/ 5176292 h 6483416"/>
              <a:gd name="connsiteX220" fmla="*/ 1388800 w 11968488"/>
              <a:gd name="connsiteY220" fmla="*/ 5172584 h 6483416"/>
              <a:gd name="connsiteX221" fmla="*/ 1445757 w 11968488"/>
              <a:gd name="connsiteY221" fmla="*/ 5166337 h 6483416"/>
              <a:gd name="connsiteX222" fmla="*/ 1444619 w 11968488"/>
              <a:gd name="connsiteY222" fmla="*/ 5168541 h 6483416"/>
              <a:gd name="connsiteX223" fmla="*/ 1445958 w 11968488"/>
              <a:gd name="connsiteY223" fmla="*/ 5177390 h 6483416"/>
              <a:gd name="connsiteX224" fmla="*/ 1459083 w 11968488"/>
              <a:gd name="connsiteY224" fmla="*/ 5173767 h 6483416"/>
              <a:gd name="connsiteX225" fmla="*/ 1458919 w 11968488"/>
              <a:gd name="connsiteY225" fmla="*/ 5173052 h 6483416"/>
              <a:gd name="connsiteX226" fmla="*/ 10916759 w 11968488"/>
              <a:gd name="connsiteY226" fmla="*/ 4332119 h 6483416"/>
              <a:gd name="connsiteX227" fmla="*/ 10877482 w 11968488"/>
              <a:gd name="connsiteY227" fmla="*/ 4345901 h 6483416"/>
              <a:gd name="connsiteX228" fmla="*/ 10874869 w 11968488"/>
              <a:gd name="connsiteY228" fmla="*/ 4340804 h 6483416"/>
              <a:gd name="connsiteX229" fmla="*/ 10854459 w 11968488"/>
              <a:gd name="connsiteY229" fmla="*/ 4347407 h 6483416"/>
              <a:gd name="connsiteX230" fmla="*/ 10845541 w 11968488"/>
              <a:gd name="connsiteY230" fmla="*/ 4372250 h 6483416"/>
              <a:gd name="connsiteX231" fmla="*/ 10869962 w 11968488"/>
              <a:gd name="connsiteY231" fmla="*/ 4362513 h 6483416"/>
              <a:gd name="connsiteX232" fmla="*/ 10919148 w 11968488"/>
              <a:gd name="connsiteY232" fmla="*/ 4343483 h 6483416"/>
              <a:gd name="connsiteX233" fmla="*/ 10919048 w 11968488"/>
              <a:gd name="connsiteY233" fmla="*/ 4342058 h 6483416"/>
              <a:gd name="connsiteX234" fmla="*/ 10850051 w 11968488"/>
              <a:gd name="connsiteY234" fmla="*/ 4141263 h 6483416"/>
              <a:gd name="connsiteX235" fmla="*/ 10848849 w 11968488"/>
              <a:gd name="connsiteY235" fmla="*/ 4141658 h 6483416"/>
              <a:gd name="connsiteX236" fmla="*/ 10841963 w 11968488"/>
              <a:gd name="connsiteY236" fmla="*/ 4143363 h 6483416"/>
              <a:gd name="connsiteX237" fmla="*/ 10842046 w 11968488"/>
              <a:gd name="connsiteY237" fmla="*/ 4144696 h 6483416"/>
              <a:gd name="connsiteX238" fmla="*/ 10854784 w 11968488"/>
              <a:gd name="connsiteY238" fmla="*/ 4101718 h 6483416"/>
              <a:gd name="connsiteX239" fmla="*/ 10824334 w 11968488"/>
              <a:gd name="connsiteY239" fmla="*/ 4113376 h 6483416"/>
              <a:gd name="connsiteX240" fmla="*/ 10824429 w 11968488"/>
              <a:gd name="connsiteY240" fmla="*/ 4118661 h 6483416"/>
              <a:gd name="connsiteX241" fmla="*/ 10837328 w 11968488"/>
              <a:gd name="connsiteY241" fmla="*/ 4114809 h 6483416"/>
              <a:gd name="connsiteX242" fmla="*/ 10837378 w 11968488"/>
              <a:gd name="connsiteY242" fmla="*/ 4117632 h 6483416"/>
              <a:gd name="connsiteX243" fmla="*/ 10850169 w 11968488"/>
              <a:gd name="connsiteY243" fmla="*/ 4111686 h 6483416"/>
              <a:gd name="connsiteX244" fmla="*/ 10850272 w 11968488"/>
              <a:gd name="connsiteY244" fmla="*/ 4111686 h 6483416"/>
              <a:gd name="connsiteX245" fmla="*/ 10853814 w 11968488"/>
              <a:gd name="connsiteY245" fmla="*/ 4109994 h 6483416"/>
              <a:gd name="connsiteX246" fmla="*/ 10850169 w 11968488"/>
              <a:gd name="connsiteY246" fmla="*/ 4111686 h 6483416"/>
              <a:gd name="connsiteX247" fmla="*/ 10844692 w 11968488"/>
              <a:gd name="connsiteY247" fmla="*/ 4111749 h 6483416"/>
              <a:gd name="connsiteX248" fmla="*/ 10853280 w 11968488"/>
              <a:gd name="connsiteY248" fmla="*/ 4105041 h 6483416"/>
              <a:gd name="connsiteX249" fmla="*/ 10856823 w 11968488"/>
              <a:gd name="connsiteY249" fmla="*/ 4103349 h 6483416"/>
              <a:gd name="connsiteX250" fmla="*/ 10854784 w 11968488"/>
              <a:gd name="connsiteY250" fmla="*/ 4101718 h 6483416"/>
              <a:gd name="connsiteX251" fmla="*/ 11029878 w 11968488"/>
              <a:gd name="connsiteY251" fmla="*/ 4061225 h 6483416"/>
              <a:gd name="connsiteX252" fmla="*/ 11012655 w 11968488"/>
              <a:gd name="connsiteY252" fmla="*/ 4065949 h 6483416"/>
              <a:gd name="connsiteX253" fmla="*/ 11019516 w 11968488"/>
              <a:gd name="connsiteY253" fmla="*/ 4065732 h 6483416"/>
              <a:gd name="connsiteX254" fmla="*/ 11099996 w 11968488"/>
              <a:gd name="connsiteY254" fmla="*/ 4043539 h 6483416"/>
              <a:gd name="connsiteX255" fmla="*/ 11006833 w 11968488"/>
              <a:gd name="connsiteY255" fmla="*/ 4077652 h 6483416"/>
              <a:gd name="connsiteX256" fmla="*/ 11003886 w 11968488"/>
              <a:gd name="connsiteY256" fmla="*/ 4071901 h 6483416"/>
              <a:gd name="connsiteX257" fmla="*/ 11008297 w 11968488"/>
              <a:gd name="connsiteY257" fmla="*/ 4067145 h 6483416"/>
              <a:gd name="connsiteX258" fmla="*/ 10991568 w 11968488"/>
              <a:gd name="connsiteY258" fmla="*/ 4071733 h 6483416"/>
              <a:gd name="connsiteX259" fmla="*/ 10985503 w 11968488"/>
              <a:gd name="connsiteY259" fmla="*/ 4070486 h 6483416"/>
              <a:gd name="connsiteX260" fmla="*/ 10984000 w 11968488"/>
              <a:gd name="connsiteY260" fmla="*/ 4073808 h 6483416"/>
              <a:gd name="connsiteX261" fmla="*/ 10991568 w 11968488"/>
              <a:gd name="connsiteY261" fmla="*/ 4071733 h 6483416"/>
              <a:gd name="connsiteX262" fmla="*/ 10993122 w 11968488"/>
              <a:gd name="connsiteY262" fmla="*/ 4072051 h 6483416"/>
              <a:gd name="connsiteX263" fmla="*/ 10988076 w 11968488"/>
              <a:gd name="connsiteY263" fmla="*/ 4077067 h 6483416"/>
              <a:gd name="connsiteX264" fmla="*/ 10986572 w 11968488"/>
              <a:gd name="connsiteY264" fmla="*/ 4080390 h 6483416"/>
              <a:gd name="connsiteX265" fmla="*/ 11033324 w 11968488"/>
              <a:gd name="connsiteY265" fmla="*/ 4075257 h 6483416"/>
              <a:gd name="connsiteX266" fmla="*/ 11034925 w 11968488"/>
              <a:gd name="connsiteY266" fmla="*/ 4074777 h 6483416"/>
              <a:gd name="connsiteX267" fmla="*/ 11038992 w 11968488"/>
              <a:gd name="connsiteY267" fmla="*/ 4074420 h 6483416"/>
              <a:gd name="connsiteX268" fmla="*/ 11060294 w 11968488"/>
              <a:gd name="connsiteY268" fmla="*/ 4069818 h 6483416"/>
              <a:gd name="connsiteX269" fmla="*/ 11095380 w 11968488"/>
              <a:gd name="connsiteY269" fmla="*/ 4053508 h 6483416"/>
              <a:gd name="connsiteX270" fmla="*/ 11095484 w 11968488"/>
              <a:gd name="connsiteY270" fmla="*/ 4053507 h 6483416"/>
              <a:gd name="connsiteX271" fmla="*/ 11099026 w 11968488"/>
              <a:gd name="connsiteY271" fmla="*/ 4051813 h 6483416"/>
              <a:gd name="connsiteX272" fmla="*/ 11095380 w 11968488"/>
              <a:gd name="connsiteY272" fmla="*/ 4053508 h 6483416"/>
              <a:gd name="connsiteX273" fmla="*/ 11089904 w 11968488"/>
              <a:gd name="connsiteY273" fmla="*/ 4053570 h 6483416"/>
              <a:gd name="connsiteX274" fmla="*/ 11098492 w 11968488"/>
              <a:gd name="connsiteY274" fmla="*/ 4046863 h 6483416"/>
              <a:gd name="connsiteX275" fmla="*/ 11102034 w 11968488"/>
              <a:gd name="connsiteY275" fmla="*/ 4045170 h 6483416"/>
              <a:gd name="connsiteX276" fmla="*/ 11099996 w 11968488"/>
              <a:gd name="connsiteY276" fmla="*/ 4043539 h 6483416"/>
              <a:gd name="connsiteX277" fmla="*/ 10613165 w 11968488"/>
              <a:gd name="connsiteY277" fmla="*/ 3969611 h 6483416"/>
              <a:gd name="connsiteX278" fmla="*/ 10592874 w 11968488"/>
              <a:gd name="connsiteY278" fmla="*/ 3977379 h 6483416"/>
              <a:gd name="connsiteX279" fmla="*/ 10610976 w 11968488"/>
              <a:gd name="connsiteY279" fmla="*/ 3973470 h 6483416"/>
              <a:gd name="connsiteX280" fmla="*/ 10611663 w 11968488"/>
              <a:gd name="connsiteY280" fmla="*/ 3972934 h 6483416"/>
              <a:gd name="connsiteX281" fmla="*/ 10615204 w 11968488"/>
              <a:gd name="connsiteY281" fmla="*/ 3971240 h 6483416"/>
              <a:gd name="connsiteX282" fmla="*/ 10613165 w 11968488"/>
              <a:gd name="connsiteY282" fmla="*/ 3969611 h 6483416"/>
              <a:gd name="connsiteX283" fmla="*/ 10572762 w 11968488"/>
              <a:gd name="connsiteY283" fmla="*/ 3966530 h 6483416"/>
              <a:gd name="connsiteX284" fmla="*/ 10533938 w 11968488"/>
              <a:gd name="connsiteY284" fmla="*/ 3977178 h 6483416"/>
              <a:gd name="connsiteX285" fmla="*/ 10527874 w 11968488"/>
              <a:gd name="connsiteY285" fmla="*/ 3975932 h 6483416"/>
              <a:gd name="connsiteX286" fmla="*/ 10526370 w 11968488"/>
              <a:gd name="connsiteY286" fmla="*/ 3979253 h 6483416"/>
              <a:gd name="connsiteX287" fmla="*/ 10533938 w 11968488"/>
              <a:gd name="connsiteY287" fmla="*/ 3977178 h 6483416"/>
              <a:gd name="connsiteX288" fmla="*/ 10535493 w 11968488"/>
              <a:gd name="connsiteY288" fmla="*/ 3977497 h 6483416"/>
              <a:gd name="connsiteX289" fmla="*/ 10530446 w 11968488"/>
              <a:gd name="connsiteY289" fmla="*/ 3982513 h 6483416"/>
              <a:gd name="connsiteX290" fmla="*/ 10529716 w 11968488"/>
              <a:gd name="connsiteY290" fmla="*/ 3984126 h 6483416"/>
              <a:gd name="connsiteX291" fmla="*/ 10530819 w 11968488"/>
              <a:gd name="connsiteY291" fmla="*/ 3985630 h 6483416"/>
              <a:gd name="connsiteX292" fmla="*/ 10537769 w 11968488"/>
              <a:gd name="connsiteY292" fmla="*/ 3984866 h 6483416"/>
              <a:gd name="connsiteX293" fmla="*/ 10554674 w 11968488"/>
              <a:gd name="connsiteY293" fmla="*/ 3976243 h 6483416"/>
              <a:gd name="connsiteX294" fmla="*/ 10743885 w 11968488"/>
              <a:gd name="connsiteY294" fmla="*/ 3938377 h 6483416"/>
              <a:gd name="connsiteX295" fmla="*/ 10742382 w 11968488"/>
              <a:gd name="connsiteY295" fmla="*/ 3941699 h 6483416"/>
              <a:gd name="connsiteX296" fmla="*/ 10746912 w 11968488"/>
              <a:gd name="connsiteY296" fmla="*/ 3940457 h 6483416"/>
              <a:gd name="connsiteX297" fmla="*/ 10747587 w 11968488"/>
              <a:gd name="connsiteY297" fmla="*/ 3939138 h 6483416"/>
              <a:gd name="connsiteX298" fmla="*/ 10661254 w 11968488"/>
              <a:gd name="connsiteY298" fmla="*/ 3925685 h 6483416"/>
              <a:gd name="connsiteX299" fmla="*/ 10627924 w 11968488"/>
              <a:gd name="connsiteY299" fmla="*/ 3942209 h 6483416"/>
              <a:gd name="connsiteX300" fmla="*/ 10625216 w 11968488"/>
              <a:gd name="connsiteY300" fmla="*/ 3943976 h 6483416"/>
              <a:gd name="connsiteX301" fmla="*/ 10627702 w 11968488"/>
              <a:gd name="connsiteY301" fmla="*/ 3951578 h 6483416"/>
              <a:gd name="connsiteX302" fmla="*/ 10616526 w 11968488"/>
              <a:gd name="connsiteY302" fmla="*/ 3951785 h 6483416"/>
              <a:gd name="connsiteX303" fmla="*/ 10609650 w 11968488"/>
              <a:gd name="connsiteY303" fmla="*/ 3954117 h 6483416"/>
              <a:gd name="connsiteX304" fmla="*/ 10608200 w 11968488"/>
              <a:gd name="connsiteY304" fmla="*/ 3955063 h 6483416"/>
              <a:gd name="connsiteX305" fmla="*/ 10593220 w 11968488"/>
              <a:gd name="connsiteY305" fmla="*/ 3964189 h 6483416"/>
              <a:gd name="connsiteX306" fmla="*/ 10595580 w 11968488"/>
              <a:gd name="connsiteY306" fmla="*/ 3964887 h 6483416"/>
              <a:gd name="connsiteX307" fmla="*/ 10597942 w 11968488"/>
              <a:gd name="connsiteY307" fmla="*/ 3965582 h 6483416"/>
              <a:gd name="connsiteX308" fmla="*/ 10594666 w 11968488"/>
              <a:gd name="connsiteY308" fmla="*/ 3968522 h 6483416"/>
              <a:gd name="connsiteX309" fmla="*/ 10589029 w 11968488"/>
              <a:gd name="connsiteY309" fmla="*/ 3970763 h 6483416"/>
              <a:gd name="connsiteX310" fmla="*/ 10589219 w 11968488"/>
              <a:gd name="connsiteY310" fmla="*/ 3970818 h 6483416"/>
              <a:gd name="connsiteX311" fmla="*/ 10645332 w 11968488"/>
              <a:gd name="connsiteY311" fmla="*/ 3949227 h 6483416"/>
              <a:gd name="connsiteX312" fmla="*/ 10647300 w 11968488"/>
              <a:gd name="connsiteY312" fmla="*/ 3942071 h 6483416"/>
              <a:gd name="connsiteX313" fmla="*/ 10661254 w 11968488"/>
              <a:gd name="connsiteY313" fmla="*/ 3925685 h 6483416"/>
              <a:gd name="connsiteX314" fmla="*/ 10770620 w 11968488"/>
              <a:gd name="connsiteY314" fmla="*/ 3900607 h 6483416"/>
              <a:gd name="connsiteX315" fmla="*/ 10757399 w 11968488"/>
              <a:gd name="connsiteY315" fmla="*/ 3905244 h 6483416"/>
              <a:gd name="connsiteX316" fmla="*/ 10730496 w 11968488"/>
              <a:gd name="connsiteY316" fmla="*/ 3922691 h 6483416"/>
              <a:gd name="connsiteX317" fmla="*/ 10722522 w 11968488"/>
              <a:gd name="connsiteY317" fmla="*/ 3925463 h 6483416"/>
              <a:gd name="connsiteX318" fmla="*/ 10735199 w 11968488"/>
              <a:gd name="connsiteY318" fmla="*/ 3926906 h 6483416"/>
              <a:gd name="connsiteX319" fmla="*/ 10758111 w 11968488"/>
              <a:gd name="connsiteY319" fmla="*/ 3921309 h 6483416"/>
              <a:gd name="connsiteX320" fmla="*/ 10759368 w 11968488"/>
              <a:gd name="connsiteY320" fmla="*/ 3919357 h 6483416"/>
              <a:gd name="connsiteX321" fmla="*/ 10767456 w 11968488"/>
              <a:gd name="connsiteY321" fmla="*/ 3906798 h 6483416"/>
              <a:gd name="connsiteX322" fmla="*/ 10962008 w 11968488"/>
              <a:gd name="connsiteY322" fmla="*/ 3853009 h 6483416"/>
              <a:gd name="connsiteX323" fmla="*/ 10958500 w 11968488"/>
              <a:gd name="connsiteY323" fmla="*/ 3853298 h 6483416"/>
              <a:gd name="connsiteX324" fmla="*/ 10954308 w 11968488"/>
              <a:gd name="connsiteY324" fmla="*/ 3859871 h 6483416"/>
              <a:gd name="connsiteX325" fmla="*/ 10881406 w 11968488"/>
              <a:gd name="connsiteY325" fmla="*/ 3877407 h 6483416"/>
              <a:gd name="connsiteX326" fmla="*/ 10840842 w 11968488"/>
              <a:gd name="connsiteY326" fmla="*/ 3887404 h 6483416"/>
              <a:gd name="connsiteX327" fmla="*/ 10813658 w 11968488"/>
              <a:gd name="connsiteY327" fmla="*/ 3895787 h 6483416"/>
              <a:gd name="connsiteX328" fmla="*/ 10819696 w 11968488"/>
              <a:gd name="connsiteY328" fmla="*/ 3898093 h 6483416"/>
              <a:gd name="connsiteX329" fmla="*/ 10859232 w 11968488"/>
              <a:gd name="connsiteY329" fmla="*/ 3889533 h 6483416"/>
              <a:gd name="connsiteX330" fmla="*/ 10859452 w 11968488"/>
              <a:gd name="connsiteY330" fmla="*/ 3901785 h 6483416"/>
              <a:gd name="connsiteX331" fmla="*/ 10850938 w 11968488"/>
              <a:gd name="connsiteY331" fmla="*/ 3916979 h 6483416"/>
              <a:gd name="connsiteX332" fmla="*/ 10881314 w 11968488"/>
              <a:gd name="connsiteY332" fmla="*/ 3907908 h 6483416"/>
              <a:gd name="connsiteX333" fmla="*/ 10944426 w 11968488"/>
              <a:gd name="connsiteY333" fmla="*/ 3871218 h 6483416"/>
              <a:gd name="connsiteX334" fmla="*/ 11191418 w 11968488"/>
              <a:gd name="connsiteY334" fmla="*/ 3449701 h 6483416"/>
              <a:gd name="connsiteX335" fmla="*/ 11164602 w 11968488"/>
              <a:gd name="connsiteY335" fmla="*/ 3455150 h 6483416"/>
              <a:gd name="connsiteX336" fmla="*/ 11163706 w 11968488"/>
              <a:gd name="connsiteY336" fmla="*/ 3456950 h 6483416"/>
              <a:gd name="connsiteX337" fmla="*/ 11164376 w 11968488"/>
              <a:gd name="connsiteY337" fmla="*/ 3459509 h 6483416"/>
              <a:gd name="connsiteX338" fmla="*/ 11184744 w 11968488"/>
              <a:gd name="connsiteY338" fmla="*/ 3451603 h 6483416"/>
              <a:gd name="connsiteX339" fmla="*/ 11212464 w 11968488"/>
              <a:gd name="connsiteY339" fmla="*/ 3445173 h 6483416"/>
              <a:gd name="connsiteX340" fmla="*/ 11208924 w 11968488"/>
              <a:gd name="connsiteY340" fmla="*/ 3445941 h 6483416"/>
              <a:gd name="connsiteX341" fmla="*/ 11209534 w 11968488"/>
              <a:gd name="connsiteY341" fmla="*/ 3446627 h 6483416"/>
              <a:gd name="connsiteX342" fmla="*/ 774471 w 11968488"/>
              <a:gd name="connsiteY342" fmla="*/ 3403612 h 6483416"/>
              <a:gd name="connsiteX343" fmla="*/ 729473 w 11968488"/>
              <a:gd name="connsiteY343" fmla="*/ 3410027 h 6483416"/>
              <a:gd name="connsiteX344" fmla="*/ 729360 w 11968488"/>
              <a:gd name="connsiteY344" fmla="*/ 3409980 h 6483416"/>
              <a:gd name="connsiteX345" fmla="*/ 725227 w 11968488"/>
              <a:gd name="connsiteY345" fmla="*/ 3410632 h 6483416"/>
              <a:gd name="connsiteX346" fmla="*/ 729473 w 11968488"/>
              <a:gd name="connsiteY346" fmla="*/ 3410027 h 6483416"/>
              <a:gd name="connsiteX347" fmla="*/ 735382 w 11968488"/>
              <a:gd name="connsiteY347" fmla="*/ 3412484 h 6483416"/>
              <a:gd name="connsiteX348" fmla="*/ 724868 w 11968488"/>
              <a:gd name="connsiteY348" fmla="*/ 3417589 h 6483416"/>
              <a:gd name="connsiteX349" fmla="*/ 720733 w 11968488"/>
              <a:gd name="connsiteY349" fmla="*/ 3418243 h 6483416"/>
              <a:gd name="connsiteX350" fmla="*/ 722623 w 11968488"/>
              <a:gd name="connsiteY350" fmla="*/ 3421397 h 6483416"/>
              <a:gd name="connsiteX351" fmla="*/ 773747 w 11968488"/>
              <a:gd name="connsiteY351" fmla="*/ 3418958 h 6483416"/>
              <a:gd name="connsiteX352" fmla="*/ 797861 w 11968488"/>
              <a:gd name="connsiteY352" fmla="*/ 3418715 h 6483416"/>
              <a:gd name="connsiteX353" fmla="*/ 788830 w 11968488"/>
              <a:gd name="connsiteY353" fmla="*/ 3415169 h 6483416"/>
              <a:gd name="connsiteX354" fmla="*/ 591522 w 11968488"/>
              <a:gd name="connsiteY354" fmla="*/ 3363080 h 6483416"/>
              <a:gd name="connsiteX355" fmla="*/ 602544 w 11968488"/>
              <a:gd name="connsiteY355" fmla="*/ 3364367 h 6483416"/>
              <a:gd name="connsiteX356" fmla="*/ 633585 w 11968488"/>
              <a:gd name="connsiteY356" fmla="*/ 3373715 h 6483416"/>
              <a:gd name="connsiteX357" fmla="*/ 660657 w 11968488"/>
              <a:gd name="connsiteY357" fmla="*/ 3375314 h 6483416"/>
              <a:gd name="connsiteX358" fmla="*/ 653097 w 11968488"/>
              <a:gd name="connsiteY358" fmla="*/ 3373597 h 6483416"/>
              <a:gd name="connsiteX359" fmla="*/ 604013 w 11968488"/>
              <a:gd name="connsiteY359" fmla="*/ 3363545 h 6483416"/>
              <a:gd name="connsiteX360" fmla="*/ 11212184 w 11968488"/>
              <a:gd name="connsiteY360" fmla="*/ 3072819 h 6483416"/>
              <a:gd name="connsiteX361" fmla="*/ 11181976 w 11968488"/>
              <a:gd name="connsiteY361" fmla="*/ 3082719 h 6483416"/>
              <a:gd name="connsiteX362" fmla="*/ 11138176 w 11968488"/>
              <a:gd name="connsiteY362" fmla="*/ 3093570 h 6483416"/>
              <a:gd name="connsiteX363" fmla="*/ 11130357 w 11968488"/>
              <a:gd name="connsiteY363" fmla="*/ 3097209 h 6483416"/>
              <a:gd name="connsiteX364" fmla="*/ 11111672 w 11968488"/>
              <a:gd name="connsiteY364" fmla="*/ 3110788 h 6483416"/>
              <a:gd name="connsiteX365" fmla="*/ 11101058 w 11968488"/>
              <a:gd name="connsiteY365" fmla="*/ 3115731 h 6483416"/>
              <a:gd name="connsiteX366" fmla="*/ 11085408 w 11968488"/>
              <a:gd name="connsiteY366" fmla="*/ 3133807 h 6483416"/>
              <a:gd name="connsiteX367" fmla="*/ 11094264 w 11968488"/>
              <a:gd name="connsiteY367" fmla="*/ 3137820 h 6483416"/>
              <a:gd name="connsiteX368" fmla="*/ 11150657 w 11968488"/>
              <a:gd name="connsiteY368" fmla="*/ 3133297 h 6483416"/>
              <a:gd name="connsiteX369" fmla="*/ 11150988 w 11968488"/>
              <a:gd name="connsiteY369" fmla="*/ 3151843 h 6483416"/>
              <a:gd name="connsiteX370" fmla="*/ 11172739 w 11968488"/>
              <a:gd name="connsiteY370" fmla="*/ 3151672 h 6483416"/>
              <a:gd name="connsiteX371" fmla="*/ 11164338 w 11968488"/>
              <a:gd name="connsiteY371" fmla="*/ 3173158 h 6483416"/>
              <a:gd name="connsiteX372" fmla="*/ 11183600 w 11968488"/>
              <a:gd name="connsiteY372" fmla="*/ 3182886 h 6483416"/>
              <a:gd name="connsiteX373" fmla="*/ 11190782 w 11968488"/>
              <a:gd name="connsiteY373" fmla="*/ 3187767 h 6483416"/>
              <a:gd name="connsiteX374" fmla="*/ 11211580 w 11968488"/>
              <a:gd name="connsiteY374" fmla="*/ 3184945 h 6483416"/>
              <a:gd name="connsiteX375" fmla="*/ 11227108 w 11968488"/>
              <a:gd name="connsiteY375" fmla="*/ 3188306 h 6483416"/>
              <a:gd name="connsiteX376" fmla="*/ 11302184 w 11968488"/>
              <a:gd name="connsiteY376" fmla="*/ 3176082 h 6483416"/>
              <a:gd name="connsiteX377" fmla="*/ 11304094 w 11968488"/>
              <a:gd name="connsiteY377" fmla="*/ 3173187 h 6483416"/>
              <a:gd name="connsiteX378" fmla="*/ 11305759 w 11968488"/>
              <a:gd name="connsiteY378" fmla="*/ 3175499 h 6483416"/>
              <a:gd name="connsiteX379" fmla="*/ 11312910 w 11968488"/>
              <a:gd name="connsiteY379" fmla="*/ 3174335 h 6483416"/>
              <a:gd name="connsiteX380" fmla="*/ 11310999 w 11968488"/>
              <a:gd name="connsiteY380" fmla="*/ 3177227 h 6483416"/>
              <a:gd name="connsiteX381" fmla="*/ 11307424 w 11968488"/>
              <a:gd name="connsiteY381" fmla="*/ 3177810 h 6483416"/>
              <a:gd name="connsiteX382" fmla="*/ 11330294 w 11968488"/>
              <a:gd name="connsiteY382" fmla="*/ 3181831 h 6483416"/>
              <a:gd name="connsiteX383" fmla="*/ 11258060 w 11968488"/>
              <a:gd name="connsiteY383" fmla="*/ 3209087 h 6483416"/>
              <a:gd name="connsiteX384" fmla="*/ 11265699 w 11968488"/>
              <a:gd name="connsiteY384" fmla="*/ 3197514 h 6483416"/>
              <a:gd name="connsiteX385" fmla="*/ 11257641 w 11968488"/>
              <a:gd name="connsiteY385" fmla="*/ 3198090 h 6483416"/>
              <a:gd name="connsiteX386" fmla="*/ 11256200 w 11968488"/>
              <a:gd name="connsiteY386" fmla="*/ 3198660 h 6483416"/>
              <a:gd name="connsiteX387" fmla="*/ 11221514 w 11968488"/>
              <a:gd name="connsiteY387" fmla="*/ 3212348 h 6483416"/>
              <a:gd name="connsiteX388" fmla="*/ 11213328 w 11968488"/>
              <a:gd name="connsiteY388" fmla="*/ 3245756 h 6483416"/>
              <a:gd name="connsiteX389" fmla="*/ 11236412 w 11968488"/>
              <a:gd name="connsiteY389" fmla="*/ 3263489 h 6483416"/>
              <a:gd name="connsiteX390" fmla="*/ 11236816 w 11968488"/>
              <a:gd name="connsiteY390" fmla="*/ 3265336 h 6483416"/>
              <a:gd name="connsiteX391" fmla="*/ 11266636 w 11968488"/>
              <a:gd name="connsiteY391" fmla="*/ 3267502 h 6483416"/>
              <a:gd name="connsiteX392" fmla="*/ 11270600 w 11968488"/>
              <a:gd name="connsiteY392" fmla="*/ 3266970 h 6483416"/>
              <a:gd name="connsiteX393" fmla="*/ 11270588 w 11968488"/>
              <a:gd name="connsiteY393" fmla="*/ 3266276 h 6483416"/>
              <a:gd name="connsiteX394" fmla="*/ 11274832 w 11968488"/>
              <a:gd name="connsiteY394" fmla="*/ 3246365 h 6483416"/>
              <a:gd name="connsiteX395" fmla="*/ 11283346 w 11968488"/>
              <a:gd name="connsiteY395" fmla="*/ 3231170 h 6483416"/>
              <a:gd name="connsiteX396" fmla="*/ 11330561 w 11968488"/>
              <a:gd name="connsiteY396" fmla="*/ 3204749 h 6483416"/>
              <a:gd name="connsiteX397" fmla="*/ 11333828 w 11968488"/>
              <a:gd name="connsiteY397" fmla="*/ 3153501 h 6483416"/>
              <a:gd name="connsiteX398" fmla="*/ 11325398 w 11968488"/>
              <a:gd name="connsiteY398" fmla="*/ 3150026 h 6483416"/>
              <a:gd name="connsiteX399" fmla="*/ 11228468 w 11968488"/>
              <a:gd name="connsiteY399" fmla="*/ 3110058 h 6483416"/>
              <a:gd name="connsiteX400" fmla="*/ 11215570 w 11968488"/>
              <a:gd name="connsiteY400" fmla="*/ 3113910 h 6483416"/>
              <a:gd name="connsiteX401" fmla="*/ 11187909 w 11968488"/>
              <a:gd name="connsiteY401" fmla="*/ 3042780 h 6483416"/>
              <a:gd name="connsiteX402" fmla="*/ 11143421 w 11968488"/>
              <a:gd name="connsiteY402" fmla="*/ 3059813 h 6483416"/>
              <a:gd name="connsiteX403" fmla="*/ 11137326 w 11968488"/>
              <a:gd name="connsiteY403" fmla="*/ 3061950 h 6483416"/>
              <a:gd name="connsiteX404" fmla="*/ 11138490 w 11968488"/>
              <a:gd name="connsiteY404" fmla="*/ 3064100 h 6483416"/>
              <a:gd name="connsiteX405" fmla="*/ 11143913 w 11968488"/>
              <a:gd name="connsiteY405" fmla="*/ 3071055 h 6483416"/>
              <a:gd name="connsiteX406" fmla="*/ 11183294 w 11968488"/>
              <a:gd name="connsiteY406" fmla="*/ 3052749 h 6483416"/>
              <a:gd name="connsiteX407" fmla="*/ 11183397 w 11968488"/>
              <a:gd name="connsiteY407" fmla="*/ 3052748 h 6483416"/>
              <a:gd name="connsiteX408" fmla="*/ 11186939 w 11968488"/>
              <a:gd name="connsiteY408" fmla="*/ 3051054 h 6483416"/>
              <a:gd name="connsiteX409" fmla="*/ 11183294 w 11968488"/>
              <a:gd name="connsiteY409" fmla="*/ 3052749 h 6483416"/>
              <a:gd name="connsiteX410" fmla="*/ 11177816 w 11968488"/>
              <a:gd name="connsiteY410" fmla="*/ 3052811 h 6483416"/>
              <a:gd name="connsiteX411" fmla="*/ 11186404 w 11968488"/>
              <a:gd name="connsiteY411" fmla="*/ 3046103 h 6483416"/>
              <a:gd name="connsiteX412" fmla="*/ 11189948 w 11968488"/>
              <a:gd name="connsiteY412" fmla="*/ 3044409 h 6483416"/>
              <a:gd name="connsiteX413" fmla="*/ 11187909 w 11968488"/>
              <a:gd name="connsiteY413" fmla="*/ 3042780 h 6483416"/>
              <a:gd name="connsiteX414" fmla="*/ 11173342 w 11968488"/>
              <a:gd name="connsiteY414" fmla="*/ 2948263 h 6483416"/>
              <a:gd name="connsiteX415" fmla="*/ 11100909 w 11968488"/>
              <a:gd name="connsiteY415" fmla="*/ 3041615 h 6483416"/>
              <a:gd name="connsiteX416" fmla="*/ 11101247 w 11968488"/>
              <a:gd name="connsiteY416" fmla="*/ 3060493 h 6483416"/>
              <a:gd name="connsiteX417" fmla="*/ 11125768 w 11968488"/>
              <a:gd name="connsiteY417" fmla="*/ 3053170 h 6483416"/>
              <a:gd name="connsiteX418" fmla="*/ 11125990 w 11968488"/>
              <a:gd name="connsiteY418" fmla="*/ 3052807 h 6483416"/>
              <a:gd name="connsiteX419" fmla="*/ 11162046 w 11968488"/>
              <a:gd name="connsiteY419" fmla="*/ 3044727 h 6483416"/>
              <a:gd name="connsiteX420" fmla="*/ 11205380 w 11968488"/>
              <a:gd name="connsiteY420" fmla="*/ 3028051 h 6483416"/>
              <a:gd name="connsiteX421" fmla="*/ 11203406 w 11968488"/>
              <a:gd name="connsiteY421" fmla="*/ 3015708 h 6483416"/>
              <a:gd name="connsiteX422" fmla="*/ 11182070 w 11968488"/>
              <a:gd name="connsiteY422" fmla="*/ 2948458 h 6483416"/>
              <a:gd name="connsiteX423" fmla="*/ 11173342 w 11968488"/>
              <a:gd name="connsiteY423" fmla="*/ 2948263 h 6483416"/>
              <a:gd name="connsiteX424" fmla="*/ 10662330 w 11968488"/>
              <a:gd name="connsiteY424" fmla="*/ 2844363 h 6483416"/>
              <a:gd name="connsiteX425" fmla="*/ 10635770 w 11968488"/>
              <a:gd name="connsiteY425" fmla="*/ 2846552 h 6483416"/>
              <a:gd name="connsiteX426" fmla="*/ 10606592 w 11968488"/>
              <a:gd name="connsiteY426" fmla="*/ 2857430 h 6483416"/>
              <a:gd name="connsiteX427" fmla="*/ 10566244 w 11968488"/>
              <a:gd name="connsiteY427" fmla="*/ 2869849 h 6483416"/>
              <a:gd name="connsiteX428" fmla="*/ 10565379 w 11968488"/>
              <a:gd name="connsiteY428" fmla="*/ 2869703 h 6483416"/>
              <a:gd name="connsiteX429" fmla="*/ 10558845 w 11968488"/>
              <a:gd name="connsiteY429" fmla="*/ 2871795 h 6483416"/>
              <a:gd name="connsiteX430" fmla="*/ 10558680 w 11968488"/>
              <a:gd name="connsiteY430" fmla="*/ 2872177 h 6483416"/>
              <a:gd name="connsiteX431" fmla="*/ 10566244 w 11968488"/>
              <a:gd name="connsiteY431" fmla="*/ 2869849 h 6483416"/>
              <a:gd name="connsiteX432" fmla="*/ 10567809 w 11968488"/>
              <a:gd name="connsiteY432" fmla="*/ 2870113 h 6483416"/>
              <a:gd name="connsiteX433" fmla="*/ 10562825 w 11968488"/>
              <a:gd name="connsiteY433" fmla="*/ 2875279 h 6483416"/>
              <a:gd name="connsiteX434" fmla="*/ 10561370 w 11968488"/>
              <a:gd name="connsiteY434" fmla="*/ 2878639 h 6483416"/>
              <a:gd name="connsiteX435" fmla="*/ 10587501 w 11968488"/>
              <a:gd name="connsiteY435" fmla="*/ 2874889 h 6483416"/>
              <a:gd name="connsiteX436" fmla="*/ 10592920 w 11968488"/>
              <a:gd name="connsiteY436" fmla="*/ 2872729 h 6483416"/>
              <a:gd name="connsiteX437" fmla="*/ 10642975 w 11968488"/>
              <a:gd name="connsiteY437" fmla="*/ 2853361 h 6483416"/>
              <a:gd name="connsiteX438" fmla="*/ 10791626 w 11968488"/>
              <a:gd name="connsiteY438" fmla="*/ 2827083 h 6483416"/>
              <a:gd name="connsiteX439" fmla="*/ 10777410 w 11968488"/>
              <a:gd name="connsiteY439" fmla="*/ 2828488 h 6483416"/>
              <a:gd name="connsiteX440" fmla="*/ 10751008 w 11968488"/>
              <a:gd name="connsiteY440" fmla="*/ 2836225 h 6483416"/>
              <a:gd name="connsiteX441" fmla="*/ 10751106 w 11968488"/>
              <a:gd name="connsiteY441" fmla="*/ 2854404 h 6483416"/>
              <a:gd name="connsiteX442" fmla="*/ 10734365 w 11968488"/>
              <a:gd name="connsiteY442" fmla="*/ 2854594 h 6483416"/>
              <a:gd name="connsiteX443" fmla="*/ 10735335 w 11968488"/>
              <a:gd name="connsiteY443" fmla="*/ 2846321 h 6483416"/>
              <a:gd name="connsiteX444" fmla="*/ 10716211 w 11968488"/>
              <a:gd name="connsiteY444" fmla="*/ 2852587 h 6483416"/>
              <a:gd name="connsiteX445" fmla="*/ 10704805 w 11968488"/>
              <a:gd name="connsiteY445" fmla="*/ 2858879 h 6483416"/>
              <a:gd name="connsiteX446" fmla="*/ 10692403 w 11968488"/>
              <a:gd name="connsiteY446" fmla="*/ 2860390 h 6483416"/>
              <a:gd name="connsiteX447" fmla="*/ 10687668 w 11968488"/>
              <a:gd name="connsiteY447" fmla="*/ 2861941 h 6483416"/>
              <a:gd name="connsiteX448" fmla="*/ 10668886 w 11968488"/>
              <a:gd name="connsiteY448" fmla="*/ 2866595 h 6483416"/>
              <a:gd name="connsiteX449" fmla="*/ 10671716 w 11968488"/>
              <a:gd name="connsiteY449" fmla="*/ 2874679 h 6483416"/>
              <a:gd name="connsiteX450" fmla="*/ 10629876 w 11968488"/>
              <a:gd name="connsiteY450" fmla="*/ 2880918 h 6483416"/>
              <a:gd name="connsiteX451" fmla="*/ 10617366 w 11968488"/>
              <a:gd name="connsiteY451" fmla="*/ 2890010 h 6483416"/>
              <a:gd name="connsiteX452" fmla="*/ 10590546 w 11968488"/>
              <a:gd name="connsiteY452" fmla="*/ 2902502 h 6483416"/>
              <a:gd name="connsiteX453" fmla="*/ 10581490 w 11968488"/>
              <a:gd name="connsiteY453" fmla="*/ 2906403 h 6483416"/>
              <a:gd name="connsiteX454" fmla="*/ 10584167 w 11968488"/>
              <a:gd name="connsiteY454" fmla="*/ 2909914 h 6483416"/>
              <a:gd name="connsiteX455" fmla="*/ 10593777 w 11968488"/>
              <a:gd name="connsiteY455" fmla="*/ 2918071 h 6483416"/>
              <a:gd name="connsiteX456" fmla="*/ 10636713 w 11968488"/>
              <a:gd name="connsiteY456" fmla="*/ 2886271 h 6483416"/>
              <a:gd name="connsiteX457" fmla="*/ 10736274 w 11968488"/>
              <a:gd name="connsiteY457" fmla="*/ 2862862 h 6483416"/>
              <a:gd name="connsiteX458" fmla="*/ 10787652 w 11968488"/>
              <a:gd name="connsiteY458" fmla="*/ 2835197 h 6483416"/>
              <a:gd name="connsiteX459" fmla="*/ 554897 w 11968488"/>
              <a:gd name="connsiteY459" fmla="*/ 2821001 h 6483416"/>
              <a:gd name="connsiteX460" fmla="*/ 547796 w 11968488"/>
              <a:gd name="connsiteY460" fmla="*/ 2824451 h 6483416"/>
              <a:gd name="connsiteX461" fmla="*/ 543664 w 11968488"/>
              <a:gd name="connsiteY461" fmla="*/ 2825101 h 6483416"/>
              <a:gd name="connsiteX462" fmla="*/ 545548 w 11968488"/>
              <a:gd name="connsiteY462" fmla="*/ 2828254 h 6483416"/>
              <a:gd name="connsiteX463" fmla="*/ 580621 w 11968488"/>
              <a:gd name="connsiteY463" fmla="*/ 2826581 h 6483416"/>
              <a:gd name="connsiteX464" fmla="*/ 578385 w 11968488"/>
              <a:gd name="connsiteY464" fmla="*/ 2826073 h 6483416"/>
              <a:gd name="connsiteX465" fmla="*/ 10276499 w 11968488"/>
              <a:gd name="connsiteY465" fmla="*/ 2771179 h 6483416"/>
              <a:gd name="connsiteX466" fmla="*/ 10274675 w 11968488"/>
              <a:gd name="connsiteY466" fmla="*/ 2771870 h 6483416"/>
              <a:gd name="connsiteX467" fmla="*/ 10264232 w 11968488"/>
              <a:gd name="connsiteY467" fmla="*/ 2774851 h 6483416"/>
              <a:gd name="connsiteX468" fmla="*/ 10264357 w 11968488"/>
              <a:gd name="connsiteY468" fmla="*/ 2777183 h 6483416"/>
              <a:gd name="connsiteX469" fmla="*/ 11278145 w 11968488"/>
              <a:gd name="connsiteY469" fmla="*/ 2706903 h 6483416"/>
              <a:gd name="connsiteX470" fmla="*/ 11276966 w 11968488"/>
              <a:gd name="connsiteY470" fmla="*/ 2707823 h 6483416"/>
              <a:gd name="connsiteX471" fmla="*/ 11278160 w 11968488"/>
              <a:gd name="connsiteY471" fmla="*/ 2707681 h 6483416"/>
              <a:gd name="connsiteX472" fmla="*/ 10286932 w 11968488"/>
              <a:gd name="connsiteY472" fmla="*/ 2699107 h 6483416"/>
              <a:gd name="connsiteX473" fmla="*/ 10283676 w 11968488"/>
              <a:gd name="connsiteY473" fmla="*/ 2702037 h 6483416"/>
              <a:gd name="connsiteX474" fmla="*/ 10237494 w 11968488"/>
              <a:gd name="connsiteY474" fmla="*/ 2722420 h 6483416"/>
              <a:gd name="connsiteX475" fmla="*/ 10237639 w 11968488"/>
              <a:gd name="connsiteY475" fmla="*/ 2731661 h 6483416"/>
              <a:gd name="connsiteX476" fmla="*/ 10257201 w 11968488"/>
              <a:gd name="connsiteY476" fmla="*/ 2724927 h 6483416"/>
              <a:gd name="connsiteX477" fmla="*/ 10257278 w 11968488"/>
              <a:gd name="connsiteY477" fmla="*/ 2729862 h 6483416"/>
              <a:gd name="connsiteX478" fmla="*/ 10276677 w 11968488"/>
              <a:gd name="connsiteY478" fmla="*/ 2719466 h 6483416"/>
              <a:gd name="connsiteX479" fmla="*/ 10276834 w 11968488"/>
              <a:gd name="connsiteY479" fmla="*/ 2719466 h 6483416"/>
              <a:gd name="connsiteX480" fmla="*/ 10282205 w 11968488"/>
              <a:gd name="connsiteY480" fmla="*/ 2716507 h 6483416"/>
              <a:gd name="connsiteX481" fmla="*/ 10276677 w 11968488"/>
              <a:gd name="connsiteY481" fmla="*/ 2719466 h 6483416"/>
              <a:gd name="connsiteX482" fmla="*/ 10268370 w 11968488"/>
              <a:gd name="connsiteY482" fmla="*/ 2719576 h 6483416"/>
              <a:gd name="connsiteX483" fmla="*/ 10281396 w 11968488"/>
              <a:gd name="connsiteY483" fmla="*/ 2707847 h 6483416"/>
              <a:gd name="connsiteX484" fmla="*/ 10286769 w 11968488"/>
              <a:gd name="connsiteY484" fmla="*/ 2704890 h 6483416"/>
              <a:gd name="connsiteX485" fmla="*/ 10286932 w 11968488"/>
              <a:gd name="connsiteY485" fmla="*/ 2699107 h 6483416"/>
              <a:gd name="connsiteX486" fmla="*/ 11187704 w 11968488"/>
              <a:gd name="connsiteY486" fmla="*/ 2695900 h 6483416"/>
              <a:gd name="connsiteX487" fmla="*/ 11174266 w 11968488"/>
              <a:gd name="connsiteY487" fmla="*/ 2696086 h 6483416"/>
              <a:gd name="connsiteX488" fmla="*/ 11156845 w 11968488"/>
              <a:gd name="connsiteY488" fmla="*/ 2706620 h 6483416"/>
              <a:gd name="connsiteX489" fmla="*/ 11137486 w 11968488"/>
              <a:gd name="connsiteY489" fmla="*/ 2714615 h 6483416"/>
              <a:gd name="connsiteX490" fmla="*/ 11143194 w 11968488"/>
              <a:gd name="connsiteY490" fmla="*/ 2716362 h 6483416"/>
              <a:gd name="connsiteX491" fmla="*/ 11121670 w 11968488"/>
              <a:gd name="connsiteY491" fmla="*/ 2729115 h 6483416"/>
              <a:gd name="connsiteX492" fmla="*/ 11121782 w 11968488"/>
              <a:gd name="connsiteY492" fmla="*/ 2735407 h 6483416"/>
              <a:gd name="connsiteX493" fmla="*/ 11143420 w 11968488"/>
              <a:gd name="connsiteY493" fmla="*/ 2728945 h 6483416"/>
              <a:gd name="connsiteX494" fmla="*/ 11167163 w 11968488"/>
              <a:gd name="connsiteY494" fmla="*/ 2723311 h 6483416"/>
              <a:gd name="connsiteX495" fmla="*/ 11190502 w 11968488"/>
              <a:gd name="connsiteY495" fmla="*/ 2708638 h 6483416"/>
              <a:gd name="connsiteX496" fmla="*/ 11166302 w 11968488"/>
              <a:gd name="connsiteY496" fmla="*/ 2716784 h 6483416"/>
              <a:gd name="connsiteX497" fmla="*/ 11187704 w 11968488"/>
              <a:gd name="connsiteY497" fmla="*/ 2695900 h 6483416"/>
              <a:gd name="connsiteX498" fmla="*/ 11355380 w 11968488"/>
              <a:gd name="connsiteY498" fmla="*/ 2686953 h 6483416"/>
              <a:gd name="connsiteX499" fmla="*/ 11345582 w 11968488"/>
              <a:gd name="connsiteY499" fmla="*/ 2690721 h 6483416"/>
              <a:gd name="connsiteX500" fmla="*/ 11347338 w 11968488"/>
              <a:gd name="connsiteY500" fmla="*/ 2693013 h 6483416"/>
              <a:gd name="connsiteX501" fmla="*/ 11134814 w 11968488"/>
              <a:gd name="connsiteY501" fmla="*/ 2685897 h 6483416"/>
              <a:gd name="connsiteX502" fmla="*/ 11124616 w 11968488"/>
              <a:gd name="connsiteY502" fmla="*/ 2686625 h 6483416"/>
              <a:gd name="connsiteX503" fmla="*/ 11065060 w 11968488"/>
              <a:gd name="connsiteY503" fmla="*/ 2698906 h 6483416"/>
              <a:gd name="connsiteX504" fmla="*/ 11060996 w 11968488"/>
              <a:gd name="connsiteY504" fmla="*/ 2709896 h 6483416"/>
              <a:gd name="connsiteX505" fmla="*/ 11060628 w 11968488"/>
              <a:gd name="connsiteY505" fmla="*/ 2710006 h 6483416"/>
              <a:gd name="connsiteX506" fmla="*/ 11063100 w 11968488"/>
              <a:gd name="connsiteY506" fmla="*/ 2711918 h 6483416"/>
              <a:gd name="connsiteX507" fmla="*/ 11065475 w 11968488"/>
              <a:gd name="connsiteY507" fmla="*/ 2710815 h 6483416"/>
              <a:gd name="connsiteX508" fmla="*/ 11065888 w 11968488"/>
              <a:gd name="connsiteY508" fmla="*/ 2711999 h 6483416"/>
              <a:gd name="connsiteX509" fmla="*/ 11063978 w 11968488"/>
              <a:gd name="connsiteY509" fmla="*/ 2712598 h 6483416"/>
              <a:gd name="connsiteX510" fmla="*/ 11064856 w 11968488"/>
              <a:gd name="connsiteY510" fmla="*/ 2713278 h 6483416"/>
              <a:gd name="connsiteX511" fmla="*/ 11070824 w 11968488"/>
              <a:gd name="connsiteY511" fmla="*/ 2711328 h 6483416"/>
              <a:gd name="connsiteX512" fmla="*/ 11080528 w 11968488"/>
              <a:gd name="connsiteY512" fmla="*/ 2710422 h 6483416"/>
              <a:gd name="connsiteX513" fmla="*/ 11130011 w 11968488"/>
              <a:gd name="connsiteY513" fmla="*/ 2687776 h 6483416"/>
              <a:gd name="connsiteX514" fmla="*/ 11452990 w 11968488"/>
              <a:gd name="connsiteY514" fmla="*/ 2638697 h 6483416"/>
              <a:gd name="connsiteX515" fmla="*/ 11413898 w 11968488"/>
              <a:gd name="connsiteY515" fmla="*/ 2642155 h 6483416"/>
              <a:gd name="connsiteX516" fmla="*/ 11398763 w 11968488"/>
              <a:gd name="connsiteY516" fmla="*/ 2647881 h 6483416"/>
              <a:gd name="connsiteX517" fmla="*/ 11400798 w 11968488"/>
              <a:gd name="connsiteY517" fmla="*/ 2650787 h 6483416"/>
              <a:gd name="connsiteX518" fmla="*/ 11363566 w 11968488"/>
              <a:gd name="connsiteY518" fmla="*/ 2665489 h 6483416"/>
              <a:gd name="connsiteX519" fmla="*/ 11351914 w 11968488"/>
              <a:gd name="connsiteY519" fmla="*/ 2661421 h 6483416"/>
              <a:gd name="connsiteX520" fmla="*/ 11353976 w 11968488"/>
              <a:gd name="connsiteY520" fmla="*/ 2654508 h 6483416"/>
              <a:gd name="connsiteX521" fmla="*/ 11347971 w 11968488"/>
              <a:gd name="connsiteY521" fmla="*/ 2654562 h 6483416"/>
              <a:gd name="connsiteX522" fmla="*/ 11347473 w 11968488"/>
              <a:gd name="connsiteY522" fmla="*/ 2662805 h 6483416"/>
              <a:gd name="connsiteX523" fmla="*/ 11310143 w 11968488"/>
              <a:gd name="connsiteY523" fmla="*/ 2669498 h 6483416"/>
              <a:gd name="connsiteX524" fmla="*/ 11309254 w 11968488"/>
              <a:gd name="connsiteY524" fmla="*/ 2663390 h 6483416"/>
              <a:gd name="connsiteX525" fmla="*/ 11301692 w 11968488"/>
              <a:gd name="connsiteY525" fmla="*/ 2667629 h 6483416"/>
              <a:gd name="connsiteX526" fmla="*/ 11304022 w 11968488"/>
              <a:gd name="connsiteY526" fmla="*/ 2668443 h 6483416"/>
              <a:gd name="connsiteX527" fmla="*/ 11306352 w 11968488"/>
              <a:gd name="connsiteY527" fmla="*/ 2669258 h 6483416"/>
              <a:gd name="connsiteX528" fmla="*/ 11303034 w 11968488"/>
              <a:gd name="connsiteY528" fmla="*/ 2672056 h 6483416"/>
              <a:gd name="connsiteX529" fmla="*/ 11297382 w 11968488"/>
              <a:gd name="connsiteY529" fmla="*/ 2674037 h 6483416"/>
              <a:gd name="connsiteX530" fmla="*/ 11299711 w 11968488"/>
              <a:gd name="connsiteY530" fmla="*/ 2674853 h 6483416"/>
              <a:gd name="connsiteX531" fmla="*/ 11282756 w 11968488"/>
              <a:gd name="connsiteY531" fmla="*/ 2680805 h 6483416"/>
              <a:gd name="connsiteX532" fmla="*/ 11281766 w 11968488"/>
              <a:gd name="connsiteY532" fmla="*/ 2684416 h 6483416"/>
              <a:gd name="connsiteX533" fmla="*/ 11278444 w 11968488"/>
              <a:gd name="connsiteY533" fmla="*/ 2687214 h 6483416"/>
              <a:gd name="connsiteX534" fmla="*/ 11276113 w 11968488"/>
              <a:gd name="connsiteY534" fmla="*/ 2686401 h 6483416"/>
              <a:gd name="connsiteX535" fmla="*/ 11273782 w 11968488"/>
              <a:gd name="connsiteY535" fmla="*/ 2685587 h 6483416"/>
              <a:gd name="connsiteX536" fmla="*/ 11277104 w 11968488"/>
              <a:gd name="connsiteY536" fmla="*/ 2682790 h 6483416"/>
              <a:gd name="connsiteX537" fmla="*/ 11274774 w 11968488"/>
              <a:gd name="connsiteY537" fmla="*/ 2681975 h 6483416"/>
              <a:gd name="connsiteX538" fmla="*/ 11271800 w 11968488"/>
              <a:gd name="connsiteY538" fmla="*/ 2692810 h 6483416"/>
              <a:gd name="connsiteX539" fmla="*/ 11266498 w 11968488"/>
              <a:gd name="connsiteY539" fmla="*/ 2702831 h 6483416"/>
              <a:gd name="connsiteX540" fmla="*/ 11276564 w 11968488"/>
              <a:gd name="connsiteY540" fmla="*/ 2703377 h 6483416"/>
              <a:gd name="connsiteX541" fmla="*/ 11278080 w 11968488"/>
              <a:gd name="connsiteY541" fmla="*/ 2703366 h 6483416"/>
              <a:gd name="connsiteX542" fmla="*/ 11277822 w 11968488"/>
              <a:gd name="connsiteY542" fmla="*/ 2688805 h 6483416"/>
              <a:gd name="connsiteX543" fmla="*/ 11299565 w 11968488"/>
              <a:gd name="connsiteY543" fmla="*/ 2688304 h 6483416"/>
              <a:gd name="connsiteX544" fmla="*/ 11299903 w 11968488"/>
              <a:gd name="connsiteY544" fmla="*/ 2707180 h 6483416"/>
              <a:gd name="connsiteX545" fmla="*/ 11313874 w 11968488"/>
              <a:gd name="connsiteY545" fmla="*/ 2701953 h 6483416"/>
              <a:gd name="connsiteX546" fmla="*/ 11311254 w 11968488"/>
              <a:gd name="connsiteY546" fmla="*/ 2697126 h 6483416"/>
              <a:gd name="connsiteX547" fmla="*/ 11316602 w 11968488"/>
              <a:gd name="connsiteY547" fmla="*/ 2691119 h 6483416"/>
              <a:gd name="connsiteX548" fmla="*/ 11326846 w 11968488"/>
              <a:gd name="connsiteY548" fmla="*/ 2690443 h 6483416"/>
              <a:gd name="connsiteX549" fmla="*/ 11328488 w 11968488"/>
              <a:gd name="connsiteY549" fmla="*/ 2689674 h 6483416"/>
              <a:gd name="connsiteX550" fmla="*/ 11338678 w 11968488"/>
              <a:gd name="connsiteY550" fmla="*/ 2676622 h 6483416"/>
              <a:gd name="connsiteX551" fmla="*/ 11341495 w 11968488"/>
              <a:gd name="connsiteY551" fmla="*/ 2683573 h 6483416"/>
              <a:gd name="connsiteX552" fmla="*/ 11341920 w 11968488"/>
              <a:gd name="connsiteY552" fmla="*/ 2683374 h 6483416"/>
              <a:gd name="connsiteX553" fmla="*/ 11355104 w 11968488"/>
              <a:gd name="connsiteY553" fmla="*/ 2674335 h 6483416"/>
              <a:gd name="connsiteX554" fmla="*/ 11379610 w 11968488"/>
              <a:gd name="connsiteY554" fmla="*/ 2668793 h 6483416"/>
              <a:gd name="connsiteX555" fmla="*/ 11403994 w 11968488"/>
              <a:gd name="connsiteY555" fmla="*/ 2653774 h 6483416"/>
              <a:gd name="connsiteX556" fmla="*/ 11435277 w 11968488"/>
              <a:gd name="connsiteY556" fmla="*/ 2645826 h 6483416"/>
              <a:gd name="connsiteX557" fmla="*/ 11447586 w 11968488"/>
              <a:gd name="connsiteY557" fmla="*/ 2640673 h 6483416"/>
              <a:gd name="connsiteX558" fmla="*/ 11452999 w 11968488"/>
              <a:gd name="connsiteY558" fmla="*/ 2638859 h 6483416"/>
              <a:gd name="connsiteX559" fmla="*/ 11319932 w 11968488"/>
              <a:gd name="connsiteY559" fmla="*/ 2637108 h 6483416"/>
              <a:gd name="connsiteX560" fmla="*/ 11250418 w 11968488"/>
              <a:gd name="connsiteY560" fmla="*/ 2657972 h 6483416"/>
              <a:gd name="connsiteX561" fmla="*/ 11252575 w 11968488"/>
              <a:gd name="connsiteY561" fmla="*/ 2659315 h 6483416"/>
              <a:gd name="connsiteX562" fmla="*/ 11254732 w 11968488"/>
              <a:gd name="connsiteY562" fmla="*/ 2660658 h 6483416"/>
              <a:gd name="connsiteX563" fmla="*/ 11251248 w 11968488"/>
              <a:gd name="connsiteY563" fmla="*/ 2662763 h 6483416"/>
              <a:gd name="connsiteX564" fmla="*/ 11245608 w 11968488"/>
              <a:gd name="connsiteY564" fmla="*/ 2663528 h 6483416"/>
              <a:gd name="connsiteX565" fmla="*/ 11247764 w 11968488"/>
              <a:gd name="connsiteY565" fmla="*/ 2664872 h 6483416"/>
              <a:gd name="connsiteX566" fmla="*/ 11244497 w 11968488"/>
              <a:gd name="connsiteY566" fmla="*/ 2666471 h 6483416"/>
              <a:gd name="connsiteX567" fmla="*/ 11245722 w 11968488"/>
              <a:gd name="connsiteY567" fmla="*/ 2666905 h 6483416"/>
              <a:gd name="connsiteX568" fmla="*/ 11217288 w 11968488"/>
              <a:gd name="connsiteY568" fmla="*/ 2680984 h 6483416"/>
              <a:gd name="connsiteX569" fmla="*/ 11216302 w 11968488"/>
              <a:gd name="connsiteY569" fmla="*/ 2683237 h 6483416"/>
              <a:gd name="connsiteX570" fmla="*/ 11212922 w 11968488"/>
              <a:gd name="connsiteY570" fmla="*/ 2685943 h 6483416"/>
              <a:gd name="connsiteX571" fmla="*/ 11223705 w 11968488"/>
              <a:gd name="connsiteY571" fmla="*/ 2692656 h 6483416"/>
              <a:gd name="connsiteX572" fmla="*/ 11200852 w 11968488"/>
              <a:gd name="connsiteY572" fmla="*/ 2705153 h 6483416"/>
              <a:gd name="connsiteX573" fmla="*/ 11190818 w 11968488"/>
              <a:gd name="connsiteY573" fmla="*/ 2708531 h 6483416"/>
              <a:gd name="connsiteX574" fmla="*/ 11198454 w 11968488"/>
              <a:gd name="connsiteY574" fmla="*/ 2713147 h 6483416"/>
              <a:gd name="connsiteX575" fmla="*/ 11233872 w 11968488"/>
              <a:gd name="connsiteY575" fmla="*/ 2691439 h 6483416"/>
              <a:gd name="connsiteX576" fmla="*/ 11263122 w 11968488"/>
              <a:gd name="connsiteY576" fmla="*/ 2677907 h 6483416"/>
              <a:gd name="connsiteX577" fmla="*/ 11300703 w 11968488"/>
              <a:gd name="connsiteY577" fmla="*/ 2659516 h 6483416"/>
              <a:gd name="connsiteX578" fmla="*/ 11304608 w 11968488"/>
              <a:gd name="connsiteY578" fmla="*/ 2650017 h 6483416"/>
              <a:gd name="connsiteX579" fmla="*/ 11319932 w 11968488"/>
              <a:gd name="connsiteY579" fmla="*/ 2637108 h 6483416"/>
              <a:gd name="connsiteX580" fmla="*/ 10549232 w 11968488"/>
              <a:gd name="connsiteY580" fmla="*/ 2631237 h 6483416"/>
              <a:gd name="connsiteX581" fmla="*/ 10523110 w 11968488"/>
              <a:gd name="connsiteY581" fmla="*/ 2639497 h 6483416"/>
              <a:gd name="connsiteX582" fmla="*/ 10533514 w 11968488"/>
              <a:gd name="connsiteY582" fmla="*/ 2639117 h 6483416"/>
              <a:gd name="connsiteX583" fmla="*/ 10658831 w 11968488"/>
              <a:gd name="connsiteY583" fmla="*/ 2597382 h 6483416"/>
              <a:gd name="connsiteX584" fmla="*/ 10655575 w 11968488"/>
              <a:gd name="connsiteY584" fmla="*/ 2600314 h 6483416"/>
              <a:gd name="connsiteX585" fmla="*/ 10514280 w 11968488"/>
              <a:gd name="connsiteY585" fmla="*/ 2659959 h 6483416"/>
              <a:gd name="connsiteX586" fmla="*/ 10509809 w 11968488"/>
              <a:gd name="connsiteY586" fmla="*/ 2649903 h 6483416"/>
              <a:gd name="connsiteX587" fmla="*/ 10516501 w 11968488"/>
              <a:gd name="connsiteY587" fmla="*/ 2641588 h 6483416"/>
              <a:gd name="connsiteX588" fmla="*/ 10491129 w 11968488"/>
              <a:gd name="connsiteY588" fmla="*/ 2649610 h 6483416"/>
              <a:gd name="connsiteX589" fmla="*/ 10481930 w 11968488"/>
              <a:gd name="connsiteY589" fmla="*/ 2647430 h 6483416"/>
              <a:gd name="connsiteX590" fmla="*/ 10479650 w 11968488"/>
              <a:gd name="connsiteY590" fmla="*/ 2653238 h 6483416"/>
              <a:gd name="connsiteX591" fmla="*/ 10491129 w 11968488"/>
              <a:gd name="connsiteY591" fmla="*/ 2649610 h 6483416"/>
              <a:gd name="connsiteX592" fmla="*/ 10493485 w 11968488"/>
              <a:gd name="connsiteY592" fmla="*/ 2650166 h 6483416"/>
              <a:gd name="connsiteX593" fmla="*/ 10485832 w 11968488"/>
              <a:gd name="connsiteY593" fmla="*/ 2658936 h 6483416"/>
              <a:gd name="connsiteX594" fmla="*/ 10483550 w 11968488"/>
              <a:gd name="connsiteY594" fmla="*/ 2664746 h 6483416"/>
              <a:gd name="connsiteX595" fmla="*/ 10554458 w 11968488"/>
              <a:gd name="connsiteY595" fmla="*/ 2655772 h 6483416"/>
              <a:gd name="connsiteX596" fmla="*/ 10556885 w 11968488"/>
              <a:gd name="connsiteY596" fmla="*/ 2654932 h 6483416"/>
              <a:gd name="connsiteX597" fmla="*/ 10563053 w 11968488"/>
              <a:gd name="connsiteY597" fmla="*/ 2654308 h 6483416"/>
              <a:gd name="connsiteX598" fmla="*/ 10595361 w 11968488"/>
              <a:gd name="connsiteY598" fmla="*/ 2646261 h 6483416"/>
              <a:gd name="connsiteX599" fmla="*/ 10648574 w 11968488"/>
              <a:gd name="connsiteY599" fmla="*/ 2617744 h 6483416"/>
              <a:gd name="connsiteX600" fmla="*/ 10648731 w 11968488"/>
              <a:gd name="connsiteY600" fmla="*/ 2617743 h 6483416"/>
              <a:gd name="connsiteX601" fmla="*/ 10654103 w 11968488"/>
              <a:gd name="connsiteY601" fmla="*/ 2614781 h 6483416"/>
              <a:gd name="connsiteX602" fmla="*/ 10648574 w 11968488"/>
              <a:gd name="connsiteY602" fmla="*/ 2617744 h 6483416"/>
              <a:gd name="connsiteX603" fmla="*/ 10640270 w 11968488"/>
              <a:gd name="connsiteY603" fmla="*/ 2617853 h 6483416"/>
              <a:gd name="connsiteX604" fmla="*/ 10653294 w 11968488"/>
              <a:gd name="connsiteY604" fmla="*/ 2606127 h 6483416"/>
              <a:gd name="connsiteX605" fmla="*/ 10658666 w 11968488"/>
              <a:gd name="connsiteY605" fmla="*/ 2603166 h 6483416"/>
              <a:gd name="connsiteX606" fmla="*/ 10658831 w 11968488"/>
              <a:gd name="connsiteY606" fmla="*/ 2597382 h 6483416"/>
              <a:gd name="connsiteX607" fmla="*/ 126843 w 11968488"/>
              <a:gd name="connsiteY607" fmla="*/ 2541119 h 6483416"/>
              <a:gd name="connsiteX608" fmla="*/ 127134 w 11968488"/>
              <a:gd name="connsiteY608" fmla="*/ 2541722 h 6483416"/>
              <a:gd name="connsiteX609" fmla="*/ 127834 w 11968488"/>
              <a:gd name="connsiteY609" fmla="*/ 2541550 h 6483416"/>
              <a:gd name="connsiteX610" fmla="*/ 409179 w 11968488"/>
              <a:gd name="connsiteY610" fmla="*/ 2519551 h 6483416"/>
              <a:gd name="connsiteX611" fmla="*/ 402431 w 11968488"/>
              <a:gd name="connsiteY611" fmla="*/ 2520341 h 6483416"/>
              <a:gd name="connsiteX612" fmla="*/ 411970 w 11968488"/>
              <a:gd name="connsiteY612" fmla="*/ 2519868 h 6483416"/>
              <a:gd name="connsiteX613" fmla="*/ 454576 w 11968488"/>
              <a:gd name="connsiteY613" fmla="*/ 2516325 h 6483416"/>
              <a:gd name="connsiteX614" fmla="*/ 450608 w 11968488"/>
              <a:gd name="connsiteY614" fmla="*/ 2517959 h 6483416"/>
              <a:gd name="connsiteX615" fmla="*/ 470585 w 11968488"/>
              <a:gd name="connsiteY615" fmla="*/ 2516973 h 6483416"/>
              <a:gd name="connsiteX616" fmla="*/ 473227 w 11968488"/>
              <a:gd name="connsiteY616" fmla="*/ 2516621 h 6483416"/>
              <a:gd name="connsiteX617" fmla="*/ 174723 w 11968488"/>
              <a:gd name="connsiteY617" fmla="*/ 2490333 h 6483416"/>
              <a:gd name="connsiteX618" fmla="*/ 181638 w 11968488"/>
              <a:gd name="connsiteY618" fmla="*/ 2493494 h 6483416"/>
              <a:gd name="connsiteX619" fmla="*/ 175095 w 11968488"/>
              <a:gd name="connsiteY619" fmla="*/ 2490454 h 6483416"/>
              <a:gd name="connsiteX620" fmla="*/ 554277 w 11968488"/>
              <a:gd name="connsiteY620" fmla="*/ 2471568 h 6483416"/>
              <a:gd name="connsiteX621" fmla="*/ 498782 w 11968488"/>
              <a:gd name="connsiteY621" fmla="*/ 2482373 h 6483416"/>
              <a:gd name="connsiteX622" fmla="*/ 440925 w 11968488"/>
              <a:gd name="connsiteY622" fmla="*/ 2489240 h 6483416"/>
              <a:gd name="connsiteX623" fmla="*/ 387180 w 11968488"/>
              <a:gd name="connsiteY623" fmla="*/ 2500422 h 6483416"/>
              <a:gd name="connsiteX624" fmla="*/ 387066 w 11968488"/>
              <a:gd name="connsiteY624" fmla="*/ 2500381 h 6483416"/>
              <a:gd name="connsiteX625" fmla="*/ 382921 w 11968488"/>
              <a:gd name="connsiteY625" fmla="*/ 2501307 h 6483416"/>
              <a:gd name="connsiteX626" fmla="*/ 387180 w 11968488"/>
              <a:gd name="connsiteY626" fmla="*/ 2500422 h 6483416"/>
              <a:gd name="connsiteX627" fmla="*/ 393186 w 11968488"/>
              <a:gd name="connsiteY627" fmla="*/ 2502462 h 6483416"/>
              <a:gd name="connsiteX628" fmla="*/ 382726 w 11968488"/>
              <a:gd name="connsiteY628" fmla="*/ 2508234 h 6483416"/>
              <a:gd name="connsiteX629" fmla="*/ 378581 w 11968488"/>
              <a:gd name="connsiteY629" fmla="*/ 2509159 h 6483416"/>
              <a:gd name="connsiteX630" fmla="*/ 380555 w 11968488"/>
              <a:gd name="connsiteY630" fmla="*/ 2512161 h 6483416"/>
              <a:gd name="connsiteX631" fmla="*/ 487931 w 11968488"/>
              <a:gd name="connsiteY631" fmla="*/ 2502004 h 6483416"/>
              <a:gd name="connsiteX632" fmla="*/ 490253 w 11968488"/>
              <a:gd name="connsiteY632" fmla="*/ 2510951 h 6483416"/>
              <a:gd name="connsiteX633" fmla="*/ 485508 w 11968488"/>
              <a:gd name="connsiteY633" fmla="*/ 2514988 h 6483416"/>
              <a:gd name="connsiteX634" fmla="*/ 519263 w 11968488"/>
              <a:gd name="connsiteY634" fmla="*/ 2510496 h 6483416"/>
              <a:gd name="connsiteX635" fmla="*/ 542326 w 11968488"/>
              <a:gd name="connsiteY635" fmla="*/ 2491642 h 6483416"/>
              <a:gd name="connsiteX636" fmla="*/ 9920486 w 11968488"/>
              <a:gd name="connsiteY636" fmla="*/ 2468123 h 6483416"/>
              <a:gd name="connsiteX637" fmla="*/ 9917228 w 11968488"/>
              <a:gd name="connsiteY637" fmla="*/ 2471055 h 6483416"/>
              <a:gd name="connsiteX638" fmla="*/ 9886453 w 11968488"/>
              <a:gd name="connsiteY638" fmla="*/ 2484637 h 6483416"/>
              <a:gd name="connsiteX639" fmla="*/ 9913909 w 11968488"/>
              <a:gd name="connsiteY639" fmla="*/ 2477802 h 6483416"/>
              <a:gd name="connsiteX640" fmla="*/ 9914950 w 11968488"/>
              <a:gd name="connsiteY640" fmla="*/ 2476865 h 6483416"/>
              <a:gd name="connsiteX641" fmla="*/ 9920320 w 11968488"/>
              <a:gd name="connsiteY641" fmla="*/ 2473903 h 6483416"/>
              <a:gd name="connsiteX642" fmla="*/ 9920486 w 11968488"/>
              <a:gd name="connsiteY642" fmla="*/ 2468123 h 6483416"/>
              <a:gd name="connsiteX643" fmla="*/ 10115483 w 11968488"/>
              <a:gd name="connsiteY643" fmla="*/ 2416444 h 6483416"/>
              <a:gd name="connsiteX644" fmla="*/ 10113202 w 11968488"/>
              <a:gd name="connsiteY644" fmla="*/ 2422252 h 6483416"/>
              <a:gd name="connsiteX645" fmla="*/ 10120074 w 11968488"/>
              <a:gd name="connsiteY645" fmla="*/ 2420081 h 6483416"/>
              <a:gd name="connsiteX646" fmla="*/ 10121098 w 11968488"/>
              <a:gd name="connsiteY646" fmla="*/ 2417774 h 6483416"/>
              <a:gd name="connsiteX647" fmla="*/ 611062 w 11968488"/>
              <a:gd name="connsiteY647" fmla="*/ 2410995 h 6483416"/>
              <a:gd name="connsiteX648" fmla="*/ 605772 w 11968488"/>
              <a:gd name="connsiteY648" fmla="*/ 2421949 h 6483416"/>
              <a:gd name="connsiteX649" fmla="*/ 605832 w 11968488"/>
              <a:gd name="connsiteY649" fmla="*/ 2422283 h 6483416"/>
              <a:gd name="connsiteX650" fmla="*/ 615721 w 11968488"/>
              <a:gd name="connsiteY650" fmla="*/ 2422186 h 6483416"/>
              <a:gd name="connsiteX651" fmla="*/ 607659 w 11968488"/>
              <a:gd name="connsiteY651" fmla="*/ 2406166 h 6483416"/>
              <a:gd name="connsiteX652" fmla="*/ 609544 w 11968488"/>
              <a:gd name="connsiteY652" fmla="*/ 2407348 h 6483416"/>
              <a:gd name="connsiteX653" fmla="*/ 609077 w 11968488"/>
              <a:gd name="connsiteY653" fmla="*/ 2406229 h 6483416"/>
              <a:gd name="connsiteX654" fmla="*/ 590553 w 11968488"/>
              <a:gd name="connsiteY654" fmla="*/ 2405407 h 6483416"/>
              <a:gd name="connsiteX655" fmla="*/ 577404 w 11968488"/>
              <a:gd name="connsiteY655" fmla="*/ 2406098 h 6483416"/>
              <a:gd name="connsiteX656" fmla="*/ 523819 w 11968488"/>
              <a:gd name="connsiteY656" fmla="*/ 2413737 h 6483416"/>
              <a:gd name="connsiteX657" fmla="*/ 523707 w 11968488"/>
              <a:gd name="connsiteY657" fmla="*/ 2413692 h 6483416"/>
              <a:gd name="connsiteX658" fmla="*/ 519573 w 11968488"/>
              <a:gd name="connsiteY658" fmla="*/ 2414341 h 6483416"/>
              <a:gd name="connsiteX659" fmla="*/ 523819 w 11968488"/>
              <a:gd name="connsiteY659" fmla="*/ 2413737 h 6483416"/>
              <a:gd name="connsiteX660" fmla="*/ 529730 w 11968488"/>
              <a:gd name="connsiteY660" fmla="*/ 2416192 h 6483416"/>
              <a:gd name="connsiteX661" fmla="*/ 519215 w 11968488"/>
              <a:gd name="connsiteY661" fmla="*/ 2421301 h 6483416"/>
              <a:gd name="connsiteX662" fmla="*/ 515081 w 11968488"/>
              <a:gd name="connsiteY662" fmla="*/ 2421954 h 6483416"/>
              <a:gd name="connsiteX663" fmla="*/ 516970 w 11968488"/>
              <a:gd name="connsiteY663" fmla="*/ 2425107 h 6483416"/>
              <a:gd name="connsiteX664" fmla="*/ 553194 w 11968488"/>
              <a:gd name="connsiteY664" fmla="*/ 2423376 h 6483416"/>
              <a:gd name="connsiteX665" fmla="*/ 556203 w 11968488"/>
              <a:gd name="connsiteY665" fmla="*/ 2417935 h 6483416"/>
              <a:gd name="connsiteX666" fmla="*/ 580824 w 11968488"/>
              <a:gd name="connsiteY666" fmla="*/ 2412018 h 6483416"/>
              <a:gd name="connsiteX667" fmla="*/ 598537 w 11968488"/>
              <a:gd name="connsiteY667" fmla="*/ 2405762 h 6483416"/>
              <a:gd name="connsiteX668" fmla="*/ 367057 w 11968488"/>
              <a:gd name="connsiteY668" fmla="*/ 2404456 h 6483416"/>
              <a:gd name="connsiteX669" fmla="*/ 370301 w 11968488"/>
              <a:gd name="connsiteY669" fmla="*/ 2406778 h 6483416"/>
              <a:gd name="connsiteX670" fmla="*/ 371414 w 11968488"/>
              <a:gd name="connsiteY670" fmla="*/ 2404892 h 6483416"/>
              <a:gd name="connsiteX671" fmla="*/ 9793590 w 11968488"/>
              <a:gd name="connsiteY671" fmla="*/ 2399668 h 6483416"/>
              <a:gd name="connsiteX672" fmla="*/ 9792704 w 11968488"/>
              <a:gd name="connsiteY672" fmla="*/ 2400649 h 6483416"/>
              <a:gd name="connsiteX673" fmla="*/ 9795546 w 11968488"/>
              <a:gd name="connsiteY673" fmla="*/ 2401609 h 6483416"/>
              <a:gd name="connsiteX674" fmla="*/ 9796048 w 11968488"/>
              <a:gd name="connsiteY674" fmla="*/ 2402105 h 6483416"/>
              <a:gd name="connsiteX675" fmla="*/ 9793748 w 11968488"/>
              <a:gd name="connsiteY675" fmla="*/ 2402931 h 6483416"/>
              <a:gd name="connsiteX676" fmla="*/ 9792860 w 11968488"/>
              <a:gd name="connsiteY676" fmla="*/ 2403916 h 6483416"/>
              <a:gd name="connsiteX677" fmla="*/ 9798829 w 11968488"/>
              <a:gd name="connsiteY677" fmla="*/ 2406741 h 6483416"/>
              <a:gd name="connsiteX678" fmla="*/ 9806901 w 11968488"/>
              <a:gd name="connsiteY678" fmla="*/ 2405435 h 6483416"/>
              <a:gd name="connsiteX679" fmla="*/ 9795546 w 11968488"/>
              <a:gd name="connsiteY679" fmla="*/ 2401609 h 6483416"/>
              <a:gd name="connsiteX680" fmla="*/ 9990162 w 11968488"/>
              <a:gd name="connsiteY680" fmla="*/ 2394253 h 6483416"/>
              <a:gd name="connsiteX681" fmla="*/ 9939611 w 11968488"/>
              <a:gd name="connsiteY681" fmla="*/ 2423144 h 6483416"/>
              <a:gd name="connsiteX682" fmla="*/ 9935504 w 11968488"/>
              <a:gd name="connsiteY682" fmla="*/ 2426233 h 6483416"/>
              <a:gd name="connsiteX683" fmla="*/ 9939275 w 11968488"/>
              <a:gd name="connsiteY683" fmla="*/ 2439525 h 6483416"/>
              <a:gd name="connsiteX684" fmla="*/ 9922324 w 11968488"/>
              <a:gd name="connsiteY684" fmla="*/ 2439887 h 6483416"/>
              <a:gd name="connsiteX685" fmla="*/ 9911896 w 11968488"/>
              <a:gd name="connsiteY685" fmla="*/ 2443964 h 6483416"/>
              <a:gd name="connsiteX686" fmla="*/ 9909698 w 11968488"/>
              <a:gd name="connsiteY686" fmla="*/ 2445618 h 6483416"/>
              <a:gd name="connsiteX687" fmla="*/ 9886978 w 11968488"/>
              <a:gd name="connsiteY687" fmla="*/ 2461575 h 6483416"/>
              <a:gd name="connsiteX688" fmla="*/ 9890558 w 11968488"/>
              <a:gd name="connsiteY688" fmla="*/ 2462795 h 6483416"/>
              <a:gd name="connsiteX689" fmla="*/ 9894140 w 11968488"/>
              <a:gd name="connsiteY689" fmla="*/ 2464010 h 6483416"/>
              <a:gd name="connsiteX690" fmla="*/ 9889172 w 11968488"/>
              <a:gd name="connsiteY690" fmla="*/ 2469151 h 6483416"/>
              <a:gd name="connsiteX691" fmla="*/ 9887328 w 11968488"/>
              <a:gd name="connsiteY691" fmla="*/ 2470318 h 6483416"/>
              <a:gd name="connsiteX692" fmla="*/ 9881143 w 11968488"/>
              <a:gd name="connsiteY692" fmla="*/ 2473062 h 6483416"/>
              <a:gd name="connsiteX693" fmla="*/ 9880622 w 11968488"/>
              <a:gd name="connsiteY693" fmla="*/ 2473070 h 6483416"/>
              <a:gd name="connsiteX694" fmla="*/ 9880910 w 11968488"/>
              <a:gd name="connsiteY694" fmla="*/ 2473165 h 6483416"/>
              <a:gd name="connsiteX695" fmla="*/ 9881143 w 11968488"/>
              <a:gd name="connsiteY695" fmla="*/ 2473062 h 6483416"/>
              <a:gd name="connsiteX696" fmla="*/ 9883034 w 11968488"/>
              <a:gd name="connsiteY696" fmla="*/ 2473037 h 6483416"/>
              <a:gd name="connsiteX697" fmla="*/ 9887328 w 11968488"/>
              <a:gd name="connsiteY697" fmla="*/ 2470318 h 6483416"/>
              <a:gd name="connsiteX698" fmla="*/ 9966013 w 11968488"/>
              <a:gd name="connsiteY698" fmla="*/ 2435414 h 6483416"/>
              <a:gd name="connsiteX699" fmla="*/ 9968999 w 11968488"/>
              <a:gd name="connsiteY699" fmla="*/ 2422903 h 6483416"/>
              <a:gd name="connsiteX700" fmla="*/ 9990162 w 11968488"/>
              <a:gd name="connsiteY700" fmla="*/ 2394253 h 6483416"/>
              <a:gd name="connsiteX701" fmla="*/ 9659279 w 11968488"/>
              <a:gd name="connsiteY701" fmla="*/ 2382217 h 6483416"/>
              <a:gd name="connsiteX702" fmla="*/ 9653831 w 11968488"/>
              <a:gd name="connsiteY702" fmla="*/ 2387368 h 6483416"/>
              <a:gd name="connsiteX703" fmla="*/ 9653305 w 11968488"/>
              <a:gd name="connsiteY703" fmla="*/ 2388573 h 6483416"/>
              <a:gd name="connsiteX704" fmla="*/ 9682526 w 11968488"/>
              <a:gd name="connsiteY704" fmla="*/ 2396178 h 6483416"/>
              <a:gd name="connsiteX705" fmla="*/ 9705542 w 11968488"/>
              <a:gd name="connsiteY705" fmla="*/ 2389305 h 6483416"/>
              <a:gd name="connsiteX706" fmla="*/ 9700524 w 11968488"/>
              <a:gd name="connsiteY706" fmla="*/ 2389284 h 6483416"/>
              <a:gd name="connsiteX707" fmla="*/ 9678850 w 11968488"/>
              <a:gd name="connsiteY707" fmla="*/ 2385784 h 6483416"/>
              <a:gd name="connsiteX708" fmla="*/ 9685536 w 11968488"/>
              <a:gd name="connsiteY708" fmla="*/ 2388694 h 6483416"/>
              <a:gd name="connsiteX709" fmla="*/ 9682872 w 11968488"/>
              <a:gd name="connsiteY709" fmla="*/ 2391643 h 6483416"/>
              <a:gd name="connsiteX710" fmla="*/ 9666473 w 11968488"/>
              <a:gd name="connsiteY710" fmla="*/ 2390895 h 6483416"/>
              <a:gd name="connsiteX711" fmla="*/ 9664018 w 11968488"/>
              <a:gd name="connsiteY711" fmla="*/ 2388458 h 6483416"/>
              <a:gd name="connsiteX712" fmla="*/ 9666525 w 11968488"/>
              <a:gd name="connsiteY712" fmla="*/ 2382246 h 6483416"/>
              <a:gd name="connsiteX713" fmla="*/ 10156030 w 11968488"/>
              <a:gd name="connsiteY713" fmla="*/ 2350405 h 6483416"/>
              <a:gd name="connsiteX714" fmla="*/ 10135978 w 11968488"/>
              <a:gd name="connsiteY714" fmla="*/ 2358512 h 6483416"/>
              <a:gd name="connsiteX715" fmla="*/ 10095176 w 11968488"/>
              <a:gd name="connsiteY715" fmla="*/ 2389017 h 6483416"/>
              <a:gd name="connsiteX716" fmla="*/ 10083084 w 11968488"/>
              <a:gd name="connsiteY716" fmla="*/ 2393865 h 6483416"/>
              <a:gd name="connsiteX717" fmla="*/ 10102309 w 11968488"/>
              <a:gd name="connsiteY717" fmla="*/ 2396387 h 6483416"/>
              <a:gd name="connsiteX718" fmla="*/ 10137059 w 11968488"/>
              <a:gd name="connsiteY718" fmla="*/ 2386601 h 6483416"/>
              <a:gd name="connsiteX719" fmla="*/ 10138965 w 11968488"/>
              <a:gd name="connsiteY719" fmla="*/ 2383188 h 6483416"/>
              <a:gd name="connsiteX720" fmla="*/ 10151231 w 11968488"/>
              <a:gd name="connsiteY720" fmla="*/ 2361230 h 6483416"/>
              <a:gd name="connsiteX721" fmla="*/ 10446298 w 11968488"/>
              <a:gd name="connsiteY721" fmla="*/ 2267182 h 6483416"/>
              <a:gd name="connsiteX722" fmla="*/ 10440976 w 11968488"/>
              <a:gd name="connsiteY722" fmla="*/ 2267687 h 6483416"/>
              <a:gd name="connsiteX723" fmla="*/ 10434619 w 11968488"/>
              <a:gd name="connsiteY723" fmla="*/ 2279180 h 6483416"/>
              <a:gd name="connsiteX724" fmla="*/ 10324052 w 11968488"/>
              <a:gd name="connsiteY724" fmla="*/ 2309841 h 6483416"/>
              <a:gd name="connsiteX725" fmla="*/ 10262531 w 11968488"/>
              <a:gd name="connsiteY725" fmla="*/ 2327321 h 6483416"/>
              <a:gd name="connsiteX726" fmla="*/ 10221302 w 11968488"/>
              <a:gd name="connsiteY726" fmla="*/ 2341977 h 6483416"/>
              <a:gd name="connsiteX727" fmla="*/ 10230462 w 11968488"/>
              <a:gd name="connsiteY727" fmla="*/ 2346010 h 6483416"/>
              <a:gd name="connsiteX728" fmla="*/ 10290422 w 11968488"/>
              <a:gd name="connsiteY728" fmla="*/ 2331042 h 6483416"/>
              <a:gd name="connsiteX729" fmla="*/ 10290756 w 11968488"/>
              <a:gd name="connsiteY729" fmla="*/ 2352464 h 6483416"/>
              <a:gd name="connsiteX730" fmla="*/ 10277843 w 11968488"/>
              <a:gd name="connsiteY730" fmla="*/ 2379031 h 6483416"/>
              <a:gd name="connsiteX731" fmla="*/ 10323913 w 11968488"/>
              <a:gd name="connsiteY731" fmla="*/ 2363171 h 6483416"/>
              <a:gd name="connsiteX732" fmla="*/ 10419631 w 11968488"/>
              <a:gd name="connsiteY732" fmla="*/ 2299021 h 6483416"/>
              <a:gd name="connsiteX733" fmla="*/ 996239 w 11968488"/>
              <a:gd name="connsiteY733" fmla="*/ 1750435 h 6483416"/>
              <a:gd name="connsiteX734" fmla="*/ 981395 w 11968488"/>
              <a:gd name="connsiteY734" fmla="*/ 1759784 h 6483416"/>
              <a:gd name="connsiteX735" fmla="*/ 996919 w 11968488"/>
              <a:gd name="connsiteY735" fmla="*/ 1756660 h 6483416"/>
              <a:gd name="connsiteX736" fmla="*/ 1023707 w 11968488"/>
              <a:gd name="connsiteY736" fmla="*/ 1756467 h 6483416"/>
              <a:gd name="connsiteX737" fmla="*/ 1015627 w 11968488"/>
              <a:gd name="connsiteY737" fmla="*/ 1753081 h 6483416"/>
              <a:gd name="connsiteX738" fmla="*/ 996239 w 11968488"/>
              <a:gd name="connsiteY738" fmla="*/ 1750435 h 6483416"/>
              <a:gd name="connsiteX739" fmla="*/ 10794228 w 11968488"/>
              <a:gd name="connsiteY739" fmla="*/ 1562019 h 6483416"/>
              <a:gd name="connsiteX740" fmla="*/ 10753559 w 11968488"/>
              <a:gd name="connsiteY740" fmla="*/ 1571546 h 6483416"/>
              <a:gd name="connsiteX741" fmla="*/ 10752200 w 11968488"/>
              <a:gd name="connsiteY741" fmla="*/ 1574693 h 6483416"/>
              <a:gd name="connsiteX742" fmla="*/ 10753216 w 11968488"/>
              <a:gd name="connsiteY742" fmla="*/ 1579168 h 6483416"/>
              <a:gd name="connsiteX743" fmla="*/ 10784107 w 11968488"/>
              <a:gd name="connsiteY743" fmla="*/ 1565345 h 6483416"/>
              <a:gd name="connsiteX744" fmla="*/ 10826149 w 11968488"/>
              <a:gd name="connsiteY744" fmla="*/ 1554102 h 6483416"/>
              <a:gd name="connsiteX745" fmla="*/ 10820780 w 11968488"/>
              <a:gd name="connsiteY745" fmla="*/ 1555445 h 6483416"/>
              <a:gd name="connsiteX746" fmla="*/ 10821704 w 11968488"/>
              <a:gd name="connsiteY746" fmla="*/ 1556644 h 6483416"/>
              <a:gd name="connsiteX747" fmla="*/ 10825724 w 11968488"/>
              <a:gd name="connsiteY747" fmla="*/ 903060 h 6483416"/>
              <a:gd name="connsiteX748" fmla="*/ 10779908 w 11968488"/>
              <a:gd name="connsiteY748" fmla="*/ 920370 h 6483416"/>
              <a:gd name="connsiteX749" fmla="*/ 10713480 w 11968488"/>
              <a:gd name="connsiteY749" fmla="*/ 939342 h 6483416"/>
              <a:gd name="connsiteX750" fmla="*/ 10701621 w 11968488"/>
              <a:gd name="connsiteY750" fmla="*/ 945705 h 6483416"/>
              <a:gd name="connsiteX751" fmla="*/ 10673283 w 11968488"/>
              <a:gd name="connsiteY751" fmla="*/ 969447 h 6483416"/>
              <a:gd name="connsiteX752" fmla="*/ 10657186 w 11968488"/>
              <a:gd name="connsiteY752" fmla="*/ 978090 h 6483416"/>
              <a:gd name="connsiteX753" fmla="*/ 10633449 w 11968488"/>
              <a:gd name="connsiteY753" fmla="*/ 1009695 h 6483416"/>
              <a:gd name="connsiteX754" fmla="*/ 10646881 w 11968488"/>
              <a:gd name="connsiteY754" fmla="*/ 1016711 h 6483416"/>
              <a:gd name="connsiteX755" fmla="*/ 10732409 w 11968488"/>
              <a:gd name="connsiteY755" fmla="*/ 1008803 h 6483416"/>
              <a:gd name="connsiteX756" fmla="*/ 10732912 w 11968488"/>
              <a:gd name="connsiteY756" fmla="*/ 1041230 h 6483416"/>
              <a:gd name="connsiteX757" fmla="*/ 10765899 w 11968488"/>
              <a:gd name="connsiteY757" fmla="*/ 1040931 h 6483416"/>
              <a:gd name="connsiteX758" fmla="*/ 10753159 w 11968488"/>
              <a:gd name="connsiteY758" fmla="*/ 1078498 h 6483416"/>
              <a:gd name="connsiteX759" fmla="*/ 10782371 w 11968488"/>
              <a:gd name="connsiteY759" fmla="*/ 1095507 h 6483416"/>
              <a:gd name="connsiteX760" fmla="*/ 10793264 w 11968488"/>
              <a:gd name="connsiteY760" fmla="*/ 1104041 h 6483416"/>
              <a:gd name="connsiteX761" fmla="*/ 10824807 w 11968488"/>
              <a:gd name="connsiteY761" fmla="*/ 1099107 h 6483416"/>
              <a:gd name="connsiteX762" fmla="*/ 10848357 w 11968488"/>
              <a:gd name="connsiteY762" fmla="*/ 1104983 h 6483416"/>
              <a:gd name="connsiteX763" fmla="*/ 10962220 w 11968488"/>
              <a:gd name="connsiteY763" fmla="*/ 1083610 h 6483416"/>
              <a:gd name="connsiteX764" fmla="*/ 10965117 w 11968488"/>
              <a:gd name="connsiteY764" fmla="*/ 1078549 h 6483416"/>
              <a:gd name="connsiteX765" fmla="*/ 10967643 w 11968488"/>
              <a:gd name="connsiteY765" fmla="*/ 1082591 h 6483416"/>
              <a:gd name="connsiteX766" fmla="*/ 10978488 w 11968488"/>
              <a:gd name="connsiteY766" fmla="*/ 1080556 h 6483416"/>
              <a:gd name="connsiteX767" fmla="*/ 10975590 w 11968488"/>
              <a:gd name="connsiteY767" fmla="*/ 1085612 h 6483416"/>
              <a:gd name="connsiteX768" fmla="*/ 10974169 w 11968488"/>
              <a:gd name="connsiteY768" fmla="*/ 1087567 h 6483416"/>
              <a:gd name="connsiteX769" fmla="*/ 10970169 w 11968488"/>
              <a:gd name="connsiteY769" fmla="*/ 1086632 h 6483416"/>
              <a:gd name="connsiteX770" fmla="*/ 10972740 w 11968488"/>
              <a:gd name="connsiteY770" fmla="*/ 1089534 h 6483416"/>
              <a:gd name="connsiteX771" fmla="*/ 10974169 w 11968488"/>
              <a:gd name="connsiteY771" fmla="*/ 1087567 h 6483416"/>
              <a:gd name="connsiteX772" fmla="*/ 10979703 w 11968488"/>
              <a:gd name="connsiteY772" fmla="*/ 1088862 h 6483416"/>
              <a:gd name="connsiteX773" fmla="*/ 11004854 w 11968488"/>
              <a:gd name="connsiteY773" fmla="*/ 1093662 h 6483416"/>
              <a:gd name="connsiteX774" fmla="*/ 10895300 w 11968488"/>
              <a:gd name="connsiteY774" fmla="*/ 1141318 h 6483416"/>
              <a:gd name="connsiteX775" fmla="*/ 10906886 w 11968488"/>
              <a:gd name="connsiteY775" fmla="*/ 1121083 h 6483416"/>
              <a:gd name="connsiteX776" fmla="*/ 10894665 w 11968488"/>
              <a:gd name="connsiteY776" fmla="*/ 1122090 h 6483416"/>
              <a:gd name="connsiteX777" fmla="*/ 10892480 w 11968488"/>
              <a:gd name="connsiteY777" fmla="*/ 1123087 h 6483416"/>
              <a:gd name="connsiteX778" fmla="*/ 10839874 w 11968488"/>
              <a:gd name="connsiteY778" fmla="*/ 1147020 h 6483416"/>
              <a:gd name="connsiteX779" fmla="*/ 10827458 w 11968488"/>
              <a:gd name="connsiteY779" fmla="*/ 1205432 h 6483416"/>
              <a:gd name="connsiteX780" fmla="*/ 10862468 w 11968488"/>
              <a:gd name="connsiteY780" fmla="*/ 1236437 h 6483416"/>
              <a:gd name="connsiteX781" fmla="*/ 10863081 w 11968488"/>
              <a:gd name="connsiteY781" fmla="*/ 1239666 h 6483416"/>
              <a:gd name="connsiteX782" fmla="*/ 10908307 w 11968488"/>
              <a:gd name="connsiteY782" fmla="*/ 1243454 h 6483416"/>
              <a:gd name="connsiteX783" fmla="*/ 10914318 w 11968488"/>
              <a:gd name="connsiteY783" fmla="*/ 1242523 h 6483416"/>
              <a:gd name="connsiteX784" fmla="*/ 10914301 w 11968488"/>
              <a:gd name="connsiteY784" fmla="*/ 1241310 h 6483416"/>
              <a:gd name="connsiteX785" fmla="*/ 10920738 w 11968488"/>
              <a:gd name="connsiteY785" fmla="*/ 1206497 h 6483416"/>
              <a:gd name="connsiteX786" fmla="*/ 10933650 w 11968488"/>
              <a:gd name="connsiteY786" fmla="*/ 1179929 h 6483416"/>
              <a:gd name="connsiteX787" fmla="*/ 11005258 w 11968488"/>
              <a:gd name="connsiteY787" fmla="*/ 1133733 h 6483416"/>
              <a:gd name="connsiteX788" fmla="*/ 11010213 w 11968488"/>
              <a:gd name="connsiteY788" fmla="*/ 1044129 h 6483416"/>
              <a:gd name="connsiteX789" fmla="*/ 10997428 w 11968488"/>
              <a:gd name="connsiteY789" fmla="*/ 1038053 h 6483416"/>
              <a:gd name="connsiteX790" fmla="*/ 10850420 w 11968488"/>
              <a:gd name="connsiteY790" fmla="*/ 968171 h 6483416"/>
              <a:gd name="connsiteX791" fmla="*/ 10830858 w 11968488"/>
              <a:gd name="connsiteY791" fmla="*/ 974906 h 6483416"/>
              <a:gd name="connsiteX792" fmla="*/ 10792163 w 11968488"/>
              <a:gd name="connsiteY792" fmla="*/ 847607 h 6483416"/>
              <a:gd name="connsiteX793" fmla="*/ 10788907 w 11968488"/>
              <a:gd name="connsiteY793" fmla="*/ 850539 h 6483416"/>
              <a:gd name="connsiteX794" fmla="*/ 10721434 w 11968488"/>
              <a:gd name="connsiteY794" fmla="*/ 880320 h 6483416"/>
              <a:gd name="connsiteX795" fmla="*/ 10712190 w 11968488"/>
              <a:gd name="connsiteY795" fmla="*/ 884057 h 6483416"/>
              <a:gd name="connsiteX796" fmla="*/ 10713957 w 11968488"/>
              <a:gd name="connsiteY796" fmla="*/ 887816 h 6483416"/>
              <a:gd name="connsiteX797" fmla="*/ 10722181 w 11968488"/>
              <a:gd name="connsiteY797" fmla="*/ 899976 h 6483416"/>
              <a:gd name="connsiteX798" fmla="*/ 10781909 w 11968488"/>
              <a:gd name="connsiteY798" fmla="*/ 867969 h 6483416"/>
              <a:gd name="connsiteX799" fmla="*/ 10782064 w 11968488"/>
              <a:gd name="connsiteY799" fmla="*/ 867967 h 6483416"/>
              <a:gd name="connsiteX800" fmla="*/ 10787436 w 11968488"/>
              <a:gd name="connsiteY800" fmla="*/ 865005 h 6483416"/>
              <a:gd name="connsiteX801" fmla="*/ 10781909 w 11968488"/>
              <a:gd name="connsiteY801" fmla="*/ 867969 h 6483416"/>
              <a:gd name="connsiteX802" fmla="*/ 10773600 w 11968488"/>
              <a:gd name="connsiteY802" fmla="*/ 868077 h 6483416"/>
              <a:gd name="connsiteX803" fmla="*/ 10786624 w 11968488"/>
              <a:gd name="connsiteY803" fmla="*/ 856349 h 6483416"/>
              <a:gd name="connsiteX804" fmla="*/ 10791999 w 11968488"/>
              <a:gd name="connsiteY804" fmla="*/ 853387 h 6483416"/>
              <a:gd name="connsiteX805" fmla="*/ 10792163 w 11968488"/>
              <a:gd name="connsiteY805" fmla="*/ 847607 h 6483416"/>
              <a:gd name="connsiteX806" fmla="*/ 10766815 w 11968488"/>
              <a:gd name="connsiteY806" fmla="*/ 685281 h 6483416"/>
              <a:gd name="connsiteX807" fmla="*/ 10656959 w 11968488"/>
              <a:gd name="connsiteY807" fmla="*/ 848502 h 6483416"/>
              <a:gd name="connsiteX808" fmla="*/ 10657472 w 11968488"/>
              <a:gd name="connsiteY808" fmla="*/ 881509 h 6483416"/>
              <a:gd name="connsiteX809" fmla="*/ 10694661 w 11968488"/>
              <a:gd name="connsiteY809" fmla="*/ 868705 h 6483416"/>
              <a:gd name="connsiteX810" fmla="*/ 10694999 w 11968488"/>
              <a:gd name="connsiteY810" fmla="*/ 868070 h 6483416"/>
              <a:gd name="connsiteX811" fmla="*/ 10749681 w 11968488"/>
              <a:gd name="connsiteY811" fmla="*/ 853943 h 6483416"/>
              <a:gd name="connsiteX812" fmla="*/ 10815405 w 11968488"/>
              <a:gd name="connsiteY812" fmla="*/ 824786 h 6483416"/>
              <a:gd name="connsiteX813" fmla="*/ 10812410 w 11968488"/>
              <a:gd name="connsiteY813" fmla="*/ 803205 h 6483416"/>
              <a:gd name="connsiteX814" fmla="*/ 10780051 w 11968488"/>
              <a:gd name="connsiteY814" fmla="*/ 685622 h 6483416"/>
              <a:gd name="connsiteX815" fmla="*/ 10766815 w 11968488"/>
              <a:gd name="connsiteY815" fmla="*/ 685281 h 6483416"/>
              <a:gd name="connsiteX816" fmla="*/ 9615264 w 11968488"/>
              <a:gd name="connsiteY816" fmla="*/ 589142 h 6483416"/>
              <a:gd name="connsiteX817" fmla="*/ 9601295 w 11968488"/>
              <a:gd name="connsiteY817" fmla="*/ 592877 h 6483416"/>
              <a:gd name="connsiteX818" fmla="*/ 9589089 w 11968488"/>
              <a:gd name="connsiteY818" fmla="*/ 608664 h 6483416"/>
              <a:gd name="connsiteX819" fmla="*/ 9573862 w 11968488"/>
              <a:gd name="connsiteY819" fmla="*/ 620200 h 6483416"/>
              <a:gd name="connsiteX820" fmla="*/ 9598427 w 11968488"/>
              <a:gd name="connsiteY820" fmla="*/ 613797 h 6483416"/>
              <a:gd name="connsiteX821" fmla="*/ 9608865 w 11968488"/>
              <a:gd name="connsiteY821" fmla="*/ 603696 h 6483416"/>
              <a:gd name="connsiteX822" fmla="*/ 9633838 w 11968488"/>
              <a:gd name="connsiteY822" fmla="*/ 592288 h 6483416"/>
              <a:gd name="connsiteX823" fmla="*/ 9623283 w 11968488"/>
              <a:gd name="connsiteY823" fmla="*/ 590590 h 6483416"/>
              <a:gd name="connsiteX824" fmla="*/ 9615264 w 11968488"/>
              <a:gd name="connsiteY824" fmla="*/ 589142 h 6483416"/>
              <a:gd name="connsiteX825" fmla="*/ 9696510 w 11968488"/>
              <a:gd name="connsiteY825" fmla="*/ 562424 h 6483416"/>
              <a:gd name="connsiteX826" fmla="*/ 9676127 w 11968488"/>
              <a:gd name="connsiteY826" fmla="*/ 568761 h 6483416"/>
              <a:gd name="connsiteX827" fmla="*/ 9649801 w 11968488"/>
              <a:gd name="connsiteY827" fmla="*/ 586077 h 6483416"/>
              <a:gd name="connsiteX828" fmla="*/ 9669935 w 11968488"/>
              <a:gd name="connsiteY828" fmla="*/ 579463 h 6483416"/>
              <a:gd name="connsiteX829" fmla="*/ 9690464 w 11968488"/>
              <a:gd name="connsiteY829" fmla="*/ 569551 h 6483416"/>
              <a:gd name="connsiteX830" fmla="*/ 9694576 w 11968488"/>
              <a:gd name="connsiteY830" fmla="*/ 567472 h 6483416"/>
              <a:gd name="connsiteX831" fmla="*/ 7468458 w 11968488"/>
              <a:gd name="connsiteY831" fmla="*/ 545796 h 6483416"/>
              <a:gd name="connsiteX832" fmla="*/ 7460935 w 11968488"/>
              <a:gd name="connsiteY832" fmla="*/ 565972 h 6483416"/>
              <a:gd name="connsiteX833" fmla="*/ 7445718 w 11968488"/>
              <a:gd name="connsiteY833" fmla="*/ 596963 h 6483416"/>
              <a:gd name="connsiteX834" fmla="*/ 7443757 w 11968488"/>
              <a:gd name="connsiteY834" fmla="*/ 598403 h 6483416"/>
              <a:gd name="connsiteX835" fmla="*/ 7445620 w 11968488"/>
              <a:gd name="connsiteY835" fmla="*/ 601246 h 6483416"/>
              <a:gd name="connsiteX836" fmla="*/ 7438583 w 11968488"/>
              <a:gd name="connsiteY836" fmla="*/ 602202 h 6483416"/>
              <a:gd name="connsiteX837" fmla="*/ 7427989 w 11968488"/>
              <a:gd name="connsiteY837" fmla="*/ 609980 h 6483416"/>
              <a:gd name="connsiteX838" fmla="*/ 7452157 w 11968488"/>
              <a:gd name="connsiteY838" fmla="*/ 607557 h 6483416"/>
              <a:gd name="connsiteX839" fmla="*/ 7455047 w 11968488"/>
              <a:gd name="connsiteY839" fmla="*/ 607450 h 6483416"/>
              <a:gd name="connsiteX840" fmla="*/ 7457053 w 11968488"/>
              <a:gd name="connsiteY840" fmla="*/ 601566 h 6483416"/>
              <a:gd name="connsiteX841" fmla="*/ 7473745 w 11968488"/>
              <a:gd name="connsiteY841" fmla="*/ 572109 h 6483416"/>
              <a:gd name="connsiteX842" fmla="*/ 9063497 w 11968488"/>
              <a:gd name="connsiteY842" fmla="*/ 528286 h 6483416"/>
              <a:gd name="connsiteX843" fmla="*/ 9034857 w 11968488"/>
              <a:gd name="connsiteY843" fmla="*/ 530637 h 6483416"/>
              <a:gd name="connsiteX844" fmla="*/ 9017558 w 11968488"/>
              <a:gd name="connsiteY844" fmla="*/ 530038 h 6483416"/>
              <a:gd name="connsiteX845" fmla="*/ 9020327 w 11968488"/>
              <a:gd name="connsiteY845" fmla="*/ 537670 h 6483416"/>
              <a:gd name="connsiteX846" fmla="*/ 7511234 w 11968488"/>
              <a:gd name="connsiteY846" fmla="*/ 521344 h 6483416"/>
              <a:gd name="connsiteX847" fmla="*/ 7506935 w 11968488"/>
              <a:gd name="connsiteY847" fmla="*/ 522612 h 6483416"/>
              <a:gd name="connsiteX848" fmla="*/ 7506988 w 11968488"/>
              <a:gd name="connsiteY848" fmla="*/ 526017 h 6483416"/>
              <a:gd name="connsiteX849" fmla="*/ 9110998 w 11968488"/>
              <a:gd name="connsiteY849" fmla="*/ 514256 h 6483416"/>
              <a:gd name="connsiteX850" fmla="*/ 9085540 w 11968488"/>
              <a:gd name="connsiteY850" fmla="*/ 523628 h 6483416"/>
              <a:gd name="connsiteX851" fmla="*/ 9137601 w 11968488"/>
              <a:gd name="connsiteY851" fmla="*/ 526602 h 6483416"/>
              <a:gd name="connsiteX852" fmla="*/ 9137159 w 11968488"/>
              <a:gd name="connsiteY852" fmla="*/ 520604 h 6483416"/>
              <a:gd name="connsiteX853" fmla="*/ 9138075 w 11968488"/>
              <a:gd name="connsiteY853" fmla="*/ 519114 h 6483416"/>
              <a:gd name="connsiteX854" fmla="*/ 9943276 w 11968488"/>
              <a:gd name="connsiteY854" fmla="*/ 485863 h 6483416"/>
              <a:gd name="connsiteX855" fmla="*/ 9863524 w 11968488"/>
              <a:gd name="connsiteY855" fmla="*/ 495997 h 6483416"/>
              <a:gd name="connsiteX856" fmla="*/ 9773165 w 11968488"/>
              <a:gd name="connsiteY856" fmla="*/ 521458 h 6483416"/>
              <a:gd name="connsiteX857" fmla="*/ 9773168 w 11968488"/>
              <a:gd name="connsiteY857" fmla="*/ 521566 h 6483416"/>
              <a:gd name="connsiteX858" fmla="*/ 9775328 w 11968488"/>
              <a:gd name="connsiteY858" fmla="*/ 528284 h 6483416"/>
              <a:gd name="connsiteX859" fmla="*/ 9773321 w 11968488"/>
              <a:gd name="connsiteY859" fmla="*/ 531408 h 6483416"/>
              <a:gd name="connsiteX860" fmla="*/ 9773400 w 11968488"/>
              <a:gd name="connsiteY860" fmla="*/ 536619 h 6483416"/>
              <a:gd name="connsiteX861" fmla="*/ 9803159 w 11968488"/>
              <a:gd name="connsiteY861" fmla="*/ 525118 h 6483416"/>
              <a:gd name="connsiteX862" fmla="*/ 9823292 w 11968488"/>
              <a:gd name="connsiteY862" fmla="*/ 526936 h 6483416"/>
              <a:gd name="connsiteX863" fmla="*/ 9867669 w 11968488"/>
              <a:gd name="connsiteY863" fmla="*/ 512719 h 6483416"/>
              <a:gd name="connsiteX864" fmla="*/ 9899496 w 11968488"/>
              <a:gd name="connsiteY864" fmla="*/ 506603 h 6483416"/>
              <a:gd name="connsiteX865" fmla="*/ 9901680 w 11968488"/>
              <a:gd name="connsiteY865" fmla="*/ 503888 h 6483416"/>
              <a:gd name="connsiteX866" fmla="*/ 9906644 w 11968488"/>
              <a:gd name="connsiteY866" fmla="*/ 503708 h 6483416"/>
              <a:gd name="connsiteX867" fmla="*/ 9908117 w 11968488"/>
              <a:gd name="connsiteY867" fmla="*/ 495112 h 6483416"/>
              <a:gd name="connsiteX868" fmla="*/ 9919286 w 11968488"/>
              <a:gd name="connsiteY868" fmla="*/ 493086 h 6483416"/>
              <a:gd name="connsiteX869" fmla="*/ 9940131 w 11968488"/>
              <a:gd name="connsiteY869" fmla="*/ 491628 h 6483416"/>
              <a:gd name="connsiteX870" fmla="*/ 9940209 w 11968488"/>
              <a:gd name="connsiteY870" fmla="*/ 491610 h 6483416"/>
              <a:gd name="connsiteX871" fmla="*/ 10187890 w 11968488"/>
              <a:gd name="connsiteY871" fmla="*/ 473404 h 6483416"/>
              <a:gd name="connsiteX872" fmla="*/ 10166327 w 11968488"/>
              <a:gd name="connsiteY872" fmla="*/ 475860 h 6483416"/>
              <a:gd name="connsiteX873" fmla="*/ 10126285 w 11968488"/>
              <a:gd name="connsiteY873" fmla="*/ 489388 h 6483416"/>
              <a:gd name="connsiteX874" fmla="*/ 10126434 w 11968488"/>
              <a:gd name="connsiteY874" fmla="*/ 521173 h 6483416"/>
              <a:gd name="connsiteX875" fmla="*/ 10101044 w 11968488"/>
              <a:gd name="connsiteY875" fmla="*/ 521505 h 6483416"/>
              <a:gd name="connsiteX876" fmla="*/ 10102515 w 11968488"/>
              <a:gd name="connsiteY876" fmla="*/ 507039 h 6483416"/>
              <a:gd name="connsiteX877" fmla="*/ 10030222 w 11968488"/>
              <a:gd name="connsiteY877" fmla="*/ 534351 h 6483416"/>
              <a:gd name="connsiteX878" fmla="*/ 10001736 w 11968488"/>
              <a:gd name="connsiteY878" fmla="*/ 542488 h 6483416"/>
              <a:gd name="connsiteX879" fmla="*/ 10006029 w 11968488"/>
              <a:gd name="connsiteY879" fmla="*/ 556623 h 6483416"/>
              <a:gd name="connsiteX880" fmla="*/ 9942571 w 11968488"/>
              <a:gd name="connsiteY880" fmla="*/ 567531 h 6483416"/>
              <a:gd name="connsiteX881" fmla="*/ 9923598 w 11968488"/>
              <a:gd name="connsiteY881" fmla="*/ 583428 h 6483416"/>
              <a:gd name="connsiteX882" fmla="*/ 9882922 w 11968488"/>
              <a:gd name="connsiteY882" fmla="*/ 605270 h 6483416"/>
              <a:gd name="connsiteX883" fmla="*/ 9869189 w 11968488"/>
              <a:gd name="connsiteY883" fmla="*/ 612091 h 6483416"/>
              <a:gd name="connsiteX884" fmla="*/ 9873249 w 11968488"/>
              <a:gd name="connsiteY884" fmla="*/ 618229 h 6483416"/>
              <a:gd name="connsiteX885" fmla="*/ 9887823 w 11968488"/>
              <a:gd name="connsiteY885" fmla="*/ 632491 h 6483416"/>
              <a:gd name="connsiteX886" fmla="*/ 9952941 w 11968488"/>
              <a:gd name="connsiteY886" fmla="*/ 576891 h 6483416"/>
              <a:gd name="connsiteX887" fmla="*/ 10103940 w 11968488"/>
              <a:gd name="connsiteY887" fmla="*/ 535961 h 6483416"/>
              <a:gd name="connsiteX888" fmla="*/ 10181862 w 11968488"/>
              <a:gd name="connsiteY888" fmla="*/ 487591 h 6483416"/>
              <a:gd name="connsiteX889" fmla="*/ 10042478 w 11968488"/>
              <a:gd name="connsiteY889" fmla="*/ 461589 h 6483416"/>
              <a:gd name="connsiteX890" fmla="*/ 10039221 w 11968488"/>
              <a:gd name="connsiteY890" fmla="*/ 464523 h 6483416"/>
              <a:gd name="connsiteX891" fmla="*/ 10004340 w 11968488"/>
              <a:gd name="connsiteY891" fmla="*/ 479915 h 6483416"/>
              <a:gd name="connsiteX892" fmla="*/ 9994692 w 11968488"/>
              <a:gd name="connsiteY892" fmla="*/ 485863 h 6483416"/>
              <a:gd name="connsiteX893" fmla="*/ 9986097 w 11968488"/>
              <a:gd name="connsiteY893" fmla="*/ 490993 h 6483416"/>
              <a:gd name="connsiteX894" fmla="*/ 9988209 w 11968488"/>
              <a:gd name="connsiteY894" fmla="*/ 497945 h 6483416"/>
              <a:gd name="connsiteX895" fmla="*/ 9972882 w 11968488"/>
              <a:gd name="connsiteY895" fmla="*/ 498882 h 6483416"/>
              <a:gd name="connsiteX896" fmla="*/ 9970373 w 11968488"/>
              <a:gd name="connsiteY896" fmla="*/ 500377 h 6483416"/>
              <a:gd name="connsiteX897" fmla="*/ 9966421 w 11968488"/>
              <a:gd name="connsiteY897" fmla="*/ 501036 h 6483416"/>
              <a:gd name="connsiteX898" fmla="*/ 9907259 w 11968488"/>
              <a:gd name="connsiteY898" fmla="*/ 526464 h 6483416"/>
              <a:gd name="connsiteX899" fmla="*/ 9846066 w 11968488"/>
              <a:gd name="connsiteY899" fmla="*/ 548178 h 6483416"/>
              <a:gd name="connsiteX900" fmla="*/ 9836800 w 11968488"/>
              <a:gd name="connsiteY900" fmla="*/ 546373 h 6483416"/>
              <a:gd name="connsiteX901" fmla="*/ 9834593 w 11968488"/>
              <a:gd name="connsiteY901" fmla="*/ 552248 h 6483416"/>
              <a:gd name="connsiteX902" fmla="*/ 9846066 w 11968488"/>
              <a:gd name="connsiteY902" fmla="*/ 548178 h 6483416"/>
              <a:gd name="connsiteX903" fmla="*/ 9848439 w 11968488"/>
              <a:gd name="connsiteY903" fmla="*/ 548639 h 6483416"/>
              <a:gd name="connsiteX904" fmla="*/ 9840880 w 11968488"/>
              <a:gd name="connsiteY904" fmla="*/ 557672 h 6483416"/>
              <a:gd name="connsiteX905" fmla="*/ 9838673 w 11968488"/>
              <a:gd name="connsiteY905" fmla="*/ 563547 h 6483416"/>
              <a:gd name="connsiteX906" fmla="*/ 9878304 w 11968488"/>
              <a:gd name="connsiteY906" fmla="*/ 556990 h 6483416"/>
              <a:gd name="connsiteX907" fmla="*/ 9886523 w 11968488"/>
              <a:gd name="connsiteY907" fmla="*/ 553213 h 6483416"/>
              <a:gd name="connsiteX908" fmla="*/ 9962439 w 11968488"/>
              <a:gd name="connsiteY908" fmla="*/ 519349 h 6483416"/>
              <a:gd name="connsiteX909" fmla="*/ 10032222 w 11968488"/>
              <a:gd name="connsiteY909" fmla="*/ 481950 h 6483416"/>
              <a:gd name="connsiteX910" fmla="*/ 10032380 w 11968488"/>
              <a:gd name="connsiteY910" fmla="*/ 481950 h 6483416"/>
              <a:gd name="connsiteX911" fmla="*/ 10037751 w 11968488"/>
              <a:gd name="connsiteY911" fmla="*/ 478990 h 6483416"/>
              <a:gd name="connsiteX912" fmla="*/ 10032222 w 11968488"/>
              <a:gd name="connsiteY912" fmla="*/ 481950 h 6483416"/>
              <a:gd name="connsiteX913" fmla="*/ 10023916 w 11968488"/>
              <a:gd name="connsiteY913" fmla="*/ 482060 h 6483416"/>
              <a:gd name="connsiteX914" fmla="*/ 10036941 w 11968488"/>
              <a:gd name="connsiteY914" fmla="*/ 470333 h 6483416"/>
              <a:gd name="connsiteX915" fmla="*/ 10042313 w 11968488"/>
              <a:gd name="connsiteY915" fmla="*/ 467372 h 6483416"/>
              <a:gd name="connsiteX916" fmla="*/ 10042478 w 11968488"/>
              <a:gd name="connsiteY916" fmla="*/ 461589 h 6483416"/>
              <a:gd name="connsiteX917" fmla="*/ 8776702 w 11968488"/>
              <a:gd name="connsiteY917" fmla="*/ 409288 h 6483416"/>
              <a:gd name="connsiteX918" fmla="*/ 8761332 w 11968488"/>
              <a:gd name="connsiteY918" fmla="*/ 414948 h 6483416"/>
              <a:gd name="connsiteX919" fmla="*/ 8803202 w 11968488"/>
              <a:gd name="connsiteY919" fmla="*/ 426439 h 6483416"/>
              <a:gd name="connsiteX920" fmla="*/ 8843179 w 11968488"/>
              <a:gd name="connsiteY920" fmla="*/ 447193 h 6483416"/>
              <a:gd name="connsiteX921" fmla="*/ 8843198 w 11968488"/>
              <a:gd name="connsiteY921" fmla="*/ 447183 h 6483416"/>
              <a:gd name="connsiteX922" fmla="*/ 8845479 w 11968488"/>
              <a:gd name="connsiteY922" fmla="*/ 442658 h 6483416"/>
              <a:gd name="connsiteX923" fmla="*/ 8857363 w 11968488"/>
              <a:gd name="connsiteY923" fmla="*/ 437286 h 6483416"/>
              <a:gd name="connsiteX924" fmla="*/ 8854511 w 11968488"/>
              <a:gd name="connsiteY924" fmla="*/ 436522 h 6483416"/>
              <a:gd name="connsiteX925" fmla="*/ 8863567 w 11968488"/>
              <a:gd name="connsiteY925" fmla="*/ 432378 h 6483416"/>
              <a:gd name="connsiteX926" fmla="*/ 8868377 w 11968488"/>
              <a:gd name="connsiteY926" fmla="*/ 436781 h 6483416"/>
              <a:gd name="connsiteX927" fmla="*/ 8863067 w 11968488"/>
              <a:gd name="connsiteY927" fmla="*/ 438817 h 6483416"/>
              <a:gd name="connsiteX928" fmla="*/ 8849356 w 11968488"/>
              <a:gd name="connsiteY928" fmla="*/ 450400 h 6483416"/>
              <a:gd name="connsiteX929" fmla="*/ 8852331 w 11968488"/>
              <a:gd name="connsiteY929" fmla="*/ 451944 h 6483416"/>
              <a:gd name="connsiteX930" fmla="*/ 8857743 w 11968488"/>
              <a:gd name="connsiteY930" fmla="*/ 453906 h 6483416"/>
              <a:gd name="connsiteX931" fmla="*/ 8873429 w 11968488"/>
              <a:gd name="connsiteY931" fmla="*/ 445019 h 6483416"/>
              <a:gd name="connsiteX932" fmla="*/ 8876468 w 11968488"/>
              <a:gd name="connsiteY932" fmla="*/ 444189 h 6483416"/>
              <a:gd name="connsiteX933" fmla="*/ 8883092 w 11968488"/>
              <a:gd name="connsiteY933" fmla="*/ 450255 h 6483416"/>
              <a:gd name="connsiteX934" fmla="*/ 8869179 w 11968488"/>
              <a:gd name="connsiteY934" fmla="*/ 457261 h 6483416"/>
              <a:gd name="connsiteX935" fmla="*/ 8887010 w 11968488"/>
              <a:gd name="connsiteY935" fmla="*/ 453105 h 6483416"/>
              <a:gd name="connsiteX936" fmla="*/ 8901374 w 11968488"/>
              <a:gd name="connsiteY936" fmla="*/ 448810 h 6483416"/>
              <a:gd name="connsiteX937" fmla="*/ 8911228 w 11968488"/>
              <a:gd name="connsiteY937" fmla="*/ 470407 h 6483416"/>
              <a:gd name="connsiteX938" fmla="*/ 8939559 w 11968488"/>
              <a:gd name="connsiteY938" fmla="*/ 472974 h 6483416"/>
              <a:gd name="connsiteX939" fmla="*/ 8974764 w 11968488"/>
              <a:gd name="connsiteY939" fmla="*/ 473750 h 6483416"/>
              <a:gd name="connsiteX940" fmla="*/ 8985664 w 11968488"/>
              <a:gd name="connsiteY940" fmla="*/ 479842 h 6483416"/>
              <a:gd name="connsiteX941" fmla="*/ 9046612 w 11968488"/>
              <a:gd name="connsiteY941" fmla="*/ 479611 h 6483416"/>
              <a:gd name="connsiteX942" fmla="*/ 9121501 w 11968488"/>
              <a:gd name="connsiteY942" fmla="*/ 480359 h 6483416"/>
              <a:gd name="connsiteX943" fmla="*/ 9177187 w 11968488"/>
              <a:gd name="connsiteY943" fmla="*/ 475850 h 6483416"/>
              <a:gd name="connsiteX944" fmla="*/ 9134929 w 11968488"/>
              <a:gd name="connsiteY944" fmla="*/ 461093 h 6483416"/>
              <a:gd name="connsiteX945" fmla="*/ 9121406 w 11968488"/>
              <a:gd name="connsiteY945" fmla="*/ 458633 h 6483416"/>
              <a:gd name="connsiteX946" fmla="*/ 9061754 w 11968488"/>
              <a:gd name="connsiteY946" fmla="*/ 455473 h 6483416"/>
              <a:gd name="connsiteX947" fmla="*/ 9060155 w 11968488"/>
              <a:gd name="connsiteY947" fmla="*/ 447488 h 6483416"/>
              <a:gd name="connsiteX948" fmla="*/ 9020685 w 11968488"/>
              <a:gd name="connsiteY948" fmla="*/ 440304 h 6483416"/>
              <a:gd name="connsiteX949" fmla="*/ 8941818 w 11968488"/>
              <a:gd name="connsiteY949" fmla="*/ 420656 h 6483416"/>
              <a:gd name="connsiteX950" fmla="*/ 8936790 w 11968488"/>
              <a:gd name="connsiteY950" fmla="*/ 452894 h 6483416"/>
              <a:gd name="connsiteX951" fmla="*/ 8913532 w 11968488"/>
              <a:gd name="connsiteY951" fmla="*/ 441517 h 6483416"/>
              <a:gd name="connsiteX952" fmla="*/ 8917230 w 11968488"/>
              <a:gd name="connsiteY952" fmla="*/ 427551 h 6483416"/>
              <a:gd name="connsiteX953" fmla="*/ 8776702 w 11968488"/>
              <a:gd name="connsiteY953" fmla="*/ 409288 h 6483416"/>
              <a:gd name="connsiteX954" fmla="*/ 8739571 w 11968488"/>
              <a:gd name="connsiteY954" fmla="*/ 351147 h 6483416"/>
              <a:gd name="connsiteX955" fmla="*/ 8720167 w 11968488"/>
              <a:gd name="connsiteY955" fmla="*/ 370401 h 6483416"/>
              <a:gd name="connsiteX956" fmla="*/ 8717141 w 11968488"/>
              <a:gd name="connsiteY956" fmla="*/ 374688 h 6483416"/>
              <a:gd name="connsiteX957" fmla="*/ 8787203 w 11968488"/>
              <a:gd name="connsiteY957" fmla="*/ 375391 h 6483416"/>
              <a:gd name="connsiteX958" fmla="*/ 8857059 w 11968488"/>
              <a:gd name="connsiteY958" fmla="*/ 369735 h 6483416"/>
              <a:gd name="connsiteX959" fmla="*/ 8857202 w 11968488"/>
              <a:gd name="connsiteY959" fmla="*/ 369805 h 6483416"/>
              <a:gd name="connsiteX960" fmla="*/ 8862595 w 11968488"/>
              <a:gd name="connsiteY960" fmla="*/ 369287 h 6483416"/>
              <a:gd name="connsiteX961" fmla="*/ 8857059 w 11968488"/>
              <a:gd name="connsiteY961" fmla="*/ 369735 h 6483416"/>
              <a:gd name="connsiteX962" fmla="*/ 8849450 w 11968488"/>
              <a:gd name="connsiteY962" fmla="*/ 366014 h 6483416"/>
              <a:gd name="connsiteX963" fmla="*/ 8863260 w 11968488"/>
              <a:gd name="connsiteY963" fmla="*/ 360153 h 6483416"/>
              <a:gd name="connsiteX964" fmla="*/ 8868652 w 11968488"/>
              <a:gd name="connsiteY964" fmla="*/ 359636 h 6483416"/>
              <a:gd name="connsiteX965" fmla="*/ 8866290 w 11968488"/>
              <a:gd name="connsiteY965" fmla="*/ 355322 h 6483416"/>
              <a:gd name="connsiteX966" fmla="*/ 8799781 w 11968488"/>
              <a:gd name="connsiteY966" fmla="*/ 354336 h 6483416"/>
              <a:gd name="connsiteX967" fmla="*/ 8560795 w 11968488"/>
              <a:gd name="connsiteY967" fmla="*/ 292432 h 6483416"/>
              <a:gd name="connsiteX968" fmla="*/ 8562487 w 11968488"/>
              <a:gd name="connsiteY968" fmla="*/ 296929 h 6483416"/>
              <a:gd name="connsiteX969" fmla="*/ 8600428 w 11968488"/>
              <a:gd name="connsiteY969" fmla="*/ 299208 h 6483416"/>
              <a:gd name="connsiteX970" fmla="*/ 8613402 w 11968488"/>
              <a:gd name="connsiteY970" fmla="*/ 298101 h 6483416"/>
              <a:gd name="connsiteX971" fmla="*/ 8578952 w 11968488"/>
              <a:gd name="connsiteY971" fmla="*/ 292457 h 6483416"/>
              <a:gd name="connsiteX972" fmla="*/ 10925763 w 11968488"/>
              <a:gd name="connsiteY972" fmla="*/ 263275 h 6483416"/>
              <a:gd name="connsiteX973" fmla="*/ 10923975 w 11968488"/>
              <a:gd name="connsiteY973" fmla="*/ 264884 h 6483416"/>
              <a:gd name="connsiteX974" fmla="*/ 10925785 w 11968488"/>
              <a:gd name="connsiteY974" fmla="*/ 264636 h 6483416"/>
              <a:gd name="connsiteX975" fmla="*/ 8430565 w 11968488"/>
              <a:gd name="connsiteY975" fmla="*/ 256540 h 6483416"/>
              <a:gd name="connsiteX976" fmla="*/ 8427985 w 11968488"/>
              <a:gd name="connsiteY976" fmla="*/ 268427 h 6483416"/>
              <a:gd name="connsiteX977" fmla="*/ 8442389 w 11968488"/>
              <a:gd name="connsiteY977" fmla="*/ 266770 h 6483416"/>
              <a:gd name="connsiteX978" fmla="*/ 8486992 w 11968488"/>
              <a:gd name="connsiteY978" fmla="*/ 273747 h 6483416"/>
              <a:gd name="connsiteX979" fmla="*/ 8481202 w 11968488"/>
              <a:gd name="connsiteY979" fmla="*/ 266533 h 6483416"/>
              <a:gd name="connsiteX980" fmla="*/ 8489325 w 11968488"/>
              <a:gd name="connsiteY980" fmla="*/ 261436 h 6483416"/>
              <a:gd name="connsiteX981" fmla="*/ 8454511 w 11968488"/>
              <a:gd name="connsiteY981" fmla="*/ 261549 h 6483416"/>
              <a:gd name="connsiteX982" fmla="*/ 8497606 w 11968488"/>
              <a:gd name="connsiteY982" fmla="*/ 244060 h 6483416"/>
              <a:gd name="connsiteX983" fmla="*/ 8498701 w 11968488"/>
              <a:gd name="connsiteY983" fmla="*/ 251842 h 6483416"/>
              <a:gd name="connsiteX984" fmla="*/ 8489608 w 11968488"/>
              <a:gd name="connsiteY984" fmla="*/ 261258 h 6483416"/>
              <a:gd name="connsiteX985" fmla="*/ 8491353 w 11968488"/>
              <a:gd name="connsiteY985" fmla="*/ 260161 h 6483416"/>
              <a:gd name="connsiteX986" fmla="*/ 8607127 w 11968488"/>
              <a:gd name="connsiteY986" fmla="*/ 275530 h 6483416"/>
              <a:gd name="connsiteX987" fmla="*/ 8642079 w 11968488"/>
              <a:gd name="connsiteY987" fmla="*/ 269608 h 6483416"/>
              <a:gd name="connsiteX988" fmla="*/ 8585322 w 11968488"/>
              <a:gd name="connsiteY988" fmla="*/ 253783 h 6483416"/>
              <a:gd name="connsiteX989" fmla="*/ 8497606 w 11968488"/>
              <a:gd name="connsiteY989" fmla="*/ 244060 h 6483416"/>
              <a:gd name="connsiteX990" fmla="*/ 10786438 w 11968488"/>
              <a:gd name="connsiteY990" fmla="*/ 242721 h 6483416"/>
              <a:gd name="connsiteX991" fmla="*/ 10768215 w 11968488"/>
              <a:gd name="connsiteY991" fmla="*/ 244362 h 6483416"/>
              <a:gd name="connsiteX992" fmla="*/ 10741794 w 11968488"/>
              <a:gd name="connsiteY992" fmla="*/ 262780 h 6483416"/>
              <a:gd name="connsiteX993" fmla="*/ 10712432 w 11968488"/>
              <a:gd name="connsiteY993" fmla="*/ 276759 h 6483416"/>
              <a:gd name="connsiteX994" fmla="*/ 10721091 w 11968488"/>
              <a:gd name="connsiteY994" fmla="*/ 279814 h 6483416"/>
              <a:gd name="connsiteX995" fmla="*/ 10688446 w 11968488"/>
              <a:gd name="connsiteY995" fmla="*/ 302112 h 6483416"/>
              <a:gd name="connsiteX996" fmla="*/ 10688616 w 11968488"/>
              <a:gd name="connsiteY996" fmla="*/ 313113 h 6483416"/>
              <a:gd name="connsiteX997" fmla="*/ 10721433 w 11968488"/>
              <a:gd name="connsiteY997" fmla="*/ 301814 h 6483416"/>
              <a:gd name="connsiteX998" fmla="*/ 10757443 w 11968488"/>
              <a:gd name="connsiteY998" fmla="*/ 291964 h 6483416"/>
              <a:gd name="connsiteX999" fmla="*/ 10792840 w 11968488"/>
              <a:gd name="connsiteY999" fmla="*/ 266309 h 6483416"/>
              <a:gd name="connsiteX1000" fmla="*/ 10756136 w 11968488"/>
              <a:gd name="connsiteY1000" fmla="*/ 280552 h 6483416"/>
              <a:gd name="connsiteX1001" fmla="*/ 10788596 w 11968488"/>
              <a:gd name="connsiteY1001" fmla="*/ 244037 h 6483416"/>
              <a:gd name="connsiteX1002" fmla="*/ 10786438 w 11968488"/>
              <a:gd name="connsiteY1002" fmla="*/ 242721 h 6483416"/>
              <a:gd name="connsiteX1003" fmla="*/ 11042899 w 11968488"/>
              <a:gd name="connsiteY1003" fmla="*/ 228394 h 6483416"/>
              <a:gd name="connsiteX1004" fmla="*/ 11028040 w 11968488"/>
              <a:gd name="connsiteY1004" fmla="*/ 234982 h 6483416"/>
              <a:gd name="connsiteX1005" fmla="*/ 11030704 w 11968488"/>
              <a:gd name="connsiteY1005" fmla="*/ 238989 h 6483416"/>
              <a:gd name="connsiteX1006" fmla="*/ 10708380 w 11968488"/>
              <a:gd name="connsiteY1006" fmla="*/ 226547 h 6483416"/>
              <a:gd name="connsiteX1007" fmla="*/ 10692915 w 11968488"/>
              <a:gd name="connsiteY1007" fmla="*/ 227820 h 6483416"/>
              <a:gd name="connsiteX1008" fmla="*/ 10602589 w 11968488"/>
              <a:gd name="connsiteY1008" fmla="*/ 249293 h 6483416"/>
              <a:gd name="connsiteX1009" fmla="*/ 10596426 w 11968488"/>
              <a:gd name="connsiteY1009" fmla="*/ 268508 h 6483416"/>
              <a:gd name="connsiteX1010" fmla="*/ 10595867 w 11968488"/>
              <a:gd name="connsiteY1010" fmla="*/ 268701 h 6483416"/>
              <a:gd name="connsiteX1011" fmla="*/ 10599616 w 11968488"/>
              <a:gd name="connsiteY1011" fmla="*/ 272044 h 6483416"/>
              <a:gd name="connsiteX1012" fmla="*/ 10603219 w 11968488"/>
              <a:gd name="connsiteY1012" fmla="*/ 270115 h 6483416"/>
              <a:gd name="connsiteX1013" fmla="*/ 10603845 w 11968488"/>
              <a:gd name="connsiteY1013" fmla="*/ 272185 h 6483416"/>
              <a:gd name="connsiteX1014" fmla="*/ 10600948 w 11968488"/>
              <a:gd name="connsiteY1014" fmla="*/ 273233 h 6483416"/>
              <a:gd name="connsiteX1015" fmla="*/ 10602279 w 11968488"/>
              <a:gd name="connsiteY1015" fmla="*/ 274422 h 6483416"/>
              <a:gd name="connsiteX1016" fmla="*/ 10611330 w 11968488"/>
              <a:gd name="connsiteY1016" fmla="*/ 271012 h 6483416"/>
              <a:gd name="connsiteX1017" fmla="*/ 10626049 w 11968488"/>
              <a:gd name="connsiteY1017" fmla="*/ 269428 h 6483416"/>
              <a:gd name="connsiteX1018" fmla="*/ 10701096 w 11968488"/>
              <a:gd name="connsiteY1018" fmla="*/ 229833 h 6483416"/>
              <a:gd name="connsiteX1019" fmla="*/ 2801905 w 11968488"/>
              <a:gd name="connsiteY1019" fmla="*/ 185382 h 6483416"/>
              <a:gd name="connsiteX1020" fmla="*/ 2799587 w 11968488"/>
              <a:gd name="connsiteY1020" fmla="*/ 189057 h 6483416"/>
              <a:gd name="connsiteX1021" fmla="*/ 2808042 w 11968488"/>
              <a:gd name="connsiteY1021" fmla="*/ 190344 h 6483416"/>
              <a:gd name="connsiteX1022" fmla="*/ 2809616 w 11968488"/>
              <a:gd name="connsiteY1022" fmla="*/ 191617 h 6483416"/>
              <a:gd name="connsiteX1023" fmla="*/ 2803181 w 11968488"/>
              <a:gd name="connsiteY1023" fmla="*/ 195666 h 6483416"/>
              <a:gd name="connsiteX1024" fmla="*/ 2800861 w 11968488"/>
              <a:gd name="connsiteY1024" fmla="*/ 199343 h 6483416"/>
              <a:gd name="connsiteX1025" fmla="*/ 2851117 w 11968488"/>
              <a:gd name="connsiteY1025" fmla="*/ 217574 h 6483416"/>
              <a:gd name="connsiteX1026" fmla="*/ 2862391 w 11968488"/>
              <a:gd name="connsiteY1026" fmla="*/ 218900 h 6483416"/>
              <a:gd name="connsiteX1027" fmla="*/ 2866228 w 11968488"/>
              <a:gd name="connsiteY1027" fmla="*/ 221562 h 6483416"/>
              <a:gd name="connsiteX1028" fmla="*/ 2892841 w 11968488"/>
              <a:gd name="connsiteY1028" fmla="*/ 227554 h 6483416"/>
              <a:gd name="connsiteX1029" fmla="*/ 2901124 w 11968488"/>
              <a:gd name="connsiteY1029" fmla="*/ 216637 h 6483416"/>
              <a:gd name="connsiteX1030" fmla="*/ 2908270 w 11968488"/>
              <a:gd name="connsiteY1030" fmla="*/ 204249 h 6483416"/>
              <a:gd name="connsiteX1031" fmla="*/ 2900923 w 11968488"/>
              <a:gd name="connsiteY1031" fmla="*/ 200681 h 6483416"/>
              <a:gd name="connsiteX1032" fmla="*/ 2853148 w 11968488"/>
              <a:gd name="connsiteY1032" fmla="*/ 197208 h 6483416"/>
              <a:gd name="connsiteX1033" fmla="*/ 2808042 w 11968488"/>
              <a:gd name="connsiteY1033" fmla="*/ 190344 h 6483416"/>
              <a:gd name="connsiteX1034" fmla="*/ 8131640 w 11968488"/>
              <a:gd name="connsiteY1034" fmla="*/ 154432 h 6483416"/>
              <a:gd name="connsiteX1035" fmla="*/ 8122702 w 11968488"/>
              <a:gd name="connsiteY1035" fmla="*/ 164180 h 6483416"/>
              <a:gd name="connsiteX1036" fmla="*/ 8110681 w 11968488"/>
              <a:gd name="connsiteY1036" fmla="*/ 176415 h 6483416"/>
              <a:gd name="connsiteX1037" fmla="*/ 8114337 w 11968488"/>
              <a:gd name="connsiteY1037" fmla="*/ 176415 h 6483416"/>
              <a:gd name="connsiteX1038" fmla="*/ 8119783 w 11968488"/>
              <a:gd name="connsiteY1038" fmla="*/ 169861 h 6483416"/>
              <a:gd name="connsiteX1039" fmla="*/ 11190938 w 11968488"/>
              <a:gd name="connsiteY1039" fmla="*/ 144021 h 6483416"/>
              <a:gd name="connsiteX1040" fmla="*/ 11131651 w 11968488"/>
              <a:gd name="connsiteY1040" fmla="*/ 150067 h 6483416"/>
              <a:gd name="connsiteX1041" fmla="*/ 11108697 w 11968488"/>
              <a:gd name="connsiteY1041" fmla="*/ 160078 h 6483416"/>
              <a:gd name="connsiteX1042" fmla="*/ 11111783 w 11968488"/>
              <a:gd name="connsiteY1042" fmla="*/ 165159 h 6483416"/>
              <a:gd name="connsiteX1043" fmla="*/ 11055315 w 11968488"/>
              <a:gd name="connsiteY1043" fmla="*/ 190865 h 6483416"/>
              <a:gd name="connsiteX1044" fmla="*/ 11037644 w 11968488"/>
              <a:gd name="connsiteY1044" fmla="*/ 183752 h 6483416"/>
              <a:gd name="connsiteX1045" fmla="*/ 11040771 w 11968488"/>
              <a:gd name="connsiteY1045" fmla="*/ 171665 h 6483416"/>
              <a:gd name="connsiteX1046" fmla="*/ 11031663 w 11968488"/>
              <a:gd name="connsiteY1046" fmla="*/ 171760 h 6483416"/>
              <a:gd name="connsiteX1047" fmla="*/ 11030908 w 11968488"/>
              <a:gd name="connsiteY1047" fmla="*/ 186172 h 6483416"/>
              <a:gd name="connsiteX1048" fmla="*/ 10974292 w 11968488"/>
              <a:gd name="connsiteY1048" fmla="*/ 197874 h 6483416"/>
              <a:gd name="connsiteX1049" fmla="*/ 10972943 w 11968488"/>
              <a:gd name="connsiteY1049" fmla="*/ 187195 h 6483416"/>
              <a:gd name="connsiteX1050" fmla="*/ 10961475 w 11968488"/>
              <a:gd name="connsiteY1050" fmla="*/ 194607 h 6483416"/>
              <a:gd name="connsiteX1051" fmla="*/ 10965009 w 11968488"/>
              <a:gd name="connsiteY1051" fmla="*/ 196030 h 6483416"/>
              <a:gd name="connsiteX1052" fmla="*/ 10968542 w 11968488"/>
              <a:gd name="connsiteY1052" fmla="*/ 197455 h 6483416"/>
              <a:gd name="connsiteX1053" fmla="*/ 10963509 w 11968488"/>
              <a:gd name="connsiteY1053" fmla="*/ 202347 h 6483416"/>
              <a:gd name="connsiteX1054" fmla="*/ 10954937 w 11968488"/>
              <a:gd name="connsiteY1054" fmla="*/ 205811 h 6483416"/>
              <a:gd name="connsiteX1055" fmla="*/ 10958470 w 11968488"/>
              <a:gd name="connsiteY1055" fmla="*/ 207237 h 6483416"/>
              <a:gd name="connsiteX1056" fmla="*/ 10932756 w 11968488"/>
              <a:gd name="connsiteY1056" fmla="*/ 217644 h 6483416"/>
              <a:gd name="connsiteX1057" fmla="*/ 10931253 w 11968488"/>
              <a:gd name="connsiteY1057" fmla="*/ 223958 h 6483416"/>
              <a:gd name="connsiteX1058" fmla="*/ 10926215 w 11968488"/>
              <a:gd name="connsiteY1058" fmla="*/ 228850 h 6483416"/>
              <a:gd name="connsiteX1059" fmla="*/ 10922680 w 11968488"/>
              <a:gd name="connsiteY1059" fmla="*/ 227428 h 6483416"/>
              <a:gd name="connsiteX1060" fmla="*/ 10919146 w 11968488"/>
              <a:gd name="connsiteY1060" fmla="*/ 226005 h 6483416"/>
              <a:gd name="connsiteX1061" fmla="*/ 10924183 w 11968488"/>
              <a:gd name="connsiteY1061" fmla="*/ 221115 h 6483416"/>
              <a:gd name="connsiteX1062" fmla="*/ 10920649 w 11968488"/>
              <a:gd name="connsiteY1062" fmla="*/ 219690 h 6483416"/>
              <a:gd name="connsiteX1063" fmla="*/ 10916140 w 11968488"/>
              <a:gd name="connsiteY1063" fmla="*/ 238634 h 6483416"/>
              <a:gd name="connsiteX1064" fmla="*/ 10908098 w 11968488"/>
              <a:gd name="connsiteY1064" fmla="*/ 256155 h 6483416"/>
              <a:gd name="connsiteX1065" fmla="*/ 10923364 w 11968488"/>
              <a:gd name="connsiteY1065" fmla="*/ 257110 h 6483416"/>
              <a:gd name="connsiteX1066" fmla="*/ 10925665 w 11968488"/>
              <a:gd name="connsiteY1066" fmla="*/ 257091 h 6483416"/>
              <a:gd name="connsiteX1067" fmla="*/ 10925272 w 11968488"/>
              <a:gd name="connsiteY1067" fmla="*/ 231632 h 6483416"/>
              <a:gd name="connsiteX1068" fmla="*/ 10958248 w 11968488"/>
              <a:gd name="connsiteY1068" fmla="*/ 230756 h 6483416"/>
              <a:gd name="connsiteX1069" fmla="*/ 10958761 w 11968488"/>
              <a:gd name="connsiteY1069" fmla="*/ 263760 h 6483416"/>
              <a:gd name="connsiteX1070" fmla="*/ 10979950 w 11968488"/>
              <a:gd name="connsiteY1070" fmla="*/ 254620 h 6483416"/>
              <a:gd name="connsiteX1071" fmla="*/ 10975976 w 11968488"/>
              <a:gd name="connsiteY1071" fmla="*/ 246179 h 6483416"/>
              <a:gd name="connsiteX1072" fmla="*/ 10984087 w 11968488"/>
              <a:gd name="connsiteY1072" fmla="*/ 235678 h 6483416"/>
              <a:gd name="connsiteX1073" fmla="*/ 10999624 w 11968488"/>
              <a:gd name="connsiteY1073" fmla="*/ 234496 h 6483416"/>
              <a:gd name="connsiteX1074" fmla="*/ 11002115 w 11968488"/>
              <a:gd name="connsiteY1074" fmla="*/ 233151 h 6483416"/>
              <a:gd name="connsiteX1075" fmla="*/ 11017570 w 11968488"/>
              <a:gd name="connsiteY1075" fmla="*/ 210330 h 6483416"/>
              <a:gd name="connsiteX1076" fmla="*/ 11021841 w 11968488"/>
              <a:gd name="connsiteY1076" fmla="*/ 222484 h 6483416"/>
              <a:gd name="connsiteX1077" fmla="*/ 11022485 w 11968488"/>
              <a:gd name="connsiteY1077" fmla="*/ 222136 h 6483416"/>
              <a:gd name="connsiteX1078" fmla="*/ 11042481 w 11968488"/>
              <a:gd name="connsiteY1078" fmla="*/ 206332 h 6483416"/>
              <a:gd name="connsiteX1079" fmla="*/ 11079649 w 11968488"/>
              <a:gd name="connsiteY1079" fmla="*/ 196642 h 6483416"/>
              <a:gd name="connsiteX1080" fmla="*/ 11116629 w 11968488"/>
              <a:gd name="connsiteY1080" fmla="*/ 170380 h 6483416"/>
              <a:gd name="connsiteX1081" fmla="*/ 11164075 w 11968488"/>
              <a:gd name="connsiteY1081" fmla="*/ 156485 h 6483416"/>
              <a:gd name="connsiteX1082" fmla="*/ 11182743 w 11968488"/>
              <a:gd name="connsiteY1082" fmla="*/ 147475 h 6483416"/>
              <a:gd name="connsiteX1083" fmla="*/ 11190952 w 11968488"/>
              <a:gd name="connsiteY1083" fmla="*/ 144302 h 6483416"/>
              <a:gd name="connsiteX1084" fmla="*/ 10989139 w 11968488"/>
              <a:gd name="connsiteY1084" fmla="*/ 141242 h 6483416"/>
              <a:gd name="connsiteX1085" fmla="*/ 10883710 w 11968488"/>
              <a:gd name="connsiteY1085" fmla="*/ 177722 h 6483416"/>
              <a:gd name="connsiteX1086" fmla="*/ 10886982 w 11968488"/>
              <a:gd name="connsiteY1086" fmla="*/ 180068 h 6483416"/>
              <a:gd name="connsiteX1087" fmla="*/ 10890253 w 11968488"/>
              <a:gd name="connsiteY1087" fmla="*/ 182418 h 6483416"/>
              <a:gd name="connsiteX1088" fmla="*/ 10884969 w 11968488"/>
              <a:gd name="connsiteY1088" fmla="*/ 186099 h 6483416"/>
              <a:gd name="connsiteX1089" fmla="*/ 10876414 w 11968488"/>
              <a:gd name="connsiteY1089" fmla="*/ 187436 h 6483416"/>
              <a:gd name="connsiteX1090" fmla="*/ 10879685 w 11968488"/>
              <a:gd name="connsiteY1090" fmla="*/ 189786 h 6483416"/>
              <a:gd name="connsiteX1091" fmla="*/ 10874730 w 11968488"/>
              <a:gd name="connsiteY1091" fmla="*/ 192582 h 6483416"/>
              <a:gd name="connsiteX1092" fmla="*/ 10876589 w 11968488"/>
              <a:gd name="connsiteY1092" fmla="*/ 193339 h 6483416"/>
              <a:gd name="connsiteX1093" fmla="*/ 10833465 w 11968488"/>
              <a:gd name="connsiteY1093" fmla="*/ 217957 h 6483416"/>
              <a:gd name="connsiteX1094" fmla="*/ 10831969 w 11968488"/>
              <a:gd name="connsiteY1094" fmla="*/ 221896 h 6483416"/>
              <a:gd name="connsiteX1095" fmla="*/ 10826843 w 11968488"/>
              <a:gd name="connsiteY1095" fmla="*/ 226628 h 6483416"/>
              <a:gd name="connsiteX1096" fmla="*/ 10843197 w 11968488"/>
              <a:gd name="connsiteY1096" fmla="*/ 238365 h 6483416"/>
              <a:gd name="connsiteX1097" fmla="*/ 10808536 w 11968488"/>
              <a:gd name="connsiteY1097" fmla="*/ 260215 h 6483416"/>
              <a:gd name="connsiteX1098" fmla="*/ 10793318 w 11968488"/>
              <a:gd name="connsiteY1098" fmla="*/ 266122 h 6483416"/>
              <a:gd name="connsiteX1099" fmla="*/ 10804901 w 11968488"/>
              <a:gd name="connsiteY1099" fmla="*/ 274191 h 6483416"/>
              <a:gd name="connsiteX1100" fmla="*/ 10858616 w 11968488"/>
              <a:gd name="connsiteY1100" fmla="*/ 236237 h 6483416"/>
              <a:gd name="connsiteX1101" fmla="*/ 10902977 w 11968488"/>
              <a:gd name="connsiteY1101" fmla="*/ 212577 h 6483416"/>
              <a:gd name="connsiteX1102" fmla="*/ 10959975 w 11968488"/>
              <a:gd name="connsiteY1102" fmla="*/ 180422 h 6483416"/>
              <a:gd name="connsiteX1103" fmla="*/ 10965897 w 11968488"/>
              <a:gd name="connsiteY1103" fmla="*/ 163813 h 6483416"/>
              <a:gd name="connsiteX1104" fmla="*/ 10989139 w 11968488"/>
              <a:gd name="connsiteY1104" fmla="*/ 141242 h 6483416"/>
              <a:gd name="connsiteX1105" fmla="*/ 8144506 w 11968488"/>
              <a:gd name="connsiteY1105" fmla="*/ 138471 h 6483416"/>
              <a:gd name="connsiteX1106" fmla="*/ 8138389 w 11968488"/>
              <a:gd name="connsiteY1106" fmla="*/ 142710 h 6483416"/>
              <a:gd name="connsiteX1107" fmla="*/ 8132370 w 11968488"/>
              <a:gd name="connsiteY1107" fmla="*/ 153482 h 6483416"/>
              <a:gd name="connsiteX1108" fmla="*/ 8142236 w 11968488"/>
              <a:gd name="connsiteY1108" fmla="*/ 140643 h 6483416"/>
              <a:gd name="connsiteX1109" fmla="*/ 11702969 w 11968488"/>
              <a:gd name="connsiteY1109" fmla="*/ 76 h 6483416"/>
              <a:gd name="connsiteX1110" fmla="*/ 11730605 w 11968488"/>
              <a:gd name="connsiteY1110" fmla="*/ 6010 h 6483416"/>
              <a:gd name="connsiteX1111" fmla="*/ 11748275 w 11968488"/>
              <a:gd name="connsiteY1111" fmla="*/ 13121 h 6483416"/>
              <a:gd name="connsiteX1112" fmla="*/ 11746772 w 11968488"/>
              <a:gd name="connsiteY1112" fmla="*/ 19438 h 6483416"/>
              <a:gd name="connsiteX1113" fmla="*/ 11703387 w 11968488"/>
              <a:gd name="connsiteY1113" fmla="*/ 22731 h 6483416"/>
              <a:gd name="connsiteX1114" fmla="*/ 11651427 w 11968488"/>
              <a:gd name="connsiteY1114" fmla="*/ 29494 h 6483416"/>
              <a:gd name="connsiteX1115" fmla="*/ 11623152 w 11968488"/>
              <a:gd name="connsiteY1115" fmla="*/ 18111 h 6483416"/>
              <a:gd name="connsiteX1116" fmla="*/ 11541946 w 11968488"/>
              <a:gd name="connsiteY1116" fmla="*/ 33863 h 6483416"/>
              <a:gd name="connsiteX1117" fmla="*/ 11515703 w 11968488"/>
              <a:gd name="connsiteY1117" fmla="*/ 30216 h 6483416"/>
              <a:gd name="connsiteX1118" fmla="*/ 11509162 w 11968488"/>
              <a:gd name="connsiteY1118" fmla="*/ 41422 h 6483416"/>
              <a:gd name="connsiteX1119" fmla="*/ 11398707 w 11968488"/>
              <a:gd name="connsiteY1119" fmla="*/ 66155 h 6483416"/>
              <a:gd name="connsiteX1120" fmla="*/ 11274642 w 11968488"/>
              <a:gd name="connsiteY1120" fmla="*/ 99246 h 6483416"/>
              <a:gd name="connsiteX1121" fmla="*/ 11270580 w 11968488"/>
              <a:gd name="connsiteY1121" fmla="*/ 83772 h 6483416"/>
              <a:gd name="connsiteX1122" fmla="*/ 11169753 w 11968488"/>
              <a:gd name="connsiteY1122" fmla="*/ 133138 h 6483416"/>
              <a:gd name="connsiteX1123" fmla="*/ 11149684 w 11968488"/>
              <a:gd name="connsiteY1123" fmla="*/ 140111 h 6483416"/>
              <a:gd name="connsiteX1124" fmla="*/ 11189648 w 11968488"/>
              <a:gd name="connsiteY1124" fmla="*/ 135735 h 6483416"/>
              <a:gd name="connsiteX1125" fmla="*/ 11214066 w 11968488"/>
              <a:gd name="connsiteY1125" fmla="*/ 135369 h 6483416"/>
              <a:gd name="connsiteX1126" fmla="*/ 11286255 w 11968488"/>
              <a:gd name="connsiteY1126" fmla="*/ 107473 h 6483416"/>
              <a:gd name="connsiteX1127" fmla="*/ 11306389 w 11968488"/>
              <a:gd name="connsiteY1127" fmla="*/ 109289 h 6483416"/>
              <a:gd name="connsiteX1128" fmla="*/ 11389470 w 11968488"/>
              <a:gd name="connsiteY1128" fmla="*/ 87637 h 6483416"/>
              <a:gd name="connsiteX1129" fmla="*/ 11402382 w 11968488"/>
              <a:gd name="connsiteY1129" fmla="*/ 75439 h 6483416"/>
              <a:gd name="connsiteX1130" fmla="*/ 11441715 w 11968488"/>
              <a:gd name="connsiteY1130" fmla="*/ 70490 h 6483416"/>
              <a:gd name="connsiteX1131" fmla="*/ 11435428 w 11968488"/>
              <a:gd name="connsiteY1131" fmla="*/ 65062 h 6483416"/>
              <a:gd name="connsiteX1132" fmla="*/ 11465479 w 11968488"/>
              <a:gd name="connsiteY1132" fmla="*/ 61125 h 6483416"/>
              <a:gd name="connsiteX1133" fmla="*/ 11471302 w 11968488"/>
              <a:gd name="connsiteY1133" fmla="*/ 80302 h 6483416"/>
              <a:gd name="connsiteX1134" fmla="*/ 11454289 w 11968488"/>
              <a:gd name="connsiteY1134" fmla="*/ 81339 h 6483416"/>
              <a:gd name="connsiteX1135" fmla="*/ 11390353 w 11968488"/>
              <a:gd name="connsiteY1135" fmla="*/ 108819 h 6483416"/>
              <a:gd name="connsiteX1136" fmla="*/ 11354741 w 11968488"/>
              <a:gd name="connsiteY1136" fmla="*/ 121457 h 6483416"/>
              <a:gd name="connsiteX1137" fmla="*/ 11363772 w 11968488"/>
              <a:gd name="connsiteY1137" fmla="*/ 124109 h 6483416"/>
              <a:gd name="connsiteX1138" fmla="*/ 11372749 w 11968488"/>
              <a:gd name="connsiteY1138" fmla="*/ 121219 h 6483416"/>
              <a:gd name="connsiteX1139" fmla="*/ 11376965 w 11968488"/>
              <a:gd name="connsiteY1139" fmla="*/ 127984 h 6483416"/>
              <a:gd name="connsiteX1140" fmla="*/ 11396097 w 11968488"/>
              <a:gd name="connsiteY1140" fmla="*/ 133602 h 6483416"/>
              <a:gd name="connsiteX1141" fmla="*/ 11398352 w 11968488"/>
              <a:gd name="connsiteY1141" fmla="*/ 133227 h 6483416"/>
              <a:gd name="connsiteX1142" fmla="*/ 11471878 w 11968488"/>
              <a:gd name="connsiteY1142" fmla="*/ 112078 h 6483416"/>
              <a:gd name="connsiteX1143" fmla="*/ 11481101 w 11968488"/>
              <a:gd name="connsiteY1143" fmla="*/ 112562 h 6483416"/>
              <a:gd name="connsiteX1144" fmla="*/ 11481934 w 11968488"/>
              <a:gd name="connsiteY1144" fmla="*/ 115304 h 6483416"/>
              <a:gd name="connsiteX1145" fmla="*/ 11504524 w 11968488"/>
              <a:gd name="connsiteY1145" fmla="*/ 109029 h 6483416"/>
              <a:gd name="connsiteX1146" fmla="*/ 11524582 w 11968488"/>
              <a:gd name="connsiteY1146" fmla="*/ 134140 h 6483416"/>
              <a:gd name="connsiteX1147" fmla="*/ 11590050 w 11968488"/>
              <a:gd name="connsiteY1147" fmla="*/ 101121 h 6483416"/>
              <a:gd name="connsiteX1148" fmla="*/ 11604610 w 11968488"/>
              <a:gd name="connsiteY1148" fmla="*/ 139767 h 6483416"/>
              <a:gd name="connsiteX1149" fmla="*/ 11663300 w 11968488"/>
              <a:gd name="connsiteY1149" fmla="*/ 119558 h 6483416"/>
              <a:gd name="connsiteX1150" fmla="*/ 11749167 w 11968488"/>
              <a:gd name="connsiteY1150" fmla="*/ 133654 h 6483416"/>
              <a:gd name="connsiteX1151" fmla="*/ 11882272 w 11968488"/>
              <a:gd name="connsiteY1151" fmla="*/ 138578 h 6483416"/>
              <a:gd name="connsiteX1152" fmla="*/ 11901720 w 11968488"/>
              <a:gd name="connsiteY1152" fmla="*/ 147729 h 6483416"/>
              <a:gd name="connsiteX1153" fmla="*/ 11927783 w 11968488"/>
              <a:gd name="connsiteY1153" fmla="*/ 153462 h 6483416"/>
              <a:gd name="connsiteX1154" fmla="*/ 11930959 w 11968488"/>
              <a:gd name="connsiteY1154" fmla="*/ 148914 h 6483416"/>
              <a:gd name="connsiteX1155" fmla="*/ 11933124 w 11968488"/>
              <a:gd name="connsiteY1155" fmla="*/ 153527 h 6483416"/>
              <a:gd name="connsiteX1156" fmla="*/ 11943802 w 11968488"/>
              <a:gd name="connsiteY1156" fmla="*/ 153653 h 6483416"/>
              <a:gd name="connsiteX1157" fmla="*/ 11940630 w 11968488"/>
              <a:gd name="connsiteY1157" fmla="*/ 158197 h 6483416"/>
              <a:gd name="connsiteX1158" fmla="*/ 11935288 w 11968488"/>
              <a:gd name="connsiteY1158" fmla="*/ 158136 h 6483416"/>
              <a:gd name="connsiteX1159" fmla="*/ 11968488 w 11968488"/>
              <a:gd name="connsiteY1159" fmla="*/ 172277 h 6483416"/>
              <a:gd name="connsiteX1160" fmla="*/ 11858661 w 11968488"/>
              <a:gd name="connsiteY1160" fmla="*/ 198490 h 6483416"/>
              <a:gd name="connsiteX1161" fmla="*/ 11871357 w 11968488"/>
              <a:gd name="connsiteY1161" fmla="*/ 180304 h 6483416"/>
              <a:gd name="connsiteX1162" fmla="*/ 11849821 w 11968488"/>
              <a:gd name="connsiteY1162" fmla="*/ 177692 h 6483416"/>
              <a:gd name="connsiteX1163" fmla="*/ 11798432 w 11968488"/>
              <a:gd name="connsiteY1163" fmla="*/ 195859 h 6483416"/>
              <a:gd name="connsiteX1164" fmla="*/ 11678242 w 11968488"/>
              <a:gd name="connsiteY1164" fmla="*/ 223853 h 6483416"/>
              <a:gd name="connsiteX1165" fmla="*/ 11539695 w 11968488"/>
              <a:gd name="connsiteY1165" fmla="*/ 249433 h 6483416"/>
              <a:gd name="connsiteX1166" fmla="*/ 11424314 w 11968488"/>
              <a:gd name="connsiteY1166" fmla="*/ 255108 h 6483416"/>
              <a:gd name="connsiteX1167" fmla="*/ 11339345 w 11968488"/>
              <a:gd name="connsiteY1167" fmla="*/ 277268 h 6483416"/>
              <a:gd name="connsiteX1168" fmla="*/ 11339226 w 11968488"/>
              <a:gd name="connsiteY1168" fmla="*/ 278336 h 6483416"/>
              <a:gd name="connsiteX1169" fmla="*/ 11339099 w 11968488"/>
              <a:gd name="connsiteY1169" fmla="*/ 279482 h 6483416"/>
              <a:gd name="connsiteX1170" fmla="*/ 11328575 w 11968488"/>
              <a:gd name="connsiteY1170" fmla="*/ 280074 h 6483416"/>
              <a:gd name="connsiteX1171" fmla="*/ 11309309 w 11968488"/>
              <a:gd name="connsiteY1171" fmla="*/ 285099 h 6483416"/>
              <a:gd name="connsiteX1172" fmla="*/ 11309687 w 11968488"/>
              <a:gd name="connsiteY1172" fmla="*/ 290883 h 6483416"/>
              <a:gd name="connsiteX1173" fmla="*/ 11319141 w 11968488"/>
              <a:gd name="connsiteY1173" fmla="*/ 293658 h 6483416"/>
              <a:gd name="connsiteX1174" fmla="*/ 11357690 w 11968488"/>
              <a:gd name="connsiteY1174" fmla="*/ 282872 h 6483416"/>
              <a:gd name="connsiteX1175" fmla="*/ 11360469 w 11968488"/>
              <a:gd name="connsiteY1175" fmla="*/ 295508 h 6483416"/>
              <a:gd name="connsiteX1176" fmla="*/ 11406643 w 11968488"/>
              <a:gd name="connsiteY1176" fmla="*/ 276453 h 6483416"/>
              <a:gd name="connsiteX1177" fmla="*/ 11471901 w 11968488"/>
              <a:gd name="connsiteY1177" fmla="*/ 264903 h 6483416"/>
              <a:gd name="connsiteX1178" fmla="*/ 11529068 w 11968488"/>
              <a:gd name="connsiteY1178" fmla="*/ 269410 h 6483416"/>
              <a:gd name="connsiteX1179" fmla="*/ 11520977 w 11968488"/>
              <a:gd name="connsiteY1179" fmla="*/ 285473 h 6483416"/>
              <a:gd name="connsiteX1180" fmla="*/ 11618884 w 11968488"/>
              <a:gd name="connsiteY1180" fmla="*/ 272640 h 6483416"/>
              <a:gd name="connsiteX1181" fmla="*/ 11727703 w 11968488"/>
              <a:gd name="connsiteY1181" fmla="*/ 265379 h 6483416"/>
              <a:gd name="connsiteX1182" fmla="*/ 11725087 w 11968488"/>
              <a:gd name="connsiteY1182" fmla="*/ 288724 h 6483416"/>
              <a:gd name="connsiteX1183" fmla="*/ 11735998 w 11968488"/>
              <a:gd name="connsiteY1183" fmla="*/ 294294 h 6483416"/>
              <a:gd name="connsiteX1184" fmla="*/ 11727866 w 11968488"/>
              <a:gd name="connsiteY1184" fmla="*/ 301360 h 6483416"/>
              <a:gd name="connsiteX1185" fmla="*/ 11722432 w 11968488"/>
              <a:gd name="connsiteY1185" fmla="*/ 303072 h 6483416"/>
              <a:gd name="connsiteX1186" fmla="*/ 11708866 w 11968488"/>
              <a:gd name="connsiteY1186" fmla="*/ 311849 h 6483416"/>
              <a:gd name="connsiteX1187" fmla="*/ 11708824 w 11968488"/>
              <a:gd name="connsiteY1187" fmla="*/ 302855 h 6483416"/>
              <a:gd name="connsiteX1188" fmla="*/ 11700653 w 11968488"/>
              <a:gd name="connsiteY1188" fmla="*/ 300925 h 6483416"/>
              <a:gd name="connsiteX1189" fmla="*/ 11708783 w 11968488"/>
              <a:gd name="connsiteY1189" fmla="*/ 293859 h 6483416"/>
              <a:gd name="connsiteX1190" fmla="*/ 11714217 w 11968488"/>
              <a:gd name="connsiteY1190" fmla="*/ 292147 h 6483416"/>
              <a:gd name="connsiteX1191" fmla="*/ 11651658 w 11968488"/>
              <a:gd name="connsiteY1191" fmla="*/ 298346 h 6483416"/>
              <a:gd name="connsiteX1192" fmla="*/ 11556447 w 11968488"/>
              <a:gd name="connsiteY1192" fmla="*/ 305825 h 6483416"/>
              <a:gd name="connsiteX1193" fmla="*/ 11526453 w 11968488"/>
              <a:gd name="connsiteY1193" fmla="*/ 292756 h 6483416"/>
              <a:gd name="connsiteX1194" fmla="*/ 11488452 w 11968488"/>
              <a:gd name="connsiteY1194" fmla="*/ 313739 h 6483416"/>
              <a:gd name="connsiteX1195" fmla="*/ 11451695 w 11968488"/>
              <a:gd name="connsiteY1195" fmla="*/ 309553 h 6483416"/>
              <a:gd name="connsiteX1196" fmla="*/ 11431485 w 11968488"/>
              <a:gd name="connsiteY1196" fmla="*/ 314328 h 6483416"/>
              <a:gd name="connsiteX1197" fmla="*/ 11435688 w 11968488"/>
              <a:gd name="connsiteY1197" fmla="*/ 318928 h 6483416"/>
              <a:gd name="connsiteX1198" fmla="*/ 11444622 w 11968488"/>
              <a:gd name="connsiteY1198" fmla="*/ 322537 h 6483416"/>
              <a:gd name="connsiteX1199" fmla="*/ 11530673 w 11968488"/>
              <a:gd name="connsiteY1199" fmla="*/ 331961 h 6483416"/>
              <a:gd name="connsiteX1200" fmla="*/ 11585779 w 11968488"/>
              <a:gd name="connsiteY1200" fmla="*/ 349082 h 6483416"/>
              <a:gd name="connsiteX1201" fmla="*/ 11602131 w 11968488"/>
              <a:gd name="connsiteY1201" fmla="*/ 360821 h 6483416"/>
              <a:gd name="connsiteX1202" fmla="*/ 11600118 w 11968488"/>
              <a:gd name="connsiteY1202" fmla="*/ 366855 h 6483416"/>
              <a:gd name="connsiteX1203" fmla="*/ 11558100 w 11968488"/>
              <a:gd name="connsiteY1203" fmla="*/ 359125 h 6483416"/>
              <a:gd name="connsiteX1204" fmla="*/ 11507524 w 11968488"/>
              <a:gd name="connsiteY1204" fmla="*/ 352731 h 6483416"/>
              <a:gd name="connsiteX1205" fmla="*/ 11481358 w 11968488"/>
              <a:gd name="connsiteY1205" fmla="*/ 333951 h 6483416"/>
              <a:gd name="connsiteX1206" fmla="*/ 11401846 w 11968488"/>
              <a:gd name="connsiteY1206" fmla="*/ 329220 h 6483416"/>
              <a:gd name="connsiteX1207" fmla="*/ 11397996 w 11968488"/>
              <a:gd name="connsiteY1207" fmla="*/ 325266 h 6483416"/>
              <a:gd name="connsiteX1208" fmla="*/ 11395985 w 11968488"/>
              <a:gd name="connsiteY1208" fmla="*/ 325980 h 6483416"/>
              <a:gd name="connsiteX1209" fmla="*/ 11360632 w 11968488"/>
              <a:gd name="connsiteY1209" fmla="*/ 331489 h 6483416"/>
              <a:gd name="connsiteX1210" fmla="*/ 11358507 w 11968488"/>
              <a:gd name="connsiteY1210" fmla="*/ 329265 h 6483416"/>
              <a:gd name="connsiteX1211" fmla="*/ 11318340 w 11968488"/>
              <a:gd name="connsiteY1211" fmla="*/ 331900 h 6483416"/>
              <a:gd name="connsiteX1212" fmla="*/ 11303820 w 11968488"/>
              <a:gd name="connsiteY1212" fmla="*/ 330265 h 6483416"/>
              <a:gd name="connsiteX1213" fmla="*/ 11303672 w 11968488"/>
              <a:gd name="connsiteY1213" fmla="*/ 330701 h 6483416"/>
              <a:gd name="connsiteX1214" fmla="*/ 11343644 w 11968488"/>
              <a:gd name="connsiteY1214" fmla="*/ 371656 h 6483416"/>
              <a:gd name="connsiteX1215" fmla="*/ 11337333 w 11968488"/>
              <a:gd name="connsiteY1215" fmla="*/ 373830 h 6483416"/>
              <a:gd name="connsiteX1216" fmla="*/ 11337505 w 11968488"/>
              <a:gd name="connsiteY1216" fmla="*/ 384831 h 6483416"/>
              <a:gd name="connsiteX1217" fmla="*/ 11271541 w 11968488"/>
              <a:gd name="connsiteY1217" fmla="*/ 386006 h 6483416"/>
              <a:gd name="connsiteX1218" fmla="*/ 11272215 w 11968488"/>
              <a:gd name="connsiteY1218" fmla="*/ 429430 h 6483416"/>
              <a:gd name="connsiteX1219" fmla="*/ 11311502 w 11968488"/>
              <a:gd name="connsiteY1219" fmla="*/ 426379 h 6483416"/>
              <a:gd name="connsiteX1220" fmla="*/ 11312185 w 11968488"/>
              <a:gd name="connsiteY1220" fmla="*/ 470388 h 6483416"/>
              <a:gd name="connsiteX1221" fmla="*/ 11298933 w 11968488"/>
              <a:gd name="connsiteY1221" fmla="*/ 474951 h 6483416"/>
              <a:gd name="connsiteX1222" fmla="*/ 11265776 w 11968488"/>
              <a:gd name="connsiteY1222" fmla="*/ 464249 h 6483416"/>
              <a:gd name="connsiteX1223" fmla="*/ 11266117 w 11968488"/>
              <a:gd name="connsiteY1223" fmla="*/ 486248 h 6483416"/>
              <a:gd name="connsiteX1224" fmla="*/ 11181468 w 11968488"/>
              <a:gd name="connsiteY1224" fmla="*/ 591651 h 6483416"/>
              <a:gd name="connsiteX1225" fmla="*/ 11083362 w 11968488"/>
              <a:gd name="connsiteY1225" fmla="*/ 647553 h 6483416"/>
              <a:gd name="connsiteX1226" fmla="*/ 11083523 w 11968488"/>
              <a:gd name="connsiteY1226" fmla="*/ 657975 h 6483416"/>
              <a:gd name="connsiteX1227" fmla="*/ 11195224 w 11968488"/>
              <a:gd name="connsiteY1227" fmla="*/ 619513 h 6483416"/>
              <a:gd name="connsiteX1228" fmla="*/ 11195395 w 11968488"/>
              <a:gd name="connsiteY1228" fmla="*/ 630516 h 6483416"/>
              <a:gd name="connsiteX1229" fmla="*/ 11176335 w 11968488"/>
              <a:gd name="connsiteY1229" fmla="*/ 669679 h 6483416"/>
              <a:gd name="connsiteX1230" fmla="*/ 11143357 w 11968488"/>
              <a:gd name="connsiteY1230" fmla="*/ 670554 h 6483416"/>
              <a:gd name="connsiteX1231" fmla="*/ 11123494 w 11968488"/>
              <a:gd name="connsiteY1231" fmla="*/ 698931 h 6483416"/>
              <a:gd name="connsiteX1232" fmla="*/ 11123657 w 11968488"/>
              <a:gd name="connsiteY1232" fmla="*/ 709353 h 6483416"/>
              <a:gd name="connsiteX1233" fmla="*/ 11157157 w 11968488"/>
              <a:gd name="connsiteY1233" fmla="*/ 742062 h 6483416"/>
              <a:gd name="connsiteX1234" fmla="*/ 11137593 w 11968488"/>
              <a:gd name="connsiteY1234" fmla="*/ 748797 h 6483416"/>
              <a:gd name="connsiteX1235" fmla="*/ 11137218 w 11968488"/>
              <a:gd name="connsiteY1235" fmla="*/ 748604 h 6483416"/>
              <a:gd name="connsiteX1236" fmla="*/ 11138566 w 11968488"/>
              <a:gd name="connsiteY1236" fmla="*/ 753349 h 6483416"/>
              <a:gd name="connsiteX1237" fmla="*/ 11122300 w 11968488"/>
              <a:gd name="connsiteY1237" fmla="*/ 753697 h 6483416"/>
              <a:gd name="connsiteX1238" fmla="*/ 11118372 w 11968488"/>
              <a:gd name="connsiteY1238" fmla="*/ 777534 h 6483416"/>
              <a:gd name="connsiteX1239" fmla="*/ 11128115 w 11968488"/>
              <a:gd name="connsiteY1239" fmla="*/ 787909 h 6483416"/>
              <a:gd name="connsiteX1240" fmla="*/ 11138690 w 11968488"/>
              <a:gd name="connsiteY1240" fmla="*/ 785276 h 6483416"/>
              <a:gd name="connsiteX1241" fmla="*/ 11147868 w 11968488"/>
              <a:gd name="connsiteY1241" fmla="*/ 786131 h 6483416"/>
              <a:gd name="connsiteX1242" fmla="*/ 11151395 w 11968488"/>
              <a:gd name="connsiteY1242" fmla="*/ 798573 h 6483416"/>
              <a:gd name="connsiteX1243" fmla="*/ 11151691 w 11968488"/>
              <a:gd name="connsiteY1243" fmla="*/ 798659 h 6483416"/>
              <a:gd name="connsiteX1244" fmla="*/ 11157659 w 11968488"/>
              <a:gd name="connsiteY1244" fmla="*/ 774485 h 6483416"/>
              <a:gd name="connsiteX1245" fmla="*/ 11158002 w 11968488"/>
              <a:gd name="connsiteY1245" fmla="*/ 796491 h 6483416"/>
              <a:gd name="connsiteX1246" fmla="*/ 11164944 w 11968488"/>
              <a:gd name="connsiteY1246" fmla="*/ 794099 h 6483416"/>
              <a:gd name="connsiteX1247" fmla="*/ 11165114 w 11968488"/>
              <a:gd name="connsiteY1247" fmla="*/ 805098 h 6483416"/>
              <a:gd name="connsiteX1248" fmla="*/ 11155078 w 11968488"/>
              <a:gd name="connsiteY1248" fmla="*/ 811548 h 6483416"/>
              <a:gd name="connsiteX1249" fmla="*/ 11155480 w 11968488"/>
              <a:gd name="connsiteY1249" fmla="*/ 812968 h 6483416"/>
              <a:gd name="connsiteX1250" fmla="*/ 11152184 w 11968488"/>
              <a:gd name="connsiteY1250" fmla="*/ 813409 h 6483416"/>
              <a:gd name="connsiteX1251" fmla="*/ 11142185 w 11968488"/>
              <a:gd name="connsiteY1251" fmla="*/ 819834 h 6483416"/>
              <a:gd name="connsiteX1252" fmla="*/ 11119378 w 11968488"/>
              <a:gd name="connsiteY1252" fmla="*/ 842388 h 6483416"/>
              <a:gd name="connsiteX1253" fmla="*/ 11119557 w 11968488"/>
              <a:gd name="connsiteY1253" fmla="*/ 853966 h 6483416"/>
              <a:gd name="connsiteX1254" fmla="*/ 11192166 w 11968488"/>
              <a:gd name="connsiteY1254" fmla="*/ 872043 h 6483416"/>
              <a:gd name="connsiteX1255" fmla="*/ 11204914 w 11968488"/>
              <a:gd name="connsiteY1255" fmla="*/ 835056 h 6483416"/>
              <a:gd name="connsiteX1256" fmla="*/ 11251486 w 11968488"/>
              <a:gd name="connsiteY1256" fmla="*/ 851619 h 6483416"/>
              <a:gd name="connsiteX1257" fmla="*/ 11232265 w 11968488"/>
              <a:gd name="connsiteY1257" fmla="*/ 880355 h 6483416"/>
              <a:gd name="connsiteX1258" fmla="*/ 11258139 w 11968488"/>
              <a:gd name="connsiteY1258" fmla="*/ 871448 h 6483416"/>
              <a:gd name="connsiteX1259" fmla="*/ 11337142 w 11968488"/>
              <a:gd name="connsiteY1259" fmla="*/ 811066 h 6483416"/>
              <a:gd name="connsiteX1260" fmla="*/ 11337655 w 11968488"/>
              <a:gd name="connsiteY1260" fmla="*/ 844070 h 6483416"/>
              <a:gd name="connsiteX1261" fmla="*/ 11306189 w 11968488"/>
              <a:gd name="connsiteY1261" fmla="*/ 942224 h 6483416"/>
              <a:gd name="connsiteX1262" fmla="*/ 11319782 w 11968488"/>
              <a:gd name="connsiteY1262" fmla="*/ 959661 h 6483416"/>
              <a:gd name="connsiteX1263" fmla="*/ 11306529 w 11968488"/>
              <a:gd name="connsiteY1263" fmla="*/ 964225 h 6483416"/>
              <a:gd name="connsiteX1264" fmla="*/ 11247549 w 11968488"/>
              <a:gd name="connsiteY1264" fmla="*/ 1006654 h 6483416"/>
              <a:gd name="connsiteX1265" fmla="*/ 11227849 w 11968488"/>
              <a:gd name="connsiteY1265" fmla="*/ 1045452 h 6483416"/>
              <a:gd name="connsiteX1266" fmla="*/ 11241615 w 11968488"/>
              <a:gd name="connsiteY1266" fmla="*/ 1073894 h 6483416"/>
              <a:gd name="connsiteX1267" fmla="*/ 11195716 w 11968488"/>
              <a:gd name="connsiteY1267" fmla="*/ 1100757 h 6483416"/>
              <a:gd name="connsiteX1268" fmla="*/ 11195035 w 11968488"/>
              <a:gd name="connsiteY1268" fmla="*/ 1056749 h 6483416"/>
              <a:gd name="connsiteX1269" fmla="*/ 11116781 w 11968488"/>
              <a:gd name="connsiteY1269" fmla="*/ 1083693 h 6483416"/>
              <a:gd name="connsiteX1270" fmla="*/ 11039927 w 11968488"/>
              <a:gd name="connsiteY1270" fmla="*/ 1241716 h 6483416"/>
              <a:gd name="connsiteX1271" fmla="*/ 10982040 w 11968488"/>
              <a:gd name="connsiteY1271" fmla="*/ 1236977 h 6483416"/>
              <a:gd name="connsiteX1272" fmla="*/ 10965133 w 11968488"/>
              <a:gd name="connsiteY1272" fmla="*/ 1240668 h 6483416"/>
              <a:gd name="connsiteX1273" fmla="*/ 11021335 w 11968488"/>
              <a:gd name="connsiteY1273" fmla="*/ 1266572 h 6483416"/>
              <a:gd name="connsiteX1274" fmla="*/ 11092425 w 11968488"/>
              <a:gd name="connsiteY1274" fmla="*/ 1283897 h 6483416"/>
              <a:gd name="connsiteX1275" fmla="*/ 11107850 w 11968488"/>
              <a:gd name="connsiteY1275" fmla="*/ 1298192 h 6483416"/>
              <a:gd name="connsiteX1276" fmla="*/ 11191739 w 11968488"/>
              <a:gd name="connsiteY1276" fmla="*/ 1320445 h 6483416"/>
              <a:gd name="connsiteX1277" fmla="*/ 11244881 w 11968488"/>
              <a:gd name="connsiteY1277" fmla="*/ 1345907 h 6483416"/>
              <a:gd name="connsiteX1278" fmla="*/ 11260306 w 11968488"/>
              <a:gd name="connsiteY1278" fmla="*/ 1360199 h 6483416"/>
              <a:gd name="connsiteX1279" fmla="*/ 11258018 w 11968488"/>
              <a:gd name="connsiteY1279" fmla="*/ 1366008 h 6483416"/>
              <a:gd name="connsiteX1280" fmla="*/ 11217218 w 11968488"/>
              <a:gd name="connsiteY1280" fmla="*/ 1351978 h 6483416"/>
              <a:gd name="connsiteX1281" fmla="*/ 11167958 w 11968488"/>
              <a:gd name="connsiteY1281" fmla="*/ 1338039 h 6483416"/>
              <a:gd name="connsiteX1282" fmla="*/ 11143277 w 11968488"/>
              <a:gd name="connsiteY1282" fmla="*/ 1315166 h 6483416"/>
              <a:gd name="connsiteX1283" fmla="*/ 11065558 w 11968488"/>
              <a:gd name="connsiteY1283" fmla="*/ 1298633 h 6483416"/>
              <a:gd name="connsiteX1284" fmla="*/ 11041676 w 11968488"/>
              <a:gd name="connsiteY1284" fmla="*/ 1284430 h 6483416"/>
              <a:gd name="connsiteX1285" fmla="*/ 11034012 w 11968488"/>
              <a:gd name="connsiteY1285" fmla="*/ 1293183 h 6483416"/>
              <a:gd name="connsiteX1286" fmla="*/ 10927833 w 11968488"/>
              <a:gd name="connsiteY1286" fmla="*/ 1274057 h 6483416"/>
              <a:gd name="connsiteX1287" fmla="*/ 10868686 w 11968488"/>
              <a:gd name="connsiteY1287" fmla="*/ 1263835 h 6483416"/>
              <a:gd name="connsiteX1288" fmla="*/ 10867660 w 11968488"/>
              <a:gd name="connsiteY1288" fmla="*/ 1263739 h 6483416"/>
              <a:gd name="connsiteX1289" fmla="*/ 10868393 w 11968488"/>
              <a:gd name="connsiteY1289" fmla="*/ 1267596 h 6483416"/>
              <a:gd name="connsiteX1290" fmla="*/ 10855141 w 11968488"/>
              <a:gd name="connsiteY1290" fmla="*/ 1272158 h 6483416"/>
              <a:gd name="connsiteX1291" fmla="*/ 10638349 w 11968488"/>
              <a:gd name="connsiteY1291" fmla="*/ 1325262 h 6483416"/>
              <a:gd name="connsiteX1292" fmla="*/ 10580033 w 11968488"/>
              <a:gd name="connsiteY1292" fmla="*/ 1410540 h 6483416"/>
              <a:gd name="connsiteX1293" fmla="*/ 10534144 w 11968488"/>
              <a:gd name="connsiteY1293" fmla="*/ 1437979 h 6483416"/>
              <a:gd name="connsiteX1294" fmla="*/ 10580546 w 11968488"/>
              <a:gd name="connsiteY1294" fmla="*/ 1443542 h 6483416"/>
              <a:gd name="connsiteX1295" fmla="*/ 10770126 w 11968488"/>
              <a:gd name="connsiteY1295" fmla="*/ 1313070 h 6483416"/>
              <a:gd name="connsiteX1296" fmla="*/ 10790184 w 11968488"/>
              <a:gd name="connsiteY1296" fmla="*/ 1338181 h 6483416"/>
              <a:gd name="connsiteX1297" fmla="*/ 10777444 w 11968488"/>
              <a:gd name="connsiteY1297" fmla="*/ 1375746 h 6483416"/>
              <a:gd name="connsiteX1298" fmla="*/ 10797851 w 11968488"/>
              <a:gd name="connsiteY1298" fmla="*/ 1423442 h 6483416"/>
              <a:gd name="connsiteX1299" fmla="*/ 10843749 w 11968488"/>
              <a:gd name="connsiteY1299" fmla="*/ 1396576 h 6483416"/>
              <a:gd name="connsiteX1300" fmla="*/ 10972679 w 11968488"/>
              <a:gd name="connsiteY1300" fmla="*/ 1448783 h 6483416"/>
              <a:gd name="connsiteX1301" fmla="*/ 10992289 w 11968488"/>
              <a:gd name="connsiteY1301" fmla="*/ 1470059 h 6483416"/>
              <a:gd name="connsiteX1302" fmla="*/ 10995453 w 11968488"/>
              <a:gd name="connsiteY1302" fmla="*/ 1469885 h 6483416"/>
              <a:gd name="connsiteX1303" fmla="*/ 11104974 w 11968488"/>
              <a:gd name="connsiteY1303" fmla="*/ 1511146 h 6483416"/>
              <a:gd name="connsiteX1304" fmla="*/ 11009910 w 11968488"/>
              <a:gd name="connsiteY1304" fmla="*/ 1499362 h 6483416"/>
              <a:gd name="connsiteX1305" fmla="*/ 10955177 w 11968488"/>
              <a:gd name="connsiteY1305" fmla="*/ 1494581 h 6483416"/>
              <a:gd name="connsiteX1306" fmla="*/ 10952138 w 11968488"/>
              <a:gd name="connsiteY1306" fmla="*/ 1495802 h 6483416"/>
              <a:gd name="connsiteX1307" fmla="*/ 10941459 w 11968488"/>
              <a:gd name="connsiteY1307" fmla="*/ 1512164 h 6483416"/>
              <a:gd name="connsiteX1308" fmla="*/ 10954502 w 11968488"/>
              <a:gd name="connsiteY1308" fmla="*/ 1515981 h 6483416"/>
              <a:gd name="connsiteX1309" fmla="*/ 10894921 w 11968488"/>
              <a:gd name="connsiteY1309" fmla="*/ 1539833 h 6483416"/>
              <a:gd name="connsiteX1310" fmla="*/ 10891683 w 11968488"/>
              <a:gd name="connsiteY1310" fmla="*/ 1540455 h 6483416"/>
              <a:gd name="connsiteX1311" fmla="*/ 10891228 w 11968488"/>
              <a:gd name="connsiteY1311" fmla="*/ 1540879 h 6483416"/>
              <a:gd name="connsiteX1312" fmla="*/ 10886430 w 11968488"/>
              <a:gd name="connsiteY1312" fmla="*/ 1543986 h 6483416"/>
              <a:gd name="connsiteX1313" fmla="*/ 10886273 w 11968488"/>
              <a:gd name="connsiteY1313" fmla="*/ 1543882 h 6483416"/>
              <a:gd name="connsiteX1314" fmla="*/ 10884760 w 11968488"/>
              <a:gd name="connsiteY1314" fmla="*/ 1545068 h 6483416"/>
              <a:gd name="connsiteX1315" fmla="*/ 10886430 w 11968488"/>
              <a:gd name="connsiteY1315" fmla="*/ 1543986 h 6483416"/>
              <a:gd name="connsiteX1316" fmla="*/ 10886970 w 11968488"/>
              <a:gd name="connsiteY1316" fmla="*/ 1544340 h 6483416"/>
              <a:gd name="connsiteX1317" fmla="*/ 10888346 w 11968488"/>
              <a:gd name="connsiteY1317" fmla="*/ 1543430 h 6483416"/>
              <a:gd name="connsiteX1318" fmla="*/ 10888237 w 11968488"/>
              <a:gd name="connsiteY1318" fmla="*/ 1544458 h 6483416"/>
              <a:gd name="connsiteX1319" fmla="*/ 10824175 w 11968488"/>
              <a:gd name="connsiteY1319" fmla="*/ 1575540 h 6483416"/>
              <a:gd name="connsiteX1320" fmla="*/ 10822975 w 11968488"/>
              <a:gd name="connsiteY1320" fmla="*/ 1572707 h 6483416"/>
              <a:gd name="connsiteX1321" fmla="*/ 10774408 w 11968488"/>
              <a:gd name="connsiteY1321" fmla="*/ 1592344 h 6483416"/>
              <a:gd name="connsiteX1322" fmla="*/ 10761114 w 11968488"/>
              <a:gd name="connsiteY1322" fmla="*/ 1593054 h 6483416"/>
              <a:gd name="connsiteX1323" fmla="*/ 10695923 w 11968488"/>
              <a:gd name="connsiteY1323" fmla="*/ 1612658 h 6483416"/>
              <a:gd name="connsiteX1324" fmla="*/ 10664960 w 11968488"/>
              <a:gd name="connsiteY1324" fmla="*/ 1619637 h 6483416"/>
              <a:gd name="connsiteX1325" fmla="*/ 10636295 w 11968488"/>
              <a:gd name="connsiteY1325" fmla="*/ 1628638 h 6483416"/>
              <a:gd name="connsiteX1326" fmla="*/ 10636234 w 11968488"/>
              <a:gd name="connsiteY1326" fmla="*/ 1628624 h 6483416"/>
              <a:gd name="connsiteX1327" fmla="*/ 10634025 w 11968488"/>
              <a:gd name="connsiteY1327" fmla="*/ 1629352 h 6483416"/>
              <a:gd name="connsiteX1328" fmla="*/ 10636295 w 11968488"/>
              <a:gd name="connsiteY1328" fmla="*/ 1628638 h 6483416"/>
              <a:gd name="connsiteX1329" fmla="*/ 10639567 w 11968488"/>
              <a:gd name="connsiteY1329" fmla="*/ 1629361 h 6483416"/>
              <a:gd name="connsiteX1330" fmla="*/ 10634061 w 11968488"/>
              <a:gd name="connsiteY1330" fmla="*/ 1633001 h 6483416"/>
              <a:gd name="connsiteX1331" fmla="*/ 10631852 w 11968488"/>
              <a:gd name="connsiteY1331" fmla="*/ 1633728 h 6483416"/>
              <a:gd name="connsiteX1332" fmla="*/ 10632976 w 11968488"/>
              <a:gd name="connsiteY1332" fmla="*/ 1635188 h 6483416"/>
              <a:gd name="connsiteX1333" fmla="*/ 10690492 w 11968488"/>
              <a:gd name="connsiteY1333" fmla="*/ 1623599 h 6483416"/>
              <a:gd name="connsiteX1334" fmla="*/ 10688357 w 11968488"/>
              <a:gd name="connsiteY1334" fmla="*/ 1631628 h 6483416"/>
              <a:gd name="connsiteX1335" fmla="*/ 10672854 w 11968488"/>
              <a:gd name="connsiteY1335" fmla="*/ 1633064 h 6483416"/>
              <a:gd name="connsiteX1336" fmla="*/ 10648515 w 11968488"/>
              <a:gd name="connsiteY1336" fmla="*/ 1637403 h 6483416"/>
              <a:gd name="connsiteX1337" fmla="*/ 10607461 w 11968488"/>
              <a:gd name="connsiteY1337" fmla="*/ 1646557 h 6483416"/>
              <a:gd name="connsiteX1338" fmla="*/ 10592670 w 11968488"/>
              <a:gd name="connsiteY1338" fmla="*/ 1648429 h 6483416"/>
              <a:gd name="connsiteX1339" fmla="*/ 10576102 w 11968488"/>
              <a:gd name="connsiteY1339" fmla="*/ 1688615 h 6483416"/>
              <a:gd name="connsiteX1340" fmla="*/ 10538873 w 11968488"/>
              <a:gd name="connsiteY1340" fmla="*/ 1742544 h 6483416"/>
              <a:gd name="connsiteX1341" fmla="*/ 10539377 w 11968488"/>
              <a:gd name="connsiteY1341" fmla="*/ 1774973 h 6483416"/>
              <a:gd name="connsiteX1342" fmla="*/ 10499790 w 11968488"/>
              <a:gd name="connsiteY1342" fmla="*/ 1799663 h 6483416"/>
              <a:gd name="connsiteX1343" fmla="*/ 10479040 w 11968488"/>
              <a:gd name="connsiteY1343" fmla="*/ 1729966 h 6483416"/>
              <a:gd name="connsiteX1344" fmla="*/ 10202457 w 11968488"/>
              <a:gd name="connsiteY1344" fmla="*/ 1814135 h 6483416"/>
              <a:gd name="connsiteX1345" fmla="*/ 10215504 w 11968488"/>
              <a:gd name="connsiteY1345" fmla="*/ 1755507 h 6483416"/>
              <a:gd name="connsiteX1346" fmla="*/ 10195309 w 11968488"/>
              <a:gd name="connsiteY1346" fmla="*/ 1762461 h 6483416"/>
              <a:gd name="connsiteX1347" fmla="*/ 10162826 w 11968488"/>
              <a:gd name="connsiteY1347" fmla="*/ 1795183 h 6483416"/>
              <a:gd name="connsiteX1348" fmla="*/ 10162654 w 11968488"/>
              <a:gd name="connsiteY1348" fmla="*/ 1784180 h 6483416"/>
              <a:gd name="connsiteX1349" fmla="*/ 10175746 w 11968488"/>
              <a:gd name="connsiteY1349" fmla="*/ 1769196 h 6483416"/>
              <a:gd name="connsiteX1350" fmla="*/ 10135988 w 11968488"/>
              <a:gd name="connsiteY1350" fmla="*/ 1782885 h 6483416"/>
              <a:gd name="connsiteX1351" fmla="*/ 10070986 w 11968488"/>
              <a:gd name="connsiteY1351" fmla="*/ 1805267 h 6483416"/>
              <a:gd name="connsiteX1352" fmla="*/ 10070303 w 11968488"/>
              <a:gd name="connsiteY1352" fmla="*/ 1761260 h 6483416"/>
              <a:gd name="connsiteX1353" fmla="*/ 10057051 w 11968488"/>
              <a:gd name="connsiteY1353" fmla="*/ 1765822 h 6483416"/>
              <a:gd name="connsiteX1354" fmla="*/ 10011666 w 11968488"/>
              <a:gd name="connsiteY1354" fmla="*/ 1825692 h 6483416"/>
              <a:gd name="connsiteX1355" fmla="*/ 10012340 w 11968488"/>
              <a:gd name="connsiteY1355" fmla="*/ 1869116 h 6483416"/>
              <a:gd name="connsiteX1356" fmla="*/ 9973214 w 11968488"/>
              <a:gd name="connsiteY1356" fmla="*/ 1882586 h 6483416"/>
              <a:gd name="connsiteX1357" fmla="*/ 9952506 w 11968488"/>
              <a:gd name="connsiteY1357" fmla="*/ 1856538 h 6483416"/>
              <a:gd name="connsiteX1358" fmla="*/ 9951327 w 11968488"/>
              <a:gd name="connsiteY1358" fmla="*/ 1780685 h 6483416"/>
              <a:gd name="connsiteX1359" fmla="*/ 9879387 w 11968488"/>
              <a:gd name="connsiteY1359" fmla="*/ 1805457 h 6483416"/>
              <a:gd name="connsiteX1360" fmla="*/ 9873921 w 11968488"/>
              <a:gd name="connsiteY1360" fmla="*/ 1862056 h 6483416"/>
              <a:gd name="connsiteX1361" fmla="*/ 9874091 w 11968488"/>
              <a:gd name="connsiteY1361" fmla="*/ 1873057 h 6483416"/>
              <a:gd name="connsiteX1362" fmla="*/ 9807658 w 11968488"/>
              <a:gd name="connsiteY1362" fmla="*/ 1884870 h 6483416"/>
              <a:gd name="connsiteX1363" fmla="*/ 9795251 w 11968488"/>
              <a:gd name="connsiteY1363" fmla="*/ 1943863 h 6483416"/>
              <a:gd name="connsiteX1364" fmla="*/ 9729276 w 11968488"/>
              <a:gd name="connsiteY1364" fmla="*/ 1944459 h 6483416"/>
              <a:gd name="connsiteX1365" fmla="*/ 9729780 w 11968488"/>
              <a:gd name="connsiteY1365" fmla="*/ 1976880 h 6483416"/>
              <a:gd name="connsiteX1366" fmla="*/ 9617409 w 11968488"/>
              <a:gd name="connsiteY1366" fmla="*/ 1971915 h 6483416"/>
              <a:gd name="connsiteX1367" fmla="*/ 9618081 w 11968488"/>
              <a:gd name="connsiteY1367" fmla="*/ 2015341 h 6483416"/>
              <a:gd name="connsiteX1368" fmla="*/ 9592209 w 11968488"/>
              <a:gd name="connsiteY1368" fmla="*/ 2024249 h 6483416"/>
              <a:gd name="connsiteX1369" fmla="*/ 9591536 w 11968488"/>
              <a:gd name="connsiteY1369" fmla="*/ 1980822 h 6483416"/>
              <a:gd name="connsiteX1370" fmla="*/ 9578282 w 11968488"/>
              <a:gd name="connsiteY1370" fmla="*/ 1985385 h 6483416"/>
              <a:gd name="connsiteX1371" fmla="*/ 9578452 w 11968488"/>
              <a:gd name="connsiteY1371" fmla="*/ 1996390 h 6483416"/>
              <a:gd name="connsiteX1372" fmla="*/ 9572698 w 11968488"/>
              <a:gd name="connsiteY1372" fmla="*/ 2075211 h 6483416"/>
              <a:gd name="connsiteX1373" fmla="*/ 9566386 w 11968488"/>
              <a:gd name="connsiteY1373" fmla="*/ 2077383 h 6483416"/>
              <a:gd name="connsiteX1374" fmla="*/ 9559394 w 11968488"/>
              <a:gd name="connsiteY1374" fmla="*/ 2035549 h 6483416"/>
              <a:gd name="connsiteX1375" fmla="*/ 9507065 w 11968488"/>
              <a:gd name="connsiteY1375" fmla="*/ 2097808 h 6483416"/>
              <a:gd name="connsiteX1376" fmla="*/ 9506722 w 11968488"/>
              <a:gd name="connsiteY1376" fmla="*/ 2075806 h 6483416"/>
              <a:gd name="connsiteX1377" fmla="*/ 9460996 w 11968488"/>
              <a:gd name="connsiteY1377" fmla="*/ 2113671 h 6483416"/>
              <a:gd name="connsiteX1378" fmla="*/ 9461157 w 11968488"/>
              <a:gd name="connsiteY1378" fmla="*/ 2124091 h 6483416"/>
              <a:gd name="connsiteX1379" fmla="*/ 9474750 w 11968488"/>
              <a:gd name="connsiteY1379" fmla="*/ 2141532 h 6483416"/>
              <a:gd name="connsiteX1380" fmla="*/ 9454555 w 11968488"/>
              <a:gd name="connsiteY1380" fmla="*/ 2148485 h 6483416"/>
              <a:gd name="connsiteX1381" fmla="*/ 9428344 w 11968488"/>
              <a:gd name="connsiteY1381" fmla="*/ 2135391 h 6483416"/>
              <a:gd name="connsiteX1382" fmla="*/ 9428682 w 11968488"/>
              <a:gd name="connsiteY1382" fmla="*/ 2157394 h 6483416"/>
              <a:gd name="connsiteX1383" fmla="*/ 9442440 w 11968488"/>
              <a:gd name="connsiteY1383" fmla="*/ 2185255 h 6483416"/>
              <a:gd name="connsiteX1384" fmla="*/ 9377312 w 11968488"/>
              <a:gd name="connsiteY1384" fmla="*/ 2240279 h 6483416"/>
              <a:gd name="connsiteX1385" fmla="*/ 9377481 w 11968488"/>
              <a:gd name="connsiteY1385" fmla="*/ 2251280 h 6483416"/>
              <a:gd name="connsiteX1386" fmla="*/ 9488729 w 11968488"/>
              <a:gd name="connsiteY1386" fmla="*/ 2224619 h 6483416"/>
              <a:gd name="connsiteX1387" fmla="*/ 9481394 w 11968488"/>
              <a:gd name="connsiteY1387" fmla="*/ 2160785 h 6483416"/>
              <a:gd name="connsiteX1388" fmla="*/ 9487706 w 11968488"/>
              <a:gd name="connsiteY1388" fmla="*/ 2158609 h 6483416"/>
              <a:gd name="connsiteX1389" fmla="*/ 9614312 w 11968488"/>
              <a:gd name="connsiteY1389" fmla="*/ 2181379 h 6483416"/>
              <a:gd name="connsiteX1390" fmla="*/ 9614133 w 11968488"/>
              <a:gd name="connsiteY1390" fmla="*/ 2169797 h 6483416"/>
              <a:gd name="connsiteX1391" fmla="*/ 9607193 w 11968488"/>
              <a:gd name="connsiteY1391" fmla="*/ 2172192 h 6483416"/>
              <a:gd name="connsiteX1392" fmla="*/ 9620272 w 11968488"/>
              <a:gd name="connsiteY1392" fmla="*/ 2156622 h 6483416"/>
              <a:gd name="connsiteX1393" fmla="*/ 9653773 w 11968488"/>
              <a:gd name="connsiteY1393" fmla="*/ 2189333 h 6483416"/>
              <a:gd name="connsiteX1394" fmla="*/ 9655318 w 11968488"/>
              <a:gd name="connsiteY1394" fmla="*/ 2193321 h 6483416"/>
              <a:gd name="connsiteX1395" fmla="*/ 9661018 w 11968488"/>
              <a:gd name="connsiteY1395" fmla="*/ 2190474 h 6483416"/>
              <a:gd name="connsiteX1396" fmla="*/ 9719761 w 11968488"/>
              <a:gd name="connsiteY1396" fmla="*/ 2171948 h 6483416"/>
              <a:gd name="connsiteX1397" fmla="*/ 9738619 w 11968488"/>
              <a:gd name="connsiteY1397" fmla="*/ 2172243 h 6483416"/>
              <a:gd name="connsiteX1398" fmla="*/ 9737896 w 11968488"/>
              <a:gd name="connsiteY1398" fmla="*/ 2178719 h 6483416"/>
              <a:gd name="connsiteX1399" fmla="*/ 9694240 w 11968488"/>
              <a:gd name="connsiteY1399" fmla="*/ 2197482 h 6483416"/>
              <a:gd name="connsiteX1400" fmla="*/ 9642314 w 11968488"/>
              <a:gd name="connsiteY1400" fmla="*/ 2222598 h 6483416"/>
              <a:gd name="connsiteX1401" fmla="*/ 9638324 w 11968488"/>
              <a:gd name="connsiteY1401" fmla="*/ 2222538 h 6483416"/>
              <a:gd name="connsiteX1402" fmla="*/ 9624912 w 11968488"/>
              <a:gd name="connsiteY1402" fmla="*/ 2230558 h 6483416"/>
              <a:gd name="connsiteX1403" fmla="*/ 9588643 w 11968488"/>
              <a:gd name="connsiteY1403" fmla="*/ 2244354 h 6483416"/>
              <a:gd name="connsiteX1404" fmla="*/ 9590579 w 11968488"/>
              <a:gd name="connsiteY1404" fmla="*/ 2305657 h 6483416"/>
              <a:gd name="connsiteX1405" fmla="*/ 9590066 w 11968488"/>
              <a:gd name="connsiteY1405" fmla="*/ 2328923 h 6483416"/>
              <a:gd name="connsiteX1406" fmla="*/ 9608745 w 11968488"/>
              <a:gd name="connsiteY1406" fmla="*/ 2315609 h 6483416"/>
              <a:gd name="connsiteX1407" fmla="*/ 9631973 w 11968488"/>
              <a:gd name="connsiteY1407" fmla="*/ 2266470 h 6483416"/>
              <a:gd name="connsiteX1408" fmla="*/ 9680951 w 11968488"/>
              <a:gd name="connsiteY1408" fmla="*/ 2223630 h 6483416"/>
              <a:gd name="connsiteX1409" fmla="*/ 9694368 w 11968488"/>
              <a:gd name="connsiteY1409" fmla="*/ 2229493 h 6483416"/>
              <a:gd name="connsiteX1410" fmla="*/ 9694962 w 11968488"/>
              <a:gd name="connsiteY1410" fmla="*/ 2267834 h 6483416"/>
              <a:gd name="connsiteX1411" fmla="*/ 9751834 w 11968488"/>
              <a:gd name="connsiteY1411" fmla="*/ 2232086 h 6483416"/>
              <a:gd name="connsiteX1412" fmla="*/ 9784877 w 11968488"/>
              <a:gd name="connsiteY1412" fmla="*/ 2222985 h 6483416"/>
              <a:gd name="connsiteX1413" fmla="*/ 9943757 w 11968488"/>
              <a:gd name="connsiteY1413" fmla="*/ 2139995 h 6483416"/>
              <a:gd name="connsiteX1414" fmla="*/ 10019675 w 11968488"/>
              <a:gd name="connsiteY1414" fmla="*/ 2106129 h 6483416"/>
              <a:gd name="connsiteX1415" fmla="*/ 10089457 w 11968488"/>
              <a:gd name="connsiteY1415" fmla="*/ 2068733 h 6483416"/>
              <a:gd name="connsiteX1416" fmla="*/ 10089612 w 11968488"/>
              <a:gd name="connsiteY1416" fmla="*/ 2068731 h 6483416"/>
              <a:gd name="connsiteX1417" fmla="*/ 10094984 w 11968488"/>
              <a:gd name="connsiteY1417" fmla="*/ 2065773 h 6483416"/>
              <a:gd name="connsiteX1418" fmla="*/ 10089457 w 11968488"/>
              <a:gd name="connsiteY1418" fmla="*/ 2068733 h 6483416"/>
              <a:gd name="connsiteX1419" fmla="*/ 10081150 w 11968488"/>
              <a:gd name="connsiteY1419" fmla="*/ 2068843 h 6483416"/>
              <a:gd name="connsiteX1420" fmla="*/ 10094175 w 11968488"/>
              <a:gd name="connsiteY1420" fmla="*/ 2057112 h 6483416"/>
              <a:gd name="connsiteX1421" fmla="*/ 10099547 w 11968488"/>
              <a:gd name="connsiteY1421" fmla="*/ 2054155 h 6483416"/>
              <a:gd name="connsiteX1422" fmla="*/ 10096456 w 11968488"/>
              <a:gd name="connsiteY1422" fmla="*/ 2051303 h 6483416"/>
              <a:gd name="connsiteX1423" fmla="*/ 9955160 w 11968488"/>
              <a:gd name="connsiteY1423" fmla="*/ 2110949 h 6483416"/>
              <a:gd name="connsiteX1424" fmla="*/ 9958914 w 11968488"/>
              <a:gd name="connsiteY1424" fmla="*/ 2090673 h 6483416"/>
              <a:gd name="connsiteX1425" fmla="*/ 9997327 w 11968488"/>
              <a:gd name="connsiteY1425" fmla="*/ 2078608 h 6483416"/>
              <a:gd name="connsiteX1426" fmla="*/ 10057231 w 11968488"/>
              <a:gd name="connsiteY1426" fmla="*/ 2054707 h 6483416"/>
              <a:gd name="connsiteX1427" fmla="*/ 10261517 w 11968488"/>
              <a:gd name="connsiteY1427" fmla="*/ 1974011 h 6483416"/>
              <a:gd name="connsiteX1428" fmla="*/ 10281535 w 11968488"/>
              <a:gd name="connsiteY1428" fmla="*/ 1976639 h 6483416"/>
              <a:gd name="connsiteX1429" fmla="*/ 10364546 w 11968488"/>
              <a:gd name="connsiteY1429" fmla="*/ 1958214 h 6483416"/>
              <a:gd name="connsiteX1430" fmla="*/ 10377571 w 11968488"/>
              <a:gd name="connsiteY1430" fmla="*/ 1946485 h 6483416"/>
              <a:gd name="connsiteX1431" fmla="*/ 10416796 w 11968488"/>
              <a:gd name="connsiteY1431" fmla="*/ 1943081 h 6483416"/>
              <a:gd name="connsiteX1432" fmla="*/ 10410613 w 11968488"/>
              <a:gd name="connsiteY1432" fmla="*/ 1937382 h 6483416"/>
              <a:gd name="connsiteX1433" fmla="*/ 10440585 w 11968488"/>
              <a:gd name="connsiteY1433" fmla="*/ 1934629 h 6483416"/>
              <a:gd name="connsiteX1434" fmla="*/ 10446113 w 11968488"/>
              <a:gd name="connsiteY1434" fmla="*/ 1954114 h 6483416"/>
              <a:gd name="connsiteX1435" fmla="*/ 10429161 w 11968488"/>
              <a:gd name="connsiteY1435" fmla="*/ 1954477 h 6483416"/>
              <a:gd name="connsiteX1436" fmla="*/ 10365129 w 11968488"/>
              <a:gd name="connsiteY1436" fmla="*/ 1979514 h 6483416"/>
              <a:gd name="connsiteX1437" fmla="*/ 10303909 w 11968488"/>
              <a:gd name="connsiteY1437" fmla="*/ 1998872 h 6483416"/>
              <a:gd name="connsiteX1438" fmla="*/ 10294710 w 11968488"/>
              <a:gd name="connsiteY1438" fmla="*/ 1996695 h 6483416"/>
              <a:gd name="connsiteX1439" fmla="*/ 10292429 w 11968488"/>
              <a:gd name="connsiteY1439" fmla="*/ 2002504 h 6483416"/>
              <a:gd name="connsiteX1440" fmla="*/ 10303909 w 11968488"/>
              <a:gd name="connsiteY1440" fmla="*/ 1998872 h 6483416"/>
              <a:gd name="connsiteX1441" fmla="*/ 10306265 w 11968488"/>
              <a:gd name="connsiteY1441" fmla="*/ 1999435 h 6483416"/>
              <a:gd name="connsiteX1442" fmla="*/ 10298612 w 11968488"/>
              <a:gd name="connsiteY1442" fmla="*/ 2008200 h 6483416"/>
              <a:gd name="connsiteX1443" fmla="*/ 10296330 w 11968488"/>
              <a:gd name="connsiteY1443" fmla="*/ 2014010 h 6483416"/>
              <a:gd name="connsiteX1444" fmla="*/ 10446237 w 11968488"/>
              <a:gd name="connsiteY1444" fmla="*/ 1986041 h 6483416"/>
              <a:gd name="connsiteX1445" fmla="*/ 10455416 w 11968488"/>
              <a:gd name="connsiteY1445" fmla="*/ 1986897 h 6483416"/>
              <a:gd name="connsiteX1446" fmla="*/ 10463031 w 11968488"/>
              <a:gd name="connsiteY1446" fmla="*/ 2013736 h 6483416"/>
              <a:gd name="connsiteX1447" fmla="*/ 10385537 w 11968488"/>
              <a:gd name="connsiteY1447" fmla="*/ 2024041 h 6483416"/>
              <a:gd name="connsiteX1448" fmla="*/ 10266529 w 11968488"/>
              <a:gd name="connsiteY1448" fmla="*/ 2057747 h 6483416"/>
              <a:gd name="connsiteX1449" fmla="*/ 10183517 w 11968488"/>
              <a:gd name="connsiteY1449" fmla="*/ 2076175 h 6483416"/>
              <a:gd name="connsiteX1450" fmla="*/ 10183667 w 11968488"/>
              <a:gd name="connsiteY1450" fmla="*/ 2107956 h 6483416"/>
              <a:gd name="connsiteX1451" fmla="*/ 10158279 w 11968488"/>
              <a:gd name="connsiteY1451" fmla="*/ 2108290 h 6483416"/>
              <a:gd name="connsiteX1452" fmla="*/ 10159749 w 11968488"/>
              <a:gd name="connsiteY1452" fmla="*/ 2093820 h 6483416"/>
              <a:gd name="connsiteX1453" fmla="*/ 10014553 w 11968488"/>
              <a:gd name="connsiteY1453" fmla="*/ 2141955 h 6483416"/>
              <a:gd name="connsiteX1454" fmla="*/ 9940157 w 11968488"/>
              <a:gd name="connsiteY1454" fmla="*/ 2192055 h 6483416"/>
              <a:gd name="connsiteX1455" fmla="*/ 9856484 w 11968488"/>
              <a:gd name="connsiteY1455" fmla="*/ 2233603 h 6483416"/>
              <a:gd name="connsiteX1456" fmla="*/ 9884154 w 11968488"/>
              <a:gd name="connsiteY1456" fmla="*/ 2227464 h 6483416"/>
              <a:gd name="connsiteX1457" fmla="*/ 9877312 w 11968488"/>
              <a:gd name="connsiteY1457" fmla="*/ 2244891 h 6483416"/>
              <a:gd name="connsiteX1458" fmla="*/ 9815939 w 11968488"/>
              <a:gd name="connsiteY1458" fmla="*/ 2283259 h 6483416"/>
              <a:gd name="connsiteX1459" fmla="*/ 9804385 w 11968488"/>
              <a:gd name="connsiteY1459" fmla="*/ 2280521 h 6483416"/>
              <a:gd name="connsiteX1460" fmla="*/ 9807325 w 11968488"/>
              <a:gd name="connsiteY1460" fmla="*/ 2251586 h 6483416"/>
              <a:gd name="connsiteX1461" fmla="*/ 9769272 w 11968488"/>
              <a:gd name="connsiteY1461" fmla="*/ 2278818 h 6483416"/>
              <a:gd name="connsiteX1462" fmla="*/ 9748780 w 11968488"/>
              <a:gd name="connsiteY1462" fmla="*/ 2291711 h 6483416"/>
              <a:gd name="connsiteX1463" fmla="*/ 9754755 w 11968488"/>
              <a:gd name="connsiteY1463" fmla="*/ 2318719 h 6483416"/>
              <a:gd name="connsiteX1464" fmla="*/ 9748444 w 11968488"/>
              <a:gd name="connsiteY1464" fmla="*/ 2320893 h 6483416"/>
              <a:gd name="connsiteX1465" fmla="*/ 9748616 w 11968488"/>
              <a:gd name="connsiteY1465" fmla="*/ 2331896 h 6483416"/>
              <a:gd name="connsiteX1466" fmla="*/ 9713603 w 11968488"/>
              <a:gd name="connsiteY1466" fmla="*/ 2344796 h 6483416"/>
              <a:gd name="connsiteX1467" fmla="*/ 9710094 w 11968488"/>
              <a:gd name="connsiteY1467" fmla="*/ 2346633 h 6483416"/>
              <a:gd name="connsiteX1468" fmla="*/ 9725976 w 11968488"/>
              <a:gd name="connsiteY1468" fmla="*/ 2348268 h 6483416"/>
              <a:gd name="connsiteX1469" fmla="*/ 9730758 w 11968488"/>
              <a:gd name="connsiteY1469" fmla="*/ 2351061 h 6483416"/>
              <a:gd name="connsiteX1470" fmla="*/ 9751885 w 11968488"/>
              <a:gd name="connsiteY1470" fmla="*/ 2355742 h 6483416"/>
              <a:gd name="connsiteX1471" fmla="*/ 9755590 w 11968488"/>
              <a:gd name="connsiteY1471" fmla="*/ 2354396 h 6483416"/>
              <a:gd name="connsiteX1472" fmla="*/ 9765338 w 11968488"/>
              <a:gd name="connsiteY1472" fmla="*/ 2357854 h 6483416"/>
              <a:gd name="connsiteX1473" fmla="*/ 9764075 w 11968488"/>
              <a:gd name="connsiteY1473" fmla="*/ 2355841 h 6483416"/>
              <a:gd name="connsiteX1474" fmla="*/ 9771530 w 11968488"/>
              <a:gd name="connsiteY1474" fmla="*/ 2358449 h 6483416"/>
              <a:gd name="connsiteX1475" fmla="*/ 9772024 w 11968488"/>
              <a:gd name="connsiteY1475" fmla="*/ 2363636 h 6483416"/>
              <a:gd name="connsiteX1476" fmla="*/ 9767860 w 11968488"/>
              <a:gd name="connsiteY1476" fmla="*/ 2361880 h 6483416"/>
              <a:gd name="connsiteX1477" fmla="*/ 9751087 w 11968488"/>
              <a:gd name="connsiteY1477" fmla="*/ 2360817 h 6483416"/>
              <a:gd name="connsiteX1478" fmla="*/ 9735252 w 11968488"/>
              <a:gd name="connsiteY1478" fmla="*/ 2358725 h 6483416"/>
              <a:gd name="connsiteX1479" fmla="*/ 9733098 w 11968488"/>
              <a:gd name="connsiteY1479" fmla="*/ 2357212 h 6483416"/>
              <a:gd name="connsiteX1480" fmla="*/ 9732284 w 11968488"/>
              <a:gd name="connsiteY1480" fmla="*/ 2358331 h 6483416"/>
              <a:gd name="connsiteX1481" fmla="*/ 9735252 w 11968488"/>
              <a:gd name="connsiteY1481" fmla="*/ 2358725 h 6483416"/>
              <a:gd name="connsiteX1482" fmla="*/ 9735804 w 11968488"/>
              <a:gd name="connsiteY1482" fmla="*/ 2359112 h 6483416"/>
              <a:gd name="connsiteX1483" fmla="*/ 9733545 w 11968488"/>
              <a:gd name="connsiteY1483" fmla="*/ 2360346 h 6483416"/>
              <a:gd name="connsiteX1484" fmla="*/ 9732730 w 11968488"/>
              <a:gd name="connsiteY1484" fmla="*/ 2361463 h 6483416"/>
              <a:gd name="connsiteX1485" fmla="*/ 9770645 w 11968488"/>
              <a:gd name="connsiteY1485" fmla="*/ 2371164 h 6483416"/>
              <a:gd name="connsiteX1486" fmla="*/ 9772854 w 11968488"/>
              <a:gd name="connsiteY1486" fmla="*/ 2372363 h 6483416"/>
              <a:gd name="connsiteX1487" fmla="*/ 9773532 w 11968488"/>
              <a:gd name="connsiteY1487" fmla="*/ 2379506 h 6483416"/>
              <a:gd name="connsiteX1488" fmla="*/ 9754117 w 11968488"/>
              <a:gd name="connsiteY1488" fmla="*/ 2373515 h 6483416"/>
              <a:gd name="connsiteX1489" fmla="*/ 9723508 w 11968488"/>
              <a:gd name="connsiteY1489" fmla="*/ 2368521 h 6483416"/>
              <a:gd name="connsiteX1490" fmla="*/ 9702382 w 11968488"/>
              <a:gd name="connsiteY1490" fmla="*/ 2363842 h 6483416"/>
              <a:gd name="connsiteX1491" fmla="*/ 9701016 w 11968488"/>
              <a:gd name="connsiteY1491" fmla="*/ 2371337 h 6483416"/>
              <a:gd name="connsiteX1492" fmla="*/ 9694788 w 11968488"/>
              <a:gd name="connsiteY1492" fmla="*/ 2368658 h 6483416"/>
              <a:gd name="connsiteX1493" fmla="*/ 9695787 w 11968488"/>
              <a:gd name="connsiteY1493" fmla="*/ 2365412 h 6483416"/>
              <a:gd name="connsiteX1494" fmla="*/ 9678433 w 11968488"/>
              <a:gd name="connsiteY1494" fmla="*/ 2364106 h 6483416"/>
              <a:gd name="connsiteX1495" fmla="*/ 9669084 w 11968488"/>
              <a:gd name="connsiteY1495" fmla="*/ 2372947 h 6483416"/>
              <a:gd name="connsiteX1496" fmla="*/ 9704650 w 11968488"/>
              <a:gd name="connsiteY1496" fmla="*/ 2377841 h 6483416"/>
              <a:gd name="connsiteX1497" fmla="*/ 9724072 w 11968488"/>
              <a:gd name="connsiteY1497" fmla="*/ 2381902 h 6483416"/>
              <a:gd name="connsiteX1498" fmla="*/ 9728476 w 11968488"/>
              <a:gd name="connsiteY1498" fmla="*/ 2382455 h 6483416"/>
              <a:gd name="connsiteX1499" fmla="*/ 9734540 w 11968488"/>
              <a:gd name="connsiteY1499" fmla="*/ 2380645 h 6483416"/>
              <a:gd name="connsiteX1500" fmla="*/ 9742184 w 11968488"/>
              <a:gd name="connsiteY1500" fmla="*/ 2384172 h 6483416"/>
              <a:gd name="connsiteX1501" fmla="*/ 9742322 w 11968488"/>
              <a:gd name="connsiteY1501" fmla="*/ 2384189 h 6483416"/>
              <a:gd name="connsiteX1502" fmla="*/ 9742358 w 11968488"/>
              <a:gd name="connsiteY1502" fmla="*/ 2384214 h 6483416"/>
              <a:gd name="connsiteX1503" fmla="*/ 9743769 w 11968488"/>
              <a:gd name="connsiteY1503" fmla="*/ 2384371 h 6483416"/>
              <a:gd name="connsiteX1504" fmla="*/ 9742322 w 11968488"/>
              <a:gd name="connsiteY1504" fmla="*/ 2384189 h 6483416"/>
              <a:gd name="connsiteX1505" fmla="*/ 9740425 w 11968488"/>
              <a:gd name="connsiteY1505" fmla="*/ 2382916 h 6483416"/>
              <a:gd name="connsiteX1506" fmla="*/ 9744133 w 11968488"/>
              <a:gd name="connsiteY1506" fmla="*/ 2382248 h 6483416"/>
              <a:gd name="connsiteX1507" fmla="*/ 9745543 w 11968488"/>
              <a:gd name="connsiteY1507" fmla="*/ 2382404 h 6483416"/>
              <a:gd name="connsiteX1508" fmla="*/ 9745021 w 11968488"/>
              <a:gd name="connsiteY1508" fmla="*/ 2381264 h 6483416"/>
              <a:gd name="connsiteX1509" fmla="*/ 9709090 w 11968488"/>
              <a:gd name="connsiteY1509" fmla="*/ 2372928 h 6483416"/>
              <a:gd name="connsiteX1510" fmla="*/ 9711230 w 11968488"/>
              <a:gd name="connsiteY1510" fmla="*/ 2368838 h 6483416"/>
              <a:gd name="connsiteX1511" fmla="*/ 9720736 w 11968488"/>
              <a:gd name="connsiteY1511" fmla="*/ 2372062 h 6483416"/>
              <a:gd name="connsiteX1512" fmla="*/ 9735882 w 11968488"/>
              <a:gd name="connsiteY1512" fmla="*/ 2375917 h 6483416"/>
              <a:gd name="connsiteX1513" fmla="*/ 9787480 w 11968488"/>
              <a:gd name="connsiteY1513" fmla="*/ 2389249 h 6483416"/>
              <a:gd name="connsiteX1514" fmla="*/ 9791867 w 11968488"/>
              <a:gd name="connsiteY1514" fmla="*/ 2392984 h 6483416"/>
              <a:gd name="connsiteX1515" fmla="*/ 9811924 w 11968488"/>
              <a:gd name="connsiteY1515" fmla="*/ 2401713 h 6483416"/>
              <a:gd name="connsiteX1516" fmla="*/ 9815629 w 11968488"/>
              <a:gd name="connsiteY1516" fmla="*/ 2401045 h 6483416"/>
              <a:gd name="connsiteX1517" fmla="*/ 9819298 w 11968488"/>
              <a:gd name="connsiteY1517" fmla="*/ 2403432 h 6483416"/>
              <a:gd name="connsiteX1518" fmla="*/ 9830288 w 11968488"/>
              <a:gd name="connsiteY1518" fmla="*/ 2401654 h 6483416"/>
              <a:gd name="connsiteX1519" fmla="*/ 9857286 w 11968488"/>
              <a:gd name="connsiteY1519" fmla="*/ 2437539 h 6483416"/>
              <a:gd name="connsiteX1520" fmla="*/ 9857395 w 11968488"/>
              <a:gd name="connsiteY1520" fmla="*/ 2443627 h 6483416"/>
              <a:gd name="connsiteX1521" fmla="*/ 9857708 w 11968488"/>
              <a:gd name="connsiteY1521" fmla="*/ 2443625 h 6483416"/>
              <a:gd name="connsiteX1522" fmla="*/ 9870734 w 11968488"/>
              <a:gd name="connsiteY1522" fmla="*/ 2431893 h 6483416"/>
              <a:gd name="connsiteX1523" fmla="*/ 9909957 w 11968488"/>
              <a:gd name="connsiteY1523" fmla="*/ 2428490 h 6483416"/>
              <a:gd name="connsiteX1524" fmla="*/ 9903776 w 11968488"/>
              <a:gd name="connsiteY1524" fmla="*/ 2422795 h 6483416"/>
              <a:gd name="connsiteX1525" fmla="*/ 9928928 w 11968488"/>
              <a:gd name="connsiteY1525" fmla="*/ 2420483 h 6483416"/>
              <a:gd name="connsiteX1526" fmla="*/ 9970871 w 11968488"/>
              <a:gd name="connsiteY1526" fmla="*/ 2394516 h 6483416"/>
              <a:gd name="connsiteX1527" fmla="*/ 10059950 w 11968488"/>
              <a:gd name="connsiteY1527" fmla="*/ 2356540 h 6483416"/>
              <a:gd name="connsiteX1528" fmla="*/ 10061338 w 11968488"/>
              <a:gd name="connsiteY1528" fmla="*/ 2350183 h 6483416"/>
              <a:gd name="connsiteX1529" fmla="*/ 10066307 w 11968488"/>
              <a:gd name="connsiteY1529" fmla="*/ 2345046 h 6483416"/>
              <a:gd name="connsiteX1530" fmla="*/ 10077050 w 11968488"/>
              <a:gd name="connsiteY1530" fmla="*/ 2348700 h 6483416"/>
              <a:gd name="connsiteX1531" fmla="*/ 10072081 w 11968488"/>
              <a:gd name="connsiteY1531" fmla="*/ 2353839 h 6483416"/>
              <a:gd name="connsiteX1532" fmla="*/ 10067113 w 11968488"/>
              <a:gd name="connsiteY1532" fmla="*/ 2358977 h 6483416"/>
              <a:gd name="connsiteX1533" fmla="*/ 10118411 w 11968488"/>
              <a:gd name="connsiteY1533" fmla="*/ 2335459 h 6483416"/>
              <a:gd name="connsiteX1534" fmla="*/ 10129958 w 11968488"/>
              <a:gd name="connsiteY1534" fmla="*/ 2353050 h 6483416"/>
              <a:gd name="connsiteX1535" fmla="*/ 10160419 w 11968488"/>
              <a:gd name="connsiteY1535" fmla="*/ 2340504 h 6483416"/>
              <a:gd name="connsiteX1536" fmla="*/ 10164795 w 11968488"/>
              <a:gd name="connsiteY1536" fmla="*/ 2330635 h 6483416"/>
              <a:gd name="connsiteX1537" fmla="*/ 10181243 w 11968488"/>
              <a:gd name="connsiteY1537" fmla="*/ 2331929 h 6483416"/>
              <a:gd name="connsiteX1538" fmla="*/ 10193368 w 11968488"/>
              <a:gd name="connsiteY1538" fmla="*/ 2326934 h 6483416"/>
              <a:gd name="connsiteX1539" fmla="*/ 10345901 w 11968488"/>
              <a:gd name="connsiteY1539" fmla="*/ 2262643 h 6483416"/>
              <a:gd name="connsiteX1540" fmla="*/ 10492276 w 11968488"/>
              <a:gd name="connsiteY1540" fmla="*/ 2244169 h 6483416"/>
              <a:gd name="connsiteX1541" fmla="*/ 10510182 w 11968488"/>
              <a:gd name="connsiteY1541" fmla="*/ 2250265 h 6483416"/>
              <a:gd name="connsiteX1542" fmla="*/ 10598677 w 11968488"/>
              <a:gd name="connsiteY1542" fmla="*/ 2232580 h 6483416"/>
              <a:gd name="connsiteX1543" fmla="*/ 10656555 w 11968488"/>
              <a:gd name="connsiteY1543" fmla="*/ 2231793 h 6483416"/>
              <a:gd name="connsiteX1544" fmla="*/ 10674460 w 11968488"/>
              <a:gd name="connsiteY1544" fmla="*/ 2237884 h 6483416"/>
              <a:gd name="connsiteX1545" fmla="*/ 10673071 w 11968488"/>
              <a:gd name="connsiteY1545" fmla="*/ 2244244 h 6483416"/>
              <a:gd name="connsiteX1546" fmla="*/ 10629517 w 11968488"/>
              <a:gd name="connsiteY1546" fmla="*/ 2249904 h 6483416"/>
              <a:gd name="connsiteX1547" fmla="*/ 10577412 w 11968488"/>
              <a:gd name="connsiteY1547" fmla="*/ 2259489 h 6483416"/>
              <a:gd name="connsiteX1548" fmla="*/ 10548764 w 11968488"/>
              <a:gd name="connsiteY1548" fmla="*/ 2249738 h 6483416"/>
              <a:gd name="connsiteX1549" fmla="*/ 10467430 w 11968488"/>
              <a:gd name="connsiteY1549" fmla="*/ 2269861 h 6483416"/>
              <a:gd name="connsiteX1550" fmla="*/ 10460616 w 11968488"/>
              <a:gd name="connsiteY1550" fmla="*/ 2265834 h 6483416"/>
              <a:gd name="connsiteX1551" fmla="*/ 10448040 w 11968488"/>
              <a:gd name="connsiteY1551" fmla="*/ 2267021 h 6483416"/>
              <a:gd name="connsiteX1552" fmla="*/ 10448191 w 11968488"/>
              <a:gd name="connsiteY1552" fmla="*/ 2276716 h 6483416"/>
              <a:gd name="connsiteX1553" fmla="*/ 10435271 w 11968488"/>
              <a:gd name="connsiteY1553" fmla="*/ 2302707 h 6483416"/>
              <a:gd name="connsiteX1554" fmla="*/ 10507216 w 11968488"/>
              <a:gd name="connsiteY1554" fmla="*/ 2277938 h 6483416"/>
              <a:gd name="connsiteX1555" fmla="*/ 10560268 w 11968488"/>
              <a:gd name="connsiteY1555" fmla="*/ 2303326 h 6483416"/>
              <a:gd name="connsiteX1556" fmla="*/ 10639956 w 11968488"/>
              <a:gd name="connsiteY1556" fmla="*/ 2286950 h 6483416"/>
              <a:gd name="connsiteX1557" fmla="*/ 10626702 w 11968488"/>
              <a:gd name="connsiteY1557" fmla="*/ 2291513 h 6483416"/>
              <a:gd name="connsiteX1558" fmla="*/ 10625714 w 11968488"/>
              <a:gd name="connsiteY1558" fmla="*/ 2293019 h 6483416"/>
              <a:gd name="connsiteX1559" fmla="*/ 10648037 w 11968488"/>
              <a:gd name="connsiteY1559" fmla="*/ 2286733 h 6483416"/>
              <a:gd name="connsiteX1560" fmla="*/ 10686672 w 11968488"/>
              <a:gd name="connsiteY1560" fmla="*/ 2280809 h 6483416"/>
              <a:gd name="connsiteX1561" fmla="*/ 10699697 w 11968488"/>
              <a:gd name="connsiteY1561" fmla="*/ 2269079 h 6483416"/>
              <a:gd name="connsiteX1562" fmla="*/ 10738922 w 11968488"/>
              <a:gd name="connsiteY1562" fmla="*/ 2265677 h 6483416"/>
              <a:gd name="connsiteX1563" fmla="*/ 10732739 w 11968488"/>
              <a:gd name="connsiteY1563" fmla="*/ 2259976 h 6483416"/>
              <a:gd name="connsiteX1564" fmla="*/ 10762709 w 11968488"/>
              <a:gd name="connsiteY1564" fmla="*/ 2257225 h 6483416"/>
              <a:gd name="connsiteX1565" fmla="*/ 10768240 w 11968488"/>
              <a:gd name="connsiteY1565" fmla="*/ 2276708 h 6483416"/>
              <a:gd name="connsiteX1566" fmla="*/ 10751286 w 11968488"/>
              <a:gd name="connsiteY1566" fmla="*/ 2277073 h 6483416"/>
              <a:gd name="connsiteX1567" fmla="*/ 10687254 w 11968488"/>
              <a:gd name="connsiteY1567" fmla="*/ 2302111 h 6483416"/>
              <a:gd name="connsiteX1568" fmla="*/ 10626033 w 11968488"/>
              <a:gd name="connsiteY1568" fmla="*/ 2321470 h 6483416"/>
              <a:gd name="connsiteX1569" fmla="*/ 10616834 w 11968488"/>
              <a:gd name="connsiteY1569" fmla="*/ 2319289 h 6483416"/>
              <a:gd name="connsiteX1570" fmla="*/ 10614554 w 11968488"/>
              <a:gd name="connsiteY1570" fmla="*/ 2325096 h 6483416"/>
              <a:gd name="connsiteX1571" fmla="*/ 10615480 w 11968488"/>
              <a:gd name="connsiteY1571" fmla="*/ 2324804 h 6483416"/>
              <a:gd name="connsiteX1572" fmla="*/ 10617112 w 11968488"/>
              <a:gd name="connsiteY1572" fmla="*/ 2323436 h 6483416"/>
              <a:gd name="connsiteX1573" fmla="*/ 10618056 w 11968488"/>
              <a:gd name="connsiteY1573" fmla="*/ 2323989 h 6483416"/>
              <a:gd name="connsiteX1574" fmla="*/ 10626033 w 11968488"/>
              <a:gd name="connsiteY1574" fmla="*/ 2321470 h 6483416"/>
              <a:gd name="connsiteX1575" fmla="*/ 10628391 w 11968488"/>
              <a:gd name="connsiteY1575" fmla="*/ 2322026 h 6483416"/>
              <a:gd name="connsiteX1576" fmla="*/ 10620737 w 11968488"/>
              <a:gd name="connsiteY1576" fmla="*/ 2330798 h 6483416"/>
              <a:gd name="connsiteX1577" fmla="*/ 10619805 w 11968488"/>
              <a:gd name="connsiteY1577" fmla="*/ 2333172 h 6483416"/>
              <a:gd name="connsiteX1578" fmla="*/ 10629066 w 11968488"/>
              <a:gd name="connsiteY1578" fmla="*/ 2335260 h 6483416"/>
              <a:gd name="connsiteX1579" fmla="*/ 10694874 w 11968488"/>
              <a:gd name="connsiteY1579" fmla="*/ 2326934 h 6483416"/>
              <a:gd name="connsiteX1580" fmla="*/ 10696326 w 11968488"/>
              <a:gd name="connsiteY1580" fmla="*/ 2326574 h 6483416"/>
              <a:gd name="connsiteX1581" fmla="*/ 10696479 w 11968488"/>
              <a:gd name="connsiteY1581" fmla="*/ 2326400 h 6483416"/>
              <a:gd name="connsiteX1582" fmla="*/ 10725996 w 11968488"/>
              <a:gd name="connsiteY1582" fmla="*/ 2312046 h 6483416"/>
              <a:gd name="connsiteX1583" fmla="*/ 10789760 w 11968488"/>
              <a:gd name="connsiteY1583" fmla="*/ 2294185 h 6483416"/>
              <a:gd name="connsiteX1584" fmla="*/ 10793225 w 11968488"/>
              <a:gd name="connsiteY1584" fmla="*/ 2293313 h 6483416"/>
              <a:gd name="connsiteX1585" fmla="*/ 10804532 w 11968488"/>
              <a:gd name="connsiteY1585" fmla="*/ 2289601 h 6483416"/>
              <a:gd name="connsiteX1586" fmla="*/ 10813081 w 11968488"/>
              <a:gd name="connsiteY1586" fmla="*/ 2285675 h 6483416"/>
              <a:gd name="connsiteX1587" fmla="*/ 10818373 w 11968488"/>
              <a:gd name="connsiteY1587" fmla="*/ 2286107 h 6483416"/>
              <a:gd name="connsiteX1588" fmla="*/ 10890837 w 11968488"/>
              <a:gd name="connsiteY1588" fmla="*/ 2264283 h 6483416"/>
              <a:gd name="connsiteX1589" fmla="*/ 10980397 w 11968488"/>
              <a:gd name="connsiteY1589" fmla="*/ 2234609 h 6483416"/>
              <a:gd name="connsiteX1590" fmla="*/ 11072810 w 11968488"/>
              <a:gd name="connsiteY1590" fmla="*/ 2223651 h 6483416"/>
              <a:gd name="connsiteX1591" fmla="*/ 11208784 w 11968488"/>
              <a:gd name="connsiteY1591" fmla="*/ 2206996 h 6483416"/>
              <a:gd name="connsiteX1592" fmla="*/ 11310158 w 11968488"/>
              <a:gd name="connsiteY1592" fmla="*/ 2229115 h 6483416"/>
              <a:gd name="connsiteX1593" fmla="*/ 11294282 w 11968488"/>
              <a:gd name="connsiteY1593" fmla="*/ 2227823 h 6483416"/>
              <a:gd name="connsiteX1594" fmla="*/ 11301611 w 11968488"/>
              <a:gd name="connsiteY1594" fmla="*/ 2233040 h 6483416"/>
              <a:gd name="connsiteX1595" fmla="*/ 11306903 w 11968488"/>
              <a:gd name="connsiteY1595" fmla="*/ 2233469 h 6483416"/>
              <a:gd name="connsiteX1596" fmla="*/ 11298354 w 11968488"/>
              <a:gd name="connsiteY1596" fmla="*/ 2237396 h 6483416"/>
              <a:gd name="connsiteX1597" fmla="*/ 11295099 w 11968488"/>
              <a:gd name="connsiteY1597" fmla="*/ 2241751 h 6483416"/>
              <a:gd name="connsiteX1598" fmla="*/ 11412755 w 11968488"/>
              <a:gd name="connsiteY1598" fmla="*/ 2242088 h 6483416"/>
              <a:gd name="connsiteX1599" fmla="*/ 11522277 w 11968488"/>
              <a:gd name="connsiteY1599" fmla="*/ 2283350 h 6483416"/>
              <a:gd name="connsiteX1600" fmla="*/ 11329707 w 11968488"/>
              <a:gd name="connsiteY1600" fmla="*/ 2263049 h 6483416"/>
              <a:gd name="connsiteX1601" fmla="*/ 11304061 w 11968488"/>
              <a:gd name="connsiteY1601" fmla="*/ 2274821 h 6483416"/>
              <a:gd name="connsiteX1602" fmla="*/ 11252354 w 11968488"/>
              <a:gd name="connsiteY1602" fmla="*/ 2261372 h 6483416"/>
              <a:gd name="connsiteX1603" fmla="*/ 11207574 w 11968488"/>
              <a:gd name="connsiteY1603" fmla="*/ 2276209 h 6483416"/>
              <a:gd name="connsiteX1604" fmla="*/ 11153833 w 11968488"/>
              <a:gd name="connsiteY1604" fmla="*/ 2257970 h 6483416"/>
              <a:gd name="connsiteX1605" fmla="*/ 11156272 w 11968488"/>
              <a:gd name="connsiteY1605" fmla="*/ 2239688 h 6483416"/>
              <a:gd name="connsiteX1606" fmla="*/ 11115966 w 11968488"/>
              <a:gd name="connsiteY1606" fmla="*/ 2241029 h 6483416"/>
              <a:gd name="connsiteX1607" fmla="*/ 11118004 w 11968488"/>
              <a:gd name="connsiteY1607" fmla="*/ 2245814 h 6483416"/>
              <a:gd name="connsiteX1608" fmla="*/ 11123297 w 11968488"/>
              <a:gd name="connsiteY1608" fmla="*/ 2246246 h 6483416"/>
              <a:gd name="connsiteX1609" fmla="*/ 11120040 w 11968488"/>
              <a:gd name="connsiteY1609" fmla="*/ 2250603 h 6483416"/>
              <a:gd name="connsiteX1610" fmla="*/ 11129406 w 11968488"/>
              <a:gd name="connsiteY1610" fmla="*/ 2260603 h 6483416"/>
              <a:gd name="connsiteX1611" fmla="*/ 11099687 w 11968488"/>
              <a:gd name="connsiteY1611" fmla="*/ 2262806 h 6483416"/>
              <a:gd name="connsiteX1612" fmla="*/ 11096431 w 11968488"/>
              <a:gd name="connsiteY1612" fmla="*/ 2267159 h 6483416"/>
              <a:gd name="connsiteX1613" fmla="*/ 11094394 w 11968488"/>
              <a:gd name="connsiteY1613" fmla="*/ 2262374 h 6483416"/>
              <a:gd name="connsiteX1614" fmla="*/ 11085846 w 11968488"/>
              <a:gd name="connsiteY1614" fmla="*/ 2266297 h 6483416"/>
              <a:gd name="connsiteX1615" fmla="*/ 11083809 w 11968488"/>
              <a:gd name="connsiteY1615" fmla="*/ 2261512 h 6483416"/>
              <a:gd name="connsiteX1616" fmla="*/ 11030481 w 11968488"/>
              <a:gd name="connsiteY1616" fmla="*/ 2280273 h 6483416"/>
              <a:gd name="connsiteX1617" fmla="*/ 11014144 w 11968488"/>
              <a:gd name="connsiteY1617" fmla="*/ 2278241 h 6483416"/>
              <a:gd name="connsiteX1618" fmla="*/ 11014714 w 11968488"/>
              <a:gd name="connsiteY1618" fmla="*/ 2278811 h 6483416"/>
              <a:gd name="connsiteX1619" fmla="*/ 11015592 w 11968488"/>
              <a:gd name="connsiteY1619" fmla="*/ 2279689 h 6483416"/>
              <a:gd name="connsiteX1620" fmla="*/ 11027032 w 11968488"/>
              <a:gd name="connsiteY1620" fmla="*/ 2283020 h 6483416"/>
              <a:gd name="connsiteX1621" fmla="*/ 11019264 w 11968488"/>
              <a:gd name="connsiteY1621" fmla="*/ 2291458 h 6483416"/>
              <a:gd name="connsiteX1622" fmla="*/ 11013870 w 11968488"/>
              <a:gd name="connsiteY1622" fmla="*/ 2294167 h 6483416"/>
              <a:gd name="connsiteX1623" fmla="*/ 11000703 w 11968488"/>
              <a:gd name="connsiteY1623" fmla="*/ 2305309 h 6483416"/>
              <a:gd name="connsiteX1624" fmla="*/ 11000055 w 11968488"/>
              <a:gd name="connsiteY1624" fmla="*/ 2296564 h 6483416"/>
              <a:gd name="connsiteX1625" fmla="*/ 10991637 w 11968488"/>
              <a:gd name="connsiteY1625" fmla="*/ 2296252 h 6483416"/>
              <a:gd name="connsiteX1626" fmla="*/ 10999406 w 11968488"/>
              <a:gd name="connsiteY1626" fmla="*/ 2287817 h 6483416"/>
              <a:gd name="connsiteX1627" fmla="*/ 11004800 w 11968488"/>
              <a:gd name="connsiteY1627" fmla="*/ 2285105 h 6483416"/>
              <a:gd name="connsiteX1628" fmla="*/ 11004277 w 11968488"/>
              <a:gd name="connsiteY1628" fmla="*/ 2285153 h 6483416"/>
              <a:gd name="connsiteX1629" fmla="*/ 10967622 w 11968488"/>
              <a:gd name="connsiteY1629" fmla="*/ 2288458 h 6483416"/>
              <a:gd name="connsiteX1630" fmla="*/ 10953805 w 11968488"/>
              <a:gd name="connsiteY1630" fmla="*/ 2296302 h 6483416"/>
              <a:gd name="connsiteX1631" fmla="*/ 10872373 w 11968488"/>
              <a:gd name="connsiteY1631" fmla="*/ 2382146 h 6483416"/>
              <a:gd name="connsiteX1632" fmla="*/ 10866224 w 11968488"/>
              <a:gd name="connsiteY1632" fmla="*/ 2394740 h 6483416"/>
              <a:gd name="connsiteX1633" fmla="*/ 10780740 w 11968488"/>
              <a:gd name="connsiteY1633" fmla="*/ 2446293 h 6483416"/>
              <a:gd name="connsiteX1634" fmla="*/ 10780398 w 11968488"/>
              <a:gd name="connsiteY1634" fmla="*/ 2424291 h 6483416"/>
              <a:gd name="connsiteX1635" fmla="*/ 10707782 w 11968488"/>
              <a:gd name="connsiteY1635" fmla="*/ 2405635 h 6483416"/>
              <a:gd name="connsiteX1636" fmla="*/ 10701813 w 11968488"/>
              <a:gd name="connsiteY1636" fmla="*/ 2429810 h 6483416"/>
              <a:gd name="connsiteX1637" fmla="*/ 10694528 w 11968488"/>
              <a:gd name="connsiteY1637" fmla="*/ 2410200 h 6483416"/>
              <a:gd name="connsiteX1638" fmla="*/ 10597267 w 11968488"/>
              <a:gd name="connsiteY1638" fmla="*/ 2520526 h 6483416"/>
              <a:gd name="connsiteX1639" fmla="*/ 10543581 w 11968488"/>
              <a:gd name="connsiteY1639" fmla="*/ 2495350 h 6483416"/>
              <a:gd name="connsiteX1640" fmla="*/ 10432215 w 11968488"/>
              <a:gd name="connsiteY1640" fmla="*/ 2555232 h 6483416"/>
              <a:gd name="connsiteX1641" fmla="*/ 10327283 w 11968488"/>
              <a:gd name="connsiteY1641" fmla="*/ 2580301 h 6483416"/>
              <a:gd name="connsiteX1642" fmla="*/ 10327958 w 11968488"/>
              <a:gd name="connsiteY1642" fmla="*/ 2623724 h 6483416"/>
              <a:gd name="connsiteX1643" fmla="*/ 10256014 w 11968488"/>
              <a:gd name="connsiteY1643" fmla="*/ 2648496 h 6483416"/>
              <a:gd name="connsiteX1644" fmla="*/ 10236964 w 11968488"/>
              <a:gd name="connsiteY1644" fmla="*/ 2688236 h 6483416"/>
              <a:gd name="connsiteX1645" fmla="*/ 10237255 w 11968488"/>
              <a:gd name="connsiteY1645" fmla="*/ 2707039 h 6483416"/>
              <a:gd name="connsiteX1646" fmla="*/ 10244451 w 11968488"/>
              <a:gd name="connsiteY1646" fmla="*/ 2705441 h 6483416"/>
              <a:gd name="connsiteX1647" fmla="*/ 10448738 w 11968488"/>
              <a:gd name="connsiteY1647" fmla="*/ 2624747 h 6483416"/>
              <a:gd name="connsiteX1648" fmla="*/ 10468756 w 11968488"/>
              <a:gd name="connsiteY1648" fmla="*/ 2627373 h 6483416"/>
              <a:gd name="connsiteX1649" fmla="*/ 10551768 w 11968488"/>
              <a:gd name="connsiteY1649" fmla="*/ 2608949 h 6483416"/>
              <a:gd name="connsiteX1650" fmla="*/ 10564792 w 11968488"/>
              <a:gd name="connsiteY1650" fmla="*/ 2597221 h 6483416"/>
              <a:gd name="connsiteX1651" fmla="*/ 10604017 w 11968488"/>
              <a:gd name="connsiteY1651" fmla="*/ 2593814 h 6483416"/>
              <a:gd name="connsiteX1652" fmla="*/ 10597836 w 11968488"/>
              <a:gd name="connsiteY1652" fmla="*/ 2588118 h 6483416"/>
              <a:gd name="connsiteX1653" fmla="*/ 10627805 w 11968488"/>
              <a:gd name="connsiteY1653" fmla="*/ 2585366 h 6483416"/>
              <a:gd name="connsiteX1654" fmla="*/ 10631151 w 11968488"/>
              <a:gd name="connsiteY1654" fmla="*/ 2597151 h 6483416"/>
              <a:gd name="connsiteX1655" fmla="*/ 10717030 w 11968488"/>
              <a:gd name="connsiteY1655" fmla="*/ 2559058 h 6483416"/>
              <a:gd name="connsiteX1656" fmla="*/ 10820638 w 11968488"/>
              <a:gd name="connsiteY1656" fmla="*/ 2523024 h 6483416"/>
              <a:gd name="connsiteX1657" fmla="*/ 10840656 w 11968488"/>
              <a:gd name="connsiteY1657" fmla="*/ 2525652 h 6483416"/>
              <a:gd name="connsiteX1658" fmla="*/ 10923666 w 11968488"/>
              <a:gd name="connsiteY1658" fmla="*/ 2507228 h 6483416"/>
              <a:gd name="connsiteX1659" fmla="*/ 10936690 w 11968488"/>
              <a:gd name="connsiteY1659" fmla="*/ 2495500 h 6483416"/>
              <a:gd name="connsiteX1660" fmla="*/ 10975915 w 11968488"/>
              <a:gd name="connsiteY1660" fmla="*/ 2492098 h 6483416"/>
              <a:gd name="connsiteX1661" fmla="*/ 10969734 w 11968488"/>
              <a:gd name="connsiteY1661" fmla="*/ 2486397 h 6483416"/>
              <a:gd name="connsiteX1662" fmla="*/ 10999703 w 11968488"/>
              <a:gd name="connsiteY1662" fmla="*/ 2483643 h 6483416"/>
              <a:gd name="connsiteX1663" fmla="*/ 11005233 w 11968488"/>
              <a:gd name="connsiteY1663" fmla="*/ 2503128 h 6483416"/>
              <a:gd name="connsiteX1664" fmla="*/ 10988281 w 11968488"/>
              <a:gd name="connsiteY1664" fmla="*/ 2503490 h 6483416"/>
              <a:gd name="connsiteX1665" fmla="*/ 10924248 w 11968488"/>
              <a:gd name="connsiteY1665" fmla="*/ 2528531 h 6483416"/>
              <a:gd name="connsiteX1666" fmla="*/ 10863028 w 11968488"/>
              <a:gd name="connsiteY1666" fmla="*/ 2547887 h 6483416"/>
              <a:gd name="connsiteX1667" fmla="*/ 10853829 w 11968488"/>
              <a:gd name="connsiteY1667" fmla="*/ 2545708 h 6483416"/>
              <a:gd name="connsiteX1668" fmla="*/ 10851549 w 11968488"/>
              <a:gd name="connsiteY1668" fmla="*/ 2551517 h 6483416"/>
              <a:gd name="connsiteX1669" fmla="*/ 10863028 w 11968488"/>
              <a:gd name="connsiteY1669" fmla="*/ 2547887 h 6483416"/>
              <a:gd name="connsiteX1670" fmla="*/ 10865385 w 11968488"/>
              <a:gd name="connsiteY1670" fmla="*/ 2548447 h 6483416"/>
              <a:gd name="connsiteX1671" fmla="*/ 10857730 w 11968488"/>
              <a:gd name="connsiteY1671" fmla="*/ 2557217 h 6483416"/>
              <a:gd name="connsiteX1672" fmla="*/ 10855449 w 11968488"/>
              <a:gd name="connsiteY1672" fmla="*/ 2563023 h 6483416"/>
              <a:gd name="connsiteX1673" fmla="*/ 10859042 w 11968488"/>
              <a:gd name="connsiteY1673" fmla="*/ 2562567 h 6483416"/>
              <a:gd name="connsiteX1674" fmla="*/ 10867102 w 11968488"/>
              <a:gd name="connsiteY1674" fmla="*/ 2559850 h 6483416"/>
              <a:gd name="connsiteX1675" fmla="*/ 10894621 w 11968488"/>
              <a:gd name="connsiteY1675" fmla="*/ 2548873 h 6483416"/>
              <a:gd name="connsiteX1676" fmla="*/ 10921493 w 11968488"/>
              <a:gd name="connsiteY1676" fmla="*/ 2543325 h 6483416"/>
              <a:gd name="connsiteX1677" fmla="*/ 10926990 w 11968488"/>
              <a:gd name="connsiteY1677" fmla="*/ 2543145 h 6483416"/>
              <a:gd name="connsiteX1678" fmla="*/ 10940066 w 11968488"/>
              <a:gd name="connsiteY1678" fmla="*/ 2538230 h 6483416"/>
              <a:gd name="connsiteX1679" fmla="*/ 11000365 w 11968488"/>
              <a:gd name="connsiteY1679" fmla="*/ 2534833 h 6483416"/>
              <a:gd name="connsiteX1680" fmla="*/ 10995089 w 11968488"/>
              <a:gd name="connsiteY1680" fmla="*/ 2537611 h 6483416"/>
              <a:gd name="connsiteX1681" fmla="*/ 11005356 w 11968488"/>
              <a:gd name="connsiteY1681" fmla="*/ 2535053 h 6483416"/>
              <a:gd name="connsiteX1682" fmla="*/ 11014534 w 11968488"/>
              <a:gd name="connsiteY1682" fmla="*/ 2535913 h 6483416"/>
              <a:gd name="connsiteX1683" fmla="*/ 11014927 w 11968488"/>
              <a:gd name="connsiteY1683" fmla="*/ 2537297 h 6483416"/>
              <a:gd name="connsiteX1684" fmla="*/ 11044201 w 11968488"/>
              <a:gd name="connsiteY1684" fmla="*/ 2528231 h 6483416"/>
              <a:gd name="connsiteX1685" fmla="*/ 11154062 w 11968488"/>
              <a:gd name="connsiteY1685" fmla="*/ 2500299 h 6483416"/>
              <a:gd name="connsiteX1686" fmla="*/ 11152988 w 11968488"/>
              <a:gd name="connsiteY1686" fmla="*/ 2523526 h 6483416"/>
              <a:gd name="connsiteX1687" fmla="*/ 11164428 w 11968488"/>
              <a:gd name="connsiteY1687" fmla="*/ 2526853 h 6483416"/>
              <a:gd name="connsiteX1688" fmla="*/ 11156661 w 11968488"/>
              <a:gd name="connsiteY1688" fmla="*/ 2535287 h 6483416"/>
              <a:gd name="connsiteX1689" fmla="*/ 11151264 w 11968488"/>
              <a:gd name="connsiteY1689" fmla="*/ 2537994 h 6483416"/>
              <a:gd name="connsiteX1690" fmla="*/ 11138099 w 11968488"/>
              <a:gd name="connsiteY1690" fmla="*/ 2549139 h 6483416"/>
              <a:gd name="connsiteX1691" fmla="*/ 11137450 w 11968488"/>
              <a:gd name="connsiteY1691" fmla="*/ 2540393 h 6483416"/>
              <a:gd name="connsiteX1692" fmla="*/ 11129032 w 11968488"/>
              <a:gd name="connsiteY1692" fmla="*/ 2540082 h 6483416"/>
              <a:gd name="connsiteX1693" fmla="*/ 11136802 w 11968488"/>
              <a:gd name="connsiteY1693" fmla="*/ 2531647 h 6483416"/>
              <a:gd name="connsiteX1694" fmla="*/ 11142196 w 11968488"/>
              <a:gd name="connsiteY1694" fmla="*/ 2528937 h 6483416"/>
              <a:gd name="connsiteX1695" fmla="*/ 11079172 w 11968488"/>
              <a:gd name="connsiteY1695" fmla="*/ 2546964 h 6483416"/>
              <a:gd name="connsiteX1696" fmla="*/ 11024590 w 11968488"/>
              <a:gd name="connsiteY1696" fmla="*/ 2556215 h 6483416"/>
              <a:gd name="connsiteX1697" fmla="*/ 11020727 w 11968488"/>
              <a:gd name="connsiteY1697" fmla="*/ 2557733 h 6483416"/>
              <a:gd name="connsiteX1698" fmla="*/ 11022151 w 11968488"/>
              <a:gd name="connsiteY1698" fmla="*/ 2562743 h 6483416"/>
              <a:gd name="connsiteX1699" fmla="*/ 11000685 w 11968488"/>
              <a:gd name="connsiteY1699" fmla="*/ 2565600 h 6483416"/>
              <a:gd name="connsiteX1700" fmla="*/ 10983124 w 11968488"/>
              <a:gd name="connsiteY1700" fmla="*/ 2572493 h 6483416"/>
              <a:gd name="connsiteX1701" fmla="*/ 10964561 w 11968488"/>
              <a:gd name="connsiteY1701" fmla="*/ 2572171 h 6483416"/>
              <a:gd name="connsiteX1702" fmla="*/ 10961864 w 11968488"/>
              <a:gd name="connsiteY1702" fmla="*/ 2570763 h 6483416"/>
              <a:gd name="connsiteX1703" fmla="*/ 10944655 w 11968488"/>
              <a:gd name="connsiteY1703" fmla="*/ 2573053 h 6483416"/>
              <a:gd name="connsiteX1704" fmla="*/ 10936083 w 11968488"/>
              <a:gd name="connsiteY1704" fmla="*/ 2575481 h 6483416"/>
              <a:gd name="connsiteX1705" fmla="*/ 10930109 w 11968488"/>
              <a:gd name="connsiteY1705" fmla="*/ 2579258 h 6483416"/>
              <a:gd name="connsiteX1706" fmla="*/ 10914703 w 11968488"/>
              <a:gd name="connsiteY1706" fmla="*/ 2593229 h 6483416"/>
              <a:gd name="connsiteX1707" fmla="*/ 10879888 w 11968488"/>
              <a:gd name="connsiteY1707" fmla="*/ 2595987 h 6483416"/>
              <a:gd name="connsiteX1708" fmla="*/ 10866832 w 11968488"/>
              <a:gd name="connsiteY1708" fmla="*/ 2602417 h 6483416"/>
              <a:gd name="connsiteX1709" fmla="*/ 10738512 w 11968488"/>
              <a:gd name="connsiteY1709" fmla="*/ 2668647 h 6483416"/>
              <a:gd name="connsiteX1710" fmla="*/ 10657288 w 11968488"/>
              <a:gd name="connsiteY1710" fmla="*/ 2703525 h 6483416"/>
              <a:gd name="connsiteX1711" fmla="*/ 10610988 w 11968488"/>
              <a:gd name="connsiteY1711" fmla="*/ 2708705 h 6483416"/>
              <a:gd name="connsiteX1712" fmla="*/ 10604551 w 11968488"/>
              <a:gd name="connsiteY1712" fmla="*/ 2712625 h 6483416"/>
              <a:gd name="connsiteX1713" fmla="*/ 10616642 w 11968488"/>
              <a:gd name="connsiteY1713" fmla="*/ 2724702 h 6483416"/>
              <a:gd name="connsiteX1714" fmla="*/ 10584757 w 11968488"/>
              <a:gd name="connsiteY1714" fmla="*/ 2742832 h 6483416"/>
              <a:gd name="connsiteX1715" fmla="*/ 10577460 w 11968488"/>
              <a:gd name="connsiteY1715" fmla="*/ 2743848 h 6483416"/>
              <a:gd name="connsiteX1716" fmla="*/ 10574645 w 11968488"/>
              <a:gd name="connsiteY1716" fmla="*/ 2779785 h 6483416"/>
              <a:gd name="connsiteX1717" fmla="*/ 10548302 w 11968488"/>
              <a:gd name="connsiteY1717" fmla="*/ 2799333 h 6483416"/>
              <a:gd name="connsiteX1718" fmla="*/ 10528234 w 11968488"/>
              <a:gd name="connsiteY1718" fmla="*/ 2773646 h 6483416"/>
              <a:gd name="connsiteX1719" fmla="*/ 10509355 w 11968488"/>
              <a:gd name="connsiteY1719" fmla="*/ 2824387 h 6483416"/>
              <a:gd name="connsiteX1720" fmla="*/ 10509014 w 11968488"/>
              <a:gd name="connsiteY1720" fmla="*/ 2802382 h 6483416"/>
              <a:gd name="connsiteX1721" fmla="*/ 10521925 w 11968488"/>
              <a:gd name="connsiteY1721" fmla="*/ 2775816 h 6483416"/>
              <a:gd name="connsiteX1722" fmla="*/ 10375699 w 11968488"/>
              <a:gd name="connsiteY1722" fmla="*/ 2838642 h 6483416"/>
              <a:gd name="connsiteX1723" fmla="*/ 10362403 w 11968488"/>
              <a:gd name="connsiteY1723" fmla="*/ 2858637 h 6483416"/>
              <a:gd name="connsiteX1724" fmla="*/ 10368638 w 11968488"/>
              <a:gd name="connsiteY1724" fmla="*/ 2885077 h 6483416"/>
              <a:gd name="connsiteX1725" fmla="*/ 10370488 w 11968488"/>
              <a:gd name="connsiteY1725" fmla="*/ 2889832 h 6483416"/>
              <a:gd name="connsiteX1726" fmla="*/ 10392238 w 11968488"/>
              <a:gd name="connsiteY1726" fmla="*/ 2879326 h 6483416"/>
              <a:gd name="connsiteX1727" fmla="*/ 10419803 w 11968488"/>
              <a:gd name="connsiteY1727" fmla="*/ 2871330 h 6483416"/>
              <a:gd name="connsiteX1728" fmla="*/ 10427691 w 11968488"/>
              <a:gd name="connsiteY1728" fmla="*/ 2868556 h 6483416"/>
              <a:gd name="connsiteX1729" fmla="*/ 10441406 w 11968488"/>
              <a:gd name="connsiteY1729" fmla="*/ 2862279 h 6483416"/>
              <a:gd name="connsiteX1730" fmla="*/ 10484518 w 11968488"/>
              <a:gd name="connsiteY1730" fmla="*/ 2848448 h 6483416"/>
              <a:gd name="connsiteX1731" fmla="*/ 10496314 w 11968488"/>
              <a:gd name="connsiteY1731" fmla="*/ 2848332 h 6483416"/>
              <a:gd name="connsiteX1732" fmla="*/ 10497314 w 11968488"/>
              <a:gd name="connsiteY1732" fmla="*/ 2848148 h 6483416"/>
              <a:gd name="connsiteX1733" fmla="*/ 10506842 w 11968488"/>
              <a:gd name="connsiteY1733" fmla="*/ 2839750 h 6483416"/>
              <a:gd name="connsiteX1734" fmla="*/ 10515643 w 11968488"/>
              <a:gd name="connsiteY1734" fmla="*/ 2837788 h 6483416"/>
              <a:gd name="connsiteX1735" fmla="*/ 10516892 w 11968488"/>
              <a:gd name="connsiteY1735" fmla="*/ 2836779 h 6483416"/>
              <a:gd name="connsiteX1736" fmla="*/ 10535013 w 11968488"/>
              <a:gd name="connsiteY1736" fmla="*/ 2832580 h 6483416"/>
              <a:gd name="connsiteX1737" fmla="*/ 10547176 w 11968488"/>
              <a:gd name="connsiteY1737" fmla="*/ 2827089 h 6483416"/>
              <a:gd name="connsiteX1738" fmla="*/ 10589203 w 11968488"/>
              <a:gd name="connsiteY1738" fmla="*/ 2818431 h 6483416"/>
              <a:gd name="connsiteX1739" fmla="*/ 10591401 w 11968488"/>
              <a:gd name="connsiteY1739" fmla="*/ 2822269 h 6483416"/>
              <a:gd name="connsiteX1740" fmla="*/ 10602204 w 11968488"/>
              <a:gd name="connsiteY1740" fmla="*/ 2820580 h 6483416"/>
              <a:gd name="connsiteX1741" fmla="*/ 10606780 w 11968488"/>
              <a:gd name="connsiteY1741" fmla="*/ 2821722 h 6483416"/>
              <a:gd name="connsiteX1742" fmla="*/ 10631285 w 11968488"/>
              <a:gd name="connsiteY1742" fmla="*/ 2812157 h 6483416"/>
              <a:gd name="connsiteX1743" fmla="*/ 10653898 w 11968488"/>
              <a:gd name="connsiteY1743" fmla="*/ 2811491 h 6483416"/>
              <a:gd name="connsiteX1744" fmla="*/ 10680125 w 11968488"/>
              <a:gd name="connsiteY1744" fmla="*/ 2804399 h 6483416"/>
              <a:gd name="connsiteX1745" fmla="*/ 10717436 w 11968488"/>
              <a:gd name="connsiteY1745" fmla="*/ 2804827 h 6483416"/>
              <a:gd name="connsiteX1746" fmla="*/ 10734122 w 11968488"/>
              <a:gd name="connsiteY1746" fmla="*/ 2798405 h 6483416"/>
              <a:gd name="connsiteX1747" fmla="*/ 10802436 w 11968488"/>
              <a:gd name="connsiteY1747" fmla="*/ 2777797 h 6483416"/>
              <a:gd name="connsiteX1748" fmla="*/ 10815635 w 11968488"/>
              <a:gd name="connsiteY1748" fmla="*/ 2779299 h 6483416"/>
              <a:gd name="connsiteX1749" fmla="*/ 10820536 w 11968488"/>
              <a:gd name="connsiteY1749" fmla="*/ 2778102 h 6483416"/>
              <a:gd name="connsiteX1750" fmla="*/ 10818334 w 11968488"/>
              <a:gd name="connsiteY1750" fmla="*/ 2777815 h 6483416"/>
              <a:gd name="connsiteX1751" fmla="*/ 10890568 w 11968488"/>
              <a:gd name="connsiteY1751" fmla="*/ 2750559 h 6483416"/>
              <a:gd name="connsiteX1752" fmla="*/ 10893870 w 11968488"/>
              <a:gd name="connsiteY1752" fmla="*/ 2749474 h 6483416"/>
              <a:gd name="connsiteX1753" fmla="*/ 10901754 w 11968488"/>
              <a:gd name="connsiteY1753" fmla="*/ 2736117 h 6483416"/>
              <a:gd name="connsiteX1754" fmla="*/ 10912391 w 11968488"/>
              <a:gd name="connsiteY1754" fmla="*/ 2722702 h 6483416"/>
              <a:gd name="connsiteX1755" fmla="*/ 10970806 w 11968488"/>
              <a:gd name="connsiteY1755" fmla="*/ 2708418 h 6483416"/>
              <a:gd name="connsiteX1756" fmla="*/ 10985984 w 11968488"/>
              <a:gd name="connsiteY1756" fmla="*/ 2704699 h 6483416"/>
              <a:gd name="connsiteX1757" fmla="*/ 10988562 w 11968488"/>
              <a:gd name="connsiteY1757" fmla="*/ 2703617 h 6483416"/>
              <a:gd name="connsiteX1758" fmla="*/ 11031708 w 11968488"/>
              <a:gd name="connsiteY1758" fmla="*/ 2691428 h 6483416"/>
              <a:gd name="connsiteX1759" fmla="*/ 11061974 w 11968488"/>
              <a:gd name="connsiteY1759" fmla="*/ 2689080 h 6483416"/>
              <a:gd name="connsiteX1760" fmla="*/ 11064128 w 11968488"/>
              <a:gd name="connsiteY1760" fmla="*/ 2680983 h 6483416"/>
              <a:gd name="connsiteX1761" fmla="*/ 11142535 w 11968488"/>
              <a:gd name="connsiteY1761" fmla="*/ 2673380 h 6483416"/>
              <a:gd name="connsiteX1762" fmla="*/ 11178383 w 11968488"/>
              <a:gd name="connsiteY1762" fmla="*/ 2660763 h 6483416"/>
              <a:gd name="connsiteX1763" fmla="*/ 11207468 w 11968488"/>
              <a:gd name="connsiteY1763" fmla="*/ 2661052 h 6483416"/>
              <a:gd name="connsiteX1764" fmla="*/ 11212260 w 11968488"/>
              <a:gd name="connsiteY1764" fmla="*/ 2659873 h 6483416"/>
              <a:gd name="connsiteX1765" fmla="*/ 11307822 w 11968488"/>
              <a:gd name="connsiteY1765" fmla="*/ 2633844 h 6483416"/>
              <a:gd name="connsiteX1766" fmla="*/ 11366388 w 11968488"/>
              <a:gd name="connsiteY1766" fmla="*/ 2627543 h 6483416"/>
              <a:gd name="connsiteX1767" fmla="*/ 11367714 w 11968488"/>
              <a:gd name="connsiteY1767" fmla="*/ 2624093 h 6483416"/>
              <a:gd name="connsiteX1768" fmla="*/ 11371198 w 11968488"/>
              <a:gd name="connsiteY1768" fmla="*/ 2621986 h 6483416"/>
              <a:gd name="connsiteX1769" fmla="*/ 11374656 w 11968488"/>
              <a:gd name="connsiteY1769" fmla="*/ 2624137 h 6483416"/>
              <a:gd name="connsiteX1770" fmla="*/ 11395654 w 11968488"/>
              <a:gd name="connsiteY1770" fmla="*/ 2614858 h 6483416"/>
              <a:gd name="connsiteX1771" fmla="*/ 11416358 w 11968488"/>
              <a:gd name="connsiteY1771" fmla="*/ 2612688 h 6483416"/>
              <a:gd name="connsiteX1772" fmla="*/ 11417350 w 11968488"/>
              <a:gd name="connsiteY1772" fmla="*/ 2609077 h 6483416"/>
              <a:gd name="connsiteX1773" fmla="*/ 11420672 w 11968488"/>
              <a:gd name="connsiteY1773" fmla="*/ 2606279 h 6483416"/>
              <a:gd name="connsiteX1774" fmla="*/ 11427662 w 11968488"/>
              <a:gd name="connsiteY1774" fmla="*/ 2608720 h 6483416"/>
              <a:gd name="connsiteX1775" fmla="*/ 11424341 w 11968488"/>
              <a:gd name="connsiteY1775" fmla="*/ 2611518 h 6483416"/>
              <a:gd name="connsiteX1776" fmla="*/ 11421019 w 11968488"/>
              <a:gd name="connsiteY1776" fmla="*/ 2614315 h 6483416"/>
              <a:gd name="connsiteX1777" fmla="*/ 11454930 w 11968488"/>
              <a:gd name="connsiteY1777" fmla="*/ 2602410 h 6483416"/>
              <a:gd name="connsiteX1778" fmla="*/ 11462269 w 11968488"/>
              <a:gd name="connsiteY1778" fmla="*/ 2612889 h 6483416"/>
              <a:gd name="connsiteX1779" fmla="*/ 11604900 w 11968488"/>
              <a:gd name="connsiteY1779" fmla="*/ 2567712 h 6483416"/>
              <a:gd name="connsiteX1780" fmla="*/ 11701034 w 11968488"/>
              <a:gd name="connsiteY1780" fmla="*/ 2561702 h 6483416"/>
              <a:gd name="connsiteX1781" fmla="*/ 11712686 w 11968488"/>
              <a:gd name="connsiteY1781" fmla="*/ 2565771 h 6483416"/>
              <a:gd name="connsiteX1782" fmla="*/ 11770890 w 11968488"/>
              <a:gd name="connsiteY1782" fmla="*/ 2558393 h 6483416"/>
              <a:gd name="connsiteX1783" fmla="*/ 11808820 w 11968488"/>
              <a:gd name="connsiteY1783" fmla="*/ 2559764 h 6483416"/>
              <a:gd name="connsiteX1784" fmla="*/ 11820471 w 11968488"/>
              <a:gd name="connsiteY1784" fmla="*/ 2563831 h 6483416"/>
              <a:gd name="connsiteX1785" fmla="*/ 11819480 w 11968488"/>
              <a:gd name="connsiteY1785" fmla="*/ 2567444 h 6483416"/>
              <a:gd name="connsiteX1786" fmla="*/ 11790874 w 11968488"/>
              <a:gd name="connsiteY1786" fmla="*/ 2569327 h 6483416"/>
              <a:gd name="connsiteX1787" fmla="*/ 11756614 w 11968488"/>
              <a:gd name="connsiteY1787" fmla="*/ 2573195 h 6483416"/>
              <a:gd name="connsiteX1788" fmla="*/ 11737971 w 11968488"/>
              <a:gd name="connsiteY1788" fmla="*/ 2566685 h 6483416"/>
              <a:gd name="connsiteX1789" fmla="*/ 11684428 w 11968488"/>
              <a:gd name="connsiteY1789" fmla="*/ 2575695 h 6483416"/>
              <a:gd name="connsiteX1790" fmla="*/ 11667124 w 11968488"/>
              <a:gd name="connsiteY1790" fmla="*/ 2573608 h 6483416"/>
              <a:gd name="connsiteX1791" fmla="*/ 11662812 w 11968488"/>
              <a:gd name="connsiteY1791" fmla="*/ 2580017 h 6483416"/>
              <a:gd name="connsiteX1792" fmla="*/ 11589982 w 11968488"/>
              <a:gd name="connsiteY1792" fmla="*/ 2594163 h 6483416"/>
              <a:gd name="connsiteX1793" fmla="*/ 11508180 w 11968488"/>
              <a:gd name="connsiteY1793" fmla="*/ 2613090 h 6483416"/>
              <a:gd name="connsiteX1794" fmla="*/ 11505501 w 11968488"/>
              <a:gd name="connsiteY1794" fmla="*/ 2604240 h 6483416"/>
              <a:gd name="connsiteX1795" fmla="*/ 11439021 w 11968488"/>
              <a:gd name="connsiteY1795" fmla="*/ 2632473 h 6483416"/>
              <a:gd name="connsiteX1796" fmla="*/ 11425788 w 11968488"/>
              <a:gd name="connsiteY1796" fmla="*/ 2636461 h 6483416"/>
              <a:gd name="connsiteX1797" fmla="*/ 11452139 w 11968488"/>
              <a:gd name="connsiteY1797" fmla="*/ 2633958 h 6483416"/>
              <a:gd name="connsiteX1798" fmla="*/ 11468238 w 11968488"/>
              <a:gd name="connsiteY1798" fmla="*/ 2633749 h 6483416"/>
              <a:gd name="connsiteX1799" fmla="*/ 11515836 w 11968488"/>
              <a:gd name="connsiteY1799" fmla="*/ 2617794 h 6483416"/>
              <a:gd name="connsiteX1800" fmla="*/ 11529112 w 11968488"/>
              <a:gd name="connsiteY1800" fmla="*/ 2618833 h 6483416"/>
              <a:gd name="connsiteX1801" fmla="*/ 11583892 w 11968488"/>
              <a:gd name="connsiteY1801" fmla="*/ 2606449 h 6483416"/>
              <a:gd name="connsiteX1802" fmla="*/ 11592405 w 11968488"/>
              <a:gd name="connsiteY1802" fmla="*/ 2599473 h 6483416"/>
              <a:gd name="connsiteX1803" fmla="*/ 11618340 w 11968488"/>
              <a:gd name="connsiteY1803" fmla="*/ 2596642 h 6483416"/>
              <a:gd name="connsiteX1804" fmla="*/ 11614194 w 11968488"/>
              <a:gd name="connsiteY1804" fmla="*/ 2593538 h 6483416"/>
              <a:gd name="connsiteX1805" fmla="*/ 11634008 w 11968488"/>
              <a:gd name="connsiteY1805" fmla="*/ 2591286 h 6483416"/>
              <a:gd name="connsiteX1806" fmla="*/ 11637848 w 11968488"/>
              <a:gd name="connsiteY1806" fmla="*/ 2602254 h 6483416"/>
              <a:gd name="connsiteX1807" fmla="*/ 11626630 w 11968488"/>
              <a:gd name="connsiteY1807" fmla="*/ 2602847 h 6483416"/>
              <a:gd name="connsiteX1808" fmla="*/ 11584474 w 11968488"/>
              <a:gd name="connsiteY1808" fmla="*/ 2618564 h 6483416"/>
              <a:gd name="connsiteX1809" fmla="*/ 11560993 w 11968488"/>
              <a:gd name="connsiteY1809" fmla="*/ 2625792 h 6483416"/>
              <a:gd name="connsiteX1810" fmla="*/ 11566948 w 11968488"/>
              <a:gd name="connsiteY1810" fmla="*/ 2627309 h 6483416"/>
              <a:gd name="connsiteX1811" fmla="*/ 11572866 w 11968488"/>
              <a:gd name="connsiteY1811" fmla="*/ 2625656 h 6483416"/>
              <a:gd name="connsiteX1812" fmla="*/ 11575646 w 11968488"/>
              <a:gd name="connsiteY1812" fmla="*/ 2629525 h 6483416"/>
              <a:gd name="connsiteX1813" fmla="*/ 11588262 w 11968488"/>
              <a:gd name="connsiteY1813" fmla="*/ 2632738 h 6483416"/>
              <a:gd name="connsiteX1814" fmla="*/ 11589748 w 11968488"/>
              <a:gd name="connsiteY1814" fmla="*/ 2632524 h 6483416"/>
              <a:gd name="connsiteX1815" fmla="*/ 11638228 w 11968488"/>
              <a:gd name="connsiteY1815" fmla="*/ 2620428 h 6483416"/>
              <a:gd name="connsiteX1816" fmla="*/ 11644309 w 11968488"/>
              <a:gd name="connsiteY1816" fmla="*/ 2620705 h 6483416"/>
              <a:gd name="connsiteX1817" fmla="*/ 11644858 w 11968488"/>
              <a:gd name="connsiteY1817" fmla="*/ 2622273 h 6483416"/>
              <a:gd name="connsiteX1818" fmla="*/ 11659754 w 11968488"/>
              <a:gd name="connsiteY1818" fmla="*/ 2618685 h 6483416"/>
              <a:gd name="connsiteX1819" fmla="*/ 11672978 w 11968488"/>
              <a:gd name="connsiteY1819" fmla="*/ 2633046 h 6483416"/>
              <a:gd name="connsiteX1820" fmla="*/ 11716145 w 11968488"/>
              <a:gd name="connsiteY1820" fmla="*/ 2614161 h 6483416"/>
              <a:gd name="connsiteX1821" fmla="*/ 11725745 w 11968488"/>
              <a:gd name="connsiteY1821" fmla="*/ 2636264 h 6483416"/>
              <a:gd name="connsiteX1822" fmla="*/ 11764442 w 11968488"/>
              <a:gd name="connsiteY1822" fmla="*/ 2624706 h 6483416"/>
              <a:gd name="connsiteX1823" fmla="*/ 11821060 w 11968488"/>
              <a:gd name="connsiteY1823" fmla="*/ 2632768 h 6483416"/>
              <a:gd name="connsiteX1824" fmla="*/ 11908822 w 11968488"/>
              <a:gd name="connsiteY1824" fmla="*/ 2635584 h 6483416"/>
              <a:gd name="connsiteX1825" fmla="*/ 11921646 w 11968488"/>
              <a:gd name="connsiteY1825" fmla="*/ 2640818 h 6483416"/>
              <a:gd name="connsiteX1826" fmla="*/ 11938830 w 11968488"/>
              <a:gd name="connsiteY1826" fmla="*/ 2644097 h 6483416"/>
              <a:gd name="connsiteX1827" fmla="*/ 11940924 w 11968488"/>
              <a:gd name="connsiteY1827" fmla="*/ 2641496 h 6483416"/>
              <a:gd name="connsiteX1828" fmla="*/ 11942352 w 11968488"/>
              <a:gd name="connsiteY1828" fmla="*/ 2644134 h 6483416"/>
              <a:gd name="connsiteX1829" fmla="*/ 11949392 w 11968488"/>
              <a:gd name="connsiteY1829" fmla="*/ 2644206 h 6483416"/>
              <a:gd name="connsiteX1830" fmla="*/ 11947300 w 11968488"/>
              <a:gd name="connsiteY1830" fmla="*/ 2646805 h 6483416"/>
              <a:gd name="connsiteX1831" fmla="*/ 11943779 w 11968488"/>
              <a:gd name="connsiteY1831" fmla="*/ 2646771 h 6483416"/>
              <a:gd name="connsiteX1832" fmla="*/ 11965669 w 11968488"/>
              <a:gd name="connsiteY1832" fmla="*/ 2654858 h 6483416"/>
              <a:gd name="connsiteX1833" fmla="*/ 11893254 w 11968488"/>
              <a:gd name="connsiteY1833" fmla="*/ 2669850 h 6483416"/>
              <a:gd name="connsiteX1834" fmla="*/ 11901625 w 11968488"/>
              <a:gd name="connsiteY1834" fmla="*/ 2659449 h 6483416"/>
              <a:gd name="connsiteX1835" fmla="*/ 11887426 w 11968488"/>
              <a:gd name="connsiteY1835" fmla="*/ 2657955 h 6483416"/>
              <a:gd name="connsiteX1836" fmla="*/ 11853542 w 11968488"/>
              <a:gd name="connsiteY1836" fmla="*/ 2668345 h 6483416"/>
              <a:gd name="connsiteX1837" fmla="*/ 11774295 w 11968488"/>
              <a:gd name="connsiteY1837" fmla="*/ 2684357 h 6483416"/>
              <a:gd name="connsiteX1838" fmla="*/ 11682943 w 11968488"/>
              <a:gd name="connsiteY1838" fmla="*/ 2698986 h 6483416"/>
              <a:gd name="connsiteX1839" fmla="*/ 11606866 w 11968488"/>
              <a:gd name="connsiteY1839" fmla="*/ 2702232 h 6483416"/>
              <a:gd name="connsiteX1840" fmla="*/ 11550842 w 11968488"/>
              <a:gd name="connsiteY1840" fmla="*/ 2714906 h 6483416"/>
              <a:gd name="connsiteX1841" fmla="*/ 11550764 w 11968488"/>
              <a:gd name="connsiteY1841" fmla="*/ 2715517 h 6483416"/>
              <a:gd name="connsiteX1842" fmla="*/ 11550680 w 11968488"/>
              <a:gd name="connsiteY1842" fmla="*/ 2716172 h 6483416"/>
              <a:gd name="connsiteX1843" fmla="*/ 11543741 w 11968488"/>
              <a:gd name="connsiteY1843" fmla="*/ 2716511 h 6483416"/>
              <a:gd name="connsiteX1844" fmla="*/ 11531038 w 11968488"/>
              <a:gd name="connsiteY1844" fmla="*/ 2719385 h 6483416"/>
              <a:gd name="connsiteX1845" fmla="*/ 11531287 w 11968488"/>
              <a:gd name="connsiteY1845" fmla="*/ 2722693 h 6483416"/>
              <a:gd name="connsiteX1846" fmla="*/ 11537520 w 11968488"/>
              <a:gd name="connsiteY1846" fmla="*/ 2724280 h 6483416"/>
              <a:gd name="connsiteX1847" fmla="*/ 11562938 w 11968488"/>
              <a:gd name="connsiteY1847" fmla="*/ 2718111 h 6483416"/>
              <a:gd name="connsiteX1848" fmla="*/ 11564770 w 11968488"/>
              <a:gd name="connsiteY1848" fmla="*/ 2725338 h 6483416"/>
              <a:gd name="connsiteX1849" fmla="*/ 11595215 w 11968488"/>
              <a:gd name="connsiteY1849" fmla="*/ 2714441 h 6483416"/>
              <a:gd name="connsiteX1850" fmla="*/ 11638243 w 11968488"/>
              <a:gd name="connsiteY1850" fmla="*/ 2707834 h 6483416"/>
              <a:gd name="connsiteX1851" fmla="*/ 11675936 w 11968488"/>
              <a:gd name="connsiteY1851" fmla="*/ 2710412 h 6483416"/>
              <a:gd name="connsiteX1852" fmla="*/ 11670602 w 11968488"/>
              <a:gd name="connsiteY1852" fmla="*/ 2719600 h 6483416"/>
              <a:gd name="connsiteX1853" fmla="*/ 11735156 w 11968488"/>
              <a:gd name="connsiteY1853" fmla="*/ 2712259 h 6483416"/>
              <a:gd name="connsiteX1854" fmla="*/ 11806906 w 11968488"/>
              <a:gd name="connsiteY1854" fmla="*/ 2708106 h 6483416"/>
              <a:gd name="connsiteX1855" fmla="*/ 11805182 w 11968488"/>
              <a:gd name="connsiteY1855" fmla="*/ 2721458 h 6483416"/>
              <a:gd name="connsiteX1856" fmla="*/ 11812376 w 11968488"/>
              <a:gd name="connsiteY1856" fmla="*/ 2724645 h 6483416"/>
              <a:gd name="connsiteX1857" fmla="*/ 11807014 w 11968488"/>
              <a:gd name="connsiteY1857" fmla="*/ 2728685 h 6483416"/>
              <a:gd name="connsiteX1858" fmla="*/ 11803431 w 11968488"/>
              <a:gd name="connsiteY1858" fmla="*/ 2729664 h 6483416"/>
              <a:gd name="connsiteX1859" fmla="*/ 11794486 w 11968488"/>
              <a:gd name="connsiteY1859" fmla="*/ 2734684 h 6483416"/>
              <a:gd name="connsiteX1860" fmla="*/ 11794459 w 11968488"/>
              <a:gd name="connsiteY1860" fmla="*/ 2729540 h 6483416"/>
              <a:gd name="connsiteX1861" fmla="*/ 11789072 w 11968488"/>
              <a:gd name="connsiteY1861" fmla="*/ 2728436 h 6483416"/>
              <a:gd name="connsiteX1862" fmla="*/ 11794432 w 11968488"/>
              <a:gd name="connsiteY1862" fmla="*/ 2724395 h 6483416"/>
              <a:gd name="connsiteX1863" fmla="*/ 11798015 w 11968488"/>
              <a:gd name="connsiteY1863" fmla="*/ 2723416 h 6483416"/>
              <a:gd name="connsiteX1864" fmla="*/ 11756766 w 11968488"/>
              <a:gd name="connsiteY1864" fmla="*/ 2726961 h 6483416"/>
              <a:gd name="connsiteX1865" fmla="*/ 11693988 w 11968488"/>
              <a:gd name="connsiteY1865" fmla="*/ 2731239 h 6483416"/>
              <a:gd name="connsiteX1866" fmla="*/ 11674212 w 11968488"/>
              <a:gd name="connsiteY1866" fmla="*/ 2723764 h 6483416"/>
              <a:gd name="connsiteX1867" fmla="*/ 11649156 w 11968488"/>
              <a:gd name="connsiteY1867" fmla="*/ 2735765 h 6483416"/>
              <a:gd name="connsiteX1868" fmla="*/ 11624920 w 11968488"/>
              <a:gd name="connsiteY1868" fmla="*/ 2733371 h 6483416"/>
              <a:gd name="connsiteX1869" fmla="*/ 11611594 w 11968488"/>
              <a:gd name="connsiteY1869" fmla="*/ 2736102 h 6483416"/>
              <a:gd name="connsiteX1870" fmla="*/ 11614366 w 11968488"/>
              <a:gd name="connsiteY1870" fmla="*/ 2738733 h 6483416"/>
              <a:gd name="connsiteX1871" fmla="*/ 11620256 w 11968488"/>
              <a:gd name="connsiteY1871" fmla="*/ 2740797 h 6483416"/>
              <a:gd name="connsiteX1872" fmla="*/ 11676995 w 11968488"/>
              <a:gd name="connsiteY1872" fmla="*/ 2746187 h 6483416"/>
              <a:gd name="connsiteX1873" fmla="*/ 11713329 w 11968488"/>
              <a:gd name="connsiteY1873" fmla="*/ 2755979 h 6483416"/>
              <a:gd name="connsiteX1874" fmla="*/ 11724111 w 11968488"/>
              <a:gd name="connsiteY1874" fmla="*/ 2762693 h 6483416"/>
              <a:gd name="connsiteX1875" fmla="*/ 11722784 w 11968488"/>
              <a:gd name="connsiteY1875" fmla="*/ 2766144 h 6483416"/>
              <a:gd name="connsiteX1876" fmla="*/ 11695078 w 11968488"/>
              <a:gd name="connsiteY1876" fmla="*/ 2761723 h 6483416"/>
              <a:gd name="connsiteX1877" fmla="*/ 11661731 w 11968488"/>
              <a:gd name="connsiteY1877" fmla="*/ 2758066 h 6483416"/>
              <a:gd name="connsiteX1878" fmla="*/ 11644478 w 11968488"/>
              <a:gd name="connsiteY1878" fmla="*/ 2747325 h 6483416"/>
              <a:gd name="connsiteX1879" fmla="*/ 11592052 w 11968488"/>
              <a:gd name="connsiteY1879" fmla="*/ 2744619 h 6483416"/>
              <a:gd name="connsiteX1880" fmla="*/ 11589514 w 11968488"/>
              <a:gd name="connsiteY1880" fmla="*/ 2742359 h 6483416"/>
              <a:gd name="connsiteX1881" fmla="*/ 11588188 w 11968488"/>
              <a:gd name="connsiteY1881" fmla="*/ 2742766 h 6483416"/>
              <a:gd name="connsiteX1882" fmla="*/ 11564878 w 11968488"/>
              <a:gd name="connsiteY1882" fmla="*/ 2745917 h 6483416"/>
              <a:gd name="connsiteX1883" fmla="*/ 11563476 w 11968488"/>
              <a:gd name="connsiteY1883" fmla="*/ 2744645 h 6483416"/>
              <a:gd name="connsiteX1884" fmla="*/ 11536992 w 11968488"/>
              <a:gd name="connsiteY1884" fmla="*/ 2746152 h 6483416"/>
              <a:gd name="connsiteX1885" fmla="*/ 11527418 w 11968488"/>
              <a:gd name="connsiteY1885" fmla="*/ 2745217 h 6483416"/>
              <a:gd name="connsiteX1886" fmla="*/ 11527321 w 11968488"/>
              <a:gd name="connsiteY1886" fmla="*/ 2745466 h 6483416"/>
              <a:gd name="connsiteX1887" fmla="*/ 11553676 w 11968488"/>
              <a:gd name="connsiteY1887" fmla="*/ 2768890 h 6483416"/>
              <a:gd name="connsiteX1888" fmla="*/ 11549516 w 11968488"/>
              <a:gd name="connsiteY1888" fmla="*/ 2770133 h 6483416"/>
              <a:gd name="connsiteX1889" fmla="*/ 11549628 w 11968488"/>
              <a:gd name="connsiteY1889" fmla="*/ 2776425 h 6483416"/>
              <a:gd name="connsiteX1890" fmla="*/ 11506135 w 11968488"/>
              <a:gd name="connsiteY1890" fmla="*/ 2777097 h 6483416"/>
              <a:gd name="connsiteX1891" fmla="*/ 11506580 w 11968488"/>
              <a:gd name="connsiteY1891" fmla="*/ 2801933 h 6483416"/>
              <a:gd name="connsiteX1892" fmla="*/ 11532484 w 11968488"/>
              <a:gd name="connsiteY1892" fmla="*/ 2800188 h 6483416"/>
              <a:gd name="connsiteX1893" fmla="*/ 11532934 w 11968488"/>
              <a:gd name="connsiteY1893" fmla="*/ 2825358 h 6483416"/>
              <a:gd name="connsiteX1894" fmla="*/ 11524196 w 11968488"/>
              <a:gd name="connsiteY1894" fmla="*/ 2827968 h 6483416"/>
              <a:gd name="connsiteX1895" fmla="*/ 11502334 w 11968488"/>
              <a:gd name="connsiteY1895" fmla="*/ 2821847 h 6483416"/>
              <a:gd name="connsiteX1896" fmla="*/ 11502559 w 11968488"/>
              <a:gd name="connsiteY1896" fmla="*/ 2834429 h 6483416"/>
              <a:gd name="connsiteX1897" fmla="*/ 11446745 w 11968488"/>
              <a:gd name="connsiteY1897" fmla="*/ 2894713 h 6483416"/>
              <a:gd name="connsiteX1898" fmla="*/ 11382059 w 11968488"/>
              <a:gd name="connsiteY1898" fmla="*/ 2926685 h 6483416"/>
              <a:gd name="connsiteX1899" fmla="*/ 11382164 w 11968488"/>
              <a:gd name="connsiteY1899" fmla="*/ 2932646 h 6483416"/>
              <a:gd name="connsiteX1900" fmla="*/ 11455815 w 11968488"/>
              <a:gd name="connsiteY1900" fmla="*/ 2910648 h 6483416"/>
              <a:gd name="connsiteX1901" fmla="*/ 11455928 w 11968488"/>
              <a:gd name="connsiteY1901" fmla="*/ 2916941 h 6483416"/>
              <a:gd name="connsiteX1902" fmla="*/ 11443361 w 11968488"/>
              <a:gd name="connsiteY1902" fmla="*/ 2939340 h 6483416"/>
              <a:gd name="connsiteX1903" fmla="*/ 11421616 w 11968488"/>
              <a:gd name="connsiteY1903" fmla="*/ 2939840 h 6483416"/>
              <a:gd name="connsiteX1904" fmla="*/ 11408520 w 11968488"/>
              <a:gd name="connsiteY1904" fmla="*/ 2956070 h 6483416"/>
              <a:gd name="connsiteX1905" fmla="*/ 11408628 w 11968488"/>
              <a:gd name="connsiteY1905" fmla="*/ 2962031 h 6483416"/>
              <a:gd name="connsiteX1906" fmla="*/ 11430716 w 11968488"/>
              <a:gd name="connsiteY1906" fmla="*/ 2980738 h 6483416"/>
              <a:gd name="connsiteX1907" fmla="*/ 11417816 w 11968488"/>
              <a:gd name="connsiteY1907" fmla="*/ 2984590 h 6483416"/>
              <a:gd name="connsiteX1908" fmla="*/ 11417569 w 11968488"/>
              <a:gd name="connsiteY1908" fmla="*/ 2984480 h 6483416"/>
              <a:gd name="connsiteX1909" fmla="*/ 11418458 w 11968488"/>
              <a:gd name="connsiteY1909" fmla="*/ 2987194 h 6483416"/>
              <a:gd name="connsiteX1910" fmla="*/ 11407732 w 11968488"/>
              <a:gd name="connsiteY1910" fmla="*/ 2987393 h 6483416"/>
              <a:gd name="connsiteX1911" fmla="*/ 11405142 w 11968488"/>
              <a:gd name="connsiteY1911" fmla="*/ 3001026 h 6483416"/>
              <a:gd name="connsiteX1912" fmla="*/ 11411566 w 11968488"/>
              <a:gd name="connsiteY1912" fmla="*/ 3006960 h 6483416"/>
              <a:gd name="connsiteX1913" fmla="*/ 11418540 w 11968488"/>
              <a:gd name="connsiteY1913" fmla="*/ 3005454 h 6483416"/>
              <a:gd name="connsiteX1914" fmla="*/ 11424590 w 11968488"/>
              <a:gd name="connsiteY1914" fmla="*/ 3005943 h 6483416"/>
              <a:gd name="connsiteX1915" fmla="*/ 11426916 w 11968488"/>
              <a:gd name="connsiteY1915" fmla="*/ 3013059 h 6483416"/>
              <a:gd name="connsiteX1916" fmla="*/ 11427112 w 11968488"/>
              <a:gd name="connsiteY1916" fmla="*/ 3013108 h 6483416"/>
              <a:gd name="connsiteX1917" fmla="*/ 11431046 w 11968488"/>
              <a:gd name="connsiteY1917" fmla="*/ 2999282 h 6483416"/>
              <a:gd name="connsiteX1918" fmla="*/ 11431273 w 11968488"/>
              <a:gd name="connsiteY1918" fmla="*/ 3011868 h 6483416"/>
              <a:gd name="connsiteX1919" fmla="*/ 11435850 w 11968488"/>
              <a:gd name="connsiteY1919" fmla="*/ 3010500 h 6483416"/>
              <a:gd name="connsiteX1920" fmla="*/ 11435962 w 11968488"/>
              <a:gd name="connsiteY1920" fmla="*/ 3016791 h 6483416"/>
              <a:gd name="connsiteX1921" fmla="*/ 11429344 w 11968488"/>
              <a:gd name="connsiteY1921" fmla="*/ 3020480 h 6483416"/>
              <a:gd name="connsiteX1922" fmla="*/ 11429610 w 11968488"/>
              <a:gd name="connsiteY1922" fmla="*/ 3021292 h 6483416"/>
              <a:gd name="connsiteX1923" fmla="*/ 11427437 w 11968488"/>
              <a:gd name="connsiteY1923" fmla="*/ 3021544 h 6483416"/>
              <a:gd name="connsiteX1924" fmla="*/ 11420844 w 11968488"/>
              <a:gd name="connsiteY1924" fmla="*/ 3025219 h 6483416"/>
              <a:gd name="connsiteX1925" fmla="*/ 11405806 w 11968488"/>
              <a:gd name="connsiteY1925" fmla="*/ 3038118 h 6483416"/>
              <a:gd name="connsiteX1926" fmla="*/ 11405924 w 11968488"/>
              <a:gd name="connsiteY1926" fmla="*/ 3044740 h 6483416"/>
              <a:gd name="connsiteX1927" fmla="*/ 11453799 w 11968488"/>
              <a:gd name="connsiteY1927" fmla="*/ 3055079 h 6483416"/>
              <a:gd name="connsiteX1928" fmla="*/ 11462204 w 11968488"/>
              <a:gd name="connsiteY1928" fmla="*/ 3033925 h 6483416"/>
              <a:gd name="connsiteX1929" fmla="*/ 11492912 w 11968488"/>
              <a:gd name="connsiteY1929" fmla="*/ 3043398 h 6483416"/>
              <a:gd name="connsiteX1930" fmla="*/ 11480238 w 11968488"/>
              <a:gd name="connsiteY1930" fmla="*/ 3059834 h 6483416"/>
              <a:gd name="connsiteX1931" fmla="*/ 11497298 w 11968488"/>
              <a:gd name="connsiteY1931" fmla="*/ 3054739 h 6483416"/>
              <a:gd name="connsiteX1932" fmla="*/ 11549390 w 11968488"/>
              <a:gd name="connsiteY1932" fmla="*/ 3020204 h 6483416"/>
              <a:gd name="connsiteX1933" fmla="*/ 11549728 w 11968488"/>
              <a:gd name="connsiteY1933" fmla="*/ 3039080 h 6483416"/>
              <a:gd name="connsiteX1934" fmla="*/ 11528980 w 11968488"/>
              <a:gd name="connsiteY1934" fmla="*/ 3095218 h 6483416"/>
              <a:gd name="connsiteX1935" fmla="*/ 11537943 w 11968488"/>
              <a:gd name="connsiteY1935" fmla="*/ 3105191 h 6483416"/>
              <a:gd name="connsiteX1936" fmla="*/ 11529204 w 11968488"/>
              <a:gd name="connsiteY1936" fmla="*/ 3107801 h 6483416"/>
              <a:gd name="connsiteX1937" fmla="*/ 11490316 w 11968488"/>
              <a:gd name="connsiteY1937" fmla="*/ 3132068 h 6483416"/>
              <a:gd name="connsiteX1938" fmla="*/ 11477326 w 11968488"/>
              <a:gd name="connsiteY1938" fmla="*/ 3154258 h 6483416"/>
              <a:gd name="connsiteX1939" fmla="*/ 11486404 w 11968488"/>
              <a:gd name="connsiteY1939" fmla="*/ 3170525 h 6483416"/>
              <a:gd name="connsiteX1940" fmla="*/ 11456140 w 11968488"/>
              <a:gd name="connsiteY1940" fmla="*/ 3185889 h 6483416"/>
              <a:gd name="connsiteX1941" fmla="*/ 11455690 w 11968488"/>
              <a:gd name="connsiteY1941" fmla="*/ 3160719 h 6483416"/>
              <a:gd name="connsiteX1942" fmla="*/ 11404094 w 11968488"/>
              <a:gd name="connsiteY1942" fmla="*/ 3176129 h 6483416"/>
              <a:gd name="connsiteX1943" fmla="*/ 11353420 w 11968488"/>
              <a:gd name="connsiteY1943" fmla="*/ 3266508 h 6483416"/>
              <a:gd name="connsiteX1944" fmla="*/ 11315252 w 11968488"/>
              <a:gd name="connsiteY1944" fmla="*/ 3263798 h 6483416"/>
              <a:gd name="connsiteX1945" fmla="*/ 11304104 w 11968488"/>
              <a:gd name="connsiteY1945" fmla="*/ 3265909 h 6483416"/>
              <a:gd name="connsiteX1946" fmla="*/ 11341162 w 11968488"/>
              <a:gd name="connsiteY1946" fmla="*/ 3280724 h 6483416"/>
              <a:gd name="connsiteX1947" fmla="*/ 11388034 w 11968488"/>
              <a:gd name="connsiteY1947" fmla="*/ 3290633 h 6483416"/>
              <a:gd name="connsiteX1948" fmla="*/ 11398204 w 11968488"/>
              <a:gd name="connsiteY1948" fmla="*/ 3298809 h 6483416"/>
              <a:gd name="connsiteX1949" fmla="*/ 11453518 w 11968488"/>
              <a:gd name="connsiteY1949" fmla="*/ 3311536 h 6483416"/>
              <a:gd name="connsiteX1950" fmla="*/ 11488556 w 11968488"/>
              <a:gd name="connsiteY1950" fmla="*/ 3326099 h 6483416"/>
              <a:gd name="connsiteX1951" fmla="*/ 11498727 w 11968488"/>
              <a:gd name="connsiteY1951" fmla="*/ 3334273 h 6483416"/>
              <a:gd name="connsiteX1952" fmla="*/ 11497218 w 11968488"/>
              <a:gd name="connsiteY1952" fmla="*/ 3337595 h 6483416"/>
              <a:gd name="connsiteX1953" fmla="*/ 11470317 w 11968488"/>
              <a:gd name="connsiteY1953" fmla="*/ 3329571 h 6483416"/>
              <a:gd name="connsiteX1954" fmla="*/ 11437838 w 11968488"/>
              <a:gd name="connsiteY1954" fmla="*/ 3321599 h 6483416"/>
              <a:gd name="connsiteX1955" fmla="*/ 11421564 w 11968488"/>
              <a:gd name="connsiteY1955" fmla="*/ 3308517 h 6483416"/>
              <a:gd name="connsiteX1956" fmla="*/ 11370320 w 11968488"/>
              <a:gd name="connsiteY1956" fmla="*/ 3299061 h 6483416"/>
              <a:gd name="connsiteX1957" fmla="*/ 11354574 w 11968488"/>
              <a:gd name="connsiteY1957" fmla="*/ 3290938 h 6483416"/>
              <a:gd name="connsiteX1958" fmla="*/ 11349520 w 11968488"/>
              <a:gd name="connsiteY1958" fmla="*/ 3295944 h 6483416"/>
              <a:gd name="connsiteX1959" fmla="*/ 11279510 w 11968488"/>
              <a:gd name="connsiteY1959" fmla="*/ 3285005 h 6483416"/>
              <a:gd name="connsiteX1960" fmla="*/ 11240512 w 11968488"/>
              <a:gd name="connsiteY1960" fmla="*/ 3279159 h 6483416"/>
              <a:gd name="connsiteX1961" fmla="*/ 11239835 w 11968488"/>
              <a:gd name="connsiteY1961" fmla="*/ 3279104 h 6483416"/>
              <a:gd name="connsiteX1962" fmla="*/ 11240318 w 11968488"/>
              <a:gd name="connsiteY1962" fmla="*/ 3281310 h 6483416"/>
              <a:gd name="connsiteX1963" fmla="*/ 11231581 w 11968488"/>
              <a:gd name="connsiteY1963" fmla="*/ 3283919 h 6483416"/>
              <a:gd name="connsiteX1964" fmla="*/ 11088638 w 11968488"/>
              <a:gd name="connsiteY1964" fmla="*/ 3314291 h 6483416"/>
              <a:gd name="connsiteX1965" fmla="*/ 11050188 w 11968488"/>
              <a:gd name="connsiteY1965" fmla="*/ 3363065 h 6483416"/>
              <a:gd name="connsiteX1966" fmla="*/ 11019930 w 11968488"/>
              <a:gd name="connsiteY1966" fmla="*/ 3378758 h 6483416"/>
              <a:gd name="connsiteX1967" fmla="*/ 11050526 w 11968488"/>
              <a:gd name="connsiteY1967" fmla="*/ 3381940 h 6483416"/>
              <a:gd name="connsiteX1968" fmla="*/ 11175526 w 11968488"/>
              <a:gd name="connsiteY1968" fmla="*/ 3307318 h 6483416"/>
              <a:gd name="connsiteX1969" fmla="*/ 11188751 w 11968488"/>
              <a:gd name="connsiteY1969" fmla="*/ 3321680 h 6483416"/>
              <a:gd name="connsiteX1970" fmla="*/ 11180350 w 11968488"/>
              <a:gd name="connsiteY1970" fmla="*/ 3343165 h 6483416"/>
              <a:gd name="connsiteX1971" fmla="*/ 11193806 w 11968488"/>
              <a:gd name="connsiteY1971" fmla="*/ 3370444 h 6483416"/>
              <a:gd name="connsiteX1972" fmla="*/ 11224069 w 11968488"/>
              <a:gd name="connsiteY1972" fmla="*/ 3355078 h 6483416"/>
              <a:gd name="connsiteX1973" fmla="*/ 11309080 w 11968488"/>
              <a:gd name="connsiteY1973" fmla="*/ 3384937 h 6483416"/>
              <a:gd name="connsiteX1974" fmla="*/ 11322010 w 11968488"/>
              <a:gd name="connsiteY1974" fmla="*/ 3397106 h 6483416"/>
              <a:gd name="connsiteX1975" fmla="*/ 11324096 w 11968488"/>
              <a:gd name="connsiteY1975" fmla="*/ 3397006 h 6483416"/>
              <a:gd name="connsiteX1976" fmla="*/ 11396309 w 11968488"/>
              <a:gd name="connsiteY1976" fmla="*/ 3420605 h 6483416"/>
              <a:gd name="connsiteX1977" fmla="*/ 11333628 w 11968488"/>
              <a:gd name="connsiteY1977" fmla="*/ 3413865 h 6483416"/>
              <a:gd name="connsiteX1978" fmla="*/ 11297540 w 11968488"/>
              <a:gd name="connsiteY1978" fmla="*/ 3411131 h 6483416"/>
              <a:gd name="connsiteX1979" fmla="*/ 11295536 w 11968488"/>
              <a:gd name="connsiteY1979" fmla="*/ 3411829 h 6483416"/>
              <a:gd name="connsiteX1980" fmla="*/ 11288494 w 11968488"/>
              <a:gd name="connsiteY1980" fmla="*/ 3421187 h 6483416"/>
              <a:gd name="connsiteX1981" fmla="*/ 11297094 w 11968488"/>
              <a:gd name="connsiteY1981" fmla="*/ 3423370 h 6483416"/>
              <a:gd name="connsiteX1982" fmla="*/ 11257810 w 11968488"/>
              <a:gd name="connsiteY1982" fmla="*/ 3437012 h 6483416"/>
              <a:gd name="connsiteX1983" fmla="*/ 11255674 w 11968488"/>
              <a:gd name="connsiteY1983" fmla="*/ 3437368 h 6483416"/>
              <a:gd name="connsiteX1984" fmla="*/ 11255375 w 11968488"/>
              <a:gd name="connsiteY1984" fmla="*/ 3437610 h 6483416"/>
              <a:gd name="connsiteX1985" fmla="*/ 11252211 w 11968488"/>
              <a:gd name="connsiteY1985" fmla="*/ 3439387 h 6483416"/>
              <a:gd name="connsiteX1986" fmla="*/ 11252108 w 11968488"/>
              <a:gd name="connsiteY1986" fmla="*/ 3439328 h 6483416"/>
              <a:gd name="connsiteX1987" fmla="*/ 11251110 w 11968488"/>
              <a:gd name="connsiteY1987" fmla="*/ 3440006 h 6483416"/>
              <a:gd name="connsiteX1988" fmla="*/ 11252211 w 11968488"/>
              <a:gd name="connsiteY1988" fmla="*/ 3439387 h 6483416"/>
              <a:gd name="connsiteX1989" fmla="*/ 11252567 w 11968488"/>
              <a:gd name="connsiteY1989" fmla="*/ 3439590 h 6483416"/>
              <a:gd name="connsiteX1990" fmla="*/ 11253474 w 11968488"/>
              <a:gd name="connsiteY1990" fmla="*/ 3439069 h 6483416"/>
              <a:gd name="connsiteX1991" fmla="*/ 11253402 w 11968488"/>
              <a:gd name="connsiteY1991" fmla="*/ 3439657 h 6483416"/>
              <a:gd name="connsiteX1992" fmla="*/ 11211163 w 11968488"/>
              <a:gd name="connsiteY1992" fmla="*/ 3457434 h 6483416"/>
              <a:gd name="connsiteX1993" fmla="*/ 11210372 w 11968488"/>
              <a:gd name="connsiteY1993" fmla="*/ 3455814 h 6483416"/>
              <a:gd name="connsiteX1994" fmla="*/ 11178349 w 11968488"/>
              <a:gd name="connsiteY1994" fmla="*/ 3467045 h 6483416"/>
              <a:gd name="connsiteX1995" fmla="*/ 11169584 w 11968488"/>
              <a:gd name="connsiteY1995" fmla="*/ 3467451 h 6483416"/>
              <a:gd name="connsiteX1996" fmla="*/ 11126600 w 11968488"/>
              <a:gd name="connsiteY1996" fmla="*/ 3478663 h 6483416"/>
              <a:gd name="connsiteX1997" fmla="*/ 11106184 w 11968488"/>
              <a:gd name="connsiteY1997" fmla="*/ 3482655 h 6483416"/>
              <a:gd name="connsiteX1998" fmla="*/ 11087284 w 11968488"/>
              <a:gd name="connsiteY1998" fmla="*/ 3487803 h 6483416"/>
              <a:gd name="connsiteX1999" fmla="*/ 11087244 w 11968488"/>
              <a:gd name="connsiteY1999" fmla="*/ 3487795 h 6483416"/>
              <a:gd name="connsiteX2000" fmla="*/ 11085787 w 11968488"/>
              <a:gd name="connsiteY2000" fmla="*/ 3488211 h 6483416"/>
              <a:gd name="connsiteX2001" fmla="*/ 11087284 w 11968488"/>
              <a:gd name="connsiteY2001" fmla="*/ 3487803 h 6483416"/>
              <a:gd name="connsiteX2002" fmla="*/ 11089442 w 11968488"/>
              <a:gd name="connsiteY2002" fmla="*/ 3488216 h 6483416"/>
              <a:gd name="connsiteX2003" fmla="*/ 11085811 w 11968488"/>
              <a:gd name="connsiteY2003" fmla="*/ 3490298 h 6483416"/>
              <a:gd name="connsiteX2004" fmla="*/ 11084354 w 11968488"/>
              <a:gd name="connsiteY2004" fmla="*/ 3490714 h 6483416"/>
              <a:gd name="connsiteX2005" fmla="*/ 11085096 w 11968488"/>
              <a:gd name="connsiteY2005" fmla="*/ 3491549 h 6483416"/>
              <a:gd name="connsiteX2006" fmla="*/ 11123019 w 11968488"/>
              <a:gd name="connsiteY2006" fmla="*/ 3484921 h 6483416"/>
              <a:gd name="connsiteX2007" fmla="*/ 11121611 w 11968488"/>
              <a:gd name="connsiteY2007" fmla="*/ 3489513 h 6483416"/>
              <a:gd name="connsiteX2008" fmla="*/ 11111389 w 11968488"/>
              <a:gd name="connsiteY2008" fmla="*/ 3490334 h 6483416"/>
              <a:gd name="connsiteX2009" fmla="*/ 11095341 w 11968488"/>
              <a:gd name="connsiteY2009" fmla="*/ 3492816 h 6483416"/>
              <a:gd name="connsiteX2010" fmla="*/ 11068272 w 11968488"/>
              <a:gd name="connsiteY2010" fmla="*/ 3498051 h 6483416"/>
              <a:gd name="connsiteX2011" fmla="*/ 11058520 w 11968488"/>
              <a:gd name="connsiteY2011" fmla="*/ 3499122 h 6483416"/>
              <a:gd name="connsiteX2012" fmla="*/ 11047596 w 11968488"/>
              <a:gd name="connsiteY2012" fmla="*/ 3522106 h 6483416"/>
              <a:gd name="connsiteX2013" fmla="*/ 11023048 w 11968488"/>
              <a:gd name="connsiteY2013" fmla="*/ 3552950 h 6483416"/>
              <a:gd name="connsiteX2014" fmla="*/ 11023380 w 11968488"/>
              <a:gd name="connsiteY2014" fmla="*/ 3571497 h 6483416"/>
              <a:gd name="connsiteX2015" fmla="*/ 10997279 w 11968488"/>
              <a:gd name="connsiteY2015" fmla="*/ 3585618 h 6483416"/>
              <a:gd name="connsiteX2016" fmla="*/ 10983598 w 11968488"/>
              <a:gd name="connsiteY2016" fmla="*/ 3545756 h 6483416"/>
              <a:gd name="connsiteX2017" fmla="*/ 10801232 w 11968488"/>
              <a:gd name="connsiteY2017" fmla="*/ 3593895 h 6483416"/>
              <a:gd name="connsiteX2018" fmla="*/ 10809834 w 11968488"/>
              <a:gd name="connsiteY2018" fmla="*/ 3560364 h 6483416"/>
              <a:gd name="connsiteX2019" fmla="*/ 10796518 w 11968488"/>
              <a:gd name="connsiteY2019" fmla="*/ 3564341 h 6483416"/>
              <a:gd name="connsiteX2020" fmla="*/ 10775101 w 11968488"/>
              <a:gd name="connsiteY2020" fmla="*/ 3583056 h 6483416"/>
              <a:gd name="connsiteX2021" fmla="*/ 10774988 w 11968488"/>
              <a:gd name="connsiteY2021" fmla="*/ 3576763 h 6483416"/>
              <a:gd name="connsiteX2022" fmla="*/ 10783620 w 11968488"/>
              <a:gd name="connsiteY2022" fmla="*/ 3568193 h 6483416"/>
              <a:gd name="connsiteX2023" fmla="*/ 10757406 w 11968488"/>
              <a:gd name="connsiteY2023" fmla="*/ 3576022 h 6483416"/>
              <a:gd name="connsiteX2024" fmla="*/ 10714546 w 11968488"/>
              <a:gd name="connsiteY2024" fmla="*/ 3588823 h 6483416"/>
              <a:gd name="connsiteX2025" fmla="*/ 10714096 w 11968488"/>
              <a:gd name="connsiteY2025" fmla="*/ 3563654 h 6483416"/>
              <a:gd name="connsiteX2026" fmla="*/ 10705358 w 11968488"/>
              <a:gd name="connsiteY2026" fmla="*/ 3566263 h 6483416"/>
              <a:gd name="connsiteX2027" fmla="*/ 10675433 w 11968488"/>
              <a:gd name="connsiteY2027" fmla="*/ 3600505 h 6483416"/>
              <a:gd name="connsiteX2028" fmla="*/ 10675878 w 11968488"/>
              <a:gd name="connsiteY2028" fmla="*/ 3625341 h 6483416"/>
              <a:gd name="connsiteX2029" fmla="*/ 10650080 w 11968488"/>
              <a:gd name="connsiteY2029" fmla="*/ 3633045 h 6483416"/>
              <a:gd name="connsiteX2030" fmla="*/ 10636426 w 11968488"/>
              <a:gd name="connsiteY2030" fmla="*/ 3618147 h 6483416"/>
              <a:gd name="connsiteX2031" fmla="*/ 10635648 w 11968488"/>
              <a:gd name="connsiteY2031" fmla="*/ 3574764 h 6483416"/>
              <a:gd name="connsiteX2032" fmla="*/ 10588214 w 11968488"/>
              <a:gd name="connsiteY2032" fmla="*/ 3588932 h 6483416"/>
              <a:gd name="connsiteX2033" fmla="*/ 10584610 w 11968488"/>
              <a:gd name="connsiteY2033" fmla="*/ 3621303 h 6483416"/>
              <a:gd name="connsiteX2034" fmla="*/ 10584722 w 11968488"/>
              <a:gd name="connsiteY2034" fmla="*/ 3627595 h 6483416"/>
              <a:gd name="connsiteX2035" fmla="*/ 10540920 w 11968488"/>
              <a:gd name="connsiteY2035" fmla="*/ 3634351 h 6483416"/>
              <a:gd name="connsiteX2036" fmla="*/ 10532739 w 11968488"/>
              <a:gd name="connsiteY2036" fmla="*/ 3668091 h 6483416"/>
              <a:gd name="connsiteX2037" fmla="*/ 10489238 w 11968488"/>
              <a:gd name="connsiteY2037" fmla="*/ 3668432 h 6483416"/>
              <a:gd name="connsiteX2038" fmla="*/ 10489571 w 11968488"/>
              <a:gd name="connsiteY2038" fmla="*/ 3686975 h 6483416"/>
              <a:gd name="connsiteX2039" fmla="*/ 10415478 w 11968488"/>
              <a:gd name="connsiteY2039" fmla="*/ 3684135 h 6483416"/>
              <a:gd name="connsiteX2040" fmla="*/ 10415922 w 11968488"/>
              <a:gd name="connsiteY2040" fmla="*/ 3708972 h 6483416"/>
              <a:gd name="connsiteX2041" fmla="*/ 10398863 w 11968488"/>
              <a:gd name="connsiteY2041" fmla="*/ 3714067 h 6483416"/>
              <a:gd name="connsiteX2042" fmla="*/ 10398419 w 11968488"/>
              <a:gd name="connsiteY2042" fmla="*/ 3689229 h 6483416"/>
              <a:gd name="connsiteX2043" fmla="*/ 10389680 w 11968488"/>
              <a:gd name="connsiteY2043" fmla="*/ 3691839 h 6483416"/>
              <a:gd name="connsiteX2044" fmla="*/ 10389792 w 11968488"/>
              <a:gd name="connsiteY2044" fmla="*/ 3698133 h 6483416"/>
              <a:gd name="connsiteX2045" fmla="*/ 10385998 w 11968488"/>
              <a:gd name="connsiteY2045" fmla="*/ 3743214 h 6483416"/>
              <a:gd name="connsiteX2046" fmla="*/ 10381836 w 11968488"/>
              <a:gd name="connsiteY2046" fmla="*/ 3744456 h 6483416"/>
              <a:gd name="connsiteX2047" fmla="*/ 10377226 w 11968488"/>
              <a:gd name="connsiteY2047" fmla="*/ 3720530 h 6483416"/>
              <a:gd name="connsiteX2048" fmla="*/ 10342723 w 11968488"/>
              <a:gd name="connsiteY2048" fmla="*/ 3756138 h 6483416"/>
              <a:gd name="connsiteX2049" fmla="*/ 10342497 w 11968488"/>
              <a:gd name="connsiteY2049" fmla="*/ 3743554 h 6483416"/>
              <a:gd name="connsiteX2050" fmla="*/ 10312347 w 11968488"/>
              <a:gd name="connsiteY2050" fmla="*/ 3765210 h 6483416"/>
              <a:gd name="connsiteX2051" fmla="*/ 10312454 w 11968488"/>
              <a:gd name="connsiteY2051" fmla="*/ 3771170 h 6483416"/>
              <a:gd name="connsiteX2052" fmla="*/ 10321416 w 11968488"/>
              <a:gd name="connsiteY2052" fmla="*/ 3781145 h 6483416"/>
              <a:gd name="connsiteX2053" fmla="*/ 10308100 w 11968488"/>
              <a:gd name="connsiteY2053" fmla="*/ 3785122 h 6483416"/>
              <a:gd name="connsiteX2054" fmla="*/ 10290818 w 11968488"/>
              <a:gd name="connsiteY2054" fmla="*/ 3777633 h 6483416"/>
              <a:gd name="connsiteX2055" fmla="*/ 10291041 w 11968488"/>
              <a:gd name="connsiteY2055" fmla="*/ 3790217 h 6483416"/>
              <a:gd name="connsiteX2056" fmla="*/ 10300112 w 11968488"/>
              <a:gd name="connsiteY2056" fmla="*/ 3806152 h 6483416"/>
              <a:gd name="connsiteX2057" fmla="*/ 10257170 w 11968488"/>
              <a:gd name="connsiteY2057" fmla="*/ 3837622 h 6483416"/>
              <a:gd name="connsiteX2058" fmla="*/ 10257282 w 11968488"/>
              <a:gd name="connsiteY2058" fmla="*/ 3843914 h 6483416"/>
              <a:gd name="connsiteX2059" fmla="*/ 10330634 w 11968488"/>
              <a:gd name="connsiteY2059" fmla="*/ 3828665 h 6483416"/>
              <a:gd name="connsiteX2060" fmla="*/ 10325797 w 11968488"/>
              <a:gd name="connsiteY2060" fmla="*/ 3792156 h 6483416"/>
              <a:gd name="connsiteX2061" fmla="*/ 10329958 w 11968488"/>
              <a:gd name="connsiteY2061" fmla="*/ 3790912 h 6483416"/>
              <a:gd name="connsiteX2062" fmla="*/ 10413436 w 11968488"/>
              <a:gd name="connsiteY2062" fmla="*/ 3803935 h 6483416"/>
              <a:gd name="connsiteX2063" fmla="*/ 10413318 w 11968488"/>
              <a:gd name="connsiteY2063" fmla="*/ 3797311 h 6483416"/>
              <a:gd name="connsiteX2064" fmla="*/ 10408743 w 11968488"/>
              <a:gd name="connsiteY2064" fmla="*/ 3798680 h 6483416"/>
              <a:gd name="connsiteX2065" fmla="*/ 10417366 w 11968488"/>
              <a:gd name="connsiteY2065" fmla="*/ 3789776 h 6483416"/>
              <a:gd name="connsiteX2066" fmla="*/ 10439456 w 11968488"/>
              <a:gd name="connsiteY2066" fmla="*/ 3808484 h 6483416"/>
              <a:gd name="connsiteX2067" fmla="*/ 10440474 w 11968488"/>
              <a:gd name="connsiteY2067" fmla="*/ 3810765 h 6483416"/>
              <a:gd name="connsiteX2068" fmla="*/ 10444232 w 11968488"/>
              <a:gd name="connsiteY2068" fmla="*/ 3809137 h 6483416"/>
              <a:gd name="connsiteX2069" fmla="*/ 10482964 w 11968488"/>
              <a:gd name="connsiteY2069" fmla="*/ 3798541 h 6483416"/>
              <a:gd name="connsiteX2070" fmla="*/ 10495399 w 11968488"/>
              <a:gd name="connsiteY2070" fmla="*/ 3798710 h 6483416"/>
              <a:gd name="connsiteX2071" fmla="*/ 10494922 w 11968488"/>
              <a:gd name="connsiteY2071" fmla="*/ 3802413 h 6483416"/>
              <a:gd name="connsiteX2072" fmla="*/ 10466137 w 11968488"/>
              <a:gd name="connsiteY2072" fmla="*/ 3813145 h 6483416"/>
              <a:gd name="connsiteX2073" fmla="*/ 10431900 w 11968488"/>
              <a:gd name="connsiteY2073" fmla="*/ 3827510 h 6483416"/>
              <a:gd name="connsiteX2074" fmla="*/ 10429268 w 11968488"/>
              <a:gd name="connsiteY2074" fmla="*/ 3827475 h 6483416"/>
              <a:gd name="connsiteX2075" fmla="*/ 10420426 w 11968488"/>
              <a:gd name="connsiteY2075" fmla="*/ 3832062 h 6483416"/>
              <a:gd name="connsiteX2076" fmla="*/ 10396512 w 11968488"/>
              <a:gd name="connsiteY2076" fmla="*/ 3839953 h 6483416"/>
              <a:gd name="connsiteX2077" fmla="*/ 10397788 w 11968488"/>
              <a:gd name="connsiteY2077" fmla="*/ 3875014 h 6483416"/>
              <a:gd name="connsiteX2078" fmla="*/ 10397450 w 11968488"/>
              <a:gd name="connsiteY2078" fmla="*/ 3888321 h 6483416"/>
              <a:gd name="connsiteX2079" fmla="*/ 10409766 w 11968488"/>
              <a:gd name="connsiteY2079" fmla="*/ 3880706 h 6483416"/>
              <a:gd name="connsiteX2080" fmla="*/ 10425081 w 11968488"/>
              <a:gd name="connsiteY2080" fmla="*/ 3852602 h 6483416"/>
              <a:gd name="connsiteX2081" fmla="*/ 10457376 w 11968488"/>
              <a:gd name="connsiteY2081" fmla="*/ 3828100 h 6483416"/>
              <a:gd name="connsiteX2082" fmla="*/ 10466222 w 11968488"/>
              <a:gd name="connsiteY2082" fmla="*/ 3831453 h 6483416"/>
              <a:gd name="connsiteX2083" fmla="*/ 10466613 w 11968488"/>
              <a:gd name="connsiteY2083" fmla="*/ 3853382 h 6483416"/>
              <a:gd name="connsiteX2084" fmla="*/ 10504112 w 11968488"/>
              <a:gd name="connsiteY2084" fmla="*/ 3832936 h 6483416"/>
              <a:gd name="connsiteX2085" fmla="*/ 10525899 w 11968488"/>
              <a:gd name="connsiteY2085" fmla="*/ 3827731 h 6483416"/>
              <a:gd name="connsiteX2086" fmla="*/ 10630657 w 11968488"/>
              <a:gd name="connsiteY2086" fmla="*/ 3780266 h 6483416"/>
              <a:gd name="connsiteX2087" fmla="*/ 10680714 w 11968488"/>
              <a:gd name="connsiteY2087" fmla="*/ 3760897 h 6483416"/>
              <a:gd name="connsiteX2088" fmla="*/ 10726724 w 11968488"/>
              <a:gd name="connsiteY2088" fmla="*/ 3739509 h 6483416"/>
              <a:gd name="connsiteX2089" fmla="*/ 10726827 w 11968488"/>
              <a:gd name="connsiteY2089" fmla="*/ 3739508 h 6483416"/>
              <a:gd name="connsiteX2090" fmla="*/ 10730369 w 11968488"/>
              <a:gd name="connsiteY2090" fmla="*/ 3737816 h 6483416"/>
              <a:gd name="connsiteX2091" fmla="*/ 10726724 w 11968488"/>
              <a:gd name="connsiteY2091" fmla="*/ 3739509 h 6483416"/>
              <a:gd name="connsiteX2092" fmla="*/ 10721248 w 11968488"/>
              <a:gd name="connsiteY2092" fmla="*/ 3739571 h 6483416"/>
              <a:gd name="connsiteX2093" fmla="*/ 10729836 w 11968488"/>
              <a:gd name="connsiteY2093" fmla="*/ 3732862 h 6483416"/>
              <a:gd name="connsiteX2094" fmla="*/ 10733378 w 11968488"/>
              <a:gd name="connsiteY2094" fmla="*/ 3731171 h 6483416"/>
              <a:gd name="connsiteX2095" fmla="*/ 10731340 w 11968488"/>
              <a:gd name="connsiteY2095" fmla="*/ 3729540 h 6483416"/>
              <a:gd name="connsiteX2096" fmla="*/ 10638176 w 11968488"/>
              <a:gd name="connsiteY2096" fmla="*/ 3763653 h 6483416"/>
              <a:gd name="connsiteX2097" fmla="*/ 10640651 w 11968488"/>
              <a:gd name="connsiteY2097" fmla="*/ 3752057 h 6483416"/>
              <a:gd name="connsiteX2098" fmla="*/ 10665978 w 11968488"/>
              <a:gd name="connsiteY2098" fmla="*/ 3745157 h 6483416"/>
              <a:gd name="connsiteX2099" fmla="*/ 10705477 w 11968488"/>
              <a:gd name="connsiteY2099" fmla="*/ 3731487 h 6483416"/>
              <a:gd name="connsiteX2100" fmla="*/ 10840173 w 11968488"/>
              <a:gd name="connsiteY2100" fmla="*/ 3685334 h 6483416"/>
              <a:gd name="connsiteX2101" fmla="*/ 10853372 w 11968488"/>
              <a:gd name="connsiteY2101" fmla="*/ 3686837 h 6483416"/>
              <a:gd name="connsiteX2102" fmla="*/ 10908106 w 11968488"/>
              <a:gd name="connsiteY2102" fmla="*/ 3676299 h 6483416"/>
              <a:gd name="connsiteX2103" fmla="*/ 10916694 w 11968488"/>
              <a:gd name="connsiteY2103" fmla="*/ 3669591 h 6483416"/>
              <a:gd name="connsiteX2104" fmla="*/ 10942556 w 11968488"/>
              <a:gd name="connsiteY2104" fmla="*/ 3667644 h 6483416"/>
              <a:gd name="connsiteX2105" fmla="*/ 10938480 w 11968488"/>
              <a:gd name="connsiteY2105" fmla="*/ 3664384 h 6483416"/>
              <a:gd name="connsiteX2106" fmla="*/ 10958242 w 11968488"/>
              <a:gd name="connsiteY2106" fmla="*/ 3662810 h 6483416"/>
              <a:gd name="connsiteX2107" fmla="*/ 10961887 w 11968488"/>
              <a:gd name="connsiteY2107" fmla="*/ 3673954 h 6483416"/>
              <a:gd name="connsiteX2108" fmla="*/ 10950710 w 11968488"/>
              <a:gd name="connsiteY2108" fmla="*/ 3674162 h 6483416"/>
              <a:gd name="connsiteX2109" fmla="*/ 10908490 w 11968488"/>
              <a:gd name="connsiteY2109" fmla="*/ 3688481 h 6483416"/>
              <a:gd name="connsiteX2110" fmla="*/ 10868124 w 11968488"/>
              <a:gd name="connsiteY2110" fmla="*/ 3699553 h 6483416"/>
              <a:gd name="connsiteX2111" fmla="*/ 10862058 w 11968488"/>
              <a:gd name="connsiteY2111" fmla="*/ 3698307 h 6483416"/>
              <a:gd name="connsiteX2112" fmla="*/ 10860555 w 11968488"/>
              <a:gd name="connsiteY2112" fmla="*/ 3701630 h 6483416"/>
              <a:gd name="connsiteX2113" fmla="*/ 10868124 w 11968488"/>
              <a:gd name="connsiteY2113" fmla="*/ 3699553 h 6483416"/>
              <a:gd name="connsiteX2114" fmla="*/ 10869678 w 11968488"/>
              <a:gd name="connsiteY2114" fmla="*/ 3699875 h 6483416"/>
              <a:gd name="connsiteX2115" fmla="*/ 10864632 w 11968488"/>
              <a:gd name="connsiteY2115" fmla="*/ 3704888 h 6483416"/>
              <a:gd name="connsiteX2116" fmla="*/ 10863127 w 11968488"/>
              <a:gd name="connsiteY2116" fmla="*/ 3708211 h 6483416"/>
              <a:gd name="connsiteX2117" fmla="*/ 10961968 w 11968488"/>
              <a:gd name="connsiteY2117" fmla="*/ 3692214 h 6483416"/>
              <a:gd name="connsiteX2118" fmla="*/ 10968020 w 11968488"/>
              <a:gd name="connsiteY2118" fmla="*/ 3692704 h 6483416"/>
              <a:gd name="connsiteX2119" fmla="*/ 10973042 w 11968488"/>
              <a:gd name="connsiteY2119" fmla="*/ 3708054 h 6483416"/>
              <a:gd name="connsiteX2120" fmla="*/ 10921946 w 11968488"/>
              <a:gd name="connsiteY2120" fmla="*/ 3713948 h 6483416"/>
              <a:gd name="connsiteX2121" fmla="*/ 10843478 w 11968488"/>
              <a:gd name="connsiteY2121" fmla="*/ 3733225 h 6483416"/>
              <a:gd name="connsiteX2122" fmla="*/ 10788744 w 11968488"/>
              <a:gd name="connsiteY2122" fmla="*/ 3743765 h 6483416"/>
              <a:gd name="connsiteX2123" fmla="*/ 10788842 w 11968488"/>
              <a:gd name="connsiteY2123" fmla="*/ 3761942 h 6483416"/>
              <a:gd name="connsiteX2124" fmla="*/ 10772103 w 11968488"/>
              <a:gd name="connsiteY2124" fmla="*/ 3762132 h 6483416"/>
              <a:gd name="connsiteX2125" fmla="*/ 10773072 w 11968488"/>
              <a:gd name="connsiteY2125" fmla="*/ 3753857 h 6483416"/>
              <a:gd name="connsiteX2126" fmla="*/ 10677337 w 11968488"/>
              <a:gd name="connsiteY2126" fmla="*/ 3781387 h 6483416"/>
              <a:gd name="connsiteX2127" fmla="*/ 10628283 w 11968488"/>
              <a:gd name="connsiteY2127" fmla="*/ 3810041 h 6483416"/>
              <a:gd name="connsiteX2128" fmla="*/ 10573114 w 11968488"/>
              <a:gd name="connsiteY2128" fmla="*/ 3833804 h 6483416"/>
              <a:gd name="connsiteX2129" fmla="*/ 10591358 w 11968488"/>
              <a:gd name="connsiteY2129" fmla="*/ 3830293 h 6483416"/>
              <a:gd name="connsiteX2130" fmla="*/ 10586846 w 11968488"/>
              <a:gd name="connsiteY2130" fmla="*/ 3840260 h 6483416"/>
              <a:gd name="connsiteX2131" fmla="*/ 10546380 w 11968488"/>
              <a:gd name="connsiteY2131" fmla="*/ 3862204 h 6483416"/>
              <a:gd name="connsiteX2132" fmla="*/ 10538762 w 11968488"/>
              <a:gd name="connsiteY2132" fmla="*/ 3860638 h 6483416"/>
              <a:gd name="connsiteX2133" fmla="*/ 10540700 w 11968488"/>
              <a:gd name="connsiteY2133" fmla="*/ 3844089 h 6483416"/>
              <a:gd name="connsiteX2134" fmla="*/ 10515610 w 11968488"/>
              <a:gd name="connsiteY2134" fmla="*/ 3859664 h 6483416"/>
              <a:gd name="connsiteX2135" fmla="*/ 10502098 w 11968488"/>
              <a:gd name="connsiteY2135" fmla="*/ 3867038 h 6483416"/>
              <a:gd name="connsiteX2136" fmla="*/ 10506038 w 11968488"/>
              <a:gd name="connsiteY2136" fmla="*/ 3882484 h 6483416"/>
              <a:gd name="connsiteX2137" fmla="*/ 10501877 w 11968488"/>
              <a:gd name="connsiteY2137" fmla="*/ 3883728 h 6483416"/>
              <a:gd name="connsiteX2138" fmla="*/ 10501990 w 11968488"/>
              <a:gd name="connsiteY2138" fmla="*/ 3890021 h 6483416"/>
              <a:gd name="connsiteX2139" fmla="*/ 10428890 w 11968488"/>
              <a:gd name="connsiteY2139" fmla="*/ 3942815 h 6483416"/>
              <a:gd name="connsiteX2140" fmla="*/ 10454690 w 11968488"/>
              <a:gd name="connsiteY2140" fmla="*/ 3935110 h 6483416"/>
              <a:gd name="connsiteX2141" fmla="*/ 10463426 w 11968488"/>
              <a:gd name="connsiteY2141" fmla="*/ 3932499 h 6483416"/>
              <a:gd name="connsiteX2142" fmla="*/ 10468005 w 11968488"/>
              <a:gd name="connsiteY2142" fmla="*/ 3931133 h 6483416"/>
              <a:gd name="connsiteX2143" fmla="*/ 10468118 w 11968488"/>
              <a:gd name="connsiteY2143" fmla="*/ 3937425 h 6483416"/>
              <a:gd name="connsiteX2144" fmla="*/ 10425286 w 11968488"/>
              <a:gd name="connsiteY2144" fmla="*/ 3975187 h 6483416"/>
              <a:gd name="connsiteX2145" fmla="*/ 10438186 w 11968488"/>
              <a:gd name="connsiteY2145" fmla="*/ 3971334 h 6483416"/>
              <a:gd name="connsiteX2146" fmla="*/ 10446818 w 11968488"/>
              <a:gd name="connsiteY2146" fmla="*/ 3962763 h 6483416"/>
              <a:gd name="connsiteX2147" fmla="*/ 10451199 w 11968488"/>
              <a:gd name="connsiteY2147" fmla="*/ 3973773 h 6483416"/>
              <a:gd name="connsiteX2148" fmla="*/ 10461899 w 11968488"/>
              <a:gd name="connsiteY2148" fmla="*/ 3976259 h 6483416"/>
              <a:gd name="connsiteX2149" fmla="*/ 10505988 w 11968488"/>
              <a:gd name="connsiteY2149" fmla="*/ 3962957 h 6483416"/>
              <a:gd name="connsiteX2150" fmla="*/ 10519188 w 11968488"/>
              <a:gd name="connsiteY2150" fmla="*/ 3964462 h 6483416"/>
              <a:gd name="connsiteX2151" fmla="*/ 10573920 w 11968488"/>
              <a:gd name="connsiteY2151" fmla="*/ 3953923 h 6483416"/>
              <a:gd name="connsiteX2152" fmla="*/ 10582509 w 11968488"/>
              <a:gd name="connsiteY2152" fmla="*/ 3947213 h 6483416"/>
              <a:gd name="connsiteX2153" fmla="*/ 10608371 w 11968488"/>
              <a:gd name="connsiteY2153" fmla="*/ 3945267 h 6483416"/>
              <a:gd name="connsiteX2154" fmla="*/ 10604296 w 11968488"/>
              <a:gd name="connsiteY2154" fmla="*/ 3942009 h 6483416"/>
              <a:gd name="connsiteX2155" fmla="*/ 10620880 w 11968488"/>
              <a:gd name="connsiteY2155" fmla="*/ 3940687 h 6483416"/>
              <a:gd name="connsiteX2156" fmla="*/ 10648534 w 11968488"/>
              <a:gd name="connsiteY2156" fmla="*/ 3925836 h 6483416"/>
              <a:gd name="connsiteX2157" fmla="*/ 10707270 w 11968488"/>
              <a:gd name="connsiteY2157" fmla="*/ 3904116 h 6483416"/>
              <a:gd name="connsiteX2158" fmla="*/ 10708184 w 11968488"/>
              <a:gd name="connsiteY2158" fmla="*/ 3900480 h 6483416"/>
              <a:gd name="connsiteX2159" fmla="*/ 10711461 w 11968488"/>
              <a:gd name="connsiteY2159" fmla="*/ 3897542 h 6483416"/>
              <a:gd name="connsiteX2160" fmla="*/ 10718544 w 11968488"/>
              <a:gd name="connsiteY2160" fmla="*/ 3899632 h 6483416"/>
              <a:gd name="connsiteX2161" fmla="*/ 10715268 w 11968488"/>
              <a:gd name="connsiteY2161" fmla="*/ 3902571 h 6483416"/>
              <a:gd name="connsiteX2162" fmla="*/ 10711992 w 11968488"/>
              <a:gd name="connsiteY2162" fmla="*/ 3905510 h 6483416"/>
              <a:gd name="connsiteX2163" fmla="*/ 10745816 w 11968488"/>
              <a:gd name="connsiteY2163" fmla="*/ 3892059 h 6483416"/>
              <a:gd name="connsiteX2164" fmla="*/ 10753430 w 11968488"/>
              <a:gd name="connsiteY2164" fmla="*/ 3902120 h 6483416"/>
              <a:gd name="connsiteX2165" fmla="*/ 10773514 w 11968488"/>
              <a:gd name="connsiteY2165" fmla="*/ 3894944 h 6483416"/>
              <a:gd name="connsiteX2166" fmla="*/ 10776399 w 11968488"/>
              <a:gd name="connsiteY2166" fmla="*/ 3889300 h 6483416"/>
              <a:gd name="connsiteX2167" fmla="*/ 10787244 w 11968488"/>
              <a:gd name="connsiteY2167" fmla="*/ 3890040 h 6483416"/>
              <a:gd name="connsiteX2168" fmla="*/ 10795239 w 11968488"/>
              <a:gd name="connsiteY2168" fmla="*/ 3887183 h 6483416"/>
              <a:gd name="connsiteX2169" fmla="*/ 10895812 w 11968488"/>
              <a:gd name="connsiteY2169" fmla="*/ 3850413 h 6483416"/>
              <a:gd name="connsiteX2170" fmla="*/ 10992324 w 11968488"/>
              <a:gd name="connsiteY2170" fmla="*/ 3839847 h 6483416"/>
              <a:gd name="connsiteX2171" fmla="*/ 11004131 w 11968488"/>
              <a:gd name="connsiteY2171" fmla="*/ 3843333 h 6483416"/>
              <a:gd name="connsiteX2172" fmla="*/ 11062480 w 11968488"/>
              <a:gd name="connsiteY2172" fmla="*/ 3833219 h 6483416"/>
              <a:gd name="connsiteX2173" fmla="*/ 11100642 w 11968488"/>
              <a:gd name="connsiteY2173" fmla="*/ 3832768 h 6483416"/>
              <a:gd name="connsiteX2174" fmla="*/ 11112448 w 11968488"/>
              <a:gd name="connsiteY2174" fmla="*/ 3836252 h 6483416"/>
              <a:gd name="connsiteX2175" fmla="*/ 11111532 w 11968488"/>
              <a:gd name="connsiteY2175" fmla="*/ 3839890 h 6483416"/>
              <a:gd name="connsiteX2176" fmla="*/ 11082815 w 11968488"/>
              <a:gd name="connsiteY2176" fmla="*/ 3843127 h 6483416"/>
              <a:gd name="connsiteX2177" fmla="*/ 11048460 w 11968488"/>
              <a:gd name="connsiteY2177" fmla="*/ 3848609 h 6483416"/>
              <a:gd name="connsiteX2178" fmla="*/ 11029570 w 11968488"/>
              <a:gd name="connsiteY2178" fmla="*/ 3843032 h 6483416"/>
              <a:gd name="connsiteX2179" fmla="*/ 10975942 w 11968488"/>
              <a:gd name="connsiteY2179" fmla="*/ 3854541 h 6483416"/>
              <a:gd name="connsiteX2180" fmla="*/ 10971450 w 11968488"/>
              <a:gd name="connsiteY2180" fmla="*/ 3852238 h 6483416"/>
              <a:gd name="connsiteX2181" fmla="*/ 10963158 w 11968488"/>
              <a:gd name="connsiteY2181" fmla="*/ 3852917 h 6483416"/>
              <a:gd name="connsiteX2182" fmla="*/ 10963258 w 11968488"/>
              <a:gd name="connsiteY2182" fmla="*/ 3858462 h 6483416"/>
              <a:gd name="connsiteX2183" fmla="*/ 10954738 w 11968488"/>
              <a:gd name="connsiteY2183" fmla="*/ 3873327 h 6483416"/>
              <a:gd name="connsiteX2184" fmla="*/ 11002176 w 11968488"/>
              <a:gd name="connsiteY2184" fmla="*/ 3859160 h 6483416"/>
              <a:gd name="connsiteX2185" fmla="*/ 11037156 w 11968488"/>
              <a:gd name="connsiteY2185" fmla="*/ 3873681 h 6483416"/>
              <a:gd name="connsiteX2186" fmla="*/ 11089698 w 11968488"/>
              <a:gd name="connsiteY2186" fmla="*/ 3864315 h 6483416"/>
              <a:gd name="connsiteX2187" fmla="*/ 11080958 w 11968488"/>
              <a:gd name="connsiteY2187" fmla="*/ 3866925 h 6483416"/>
              <a:gd name="connsiteX2188" fmla="*/ 11080308 w 11968488"/>
              <a:gd name="connsiteY2188" fmla="*/ 3867786 h 6483416"/>
              <a:gd name="connsiteX2189" fmla="*/ 11095026 w 11968488"/>
              <a:gd name="connsiteY2189" fmla="*/ 3864191 h 6483416"/>
              <a:gd name="connsiteX2190" fmla="*/ 11120500 w 11968488"/>
              <a:gd name="connsiteY2190" fmla="*/ 3860803 h 6483416"/>
              <a:gd name="connsiteX2191" fmla="*/ 11129088 w 11968488"/>
              <a:gd name="connsiteY2191" fmla="*/ 3854094 h 6483416"/>
              <a:gd name="connsiteX2192" fmla="*/ 11154951 w 11968488"/>
              <a:gd name="connsiteY2192" fmla="*/ 3852148 h 6483416"/>
              <a:gd name="connsiteX2193" fmla="*/ 11150874 w 11968488"/>
              <a:gd name="connsiteY2193" fmla="*/ 3848887 h 6483416"/>
              <a:gd name="connsiteX2194" fmla="*/ 11170636 w 11968488"/>
              <a:gd name="connsiteY2194" fmla="*/ 3847314 h 6483416"/>
              <a:gd name="connsiteX2195" fmla="*/ 11174282 w 11968488"/>
              <a:gd name="connsiteY2195" fmla="*/ 3858457 h 6483416"/>
              <a:gd name="connsiteX2196" fmla="*/ 11163104 w 11968488"/>
              <a:gd name="connsiteY2196" fmla="*/ 3858666 h 6483416"/>
              <a:gd name="connsiteX2197" fmla="*/ 11120884 w 11968488"/>
              <a:gd name="connsiteY2197" fmla="*/ 3872986 h 6483416"/>
              <a:gd name="connsiteX2198" fmla="*/ 11080518 w 11968488"/>
              <a:gd name="connsiteY2198" fmla="*/ 3884058 h 6483416"/>
              <a:gd name="connsiteX2199" fmla="*/ 11074452 w 11968488"/>
              <a:gd name="connsiteY2199" fmla="*/ 3882811 h 6483416"/>
              <a:gd name="connsiteX2200" fmla="*/ 11072949 w 11968488"/>
              <a:gd name="connsiteY2200" fmla="*/ 3886132 h 6483416"/>
              <a:gd name="connsiteX2201" fmla="*/ 11073560 w 11968488"/>
              <a:gd name="connsiteY2201" fmla="*/ 3885965 h 6483416"/>
              <a:gd name="connsiteX2202" fmla="*/ 11074636 w 11968488"/>
              <a:gd name="connsiteY2202" fmla="*/ 3885182 h 6483416"/>
              <a:gd name="connsiteX2203" fmla="*/ 11075258 w 11968488"/>
              <a:gd name="connsiteY2203" fmla="*/ 3885499 h 6483416"/>
              <a:gd name="connsiteX2204" fmla="*/ 11080518 w 11968488"/>
              <a:gd name="connsiteY2204" fmla="*/ 3884058 h 6483416"/>
              <a:gd name="connsiteX2205" fmla="*/ 11082072 w 11968488"/>
              <a:gd name="connsiteY2205" fmla="*/ 3884376 h 6483416"/>
              <a:gd name="connsiteX2206" fmla="*/ 11077026 w 11968488"/>
              <a:gd name="connsiteY2206" fmla="*/ 3889393 h 6483416"/>
              <a:gd name="connsiteX2207" fmla="*/ 11076412 w 11968488"/>
              <a:gd name="connsiteY2207" fmla="*/ 3890751 h 6483416"/>
              <a:gd name="connsiteX2208" fmla="*/ 11082518 w 11968488"/>
              <a:gd name="connsiteY2208" fmla="*/ 3891945 h 6483416"/>
              <a:gd name="connsiteX2209" fmla="*/ 11125908 w 11968488"/>
              <a:gd name="connsiteY2209" fmla="*/ 3887183 h 6483416"/>
              <a:gd name="connsiteX2210" fmla="*/ 11126866 w 11968488"/>
              <a:gd name="connsiteY2210" fmla="*/ 3886977 h 6483416"/>
              <a:gd name="connsiteX2211" fmla="*/ 11126966 w 11968488"/>
              <a:gd name="connsiteY2211" fmla="*/ 3886878 h 6483416"/>
              <a:gd name="connsiteX2212" fmla="*/ 11146428 w 11968488"/>
              <a:gd name="connsiteY2212" fmla="*/ 3878668 h 6483416"/>
              <a:gd name="connsiteX2213" fmla="*/ 11188472 w 11968488"/>
              <a:gd name="connsiteY2213" fmla="*/ 3868453 h 6483416"/>
              <a:gd name="connsiteX2214" fmla="*/ 11190756 w 11968488"/>
              <a:gd name="connsiteY2214" fmla="*/ 3867954 h 6483416"/>
              <a:gd name="connsiteX2215" fmla="*/ 11198212 w 11968488"/>
              <a:gd name="connsiteY2215" fmla="*/ 3865831 h 6483416"/>
              <a:gd name="connsiteX2216" fmla="*/ 11203848 w 11968488"/>
              <a:gd name="connsiteY2216" fmla="*/ 3863586 h 6483416"/>
              <a:gd name="connsiteX2217" fmla="*/ 11207338 w 11968488"/>
              <a:gd name="connsiteY2217" fmla="*/ 3863833 h 6483416"/>
              <a:gd name="connsiteX2218" fmla="*/ 11255116 w 11968488"/>
              <a:gd name="connsiteY2218" fmla="*/ 3851351 h 6483416"/>
              <a:gd name="connsiteX2219" fmla="*/ 11314168 w 11968488"/>
              <a:gd name="connsiteY2219" fmla="*/ 3834379 h 6483416"/>
              <a:gd name="connsiteX2220" fmla="*/ 11375101 w 11968488"/>
              <a:gd name="connsiteY2220" fmla="*/ 3828112 h 6483416"/>
              <a:gd name="connsiteX2221" fmla="*/ 11464756 w 11968488"/>
              <a:gd name="connsiteY2221" fmla="*/ 3818586 h 6483416"/>
              <a:gd name="connsiteX2222" fmla="*/ 11531598 w 11968488"/>
              <a:gd name="connsiteY2222" fmla="*/ 3831237 h 6483416"/>
              <a:gd name="connsiteX2223" fmla="*/ 11521129 w 11968488"/>
              <a:gd name="connsiteY2223" fmla="*/ 3830498 h 6483416"/>
              <a:gd name="connsiteX2224" fmla="*/ 11525962 w 11968488"/>
              <a:gd name="connsiteY2224" fmla="*/ 3833482 h 6483416"/>
              <a:gd name="connsiteX2225" fmla="*/ 11529451 w 11968488"/>
              <a:gd name="connsiteY2225" fmla="*/ 3833727 h 6483416"/>
              <a:gd name="connsiteX2226" fmla="*/ 11523814 w 11968488"/>
              <a:gd name="connsiteY2226" fmla="*/ 3835973 h 6483416"/>
              <a:gd name="connsiteX2227" fmla="*/ 11521668 w 11968488"/>
              <a:gd name="connsiteY2227" fmla="*/ 3838464 h 6483416"/>
              <a:gd name="connsiteX2228" fmla="*/ 11599244 w 11968488"/>
              <a:gd name="connsiteY2228" fmla="*/ 3838656 h 6483416"/>
              <a:gd name="connsiteX2229" fmla="*/ 11671458 w 11968488"/>
              <a:gd name="connsiteY2229" fmla="*/ 3862256 h 6483416"/>
              <a:gd name="connsiteX2230" fmla="*/ 11544487 w 11968488"/>
              <a:gd name="connsiteY2230" fmla="*/ 3850645 h 6483416"/>
              <a:gd name="connsiteX2231" fmla="*/ 11527577 w 11968488"/>
              <a:gd name="connsiteY2231" fmla="*/ 3857378 h 6483416"/>
              <a:gd name="connsiteX2232" fmla="*/ 11493484 w 11968488"/>
              <a:gd name="connsiteY2232" fmla="*/ 3849686 h 6483416"/>
              <a:gd name="connsiteX2233" fmla="*/ 11463958 w 11968488"/>
              <a:gd name="connsiteY2233" fmla="*/ 3858172 h 6483416"/>
              <a:gd name="connsiteX2234" fmla="*/ 11428524 w 11968488"/>
              <a:gd name="connsiteY2234" fmla="*/ 3847740 h 6483416"/>
              <a:gd name="connsiteX2235" fmla="*/ 11430132 w 11968488"/>
              <a:gd name="connsiteY2235" fmla="*/ 3837284 h 6483416"/>
              <a:gd name="connsiteX2236" fmla="*/ 11403556 w 11968488"/>
              <a:gd name="connsiteY2236" fmla="*/ 3838051 h 6483416"/>
              <a:gd name="connsiteX2237" fmla="*/ 11404900 w 11968488"/>
              <a:gd name="connsiteY2237" fmla="*/ 3840788 h 6483416"/>
              <a:gd name="connsiteX2238" fmla="*/ 11408390 w 11968488"/>
              <a:gd name="connsiteY2238" fmla="*/ 3841035 h 6483416"/>
              <a:gd name="connsiteX2239" fmla="*/ 11406242 w 11968488"/>
              <a:gd name="connsiteY2239" fmla="*/ 3843527 h 6483416"/>
              <a:gd name="connsiteX2240" fmla="*/ 11412418 w 11968488"/>
              <a:gd name="connsiteY2240" fmla="*/ 3849246 h 6483416"/>
              <a:gd name="connsiteX2241" fmla="*/ 11392823 w 11968488"/>
              <a:gd name="connsiteY2241" fmla="*/ 3850506 h 6483416"/>
              <a:gd name="connsiteX2242" fmla="*/ 11390676 w 11968488"/>
              <a:gd name="connsiteY2242" fmla="*/ 3852996 h 6483416"/>
              <a:gd name="connsiteX2243" fmla="*/ 11389333 w 11968488"/>
              <a:gd name="connsiteY2243" fmla="*/ 3850259 h 6483416"/>
              <a:gd name="connsiteX2244" fmla="*/ 11383696 w 11968488"/>
              <a:gd name="connsiteY2244" fmla="*/ 3852503 h 6483416"/>
              <a:gd name="connsiteX2245" fmla="*/ 11382354 w 11968488"/>
              <a:gd name="connsiteY2245" fmla="*/ 3849766 h 6483416"/>
              <a:gd name="connsiteX2246" fmla="*/ 11347192 w 11968488"/>
              <a:gd name="connsiteY2246" fmla="*/ 3860496 h 6483416"/>
              <a:gd name="connsiteX2247" fmla="*/ 11336420 w 11968488"/>
              <a:gd name="connsiteY2247" fmla="*/ 3859334 h 6483416"/>
              <a:gd name="connsiteX2248" fmla="*/ 11336796 w 11968488"/>
              <a:gd name="connsiteY2248" fmla="*/ 3859660 h 6483416"/>
              <a:gd name="connsiteX2249" fmla="*/ 11337374 w 11968488"/>
              <a:gd name="connsiteY2249" fmla="*/ 3860162 h 6483416"/>
              <a:gd name="connsiteX2250" fmla="*/ 11344918 w 11968488"/>
              <a:gd name="connsiteY2250" fmla="*/ 3862067 h 6483416"/>
              <a:gd name="connsiteX2251" fmla="*/ 11339796 w 11968488"/>
              <a:gd name="connsiteY2251" fmla="*/ 3866893 h 6483416"/>
              <a:gd name="connsiteX2252" fmla="*/ 11336239 w 11968488"/>
              <a:gd name="connsiteY2252" fmla="*/ 3868442 h 6483416"/>
              <a:gd name="connsiteX2253" fmla="*/ 11327558 w 11968488"/>
              <a:gd name="connsiteY2253" fmla="*/ 3874815 h 6483416"/>
              <a:gd name="connsiteX2254" fmla="*/ 11327130 w 11968488"/>
              <a:gd name="connsiteY2254" fmla="*/ 3869813 h 6483416"/>
              <a:gd name="connsiteX2255" fmla="*/ 11321580 w 11968488"/>
              <a:gd name="connsiteY2255" fmla="*/ 3869635 h 6483416"/>
              <a:gd name="connsiteX2256" fmla="*/ 11326702 w 11968488"/>
              <a:gd name="connsiteY2256" fmla="*/ 3864810 h 6483416"/>
              <a:gd name="connsiteX2257" fmla="*/ 11330259 w 11968488"/>
              <a:gd name="connsiteY2257" fmla="*/ 3863260 h 6483416"/>
              <a:gd name="connsiteX2258" fmla="*/ 11329914 w 11968488"/>
              <a:gd name="connsiteY2258" fmla="*/ 3863287 h 6483416"/>
              <a:gd name="connsiteX2259" fmla="*/ 11305745 w 11968488"/>
              <a:gd name="connsiteY2259" fmla="*/ 3865177 h 6483416"/>
              <a:gd name="connsiteX2260" fmla="*/ 11296636 w 11968488"/>
              <a:gd name="connsiteY2260" fmla="*/ 3869664 h 6483416"/>
              <a:gd name="connsiteX2261" fmla="*/ 11242943 w 11968488"/>
              <a:gd name="connsiteY2261" fmla="*/ 3918761 h 6483416"/>
              <a:gd name="connsiteX2262" fmla="*/ 11238888 w 11968488"/>
              <a:gd name="connsiteY2262" fmla="*/ 3925964 h 6483416"/>
              <a:gd name="connsiteX2263" fmla="*/ 11182524 w 11968488"/>
              <a:gd name="connsiteY2263" fmla="*/ 3955449 h 6483416"/>
              <a:gd name="connsiteX2264" fmla="*/ 11182299 w 11968488"/>
              <a:gd name="connsiteY2264" fmla="*/ 3942865 h 6483416"/>
              <a:gd name="connsiteX2265" fmla="*/ 11134419 w 11968488"/>
              <a:gd name="connsiteY2265" fmla="*/ 3932195 h 6483416"/>
              <a:gd name="connsiteX2266" fmla="*/ 11130484 w 11968488"/>
              <a:gd name="connsiteY2266" fmla="*/ 3946022 h 6483416"/>
              <a:gd name="connsiteX2267" fmla="*/ 11125680 w 11968488"/>
              <a:gd name="connsiteY2267" fmla="*/ 3934806 h 6483416"/>
              <a:gd name="connsiteX2268" fmla="*/ 11061550 w 11968488"/>
              <a:gd name="connsiteY2268" fmla="*/ 3997905 h 6483416"/>
              <a:gd name="connsiteX2269" fmla="*/ 11026153 w 11968488"/>
              <a:gd name="connsiteY2269" fmla="*/ 3983506 h 6483416"/>
              <a:gd name="connsiteX2270" fmla="*/ 10952723 w 11968488"/>
              <a:gd name="connsiteY2270" fmla="*/ 4017755 h 6483416"/>
              <a:gd name="connsiteX2271" fmla="*/ 10883536 w 11968488"/>
              <a:gd name="connsiteY2271" fmla="*/ 4032093 h 6483416"/>
              <a:gd name="connsiteX2272" fmla="*/ 10883981 w 11968488"/>
              <a:gd name="connsiteY2272" fmla="*/ 4056928 h 6483416"/>
              <a:gd name="connsiteX2273" fmla="*/ 10836544 w 11968488"/>
              <a:gd name="connsiteY2273" fmla="*/ 4071096 h 6483416"/>
              <a:gd name="connsiteX2274" fmla="*/ 10823984 w 11968488"/>
              <a:gd name="connsiteY2274" fmla="*/ 4093825 h 6483416"/>
              <a:gd name="connsiteX2275" fmla="*/ 10824176 w 11968488"/>
              <a:gd name="connsiteY2275" fmla="*/ 4104579 h 6483416"/>
              <a:gd name="connsiteX2276" fmla="*/ 10828920 w 11968488"/>
              <a:gd name="connsiteY2276" fmla="*/ 4103665 h 6483416"/>
              <a:gd name="connsiteX2277" fmla="*/ 10963618 w 11968488"/>
              <a:gd name="connsiteY2277" fmla="*/ 4057513 h 6483416"/>
              <a:gd name="connsiteX2278" fmla="*/ 10976816 w 11968488"/>
              <a:gd name="connsiteY2278" fmla="*/ 4059015 h 6483416"/>
              <a:gd name="connsiteX2279" fmla="*/ 11031550 w 11968488"/>
              <a:gd name="connsiteY2279" fmla="*/ 4048478 h 6483416"/>
              <a:gd name="connsiteX2280" fmla="*/ 11040138 w 11968488"/>
              <a:gd name="connsiteY2280" fmla="*/ 4041770 h 6483416"/>
              <a:gd name="connsiteX2281" fmla="*/ 11066002 w 11968488"/>
              <a:gd name="connsiteY2281" fmla="*/ 4039821 h 6483416"/>
              <a:gd name="connsiteX2282" fmla="*/ 11061926 w 11968488"/>
              <a:gd name="connsiteY2282" fmla="*/ 4036564 h 6483416"/>
              <a:gd name="connsiteX2283" fmla="*/ 11081686 w 11968488"/>
              <a:gd name="connsiteY2283" fmla="*/ 4034990 h 6483416"/>
              <a:gd name="connsiteX2284" fmla="*/ 11083892 w 11968488"/>
              <a:gd name="connsiteY2284" fmla="*/ 4041730 h 6483416"/>
              <a:gd name="connsiteX2285" fmla="*/ 11140516 w 11968488"/>
              <a:gd name="connsiteY2285" fmla="*/ 4019943 h 6483416"/>
              <a:gd name="connsiteX2286" fmla="*/ 11208830 w 11968488"/>
              <a:gd name="connsiteY2286" fmla="*/ 3999334 h 6483416"/>
              <a:gd name="connsiteX2287" fmla="*/ 11222030 w 11968488"/>
              <a:gd name="connsiteY2287" fmla="*/ 4000837 h 6483416"/>
              <a:gd name="connsiteX2288" fmla="*/ 11276762 w 11968488"/>
              <a:gd name="connsiteY2288" fmla="*/ 3990300 h 6483416"/>
              <a:gd name="connsiteX2289" fmla="*/ 11285350 w 11968488"/>
              <a:gd name="connsiteY2289" fmla="*/ 3983592 h 6483416"/>
              <a:gd name="connsiteX2290" fmla="*/ 11311214 w 11968488"/>
              <a:gd name="connsiteY2290" fmla="*/ 3981646 h 6483416"/>
              <a:gd name="connsiteX2291" fmla="*/ 11307138 w 11968488"/>
              <a:gd name="connsiteY2291" fmla="*/ 3978386 h 6483416"/>
              <a:gd name="connsiteX2292" fmla="*/ 11326898 w 11968488"/>
              <a:gd name="connsiteY2292" fmla="*/ 3976811 h 6483416"/>
              <a:gd name="connsiteX2293" fmla="*/ 11330544 w 11968488"/>
              <a:gd name="connsiteY2293" fmla="*/ 3987955 h 6483416"/>
              <a:gd name="connsiteX2294" fmla="*/ 11319367 w 11968488"/>
              <a:gd name="connsiteY2294" fmla="*/ 3988162 h 6483416"/>
              <a:gd name="connsiteX2295" fmla="*/ 11277146 w 11968488"/>
              <a:gd name="connsiteY2295" fmla="*/ 4002484 h 6483416"/>
              <a:gd name="connsiteX2296" fmla="*/ 11236781 w 11968488"/>
              <a:gd name="connsiteY2296" fmla="*/ 4013554 h 6483416"/>
              <a:gd name="connsiteX2297" fmla="*/ 11230716 w 11968488"/>
              <a:gd name="connsiteY2297" fmla="*/ 4012308 h 6483416"/>
              <a:gd name="connsiteX2298" fmla="*/ 11229212 w 11968488"/>
              <a:gd name="connsiteY2298" fmla="*/ 4015630 h 6483416"/>
              <a:gd name="connsiteX2299" fmla="*/ 11236781 w 11968488"/>
              <a:gd name="connsiteY2299" fmla="*/ 4013554 h 6483416"/>
              <a:gd name="connsiteX2300" fmla="*/ 11238335 w 11968488"/>
              <a:gd name="connsiteY2300" fmla="*/ 4013874 h 6483416"/>
              <a:gd name="connsiteX2301" fmla="*/ 11233288 w 11968488"/>
              <a:gd name="connsiteY2301" fmla="*/ 4018890 h 6483416"/>
              <a:gd name="connsiteX2302" fmla="*/ 11231784 w 11968488"/>
              <a:gd name="connsiteY2302" fmla="*/ 4022211 h 6483416"/>
              <a:gd name="connsiteX2303" fmla="*/ 11234153 w 11968488"/>
              <a:gd name="connsiteY2303" fmla="*/ 4021950 h 6483416"/>
              <a:gd name="connsiteX2304" fmla="*/ 11239468 w 11968488"/>
              <a:gd name="connsiteY2304" fmla="*/ 4020396 h 6483416"/>
              <a:gd name="connsiteX2305" fmla="*/ 11257612 w 11968488"/>
              <a:gd name="connsiteY2305" fmla="*/ 4014118 h 6483416"/>
              <a:gd name="connsiteX2306" fmla="*/ 11275330 w 11968488"/>
              <a:gd name="connsiteY2306" fmla="*/ 4010945 h 6483416"/>
              <a:gd name="connsiteX2307" fmla="*/ 11278954 w 11968488"/>
              <a:gd name="connsiteY2307" fmla="*/ 4010842 h 6483416"/>
              <a:gd name="connsiteX2308" fmla="*/ 11287576 w 11968488"/>
              <a:gd name="connsiteY2308" fmla="*/ 4008031 h 6483416"/>
              <a:gd name="connsiteX2309" fmla="*/ 11327334 w 11968488"/>
              <a:gd name="connsiteY2309" fmla="*/ 4006088 h 6483416"/>
              <a:gd name="connsiteX2310" fmla="*/ 11323856 w 11968488"/>
              <a:gd name="connsiteY2310" fmla="*/ 4007677 h 6483416"/>
              <a:gd name="connsiteX2311" fmla="*/ 11330626 w 11968488"/>
              <a:gd name="connsiteY2311" fmla="*/ 4006214 h 6483416"/>
              <a:gd name="connsiteX2312" fmla="*/ 11336677 w 11968488"/>
              <a:gd name="connsiteY2312" fmla="*/ 4006706 h 6483416"/>
              <a:gd name="connsiteX2313" fmla="*/ 11336936 w 11968488"/>
              <a:gd name="connsiteY2313" fmla="*/ 4007497 h 6483416"/>
              <a:gd name="connsiteX2314" fmla="*/ 11356238 w 11968488"/>
              <a:gd name="connsiteY2314" fmla="*/ 4002312 h 6483416"/>
              <a:gd name="connsiteX2315" fmla="*/ 11428675 w 11968488"/>
              <a:gd name="connsiteY2315" fmla="*/ 3986337 h 6483416"/>
              <a:gd name="connsiteX2316" fmla="*/ 11427967 w 11968488"/>
              <a:gd name="connsiteY2316" fmla="*/ 3999621 h 6483416"/>
              <a:gd name="connsiteX2317" fmla="*/ 11435510 w 11968488"/>
              <a:gd name="connsiteY2317" fmla="*/ 4001524 h 6483416"/>
              <a:gd name="connsiteX2318" fmla="*/ 11430388 w 11968488"/>
              <a:gd name="connsiteY2318" fmla="*/ 4006348 h 6483416"/>
              <a:gd name="connsiteX2319" fmla="*/ 11426830 w 11968488"/>
              <a:gd name="connsiteY2319" fmla="*/ 4007896 h 6483416"/>
              <a:gd name="connsiteX2320" fmla="*/ 11418150 w 11968488"/>
              <a:gd name="connsiteY2320" fmla="*/ 4014270 h 6483416"/>
              <a:gd name="connsiteX2321" fmla="*/ 11417722 w 11968488"/>
              <a:gd name="connsiteY2321" fmla="*/ 4009268 h 6483416"/>
              <a:gd name="connsiteX2322" fmla="*/ 11412171 w 11968488"/>
              <a:gd name="connsiteY2322" fmla="*/ 4009090 h 6483416"/>
              <a:gd name="connsiteX2323" fmla="*/ 11417294 w 11968488"/>
              <a:gd name="connsiteY2323" fmla="*/ 4004266 h 6483416"/>
              <a:gd name="connsiteX2324" fmla="*/ 11420851 w 11968488"/>
              <a:gd name="connsiteY2324" fmla="*/ 4002716 h 6483416"/>
              <a:gd name="connsiteX2325" fmla="*/ 11379296 w 11968488"/>
              <a:gd name="connsiteY2325" fmla="*/ 4013026 h 6483416"/>
              <a:gd name="connsiteX2326" fmla="*/ 11343308 w 11968488"/>
              <a:gd name="connsiteY2326" fmla="*/ 4018317 h 6483416"/>
              <a:gd name="connsiteX2327" fmla="*/ 11340760 w 11968488"/>
              <a:gd name="connsiteY2327" fmla="*/ 4019185 h 6483416"/>
              <a:gd name="connsiteX2328" fmla="*/ 11341699 w 11968488"/>
              <a:gd name="connsiteY2328" fmla="*/ 4022051 h 6483416"/>
              <a:gd name="connsiteX2329" fmla="*/ 11327546 w 11968488"/>
              <a:gd name="connsiteY2329" fmla="*/ 4023685 h 6483416"/>
              <a:gd name="connsiteX2330" fmla="*/ 11315967 w 11968488"/>
              <a:gd name="connsiteY2330" fmla="*/ 4027627 h 6483416"/>
              <a:gd name="connsiteX2331" fmla="*/ 11303727 w 11968488"/>
              <a:gd name="connsiteY2331" fmla="*/ 4027443 h 6483416"/>
              <a:gd name="connsiteX2332" fmla="*/ 11301948 w 11968488"/>
              <a:gd name="connsiteY2332" fmla="*/ 4026638 h 6483416"/>
              <a:gd name="connsiteX2333" fmla="*/ 11290602 w 11968488"/>
              <a:gd name="connsiteY2333" fmla="*/ 4027947 h 6483416"/>
              <a:gd name="connsiteX2334" fmla="*/ 11284950 w 11968488"/>
              <a:gd name="connsiteY2334" fmla="*/ 4029336 h 6483416"/>
              <a:gd name="connsiteX2335" fmla="*/ 11281010 w 11968488"/>
              <a:gd name="connsiteY2335" fmla="*/ 4031496 h 6483416"/>
              <a:gd name="connsiteX2336" fmla="*/ 11270853 w 11968488"/>
              <a:gd name="connsiteY2336" fmla="*/ 4039487 h 6483416"/>
              <a:gd name="connsiteX2337" fmla="*/ 11247898 w 11968488"/>
              <a:gd name="connsiteY2337" fmla="*/ 4041064 h 6483416"/>
              <a:gd name="connsiteX2338" fmla="*/ 11239289 w 11968488"/>
              <a:gd name="connsiteY2338" fmla="*/ 4044742 h 6483416"/>
              <a:gd name="connsiteX2339" fmla="*/ 11154681 w 11968488"/>
              <a:gd name="connsiteY2339" fmla="*/ 4082621 h 6483416"/>
              <a:gd name="connsiteX2340" fmla="*/ 11101126 w 11968488"/>
              <a:gd name="connsiteY2340" fmla="*/ 4102569 h 6483416"/>
              <a:gd name="connsiteX2341" fmla="*/ 11070598 w 11968488"/>
              <a:gd name="connsiteY2341" fmla="*/ 4105532 h 6483416"/>
              <a:gd name="connsiteX2342" fmla="*/ 11066354 w 11968488"/>
              <a:gd name="connsiteY2342" fmla="*/ 4107774 h 6483416"/>
              <a:gd name="connsiteX2343" fmla="*/ 11074326 w 11968488"/>
              <a:gd name="connsiteY2343" fmla="*/ 4114680 h 6483416"/>
              <a:gd name="connsiteX2344" fmla="*/ 11053302 w 11968488"/>
              <a:gd name="connsiteY2344" fmla="*/ 4125050 h 6483416"/>
              <a:gd name="connsiteX2345" fmla="*/ 11048490 w 11968488"/>
              <a:gd name="connsiteY2345" fmla="*/ 4125631 h 6483416"/>
              <a:gd name="connsiteX2346" fmla="*/ 11046635 w 11968488"/>
              <a:gd name="connsiteY2346" fmla="*/ 4146185 h 6483416"/>
              <a:gd name="connsiteX2347" fmla="*/ 11029266 w 11968488"/>
              <a:gd name="connsiteY2347" fmla="*/ 4157365 h 6483416"/>
              <a:gd name="connsiteX2348" fmla="*/ 11016034 w 11968488"/>
              <a:gd name="connsiteY2348" fmla="*/ 4142673 h 6483416"/>
              <a:gd name="connsiteX2349" fmla="*/ 11003586 w 11968488"/>
              <a:gd name="connsiteY2349" fmla="*/ 4171694 h 6483416"/>
              <a:gd name="connsiteX2350" fmla="*/ 11003361 w 11968488"/>
              <a:gd name="connsiteY2350" fmla="*/ 4159109 h 6483416"/>
              <a:gd name="connsiteX2351" fmla="*/ 11011874 w 11968488"/>
              <a:gd name="connsiteY2351" fmla="*/ 4143915 h 6483416"/>
              <a:gd name="connsiteX2352" fmla="*/ 10904018 w 11968488"/>
              <a:gd name="connsiteY2352" fmla="*/ 4194771 h 6483416"/>
              <a:gd name="connsiteX2353" fmla="*/ 10899779 w 11968488"/>
              <a:gd name="connsiteY2353" fmla="*/ 4215014 h 6483416"/>
              <a:gd name="connsiteX2354" fmla="*/ 10900170 w 11968488"/>
              <a:gd name="connsiteY2354" fmla="*/ 4215399 h 6483416"/>
              <a:gd name="connsiteX2355" fmla="*/ 10908722 w 11968488"/>
              <a:gd name="connsiteY2355" fmla="*/ 4210508 h 6483416"/>
              <a:gd name="connsiteX2356" fmla="*/ 10926364 w 11968488"/>
              <a:gd name="connsiteY2356" fmla="*/ 4203116 h 6483416"/>
              <a:gd name="connsiteX2357" fmla="*/ 10969510 w 11968488"/>
              <a:gd name="connsiteY2357" fmla="*/ 4190926 h 6483416"/>
              <a:gd name="connsiteX2358" fmla="*/ 10981245 w 11968488"/>
              <a:gd name="connsiteY2358" fmla="*/ 4191274 h 6483416"/>
              <a:gd name="connsiteX2359" fmla="*/ 10983172 w 11968488"/>
              <a:gd name="connsiteY2359" fmla="*/ 4190993 h 6483416"/>
              <a:gd name="connsiteX2360" fmla="*/ 10983275 w 11968488"/>
              <a:gd name="connsiteY2360" fmla="*/ 4190952 h 6483416"/>
              <a:gd name="connsiteX2361" fmla="*/ 10996166 w 11968488"/>
              <a:gd name="connsiteY2361" fmla="*/ 4185905 h 6483416"/>
              <a:gd name="connsiteX2362" fmla="*/ 10995489 w 11968488"/>
              <a:gd name="connsiteY2362" fmla="*/ 4185404 h 6483416"/>
              <a:gd name="connsiteX2363" fmla="*/ 11001929 w 11968488"/>
              <a:gd name="connsiteY2363" fmla="*/ 4180481 h 6483416"/>
              <a:gd name="connsiteX2364" fmla="*/ 11017935 w 11968488"/>
              <a:gd name="connsiteY2364" fmla="*/ 4177385 h 6483416"/>
              <a:gd name="connsiteX2365" fmla="*/ 11028524 w 11968488"/>
              <a:gd name="connsiteY2365" fmla="*/ 4173240 h 6483416"/>
              <a:gd name="connsiteX2366" fmla="*/ 11056234 w 11968488"/>
              <a:gd name="connsiteY2366" fmla="*/ 4168288 h 6483416"/>
              <a:gd name="connsiteX2367" fmla="*/ 11057683 w 11968488"/>
              <a:gd name="connsiteY2367" fmla="*/ 4170483 h 6483416"/>
              <a:gd name="connsiteX2368" fmla="*/ 11064806 w 11968488"/>
              <a:gd name="connsiteY2368" fmla="*/ 4169517 h 6483416"/>
              <a:gd name="connsiteX2369" fmla="*/ 11080335 w 11968488"/>
              <a:gd name="connsiteY2369" fmla="*/ 4172879 h 6483416"/>
              <a:gd name="connsiteX2370" fmla="*/ 11155412 w 11968488"/>
              <a:gd name="connsiteY2370" fmla="*/ 4160652 h 6483416"/>
              <a:gd name="connsiteX2371" fmla="*/ 11157322 w 11968488"/>
              <a:gd name="connsiteY2371" fmla="*/ 4157759 h 6483416"/>
              <a:gd name="connsiteX2372" fmla="*/ 11158987 w 11968488"/>
              <a:gd name="connsiteY2372" fmla="*/ 4160070 h 6483416"/>
              <a:gd name="connsiteX2373" fmla="*/ 11166136 w 11968488"/>
              <a:gd name="connsiteY2373" fmla="*/ 4158906 h 6483416"/>
              <a:gd name="connsiteX2374" fmla="*/ 11164227 w 11968488"/>
              <a:gd name="connsiteY2374" fmla="*/ 4161800 h 6483416"/>
              <a:gd name="connsiteX2375" fmla="*/ 11160652 w 11968488"/>
              <a:gd name="connsiteY2375" fmla="*/ 4162381 h 6483416"/>
              <a:gd name="connsiteX2376" fmla="*/ 11183522 w 11968488"/>
              <a:gd name="connsiteY2376" fmla="*/ 4166402 h 6483416"/>
              <a:gd name="connsiteX2377" fmla="*/ 11111286 w 11968488"/>
              <a:gd name="connsiteY2377" fmla="*/ 4193658 h 6483416"/>
              <a:gd name="connsiteX2378" fmla="*/ 11118928 w 11968488"/>
              <a:gd name="connsiteY2378" fmla="*/ 4182085 h 6483416"/>
              <a:gd name="connsiteX2379" fmla="*/ 11062419 w 11968488"/>
              <a:gd name="connsiteY2379" fmla="*/ 4186124 h 6483416"/>
              <a:gd name="connsiteX2380" fmla="*/ 11060193 w 11968488"/>
              <a:gd name="connsiteY2380" fmla="*/ 4186582 h 6483416"/>
              <a:gd name="connsiteX2381" fmla="*/ 11056678 w 11968488"/>
              <a:gd name="connsiteY2381" fmla="*/ 4193126 h 6483416"/>
              <a:gd name="connsiteX2382" fmla="*/ 10991576 w 11968488"/>
              <a:gd name="connsiteY2382" fmla="*/ 4225220 h 6483416"/>
              <a:gd name="connsiteX2383" fmla="*/ 11004588 w 11968488"/>
              <a:gd name="connsiteY2383" fmla="*/ 4227659 h 6483416"/>
              <a:gd name="connsiteX2384" fmla="*/ 10991794 w 11968488"/>
              <a:gd name="connsiteY2384" fmla="*/ 4237473 h 6483416"/>
              <a:gd name="connsiteX2385" fmla="*/ 10996514 w 11968488"/>
              <a:gd name="connsiteY2385" fmla="*/ 4267360 h 6483416"/>
              <a:gd name="connsiteX2386" fmla="*/ 11008933 w 11968488"/>
              <a:gd name="connsiteY2386" fmla="*/ 4281168 h 6483416"/>
              <a:gd name="connsiteX2387" fmla="*/ 11018780 w 11968488"/>
              <a:gd name="connsiteY2387" fmla="*/ 4280464 h 6483416"/>
              <a:gd name="connsiteX2388" fmla="*/ 11035604 w 11968488"/>
              <a:gd name="connsiteY2388" fmla="*/ 4280819 h 6483416"/>
              <a:gd name="connsiteX2389" fmla="*/ 11079480 w 11968488"/>
              <a:gd name="connsiteY2389" fmla="*/ 4267583 h 6483416"/>
              <a:gd name="connsiteX2390" fmla="*/ 11092676 w 11968488"/>
              <a:gd name="connsiteY2390" fmla="*/ 4269085 h 6483416"/>
              <a:gd name="connsiteX2391" fmla="*/ 11147412 w 11968488"/>
              <a:gd name="connsiteY2391" fmla="*/ 4258548 h 6483416"/>
              <a:gd name="connsiteX2392" fmla="*/ 11156000 w 11968488"/>
              <a:gd name="connsiteY2392" fmla="*/ 4251839 h 6483416"/>
              <a:gd name="connsiteX2393" fmla="*/ 11181863 w 11968488"/>
              <a:gd name="connsiteY2393" fmla="*/ 4249892 h 6483416"/>
              <a:gd name="connsiteX2394" fmla="*/ 11177786 w 11968488"/>
              <a:gd name="connsiteY2394" fmla="*/ 4246634 h 6483416"/>
              <a:gd name="connsiteX2395" fmla="*/ 11197548 w 11968488"/>
              <a:gd name="connsiteY2395" fmla="*/ 4245059 h 6483416"/>
              <a:gd name="connsiteX2396" fmla="*/ 11201192 w 11968488"/>
              <a:gd name="connsiteY2396" fmla="*/ 4256202 h 6483416"/>
              <a:gd name="connsiteX2397" fmla="*/ 11190016 w 11968488"/>
              <a:gd name="connsiteY2397" fmla="*/ 4256410 h 6483416"/>
              <a:gd name="connsiteX2398" fmla="*/ 11147796 w 11968488"/>
              <a:gd name="connsiteY2398" fmla="*/ 4270732 h 6483416"/>
              <a:gd name="connsiteX2399" fmla="*/ 11107430 w 11968488"/>
              <a:gd name="connsiteY2399" fmla="*/ 4281802 h 6483416"/>
              <a:gd name="connsiteX2400" fmla="*/ 11101364 w 11968488"/>
              <a:gd name="connsiteY2400" fmla="*/ 4280556 h 6483416"/>
              <a:gd name="connsiteX2401" fmla="*/ 11099860 w 11968488"/>
              <a:gd name="connsiteY2401" fmla="*/ 4283878 h 6483416"/>
              <a:gd name="connsiteX2402" fmla="*/ 11107430 w 11968488"/>
              <a:gd name="connsiteY2402" fmla="*/ 4281802 h 6483416"/>
              <a:gd name="connsiteX2403" fmla="*/ 11108982 w 11968488"/>
              <a:gd name="connsiteY2403" fmla="*/ 4282122 h 6483416"/>
              <a:gd name="connsiteX2404" fmla="*/ 11103938 w 11968488"/>
              <a:gd name="connsiteY2404" fmla="*/ 4287138 h 6483416"/>
              <a:gd name="connsiteX2405" fmla="*/ 11102434 w 11968488"/>
              <a:gd name="connsiteY2405" fmla="*/ 4290461 h 6483416"/>
              <a:gd name="connsiteX2406" fmla="*/ 11201275 w 11968488"/>
              <a:gd name="connsiteY2406" fmla="*/ 4274463 h 6483416"/>
              <a:gd name="connsiteX2407" fmla="*/ 11207326 w 11968488"/>
              <a:gd name="connsiteY2407" fmla="*/ 4274952 h 6483416"/>
              <a:gd name="connsiteX2408" fmla="*/ 11212348 w 11968488"/>
              <a:gd name="connsiteY2408" fmla="*/ 4290300 h 6483416"/>
              <a:gd name="connsiteX2409" fmla="*/ 11161250 w 11968488"/>
              <a:gd name="connsiteY2409" fmla="*/ 4296196 h 6483416"/>
              <a:gd name="connsiteX2410" fmla="*/ 11082783 w 11968488"/>
              <a:gd name="connsiteY2410" fmla="*/ 4315473 h 6483416"/>
              <a:gd name="connsiteX2411" fmla="*/ 11028050 w 11968488"/>
              <a:gd name="connsiteY2411" fmla="*/ 4326011 h 6483416"/>
              <a:gd name="connsiteX2412" fmla="*/ 11028148 w 11968488"/>
              <a:gd name="connsiteY2412" fmla="*/ 4344190 h 6483416"/>
              <a:gd name="connsiteX2413" fmla="*/ 11011408 w 11968488"/>
              <a:gd name="connsiteY2413" fmla="*/ 4344380 h 6483416"/>
              <a:gd name="connsiteX2414" fmla="*/ 11012378 w 11968488"/>
              <a:gd name="connsiteY2414" fmla="*/ 4336105 h 6483416"/>
              <a:gd name="connsiteX2415" fmla="*/ 11010276 w 11968488"/>
              <a:gd name="connsiteY2415" fmla="*/ 4336795 h 6483416"/>
              <a:gd name="connsiteX2416" fmla="*/ 11004421 w 11968488"/>
              <a:gd name="connsiteY2416" fmla="*/ 4344028 h 6483416"/>
              <a:gd name="connsiteX2417" fmla="*/ 10994022 w 11968488"/>
              <a:gd name="connsiteY2417" fmla="*/ 4361991 h 6483416"/>
              <a:gd name="connsiteX2418" fmla="*/ 10993692 w 11968488"/>
              <a:gd name="connsiteY2418" fmla="*/ 4343446 h 6483416"/>
              <a:gd name="connsiteX2419" fmla="*/ 10953601 w 11968488"/>
              <a:gd name="connsiteY2419" fmla="*/ 4356086 h 6483416"/>
              <a:gd name="connsiteX2420" fmla="*/ 10942948 w 11968488"/>
              <a:gd name="connsiteY2420" fmla="*/ 4357119 h 6483416"/>
              <a:gd name="connsiteX2421" fmla="*/ 10916643 w 11968488"/>
              <a:gd name="connsiteY2421" fmla="*/ 4363637 h 6483416"/>
              <a:gd name="connsiteX2422" fmla="*/ 10867588 w 11968488"/>
              <a:gd name="connsiteY2422" fmla="*/ 4392290 h 6483416"/>
              <a:gd name="connsiteX2423" fmla="*/ 10834882 w 11968488"/>
              <a:gd name="connsiteY2423" fmla="*/ 4406377 h 6483416"/>
              <a:gd name="connsiteX2424" fmla="*/ 10833824 w 11968488"/>
              <a:gd name="connsiteY2424" fmla="*/ 4409836 h 6483416"/>
              <a:gd name="connsiteX2425" fmla="*/ 10899068 w 11968488"/>
              <a:gd name="connsiteY2425" fmla="*/ 4408993 h 6483416"/>
              <a:gd name="connsiteX2426" fmla="*/ 10899405 w 11968488"/>
              <a:gd name="connsiteY2426" fmla="*/ 4427872 h 6483416"/>
              <a:gd name="connsiteX2427" fmla="*/ 10869137 w 11968488"/>
              <a:gd name="connsiteY2427" fmla="*/ 4442903 h 6483416"/>
              <a:gd name="connsiteX2428" fmla="*/ 10869249 w 11968488"/>
              <a:gd name="connsiteY2428" fmla="*/ 4449196 h 6483416"/>
              <a:gd name="connsiteX2429" fmla="*/ 10926094 w 11968488"/>
              <a:gd name="connsiteY2429" fmla="*/ 4469840 h 6483416"/>
              <a:gd name="connsiteX2430" fmla="*/ 10934386 w 11968488"/>
              <a:gd name="connsiteY2430" fmla="*/ 4442393 h 6483416"/>
              <a:gd name="connsiteX2431" fmla="*/ 10934493 w 11968488"/>
              <a:gd name="connsiteY2431" fmla="*/ 4448354 h 6483416"/>
              <a:gd name="connsiteX2432" fmla="*/ 10987402 w 11968488"/>
              <a:gd name="connsiteY2432" fmla="*/ 4482826 h 6483416"/>
              <a:gd name="connsiteX2433" fmla="*/ 11017664 w 11968488"/>
              <a:gd name="connsiteY2433" fmla="*/ 4467461 h 6483416"/>
              <a:gd name="connsiteX2434" fmla="*/ 11017997 w 11968488"/>
              <a:gd name="connsiteY2434" fmla="*/ 4486006 h 6483416"/>
              <a:gd name="connsiteX2435" fmla="*/ 11026544 w 11968488"/>
              <a:gd name="connsiteY2435" fmla="*/ 4496106 h 6483416"/>
              <a:gd name="connsiteX2436" fmla="*/ 11100829 w 11968488"/>
              <a:gd name="connsiteY2436" fmla="*/ 4486239 h 6483416"/>
              <a:gd name="connsiteX2437" fmla="*/ 11101481 w 11968488"/>
              <a:gd name="connsiteY2437" fmla="*/ 4493409 h 6483416"/>
              <a:gd name="connsiteX2438" fmla="*/ 11102192 w 11968488"/>
              <a:gd name="connsiteY2438" fmla="*/ 4495342 h 6483416"/>
              <a:gd name="connsiteX2439" fmla="*/ 11109860 w 11968488"/>
              <a:gd name="connsiteY2439" fmla="*/ 4495399 h 6483416"/>
              <a:gd name="connsiteX2440" fmla="*/ 11159078 w 11968488"/>
              <a:gd name="connsiteY2440" fmla="*/ 4487609 h 6483416"/>
              <a:gd name="connsiteX2441" fmla="*/ 11170780 w 11968488"/>
              <a:gd name="connsiteY2441" fmla="*/ 4491494 h 6483416"/>
              <a:gd name="connsiteX2442" fmla="*/ 11229036 w 11968488"/>
              <a:gd name="connsiteY2442" fmla="*/ 4483254 h 6483416"/>
              <a:gd name="connsiteX2443" fmla="*/ 11267042 w 11968488"/>
              <a:gd name="connsiteY2443" fmla="*/ 4484054 h 6483416"/>
              <a:gd name="connsiteX2444" fmla="*/ 11278744 w 11968488"/>
              <a:gd name="connsiteY2444" fmla="*/ 4487938 h 6483416"/>
              <a:gd name="connsiteX2445" fmla="*/ 11277776 w 11968488"/>
              <a:gd name="connsiteY2445" fmla="*/ 4491559 h 6483416"/>
              <a:gd name="connsiteX2446" fmla="*/ 11249132 w 11968488"/>
              <a:gd name="connsiteY2446" fmla="*/ 4493869 h 6483416"/>
              <a:gd name="connsiteX2447" fmla="*/ 11214840 w 11968488"/>
              <a:gd name="connsiteY2447" fmla="*/ 4498244 h 6483416"/>
              <a:gd name="connsiteX2448" fmla="*/ 11196117 w 11968488"/>
              <a:gd name="connsiteY2448" fmla="*/ 4492026 h 6483416"/>
              <a:gd name="connsiteX2449" fmla="*/ 11142540 w 11968488"/>
              <a:gd name="connsiteY2449" fmla="*/ 4501819 h 6483416"/>
              <a:gd name="connsiteX2450" fmla="*/ 11125191 w 11968488"/>
              <a:gd name="connsiteY2450" fmla="*/ 4499998 h 6483416"/>
              <a:gd name="connsiteX2451" fmla="*/ 11120917 w 11968488"/>
              <a:gd name="connsiteY2451" fmla="*/ 4506461 h 6483416"/>
              <a:gd name="connsiteX2452" fmla="*/ 11086756 w 11968488"/>
              <a:gd name="connsiteY2452" fmla="*/ 4516298 h 6483416"/>
              <a:gd name="connsiteX2453" fmla="*/ 11071432 w 11968488"/>
              <a:gd name="connsiteY2453" fmla="*/ 4518425 h 6483416"/>
              <a:gd name="connsiteX2454" fmla="*/ 11058324 w 11968488"/>
              <a:gd name="connsiteY2454" fmla="*/ 4521655 h 6483416"/>
              <a:gd name="connsiteX2455" fmla="*/ 11018884 w 11968488"/>
              <a:gd name="connsiteY2455" fmla="*/ 4535680 h 6483416"/>
              <a:gd name="connsiteX2456" fmla="*/ 10992896 w 11968488"/>
              <a:gd name="connsiteY2456" fmla="*/ 4556094 h 6483416"/>
              <a:gd name="connsiteX2457" fmla="*/ 10932336 w 11968488"/>
              <a:gd name="connsiteY2457" fmla="*/ 4561530 h 6483416"/>
              <a:gd name="connsiteX2458" fmla="*/ 10902518 w 11968488"/>
              <a:gd name="connsiteY2458" fmla="*/ 4601732 h 6483416"/>
              <a:gd name="connsiteX2459" fmla="*/ 10798412 w 11968488"/>
              <a:gd name="connsiteY2459" fmla="*/ 4651799 h 6483416"/>
              <a:gd name="connsiteX2460" fmla="*/ 10747432 w 11968488"/>
              <a:gd name="connsiteY2460" fmla="*/ 4629993 h 6483416"/>
              <a:gd name="connsiteX2461" fmla="*/ 10728826 w 11968488"/>
              <a:gd name="connsiteY2461" fmla="*/ 4635152 h 6483416"/>
              <a:gd name="connsiteX2462" fmla="*/ 10734842 w 11968488"/>
              <a:gd name="connsiteY2462" fmla="*/ 4635386 h 6483416"/>
              <a:gd name="connsiteX2463" fmla="*/ 10736457 w 11968488"/>
              <a:gd name="connsiteY2463" fmla="*/ 4638878 h 6483416"/>
              <a:gd name="connsiteX2464" fmla="*/ 10714614 w 11968488"/>
              <a:gd name="connsiteY2464" fmla="*/ 4656255 h 6483416"/>
              <a:gd name="connsiteX2465" fmla="*/ 10704921 w 11968488"/>
              <a:gd name="connsiteY2465" fmla="*/ 4661787 h 6483416"/>
              <a:gd name="connsiteX2466" fmla="*/ 10700104 w 11968488"/>
              <a:gd name="connsiteY2466" fmla="*/ 4669545 h 6483416"/>
              <a:gd name="connsiteX2467" fmla="*/ 10590142 w 11968488"/>
              <a:gd name="connsiteY2467" fmla="*/ 4701684 h 6483416"/>
              <a:gd name="connsiteX2468" fmla="*/ 10590250 w 11968488"/>
              <a:gd name="connsiteY2468" fmla="*/ 4707644 h 6483416"/>
              <a:gd name="connsiteX2469" fmla="*/ 10596122 w 11968488"/>
              <a:gd name="connsiteY2469" fmla="*/ 4714422 h 6483416"/>
              <a:gd name="connsiteX2470" fmla="*/ 10595288 w 11968488"/>
              <a:gd name="connsiteY2470" fmla="*/ 4717608 h 6483416"/>
              <a:gd name="connsiteX2471" fmla="*/ 10621752 w 11968488"/>
              <a:gd name="connsiteY2471" fmla="*/ 4715718 h 6483416"/>
              <a:gd name="connsiteX2472" fmla="*/ 10659758 w 11968488"/>
              <a:gd name="connsiteY2472" fmla="*/ 4716517 h 6483416"/>
              <a:gd name="connsiteX2473" fmla="*/ 10671460 w 11968488"/>
              <a:gd name="connsiteY2473" fmla="*/ 4720403 h 6483416"/>
              <a:gd name="connsiteX2474" fmla="*/ 10670494 w 11968488"/>
              <a:gd name="connsiteY2474" fmla="*/ 4724023 h 6483416"/>
              <a:gd name="connsiteX2475" fmla="*/ 10641848 w 11968488"/>
              <a:gd name="connsiteY2475" fmla="*/ 4726333 h 6483416"/>
              <a:gd name="connsiteX2476" fmla="*/ 10607555 w 11968488"/>
              <a:gd name="connsiteY2476" fmla="*/ 4730708 h 6483416"/>
              <a:gd name="connsiteX2477" fmla="*/ 10588834 w 11968488"/>
              <a:gd name="connsiteY2477" fmla="*/ 4724489 h 6483416"/>
              <a:gd name="connsiteX2478" fmla="*/ 10584812 w 11968488"/>
              <a:gd name="connsiteY2478" fmla="*/ 4725159 h 6483416"/>
              <a:gd name="connsiteX2479" fmla="*/ 10569769 w 11968488"/>
              <a:gd name="connsiteY2479" fmla="*/ 4734904 h 6483416"/>
              <a:gd name="connsiteX2480" fmla="*/ 10547835 w 11968488"/>
              <a:gd name="connsiteY2480" fmla="*/ 4745282 h 6483416"/>
              <a:gd name="connsiteX2481" fmla="*/ 10556496 w 11968488"/>
              <a:gd name="connsiteY2481" fmla="*/ 4761675 h 6483416"/>
              <a:gd name="connsiteX2482" fmla="*/ 10530698 w 11968488"/>
              <a:gd name="connsiteY2482" fmla="*/ 4769378 h 6483416"/>
              <a:gd name="connsiteX2483" fmla="*/ 10513108 w 11968488"/>
              <a:gd name="connsiteY2483" fmla="*/ 4768306 h 6483416"/>
              <a:gd name="connsiteX2484" fmla="*/ 10500541 w 11968488"/>
              <a:gd name="connsiteY2484" fmla="*/ 4790703 h 6483416"/>
              <a:gd name="connsiteX2485" fmla="*/ 10500654 w 11968488"/>
              <a:gd name="connsiteY2485" fmla="*/ 4796995 h 6483416"/>
              <a:gd name="connsiteX2486" fmla="*/ 10531700 w 11968488"/>
              <a:gd name="connsiteY2486" fmla="*/ 4825345 h 6483416"/>
              <a:gd name="connsiteX2487" fmla="*/ 10527982 w 11968488"/>
              <a:gd name="connsiteY2487" fmla="*/ 4851425 h 6483416"/>
              <a:gd name="connsiteX2488" fmla="*/ 10592917 w 11968488"/>
              <a:gd name="connsiteY2488" fmla="*/ 4856668 h 6483416"/>
              <a:gd name="connsiteX2489" fmla="*/ 10593367 w 11968488"/>
              <a:gd name="connsiteY2489" fmla="*/ 4881837 h 6483416"/>
              <a:gd name="connsiteX2490" fmla="*/ 10599437 w 11968488"/>
              <a:gd name="connsiteY2490" fmla="*/ 4885528 h 6483416"/>
              <a:gd name="connsiteX2491" fmla="*/ 10612815 w 11968488"/>
              <a:gd name="connsiteY2491" fmla="*/ 4883612 h 6483416"/>
              <a:gd name="connsiteX2492" fmla="*/ 10613571 w 11968488"/>
              <a:gd name="connsiteY2492" fmla="*/ 4883351 h 6483416"/>
              <a:gd name="connsiteX2493" fmla="*/ 10615066 w 11968488"/>
              <a:gd name="connsiteY2493" fmla="*/ 4881682 h 6483416"/>
              <a:gd name="connsiteX2494" fmla="*/ 10619998 w 11968488"/>
              <a:gd name="connsiteY2494" fmla="*/ 4873883 h 6483416"/>
              <a:gd name="connsiteX2495" fmla="*/ 10622190 w 11968488"/>
              <a:gd name="connsiteY2495" fmla="*/ 4880378 h 6483416"/>
              <a:gd name="connsiteX2496" fmla="*/ 10643932 w 11968488"/>
              <a:gd name="connsiteY2496" fmla="*/ 4872885 h 6483416"/>
              <a:gd name="connsiteX2497" fmla="*/ 10657691 w 11968488"/>
              <a:gd name="connsiteY2497" fmla="*/ 4875077 h 6483416"/>
              <a:gd name="connsiteX2498" fmla="*/ 10665342 w 11968488"/>
              <a:gd name="connsiteY2498" fmla="*/ 4869581 h 6483416"/>
              <a:gd name="connsiteX2499" fmla="*/ 10672123 w 11968488"/>
              <a:gd name="connsiteY2499" fmla="*/ 4864642 h 6483416"/>
              <a:gd name="connsiteX2500" fmla="*/ 10720003 w 11968488"/>
              <a:gd name="connsiteY2500" fmla="*/ 4875313 h 6483416"/>
              <a:gd name="connsiteX2501" fmla="*/ 10732570 w 11968488"/>
              <a:gd name="connsiteY2501" fmla="*/ 4852915 h 6483416"/>
              <a:gd name="connsiteX2502" fmla="*/ 10745914 w 11968488"/>
              <a:gd name="connsiteY2502" fmla="*/ 4873899 h 6483416"/>
              <a:gd name="connsiteX2503" fmla="*/ 10784802 w 11968488"/>
              <a:gd name="connsiteY2503" fmla="*/ 4849634 h 6483416"/>
              <a:gd name="connsiteX2504" fmla="*/ 10785140 w 11968488"/>
              <a:gd name="connsiteY2504" fmla="*/ 4868510 h 6483416"/>
              <a:gd name="connsiteX2505" fmla="*/ 10802122 w 11968488"/>
              <a:gd name="connsiteY2505" fmla="*/ 4876548 h 6483416"/>
              <a:gd name="connsiteX2506" fmla="*/ 10812179 w 11968488"/>
              <a:gd name="connsiteY2506" fmla="*/ 4886419 h 6483416"/>
              <a:gd name="connsiteX2507" fmla="*/ 10844200 w 11968488"/>
              <a:gd name="connsiteY2507" fmla="*/ 4891979 h 6483416"/>
              <a:gd name="connsiteX2508" fmla="*/ 10855361 w 11968488"/>
              <a:gd name="connsiteY2508" fmla="*/ 4897645 h 6483416"/>
              <a:gd name="connsiteX2509" fmla="*/ 10854165 w 11968488"/>
              <a:gd name="connsiteY2509" fmla="*/ 4901171 h 6483416"/>
              <a:gd name="connsiteX2510" fmla="*/ 10826023 w 11968488"/>
              <a:gd name="connsiteY2510" fmla="*/ 4899271 h 6483416"/>
              <a:gd name="connsiteX2511" fmla="*/ 10807896 w 11968488"/>
              <a:gd name="connsiteY2511" fmla="*/ 4896777 h 6483416"/>
              <a:gd name="connsiteX2512" fmla="*/ 10805987 w 11968488"/>
              <a:gd name="connsiteY2512" fmla="*/ 4897002 h 6483416"/>
              <a:gd name="connsiteX2513" fmla="*/ 10779730 w 11968488"/>
              <a:gd name="connsiteY2513" fmla="*/ 4914624 h 6483416"/>
              <a:gd name="connsiteX2514" fmla="*/ 10704644 w 11968488"/>
              <a:gd name="connsiteY2514" fmla="*/ 4998758 h 6483416"/>
              <a:gd name="connsiteX2515" fmla="*/ 10665608 w 11968488"/>
              <a:gd name="connsiteY2515" fmla="*/ 4991439 h 6483416"/>
              <a:gd name="connsiteX2516" fmla="*/ 10609772 w 11968488"/>
              <a:gd name="connsiteY2516" fmla="*/ 5027091 h 6483416"/>
              <a:gd name="connsiteX2517" fmla="*/ 10609434 w 11968488"/>
              <a:gd name="connsiteY2517" fmla="*/ 5008216 h 6483416"/>
              <a:gd name="connsiteX2518" fmla="*/ 10496255 w 11968488"/>
              <a:gd name="connsiteY2518" fmla="*/ 5042017 h 6483416"/>
              <a:gd name="connsiteX2519" fmla="*/ 10496700 w 11968488"/>
              <a:gd name="connsiteY2519" fmla="*/ 5066854 h 6483416"/>
              <a:gd name="connsiteX2520" fmla="*/ 10436815 w 11968488"/>
              <a:gd name="connsiteY2520" fmla="*/ 5110042 h 6483416"/>
              <a:gd name="connsiteX2521" fmla="*/ 10419890 w 11968488"/>
              <a:gd name="connsiteY2521" fmla="*/ 5146060 h 6483416"/>
              <a:gd name="connsiteX2522" fmla="*/ 10407324 w 11968488"/>
              <a:gd name="connsiteY2522" fmla="*/ 5154382 h 6483416"/>
              <a:gd name="connsiteX2523" fmla="*/ 10411065 w 11968488"/>
              <a:gd name="connsiteY2523" fmla="*/ 5154409 h 6483416"/>
              <a:gd name="connsiteX2524" fmla="*/ 10460284 w 11968488"/>
              <a:gd name="connsiteY2524" fmla="*/ 5146618 h 6483416"/>
              <a:gd name="connsiteX2525" fmla="*/ 10471986 w 11968488"/>
              <a:gd name="connsiteY2525" fmla="*/ 5150504 h 6483416"/>
              <a:gd name="connsiteX2526" fmla="*/ 10530242 w 11968488"/>
              <a:gd name="connsiteY2526" fmla="*/ 5142264 h 6483416"/>
              <a:gd name="connsiteX2527" fmla="*/ 10568248 w 11968488"/>
              <a:gd name="connsiteY2527" fmla="*/ 5143064 h 6483416"/>
              <a:gd name="connsiteX2528" fmla="*/ 10579950 w 11968488"/>
              <a:gd name="connsiteY2528" fmla="*/ 5146949 h 6483416"/>
              <a:gd name="connsiteX2529" fmla="*/ 10578982 w 11968488"/>
              <a:gd name="connsiteY2529" fmla="*/ 5150569 h 6483416"/>
              <a:gd name="connsiteX2530" fmla="*/ 10550338 w 11968488"/>
              <a:gd name="connsiteY2530" fmla="*/ 5152878 h 6483416"/>
              <a:gd name="connsiteX2531" fmla="*/ 10516046 w 11968488"/>
              <a:gd name="connsiteY2531" fmla="*/ 5157254 h 6483416"/>
              <a:gd name="connsiteX2532" fmla="*/ 10497323 w 11968488"/>
              <a:gd name="connsiteY2532" fmla="*/ 5151035 h 6483416"/>
              <a:gd name="connsiteX2533" fmla="*/ 10443746 w 11968488"/>
              <a:gd name="connsiteY2533" fmla="*/ 5160829 h 6483416"/>
              <a:gd name="connsiteX2534" fmla="*/ 10426396 w 11968488"/>
              <a:gd name="connsiteY2534" fmla="*/ 5159009 h 6483416"/>
              <a:gd name="connsiteX2535" fmla="*/ 10422122 w 11968488"/>
              <a:gd name="connsiteY2535" fmla="*/ 5165471 h 6483416"/>
              <a:gd name="connsiteX2536" fmla="*/ 10349262 w 11968488"/>
              <a:gd name="connsiteY2536" fmla="*/ 5180683 h 6483416"/>
              <a:gd name="connsiteX2537" fmla="*/ 10328512 w 11968488"/>
              <a:gd name="connsiteY2537" fmla="*/ 5185136 h 6483416"/>
              <a:gd name="connsiteX2538" fmla="*/ 10324832 w 11968488"/>
              <a:gd name="connsiteY2538" fmla="*/ 5187434 h 6483416"/>
              <a:gd name="connsiteX2539" fmla="*/ 10320583 w 11968488"/>
              <a:gd name="connsiteY2539" fmla="*/ 5207014 h 6483416"/>
              <a:gd name="connsiteX2540" fmla="*/ 10307685 w 11968488"/>
              <a:gd name="connsiteY2540" fmla="*/ 5210867 h 6483416"/>
              <a:gd name="connsiteX2541" fmla="*/ 10294460 w 11968488"/>
              <a:gd name="connsiteY2541" fmla="*/ 5196505 h 6483416"/>
              <a:gd name="connsiteX2542" fmla="*/ 10268466 w 11968488"/>
              <a:gd name="connsiteY2542" fmla="*/ 5216587 h 6483416"/>
              <a:gd name="connsiteX2543" fmla="*/ 10255594 w 11968488"/>
              <a:gd name="connsiteY2543" fmla="*/ 5207369 h 6483416"/>
              <a:gd name="connsiteX2544" fmla="*/ 10255292 w 11968488"/>
              <a:gd name="connsiteY2544" fmla="*/ 5207476 h 6483416"/>
              <a:gd name="connsiteX2545" fmla="*/ 10256640 w 11968488"/>
              <a:gd name="connsiteY2545" fmla="*/ 5211751 h 6483416"/>
              <a:gd name="connsiteX2546" fmla="*/ 10242404 w 11968488"/>
              <a:gd name="connsiteY2546" fmla="*/ 5220399 h 6483416"/>
              <a:gd name="connsiteX2547" fmla="*/ 10238894 w 11968488"/>
              <a:gd name="connsiteY2547" fmla="*/ 5223998 h 6483416"/>
              <a:gd name="connsiteX2548" fmla="*/ 10235832 w 11968488"/>
              <a:gd name="connsiteY2548" fmla="*/ 5226289 h 6483416"/>
              <a:gd name="connsiteX2549" fmla="*/ 10235722 w 11968488"/>
              <a:gd name="connsiteY2549" fmla="*/ 5226250 h 6483416"/>
              <a:gd name="connsiteX2550" fmla="*/ 10234766 w 11968488"/>
              <a:gd name="connsiteY2550" fmla="*/ 5227087 h 6483416"/>
              <a:gd name="connsiteX2551" fmla="*/ 10235832 w 11968488"/>
              <a:gd name="connsiteY2551" fmla="*/ 5226289 h 6483416"/>
              <a:gd name="connsiteX2552" fmla="*/ 10236209 w 11968488"/>
              <a:gd name="connsiteY2552" fmla="*/ 5226423 h 6483416"/>
              <a:gd name="connsiteX2553" fmla="*/ 10237087 w 11968488"/>
              <a:gd name="connsiteY2553" fmla="*/ 5225754 h 6483416"/>
              <a:gd name="connsiteX2554" fmla="*/ 10237063 w 11968488"/>
              <a:gd name="connsiteY2554" fmla="*/ 5226337 h 6483416"/>
              <a:gd name="connsiteX2555" fmla="*/ 10195695 w 11968488"/>
              <a:gd name="connsiteY2555" fmla="*/ 5251162 h 6483416"/>
              <a:gd name="connsiteX2556" fmla="*/ 10194758 w 11968488"/>
              <a:gd name="connsiteY2556" fmla="*/ 5249731 h 6483416"/>
              <a:gd name="connsiteX2557" fmla="*/ 10163206 w 11968488"/>
              <a:gd name="connsiteY2557" fmla="*/ 5266368 h 6483416"/>
              <a:gd name="connsiteX2558" fmla="*/ 10154348 w 11968488"/>
              <a:gd name="connsiteY2558" fmla="*/ 5268331 h 6483416"/>
              <a:gd name="connsiteX2559" fmla="*/ 10111672 w 11968488"/>
              <a:gd name="connsiteY2559" fmla="*/ 5286916 h 6483416"/>
              <a:gd name="connsiteX2560" fmla="*/ 10091293 w 11968488"/>
              <a:gd name="connsiteY2560" fmla="*/ 5294446 h 6483416"/>
              <a:gd name="connsiteX2561" fmla="*/ 10072546 w 11968488"/>
              <a:gd name="connsiteY2561" fmla="*/ 5302829 h 6483416"/>
              <a:gd name="connsiteX2562" fmla="*/ 10072505 w 11968488"/>
              <a:gd name="connsiteY2562" fmla="*/ 5302828 h 6483416"/>
              <a:gd name="connsiteX2563" fmla="*/ 10071062 w 11968488"/>
              <a:gd name="connsiteY2563" fmla="*/ 5303493 h 6483416"/>
              <a:gd name="connsiteX2564" fmla="*/ 10072546 w 11968488"/>
              <a:gd name="connsiteY2564" fmla="*/ 5302829 h 6483416"/>
              <a:gd name="connsiteX2565" fmla="*/ 10074770 w 11968488"/>
              <a:gd name="connsiteY2565" fmla="*/ 5302843 h 6483416"/>
              <a:gd name="connsiteX2566" fmla="*/ 10071262 w 11968488"/>
              <a:gd name="connsiteY2566" fmla="*/ 5305515 h 6483416"/>
              <a:gd name="connsiteX2567" fmla="*/ 10069819 w 11968488"/>
              <a:gd name="connsiteY2567" fmla="*/ 5306179 h 6483416"/>
              <a:gd name="connsiteX2568" fmla="*/ 10070641 w 11968488"/>
              <a:gd name="connsiteY2568" fmla="*/ 5306859 h 6483416"/>
              <a:gd name="connsiteX2569" fmla="*/ 10108564 w 11968488"/>
              <a:gd name="connsiteY2569" fmla="*/ 5293632 h 6483416"/>
              <a:gd name="connsiteX2570" fmla="*/ 10107522 w 11968488"/>
              <a:gd name="connsiteY2570" fmla="*/ 5298341 h 6483416"/>
              <a:gd name="connsiteX2571" fmla="*/ 10097220 w 11968488"/>
              <a:gd name="connsiteY2571" fmla="*/ 5300970 h 6483416"/>
              <a:gd name="connsiteX2572" fmla="*/ 10081143 w 11968488"/>
              <a:gd name="connsiteY2572" fmla="*/ 5306254 h 6483416"/>
              <a:gd name="connsiteX2573" fmla="*/ 10026324 w 11968488"/>
              <a:gd name="connsiteY2573" fmla="*/ 5324086 h 6483416"/>
              <a:gd name="connsiteX2574" fmla="*/ 10020972 w 11968488"/>
              <a:gd name="connsiteY2574" fmla="*/ 5323377 h 6483416"/>
              <a:gd name="connsiteX2575" fmla="*/ 9998722 w 11968488"/>
              <a:gd name="connsiteY2575" fmla="*/ 5327275 h 6483416"/>
              <a:gd name="connsiteX2576" fmla="*/ 9995216 w 11968488"/>
              <a:gd name="connsiteY2576" fmla="*/ 5329946 h 6483416"/>
              <a:gd name="connsiteX2577" fmla="*/ 9990024 w 11968488"/>
              <a:gd name="connsiteY2577" fmla="*/ 5329991 h 6483416"/>
              <a:gd name="connsiteX2578" fmla="*/ 9981996 w 11968488"/>
              <a:gd name="connsiteY2578" fmla="*/ 5334571 h 6483416"/>
              <a:gd name="connsiteX2579" fmla="*/ 9983166 w 11968488"/>
              <a:gd name="connsiteY2579" fmla="*/ 5332108 h 6483416"/>
              <a:gd name="connsiteX2580" fmla="*/ 9978330 w 11968488"/>
              <a:gd name="connsiteY2580" fmla="*/ 5332407 h 6483416"/>
              <a:gd name="connsiteX2581" fmla="*/ 9977040 w 11968488"/>
              <a:gd name="connsiteY2581" fmla="*/ 5328316 h 6483416"/>
              <a:gd name="connsiteX2582" fmla="*/ 9974722 w 11968488"/>
              <a:gd name="connsiteY2582" fmla="*/ 5329286 h 6483416"/>
              <a:gd name="connsiteX2583" fmla="*/ 9973464 w 11968488"/>
              <a:gd name="connsiteY2583" fmla="*/ 5324801 h 6483416"/>
              <a:gd name="connsiteX2584" fmla="*/ 9971262 w 11968488"/>
              <a:gd name="connsiteY2584" fmla="*/ 5327067 h 6483416"/>
              <a:gd name="connsiteX2585" fmla="*/ 9953422 w 11968488"/>
              <a:gd name="connsiteY2585" fmla="*/ 5338683 h 6483416"/>
              <a:gd name="connsiteX2586" fmla="*/ 9952506 w 11968488"/>
              <a:gd name="connsiteY2586" fmla="*/ 5329172 h 6483416"/>
              <a:gd name="connsiteX2587" fmla="*/ 9945772 w 11968488"/>
              <a:gd name="connsiteY2587" fmla="*/ 5333189 h 6483416"/>
              <a:gd name="connsiteX2588" fmla="*/ 9917794 w 11968488"/>
              <a:gd name="connsiteY2588" fmla="*/ 5327311 h 6483416"/>
              <a:gd name="connsiteX2589" fmla="*/ 9918132 w 11968488"/>
              <a:gd name="connsiteY2589" fmla="*/ 5346187 h 6483416"/>
              <a:gd name="connsiteX2590" fmla="*/ 9882842 w 11968488"/>
              <a:gd name="connsiteY2590" fmla="*/ 5337750 h 6483416"/>
              <a:gd name="connsiteX2591" fmla="*/ 9839794 w 11968488"/>
              <a:gd name="connsiteY2591" fmla="*/ 5363259 h 6483416"/>
              <a:gd name="connsiteX2592" fmla="*/ 9813769 w 11968488"/>
              <a:gd name="connsiteY2592" fmla="*/ 5358379 h 6483416"/>
              <a:gd name="connsiteX2593" fmla="*/ 9796736 w 11968488"/>
              <a:gd name="connsiteY2593" fmla="*/ 5388437 h 6483416"/>
              <a:gd name="connsiteX2594" fmla="*/ 9762319 w 11968488"/>
              <a:gd name="connsiteY2594" fmla="*/ 5405375 h 6483416"/>
              <a:gd name="connsiteX2595" fmla="*/ 9761982 w 11968488"/>
              <a:gd name="connsiteY2595" fmla="*/ 5386498 h 6483416"/>
              <a:gd name="connsiteX2596" fmla="*/ 9675236 w 11968488"/>
              <a:gd name="connsiteY2596" fmla="*/ 5424724 h 6483416"/>
              <a:gd name="connsiteX2597" fmla="*/ 9644014 w 11968488"/>
              <a:gd name="connsiteY2597" fmla="*/ 5409953 h 6483416"/>
              <a:gd name="connsiteX2598" fmla="*/ 9601134 w 11968488"/>
              <a:gd name="connsiteY2598" fmla="*/ 5421962 h 6483416"/>
              <a:gd name="connsiteX2599" fmla="*/ 9603580 w 11968488"/>
              <a:gd name="connsiteY2599" fmla="*/ 5429716 h 6483416"/>
              <a:gd name="connsiteX2600" fmla="*/ 9589346 w 11968488"/>
              <a:gd name="connsiteY2600" fmla="*/ 5438363 h 6483416"/>
              <a:gd name="connsiteX2601" fmla="*/ 9585834 w 11968488"/>
              <a:gd name="connsiteY2601" fmla="*/ 5441962 h 6483416"/>
              <a:gd name="connsiteX2602" fmla="*/ 9582774 w 11968488"/>
              <a:gd name="connsiteY2602" fmla="*/ 5444253 h 6483416"/>
              <a:gd name="connsiteX2603" fmla="*/ 9582663 w 11968488"/>
              <a:gd name="connsiteY2603" fmla="*/ 5444215 h 6483416"/>
              <a:gd name="connsiteX2604" fmla="*/ 9581708 w 11968488"/>
              <a:gd name="connsiteY2604" fmla="*/ 5445051 h 6483416"/>
              <a:gd name="connsiteX2605" fmla="*/ 9582774 w 11968488"/>
              <a:gd name="connsiteY2605" fmla="*/ 5444253 h 6483416"/>
              <a:gd name="connsiteX2606" fmla="*/ 9583152 w 11968488"/>
              <a:gd name="connsiteY2606" fmla="*/ 5444386 h 6483416"/>
              <a:gd name="connsiteX2607" fmla="*/ 9584028 w 11968488"/>
              <a:gd name="connsiteY2607" fmla="*/ 5443717 h 6483416"/>
              <a:gd name="connsiteX2608" fmla="*/ 9584005 w 11968488"/>
              <a:gd name="connsiteY2608" fmla="*/ 5444301 h 6483416"/>
              <a:gd name="connsiteX2609" fmla="*/ 9542636 w 11968488"/>
              <a:gd name="connsiteY2609" fmla="*/ 5469124 h 6483416"/>
              <a:gd name="connsiteX2610" fmla="*/ 9541698 w 11968488"/>
              <a:gd name="connsiteY2610" fmla="*/ 5467695 h 6483416"/>
              <a:gd name="connsiteX2611" fmla="*/ 9510148 w 11968488"/>
              <a:gd name="connsiteY2611" fmla="*/ 5484331 h 6483416"/>
              <a:gd name="connsiteX2612" fmla="*/ 9501288 w 11968488"/>
              <a:gd name="connsiteY2612" fmla="*/ 5486294 h 6483416"/>
              <a:gd name="connsiteX2613" fmla="*/ 9458614 w 11968488"/>
              <a:gd name="connsiteY2613" fmla="*/ 5504878 h 6483416"/>
              <a:gd name="connsiteX2614" fmla="*/ 9438234 w 11968488"/>
              <a:gd name="connsiteY2614" fmla="*/ 5512409 h 6483416"/>
              <a:gd name="connsiteX2615" fmla="*/ 9419489 w 11968488"/>
              <a:gd name="connsiteY2615" fmla="*/ 5520793 h 6483416"/>
              <a:gd name="connsiteX2616" fmla="*/ 9419447 w 11968488"/>
              <a:gd name="connsiteY2616" fmla="*/ 5520793 h 6483416"/>
              <a:gd name="connsiteX2617" fmla="*/ 9418004 w 11968488"/>
              <a:gd name="connsiteY2617" fmla="*/ 5521456 h 6483416"/>
              <a:gd name="connsiteX2618" fmla="*/ 9419489 w 11968488"/>
              <a:gd name="connsiteY2618" fmla="*/ 5520793 h 6483416"/>
              <a:gd name="connsiteX2619" fmla="*/ 9421711 w 11968488"/>
              <a:gd name="connsiteY2619" fmla="*/ 5520807 h 6483416"/>
              <a:gd name="connsiteX2620" fmla="*/ 9418204 w 11968488"/>
              <a:gd name="connsiteY2620" fmla="*/ 5523479 h 6483416"/>
              <a:gd name="connsiteX2621" fmla="*/ 9416760 w 11968488"/>
              <a:gd name="connsiteY2621" fmla="*/ 5524144 h 6483416"/>
              <a:gd name="connsiteX2622" fmla="*/ 9417582 w 11968488"/>
              <a:gd name="connsiteY2622" fmla="*/ 5524823 h 6483416"/>
              <a:gd name="connsiteX2623" fmla="*/ 9455505 w 11968488"/>
              <a:gd name="connsiteY2623" fmla="*/ 5511595 h 6483416"/>
              <a:gd name="connsiteX2624" fmla="*/ 9454462 w 11968488"/>
              <a:gd name="connsiteY2624" fmla="*/ 5516305 h 6483416"/>
              <a:gd name="connsiteX2625" fmla="*/ 9444160 w 11968488"/>
              <a:gd name="connsiteY2625" fmla="*/ 5518933 h 6483416"/>
              <a:gd name="connsiteX2626" fmla="*/ 9428084 w 11968488"/>
              <a:gd name="connsiteY2626" fmla="*/ 5524217 h 6483416"/>
              <a:gd name="connsiteX2627" fmla="*/ 9373265 w 11968488"/>
              <a:gd name="connsiteY2627" fmla="*/ 5542050 h 6483416"/>
              <a:gd name="connsiteX2628" fmla="*/ 9367914 w 11968488"/>
              <a:gd name="connsiteY2628" fmla="*/ 5541339 h 6483416"/>
              <a:gd name="connsiteX2629" fmla="*/ 9356014 w 11968488"/>
              <a:gd name="connsiteY2629" fmla="*/ 5544041 h 6483416"/>
              <a:gd name="connsiteX2630" fmla="*/ 9353324 w 11968488"/>
              <a:gd name="connsiteY2630" fmla="*/ 5544354 h 6483416"/>
              <a:gd name="connsiteX2631" fmla="*/ 9320868 w 11968488"/>
              <a:gd name="connsiteY2631" fmla="*/ 5562189 h 6483416"/>
              <a:gd name="connsiteX2632" fmla="*/ 9246992 w 11968488"/>
              <a:gd name="connsiteY2632" fmla="*/ 5571601 h 6483416"/>
              <a:gd name="connsiteX2633" fmla="*/ 9225913 w 11968488"/>
              <a:gd name="connsiteY2633" fmla="*/ 5609193 h 6483416"/>
              <a:gd name="connsiteX2634" fmla="*/ 9186687 w 11968488"/>
              <a:gd name="connsiteY2634" fmla="*/ 5614582 h 6483416"/>
              <a:gd name="connsiteX2635" fmla="*/ 9156761 w 11968488"/>
              <a:gd name="connsiteY2635" fmla="*/ 5648823 h 6483416"/>
              <a:gd name="connsiteX2636" fmla="*/ 9126049 w 11968488"/>
              <a:gd name="connsiteY2636" fmla="*/ 5639019 h 6483416"/>
              <a:gd name="connsiteX2637" fmla="*/ 9067287 w 11968488"/>
              <a:gd name="connsiteY2637" fmla="*/ 5660271 h 6483416"/>
              <a:gd name="connsiteX2638" fmla="*/ 9056148 w 11968488"/>
              <a:gd name="connsiteY2638" fmla="*/ 5661809 h 6483416"/>
              <a:gd name="connsiteX2639" fmla="*/ 9037919 w 11968488"/>
              <a:gd name="connsiteY2639" fmla="*/ 5669962 h 6483416"/>
              <a:gd name="connsiteX2640" fmla="*/ 9037877 w 11968488"/>
              <a:gd name="connsiteY2640" fmla="*/ 5669961 h 6483416"/>
              <a:gd name="connsiteX2641" fmla="*/ 9036433 w 11968488"/>
              <a:gd name="connsiteY2641" fmla="*/ 5670625 h 6483416"/>
              <a:gd name="connsiteX2642" fmla="*/ 9037919 w 11968488"/>
              <a:gd name="connsiteY2642" fmla="*/ 5669962 h 6483416"/>
              <a:gd name="connsiteX2643" fmla="*/ 9040142 w 11968488"/>
              <a:gd name="connsiteY2643" fmla="*/ 5669976 h 6483416"/>
              <a:gd name="connsiteX2644" fmla="*/ 9036633 w 11968488"/>
              <a:gd name="connsiteY2644" fmla="*/ 5672648 h 6483416"/>
              <a:gd name="connsiteX2645" fmla="*/ 9035190 w 11968488"/>
              <a:gd name="connsiteY2645" fmla="*/ 5673312 h 6483416"/>
              <a:gd name="connsiteX2646" fmla="*/ 9036012 w 11968488"/>
              <a:gd name="connsiteY2646" fmla="*/ 5673991 h 6483416"/>
              <a:gd name="connsiteX2647" fmla="*/ 9073936 w 11968488"/>
              <a:gd name="connsiteY2647" fmla="*/ 5660765 h 6483416"/>
              <a:gd name="connsiteX2648" fmla="*/ 9072892 w 11968488"/>
              <a:gd name="connsiteY2648" fmla="*/ 5665473 h 6483416"/>
              <a:gd name="connsiteX2649" fmla="*/ 9062590 w 11968488"/>
              <a:gd name="connsiteY2649" fmla="*/ 5668101 h 6483416"/>
              <a:gd name="connsiteX2650" fmla="*/ 9046514 w 11968488"/>
              <a:gd name="connsiteY2650" fmla="*/ 5673385 h 6483416"/>
              <a:gd name="connsiteX2651" fmla="*/ 8991694 w 11968488"/>
              <a:gd name="connsiteY2651" fmla="*/ 5691218 h 6483416"/>
              <a:gd name="connsiteX2652" fmla="*/ 8986342 w 11968488"/>
              <a:gd name="connsiteY2652" fmla="*/ 5690510 h 6483416"/>
              <a:gd name="connsiteX2653" fmla="*/ 8964094 w 11968488"/>
              <a:gd name="connsiteY2653" fmla="*/ 5694406 h 6483416"/>
              <a:gd name="connsiteX2654" fmla="*/ 8960586 w 11968488"/>
              <a:gd name="connsiteY2654" fmla="*/ 5697078 h 6483416"/>
              <a:gd name="connsiteX2655" fmla="*/ 8950084 w 11968488"/>
              <a:gd name="connsiteY2655" fmla="*/ 5697683 h 6483416"/>
              <a:gd name="connsiteX2656" fmla="*/ 8951728 w 11968488"/>
              <a:gd name="connsiteY2656" fmla="*/ 5699041 h 6483416"/>
              <a:gd name="connsiteX2657" fmla="*/ 8943702 w 11968488"/>
              <a:gd name="connsiteY2657" fmla="*/ 5699539 h 6483416"/>
              <a:gd name="connsiteX2658" fmla="*/ 8942260 w 11968488"/>
              <a:gd name="connsiteY2658" fmla="*/ 5694971 h 6483416"/>
              <a:gd name="connsiteX2659" fmla="*/ 8946798 w 11968488"/>
              <a:gd name="connsiteY2659" fmla="*/ 5694967 h 6483416"/>
              <a:gd name="connsiteX2660" fmla="*/ 8963980 w 11968488"/>
              <a:gd name="connsiteY2660" fmla="*/ 5689437 h 6483416"/>
              <a:gd name="connsiteX2661" fmla="*/ 8980400 w 11968488"/>
              <a:gd name="connsiteY2661" fmla="*/ 5685218 h 6483416"/>
              <a:gd name="connsiteX2662" fmla="*/ 8982856 w 11968488"/>
              <a:gd name="connsiteY2662" fmla="*/ 5685771 h 6483416"/>
              <a:gd name="connsiteX2663" fmla="*/ 8983478 w 11968488"/>
              <a:gd name="connsiteY2663" fmla="*/ 5684427 h 6483416"/>
              <a:gd name="connsiteX2664" fmla="*/ 8980400 w 11968488"/>
              <a:gd name="connsiteY2664" fmla="*/ 5685218 h 6483416"/>
              <a:gd name="connsiteX2665" fmla="*/ 8979770 w 11968488"/>
              <a:gd name="connsiteY2665" fmla="*/ 5685078 h 6483416"/>
              <a:gd name="connsiteX2666" fmla="*/ 8981836 w 11968488"/>
              <a:gd name="connsiteY2666" fmla="*/ 5683069 h 6483416"/>
              <a:gd name="connsiteX2667" fmla="*/ 8982457 w 11968488"/>
              <a:gd name="connsiteY2667" fmla="*/ 5681726 h 6483416"/>
              <a:gd name="connsiteX2668" fmla="*/ 8942290 w 11968488"/>
              <a:gd name="connsiteY2668" fmla="*/ 5687527 h 6483416"/>
              <a:gd name="connsiteX2669" fmla="*/ 8939836 w 11968488"/>
              <a:gd name="connsiteY2669" fmla="*/ 5687284 h 6483416"/>
              <a:gd name="connsiteX2670" fmla="*/ 8937851 w 11968488"/>
              <a:gd name="connsiteY2670" fmla="*/ 5680991 h 6483416"/>
              <a:gd name="connsiteX2671" fmla="*/ 8942249 w 11968488"/>
              <a:gd name="connsiteY2671" fmla="*/ 5680561 h 6483416"/>
              <a:gd name="connsiteX2672" fmla="*/ 8939190 w 11968488"/>
              <a:gd name="connsiteY2672" fmla="*/ 5669854 h 6483416"/>
              <a:gd name="connsiteX2673" fmla="*/ 8857443 w 11968488"/>
              <a:gd name="connsiteY2673" fmla="*/ 5706921 h 6483416"/>
              <a:gd name="connsiteX2674" fmla="*/ 8853311 w 11968488"/>
              <a:gd name="connsiteY2674" fmla="*/ 5733126 h 6483416"/>
              <a:gd name="connsiteX2675" fmla="*/ 8887960 w 11968488"/>
              <a:gd name="connsiteY2675" fmla="*/ 5729104 h 6483416"/>
              <a:gd name="connsiteX2676" fmla="*/ 8871452 w 11968488"/>
              <a:gd name="connsiteY2676" fmla="*/ 5764998 h 6483416"/>
              <a:gd name="connsiteX2677" fmla="*/ 8841414 w 11968488"/>
              <a:gd name="connsiteY2677" fmla="*/ 5792944 h 6483416"/>
              <a:gd name="connsiteX2678" fmla="*/ 8854532 w 11968488"/>
              <a:gd name="connsiteY2678" fmla="*/ 5801347 h 6483416"/>
              <a:gd name="connsiteX2679" fmla="*/ 8880528 w 11968488"/>
              <a:gd name="connsiteY2679" fmla="*/ 5781263 h 6483416"/>
              <a:gd name="connsiteX2680" fmla="*/ 8893646 w 11968488"/>
              <a:gd name="connsiteY2680" fmla="*/ 5789665 h 6483416"/>
              <a:gd name="connsiteX2681" fmla="*/ 8962386 w 11968488"/>
              <a:gd name="connsiteY2681" fmla="*/ 5750490 h 6483416"/>
              <a:gd name="connsiteX2682" fmla="*/ 8962718 w 11968488"/>
              <a:gd name="connsiteY2682" fmla="*/ 5769034 h 6483416"/>
              <a:gd name="connsiteX2683" fmla="*/ 8967294 w 11968488"/>
              <a:gd name="connsiteY2683" fmla="*/ 5767668 h 6483416"/>
              <a:gd name="connsiteX2684" fmla="*/ 9240144 w 11968488"/>
              <a:gd name="connsiteY2684" fmla="*/ 5679852 h 6483416"/>
              <a:gd name="connsiteX2685" fmla="*/ 9372803 w 11968488"/>
              <a:gd name="connsiteY2685" fmla="*/ 5659210 h 6483416"/>
              <a:gd name="connsiteX2686" fmla="*/ 9237164 w 11968488"/>
              <a:gd name="connsiteY2686" fmla="*/ 5722520 h 6483416"/>
              <a:gd name="connsiteX2687" fmla="*/ 9223729 w 11968488"/>
              <a:gd name="connsiteY2687" fmla="*/ 5727358 h 6483416"/>
              <a:gd name="connsiteX2688" fmla="*/ 9223727 w 11968488"/>
              <a:gd name="connsiteY2688" fmla="*/ 5727372 h 6483416"/>
              <a:gd name="connsiteX2689" fmla="*/ 9182360 w 11968488"/>
              <a:gd name="connsiteY2689" fmla="*/ 5752195 h 6483416"/>
              <a:gd name="connsiteX2690" fmla="*/ 9181420 w 11968488"/>
              <a:gd name="connsiteY2690" fmla="*/ 5750765 h 6483416"/>
              <a:gd name="connsiteX2691" fmla="*/ 9149870 w 11968488"/>
              <a:gd name="connsiteY2691" fmla="*/ 5767402 h 6483416"/>
              <a:gd name="connsiteX2692" fmla="*/ 9141012 w 11968488"/>
              <a:gd name="connsiteY2692" fmla="*/ 5769366 h 6483416"/>
              <a:gd name="connsiteX2693" fmla="*/ 9098337 w 11968488"/>
              <a:gd name="connsiteY2693" fmla="*/ 5787950 h 6483416"/>
              <a:gd name="connsiteX2694" fmla="*/ 9077957 w 11968488"/>
              <a:gd name="connsiteY2694" fmla="*/ 5795480 h 6483416"/>
              <a:gd name="connsiteX2695" fmla="*/ 9059212 w 11968488"/>
              <a:gd name="connsiteY2695" fmla="*/ 5803863 h 6483416"/>
              <a:gd name="connsiteX2696" fmla="*/ 9059170 w 11968488"/>
              <a:gd name="connsiteY2696" fmla="*/ 5803864 h 6483416"/>
              <a:gd name="connsiteX2697" fmla="*/ 9057727 w 11968488"/>
              <a:gd name="connsiteY2697" fmla="*/ 5804528 h 6483416"/>
              <a:gd name="connsiteX2698" fmla="*/ 9059212 w 11968488"/>
              <a:gd name="connsiteY2698" fmla="*/ 5803863 h 6483416"/>
              <a:gd name="connsiteX2699" fmla="*/ 9061434 w 11968488"/>
              <a:gd name="connsiteY2699" fmla="*/ 5803879 h 6483416"/>
              <a:gd name="connsiteX2700" fmla="*/ 9057926 w 11968488"/>
              <a:gd name="connsiteY2700" fmla="*/ 5806551 h 6483416"/>
              <a:gd name="connsiteX2701" fmla="*/ 9056483 w 11968488"/>
              <a:gd name="connsiteY2701" fmla="*/ 5807214 h 6483416"/>
              <a:gd name="connsiteX2702" fmla="*/ 9057304 w 11968488"/>
              <a:gd name="connsiteY2702" fmla="*/ 5807894 h 6483416"/>
              <a:gd name="connsiteX2703" fmla="*/ 9095228 w 11968488"/>
              <a:gd name="connsiteY2703" fmla="*/ 5794668 h 6483416"/>
              <a:gd name="connsiteX2704" fmla="*/ 9094184 w 11968488"/>
              <a:gd name="connsiteY2704" fmla="*/ 5799376 h 6483416"/>
              <a:gd name="connsiteX2705" fmla="*/ 9083882 w 11968488"/>
              <a:gd name="connsiteY2705" fmla="*/ 5802004 h 6483416"/>
              <a:gd name="connsiteX2706" fmla="*/ 9067808 w 11968488"/>
              <a:gd name="connsiteY2706" fmla="*/ 5807287 h 6483416"/>
              <a:gd name="connsiteX2707" fmla="*/ 9012988 w 11968488"/>
              <a:gd name="connsiteY2707" fmla="*/ 5825121 h 6483416"/>
              <a:gd name="connsiteX2708" fmla="*/ 9007636 w 11968488"/>
              <a:gd name="connsiteY2708" fmla="*/ 5824413 h 6483416"/>
              <a:gd name="connsiteX2709" fmla="*/ 8985388 w 11968488"/>
              <a:gd name="connsiteY2709" fmla="*/ 5828308 h 6483416"/>
              <a:gd name="connsiteX2710" fmla="*/ 8981880 w 11968488"/>
              <a:gd name="connsiteY2710" fmla="*/ 5830981 h 6483416"/>
              <a:gd name="connsiteX2711" fmla="*/ 8978748 w 11968488"/>
              <a:gd name="connsiteY2711" fmla="*/ 5831008 h 6483416"/>
              <a:gd name="connsiteX2712" fmla="*/ 8967188 w 11968488"/>
              <a:gd name="connsiteY2712" fmla="*/ 5836043 h 6483416"/>
              <a:gd name="connsiteX2713" fmla="*/ 8946808 w 11968488"/>
              <a:gd name="connsiteY2713" fmla="*/ 5843571 h 6483416"/>
              <a:gd name="connsiteX2714" fmla="*/ 8928063 w 11968488"/>
              <a:gd name="connsiteY2714" fmla="*/ 5851955 h 6483416"/>
              <a:gd name="connsiteX2715" fmla="*/ 8928021 w 11968488"/>
              <a:gd name="connsiteY2715" fmla="*/ 5851955 h 6483416"/>
              <a:gd name="connsiteX2716" fmla="*/ 8926577 w 11968488"/>
              <a:gd name="connsiteY2716" fmla="*/ 5852620 h 6483416"/>
              <a:gd name="connsiteX2717" fmla="*/ 8928063 w 11968488"/>
              <a:gd name="connsiteY2717" fmla="*/ 5851955 h 6483416"/>
              <a:gd name="connsiteX2718" fmla="*/ 8930286 w 11968488"/>
              <a:gd name="connsiteY2718" fmla="*/ 5851970 h 6483416"/>
              <a:gd name="connsiteX2719" fmla="*/ 8926777 w 11968488"/>
              <a:gd name="connsiteY2719" fmla="*/ 5854643 h 6483416"/>
              <a:gd name="connsiteX2720" fmla="*/ 8925333 w 11968488"/>
              <a:gd name="connsiteY2720" fmla="*/ 5855306 h 6483416"/>
              <a:gd name="connsiteX2721" fmla="*/ 8926156 w 11968488"/>
              <a:gd name="connsiteY2721" fmla="*/ 5855985 h 6483416"/>
              <a:gd name="connsiteX2722" fmla="*/ 8964080 w 11968488"/>
              <a:gd name="connsiteY2722" fmla="*/ 5842760 h 6483416"/>
              <a:gd name="connsiteX2723" fmla="*/ 8963035 w 11968488"/>
              <a:gd name="connsiteY2723" fmla="*/ 5847468 h 6483416"/>
              <a:gd name="connsiteX2724" fmla="*/ 8952734 w 11968488"/>
              <a:gd name="connsiteY2724" fmla="*/ 5850097 h 6483416"/>
              <a:gd name="connsiteX2725" fmla="*/ 8936658 w 11968488"/>
              <a:gd name="connsiteY2725" fmla="*/ 5855380 h 6483416"/>
              <a:gd name="connsiteX2726" fmla="*/ 8881839 w 11968488"/>
              <a:gd name="connsiteY2726" fmla="*/ 5873211 h 6483416"/>
              <a:gd name="connsiteX2727" fmla="*/ 8876489 w 11968488"/>
              <a:gd name="connsiteY2727" fmla="*/ 5872502 h 6483416"/>
              <a:gd name="connsiteX2728" fmla="*/ 8870484 w 11968488"/>
              <a:gd name="connsiteY2728" fmla="*/ 5873866 h 6483416"/>
              <a:gd name="connsiteX2729" fmla="*/ 8826210 w 11968488"/>
              <a:gd name="connsiteY2729" fmla="*/ 5907604 h 6483416"/>
              <a:gd name="connsiteX2730" fmla="*/ 8761445 w 11968488"/>
              <a:gd name="connsiteY2730" fmla="*/ 5929362 h 6483416"/>
              <a:gd name="connsiteX2731" fmla="*/ 8656220 w 11968488"/>
              <a:gd name="connsiteY2731" fmla="*/ 5916839 h 6483416"/>
              <a:gd name="connsiteX2732" fmla="*/ 8630979 w 11968488"/>
              <a:gd name="connsiteY2732" fmla="*/ 5955674 h 6483416"/>
              <a:gd name="connsiteX2733" fmla="*/ 8579080 w 11968488"/>
              <a:gd name="connsiteY2733" fmla="*/ 5977501 h 6483416"/>
              <a:gd name="connsiteX2734" fmla="*/ 8535136 w 11968488"/>
              <a:gd name="connsiteY2734" fmla="*/ 5953004 h 6483416"/>
              <a:gd name="connsiteX2735" fmla="*/ 8526206 w 11968488"/>
              <a:gd name="connsiteY2735" fmla="*/ 5968321 h 6483416"/>
              <a:gd name="connsiteX2736" fmla="*/ 8512418 w 11968488"/>
              <a:gd name="connsiteY2736" fmla="*/ 5922499 h 6483416"/>
              <a:gd name="connsiteX2737" fmla="*/ 8524868 w 11968488"/>
              <a:gd name="connsiteY2737" fmla="*/ 5893479 h 6483416"/>
              <a:gd name="connsiteX2738" fmla="*/ 8524316 w 11968488"/>
              <a:gd name="connsiteY2738" fmla="*/ 5862680 h 6483416"/>
              <a:gd name="connsiteX2739" fmla="*/ 8498404 w 11968488"/>
              <a:gd name="connsiteY2739" fmla="*/ 5864093 h 6483416"/>
              <a:gd name="connsiteX2740" fmla="*/ 8494174 w 11968488"/>
              <a:gd name="connsiteY2740" fmla="*/ 5852745 h 6483416"/>
              <a:gd name="connsiteX2741" fmla="*/ 8493458 w 11968488"/>
              <a:gd name="connsiteY2741" fmla="*/ 5841769 h 6483416"/>
              <a:gd name="connsiteX2742" fmla="*/ 8482626 w 11968488"/>
              <a:gd name="connsiteY2742" fmla="*/ 5842721 h 6483416"/>
              <a:gd name="connsiteX2743" fmla="*/ 8463028 w 11968488"/>
              <a:gd name="connsiteY2743" fmla="*/ 5836963 h 6483416"/>
              <a:gd name="connsiteX2744" fmla="*/ 8462642 w 11968488"/>
              <a:gd name="connsiteY2744" fmla="*/ 5837452 h 6483416"/>
              <a:gd name="connsiteX2745" fmla="*/ 8462915 w 11968488"/>
              <a:gd name="connsiteY2745" fmla="*/ 5836930 h 6483416"/>
              <a:gd name="connsiteX2746" fmla="*/ 8461226 w 11968488"/>
              <a:gd name="connsiteY2746" fmla="*/ 5836434 h 6483416"/>
              <a:gd name="connsiteX2747" fmla="*/ 8425688 w 11968488"/>
              <a:gd name="connsiteY2747" fmla="*/ 5841130 h 6483416"/>
              <a:gd name="connsiteX2748" fmla="*/ 8394038 w 11968488"/>
              <a:gd name="connsiteY2748" fmla="*/ 5839807 h 6483416"/>
              <a:gd name="connsiteX2749" fmla="*/ 8330066 w 11968488"/>
              <a:gd name="connsiteY2749" fmla="*/ 5791245 h 6483416"/>
              <a:gd name="connsiteX2750" fmla="*/ 8217466 w 11968488"/>
              <a:gd name="connsiteY2750" fmla="*/ 5707265 h 6483416"/>
              <a:gd name="connsiteX2751" fmla="*/ 8262878 w 11968488"/>
              <a:gd name="connsiteY2751" fmla="*/ 5794617 h 6483416"/>
              <a:gd name="connsiteX2752" fmla="*/ 8328284 w 11968488"/>
              <a:gd name="connsiteY2752" fmla="*/ 5837607 h 6483416"/>
              <a:gd name="connsiteX2753" fmla="*/ 8338442 w 11968488"/>
              <a:gd name="connsiteY2753" fmla="*/ 5858777 h 6483416"/>
              <a:gd name="connsiteX2754" fmla="*/ 8269011 w 11968488"/>
              <a:gd name="connsiteY2754" fmla="*/ 5825374 h 6483416"/>
              <a:gd name="connsiteX2755" fmla="*/ 8285989 w 11968488"/>
              <a:gd name="connsiteY2755" fmla="*/ 5859468 h 6483416"/>
              <a:gd name="connsiteX2756" fmla="*/ 8306382 w 11968488"/>
              <a:gd name="connsiteY2756" fmla="*/ 5868152 h 6483416"/>
              <a:gd name="connsiteX2757" fmla="*/ 8315520 w 11968488"/>
              <a:gd name="connsiteY2757" fmla="*/ 5884196 h 6483416"/>
              <a:gd name="connsiteX2758" fmla="*/ 8301670 w 11968488"/>
              <a:gd name="connsiteY2758" fmla="*/ 5895570 h 6483416"/>
              <a:gd name="connsiteX2759" fmla="*/ 8280728 w 11968488"/>
              <a:gd name="connsiteY2759" fmla="*/ 5901150 h 6483416"/>
              <a:gd name="connsiteX2760" fmla="*/ 8364408 w 11968488"/>
              <a:gd name="connsiteY2760" fmla="*/ 5976228 h 6483416"/>
              <a:gd name="connsiteX2761" fmla="*/ 8431646 w 11968488"/>
              <a:gd name="connsiteY2761" fmla="*/ 6066692 h 6483416"/>
              <a:gd name="connsiteX2762" fmla="*/ 8423053 w 11968488"/>
              <a:gd name="connsiteY2762" fmla="*/ 6062601 h 6483416"/>
              <a:gd name="connsiteX2763" fmla="*/ 8422430 w 11968488"/>
              <a:gd name="connsiteY2763" fmla="*/ 6065949 h 6483416"/>
              <a:gd name="connsiteX2764" fmla="*/ 8409154 w 11968488"/>
              <a:gd name="connsiteY2764" fmla="*/ 6060551 h 6483416"/>
              <a:gd name="connsiteX2765" fmla="*/ 8405246 w 11968488"/>
              <a:gd name="connsiteY2765" fmla="*/ 6060533 h 6483416"/>
              <a:gd name="connsiteX2766" fmla="*/ 8402204 w 11968488"/>
              <a:gd name="connsiteY2766" fmla="*/ 6059760 h 6483416"/>
              <a:gd name="connsiteX2767" fmla="*/ 8402146 w 11968488"/>
              <a:gd name="connsiteY2767" fmla="*/ 6059623 h 6483416"/>
              <a:gd name="connsiteX2768" fmla="*/ 8401144 w 11968488"/>
              <a:gd name="connsiteY2768" fmla="*/ 6059490 h 6483416"/>
              <a:gd name="connsiteX2769" fmla="*/ 8402204 w 11968488"/>
              <a:gd name="connsiteY2769" fmla="*/ 6059760 h 6483416"/>
              <a:gd name="connsiteX2770" fmla="*/ 8402400 w 11968488"/>
              <a:gd name="connsiteY2770" fmla="*/ 6060228 h 6483416"/>
              <a:gd name="connsiteX2771" fmla="*/ 8403276 w 11968488"/>
              <a:gd name="connsiteY2771" fmla="*/ 6060439 h 6483416"/>
              <a:gd name="connsiteX2772" fmla="*/ 8403008 w 11968488"/>
              <a:gd name="connsiteY2772" fmla="*/ 6060941 h 6483416"/>
              <a:gd name="connsiteX2773" fmla="*/ 8364558 w 11968488"/>
              <a:gd name="connsiteY2773" fmla="*/ 6044979 h 6483416"/>
              <a:gd name="connsiteX2774" fmla="*/ 8364549 w 11968488"/>
              <a:gd name="connsiteY2774" fmla="*/ 6042829 h 6483416"/>
              <a:gd name="connsiteX2775" fmla="*/ 8336217 w 11968488"/>
              <a:gd name="connsiteY2775" fmla="*/ 6028600 h 6483416"/>
              <a:gd name="connsiteX2776" fmla="*/ 8329434 w 11968488"/>
              <a:gd name="connsiteY2776" fmla="*/ 6022177 h 6483416"/>
              <a:gd name="connsiteX2777" fmla="*/ 8292809 w 11968488"/>
              <a:gd name="connsiteY2777" fmla="*/ 5999418 h 6483416"/>
              <a:gd name="connsiteX2778" fmla="*/ 8275900 w 11968488"/>
              <a:gd name="connsiteY2778" fmla="*/ 5987343 h 6483416"/>
              <a:gd name="connsiteX2779" fmla="*/ 8259718 w 11968488"/>
              <a:gd name="connsiteY2779" fmla="*/ 5977543 h 6483416"/>
              <a:gd name="connsiteX2780" fmla="*/ 8259689 w 11968488"/>
              <a:gd name="connsiteY2780" fmla="*/ 5977503 h 6483416"/>
              <a:gd name="connsiteX2781" fmla="*/ 8258436 w 11968488"/>
              <a:gd name="connsiteY2781" fmla="*/ 5976765 h 6483416"/>
              <a:gd name="connsiteX2782" fmla="*/ 8259718 w 11968488"/>
              <a:gd name="connsiteY2782" fmla="*/ 5977543 h 6483416"/>
              <a:gd name="connsiteX2783" fmla="*/ 8261200 w 11968488"/>
              <a:gd name="connsiteY2783" fmla="*/ 5979609 h 6483416"/>
              <a:gd name="connsiteX2784" fmla="*/ 8257694 w 11968488"/>
              <a:gd name="connsiteY2784" fmla="*/ 5978763 h 6483416"/>
              <a:gd name="connsiteX2785" fmla="*/ 8256440 w 11968488"/>
              <a:gd name="connsiteY2785" fmla="*/ 5978025 h 6483416"/>
              <a:gd name="connsiteX2786" fmla="*/ 8256697 w 11968488"/>
              <a:gd name="connsiteY2786" fmla="*/ 5979393 h 6483416"/>
              <a:gd name="connsiteX2787" fmla="*/ 8287823 w 11968488"/>
              <a:gd name="connsiteY2787" fmla="*/ 6002567 h 6483416"/>
              <a:gd name="connsiteX2788" fmla="*/ 8285084 w 11968488"/>
              <a:gd name="connsiteY2788" fmla="*/ 6005824 h 6483416"/>
              <a:gd name="connsiteX2789" fmla="*/ 8277048 w 11968488"/>
              <a:gd name="connsiteY2789" fmla="*/ 5998663 h 6483416"/>
              <a:gd name="connsiteX2790" fmla="*/ 8263994 w 11968488"/>
              <a:gd name="connsiteY2790" fmla="*/ 5988552 h 6483416"/>
              <a:gd name="connsiteX2791" fmla="*/ 8219559 w 11968488"/>
              <a:gd name="connsiteY2791" fmla="*/ 5953898 h 6483416"/>
              <a:gd name="connsiteX2792" fmla="*/ 8216280 w 11968488"/>
              <a:gd name="connsiteY2792" fmla="*/ 5948320 h 6483416"/>
              <a:gd name="connsiteX2793" fmla="*/ 8199693 w 11968488"/>
              <a:gd name="connsiteY2793" fmla="*/ 5931263 h 6483416"/>
              <a:gd name="connsiteX2794" fmla="*/ 8196186 w 11968488"/>
              <a:gd name="connsiteY2794" fmla="*/ 5930417 h 6483416"/>
              <a:gd name="connsiteX2795" fmla="*/ 8188889 w 11968488"/>
              <a:gd name="connsiteY2795" fmla="*/ 5921258 h 6483416"/>
              <a:gd name="connsiteX2796" fmla="*/ 8189403 w 11968488"/>
              <a:gd name="connsiteY2796" fmla="*/ 5923994 h 6483416"/>
              <a:gd name="connsiteX2797" fmla="*/ 8183811 w 11968488"/>
              <a:gd name="connsiteY2797" fmla="*/ 5917029 h 6483416"/>
              <a:gd name="connsiteX2798" fmla="*/ 8183928 w 11968488"/>
              <a:gd name="connsiteY2798" fmla="*/ 5916403 h 6483416"/>
              <a:gd name="connsiteX2799" fmla="*/ 8153238 w 11968488"/>
              <a:gd name="connsiteY2799" fmla="*/ 5896544 h 6483416"/>
              <a:gd name="connsiteX2800" fmla="*/ 8153241 w 11968488"/>
              <a:gd name="connsiteY2800" fmla="*/ 5898023 h 6483416"/>
              <a:gd name="connsiteX2801" fmla="*/ 8154277 w 11968488"/>
              <a:gd name="connsiteY2801" fmla="*/ 5900709 h 6483416"/>
              <a:gd name="connsiteX2802" fmla="*/ 8153646 w 11968488"/>
              <a:gd name="connsiteY2802" fmla="*/ 5900573 h 6483416"/>
              <a:gd name="connsiteX2803" fmla="*/ 8151179 w 11968488"/>
              <a:gd name="connsiteY2803" fmla="*/ 5898569 h 6483416"/>
              <a:gd name="connsiteX2804" fmla="*/ 8151183 w 11968488"/>
              <a:gd name="connsiteY2804" fmla="*/ 5900052 h 6483416"/>
              <a:gd name="connsiteX2805" fmla="*/ 8153646 w 11968488"/>
              <a:gd name="connsiteY2805" fmla="*/ 5900573 h 6483416"/>
              <a:gd name="connsiteX2806" fmla="*/ 8166797 w 11968488"/>
              <a:gd name="connsiteY2806" fmla="*/ 5911263 h 6483416"/>
              <a:gd name="connsiteX2807" fmla="*/ 8180094 w 11968488"/>
              <a:gd name="connsiteY2807" fmla="*/ 5923464 h 6483416"/>
              <a:gd name="connsiteX2808" fmla="*/ 8184213 w 11968488"/>
              <a:gd name="connsiteY2808" fmla="*/ 5925361 h 6483416"/>
              <a:gd name="connsiteX2809" fmla="*/ 8180993 w 11968488"/>
              <a:gd name="connsiteY2809" fmla="*/ 5928909 h 6483416"/>
              <a:gd name="connsiteX2810" fmla="*/ 8173911 w 11968488"/>
              <a:gd name="connsiteY2810" fmla="*/ 5925105 h 6483416"/>
              <a:gd name="connsiteX2811" fmla="*/ 8175971 w 11968488"/>
              <a:gd name="connsiteY2811" fmla="*/ 5924559 h 6483416"/>
              <a:gd name="connsiteX2812" fmla="*/ 8166684 w 11968488"/>
              <a:gd name="connsiteY2812" fmla="*/ 5919622 h 6483416"/>
              <a:gd name="connsiteX2813" fmla="*/ 8164615 w 11968488"/>
              <a:gd name="connsiteY2813" fmla="*/ 5915731 h 6483416"/>
              <a:gd name="connsiteX2814" fmla="*/ 8146034 w 11968488"/>
              <a:gd name="connsiteY2814" fmla="*/ 5902899 h 6483416"/>
              <a:gd name="connsiteX2815" fmla="*/ 8140875 w 11968488"/>
              <a:gd name="connsiteY2815" fmla="*/ 5901308 h 6483416"/>
              <a:gd name="connsiteX2816" fmla="*/ 8098533 w 11968488"/>
              <a:gd name="connsiteY2816" fmla="*/ 5862216 h 6483416"/>
              <a:gd name="connsiteX2817" fmla="*/ 8086141 w 11968488"/>
              <a:gd name="connsiteY2817" fmla="*/ 5850702 h 6483416"/>
              <a:gd name="connsiteX2818" fmla="*/ 8077881 w 11968488"/>
              <a:gd name="connsiteY2818" fmla="*/ 5844010 h 6483416"/>
              <a:gd name="connsiteX2819" fmla="*/ 8078903 w 11968488"/>
              <a:gd name="connsiteY2819" fmla="*/ 5839299 h 6483416"/>
              <a:gd name="connsiteX2820" fmla="*/ 8088068 w 11968488"/>
              <a:gd name="connsiteY2820" fmla="*/ 5847888 h 6483416"/>
              <a:gd name="connsiteX2821" fmla="*/ 8076763 w 11968488"/>
              <a:gd name="connsiteY2821" fmla="*/ 5829516 h 6483416"/>
              <a:gd name="connsiteX2822" fmla="*/ 8047895 w 11968488"/>
              <a:gd name="connsiteY2822" fmla="*/ 5797193 h 6483416"/>
              <a:gd name="connsiteX2823" fmla="*/ 8040669 w 11968488"/>
              <a:gd name="connsiteY2823" fmla="*/ 5791710 h 6483416"/>
              <a:gd name="connsiteX2824" fmla="*/ 8029817 w 11968488"/>
              <a:gd name="connsiteY2824" fmla="*/ 5777565 h 6483416"/>
              <a:gd name="connsiteX2825" fmla="*/ 8023682 w 11968488"/>
              <a:gd name="connsiteY2825" fmla="*/ 5769569 h 6483416"/>
              <a:gd name="connsiteX2826" fmla="*/ 8016439 w 11968488"/>
              <a:gd name="connsiteY2826" fmla="*/ 5766864 h 6483416"/>
              <a:gd name="connsiteX2827" fmla="*/ 7967537 w 11968488"/>
              <a:gd name="connsiteY2827" fmla="*/ 5738578 h 6483416"/>
              <a:gd name="connsiteX2828" fmla="*/ 7947892 w 11968488"/>
              <a:gd name="connsiteY2828" fmla="*/ 5742153 h 6483416"/>
              <a:gd name="connsiteX2829" fmla="*/ 7943380 w 11968488"/>
              <a:gd name="connsiteY2829" fmla="*/ 5796095 h 6483416"/>
              <a:gd name="connsiteX2830" fmla="*/ 7959747 w 11968488"/>
              <a:gd name="connsiteY2830" fmla="*/ 5814364 h 6483416"/>
              <a:gd name="connsiteX2831" fmla="*/ 7982584 w 11968488"/>
              <a:gd name="connsiteY2831" fmla="*/ 5886348 h 6483416"/>
              <a:gd name="connsiteX2832" fmla="*/ 8015537 w 11968488"/>
              <a:gd name="connsiteY2832" fmla="*/ 5912223 h 6483416"/>
              <a:gd name="connsiteX2833" fmla="*/ 8022304 w 11968488"/>
              <a:gd name="connsiteY2833" fmla="*/ 5924192 h 6483416"/>
              <a:gd name="connsiteX2834" fmla="*/ 8028942 w 11968488"/>
              <a:gd name="connsiteY2834" fmla="*/ 5928203 h 6483416"/>
              <a:gd name="connsiteX2835" fmla="*/ 8048010 w 11968488"/>
              <a:gd name="connsiteY2835" fmla="*/ 5940637 h 6483416"/>
              <a:gd name="connsiteX2836" fmla="*/ 8042481 w 11968488"/>
              <a:gd name="connsiteY2836" fmla="*/ 5934951 h 6483416"/>
              <a:gd name="connsiteX2837" fmla="*/ 8045473 w 11968488"/>
              <a:gd name="connsiteY2837" fmla="*/ 5933061 h 6483416"/>
              <a:gd name="connsiteX2838" fmla="*/ 8060264 w 11968488"/>
              <a:gd name="connsiteY2838" fmla="*/ 5940545 h 6483416"/>
              <a:gd name="connsiteX2839" fmla="*/ 8062033 w 11968488"/>
              <a:gd name="connsiteY2839" fmla="*/ 5944018 h 6483416"/>
              <a:gd name="connsiteX2840" fmla="*/ 8058556 w 11968488"/>
              <a:gd name="connsiteY2840" fmla="*/ 5949273 h 6483416"/>
              <a:gd name="connsiteX2841" fmla="*/ 8076854 w 11968488"/>
              <a:gd name="connsiteY2841" fmla="*/ 5957603 h 6483416"/>
              <a:gd name="connsiteX2842" fmla="*/ 8096920 w 11968488"/>
              <a:gd name="connsiteY2842" fmla="*/ 5969405 h 6483416"/>
              <a:gd name="connsiteX2843" fmla="*/ 8097434 w 11968488"/>
              <a:gd name="connsiteY2843" fmla="*/ 5972141 h 6483416"/>
              <a:gd name="connsiteX2844" fmla="*/ 8110458 w 11968488"/>
              <a:gd name="connsiteY2844" fmla="*/ 5976151 h 6483416"/>
              <a:gd name="connsiteX2845" fmla="*/ 8119237 w 11968488"/>
              <a:gd name="connsiteY2845" fmla="*/ 5981314 h 6483416"/>
              <a:gd name="connsiteX2846" fmla="*/ 8143752 w 11968488"/>
              <a:gd name="connsiteY2846" fmla="*/ 5988586 h 6483416"/>
              <a:gd name="connsiteX2847" fmla="*/ 8154861 w 11968488"/>
              <a:gd name="connsiteY2847" fmla="*/ 5992517 h 6483416"/>
              <a:gd name="connsiteX2848" fmla="*/ 8152607 w 11968488"/>
              <a:gd name="connsiteY2848" fmla="*/ 6004616 h 6483416"/>
              <a:gd name="connsiteX2849" fmla="*/ 8139332 w 11968488"/>
              <a:gd name="connsiteY2849" fmla="*/ 5999217 h 6483416"/>
              <a:gd name="connsiteX2850" fmla="*/ 8135423 w 11968488"/>
              <a:gd name="connsiteY2850" fmla="*/ 5999201 h 6483416"/>
              <a:gd name="connsiteX2851" fmla="*/ 8132382 w 11968488"/>
              <a:gd name="connsiteY2851" fmla="*/ 5998426 h 6483416"/>
              <a:gd name="connsiteX2852" fmla="*/ 8132325 w 11968488"/>
              <a:gd name="connsiteY2852" fmla="*/ 5998289 h 6483416"/>
              <a:gd name="connsiteX2853" fmla="*/ 8131323 w 11968488"/>
              <a:gd name="connsiteY2853" fmla="*/ 5998157 h 6483416"/>
              <a:gd name="connsiteX2854" fmla="*/ 8132382 w 11968488"/>
              <a:gd name="connsiteY2854" fmla="*/ 5998426 h 6483416"/>
              <a:gd name="connsiteX2855" fmla="*/ 8132576 w 11968488"/>
              <a:gd name="connsiteY2855" fmla="*/ 5998894 h 6483416"/>
              <a:gd name="connsiteX2856" fmla="*/ 8133453 w 11968488"/>
              <a:gd name="connsiteY2856" fmla="*/ 5999105 h 6483416"/>
              <a:gd name="connsiteX2857" fmla="*/ 8133185 w 11968488"/>
              <a:gd name="connsiteY2857" fmla="*/ 5999607 h 6483416"/>
              <a:gd name="connsiteX2858" fmla="*/ 8094737 w 11968488"/>
              <a:gd name="connsiteY2858" fmla="*/ 5983647 h 6483416"/>
              <a:gd name="connsiteX2859" fmla="*/ 8094727 w 11968488"/>
              <a:gd name="connsiteY2859" fmla="*/ 5981497 h 6483416"/>
              <a:gd name="connsiteX2860" fmla="*/ 8066396 w 11968488"/>
              <a:gd name="connsiteY2860" fmla="*/ 5967267 h 6483416"/>
              <a:gd name="connsiteX2861" fmla="*/ 8059612 w 11968488"/>
              <a:gd name="connsiteY2861" fmla="*/ 5960843 h 6483416"/>
              <a:gd name="connsiteX2862" fmla="*/ 8022987 w 11968488"/>
              <a:gd name="connsiteY2862" fmla="*/ 5938085 h 6483416"/>
              <a:gd name="connsiteX2863" fmla="*/ 8017346 w 11968488"/>
              <a:gd name="connsiteY2863" fmla="*/ 5934056 h 6483416"/>
              <a:gd name="connsiteX2864" fmla="*/ 8011292 w 11968488"/>
              <a:gd name="connsiteY2864" fmla="*/ 5932473 h 6483416"/>
              <a:gd name="connsiteX2865" fmla="*/ 7986794 w 11968488"/>
              <a:gd name="connsiteY2865" fmla="*/ 5917628 h 6483416"/>
              <a:gd name="connsiteX2866" fmla="*/ 7986876 w 11968488"/>
              <a:gd name="connsiteY2866" fmla="*/ 5918060 h 6483416"/>
              <a:gd name="connsiteX2867" fmla="*/ 8018000 w 11968488"/>
              <a:gd name="connsiteY2867" fmla="*/ 5941233 h 6483416"/>
              <a:gd name="connsiteX2868" fmla="*/ 8015263 w 11968488"/>
              <a:gd name="connsiteY2868" fmla="*/ 5944490 h 6483416"/>
              <a:gd name="connsiteX2869" fmla="*/ 8007226 w 11968488"/>
              <a:gd name="connsiteY2869" fmla="*/ 5937331 h 6483416"/>
              <a:gd name="connsiteX2870" fmla="*/ 7994172 w 11968488"/>
              <a:gd name="connsiteY2870" fmla="*/ 5927219 h 6483416"/>
              <a:gd name="connsiteX2871" fmla="*/ 7965476 w 11968488"/>
              <a:gd name="connsiteY2871" fmla="*/ 5904840 h 6483416"/>
              <a:gd name="connsiteX2872" fmla="*/ 7920581 w 11968488"/>
              <a:gd name="connsiteY2872" fmla="*/ 5881694 h 6483416"/>
              <a:gd name="connsiteX2873" fmla="*/ 7911108 w 11968488"/>
              <a:gd name="connsiteY2873" fmla="*/ 5842693 h 6483416"/>
              <a:gd name="connsiteX2874" fmla="*/ 7903068 w 11968488"/>
              <a:gd name="connsiteY2874" fmla="*/ 5798118 h 6483416"/>
              <a:gd name="connsiteX2875" fmla="*/ 7888881 w 11968488"/>
              <a:gd name="connsiteY2875" fmla="*/ 5786535 h 6483416"/>
              <a:gd name="connsiteX2876" fmla="*/ 7885399 w 11968488"/>
              <a:gd name="connsiteY2876" fmla="*/ 5771426 h 6483416"/>
              <a:gd name="connsiteX2877" fmla="*/ 7849724 w 11968488"/>
              <a:gd name="connsiteY2877" fmla="*/ 5762882 h 6483416"/>
              <a:gd name="connsiteX2878" fmla="*/ 7803364 w 11968488"/>
              <a:gd name="connsiteY2878" fmla="*/ 5733610 h 6483416"/>
              <a:gd name="connsiteX2879" fmla="*/ 7779678 w 11968488"/>
              <a:gd name="connsiteY2879" fmla="*/ 5717519 h 6483416"/>
              <a:gd name="connsiteX2880" fmla="*/ 7756397 w 11968488"/>
              <a:gd name="connsiteY2880" fmla="*/ 5715625 h 6483416"/>
              <a:gd name="connsiteX2881" fmla="*/ 7748552 w 11968488"/>
              <a:gd name="connsiteY2881" fmla="*/ 5718224 h 6483416"/>
              <a:gd name="connsiteX2882" fmla="*/ 7667822 w 11968488"/>
              <a:gd name="connsiteY2882" fmla="*/ 5732914 h 6483416"/>
              <a:gd name="connsiteX2883" fmla="*/ 7634773 w 11968488"/>
              <a:gd name="connsiteY2883" fmla="*/ 5744241 h 6483416"/>
              <a:gd name="connsiteX2884" fmla="*/ 7623072 w 11968488"/>
              <a:gd name="connsiteY2884" fmla="*/ 5744644 h 6483416"/>
              <a:gd name="connsiteX2885" fmla="*/ 7634138 w 11968488"/>
              <a:gd name="connsiteY2885" fmla="*/ 5754670 h 6483416"/>
              <a:gd name="connsiteX2886" fmla="*/ 7748650 w 11968488"/>
              <a:gd name="connsiteY2886" fmla="*/ 5793736 h 6483416"/>
              <a:gd name="connsiteX2887" fmla="*/ 7754565 w 11968488"/>
              <a:gd name="connsiteY2887" fmla="*/ 5795184 h 6483416"/>
              <a:gd name="connsiteX2888" fmla="*/ 7773222 w 11968488"/>
              <a:gd name="connsiteY2888" fmla="*/ 5824749 h 6483416"/>
              <a:gd name="connsiteX2889" fmla="*/ 7767982 w 11968488"/>
              <a:gd name="connsiteY2889" fmla="*/ 5837872 h 6483416"/>
              <a:gd name="connsiteX2890" fmla="*/ 7764678 w 11968488"/>
              <a:gd name="connsiteY2890" fmla="*/ 5840444 h 6483416"/>
              <a:gd name="connsiteX2891" fmla="*/ 7768271 w 11968488"/>
              <a:gd name="connsiteY2891" fmla="*/ 5840437 h 6483416"/>
              <a:gd name="connsiteX2892" fmla="*/ 7765002 w 11968488"/>
              <a:gd name="connsiteY2892" fmla="*/ 5846993 h 6483416"/>
              <a:gd name="connsiteX2893" fmla="*/ 7762477 w 11968488"/>
              <a:gd name="connsiteY2893" fmla="*/ 5847486 h 6483416"/>
              <a:gd name="connsiteX2894" fmla="*/ 7738735 w 11968488"/>
              <a:gd name="connsiteY2894" fmla="*/ 5846393 h 6483416"/>
              <a:gd name="connsiteX2895" fmla="*/ 7723788 w 11968488"/>
              <a:gd name="connsiteY2895" fmla="*/ 5847355 h 6483416"/>
              <a:gd name="connsiteX2896" fmla="*/ 7725111 w 11968488"/>
              <a:gd name="connsiteY2896" fmla="*/ 5848785 h 6483416"/>
              <a:gd name="connsiteX2897" fmla="*/ 7724447 w 11968488"/>
              <a:gd name="connsiteY2897" fmla="*/ 5848992 h 6483416"/>
              <a:gd name="connsiteX2898" fmla="*/ 7721495 w 11968488"/>
              <a:gd name="connsiteY2898" fmla="*/ 5848503 h 6483416"/>
              <a:gd name="connsiteX2899" fmla="*/ 7721854 w 11968488"/>
              <a:gd name="connsiteY2899" fmla="*/ 5849797 h 6483416"/>
              <a:gd name="connsiteX2900" fmla="*/ 7724447 w 11968488"/>
              <a:gd name="connsiteY2900" fmla="*/ 5848992 h 6483416"/>
              <a:gd name="connsiteX2901" fmla="*/ 7740185 w 11968488"/>
              <a:gd name="connsiteY2901" fmla="*/ 5851599 h 6483416"/>
              <a:gd name="connsiteX2902" fmla="*/ 7756431 w 11968488"/>
              <a:gd name="connsiteY2902" fmla="*/ 5855455 h 6483416"/>
              <a:gd name="connsiteX2903" fmla="*/ 7761013 w 11968488"/>
              <a:gd name="connsiteY2903" fmla="*/ 5855000 h 6483416"/>
              <a:gd name="connsiteX2904" fmla="*/ 7758642 w 11968488"/>
              <a:gd name="connsiteY2904" fmla="*/ 5859761 h 6483416"/>
              <a:gd name="connsiteX2905" fmla="*/ 7750635 w 11968488"/>
              <a:gd name="connsiteY2905" fmla="*/ 5860066 h 6483416"/>
              <a:gd name="connsiteX2906" fmla="*/ 7752567 w 11968488"/>
              <a:gd name="connsiteY2906" fmla="*/ 5858530 h 6483416"/>
              <a:gd name="connsiteX2907" fmla="*/ 7742080 w 11968488"/>
              <a:gd name="connsiteY2907" fmla="*/ 5858975 h 6483416"/>
              <a:gd name="connsiteX2908" fmla="*/ 7739073 w 11968488"/>
              <a:gd name="connsiteY2908" fmla="*/ 5856630 h 6483416"/>
              <a:gd name="connsiteX2909" fmla="*/ 7717382 w 11968488"/>
              <a:gd name="connsiteY2909" fmla="*/ 5854933 h 6483416"/>
              <a:gd name="connsiteX2910" fmla="*/ 7711836 w 11968488"/>
              <a:gd name="connsiteY2910" fmla="*/ 5856189 h 6483416"/>
              <a:gd name="connsiteX2911" fmla="*/ 7660040 w 11968488"/>
              <a:gd name="connsiteY2911" fmla="*/ 5843699 h 6483416"/>
              <a:gd name="connsiteX2912" fmla="*/ 7644863 w 11968488"/>
              <a:gd name="connsiteY2912" fmla="*/ 5839980 h 6483416"/>
              <a:gd name="connsiteX2913" fmla="*/ 7634984 w 11968488"/>
              <a:gd name="connsiteY2913" fmla="*/ 5838364 h 6483416"/>
              <a:gd name="connsiteX2914" fmla="*/ 7634876 w 11968488"/>
              <a:gd name="connsiteY2914" fmla="*/ 5833713 h 6483416"/>
              <a:gd name="connsiteX2915" fmla="*/ 7670527 w 11968488"/>
              <a:gd name="connsiteY2915" fmla="*/ 5843253 h 6483416"/>
              <a:gd name="connsiteX2916" fmla="*/ 7671493 w 11968488"/>
              <a:gd name="connsiteY2916" fmla="*/ 5842484 h 6483416"/>
              <a:gd name="connsiteX2917" fmla="*/ 7670168 w 11968488"/>
              <a:gd name="connsiteY2917" fmla="*/ 5841959 h 6483416"/>
              <a:gd name="connsiteX2918" fmla="*/ 7667161 w 11968488"/>
              <a:gd name="connsiteY2918" fmla="*/ 5839614 h 6483416"/>
              <a:gd name="connsiteX2919" fmla="*/ 7669410 w 11968488"/>
              <a:gd name="connsiteY2919" fmla="*/ 5839375 h 6483416"/>
              <a:gd name="connsiteX2920" fmla="*/ 7670776 w 11968488"/>
              <a:gd name="connsiteY2920" fmla="*/ 5839897 h 6483416"/>
              <a:gd name="connsiteX2921" fmla="*/ 7669451 w 11968488"/>
              <a:gd name="connsiteY2921" fmla="*/ 5839369 h 6483416"/>
              <a:gd name="connsiteX2922" fmla="*/ 7669410 w 11968488"/>
              <a:gd name="connsiteY2922" fmla="*/ 5839375 h 6483416"/>
              <a:gd name="connsiteX2923" fmla="*/ 7652156 w 11968488"/>
              <a:gd name="connsiteY2923" fmla="*/ 5832795 h 6483416"/>
              <a:gd name="connsiteX2924" fmla="*/ 7633082 w 11968488"/>
              <a:gd name="connsiteY2924" fmla="*/ 5827242 h 6483416"/>
              <a:gd name="connsiteX2925" fmla="*/ 7593706 w 11968488"/>
              <a:gd name="connsiteY2925" fmla="*/ 5812768 h 6483416"/>
              <a:gd name="connsiteX2926" fmla="*/ 7592743 w 11968488"/>
              <a:gd name="connsiteY2926" fmla="*/ 5812646 h 6483416"/>
              <a:gd name="connsiteX2927" fmla="*/ 7588373 w 11968488"/>
              <a:gd name="connsiteY2927" fmla="*/ 5813253 h 6483416"/>
              <a:gd name="connsiteX2928" fmla="*/ 7563427 w 11968488"/>
              <a:gd name="connsiteY2928" fmla="*/ 5829995 h 6483416"/>
              <a:gd name="connsiteX2929" fmla="*/ 7540314 w 11968488"/>
              <a:gd name="connsiteY2929" fmla="*/ 5867712 h 6483416"/>
              <a:gd name="connsiteX2930" fmla="*/ 7519256 w 11968488"/>
              <a:gd name="connsiteY2930" fmla="*/ 5886084 h 6483416"/>
              <a:gd name="connsiteX2931" fmla="*/ 7510342 w 11968488"/>
              <a:gd name="connsiteY2931" fmla="*/ 5868462 h 6483416"/>
              <a:gd name="connsiteX2932" fmla="*/ 7508170 w 11968488"/>
              <a:gd name="connsiteY2932" fmla="*/ 5846608 h 6483416"/>
              <a:gd name="connsiteX2933" fmla="*/ 7505656 w 11968488"/>
              <a:gd name="connsiteY2933" fmla="*/ 5853346 h 6483416"/>
              <a:gd name="connsiteX2934" fmla="*/ 7457600 w 11968488"/>
              <a:gd name="connsiteY2934" fmla="*/ 5878340 h 6483416"/>
              <a:gd name="connsiteX2935" fmla="*/ 7439371 w 11968488"/>
              <a:gd name="connsiteY2935" fmla="*/ 5851086 h 6483416"/>
              <a:gd name="connsiteX2936" fmla="*/ 7376117 w 11968488"/>
              <a:gd name="connsiteY2936" fmla="*/ 5875299 h 6483416"/>
              <a:gd name="connsiteX2937" fmla="*/ 7353774 w 11968488"/>
              <a:gd name="connsiteY2937" fmla="*/ 5886740 h 6483416"/>
              <a:gd name="connsiteX2938" fmla="*/ 7339061 w 11968488"/>
              <a:gd name="connsiteY2938" fmla="*/ 5908870 h 6483416"/>
              <a:gd name="connsiteX2939" fmla="*/ 7375831 w 11968488"/>
              <a:gd name="connsiteY2939" fmla="*/ 5924489 h 6483416"/>
              <a:gd name="connsiteX2940" fmla="*/ 7396917 w 11968488"/>
              <a:gd name="connsiteY2940" fmla="*/ 5916418 h 6483416"/>
              <a:gd name="connsiteX2941" fmla="*/ 7420944 w 11968488"/>
              <a:gd name="connsiteY2941" fmla="*/ 5903921 h 6483416"/>
              <a:gd name="connsiteX2942" fmla="*/ 7429373 w 11968488"/>
              <a:gd name="connsiteY2942" fmla="*/ 5898632 h 6483416"/>
              <a:gd name="connsiteX2943" fmla="*/ 7431630 w 11968488"/>
              <a:gd name="connsiteY2943" fmla="*/ 5951385 h 6483416"/>
              <a:gd name="connsiteX2944" fmla="*/ 7416459 w 11968488"/>
              <a:gd name="connsiteY2944" fmla="*/ 5960904 h 6483416"/>
              <a:gd name="connsiteX2945" fmla="*/ 7373860 w 11968488"/>
              <a:gd name="connsiteY2945" fmla="*/ 5974736 h 6483416"/>
              <a:gd name="connsiteX2946" fmla="*/ 7366689 w 11968488"/>
              <a:gd name="connsiteY2946" fmla="*/ 5976656 h 6483416"/>
              <a:gd name="connsiteX2947" fmla="*/ 7277605 w 11968488"/>
              <a:gd name="connsiteY2947" fmla="*/ 5973225 h 6483416"/>
              <a:gd name="connsiteX2948" fmla="*/ 7257748 w 11968488"/>
              <a:gd name="connsiteY2948" fmla="*/ 5967629 h 6483416"/>
              <a:gd name="connsiteX2949" fmla="*/ 7200292 w 11968488"/>
              <a:gd name="connsiteY2949" fmla="*/ 5952091 h 6483416"/>
              <a:gd name="connsiteX2950" fmla="*/ 7185093 w 11968488"/>
              <a:gd name="connsiteY2950" fmla="*/ 5951310 h 6483416"/>
              <a:gd name="connsiteX2951" fmla="*/ 7151321 w 11968488"/>
              <a:gd name="connsiteY2951" fmla="*/ 5951865 h 6483416"/>
              <a:gd name="connsiteX2952" fmla="*/ 7119380 w 11968488"/>
              <a:gd name="connsiteY2952" fmla="*/ 6002860 h 6483416"/>
              <a:gd name="connsiteX2953" fmla="*/ 7068839 w 11968488"/>
              <a:gd name="connsiteY2953" fmla="*/ 6044891 h 6483416"/>
              <a:gd name="connsiteX2954" fmla="*/ 6894356 w 11968488"/>
              <a:gd name="connsiteY2954" fmla="*/ 5997025 h 6483416"/>
              <a:gd name="connsiteX2955" fmla="*/ 6866085 w 11968488"/>
              <a:gd name="connsiteY2955" fmla="*/ 5982844 h 6483416"/>
              <a:gd name="connsiteX2956" fmla="*/ 6842994 w 11968488"/>
              <a:gd name="connsiteY2956" fmla="*/ 5973630 h 6483416"/>
              <a:gd name="connsiteX2957" fmla="*/ 6832256 w 11968488"/>
              <a:gd name="connsiteY2957" fmla="*/ 5981746 h 6483416"/>
              <a:gd name="connsiteX2958" fmla="*/ 6824152 w 11968488"/>
              <a:gd name="connsiteY2958" fmla="*/ 5962085 h 6483416"/>
              <a:gd name="connsiteX2959" fmla="*/ 6815986 w 11968488"/>
              <a:gd name="connsiteY2959" fmla="*/ 5956241 h 6483416"/>
              <a:gd name="connsiteX2960" fmla="*/ 6805829 w 11968488"/>
              <a:gd name="connsiteY2960" fmla="*/ 5943571 h 6483416"/>
              <a:gd name="connsiteX2961" fmla="*/ 6788908 w 11968488"/>
              <a:gd name="connsiteY2961" fmla="*/ 5936586 h 6483416"/>
              <a:gd name="connsiteX2962" fmla="*/ 6765608 w 11968488"/>
              <a:gd name="connsiteY2962" fmla="*/ 5938915 h 6483416"/>
              <a:gd name="connsiteX2963" fmla="*/ 6752064 w 11968488"/>
              <a:gd name="connsiteY2963" fmla="*/ 5965696 h 6483416"/>
              <a:gd name="connsiteX2964" fmla="*/ 6749374 w 11968488"/>
              <a:gd name="connsiteY2964" fmla="*/ 5932841 h 6483416"/>
              <a:gd name="connsiteX2965" fmla="*/ 6746118 w 11968488"/>
              <a:gd name="connsiteY2965" fmla="*/ 5925476 h 6483416"/>
              <a:gd name="connsiteX2966" fmla="*/ 6728620 w 11968488"/>
              <a:gd name="connsiteY2966" fmla="*/ 5925292 h 6483416"/>
              <a:gd name="connsiteX2967" fmla="*/ 6677988 w 11968488"/>
              <a:gd name="connsiteY2967" fmla="*/ 5916113 h 6483416"/>
              <a:gd name="connsiteX2968" fmla="*/ 6680674 w 11968488"/>
              <a:gd name="connsiteY2968" fmla="*/ 5971175 h 6483416"/>
              <a:gd name="connsiteX2969" fmla="*/ 6689589 w 11968488"/>
              <a:gd name="connsiteY2969" fmla="*/ 5988798 h 6483416"/>
              <a:gd name="connsiteX2970" fmla="*/ 6771930 w 11968488"/>
              <a:gd name="connsiteY2970" fmla="*/ 5996459 h 6483416"/>
              <a:gd name="connsiteX2971" fmla="*/ 6823100 w 11968488"/>
              <a:gd name="connsiteY2971" fmla="*/ 6028839 h 6483416"/>
              <a:gd name="connsiteX2972" fmla="*/ 6850157 w 11968488"/>
              <a:gd name="connsiteY2972" fmla="*/ 6042814 h 6483416"/>
              <a:gd name="connsiteX2973" fmla="*/ 6970926 w 11968488"/>
              <a:gd name="connsiteY2973" fmla="*/ 6054738 h 6483416"/>
              <a:gd name="connsiteX2974" fmla="*/ 6997155 w 11968488"/>
              <a:gd name="connsiteY2974" fmla="*/ 6074394 h 6483416"/>
              <a:gd name="connsiteX2975" fmla="*/ 6936441 w 11968488"/>
              <a:gd name="connsiteY2975" fmla="*/ 6102172 h 6483416"/>
              <a:gd name="connsiteX2976" fmla="*/ 6893178 w 11968488"/>
              <a:gd name="connsiteY2976" fmla="*/ 6104814 h 6483416"/>
              <a:gd name="connsiteX2977" fmla="*/ 6885184 w 11968488"/>
              <a:gd name="connsiteY2977" fmla="*/ 6106818 h 6483416"/>
              <a:gd name="connsiteX2978" fmla="*/ 6898988 w 11968488"/>
              <a:gd name="connsiteY2978" fmla="*/ 6110093 h 6483416"/>
              <a:gd name="connsiteX2979" fmla="*/ 6906265 w 11968488"/>
              <a:gd name="connsiteY2979" fmla="*/ 6109373 h 6483416"/>
              <a:gd name="connsiteX2980" fmla="*/ 6902497 w 11968488"/>
              <a:gd name="connsiteY2980" fmla="*/ 6116933 h 6483416"/>
              <a:gd name="connsiteX2981" fmla="*/ 6889783 w 11968488"/>
              <a:gd name="connsiteY2981" fmla="*/ 6117419 h 6483416"/>
              <a:gd name="connsiteX2982" fmla="*/ 6892851 w 11968488"/>
              <a:gd name="connsiteY2982" fmla="*/ 6114975 h 6483416"/>
              <a:gd name="connsiteX2983" fmla="*/ 6876195 w 11968488"/>
              <a:gd name="connsiteY2983" fmla="*/ 6115686 h 6483416"/>
              <a:gd name="connsiteX2984" fmla="*/ 6871418 w 11968488"/>
              <a:gd name="connsiteY2984" fmla="*/ 6111959 h 6483416"/>
              <a:gd name="connsiteX2985" fmla="*/ 6865086 w 11968488"/>
              <a:gd name="connsiteY2985" fmla="*/ 6111857 h 6483416"/>
              <a:gd name="connsiteX2986" fmla="*/ 6848672 w 11968488"/>
              <a:gd name="connsiteY2986" fmla="*/ 6115972 h 6483416"/>
              <a:gd name="connsiteX2987" fmla="*/ 6819126 w 11968488"/>
              <a:gd name="connsiteY2987" fmla="*/ 6117744 h 6483416"/>
              <a:gd name="connsiteX2988" fmla="*/ 6799791 w 11968488"/>
              <a:gd name="connsiteY2988" fmla="*/ 6105709 h 6483416"/>
              <a:gd name="connsiteX2989" fmla="*/ 6786089 w 11968488"/>
              <a:gd name="connsiteY2989" fmla="*/ 6103027 h 6483416"/>
              <a:gd name="connsiteX2990" fmla="*/ 6745892 w 11968488"/>
              <a:gd name="connsiteY2990" fmla="*/ 6091422 h 6483416"/>
              <a:gd name="connsiteX2991" fmla="*/ 6721787 w 11968488"/>
              <a:gd name="connsiteY2991" fmla="*/ 6085516 h 6483416"/>
              <a:gd name="connsiteX2992" fmla="*/ 6706097 w 11968488"/>
              <a:gd name="connsiteY2992" fmla="*/ 6082947 h 6483416"/>
              <a:gd name="connsiteX2993" fmla="*/ 6705923 w 11968488"/>
              <a:gd name="connsiteY2993" fmla="*/ 6075561 h 6483416"/>
              <a:gd name="connsiteX2994" fmla="*/ 6762548 w 11968488"/>
              <a:gd name="connsiteY2994" fmla="*/ 6090713 h 6483416"/>
              <a:gd name="connsiteX2995" fmla="*/ 6764083 w 11968488"/>
              <a:gd name="connsiteY2995" fmla="*/ 6089493 h 6483416"/>
              <a:gd name="connsiteX2996" fmla="*/ 6761978 w 11968488"/>
              <a:gd name="connsiteY2996" fmla="*/ 6088657 h 6483416"/>
              <a:gd name="connsiteX2997" fmla="*/ 6757202 w 11968488"/>
              <a:gd name="connsiteY2997" fmla="*/ 6084932 h 6483416"/>
              <a:gd name="connsiteX2998" fmla="*/ 6760249 w 11968488"/>
              <a:gd name="connsiteY2998" fmla="*/ 6084609 h 6483416"/>
              <a:gd name="connsiteX2999" fmla="*/ 6755549 w 11968488"/>
              <a:gd name="connsiteY2999" fmla="*/ 6083154 h 6483416"/>
              <a:gd name="connsiteX3000" fmla="*/ 6734907 w 11968488"/>
              <a:gd name="connsiteY3000" fmla="*/ 6077769 h 6483416"/>
              <a:gd name="connsiteX3001" fmla="*/ 6720060 w 11968488"/>
              <a:gd name="connsiteY3001" fmla="*/ 6070227 h 6483416"/>
              <a:gd name="connsiteX3002" fmla="*/ 6711493 w 11968488"/>
              <a:gd name="connsiteY3002" fmla="*/ 6067733 h 6483416"/>
              <a:gd name="connsiteX3003" fmla="*/ 6709385 w 11968488"/>
              <a:gd name="connsiteY3003" fmla="*/ 6067625 h 6483416"/>
              <a:gd name="connsiteX3004" fmla="*/ 6708577 w 11968488"/>
              <a:gd name="connsiteY3004" fmla="*/ 6066885 h 6483416"/>
              <a:gd name="connsiteX3005" fmla="*/ 6703076 w 11968488"/>
              <a:gd name="connsiteY3005" fmla="*/ 6065283 h 6483416"/>
              <a:gd name="connsiteX3006" fmla="*/ 6640534 w 11968488"/>
              <a:gd name="connsiteY3006" fmla="*/ 6042294 h 6483416"/>
              <a:gd name="connsiteX3007" fmla="*/ 6626947 w 11968488"/>
              <a:gd name="connsiteY3007" fmla="*/ 6040562 h 6483416"/>
              <a:gd name="connsiteX3008" fmla="*/ 6581632 w 11968488"/>
              <a:gd name="connsiteY3008" fmla="*/ 6018920 h 6483416"/>
              <a:gd name="connsiteX3009" fmla="*/ 6579671 w 11968488"/>
              <a:gd name="connsiteY3009" fmla="*/ 6021364 h 6483416"/>
              <a:gd name="connsiteX3010" fmla="*/ 6551233 w 11968488"/>
              <a:gd name="connsiteY3010" fmla="*/ 6005211 h 6483416"/>
              <a:gd name="connsiteX3011" fmla="*/ 6570510 w 11968488"/>
              <a:gd name="connsiteY3011" fmla="*/ 6026887 h 6483416"/>
              <a:gd name="connsiteX3012" fmla="*/ 6608652 w 11968488"/>
              <a:gd name="connsiteY3012" fmla="*/ 6137692 h 6483416"/>
              <a:gd name="connsiteX3013" fmla="*/ 6595619 w 11968488"/>
              <a:gd name="connsiteY3013" fmla="*/ 6130539 h 6483416"/>
              <a:gd name="connsiteX3014" fmla="*/ 6594674 w 11968488"/>
              <a:gd name="connsiteY3014" fmla="*/ 6136393 h 6483416"/>
              <a:gd name="connsiteX3015" fmla="*/ 6574539 w 11968488"/>
              <a:gd name="connsiteY3015" fmla="*/ 6126955 h 6483416"/>
              <a:gd name="connsiteX3016" fmla="*/ 6568612 w 11968488"/>
              <a:gd name="connsiteY3016" fmla="*/ 6126923 h 6483416"/>
              <a:gd name="connsiteX3017" fmla="*/ 6563999 w 11968488"/>
              <a:gd name="connsiteY3017" fmla="*/ 6125572 h 6483416"/>
              <a:gd name="connsiteX3018" fmla="*/ 6563910 w 11968488"/>
              <a:gd name="connsiteY3018" fmla="*/ 6125332 h 6483416"/>
              <a:gd name="connsiteX3019" fmla="*/ 6562392 w 11968488"/>
              <a:gd name="connsiteY3019" fmla="*/ 6125100 h 6483416"/>
              <a:gd name="connsiteX3020" fmla="*/ 6563999 w 11968488"/>
              <a:gd name="connsiteY3020" fmla="*/ 6125572 h 6483416"/>
              <a:gd name="connsiteX3021" fmla="*/ 6564295 w 11968488"/>
              <a:gd name="connsiteY3021" fmla="*/ 6126390 h 6483416"/>
              <a:gd name="connsiteX3022" fmla="*/ 6565624 w 11968488"/>
              <a:gd name="connsiteY3022" fmla="*/ 6126759 h 6483416"/>
              <a:gd name="connsiteX3023" fmla="*/ 6565218 w 11968488"/>
              <a:gd name="connsiteY3023" fmla="*/ 6127637 h 6483416"/>
              <a:gd name="connsiteX3024" fmla="*/ 6506903 w 11968488"/>
              <a:gd name="connsiteY3024" fmla="*/ 6099728 h 6483416"/>
              <a:gd name="connsiteX3025" fmla="*/ 6506890 w 11968488"/>
              <a:gd name="connsiteY3025" fmla="*/ 6095969 h 6483416"/>
              <a:gd name="connsiteX3026" fmla="*/ 6463920 w 11968488"/>
              <a:gd name="connsiteY3026" fmla="*/ 6071090 h 6483416"/>
              <a:gd name="connsiteX3027" fmla="*/ 6453633 w 11968488"/>
              <a:gd name="connsiteY3027" fmla="*/ 6059860 h 6483416"/>
              <a:gd name="connsiteX3028" fmla="*/ 6398086 w 11968488"/>
              <a:gd name="connsiteY3028" fmla="*/ 6020067 h 6483416"/>
              <a:gd name="connsiteX3029" fmla="*/ 6372441 w 11968488"/>
              <a:gd name="connsiteY3029" fmla="*/ 5998954 h 6483416"/>
              <a:gd name="connsiteX3030" fmla="*/ 6347898 w 11968488"/>
              <a:gd name="connsiteY3030" fmla="*/ 5981820 h 6483416"/>
              <a:gd name="connsiteX3031" fmla="*/ 6347854 w 11968488"/>
              <a:gd name="connsiteY3031" fmla="*/ 5981750 h 6483416"/>
              <a:gd name="connsiteX3032" fmla="*/ 6345953 w 11968488"/>
              <a:gd name="connsiteY3032" fmla="*/ 5980459 h 6483416"/>
              <a:gd name="connsiteX3033" fmla="*/ 6347898 w 11968488"/>
              <a:gd name="connsiteY3033" fmla="*/ 5981820 h 6483416"/>
              <a:gd name="connsiteX3034" fmla="*/ 6350147 w 11968488"/>
              <a:gd name="connsiteY3034" fmla="*/ 5985432 h 6483416"/>
              <a:gd name="connsiteX3035" fmla="*/ 6344829 w 11968488"/>
              <a:gd name="connsiteY3035" fmla="*/ 5983953 h 6483416"/>
              <a:gd name="connsiteX3036" fmla="*/ 6342927 w 11968488"/>
              <a:gd name="connsiteY3036" fmla="*/ 5982662 h 6483416"/>
              <a:gd name="connsiteX3037" fmla="*/ 6343317 w 11968488"/>
              <a:gd name="connsiteY3037" fmla="*/ 5985054 h 6483416"/>
              <a:gd name="connsiteX3038" fmla="*/ 6390523 w 11968488"/>
              <a:gd name="connsiteY3038" fmla="*/ 6025573 h 6483416"/>
              <a:gd name="connsiteX3039" fmla="*/ 6386370 w 11968488"/>
              <a:gd name="connsiteY3039" fmla="*/ 6031268 h 6483416"/>
              <a:gd name="connsiteX3040" fmla="*/ 6374181 w 11968488"/>
              <a:gd name="connsiteY3040" fmla="*/ 6018747 h 6483416"/>
              <a:gd name="connsiteX3041" fmla="*/ 6354384 w 11968488"/>
              <a:gd name="connsiteY3041" fmla="*/ 6001068 h 6483416"/>
              <a:gd name="connsiteX3042" fmla="*/ 6286991 w 11968488"/>
              <a:gd name="connsiteY3042" fmla="*/ 5940478 h 6483416"/>
              <a:gd name="connsiteX3043" fmla="*/ 6282018 w 11968488"/>
              <a:gd name="connsiteY3043" fmla="*/ 5930725 h 6483416"/>
              <a:gd name="connsiteX3044" fmla="*/ 6256862 w 11968488"/>
              <a:gd name="connsiteY3044" fmla="*/ 5900902 h 6483416"/>
              <a:gd name="connsiteX3045" fmla="*/ 6251544 w 11968488"/>
              <a:gd name="connsiteY3045" fmla="*/ 5899422 h 6483416"/>
              <a:gd name="connsiteX3046" fmla="*/ 6240477 w 11968488"/>
              <a:gd name="connsiteY3046" fmla="*/ 5883408 h 6483416"/>
              <a:gd name="connsiteX3047" fmla="*/ 6241256 w 11968488"/>
              <a:gd name="connsiteY3047" fmla="*/ 5888192 h 6483416"/>
              <a:gd name="connsiteX3048" fmla="*/ 6232775 w 11968488"/>
              <a:gd name="connsiteY3048" fmla="*/ 5876014 h 6483416"/>
              <a:gd name="connsiteX3049" fmla="*/ 6232952 w 11968488"/>
              <a:gd name="connsiteY3049" fmla="*/ 5874920 h 6483416"/>
              <a:gd name="connsiteX3050" fmla="*/ 6186406 w 11968488"/>
              <a:gd name="connsiteY3050" fmla="*/ 5840197 h 6483416"/>
              <a:gd name="connsiteX3051" fmla="*/ 6186411 w 11968488"/>
              <a:gd name="connsiteY3051" fmla="*/ 5842783 h 6483416"/>
              <a:gd name="connsiteX3052" fmla="*/ 6187982 w 11968488"/>
              <a:gd name="connsiteY3052" fmla="*/ 5847479 h 6483416"/>
              <a:gd name="connsiteX3053" fmla="*/ 6187026 w 11968488"/>
              <a:gd name="connsiteY3053" fmla="*/ 5847242 h 6483416"/>
              <a:gd name="connsiteX3054" fmla="*/ 6183284 w 11968488"/>
              <a:gd name="connsiteY3054" fmla="*/ 5843738 h 6483416"/>
              <a:gd name="connsiteX3055" fmla="*/ 6183290 w 11968488"/>
              <a:gd name="connsiteY3055" fmla="*/ 5846331 h 6483416"/>
              <a:gd name="connsiteX3056" fmla="*/ 6187026 w 11968488"/>
              <a:gd name="connsiteY3056" fmla="*/ 5847242 h 6483416"/>
              <a:gd name="connsiteX3057" fmla="*/ 6206971 w 11968488"/>
              <a:gd name="connsiteY3057" fmla="*/ 5865933 h 6483416"/>
              <a:gd name="connsiteX3058" fmla="*/ 6227138 w 11968488"/>
              <a:gd name="connsiteY3058" fmla="*/ 5887265 h 6483416"/>
              <a:gd name="connsiteX3059" fmla="*/ 6233385 w 11968488"/>
              <a:gd name="connsiteY3059" fmla="*/ 5890582 h 6483416"/>
              <a:gd name="connsiteX3060" fmla="*/ 6228501 w 11968488"/>
              <a:gd name="connsiteY3060" fmla="*/ 5896786 h 6483416"/>
              <a:gd name="connsiteX3061" fmla="*/ 6217760 w 11968488"/>
              <a:gd name="connsiteY3061" fmla="*/ 5890135 h 6483416"/>
              <a:gd name="connsiteX3062" fmla="*/ 6220885 w 11968488"/>
              <a:gd name="connsiteY3062" fmla="*/ 5889180 h 6483416"/>
              <a:gd name="connsiteX3063" fmla="*/ 6206799 w 11968488"/>
              <a:gd name="connsiteY3063" fmla="*/ 5880548 h 6483416"/>
              <a:gd name="connsiteX3064" fmla="*/ 6203661 w 11968488"/>
              <a:gd name="connsiteY3064" fmla="*/ 5873745 h 6483416"/>
              <a:gd name="connsiteX3065" fmla="*/ 6175480 w 11968488"/>
              <a:gd name="connsiteY3065" fmla="*/ 5851309 h 6483416"/>
              <a:gd name="connsiteX3066" fmla="*/ 6167657 w 11968488"/>
              <a:gd name="connsiteY3066" fmla="*/ 5848527 h 6483416"/>
              <a:gd name="connsiteX3067" fmla="*/ 6103440 w 11968488"/>
              <a:gd name="connsiteY3067" fmla="*/ 5780176 h 6483416"/>
              <a:gd name="connsiteX3068" fmla="*/ 6084644 w 11968488"/>
              <a:gd name="connsiteY3068" fmla="*/ 5760045 h 6483416"/>
              <a:gd name="connsiteX3069" fmla="*/ 6072117 w 11968488"/>
              <a:gd name="connsiteY3069" fmla="*/ 5748344 h 6483416"/>
              <a:gd name="connsiteX3070" fmla="*/ 6073667 w 11968488"/>
              <a:gd name="connsiteY3070" fmla="*/ 5740107 h 6483416"/>
              <a:gd name="connsiteX3071" fmla="*/ 6087567 w 11968488"/>
              <a:gd name="connsiteY3071" fmla="*/ 5755125 h 6483416"/>
              <a:gd name="connsiteX3072" fmla="*/ 6070422 w 11968488"/>
              <a:gd name="connsiteY3072" fmla="*/ 5723002 h 6483416"/>
              <a:gd name="connsiteX3073" fmla="*/ 6050503 w 11968488"/>
              <a:gd name="connsiteY3073" fmla="*/ 5697290 h 6483416"/>
              <a:gd name="connsiteX3074" fmla="*/ 6047065 w 11968488"/>
              <a:gd name="connsiteY3074" fmla="*/ 5698271 h 6483416"/>
              <a:gd name="connsiteX3075" fmla="*/ 5958136 w 11968488"/>
              <a:gd name="connsiteY3075" fmla="*/ 5709765 h 6483416"/>
              <a:gd name="connsiteX3076" fmla="*/ 5907535 w 11968488"/>
              <a:gd name="connsiteY3076" fmla="*/ 5716790 h 6483416"/>
              <a:gd name="connsiteX3077" fmla="*/ 5899161 w 11968488"/>
              <a:gd name="connsiteY3077" fmla="*/ 5720571 h 6483416"/>
              <a:gd name="connsiteX3078" fmla="*/ 5909532 w 11968488"/>
              <a:gd name="connsiteY3078" fmla="*/ 5760755 h 6483416"/>
              <a:gd name="connsiteX3079" fmla="*/ 5927587 w 11968488"/>
              <a:gd name="connsiteY3079" fmla="*/ 5822370 h 6483416"/>
              <a:gd name="connsiteX3080" fmla="*/ 5977565 w 11968488"/>
              <a:gd name="connsiteY3080" fmla="*/ 5867611 h 6483416"/>
              <a:gd name="connsiteX3081" fmla="*/ 5987828 w 11968488"/>
              <a:gd name="connsiteY3081" fmla="*/ 5888538 h 6483416"/>
              <a:gd name="connsiteX3082" fmla="*/ 5997895 w 11968488"/>
              <a:gd name="connsiteY3082" fmla="*/ 5895551 h 6483416"/>
              <a:gd name="connsiteX3083" fmla="*/ 6026814 w 11968488"/>
              <a:gd name="connsiteY3083" fmla="*/ 5917291 h 6483416"/>
              <a:gd name="connsiteX3084" fmla="*/ 6018429 w 11968488"/>
              <a:gd name="connsiteY3084" fmla="*/ 5907350 h 6483416"/>
              <a:gd name="connsiteX3085" fmla="*/ 6022967 w 11968488"/>
              <a:gd name="connsiteY3085" fmla="*/ 5904045 h 6483416"/>
              <a:gd name="connsiteX3086" fmla="*/ 6045399 w 11968488"/>
              <a:gd name="connsiteY3086" fmla="*/ 5917131 h 6483416"/>
              <a:gd name="connsiteX3087" fmla="*/ 6048082 w 11968488"/>
              <a:gd name="connsiteY3087" fmla="*/ 5923203 h 6483416"/>
              <a:gd name="connsiteX3088" fmla="*/ 6042809 w 11968488"/>
              <a:gd name="connsiteY3088" fmla="*/ 5932391 h 6483416"/>
              <a:gd name="connsiteX3089" fmla="*/ 6070560 w 11968488"/>
              <a:gd name="connsiteY3089" fmla="*/ 5946956 h 6483416"/>
              <a:gd name="connsiteX3090" fmla="*/ 6100993 w 11968488"/>
              <a:gd name="connsiteY3090" fmla="*/ 5967591 h 6483416"/>
              <a:gd name="connsiteX3091" fmla="*/ 6101772 w 11968488"/>
              <a:gd name="connsiteY3091" fmla="*/ 5972375 h 6483416"/>
              <a:gd name="connsiteX3092" fmla="*/ 6121524 w 11968488"/>
              <a:gd name="connsiteY3092" fmla="*/ 5979386 h 6483416"/>
              <a:gd name="connsiteX3093" fmla="*/ 6134839 w 11968488"/>
              <a:gd name="connsiteY3093" fmla="*/ 5988413 h 6483416"/>
              <a:gd name="connsiteX3094" fmla="*/ 6172019 w 11968488"/>
              <a:gd name="connsiteY3094" fmla="*/ 6001128 h 6483416"/>
              <a:gd name="connsiteX3095" fmla="*/ 6188868 w 11968488"/>
              <a:gd name="connsiteY3095" fmla="*/ 6008001 h 6483416"/>
              <a:gd name="connsiteX3096" fmla="*/ 6185450 w 11968488"/>
              <a:gd name="connsiteY3096" fmla="*/ 6029155 h 6483416"/>
              <a:gd name="connsiteX3097" fmla="*/ 6165316 w 11968488"/>
              <a:gd name="connsiteY3097" fmla="*/ 6019716 h 6483416"/>
              <a:gd name="connsiteX3098" fmla="*/ 6159388 w 11968488"/>
              <a:gd name="connsiteY3098" fmla="*/ 6019688 h 6483416"/>
              <a:gd name="connsiteX3099" fmla="*/ 6154776 w 11968488"/>
              <a:gd name="connsiteY3099" fmla="*/ 6018333 h 6483416"/>
              <a:gd name="connsiteX3100" fmla="*/ 6154689 w 11968488"/>
              <a:gd name="connsiteY3100" fmla="*/ 6018093 h 6483416"/>
              <a:gd name="connsiteX3101" fmla="*/ 6153169 w 11968488"/>
              <a:gd name="connsiteY3101" fmla="*/ 6017862 h 6483416"/>
              <a:gd name="connsiteX3102" fmla="*/ 6154776 w 11968488"/>
              <a:gd name="connsiteY3102" fmla="*/ 6018333 h 6483416"/>
              <a:gd name="connsiteX3103" fmla="*/ 6155070 w 11968488"/>
              <a:gd name="connsiteY3103" fmla="*/ 6019151 h 6483416"/>
              <a:gd name="connsiteX3104" fmla="*/ 6156400 w 11968488"/>
              <a:gd name="connsiteY3104" fmla="*/ 6019520 h 6483416"/>
              <a:gd name="connsiteX3105" fmla="*/ 6155994 w 11968488"/>
              <a:gd name="connsiteY3105" fmla="*/ 6020397 h 6483416"/>
              <a:gd name="connsiteX3106" fmla="*/ 6097681 w 11968488"/>
              <a:gd name="connsiteY3106" fmla="*/ 5992492 h 6483416"/>
              <a:gd name="connsiteX3107" fmla="*/ 6097667 w 11968488"/>
              <a:gd name="connsiteY3107" fmla="*/ 5988733 h 6483416"/>
              <a:gd name="connsiteX3108" fmla="*/ 6054699 w 11968488"/>
              <a:gd name="connsiteY3108" fmla="*/ 5963853 h 6483416"/>
              <a:gd name="connsiteX3109" fmla="*/ 6044410 w 11968488"/>
              <a:gd name="connsiteY3109" fmla="*/ 5952621 h 6483416"/>
              <a:gd name="connsiteX3110" fmla="*/ 5988863 w 11968488"/>
              <a:gd name="connsiteY3110" fmla="*/ 5912829 h 6483416"/>
              <a:gd name="connsiteX3111" fmla="*/ 5980308 w 11968488"/>
              <a:gd name="connsiteY3111" fmla="*/ 5905785 h 6483416"/>
              <a:gd name="connsiteX3112" fmla="*/ 5971127 w 11968488"/>
              <a:gd name="connsiteY3112" fmla="*/ 5903017 h 6483416"/>
              <a:gd name="connsiteX3113" fmla="*/ 5933972 w 11968488"/>
              <a:gd name="connsiteY3113" fmla="*/ 5877061 h 6483416"/>
              <a:gd name="connsiteX3114" fmla="*/ 5934095 w 11968488"/>
              <a:gd name="connsiteY3114" fmla="*/ 5877817 h 6483416"/>
              <a:gd name="connsiteX3115" fmla="*/ 5981301 w 11968488"/>
              <a:gd name="connsiteY3115" fmla="*/ 5918334 h 6483416"/>
              <a:gd name="connsiteX3116" fmla="*/ 5977149 w 11968488"/>
              <a:gd name="connsiteY3116" fmla="*/ 5924028 h 6483416"/>
              <a:gd name="connsiteX3117" fmla="*/ 5964960 w 11968488"/>
              <a:gd name="connsiteY3117" fmla="*/ 5911511 h 6483416"/>
              <a:gd name="connsiteX3118" fmla="*/ 5945162 w 11968488"/>
              <a:gd name="connsiteY3118" fmla="*/ 5893831 h 6483416"/>
              <a:gd name="connsiteX3119" fmla="*/ 5901639 w 11968488"/>
              <a:gd name="connsiteY3119" fmla="*/ 5854702 h 6483416"/>
              <a:gd name="connsiteX3120" fmla="*/ 5881514 w 11968488"/>
              <a:gd name="connsiteY3120" fmla="*/ 5842741 h 6483416"/>
              <a:gd name="connsiteX3121" fmla="*/ 5885877 w 11968488"/>
              <a:gd name="connsiteY3121" fmla="*/ 5850236 h 6483416"/>
              <a:gd name="connsiteX3122" fmla="*/ 5894711 w 11968488"/>
              <a:gd name="connsiteY3122" fmla="*/ 5867372 h 6483416"/>
              <a:gd name="connsiteX3123" fmla="*/ 5897195 w 11968488"/>
              <a:gd name="connsiteY3123" fmla="*/ 5870778 h 6483416"/>
              <a:gd name="connsiteX3124" fmla="*/ 5900232 w 11968488"/>
              <a:gd name="connsiteY3124" fmla="*/ 5868380 h 6483416"/>
              <a:gd name="connsiteX3125" fmla="*/ 5901386 w 11968488"/>
              <a:gd name="connsiteY3125" fmla="*/ 5859521 h 6483416"/>
              <a:gd name="connsiteX3126" fmla="*/ 5906940 w 11968488"/>
              <a:gd name="connsiteY3126" fmla="*/ 5861761 h 6483416"/>
              <a:gd name="connsiteX3127" fmla="*/ 5915502 w 11968488"/>
              <a:gd name="connsiteY3127" fmla="*/ 5877689 h 6483416"/>
              <a:gd name="connsiteX3128" fmla="*/ 5919611 w 11968488"/>
              <a:gd name="connsiteY3128" fmla="*/ 5884175 h 6483416"/>
              <a:gd name="connsiteX3129" fmla="*/ 5927528 w 11968488"/>
              <a:gd name="connsiteY3129" fmla="*/ 5882984 h 6483416"/>
              <a:gd name="connsiteX3130" fmla="*/ 5955693 w 11968488"/>
              <a:gd name="connsiteY3130" fmla="*/ 5929546 h 6483416"/>
              <a:gd name="connsiteX3131" fmla="*/ 6105265 w 11968488"/>
              <a:gd name="connsiteY3131" fmla="*/ 6092837 h 6483416"/>
              <a:gd name="connsiteX3132" fmla="*/ 6126645 w 11968488"/>
              <a:gd name="connsiteY3132" fmla="*/ 6118242 h 6483416"/>
              <a:gd name="connsiteX3133" fmla="*/ 6131620 w 11968488"/>
              <a:gd name="connsiteY3133" fmla="*/ 6147743 h 6483416"/>
              <a:gd name="connsiteX3134" fmla="*/ 6124772 w 11968488"/>
              <a:gd name="connsiteY3134" fmla="*/ 6150757 h 6483416"/>
              <a:gd name="connsiteX3135" fmla="*/ 6121743 w 11968488"/>
              <a:gd name="connsiteY3135" fmla="*/ 6153465 h 6483416"/>
              <a:gd name="connsiteX3136" fmla="*/ 6117605 w 11968488"/>
              <a:gd name="connsiteY3136" fmla="*/ 6151190 h 6483416"/>
              <a:gd name="connsiteX3137" fmla="*/ 6112582 w 11968488"/>
              <a:gd name="connsiteY3137" fmla="*/ 6146226 h 6483416"/>
              <a:gd name="connsiteX3138" fmla="*/ 6112487 w 11968488"/>
              <a:gd name="connsiteY3138" fmla="*/ 6146158 h 6483416"/>
              <a:gd name="connsiteX3139" fmla="*/ 6058907 w 11968488"/>
              <a:gd name="connsiteY3139" fmla="*/ 6102805 h 6483416"/>
              <a:gd name="connsiteX3140" fmla="*/ 6059951 w 11968488"/>
              <a:gd name="connsiteY3140" fmla="*/ 6106617 h 6483416"/>
              <a:gd name="connsiteX3141" fmla="*/ 6058819 w 11968488"/>
              <a:gd name="connsiteY3141" fmla="*/ 6106159 h 6483416"/>
              <a:gd name="connsiteX3142" fmla="*/ 6054612 w 11968488"/>
              <a:gd name="connsiteY3142" fmla="*/ 6101555 h 6483416"/>
              <a:gd name="connsiteX3143" fmla="*/ 6054397 w 11968488"/>
              <a:gd name="connsiteY3143" fmla="*/ 6104377 h 6483416"/>
              <a:gd name="connsiteX3144" fmla="*/ 6058819 w 11968488"/>
              <a:gd name="connsiteY3144" fmla="*/ 6106159 h 6483416"/>
              <a:gd name="connsiteX3145" fmla="*/ 6081245 w 11968488"/>
              <a:gd name="connsiteY3145" fmla="*/ 6130709 h 6483416"/>
              <a:gd name="connsiteX3146" fmla="*/ 6103712 w 11968488"/>
              <a:gd name="connsiteY3146" fmla="*/ 6158183 h 6483416"/>
              <a:gd name="connsiteX3147" fmla="*/ 6110955 w 11968488"/>
              <a:gd name="connsiteY3147" fmla="*/ 6163109 h 6483416"/>
              <a:gd name="connsiteX3148" fmla="*/ 6104543 w 11968488"/>
              <a:gd name="connsiteY3148" fmla="*/ 6168844 h 6483416"/>
              <a:gd name="connsiteX3149" fmla="*/ 6092174 w 11968488"/>
              <a:gd name="connsiteY3149" fmla="*/ 6159343 h 6483416"/>
              <a:gd name="connsiteX3150" fmla="*/ 6096020 w 11968488"/>
              <a:gd name="connsiteY3150" fmla="*/ 6158957 h 6483416"/>
              <a:gd name="connsiteX3151" fmla="*/ 6079791 w 11968488"/>
              <a:gd name="connsiteY3151" fmla="*/ 6146595 h 6483416"/>
              <a:gd name="connsiteX3152" fmla="*/ 6076592 w 11968488"/>
              <a:gd name="connsiteY3152" fmla="*/ 6138521 h 6483416"/>
              <a:gd name="connsiteX3153" fmla="*/ 6044566 w 11968488"/>
              <a:gd name="connsiteY3153" fmla="*/ 6108162 h 6483416"/>
              <a:gd name="connsiteX3154" fmla="*/ 6035382 w 11968488"/>
              <a:gd name="connsiteY3154" fmla="*/ 6103488 h 6483416"/>
              <a:gd name="connsiteX3155" fmla="*/ 5998105 w 11968488"/>
              <a:gd name="connsiteY3155" fmla="*/ 6060715 h 6483416"/>
              <a:gd name="connsiteX3156" fmla="*/ 5978324 w 11968488"/>
              <a:gd name="connsiteY3156" fmla="*/ 6034605 h 6483416"/>
              <a:gd name="connsiteX3157" fmla="*/ 5923434 w 11968488"/>
              <a:gd name="connsiteY3157" fmla="*/ 5982551 h 6483416"/>
              <a:gd name="connsiteX3158" fmla="*/ 5850365 w 11968488"/>
              <a:gd name="connsiteY3158" fmla="*/ 5906275 h 6483416"/>
              <a:gd name="connsiteX3159" fmla="*/ 5839219 w 11968488"/>
              <a:gd name="connsiteY3159" fmla="*/ 5892626 h 6483416"/>
              <a:gd name="connsiteX3160" fmla="*/ 5829078 w 11968488"/>
              <a:gd name="connsiteY3160" fmla="*/ 5895421 h 6483416"/>
              <a:gd name="connsiteX3161" fmla="*/ 5829173 w 11968488"/>
              <a:gd name="connsiteY3161" fmla="*/ 5909973 h 6483416"/>
              <a:gd name="connsiteX3162" fmla="*/ 5911828 w 11968488"/>
              <a:gd name="connsiteY3162" fmla="*/ 6029541 h 6483416"/>
              <a:gd name="connsiteX3163" fmla="*/ 5915797 w 11968488"/>
              <a:gd name="connsiteY3163" fmla="*/ 6042596 h 6483416"/>
              <a:gd name="connsiteX3164" fmla="*/ 5905418 w 11968488"/>
              <a:gd name="connsiteY3164" fmla="*/ 6054463 h 6483416"/>
              <a:gd name="connsiteX3165" fmla="*/ 5863180 w 11968488"/>
              <a:gd name="connsiteY3165" fmla="*/ 6038236 h 6483416"/>
              <a:gd name="connsiteX3166" fmla="*/ 5828790 w 11968488"/>
              <a:gd name="connsiteY3166" fmla="*/ 6033569 h 6483416"/>
              <a:gd name="connsiteX3167" fmla="*/ 5798846 w 11968488"/>
              <a:gd name="connsiteY3167" fmla="*/ 6023817 h 6483416"/>
              <a:gd name="connsiteX3168" fmla="*/ 5744031 w 11968488"/>
              <a:gd name="connsiteY3168" fmla="*/ 5957462 h 6483416"/>
              <a:gd name="connsiteX3169" fmla="*/ 5647360 w 11968488"/>
              <a:gd name="connsiteY3169" fmla="*/ 5842188 h 6483416"/>
              <a:gd name="connsiteX3170" fmla="*/ 5679693 w 11968488"/>
              <a:gd name="connsiteY3170" fmla="*/ 5943041 h 6483416"/>
              <a:gd name="connsiteX3171" fmla="*/ 5736567 w 11968488"/>
              <a:gd name="connsiteY3171" fmla="*/ 6004112 h 6483416"/>
              <a:gd name="connsiteX3172" fmla="*/ 5743597 w 11968488"/>
              <a:gd name="connsiteY3172" fmla="*/ 6028330 h 6483416"/>
              <a:gd name="connsiteX3173" fmla="*/ 5681702 w 11968488"/>
              <a:gd name="connsiteY3173" fmla="*/ 5975932 h 6483416"/>
              <a:gd name="connsiteX3174" fmla="*/ 5693611 w 11968488"/>
              <a:gd name="connsiteY3174" fmla="*/ 6015098 h 6483416"/>
              <a:gd name="connsiteX3175" fmla="*/ 5711932 w 11968488"/>
              <a:gd name="connsiteY3175" fmla="*/ 6029341 h 6483416"/>
              <a:gd name="connsiteX3176" fmla="*/ 5718629 w 11968488"/>
              <a:gd name="connsiteY3176" fmla="*/ 6048077 h 6483416"/>
              <a:gd name="connsiteX3177" fmla="*/ 5704038 w 11968488"/>
              <a:gd name="connsiteY3177" fmla="*/ 6055958 h 6483416"/>
              <a:gd name="connsiteX3178" fmla="*/ 5683423 w 11968488"/>
              <a:gd name="connsiteY3178" fmla="*/ 6056069 h 6483416"/>
              <a:gd name="connsiteX3179" fmla="*/ 5753688 w 11968488"/>
              <a:gd name="connsiteY3179" fmla="*/ 6154610 h 6483416"/>
              <a:gd name="connsiteX3180" fmla="*/ 5806399 w 11968488"/>
              <a:gd name="connsiteY3180" fmla="*/ 6264424 h 6483416"/>
              <a:gd name="connsiteX3181" fmla="*/ 5632959 w 11968488"/>
              <a:gd name="connsiteY3181" fmla="*/ 6060979 h 6483416"/>
              <a:gd name="connsiteX3182" fmla="*/ 5634632 w 11968488"/>
              <a:gd name="connsiteY3182" fmla="*/ 6088387 h 6483416"/>
              <a:gd name="connsiteX3183" fmla="*/ 5615737 w 11968488"/>
              <a:gd name="connsiteY3183" fmla="*/ 6077732 h 6483416"/>
              <a:gd name="connsiteX3184" fmla="*/ 5536001 w 11968488"/>
              <a:gd name="connsiteY3184" fmla="*/ 5992949 h 6483416"/>
              <a:gd name="connsiteX3185" fmla="*/ 5487595 w 11968488"/>
              <a:gd name="connsiteY3185" fmla="*/ 5901674 h 6483416"/>
              <a:gd name="connsiteX3186" fmla="*/ 5448708 w 11968488"/>
              <a:gd name="connsiteY3186" fmla="*/ 5849365 h 6483416"/>
              <a:gd name="connsiteX3187" fmla="*/ 5405707 w 11968488"/>
              <a:gd name="connsiteY3187" fmla="*/ 5807622 h 6483416"/>
              <a:gd name="connsiteX3188" fmla="*/ 5386573 w 11968488"/>
              <a:gd name="connsiteY3188" fmla="*/ 5806037 h 6483416"/>
              <a:gd name="connsiteX3189" fmla="*/ 5375571 w 11968488"/>
              <a:gd name="connsiteY3189" fmla="*/ 5859667 h 6483416"/>
              <a:gd name="connsiteX3190" fmla="*/ 5388869 w 11968488"/>
              <a:gd name="connsiteY3190" fmla="*/ 5882585 h 6483416"/>
              <a:gd name="connsiteX3191" fmla="*/ 5401638 w 11968488"/>
              <a:gd name="connsiteY3191" fmla="*/ 5961819 h 6483416"/>
              <a:gd name="connsiteX3192" fmla="*/ 5435741 w 11968488"/>
              <a:gd name="connsiteY3192" fmla="*/ 6013733 h 6483416"/>
              <a:gd name="connsiteX3193" fmla="*/ 5423210 w 11968488"/>
              <a:gd name="connsiteY3193" fmla="*/ 6016330 h 6483416"/>
              <a:gd name="connsiteX3194" fmla="*/ 5343233 w 11968488"/>
              <a:gd name="connsiteY3194" fmla="*/ 5940618 h 6483416"/>
              <a:gd name="connsiteX3195" fmla="*/ 5339073 w 11968488"/>
              <a:gd name="connsiteY3195" fmla="*/ 5898459 h 6483416"/>
              <a:gd name="connsiteX3196" fmla="*/ 5336969 w 11968488"/>
              <a:gd name="connsiteY3196" fmla="*/ 5851015 h 6483416"/>
              <a:gd name="connsiteX3197" fmla="*/ 5324915 w 11968488"/>
              <a:gd name="connsiteY3197" fmla="*/ 5835472 h 6483416"/>
              <a:gd name="connsiteX3198" fmla="*/ 5322334 w 11968488"/>
              <a:gd name="connsiteY3198" fmla="*/ 5806169 h 6483416"/>
              <a:gd name="connsiteX3199" fmla="*/ 5340796 w 11968488"/>
              <a:gd name="connsiteY3199" fmla="*/ 5796791 h 6483416"/>
              <a:gd name="connsiteX3200" fmla="*/ 5355721 w 11968488"/>
              <a:gd name="connsiteY3200" fmla="*/ 5794391 h 6483416"/>
              <a:gd name="connsiteX3201" fmla="*/ 5357108 w 11968488"/>
              <a:gd name="connsiteY3201" fmla="*/ 5778144 h 6483416"/>
              <a:gd name="connsiteX3202" fmla="*/ 5343667 w 11968488"/>
              <a:gd name="connsiteY3202" fmla="*/ 5778849 h 6483416"/>
              <a:gd name="connsiteX3203" fmla="*/ 5326353 w 11968488"/>
              <a:gd name="connsiteY3203" fmla="*/ 5781049 h 6483416"/>
              <a:gd name="connsiteX3204" fmla="*/ 5305209 w 11968488"/>
              <a:gd name="connsiteY3204" fmla="*/ 5746573 h 6483416"/>
              <a:gd name="connsiteX3205" fmla="*/ 5302205 w 11968488"/>
              <a:gd name="connsiteY3205" fmla="*/ 5720165 h 6483416"/>
              <a:gd name="connsiteX3206" fmla="*/ 5291876 w 11968488"/>
              <a:gd name="connsiteY3206" fmla="*/ 5723840 h 6483416"/>
              <a:gd name="connsiteX3207" fmla="*/ 5256824 w 11968488"/>
              <a:gd name="connsiteY3207" fmla="*/ 5789786 h 6483416"/>
              <a:gd name="connsiteX3208" fmla="*/ 5224885 w 11968488"/>
              <a:gd name="connsiteY3208" fmla="*/ 5821908 h 6483416"/>
              <a:gd name="connsiteX3209" fmla="*/ 5211367 w 11968488"/>
              <a:gd name="connsiteY3209" fmla="*/ 5791097 h 6483416"/>
              <a:gd name="connsiteX3210" fmla="*/ 5208072 w 11968488"/>
              <a:gd name="connsiteY3210" fmla="*/ 5752887 h 6483416"/>
              <a:gd name="connsiteX3211" fmla="*/ 5204260 w 11968488"/>
              <a:gd name="connsiteY3211" fmla="*/ 5764668 h 6483416"/>
              <a:gd name="connsiteX3212" fmla="*/ 5131378 w 11968488"/>
              <a:gd name="connsiteY3212" fmla="*/ 5808368 h 6483416"/>
              <a:gd name="connsiteX3213" fmla="*/ 5103728 w 11968488"/>
              <a:gd name="connsiteY3213" fmla="*/ 5760716 h 6483416"/>
              <a:gd name="connsiteX3214" fmla="*/ 5007794 w 11968488"/>
              <a:gd name="connsiteY3214" fmla="*/ 5803051 h 6483416"/>
              <a:gd name="connsiteX3215" fmla="*/ 4973910 w 11968488"/>
              <a:gd name="connsiteY3215" fmla="*/ 5823055 h 6483416"/>
              <a:gd name="connsiteX3216" fmla="*/ 4951595 w 11968488"/>
              <a:gd name="connsiteY3216" fmla="*/ 5861749 h 6483416"/>
              <a:gd name="connsiteX3217" fmla="*/ 5007361 w 11968488"/>
              <a:gd name="connsiteY3217" fmla="*/ 5889058 h 6483416"/>
              <a:gd name="connsiteX3218" fmla="*/ 5039342 w 11968488"/>
              <a:gd name="connsiteY3218" fmla="*/ 5874946 h 6483416"/>
              <a:gd name="connsiteX3219" fmla="*/ 5075782 w 11968488"/>
              <a:gd name="connsiteY3219" fmla="*/ 5853095 h 6483416"/>
              <a:gd name="connsiteX3220" fmla="*/ 5088565 w 11968488"/>
              <a:gd name="connsiteY3220" fmla="*/ 5843848 h 6483416"/>
              <a:gd name="connsiteX3221" fmla="*/ 5091988 w 11968488"/>
              <a:gd name="connsiteY3221" fmla="*/ 5936084 h 6483416"/>
              <a:gd name="connsiteX3222" fmla="*/ 5068979 w 11968488"/>
              <a:gd name="connsiteY3222" fmla="*/ 5952727 h 6483416"/>
              <a:gd name="connsiteX3223" fmla="*/ 5004371 w 11968488"/>
              <a:gd name="connsiteY3223" fmla="*/ 5976912 h 6483416"/>
              <a:gd name="connsiteX3224" fmla="*/ 4993496 w 11968488"/>
              <a:gd name="connsiteY3224" fmla="*/ 5980269 h 6483416"/>
              <a:gd name="connsiteX3225" fmla="*/ 4858387 w 11968488"/>
              <a:gd name="connsiteY3225" fmla="*/ 5974270 h 6483416"/>
              <a:gd name="connsiteX3226" fmla="*/ 4828272 w 11968488"/>
              <a:gd name="connsiteY3226" fmla="*/ 5964486 h 6483416"/>
              <a:gd name="connsiteX3227" fmla="*/ 4741132 w 11968488"/>
              <a:gd name="connsiteY3227" fmla="*/ 5937318 h 6483416"/>
              <a:gd name="connsiteX3228" fmla="*/ 4718082 w 11968488"/>
              <a:gd name="connsiteY3228" fmla="*/ 5935953 h 6483416"/>
              <a:gd name="connsiteX3229" fmla="*/ 4666860 w 11968488"/>
              <a:gd name="connsiteY3229" fmla="*/ 5936923 h 6483416"/>
              <a:gd name="connsiteX3230" fmla="*/ 4618417 w 11968488"/>
              <a:gd name="connsiteY3230" fmla="*/ 6026085 h 6483416"/>
              <a:gd name="connsiteX3231" fmla="*/ 4541765 w 11968488"/>
              <a:gd name="connsiteY3231" fmla="*/ 6099574 h 6483416"/>
              <a:gd name="connsiteX3232" fmla="*/ 4277137 w 11968488"/>
              <a:gd name="connsiteY3232" fmla="*/ 6015883 h 6483416"/>
              <a:gd name="connsiteX3233" fmla="*/ 4189954 w 11968488"/>
              <a:gd name="connsiteY3233" fmla="*/ 5970707 h 6483416"/>
              <a:gd name="connsiteX3234" fmla="*/ 4130892 w 11968488"/>
              <a:gd name="connsiteY3234" fmla="*/ 5905190 h 6483416"/>
              <a:gd name="connsiteX3235" fmla="*/ 4100126 w 11968488"/>
              <a:gd name="connsiteY3235" fmla="*/ 5891362 h 6483416"/>
              <a:gd name="connsiteX3236" fmla="*/ 3948985 w 11968488"/>
              <a:gd name="connsiteY3236" fmla="*/ 5874413 h 6483416"/>
              <a:gd name="connsiteX3237" fmla="*/ 3953061 w 11968488"/>
              <a:gd name="connsiteY3237" fmla="*/ 5970686 h 6483416"/>
              <a:gd name="connsiteX3238" fmla="*/ 3966579 w 11968488"/>
              <a:gd name="connsiteY3238" fmla="*/ 6001498 h 6483416"/>
              <a:gd name="connsiteX3239" fmla="*/ 4091462 w 11968488"/>
              <a:gd name="connsiteY3239" fmla="*/ 6014893 h 6483416"/>
              <a:gd name="connsiteX3240" fmla="*/ 4169069 w 11968488"/>
              <a:gd name="connsiteY3240" fmla="*/ 6071508 h 6483416"/>
              <a:gd name="connsiteX3241" fmla="*/ 4210103 w 11968488"/>
              <a:gd name="connsiteY3241" fmla="*/ 6095943 h 6483416"/>
              <a:gd name="connsiteX3242" fmla="*/ 4393267 w 11968488"/>
              <a:gd name="connsiteY3242" fmla="*/ 6116791 h 6483416"/>
              <a:gd name="connsiteX3243" fmla="*/ 4433046 w 11968488"/>
              <a:gd name="connsiteY3243" fmla="*/ 6151159 h 6483416"/>
              <a:gd name="connsiteX3244" fmla="*/ 4340966 w 11968488"/>
              <a:gd name="connsiteY3244" fmla="*/ 6199727 h 6483416"/>
              <a:gd name="connsiteX3245" fmla="*/ 4275351 w 11968488"/>
              <a:gd name="connsiteY3245" fmla="*/ 6204346 h 6483416"/>
              <a:gd name="connsiteX3246" fmla="*/ 4263226 w 11968488"/>
              <a:gd name="connsiteY3246" fmla="*/ 6207850 h 6483416"/>
              <a:gd name="connsiteX3247" fmla="*/ 4284165 w 11968488"/>
              <a:gd name="connsiteY3247" fmla="*/ 6213577 h 6483416"/>
              <a:gd name="connsiteX3248" fmla="*/ 4295198 w 11968488"/>
              <a:gd name="connsiteY3248" fmla="*/ 6212318 h 6483416"/>
              <a:gd name="connsiteX3249" fmla="*/ 4289484 w 11968488"/>
              <a:gd name="connsiteY3249" fmla="*/ 6225536 h 6483416"/>
              <a:gd name="connsiteX3250" fmla="*/ 4270202 w 11968488"/>
              <a:gd name="connsiteY3250" fmla="*/ 6226386 h 6483416"/>
              <a:gd name="connsiteX3251" fmla="*/ 4274854 w 11968488"/>
              <a:gd name="connsiteY3251" fmla="*/ 6222112 h 6483416"/>
              <a:gd name="connsiteX3252" fmla="*/ 4249593 w 11968488"/>
              <a:gd name="connsiteY3252" fmla="*/ 6223356 h 6483416"/>
              <a:gd name="connsiteX3253" fmla="*/ 4242350 w 11968488"/>
              <a:gd name="connsiteY3253" fmla="*/ 6216839 h 6483416"/>
              <a:gd name="connsiteX3254" fmla="*/ 4232745 w 11968488"/>
              <a:gd name="connsiteY3254" fmla="*/ 6216661 h 6483416"/>
              <a:gd name="connsiteX3255" fmla="*/ 4207852 w 11968488"/>
              <a:gd name="connsiteY3255" fmla="*/ 6223856 h 6483416"/>
              <a:gd name="connsiteX3256" fmla="*/ 4163041 w 11968488"/>
              <a:gd name="connsiteY3256" fmla="*/ 6226954 h 6483416"/>
              <a:gd name="connsiteX3257" fmla="*/ 4133718 w 11968488"/>
              <a:gd name="connsiteY3257" fmla="*/ 6205911 h 6483416"/>
              <a:gd name="connsiteX3258" fmla="*/ 4112935 w 11968488"/>
              <a:gd name="connsiteY3258" fmla="*/ 6201222 h 6483416"/>
              <a:gd name="connsiteX3259" fmla="*/ 4051972 w 11968488"/>
              <a:gd name="connsiteY3259" fmla="*/ 6180931 h 6483416"/>
              <a:gd name="connsiteX3260" fmla="*/ 4015413 w 11968488"/>
              <a:gd name="connsiteY3260" fmla="*/ 6170605 h 6483416"/>
              <a:gd name="connsiteX3261" fmla="*/ 3991617 w 11968488"/>
              <a:gd name="connsiteY3261" fmla="*/ 6166113 h 6483416"/>
              <a:gd name="connsiteX3262" fmla="*/ 3991353 w 11968488"/>
              <a:gd name="connsiteY3262" fmla="*/ 6153199 h 6483416"/>
              <a:gd name="connsiteX3263" fmla="*/ 4077232 w 11968488"/>
              <a:gd name="connsiteY3263" fmla="*/ 6179692 h 6483416"/>
              <a:gd name="connsiteX3264" fmla="*/ 4079560 w 11968488"/>
              <a:gd name="connsiteY3264" fmla="*/ 6177558 h 6483416"/>
              <a:gd name="connsiteX3265" fmla="*/ 4076368 w 11968488"/>
              <a:gd name="connsiteY3265" fmla="*/ 6176097 h 6483416"/>
              <a:gd name="connsiteX3266" fmla="*/ 4069124 w 11968488"/>
              <a:gd name="connsiteY3266" fmla="*/ 6169584 h 6483416"/>
              <a:gd name="connsiteX3267" fmla="*/ 4073745 w 11968488"/>
              <a:gd name="connsiteY3267" fmla="*/ 6169019 h 6483416"/>
              <a:gd name="connsiteX3268" fmla="*/ 4066617 w 11968488"/>
              <a:gd name="connsiteY3268" fmla="*/ 6166475 h 6483416"/>
              <a:gd name="connsiteX3269" fmla="*/ 4035313 w 11968488"/>
              <a:gd name="connsiteY3269" fmla="*/ 6157060 h 6483416"/>
              <a:gd name="connsiteX3270" fmla="*/ 4012795 w 11968488"/>
              <a:gd name="connsiteY3270" fmla="*/ 6143873 h 6483416"/>
              <a:gd name="connsiteX3271" fmla="*/ 3999801 w 11968488"/>
              <a:gd name="connsiteY3271" fmla="*/ 6139512 h 6483416"/>
              <a:gd name="connsiteX3272" fmla="*/ 3996604 w 11968488"/>
              <a:gd name="connsiteY3272" fmla="*/ 6139323 h 6483416"/>
              <a:gd name="connsiteX3273" fmla="*/ 3995377 w 11968488"/>
              <a:gd name="connsiteY3273" fmla="*/ 6138030 h 6483416"/>
              <a:gd name="connsiteX3274" fmla="*/ 3987035 w 11968488"/>
              <a:gd name="connsiteY3274" fmla="*/ 6135229 h 6483416"/>
              <a:gd name="connsiteX3275" fmla="*/ 3892182 w 11968488"/>
              <a:gd name="connsiteY3275" fmla="*/ 6095033 h 6483416"/>
              <a:gd name="connsiteX3276" fmla="*/ 3871576 w 11968488"/>
              <a:gd name="connsiteY3276" fmla="*/ 6092005 h 6483416"/>
              <a:gd name="connsiteX3277" fmla="*/ 3802849 w 11968488"/>
              <a:gd name="connsiteY3277" fmla="*/ 6054165 h 6483416"/>
              <a:gd name="connsiteX3278" fmla="*/ 3799876 w 11968488"/>
              <a:gd name="connsiteY3278" fmla="*/ 6058438 h 6483416"/>
              <a:gd name="connsiteX3279" fmla="*/ 3711214 w 11968488"/>
              <a:gd name="connsiteY3279" fmla="*/ 6000381 h 6483416"/>
              <a:gd name="connsiteX3280" fmla="*/ 3711438 w 11968488"/>
              <a:gd name="connsiteY3280" fmla="*/ 5998752 h 6483416"/>
              <a:gd name="connsiteX3281" fmla="*/ 3713250 w 11968488"/>
              <a:gd name="connsiteY3281" fmla="*/ 6000381 h 6483416"/>
              <a:gd name="connsiteX3282" fmla="*/ 3714235 w 11968488"/>
              <a:gd name="connsiteY3282" fmla="*/ 5999904 h 6483416"/>
              <a:gd name="connsiteX3283" fmla="*/ 3716439 w 11968488"/>
              <a:gd name="connsiteY3283" fmla="*/ 6001838 h 6483416"/>
              <a:gd name="connsiteX3284" fmla="*/ 3714518 w 11968488"/>
              <a:gd name="connsiteY3284" fmla="*/ 5999761 h 6483416"/>
              <a:gd name="connsiteX3285" fmla="*/ 3714235 w 11968488"/>
              <a:gd name="connsiteY3285" fmla="*/ 5999904 h 6483416"/>
              <a:gd name="connsiteX3286" fmla="*/ 3707890 w 11968488"/>
              <a:gd name="connsiteY3286" fmla="*/ 5994330 h 6483416"/>
              <a:gd name="connsiteX3287" fmla="*/ 3701088 w 11968488"/>
              <a:gd name="connsiteY3287" fmla="*/ 5985220 h 6483416"/>
              <a:gd name="connsiteX3288" fmla="*/ 3670628 w 11968488"/>
              <a:gd name="connsiteY3288" fmla="*/ 5964944 h 6483416"/>
              <a:gd name="connsiteX3289" fmla="*/ 3683368 w 11968488"/>
              <a:gd name="connsiteY3289" fmla="*/ 5935472 h 6483416"/>
              <a:gd name="connsiteX3290" fmla="*/ 3708047 w 11968488"/>
              <a:gd name="connsiteY3290" fmla="*/ 5953612 h 6483416"/>
              <a:gd name="connsiteX3291" fmla="*/ 3760580 w 11968488"/>
              <a:gd name="connsiteY3291" fmla="*/ 5996440 h 6483416"/>
              <a:gd name="connsiteX3292" fmla="*/ 3782912 w 11968488"/>
              <a:gd name="connsiteY3292" fmla="*/ 6006656 h 6483416"/>
              <a:gd name="connsiteX3293" fmla="*/ 3795774 w 11968488"/>
              <a:gd name="connsiteY3293" fmla="*/ 6017341 h 6483416"/>
              <a:gd name="connsiteX3294" fmla="*/ 3807847 w 11968488"/>
              <a:gd name="connsiteY3294" fmla="*/ 6026660 h 6483416"/>
              <a:gd name="connsiteX3295" fmla="*/ 3807856 w 11968488"/>
              <a:gd name="connsiteY3295" fmla="*/ 6026111 h 6483416"/>
              <a:gd name="connsiteX3296" fmla="*/ 3799406 w 11968488"/>
              <a:gd name="connsiteY3296" fmla="*/ 5973593 h 6483416"/>
              <a:gd name="connsiteX3297" fmla="*/ 3737181 w 11968488"/>
              <a:gd name="connsiteY3297" fmla="*/ 5923894 h 6483416"/>
              <a:gd name="connsiteX3298" fmla="*/ 3714778 w 11968488"/>
              <a:gd name="connsiteY3298" fmla="*/ 5926569 h 6483416"/>
              <a:gd name="connsiteX3299" fmla="*/ 3673137 w 11968488"/>
              <a:gd name="connsiteY3299" fmla="*/ 5916101 h 6483416"/>
              <a:gd name="connsiteX3300" fmla="*/ 3636563 w 11968488"/>
              <a:gd name="connsiteY3300" fmla="*/ 5883926 h 6483416"/>
              <a:gd name="connsiteX3301" fmla="*/ 3590546 w 11968488"/>
              <a:gd name="connsiteY3301" fmla="*/ 5917211 h 6483416"/>
              <a:gd name="connsiteX3302" fmla="*/ 3568144 w 11968488"/>
              <a:gd name="connsiteY3302" fmla="*/ 5919888 h 6483416"/>
              <a:gd name="connsiteX3303" fmla="*/ 3514284 w 11968488"/>
              <a:gd name="connsiteY3303" fmla="*/ 5886688 h 6483416"/>
              <a:gd name="connsiteX3304" fmla="*/ 3509083 w 11968488"/>
              <a:gd name="connsiteY3304" fmla="*/ 5854368 h 6483416"/>
              <a:gd name="connsiteX3305" fmla="*/ 3533132 w 11968488"/>
              <a:gd name="connsiteY3305" fmla="*/ 5737750 h 6483416"/>
              <a:gd name="connsiteX3306" fmla="*/ 3535559 w 11968488"/>
              <a:gd name="connsiteY3306" fmla="*/ 5681875 h 6483416"/>
              <a:gd name="connsiteX3307" fmla="*/ 3507393 w 11968488"/>
              <a:gd name="connsiteY3307" fmla="*/ 5684208 h 6483416"/>
              <a:gd name="connsiteX3308" fmla="*/ 3471514 w 11968488"/>
              <a:gd name="connsiteY3308" fmla="*/ 5674081 h 6483416"/>
              <a:gd name="connsiteX3309" fmla="*/ 3466988 w 11968488"/>
              <a:gd name="connsiteY3309" fmla="*/ 5669017 h 6483416"/>
              <a:gd name="connsiteX3310" fmla="*/ 3463287 w 11968488"/>
              <a:gd name="connsiteY3310" fmla="*/ 5674930 h 6483416"/>
              <a:gd name="connsiteX3311" fmla="*/ 3441794 w 11968488"/>
              <a:gd name="connsiteY3311" fmla="*/ 5667492 h 6483416"/>
              <a:gd name="connsiteX3312" fmla="*/ 3447610 w 11968488"/>
              <a:gd name="connsiteY3312" fmla="*/ 5664408 h 6483416"/>
              <a:gd name="connsiteX3313" fmla="*/ 3419436 w 11968488"/>
              <a:gd name="connsiteY3313" fmla="*/ 5654821 h 6483416"/>
              <a:gd name="connsiteX3314" fmla="*/ 3412417 w 11968488"/>
              <a:gd name="connsiteY3314" fmla="*/ 5643820 h 6483416"/>
              <a:gd name="connsiteX3315" fmla="*/ 3355269 w 11968488"/>
              <a:gd name="connsiteY3315" fmla="*/ 5615261 h 6483416"/>
              <a:gd name="connsiteX3316" fmla="*/ 3339931 w 11968488"/>
              <a:gd name="connsiteY3316" fmla="*/ 5613586 h 6483416"/>
              <a:gd name="connsiteX3317" fmla="*/ 3207082 w 11968488"/>
              <a:gd name="connsiteY3317" fmla="*/ 5517229 h 6483416"/>
              <a:gd name="connsiteX3318" fmla="*/ 3168181 w 11968488"/>
              <a:gd name="connsiteY3318" fmla="*/ 5488799 h 6483416"/>
              <a:gd name="connsiteX3319" fmla="*/ 3142516 w 11968488"/>
              <a:gd name="connsiteY3319" fmla="*/ 5472976 h 6483416"/>
              <a:gd name="connsiteX3320" fmla="*/ 3144215 w 11968488"/>
              <a:gd name="connsiteY3320" fmla="*/ 5457348 h 6483416"/>
              <a:gd name="connsiteX3321" fmla="*/ 3235257 w 11968488"/>
              <a:gd name="connsiteY3321" fmla="*/ 5526816 h 6483416"/>
              <a:gd name="connsiteX3322" fmla="*/ 3238162 w 11968488"/>
              <a:gd name="connsiteY3322" fmla="*/ 5525272 h 6483416"/>
              <a:gd name="connsiteX3323" fmla="*/ 3234853 w 11968488"/>
              <a:gd name="connsiteY3323" fmla="*/ 5522121 h 6483416"/>
              <a:gd name="connsiteX3324" fmla="*/ 3227835 w 11968488"/>
              <a:gd name="connsiteY3324" fmla="*/ 5511122 h 6483416"/>
              <a:gd name="connsiteX3325" fmla="*/ 3233257 w 11968488"/>
              <a:gd name="connsiteY3325" fmla="*/ 5512527 h 6483416"/>
              <a:gd name="connsiteX3326" fmla="*/ 3230340 w 11968488"/>
              <a:gd name="connsiteY3326" fmla="*/ 5509359 h 6483416"/>
              <a:gd name="connsiteX3327" fmla="*/ 3190726 w 11968488"/>
              <a:gd name="connsiteY3327" fmla="*/ 5472537 h 6483416"/>
              <a:gd name="connsiteX3328" fmla="*/ 3142210 w 11968488"/>
              <a:gd name="connsiteY3328" fmla="*/ 5433874 h 6483416"/>
              <a:gd name="connsiteX3329" fmla="*/ 3137098 w 11968488"/>
              <a:gd name="connsiteY3329" fmla="*/ 5429224 h 6483416"/>
              <a:gd name="connsiteX3330" fmla="*/ 3125073 w 11968488"/>
              <a:gd name="connsiteY3330" fmla="*/ 5437486 h 6483416"/>
              <a:gd name="connsiteX3331" fmla="*/ 2857230 w 11968488"/>
              <a:gd name="connsiteY3331" fmla="*/ 5513624 h 6483416"/>
              <a:gd name="connsiteX3332" fmla="*/ 2705662 w 11968488"/>
              <a:gd name="connsiteY3332" fmla="*/ 5564859 h 6483416"/>
              <a:gd name="connsiteX3333" fmla="*/ 2665124 w 11968488"/>
              <a:gd name="connsiteY3333" fmla="*/ 5605083 h 6483416"/>
              <a:gd name="connsiteX3334" fmla="*/ 2669464 w 11968488"/>
              <a:gd name="connsiteY3334" fmla="*/ 5617307 h 6483416"/>
              <a:gd name="connsiteX3335" fmla="*/ 2683749 w 11968488"/>
              <a:gd name="connsiteY3335" fmla="*/ 5653493 h 6483416"/>
              <a:gd name="connsiteX3336" fmla="*/ 2689581 w 11968488"/>
              <a:gd name="connsiteY3336" fmla="*/ 5652818 h 6483416"/>
              <a:gd name="connsiteX3337" fmla="*/ 2731011 w 11968488"/>
              <a:gd name="connsiteY3337" fmla="*/ 5726296 h 6483416"/>
              <a:gd name="connsiteX3338" fmla="*/ 2747639 w 11968488"/>
              <a:gd name="connsiteY3338" fmla="*/ 5759230 h 6483416"/>
              <a:gd name="connsiteX3339" fmla="*/ 2761038 w 11968488"/>
              <a:gd name="connsiteY3339" fmla="*/ 5789191 h 6483416"/>
              <a:gd name="connsiteX3340" fmla="*/ 2764805 w 11968488"/>
              <a:gd name="connsiteY3340" fmla="*/ 5795147 h 6483416"/>
              <a:gd name="connsiteX3341" fmla="*/ 2769409 w 11968488"/>
              <a:gd name="connsiteY3341" fmla="*/ 5790954 h 6483416"/>
              <a:gd name="connsiteX3342" fmla="*/ 2771161 w 11968488"/>
              <a:gd name="connsiteY3342" fmla="*/ 5775464 h 6483416"/>
              <a:gd name="connsiteX3343" fmla="*/ 2779583 w 11968488"/>
              <a:gd name="connsiteY3343" fmla="*/ 5779381 h 6483416"/>
              <a:gd name="connsiteX3344" fmla="*/ 2792569 w 11968488"/>
              <a:gd name="connsiteY3344" fmla="*/ 5807230 h 6483416"/>
              <a:gd name="connsiteX3345" fmla="*/ 2798802 w 11968488"/>
              <a:gd name="connsiteY3345" fmla="*/ 5818571 h 6483416"/>
              <a:gd name="connsiteX3346" fmla="*/ 2810809 w 11968488"/>
              <a:gd name="connsiteY3346" fmla="*/ 5816488 h 6483416"/>
              <a:gd name="connsiteX3347" fmla="*/ 2853524 w 11968488"/>
              <a:gd name="connsiteY3347" fmla="*/ 5897899 h 6483416"/>
              <a:gd name="connsiteX3348" fmla="*/ 3080372 w 11968488"/>
              <a:gd name="connsiteY3348" fmla="*/ 6183405 h 6483416"/>
              <a:gd name="connsiteX3349" fmla="*/ 3112799 w 11968488"/>
              <a:gd name="connsiteY3349" fmla="*/ 6227825 h 6483416"/>
              <a:gd name="connsiteX3350" fmla="*/ 3120344 w 11968488"/>
              <a:gd name="connsiteY3350" fmla="*/ 6279406 h 6483416"/>
              <a:gd name="connsiteX3351" fmla="*/ 3109956 w 11968488"/>
              <a:gd name="connsiteY3351" fmla="*/ 6284675 h 6483416"/>
              <a:gd name="connsiteX3352" fmla="*/ 3105362 w 11968488"/>
              <a:gd name="connsiteY3352" fmla="*/ 6289410 h 6483416"/>
              <a:gd name="connsiteX3353" fmla="*/ 3099087 w 11968488"/>
              <a:gd name="connsiteY3353" fmla="*/ 6285432 h 6483416"/>
              <a:gd name="connsiteX3354" fmla="*/ 3091469 w 11968488"/>
              <a:gd name="connsiteY3354" fmla="*/ 6276753 h 6483416"/>
              <a:gd name="connsiteX3355" fmla="*/ 3091324 w 11968488"/>
              <a:gd name="connsiteY3355" fmla="*/ 6276634 h 6483416"/>
              <a:gd name="connsiteX3356" fmla="*/ 3010063 w 11968488"/>
              <a:gd name="connsiteY3356" fmla="*/ 6200834 h 6483416"/>
              <a:gd name="connsiteX3357" fmla="*/ 3011646 w 11968488"/>
              <a:gd name="connsiteY3357" fmla="*/ 6207499 h 6483416"/>
              <a:gd name="connsiteX3358" fmla="*/ 3009929 w 11968488"/>
              <a:gd name="connsiteY3358" fmla="*/ 6206698 h 6483416"/>
              <a:gd name="connsiteX3359" fmla="*/ 3003550 w 11968488"/>
              <a:gd name="connsiteY3359" fmla="*/ 6198648 h 6483416"/>
              <a:gd name="connsiteX3360" fmla="*/ 3003222 w 11968488"/>
              <a:gd name="connsiteY3360" fmla="*/ 6203582 h 6483416"/>
              <a:gd name="connsiteX3361" fmla="*/ 3009929 w 11968488"/>
              <a:gd name="connsiteY3361" fmla="*/ 6206698 h 6483416"/>
              <a:gd name="connsiteX3362" fmla="*/ 3043942 w 11968488"/>
              <a:gd name="connsiteY3362" fmla="*/ 6249623 h 6483416"/>
              <a:gd name="connsiteX3363" fmla="*/ 3078017 w 11968488"/>
              <a:gd name="connsiteY3363" fmla="*/ 6297659 h 6483416"/>
              <a:gd name="connsiteX3364" fmla="*/ 3089001 w 11968488"/>
              <a:gd name="connsiteY3364" fmla="*/ 6306272 h 6483416"/>
              <a:gd name="connsiteX3365" fmla="*/ 3079277 w 11968488"/>
              <a:gd name="connsiteY3365" fmla="*/ 6316300 h 6483416"/>
              <a:gd name="connsiteX3366" fmla="*/ 3060517 w 11968488"/>
              <a:gd name="connsiteY3366" fmla="*/ 6299688 h 6483416"/>
              <a:gd name="connsiteX3367" fmla="*/ 3066351 w 11968488"/>
              <a:gd name="connsiteY3367" fmla="*/ 6299013 h 6483416"/>
              <a:gd name="connsiteX3368" fmla="*/ 3041736 w 11968488"/>
              <a:gd name="connsiteY3368" fmla="*/ 6277398 h 6483416"/>
              <a:gd name="connsiteX3369" fmla="*/ 3036885 w 11968488"/>
              <a:gd name="connsiteY3369" fmla="*/ 6263281 h 6483416"/>
              <a:gd name="connsiteX3370" fmla="*/ 2988313 w 11968488"/>
              <a:gd name="connsiteY3370" fmla="*/ 6210200 h 6483416"/>
              <a:gd name="connsiteX3371" fmla="*/ 2974385 w 11968488"/>
              <a:gd name="connsiteY3371" fmla="*/ 6202028 h 6483416"/>
              <a:gd name="connsiteX3372" fmla="*/ 2917849 w 11968488"/>
              <a:gd name="connsiteY3372" fmla="*/ 6127242 h 6483416"/>
              <a:gd name="connsiteX3373" fmla="*/ 2887847 w 11968488"/>
              <a:gd name="connsiteY3373" fmla="*/ 6081590 h 6483416"/>
              <a:gd name="connsiteX3374" fmla="*/ 2804599 w 11968488"/>
              <a:gd name="connsiteY3374" fmla="*/ 5990576 h 6483416"/>
              <a:gd name="connsiteX3375" fmla="*/ 2693780 w 11968488"/>
              <a:gd name="connsiteY3375" fmla="*/ 5857211 h 6483416"/>
              <a:gd name="connsiteX3376" fmla="*/ 2676876 w 11968488"/>
              <a:gd name="connsiteY3376" fmla="*/ 5833347 h 6483416"/>
              <a:gd name="connsiteX3377" fmla="*/ 2661497 w 11968488"/>
              <a:gd name="connsiteY3377" fmla="*/ 5838234 h 6483416"/>
              <a:gd name="connsiteX3378" fmla="*/ 2661640 w 11968488"/>
              <a:gd name="connsiteY3378" fmla="*/ 5863677 h 6483416"/>
              <a:gd name="connsiteX3379" fmla="*/ 2786997 w 11968488"/>
              <a:gd name="connsiteY3379" fmla="*/ 6072736 h 6483416"/>
              <a:gd name="connsiteX3380" fmla="*/ 2793018 w 11968488"/>
              <a:gd name="connsiteY3380" fmla="*/ 6095561 h 6483416"/>
              <a:gd name="connsiteX3381" fmla="*/ 2777276 w 11968488"/>
              <a:gd name="connsiteY3381" fmla="*/ 6116310 h 6483416"/>
              <a:gd name="connsiteX3382" fmla="*/ 2713217 w 11968488"/>
              <a:gd name="connsiteY3382" fmla="*/ 6087938 h 6483416"/>
              <a:gd name="connsiteX3383" fmla="*/ 2661057 w 11968488"/>
              <a:gd name="connsiteY3383" fmla="*/ 6079778 h 6483416"/>
              <a:gd name="connsiteX3384" fmla="*/ 2615643 w 11968488"/>
              <a:gd name="connsiteY3384" fmla="*/ 6062727 h 6483416"/>
              <a:gd name="connsiteX3385" fmla="*/ 2532508 w 11968488"/>
              <a:gd name="connsiteY3385" fmla="*/ 5946709 h 6483416"/>
              <a:gd name="connsiteX3386" fmla="*/ 2385895 w 11968488"/>
              <a:gd name="connsiteY3386" fmla="*/ 5745159 h 6483416"/>
              <a:gd name="connsiteX3387" fmla="*/ 2434932 w 11968488"/>
              <a:gd name="connsiteY3387" fmla="*/ 5921495 h 6483416"/>
              <a:gd name="connsiteX3388" fmla="*/ 2521189 w 11968488"/>
              <a:gd name="connsiteY3388" fmla="*/ 6028274 h 6483416"/>
              <a:gd name="connsiteX3389" fmla="*/ 2531852 w 11968488"/>
              <a:gd name="connsiteY3389" fmla="*/ 6070618 h 6483416"/>
              <a:gd name="connsiteX3390" fmla="*/ 2437978 w 11968488"/>
              <a:gd name="connsiteY3390" fmla="*/ 5979003 h 6483416"/>
              <a:gd name="connsiteX3391" fmla="*/ 2456041 w 11968488"/>
              <a:gd name="connsiteY3391" fmla="*/ 6047483 h 6483416"/>
              <a:gd name="connsiteX3392" fmla="*/ 2483826 w 11968488"/>
              <a:gd name="connsiteY3392" fmla="*/ 6072386 h 6483416"/>
              <a:gd name="connsiteX3393" fmla="*/ 2493984 w 11968488"/>
              <a:gd name="connsiteY3393" fmla="*/ 6105145 h 6483416"/>
              <a:gd name="connsiteX3394" fmla="*/ 2471855 w 11968488"/>
              <a:gd name="connsiteY3394" fmla="*/ 6118924 h 6483416"/>
              <a:gd name="connsiteX3395" fmla="*/ 2440590 w 11968488"/>
              <a:gd name="connsiteY3395" fmla="*/ 6119118 h 6483416"/>
              <a:gd name="connsiteX3396" fmla="*/ 2547157 w 11968488"/>
              <a:gd name="connsiteY3396" fmla="*/ 6291412 h 6483416"/>
              <a:gd name="connsiteX3397" fmla="*/ 2627099 w 11968488"/>
              <a:gd name="connsiteY3397" fmla="*/ 6483416 h 6483416"/>
              <a:gd name="connsiteX3398" fmla="*/ 2364053 w 11968488"/>
              <a:gd name="connsiteY3398" fmla="*/ 6127703 h 6483416"/>
              <a:gd name="connsiteX3399" fmla="*/ 2366592 w 11968488"/>
              <a:gd name="connsiteY3399" fmla="*/ 6175625 h 6483416"/>
              <a:gd name="connsiteX3400" fmla="*/ 2337935 w 11968488"/>
              <a:gd name="connsiteY3400" fmla="*/ 6156995 h 6483416"/>
              <a:gd name="connsiteX3401" fmla="*/ 2217003 w 11968488"/>
              <a:gd name="connsiteY3401" fmla="*/ 6008756 h 6483416"/>
              <a:gd name="connsiteX3402" fmla="*/ 2143589 w 11968488"/>
              <a:gd name="connsiteY3402" fmla="*/ 5849167 h 6483416"/>
              <a:gd name="connsiteX3403" fmla="*/ 2084610 w 11968488"/>
              <a:gd name="connsiteY3403" fmla="*/ 5757707 h 6483416"/>
              <a:gd name="connsiteX3404" fmla="*/ 2019393 w 11968488"/>
              <a:gd name="connsiteY3404" fmla="*/ 5684722 h 6483416"/>
              <a:gd name="connsiteX3405" fmla="*/ 1990374 w 11968488"/>
              <a:gd name="connsiteY3405" fmla="*/ 5681950 h 6483416"/>
              <a:gd name="connsiteX3406" fmla="*/ 1973688 w 11968488"/>
              <a:gd name="connsiteY3406" fmla="*/ 5775720 h 6483416"/>
              <a:gd name="connsiteX3407" fmla="*/ 1993855 w 11968488"/>
              <a:gd name="connsiteY3407" fmla="*/ 5815791 h 6483416"/>
              <a:gd name="connsiteX3408" fmla="*/ 2013224 w 11968488"/>
              <a:gd name="connsiteY3408" fmla="*/ 5954327 h 6483416"/>
              <a:gd name="connsiteX3409" fmla="*/ 2064946 w 11968488"/>
              <a:gd name="connsiteY3409" fmla="*/ 6045096 h 6483416"/>
              <a:gd name="connsiteX3410" fmla="*/ 2045941 w 11968488"/>
              <a:gd name="connsiteY3410" fmla="*/ 6049637 h 6483416"/>
              <a:gd name="connsiteX3411" fmla="*/ 1924644 w 11968488"/>
              <a:gd name="connsiteY3411" fmla="*/ 5917258 h 6483416"/>
              <a:gd name="connsiteX3412" fmla="*/ 1918334 w 11968488"/>
              <a:gd name="connsiteY3412" fmla="*/ 5843545 h 6483416"/>
              <a:gd name="connsiteX3413" fmla="*/ 1915143 w 11968488"/>
              <a:gd name="connsiteY3413" fmla="*/ 5760592 h 6483416"/>
              <a:gd name="connsiteX3414" fmla="*/ 1896863 w 11968488"/>
              <a:gd name="connsiteY3414" fmla="*/ 5733416 h 6483416"/>
              <a:gd name="connsiteX3415" fmla="*/ 1892946 w 11968488"/>
              <a:gd name="connsiteY3415" fmla="*/ 5682181 h 6483416"/>
              <a:gd name="connsiteX3416" fmla="*/ 1920948 w 11968488"/>
              <a:gd name="connsiteY3416" fmla="*/ 5665784 h 6483416"/>
              <a:gd name="connsiteX3417" fmla="*/ 1943583 w 11968488"/>
              <a:gd name="connsiteY3417" fmla="*/ 5661588 h 6483416"/>
              <a:gd name="connsiteX3418" fmla="*/ 1945688 w 11968488"/>
              <a:gd name="connsiteY3418" fmla="*/ 5633181 h 6483416"/>
              <a:gd name="connsiteX3419" fmla="*/ 1925300 w 11968488"/>
              <a:gd name="connsiteY3419" fmla="*/ 5634414 h 6483416"/>
              <a:gd name="connsiteX3420" fmla="*/ 1899041 w 11968488"/>
              <a:gd name="connsiteY3420" fmla="*/ 5638260 h 6483416"/>
              <a:gd name="connsiteX3421" fmla="*/ 1866974 w 11968488"/>
              <a:gd name="connsiteY3421" fmla="*/ 5577981 h 6483416"/>
              <a:gd name="connsiteX3422" fmla="*/ 1831284 w 11968488"/>
              <a:gd name="connsiteY3422" fmla="*/ 5517355 h 6483416"/>
              <a:gd name="connsiteX3423" fmla="*/ 1829034 w 11968488"/>
              <a:gd name="connsiteY3423" fmla="*/ 5520320 h 6483416"/>
              <a:gd name="connsiteX3424" fmla="*/ 1588036 w 11968488"/>
              <a:gd name="connsiteY3424" fmla="*/ 5535446 h 6483416"/>
              <a:gd name="connsiteX3425" fmla="*/ 1496338 w 11968488"/>
              <a:gd name="connsiteY3425" fmla="*/ 5507616 h 6483416"/>
              <a:gd name="connsiteX3426" fmla="*/ 1470076 w 11968488"/>
              <a:gd name="connsiteY3426" fmla="*/ 5511464 h 6483416"/>
              <a:gd name="connsiteX3427" fmla="*/ 1361039 w 11968488"/>
              <a:gd name="connsiteY3427" fmla="*/ 5542375 h 6483416"/>
              <a:gd name="connsiteX3428" fmla="*/ 1279790 w 11968488"/>
              <a:gd name="connsiteY3428" fmla="*/ 5439252 h 6483416"/>
              <a:gd name="connsiteX3429" fmla="*/ 1301482 w 11968488"/>
              <a:gd name="connsiteY3429" fmla="*/ 5349139 h 6483416"/>
              <a:gd name="connsiteX3430" fmla="*/ 1442587 w 11968488"/>
              <a:gd name="connsiteY3430" fmla="*/ 5219570 h 6483416"/>
              <a:gd name="connsiteX3431" fmla="*/ 1455980 w 11968488"/>
              <a:gd name="connsiteY3431" fmla="*/ 5214095 h 6483416"/>
              <a:gd name="connsiteX3432" fmla="*/ 1459465 w 11968488"/>
              <a:gd name="connsiteY3432" fmla="*/ 5206514 h 6483416"/>
              <a:gd name="connsiteX3433" fmla="*/ 1458814 w 11968488"/>
              <a:gd name="connsiteY3433" fmla="*/ 5206432 h 6483416"/>
              <a:gd name="connsiteX3434" fmla="*/ 1337047 w 11968488"/>
              <a:gd name="connsiteY3434" fmla="*/ 5222154 h 6483416"/>
              <a:gd name="connsiteX3435" fmla="*/ 1279484 w 11968488"/>
              <a:gd name="connsiteY3435" fmla="*/ 5225174 h 6483416"/>
              <a:gd name="connsiteX3436" fmla="*/ 1225899 w 11968488"/>
              <a:gd name="connsiteY3436" fmla="*/ 5232813 h 6483416"/>
              <a:gd name="connsiteX3437" fmla="*/ 1225788 w 11968488"/>
              <a:gd name="connsiteY3437" fmla="*/ 5232769 h 6483416"/>
              <a:gd name="connsiteX3438" fmla="*/ 1221654 w 11968488"/>
              <a:gd name="connsiteY3438" fmla="*/ 5233417 h 6483416"/>
              <a:gd name="connsiteX3439" fmla="*/ 1225899 w 11968488"/>
              <a:gd name="connsiteY3439" fmla="*/ 5232813 h 6483416"/>
              <a:gd name="connsiteX3440" fmla="*/ 1231810 w 11968488"/>
              <a:gd name="connsiteY3440" fmla="*/ 5235269 h 6483416"/>
              <a:gd name="connsiteX3441" fmla="*/ 1221297 w 11968488"/>
              <a:gd name="connsiteY3441" fmla="*/ 5240376 h 6483416"/>
              <a:gd name="connsiteX3442" fmla="*/ 1217162 w 11968488"/>
              <a:gd name="connsiteY3442" fmla="*/ 5241027 h 6483416"/>
              <a:gd name="connsiteX3443" fmla="*/ 1219049 w 11968488"/>
              <a:gd name="connsiteY3443" fmla="*/ 5244183 h 6483416"/>
              <a:gd name="connsiteX3444" fmla="*/ 1325814 w 11968488"/>
              <a:gd name="connsiteY3444" fmla="*/ 5241182 h 6483416"/>
              <a:gd name="connsiteX3445" fmla="*/ 1320963 w 11968488"/>
              <a:gd name="connsiteY3445" fmla="*/ 5255752 h 6483416"/>
              <a:gd name="connsiteX3446" fmla="*/ 1292386 w 11968488"/>
              <a:gd name="connsiteY3446" fmla="*/ 5253346 h 6483416"/>
              <a:gd name="connsiteX3447" fmla="*/ 1247271 w 11968488"/>
              <a:gd name="connsiteY3447" fmla="*/ 5253547 h 6483416"/>
              <a:gd name="connsiteX3448" fmla="*/ 1093504 w 11968488"/>
              <a:gd name="connsiteY3448" fmla="*/ 5253591 h 6483416"/>
              <a:gd name="connsiteX3449" fmla="*/ 1079573 w 11968488"/>
              <a:gd name="connsiteY3449" fmla="*/ 5245433 h 6483416"/>
              <a:gd name="connsiteX3450" fmla="*/ 1018641 w 11968488"/>
              <a:gd name="connsiteY3450" fmla="*/ 5234314 h 6483416"/>
              <a:gd name="connsiteX3451" fmla="*/ 1008125 w 11968488"/>
              <a:gd name="connsiteY3451" fmla="*/ 5239422 h 6483416"/>
              <a:gd name="connsiteX3452" fmla="*/ 979904 w 11968488"/>
              <a:gd name="connsiteY3452" fmla="*/ 5230057 h 6483416"/>
              <a:gd name="connsiteX3453" fmla="*/ 983682 w 11968488"/>
              <a:gd name="connsiteY3453" fmla="*/ 5236367 h 6483416"/>
              <a:gd name="connsiteX3454" fmla="*/ 962101 w 11968488"/>
              <a:gd name="connsiteY3454" fmla="*/ 5229331 h 6483416"/>
              <a:gd name="connsiteX3455" fmla="*/ 960276 w 11968488"/>
              <a:gd name="connsiteY3455" fmla="*/ 5212536 h 6483416"/>
              <a:gd name="connsiteX3456" fmla="*/ 972353 w 11968488"/>
              <a:gd name="connsiteY3456" fmla="*/ 5217440 h 6483416"/>
              <a:gd name="connsiteX3457" fmla="*/ 1020523 w 11968488"/>
              <a:gd name="connsiteY3457" fmla="*/ 5217622 h 6483416"/>
              <a:gd name="connsiteX3458" fmla="*/ 1066083 w 11968488"/>
              <a:gd name="connsiteY3458" fmla="*/ 5221348 h 6483416"/>
              <a:gd name="connsiteX3459" fmla="*/ 1072380 w 11968488"/>
              <a:gd name="connsiteY3459" fmla="*/ 5225855 h 6483416"/>
              <a:gd name="connsiteX3460" fmla="*/ 1074626 w 11968488"/>
              <a:gd name="connsiteY3460" fmla="*/ 5222049 h 6483416"/>
              <a:gd name="connsiteX3461" fmla="*/ 1066083 w 11968488"/>
              <a:gd name="connsiteY3461" fmla="*/ 5221348 h 6483416"/>
              <a:gd name="connsiteX3462" fmla="*/ 1064469 w 11968488"/>
              <a:gd name="connsiteY3462" fmla="*/ 5220196 h 6483416"/>
              <a:gd name="connsiteX3463" fmla="*/ 1070849 w 11968488"/>
              <a:gd name="connsiteY3463" fmla="*/ 5215741 h 6483416"/>
              <a:gd name="connsiteX3464" fmla="*/ 1073097 w 11968488"/>
              <a:gd name="connsiteY3464" fmla="*/ 5211933 h 6483416"/>
              <a:gd name="connsiteX3465" fmla="*/ 1050685 w 11968488"/>
              <a:gd name="connsiteY3465" fmla="*/ 5205495 h 6483416"/>
              <a:gd name="connsiteX3466" fmla="*/ 1036475 w 11968488"/>
              <a:gd name="connsiteY3466" fmla="*/ 5206213 h 6483416"/>
              <a:gd name="connsiteX3467" fmla="*/ 985184 w 11968488"/>
              <a:gd name="connsiteY3467" fmla="*/ 5191776 h 6483416"/>
              <a:gd name="connsiteX3468" fmla="*/ 983564 w 11968488"/>
              <a:gd name="connsiteY3468" fmla="*/ 5190803 h 6483416"/>
              <a:gd name="connsiteX3469" fmla="*/ 963629 w 11968488"/>
              <a:gd name="connsiteY3469" fmla="*/ 5187746 h 6483416"/>
              <a:gd name="connsiteX3470" fmla="*/ 957203 w 11968488"/>
              <a:gd name="connsiteY3470" fmla="*/ 5184274 h 6483416"/>
              <a:gd name="connsiteX3471" fmla="*/ 954691 w 11968488"/>
              <a:gd name="connsiteY3471" fmla="*/ 5161142 h 6483416"/>
              <a:gd name="connsiteX3472" fmla="*/ 969828 w 11968488"/>
              <a:gd name="connsiteY3472" fmla="*/ 5165380 h 6483416"/>
              <a:gd name="connsiteX3473" fmla="*/ 970022 w 11968488"/>
              <a:gd name="connsiteY3473" fmla="*/ 5155363 h 6483416"/>
              <a:gd name="connsiteX3474" fmla="*/ 960374 w 11968488"/>
              <a:gd name="connsiteY3474" fmla="*/ 5132193 h 6483416"/>
              <a:gd name="connsiteX3475" fmla="*/ 951671 w 11968488"/>
              <a:gd name="connsiteY3475" fmla="*/ 5035997 h 6483416"/>
              <a:gd name="connsiteX3476" fmla="*/ 955661 w 11968488"/>
              <a:gd name="connsiteY3476" fmla="*/ 5020486 h 6483416"/>
              <a:gd name="connsiteX3477" fmla="*/ 1021606 w 11968488"/>
              <a:gd name="connsiteY3477" fmla="*/ 4902810 h 6483416"/>
              <a:gd name="connsiteX3478" fmla="*/ 1039237 w 11968488"/>
              <a:gd name="connsiteY3478" fmla="*/ 4894958 h 6483416"/>
              <a:gd name="connsiteX3479" fmla="*/ 1069416 w 11968488"/>
              <a:gd name="connsiteY3479" fmla="*/ 4783405 h 6483416"/>
              <a:gd name="connsiteX3480" fmla="*/ 1064411 w 11968488"/>
              <a:gd name="connsiteY3480" fmla="*/ 4779749 h 6483416"/>
              <a:gd name="connsiteX3481" fmla="*/ 970102 w 11968488"/>
              <a:gd name="connsiteY3481" fmla="*/ 4770740 h 6483416"/>
              <a:gd name="connsiteX3482" fmla="*/ 903431 w 11968488"/>
              <a:gd name="connsiteY3482" fmla="*/ 4761195 h 6483416"/>
              <a:gd name="connsiteX3483" fmla="*/ 850616 w 11968488"/>
              <a:gd name="connsiteY3483" fmla="*/ 4876944 h 6483416"/>
              <a:gd name="connsiteX3484" fmla="*/ 834729 w 11968488"/>
              <a:gd name="connsiteY3484" fmla="*/ 4872248 h 6483416"/>
              <a:gd name="connsiteX3485" fmla="*/ 846844 w 11968488"/>
              <a:gd name="connsiteY3485" fmla="*/ 4851153 h 6483416"/>
              <a:gd name="connsiteX3486" fmla="*/ 869335 w 11968488"/>
              <a:gd name="connsiteY3486" fmla="*/ 4821515 h 6483416"/>
              <a:gd name="connsiteX3487" fmla="*/ 845321 w 11968488"/>
              <a:gd name="connsiteY3487" fmla="*/ 4822399 h 6483416"/>
              <a:gd name="connsiteX3488" fmla="*/ 762835 w 11968488"/>
              <a:gd name="connsiteY3488" fmla="*/ 4900347 h 6483416"/>
              <a:gd name="connsiteX3489" fmla="*/ 677158 w 11968488"/>
              <a:gd name="connsiteY3489" fmla="*/ 4895341 h 6483416"/>
              <a:gd name="connsiteX3490" fmla="*/ 656266 w 11968488"/>
              <a:gd name="connsiteY3490" fmla="*/ 4886989 h 6483416"/>
              <a:gd name="connsiteX3491" fmla="*/ 603090 w 11968488"/>
              <a:gd name="connsiteY3491" fmla="*/ 4859659 h 6483416"/>
              <a:gd name="connsiteX3492" fmla="*/ 637623 w 11968488"/>
              <a:gd name="connsiteY3492" fmla="*/ 4716735 h 6483416"/>
              <a:gd name="connsiteX3493" fmla="*/ 824359 w 11968488"/>
              <a:gd name="connsiteY3493" fmla="*/ 4562917 h 6483416"/>
              <a:gd name="connsiteX3494" fmla="*/ 858892 w 11968488"/>
              <a:gd name="connsiteY3494" fmla="*/ 4578930 h 6483416"/>
              <a:gd name="connsiteX3495" fmla="*/ 833790 w 11968488"/>
              <a:gd name="connsiteY3495" fmla="*/ 4627393 h 6483416"/>
              <a:gd name="connsiteX3496" fmla="*/ 799547 w 11968488"/>
              <a:gd name="connsiteY3496" fmla="*/ 4662268 h 6483416"/>
              <a:gd name="connsiteX3497" fmla="*/ 953708 w 11968488"/>
              <a:gd name="connsiteY3497" fmla="*/ 4597524 h 6483416"/>
              <a:gd name="connsiteX3498" fmla="*/ 893931 w 11968488"/>
              <a:gd name="connsiteY3498" fmla="*/ 4604529 h 6483416"/>
              <a:gd name="connsiteX3499" fmla="*/ 875288 w 11968488"/>
              <a:gd name="connsiteY3499" fmla="*/ 4593211 h 6483416"/>
              <a:gd name="connsiteX3500" fmla="*/ 880004 w 11968488"/>
              <a:gd name="connsiteY3500" fmla="*/ 4545980 h 6483416"/>
              <a:gd name="connsiteX3501" fmla="*/ 898139 w 11968488"/>
              <a:gd name="connsiteY3501" fmla="*/ 4547713 h 6483416"/>
              <a:gd name="connsiteX3502" fmla="*/ 923893 w 11968488"/>
              <a:gd name="connsiteY3502" fmla="*/ 4534278 h 6483416"/>
              <a:gd name="connsiteX3503" fmla="*/ 974241 w 11968488"/>
              <a:gd name="connsiteY3503" fmla="*/ 4462798 h 6483416"/>
              <a:gd name="connsiteX3504" fmla="*/ 994264 w 11968488"/>
              <a:gd name="connsiteY3504" fmla="*/ 4477425 h 6483416"/>
              <a:gd name="connsiteX3505" fmla="*/ 1012400 w 11968488"/>
              <a:gd name="connsiteY3505" fmla="*/ 4479156 h 6483416"/>
              <a:gd name="connsiteX3506" fmla="*/ 1051215 w 11968488"/>
              <a:gd name="connsiteY3506" fmla="*/ 4371607 h 6483416"/>
              <a:gd name="connsiteX3507" fmla="*/ 1050706 w 11968488"/>
              <a:gd name="connsiteY3507" fmla="*/ 4362022 h 6483416"/>
              <a:gd name="connsiteX3508" fmla="*/ 1024591 w 11968488"/>
              <a:gd name="connsiteY3508" fmla="*/ 4391316 h 6483416"/>
              <a:gd name="connsiteX3509" fmla="*/ 1004205 w 11968488"/>
              <a:gd name="connsiteY3509" fmla="*/ 4392547 h 6483416"/>
              <a:gd name="connsiteX3510" fmla="*/ 1009936 w 11968488"/>
              <a:gd name="connsiteY3510" fmla="*/ 4364486 h 6483416"/>
              <a:gd name="connsiteX3511" fmla="*/ 1100910 w 11968488"/>
              <a:gd name="connsiteY3511" fmla="*/ 4265097 h 6483416"/>
              <a:gd name="connsiteX3512" fmla="*/ 1015598 w 11968488"/>
              <a:gd name="connsiteY3512" fmla="*/ 4244233 h 6483416"/>
              <a:gd name="connsiteX3513" fmla="*/ 999346 w 11968488"/>
              <a:gd name="connsiteY3513" fmla="*/ 4255399 h 6483416"/>
              <a:gd name="connsiteX3514" fmla="*/ 925710 w 11968488"/>
              <a:gd name="connsiteY3514" fmla="*/ 4296045 h 6483416"/>
              <a:gd name="connsiteX3515" fmla="*/ 791356 w 11968488"/>
              <a:gd name="connsiteY3515" fmla="*/ 4257782 h 6483416"/>
              <a:gd name="connsiteX3516" fmla="*/ 779678 w 11968488"/>
              <a:gd name="connsiteY3516" fmla="*/ 4196271 h 6483416"/>
              <a:gd name="connsiteX3517" fmla="*/ 849977 w 11968488"/>
              <a:gd name="connsiteY3517" fmla="*/ 4047225 h 6483416"/>
              <a:gd name="connsiteX3518" fmla="*/ 875805 w 11968488"/>
              <a:gd name="connsiteY3518" fmla="*/ 3967046 h 6483416"/>
              <a:gd name="connsiteX3519" fmla="*/ 927024 w 11968488"/>
              <a:gd name="connsiteY3519" fmla="*/ 3889287 h 6483416"/>
              <a:gd name="connsiteX3520" fmla="*/ 972510 w 11968488"/>
              <a:gd name="connsiteY3520" fmla="*/ 3839595 h 6483416"/>
              <a:gd name="connsiteX3521" fmla="*/ 932321 w 11968488"/>
              <a:gd name="connsiteY3521" fmla="*/ 3784896 h 6483416"/>
              <a:gd name="connsiteX3522" fmla="*/ 788826 w 11968488"/>
              <a:gd name="connsiteY3522" fmla="*/ 3733044 h 6483416"/>
              <a:gd name="connsiteX3523" fmla="*/ 781281 w 11968488"/>
              <a:gd name="connsiteY3523" fmla="*/ 3681465 h 6483416"/>
              <a:gd name="connsiteX3524" fmla="*/ 789261 w 11968488"/>
              <a:gd name="connsiteY3524" fmla="*/ 3650441 h 6483416"/>
              <a:gd name="connsiteX3525" fmla="*/ 849476 w 11968488"/>
              <a:gd name="connsiteY3525" fmla="*/ 3560827 h 6483416"/>
              <a:gd name="connsiteX3526" fmla="*/ 968596 w 11968488"/>
              <a:gd name="connsiteY3526" fmla="*/ 3629423 h 6483416"/>
              <a:gd name="connsiteX3527" fmla="*/ 997107 w 11968488"/>
              <a:gd name="connsiteY3527" fmla="*/ 3622609 h 6483416"/>
              <a:gd name="connsiteX3528" fmla="*/ 1036281 w 11968488"/>
              <a:gd name="connsiteY3528" fmla="*/ 3658139 h 6483416"/>
              <a:gd name="connsiteX3529" fmla="*/ 1047309 w 11968488"/>
              <a:gd name="connsiteY3529" fmla="*/ 3684621 h 6483416"/>
              <a:gd name="connsiteX3530" fmla="*/ 1061673 w 11968488"/>
              <a:gd name="connsiteY3530" fmla="*/ 3660566 h 6483416"/>
              <a:gd name="connsiteX3531" fmla="*/ 1083292 w 11968488"/>
              <a:gd name="connsiteY3531" fmla="*/ 3637198 h 6483416"/>
              <a:gd name="connsiteX3532" fmla="*/ 1100776 w 11968488"/>
              <a:gd name="connsiteY3532" fmla="*/ 3603902 h 6483416"/>
              <a:gd name="connsiteX3533" fmla="*/ 1158813 w 11968488"/>
              <a:gd name="connsiteY3533" fmla="*/ 3609446 h 6483416"/>
              <a:gd name="connsiteX3534" fmla="*/ 1189426 w 11968488"/>
              <a:gd name="connsiteY3534" fmla="*/ 3574224 h 6483416"/>
              <a:gd name="connsiteX3535" fmla="*/ 1169986 w 11968488"/>
              <a:gd name="connsiteY3535" fmla="*/ 3502436 h 6483416"/>
              <a:gd name="connsiteX3536" fmla="*/ 1105928 w 11968488"/>
              <a:gd name="connsiteY3536" fmla="*/ 3474066 h 6483416"/>
              <a:gd name="connsiteX3537" fmla="*/ 993482 w 11968488"/>
              <a:gd name="connsiteY3537" fmla="*/ 3463325 h 6483416"/>
              <a:gd name="connsiteX3538" fmla="*/ 856007 w 11968488"/>
              <a:gd name="connsiteY3538" fmla="*/ 3434303 h 6483416"/>
              <a:gd name="connsiteX3539" fmla="*/ 839105 w 11968488"/>
              <a:gd name="connsiteY3539" fmla="*/ 3410435 h 6483416"/>
              <a:gd name="connsiteX3540" fmla="*/ 831912 w 11968488"/>
              <a:gd name="connsiteY3540" fmla="*/ 3399823 h 6483416"/>
              <a:gd name="connsiteX3541" fmla="*/ 812962 w 11968488"/>
              <a:gd name="connsiteY3541" fmla="*/ 3400820 h 6483416"/>
              <a:gd name="connsiteX3542" fmla="*/ 807838 w 11968488"/>
              <a:gd name="connsiteY3542" fmla="*/ 3410629 h 6483416"/>
              <a:gd name="connsiteX3543" fmla="*/ 798361 w 11968488"/>
              <a:gd name="connsiteY3543" fmla="*/ 3418710 h 6483416"/>
              <a:gd name="connsiteX3544" fmla="*/ 829387 w 11968488"/>
              <a:gd name="connsiteY3544" fmla="*/ 3418397 h 6483416"/>
              <a:gd name="connsiteX3545" fmla="*/ 824536 w 11968488"/>
              <a:gd name="connsiteY3545" fmla="*/ 3432967 h 6483416"/>
              <a:gd name="connsiteX3546" fmla="*/ 795958 w 11968488"/>
              <a:gd name="connsiteY3546" fmla="*/ 3430563 h 6483416"/>
              <a:gd name="connsiteX3547" fmla="*/ 750844 w 11968488"/>
              <a:gd name="connsiteY3547" fmla="*/ 3430764 h 6483416"/>
              <a:gd name="connsiteX3548" fmla="*/ 597075 w 11968488"/>
              <a:gd name="connsiteY3548" fmla="*/ 3430808 h 6483416"/>
              <a:gd name="connsiteX3549" fmla="*/ 583146 w 11968488"/>
              <a:gd name="connsiteY3549" fmla="*/ 3422648 h 6483416"/>
              <a:gd name="connsiteX3550" fmla="*/ 522211 w 11968488"/>
              <a:gd name="connsiteY3550" fmla="*/ 3411527 h 6483416"/>
              <a:gd name="connsiteX3551" fmla="*/ 511699 w 11968488"/>
              <a:gd name="connsiteY3551" fmla="*/ 3416638 h 6483416"/>
              <a:gd name="connsiteX3552" fmla="*/ 483476 w 11968488"/>
              <a:gd name="connsiteY3552" fmla="*/ 3407273 h 6483416"/>
              <a:gd name="connsiteX3553" fmla="*/ 487253 w 11968488"/>
              <a:gd name="connsiteY3553" fmla="*/ 3413582 h 6483416"/>
              <a:gd name="connsiteX3554" fmla="*/ 465673 w 11968488"/>
              <a:gd name="connsiteY3554" fmla="*/ 3406546 h 6483416"/>
              <a:gd name="connsiteX3555" fmla="*/ 463848 w 11968488"/>
              <a:gd name="connsiteY3555" fmla="*/ 3389750 h 6483416"/>
              <a:gd name="connsiteX3556" fmla="*/ 475925 w 11968488"/>
              <a:gd name="connsiteY3556" fmla="*/ 3394655 h 6483416"/>
              <a:gd name="connsiteX3557" fmla="*/ 524095 w 11968488"/>
              <a:gd name="connsiteY3557" fmla="*/ 3394838 h 6483416"/>
              <a:gd name="connsiteX3558" fmla="*/ 569655 w 11968488"/>
              <a:gd name="connsiteY3558" fmla="*/ 3398566 h 6483416"/>
              <a:gd name="connsiteX3559" fmla="*/ 575953 w 11968488"/>
              <a:gd name="connsiteY3559" fmla="*/ 3403068 h 6483416"/>
              <a:gd name="connsiteX3560" fmla="*/ 578198 w 11968488"/>
              <a:gd name="connsiteY3560" fmla="*/ 3399262 h 6483416"/>
              <a:gd name="connsiteX3561" fmla="*/ 569655 w 11968488"/>
              <a:gd name="connsiteY3561" fmla="*/ 3398566 h 6483416"/>
              <a:gd name="connsiteX3562" fmla="*/ 568041 w 11968488"/>
              <a:gd name="connsiteY3562" fmla="*/ 3397410 h 6483416"/>
              <a:gd name="connsiteX3563" fmla="*/ 574421 w 11968488"/>
              <a:gd name="connsiteY3563" fmla="*/ 3392954 h 6483416"/>
              <a:gd name="connsiteX3564" fmla="*/ 576669 w 11968488"/>
              <a:gd name="connsiteY3564" fmla="*/ 3389147 h 6483416"/>
              <a:gd name="connsiteX3565" fmla="*/ 467200 w 11968488"/>
              <a:gd name="connsiteY3565" fmla="*/ 3364963 h 6483416"/>
              <a:gd name="connsiteX3566" fmla="*/ 460776 w 11968488"/>
              <a:gd name="connsiteY3566" fmla="*/ 3361492 h 6483416"/>
              <a:gd name="connsiteX3567" fmla="*/ 458263 w 11968488"/>
              <a:gd name="connsiteY3567" fmla="*/ 3338357 h 6483416"/>
              <a:gd name="connsiteX3568" fmla="*/ 492349 w 11968488"/>
              <a:gd name="connsiteY3568" fmla="*/ 3347903 h 6483416"/>
              <a:gd name="connsiteX3569" fmla="*/ 455701 w 11968488"/>
              <a:gd name="connsiteY3569" fmla="*/ 3326133 h 6483416"/>
              <a:gd name="connsiteX3570" fmla="*/ 424796 w 11968488"/>
              <a:gd name="connsiteY3570" fmla="*/ 3310467 h 6483416"/>
              <a:gd name="connsiteX3571" fmla="*/ 441628 w 11968488"/>
              <a:gd name="connsiteY3571" fmla="*/ 3242143 h 6483416"/>
              <a:gd name="connsiteX3572" fmla="*/ 505832 w 11968488"/>
              <a:gd name="connsiteY3572" fmla="*/ 3137019 h 6483416"/>
              <a:gd name="connsiteX3573" fmla="*/ 578234 w 11968488"/>
              <a:gd name="connsiteY3573" fmla="*/ 3118503 h 6483416"/>
              <a:gd name="connsiteX3574" fmla="*/ 600505 w 11968488"/>
              <a:gd name="connsiteY3574" fmla="*/ 3130167 h 6483416"/>
              <a:gd name="connsiteX3575" fmla="*/ 658686 w 11968488"/>
              <a:gd name="connsiteY3575" fmla="*/ 3161155 h 6483416"/>
              <a:gd name="connsiteX3576" fmla="*/ 689302 w 11968488"/>
              <a:gd name="connsiteY3576" fmla="*/ 3125934 h 6483416"/>
              <a:gd name="connsiteX3577" fmla="*/ 703667 w 11968488"/>
              <a:gd name="connsiteY3577" fmla="*/ 3101875 h 6483416"/>
              <a:gd name="connsiteX3578" fmla="*/ 712444 w 11968488"/>
              <a:gd name="connsiteY3578" fmla="*/ 3131321 h 6483416"/>
              <a:gd name="connsiteX3579" fmla="*/ 744362 w 11968488"/>
              <a:gd name="connsiteY3579" fmla="*/ 3166159 h 6483416"/>
              <a:gd name="connsiteX3580" fmla="*/ 900048 w 11968488"/>
              <a:gd name="connsiteY3580" fmla="*/ 3130167 h 6483416"/>
              <a:gd name="connsiteX3581" fmla="*/ 968315 w 11968488"/>
              <a:gd name="connsiteY3581" fmla="*/ 3101722 h 6483416"/>
              <a:gd name="connsiteX3582" fmla="*/ 976802 w 11968488"/>
              <a:gd name="connsiteY3582" fmla="*/ 3080282 h 6483416"/>
              <a:gd name="connsiteX3583" fmla="*/ 964760 w 11968488"/>
              <a:gd name="connsiteY3583" fmla="*/ 3034628 h 6483416"/>
              <a:gd name="connsiteX3584" fmla="*/ 942126 w 11968488"/>
              <a:gd name="connsiteY3584" fmla="*/ 3038825 h 6483416"/>
              <a:gd name="connsiteX3585" fmla="*/ 904620 w 11968488"/>
              <a:gd name="connsiteY3585" fmla="*/ 3057493 h 6483416"/>
              <a:gd name="connsiteX3586" fmla="*/ 771643 w 11968488"/>
              <a:gd name="connsiteY3586" fmla="*/ 3022543 h 6483416"/>
              <a:gd name="connsiteX3587" fmla="*/ 751983 w 11968488"/>
              <a:gd name="connsiteY3587" fmla="*/ 2992054 h 6483416"/>
              <a:gd name="connsiteX3588" fmla="*/ 713680 w 11968488"/>
              <a:gd name="connsiteY3588" fmla="*/ 2950250 h 6483416"/>
              <a:gd name="connsiteX3589" fmla="*/ 684227 w 11968488"/>
              <a:gd name="connsiteY3589" fmla="*/ 2871147 h 6483416"/>
              <a:gd name="connsiteX3590" fmla="*/ 674579 w 11968488"/>
              <a:gd name="connsiteY3590" fmla="*/ 2847975 h 6483416"/>
              <a:gd name="connsiteX3591" fmla="*/ 633692 w 11968488"/>
              <a:gd name="connsiteY3591" fmla="*/ 2838664 h 6483416"/>
              <a:gd name="connsiteX3592" fmla="*/ 618886 w 11968488"/>
              <a:gd name="connsiteY3592" fmla="*/ 2837421 h 6483416"/>
              <a:gd name="connsiteX3593" fmla="*/ 573772 w 11968488"/>
              <a:gd name="connsiteY3593" fmla="*/ 2837619 h 6483416"/>
              <a:gd name="connsiteX3594" fmla="*/ 420003 w 11968488"/>
              <a:gd name="connsiteY3594" fmla="*/ 2837664 h 6483416"/>
              <a:gd name="connsiteX3595" fmla="*/ 406073 w 11968488"/>
              <a:gd name="connsiteY3595" fmla="*/ 2829504 h 6483416"/>
              <a:gd name="connsiteX3596" fmla="*/ 345140 w 11968488"/>
              <a:gd name="connsiteY3596" fmla="*/ 2818388 h 6483416"/>
              <a:gd name="connsiteX3597" fmla="*/ 334626 w 11968488"/>
              <a:gd name="connsiteY3597" fmla="*/ 2823495 h 6483416"/>
              <a:gd name="connsiteX3598" fmla="*/ 306405 w 11968488"/>
              <a:gd name="connsiteY3598" fmla="*/ 2814130 h 6483416"/>
              <a:gd name="connsiteX3599" fmla="*/ 310180 w 11968488"/>
              <a:gd name="connsiteY3599" fmla="*/ 2820440 h 6483416"/>
              <a:gd name="connsiteX3600" fmla="*/ 288601 w 11968488"/>
              <a:gd name="connsiteY3600" fmla="*/ 2813401 h 6483416"/>
              <a:gd name="connsiteX3601" fmla="*/ 286776 w 11968488"/>
              <a:gd name="connsiteY3601" fmla="*/ 2796607 h 6483416"/>
              <a:gd name="connsiteX3602" fmla="*/ 298853 w 11968488"/>
              <a:gd name="connsiteY3602" fmla="*/ 2801511 h 6483416"/>
              <a:gd name="connsiteX3603" fmla="*/ 347023 w 11968488"/>
              <a:gd name="connsiteY3603" fmla="*/ 2801697 h 6483416"/>
              <a:gd name="connsiteX3604" fmla="*/ 392584 w 11968488"/>
              <a:gd name="connsiteY3604" fmla="*/ 2805423 h 6483416"/>
              <a:gd name="connsiteX3605" fmla="*/ 398880 w 11968488"/>
              <a:gd name="connsiteY3605" fmla="*/ 2809927 h 6483416"/>
              <a:gd name="connsiteX3606" fmla="*/ 401125 w 11968488"/>
              <a:gd name="connsiteY3606" fmla="*/ 2806122 h 6483416"/>
              <a:gd name="connsiteX3607" fmla="*/ 392584 w 11968488"/>
              <a:gd name="connsiteY3607" fmla="*/ 2805423 h 6483416"/>
              <a:gd name="connsiteX3608" fmla="*/ 390970 w 11968488"/>
              <a:gd name="connsiteY3608" fmla="*/ 2804265 h 6483416"/>
              <a:gd name="connsiteX3609" fmla="*/ 397351 w 11968488"/>
              <a:gd name="connsiteY3609" fmla="*/ 2799814 h 6483416"/>
              <a:gd name="connsiteX3610" fmla="*/ 398941 w 11968488"/>
              <a:gd name="connsiteY3610" fmla="*/ 2797119 h 6483416"/>
              <a:gd name="connsiteX3611" fmla="*/ 378374 w 11968488"/>
              <a:gd name="connsiteY3611" fmla="*/ 2797434 h 6483416"/>
              <a:gd name="connsiteX3612" fmla="*/ 241771 w 11968488"/>
              <a:gd name="connsiteY3612" fmla="*/ 2762136 h 6483416"/>
              <a:gd name="connsiteX3613" fmla="*/ 203757 w 11968488"/>
              <a:gd name="connsiteY3613" fmla="*/ 2771219 h 6483416"/>
              <a:gd name="connsiteX3614" fmla="*/ 160592 w 11968488"/>
              <a:gd name="connsiteY3614" fmla="*/ 2751203 h 6483416"/>
              <a:gd name="connsiteX3615" fmla="*/ 143326 w 11968488"/>
              <a:gd name="connsiteY3615" fmla="*/ 2743197 h 6483416"/>
              <a:gd name="connsiteX3616" fmla="*/ 71433 w 11968488"/>
              <a:gd name="connsiteY3616" fmla="*/ 2771293 h 6483416"/>
              <a:gd name="connsiteX3617" fmla="*/ 21522 w 11968488"/>
              <a:gd name="connsiteY3617" fmla="*/ 2760170 h 6483416"/>
              <a:gd name="connsiteX3618" fmla="*/ 16590 w 11968488"/>
              <a:gd name="connsiteY3618" fmla="*/ 2689768 h 6483416"/>
              <a:gd name="connsiteX3619" fmla="*/ 28197 w 11968488"/>
              <a:gd name="connsiteY3619" fmla="*/ 2659088 h 6483416"/>
              <a:gd name="connsiteX3620" fmla="*/ 72017 w 11968488"/>
              <a:gd name="connsiteY3620" fmla="*/ 2555195 h 6483416"/>
              <a:gd name="connsiteX3621" fmla="*/ 99611 w 11968488"/>
              <a:gd name="connsiteY3621" fmla="*/ 2548450 h 6483416"/>
              <a:gd name="connsiteX3622" fmla="*/ 99314 w 11968488"/>
              <a:gd name="connsiteY3622" fmla="*/ 2542473 h 6483416"/>
              <a:gd name="connsiteX3623" fmla="*/ 106532 w 11968488"/>
              <a:gd name="connsiteY3623" fmla="*/ 2546757 h 6483416"/>
              <a:gd name="connsiteX3624" fmla="*/ 120708 w 11968488"/>
              <a:gd name="connsiteY3624" fmla="*/ 2543294 h 6483416"/>
              <a:gd name="connsiteX3625" fmla="*/ 109450 w 11968488"/>
              <a:gd name="connsiteY3625" fmla="*/ 2537587 h 6483416"/>
              <a:gd name="connsiteX3626" fmla="*/ 108594 w 11968488"/>
              <a:gd name="connsiteY3626" fmla="*/ 2520298 h 6483416"/>
              <a:gd name="connsiteX3627" fmla="*/ 120146 w 11968488"/>
              <a:gd name="connsiteY3627" fmla="*/ 2527157 h 6483416"/>
              <a:gd name="connsiteX3628" fmla="*/ 136052 w 11968488"/>
              <a:gd name="connsiteY3628" fmla="*/ 2529771 h 6483416"/>
              <a:gd name="connsiteX3629" fmla="*/ 135975 w 11968488"/>
              <a:gd name="connsiteY3629" fmla="*/ 2528192 h 6483416"/>
              <a:gd name="connsiteX3630" fmla="*/ 103968 w 11968488"/>
              <a:gd name="connsiteY3630" fmla="*/ 2517899 h 6483416"/>
              <a:gd name="connsiteX3631" fmla="*/ 97869 w 11968488"/>
              <a:gd name="connsiteY3631" fmla="*/ 2513376 h 6483416"/>
              <a:gd name="connsiteX3632" fmla="*/ 96687 w 11968488"/>
              <a:gd name="connsiteY3632" fmla="*/ 2489558 h 6483416"/>
              <a:gd name="connsiteX3633" fmla="*/ 117930 w 11968488"/>
              <a:gd name="connsiteY3633" fmla="*/ 2499269 h 6483416"/>
              <a:gd name="connsiteX3634" fmla="*/ 117873 w 11968488"/>
              <a:gd name="connsiteY3634" fmla="*/ 2498119 h 6483416"/>
              <a:gd name="connsiteX3635" fmla="*/ 119505 w 11968488"/>
              <a:gd name="connsiteY3635" fmla="*/ 2499090 h 6483416"/>
              <a:gd name="connsiteX3636" fmla="*/ 119380 w 11968488"/>
              <a:gd name="connsiteY3636" fmla="*/ 2498170 h 6483416"/>
              <a:gd name="connsiteX3637" fmla="*/ 131650 w 11968488"/>
              <a:gd name="connsiteY3637" fmla="*/ 2502222 h 6483416"/>
              <a:gd name="connsiteX3638" fmla="*/ 133162 w 11968488"/>
              <a:gd name="connsiteY3638" fmla="*/ 2502126 h 6483416"/>
              <a:gd name="connsiteX3639" fmla="*/ 113248 w 11968488"/>
              <a:gd name="connsiteY3639" fmla="*/ 2495722 h 6483416"/>
              <a:gd name="connsiteX3640" fmla="*/ 107149 w 11968488"/>
              <a:gd name="connsiteY3640" fmla="*/ 2491199 h 6483416"/>
              <a:gd name="connsiteX3641" fmla="*/ 105966 w 11968488"/>
              <a:gd name="connsiteY3641" fmla="*/ 2467385 h 6483416"/>
              <a:gd name="connsiteX3642" fmla="*/ 133584 w 11968488"/>
              <a:gd name="connsiteY3642" fmla="*/ 2480008 h 6483416"/>
              <a:gd name="connsiteX3643" fmla="*/ 133437 w 11968488"/>
              <a:gd name="connsiteY3643" fmla="*/ 2477057 h 6483416"/>
              <a:gd name="connsiteX3644" fmla="*/ 122526 w 11968488"/>
              <a:gd name="connsiteY3644" fmla="*/ 2473550 h 6483416"/>
              <a:gd name="connsiteX3645" fmla="*/ 122273 w 11968488"/>
              <a:gd name="connsiteY3645" fmla="*/ 2473361 h 6483416"/>
              <a:gd name="connsiteX3646" fmla="*/ 122170 w 11968488"/>
              <a:gd name="connsiteY3646" fmla="*/ 2473352 h 6483416"/>
              <a:gd name="connsiteX3647" fmla="*/ 115620 w 11968488"/>
              <a:gd name="connsiteY3647" fmla="*/ 2470341 h 6483416"/>
              <a:gd name="connsiteX3648" fmla="*/ 112542 w 11968488"/>
              <a:gd name="connsiteY3648" fmla="*/ 2447559 h 6483416"/>
              <a:gd name="connsiteX3649" fmla="*/ 115392 w 11968488"/>
              <a:gd name="connsiteY3649" fmla="*/ 2448152 h 6483416"/>
              <a:gd name="connsiteX3650" fmla="*/ 115247 w 11968488"/>
              <a:gd name="connsiteY3650" fmla="*/ 2445209 h 6483416"/>
              <a:gd name="connsiteX3651" fmla="*/ 126931 w 11968488"/>
              <a:gd name="connsiteY3651" fmla="*/ 2450551 h 6483416"/>
              <a:gd name="connsiteX3652" fmla="*/ 169414 w 11968488"/>
              <a:gd name="connsiteY3652" fmla="*/ 2459380 h 6483416"/>
              <a:gd name="connsiteX3653" fmla="*/ 258361 w 11968488"/>
              <a:gd name="connsiteY3653" fmla="*/ 2463659 h 6483416"/>
              <a:gd name="connsiteX3654" fmla="*/ 319946 w 11968488"/>
              <a:gd name="connsiteY3654" fmla="*/ 2470588 h 6483416"/>
              <a:gd name="connsiteX3655" fmla="*/ 322706 w 11968488"/>
              <a:gd name="connsiteY3655" fmla="*/ 2445873 h 6483416"/>
              <a:gd name="connsiteX3656" fmla="*/ 341062 w 11968488"/>
              <a:gd name="connsiteY3656" fmla="*/ 2452110 h 6483416"/>
              <a:gd name="connsiteX3657" fmla="*/ 338696 w 11968488"/>
              <a:gd name="connsiteY3657" fmla="*/ 2462968 h 6483416"/>
              <a:gd name="connsiteX3658" fmla="*/ 447853 w 11968488"/>
              <a:gd name="connsiteY3658" fmla="*/ 2462739 h 6483416"/>
              <a:gd name="connsiteX3659" fmla="*/ 506074 w 11968488"/>
              <a:gd name="connsiteY3659" fmla="*/ 2442875 h 6483416"/>
              <a:gd name="connsiteX3660" fmla="*/ 550277 w 11968488"/>
              <a:gd name="connsiteY3660" fmla="*/ 2435397 h 6483416"/>
              <a:gd name="connsiteX3661" fmla="*/ 545190 w 11968488"/>
              <a:gd name="connsiteY3661" fmla="*/ 2434469 h 6483416"/>
              <a:gd name="connsiteX3662" fmla="*/ 391424 w 11968488"/>
              <a:gd name="connsiteY3662" fmla="*/ 2434518 h 6483416"/>
              <a:gd name="connsiteX3663" fmla="*/ 377492 w 11968488"/>
              <a:gd name="connsiteY3663" fmla="*/ 2426356 h 6483416"/>
              <a:gd name="connsiteX3664" fmla="*/ 316559 w 11968488"/>
              <a:gd name="connsiteY3664" fmla="*/ 2415237 h 6483416"/>
              <a:gd name="connsiteX3665" fmla="*/ 306045 w 11968488"/>
              <a:gd name="connsiteY3665" fmla="*/ 2420344 h 6483416"/>
              <a:gd name="connsiteX3666" fmla="*/ 277824 w 11968488"/>
              <a:gd name="connsiteY3666" fmla="*/ 2410982 h 6483416"/>
              <a:gd name="connsiteX3667" fmla="*/ 281602 w 11968488"/>
              <a:gd name="connsiteY3667" fmla="*/ 2417291 h 6483416"/>
              <a:gd name="connsiteX3668" fmla="*/ 260019 w 11968488"/>
              <a:gd name="connsiteY3668" fmla="*/ 2410254 h 6483416"/>
              <a:gd name="connsiteX3669" fmla="*/ 259100 w 11968488"/>
              <a:gd name="connsiteY3669" fmla="*/ 2401786 h 6483416"/>
              <a:gd name="connsiteX3670" fmla="*/ 256627 w 11968488"/>
              <a:gd name="connsiteY3670" fmla="*/ 2399933 h 6483416"/>
              <a:gd name="connsiteX3671" fmla="*/ 252731 w 11968488"/>
              <a:gd name="connsiteY3671" fmla="*/ 2378551 h 6483416"/>
              <a:gd name="connsiteX3672" fmla="*/ 255013 w 11968488"/>
              <a:gd name="connsiteY3672" fmla="*/ 2364167 h 6483416"/>
              <a:gd name="connsiteX3673" fmla="*/ 252611 w 11968488"/>
              <a:gd name="connsiteY3673" fmla="*/ 2342065 h 6483416"/>
              <a:gd name="connsiteX3674" fmla="*/ 262463 w 11968488"/>
              <a:gd name="connsiteY3674" fmla="*/ 2344824 h 6483416"/>
              <a:gd name="connsiteX3675" fmla="*/ 266271 w 11968488"/>
              <a:gd name="connsiteY3675" fmla="*/ 2338917 h 6483416"/>
              <a:gd name="connsiteX3676" fmla="*/ 291836 w 11968488"/>
              <a:gd name="connsiteY3676" fmla="*/ 2321889 h 6483416"/>
              <a:gd name="connsiteX3677" fmla="*/ 362859 w 11968488"/>
              <a:gd name="connsiteY3677" fmla="*/ 2300063 h 6483416"/>
              <a:gd name="connsiteX3678" fmla="*/ 528045 w 11968488"/>
              <a:gd name="connsiteY3678" fmla="*/ 2261804 h 6483416"/>
              <a:gd name="connsiteX3679" fmla="*/ 572155 w 11968488"/>
              <a:gd name="connsiteY3679" fmla="*/ 2208798 h 6483416"/>
              <a:gd name="connsiteX3680" fmla="*/ 595733 w 11968488"/>
              <a:gd name="connsiteY3680" fmla="*/ 2131582 h 6483416"/>
              <a:gd name="connsiteX3681" fmla="*/ 622213 w 11968488"/>
              <a:gd name="connsiteY3681" fmla="*/ 2086429 h 6483416"/>
              <a:gd name="connsiteX3682" fmla="*/ 641365 w 11968488"/>
              <a:gd name="connsiteY3682" fmla="*/ 2107330 h 6483416"/>
              <a:gd name="connsiteX3683" fmla="*/ 651521 w 11968488"/>
              <a:gd name="connsiteY3683" fmla="*/ 2140090 h 6483416"/>
              <a:gd name="connsiteX3684" fmla="*/ 653263 w 11968488"/>
              <a:gd name="connsiteY3684" fmla="*/ 2127541 h 6483416"/>
              <a:gd name="connsiteX3685" fmla="*/ 718991 w 11968488"/>
              <a:gd name="connsiteY3685" fmla="*/ 2051168 h 6483416"/>
              <a:gd name="connsiteX3686" fmla="*/ 755409 w 11968488"/>
              <a:gd name="connsiteY3686" fmla="*/ 2080079 h 6483416"/>
              <a:gd name="connsiteX3687" fmla="*/ 844642 w 11968488"/>
              <a:gd name="connsiteY3687" fmla="*/ 1993239 h 6483416"/>
              <a:gd name="connsiteX3688" fmla="*/ 875257 w 11968488"/>
              <a:gd name="connsiteY3688" fmla="*/ 1958018 h 6483416"/>
              <a:gd name="connsiteX3689" fmla="*/ 890853 w 11968488"/>
              <a:gd name="connsiteY3689" fmla="*/ 1911824 h 6483416"/>
              <a:gd name="connsiteX3690" fmla="*/ 829697 w 11968488"/>
              <a:gd name="connsiteY3690" fmla="*/ 1915520 h 6483416"/>
              <a:gd name="connsiteX3691" fmla="*/ 799955 w 11968488"/>
              <a:gd name="connsiteY3691" fmla="*/ 1944468 h 6483416"/>
              <a:gd name="connsiteX3692" fmla="*/ 767090 w 11968488"/>
              <a:gd name="connsiteY3692" fmla="*/ 1982652 h 6483416"/>
              <a:gd name="connsiteX3693" fmla="*/ 755845 w 11968488"/>
              <a:gd name="connsiteY3693" fmla="*/ 1997470 h 6483416"/>
              <a:gd name="connsiteX3694" fmla="*/ 735895 w 11968488"/>
              <a:gd name="connsiteY3694" fmla="*/ 1916099 h 6483416"/>
              <a:gd name="connsiteX3695" fmla="*/ 756137 w 11968488"/>
              <a:gd name="connsiteY3695" fmla="*/ 1889423 h 6483416"/>
              <a:gd name="connsiteX3696" fmla="*/ 817004 w 11968488"/>
              <a:gd name="connsiteY3696" fmla="*/ 1834840 h 6483416"/>
              <a:gd name="connsiteX3697" fmla="*/ 827377 w 11968488"/>
              <a:gd name="connsiteY3697" fmla="*/ 1826293 h 6483416"/>
              <a:gd name="connsiteX3698" fmla="*/ 930774 w 11968488"/>
              <a:gd name="connsiteY3698" fmla="*/ 1775823 h 6483416"/>
              <a:gd name="connsiteX3699" fmla="*/ 938594 w 11968488"/>
              <a:gd name="connsiteY3699" fmla="*/ 1772903 h 6483416"/>
              <a:gd name="connsiteX3700" fmla="*/ 934448 w 11968488"/>
              <a:gd name="connsiteY3700" fmla="*/ 1742148 h 6483416"/>
              <a:gd name="connsiteX3701" fmla="*/ 917182 w 11968488"/>
              <a:gd name="connsiteY3701" fmla="*/ 1734143 h 6483416"/>
              <a:gd name="connsiteX3702" fmla="*/ 845290 w 11968488"/>
              <a:gd name="connsiteY3702" fmla="*/ 1762241 h 6483416"/>
              <a:gd name="connsiteX3703" fmla="*/ 795376 w 11968488"/>
              <a:gd name="connsiteY3703" fmla="*/ 1751117 h 6483416"/>
              <a:gd name="connsiteX3704" fmla="*/ 790445 w 11968488"/>
              <a:gd name="connsiteY3704" fmla="*/ 1680714 h 6483416"/>
              <a:gd name="connsiteX3705" fmla="*/ 802052 w 11968488"/>
              <a:gd name="connsiteY3705" fmla="*/ 1650034 h 6483416"/>
              <a:gd name="connsiteX3706" fmla="*/ 845872 w 11968488"/>
              <a:gd name="connsiteY3706" fmla="*/ 1546143 h 6483416"/>
              <a:gd name="connsiteX3707" fmla="*/ 1008956 w 11968488"/>
              <a:gd name="connsiteY3707" fmla="*/ 1536289 h 6483416"/>
              <a:gd name="connsiteX3708" fmla="*/ 1050234 w 11968488"/>
              <a:gd name="connsiteY3708" fmla="*/ 1543410 h 6483416"/>
              <a:gd name="connsiteX3709" fmla="*/ 1148454 w 11968488"/>
              <a:gd name="connsiteY3709" fmla="*/ 1512659 h 6483416"/>
              <a:gd name="connsiteX3710" fmla="*/ 1239674 w 11968488"/>
              <a:gd name="connsiteY3710" fmla="*/ 1508155 h 6483416"/>
              <a:gd name="connsiteX3711" fmla="*/ 1261863 w 11968488"/>
              <a:gd name="connsiteY3711" fmla="*/ 1489520 h 6483416"/>
              <a:gd name="connsiteX3712" fmla="*/ 1321951 w 11968488"/>
              <a:gd name="connsiteY3712" fmla="*/ 1472899 h 6483416"/>
              <a:gd name="connsiteX3713" fmla="*/ 1337447 w 11968488"/>
              <a:gd name="connsiteY3713" fmla="*/ 1446870 h 6483416"/>
              <a:gd name="connsiteX3714" fmla="*/ 1377201 w 11968488"/>
              <a:gd name="connsiteY3714" fmla="*/ 1425238 h 6483416"/>
              <a:gd name="connsiteX3715" fmla="*/ 1389825 w 11968488"/>
              <a:gd name="connsiteY3715" fmla="*/ 1413731 h 6483416"/>
              <a:gd name="connsiteX3716" fmla="*/ 1387189 w 11968488"/>
              <a:gd name="connsiteY3716" fmla="*/ 1407400 h 6483416"/>
              <a:gd name="connsiteX3717" fmla="*/ 1381836 w 11968488"/>
              <a:gd name="connsiteY3717" fmla="*/ 1409589 h 6483416"/>
              <a:gd name="connsiteX3718" fmla="*/ 1370192 w 11968488"/>
              <a:gd name="connsiteY3718" fmla="*/ 1396612 h 6483416"/>
              <a:gd name="connsiteX3719" fmla="*/ 1320834 w 11968488"/>
              <a:gd name="connsiteY3719" fmla="*/ 1394423 h 6483416"/>
              <a:gd name="connsiteX3720" fmla="*/ 1261346 w 11968488"/>
              <a:gd name="connsiteY3720" fmla="*/ 1372847 h 6483416"/>
              <a:gd name="connsiteX3721" fmla="*/ 1073887 w 11968488"/>
              <a:gd name="connsiteY3721" fmla="*/ 1399443 h 6483416"/>
              <a:gd name="connsiteX3722" fmla="*/ 1064383 w 11968488"/>
              <a:gd name="connsiteY3722" fmla="*/ 1401718 h 6483416"/>
              <a:gd name="connsiteX3723" fmla="*/ 1026587 w 11968488"/>
              <a:gd name="connsiteY3723" fmla="*/ 1369499 h 6483416"/>
              <a:gd name="connsiteX3724" fmla="*/ 1040128 w 11968488"/>
              <a:gd name="connsiteY3724" fmla="*/ 1329865 h 6483416"/>
              <a:gd name="connsiteX3725" fmla="*/ 1051249 w 11968488"/>
              <a:gd name="connsiteY3725" fmla="*/ 1322454 h 6483416"/>
              <a:gd name="connsiteX3726" fmla="*/ 1049677 w 11968488"/>
              <a:gd name="connsiteY3726" fmla="*/ 1308623 h 6483416"/>
              <a:gd name="connsiteX3727" fmla="*/ 1091372 w 11968488"/>
              <a:gd name="connsiteY3727" fmla="*/ 1294706 h 6483416"/>
              <a:gd name="connsiteX3728" fmla="*/ 1102278 w 11968488"/>
              <a:gd name="connsiteY3728" fmla="*/ 1286383 h 6483416"/>
              <a:gd name="connsiteX3729" fmla="*/ 1111430 w 11968488"/>
              <a:gd name="connsiteY3729" fmla="*/ 1281953 h 6483416"/>
              <a:gd name="connsiteX3730" fmla="*/ 1111707 w 11968488"/>
              <a:gd name="connsiteY3730" fmla="*/ 1282196 h 6483416"/>
              <a:gd name="connsiteX3731" fmla="*/ 1114613 w 11968488"/>
              <a:gd name="connsiteY3731" fmla="*/ 1280409 h 6483416"/>
              <a:gd name="connsiteX3732" fmla="*/ 1111430 w 11968488"/>
              <a:gd name="connsiteY3732" fmla="*/ 1281953 h 6483416"/>
              <a:gd name="connsiteX3733" fmla="*/ 1110479 w 11968488"/>
              <a:gd name="connsiteY3733" fmla="*/ 1281110 h 6483416"/>
              <a:gd name="connsiteX3734" fmla="*/ 1107851 w 11968488"/>
              <a:gd name="connsiteY3734" fmla="*/ 1282419 h 6483416"/>
              <a:gd name="connsiteX3735" fmla="*/ 1108163 w 11968488"/>
              <a:gd name="connsiteY3735" fmla="*/ 1280500 h 6483416"/>
              <a:gd name="connsiteX3736" fmla="*/ 1229190 w 11968488"/>
              <a:gd name="connsiteY3736" fmla="*/ 1241077 h 6483416"/>
              <a:gd name="connsiteX3737" fmla="*/ 1231090 w 11968488"/>
              <a:gd name="connsiteY3737" fmla="*/ 1246828 h 6483416"/>
              <a:gd name="connsiteX3738" fmla="*/ 1322416 w 11968488"/>
              <a:gd name="connsiteY3738" fmla="*/ 1224418 h 6483416"/>
              <a:gd name="connsiteX3739" fmla="*/ 1326533 w 11968488"/>
              <a:gd name="connsiteY3739" fmla="*/ 1224876 h 6483416"/>
              <a:gd name="connsiteX3740" fmla="*/ 1346011 w 11968488"/>
              <a:gd name="connsiteY3740" fmla="*/ 1199747 h 6483416"/>
              <a:gd name="connsiteX3741" fmla="*/ 1369590 w 11968488"/>
              <a:gd name="connsiteY3741" fmla="*/ 1122529 h 6483416"/>
              <a:gd name="connsiteX3742" fmla="*/ 1396068 w 11968488"/>
              <a:gd name="connsiteY3742" fmla="*/ 1077377 h 6483416"/>
              <a:gd name="connsiteX3743" fmla="*/ 1415221 w 11968488"/>
              <a:gd name="connsiteY3743" fmla="*/ 1098276 h 6483416"/>
              <a:gd name="connsiteX3744" fmla="*/ 1425376 w 11968488"/>
              <a:gd name="connsiteY3744" fmla="*/ 1131037 h 6483416"/>
              <a:gd name="connsiteX3745" fmla="*/ 1427118 w 11968488"/>
              <a:gd name="connsiteY3745" fmla="*/ 1118487 h 6483416"/>
              <a:gd name="connsiteX3746" fmla="*/ 1492846 w 11968488"/>
              <a:gd name="connsiteY3746" fmla="*/ 1042114 h 6483416"/>
              <a:gd name="connsiteX3747" fmla="*/ 1529264 w 11968488"/>
              <a:gd name="connsiteY3747" fmla="*/ 1071025 h 6483416"/>
              <a:gd name="connsiteX3748" fmla="*/ 1618496 w 11968488"/>
              <a:gd name="connsiteY3748" fmla="*/ 984185 h 6483416"/>
              <a:gd name="connsiteX3749" fmla="*/ 1649112 w 11968488"/>
              <a:gd name="connsiteY3749" fmla="*/ 948964 h 6483416"/>
              <a:gd name="connsiteX3750" fmla="*/ 1664710 w 11968488"/>
              <a:gd name="connsiteY3750" fmla="*/ 902770 h 6483416"/>
              <a:gd name="connsiteX3751" fmla="*/ 1603553 w 11968488"/>
              <a:gd name="connsiteY3751" fmla="*/ 906466 h 6483416"/>
              <a:gd name="connsiteX3752" fmla="*/ 1573809 w 11968488"/>
              <a:gd name="connsiteY3752" fmla="*/ 935417 h 6483416"/>
              <a:gd name="connsiteX3753" fmla="*/ 1540945 w 11968488"/>
              <a:gd name="connsiteY3753" fmla="*/ 973600 h 6483416"/>
              <a:gd name="connsiteX3754" fmla="*/ 1529701 w 11968488"/>
              <a:gd name="connsiteY3754" fmla="*/ 988418 h 6483416"/>
              <a:gd name="connsiteX3755" fmla="*/ 1509752 w 11968488"/>
              <a:gd name="connsiteY3755" fmla="*/ 907045 h 6483416"/>
              <a:gd name="connsiteX3756" fmla="*/ 1529993 w 11968488"/>
              <a:gd name="connsiteY3756" fmla="*/ 880367 h 6483416"/>
              <a:gd name="connsiteX3757" fmla="*/ 1590859 w 11968488"/>
              <a:gd name="connsiteY3757" fmla="*/ 825788 h 6483416"/>
              <a:gd name="connsiteX3758" fmla="*/ 1601233 w 11968488"/>
              <a:gd name="connsiteY3758" fmla="*/ 817240 h 6483416"/>
              <a:gd name="connsiteX3759" fmla="*/ 1738638 w 11968488"/>
              <a:gd name="connsiteY3759" fmla="*/ 754075 h 6483416"/>
              <a:gd name="connsiteX3760" fmla="*/ 1770774 w 11968488"/>
              <a:gd name="connsiteY3760" fmla="*/ 747608 h 6483416"/>
              <a:gd name="connsiteX3761" fmla="*/ 1863562 w 11968488"/>
              <a:gd name="connsiteY3761" fmla="*/ 727862 h 6483416"/>
              <a:gd name="connsiteX3762" fmla="*/ 1887066 w 11968488"/>
              <a:gd name="connsiteY3762" fmla="*/ 717393 h 6483416"/>
              <a:gd name="connsiteX3763" fmla="*/ 1938575 w 11968488"/>
              <a:gd name="connsiteY3763" fmla="*/ 690522 h 6483416"/>
              <a:gd name="connsiteX3764" fmla="*/ 1971513 w 11968488"/>
              <a:gd name="connsiteY3764" fmla="*/ 585591 h 6483416"/>
              <a:gd name="connsiteX3765" fmla="*/ 2035716 w 11968488"/>
              <a:gd name="connsiteY3765" fmla="*/ 480467 h 6483416"/>
              <a:gd name="connsiteX3766" fmla="*/ 2317704 w 11968488"/>
              <a:gd name="connsiteY3766" fmla="*/ 421576 h 6483416"/>
              <a:gd name="connsiteX3767" fmla="*/ 2413756 w 11968488"/>
              <a:gd name="connsiteY3767" fmla="*/ 418032 h 6483416"/>
              <a:gd name="connsiteX3768" fmla="*/ 2485068 w 11968488"/>
              <a:gd name="connsiteY3768" fmla="*/ 447093 h 6483416"/>
              <a:gd name="connsiteX3769" fmla="*/ 2518585 w 11968488"/>
              <a:gd name="connsiteY3769" fmla="*/ 443937 h 6483416"/>
              <a:gd name="connsiteX3770" fmla="*/ 2674125 w 11968488"/>
              <a:gd name="connsiteY3770" fmla="*/ 382504 h 6483416"/>
              <a:gd name="connsiteX3771" fmla="*/ 2652797 w 11968488"/>
              <a:gd name="connsiteY3771" fmla="*/ 297821 h 6483416"/>
              <a:gd name="connsiteX3772" fmla="*/ 2633644 w 11968488"/>
              <a:gd name="connsiteY3772" fmla="*/ 276918 h 6483416"/>
              <a:gd name="connsiteX3773" fmla="*/ 2505237 w 11968488"/>
              <a:gd name="connsiteY3773" fmla="*/ 328227 h 6483416"/>
              <a:gd name="connsiteX3774" fmla="*/ 2416803 w 11968488"/>
              <a:gd name="connsiteY3774" fmla="*/ 316603 h 6483416"/>
              <a:gd name="connsiteX3775" fmla="*/ 2371028 w 11968488"/>
              <a:gd name="connsiteY3775" fmla="*/ 315410 h 6483416"/>
              <a:gd name="connsiteX3776" fmla="*/ 2182481 w 11968488"/>
              <a:gd name="connsiteY3776" fmla="*/ 389585 h 6483416"/>
              <a:gd name="connsiteX3777" fmla="*/ 2136196 w 11968488"/>
              <a:gd name="connsiteY3777" fmla="*/ 378806 h 6483416"/>
              <a:gd name="connsiteX3778" fmla="*/ 2220423 w 11968488"/>
              <a:gd name="connsiteY3778" fmla="*/ 288309 h 6483416"/>
              <a:gd name="connsiteX3779" fmla="*/ 2285806 w 11968488"/>
              <a:gd name="connsiteY3779" fmla="*/ 250845 h 6483416"/>
              <a:gd name="connsiteX3780" fmla="*/ 2316994 w 11968488"/>
              <a:gd name="connsiteY3780" fmla="*/ 225825 h 6483416"/>
              <a:gd name="connsiteX3781" fmla="*/ 2306163 w 11968488"/>
              <a:gd name="connsiteY3781" fmla="*/ 226806 h 6483416"/>
              <a:gd name="connsiteX3782" fmla="*/ 2302570 w 11968488"/>
              <a:gd name="connsiteY3782" fmla="*/ 220197 h 6483416"/>
              <a:gd name="connsiteX3783" fmla="*/ 2262683 w 11968488"/>
              <a:gd name="connsiteY3783" fmla="*/ 234212 h 6483416"/>
              <a:gd name="connsiteX3784" fmla="*/ 2233868 w 11968488"/>
              <a:gd name="connsiteY3784" fmla="*/ 236821 h 6483416"/>
              <a:gd name="connsiteX3785" fmla="*/ 2159014 w 11968488"/>
              <a:gd name="connsiteY3785" fmla="*/ 263966 h 6483416"/>
              <a:gd name="connsiteX3786" fmla="*/ 2124593 w 11968488"/>
              <a:gd name="connsiteY3786" fmla="*/ 274502 h 6483416"/>
              <a:gd name="connsiteX3787" fmla="*/ 2121456 w 11968488"/>
              <a:gd name="connsiteY3787" fmla="*/ 236540 h 6483416"/>
              <a:gd name="connsiteX3788" fmla="*/ 2163143 w 11968488"/>
              <a:gd name="connsiteY3788" fmla="*/ 225892 h 6483416"/>
              <a:gd name="connsiteX3789" fmla="*/ 2174179 w 11968488"/>
              <a:gd name="connsiteY3789" fmla="*/ 218393 h 6483416"/>
              <a:gd name="connsiteX3790" fmla="*/ 2183370 w 11968488"/>
              <a:gd name="connsiteY3790" fmla="*/ 214670 h 6483416"/>
              <a:gd name="connsiteX3791" fmla="*/ 2183638 w 11968488"/>
              <a:gd name="connsiteY3791" fmla="*/ 214939 h 6483416"/>
              <a:gd name="connsiteX3792" fmla="*/ 2186565 w 11968488"/>
              <a:gd name="connsiteY3792" fmla="*/ 213371 h 6483416"/>
              <a:gd name="connsiteX3793" fmla="*/ 2183370 w 11968488"/>
              <a:gd name="connsiteY3793" fmla="*/ 214670 h 6483416"/>
              <a:gd name="connsiteX3794" fmla="*/ 2182448 w 11968488"/>
              <a:gd name="connsiteY3794" fmla="*/ 213742 h 6483416"/>
              <a:gd name="connsiteX3795" fmla="*/ 2179812 w 11968488"/>
              <a:gd name="connsiteY3795" fmla="*/ 214850 h 6483416"/>
              <a:gd name="connsiteX3796" fmla="*/ 2180175 w 11968488"/>
              <a:gd name="connsiteY3796" fmla="*/ 212939 h 6483416"/>
              <a:gd name="connsiteX3797" fmla="*/ 2301153 w 11968488"/>
              <a:gd name="connsiteY3797" fmla="*/ 183027 h 6483416"/>
              <a:gd name="connsiteX3798" fmla="*/ 2302867 w 11968488"/>
              <a:gd name="connsiteY3798" fmla="*/ 188971 h 6483416"/>
              <a:gd name="connsiteX3799" fmla="*/ 2393942 w 11968488"/>
              <a:gd name="connsiteY3799" fmla="*/ 173793 h 6483416"/>
              <a:gd name="connsiteX3800" fmla="*/ 2394378 w 11968488"/>
              <a:gd name="connsiteY3800" fmla="*/ 173879 h 6483416"/>
              <a:gd name="connsiteX3801" fmla="*/ 2395087 w 11968488"/>
              <a:gd name="connsiteY3801" fmla="*/ 173471 h 6483416"/>
              <a:gd name="connsiteX3802" fmla="*/ 2430320 w 11968488"/>
              <a:gd name="connsiteY3802" fmla="*/ 177778 h 6483416"/>
              <a:gd name="connsiteX3803" fmla="*/ 2539286 w 11968488"/>
              <a:gd name="connsiteY3803" fmla="*/ 171029 h 6483416"/>
              <a:gd name="connsiteX3804" fmla="*/ 2570717 w 11968488"/>
              <a:gd name="connsiteY3804" fmla="*/ 171518 h 6483416"/>
              <a:gd name="connsiteX3805" fmla="*/ 2578704 w 11968488"/>
              <a:gd name="connsiteY3805" fmla="*/ 167962 h 6483416"/>
              <a:gd name="connsiteX3806" fmla="*/ 2585912 w 11968488"/>
              <a:gd name="connsiteY3806" fmla="*/ 170637 h 6483416"/>
              <a:gd name="connsiteX3807" fmla="*/ 2586946 w 11968488"/>
              <a:gd name="connsiteY3807" fmla="*/ 171772 h 6483416"/>
              <a:gd name="connsiteX3808" fmla="*/ 2596455 w 11968488"/>
              <a:gd name="connsiteY3808" fmla="*/ 171921 h 6483416"/>
              <a:gd name="connsiteX3809" fmla="*/ 2649792 w 11968488"/>
              <a:gd name="connsiteY3809" fmla="*/ 167894 h 6483416"/>
              <a:gd name="connsiteX3810" fmla="*/ 2649902 w 11968488"/>
              <a:gd name="connsiteY3810" fmla="*/ 167948 h 6483416"/>
              <a:gd name="connsiteX3811" fmla="*/ 2654017 w 11968488"/>
              <a:gd name="connsiteY3811" fmla="*/ 167574 h 6483416"/>
              <a:gd name="connsiteX3812" fmla="*/ 2649792 w 11968488"/>
              <a:gd name="connsiteY3812" fmla="*/ 167894 h 6483416"/>
              <a:gd name="connsiteX3813" fmla="*/ 2643986 w 11968488"/>
              <a:gd name="connsiteY3813" fmla="*/ 165016 h 6483416"/>
              <a:gd name="connsiteX3814" fmla="*/ 2654538 w 11968488"/>
              <a:gd name="connsiteY3814" fmla="*/ 160594 h 6483416"/>
              <a:gd name="connsiteX3815" fmla="*/ 2658655 w 11968488"/>
              <a:gd name="connsiteY3815" fmla="*/ 160222 h 6483416"/>
              <a:gd name="connsiteX3816" fmla="*/ 2656858 w 11968488"/>
              <a:gd name="connsiteY3816" fmla="*/ 156917 h 6483416"/>
              <a:gd name="connsiteX3817" fmla="*/ 2550883 w 11968488"/>
              <a:gd name="connsiteY3817" fmla="*/ 152646 h 6483416"/>
              <a:gd name="connsiteX3818" fmla="*/ 2556044 w 11968488"/>
              <a:gd name="connsiteY3818" fmla="*/ 138312 h 6483416"/>
              <a:gd name="connsiteX3819" fmla="*/ 2584334 w 11968488"/>
              <a:gd name="connsiteY3819" fmla="*/ 142685 h 6483416"/>
              <a:gd name="connsiteX3820" fmla="*/ 2629090 w 11968488"/>
              <a:gd name="connsiteY3820" fmla="*/ 145566 h 6483416"/>
              <a:gd name="connsiteX3821" fmla="*/ 2704878 w 11968488"/>
              <a:gd name="connsiteY3821" fmla="*/ 146935 h 6483416"/>
              <a:gd name="connsiteX3822" fmla="*/ 2776123 w 11968488"/>
              <a:gd name="connsiteY3822" fmla="*/ 155370 h 6483416"/>
              <a:gd name="connsiteX3823" fmla="*/ 2778009 w 11968488"/>
              <a:gd name="connsiteY3823" fmla="*/ 153870 h 6483416"/>
              <a:gd name="connsiteX3824" fmla="*/ 2786185 w 11968488"/>
              <a:gd name="connsiteY3824" fmla="*/ 155992 h 6483416"/>
              <a:gd name="connsiteX3825" fmla="*/ 2786808 w 11968488"/>
              <a:gd name="connsiteY3825" fmla="*/ 159510 h 6483416"/>
              <a:gd name="connsiteX3826" fmla="*/ 2795241 w 11968488"/>
              <a:gd name="connsiteY3826" fmla="*/ 165184 h 6483416"/>
              <a:gd name="connsiteX3827" fmla="*/ 2855417 w 11968488"/>
              <a:gd name="connsiteY3827" fmla="*/ 180537 h 6483416"/>
              <a:gd name="connsiteX3828" fmla="*/ 2865967 w 11968488"/>
              <a:gd name="connsiteY3828" fmla="*/ 176113 h 6483416"/>
              <a:gd name="connsiteX3829" fmla="*/ 2893737 w 11968488"/>
              <a:gd name="connsiteY3829" fmla="*/ 187462 h 6483416"/>
              <a:gd name="connsiteX3830" fmla="*/ 2890145 w 11968488"/>
              <a:gd name="connsiteY3830" fmla="*/ 180857 h 6483416"/>
              <a:gd name="connsiteX3831" fmla="*/ 2911379 w 11968488"/>
              <a:gd name="connsiteY3831" fmla="*/ 189412 h 6483416"/>
              <a:gd name="connsiteX3832" fmla="*/ 2912112 w 11968488"/>
              <a:gd name="connsiteY3832" fmla="*/ 198285 h 6483416"/>
              <a:gd name="connsiteX3833" fmla="*/ 2922116 w 11968488"/>
              <a:gd name="connsiteY3833" fmla="*/ 192816 h 6483416"/>
              <a:gd name="connsiteX3834" fmla="*/ 2945016 w 11968488"/>
              <a:gd name="connsiteY3834" fmla="*/ 204936 h 6483416"/>
              <a:gd name="connsiteX3835" fmla="*/ 2987671 w 11968488"/>
              <a:gd name="connsiteY3835" fmla="*/ 215368 h 6483416"/>
              <a:gd name="connsiteX3836" fmla="*/ 3028151 w 11968488"/>
              <a:gd name="connsiteY3836" fmla="*/ 162017 h 6483416"/>
              <a:gd name="connsiteX3837" fmla="*/ 3050280 w 11968488"/>
              <a:gd name="connsiteY3837" fmla="*/ 148238 h 6483416"/>
              <a:gd name="connsiteX3838" fmla="*/ 3110565 w 11968488"/>
              <a:gd name="connsiteY3838" fmla="*/ 150815 h 6483416"/>
              <a:gd name="connsiteX3839" fmla="*/ 3121591 w 11968488"/>
              <a:gd name="connsiteY3839" fmla="*/ 177299 h 6483416"/>
              <a:gd name="connsiteX3840" fmla="*/ 3118180 w 11968488"/>
              <a:gd name="connsiteY3840" fmla="*/ 294588 h 6483416"/>
              <a:gd name="connsiteX3841" fmla="*/ 3125723 w 11968488"/>
              <a:gd name="connsiteY3841" fmla="*/ 346166 h 6483416"/>
              <a:gd name="connsiteX3842" fmla="*/ 3153729 w 11968488"/>
              <a:gd name="connsiteY3842" fmla="*/ 329770 h 6483416"/>
              <a:gd name="connsiteX3843" fmla="*/ 3191742 w 11968488"/>
              <a:gd name="connsiteY3843" fmla="*/ 320687 h 6483416"/>
              <a:gd name="connsiteX3844" fmla="*/ 3347714 w 11968488"/>
              <a:gd name="connsiteY3844" fmla="*/ 335582 h 6483416"/>
              <a:gd name="connsiteX3845" fmla="*/ 3413876 w 11968488"/>
              <a:gd name="connsiteY3845" fmla="*/ 335544 h 6483416"/>
              <a:gd name="connsiteX3846" fmla="*/ 3496942 w 11968488"/>
              <a:gd name="connsiteY3846" fmla="*/ 359373 h 6483416"/>
              <a:gd name="connsiteX3847" fmla="*/ 3606777 w 11968488"/>
              <a:gd name="connsiteY3847" fmla="*/ 388934 h 6483416"/>
              <a:gd name="connsiteX3848" fmla="*/ 3659807 w 11968488"/>
              <a:gd name="connsiteY3848" fmla="*/ 390823 h 6483416"/>
              <a:gd name="connsiteX3849" fmla="*/ 3724531 w 11968488"/>
              <a:gd name="connsiteY3849" fmla="*/ 388473 h 6483416"/>
              <a:gd name="connsiteX3850" fmla="*/ 3721238 w 11968488"/>
              <a:gd name="connsiteY3850" fmla="*/ 378988 h 6483416"/>
              <a:gd name="connsiteX3851" fmla="*/ 3723664 w 11968488"/>
              <a:gd name="connsiteY3851" fmla="*/ 323112 h 6483416"/>
              <a:gd name="connsiteX3852" fmla="*/ 3749318 w 11968488"/>
              <a:gd name="connsiteY3852" fmla="*/ 340637 h 6483416"/>
              <a:gd name="connsiteX3853" fmla="*/ 3775548 w 11968488"/>
              <a:gd name="connsiteY3853" fmla="*/ 392393 h 6483416"/>
              <a:gd name="connsiteX3854" fmla="*/ 3858947 w 11968488"/>
              <a:gd name="connsiteY3854" fmla="*/ 425736 h 6483416"/>
              <a:gd name="connsiteX3855" fmla="*/ 3874326 w 11968488"/>
              <a:gd name="connsiteY3855" fmla="*/ 420849 h 6483416"/>
              <a:gd name="connsiteX3856" fmla="*/ 3925326 w 11968488"/>
              <a:gd name="connsiteY3856" fmla="*/ 384395 h 6483416"/>
              <a:gd name="connsiteX3857" fmla="*/ 4052499 w 11968488"/>
              <a:gd name="connsiteY3857" fmla="*/ 355217 h 6483416"/>
              <a:gd name="connsiteX3858" fmla="*/ 4111915 w 11968488"/>
              <a:gd name="connsiteY3858" fmla="*/ 364070 h 6483416"/>
              <a:gd name="connsiteX3859" fmla="*/ 4135928 w 11968488"/>
              <a:gd name="connsiteY3859" fmla="*/ 363185 h 6483416"/>
              <a:gd name="connsiteX3860" fmla="*/ 4212607 w 11968488"/>
              <a:gd name="connsiteY3860" fmla="*/ 380047 h 6483416"/>
              <a:gd name="connsiteX3861" fmla="*/ 4225377 w 11968488"/>
              <a:gd name="connsiteY3861" fmla="*/ 393982 h 6483416"/>
              <a:gd name="connsiteX3862" fmla="*/ 4236621 w 11968488"/>
              <a:gd name="connsiteY3862" fmla="*/ 379162 h 6483416"/>
              <a:gd name="connsiteX3863" fmla="*/ 4270718 w 11968488"/>
              <a:gd name="connsiteY3863" fmla="*/ 318843 h 6483416"/>
              <a:gd name="connsiteX3864" fmla="*/ 4361837 w 11968488"/>
              <a:gd name="connsiteY3864" fmla="*/ 244897 h 6483416"/>
              <a:gd name="connsiteX3865" fmla="*/ 4411241 w 11968488"/>
              <a:gd name="connsiteY3865" fmla="*/ 246436 h 6483416"/>
              <a:gd name="connsiteX3866" fmla="*/ 4477911 w 11968488"/>
              <a:gd name="connsiteY3866" fmla="*/ 255982 h 6483416"/>
              <a:gd name="connsiteX3867" fmla="*/ 4510194 w 11968488"/>
              <a:gd name="connsiteY3867" fmla="*/ 274960 h 6483416"/>
              <a:gd name="connsiteX3868" fmla="*/ 4546831 w 11968488"/>
              <a:gd name="connsiteY3868" fmla="*/ 262565 h 6483416"/>
              <a:gd name="connsiteX3869" fmla="*/ 4588111 w 11968488"/>
              <a:gd name="connsiteY3869" fmla="*/ 269687 h 6483416"/>
              <a:gd name="connsiteX3870" fmla="*/ 4591736 w 11968488"/>
              <a:gd name="connsiteY3870" fmla="*/ 270035 h 6483416"/>
              <a:gd name="connsiteX3871" fmla="*/ 4623371 w 11968488"/>
              <a:gd name="connsiteY3871" fmla="*/ 278569 h 6483416"/>
              <a:gd name="connsiteX3872" fmla="*/ 4633758 w 11968488"/>
              <a:gd name="connsiteY3872" fmla="*/ 288722 h 6483416"/>
              <a:gd name="connsiteX3873" fmla="*/ 4675447 w 11968488"/>
              <a:gd name="connsiteY3873" fmla="*/ 259855 h 6483416"/>
              <a:gd name="connsiteX3874" fmla="*/ 4720634 w 11968488"/>
              <a:gd name="connsiteY3874" fmla="*/ 259883 h 6483416"/>
              <a:gd name="connsiteX3875" fmla="*/ 4851251 w 11968488"/>
              <a:gd name="connsiteY3875" fmla="*/ 237762 h 6483416"/>
              <a:gd name="connsiteX3876" fmla="*/ 4868115 w 11968488"/>
              <a:gd name="connsiteY3876" fmla="*/ 234200 h 6483416"/>
              <a:gd name="connsiteX3877" fmla="*/ 4877408 w 11968488"/>
              <a:gd name="connsiteY3877" fmla="*/ 242628 h 6483416"/>
              <a:gd name="connsiteX3878" fmla="*/ 4882001 w 11968488"/>
              <a:gd name="connsiteY3878" fmla="*/ 242525 h 6483416"/>
              <a:gd name="connsiteX3879" fmla="*/ 4909819 w 11968488"/>
              <a:gd name="connsiteY3879" fmla="*/ 247168 h 6483416"/>
              <a:gd name="connsiteX3880" fmla="*/ 4950289 w 11968488"/>
              <a:gd name="connsiteY3880" fmla="*/ 219578 h 6483416"/>
              <a:gd name="connsiteX3881" fmla="*/ 5038590 w 11968488"/>
              <a:gd name="connsiteY3881" fmla="*/ 217338 h 6483416"/>
              <a:gd name="connsiteX3882" fmla="*/ 5050858 w 11968488"/>
              <a:gd name="connsiteY3882" fmla="*/ 204489 h 6483416"/>
              <a:gd name="connsiteX3883" fmla="*/ 5073851 w 11968488"/>
              <a:gd name="connsiteY3883" fmla="*/ 213308 h 6483416"/>
              <a:gd name="connsiteX3884" fmla="*/ 5093770 w 11968488"/>
              <a:gd name="connsiteY3884" fmla="*/ 253542 h 6483416"/>
              <a:gd name="connsiteX3885" fmla="*/ 5166741 w 11968488"/>
              <a:gd name="connsiteY3885" fmla="*/ 257956 h 6483416"/>
              <a:gd name="connsiteX3886" fmla="*/ 5188513 w 11968488"/>
              <a:gd name="connsiteY3886" fmla="*/ 241734 h 6483416"/>
              <a:gd name="connsiteX3887" fmla="*/ 5232362 w 11968488"/>
              <a:gd name="connsiteY3887" fmla="*/ 224953 h 6483416"/>
              <a:gd name="connsiteX3888" fmla="*/ 5275898 w 11968488"/>
              <a:gd name="connsiteY3888" fmla="*/ 230114 h 6483416"/>
              <a:gd name="connsiteX3889" fmla="*/ 5314543 w 11968488"/>
              <a:gd name="connsiteY3889" fmla="*/ 172723 h 6483416"/>
              <a:gd name="connsiteX3890" fmla="*/ 5336316 w 11968488"/>
              <a:gd name="connsiteY3890" fmla="*/ 156501 h 6483416"/>
              <a:gd name="connsiteX3891" fmla="*/ 5397332 w 11968488"/>
              <a:gd name="connsiteY3891" fmla="*/ 151817 h 6483416"/>
              <a:gd name="connsiteX3892" fmla="*/ 5409590 w 11968488"/>
              <a:gd name="connsiteY3892" fmla="*/ 176577 h 6483416"/>
              <a:gd name="connsiteX3893" fmla="*/ 5411094 w 11968488"/>
              <a:gd name="connsiteY3893" fmla="*/ 292492 h 6483416"/>
              <a:gd name="connsiteX3894" fmla="*/ 5420894 w 11968488"/>
              <a:gd name="connsiteY3894" fmla="*/ 342384 h 6483416"/>
              <a:gd name="connsiteX3895" fmla="*/ 5448494 w 11968488"/>
              <a:gd name="connsiteY3895" fmla="*/ 322882 h 6483416"/>
              <a:gd name="connsiteX3896" fmla="*/ 5486514 w 11968488"/>
              <a:gd name="connsiteY3896" fmla="*/ 309380 h 6483416"/>
              <a:gd name="connsiteX3897" fmla="*/ 5644723 w 11968488"/>
              <a:gd name="connsiteY3897" fmla="*/ 305362 h 6483416"/>
              <a:gd name="connsiteX3898" fmla="*/ 5711564 w 11968488"/>
              <a:gd name="connsiteY3898" fmla="*/ 297396 h 6483416"/>
              <a:gd name="connsiteX3899" fmla="*/ 5796490 w 11968488"/>
              <a:gd name="connsiteY3899" fmla="*/ 310910 h 6483416"/>
              <a:gd name="connsiteX3900" fmla="*/ 5908703 w 11968488"/>
              <a:gd name="connsiteY3900" fmla="*/ 326864 h 6483416"/>
              <a:gd name="connsiteX3901" fmla="*/ 5962359 w 11968488"/>
              <a:gd name="connsiteY3901" fmla="*/ 322369 h 6483416"/>
              <a:gd name="connsiteX3902" fmla="*/ 6165021 w 11968488"/>
              <a:gd name="connsiteY3902" fmla="*/ 332891 h 6483416"/>
              <a:gd name="connsiteX3903" fmla="*/ 6180352 w 11968488"/>
              <a:gd name="connsiteY3903" fmla="*/ 326235 h 6483416"/>
              <a:gd name="connsiteX3904" fmla="*/ 6230338 w 11968488"/>
              <a:gd name="connsiteY3904" fmla="*/ 284225 h 6483416"/>
              <a:gd name="connsiteX3905" fmla="*/ 6357589 w 11968488"/>
              <a:gd name="connsiteY3905" fmla="*/ 240253 h 6483416"/>
              <a:gd name="connsiteX3906" fmla="*/ 6417990 w 11968488"/>
              <a:gd name="connsiteY3906" fmla="*/ 241853 h 6483416"/>
              <a:gd name="connsiteX3907" fmla="*/ 6442213 w 11968488"/>
              <a:gd name="connsiteY3907" fmla="*/ 238105 h 6483416"/>
              <a:gd name="connsiteX3908" fmla="*/ 6520395 w 11968488"/>
              <a:gd name="connsiteY3908" fmla="*/ 245521 h 6483416"/>
              <a:gd name="connsiteX3909" fmla="*/ 6533883 w 11968488"/>
              <a:gd name="connsiteY3909" fmla="*/ 257713 h 6483416"/>
              <a:gd name="connsiteX3910" fmla="*/ 6544617 w 11968488"/>
              <a:gd name="connsiteY3910" fmla="*/ 241773 h 6483416"/>
              <a:gd name="connsiteX3911" fmla="*/ 6576519 w 11968488"/>
              <a:gd name="connsiteY3911" fmla="*/ 178285 h 6483416"/>
              <a:gd name="connsiteX3912" fmla="*/ 6665455 w 11968488"/>
              <a:gd name="connsiteY3912" fmla="*/ 94545 h 6483416"/>
              <a:gd name="connsiteX3913" fmla="*/ 6715431 w 11968488"/>
              <a:gd name="connsiteY3913" fmla="*/ 90142 h 6483416"/>
              <a:gd name="connsiteX3914" fmla="*/ 6783191 w 11968488"/>
              <a:gd name="connsiteY3914" fmla="*/ 91555 h 6483416"/>
              <a:gd name="connsiteX3915" fmla="*/ 6816607 w 11968488"/>
              <a:gd name="connsiteY3915" fmla="*/ 106378 h 6483416"/>
              <a:gd name="connsiteX3916" fmla="*/ 6853096 w 11968488"/>
              <a:gd name="connsiteY3916" fmla="*/ 89782 h 6483416"/>
              <a:gd name="connsiteX3917" fmla="*/ 6895102 w 11968488"/>
              <a:gd name="connsiteY3917" fmla="*/ 91847 h 6483416"/>
              <a:gd name="connsiteX3918" fmla="*/ 6898779 w 11968488"/>
              <a:gd name="connsiteY3918" fmla="*/ 91754 h 6483416"/>
              <a:gd name="connsiteX3919" fmla="*/ 7027545 w 11968488"/>
              <a:gd name="connsiteY3919" fmla="*/ 126092 h 6483416"/>
              <a:gd name="connsiteX3920" fmla="*/ 7088266 w 11968488"/>
              <a:gd name="connsiteY3920" fmla="*/ 68140 h 6483416"/>
              <a:gd name="connsiteX3921" fmla="*/ 7125986 w 11968488"/>
              <a:gd name="connsiteY3921" fmla="*/ 38977 h 6483416"/>
              <a:gd name="connsiteX3922" fmla="*/ 7253227 w 11968488"/>
              <a:gd name="connsiteY3922" fmla="*/ 32613 h 6483416"/>
              <a:gd name="connsiteX3923" fmla="*/ 7319150 w 11968488"/>
              <a:gd name="connsiteY3923" fmla="*/ 15268 h 6483416"/>
              <a:gd name="connsiteX3924" fmla="*/ 7385681 w 11968488"/>
              <a:gd name="connsiteY3924" fmla="*/ 29249 h 6483416"/>
              <a:gd name="connsiteX3925" fmla="*/ 7517510 w 11968488"/>
              <a:gd name="connsiteY3925" fmla="*/ 69776 h 6483416"/>
              <a:gd name="connsiteX3926" fmla="*/ 7607638 w 11968488"/>
              <a:gd name="connsiteY3926" fmla="*/ 123896 h 6483416"/>
              <a:gd name="connsiteX3927" fmla="*/ 7612772 w 11968488"/>
              <a:gd name="connsiteY3927" fmla="*/ 150257 h 6483416"/>
              <a:gd name="connsiteX3928" fmla="*/ 7611677 w 11968488"/>
              <a:gd name="connsiteY3928" fmla="*/ 172331 h 6483416"/>
              <a:gd name="connsiteX3929" fmla="*/ 7621673 w 11968488"/>
              <a:gd name="connsiteY3929" fmla="*/ 172666 h 6483416"/>
              <a:gd name="connsiteX3930" fmla="*/ 7686337 w 11968488"/>
              <a:gd name="connsiteY3930" fmla="*/ 198375 h 6483416"/>
              <a:gd name="connsiteX3931" fmla="*/ 7729115 w 11968488"/>
              <a:gd name="connsiteY3931" fmla="*/ 208243 h 6483416"/>
              <a:gd name="connsiteX3932" fmla="*/ 7769392 w 11968488"/>
              <a:gd name="connsiteY3932" fmla="*/ 210896 h 6483416"/>
              <a:gd name="connsiteX3933" fmla="*/ 7779901 w 11968488"/>
              <a:gd name="connsiteY3933" fmla="*/ 203360 h 6483416"/>
              <a:gd name="connsiteX3934" fmla="*/ 7762144 w 11968488"/>
              <a:gd name="connsiteY3934" fmla="*/ 171044 h 6483416"/>
              <a:gd name="connsiteX3935" fmla="*/ 7745321 w 11968488"/>
              <a:gd name="connsiteY3935" fmla="*/ 165088 h 6483416"/>
              <a:gd name="connsiteX3936" fmla="*/ 7704194 w 11968488"/>
              <a:gd name="connsiteY3936" fmla="*/ 130008 h 6483416"/>
              <a:gd name="connsiteX3937" fmla="*/ 7664043 w 11968488"/>
              <a:gd name="connsiteY3937" fmla="*/ 118254 h 6483416"/>
              <a:gd name="connsiteX3938" fmla="*/ 7669340 w 11968488"/>
              <a:gd name="connsiteY3938" fmla="*/ 111453 h 6483416"/>
              <a:gd name="connsiteX3939" fmla="*/ 7743411 w 11968488"/>
              <a:gd name="connsiteY3939" fmla="*/ 115400 h 6483416"/>
              <a:gd name="connsiteX3940" fmla="*/ 7763942 w 11968488"/>
              <a:gd name="connsiteY3940" fmla="*/ 135214 h 6483416"/>
              <a:gd name="connsiteX3941" fmla="*/ 7785724 w 11968488"/>
              <a:gd name="connsiteY3941" fmla="*/ 158638 h 6483416"/>
              <a:gd name="connsiteX3942" fmla="*/ 7798691 w 11968488"/>
              <a:gd name="connsiteY3942" fmla="*/ 161353 h 6483416"/>
              <a:gd name="connsiteX3943" fmla="*/ 7812802 w 11968488"/>
              <a:gd name="connsiteY3943" fmla="*/ 175261 h 6483416"/>
              <a:gd name="connsiteX3944" fmla="*/ 7807421 w 11968488"/>
              <a:gd name="connsiteY3944" fmla="*/ 188129 h 6483416"/>
              <a:gd name="connsiteX3945" fmla="*/ 7800812 w 11968488"/>
              <a:gd name="connsiteY3945" fmla="*/ 195873 h 6483416"/>
              <a:gd name="connsiteX3946" fmla="*/ 7807189 w 11968488"/>
              <a:gd name="connsiteY3946" fmla="*/ 204814 h 6483416"/>
              <a:gd name="connsiteX3947" fmla="*/ 7813778 w 11968488"/>
              <a:gd name="connsiteY3947" fmla="*/ 198587 h 6483416"/>
              <a:gd name="connsiteX3948" fmla="*/ 7821702 w 11968488"/>
              <a:gd name="connsiteY3948" fmla="*/ 189903 h 6483416"/>
              <a:gd name="connsiteX3949" fmla="*/ 7832751 w 11968488"/>
              <a:gd name="connsiteY3949" fmla="*/ 185064 h 6483416"/>
              <a:gd name="connsiteX3950" fmla="*/ 7836124 w 11968488"/>
              <a:gd name="connsiteY3950" fmla="*/ 176415 h 6483416"/>
              <a:gd name="connsiteX3951" fmla="*/ 7897392 w 11968488"/>
              <a:gd name="connsiteY3951" fmla="*/ 176415 h 6483416"/>
              <a:gd name="connsiteX3952" fmla="*/ 7909389 w 11968488"/>
              <a:gd name="connsiteY3952" fmla="*/ 161559 h 6483416"/>
              <a:gd name="connsiteX3953" fmla="*/ 7952572 w 11968488"/>
              <a:gd name="connsiteY3953" fmla="*/ 130592 h 6483416"/>
              <a:gd name="connsiteX3954" fmla="*/ 7990538 w 11968488"/>
              <a:gd name="connsiteY3954" fmla="*/ 112375 h 6483416"/>
              <a:gd name="connsiteX3955" fmla="*/ 7998461 w 11968488"/>
              <a:gd name="connsiteY3955" fmla="*/ 103690 h 6483416"/>
              <a:gd name="connsiteX3956" fmla="*/ 8027633 w 11968488"/>
              <a:gd name="connsiteY3956" fmla="*/ 63248 h 6483416"/>
              <a:gd name="connsiteX3957" fmla="*/ 8080856 w 11968488"/>
              <a:gd name="connsiteY3957" fmla="*/ 70132 h 6483416"/>
              <a:gd name="connsiteX3958" fmla="*/ 8096007 w 11968488"/>
              <a:gd name="connsiteY3958" fmla="*/ 102816 h 6483416"/>
              <a:gd name="connsiteX3959" fmla="*/ 8081592 w 11968488"/>
              <a:gd name="connsiteY3959" fmla="*/ 176415 h 6483416"/>
              <a:gd name="connsiteX3960" fmla="*/ 8091130 w 11968488"/>
              <a:gd name="connsiteY3960" fmla="*/ 176415 h 6483416"/>
              <a:gd name="connsiteX3961" fmla="*/ 8115668 w 11968488"/>
              <a:gd name="connsiteY3961" fmla="*/ 150311 h 6483416"/>
              <a:gd name="connsiteX3962" fmla="*/ 8134387 w 11968488"/>
              <a:gd name="connsiteY3962" fmla="*/ 132863 h 6483416"/>
              <a:gd name="connsiteX3963" fmla="*/ 8150608 w 11968488"/>
              <a:gd name="connsiteY3963" fmla="*/ 115205 h 6483416"/>
              <a:gd name="connsiteX3964" fmla="*/ 8150656 w 11968488"/>
              <a:gd name="connsiteY3964" fmla="*/ 115185 h 6483416"/>
              <a:gd name="connsiteX3965" fmla="*/ 8151893 w 11968488"/>
              <a:gd name="connsiteY3965" fmla="*/ 113806 h 6483416"/>
              <a:gd name="connsiteX3966" fmla="*/ 8150608 w 11968488"/>
              <a:gd name="connsiteY3966" fmla="*/ 115205 h 6483416"/>
              <a:gd name="connsiteX3967" fmla="*/ 8147995 w 11968488"/>
              <a:gd name="connsiteY3967" fmla="*/ 116184 h 6483416"/>
              <a:gd name="connsiteX3968" fmla="*/ 8150277 w 11968488"/>
              <a:gd name="connsiteY3968" fmla="*/ 111661 h 6483416"/>
              <a:gd name="connsiteX3969" fmla="*/ 8151513 w 11968488"/>
              <a:gd name="connsiteY3969" fmla="*/ 110281 h 6483416"/>
              <a:gd name="connsiteX3970" fmla="*/ 8150087 w 11968488"/>
              <a:gd name="connsiteY3970" fmla="*/ 109897 h 6483416"/>
              <a:gd name="connsiteX3971" fmla="*/ 8114719 w 11968488"/>
              <a:gd name="connsiteY3971" fmla="*/ 141496 h 6483416"/>
              <a:gd name="connsiteX3972" fmla="*/ 8112724 w 11968488"/>
              <a:gd name="connsiteY3972" fmla="*/ 135825 h 6483416"/>
              <a:gd name="connsiteX3973" fmla="*/ 8122991 w 11968488"/>
              <a:gd name="connsiteY3973" fmla="*/ 128308 h 6483416"/>
              <a:gd name="connsiteX3974" fmla="*/ 8138203 w 11968488"/>
              <a:gd name="connsiteY3974" fmla="*/ 115269 h 6483416"/>
              <a:gd name="connsiteX3975" fmla="*/ 8190210 w 11968488"/>
              <a:gd name="connsiteY3975" fmla="*/ 71015 h 6483416"/>
              <a:gd name="connsiteX3976" fmla="*/ 8196959 w 11968488"/>
              <a:gd name="connsiteY3976" fmla="*/ 69401 h 6483416"/>
              <a:gd name="connsiteX3977" fmla="*/ 8220346 w 11968488"/>
              <a:gd name="connsiteY3977" fmla="*/ 55132 h 6483416"/>
              <a:gd name="connsiteX3978" fmla="*/ 8222629 w 11968488"/>
              <a:gd name="connsiteY3978" fmla="*/ 50608 h 6483416"/>
              <a:gd name="connsiteX3979" fmla="*/ 8234513 w 11968488"/>
              <a:gd name="connsiteY3979" fmla="*/ 45237 h 6483416"/>
              <a:gd name="connsiteX3980" fmla="*/ 8231660 w 11968488"/>
              <a:gd name="connsiteY3980" fmla="*/ 44472 h 6483416"/>
              <a:gd name="connsiteX3981" fmla="*/ 8240717 w 11968488"/>
              <a:gd name="connsiteY3981" fmla="*/ 40327 h 6483416"/>
              <a:gd name="connsiteX3982" fmla="*/ 8245526 w 11968488"/>
              <a:gd name="connsiteY3982" fmla="*/ 44731 h 6483416"/>
              <a:gd name="connsiteX3983" fmla="*/ 8240217 w 11968488"/>
              <a:gd name="connsiteY3983" fmla="*/ 46766 h 6483416"/>
              <a:gd name="connsiteX3984" fmla="*/ 8223876 w 11968488"/>
              <a:gd name="connsiteY3984" fmla="*/ 60572 h 6483416"/>
              <a:gd name="connsiteX3985" fmla="*/ 8207533 w 11968488"/>
              <a:gd name="connsiteY3985" fmla="*/ 72587 h 6483416"/>
              <a:gd name="connsiteX3986" fmla="*/ 8204279 w 11968488"/>
              <a:gd name="connsiteY3986" fmla="*/ 73076 h 6483416"/>
              <a:gd name="connsiteX3987" fmla="*/ 8204469 w 11968488"/>
              <a:gd name="connsiteY3987" fmla="*/ 74839 h 6483416"/>
              <a:gd name="connsiteX3988" fmla="*/ 8207533 w 11968488"/>
              <a:gd name="connsiteY3988" fmla="*/ 72587 h 6483416"/>
              <a:gd name="connsiteX3989" fmla="*/ 8208367 w 11968488"/>
              <a:gd name="connsiteY3989" fmla="*/ 72461 h 6483416"/>
              <a:gd name="connsiteX3990" fmla="*/ 8207321 w 11968488"/>
              <a:gd name="connsiteY3990" fmla="*/ 75604 h 6483416"/>
              <a:gd name="connsiteX3991" fmla="*/ 8207511 w 11968488"/>
              <a:gd name="connsiteY3991" fmla="*/ 77368 h 6483416"/>
              <a:gd name="connsiteX3992" fmla="*/ 8216699 w 11968488"/>
              <a:gd name="connsiteY3992" fmla="*/ 72809 h 6483416"/>
              <a:gd name="connsiteX3993" fmla="*/ 8221327 w 11968488"/>
              <a:gd name="connsiteY3993" fmla="*/ 68509 h 6483416"/>
              <a:gd name="connsiteX3994" fmla="*/ 8242281 w 11968488"/>
              <a:gd name="connsiteY3994" fmla="*/ 57989 h 6483416"/>
              <a:gd name="connsiteX3995" fmla="*/ 8243072 w 11968488"/>
              <a:gd name="connsiteY3995" fmla="*/ 57809 h 6483416"/>
              <a:gd name="connsiteX3996" fmla="*/ 8250579 w 11968488"/>
              <a:gd name="connsiteY3996" fmla="*/ 52970 h 6483416"/>
              <a:gd name="connsiteX3997" fmla="*/ 8253619 w 11968488"/>
              <a:gd name="connsiteY3997" fmla="*/ 52140 h 6483416"/>
              <a:gd name="connsiteX3998" fmla="*/ 8260242 w 11968488"/>
              <a:gd name="connsiteY3998" fmla="*/ 58205 h 6483416"/>
              <a:gd name="connsiteX3999" fmla="*/ 8254063 w 11968488"/>
              <a:gd name="connsiteY3999" fmla="*/ 61316 h 6483416"/>
              <a:gd name="connsiteX4000" fmla="*/ 8256498 w 11968488"/>
              <a:gd name="connsiteY4000" fmla="*/ 64312 h 6483416"/>
              <a:gd name="connsiteX4001" fmla="*/ 8265544 w 11968488"/>
              <a:gd name="connsiteY4001" fmla="*/ 68335 h 6483416"/>
              <a:gd name="connsiteX4002" fmla="*/ 8292496 w 11968488"/>
              <a:gd name="connsiteY4002" fmla="*/ 94059 h 6483416"/>
              <a:gd name="connsiteX4003" fmla="*/ 8295017 w 11968488"/>
              <a:gd name="connsiteY4003" fmla="*/ 99758 h 6483416"/>
              <a:gd name="connsiteX4004" fmla="*/ 8302077 w 11968488"/>
              <a:gd name="connsiteY4004" fmla="*/ 153263 h 6483416"/>
              <a:gd name="connsiteX4005" fmla="*/ 8298072 w 11968488"/>
              <a:gd name="connsiteY4005" fmla="*/ 160639 h 6483416"/>
              <a:gd name="connsiteX4006" fmla="*/ 8315703 w 11968488"/>
              <a:gd name="connsiteY4006" fmla="*/ 202056 h 6483416"/>
              <a:gd name="connsiteX4007" fmla="*/ 8318309 w 11968488"/>
              <a:gd name="connsiteY4007" fmla="*/ 201689 h 6483416"/>
              <a:gd name="connsiteX4008" fmla="*/ 8352461 w 11968488"/>
              <a:gd name="connsiteY4008" fmla="*/ 177199 h 6483416"/>
              <a:gd name="connsiteX4009" fmla="*/ 8377398 w 11968488"/>
              <a:gd name="connsiteY4009" fmla="*/ 160818 h 6483416"/>
              <a:gd name="connsiteX4010" fmla="*/ 8366377 w 11968488"/>
              <a:gd name="connsiteY4010" fmla="*/ 111656 h 6483416"/>
              <a:gd name="connsiteX4011" fmla="*/ 8372923 w 11968488"/>
              <a:gd name="connsiteY4011" fmla="*/ 108463 h 6483416"/>
              <a:gd name="connsiteX4012" fmla="*/ 8374090 w 11968488"/>
              <a:gd name="connsiteY4012" fmla="*/ 118139 h 6483416"/>
              <a:gd name="connsiteX4013" fmla="*/ 8373878 w 11968488"/>
              <a:gd name="connsiteY4013" fmla="*/ 133307 h 6483416"/>
              <a:gd name="connsiteX4014" fmla="*/ 8381781 w 11968488"/>
              <a:gd name="connsiteY4014" fmla="*/ 126139 h 6483416"/>
              <a:gd name="connsiteX4015" fmla="*/ 8390232 w 11968488"/>
              <a:gd name="connsiteY4015" fmla="*/ 79533 h 6483416"/>
              <a:gd name="connsiteX4016" fmla="*/ 8420465 w 11968488"/>
              <a:gd name="connsiteY4016" fmla="*/ 56351 h 6483416"/>
              <a:gd name="connsiteX4017" fmla="*/ 8429617 w 11968488"/>
              <a:gd name="connsiteY4017" fmla="*/ 52791 h 6483416"/>
              <a:gd name="connsiteX4018" fmla="*/ 8454427 w 11968488"/>
              <a:gd name="connsiteY4018" fmla="*/ 45512 h 6483416"/>
              <a:gd name="connsiteX4019" fmla="*/ 8478414 w 11968488"/>
              <a:gd name="connsiteY4019" fmla="*/ 97387 h 6483416"/>
              <a:gd name="connsiteX4020" fmla="*/ 8453631 w 11968488"/>
              <a:gd name="connsiteY4020" fmla="*/ 196250 h 6483416"/>
              <a:gd name="connsiteX4021" fmla="*/ 8437953 w 11968488"/>
              <a:gd name="connsiteY4021" fmla="*/ 201487 h 6483416"/>
              <a:gd name="connsiteX4022" fmla="*/ 8434349 w 11968488"/>
              <a:gd name="connsiteY4022" fmla="*/ 180044 h 6483416"/>
              <a:gd name="connsiteX4023" fmla="*/ 8437230 w 11968488"/>
              <a:gd name="connsiteY4023" fmla="*/ 159958 h 6483416"/>
              <a:gd name="connsiteX4024" fmla="*/ 8413942 w 11968488"/>
              <a:gd name="connsiteY4024" fmla="*/ 186419 h 6483416"/>
              <a:gd name="connsiteX4025" fmla="*/ 8404824 w 11968488"/>
              <a:gd name="connsiteY4025" fmla="*/ 212895 h 6483416"/>
              <a:gd name="connsiteX4026" fmla="*/ 8414268 w 11968488"/>
              <a:gd name="connsiteY4026" fmla="*/ 213422 h 6483416"/>
              <a:gd name="connsiteX4027" fmla="*/ 8415436 w 11968488"/>
              <a:gd name="connsiteY4027" fmla="*/ 213412 h 6483416"/>
              <a:gd name="connsiteX4028" fmla="*/ 8419710 w 11968488"/>
              <a:gd name="connsiteY4028" fmla="*/ 204057 h 6483416"/>
              <a:gd name="connsiteX4029" fmla="*/ 8428842 w 11968488"/>
              <a:gd name="connsiteY4029" fmla="*/ 202014 h 6483416"/>
              <a:gd name="connsiteX4030" fmla="*/ 8436360 w 11968488"/>
              <a:gd name="connsiteY4030" fmla="*/ 213238 h 6483416"/>
              <a:gd name="connsiteX4031" fmla="*/ 8451576 w 11968488"/>
              <a:gd name="connsiteY4031" fmla="*/ 213112 h 6483416"/>
              <a:gd name="connsiteX4032" fmla="*/ 8495314 w 11968488"/>
              <a:gd name="connsiteY4032" fmla="*/ 224970 h 6483416"/>
              <a:gd name="connsiteX4033" fmla="*/ 8500132 w 11968488"/>
              <a:gd name="connsiteY4033" fmla="*/ 211726 h 6483416"/>
              <a:gd name="connsiteX4034" fmla="*/ 8613768 w 11968488"/>
              <a:gd name="connsiteY4034" fmla="*/ 239738 h 6483416"/>
              <a:gd name="connsiteX4035" fmla="*/ 8723636 w 11968488"/>
              <a:gd name="connsiteY4035" fmla="*/ 257775 h 6483416"/>
              <a:gd name="connsiteX4036" fmla="*/ 8726988 w 11968488"/>
              <a:gd name="connsiteY4036" fmla="*/ 253643 h 6483416"/>
              <a:gd name="connsiteX4037" fmla="*/ 8728869 w 11968488"/>
              <a:gd name="connsiteY4037" fmla="*/ 258631 h 6483416"/>
              <a:gd name="connsiteX4038" fmla="*/ 8739334 w 11968488"/>
              <a:gd name="connsiteY4038" fmla="*/ 260348 h 6483416"/>
              <a:gd name="connsiteX4039" fmla="*/ 8735981 w 11968488"/>
              <a:gd name="connsiteY4039" fmla="*/ 264478 h 6483416"/>
              <a:gd name="connsiteX4040" fmla="*/ 8730751 w 11968488"/>
              <a:gd name="connsiteY4040" fmla="*/ 263620 h 6483416"/>
              <a:gd name="connsiteX4041" fmla="*/ 8762555 w 11968488"/>
              <a:gd name="connsiteY4041" fmla="*/ 282877 h 6483416"/>
              <a:gd name="connsiteX4042" fmla="*/ 8733126 w 11968488"/>
              <a:gd name="connsiteY4042" fmla="*/ 286379 h 6483416"/>
              <a:gd name="connsiteX4043" fmla="*/ 8729727 w 11968488"/>
              <a:gd name="connsiteY4043" fmla="*/ 287603 h 6483416"/>
              <a:gd name="connsiteX4044" fmla="*/ 8745756 w 11968488"/>
              <a:gd name="connsiteY4044" fmla="*/ 292689 h 6483416"/>
              <a:gd name="connsiteX4045" fmla="*/ 8758974 w 11968488"/>
              <a:gd name="connsiteY4045" fmla="*/ 302030 h 6483416"/>
              <a:gd name="connsiteX4046" fmla="*/ 8748688 w 11968488"/>
              <a:gd name="connsiteY4046" fmla="*/ 304336 h 6483416"/>
              <a:gd name="connsiteX4047" fmla="*/ 8749016 w 11968488"/>
              <a:gd name="connsiteY4047" fmla="*/ 304705 h 6483416"/>
              <a:gd name="connsiteX4048" fmla="*/ 8758908 w 11968488"/>
              <a:gd name="connsiteY4048" fmla="*/ 331959 h 6483416"/>
              <a:gd name="connsiteX4049" fmla="*/ 8752735 w 11968488"/>
              <a:gd name="connsiteY4049" fmla="*/ 338086 h 6483416"/>
              <a:gd name="connsiteX4050" fmla="*/ 8771251 w 11968488"/>
              <a:gd name="connsiteY4050" fmla="*/ 337228 h 6483416"/>
              <a:gd name="connsiteX4051" fmla="*/ 8829886 w 11968488"/>
              <a:gd name="connsiteY4051" fmla="*/ 340672 h 6483416"/>
              <a:gd name="connsiteX4052" fmla="*/ 9029716 w 11968488"/>
              <a:gd name="connsiteY4052" fmla="*/ 353247 h 6483416"/>
              <a:gd name="connsiteX4053" fmla="*/ 9047582 w 11968488"/>
              <a:gd name="connsiteY4053" fmla="*/ 365140 h 6483416"/>
              <a:gd name="connsiteX4054" fmla="*/ 9126445 w 11968488"/>
              <a:gd name="connsiteY4054" fmla="*/ 384785 h 6483416"/>
              <a:gd name="connsiteX4055" fmla="*/ 9140256 w 11968488"/>
              <a:gd name="connsiteY4055" fmla="*/ 378925 h 6483416"/>
              <a:gd name="connsiteX4056" fmla="*/ 9176661 w 11968488"/>
              <a:gd name="connsiteY4056" fmla="*/ 393573 h 6483416"/>
              <a:gd name="connsiteX4057" fmla="*/ 9171936 w 11968488"/>
              <a:gd name="connsiteY4057" fmla="*/ 384955 h 6483416"/>
              <a:gd name="connsiteX4058" fmla="*/ 9199777 w 11968488"/>
              <a:gd name="connsiteY4058" fmla="*/ 395995 h 6483416"/>
              <a:gd name="connsiteX4059" fmla="*/ 9201664 w 11968488"/>
              <a:gd name="connsiteY4059" fmla="*/ 418265 h 6483416"/>
              <a:gd name="connsiteX4060" fmla="*/ 9186110 w 11968488"/>
              <a:gd name="connsiteY4060" fmla="*/ 410815 h 6483416"/>
              <a:gd name="connsiteX4061" fmla="*/ 9123516 w 11968488"/>
              <a:gd name="connsiteY4061" fmla="*/ 406617 h 6483416"/>
              <a:gd name="connsiteX4062" fmla="*/ 9064414 w 11968488"/>
              <a:gd name="connsiteY4062" fmla="*/ 397967 h 6483416"/>
              <a:gd name="connsiteX4063" fmla="*/ 9056363 w 11968488"/>
              <a:gd name="connsiteY4063" fmla="*/ 391513 h 6483416"/>
              <a:gd name="connsiteX4064" fmla="*/ 9053337 w 11968488"/>
              <a:gd name="connsiteY4064" fmla="*/ 396343 h 6483416"/>
              <a:gd name="connsiteX4065" fmla="*/ 9064414 w 11968488"/>
              <a:gd name="connsiteY4065" fmla="*/ 397967 h 6483416"/>
              <a:gd name="connsiteX4066" fmla="*/ 9066479 w 11968488"/>
              <a:gd name="connsiteY4066" fmla="*/ 399617 h 6483416"/>
              <a:gd name="connsiteX4067" fmla="*/ 9058059 w 11968488"/>
              <a:gd name="connsiteY4067" fmla="*/ 404961 h 6483416"/>
              <a:gd name="connsiteX4068" fmla="*/ 9055029 w 11968488"/>
              <a:gd name="connsiteY4068" fmla="*/ 409790 h 6483416"/>
              <a:gd name="connsiteX4069" fmla="*/ 9126443 w 11968488"/>
              <a:gd name="connsiteY4069" fmla="*/ 435256 h 6483416"/>
              <a:gd name="connsiteX4070" fmla="*/ 9174377 w 11968488"/>
              <a:gd name="connsiteY4070" fmla="*/ 445766 h 6483416"/>
              <a:gd name="connsiteX4071" fmla="*/ 9263464 w 11968488"/>
              <a:gd name="connsiteY4071" fmla="*/ 446885 h 6483416"/>
              <a:gd name="connsiteX4072" fmla="*/ 9364012 w 11968488"/>
              <a:gd name="connsiteY4072" fmla="*/ 458211 h 6483416"/>
              <a:gd name="connsiteX4073" fmla="*/ 9381881 w 11968488"/>
              <a:gd name="connsiteY4073" fmla="*/ 470103 h 6483416"/>
              <a:gd name="connsiteX4074" fmla="*/ 9460746 w 11968488"/>
              <a:gd name="connsiteY4074" fmla="*/ 489753 h 6483416"/>
              <a:gd name="connsiteX4075" fmla="*/ 9474555 w 11968488"/>
              <a:gd name="connsiteY4075" fmla="*/ 483889 h 6483416"/>
              <a:gd name="connsiteX4076" fmla="*/ 9510960 w 11968488"/>
              <a:gd name="connsiteY4076" fmla="*/ 498541 h 6483416"/>
              <a:gd name="connsiteX4077" fmla="*/ 9506234 w 11968488"/>
              <a:gd name="connsiteY4077" fmla="*/ 489921 h 6483416"/>
              <a:gd name="connsiteX4078" fmla="*/ 9534076 w 11968488"/>
              <a:gd name="connsiteY4078" fmla="*/ 500961 h 6483416"/>
              <a:gd name="connsiteX4079" fmla="*/ 9535960 w 11968488"/>
              <a:gd name="connsiteY4079" fmla="*/ 523233 h 6483416"/>
              <a:gd name="connsiteX4080" fmla="*/ 9520409 w 11968488"/>
              <a:gd name="connsiteY4080" fmla="*/ 515783 h 6483416"/>
              <a:gd name="connsiteX4081" fmla="*/ 9457812 w 11968488"/>
              <a:gd name="connsiteY4081" fmla="*/ 511583 h 6483416"/>
              <a:gd name="connsiteX4082" fmla="*/ 9398714 w 11968488"/>
              <a:gd name="connsiteY4082" fmla="*/ 502933 h 6483416"/>
              <a:gd name="connsiteX4083" fmla="*/ 9390661 w 11968488"/>
              <a:gd name="connsiteY4083" fmla="*/ 496482 h 6483416"/>
              <a:gd name="connsiteX4084" fmla="*/ 9387635 w 11968488"/>
              <a:gd name="connsiteY4084" fmla="*/ 501307 h 6483416"/>
              <a:gd name="connsiteX4085" fmla="*/ 9398714 w 11968488"/>
              <a:gd name="connsiteY4085" fmla="*/ 502933 h 6483416"/>
              <a:gd name="connsiteX4086" fmla="*/ 9400778 w 11968488"/>
              <a:gd name="connsiteY4086" fmla="*/ 504586 h 6483416"/>
              <a:gd name="connsiteX4087" fmla="*/ 9392358 w 11968488"/>
              <a:gd name="connsiteY4087" fmla="*/ 509925 h 6483416"/>
              <a:gd name="connsiteX4088" fmla="*/ 9389329 w 11968488"/>
              <a:gd name="connsiteY4088" fmla="*/ 514756 h 6483416"/>
              <a:gd name="connsiteX4089" fmla="*/ 9460741 w 11968488"/>
              <a:gd name="connsiteY4089" fmla="*/ 540226 h 6483416"/>
              <a:gd name="connsiteX4090" fmla="*/ 9470090 w 11968488"/>
              <a:gd name="connsiteY4090" fmla="*/ 542273 h 6483416"/>
              <a:gd name="connsiteX4091" fmla="*/ 9477109 w 11968488"/>
              <a:gd name="connsiteY4091" fmla="*/ 541277 h 6483416"/>
              <a:gd name="connsiteX4092" fmla="*/ 9535918 w 11968488"/>
              <a:gd name="connsiteY4092" fmla="*/ 523719 h 6483416"/>
              <a:gd name="connsiteX4093" fmla="*/ 9546369 w 11968488"/>
              <a:gd name="connsiteY4093" fmla="*/ 574803 h 6483416"/>
              <a:gd name="connsiteX4094" fmla="*/ 9556003 w 11968488"/>
              <a:gd name="connsiteY4094" fmla="*/ 603347 h 6483416"/>
              <a:gd name="connsiteX4095" fmla="*/ 9606952 w 11968488"/>
              <a:gd name="connsiteY4095" fmla="*/ 582547 h 6483416"/>
              <a:gd name="connsiteX4096" fmla="*/ 9599148 w 11968488"/>
              <a:gd name="connsiteY4096" fmla="*/ 570831 h 6483416"/>
              <a:gd name="connsiteX4097" fmla="*/ 9656730 w 11968488"/>
              <a:gd name="connsiteY4097" fmla="*/ 534942 h 6483416"/>
              <a:gd name="connsiteX4098" fmla="*/ 9722117 w 11968488"/>
              <a:gd name="connsiteY4098" fmla="*/ 510759 h 6483416"/>
              <a:gd name="connsiteX4099" fmla="*/ 9768161 w 11968488"/>
              <a:gd name="connsiteY4099" fmla="*/ 504591 h 6483416"/>
              <a:gd name="connsiteX4100" fmla="*/ 9771216 w 11968488"/>
              <a:gd name="connsiteY4100" fmla="*/ 490357 h 6483416"/>
              <a:gd name="connsiteX4101" fmla="*/ 9890449 w 11968488"/>
              <a:gd name="connsiteY4101" fmla="*/ 471723 h 6483416"/>
              <a:gd name="connsiteX4102" fmla="*/ 10004481 w 11968488"/>
              <a:gd name="connsiteY4102" fmla="*/ 445275 h 6483416"/>
              <a:gd name="connsiteX4103" fmla="*/ 10007309 w 11968488"/>
              <a:gd name="connsiteY4103" fmla="*/ 440113 h 6483416"/>
              <a:gd name="connsiteX4104" fmla="*/ 10009909 w 11968488"/>
              <a:gd name="connsiteY4104" fmla="*/ 444019 h 6483416"/>
              <a:gd name="connsiteX4105" fmla="*/ 10020770 w 11968488"/>
              <a:gd name="connsiteY4105" fmla="*/ 441501 h 6483416"/>
              <a:gd name="connsiteX4106" fmla="*/ 10017942 w 11968488"/>
              <a:gd name="connsiteY4106" fmla="*/ 446661 h 6483416"/>
              <a:gd name="connsiteX4107" fmla="*/ 10016546 w 11968488"/>
              <a:gd name="connsiteY4107" fmla="*/ 448671 h 6483416"/>
              <a:gd name="connsiteX4108" fmla="*/ 10012511 w 11968488"/>
              <a:gd name="connsiteY4108" fmla="*/ 447922 h 6483416"/>
              <a:gd name="connsiteX4109" fmla="*/ 10015141 w 11968488"/>
              <a:gd name="connsiteY4109" fmla="*/ 450693 h 6483416"/>
              <a:gd name="connsiteX4110" fmla="*/ 10016546 w 11968488"/>
              <a:gd name="connsiteY4110" fmla="*/ 448671 h 6483416"/>
              <a:gd name="connsiteX4111" fmla="*/ 10022125 w 11968488"/>
              <a:gd name="connsiteY4111" fmla="*/ 449707 h 6483416"/>
              <a:gd name="connsiteX4112" fmla="*/ 10033085 w 11968488"/>
              <a:gd name="connsiteY4112" fmla="*/ 448221 h 6483416"/>
              <a:gd name="connsiteX4113" fmla="*/ 10039371 w 11968488"/>
              <a:gd name="connsiteY4113" fmla="*/ 450459 h 6483416"/>
              <a:gd name="connsiteX4114" fmla="*/ 10100677 w 11968488"/>
              <a:gd name="connsiteY4114" fmla="*/ 423262 h 6483416"/>
              <a:gd name="connsiteX4115" fmla="*/ 10204285 w 11968488"/>
              <a:gd name="connsiteY4115" fmla="*/ 387230 h 6483416"/>
              <a:gd name="connsiteX4116" fmla="*/ 10224302 w 11968488"/>
              <a:gd name="connsiteY4116" fmla="*/ 389856 h 6483416"/>
              <a:gd name="connsiteX4117" fmla="*/ 10231734 w 11968488"/>
              <a:gd name="connsiteY4117" fmla="*/ 387763 h 6483416"/>
              <a:gd name="connsiteX4118" fmla="*/ 10228395 w 11968488"/>
              <a:gd name="connsiteY4118" fmla="*/ 387261 h 6483416"/>
              <a:gd name="connsiteX4119" fmla="*/ 10337948 w 11968488"/>
              <a:gd name="connsiteY4119" fmla="*/ 339605 h 6483416"/>
              <a:gd name="connsiteX4120" fmla="*/ 10342955 w 11968488"/>
              <a:gd name="connsiteY4120" fmla="*/ 337708 h 6483416"/>
              <a:gd name="connsiteX4121" fmla="*/ 10354913 w 11968488"/>
              <a:gd name="connsiteY4121" fmla="*/ 314353 h 6483416"/>
              <a:gd name="connsiteX4122" fmla="*/ 10371046 w 11968488"/>
              <a:gd name="connsiteY4122" fmla="*/ 290899 h 6483416"/>
              <a:gd name="connsiteX4123" fmla="*/ 10459641 w 11968488"/>
              <a:gd name="connsiteY4123" fmla="*/ 265924 h 6483416"/>
              <a:gd name="connsiteX4124" fmla="*/ 10482659 w 11968488"/>
              <a:gd name="connsiteY4124" fmla="*/ 259420 h 6483416"/>
              <a:gd name="connsiteX4125" fmla="*/ 10486570 w 11968488"/>
              <a:gd name="connsiteY4125" fmla="*/ 257530 h 6483416"/>
              <a:gd name="connsiteX4126" fmla="*/ 10552007 w 11968488"/>
              <a:gd name="connsiteY4126" fmla="*/ 236218 h 6483416"/>
              <a:gd name="connsiteX4127" fmla="*/ 10597909 w 11968488"/>
              <a:gd name="connsiteY4127" fmla="*/ 232113 h 6483416"/>
              <a:gd name="connsiteX4128" fmla="*/ 10601177 w 11968488"/>
              <a:gd name="connsiteY4128" fmla="*/ 217955 h 6483416"/>
              <a:gd name="connsiteX4129" fmla="*/ 10720091 w 11968488"/>
              <a:gd name="connsiteY4129" fmla="*/ 204662 h 6483416"/>
              <a:gd name="connsiteX4130" fmla="*/ 10774459 w 11968488"/>
              <a:gd name="connsiteY4130" fmla="*/ 182602 h 6483416"/>
              <a:gd name="connsiteX4131" fmla="*/ 10818571 w 11968488"/>
              <a:gd name="connsiteY4131" fmla="*/ 183107 h 6483416"/>
              <a:gd name="connsiteX4132" fmla="*/ 10825838 w 11968488"/>
              <a:gd name="connsiteY4132" fmla="*/ 181046 h 6483416"/>
              <a:gd name="connsiteX4133" fmla="*/ 10970772 w 11968488"/>
              <a:gd name="connsiteY4133" fmla="*/ 135535 h 6483416"/>
              <a:gd name="connsiteX4134" fmla="*/ 11059595 w 11968488"/>
              <a:gd name="connsiteY4134" fmla="*/ 124518 h 6483416"/>
              <a:gd name="connsiteX4135" fmla="*/ 11061607 w 11968488"/>
              <a:gd name="connsiteY4135" fmla="*/ 118486 h 6483416"/>
              <a:gd name="connsiteX4136" fmla="*/ 11066891 w 11968488"/>
              <a:gd name="connsiteY4136" fmla="*/ 114802 h 6483416"/>
              <a:gd name="connsiteX4137" fmla="*/ 11072135 w 11968488"/>
              <a:gd name="connsiteY4137" fmla="*/ 118563 h 6483416"/>
              <a:gd name="connsiteX4138" fmla="*/ 11103982 w 11968488"/>
              <a:gd name="connsiteY4138" fmla="*/ 102339 h 6483416"/>
              <a:gd name="connsiteX4139" fmla="*/ 11135383 w 11968488"/>
              <a:gd name="connsiteY4139" fmla="*/ 98545 h 6483416"/>
              <a:gd name="connsiteX4140" fmla="*/ 11136886 w 11968488"/>
              <a:gd name="connsiteY4140" fmla="*/ 92230 h 6483416"/>
              <a:gd name="connsiteX4141" fmla="*/ 11141923 w 11968488"/>
              <a:gd name="connsiteY4141" fmla="*/ 87339 h 6483416"/>
              <a:gd name="connsiteX4142" fmla="*/ 11152526 w 11968488"/>
              <a:gd name="connsiteY4142" fmla="*/ 91607 h 6483416"/>
              <a:gd name="connsiteX4143" fmla="*/ 11147489 w 11968488"/>
              <a:gd name="connsiteY4143" fmla="*/ 96499 h 6483416"/>
              <a:gd name="connsiteX4144" fmla="*/ 11142450 w 11968488"/>
              <a:gd name="connsiteY4144" fmla="*/ 101390 h 6483416"/>
              <a:gd name="connsiteX4145" fmla="*/ 11193882 w 11968488"/>
              <a:gd name="connsiteY4145" fmla="*/ 80575 h 6483416"/>
              <a:gd name="connsiteX4146" fmla="*/ 11205012 w 11968488"/>
              <a:gd name="connsiteY4146" fmla="*/ 98897 h 6483416"/>
              <a:gd name="connsiteX4147" fmla="*/ 11421333 w 11968488"/>
              <a:gd name="connsiteY4147" fmla="*/ 19907 h 6483416"/>
              <a:gd name="connsiteX4148" fmla="*/ 11567132 w 11968488"/>
              <a:gd name="connsiteY4148" fmla="*/ 9399 h 6483416"/>
              <a:gd name="connsiteX4149" fmla="*/ 11584804 w 11968488"/>
              <a:gd name="connsiteY4149" fmla="*/ 16513 h 6483416"/>
              <a:gd name="connsiteX4150" fmla="*/ 11673079 w 11968488"/>
              <a:gd name="connsiteY4150" fmla="*/ 3613 h 6483416"/>
              <a:gd name="connsiteX4151" fmla="*/ 11702969 w 11968488"/>
              <a:gd name="connsiteY4151" fmla="*/ 76 h 6483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Lst>
            <a:rect l="l" t="t" r="r" b="b"/>
            <a:pathLst>
              <a:path w="11968488" h="6483416">
                <a:moveTo>
                  <a:pt x="8230044" y="5919227"/>
                </a:moveTo>
                <a:cubicBezTo>
                  <a:pt x="8224586" y="5934386"/>
                  <a:pt x="8242935" y="5932817"/>
                  <a:pt x="8235156" y="5944857"/>
                </a:cubicBezTo>
                <a:lnTo>
                  <a:pt x="8235153" y="5944860"/>
                </a:lnTo>
                <a:lnTo>
                  <a:pt x="8235336" y="5945082"/>
                </a:lnTo>
                <a:cubicBezTo>
                  <a:pt x="8238290" y="5948188"/>
                  <a:pt x="8241304" y="5950873"/>
                  <a:pt x="8243813" y="5952349"/>
                </a:cubicBezTo>
                <a:cubicBezTo>
                  <a:pt x="8241532" y="5946138"/>
                  <a:pt x="8246548" y="5949091"/>
                  <a:pt x="8247034" y="5945726"/>
                </a:cubicBezTo>
                <a:cubicBezTo>
                  <a:pt x="8249540" y="5947202"/>
                  <a:pt x="8248800" y="5949198"/>
                  <a:pt x="8251565" y="5952043"/>
                </a:cubicBezTo>
                <a:cubicBezTo>
                  <a:pt x="8255583" y="5955620"/>
                  <a:pt x="8246548" y="5949091"/>
                  <a:pt x="8249827" y="5954670"/>
                </a:cubicBezTo>
                <a:cubicBezTo>
                  <a:pt x="8260629" y="5964673"/>
                  <a:pt x="8270405" y="5969206"/>
                  <a:pt x="8280466" y="5981207"/>
                </a:cubicBezTo>
                <a:lnTo>
                  <a:pt x="8283428" y="5982085"/>
                </a:lnTo>
                <a:lnTo>
                  <a:pt x="8272177" y="5973451"/>
                </a:lnTo>
                <a:cubicBezTo>
                  <a:pt x="8256806" y="5958513"/>
                  <a:pt x="8242625" y="5940842"/>
                  <a:pt x="8230044" y="5919227"/>
                </a:cubicBezTo>
                <a:close/>
                <a:moveTo>
                  <a:pt x="8191779" y="5918863"/>
                </a:moveTo>
                <a:lnTo>
                  <a:pt x="8195899" y="5922098"/>
                </a:lnTo>
                <a:lnTo>
                  <a:pt x="8193850" y="5920169"/>
                </a:lnTo>
                <a:close/>
                <a:moveTo>
                  <a:pt x="6483691" y="5915825"/>
                </a:moveTo>
                <a:cubicBezTo>
                  <a:pt x="6480972" y="5915435"/>
                  <a:pt x="6477256" y="5916961"/>
                  <a:pt x="6471992" y="5921554"/>
                </a:cubicBezTo>
                <a:cubicBezTo>
                  <a:pt x="6465993" y="5927253"/>
                  <a:pt x="6456393" y="5919250"/>
                  <a:pt x="6448617" y="5926789"/>
                </a:cubicBezTo>
                <a:lnTo>
                  <a:pt x="6445801" y="5932368"/>
                </a:lnTo>
                <a:lnTo>
                  <a:pt x="6469928" y="5959512"/>
                </a:lnTo>
                <a:cubicBezTo>
                  <a:pt x="6480907" y="5969060"/>
                  <a:pt x="6492919" y="5976215"/>
                  <a:pt x="6506677" y="5979520"/>
                </a:cubicBezTo>
                <a:lnTo>
                  <a:pt x="6519863" y="5985340"/>
                </a:lnTo>
                <a:lnTo>
                  <a:pt x="6519021" y="5984698"/>
                </a:lnTo>
                <a:cubicBezTo>
                  <a:pt x="6517350" y="5982892"/>
                  <a:pt x="6515873" y="5980932"/>
                  <a:pt x="6514536" y="5979488"/>
                </a:cubicBezTo>
                <a:lnTo>
                  <a:pt x="6494452" y="5967891"/>
                </a:lnTo>
                <a:lnTo>
                  <a:pt x="6502852" y="5951035"/>
                </a:lnTo>
                <a:lnTo>
                  <a:pt x="6519124" y="5961410"/>
                </a:lnTo>
                <a:cubicBezTo>
                  <a:pt x="6531598" y="5968418"/>
                  <a:pt x="6543354" y="5975371"/>
                  <a:pt x="6553762" y="5985905"/>
                </a:cubicBezTo>
                <a:cubicBezTo>
                  <a:pt x="6560074" y="5988409"/>
                  <a:pt x="6564281" y="5990080"/>
                  <a:pt x="6568487" y="5991748"/>
                </a:cubicBezTo>
                <a:cubicBezTo>
                  <a:pt x="6573265" y="5995474"/>
                  <a:pt x="6574985" y="5996613"/>
                  <a:pt x="6576967" y="5997859"/>
                </a:cubicBezTo>
                <a:lnTo>
                  <a:pt x="6584927" y="6003189"/>
                </a:lnTo>
                <a:lnTo>
                  <a:pt x="6584933" y="6002875"/>
                </a:lnTo>
                <a:cubicBezTo>
                  <a:pt x="6597963" y="5981803"/>
                  <a:pt x="6586134" y="5978906"/>
                  <a:pt x="6579363" y="5972838"/>
                </a:cubicBezTo>
                <a:cubicBezTo>
                  <a:pt x="6566249" y="5963010"/>
                  <a:pt x="6547677" y="5964345"/>
                  <a:pt x="6538334" y="5944413"/>
                </a:cubicBezTo>
                <a:cubicBezTo>
                  <a:pt x="6535362" y="5938539"/>
                  <a:pt x="6528192" y="5940459"/>
                  <a:pt x="6523563" y="5945943"/>
                </a:cubicBezTo>
                <a:cubicBezTo>
                  <a:pt x="6511363" y="5961336"/>
                  <a:pt x="6504164" y="5952956"/>
                  <a:pt x="6496106" y="5939956"/>
                </a:cubicBezTo>
                <a:cubicBezTo>
                  <a:pt x="6491028" y="5935404"/>
                  <a:pt x="6491848" y="5916995"/>
                  <a:pt x="6483691" y="5915825"/>
                </a:cubicBezTo>
                <a:close/>
                <a:moveTo>
                  <a:pt x="6302895" y="5879857"/>
                </a:moveTo>
                <a:cubicBezTo>
                  <a:pt x="6294615" y="5906362"/>
                  <a:pt x="6322444" y="5903619"/>
                  <a:pt x="6310647" y="5924670"/>
                </a:cubicBezTo>
                <a:lnTo>
                  <a:pt x="6310643" y="5924675"/>
                </a:lnTo>
                <a:lnTo>
                  <a:pt x="6310920" y="5925063"/>
                </a:lnTo>
                <a:cubicBezTo>
                  <a:pt x="6315400" y="5930494"/>
                  <a:pt x="6319971" y="5935189"/>
                  <a:pt x="6323776" y="5937769"/>
                </a:cubicBezTo>
                <a:cubicBezTo>
                  <a:pt x="6320316" y="5926910"/>
                  <a:pt x="6327925" y="5932073"/>
                  <a:pt x="6328662" y="5926189"/>
                </a:cubicBezTo>
                <a:cubicBezTo>
                  <a:pt x="6332463" y="5928770"/>
                  <a:pt x="6331340" y="5932260"/>
                  <a:pt x="6335533" y="5937234"/>
                </a:cubicBezTo>
                <a:cubicBezTo>
                  <a:pt x="6341628" y="5943488"/>
                  <a:pt x="6327925" y="5932073"/>
                  <a:pt x="6332897" y="5941827"/>
                </a:cubicBezTo>
                <a:cubicBezTo>
                  <a:pt x="6349280" y="5959317"/>
                  <a:pt x="6364107" y="5967243"/>
                  <a:pt x="6379366" y="5988226"/>
                </a:cubicBezTo>
                <a:lnTo>
                  <a:pt x="6383857" y="5989761"/>
                </a:lnTo>
                <a:lnTo>
                  <a:pt x="6366794" y="5974665"/>
                </a:lnTo>
                <a:cubicBezTo>
                  <a:pt x="6343482" y="5948547"/>
                  <a:pt x="6321975" y="5917650"/>
                  <a:pt x="6302895" y="5879857"/>
                </a:cubicBezTo>
                <a:close/>
                <a:moveTo>
                  <a:pt x="6244859" y="5879221"/>
                </a:moveTo>
                <a:lnTo>
                  <a:pt x="6251108" y="5884877"/>
                </a:lnTo>
                <a:lnTo>
                  <a:pt x="6248001" y="5881504"/>
                </a:lnTo>
                <a:close/>
                <a:moveTo>
                  <a:pt x="8101464" y="5860843"/>
                </a:moveTo>
                <a:lnTo>
                  <a:pt x="8107821" y="5867151"/>
                </a:lnTo>
                <a:lnTo>
                  <a:pt x="8108319" y="5867018"/>
                </a:lnTo>
                <a:close/>
                <a:moveTo>
                  <a:pt x="8462642" y="5837452"/>
                </a:moveTo>
                <a:lnTo>
                  <a:pt x="8460358" y="5841830"/>
                </a:lnTo>
                <a:cubicBezTo>
                  <a:pt x="8458202" y="5844056"/>
                  <a:pt x="8458624" y="5842909"/>
                  <a:pt x="8460542" y="5840116"/>
                </a:cubicBezTo>
                <a:close/>
                <a:moveTo>
                  <a:pt x="6397275" y="5836065"/>
                </a:moveTo>
                <a:cubicBezTo>
                  <a:pt x="6392180" y="5836360"/>
                  <a:pt x="6386542" y="5839090"/>
                  <a:pt x="6379764" y="5848251"/>
                </a:cubicBezTo>
                <a:lnTo>
                  <a:pt x="6396584" y="5868277"/>
                </a:lnTo>
                <a:lnTo>
                  <a:pt x="6403793" y="5837951"/>
                </a:lnTo>
                <a:lnTo>
                  <a:pt x="6403958" y="5837204"/>
                </a:lnTo>
                <a:close/>
                <a:moveTo>
                  <a:pt x="8952995" y="5832557"/>
                </a:moveTo>
                <a:lnTo>
                  <a:pt x="8943380" y="5836368"/>
                </a:lnTo>
                <a:lnTo>
                  <a:pt x="8948248" y="5835244"/>
                </a:lnTo>
                <a:close/>
                <a:moveTo>
                  <a:pt x="8506254" y="5811808"/>
                </a:moveTo>
                <a:lnTo>
                  <a:pt x="8505098" y="5812152"/>
                </a:lnTo>
                <a:lnTo>
                  <a:pt x="8506112" y="5812849"/>
                </a:lnTo>
                <a:close/>
                <a:moveTo>
                  <a:pt x="5820038" y="5799552"/>
                </a:moveTo>
                <a:lnTo>
                  <a:pt x="5822886" y="5805370"/>
                </a:lnTo>
                <a:lnTo>
                  <a:pt x="5826112" y="5806152"/>
                </a:lnTo>
                <a:close/>
                <a:moveTo>
                  <a:pt x="6107884" y="5777776"/>
                </a:moveTo>
                <a:lnTo>
                  <a:pt x="6117526" y="5788805"/>
                </a:lnTo>
                <a:lnTo>
                  <a:pt x="6118281" y="5788572"/>
                </a:lnTo>
                <a:close/>
                <a:moveTo>
                  <a:pt x="5812583" y="5773336"/>
                </a:moveTo>
                <a:lnTo>
                  <a:pt x="5808274" y="5775525"/>
                </a:lnTo>
                <a:lnTo>
                  <a:pt x="5813409" y="5786014"/>
                </a:lnTo>
                <a:lnTo>
                  <a:pt x="5812246" y="5774731"/>
                </a:lnTo>
                <a:close/>
                <a:moveTo>
                  <a:pt x="9130890" y="5756276"/>
                </a:moveTo>
                <a:lnTo>
                  <a:pt x="9094946" y="5772574"/>
                </a:lnTo>
                <a:lnTo>
                  <a:pt x="9094408" y="5773124"/>
                </a:lnTo>
                <a:lnTo>
                  <a:pt x="9091347" y="5775416"/>
                </a:lnTo>
                <a:lnTo>
                  <a:pt x="9091236" y="5775377"/>
                </a:lnTo>
                <a:cubicBezTo>
                  <a:pt x="9090954" y="5775376"/>
                  <a:pt x="9090593" y="5775541"/>
                  <a:pt x="9090282" y="5776214"/>
                </a:cubicBezTo>
                <a:lnTo>
                  <a:pt x="9091347" y="5775416"/>
                </a:lnTo>
                <a:lnTo>
                  <a:pt x="9091726" y="5775550"/>
                </a:lnTo>
                <a:cubicBezTo>
                  <a:pt x="9092036" y="5774878"/>
                  <a:pt x="9092397" y="5774711"/>
                  <a:pt x="9092602" y="5774881"/>
                </a:cubicBezTo>
                <a:lnTo>
                  <a:pt x="9092578" y="5775465"/>
                </a:lnTo>
                <a:lnTo>
                  <a:pt x="9069170" y="5789510"/>
                </a:lnTo>
                <a:lnTo>
                  <a:pt x="9079396" y="5787154"/>
                </a:lnTo>
                <a:cubicBezTo>
                  <a:pt x="9084148" y="5781794"/>
                  <a:pt x="9092186" y="5779152"/>
                  <a:pt x="9099402" y="5775831"/>
                </a:cubicBezTo>
                <a:cubicBezTo>
                  <a:pt x="9107439" y="5773189"/>
                  <a:pt x="9115476" y="5770547"/>
                  <a:pt x="9121872" y="5766545"/>
                </a:cubicBezTo>
                <a:cubicBezTo>
                  <a:pt x="9116099" y="5769202"/>
                  <a:pt x="9115898" y="5767181"/>
                  <a:pt x="9114456" y="5767845"/>
                </a:cubicBezTo>
                <a:cubicBezTo>
                  <a:pt x="9116522" y="5765838"/>
                  <a:pt x="9115698" y="5765158"/>
                  <a:pt x="9116320" y="5763816"/>
                </a:cubicBezTo>
                <a:cubicBezTo>
                  <a:pt x="9120339" y="5762493"/>
                  <a:pt x="9122659" y="5761163"/>
                  <a:pt x="9124878" y="5759744"/>
                </a:cubicBezTo>
                <a:close/>
                <a:moveTo>
                  <a:pt x="9187072" y="5737057"/>
                </a:moveTo>
                <a:lnTo>
                  <a:pt x="9177622" y="5738219"/>
                </a:lnTo>
                <a:cubicBezTo>
                  <a:pt x="9165656" y="5741886"/>
                  <a:pt x="9150662" y="5747737"/>
                  <a:pt x="9135274" y="5754288"/>
                </a:cubicBezTo>
                <a:lnTo>
                  <a:pt x="9133168" y="5755246"/>
                </a:lnTo>
                <a:lnTo>
                  <a:pt x="9135904" y="5755858"/>
                </a:lnTo>
                <a:cubicBezTo>
                  <a:pt x="9135482" y="5759224"/>
                  <a:pt x="9131974" y="5761896"/>
                  <a:pt x="9135060" y="5762590"/>
                </a:cubicBezTo>
                <a:cubicBezTo>
                  <a:pt x="9142898" y="5757926"/>
                  <a:pt x="9147850" y="5754589"/>
                  <a:pt x="9155065" y="5751268"/>
                </a:cubicBezTo>
                <a:cubicBezTo>
                  <a:pt x="9160838" y="5748610"/>
                  <a:pt x="9167233" y="5744610"/>
                  <a:pt x="9178156" y="5740639"/>
                </a:cubicBezTo>
                <a:cubicBezTo>
                  <a:pt x="9178156" y="5740639"/>
                  <a:pt x="9178357" y="5742662"/>
                  <a:pt x="9179800" y="5741998"/>
                </a:cubicBezTo>
                <a:cubicBezTo>
                  <a:pt x="9184030" y="5738993"/>
                  <a:pt x="9185628" y="5737994"/>
                  <a:pt x="9187047" y="5737076"/>
                </a:cubicBezTo>
                <a:close/>
                <a:moveTo>
                  <a:pt x="8418756" y="5704279"/>
                </a:moveTo>
                <a:cubicBezTo>
                  <a:pt x="8415140" y="5703167"/>
                  <a:pt x="8410230" y="5704060"/>
                  <a:pt x="8408796" y="5709633"/>
                </a:cubicBezTo>
                <a:cubicBezTo>
                  <a:pt x="8406204" y="5713646"/>
                  <a:pt x="8407088" y="5722339"/>
                  <a:pt x="8410704" y="5723451"/>
                </a:cubicBezTo>
                <a:cubicBezTo>
                  <a:pt x="8440321" y="5737983"/>
                  <a:pt x="8458846" y="5773455"/>
                  <a:pt x="8482975" y="5796952"/>
                </a:cubicBezTo>
                <a:lnTo>
                  <a:pt x="8483663" y="5797424"/>
                </a:lnTo>
                <a:lnTo>
                  <a:pt x="8491704" y="5782150"/>
                </a:lnTo>
                <a:cubicBezTo>
                  <a:pt x="8495709" y="5774778"/>
                  <a:pt x="8499522" y="5767948"/>
                  <a:pt x="8502740" y="5762529"/>
                </a:cubicBezTo>
                <a:lnTo>
                  <a:pt x="8504240" y="5760281"/>
                </a:lnTo>
                <a:lnTo>
                  <a:pt x="8431782" y="5714304"/>
                </a:lnTo>
                <a:cubicBezTo>
                  <a:pt x="8428304" y="5709625"/>
                  <a:pt x="8423530" y="5706952"/>
                  <a:pt x="8418756" y="5704279"/>
                </a:cubicBezTo>
                <a:close/>
                <a:moveTo>
                  <a:pt x="8525044" y="5687544"/>
                </a:moveTo>
                <a:lnTo>
                  <a:pt x="8530590" y="5695687"/>
                </a:lnTo>
                <a:lnTo>
                  <a:pt x="8531470" y="5696696"/>
                </a:lnTo>
                <a:lnTo>
                  <a:pt x="8534626" y="5690802"/>
                </a:lnTo>
                <a:close/>
                <a:moveTo>
                  <a:pt x="9012199" y="5667876"/>
                </a:moveTo>
                <a:lnTo>
                  <a:pt x="9004848" y="5668890"/>
                </a:lnTo>
                <a:lnTo>
                  <a:pt x="9002637" y="5669550"/>
                </a:lnTo>
                <a:close/>
                <a:moveTo>
                  <a:pt x="2639379" y="5623075"/>
                </a:moveTo>
                <a:lnTo>
                  <a:pt x="2629942" y="5628602"/>
                </a:lnTo>
                <a:cubicBezTo>
                  <a:pt x="2634838" y="5652909"/>
                  <a:pt x="2642074" y="5670290"/>
                  <a:pt x="2652105" y="5680784"/>
                </a:cubicBezTo>
                <a:lnTo>
                  <a:pt x="2673906" y="5686874"/>
                </a:lnTo>
                <a:lnTo>
                  <a:pt x="2667857" y="5674902"/>
                </a:lnTo>
                <a:lnTo>
                  <a:pt x="2663635" y="5677112"/>
                </a:lnTo>
                <a:close/>
                <a:moveTo>
                  <a:pt x="3374673" y="5593377"/>
                </a:moveTo>
                <a:lnTo>
                  <a:pt x="3374818" y="5595066"/>
                </a:lnTo>
                <a:cubicBezTo>
                  <a:pt x="3377724" y="5593524"/>
                  <a:pt x="3381033" y="5596677"/>
                  <a:pt x="3378528" y="5602914"/>
                </a:cubicBezTo>
                <a:lnTo>
                  <a:pt x="3376668" y="5602901"/>
                </a:lnTo>
                <a:lnTo>
                  <a:pt x="3369004" y="5598154"/>
                </a:lnTo>
                <a:cubicBezTo>
                  <a:pt x="3369404" y="5602849"/>
                  <a:pt x="3369404" y="5602849"/>
                  <a:pt x="3369404" y="5602849"/>
                </a:cubicBezTo>
                <a:lnTo>
                  <a:pt x="3376668" y="5602901"/>
                </a:lnTo>
                <a:lnTo>
                  <a:pt x="3417542" y="5628217"/>
                </a:lnTo>
                <a:lnTo>
                  <a:pt x="3453976" y="5654447"/>
                </a:lnTo>
                <a:lnTo>
                  <a:pt x="3412133" y="5607598"/>
                </a:lnTo>
                <a:lnTo>
                  <a:pt x="3397234" y="5600794"/>
                </a:lnTo>
                <a:close/>
                <a:moveTo>
                  <a:pt x="9394204" y="5518280"/>
                </a:moveTo>
                <a:lnTo>
                  <a:pt x="9393482" y="5518757"/>
                </a:lnTo>
                <a:lnTo>
                  <a:pt x="9394335" y="5518607"/>
                </a:lnTo>
                <a:close/>
                <a:moveTo>
                  <a:pt x="8569595" y="5478255"/>
                </a:moveTo>
                <a:lnTo>
                  <a:pt x="8516882" y="5498733"/>
                </a:lnTo>
                <a:cubicBezTo>
                  <a:pt x="8471246" y="5512348"/>
                  <a:pt x="8426496" y="5534657"/>
                  <a:pt x="8390334" y="5587275"/>
                </a:cubicBezTo>
                <a:cubicBezTo>
                  <a:pt x="8385150" y="5595301"/>
                  <a:pt x="8377919" y="5593075"/>
                  <a:pt x="8372733" y="5601101"/>
                </a:cubicBezTo>
                <a:cubicBezTo>
                  <a:pt x="8382755" y="5625838"/>
                  <a:pt x="8397079" y="5633856"/>
                  <a:pt x="8418157" y="5624708"/>
                </a:cubicBezTo>
                <a:cubicBezTo>
                  <a:pt x="8426820" y="5621361"/>
                  <a:pt x="8433028" y="5618460"/>
                  <a:pt x="8437528" y="5628266"/>
                </a:cubicBezTo>
                <a:cubicBezTo>
                  <a:pt x="8442540" y="5640634"/>
                  <a:pt x="8450791" y="5647986"/>
                  <a:pt x="8459530" y="5654585"/>
                </a:cubicBezTo>
                <a:lnTo>
                  <a:pt x="8474220" y="5667440"/>
                </a:lnTo>
                <a:lnTo>
                  <a:pt x="8472204" y="5615557"/>
                </a:lnTo>
                <a:lnTo>
                  <a:pt x="8480942" y="5612949"/>
                </a:lnTo>
                <a:cubicBezTo>
                  <a:pt x="8485102" y="5611705"/>
                  <a:pt x="8485102" y="5611705"/>
                  <a:pt x="8493728" y="5602803"/>
                </a:cubicBezTo>
                <a:lnTo>
                  <a:pt x="8493390" y="5583927"/>
                </a:lnTo>
                <a:cubicBezTo>
                  <a:pt x="8495418" y="5580326"/>
                  <a:pt x="8519911" y="5546459"/>
                  <a:pt x="8543897" y="5513493"/>
                </a:cubicBezTo>
                <a:close/>
                <a:moveTo>
                  <a:pt x="9572981" y="5438287"/>
                </a:moveTo>
                <a:lnTo>
                  <a:pt x="9568514" y="5439577"/>
                </a:lnTo>
                <a:cubicBezTo>
                  <a:pt x="9557150" y="5441432"/>
                  <a:pt x="9545236" y="5441909"/>
                  <a:pt x="9536764" y="5447769"/>
                </a:cubicBezTo>
                <a:cubicBezTo>
                  <a:pt x="9506612" y="5469094"/>
                  <a:pt x="9450438" y="5485871"/>
                  <a:pt x="9402395" y="5512870"/>
                </a:cubicBezTo>
                <a:lnTo>
                  <a:pt x="9400766" y="5513947"/>
                </a:lnTo>
                <a:lnTo>
                  <a:pt x="9400728" y="5514607"/>
                </a:lnTo>
                <a:cubicBezTo>
                  <a:pt x="9414740" y="5511329"/>
                  <a:pt x="9425463" y="5505338"/>
                  <a:pt x="9439674" y="5504082"/>
                </a:cubicBezTo>
                <a:cubicBezTo>
                  <a:pt x="9444424" y="5498724"/>
                  <a:pt x="9452463" y="5496081"/>
                  <a:pt x="9459678" y="5492761"/>
                </a:cubicBezTo>
                <a:cubicBezTo>
                  <a:pt x="9467717" y="5490117"/>
                  <a:pt x="9475754" y="5487475"/>
                  <a:pt x="9482148" y="5483475"/>
                </a:cubicBezTo>
                <a:cubicBezTo>
                  <a:pt x="9476376" y="5486132"/>
                  <a:pt x="9476176" y="5484109"/>
                  <a:pt x="9474734" y="5484773"/>
                </a:cubicBezTo>
                <a:cubicBezTo>
                  <a:pt x="9476798" y="5482766"/>
                  <a:pt x="9475976" y="5482087"/>
                  <a:pt x="9476596" y="5480743"/>
                </a:cubicBezTo>
                <a:cubicBezTo>
                  <a:pt x="9484634" y="5478101"/>
                  <a:pt x="9485878" y="5475414"/>
                  <a:pt x="9493095" y="5472094"/>
                </a:cubicBezTo>
                <a:cubicBezTo>
                  <a:pt x="9493916" y="5472773"/>
                  <a:pt x="9494738" y="5473452"/>
                  <a:pt x="9496180" y="5472787"/>
                </a:cubicBezTo>
                <a:cubicBezTo>
                  <a:pt x="9495760" y="5476152"/>
                  <a:pt x="9492252" y="5478824"/>
                  <a:pt x="9495338" y="5479517"/>
                </a:cubicBezTo>
                <a:cubicBezTo>
                  <a:pt x="9503174" y="5474854"/>
                  <a:pt x="9508126" y="5471518"/>
                  <a:pt x="9515342" y="5468197"/>
                </a:cubicBezTo>
                <a:cubicBezTo>
                  <a:pt x="9521114" y="5465539"/>
                  <a:pt x="9527508" y="5461540"/>
                  <a:pt x="9538432" y="5457568"/>
                </a:cubicBezTo>
                <a:cubicBezTo>
                  <a:pt x="9538432" y="5457568"/>
                  <a:pt x="9538634" y="5459591"/>
                  <a:pt x="9540077" y="5458925"/>
                </a:cubicBezTo>
                <a:cubicBezTo>
                  <a:pt x="9548535" y="5452918"/>
                  <a:pt x="9546472" y="5454926"/>
                  <a:pt x="9553487" y="5449582"/>
                </a:cubicBezTo>
                <a:cubicBezTo>
                  <a:pt x="9556374" y="5448253"/>
                  <a:pt x="9559259" y="5446925"/>
                  <a:pt x="9563590" y="5444932"/>
                </a:cubicBezTo>
                <a:close/>
                <a:moveTo>
                  <a:pt x="9986917" y="5324186"/>
                </a:moveTo>
                <a:lnTo>
                  <a:pt x="9978187" y="5327837"/>
                </a:lnTo>
                <a:lnTo>
                  <a:pt x="9981428" y="5327835"/>
                </a:lnTo>
                <a:lnTo>
                  <a:pt x="9985865" y="5326406"/>
                </a:lnTo>
                <a:close/>
                <a:moveTo>
                  <a:pt x="10017086" y="5314593"/>
                </a:moveTo>
                <a:lnTo>
                  <a:pt x="10016571" y="5314669"/>
                </a:lnTo>
                <a:lnTo>
                  <a:pt x="10015820" y="5315266"/>
                </a:lnTo>
                <a:lnTo>
                  <a:pt x="10007482" y="5320024"/>
                </a:lnTo>
                <a:lnTo>
                  <a:pt x="10015028" y="5318087"/>
                </a:lnTo>
                <a:lnTo>
                  <a:pt x="10017485" y="5318638"/>
                </a:lnTo>
                <a:cubicBezTo>
                  <a:pt x="10017485" y="5318638"/>
                  <a:pt x="10017485" y="5318638"/>
                  <a:pt x="10018106" y="5317296"/>
                </a:cubicBezTo>
                <a:lnTo>
                  <a:pt x="10015028" y="5318087"/>
                </a:lnTo>
                <a:lnTo>
                  <a:pt x="10014398" y="5317945"/>
                </a:lnTo>
                <a:cubicBezTo>
                  <a:pt x="10014199" y="5315923"/>
                  <a:pt x="10015642" y="5315258"/>
                  <a:pt x="10016464" y="5315937"/>
                </a:cubicBezTo>
                <a:cubicBezTo>
                  <a:pt x="10017086" y="5314593"/>
                  <a:pt x="10017086" y="5314593"/>
                  <a:pt x="10017086" y="5314593"/>
                </a:cubicBezTo>
                <a:close/>
                <a:moveTo>
                  <a:pt x="10046792" y="5299137"/>
                </a:moveTo>
                <a:lnTo>
                  <a:pt x="10040168" y="5301909"/>
                </a:lnTo>
                <a:lnTo>
                  <a:pt x="10047393" y="5300644"/>
                </a:lnTo>
                <a:close/>
                <a:moveTo>
                  <a:pt x="10128814" y="5264601"/>
                </a:moveTo>
                <a:lnTo>
                  <a:pt x="10111746" y="5271966"/>
                </a:lnTo>
                <a:lnTo>
                  <a:pt x="10053812" y="5296201"/>
                </a:lnTo>
                <a:lnTo>
                  <a:pt x="10053787" y="5296643"/>
                </a:lnTo>
                <a:cubicBezTo>
                  <a:pt x="10067798" y="5293366"/>
                  <a:pt x="10078522" y="5287374"/>
                  <a:pt x="10092732" y="5286118"/>
                </a:cubicBezTo>
                <a:cubicBezTo>
                  <a:pt x="10097484" y="5280760"/>
                  <a:pt x="10105522" y="5278119"/>
                  <a:pt x="10112738" y="5274796"/>
                </a:cubicBezTo>
                <a:cubicBezTo>
                  <a:pt x="10120775" y="5272153"/>
                  <a:pt x="10128812" y="5269512"/>
                  <a:pt x="10135207" y="5265512"/>
                </a:cubicBezTo>
                <a:cubicBezTo>
                  <a:pt x="10129434" y="5268169"/>
                  <a:pt x="10129234" y="5266146"/>
                  <a:pt x="10127790" y="5266810"/>
                </a:cubicBezTo>
                <a:close/>
                <a:moveTo>
                  <a:pt x="10227309" y="5219426"/>
                </a:moveTo>
                <a:lnTo>
                  <a:pt x="10180008" y="5242507"/>
                </a:lnTo>
                <a:lnTo>
                  <a:pt x="10148778" y="5255984"/>
                </a:lnTo>
                <a:lnTo>
                  <a:pt x="10147502" y="5259191"/>
                </a:lnTo>
                <a:cubicBezTo>
                  <a:pt x="10146958" y="5260367"/>
                  <a:pt x="10146854" y="5261208"/>
                  <a:pt x="10148396" y="5261555"/>
                </a:cubicBezTo>
                <a:cubicBezTo>
                  <a:pt x="10156233" y="5256890"/>
                  <a:pt x="10161184" y="5253555"/>
                  <a:pt x="10168401" y="5250234"/>
                </a:cubicBezTo>
                <a:cubicBezTo>
                  <a:pt x="10174174" y="5247576"/>
                  <a:pt x="10180568" y="5243574"/>
                  <a:pt x="10191492" y="5239605"/>
                </a:cubicBezTo>
                <a:cubicBezTo>
                  <a:pt x="10191492" y="5239605"/>
                  <a:pt x="10191691" y="5241627"/>
                  <a:pt x="10193135" y="5240962"/>
                </a:cubicBezTo>
                <a:cubicBezTo>
                  <a:pt x="10201594" y="5234955"/>
                  <a:pt x="10199530" y="5236962"/>
                  <a:pt x="10206546" y="5231618"/>
                </a:cubicBezTo>
                <a:cubicBezTo>
                  <a:pt x="10209432" y="5230290"/>
                  <a:pt x="10212320" y="5228962"/>
                  <a:pt x="10216650" y="5226969"/>
                </a:cubicBezTo>
                <a:close/>
                <a:moveTo>
                  <a:pt x="1313022" y="5187793"/>
                </a:moveTo>
                <a:lnTo>
                  <a:pt x="1277369" y="5196590"/>
                </a:lnTo>
                <a:lnTo>
                  <a:pt x="1270307" y="5197067"/>
                </a:lnTo>
                <a:lnTo>
                  <a:pt x="1286984" y="5198971"/>
                </a:lnTo>
                <a:close/>
                <a:moveTo>
                  <a:pt x="1390210" y="5170197"/>
                </a:moveTo>
                <a:lnTo>
                  <a:pt x="1358506" y="5176574"/>
                </a:lnTo>
                <a:lnTo>
                  <a:pt x="1315662" y="5187143"/>
                </a:lnTo>
                <a:lnTo>
                  <a:pt x="1345213" y="5182900"/>
                </a:lnTo>
                <a:cubicBezTo>
                  <a:pt x="1367770" y="5182798"/>
                  <a:pt x="1390329" y="5182698"/>
                  <a:pt x="1409108" y="5176292"/>
                </a:cubicBezTo>
                <a:cubicBezTo>
                  <a:pt x="1392573" y="5178894"/>
                  <a:pt x="1392932" y="5171932"/>
                  <a:pt x="1388800" y="5172584"/>
                </a:cubicBezTo>
                <a:close/>
                <a:moveTo>
                  <a:pt x="1445757" y="5166337"/>
                </a:moveTo>
                <a:lnTo>
                  <a:pt x="1444619" y="5168541"/>
                </a:lnTo>
                <a:cubicBezTo>
                  <a:pt x="1442654" y="5171869"/>
                  <a:pt x="1442002" y="5174561"/>
                  <a:pt x="1445958" y="5177390"/>
                </a:cubicBezTo>
                <a:lnTo>
                  <a:pt x="1459083" y="5173767"/>
                </a:lnTo>
                <a:lnTo>
                  <a:pt x="1458919" y="5173052"/>
                </a:lnTo>
                <a:close/>
                <a:moveTo>
                  <a:pt x="10916759" y="4332119"/>
                </a:moveTo>
                <a:lnTo>
                  <a:pt x="10877482" y="4345901"/>
                </a:lnTo>
                <a:lnTo>
                  <a:pt x="10874869" y="4340804"/>
                </a:lnTo>
                <a:lnTo>
                  <a:pt x="10854459" y="4347407"/>
                </a:lnTo>
                <a:lnTo>
                  <a:pt x="10845541" y="4372250"/>
                </a:lnTo>
                <a:lnTo>
                  <a:pt x="10869962" y="4362513"/>
                </a:lnTo>
                <a:lnTo>
                  <a:pt x="10919148" y="4343483"/>
                </a:lnTo>
                <a:lnTo>
                  <a:pt x="10919048" y="4342058"/>
                </a:lnTo>
                <a:close/>
                <a:moveTo>
                  <a:pt x="10850051" y="4141263"/>
                </a:moveTo>
                <a:lnTo>
                  <a:pt x="10848849" y="4141658"/>
                </a:lnTo>
                <a:lnTo>
                  <a:pt x="10841963" y="4143363"/>
                </a:lnTo>
                <a:lnTo>
                  <a:pt x="10842046" y="4144696"/>
                </a:lnTo>
                <a:close/>
                <a:moveTo>
                  <a:pt x="10854784" y="4101718"/>
                </a:moveTo>
                <a:lnTo>
                  <a:pt x="10824334" y="4113376"/>
                </a:lnTo>
                <a:lnTo>
                  <a:pt x="10824429" y="4118661"/>
                </a:lnTo>
                <a:lnTo>
                  <a:pt x="10837328" y="4114809"/>
                </a:lnTo>
                <a:lnTo>
                  <a:pt x="10837378" y="4117632"/>
                </a:lnTo>
                <a:lnTo>
                  <a:pt x="10850169" y="4111686"/>
                </a:lnTo>
                <a:lnTo>
                  <a:pt x="10850272" y="4111686"/>
                </a:lnTo>
                <a:cubicBezTo>
                  <a:pt x="10850272" y="4111686"/>
                  <a:pt x="10850272" y="4111686"/>
                  <a:pt x="10853814" y="4109994"/>
                </a:cubicBezTo>
                <a:lnTo>
                  <a:pt x="10850169" y="4111686"/>
                </a:lnTo>
                <a:lnTo>
                  <a:pt x="10844692" y="4111749"/>
                </a:lnTo>
                <a:cubicBezTo>
                  <a:pt x="10846195" y="4108426"/>
                  <a:pt x="10847699" y="4105104"/>
                  <a:pt x="10853280" y="4105041"/>
                </a:cubicBezTo>
                <a:cubicBezTo>
                  <a:pt x="10853280" y="4105041"/>
                  <a:pt x="10856823" y="4103349"/>
                  <a:pt x="10856823" y="4103349"/>
                </a:cubicBezTo>
                <a:cubicBezTo>
                  <a:pt x="10858325" y="4100026"/>
                  <a:pt x="10856288" y="4098396"/>
                  <a:pt x="10854784" y="4101718"/>
                </a:cubicBezTo>
                <a:close/>
                <a:moveTo>
                  <a:pt x="11029878" y="4061225"/>
                </a:moveTo>
                <a:lnTo>
                  <a:pt x="11012655" y="4065949"/>
                </a:lnTo>
                <a:lnTo>
                  <a:pt x="11019516" y="4065732"/>
                </a:lnTo>
                <a:close/>
                <a:moveTo>
                  <a:pt x="11099996" y="4043539"/>
                </a:moveTo>
                <a:cubicBezTo>
                  <a:pt x="11074667" y="4050439"/>
                  <a:pt x="11037742" y="4070690"/>
                  <a:pt x="11006833" y="4077652"/>
                </a:cubicBezTo>
                <a:cubicBezTo>
                  <a:pt x="11005548" y="4074362"/>
                  <a:pt x="11004018" y="4073138"/>
                  <a:pt x="11003886" y="4071901"/>
                </a:cubicBezTo>
                <a:lnTo>
                  <a:pt x="11008297" y="4067145"/>
                </a:lnTo>
                <a:lnTo>
                  <a:pt x="10991568" y="4071733"/>
                </a:lnTo>
                <a:lnTo>
                  <a:pt x="10985503" y="4070486"/>
                </a:lnTo>
                <a:cubicBezTo>
                  <a:pt x="10985503" y="4070486"/>
                  <a:pt x="10985503" y="4070486"/>
                  <a:pt x="10984000" y="4073808"/>
                </a:cubicBezTo>
                <a:lnTo>
                  <a:pt x="10991568" y="4071733"/>
                </a:lnTo>
                <a:lnTo>
                  <a:pt x="10993122" y="4072051"/>
                </a:lnTo>
                <a:cubicBezTo>
                  <a:pt x="10993656" y="4077004"/>
                  <a:pt x="10990114" y="4078696"/>
                  <a:pt x="10988076" y="4077067"/>
                </a:cubicBezTo>
                <a:cubicBezTo>
                  <a:pt x="10986572" y="4080390"/>
                  <a:pt x="10986572" y="4080390"/>
                  <a:pt x="10986572" y="4080390"/>
                </a:cubicBezTo>
                <a:lnTo>
                  <a:pt x="11033324" y="4075257"/>
                </a:lnTo>
                <a:lnTo>
                  <a:pt x="11034925" y="4074777"/>
                </a:lnTo>
                <a:lnTo>
                  <a:pt x="11038992" y="4074420"/>
                </a:lnTo>
                <a:lnTo>
                  <a:pt x="11060294" y="4069818"/>
                </a:lnTo>
                <a:lnTo>
                  <a:pt x="11095380" y="4053508"/>
                </a:lnTo>
                <a:lnTo>
                  <a:pt x="11095484" y="4053507"/>
                </a:lnTo>
                <a:cubicBezTo>
                  <a:pt x="11095484" y="4053507"/>
                  <a:pt x="11095484" y="4053507"/>
                  <a:pt x="11099026" y="4051813"/>
                </a:cubicBezTo>
                <a:lnTo>
                  <a:pt x="11095380" y="4053508"/>
                </a:lnTo>
                <a:lnTo>
                  <a:pt x="11089904" y="4053570"/>
                </a:lnTo>
                <a:cubicBezTo>
                  <a:pt x="11091408" y="4050248"/>
                  <a:pt x="11092912" y="4046925"/>
                  <a:pt x="11098492" y="4046863"/>
                </a:cubicBezTo>
                <a:cubicBezTo>
                  <a:pt x="11098492" y="4046863"/>
                  <a:pt x="11102034" y="4045170"/>
                  <a:pt x="11102034" y="4045170"/>
                </a:cubicBezTo>
                <a:cubicBezTo>
                  <a:pt x="11103538" y="4041845"/>
                  <a:pt x="11101500" y="4040217"/>
                  <a:pt x="11099996" y="4043539"/>
                </a:cubicBezTo>
                <a:close/>
                <a:moveTo>
                  <a:pt x="10613165" y="3969611"/>
                </a:moveTo>
                <a:lnTo>
                  <a:pt x="10592874" y="3977379"/>
                </a:lnTo>
                <a:lnTo>
                  <a:pt x="10610976" y="3973470"/>
                </a:lnTo>
                <a:lnTo>
                  <a:pt x="10611663" y="3972934"/>
                </a:lnTo>
                <a:cubicBezTo>
                  <a:pt x="10611663" y="3972934"/>
                  <a:pt x="10615204" y="3971240"/>
                  <a:pt x="10615204" y="3971240"/>
                </a:cubicBezTo>
                <a:cubicBezTo>
                  <a:pt x="10616708" y="3967919"/>
                  <a:pt x="10614670" y="3966288"/>
                  <a:pt x="10613165" y="3969611"/>
                </a:cubicBezTo>
                <a:close/>
                <a:moveTo>
                  <a:pt x="10572762" y="3966530"/>
                </a:moveTo>
                <a:lnTo>
                  <a:pt x="10533938" y="3977178"/>
                </a:lnTo>
                <a:lnTo>
                  <a:pt x="10527874" y="3975932"/>
                </a:lnTo>
                <a:cubicBezTo>
                  <a:pt x="10527874" y="3975932"/>
                  <a:pt x="10527874" y="3975932"/>
                  <a:pt x="10526370" y="3979253"/>
                </a:cubicBezTo>
                <a:lnTo>
                  <a:pt x="10533938" y="3977178"/>
                </a:lnTo>
                <a:lnTo>
                  <a:pt x="10535493" y="3977497"/>
                </a:lnTo>
                <a:cubicBezTo>
                  <a:pt x="10536026" y="3982451"/>
                  <a:pt x="10532485" y="3984142"/>
                  <a:pt x="10530446" y="3982513"/>
                </a:cubicBezTo>
                <a:lnTo>
                  <a:pt x="10529716" y="3984126"/>
                </a:lnTo>
                <a:lnTo>
                  <a:pt x="10530819" y="3985630"/>
                </a:lnTo>
                <a:lnTo>
                  <a:pt x="10537769" y="3984866"/>
                </a:lnTo>
                <a:lnTo>
                  <a:pt x="10554674" y="3976243"/>
                </a:lnTo>
                <a:close/>
                <a:moveTo>
                  <a:pt x="10743885" y="3938377"/>
                </a:moveTo>
                <a:cubicBezTo>
                  <a:pt x="10743885" y="3938377"/>
                  <a:pt x="10743885" y="3938377"/>
                  <a:pt x="10742382" y="3941699"/>
                </a:cubicBezTo>
                <a:lnTo>
                  <a:pt x="10746912" y="3940457"/>
                </a:lnTo>
                <a:lnTo>
                  <a:pt x="10747587" y="3939138"/>
                </a:lnTo>
                <a:close/>
                <a:moveTo>
                  <a:pt x="10661254" y="3925685"/>
                </a:moveTo>
                <a:cubicBezTo>
                  <a:pt x="10654894" y="3925761"/>
                  <a:pt x="10641524" y="3933530"/>
                  <a:pt x="10627924" y="3942209"/>
                </a:cubicBezTo>
                <a:lnTo>
                  <a:pt x="10625216" y="3943976"/>
                </a:lnTo>
                <a:lnTo>
                  <a:pt x="10627702" y="3951578"/>
                </a:lnTo>
                <a:lnTo>
                  <a:pt x="10616526" y="3951785"/>
                </a:lnTo>
                <a:lnTo>
                  <a:pt x="10609650" y="3954117"/>
                </a:lnTo>
                <a:lnTo>
                  <a:pt x="10608200" y="3955063"/>
                </a:lnTo>
                <a:cubicBezTo>
                  <a:pt x="10602134" y="3959009"/>
                  <a:pt x="10596858" y="3962333"/>
                  <a:pt x="10593220" y="3964189"/>
                </a:cubicBezTo>
                <a:cubicBezTo>
                  <a:pt x="10593220" y="3964189"/>
                  <a:pt x="10595580" y="3964887"/>
                  <a:pt x="10595580" y="3964887"/>
                </a:cubicBezTo>
                <a:cubicBezTo>
                  <a:pt x="10598858" y="3961947"/>
                  <a:pt x="10597942" y="3965582"/>
                  <a:pt x="10597942" y="3965582"/>
                </a:cubicBezTo>
                <a:cubicBezTo>
                  <a:pt x="10597942" y="3965582"/>
                  <a:pt x="10594666" y="3968522"/>
                  <a:pt x="10594666" y="3968522"/>
                </a:cubicBezTo>
                <a:cubicBezTo>
                  <a:pt x="10591391" y="3971461"/>
                  <a:pt x="10589029" y="3970763"/>
                  <a:pt x="10589029" y="3970763"/>
                </a:cubicBezTo>
                <a:lnTo>
                  <a:pt x="10589219" y="3970818"/>
                </a:lnTo>
                <a:lnTo>
                  <a:pt x="10645332" y="3949227"/>
                </a:lnTo>
                <a:lnTo>
                  <a:pt x="10647300" y="3942071"/>
                </a:lnTo>
                <a:cubicBezTo>
                  <a:pt x="10650739" y="3937227"/>
                  <a:pt x="10655882" y="3931910"/>
                  <a:pt x="10661254" y="3925685"/>
                </a:cubicBezTo>
                <a:close/>
                <a:moveTo>
                  <a:pt x="10770620" y="3900607"/>
                </a:moveTo>
                <a:lnTo>
                  <a:pt x="10757399" y="3905244"/>
                </a:lnTo>
                <a:cubicBezTo>
                  <a:pt x="10747238" y="3909081"/>
                  <a:pt x="10739144" y="3913527"/>
                  <a:pt x="10730496" y="3922691"/>
                </a:cubicBezTo>
                <a:lnTo>
                  <a:pt x="10722522" y="3925463"/>
                </a:lnTo>
                <a:lnTo>
                  <a:pt x="10735199" y="3926906"/>
                </a:lnTo>
                <a:lnTo>
                  <a:pt x="10758111" y="3921309"/>
                </a:lnTo>
                <a:lnTo>
                  <a:pt x="10759368" y="3919357"/>
                </a:lnTo>
                <a:cubicBezTo>
                  <a:pt x="10762016" y="3915444"/>
                  <a:pt x="10764666" y="3911533"/>
                  <a:pt x="10767456" y="3906798"/>
                </a:cubicBezTo>
                <a:close/>
                <a:moveTo>
                  <a:pt x="10962008" y="3853009"/>
                </a:moveTo>
                <a:lnTo>
                  <a:pt x="10958500" y="3853298"/>
                </a:lnTo>
                <a:cubicBezTo>
                  <a:pt x="10952862" y="3855539"/>
                  <a:pt x="10943033" y="3864355"/>
                  <a:pt x="10954308" y="3859871"/>
                </a:cubicBezTo>
                <a:cubicBezTo>
                  <a:pt x="10934118" y="3869535"/>
                  <a:pt x="10907762" y="3873472"/>
                  <a:pt x="10881406" y="3877407"/>
                </a:cubicBezTo>
                <a:cubicBezTo>
                  <a:pt x="10867770" y="3881194"/>
                  <a:pt x="10854362" y="3884073"/>
                  <a:pt x="10840842" y="3887404"/>
                </a:cubicBezTo>
                <a:lnTo>
                  <a:pt x="10813658" y="3895787"/>
                </a:lnTo>
                <a:lnTo>
                  <a:pt x="10819696" y="3898093"/>
                </a:lnTo>
                <a:cubicBezTo>
                  <a:pt x="10831225" y="3902473"/>
                  <a:pt x="10842130" y="3903961"/>
                  <a:pt x="10859232" y="3889533"/>
                </a:cubicBezTo>
                <a:lnTo>
                  <a:pt x="10859452" y="3901785"/>
                </a:lnTo>
                <a:cubicBezTo>
                  <a:pt x="10855402" y="3909320"/>
                  <a:pt x="10855402" y="3909320"/>
                  <a:pt x="10850938" y="3916979"/>
                </a:cubicBezTo>
                <a:lnTo>
                  <a:pt x="10881314" y="3907908"/>
                </a:lnTo>
                <a:cubicBezTo>
                  <a:pt x="10897876" y="3921687"/>
                  <a:pt x="10923578" y="3893973"/>
                  <a:pt x="10944426" y="3871218"/>
                </a:cubicBezTo>
                <a:close/>
                <a:moveTo>
                  <a:pt x="11191418" y="3449701"/>
                </a:moveTo>
                <a:lnTo>
                  <a:pt x="11164602" y="3455150"/>
                </a:lnTo>
                <a:lnTo>
                  <a:pt x="11163706" y="3456950"/>
                </a:lnTo>
                <a:cubicBezTo>
                  <a:pt x="11163080" y="3458046"/>
                  <a:pt x="11162906" y="3458880"/>
                  <a:pt x="11164376" y="3459509"/>
                </a:cubicBezTo>
                <a:cubicBezTo>
                  <a:pt x="11172374" y="3456180"/>
                  <a:pt x="11177461" y="3453681"/>
                  <a:pt x="11184744" y="3451603"/>
                </a:cubicBezTo>
                <a:close/>
                <a:moveTo>
                  <a:pt x="11212464" y="3445173"/>
                </a:moveTo>
                <a:lnTo>
                  <a:pt x="11208924" y="3445941"/>
                </a:lnTo>
                <a:lnTo>
                  <a:pt x="11209534" y="3446627"/>
                </a:lnTo>
                <a:close/>
                <a:moveTo>
                  <a:pt x="774471" y="3403612"/>
                </a:moveTo>
                <a:lnTo>
                  <a:pt x="729473" y="3410027"/>
                </a:lnTo>
                <a:lnTo>
                  <a:pt x="729360" y="3409980"/>
                </a:lnTo>
                <a:cubicBezTo>
                  <a:pt x="729360" y="3409980"/>
                  <a:pt x="729360" y="3409980"/>
                  <a:pt x="725227" y="3410632"/>
                </a:cubicBezTo>
                <a:lnTo>
                  <a:pt x="729473" y="3410027"/>
                </a:lnTo>
                <a:lnTo>
                  <a:pt x="735382" y="3412484"/>
                </a:lnTo>
                <a:cubicBezTo>
                  <a:pt x="733137" y="3416290"/>
                  <a:pt x="730891" y="3420097"/>
                  <a:pt x="724868" y="3417589"/>
                </a:cubicBezTo>
                <a:cubicBezTo>
                  <a:pt x="724868" y="3417589"/>
                  <a:pt x="720733" y="3418243"/>
                  <a:pt x="720733" y="3418243"/>
                </a:cubicBezTo>
                <a:cubicBezTo>
                  <a:pt x="718488" y="3422051"/>
                  <a:pt x="720376" y="3425204"/>
                  <a:pt x="722623" y="3421397"/>
                </a:cubicBezTo>
                <a:cubicBezTo>
                  <a:pt x="736911" y="3422600"/>
                  <a:pt x="754952" y="3420623"/>
                  <a:pt x="773747" y="3418958"/>
                </a:cubicBezTo>
                <a:lnTo>
                  <a:pt x="797861" y="3418715"/>
                </a:lnTo>
                <a:lnTo>
                  <a:pt x="788830" y="3415169"/>
                </a:lnTo>
                <a:close/>
                <a:moveTo>
                  <a:pt x="591522" y="3363080"/>
                </a:moveTo>
                <a:lnTo>
                  <a:pt x="602544" y="3364367"/>
                </a:lnTo>
                <a:cubicBezTo>
                  <a:pt x="611576" y="3368119"/>
                  <a:pt x="622676" y="3371551"/>
                  <a:pt x="633585" y="3373715"/>
                </a:cubicBezTo>
                <a:lnTo>
                  <a:pt x="660657" y="3375314"/>
                </a:lnTo>
                <a:lnTo>
                  <a:pt x="653097" y="3373597"/>
                </a:lnTo>
                <a:cubicBezTo>
                  <a:pt x="637428" y="3367332"/>
                  <a:pt x="620900" y="3364762"/>
                  <a:pt x="604013" y="3363545"/>
                </a:cubicBezTo>
                <a:close/>
                <a:moveTo>
                  <a:pt x="11212184" y="3072819"/>
                </a:moveTo>
                <a:lnTo>
                  <a:pt x="11181976" y="3082719"/>
                </a:lnTo>
                <a:lnTo>
                  <a:pt x="11138176" y="3093570"/>
                </a:lnTo>
                <a:lnTo>
                  <a:pt x="11130357" y="3097209"/>
                </a:lnTo>
                <a:lnTo>
                  <a:pt x="11111672" y="3110788"/>
                </a:lnTo>
                <a:lnTo>
                  <a:pt x="11101058" y="3115731"/>
                </a:lnTo>
                <a:lnTo>
                  <a:pt x="11085408" y="3133807"/>
                </a:lnTo>
                <a:cubicBezTo>
                  <a:pt x="11089686" y="3139187"/>
                  <a:pt x="11085408" y="3133807"/>
                  <a:pt x="11094264" y="3137820"/>
                </a:cubicBezTo>
                <a:cubicBezTo>
                  <a:pt x="11107489" y="3152183"/>
                  <a:pt x="11124443" y="3141126"/>
                  <a:pt x="11150657" y="3133297"/>
                </a:cubicBezTo>
                <a:lnTo>
                  <a:pt x="11150988" y="3151843"/>
                </a:lnTo>
                <a:cubicBezTo>
                  <a:pt x="11159727" y="3149231"/>
                  <a:pt x="11163888" y="3147990"/>
                  <a:pt x="11172739" y="3151672"/>
                </a:cubicBezTo>
                <a:cubicBezTo>
                  <a:pt x="11168274" y="3159330"/>
                  <a:pt x="11168381" y="3165292"/>
                  <a:pt x="11164338" y="3173158"/>
                </a:cubicBezTo>
                <a:cubicBezTo>
                  <a:pt x="11173130" y="3173528"/>
                  <a:pt x="11178650" y="3178122"/>
                  <a:pt x="11183600" y="3182886"/>
                </a:cubicBezTo>
                <a:lnTo>
                  <a:pt x="11190782" y="3187767"/>
                </a:lnTo>
                <a:lnTo>
                  <a:pt x="11211580" y="3184945"/>
                </a:lnTo>
                <a:cubicBezTo>
                  <a:pt x="11217849" y="3184812"/>
                  <a:pt x="11223239" y="3185711"/>
                  <a:pt x="11227108" y="3188306"/>
                </a:cubicBezTo>
                <a:cubicBezTo>
                  <a:pt x="11249048" y="3174406"/>
                  <a:pt x="11275738" y="3172641"/>
                  <a:pt x="11302184" y="3176082"/>
                </a:cubicBezTo>
                <a:cubicBezTo>
                  <a:pt x="11304094" y="3173187"/>
                  <a:pt x="11304094" y="3173187"/>
                  <a:pt x="11304094" y="3173187"/>
                </a:cubicBezTo>
                <a:cubicBezTo>
                  <a:pt x="11304094" y="3173187"/>
                  <a:pt x="11305759" y="3175499"/>
                  <a:pt x="11305759" y="3175499"/>
                </a:cubicBezTo>
                <a:cubicBezTo>
                  <a:pt x="11307669" y="3172606"/>
                  <a:pt x="11312910" y="3174335"/>
                  <a:pt x="11312910" y="3174335"/>
                </a:cubicBezTo>
                <a:cubicBezTo>
                  <a:pt x="11316484" y="3173752"/>
                  <a:pt x="11314575" y="3176646"/>
                  <a:pt x="11310999" y="3177227"/>
                </a:cubicBezTo>
                <a:cubicBezTo>
                  <a:pt x="11309089" y="3180120"/>
                  <a:pt x="11309089" y="3180120"/>
                  <a:pt x="11307424" y="3177810"/>
                </a:cubicBezTo>
                <a:cubicBezTo>
                  <a:pt x="11314330" y="3181849"/>
                  <a:pt x="11328874" y="3174318"/>
                  <a:pt x="11330294" y="3181831"/>
                </a:cubicBezTo>
                <a:cubicBezTo>
                  <a:pt x="11299784" y="3189382"/>
                  <a:pt x="11291656" y="3211362"/>
                  <a:pt x="11258060" y="3209087"/>
                </a:cubicBezTo>
                <a:cubicBezTo>
                  <a:pt x="11254728" y="3204465"/>
                  <a:pt x="11263790" y="3200409"/>
                  <a:pt x="11265699" y="3197514"/>
                </a:cubicBezTo>
                <a:lnTo>
                  <a:pt x="11257641" y="3198090"/>
                </a:lnTo>
                <a:lnTo>
                  <a:pt x="11256200" y="3198660"/>
                </a:lnTo>
                <a:cubicBezTo>
                  <a:pt x="11244266" y="3203887"/>
                  <a:pt x="11232333" y="3209118"/>
                  <a:pt x="11221514" y="3212348"/>
                </a:cubicBezTo>
                <a:cubicBezTo>
                  <a:pt x="11226536" y="3235818"/>
                  <a:pt x="11226310" y="3223234"/>
                  <a:pt x="11213328" y="3245756"/>
                </a:cubicBezTo>
                <a:cubicBezTo>
                  <a:pt x="11226520" y="3246561"/>
                  <a:pt x="11232222" y="3249603"/>
                  <a:pt x="11236412" y="3263489"/>
                </a:cubicBezTo>
                <a:lnTo>
                  <a:pt x="11236816" y="3265336"/>
                </a:lnTo>
                <a:lnTo>
                  <a:pt x="11266636" y="3267502"/>
                </a:lnTo>
                <a:lnTo>
                  <a:pt x="11270600" y="3266970"/>
                </a:lnTo>
                <a:lnTo>
                  <a:pt x="11270588" y="3266276"/>
                </a:lnTo>
                <a:cubicBezTo>
                  <a:pt x="11274946" y="3252656"/>
                  <a:pt x="11270368" y="3254024"/>
                  <a:pt x="11274832" y="3246365"/>
                </a:cubicBezTo>
                <a:cubicBezTo>
                  <a:pt x="11278656" y="3226245"/>
                  <a:pt x="11270143" y="3241438"/>
                  <a:pt x="11283346" y="3231170"/>
                </a:cubicBezTo>
                <a:cubicBezTo>
                  <a:pt x="11295907" y="3208442"/>
                  <a:pt x="11308806" y="3204588"/>
                  <a:pt x="11330561" y="3204749"/>
                </a:cubicBezTo>
                <a:cubicBezTo>
                  <a:pt x="11334385" y="3184629"/>
                  <a:pt x="11334159" y="3172046"/>
                  <a:pt x="11333828" y="3153501"/>
                </a:cubicBezTo>
                <a:cubicBezTo>
                  <a:pt x="11333828" y="3153501"/>
                  <a:pt x="11329667" y="3154745"/>
                  <a:pt x="11325398" y="3150026"/>
                </a:cubicBezTo>
                <a:cubicBezTo>
                  <a:pt x="11303536" y="3143905"/>
                  <a:pt x="11238095" y="3157123"/>
                  <a:pt x="11228468" y="3110058"/>
                </a:cubicBezTo>
                <a:lnTo>
                  <a:pt x="11215570" y="3113910"/>
                </a:lnTo>
                <a:close/>
                <a:moveTo>
                  <a:pt x="11187909" y="3042780"/>
                </a:moveTo>
                <a:cubicBezTo>
                  <a:pt x="11175244" y="3046229"/>
                  <a:pt x="11159681" y="3053017"/>
                  <a:pt x="11143421" y="3059813"/>
                </a:cubicBezTo>
                <a:lnTo>
                  <a:pt x="11137326" y="3061950"/>
                </a:lnTo>
                <a:lnTo>
                  <a:pt x="11138490" y="3064100"/>
                </a:lnTo>
                <a:lnTo>
                  <a:pt x="11143913" y="3071055"/>
                </a:lnTo>
                <a:lnTo>
                  <a:pt x="11183294" y="3052749"/>
                </a:lnTo>
                <a:lnTo>
                  <a:pt x="11183397" y="3052748"/>
                </a:lnTo>
                <a:cubicBezTo>
                  <a:pt x="11183397" y="3052748"/>
                  <a:pt x="11183397" y="3052748"/>
                  <a:pt x="11186939" y="3051054"/>
                </a:cubicBezTo>
                <a:lnTo>
                  <a:pt x="11183294" y="3052749"/>
                </a:lnTo>
                <a:lnTo>
                  <a:pt x="11177816" y="3052811"/>
                </a:lnTo>
                <a:cubicBezTo>
                  <a:pt x="11179322" y="3049488"/>
                  <a:pt x="11180824" y="3046168"/>
                  <a:pt x="11186404" y="3046103"/>
                </a:cubicBezTo>
                <a:cubicBezTo>
                  <a:pt x="11186404" y="3046103"/>
                  <a:pt x="11189948" y="3044409"/>
                  <a:pt x="11189948" y="3044409"/>
                </a:cubicBezTo>
                <a:cubicBezTo>
                  <a:pt x="11191450" y="3041088"/>
                  <a:pt x="11189414" y="3039458"/>
                  <a:pt x="11187909" y="3042780"/>
                </a:cubicBezTo>
                <a:close/>
                <a:moveTo>
                  <a:pt x="11173342" y="2948263"/>
                </a:moveTo>
                <a:cubicBezTo>
                  <a:pt x="11151918" y="2956902"/>
                  <a:pt x="11123654" y="3024044"/>
                  <a:pt x="11100909" y="3041615"/>
                </a:cubicBezTo>
                <a:lnTo>
                  <a:pt x="11101247" y="3060493"/>
                </a:lnTo>
                <a:lnTo>
                  <a:pt x="11125768" y="3053170"/>
                </a:lnTo>
                <a:lnTo>
                  <a:pt x="11125990" y="3052807"/>
                </a:lnTo>
                <a:cubicBezTo>
                  <a:pt x="11133150" y="3048774"/>
                  <a:pt x="11149892" y="3048584"/>
                  <a:pt x="11162046" y="3044727"/>
                </a:cubicBezTo>
                <a:lnTo>
                  <a:pt x="11205380" y="3028051"/>
                </a:lnTo>
                <a:lnTo>
                  <a:pt x="11203406" y="3015708"/>
                </a:lnTo>
                <a:cubicBezTo>
                  <a:pt x="11196784" y="2981686"/>
                  <a:pt x="11188633" y="2952824"/>
                  <a:pt x="11182070" y="2948458"/>
                </a:cubicBezTo>
                <a:cubicBezTo>
                  <a:pt x="11179324" y="2946989"/>
                  <a:pt x="11176404" y="2947029"/>
                  <a:pt x="11173342" y="2948263"/>
                </a:cubicBezTo>
                <a:close/>
                <a:moveTo>
                  <a:pt x="10662330" y="2844363"/>
                </a:moveTo>
                <a:lnTo>
                  <a:pt x="10635770" y="2846552"/>
                </a:lnTo>
                <a:lnTo>
                  <a:pt x="10606592" y="2857430"/>
                </a:lnTo>
                <a:lnTo>
                  <a:pt x="10566244" y="2869849"/>
                </a:lnTo>
                <a:lnTo>
                  <a:pt x="10565379" y="2869703"/>
                </a:lnTo>
                <a:lnTo>
                  <a:pt x="10558845" y="2871795"/>
                </a:lnTo>
                <a:lnTo>
                  <a:pt x="10558680" y="2872177"/>
                </a:lnTo>
                <a:lnTo>
                  <a:pt x="10566244" y="2869849"/>
                </a:lnTo>
                <a:lnTo>
                  <a:pt x="10567809" y="2870113"/>
                </a:lnTo>
                <a:cubicBezTo>
                  <a:pt x="10568428" y="2875024"/>
                  <a:pt x="10564898" y="2876831"/>
                  <a:pt x="10562825" y="2875279"/>
                </a:cubicBezTo>
                <a:cubicBezTo>
                  <a:pt x="10561370" y="2878639"/>
                  <a:pt x="10561370" y="2878639"/>
                  <a:pt x="10561370" y="2878639"/>
                </a:cubicBezTo>
                <a:lnTo>
                  <a:pt x="10587501" y="2874889"/>
                </a:lnTo>
                <a:lnTo>
                  <a:pt x="10592920" y="2872729"/>
                </a:lnTo>
                <a:cubicBezTo>
                  <a:pt x="10609879" y="2865926"/>
                  <a:pt x="10626460" y="2859953"/>
                  <a:pt x="10642975" y="2853361"/>
                </a:cubicBezTo>
                <a:close/>
                <a:moveTo>
                  <a:pt x="10791626" y="2827083"/>
                </a:moveTo>
                <a:lnTo>
                  <a:pt x="10777410" y="2828488"/>
                </a:lnTo>
                <a:cubicBezTo>
                  <a:pt x="10767589" y="2830253"/>
                  <a:pt x="10758091" y="2832840"/>
                  <a:pt x="10751008" y="2836225"/>
                </a:cubicBezTo>
                <a:cubicBezTo>
                  <a:pt x="10762702" y="2841051"/>
                  <a:pt x="10748533" y="2847823"/>
                  <a:pt x="10751106" y="2854404"/>
                </a:cubicBezTo>
                <a:cubicBezTo>
                  <a:pt x="10744022" y="2857790"/>
                  <a:pt x="10743488" y="2852839"/>
                  <a:pt x="10734365" y="2854594"/>
                </a:cubicBezTo>
                <a:cubicBezTo>
                  <a:pt x="10721701" y="2858044"/>
                  <a:pt x="10748533" y="2847823"/>
                  <a:pt x="10735335" y="2846321"/>
                </a:cubicBezTo>
                <a:lnTo>
                  <a:pt x="10716211" y="2852587"/>
                </a:lnTo>
                <a:lnTo>
                  <a:pt x="10704805" y="2858879"/>
                </a:lnTo>
                <a:lnTo>
                  <a:pt x="10692403" y="2860390"/>
                </a:lnTo>
                <a:lnTo>
                  <a:pt x="10687668" y="2861941"/>
                </a:lnTo>
                <a:lnTo>
                  <a:pt x="10668886" y="2866595"/>
                </a:lnTo>
                <a:lnTo>
                  <a:pt x="10671716" y="2874679"/>
                </a:lnTo>
                <a:lnTo>
                  <a:pt x="10629876" y="2880918"/>
                </a:lnTo>
                <a:lnTo>
                  <a:pt x="10617366" y="2890010"/>
                </a:lnTo>
                <a:cubicBezTo>
                  <a:pt x="10608766" y="2894448"/>
                  <a:pt x="10599402" y="2898270"/>
                  <a:pt x="10590546" y="2902502"/>
                </a:cubicBezTo>
                <a:lnTo>
                  <a:pt x="10581490" y="2906403"/>
                </a:lnTo>
                <a:lnTo>
                  <a:pt x="10584167" y="2909914"/>
                </a:lnTo>
                <a:cubicBezTo>
                  <a:pt x="10588074" y="2915031"/>
                  <a:pt x="10591488" y="2918755"/>
                  <a:pt x="10593777" y="2918071"/>
                </a:cubicBezTo>
                <a:cubicBezTo>
                  <a:pt x="10610950" y="2919269"/>
                  <a:pt x="10628088" y="2895172"/>
                  <a:pt x="10636713" y="2886271"/>
                </a:cubicBezTo>
                <a:cubicBezTo>
                  <a:pt x="10671362" y="2882248"/>
                  <a:pt x="10701738" y="2873177"/>
                  <a:pt x="10736274" y="2862862"/>
                </a:cubicBezTo>
                <a:cubicBezTo>
                  <a:pt x="10749174" y="2859011"/>
                  <a:pt x="10770929" y="2859172"/>
                  <a:pt x="10787652" y="2835197"/>
                </a:cubicBezTo>
                <a:close/>
                <a:moveTo>
                  <a:pt x="554897" y="2821001"/>
                </a:moveTo>
                <a:lnTo>
                  <a:pt x="547796" y="2824451"/>
                </a:lnTo>
                <a:cubicBezTo>
                  <a:pt x="547796" y="2824451"/>
                  <a:pt x="543664" y="2825101"/>
                  <a:pt x="543664" y="2825101"/>
                </a:cubicBezTo>
                <a:cubicBezTo>
                  <a:pt x="541416" y="2828906"/>
                  <a:pt x="543305" y="2832062"/>
                  <a:pt x="545548" y="2828254"/>
                </a:cubicBezTo>
                <a:lnTo>
                  <a:pt x="580621" y="2826581"/>
                </a:lnTo>
                <a:lnTo>
                  <a:pt x="578385" y="2826073"/>
                </a:lnTo>
                <a:close/>
                <a:moveTo>
                  <a:pt x="10276499" y="2771179"/>
                </a:moveTo>
                <a:lnTo>
                  <a:pt x="10274675" y="2771870"/>
                </a:lnTo>
                <a:lnTo>
                  <a:pt x="10264232" y="2774851"/>
                </a:lnTo>
                <a:lnTo>
                  <a:pt x="10264357" y="2777183"/>
                </a:lnTo>
                <a:close/>
                <a:moveTo>
                  <a:pt x="11278145" y="2706903"/>
                </a:moveTo>
                <a:lnTo>
                  <a:pt x="11276966" y="2707823"/>
                </a:lnTo>
                <a:lnTo>
                  <a:pt x="11278160" y="2707681"/>
                </a:lnTo>
                <a:close/>
                <a:moveTo>
                  <a:pt x="10286932" y="2699107"/>
                </a:moveTo>
                <a:cubicBezTo>
                  <a:pt x="10286159" y="2698393"/>
                  <a:pt x="10284817" y="2699133"/>
                  <a:pt x="10283676" y="2702037"/>
                </a:cubicBezTo>
                <a:lnTo>
                  <a:pt x="10237494" y="2722420"/>
                </a:lnTo>
                <a:lnTo>
                  <a:pt x="10237639" y="2731661"/>
                </a:lnTo>
                <a:lnTo>
                  <a:pt x="10257201" y="2724927"/>
                </a:lnTo>
                <a:lnTo>
                  <a:pt x="10257278" y="2729862"/>
                </a:lnTo>
                <a:lnTo>
                  <a:pt x="10276677" y="2719466"/>
                </a:lnTo>
                <a:lnTo>
                  <a:pt x="10276834" y="2719466"/>
                </a:lnTo>
                <a:cubicBezTo>
                  <a:pt x="10276834" y="2719466"/>
                  <a:pt x="10276834" y="2719466"/>
                  <a:pt x="10282205" y="2716507"/>
                </a:cubicBezTo>
                <a:lnTo>
                  <a:pt x="10276677" y="2719466"/>
                </a:lnTo>
                <a:lnTo>
                  <a:pt x="10268370" y="2719576"/>
                </a:lnTo>
                <a:cubicBezTo>
                  <a:pt x="10270650" y="2713765"/>
                  <a:pt x="10272931" y="2707957"/>
                  <a:pt x="10281396" y="2707847"/>
                </a:cubicBezTo>
                <a:cubicBezTo>
                  <a:pt x="10281396" y="2707847"/>
                  <a:pt x="10286769" y="2704890"/>
                  <a:pt x="10286769" y="2704890"/>
                </a:cubicBezTo>
                <a:cubicBezTo>
                  <a:pt x="10287908" y="2701984"/>
                  <a:pt x="10287705" y="2699819"/>
                  <a:pt x="10286932" y="2699107"/>
                </a:cubicBezTo>
                <a:close/>
                <a:moveTo>
                  <a:pt x="11187704" y="2695900"/>
                </a:moveTo>
                <a:cubicBezTo>
                  <a:pt x="11189032" y="2692449"/>
                  <a:pt x="11175096" y="2700878"/>
                  <a:pt x="11174266" y="2696086"/>
                </a:cubicBezTo>
                <a:cubicBezTo>
                  <a:pt x="11167298" y="2700301"/>
                  <a:pt x="11158173" y="2703171"/>
                  <a:pt x="11156845" y="2706620"/>
                </a:cubicBezTo>
                <a:lnTo>
                  <a:pt x="11137486" y="2714615"/>
                </a:lnTo>
                <a:lnTo>
                  <a:pt x="11143194" y="2716362"/>
                </a:lnTo>
                <a:cubicBezTo>
                  <a:pt x="11130408" y="2726506"/>
                  <a:pt x="11130408" y="2726506"/>
                  <a:pt x="11121670" y="2729115"/>
                </a:cubicBezTo>
                <a:lnTo>
                  <a:pt x="11121782" y="2735407"/>
                </a:lnTo>
                <a:lnTo>
                  <a:pt x="11143420" y="2728945"/>
                </a:lnTo>
                <a:cubicBezTo>
                  <a:pt x="11147842" y="2730621"/>
                  <a:pt x="11157516" y="2727732"/>
                  <a:pt x="11167163" y="2723311"/>
                </a:cubicBezTo>
                <a:lnTo>
                  <a:pt x="11190502" y="2708638"/>
                </a:lnTo>
                <a:lnTo>
                  <a:pt x="11166302" y="2716784"/>
                </a:lnTo>
                <a:cubicBezTo>
                  <a:pt x="11164643" y="2707200"/>
                  <a:pt x="11179408" y="2703563"/>
                  <a:pt x="11187704" y="2695900"/>
                </a:cubicBezTo>
                <a:close/>
                <a:moveTo>
                  <a:pt x="11355380" y="2686953"/>
                </a:moveTo>
                <a:lnTo>
                  <a:pt x="11345582" y="2690721"/>
                </a:lnTo>
                <a:lnTo>
                  <a:pt x="11347338" y="2693013"/>
                </a:lnTo>
                <a:close/>
                <a:moveTo>
                  <a:pt x="11134814" y="2685897"/>
                </a:moveTo>
                <a:lnTo>
                  <a:pt x="11124616" y="2686625"/>
                </a:lnTo>
                <a:cubicBezTo>
                  <a:pt x="11106356" y="2688308"/>
                  <a:pt x="11087587" y="2691364"/>
                  <a:pt x="11065060" y="2698906"/>
                </a:cubicBezTo>
                <a:cubicBezTo>
                  <a:pt x="11070300" y="2700634"/>
                  <a:pt x="11064816" y="2704112"/>
                  <a:pt x="11060996" y="2709896"/>
                </a:cubicBezTo>
                <a:lnTo>
                  <a:pt x="11060628" y="2710006"/>
                </a:lnTo>
                <a:lnTo>
                  <a:pt x="11063100" y="2711918"/>
                </a:lnTo>
                <a:lnTo>
                  <a:pt x="11065475" y="2710815"/>
                </a:lnTo>
                <a:lnTo>
                  <a:pt x="11065888" y="2711999"/>
                </a:lnTo>
                <a:lnTo>
                  <a:pt x="11063978" y="2712598"/>
                </a:lnTo>
                <a:lnTo>
                  <a:pt x="11064856" y="2713278"/>
                </a:lnTo>
                <a:lnTo>
                  <a:pt x="11070824" y="2711328"/>
                </a:lnTo>
                <a:cubicBezTo>
                  <a:pt x="11074348" y="2710852"/>
                  <a:pt x="11077708" y="2710805"/>
                  <a:pt x="11080528" y="2710422"/>
                </a:cubicBezTo>
                <a:cubicBezTo>
                  <a:pt x="11096621" y="2703336"/>
                  <a:pt x="11113046" y="2695390"/>
                  <a:pt x="11130011" y="2687776"/>
                </a:cubicBezTo>
                <a:close/>
                <a:moveTo>
                  <a:pt x="11452990" y="2638697"/>
                </a:moveTo>
                <a:cubicBezTo>
                  <a:pt x="11436067" y="2640989"/>
                  <a:pt x="11424039" y="2640985"/>
                  <a:pt x="11413898" y="2642155"/>
                </a:cubicBezTo>
                <a:lnTo>
                  <a:pt x="11398763" y="2647881"/>
                </a:lnTo>
                <a:lnTo>
                  <a:pt x="11400798" y="2650787"/>
                </a:lnTo>
                <a:cubicBezTo>
                  <a:pt x="11389496" y="2654755"/>
                  <a:pt x="11378191" y="2658725"/>
                  <a:pt x="11363566" y="2665489"/>
                </a:cubicBezTo>
                <a:cubicBezTo>
                  <a:pt x="11369860" y="2651857"/>
                  <a:pt x="11355237" y="2658624"/>
                  <a:pt x="11351914" y="2661421"/>
                </a:cubicBezTo>
                <a:lnTo>
                  <a:pt x="11353976" y="2654508"/>
                </a:lnTo>
                <a:lnTo>
                  <a:pt x="11347971" y="2654562"/>
                </a:lnTo>
                <a:cubicBezTo>
                  <a:pt x="11341002" y="2658777"/>
                  <a:pt x="11348800" y="2659356"/>
                  <a:pt x="11347473" y="2662805"/>
                </a:cubicBezTo>
                <a:cubicBezTo>
                  <a:pt x="11336192" y="2664334"/>
                  <a:pt x="11324909" y="2665863"/>
                  <a:pt x="11310143" y="2669498"/>
                </a:cubicBezTo>
                <a:lnTo>
                  <a:pt x="11309254" y="2663390"/>
                </a:lnTo>
                <a:lnTo>
                  <a:pt x="11301692" y="2667629"/>
                </a:lnTo>
                <a:cubicBezTo>
                  <a:pt x="11301692" y="2667629"/>
                  <a:pt x="11304022" y="2668443"/>
                  <a:pt x="11304022" y="2668443"/>
                </a:cubicBezTo>
                <a:cubicBezTo>
                  <a:pt x="11307345" y="2665645"/>
                  <a:pt x="11306352" y="2669258"/>
                  <a:pt x="11306352" y="2669258"/>
                </a:cubicBezTo>
                <a:cubicBezTo>
                  <a:pt x="11306352" y="2669258"/>
                  <a:pt x="11303034" y="2672056"/>
                  <a:pt x="11303034" y="2672056"/>
                </a:cubicBezTo>
                <a:cubicBezTo>
                  <a:pt x="11299711" y="2674853"/>
                  <a:pt x="11297382" y="2674037"/>
                  <a:pt x="11297382" y="2674037"/>
                </a:cubicBezTo>
                <a:cubicBezTo>
                  <a:pt x="11297382" y="2674037"/>
                  <a:pt x="11297382" y="2674037"/>
                  <a:pt x="11299711" y="2674853"/>
                </a:cubicBezTo>
                <a:cubicBezTo>
                  <a:pt x="11302042" y="2675666"/>
                  <a:pt x="11280774" y="2688028"/>
                  <a:pt x="11282756" y="2680805"/>
                </a:cubicBezTo>
                <a:cubicBezTo>
                  <a:pt x="11282756" y="2680805"/>
                  <a:pt x="11282756" y="2680805"/>
                  <a:pt x="11281766" y="2684416"/>
                </a:cubicBezTo>
                <a:cubicBezTo>
                  <a:pt x="11281766" y="2684416"/>
                  <a:pt x="11279434" y="2683603"/>
                  <a:pt x="11278444" y="2687214"/>
                </a:cubicBezTo>
                <a:cubicBezTo>
                  <a:pt x="11278444" y="2687214"/>
                  <a:pt x="11276113" y="2686401"/>
                  <a:pt x="11276113" y="2686401"/>
                </a:cubicBezTo>
                <a:cubicBezTo>
                  <a:pt x="11273782" y="2685587"/>
                  <a:pt x="11273782" y="2685587"/>
                  <a:pt x="11273782" y="2685587"/>
                </a:cubicBezTo>
                <a:cubicBezTo>
                  <a:pt x="11273782" y="2685587"/>
                  <a:pt x="11273782" y="2685587"/>
                  <a:pt x="11277104" y="2682790"/>
                </a:cubicBezTo>
                <a:cubicBezTo>
                  <a:pt x="11277104" y="2682790"/>
                  <a:pt x="11277104" y="2682790"/>
                  <a:pt x="11274774" y="2681975"/>
                </a:cubicBezTo>
                <a:cubicBezTo>
                  <a:pt x="11253506" y="2694336"/>
                  <a:pt x="11272792" y="2689200"/>
                  <a:pt x="11271800" y="2692810"/>
                </a:cubicBezTo>
                <a:cubicBezTo>
                  <a:pt x="11273140" y="2697236"/>
                  <a:pt x="11266498" y="2702831"/>
                  <a:pt x="11266498" y="2702831"/>
                </a:cubicBezTo>
                <a:cubicBezTo>
                  <a:pt x="11267168" y="2705044"/>
                  <a:pt x="11272571" y="2703963"/>
                  <a:pt x="11276564" y="2703377"/>
                </a:cubicBezTo>
                <a:lnTo>
                  <a:pt x="11278080" y="2703366"/>
                </a:lnTo>
                <a:lnTo>
                  <a:pt x="11277822" y="2688805"/>
                </a:lnTo>
                <a:cubicBezTo>
                  <a:pt x="11286666" y="2692156"/>
                  <a:pt x="11295404" y="2689547"/>
                  <a:pt x="11299565" y="2688304"/>
                </a:cubicBezTo>
                <a:lnTo>
                  <a:pt x="11299903" y="2707180"/>
                </a:lnTo>
                <a:lnTo>
                  <a:pt x="11313874" y="2701953"/>
                </a:lnTo>
                <a:lnTo>
                  <a:pt x="11311254" y="2697126"/>
                </a:lnTo>
                <a:cubicBezTo>
                  <a:pt x="11311099" y="2695899"/>
                  <a:pt x="11312346" y="2694606"/>
                  <a:pt x="11316602" y="2691119"/>
                </a:cubicBezTo>
                <a:cubicBezTo>
                  <a:pt x="11318676" y="2692671"/>
                  <a:pt x="11322357" y="2692091"/>
                  <a:pt x="11326846" y="2690443"/>
                </a:cubicBezTo>
                <a:lnTo>
                  <a:pt x="11328488" y="2689674"/>
                </a:lnTo>
                <a:lnTo>
                  <a:pt x="11338678" y="2676622"/>
                </a:lnTo>
                <a:lnTo>
                  <a:pt x="11341495" y="2683573"/>
                </a:lnTo>
                <a:lnTo>
                  <a:pt x="11341920" y="2683374"/>
                </a:lnTo>
                <a:cubicBezTo>
                  <a:pt x="11341303" y="2678463"/>
                  <a:pt x="11347114" y="2676140"/>
                  <a:pt x="11355104" y="2674335"/>
                </a:cubicBezTo>
                <a:lnTo>
                  <a:pt x="11379610" y="2668793"/>
                </a:lnTo>
                <a:lnTo>
                  <a:pt x="11403994" y="2653774"/>
                </a:lnTo>
                <a:lnTo>
                  <a:pt x="11435277" y="2645826"/>
                </a:lnTo>
                <a:lnTo>
                  <a:pt x="11447586" y="2640673"/>
                </a:lnTo>
                <a:lnTo>
                  <a:pt x="11452999" y="2638859"/>
                </a:lnTo>
                <a:close/>
                <a:moveTo>
                  <a:pt x="11319932" y="2637108"/>
                </a:moveTo>
                <a:cubicBezTo>
                  <a:pt x="11307822" y="2633844"/>
                  <a:pt x="11265184" y="2654336"/>
                  <a:pt x="11250418" y="2657972"/>
                </a:cubicBezTo>
                <a:cubicBezTo>
                  <a:pt x="11250418" y="2657972"/>
                  <a:pt x="11252575" y="2659315"/>
                  <a:pt x="11252575" y="2659315"/>
                </a:cubicBezTo>
                <a:cubicBezTo>
                  <a:pt x="11256060" y="2657208"/>
                  <a:pt x="11254732" y="2660658"/>
                  <a:pt x="11254732" y="2660658"/>
                </a:cubicBezTo>
                <a:cubicBezTo>
                  <a:pt x="11254732" y="2660658"/>
                  <a:pt x="11251248" y="2662763"/>
                  <a:pt x="11251248" y="2662763"/>
                </a:cubicBezTo>
                <a:cubicBezTo>
                  <a:pt x="11247764" y="2664872"/>
                  <a:pt x="11245608" y="2663528"/>
                  <a:pt x="11245608" y="2663528"/>
                </a:cubicBezTo>
                <a:cubicBezTo>
                  <a:pt x="11245608" y="2663528"/>
                  <a:pt x="11245608" y="2663528"/>
                  <a:pt x="11247764" y="2664872"/>
                </a:cubicBezTo>
                <a:lnTo>
                  <a:pt x="11244497" y="2666471"/>
                </a:lnTo>
                <a:lnTo>
                  <a:pt x="11245722" y="2666905"/>
                </a:lnTo>
                <a:lnTo>
                  <a:pt x="11217288" y="2680984"/>
                </a:lnTo>
                <a:lnTo>
                  <a:pt x="11216302" y="2683237"/>
                </a:lnTo>
                <a:cubicBezTo>
                  <a:pt x="11214665" y="2684890"/>
                  <a:pt x="11212922" y="2685943"/>
                  <a:pt x="11212922" y="2685943"/>
                </a:cubicBezTo>
                <a:cubicBezTo>
                  <a:pt x="11213751" y="2690736"/>
                  <a:pt x="11234158" y="2686335"/>
                  <a:pt x="11223705" y="2692656"/>
                </a:cubicBezTo>
                <a:cubicBezTo>
                  <a:pt x="11216737" y="2696870"/>
                  <a:pt x="11209769" y="2701085"/>
                  <a:pt x="11200852" y="2705153"/>
                </a:cubicBezTo>
                <a:lnTo>
                  <a:pt x="11190818" y="2708531"/>
                </a:lnTo>
                <a:lnTo>
                  <a:pt x="11198454" y="2713147"/>
                </a:lnTo>
                <a:lnTo>
                  <a:pt x="11233872" y="2691439"/>
                </a:lnTo>
                <a:cubicBezTo>
                  <a:pt x="11242846" y="2686656"/>
                  <a:pt x="11251818" y="2681875"/>
                  <a:pt x="11263122" y="2677907"/>
                </a:cubicBezTo>
                <a:lnTo>
                  <a:pt x="11300703" y="2659516"/>
                </a:lnTo>
                <a:lnTo>
                  <a:pt x="11304608" y="2650017"/>
                </a:lnTo>
                <a:cubicBezTo>
                  <a:pt x="11308486" y="2646016"/>
                  <a:pt x="11314044" y="2641992"/>
                  <a:pt x="11319932" y="2637108"/>
                </a:cubicBezTo>
                <a:close/>
                <a:moveTo>
                  <a:pt x="10549232" y="2631237"/>
                </a:moveTo>
                <a:lnTo>
                  <a:pt x="10523110" y="2639497"/>
                </a:lnTo>
                <a:lnTo>
                  <a:pt x="10533514" y="2639117"/>
                </a:lnTo>
                <a:close/>
                <a:moveTo>
                  <a:pt x="10658831" y="2597382"/>
                </a:moveTo>
                <a:cubicBezTo>
                  <a:pt x="10658059" y="2596670"/>
                  <a:pt x="10656716" y="2597411"/>
                  <a:pt x="10655575" y="2600314"/>
                </a:cubicBezTo>
                <a:cubicBezTo>
                  <a:pt x="10617160" y="2612378"/>
                  <a:pt x="10561159" y="2647786"/>
                  <a:pt x="10514280" y="2659959"/>
                </a:cubicBezTo>
                <a:cubicBezTo>
                  <a:pt x="10512330" y="2654206"/>
                  <a:pt x="10510011" y="2652066"/>
                  <a:pt x="10509809" y="2649903"/>
                </a:cubicBezTo>
                <a:lnTo>
                  <a:pt x="10516501" y="2641588"/>
                </a:lnTo>
                <a:lnTo>
                  <a:pt x="10491129" y="2649610"/>
                </a:lnTo>
                <a:lnTo>
                  <a:pt x="10481930" y="2647430"/>
                </a:lnTo>
                <a:cubicBezTo>
                  <a:pt x="10481930" y="2647430"/>
                  <a:pt x="10481930" y="2647430"/>
                  <a:pt x="10479650" y="2653238"/>
                </a:cubicBezTo>
                <a:lnTo>
                  <a:pt x="10491129" y="2649610"/>
                </a:lnTo>
                <a:lnTo>
                  <a:pt x="10493485" y="2650166"/>
                </a:lnTo>
                <a:cubicBezTo>
                  <a:pt x="10494295" y="2658826"/>
                  <a:pt x="10488923" y="2661784"/>
                  <a:pt x="10485832" y="2658936"/>
                </a:cubicBezTo>
                <a:cubicBezTo>
                  <a:pt x="10483550" y="2664746"/>
                  <a:pt x="10483550" y="2664746"/>
                  <a:pt x="10483550" y="2664746"/>
                </a:cubicBezTo>
                <a:lnTo>
                  <a:pt x="10554458" y="2655772"/>
                </a:lnTo>
                <a:lnTo>
                  <a:pt x="10556885" y="2654932"/>
                </a:lnTo>
                <a:lnTo>
                  <a:pt x="10563053" y="2654308"/>
                </a:lnTo>
                <a:lnTo>
                  <a:pt x="10595361" y="2646261"/>
                </a:lnTo>
                <a:lnTo>
                  <a:pt x="10648574" y="2617744"/>
                </a:lnTo>
                <a:lnTo>
                  <a:pt x="10648731" y="2617743"/>
                </a:lnTo>
                <a:cubicBezTo>
                  <a:pt x="10648731" y="2617743"/>
                  <a:pt x="10648731" y="2617743"/>
                  <a:pt x="10654103" y="2614781"/>
                </a:cubicBezTo>
                <a:lnTo>
                  <a:pt x="10648574" y="2617744"/>
                </a:lnTo>
                <a:lnTo>
                  <a:pt x="10640270" y="2617853"/>
                </a:lnTo>
                <a:cubicBezTo>
                  <a:pt x="10642550" y="2612044"/>
                  <a:pt x="10644831" y="2606234"/>
                  <a:pt x="10653294" y="2606127"/>
                </a:cubicBezTo>
                <a:cubicBezTo>
                  <a:pt x="10653294" y="2606127"/>
                  <a:pt x="10658666" y="2603166"/>
                  <a:pt x="10658666" y="2603166"/>
                </a:cubicBezTo>
                <a:cubicBezTo>
                  <a:pt x="10659807" y="2600259"/>
                  <a:pt x="10659604" y="2598095"/>
                  <a:pt x="10658831" y="2597382"/>
                </a:cubicBezTo>
                <a:close/>
                <a:moveTo>
                  <a:pt x="126843" y="2541119"/>
                </a:moveTo>
                <a:lnTo>
                  <a:pt x="127134" y="2541722"/>
                </a:lnTo>
                <a:lnTo>
                  <a:pt x="127834" y="2541550"/>
                </a:lnTo>
                <a:close/>
                <a:moveTo>
                  <a:pt x="409179" y="2519551"/>
                </a:moveTo>
                <a:lnTo>
                  <a:pt x="402431" y="2520341"/>
                </a:lnTo>
                <a:lnTo>
                  <a:pt x="411970" y="2519868"/>
                </a:lnTo>
                <a:close/>
                <a:moveTo>
                  <a:pt x="454576" y="2516325"/>
                </a:moveTo>
                <a:lnTo>
                  <a:pt x="450608" y="2517959"/>
                </a:lnTo>
                <a:lnTo>
                  <a:pt x="470585" y="2516973"/>
                </a:lnTo>
                <a:lnTo>
                  <a:pt x="473227" y="2516621"/>
                </a:lnTo>
                <a:close/>
                <a:moveTo>
                  <a:pt x="174723" y="2490333"/>
                </a:moveTo>
                <a:lnTo>
                  <a:pt x="181638" y="2493494"/>
                </a:lnTo>
                <a:lnTo>
                  <a:pt x="175095" y="2490454"/>
                </a:lnTo>
                <a:close/>
                <a:moveTo>
                  <a:pt x="554277" y="2471568"/>
                </a:moveTo>
                <a:lnTo>
                  <a:pt x="498782" y="2482373"/>
                </a:lnTo>
                <a:cubicBezTo>
                  <a:pt x="479143" y="2485025"/>
                  <a:pt x="460048" y="2486700"/>
                  <a:pt x="440925" y="2489240"/>
                </a:cubicBezTo>
                <a:lnTo>
                  <a:pt x="387180" y="2500422"/>
                </a:lnTo>
                <a:lnTo>
                  <a:pt x="387066" y="2500381"/>
                </a:lnTo>
                <a:cubicBezTo>
                  <a:pt x="387066" y="2500381"/>
                  <a:pt x="387066" y="2500381"/>
                  <a:pt x="382921" y="2501307"/>
                </a:cubicBezTo>
                <a:lnTo>
                  <a:pt x="387180" y="2500422"/>
                </a:lnTo>
                <a:lnTo>
                  <a:pt x="393186" y="2502462"/>
                </a:lnTo>
                <a:cubicBezTo>
                  <a:pt x="391018" y="2506389"/>
                  <a:pt x="388846" y="2510314"/>
                  <a:pt x="382726" y="2508234"/>
                </a:cubicBezTo>
                <a:cubicBezTo>
                  <a:pt x="382726" y="2508234"/>
                  <a:pt x="378581" y="2509159"/>
                  <a:pt x="378581" y="2509159"/>
                </a:cubicBezTo>
                <a:cubicBezTo>
                  <a:pt x="376411" y="2513087"/>
                  <a:pt x="378385" y="2516088"/>
                  <a:pt x="380555" y="2512161"/>
                </a:cubicBezTo>
                <a:cubicBezTo>
                  <a:pt x="409375" y="2512626"/>
                  <a:pt x="452993" y="2499460"/>
                  <a:pt x="487931" y="2502004"/>
                </a:cubicBezTo>
                <a:cubicBezTo>
                  <a:pt x="488822" y="2506966"/>
                  <a:pt x="490302" y="2509222"/>
                  <a:pt x="490253" y="2510951"/>
                </a:cubicBezTo>
                <a:lnTo>
                  <a:pt x="485508" y="2514988"/>
                </a:lnTo>
                <a:lnTo>
                  <a:pt x="519263" y="2510496"/>
                </a:lnTo>
                <a:cubicBezTo>
                  <a:pt x="527172" y="2506486"/>
                  <a:pt x="534898" y="2500467"/>
                  <a:pt x="542326" y="2491642"/>
                </a:cubicBezTo>
                <a:close/>
                <a:moveTo>
                  <a:pt x="9920486" y="2468123"/>
                </a:moveTo>
                <a:cubicBezTo>
                  <a:pt x="9919713" y="2467410"/>
                  <a:pt x="9918370" y="2468150"/>
                  <a:pt x="9917228" y="2471055"/>
                </a:cubicBezTo>
                <a:lnTo>
                  <a:pt x="9886453" y="2484637"/>
                </a:lnTo>
                <a:lnTo>
                  <a:pt x="9913909" y="2477802"/>
                </a:lnTo>
                <a:lnTo>
                  <a:pt x="9914950" y="2476865"/>
                </a:lnTo>
                <a:cubicBezTo>
                  <a:pt x="9914950" y="2476865"/>
                  <a:pt x="9920320" y="2473903"/>
                  <a:pt x="9920320" y="2473903"/>
                </a:cubicBezTo>
                <a:cubicBezTo>
                  <a:pt x="9921461" y="2471000"/>
                  <a:pt x="9921259" y="2468835"/>
                  <a:pt x="9920486" y="2468123"/>
                </a:cubicBezTo>
                <a:close/>
                <a:moveTo>
                  <a:pt x="10115483" y="2416444"/>
                </a:moveTo>
                <a:cubicBezTo>
                  <a:pt x="10115483" y="2416444"/>
                  <a:pt x="10115483" y="2416444"/>
                  <a:pt x="10113202" y="2422252"/>
                </a:cubicBezTo>
                <a:lnTo>
                  <a:pt x="10120074" y="2420081"/>
                </a:lnTo>
                <a:lnTo>
                  <a:pt x="10121098" y="2417774"/>
                </a:lnTo>
                <a:close/>
                <a:moveTo>
                  <a:pt x="611062" y="2410995"/>
                </a:moveTo>
                <a:lnTo>
                  <a:pt x="605772" y="2421949"/>
                </a:lnTo>
                <a:lnTo>
                  <a:pt x="605832" y="2422283"/>
                </a:lnTo>
                <a:lnTo>
                  <a:pt x="615721" y="2422186"/>
                </a:lnTo>
                <a:close/>
                <a:moveTo>
                  <a:pt x="607659" y="2406166"/>
                </a:moveTo>
                <a:lnTo>
                  <a:pt x="609544" y="2407348"/>
                </a:lnTo>
                <a:lnTo>
                  <a:pt x="609077" y="2406229"/>
                </a:lnTo>
                <a:close/>
                <a:moveTo>
                  <a:pt x="590553" y="2405407"/>
                </a:moveTo>
                <a:lnTo>
                  <a:pt x="577404" y="2406098"/>
                </a:lnTo>
                <a:lnTo>
                  <a:pt x="523819" y="2413737"/>
                </a:lnTo>
                <a:lnTo>
                  <a:pt x="523707" y="2413692"/>
                </a:lnTo>
                <a:cubicBezTo>
                  <a:pt x="523707" y="2413692"/>
                  <a:pt x="523707" y="2413692"/>
                  <a:pt x="519573" y="2414341"/>
                </a:cubicBezTo>
                <a:lnTo>
                  <a:pt x="523819" y="2413737"/>
                </a:lnTo>
                <a:lnTo>
                  <a:pt x="529730" y="2416192"/>
                </a:lnTo>
                <a:cubicBezTo>
                  <a:pt x="527484" y="2419996"/>
                  <a:pt x="525239" y="2423806"/>
                  <a:pt x="519215" y="2421301"/>
                </a:cubicBezTo>
                <a:cubicBezTo>
                  <a:pt x="519215" y="2421301"/>
                  <a:pt x="515081" y="2421954"/>
                  <a:pt x="515081" y="2421954"/>
                </a:cubicBezTo>
                <a:cubicBezTo>
                  <a:pt x="512836" y="2425756"/>
                  <a:pt x="514724" y="2428910"/>
                  <a:pt x="516970" y="2425107"/>
                </a:cubicBezTo>
                <a:lnTo>
                  <a:pt x="553194" y="2423376"/>
                </a:lnTo>
                <a:lnTo>
                  <a:pt x="556203" y="2417935"/>
                </a:lnTo>
                <a:cubicBezTo>
                  <a:pt x="567552" y="2417129"/>
                  <a:pt x="574312" y="2414760"/>
                  <a:pt x="580824" y="2412018"/>
                </a:cubicBezTo>
                <a:lnTo>
                  <a:pt x="598537" y="2405762"/>
                </a:lnTo>
                <a:close/>
                <a:moveTo>
                  <a:pt x="367057" y="2404456"/>
                </a:moveTo>
                <a:lnTo>
                  <a:pt x="370301" y="2406778"/>
                </a:lnTo>
                <a:lnTo>
                  <a:pt x="371414" y="2404892"/>
                </a:lnTo>
                <a:close/>
                <a:moveTo>
                  <a:pt x="9793590" y="2399668"/>
                </a:moveTo>
                <a:cubicBezTo>
                  <a:pt x="9793590" y="2399668"/>
                  <a:pt x="9793590" y="2399668"/>
                  <a:pt x="9792704" y="2400649"/>
                </a:cubicBezTo>
                <a:lnTo>
                  <a:pt x="9795546" y="2401609"/>
                </a:lnTo>
                <a:lnTo>
                  <a:pt x="9796048" y="2402105"/>
                </a:lnTo>
                <a:cubicBezTo>
                  <a:pt x="9795680" y="2404228"/>
                  <a:pt x="9794270" y="2404071"/>
                  <a:pt x="9793748" y="2402931"/>
                </a:cubicBezTo>
                <a:cubicBezTo>
                  <a:pt x="9792860" y="2403916"/>
                  <a:pt x="9792860" y="2403916"/>
                  <a:pt x="9792860" y="2403916"/>
                </a:cubicBezTo>
                <a:lnTo>
                  <a:pt x="9798829" y="2406741"/>
                </a:lnTo>
                <a:lnTo>
                  <a:pt x="9806901" y="2405435"/>
                </a:lnTo>
                <a:lnTo>
                  <a:pt x="9795546" y="2401609"/>
                </a:lnTo>
                <a:close/>
                <a:moveTo>
                  <a:pt x="9990162" y="2394253"/>
                </a:moveTo>
                <a:cubicBezTo>
                  <a:pt x="9980516" y="2394385"/>
                  <a:pt x="9960237" y="2407969"/>
                  <a:pt x="9939611" y="2423144"/>
                </a:cubicBezTo>
                <a:lnTo>
                  <a:pt x="9935504" y="2426233"/>
                </a:lnTo>
                <a:lnTo>
                  <a:pt x="9939275" y="2439525"/>
                </a:lnTo>
                <a:lnTo>
                  <a:pt x="9922324" y="2439887"/>
                </a:lnTo>
                <a:lnTo>
                  <a:pt x="9911896" y="2443964"/>
                </a:lnTo>
                <a:lnTo>
                  <a:pt x="9909698" y="2445618"/>
                </a:lnTo>
                <a:cubicBezTo>
                  <a:pt x="9900497" y="2452518"/>
                  <a:pt x="9892495" y="2458330"/>
                  <a:pt x="9886978" y="2461575"/>
                </a:cubicBezTo>
                <a:cubicBezTo>
                  <a:pt x="9886978" y="2461575"/>
                  <a:pt x="9890558" y="2462795"/>
                  <a:pt x="9890558" y="2462795"/>
                </a:cubicBezTo>
                <a:cubicBezTo>
                  <a:pt x="9895529" y="2457656"/>
                  <a:pt x="9894140" y="2464010"/>
                  <a:pt x="9894140" y="2464010"/>
                </a:cubicBezTo>
                <a:cubicBezTo>
                  <a:pt x="9894140" y="2464010"/>
                  <a:pt x="9889172" y="2469151"/>
                  <a:pt x="9889172" y="2469151"/>
                </a:cubicBezTo>
                <a:lnTo>
                  <a:pt x="9887328" y="2470318"/>
                </a:lnTo>
                <a:lnTo>
                  <a:pt x="9881143" y="2473062"/>
                </a:lnTo>
                <a:lnTo>
                  <a:pt x="9880622" y="2473070"/>
                </a:lnTo>
                <a:lnTo>
                  <a:pt x="9880910" y="2473165"/>
                </a:lnTo>
                <a:lnTo>
                  <a:pt x="9881143" y="2473062"/>
                </a:lnTo>
                <a:lnTo>
                  <a:pt x="9883034" y="2473037"/>
                </a:lnTo>
                <a:lnTo>
                  <a:pt x="9887328" y="2470318"/>
                </a:lnTo>
                <a:lnTo>
                  <a:pt x="9966013" y="2435414"/>
                </a:lnTo>
                <a:lnTo>
                  <a:pt x="9968999" y="2422903"/>
                </a:lnTo>
                <a:cubicBezTo>
                  <a:pt x="9974214" y="2414433"/>
                  <a:pt x="9982015" y="2405137"/>
                  <a:pt x="9990162" y="2394253"/>
                </a:cubicBezTo>
                <a:close/>
                <a:moveTo>
                  <a:pt x="9659279" y="2382217"/>
                </a:moveTo>
                <a:lnTo>
                  <a:pt x="9653831" y="2387368"/>
                </a:lnTo>
                <a:lnTo>
                  <a:pt x="9653305" y="2388573"/>
                </a:lnTo>
                <a:lnTo>
                  <a:pt x="9682526" y="2396178"/>
                </a:lnTo>
                <a:lnTo>
                  <a:pt x="9705542" y="2389305"/>
                </a:lnTo>
                <a:lnTo>
                  <a:pt x="9700524" y="2389284"/>
                </a:lnTo>
                <a:cubicBezTo>
                  <a:pt x="9692952" y="2387358"/>
                  <a:pt x="9685379" y="2385431"/>
                  <a:pt x="9678850" y="2385784"/>
                </a:cubicBezTo>
                <a:cubicBezTo>
                  <a:pt x="9684491" y="2386413"/>
                  <a:pt x="9684126" y="2388538"/>
                  <a:pt x="9685536" y="2388694"/>
                </a:cubicBezTo>
                <a:cubicBezTo>
                  <a:pt x="9683238" y="2389520"/>
                  <a:pt x="9683760" y="2390659"/>
                  <a:pt x="9682872" y="2391643"/>
                </a:cubicBezTo>
                <a:cubicBezTo>
                  <a:pt x="9675300" y="2389716"/>
                  <a:pt x="9673524" y="2391682"/>
                  <a:pt x="9666473" y="2390895"/>
                </a:cubicBezTo>
                <a:cubicBezTo>
                  <a:pt x="9665952" y="2389756"/>
                  <a:pt x="9665428" y="2388616"/>
                  <a:pt x="9664018" y="2388458"/>
                </a:cubicBezTo>
                <a:cubicBezTo>
                  <a:pt x="9665272" y="2385351"/>
                  <a:pt x="9668979" y="2384684"/>
                  <a:pt x="9666525" y="2382246"/>
                </a:cubicBezTo>
                <a:close/>
                <a:moveTo>
                  <a:pt x="10156030" y="2350405"/>
                </a:moveTo>
                <a:lnTo>
                  <a:pt x="10135978" y="2358512"/>
                </a:lnTo>
                <a:cubicBezTo>
                  <a:pt x="10120569" y="2365221"/>
                  <a:pt x="10108292" y="2372995"/>
                  <a:pt x="10095176" y="2389017"/>
                </a:cubicBezTo>
                <a:lnTo>
                  <a:pt x="10083084" y="2393865"/>
                </a:lnTo>
                <a:lnTo>
                  <a:pt x="10102309" y="2396387"/>
                </a:lnTo>
                <a:lnTo>
                  <a:pt x="10137059" y="2386601"/>
                </a:lnTo>
                <a:lnTo>
                  <a:pt x="10138965" y="2383188"/>
                </a:lnTo>
                <a:cubicBezTo>
                  <a:pt x="10142981" y="2376346"/>
                  <a:pt x="10146999" y="2369510"/>
                  <a:pt x="10151231" y="2361230"/>
                </a:cubicBezTo>
                <a:close/>
                <a:moveTo>
                  <a:pt x="10446298" y="2267182"/>
                </a:moveTo>
                <a:lnTo>
                  <a:pt x="10440976" y="2267687"/>
                </a:lnTo>
                <a:cubicBezTo>
                  <a:pt x="10432427" y="2271606"/>
                  <a:pt x="10417519" y="2287020"/>
                  <a:pt x="10434619" y="2279180"/>
                </a:cubicBezTo>
                <a:cubicBezTo>
                  <a:pt x="10403998" y="2296077"/>
                  <a:pt x="10364025" y="2302961"/>
                  <a:pt x="10324052" y="2309841"/>
                </a:cubicBezTo>
                <a:cubicBezTo>
                  <a:pt x="10303370" y="2316462"/>
                  <a:pt x="10283037" y="2321496"/>
                  <a:pt x="10262531" y="2327321"/>
                </a:cubicBezTo>
                <a:lnTo>
                  <a:pt x="10221302" y="2341977"/>
                </a:lnTo>
                <a:lnTo>
                  <a:pt x="10230462" y="2346010"/>
                </a:lnTo>
                <a:cubicBezTo>
                  <a:pt x="10247946" y="2353667"/>
                  <a:pt x="10264485" y="2356269"/>
                  <a:pt x="10290422" y="2331042"/>
                </a:cubicBezTo>
                <a:lnTo>
                  <a:pt x="10290756" y="2352464"/>
                </a:lnTo>
                <a:cubicBezTo>
                  <a:pt x="10284614" y="2365639"/>
                  <a:pt x="10284614" y="2365639"/>
                  <a:pt x="10277843" y="2379031"/>
                </a:cubicBezTo>
                <a:lnTo>
                  <a:pt x="10323913" y="2363171"/>
                </a:lnTo>
                <a:cubicBezTo>
                  <a:pt x="10349031" y="2387262"/>
                  <a:pt x="10388012" y="2338806"/>
                  <a:pt x="10419631" y="2299021"/>
                </a:cubicBezTo>
                <a:close/>
                <a:moveTo>
                  <a:pt x="996239" y="1750435"/>
                </a:moveTo>
                <a:lnTo>
                  <a:pt x="981395" y="1759784"/>
                </a:lnTo>
                <a:lnTo>
                  <a:pt x="996919" y="1756660"/>
                </a:lnTo>
                <a:lnTo>
                  <a:pt x="1023707" y="1756467"/>
                </a:lnTo>
                <a:lnTo>
                  <a:pt x="1015627" y="1753081"/>
                </a:lnTo>
                <a:cubicBezTo>
                  <a:pt x="1007685" y="1750732"/>
                  <a:pt x="1001898" y="1749386"/>
                  <a:pt x="996239" y="1750435"/>
                </a:cubicBezTo>
                <a:close/>
                <a:moveTo>
                  <a:pt x="10794228" y="1562019"/>
                </a:moveTo>
                <a:lnTo>
                  <a:pt x="10753559" y="1571546"/>
                </a:lnTo>
                <a:lnTo>
                  <a:pt x="10752200" y="1574693"/>
                </a:lnTo>
                <a:cubicBezTo>
                  <a:pt x="10751251" y="1576610"/>
                  <a:pt x="10750987" y="1578068"/>
                  <a:pt x="10753216" y="1579168"/>
                </a:cubicBezTo>
                <a:cubicBezTo>
                  <a:pt x="10765346" y="1573347"/>
                  <a:pt x="10773061" y="1568978"/>
                  <a:pt x="10784107" y="1565345"/>
                </a:cubicBezTo>
                <a:close/>
                <a:moveTo>
                  <a:pt x="10826149" y="1554102"/>
                </a:moveTo>
                <a:lnTo>
                  <a:pt x="10820780" y="1555445"/>
                </a:lnTo>
                <a:lnTo>
                  <a:pt x="10821704" y="1556644"/>
                </a:lnTo>
                <a:close/>
                <a:moveTo>
                  <a:pt x="10825724" y="903060"/>
                </a:moveTo>
                <a:lnTo>
                  <a:pt x="10779908" y="920370"/>
                </a:lnTo>
                <a:lnTo>
                  <a:pt x="10713480" y="939342"/>
                </a:lnTo>
                <a:lnTo>
                  <a:pt x="10701621" y="945705"/>
                </a:lnTo>
                <a:lnTo>
                  <a:pt x="10673283" y="969447"/>
                </a:lnTo>
                <a:lnTo>
                  <a:pt x="10657186" y="978090"/>
                </a:lnTo>
                <a:lnTo>
                  <a:pt x="10633449" y="1009695"/>
                </a:lnTo>
                <a:cubicBezTo>
                  <a:pt x="10639939" y="1019101"/>
                  <a:pt x="10633449" y="1009695"/>
                  <a:pt x="10646881" y="1016711"/>
                </a:cubicBezTo>
                <a:cubicBezTo>
                  <a:pt x="10666939" y="1041824"/>
                  <a:pt x="10692652" y="1022492"/>
                  <a:pt x="10732409" y="1008803"/>
                </a:cubicBezTo>
                <a:lnTo>
                  <a:pt x="10732912" y="1041230"/>
                </a:lnTo>
                <a:cubicBezTo>
                  <a:pt x="10746165" y="1036663"/>
                  <a:pt x="10752476" y="1034493"/>
                  <a:pt x="10765899" y="1040931"/>
                </a:cubicBezTo>
                <a:cubicBezTo>
                  <a:pt x="10759128" y="1054320"/>
                  <a:pt x="10759290" y="1064745"/>
                  <a:pt x="10753159" y="1078498"/>
                </a:cubicBezTo>
                <a:cubicBezTo>
                  <a:pt x="10766492" y="1079145"/>
                  <a:pt x="10774865" y="1087177"/>
                  <a:pt x="10782371" y="1095507"/>
                </a:cubicBezTo>
                <a:lnTo>
                  <a:pt x="10793264" y="1104041"/>
                </a:lnTo>
                <a:lnTo>
                  <a:pt x="10824807" y="1099107"/>
                </a:lnTo>
                <a:cubicBezTo>
                  <a:pt x="10834315" y="1098874"/>
                  <a:pt x="10842490" y="1100446"/>
                  <a:pt x="10848357" y="1104983"/>
                </a:cubicBezTo>
                <a:cubicBezTo>
                  <a:pt x="10881632" y="1080680"/>
                  <a:pt x="10922111" y="1077594"/>
                  <a:pt x="10962220" y="1083610"/>
                </a:cubicBezTo>
                <a:cubicBezTo>
                  <a:pt x="10965117" y="1078549"/>
                  <a:pt x="10965117" y="1078549"/>
                  <a:pt x="10965117" y="1078549"/>
                </a:cubicBezTo>
                <a:cubicBezTo>
                  <a:pt x="10965117" y="1078549"/>
                  <a:pt x="10967643" y="1082591"/>
                  <a:pt x="10967643" y="1082591"/>
                </a:cubicBezTo>
                <a:cubicBezTo>
                  <a:pt x="10970539" y="1077533"/>
                  <a:pt x="10978488" y="1080556"/>
                  <a:pt x="10978488" y="1080556"/>
                </a:cubicBezTo>
                <a:cubicBezTo>
                  <a:pt x="10983909" y="1079537"/>
                  <a:pt x="10981013" y="1084597"/>
                  <a:pt x="10975590" y="1085612"/>
                </a:cubicBezTo>
                <a:lnTo>
                  <a:pt x="10974169" y="1087567"/>
                </a:lnTo>
                <a:lnTo>
                  <a:pt x="10970169" y="1086632"/>
                </a:lnTo>
                <a:cubicBezTo>
                  <a:pt x="10971431" y="1088651"/>
                  <a:pt x="10972062" y="1089661"/>
                  <a:pt x="10972740" y="1089534"/>
                </a:cubicBezTo>
                <a:lnTo>
                  <a:pt x="10974169" y="1087567"/>
                </a:lnTo>
                <a:lnTo>
                  <a:pt x="10979703" y="1088862"/>
                </a:lnTo>
                <a:cubicBezTo>
                  <a:pt x="10990426" y="1088754"/>
                  <a:pt x="11003238" y="1083810"/>
                  <a:pt x="11004854" y="1093662"/>
                </a:cubicBezTo>
                <a:cubicBezTo>
                  <a:pt x="10958582" y="1106865"/>
                  <a:pt x="10946254" y="1145296"/>
                  <a:pt x="10895300" y="1141318"/>
                </a:cubicBezTo>
                <a:cubicBezTo>
                  <a:pt x="10890248" y="1133237"/>
                  <a:pt x="10903990" y="1126145"/>
                  <a:pt x="10906886" y="1121083"/>
                </a:cubicBezTo>
                <a:lnTo>
                  <a:pt x="10894665" y="1122090"/>
                </a:lnTo>
                <a:lnTo>
                  <a:pt x="10892480" y="1123087"/>
                </a:lnTo>
                <a:cubicBezTo>
                  <a:pt x="10874380" y="1132226"/>
                  <a:pt x="10856282" y="1141372"/>
                  <a:pt x="10839874" y="1147020"/>
                </a:cubicBezTo>
                <a:cubicBezTo>
                  <a:pt x="10847489" y="1188056"/>
                  <a:pt x="10847148" y="1166053"/>
                  <a:pt x="10827458" y="1205432"/>
                </a:cubicBezTo>
                <a:cubicBezTo>
                  <a:pt x="10847465" y="1206839"/>
                  <a:pt x="10856114" y="1212158"/>
                  <a:pt x="10862468" y="1236437"/>
                </a:cubicBezTo>
                <a:lnTo>
                  <a:pt x="10863081" y="1239666"/>
                </a:lnTo>
                <a:lnTo>
                  <a:pt x="10908307" y="1243454"/>
                </a:lnTo>
                <a:lnTo>
                  <a:pt x="10914318" y="1242523"/>
                </a:lnTo>
                <a:lnTo>
                  <a:pt x="10914301" y="1241310"/>
                </a:lnTo>
                <a:cubicBezTo>
                  <a:pt x="10920910" y="1217496"/>
                  <a:pt x="10913967" y="1219888"/>
                  <a:pt x="10920738" y="1206497"/>
                </a:cubicBezTo>
                <a:cubicBezTo>
                  <a:pt x="10926538" y="1171318"/>
                  <a:pt x="10913626" y="1197882"/>
                  <a:pt x="10933650" y="1179929"/>
                </a:cubicBezTo>
                <a:cubicBezTo>
                  <a:pt x="10952701" y="1140190"/>
                  <a:pt x="10972264" y="1133452"/>
                  <a:pt x="11005258" y="1133733"/>
                </a:cubicBezTo>
                <a:cubicBezTo>
                  <a:pt x="11011058" y="1098554"/>
                  <a:pt x="11010715" y="1076554"/>
                  <a:pt x="11010213" y="1044129"/>
                </a:cubicBezTo>
                <a:cubicBezTo>
                  <a:pt x="11010213" y="1044129"/>
                  <a:pt x="11003903" y="1046304"/>
                  <a:pt x="10997428" y="1038053"/>
                </a:cubicBezTo>
                <a:cubicBezTo>
                  <a:pt x="10964272" y="1027351"/>
                  <a:pt x="10865021" y="1050462"/>
                  <a:pt x="10850420" y="968171"/>
                </a:cubicBezTo>
                <a:lnTo>
                  <a:pt x="10830858" y="974906"/>
                </a:lnTo>
                <a:close/>
                <a:moveTo>
                  <a:pt x="10792163" y="847607"/>
                </a:moveTo>
                <a:cubicBezTo>
                  <a:pt x="10791390" y="846895"/>
                  <a:pt x="10790048" y="847635"/>
                  <a:pt x="10788907" y="850539"/>
                </a:cubicBezTo>
                <a:cubicBezTo>
                  <a:pt x="10769699" y="856569"/>
                  <a:pt x="10746095" y="868438"/>
                  <a:pt x="10721434" y="880320"/>
                </a:cubicBezTo>
                <a:lnTo>
                  <a:pt x="10712190" y="884057"/>
                </a:lnTo>
                <a:lnTo>
                  <a:pt x="10713957" y="887816"/>
                </a:lnTo>
                <a:lnTo>
                  <a:pt x="10722181" y="899976"/>
                </a:lnTo>
                <a:lnTo>
                  <a:pt x="10781909" y="867969"/>
                </a:lnTo>
                <a:lnTo>
                  <a:pt x="10782064" y="867967"/>
                </a:lnTo>
                <a:cubicBezTo>
                  <a:pt x="10782064" y="867967"/>
                  <a:pt x="10782064" y="867967"/>
                  <a:pt x="10787436" y="865005"/>
                </a:cubicBezTo>
                <a:lnTo>
                  <a:pt x="10781909" y="867969"/>
                </a:lnTo>
                <a:lnTo>
                  <a:pt x="10773600" y="868077"/>
                </a:lnTo>
                <a:cubicBezTo>
                  <a:pt x="10775883" y="862267"/>
                  <a:pt x="10778162" y="856462"/>
                  <a:pt x="10786624" y="856349"/>
                </a:cubicBezTo>
                <a:cubicBezTo>
                  <a:pt x="10786624" y="856349"/>
                  <a:pt x="10791999" y="853387"/>
                  <a:pt x="10791999" y="853387"/>
                </a:cubicBezTo>
                <a:cubicBezTo>
                  <a:pt x="10793139" y="850484"/>
                  <a:pt x="10792936" y="848320"/>
                  <a:pt x="10792163" y="847607"/>
                </a:cubicBezTo>
                <a:close/>
                <a:moveTo>
                  <a:pt x="10766815" y="685281"/>
                </a:moveTo>
                <a:cubicBezTo>
                  <a:pt x="10734322" y="700386"/>
                  <a:pt x="10691455" y="817780"/>
                  <a:pt x="10656959" y="848502"/>
                </a:cubicBezTo>
                <a:lnTo>
                  <a:pt x="10657472" y="881509"/>
                </a:lnTo>
                <a:lnTo>
                  <a:pt x="10694661" y="868705"/>
                </a:lnTo>
                <a:lnTo>
                  <a:pt x="10694999" y="868070"/>
                </a:lnTo>
                <a:cubicBezTo>
                  <a:pt x="10705857" y="861019"/>
                  <a:pt x="10731248" y="860687"/>
                  <a:pt x="10749681" y="853943"/>
                </a:cubicBezTo>
                <a:lnTo>
                  <a:pt x="10815405" y="824786"/>
                </a:lnTo>
                <a:lnTo>
                  <a:pt x="10812410" y="803205"/>
                </a:lnTo>
                <a:cubicBezTo>
                  <a:pt x="10802366" y="743719"/>
                  <a:pt x="10790005" y="693255"/>
                  <a:pt x="10780051" y="685622"/>
                </a:cubicBezTo>
                <a:cubicBezTo>
                  <a:pt x="10775887" y="683053"/>
                  <a:pt x="10771457" y="683123"/>
                  <a:pt x="10766815" y="685281"/>
                </a:cubicBezTo>
                <a:close/>
                <a:moveTo>
                  <a:pt x="9615264" y="589142"/>
                </a:moveTo>
                <a:cubicBezTo>
                  <a:pt x="9611844" y="589302"/>
                  <a:pt x="9607432" y="590325"/>
                  <a:pt x="9601295" y="592877"/>
                </a:cubicBezTo>
                <a:cubicBezTo>
                  <a:pt x="9593038" y="599297"/>
                  <a:pt x="9591566" y="604146"/>
                  <a:pt x="9589089" y="608664"/>
                </a:cubicBezTo>
                <a:lnTo>
                  <a:pt x="9573862" y="620200"/>
                </a:lnTo>
                <a:lnTo>
                  <a:pt x="9598427" y="613797"/>
                </a:lnTo>
                <a:lnTo>
                  <a:pt x="9608865" y="603696"/>
                </a:lnTo>
                <a:lnTo>
                  <a:pt x="9633838" y="592288"/>
                </a:lnTo>
                <a:lnTo>
                  <a:pt x="9623283" y="590590"/>
                </a:lnTo>
                <a:cubicBezTo>
                  <a:pt x="9621113" y="589687"/>
                  <a:pt x="9618684" y="588983"/>
                  <a:pt x="9615264" y="589142"/>
                </a:cubicBezTo>
                <a:close/>
                <a:moveTo>
                  <a:pt x="9696510" y="562424"/>
                </a:moveTo>
                <a:lnTo>
                  <a:pt x="9676127" y="568761"/>
                </a:lnTo>
                <a:lnTo>
                  <a:pt x="9649801" y="586077"/>
                </a:lnTo>
                <a:lnTo>
                  <a:pt x="9669935" y="579463"/>
                </a:lnTo>
                <a:lnTo>
                  <a:pt x="9690464" y="569551"/>
                </a:lnTo>
                <a:lnTo>
                  <a:pt x="9694576" y="567472"/>
                </a:lnTo>
                <a:close/>
                <a:moveTo>
                  <a:pt x="7468458" y="545796"/>
                </a:moveTo>
                <a:lnTo>
                  <a:pt x="7460935" y="565972"/>
                </a:lnTo>
                <a:cubicBezTo>
                  <a:pt x="7456698" y="577636"/>
                  <a:pt x="7451914" y="588432"/>
                  <a:pt x="7445718" y="596963"/>
                </a:cubicBezTo>
                <a:lnTo>
                  <a:pt x="7443757" y="598403"/>
                </a:lnTo>
                <a:lnTo>
                  <a:pt x="7445620" y="601246"/>
                </a:lnTo>
                <a:lnTo>
                  <a:pt x="7438583" y="602202"/>
                </a:lnTo>
                <a:lnTo>
                  <a:pt x="7427989" y="609980"/>
                </a:lnTo>
                <a:lnTo>
                  <a:pt x="7452157" y="607557"/>
                </a:lnTo>
                <a:lnTo>
                  <a:pt x="7455047" y="607450"/>
                </a:lnTo>
                <a:lnTo>
                  <a:pt x="7457053" y="601566"/>
                </a:lnTo>
                <a:lnTo>
                  <a:pt x="7473745" y="572109"/>
                </a:lnTo>
                <a:close/>
                <a:moveTo>
                  <a:pt x="9063497" y="528286"/>
                </a:moveTo>
                <a:lnTo>
                  <a:pt x="9034857" y="530637"/>
                </a:lnTo>
                <a:lnTo>
                  <a:pt x="9017558" y="530038"/>
                </a:lnTo>
                <a:lnTo>
                  <a:pt x="9020327" y="537670"/>
                </a:lnTo>
                <a:close/>
                <a:moveTo>
                  <a:pt x="7511234" y="521344"/>
                </a:moveTo>
                <a:lnTo>
                  <a:pt x="7506935" y="522612"/>
                </a:lnTo>
                <a:lnTo>
                  <a:pt x="7506988" y="526017"/>
                </a:lnTo>
                <a:close/>
                <a:moveTo>
                  <a:pt x="9110998" y="514256"/>
                </a:moveTo>
                <a:lnTo>
                  <a:pt x="9085540" y="523628"/>
                </a:lnTo>
                <a:lnTo>
                  <a:pt x="9137601" y="526602"/>
                </a:lnTo>
                <a:lnTo>
                  <a:pt x="9137159" y="520604"/>
                </a:lnTo>
                <a:lnTo>
                  <a:pt x="9138075" y="519114"/>
                </a:lnTo>
                <a:close/>
                <a:moveTo>
                  <a:pt x="9943276" y="485863"/>
                </a:moveTo>
                <a:lnTo>
                  <a:pt x="9863524" y="495997"/>
                </a:lnTo>
                <a:lnTo>
                  <a:pt x="9773165" y="521458"/>
                </a:lnTo>
                <a:lnTo>
                  <a:pt x="9773168" y="521566"/>
                </a:lnTo>
                <a:lnTo>
                  <a:pt x="9775328" y="528284"/>
                </a:lnTo>
                <a:lnTo>
                  <a:pt x="9773321" y="531408"/>
                </a:lnTo>
                <a:lnTo>
                  <a:pt x="9773400" y="536619"/>
                </a:lnTo>
                <a:lnTo>
                  <a:pt x="9803159" y="525118"/>
                </a:lnTo>
                <a:cubicBezTo>
                  <a:pt x="9811654" y="524670"/>
                  <a:pt x="9814796" y="527382"/>
                  <a:pt x="9823292" y="526936"/>
                </a:cubicBezTo>
                <a:cubicBezTo>
                  <a:pt x="9834464" y="524906"/>
                  <a:pt x="9851538" y="518250"/>
                  <a:pt x="9867669" y="512719"/>
                </a:cubicBezTo>
                <a:lnTo>
                  <a:pt x="9899496" y="506603"/>
                </a:lnTo>
                <a:lnTo>
                  <a:pt x="9901680" y="503888"/>
                </a:lnTo>
                <a:lnTo>
                  <a:pt x="9906644" y="503708"/>
                </a:lnTo>
                <a:lnTo>
                  <a:pt x="9908117" y="495112"/>
                </a:lnTo>
                <a:cubicBezTo>
                  <a:pt x="9910006" y="492857"/>
                  <a:pt x="9913468" y="491951"/>
                  <a:pt x="9919286" y="493086"/>
                </a:cubicBezTo>
                <a:cubicBezTo>
                  <a:pt x="9921961" y="491504"/>
                  <a:pt x="9931244" y="491734"/>
                  <a:pt x="9940131" y="491628"/>
                </a:cubicBezTo>
                <a:lnTo>
                  <a:pt x="9940209" y="491610"/>
                </a:lnTo>
                <a:close/>
                <a:moveTo>
                  <a:pt x="10187890" y="473404"/>
                </a:moveTo>
                <a:lnTo>
                  <a:pt x="10166327" y="475860"/>
                </a:lnTo>
                <a:cubicBezTo>
                  <a:pt x="10151433" y="478946"/>
                  <a:pt x="10137028" y="483470"/>
                  <a:pt x="10126285" y="489388"/>
                </a:cubicBezTo>
                <a:cubicBezTo>
                  <a:pt x="10144021" y="497826"/>
                  <a:pt x="10122532" y="509666"/>
                  <a:pt x="10126434" y="521173"/>
                </a:cubicBezTo>
                <a:cubicBezTo>
                  <a:pt x="10115691" y="527093"/>
                  <a:pt x="10114880" y="518437"/>
                  <a:pt x="10101044" y="521505"/>
                </a:cubicBezTo>
                <a:cubicBezTo>
                  <a:pt x="10081838" y="527537"/>
                  <a:pt x="10122532" y="509666"/>
                  <a:pt x="10102515" y="507039"/>
                </a:cubicBezTo>
                <a:cubicBezTo>
                  <a:pt x="10076391" y="514606"/>
                  <a:pt x="10053357" y="525018"/>
                  <a:pt x="10030222" y="534351"/>
                </a:cubicBezTo>
                <a:lnTo>
                  <a:pt x="10001736" y="542488"/>
                </a:lnTo>
                <a:lnTo>
                  <a:pt x="10006029" y="556623"/>
                </a:lnTo>
                <a:lnTo>
                  <a:pt x="9942571" y="567531"/>
                </a:lnTo>
                <a:lnTo>
                  <a:pt x="9923598" y="583428"/>
                </a:lnTo>
                <a:cubicBezTo>
                  <a:pt x="9910555" y="591188"/>
                  <a:pt x="9896354" y="597871"/>
                  <a:pt x="9882922" y="605270"/>
                </a:cubicBezTo>
                <a:lnTo>
                  <a:pt x="9869189" y="612091"/>
                </a:lnTo>
                <a:lnTo>
                  <a:pt x="9873249" y="618229"/>
                </a:lnTo>
                <a:cubicBezTo>
                  <a:pt x="9879175" y="627176"/>
                  <a:pt x="9884351" y="633687"/>
                  <a:pt x="9887823" y="632491"/>
                </a:cubicBezTo>
                <a:cubicBezTo>
                  <a:pt x="9913869" y="634586"/>
                  <a:pt x="9939860" y="592454"/>
                  <a:pt x="9952941" y="576891"/>
                </a:cubicBezTo>
                <a:cubicBezTo>
                  <a:pt x="10005491" y="569857"/>
                  <a:pt x="10051561" y="553997"/>
                  <a:pt x="10103940" y="535961"/>
                </a:cubicBezTo>
                <a:cubicBezTo>
                  <a:pt x="10123503" y="529228"/>
                  <a:pt x="10156499" y="529510"/>
                  <a:pt x="10181862" y="487591"/>
                </a:cubicBezTo>
                <a:close/>
                <a:moveTo>
                  <a:pt x="10042478" y="461589"/>
                </a:moveTo>
                <a:cubicBezTo>
                  <a:pt x="10041706" y="460876"/>
                  <a:pt x="10040362" y="461617"/>
                  <a:pt x="10039221" y="464523"/>
                </a:cubicBezTo>
                <a:lnTo>
                  <a:pt x="10004340" y="479915"/>
                </a:lnTo>
                <a:lnTo>
                  <a:pt x="9994692" y="485863"/>
                </a:lnTo>
                <a:lnTo>
                  <a:pt x="9986097" y="490993"/>
                </a:lnTo>
                <a:lnTo>
                  <a:pt x="9988209" y="497945"/>
                </a:lnTo>
                <a:lnTo>
                  <a:pt x="9972882" y="498882"/>
                </a:lnTo>
                <a:lnTo>
                  <a:pt x="9970373" y="500377"/>
                </a:lnTo>
                <a:lnTo>
                  <a:pt x="9966421" y="501036"/>
                </a:lnTo>
                <a:lnTo>
                  <a:pt x="9907259" y="526464"/>
                </a:lnTo>
                <a:lnTo>
                  <a:pt x="9846066" y="548178"/>
                </a:lnTo>
                <a:lnTo>
                  <a:pt x="9836800" y="546373"/>
                </a:lnTo>
                <a:cubicBezTo>
                  <a:pt x="9836800" y="546373"/>
                  <a:pt x="9836800" y="546373"/>
                  <a:pt x="9834593" y="552248"/>
                </a:cubicBezTo>
                <a:lnTo>
                  <a:pt x="9846066" y="548178"/>
                </a:lnTo>
                <a:lnTo>
                  <a:pt x="9848439" y="548639"/>
                </a:lnTo>
                <a:cubicBezTo>
                  <a:pt x="9849377" y="557226"/>
                  <a:pt x="9844024" y="560386"/>
                  <a:pt x="9840880" y="557672"/>
                </a:cubicBezTo>
                <a:cubicBezTo>
                  <a:pt x="9838673" y="563547"/>
                  <a:pt x="9838673" y="563547"/>
                  <a:pt x="9838673" y="563547"/>
                </a:cubicBezTo>
                <a:lnTo>
                  <a:pt x="9878304" y="556990"/>
                </a:lnTo>
                <a:lnTo>
                  <a:pt x="9886523" y="553213"/>
                </a:lnTo>
                <a:cubicBezTo>
                  <a:pt x="9912244" y="541319"/>
                  <a:pt x="9937392" y="530875"/>
                  <a:pt x="9962439" y="519349"/>
                </a:cubicBezTo>
                <a:lnTo>
                  <a:pt x="10032222" y="481950"/>
                </a:lnTo>
                <a:lnTo>
                  <a:pt x="10032380" y="481950"/>
                </a:lnTo>
                <a:cubicBezTo>
                  <a:pt x="10032380" y="481950"/>
                  <a:pt x="10032380" y="481950"/>
                  <a:pt x="10037751" y="478990"/>
                </a:cubicBezTo>
                <a:lnTo>
                  <a:pt x="10032222" y="481950"/>
                </a:lnTo>
                <a:lnTo>
                  <a:pt x="10023916" y="482060"/>
                </a:lnTo>
                <a:cubicBezTo>
                  <a:pt x="10026195" y="476254"/>
                  <a:pt x="10028477" y="470442"/>
                  <a:pt x="10036941" y="470333"/>
                </a:cubicBezTo>
                <a:cubicBezTo>
                  <a:pt x="10036941" y="470333"/>
                  <a:pt x="10042313" y="467372"/>
                  <a:pt x="10042313" y="467372"/>
                </a:cubicBezTo>
                <a:cubicBezTo>
                  <a:pt x="10043453" y="464466"/>
                  <a:pt x="10043251" y="462301"/>
                  <a:pt x="10042478" y="461589"/>
                </a:cubicBezTo>
                <a:close/>
                <a:moveTo>
                  <a:pt x="8776702" y="409288"/>
                </a:moveTo>
                <a:lnTo>
                  <a:pt x="8761332" y="414948"/>
                </a:lnTo>
                <a:lnTo>
                  <a:pt x="8803202" y="426439"/>
                </a:lnTo>
                <a:lnTo>
                  <a:pt x="8843179" y="447193"/>
                </a:lnTo>
                <a:lnTo>
                  <a:pt x="8843198" y="447183"/>
                </a:lnTo>
                <a:cubicBezTo>
                  <a:pt x="8841582" y="445037"/>
                  <a:pt x="8841391" y="443274"/>
                  <a:pt x="8845479" y="442658"/>
                </a:cubicBezTo>
                <a:cubicBezTo>
                  <a:pt x="8846715" y="441278"/>
                  <a:pt x="8857554" y="439049"/>
                  <a:pt x="8857363" y="437286"/>
                </a:cubicBezTo>
                <a:cubicBezTo>
                  <a:pt x="8856127" y="438667"/>
                  <a:pt x="8855937" y="436904"/>
                  <a:pt x="8854511" y="436522"/>
                </a:cubicBezTo>
                <a:lnTo>
                  <a:pt x="8863567" y="432378"/>
                </a:lnTo>
                <a:lnTo>
                  <a:pt x="8868377" y="436781"/>
                </a:lnTo>
                <a:lnTo>
                  <a:pt x="8863067" y="438817"/>
                </a:lnTo>
                <a:lnTo>
                  <a:pt x="8849356" y="450400"/>
                </a:lnTo>
                <a:lnTo>
                  <a:pt x="8852331" y="451944"/>
                </a:lnTo>
                <a:lnTo>
                  <a:pt x="8857743" y="453906"/>
                </a:lnTo>
                <a:lnTo>
                  <a:pt x="8873429" y="445019"/>
                </a:lnTo>
                <a:lnTo>
                  <a:pt x="8876468" y="444189"/>
                </a:lnTo>
                <a:lnTo>
                  <a:pt x="8883092" y="450255"/>
                </a:lnTo>
                <a:lnTo>
                  <a:pt x="8869179" y="457261"/>
                </a:lnTo>
                <a:lnTo>
                  <a:pt x="8887010" y="453105"/>
                </a:lnTo>
                <a:cubicBezTo>
                  <a:pt x="8892200" y="453887"/>
                  <a:pt x="8896141" y="451061"/>
                  <a:pt x="8901374" y="448810"/>
                </a:cubicBezTo>
                <a:lnTo>
                  <a:pt x="8911228" y="470407"/>
                </a:lnTo>
                <a:lnTo>
                  <a:pt x="8939559" y="472974"/>
                </a:lnTo>
                <a:cubicBezTo>
                  <a:pt x="8952105" y="472711"/>
                  <a:pt x="8964030" y="471989"/>
                  <a:pt x="8974764" y="473750"/>
                </a:cubicBezTo>
                <a:lnTo>
                  <a:pt x="8985664" y="479842"/>
                </a:lnTo>
                <a:lnTo>
                  <a:pt x="9046612" y="479611"/>
                </a:lnTo>
                <a:cubicBezTo>
                  <a:pt x="9072051" y="479436"/>
                  <a:pt x="9096735" y="480467"/>
                  <a:pt x="9121501" y="480359"/>
                </a:cubicBezTo>
                <a:lnTo>
                  <a:pt x="9177187" y="475850"/>
                </a:lnTo>
                <a:lnTo>
                  <a:pt x="9134929" y="461093"/>
                </a:lnTo>
                <a:lnTo>
                  <a:pt x="9121406" y="458633"/>
                </a:lnTo>
                <a:lnTo>
                  <a:pt x="9061754" y="455473"/>
                </a:lnTo>
                <a:lnTo>
                  <a:pt x="9060155" y="447488"/>
                </a:lnTo>
                <a:lnTo>
                  <a:pt x="9020685" y="440304"/>
                </a:lnTo>
                <a:cubicBezTo>
                  <a:pt x="8997426" y="428925"/>
                  <a:pt x="8963384" y="418585"/>
                  <a:pt x="8941818" y="420656"/>
                </a:cubicBezTo>
                <a:cubicBezTo>
                  <a:pt x="8956660" y="437377"/>
                  <a:pt x="8935095" y="439447"/>
                  <a:pt x="8936790" y="452894"/>
                </a:cubicBezTo>
                <a:cubicBezTo>
                  <a:pt x="8926010" y="453930"/>
                  <a:pt x="8926675" y="444792"/>
                  <a:pt x="8913532" y="441517"/>
                </a:cubicBezTo>
                <a:cubicBezTo>
                  <a:pt x="8894997" y="438762"/>
                  <a:pt x="8935095" y="439447"/>
                  <a:pt x="8917230" y="427551"/>
                </a:cubicBezTo>
                <a:cubicBezTo>
                  <a:pt x="8867013" y="418763"/>
                  <a:pt x="8826249" y="427215"/>
                  <a:pt x="8776702" y="409288"/>
                </a:cubicBezTo>
                <a:close/>
                <a:moveTo>
                  <a:pt x="8739571" y="351147"/>
                </a:moveTo>
                <a:lnTo>
                  <a:pt x="8720167" y="370401"/>
                </a:lnTo>
                <a:lnTo>
                  <a:pt x="8717141" y="374688"/>
                </a:lnTo>
                <a:lnTo>
                  <a:pt x="8787203" y="375391"/>
                </a:lnTo>
                <a:lnTo>
                  <a:pt x="8857059" y="369735"/>
                </a:lnTo>
                <a:lnTo>
                  <a:pt x="8857202" y="369805"/>
                </a:lnTo>
                <a:cubicBezTo>
                  <a:pt x="8857202" y="369805"/>
                  <a:pt x="8857202" y="369805"/>
                  <a:pt x="8862595" y="369287"/>
                </a:cubicBezTo>
                <a:lnTo>
                  <a:pt x="8857059" y="369735"/>
                </a:lnTo>
                <a:lnTo>
                  <a:pt x="8849450" y="366014"/>
                </a:lnTo>
                <a:cubicBezTo>
                  <a:pt x="8852478" y="361187"/>
                  <a:pt x="8855508" y="356359"/>
                  <a:pt x="8863260" y="360153"/>
                </a:cubicBezTo>
                <a:cubicBezTo>
                  <a:pt x="8863260" y="360153"/>
                  <a:pt x="8868652" y="359636"/>
                  <a:pt x="8868652" y="359636"/>
                </a:cubicBezTo>
                <a:cubicBezTo>
                  <a:pt x="8871681" y="354805"/>
                  <a:pt x="8869318" y="350498"/>
                  <a:pt x="8866290" y="355322"/>
                </a:cubicBezTo>
                <a:cubicBezTo>
                  <a:pt x="8847754" y="352567"/>
                  <a:pt x="8824252" y="353687"/>
                  <a:pt x="8799781" y="354336"/>
                </a:cubicBezTo>
                <a:close/>
                <a:moveTo>
                  <a:pt x="8560795" y="292432"/>
                </a:moveTo>
                <a:lnTo>
                  <a:pt x="8562487" y="296929"/>
                </a:lnTo>
                <a:lnTo>
                  <a:pt x="8600428" y="299208"/>
                </a:lnTo>
                <a:lnTo>
                  <a:pt x="8613402" y="298101"/>
                </a:lnTo>
                <a:lnTo>
                  <a:pt x="8578952" y="292457"/>
                </a:lnTo>
                <a:close/>
                <a:moveTo>
                  <a:pt x="10925763" y="263275"/>
                </a:moveTo>
                <a:lnTo>
                  <a:pt x="10923975" y="264884"/>
                </a:lnTo>
                <a:lnTo>
                  <a:pt x="10925785" y="264636"/>
                </a:lnTo>
                <a:close/>
                <a:moveTo>
                  <a:pt x="8430565" y="256540"/>
                </a:moveTo>
                <a:lnTo>
                  <a:pt x="8427985" y="268427"/>
                </a:lnTo>
                <a:lnTo>
                  <a:pt x="8442389" y="266770"/>
                </a:lnTo>
                <a:cubicBezTo>
                  <a:pt x="8446567" y="276203"/>
                  <a:pt x="8468961" y="268185"/>
                  <a:pt x="8486992" y="273747"/>
                </a:cubicBezTo>
                <a:cubicBezTo>
                  <a:pt x="8483291" y="271250"/>
                  <a:pt x="8480916" y="268820"/>
                  <a:pt x="8481202" y="266533"/>
                </a:cubicBezTo>
                <a:lnTo>
                  <a:pt x="8489325" y="261436"/>
                </a:lnTo>
                <a:lnTo>
                  <a:pt x="8454511" y="261549"/>
                </a:lnTo>
                <a:close/>
                <a:moveTo>
                  <a:pt x="8497606" y="244060"/>
                </a:moveTo>
                <a:cubicBezTo>
                  <a:pt x="8501162" y="246983"/>
                  <a:pt x="8500797" y="249265"/>
                  <a:pt x="8498701" y="251842"/>
                </a:cubicBezTo>
                <a:lnTo>
                  <a:pt x="8489608" y="261258"/>
                </a:lnTo>
                <a:lnTo>
                  <a:pt x="8491353" y="260161"/>
                </a:lnTo>
                <a:cubicBezTo>
                  <a:pt x="8525328" y="266575"/>
                  <a:pt x="8586055" y="251382"/>
                  <a:pt x="8607127" y="275530"/>
                </a:cubicBezTo>
                <a:lnTo>
                  <a:pt x="8642079" y="269608"/>
                </a:lnTo>
                <a:lnTo>
                  <a:pt x="8585322" y="253783"/>
                </a:lnTo>
                <a:cubicBezTo>
                  <a:pt x="8558877" y="247102"/>
                  <a:pt x="8531410" y="242591"/>
                  <a:pt x="8497606" y="244060"/>
                </a:cubicBezTo>
                <a:close/>
                <a:moveTo>
                  <a:pt x="10786438" y="242721"/>
                </a:moveTo>
                <a:cubicBezTo>
                  <a:pt x="10781284" y="243927"/>
                  <a:pt x="10769159" y="250646"/>
                  <a:pt x="10768215" y="244362"/>
                </a:cubicBezTo>
                <a:cubicBezTo>
                  <a:pt x="10757647" y="251732"/>
                  <a:pt x="10743808" y="256750"/>
                  <a:pt x="10741794" y="262780"/>
                </a:cubicBezTo>
                <a:lnTo>
                  <a:pt x="10712432" y="276759"/>
                </a:lnTo>
                <a:lnTo>
                  <a:pt x="10721091" y="279814"/>
                </a:lnTo>
                <a:cubicBezTo>
                  <a:pt x="10701698" y="297548"/>
                  <a:pt x="10701698" y="297548"/>
                  <a:pt x="10688446" y="302112"/>
                </a:cubicBezTo>
                <a:lnTo>
                  <a:pt x="10688616" y="313113"/>
                </a:lnTo>
                <a:lnTo>
                  <a:pt x="10721433" y="301814"/>
                </a:lnTo>
                <a:cubicBezTo>
                  <a:pt x="10728139" y="304745"/>
                  <a:pt x="10742812" y="299694"/>
                  <a:pt x="10757443" y="291964"/>
                </a:cubicBezTo>
                <a:lnTo>
                  <a:pt x="10792840" y="266309"/>
                </a:lnTo>
                <a:lnTo>
                  <a:pt x="10756136" y="280552"/>
                </a:lnTo>
                <a:cubicBezTo>
                  <a:pt x="10753620" y="263794"/>
                  <a:pt x="10776015" y="257435"/>
                  <a:pt x="10788596" y="244037"/>
                </a:cubicBezTo>
                <a:cubicBezTo>
                  <a:pt x="10789100" y="242529"/>
                  <a:pt x="10788156" y="242318"/>
                  <a:pt x="10786438" y="242721"/>
                </a:cubicBezTo>
                <a:close/>
                <a:moveTo>
                  <a:pt x="11042899" y="228394"/>
                </a:moveTo>
                <a:lnTo>
                  <a:pt x="11028040" y="234982"/>
                </a:lnTo>
                <a:lnTo>
                  <a:pt x="11030704" y="238989"/>
                </a:lnTo>
                <a:close/>
                <a:moveTo>
                  <a:pt x="10708380" y="226547"/>
                </a:moveTo>
                <a:lnTo>
                  <a:pt x="10692915" y="227820"/>
                </a:lnTo>
                <a:cubicBezTo>
                  <a:pt x="10665220" y="230763"/>
                  <a:pt x="10636755" y="236106"/>
                  <a:pt x="10602589" y="249293"/>
                </a:cubicBezTo>
                <a:cubicBezTo>
                  <a:pt x="10610537" y="252314"/>
                  <a:pt x="10602218" y="258394"/>
                  <a:pt x="10596426" y="268508"/>
                </a:cubicBezTo>
                <a:lnTo>
                  <a:pt x="10595867" y="268701"/>
                </a:lnTo>
                <a:lnTo>
                  <a:pt x="10599616" y="272044"/>
                </a:lnTo>
                <a:lnTo>
                  <a:pt x="10603219" y="270115"/>
                </a:lnTo>
                <a:lnTo>
                  <a:pt x="10603845" y="272185"/>
                </a:lnTo>
                <a:lnTo>
                  <a:pt x="10600948" y="273233"/>
                </a:lnTo>
                <a:lnTo>
                  <a:pt x="10602279" y="274422"/>
                </a:lnTo>
                <a:lnTo>
                  <a:pt x="10611330" y="271012"/>
                </a:lnTo>
                <a:cubicBezTo>
                  <a:pt x="10616677" y="270180"/>
                  <a:pt x="10621772" y="270098"/>
                  <a:pt x="10626049" y="269428"/>
                </a:cubicBezTo>
                <a:cubicBezTo>
                  <a:pt x="10650456" y="257038"/>
                  <a:pt x="10675366" y="243145"/>
                  <a:pt x="10701096" y="229833"/>
                </a:cubicBezTo>
                <a:close/>
                <a:moveTo>
                  <a:pt x="2801905" y="185382"/>
                </a:moveTo>
                <a:cubicBezTo>
                  <a:pt x="2801905" y="185382"/>
                  <a:pt x="2801905" y="185382"/>
                  <a:pt x="2799587" y="189057"/>
                </a:cubicBezTo>
                <a:lnTo>
                  <a:pt x="2808042" y="190344"/>
                </a:lnTo>
                <a:lnTo>
                  <a:pt x="2809616" y="191617"/>
                </a:lnTo>
                <a:cubicBezTo>
                  <a:pt x="2809093" y="198597"/>
                  <a:pt x="2804978" y="198969"/>
                  <a:pt x="2803181" y="195666"/>
                </a:cubicBezTo>
                <a:cubicBezTo>
                  <a:pt x="2800861" y="199343"/>
                  <a:pt x="2800861" y="199343"/>
                  <a:pt x="2800861" y="199343"/>
                </a:cubicBezTo>
                <a:lnTo>
                  <a:pt x="2851117" y="217574"/>
                </a:lnTo>
                <a:lnTo>
                  <a:pt x="2862391" y="218900"/>
                </a:lnTo>
                <a:lnTo>
                  <a:pt x="2866228" y="221562"/>
                </a:lnTo>
                <a:lnTo>
                  <a:pt x="2892841" y="227554"/>
                </a:lnTo>
                <a:lnTo>
                  <a:pt x="2901124" y="216637"/>
                </a:lnTo>
                <a:lnTo>
                  <a:pt x="2908270" y="204249"/>
                </a:lnTo>
                <a:lnTo>
                  <a:pt x="2900923" y="200681"/>
                </a:lnTo>
                <a:cubicBezTo>
                  <a:pt x="2885359" y="203823"/>
                  <a:pt x="2869733" y="200905"/>
                  <a:pt x="2853148" y="197208"/>
                </a:cubicBezTo>
                <a:lnTo>
                  <a:pt x="2808042" y="190344"/>
                </a:lnTo>
                <a:close/>
                <a:moveTo>
                  <a:pt x="8131640" y="154432"/>
                </a:moveTo>
                <a:lnTo>
                  <a:pt x="8122702" y="164180"/>
                </a:lnTo>
                <a:lnTo>
                  <a:pt x="8110681" y="176415"/>
                </a:lnTo>
                <a:lnTo>
                  <a:pt x="8114337" y="176415"/>
                </a:lnTo>
                <a:lnTo>
                  <a:pt x="8119783" y="169861"/>
                </a:lnTo>
                <a:close/>
                <a:moveTo>
                  <a:pt x="11190938" y="144021"/>
                </a:moveTo>
                <a:cubicBezTo>
                  <a:pt x="11165273" y="148028"/>
                  <a:pt x="11147031" y="148021"/>
                  <a:pt x="11131651" y="150067"/>
                </a:cubicBezTo>
                <a:lnTo>
                  <a:pt x="11108697" y="160078"/>
                </a:lnTo>
                <a:lnTo>
                  <a:pt x="11111783" y="165159"/>
                </a:lnTo>
                <a:cubicBezTo>
                  <a:pt x="11094642" y="172097"/>
                  <a:pt x="11077496" y="179037"/>
                  <a:pt x="11055315" y="190865"/>
                </a:cubicBezTo>
                <a:cubicBezTo>
                  <a:pt x="11064861" y="167030"/>
                  <a:pt x="11042683" y="178862"/>
                  <a:pt x="11037644" y="183752"/>
                </a:cubicBezTo>
                <a:lnTo>
                  <a:pt x="11040771" y="171665"/>
                </a:lnTo>
                <a:lnTo>
                  <a:pt x="11031663" y="171760"/>
                </a:lnTo>
                <a:cubicBezTo>
                  <a:pt x="11021094" y="179129"/>
                  <a:pt x="11032920" y="180142"/>
                  <a:pt x="11030908" y="186172"/>
                </a:cubicBezTo>
                <a:cubicBezTo>
                  <a:pt x="11013798" y="188845"/>
                  <a:pt x="10996686" y="191519"/>
                  <a:pt x="10974292" y="197874"/>
                </a:cubicBezTo>
                <a:lnTo>
                  <a:pt x="10972943" y="187195"/>
                </a:lnTo>
                <a:lnTo>
                  <a:pt x="10961475" y="194607"/>
                </a:lnTo>
                <a:cubicBezTo>
                  <a:pt x="10961475" y="194607"/>
                  <a:pt x="10965009" y="196030"/>
                  <a:pt x="10965009" y="196030"/>
                </a:cubicBezTo>
                <a:cubicBezTo>
                  <a:pt x="10970048" y="191138"/>
                  <a:pt x="10968542" y="197455"/>
                  <a:pt x="10968542" y="197455"/>
                </a:cubicBezTo>
                <a:cubicBezTo>
                  <a:pt x="10968542" y="197455"/>
                  <a:pt x="10963509" y="202347"/>
                  <a:pt x="10963509" y="202347"/>
                </a:cubicBezTo>
                <a:cubicBezTo>
                  <a:pt x="10958470" y="207237"/>
                  <a:pt x="10954937" y="205811"/>
                  <a:pt x="10954937" y="205811"/>
                </a:cubicBezTo>
                <a:cubicBezTo>
                  <a:pt x="10954937" y="205811"/>
                  <a:pt x="10954937" y="205811"/>
                  <a:pt x="10958470" y="207237"/>
                </a:cubicBezTo>
                <a:cubicBezTo>
                  <a:pt x="10962005" y="208659"/>
                  <a:pt x="10929749" y="230273"/>
                  <a:pt x="10932756" y="217644"/>
                </a:cubicBezTo>
                <a:cubicBezTo>
                  <a:pt x="10932756" y="217644"/>
                  <a:pt x="10932756" y="217644"/>
                  <a:pt x="10931253" y="223958"/>
                </a:cubicBezTo>
                <a:cubicBezTo>
                  <a:pt x="10931253" y="223958"/>
                  <a:pt x="10927717" y="222536"/>
                  <a:pt x="10926215" y="228850"/>
                </a:cubicBezTo>
                <a:cubicBezTo>
                  <a:pt x="10926215" y="228850"/>
                  <a:pt x="10922680" y="227428"/>
                  <a:pt x="10922680" y="227428"/>
                </a:cubicBezTo>
                <a:cubicBezTo>
                  <a:pt x="10919146" y="226005"/>
                  <a:pt x="10919146" y="226005"/>
                  <a:pt x="10919146" y="226005"/>
                </a:cubicBezTo>
                <a:cubicBezTo>
                  <a:pt x="10919146" y="226005"/>
                  <a:pt x="10919146" y="226005"/>
                  <a:pt x="10924183" y="221115"/>
                </a:cubicBezTo>
                <a:cubicBezTo>
                  <a:pt x="10924183" y="221115"/>
                  <a:pt x="10924183" y="221115"/>
                  <a:pt x="10920649" y="219690"/>
                </a:cubicBezTo>
                <a:cubicBezTo>
                  <a:pt x="10888394" y="241302"/>
                  <a:pt x="10917645" y="232322"/>
                  <a:pt x="10916140" y="238634"/>
                </a:cubicBezTo>
                <a:cubicBezTo>
                  <a:pt x="10918172" y="246373"/>
                  <a:pt x="10908098" y="256155"/>
                  <a:pt x="10908098" y="256155"/>
                </a:cubicBezTo>
                <a:cubicBezTo>
                  <a:pt x="10909113" y="260023"/>
                  <a:pt x="10917309" y="258135"/>
                  <a:pt x="10923364" y="257110"/>
                </a:cubicBezTo>
                <a:lnTo>
                  <a:pt x="10925665" y="257091"/>
                </a:lnTo>
                <a:lnTo>
                  <a:pt x="10925272" y="231632"/>
                </a:lnTo>
                <a:cubicBezTo>
                  <a:pt x="10938686" y="237491"/>
                  <a:pt x="10951939" y="232929"/>
                  <a:pt x="10958248" y="230756"/>
                </a:cubicBezTo>
                <a:lnTo>
                  <a:pt x="10958761" y="263760"/>
                </a:lnTo>
                <a:lnTo>
                  <a:pt x="10979950" y="254620"/>
                </a:lnTo>
                <a:lnTo>
                  <a:pt x="10975976" y="246179"/>
                </a:lnTo>
                <a:cubicBezTo>
                  <a:pt x="10975742" y="244035"/>
                  <a:pt x="10977632" y="241775"/>
                  <a:pt x="10984087" y="235678"/>
                </a:cubicBezTo>
                <a:cubicBezTo>
                  <a:pt x="10987232" y="238391"/>
                  <a:pt x="10992816" y="237377"/>
                  <a:pt x="10999624" y="234496"/>
                </a:cubicBezTo>
                <a:lnTo>
                  <a:pt x="11002115" y="233151"/>
                </a:lnTo>
                <a:lnTo>
                  <a:pt x="11017570" y="210330"/>
                </a:lnTo>
                <a:lnTo>
                  <a:pt x="11021841" y="222484"/>
                </a:lnTo>
                <a:lnTo>
                  <a:pt x="11022485" y="222136"/>
                </a:lnTo>
                <a:cubicBezTo>
                  <a:pt x="11021550" y="213549"/>
                  <a:pt x="11030364" y="209488"/>
                  <a:pt x="11042481" y="206332"/>
                </a:cubicBezTo>
                <a:lnTo>
                  <a:pt x="11079649" y="196642"/>
                </a:lnTo>
                <a:lnTo>
                  <a:pt x="11116629" y="170380"/>
                </a:lnTo>
                <a:lnTo>
                  <a:pt x="11164075" y="156485"/>
                </a:lnTo>
                <a:lnTo>
                  <a:pt x="11182743" y="147475"/>
                </a:lnTo>
                <a:lnTo>
                  <a:pt x="11190952" y="144302"/>
                </a:lnTo>
                <a:close/>
                <a:moveTo>
                  <a:pt x="10989139" y="141242"/>
                </a:moveTo>
                <a:cubicBezTo>
                  <a:pt x="10970772" y="135535"/>
                  <a:pt x="10906105" y="171365"/>
                  <a:pt x="10883710" y="177722"/>
                </a:cubicBezTo>
                <a:cubicBezTo>
                  <a:pt x="10883710" y="177722"/>
                  <a:pt x="10886982" y="180068"/>
                  <a:pt x="10886982" y="180068"/>
                </a:cubicBezTo>
                <a:cubicBezTo>
                  <a:pt x="10892267" y="176386"/>
                  <a:pt x="10890253" y="182418"/>
                  <a:pt x="10890253" y="182418"/>
                </a:cubicBezTo>
                <a:cubicBezTo>
                  <a:pt x="10890253" y="182418"/>
                  <a:pt x="10884969" y="186099"/>
                  <a:pt x="10884969" y="186099"/>
                </a:cubicBezTo>
                <a:cubicBezTo>
                  <a:pt x="10879685" y="189786"/>
                  <a:pt x="10876414" y="187436"/>
                  <a:pt x="10876414" y="187436"/>
                </a:cubicBezTo>
                <a:cubicBezTo>
                  <a:pt x="10876414" y="187436"/>
                  <a:pt x="10876414" y="187436"/>
                  <a:pt x="10879685" y="189786"/>
                </a:cubicBezTo>
                <a:lnTo>
                  <a:pt x="10874730" y="192582"/>
                </a:lnTo>
                <a:lnTo>
                  <a:pt x="10876589" y="193339"/>
                </a:lnTo>
                <a:lnTo>
                  <a:pt x="10833465" y="217957"/>
                </a:lnTo>
                <a:lnTo>
                  <a:pt x="10831969" y="221896"/>
                </a:lnTo>
                <a:cubicBezTo>
                  <a:pt x="10829486" y="224787"/>
                  <a:pt x="10826843" y="226628"/>
                  <a:pt x="10826843" y="226628"/>
                </a:cubicBezTo>
                <a:cubicBezTo>
                  <a:pt x="10828100" y="235008"/>
                  <a:pt x="10859050" y="227313"/>
                  <a:pt x="10843197" y="238365"/>
                </a:cubicBezTo>
                <a:cubicBezTo>
                  <a:pt x="10832629" y="245733"/>
                  <a:pt x="10822061" y="253101"/>
                  <a:pt x="10808536" y="260215"/>
                </a:cubicBezTo>
                <a:lnTo>
                  <a:pt x="10793318" y="266122"/>
                </a:lnTo>
                <a:lnTo>
                  <a:pt x="10804901" y="274191"/>
                </a:lnTo>
                <a:lnTo>
                  <a:pt x="10858616" y="236237"/>
                </a:lnTo>
                <a:cubicBezTo>
                  <a:pt x="10872226" y="227874"/>
                  <a:pt x="10885834" y="219515"/>
                  <a:pt x="10902977" y="212577"/>
                </a:cubicBezTo>
                <a:lnTo>
                  <a:pt x="10959975" y="180422"/>
                </a:lnTo>
                <a:lnTo>
                  <a:pt x="10965897" y="163813"/>
                </a:lnTo>
                <a:cubicBezTo>
                  <a:pt x="10971778" y="156817"/>
                  <a:pt x="10980209" y="149782"/>
                  <a:pt x="10989139" y="141242"/>
                </a:cubicBezTo>
                <a:close/>
                <a:moveTo>
                  <a:pt x="8144506" y="138471"/>
                </a:moveTo>
                <a:lnTo>
                  <a:pt x="8138389" y="142710"/>
                </a:lnTo>
                <a:lnTo>
                  <a:pt x="8132370" y="153482"/>
                </a:lnTo>
                <a:lnTo>
                  <a:pt x="8142236" y="140643"/>
                </a:lnTo>
                <a:close/>
                <a:moveTo>
                  <a:pt x="11702969" y="76"/>
                </a:moveTo>
                <a:cubicBezTo>
                  <a:pt x="11712557" y="476"/>
                  <a:pt x="11721768" y="2454"/>
                  <a:pt x="11730605" y="6010"/>
                </a:cubicBezTo>
                <a:cubicBezTo>
                  <a:pt x="11737672" y="8855"/>
                  <a:pt x="11741206" y="10280"/>
                  <a:pt x="11748275" y="13121"/>
                </a:cubicBezTo>
                <a:cubicBezTo>
                  <a:pt x="11746772" y="19438"/>
                  <a:pt x="11746772" y="19438"/>
                  <a:pt x="11746772" y="19438"/>
                </a:cubicBezTo>
                <a:cubicBezTo>
                  <a:pt x="11736697" y="29221"/>
                  <a:pt x="11721057" y="29843"/>
                  <a:pt x="11703387" y="22731"/>
                </a:cubicBezTo>
                <a:cubicBezTo>
                  <a:pt x="11684211" y="21930"/>
                  <a:pt x="11665037" y="21131"/>
                  <a:pt x="11651427" y="29494"/>
                </a:cubicBezTo>
                <a:cubicBezTo>
                  <a:pt x="11640826" y="25226"/>
                  <a:pt x="11633757" y="22381"/>
                  <a:pt x="11623152" y="18111"/>
                </a:cubicBezTo>
                <a:cubicBezTo>
                  <a:pt x="11586835" y="24252"/>
                  <a:pt x="11574730" y="26296"/>
                  <a:pt x="11541946" y="33863"/>
                </a:cubicBezTo>
                <a:cubicBezTo>
                  <a:pt x="11548486" y="22654"/>
                  <a:pt x="11526305" y="34482"/>
                  <a:pt x="11515703" y="30216"/>
                </a:cubicBezTo>
                <a:cubicBezTo>
                  <a:pt x="11507131" y="33685"/>
                  <a:pt x="11492019" y="48359"/>
                  <a:pt x="11509162" y="41422"/>
                </a:cubicBezTo>
                <a:cubicBezTo>
                  <a:pt x="11478411" y="56721"/>
                  <a:pt x="11438560" y="61440"/>
                  <a:pt x="11398707" y="66155"/>
                </a:cubicBezTo>
                <a:cubicBezTo>
                  <a:pt x="11357353" y="77186"/>
                  <a:pt x="11317501" y="81900"/>
                  <a:pt x="11274642" y="99246"/>
                </a:cubicBezTo>
                <a:cubicBezTo>
                  <a:pt x="11276146" y="92933"/>
                  <a:pt x="11267573" y="96400"/>
                  <a:pt x="11270580" y="83772"/>
                </a:cubicBezTo>
                <a:cubicBezTo>
                  <a:pt x="11219151" y="104590"/>
                  <a:pt x="11196440" y="102364"/>
                  <a:pt x="11169753" y="133138"/>
                </a:cubicBezTo>
                <a:lnTo>
                  <a:pt x="11149684" y="140111"/>
                </a:lnTo>
                <a:lnTo>
                  <a:pt x="11189648" y="135735"/>
                </a:lnTo>
                <a:lnTo>
                  <a:pt x="11214066" y="135369"/>
                </a:lnTo>
                <a:lnTo>
                  <a:pt x="11286255" y="107473"/>
                </a:lnTo>
                <a:cubicBezTo>
                  <a:pt x="11294749" y="107022"/>
                  <a:pt x="11297893" y="109737"/>
                  <a:pt x="11306389" y="109289"/>
                </a:cubicBezTo>
                <a:cubicBezTo>
                  <a:pt x="11328732" y="105233"/>
                  <a:pt x="11374688" y="82659"/>
                  <a:pt x="11389470" y="87637"/>
                </a:cubicBezTo>
                <a:cubicBezTo>
                  <a:pt x="11388535" y="79050"/>
                  <a:pt x="11390743" y="73175"/>
                  <a:pt x="11402382" y="75439"/>
                </a:cubicBezTo>
                <a:cubicBezTo>
                  <a:pt x="11407733" y="72280"/>
                  <a:pt x="11439507" y="76359"/>
                  <a:pt x="11441715" y="70490"/>
                </a:cubicBezTo>
                <a:cubicBezTo>
                  <a:pt x="11436363" y="73647"/>
                  <a:pt x="11438571" y="67774"/>
                  <a:pt x="11435428" y="65062"/>
                </a:cubicBezTo>
                <a:lnTo>
                  <a:pt x="11465479" y="61125"/>
                </a:lnTo>
                <a:lnTo>
                  <a:pt x="11471302" y="80302"/>
                </a:lnTo>
                <a:lnTo>
                  <a:pt x="11454289" y="81339"/>
                </a:lnTo>
                <a:cubicBezTo>
                  <a:pt x="11434453" y="95338"/>
                  <a:pt x="11413131" y="102222"/>
                  <a:pt x="11390353" y="108819"/>
                </a:cubicBezTo>
                <a:lnTo>
                  <a:pt x="11354741" y="121457"/>
                </a:lnTo>
                <a:lnTo>
                  <a:pt x="11363772" y="124109"/>
                </a:lnTo>
                <a:lnTo>
                  <a:pt x="11372749" y="121219"/>
                </a:lnTo>
                <a:lnTo>
                  <a:pt x="11376965" y="127984"/>
                </a:lnTo>
                <a:lnTo>
                  <a:pt x="11396097" y="133602"/>
                </a:lnTo>
                <a:lnTo>
                  <a:pt x="11398352" y="133227"/>
                </a:lnTo>
                <a:cubicBezTo>
                  <a:pt x="11424431" y="127536"/>
                  <a:pt x="11450001" y="120429"/>
                  <a:pt x="11471878" y="112078"/>
                </a:cubicBezTo>
                <a:lnTo>
                  <a:pt x="11481101" y="112562"/>
                </a:lnTo>
                <a:lnTo>
                  <a:pt x="11481934" y="115304"/>
                </a:lnTo>
                <a:lnTo>
                  <a:pt x="11504524" y="109029"/>
                </a:lnTo>
                <a:cubicBezTo>
                  <a:pt x="11510834" y="106857"/>
                  <a:pt x="11518270" y="136313"/>
                  <a:pt x="11524582" y="134140"/>
                </a:cubicBezTo>
                <a:cubicBezTo>
                  <a:pt x="11544145" y="127405"/>
                  <a:pt x="11563547" y="110246"/>
                  <a:pt x="11590050" y="101121"/>
                </a:cubicBezTo>
                <a:cubicBezTo>
                  <a:pt x="11590214" y="111541"/>
                  <a:pt x="11596866" y="131372"/>
                  <a:pt x="11604610" y="139767"/>
                </a:cubicBezTo>
                <a:lnTo>
                  <a:pt x="11663300" y="119558"/>
                </a:lnTo>
                <a:cubicBezTo>
                  <a:pt x="11683034" y="123826"/>
                  <a:pt x="11709125" y="128813"/>
                  <a:pt x="11749167" y="133654"/>
                </a:cubicBezTo>
                <a:cubicBezTo>
                  <a:pt x="11779204" y="137282"/>
                  <a:pt x="11847297" y="132722"/>
                  <a:pt x="11882272" y="138578"/>
                </a:cubicBezTo>
                <a:lnTo>
                  <a:pt x="11901720" y="147729"/>
                </a:lnTo>
                <a:lnTo>
                  <a:pt x="11927783" y="153462"/>
                </a:lnTo>
                <a:cubicBezTo>
                  <a:pt x="11930959" y="148914"/>
                  <a:pt x="11930959" y="148914"/>
                  <a:pt x="11930959" y="148914"/>
                </a:cubicBezTo>
                <a:cubicBezTo>
                  <a:pt x="11930959" y="148914"/>
                  <a:pt x="11933124" y="153527"/>
                  <a:pt x="11933124" y="153527"/>
                </a:cubicBezTo>
                <a:cubicBezTo>
                  <a:pt x="11936297" y="148979"/>
                  <a:pt x="11943802" y="153653"/>
                  <a:pt x="11943802" y="153653"/>
                </a:cubicBezTo>
                <a:cubicBezTo>
                  <a:pt x="11949143" y="153714"/>
                  <a:pt x="11945970" y="158260"/>
                  <a:pt x="11940630" y="158197"/>
                </a:cubicBezTo>
                <a:cubicBezTo>
                  <a:pt x="11937455" y="162745"/>
                  <a:pt x="11937455" y="162745"/>
                  <a:pt x="11935288" y="158136"/>
                </a:cubicBezTo>
                <a:cubicBezTo>
                  <a:pt x="11944962" y="167418"/>
                  <a:pt x="11967330" y="158512"/>
                  <a:pt x="11968488" y="172277"/>
                </a:cubicBezTo>
                <a:cubicBezTo>
                  <a:pt x="11922592" y="176320"/>
                  <a:pt x="11907878" y="212820"/>
                  <a:pt x="11858661" y="198490"/>
                </a:cubicBezTo>
                <a:cubicBezTo>
                  <a:pt x="11854328" y="189272"/>
                  <a:pt x="11868183" y="184852"/>
                  <a:pt x="11871357" y="180304"/>
                </a:cubicBezTo>
                <a:lnTo>
                  <a:pt x="11849821" y="177692"/>
                </a:lnTo>
                <a:lnTo>
                  <a:pt x="11798432" y="195859"/>
                </a:lnTo>
                <a:cubicBezTo>
                  <a:pt x="11749413" y="210699"/>
                  <a:pt x="11697887" y="222327"/>
                  <a:pt x="11678242" y="223853"/>
                </a:cubicBezTo>
                <a:cubicBezTo>
                  <a:pt x="11644923" y="202725"/>
                  <a:pt x="11585934" y="244574"/>
                  <a:pt x="11539695" y="249433"/>
                </a:cubicBezTo>
                <a:cubicBezTo>
                  <a:pt x="11506627" y="244521"/>
                  <a:pt x="11465439" y="247789"/>
                  <a:pt x="11424314" y="255108"/>
                </a:cubicBezTo>
                <a:lnTo>
                  <a:pt x="11339345" y="277268"/>
                </a:lnTo>
                <a:lnTo>
                  <a:pt x="11339226" y="278336"/>
                </a:lnTo>
                <a:cubicBezTo>
                  <a:pt x="11339099" y="279482"/>
                  <a:pt x="11339099" y="279482"/>
                  <a:pt x="11339099" y="279482"/>
                </a:cubicBezTo>
                <a:lnTo>
                  <a:pt x="11328575" y="280074"/>
                </a:lnTo>
                <a:lnTo>
                  <a:pt x="11309309" y="285099"/>
                </a:lnTo>
                <a:lnTo>
                  <a:pt x="11309687" y="290883"/>
                </a:lnTo>
                <a:lnTo>
                  <a:pt x="11319141" y="293658"/>
                </a:lnTo>
                <a:lnTo>
                  <a:pt x="11357690" y="282872"/>
                </a:lnTo>
                <a:cubicBezTo>
                  <a:pt x="11371296" y="283087"/>
                  <a:pt x="11368601" y="288441"/>
                  <a:pt x="11360469" y="295508"/>
                </a:cubicBezTo>
                <a:cubicBezTo>
                  <a:pt x="11379469" y="285017"/>
                  <a:pt x="11401250" y="287161"/>
                  <a:pt x="11406643" y="276453"/>
                </a:cubicBezTo>
                <a:cubicBezTo>
                  <a:pt x="11436555" y="271535"/>
                  <a:pt x="11455596" y="270038"/>
                  <a:pt x="11471901" y="264903"/>
                </a:cubicBezTo>
                <a:cubicBezTo>
                  <a:pt x="11490942" y="263406"/>
                  <a:pt x="11504550" y="263623"/>
                  <a:pt x="11529068" y="269410"/>
                </a:cubicBezTo>
                <a:cubicBezTo>
                  <a:pt x="11529109" y="278404"/>
                  <a:pt x="11520936" y="276478"/>
                  <a:pt x="11520977" y="285473"/>
                </a:cubicBezTo>
                <a:cubicBezTo>
                  <a:pt x="11559062" y="282482"/>
                  <a:pt x="11586235" y="273920"/>
                  <a:pt x="11618884" y="272640"/>
                </a:cubicBezTo>
                <a:cubicBezTo>
                  <a:pt x="11651493" y="262368"/>
                  <a:pt x="11684142" y="261086"/>
                  <a:pt x="11727703" y="265379"/>
                </a:cubicBezTo>
                <a:cubicBezTo>
                  <a:pt x="11703225" y="268587"/>
                  <a:pt x="11716874" y="277798"/>
                  <a:pt x="11725087" y="288724"/>
                </a:cubicBezTo>
                <a:cubicBezTo>
                  <a:pt x="11727826" y="292366"/>
                  <a:pt x="11733260" y="290651"/>
                  <a:pt x="11735998" y="294294"/>
                </a:cubicBezTo>
                <a:cubicBezTo>
                  <a:pt x="11735998" y="294294"/>
                  <a:pt x="11733300" y="299646"/>
                  <a:pt x="11727866" y="301360"/>
                </a:cubicBezTo>
                <a:cubicBezTo>
                  <a:pt x="11727866" y="301360"/>
                  <a:pt x="11727866" y="301360"/>
                  <a:pt x="11722432" y="303072"/>
                </a:cubicBezTo>
                <a:cubicBezTo>
                  <a:pt x="11733300" y="299646"/>
                  <a:pt x="11725210" y="315708"/>
                  <a:pt x="11708866" y="311849"/>
                </a:cubicBezTo>
                <a:cubicBezTo>
                  <a:pt x="11708866" y="311849"/>
                  <a:pt x="11708866" y="311849"/>
                  <a:pt x="11708824" y="302855"/>
                </a:cubicBezTo>
                <a:cubicBezTo>
                  <a:pt x="11706086" y="299213"/>
                  <a:pt x="11700653" y="300925"/>
                  <a:pt x="11700653" y="300925"/>
                </a:cubicBezTo>
                <a:cubicBezTo>
                  <a:pt x="11700612" y="291929"/>
                  <a:pt x="11703349" y="295573"/>
                  <a:pt x="11708783" y="293859"/>
                </a:cubicBezTo>
                <a:cubicBezTo>
                  <a:pt x="11708783" y="293859"/>
                  <a:pt x="11708783" y="293859"/>
                  <a:pt x="11714217" y="292147"/>
                </a:cubicBezTo>
                <a:cubicBezTo>
                  <a:pt x="11695135" y="284650"/>
                  <a:pt x="11657051" y="287640"/>
                  <a:pt x="11651658" y="298346"/>
                </a:cubicBezTo>
                <a:cubicBezTo>
                  <a:pt x="11613574" y="301337"/>
                  <a:pt x="11578145" y="289979"/>
                  <a:pt x="11556447" y="305825"/>
                </a:cubicBezTo>
                <a:cubicBezTo>
                  <a:pt x="11531970" y="309034"/>
                  <a:pt x="11542798" y="296613"/>
                  <a:pt x="11526453" y="292756"/>
                </a:cubicBezTo>
                <a:cubicBezTo>
                  <a:pt x="11501977" y="295962"/>
                  <a:pt x="11504757" y="308600"/>
                  <a:pt x="11488452" y="313739"/>
                </a:cubicBezTo>
                <a:cubicBezTo>
                  <a:pt x="11474824" y="309023"/>
                  <a:pt x="11462575" y="308378"/>
                  <a:pt x="11451695" y="309553"/>
                </a:cubicBezTo>
                <a:lnTo>
                  <a:pt x="11431485" y="314328"/>
                </a:lnTo>
                <a:lnTo>
                  <a:pt x="11435688" y="318928"/>
                </a:lnTo>
                <a:cubicBezTo>
                  <a:pt x="11439211" y="320523"/>
                  <a:pt x="11442986" y="321364"/>
                  <a:pt x="11444622" y="322537"/>
                </a:cubicBezTo>
                <a:cubicBezTo>
                  <a:pt x="11470287" y="318528"/>
                  <a:pt x="11500480" y="325245"/>
                  <a:pt x="11530673" y="331961"/>
                </a:cubicBezTo>
                <a:cubicBezTo>
                  <a:pt x="11551054" y="331636"/>
                  <a:pt x="11569423" y="337343"/>
                  <a:pt x="11585779" y="349082"/>
                </a:cubicBezTo>
                <a:cubicBezTo>
                  <a:pt x="11592319" y="353777"/>
                  <a:pt x="11595590" y="356127"/>
                  <a:pt x="11602131" y="360821"/>
                </a:cubicBezTo>
                <a:cubicBezTo>
                  <a:pt x="11600118" y="366855"/>
                  <a:pt x="11600118" y="366855"/>
                  <a:pt x="11600118" y="366855"/>
                </a:cubicBezTo>
                <a:cubicBezTo>
                  <a:pt x="11589550" y="374223"/>
                  <a:pt x="11574453" y="370864"/>
                  <a:pt x="11558100" y="359125"/>
                </a:cubicBezTo>
                <a:cubicBezTo>
                  <a:pt x="11539732" y="353418"/>
                  <a:pt x="11521364" y="347709"/>
                  <a:pt x="11507524" y="352731"/>
                </a:cubicBezTo>
                <a:cubicBezTo>
                  <a:pt x="11497711" y="345688"/>
                  <a:pt x="11491170" y="340994"/>
                  <a:pt x="11481358" y="333951"/>
                </a:cubicBezTo>
                <a:cubicBezTo>
                  <a:pt x="11445878" y="330916"/>
                  <a:pt x="11434054" y="329903"/>
                  <a:pt x="11401846" y="329220"/>
                </a:cubicBezTo>
                <a:lnTo>
                  <a:pt x="11397996" y="325266"/>
                </a:lnTo>
                <a:lnTo>
                  <a:pt x="11395985" y="325980"/>
                </a:lnTo>
                <a:cubicBezTo>
                  <a:pt x="11385795" y="329190"/>
                  <a:pt x="11374241" y="331704"/>
                  <a:pt x="11360632" y="331489"/>
                </a:cubicBezTo>
                <a:lnTo>
                  <a:pt x="11358507" y="329265"/>
                </a:lnTo>
                <a:lnTo>
                  <a:pt x="11318340" y="331900"/>
                </a:lnTo>
                <a:lnTo>
                  <a:pt x="11303820" y="330265"/>
                </a:lnTo>
                <a:lnTo>
                  <a:pt x="11303672" y="330701"/>
                </a:lnTo>
                <a:cubicBezTo>
                  <a:pt x="11316636" y="348356"/>
                  <a:pt x="11336992" y="351825"/>
                  <a:pt x="11343644" y="371656"/>
                </a:cubicBezTo>
                <a:lnTo>
                  <a:pt x="11337333" y="373830"/>
                </a:lnTo>
                <a:lnTo>
                  <a:pt x="11337505" y="384831"/>
                </a:lnTo>
                <a:cubicBezTo>
                  <a:pt x="11310829" y="382955"/>
                  <a:pt x="11304355" y="374709"/>
                  <a:pt x="11271541" y="386006"/>
                </a:cubicBezTo>
                <a:lnTo>
                  <a:pt x="11272215" y="429430"/>
                </a:lnTo>
                <a:cubicBezTo>
                  <a:pt x="11284836" y="425084"/>
                  <a:pt x="11298249" y="430943"/>
                  <a:pt x="11311502" y="426379"/>
                </a:cubicBezTo>
                <a:lnTo>
                  <a:pt x="11312185" y="470388"/>
                </a:lnTo>
                <a:lnTo>
                  <a:pt x="11298933" y="474951"/>
                </a:lnTo>
                <a:cubicBezTo>
                  <a:pt x="11292452" y="466123"/>
                  <a:pt x="11278857" y="448682"/>
                  <a:pt x="11265776" y="464249"/>
                </a:cubicBezTo>
                <a:lnTo>
                  <a:pt x="11266117" y="486248"/>
                </a:lnTo>
                <a:cubicBezTo>
                  <a:pt x="11239945" y="516798"/>
                  <a:pt x="11207633" y="560524"/>
                  <a:pt x="11181468" y="591651"/>
                </a:cubicBezTo>
                <a:cubicBezTo>
                  <a:pt x="11142682" y="627127"/>
                  <a:pt x="11121977" y="601074"/>
                  <a:pt x="11083362" y="647553"/>
                </a:cubicBezTo>
                <a:lnTo>
                  <a:pt x="11083523" y="657975"/>
                </a:lnTo>
                <a:cubicBezTo>
                  <a:pt x="11116341" y="646677"/>
                  <a:pt x="11162578" y="641814"/>
                  <a:pt x="11195224" y="619513"/>
                </a:cubicBezTo>
                <a:lnTo>
                  <a:pt x="11195395" y="630516"/>
                </a:lnTo>
                <a:cubicBezTo>
                  <a:pt x="11188623" y="643907"/>
                  <a:pt x="11182484" y="657082"/>
                  <a:pt x="11176335" y="669679"/>
                </a:cubicBezTo>
                <a:cubicBezTo>
                  <a:pt x="11156141" y="676629"/>
                  <a:pt x="11155979" y="666207"/>
                  <a:pt x="11143357" y="670554"/>
                </a:cubicBezTo>
                <a:cubicBezTo>
                  <a:pt x="11136579" y="683368"/>
                  <a:pt x="11130437" y="696539"/>
                  <a:pt x="11123494" y="698931"/>
                </a:cubicBezTo>
                <a:lnTo>
                  <a:pt x="11123657" y="709353"/>
                </a:lnTo>
                <a:cubicBezTo>
                  <a:pt x="11150342" y="711808"/>
                  <a:pt x="11150342" y="711808"/>
                  <a:pt x="11157157" y="742062"/>
                </a:cubicBezTo>
                <a:lnTo>
                  <a:pt x="11137593" y="748797"/>
                </a:lnTo>
                <a:lnTo>
                  <a:pt x="11137218" y="748604"/>
                </a:lnTo>
                <a:lnTo>
                  <a:pt x="11138566" y="753349"/>
                </a:lnTo>
                <a:lnTo>
                  <a:pt x="11122300" y="753697"/>
                </a:lnTo>
                <a:lnTo>
                  <a:pt x="11118372" y="777534"/>
                </a:lnTo>
                <a:lnTo>
                  <a:pt x="11128115" y="787909"/>
                </a:lnTo>
                <a:lnTo>
                  <a:pt x="11138690" y="785276"/>
                </a:lnTo>
                <a:lnTo>
                  <a:pt x="11147868" y="786131"/>
                </a:lnTo>
                <a:lnTo>
                  <a:pt x="11151395" y="798573"/>
                </a:lnTo>
                <a:lnTo>
                  <a:pt x="11151691" y="798659"/>
                </a:lnTo>
                <a:cubicBezTo>
                  <a:pt x="11151691" y="798659"/>
                  <a:pt x="11157328" y="753059"/>
                  <a:pt x="11157659" y="774485"/>
                </a:cubicBezTo>
                <a:lnTo>
                  <a:pt x="11158002" y="796491"/>
                </a:lnTo>
                <a:lnTo>
                  <a:pt x="11164944" y="794099"/>
                </a:lnTo>
                <a:lnTo>
                  <a:pt x="11165114" y="805098"/>
                </a:lnTo>
                <a:lnTo>
                  <a:pt x="11155078" y="811548"/>
                </a:lnTo>
                <a:lnTo>
                  <a:pt x="11155480" y="812968"/>
                </a:lnTo>
                <a:lnTo>
                  <a:pt x="11152184" y="813409"/>
                </a:lnTo>
                <a:lnTo>
                  <a:pt x="11142185" y="819834"/>
                </a:lnTo>
                <a:cubicBezTo>
                  <a:pt x="11135623" y="826169"/>
                  <a:pt x="11129079" y="833806"/>
                  <a:pt x="11119378" y="842388"/>
                </a:cubicBezTo>
                <a:lnTo>
                  <a:pt x="11119557" y="853966"/>
                </a:lnTo>
                <a:cubicBezTo>
                  <a:pt x="11152374" y="842667"/>
                  <a:pt x="11159177" y="872342"/>
                  <a:pt x="11192166" y="872043"/>
                </a:cubicBezTo>
                <a:cubicBezTo>
                  <a:pt x="11198442" y="826803"/>
                  <a:pt x="11191834" y="850619"/>
                  <a:pt x="11204914" y="835056"/>
                </a:cubicBezTo>
                <a:cubicBezTo>
                  <a:pt x="11218339" y="841492"/>
                  <a:pt x="11237731" y="823754"/>
                  <a:pt x="11251486" y="851619"/>
                </a:cubicBezTo>
                <a:cubicBezTo>
                  <a:pt x="11238406" y="867184"/>
                  <a:pt x="11238406" y="867184"/>
                  <a:pt x="11232265" y="880355"/>
                </a:cubicBezTo>
                <a:lnTo>
                  <a:pt x="11258139" y="871448"/>
                </a:lnTo>
                <a:cubicBezTo>
                  <a:pt x="11271511" y="833661"/>
                  <a:pt x="11298015" y="824539"/>
                  <a:pt x="11337142" y="811066"/>
                </a:cubicBezTo>
                <a:lnTo>
                  <a:pt x="11337655" y="844070"/>
                </a:lnTo>
                <a:cubicBezTo>
                  <a:pt x="11312115" y="874403"/>
                  <a:pt x="11305352" y="888372"/>
                  <a:pt x="11306189" y="942224"/>
                </a:cubicBezTo>
                <a:cubicBezTo>
                  <a:pt x="11319611" y="948660"/>
                  <a:pt x="11313300" y="950833"/>
                  <a:pt x="11319782" y="959661"/>
                </a:cubicBezTo>
                <a:lnTo>
                  <a:pt x="11306529" y="964225"/>
                </a:lnTo>
                <a:cubicBezTo>
                  <a:pt x="11287307" y="992966"/>
                  <a:pt x="11259829" y="980303"/>
                  <a:pt x="11247549" y="1006654"/>
                </a:cubicBezTo>
                <a:cubicBezTo>
                  <a:pt x="11240770" y="1019465"/>
                  <a:pt x="11234629" y="1032641"/>
                  <a:pt x="11227849" y="1045452"/>
                </a:cubicBezTo>
                <a:cubicBezTo>
                  <a:pt x="11234971" y="1054644"/>
                  <a:pt x="11235133" y="1065065"/>
                  <a:pt x="11241615" y="1073894"/>
                </a:cubicBezTo>
                <a:cubicBezTo>
                  <a:pt x="11208799" y="1085193"/>
                  <a:pt x="11215569" y="1071803"/>
                  <a:pt x="11195716" y="1100757"/>
                </a:cubicBezTo>
                <a:lnTo>
                  <a:pt x="11195035" y="1056749"/>
                </a:lnTo>
                <a:lnTo>
                  <a:pt x="11116781" y="1083693"/>
                </a:lnTo>
                <a:cubicBezTo>
                  <a:pt x="11104380" y="1143266"/>
                  <a:pt x="11078883" y="1217241"/>
                  <a:pt x="11039927" y="1241716"/>
                </a:cubicBezTo>
                <a:cubicBezTo>
                  <a:pt x="11029890" y="1228581"/>
                  <a:pt x="11006773" y="1231153"/>
                  <a:pt x="10982040" y="1236977"/>
                </a:cubicBezTo>
                <a:lnTo>
                  <a:pt x="10965133" y="1240668"/>
                </a:lnTo>
                <a:lnTo>
                  <a:pt x="11021335" y="1266572"/>
                </a:lnTo>
                <a:cubicBezTo>
                  <a:pt x="11041647" y="1276478"/>
                  <a:pt x="11062819" y="1284208"/>
                  <a:pt x="11092425" y="1283897"/>
                </a:cubicBezTo>
                <a:cubicBezTo>
                  <a:pt x="11093220" y="1292562"/>
                  <a:pt x="11104763" y="1295333"/>
                  <a:pt x="11107850" y="1298192"/>
                </a:cubicBezTo>
                <a:cubicBezTo>
                  <a:pt x="11133225" y="1297926"/>
                  <a:pt x="11162483" y="1309183"/>
                  <a:pt x="11191739" y="1320445"/>
                </a:cubicBezTo>
                <a:cubicBezTo>
                  <a:pt x="11211741" y="1323120"/>
                  <a:pt x="11229454" y="1331609"/>
                  <a:pt x="11244881" y="1345907"/>
                </a:cubicBezTo>
                <a:cubicBezTo>
                  <a:pt x="11251050" y="1351623"/>
                  <a:pt x="11254135" y="1354482"/>
                  <a:pt x="11260306" y="1360199"/>
                </a:cubicBezTo>
                <a:cubicBezTo>
                  <a:pt x="11258018" y="1366008"/>
                  <a:pt x="11258018" y="1366008"/>
                  <a:pt x="11258018" y="1366008"/>
                </a:cubicBezTo>
                <a:cubicBezTo>
                  <a:pt x="11247272" y="1371905"/>
                  <a:pt x="11232643" y="1366273"/>
                  <a:pt x="11217218" y="1351978"/>
                </a:cubicBezTo>
                <a:cubicBezTo>
                  <a:pt x="11199505" y="1343491"/>
                  <a:pt x="11181789" y="1335001"/>
                  <a:pt x="11167958" y="1338039"/>
                </a:cubicBezTo>
                <a:cubicBezTo>
                  <a:pt x="11158704" y="1329461"/>
                  <a:pt x="11152533" y="1323744"/>
                  <a:pt x="11143277" y="1315166"/>
                </a:cubicBezTo>
                <a:cubicBezTo>
                  <a:pt x="11108646" y="1306858"/>
                  <a:pt x="11097104" y="1304084"/>
                  <a:pt x="11065558" y="1298633"/>
                </a:cubicBezTo>
                <a:cubicBezTo>
                  <a:pt x="11073219" y="1289878"/>
                  <a:pt x="11050930" y="1293005"/>
                  <a:pt x="11041676" y="1284430"/>
                </a:cubicBezTo>
                <a:cubicBezTo>
                  <a:pt x="11033216" y="1284518"/>
                  <a:pt x="11017097" y="1293361"/>
                  <a:pt x="11034012" y="1293183"/>
                </a:cubicBezTo>
                <a:cubicBezTo>
                  <a:pt x="11003266" y="1296398"/>
                  <a:pt x="10965548" y="1285229"/>
                  <a:pt x="10927833" y="1274057"/>
                </a:cubicBezTo>
                <a:cubicBezTo>
                  <a:pt x="10907832" y="1271376"/>
                  <a:pt x="10888403" y="1267243"/>
                  <a:pt x="10868686" y="1263835"/>
                </a:cubicBezTo>
                <a:lnTo>
                  <a:pt x="10867660" y="1263739"/>
                </a:lnTo>
                <a:lnTo>
                  <a:pt x="10868393" y="1267596"/>
                </a:lnTo>
                <a:lnTo>
                  <a:pt x="10855141" y="1272158"/>
                </a:lnTo>
                <a:cubicBezTo>
                  <a:pt x="10827970" y="1238437"/>
                  <a:pt x="10663890" y="1294930"/>
                  <a:pt x="10638349" y="1325262"/>
                </a:cubicBezTo>
                <a:cubicBezTo>
                  <a:pt x="10618956" y="1343001"/>
                  <a:pt x="10600067" y="1393163"/>
                  <a:pt x="10580033" y="1410540"/>
                </a:cubicBezTo>
                <a:cubicBezTo>
                  <a:pt x="10560018" y="1429072"/>
                  <a:pt x="10546587" y="1422054"/>
                  <a:pt x="10534144" y="1437979"/>
                </a:cubicBezTo>
                <a:cubicBezTo>
                  <a:pt x="10553879" y="1442245"/>
                  <a:pt x="10554041" y="1452668"/>
                  <a:pt x="10580546" y="1443542"/>
                </a:cubicBezTo>
                <a:cubicBezTo>
                  <a:pt x="10600408" y="1415169"/>
                  <a:pt x="10756872" y="1317635"/>
                  <a:pt x="10770126" y="1313070"/>
                </a:cubicBezTo>
                <a:cubicBezTo>
                  <a:pt x="10790021" y="1327762"/>
                  <a:pt x="10783540" y="1318931"/>
                  <a:pt x="10790184" y="1338181"/>
                </a:cubicBezTo>
                <a:cubicBezTo>
                  <a:pt x="10777281" y="1365327"/>
                  <a:pt x="10777281" y="1365327"/>
                  <a:pt x="10777444" y="1375746"/>
                </a:cubicBezTo>
                <a:cubicBezTo>
                  <a:pt x="10784896" y="1406365"/>
                  <a:pt x="10784896" y="1406365"/>
                  <a:pt x="10797851" y="1423442"/>
                </a:cubicBezTo>
                <a:cubicBezTo>
                  <a:pt x="10811104" y="1418877"/>
                  <a:pt x="10824186" y="1403312"/>
                  <a:pt x="10843749" y="1396576"/>
                </a:cubicBezTo>
                <a:cubicBezTo>
                  <a:pt x="10849469" y="1427789"/>
                  <a:pt x="10929656" y="1428452"/>
                  <a:pt x="10972679" y="1448783"/>
                </a:cubicBezTo>
                <a:lnTo>
                  <a:pt x="10992289" y="1470059"/>
                </a:lnTo>
                <a:lnTo>
                  <a:pt x="10995453" y="1469885"/>
                </a:lnTo>
                <a:cubicBezTo>
                  <a:pt x="11019477" y="1490320"/>
                  <a:pt x="11067111" y="1494198"/>
                  <a:pt x="11104974" y="1511146"/>
                </a:cubicBezTo>
                <a:cubicBezTo>
                  <a:pt x="11075457" y="1501811"/>
                  <a:pt x="11042887" y="1500316"/>
                  <a:pt x="11009910" y="1499362"/>
                </a:cubicBezTo>
                <a:lnTo>
                  <a:pt x="10955177" y="1494581"/>
                </a:lnTo>
                <a:lnTo>
                  <a:pt x="10952138" y="1495802"/>
                </a:lnTo>
                <a:lnTo>
                  <a:pt x="10941459" y="1512164"/>
                </a:lnTo>
                <a:cubicBezTo>
                  <a:pt x="10939717" y="1516816"/>
                  <a:pt x="10942206" y="1518951"/>
                  <a:pt x="10954502" y="1515981"/>
                </a:cubicBezTo>
                <a:cubicBezTo>
                  <a:pt x="10932202" y="1526345"/>
                  <a:pt x="10912790" y="1534271"/>
                  <a:pt x="10894921" y="1539833"/>
                </a:cubicBezTo>
                <a:lnTo>
                  <a:pt x="10891683" y="1540455"/>
                </a:lnTo>
                <a:lnTo>
                  <a:pt x="10891228" y="1540879"/>
                </a:lnTo>
                <a:lnTo>
                  <a:pt x="10886430" y="1543986"/>
                </a:lnTo>
                <a:lnTo>
                  <a:pt x="10886273" y="1543882"/>
                </a:lnTo>
                <a:cubicBezTo>
                  <a:pt x="10885857" y="1543790"/>
                  <a:pt x="10885303" y="1543975"/>
                  <a:pt x="10884760" y="1545068"/>
                </a:cubicBezTo>
                <a:lnTo>
                  <a:pt x="10886430" y="1543986"/>
                </a:lnTo>
                <a:lnTo>
                  <a:pt x="10886970" y="1544340"/>
                </a:lnTo>
                <a:cubicBezTo>
                  <a:pt x="10887513" y="1543246"/>
                  <a:pt x="10888066" y="1543066"/>
                  <a:pt x="10888346" y="1543430"/>
                </a:cubicBezTo>
                <a:lnTo>
                  <a:pt x="10888237" y="1544458"/>
                </a:lnTo>
                <a:lnTo>
                  <a:pt x="10824175" y="1575540"/>
                </a:lnTo>
                <a:lnTo>
                  <a:pt x="10822975" y="1572707"/>
                </a:lnTo>
                <a:cubicBezTo>
                  <a:pt x="10804215" y="1580712"/>
                  <a:pt x="10793168" y="1584343"/>
                  <a:pt x="10774408" y="1592344"/>
                </a:cubicBezTo>
                <a:cubicBezTo>
                  <a:pt x="10768867" y="1592335"/>
                  <a:pt x="10765534" y="1591599"/>
                  <a:pt x="10761114" y="1593054"/>
                </a:cubicBezTo>
                <a:cubicBezTo>
                  <a:pt x="10740145" y="1601777"/>
                  <a:pt x="10718052" y="1609045"/>
                  <a:pt x="10695923" y="1612658"/>
                </a:cubicBezTo>
                <a:cubicBezTo>
                  <a:pt x="10685418" y="1615198"/>
                  <a:pt x="10675188" y="1617190"/>
                  <a:pt x="10664960" y="1619637"/>
                </a:cubicBezTo>
                <a:lnTo>
                  <a:pt x="10636295" y="1628638"/>
                </a:lnTo>
                <a:lnTo>
                  <a:pt x="10636234" y="1628624"/>
                </a:lnTo>
                <a:cubicBezTo>
                  <a:pt x="10636234" y="1628624"/>
                  <a:pt x="10636234" y="1628624"/>
                  <a:pt x="10634025" y="1629352"/>
                </a:cubicBezTo>
                <a:lnTo>
                  <a:pt x="10636295" y="1628638"/>
                </a:lnTo>
                <a:lnTo>
                  <a:pt x="10639567" y="1629361"/>
                </a:lnTo>
                <a:cubicBezTo>
                  <a:pt x="10638479" y="1631548"/>
                  <a:pt x="10637394" y="1633737"/>
                  <a:pt x="10634061" y="1633001"/>
                </a:cubicBezTo>
                <a:cubicBezTo>
                  <a:pt x="10634061" y="1633001"/>
                  <a:pt x="10631852" y="1633728"/>
                  <a:pt x="10631852" y="1633728"/>
                </a:cubicBezTo>
                <a:cubicBezTo>
                  <a:pt x="10630766" y="1635915"/>
                  <a:pt x="10631889" y="1637381"/>
                  <a:pt x="10632976" y="1635188"/>
                </a:cubicBezTo>
                <a:cubicBezTo>
                  <a:pt x="10648478" y="1633753"/>
                  <a:pt x="10671657" y="1624302"/>
                  <a:pt x="10690492" y="1623599"/>
                </a:cubicBezTo>
                <a:cubicBezTo>
                  <a:pt x="10691652" y="1628715"/>
                  <a:pt x="10693861" y="1627986"/>
                  <a:pt x="10688357" y="1631628"/>
                </a:cubicBezTo>
                <a:cubicBezTo>
                  <a:pt x="10686110" y="1628703"/>
                  <a:pt x="10679482" y="1630885"/>
                  <a:pt x="10672854" y="1633064"/>
                </a:cubicBezTo>
                <a:cubicBezTo>
                  <a:pt x="10672928" y="1640364"/>
                  <a:pt x="10658475" y="1635959"/>
                  <a:pt x="10648515" y="1637403"/>
                </a:cubicBezTo>
                <a:cubicBezTo>
                  <a:pt x="10635241" y="1639937"/>
                  <a:pt x="10621424" y="1643565"/>
                  <a:pt x="10607461" y="1646557"/>
                </a:cubicBezTo>
                <a:lnTo>
                  <a:pt x="10592670" y="1648429"/>
                </a:lnTo>
                <a:lnTo>
                  <a:pt x="10576102" y="1688615"/>
                </a:lnTo>
                <a:cubicBezTo>
                  <a:pt x="10564681" y="1708920"/>
                  <a:pt x="10551639" y="1727088"/>
                  <a:pt x="10538873" y="1742544"/>
                </a:cubicBezTo>
                <a:lnTo>
                  <a:pt x="10539377" y="1774973"/>
                </a:lnTo>
                <a:cubicBezTo>
                  <a:pt x="10526125" y="1779535"/>
                  <a:pt x="10513042" y="1795098"/>
                  <a:pt x="10499790" y="1799663"/>
                </a:cubicBezTo>
                <a:cubicBezTo>
                  <a:pt x="10492965" y="1768829"/>
                  <a:pt x="10492633" y="1747405"/>
                  <a:pt x="10479040" y="1729966"/>
                </a:cubicBezTo>
                <a:cubicBezTo>
                  <a:pt x="10405749" y="1667884"/>
                  <a:pt x="10281810" y="1776337"/>
                  <a:pt x="10202457" y="1814135"/>
                </a:cubicBezTo>
                <a:cubicBezTo>
                  <a:pt x="10208894" y="1779320"/>
                  <a:pt x="10208894" y="1779320"/>
                  <a:pt x="10215504" y="1755507"/>
                </a:cubicBezTo>
                <a:lnTo>
                  <a:pt x="10195309" y="1762461"/>
                </a:lnTo>
                <a:cubicBezTo>
                  <a:pt x="10189161" y="1775057"/>
                  <a:pt x="10176079" y="1790620"/>
                  <a:pt x="10162826" y="1795183"/>
                </a:cubicBezTo>
                <a:lnTo>
                  <a:pt x="10162654" y="1784180"/>
                </a:lnTo>
                <a:cubicBezTo>
                  <a:pt x="10168965" y="1782009"/>
                  <a:pt x="10168965" y="1782009"/>
                  <a:pt x="10175746" y="1769196"/>
                </a:cubicBezTo>
                <a:lnTo>
                  <a:pt x="10135988" y="1782885"/>
                </a:lnTo>
                <a:cubicBezTo>
                  <a:pt x="10123196" y="1776230"/>
                  <a:pt x="10103001" y="1783184"/>
                  <a:pt x="10070986" y="1805267"/>
                </a:cubicBezTo>
                <a:lnTo>
                  <a:pt x="10070303" y="1761260"/>
                </a:lnTo>
                <a:lnTo>
                  <a:pt x="10057051" y="1765822"/>
                </a:lnTo>
                <a:cubicBezTo>
                  <a:pt x="10050451" y="1790218"/>
                  <a:pt x="10024577" y="1799123"/>
                  <a:pt x="10011666" y="1825692"/>
                </a:cubicBezTo>
                <a:lnTo>
                  <a:pt x="10012340" y="1869116"/>
                </a:lnTo>
                <a:lnTo>
                  <a:pt x="9973214" y="1882586"/>
                </a:lnTo>
                <a:cubicBezTo>
                  <a:pt x="9966102" y="1873977"/>
                  <a:pt x="9959619" y="1865147"/>
                  <a:pt x="9952506" y="1856538"/>
                </a:cubicBezTo>
                <a:cubicBezTo>
                  <a:pt x="9958946" y="1821719"/>
                  <a:pt x="9958774" y="1810720"/>
                  <a:pt x="9951327" y="1780685"/>
                </a:cubicBezTo>
                <a:lnTo>
                  <a:pt x="9879387" y="1805457"/>
                </a:lnTo>
                <a:cubicBezTo>
                  <a:pt x="9873409" y="1829051"/>
                  <a:pt x="9873409" y="1829051"/>
                  <a:pt x="9873921" y="1862056"/>
                </a:cubicBezTo>
                <a:lnTo>
                  <a:pt x="9874091" y="1873057"/>
                </a:lnTo>
                <a:cubicBezTo>
                  <a:pt x="9859867" y="1855835"/>
                  <a:pt x="9833362" y="1864962"/>
                  <a:pt x="9807658" y="1884870"/>
                </a:cubicBezTo>
                <a:cubicBezTo>
                  <a:pt x="9801049" y="1908686"/>
                  <a:pt x="9814644" y="1926125"/>
                  <a:pt x="9795251" y="1943863"/>
                </a:cubicBezTo>
                <a:cubicBezTo>
                  <a:pt x="9769078" y="1974413"/>
                  <a:pt x="9762264" y="1944162"/>
                  <a:pt x="9729276" y="1944459"/>
                </a:cubicBezTo>
                <a:lnTo>
                  <a:pt x="9729780" y="1976880"/>
                </a:lnTo>
                <a:cubicBezTo>
                  <a:pt x="9703275" y="1986009"/>
                  <a:pt x="9644252" y="1984795"/>
                  <a:pt x="9617409" y="1971915"/>
                </a:cubicBezTo>
                <a:lnTo>
                  <a:pt x="9618081" y="2015341"/>
                </a:lnTo>
                <a:lnTo>
                  <a:pt x="9592209" y="2024249"/>
                </a:lnTo>
                <a:lnTo>
                  <a:pt x="9591536" y="1980822"/>
                </a:lnTo>
                <a:lnTo>
                  <a:pt x="9578282" y="1985385"/>
                </a:lnTo>
                <a:lnTo>
                  <a:pt x="9578452" y="1996390"/>
                </a:lnTo>
                <a:cubicBezTo>
                  <a:pt x="9571853" y="2020782"/>
                  <a:pt x="9579126" y="2039814"/>
                  <a:pt x="9572698" y="2075211"/>
                </a:cubicBezTo>
                <a:lnTo>
                  <a:pt x="9566386" y="2077383"/>
                </a:lnTo>
                <a:cubicBezTo>
                  <a:pt x="9565871" y="2044377"/>
                  <a:pt x="9572355" y="2053209"/>
                  <a:pt x="9559394" y="2035549"/>
                </a:cubicBezTo>
                <a:cubicBezTo>
                  <a:pt x="9546482" y="2062117"/>
                  <a:pt x="9533909" y="2110684"/>
                  <a:pt x="9507065" y="2097808"/>
                </a:cubicBezTo>
                <a:lnTo>
                  <a:pt x="9506722" y="2075806"/>
                </a:lnTo>
                <a:cubicBezTo>
                  <a:pt x="9486355" y="2071756"/>
                  <a:pt x="9474249" y="2109108"/>
                  <a:pt x="9460996" y="2113671"/>
                </a:cubicBezTo>
                <a:lnTo>
                  <a:pt x="9461157" y="2124091"/>
                </a:lnTo>
                <a:cubicBezTo>
                  <a:pt x="9467649" y="2133501"/>
                  <a:pt x="9467649" y="2133501"/>
                  <a:pt x="9474750" y="2141532"/>
                </a:cubicBezTo>
                <a:lnTo>
                  <a:pt x="9454555" y="2148485"/>
                </a:lnTo>
                <a:cubicBezTo>
                  <a:pt x="9448085" y="2140233"/>
                  <a:pt x="9441772" y="2142410"/>
                  <a:pt x="9428344" y="2135391"/>
                </a:cubicBezTo>
                <a:lnTo>
                  <a:pt x="9428682" y="2157394"/>
                </a:lnTo>
                <a:cubicBezTo>
                  <a:pt x="9442105" y="2163832"/>
                  <a:pt x="9435165" y="2166221"/>
                  <a:pt x="9442440" y="2185255"/>
                </a:cubicBezTo>
                <a:cubicBezTo>
                  <a:pt x="9422414" y="2203211"/>
                  <a:pt x="9396711" y="2223121"/>
                  <a:pt x="9377312" y="2240279"/>
                </a:cubicBezTo>
                <a:lnTo>
                  <a:pt x="9377481" y="2251280"/>
                </a:lnTo>
                <a:cubicBezTo>
                  <a:pt x="9410298" y="2239980"/>
                  <a:pt x="9449424" y="2226511"/>
                  <a:pt x="9488729" y="2224619"/>
                </a:cubicBezTo>
                <a:cubicBezTo>
                  <a:pt x="9488379" y="2202038"/>
                  <a:pt x="9481736" y="2182786"/>
                  <a:pt x="9481394" y="2160785"/>
                </a:cubicBezTo>
                <a:lnTo>
                  <a:pt x="9487706" y="2158609"/>
                </a:lnTo>
                <a:cubicBezTo>
                  <a:pt x="9515236" y="2215491"/>
                  <a:pt x="9555154" y="2212226"/>
                  <a:pt x="9614312" y="2181379"/>
                </a:cubicBezTo>
                <a:lnTo>
                  <a:pt x="9614133" y="2169797"/>
                </a:lnTo>
                <a:lnTo>
                  <a:pt x="9607193" y="2172192"/>
                </a:lnTo>
                <a:cubicBezTo>
                  <a:pt x="9594403" y="2165531"/>
                  <a:pt x="9620272" y="2156622"/>
                  <a:pt x="9620272" y="2156622"/>
                </a:cubicBezTo>
                <a:cubicBezTo>
                  <a:pt x="9633698" y="2163064"/>
                  <a:pt x="9646949" y="2158499"/>
                  <a:pt x="9653773" y="2189333"/>
                </a:cubicBezTo>
                <a:lnTo>
                  <a:pt x="9655318" y="2193321"/>
                </a:lnTo>
                <a:lnTo>
                  <a:pt x="9661018" y="2190474"/>
                </a:lnTo>
                <a:cubicBezTo>
                  <a:pt x="9681322" y="2177828"/>
                  <a:pt x="9700903" y="2171650"/>
                  <a:pt x="9719761" y="2171948"/>
                </a:cubicBezTo>
                <a:cubicBezTo>
                  <a:pt x="9727304" y="2172070"/>
                  <a:pt x="9731076" y="2172124"/>
                  <a:pt x="9738619" y="2172243"/>
                </a:cubicBezTo>
                <a:cubicBezTo>
                  <a:pt x="9737896" y="2178719"/>
                  <a:pt x="9737896" y="2178719"/>
                  <a:pt x="9737896" y="2178719"/>
                </a:cubicBezTo>
                <a:cubicBezTo>
                  <a:pt x="9728907" y="2191545"/>
                  <a:pt x="9713096" y="2197779"/>
                  <a:pt x="9694240" y="2197482"/>
                </a:cubicBezTo>
                <a:cubicBezTo>
                  <a:pt x="9674658" y="2203656"/>
                  <a:pt x="9655077" y="2209832"/>
                  <a:pt x="9642314" y="2222598"/>
                </a:cubicBezTo>
                <a:lnTo>
                  <a:pt x="9638324" y="2222538"/>
                </a:lnTo>
                <a:lnTo>
                  <a:pt x="9624912" y="2230558"/>
                </a:lnTo>
                <a:cubicBezTo>
                  <a:pt x="9613414" y="2235826"/>
                  <a:pt x="9601896" y="2239791"/>
                  <a:pt x="9588643" y="2244354"/>
                </a:cubicBezTo>
                <a:cubicBezTo>
                  <a:pt x="9594363" y="2275568"/>
                  <a:pt x="9591889" y="2284714"/>
                  <a:pt x="9590579" y="2305657"/>
                </a:cubicBezTo>
                <a:lnTo>
                  <a:pt x="9590066" y="2328923"/>
                </a:lnTo>
                <a:lnTo>
                  <a:pt x="9608745" y="2315609"/>
                </a:lnTo>
                <a:lnTo>
                  <a:pt x="9631973" y="2266470"/>
                </a:lnTo>
                <a:cubicBezTo>
                  <a:pt x="9644874" y="2249587"/>
                  <a:pt x="9661153" y="2235687"/>
                  <a:pt x="9680951" y="2223630"/>
                </a:cubicBezTo>
                <a:cubicBezTo>
                  <a:pt x="9687423" y="2231881"/>
                  <a:pt x="9681115" y="2234054"/>
                  <a:pt x="9694368" y="2229493"/>
                </a:cubicBezTo>
                <a:lnTo>
                  <a:pt x="9694962" y="2267834"/>
                </a:lnTo>
                <a:lnTo>
                  <a:pt x="9751834" y="2232086"/>
                </a:lnTo>
                <a:cubicBezTo>
                  <a:pt x="9765669" y="2229015"/>
                  <a:pt x="9774134" y="2228905"/>
                  <a:pt x="9784877" y="2222985"/>
                </a:cubicBezTo>
                <a:cubicBezTo>
                  <a:pt x="9835507" y="2190534"/>
                  <a:pt x="9889226" y="2160934"/>
                  <a:pt x="9943757" y="2139995"/>
                </a:cubicBezTo>
                <a:cubicBezTo>
                  <a:pt x="9969478" y="2128099"/>
                  <a:pt x="9994627" y="2117657"/>
                  <a:pt x="10019675" y="2106129"/>
                </a:cubicBezTo>
                <a:lnTo>
                  <a:pt x="10089457" y="2068733"/>
                </a:lnTo>
                <a:lnTo>
                  <a:pt x="10089612" y="2068731"/>
                </a:lnTo>
                <a:cubicBezTo>
                  <a:pt x="10089612" y="2068731"/>
                  <a:pt x="10089612" y="2068731"/>
                  <a:pt x="10094984" y="2065773"/>
                </a:cubicBezTo>
                <a:lnTo>
                  <a:pt x="10089457" y="2068733"/>
                </a:lnTo>
                <a:lnTo>
                  <a:pt x="10081150" y="2068843"/>
                </a:lnTo>
                <a:cubicBezTo>
                  <a:pt x="10083430" y="2063034"/>
                  <a:pt x="10085712" y="2057225"/>
                  <a:pt x="10094175" y="2057112"/>
                </a:cubicBezTo>
                <a:cubicBezTo>
                  <a:pt x="10094175" y="2057112"/>
                  <a:pt x="10099547" y="2054155"/>
                  <a:pt x="10099547" y="2054155"/>
                </a:cubicBezTo>
                <a:cubicBezTo>
                  <a:pt x="10101827" y="2048345"/>
                  <a:pt x="10098737" y="2045496"/>
                  <a:pt x="10096456" y="2051303"/>
                </a:cubicBezTo>
                <a:cubicBezTo>
                  <a:pt x="10058039" y="2063365"/>
                  <a:pt x="10002039" y="2098776"/>
                  <a:pt x="9955160" y="2110949"/>
                </a:cubicBezTo>
                <a:cubicBezTo>
                  <a:pt x="9951260" y="2099438"/>
                  <a:pt x="9945888" y="2102401"/>
                  <a:pt x="9958914" y="2090673"/>
                </a:cubicBezTo>
                <a:cubicBezTo>
                  <a:pt x="9965095" y="2096368"/>
                  <a:pt x="9981210" y="2087489"/>
                  <a:pt x="9997327" y="2078608"/>
                </a:cubicBezTo>
                <a:cubicBezTo>
                  <a:pt x="9995708" y="2061292"/>
                  <a:pt x="10032651" y="2063699"/>
                  <a:pt x="10057231" y="2054707"/>
                </a:cubicBezTo>
                <a:cubicBezTo>
                  <a:pt x="10122506" y="2027846"/>
                  <a:pt x="10192342" y="1989367"/>
                  <a:pt x="10261517" y="1974011"/>
                </a:cubicBezTo>
                <a:cubicBezTo>
                  <a:pt x="10269981" y="1973899"/>
                  <a:pt x="10273071" y="1976749"/>
                  <a:pt x="10281535" y="1976639"/>
                </a:cubicBezTo>
                <a:cubicBezTo>
                  <a:pt x="10303834" y="1973455"/>
                  <a:pt x="10349901" y="1952628"/>
                  <a:pt x="10364546" y="1958214"/>
                </a:cubicBezTo>
                <a:cubicBezTo>
                  <a:pt x="10363737" y="1949556"/>
                  <a:pt x="10366017" y="1943747"/>
                  <a:pt x="10377571" y="1946485"/>
                </a:cubicBezTo>
                <a:cubicBezTo>
                  <a:pt x="10382945" y="1943527"/>
                  <a:pt x="10414515" y="1948891"/>
                  <a:pt x="10416796" y="1943081"/>
                </a:cubicBezTo>
                <a:cubicBezTo>
                  <a:pt x="10411425" y="1946039"/>
                  <a:pt x="10413706" y="1940232"/>
                  <a:pt x="10410613" y="1937382"/>
                </a:cubicBezTo>
                <a:lnTo>
                  <a:pt x="10440585" y="1934629"/>
                </a:lnTo>
                <a:lnTo>
                  <a:pt x="10446113" y="1954114"/>
                </a:lnTo>
                <a:lnTo>
                  <a:pt x="10429161" y="1954477"/>
                </a:lnTo>
                <a:cubicBezTo>
                  <a:pt x="10409218" y="1967743"/>
                  <a:pt x="10387897" y="1973799"/>
                  <a:pt x="10365129" y="1979514"/>
                </a:cubicBezTo>
                <a:lnTo>
                  <a:pt x="10303909" y="1998872"/>
                </a:lnTo>
                <a:lnTo>
                  <a:pt x="10294710" y="1996695"/>
                </a:lnTo>
                <a:cubicBezTo>
                  <a:pt x="10294710" y="1996695"/>
                  <a:pt x="10294710" y="1996695"/>
                  <a:pt x="10292429" y="2002504"/>
                </a:cubicBezTo>
                <a:lnTo>
                  <a:pt x="10303909" y="1998872"/>
                </a:lnTo>
                <a:lnTo>
                  <a:pt x="10306265" y="1999435"/>
                </a:lnTo>
                <a:cubicBezTo>
                  <a:pt x="10307074" y="2008093"/>
                  <a:pt x="10301703" y="2011050"/>
                  <a:pt x="10298612" y="2008200"/>
                </a:cubicBezTo>
                <a:cubicBezTo>
                  <a:pt x="10296330" y="2014010"/>
                  <a:pt x="10296330" y="2014010"/>
                  <a:pt x="10296330" y="2014010"/>
                </a:cubicBezTo>
                <a:cubicBezTo>
                  <a:pt x="10344018" y="2010498"/>
                  <a:pt x="10402449" y="2001063"/>
                  <a:pt x="10446237" y="1986041"/>
                </a:cubicBezTo>
                <a:lnTo>
                  <a:pt x="10455416" y="1986897"/>
                </a:lnTo>
                <a:lnTo>
                  <a:pt x="10463031" y="2013736"/>
                </a:lnTo>
                <a:lnTo>
                  <a:pt x="10385537" y="2024041"/>
                </a:lnTo>
                <a:cubicBezTo>
                  <a:pt x="10343155" y="2031460"/>
                  <a:pt x="10304539" y="2041353"/>
                  <a:pt x="10266529" y="2057747"/>
                </a:cubicBezTo>
                <a:cubicBezTo>
                  <a:pt x="10241141" y="2058076"/>
                  <a:pt x="10205006" y="2064331"/>
                  <a:pt x="10183517" y="2076175"/>
                </a:cubicBezTo>
                <a:cubicBezTo>
                  <a:pt x="10201254" y="2084610"/>
                  <a:pt x="10179766" y="2096450"/>
                  <a:pt x="10183667" y="2107956"/>
                </a:cubicBezTo>
                <a:cubicBezTo>
                  <a:pt x="10172925" y="2113877"/>
                  <a:pt x="10172114" y="2105217"/>
                  <a:pt x="10158279" y="2108290"/>
                </a:cubicBezTo>
                <a:cubicBezTo>
                  <a:pt x="10139071" y="2114319"/>
                  <a:pt x="10179766" y="2096450"/>
                  <a:pt x="10159749" y="2093820"/>
                </a:cubicBezTo>
                <a:cubicBezTo>
                  <a:pt x="10107499" y="2108954"/>
                  <a:pt x="10067614" y="2135481"/>
                  <a:pt x="10014553" y="2141955"/>
                </a:cubicBezTo>
                <a:cubicBezTo>
                  <a:pt x="9996967" y="2165304"/>
                  <a:pt x="9967017" y="2177256"/>
                  <a:pt x="9940157" y="2192055"/>
                </a:cubicBezTo>
                <a:cubicBezTo>
                  <a:pt x="9910205" y="2204007"/>
                  <a:pt x="9880252" y="2215960"/>
                  <a:pt x="9856484" y="2233603"/>
                </a:cubicBezTo>
                <a:cubicBezTo>
                  <a:pt x="9877972" y="2221764"/>
                  <a:pt x="9878784" y="2230423"/>
                  <a:pt x="9884154" y="2227464"/>
                </a:cubicBezTo>
                <a:cubicBezTo>
                  <a:pt x="9876503" y="2236233"/>
                  <a:pt x="9879594" y="2239083"/>
                  <a:pt x="9877312" y="2244891"/>
                </a:cubicBezTo>
                <a:cubicBezTo>
                  <a:pt x="9847360" y="2256842"/>
                  <a:pt x="9842799" y="2268464"/>
                  <a:pt x="9815939" y="2283259"/>
                </a:cubicBezTo>
                <a:cubicBezTo>
                  <a:pt x="9812848" y="2280412"/>
                  <a:pt x="9809757" y="2277566"/>
                  <a:pt x="9804385" y="2280521"/>
                </a:cubicBezTo>
                <a:cubicBezTo>
                  <a:pt x="9805855" y="2266054"/>
                  <a:pt x="9818879" y="2254326"/>
                  <a:pt x="9807325" y="2251586"/>
                </a:cubicBezTo>
                <a:cubicBezTo>
                  <a:pt x="9792755" y="2261891"/>
                  <a:pt x="9780871" y="2270718"/>
                  <a:pt x="9769272" y="2278818"/>
                </a:cubicBezTo>
                <a:lnTo>
                  <a:pt x="9748780" y="2291711"/>
                </a:lnTo>
                <a:lnTo>
                  <a:pt x="9754755" y="2318719"/>
                </a:lnTo>
                <a:lnTo>
                  <a:pt x="9748444" y="2320893"/>
                </a:lnTo>
                <a:lnTo>
                  <a:pt x="9748616" y="2331896"/>
                </a:lnTo>
                <a:cubicBezTo>
                  <a:pt x="9737099" y="2335861"/>
                  <a:pt x="9725187" y="2339962"/>
                  <a:pt x="9713603" y="2344796"/>
                </a:cubicBezTo>
                <a:lnTo>
                  <a:pt x="9710094" y="2346633"/>
                </a:lnTo>
                <a:lnTo>
                  <a:pt x="9725976" y="2348268"/>
                </a:lnTo>
                <a:cubicBezTo>
                  <a:pt x="9728052" y="2349162"/>
                  <a:pt x="9728683" y="2350167"/>
                  <a:pt x="9730758" y="2351061"/>
                </a:cubicBezTo>
                <a:cubicBezTo>
                  <a:pt x="9736356" y="2352733"/>
                  <a:pt x="9748547" y="2352834"/>
                  <a:pt x="9751885" y="2355742"/>
                </a:cubicBezTo>
                <a:cubicBezTo>
                  <a:pt x="9752069" y="2353617"/>
                  <a:pt x="9752882" y="2352495"/>
                  <a:pt x="9755590" y="2354396"/>
                </a:cubicBezTo>
                <a:cubicBezTo>
                  <a:pt x="9757034" y="2354281"/>
                  <a:pt x="9764524" y="2358975"/>
                  <a:pt x="9765338" y="2357854"/>
                </a:cubicBezTo>
                <a:cubicBezTo>
                  <a:pt x="9763894" y="2357968"/>
                  <a:pt x="9764708" y="2356849"/>
                  <a:pt x="9764075" y="2355841"/>
                </a:cubicBezTo>
                <a:lnTo>
                  <a:pt x="9771530" y="2358449"/>
                </a:lnTo>
                <a:lnTo>
                  <a:pt x="9772024" y="2363636"/>
                </a:lnTo>
                <a:lnTo>
                  <a:pt x="9767860" y="2361880"/>
                </a:lnTo>
                <a:cubicBezTo>
                  <a:pt x="9762397" y="2362835"/>
                  <a:pt x="9756912" y="2361946"/>
                  <a:pt x="9751087" y="2360817"/>
                </a:cubicBezTo>
                <a:lnTo>
                  <a:pt x="9735252" y="2358725"/>
                </a:lnTo>
                <a:lnTo>
                  <a:pt x="9733098" y="2357212"/>
                </a:lnTo>
                <a:cubicBezTo>
                  <a:pt x="9733098" y="2357212"/>
                  <a:pt x="9733098" y="2357212"/>
                  <a:pt x="9732284" y="2358331"/>
                </a:cubicBezTo>
                <a:lnTo>
                  <a:pt x="9735252" y="2358725"/>
                </a:lnTo>
                <a:lnTo>
                  <a:pt x="9735804" y="2359112"/>
                </a:lnTo>
                <a:cubicBezTo>
                  <a:pt x="9735620" y="2361236"/>
                  <a:pt x="9734176" y="2361351"/>
                  <a:pt x="9733545" y="2360346"/>
                </a:cubicBezTo>
                <a:cubicBezTo>
                  <a:pt x="9732730" y="2361463"/>
                  <a:pt x="9732730" y="2361463"/>
                  <a:pt x="9732730" y="2361463"/>
                </a:cubicBezTo>
                <a:cubicBezTo>
                  <a:pt x="9744554" y="2365816"/>
                  <a:pt x="9759268" y="2369944"/>
                  <a:pt x="9770645" y="2371164"/>
                </a:cubicBezTo>
                <a:lnTo>
                  <a:pt x="9772854" y="2372363"/>
                </a:lnTo>
                <a:lnTo>
                  <a:pt x="9773532" y="2379506"/>
                </a:lnTo>
                <a:lnTo>
                  <a:pt x="9754117" y="2373515"/>
                </a:lnTo>
                <a:cubicBezTo>
                  <a:pt x="9743418" y="2370655"/>
                  <a:pt x="9733533" y="2368791"/>
                  <a:pt x="9723508" y="2368521"/>
                </a:cubicBezTo>
                <a:cubicBezTo>
                  <a:pt x="9717280" y="2365840"/>
                  <a:pt x="9708162" y="2363387"/>
                  <a:pt x="9702382" y="2363842"/>
                </a:cubicBezTo>
                <a:cubicBezTo>
                  <a:pt x="9706350" y="2367751"/>
                  <a:pt x="9700570" y="2368207"/>
                  <a:pt x="9701016" y="2371337"/>
                </a:cubicBezTo>
                <a:cubicBezTo>
                  <a:pt x="9698126" y="2371565"/>
                  <a:pt x="9698310" y="2369439"/>
                  <a:pt x="9694788" y="2368658"/>
                </a:cubicBezTo>
                <a:cubicBezTo>
                  <a:pt x="9689822" y="2367992"/>
                  <a:pt x="9700570" y="2368207"/>
                  <a:pt x="9695787" y="2365412"/>
                </a:cubicBezTo>
                <a:lnTo>
                  <a:pt x="9678433" y="2364106"/>
                </a:lnTo>
                <a:lnTo>
                  <a:pt x="9669084" y="2372947"/>
                </a:lnTo>
                <a:lnTo>
                  <a:pt x="9704650" y="2377841"/>
                </a:lnTo>
                <a:cubicBezTo>
                  <a:pt x="9711256" y="2379121"/>
                  <a:pt x="9717642" y="2380644"/>
                  <a:pt x="9724072" y="2381902"/>
                </a:cubicBezTo>
                <a:lnTo>
                  <a:pt x="9728476" y="2382455"/>
                </a:lnTo>
                <a:lnTo>
                  <a:pt x="9734540" y="2380645"/>
                </a:lnTo>
                <a:lnTo>
                  <a:pt x="9742184" y="2384172"/>
                </a:lnTo>
                <a:lnTo>
                  <a:pt x="9742322" y="2384189"/>
                </a:lnTo>
                <a:lnTo>
                  <a:pt x="9742358" y="2384214"/>
                </a:lnTo>
                <a:cubicBezTo>
                  <a:pt x="9742358" y="2384214"/>
                  <a:pt x="9742358" y="2384214"/>
                  <a:pt x="9743769" y="2384371"/>
                </a:cubicBezTo>
                <a:lnTo>
                  <a:pt x="9742322" y="2384189"/>
                </a:lnTo>
                <a:lnTo>
                  <a:pt x="9740425" y="2382916"/>
                </a:lnTo>
                <a:cubicBezTo>
                  <a:pt x="9741312" y="2381934"/>
                  <a:pt x="9742201" y="2380949"/>
                  <a:pt x="9744133" y="2382248"/>
                </a:cubicBezTo>
                <a:cubicBezTo>
                  <a:pt x="9744133" y="2382248"/>
                  <a:pt x="9745543" y="2382404"/>
                  <a:pt x="9745543" y="2382404"/>
                </a:cubicBezTo>
                <a:cubicBezTo>
                  <a:pt x="9746433" y="2381424"/>
                  <a:pt x="9745909" y="2380281"/>
                  <a:pt x="9745021" y="2381264"/>
                </a:cubicBezTo>
                <a:cubicBezTo>
                  <a:pt x="9735516" y="2378041"/>
                  <a:pt x="9720528" y="2377450"/>
                  <a:pt x="9709090" y="2372928"/>
                </a:cubicBezTo>
                <a:cubicBezTo>
                  <a:pt x="9708932" y="2369664"/>
                  <a:pt x="9707522" y="2369507"/>
                  <a:pt x="9711230" y="2368838"/>
                </a:cubicBezTo>
                <a:cubicBezTo>
                  <a:pt x="9712275" y="2371119"/>
                  <a:pt x="9716505" y="2371591"/>
                  <a:pt x="9720736" y="2372062"/>
                </a:cubicBezTo>
                <a:cubicBezTo>
                  <a:pt x="9721468" y="2367817"/>
                  <a:pt x="9729719" y="2374146"/>
                  <a:pt x="9735882" y="2375917"/>
                </a:cubicBezTo>
                <a:cubicBezTo>
                  <a:pt x="9752438" y="2379927"/>
                  <a:pt x="9770769" y="2381974"/>
                  <a:pt x="9787480" y="2389249"/>
                </a:cubicBezTo>
                <a:cubicBezTo>
                  <a:pt x="9789414" y="2390545"/>
                  <a:pt x="9789936" y="2391685"/>
                  <a:pt x="9791867" y="2392984"/>
                </a:cubicBezTo>
                <a:cubicBezTo>
                  <a:pt x="9797143" y="2395737"/>
                  <a:pt x="9808946" y="2398134"/>
                  <a:pt x="9811924" y="2401713"/>
                </a:cubicBezTo>
                <a:cubicBezTo>
                  <a:pt x="9812287" y="2399591"/>
                  <a:pt x="9813176" y="2398605"/>
                  <a:pt x="9815629" y="2401045"/>
                </a:cubicBezTo>
                <a:lnTo>
                  <a:pt x="9819298" y="2403432"/>
                </a:lnTo>
                <a:lnTo>
                  <a:pt x="9830288" y="2401654"/>
                </a:lnTo>
                <a:cubicBezTo>
                  <a:pt x="9835204" y="2419161"/>
                  <a:pt x="9852487" y="2426652"/>
                  <a:pt x="9857286" y="2437539"/>
                </a:cubicBezTo>
                <a:lnTo>
                  <a:pt x="9857395" y="2443627"/>
                </a:lnTo>
                <a:lnTo>
                  <a:pt x="9857708" y="2443625"/>
                </a:lnTo>
                <a:cubicBezTo>
                  <a:pt x="9856898" y="2434968"/>
                  <a:pt x="9859179" y="2429158"/>
                  <a:pt x="9870734" y="2431893"/>
                </a:cubicBezTo>
                <a:cubicBezTo>
                  <a:pt x="9876104" y="2428935"/>
                  <a:pt x="9907677" y="2434301"/>
                  <a:pt x="9909957" y="2428490"/>
                </a:cubicBezTo>
                <a:cubicBezTo>
                  <a:pt x="9904586" y="2431451"/>
                  <a:pt x="9906866" y="2425645"/>
                  <a:pt x="9903776" y="2422795"/>
                </a:cubicBezTo>
                <a:lnTo>
                  <a:pt x="9928928" y="2420483"/>
                </a:lnTo>
                <a:lnTo>
                  <a:pt x="9970871" y="2394516"/>
                </a:lnTo>
                <a:cubicBezTo>
                  <a:pt x="10015009" y="2368561"/>
                  <a:pt x="10050595" y="2346527"/>
                  <a:pt x="10059950" y="2356540"/>
                </a:cubicBezTo>
                <a:cubicBezTo>
                  <a:pt x="10061338" y="2350183"/>
                  <a:pt x="10061338" y="2350183"/>
                  <a:pt x="10061338" y="2350183"/>
                </a:cubicBezTo>
                <a:cubicBezTo>
                  <a:pt x="10061338" y="2350183"/>
                  <a:pt x="10061338" y="2350183"/>
                  <a:pt x="10066307" y="2345046"/>
                </a:cubicBezTo>
                <a:cubicBezTo>
                  <a:pt x="10069890" y="2346264"/>
                  <a:pt x="10073469" y="2347483"/>
                  <a:pt x="10077050" y="2348700"/>
                </a:cubicBezTo>
                <a:cubicBezTo>
                  <a:pt x="10077050" y="2348700"/>
                  <a:pt x="10077050" y="2348700"/>
                  <a:pt x="10072081" y="2353839"/>
                </a:cubicBezTo>
                <a:cubicBezTo>
                  <a:pt x="10072081" y="2353839"/>
                  <a:pt x="10072081" y="2353839"/>
                  <a:pt x="10067113" y="2358977"/>
                </a:cubicBezTo>
                <a:cubicBezTo>
                  <a:pt x="10084212" y="2351138"/>
                  <a:pt x="10101312" y="2343299"/>
                  <a:pt x="10118411" y="2335459"/>
                </a:cubicBezTo>
                <a:cubicBezTo>
                  <a:pt x="10117023" y="2341818"/>
                  <a:pt x="10136317" y="2341556"/>
                  <a:pt x="10129958" y="2353050"/>
                </a:cubicBezTo>
                <a:lnTo>
                  <a:pt x="10160419" y="2340504"/>
                </a:lnTo>
                <a:lnTo>
                  <a:pt x="10164795" y="2330635"/>
                </a:lnTo>
                <a:lnTo>
                  <a:pt x="10181243" y="2331929"/>
                </a:lnTo>
                <a:lnTo>
                  <a:pt x="10193368" y="2326934"/>
                </a:lnTo>
                <a:cubicBezTo>
                  <a:pt x="10252659" y="2306456"/>
                  <a:pt x="10300574" y="2298437"/>
                  <a:pt x="10345901" y="2262643"/>
                </a:cubicBezTo>
                <a:cubicBezTo>
                  <a:pt x="10401585" y="2254279"/>
                  <a:pt x="10432427" y="2271606"/>
                  <a:pt x="10492276" y="2244169"/>
                </a:cubicBezTo>
                <a:cubicBezTo>
                  <a:pt x="10494468" y="2251747"/>
                  <a:pt x="10506599" y="2249046"/>
                  <a:pt x="10510182" y="2250265"/>
                </a:cubicBezTo>
                <a:cubicBezTo>
                  <a:pt x="10535830" y="2238505"/>
                  <a:pt x="10567254" y="2235541"/>
                  <a:pt x="10598677" y="2232580"/>
                </a:cubicBezTo>
                <a:cubicBezTo>
                  <a:pt x="10619356" y="2225959"/>
                  <a:pt x="10638651" y="2225697"/>
                  <a:pt x="10656555" y="2231793"/>
                </a:cubicBezTo>
                <a:cubicBezTo>
                  <a:pt x="10663716" y="2234231"/>
                  <a:pt x="10667298" y="2235450"/>
                  <a:pt x="10674460" y="2237884"/>
                </a:cubicBezTo>
                <a:cubicBezTo>
                  <a:pt x="10673071" y="2244244"/>
                  <a:pt x="10673071" y="2244244"/>
                  <a:pt x="10673071" y="2244244"/>
                </a:cubicBezTo>
                <a:cubicBezTo>
                  <a:pt x="10663132" y="2254518"/>
                  <a:pt x="10647419" y="2256003"/>
                  <a:pt x="10629517" y="2249904"/>
                </a:cubicBezTo>
                <a:cubicBezTo>
                  <a:pt x="10610224" y="2250171"/>
                  <a:pt x="10590930" y="2250430"/>
                  <a:pt x="10577412" y="2259489"/>
                </a:cubicBezTo>
                <a:cubicBezTo>
                  <a:pt x="10566669" y="2255833"/>
                  <a:pt x="10559509" y="2253394"/>
                  <a:pt x="10548764" y="2249738"/>
                </a:cubicBezTo>
                <a:cubicBezTo>
                  <a:pt x="10512374" y="2257841"/>
                  <a:pt x="10500242" y="2260540"/>
                  <a:pt x="10467430" y="2269861"/>
                </a:cubicBezTo>
                <a:cubicBezTo>
                  <a:pt x="10470609" y="2264115"/>
                  <a:pt x="10466681" y="2264485"/>
                  <a:pt x="10460616" y="2265834"/>
                </a:cubicBezTo>
                <a:lnTo>
                  <a:pt x="10448040" y="2267021"/>
                </a:lnTo>
                <a:lnTo>
                  <a:pt x="10448191" y="2276716"/>
                </a:lnTo>
                <a:cubicBezTo>
                  <a:pt x="10441412" y="2289533"/>
                  <a:pt x="10441412" y="2289533"/>
                  <a:pt x="10435271" y="2302707"/>
                </a:cubicBezTo>
                <a:lnTo>
                  <a:pt x="10507216" y="2277938"/>
                </a:lnTo>
                <a:cubicBezTo>
                  <a:pt x="10513986" y="2264544"/>
                  <a:pt x="10560268" y="2303326"/>
                  <a:pt x="10560268" y="2303326"/>
                </a:cubicBezTo>
                <a:cubicBezTo>
                  <a:pt x="10587576" y="2304984"/>
                  <a:pt x="10620059" y="2272263"/>
                  <a:pt x="10639956" y="2286950"/>
                </a:cubicBezTo>
                <a:lnTo>
                  <a:pt x="10626702" y="2291513"/>
                </a:lnTo>
                <a:lnTo>
                  <a:pt x="10625714" y="2293019"/>
                </a:lnTo>
                <a:lnTo>
                  <a:pt x="10648037" y="2286733"/>
                </a:lnTo>
                <a:cubicBezTo>
                  <a:pt x="10664172" y="2281827"/>
                  <a:pt x="10679349" y="2278015"/>
                  <a:pt x="10686672" y="2280809"/>
                </a:cubicBezTo>
                <a:cubicBezTo>
                  <a:pt x="10685863" y="2272152"/>
                  <a:pt x="10688144" y="2266340"/>
                  <a:pt x="10699697" y="2269079"/>
                </a:cubicBezTo>
                <a:cubicBezTo>
                  <a:pt x="10705069" y="2266119"/>
                  <a:pt x="10736640" y="2271485"/>
                  <a:pt x="10738922" y="2265677"/>
                </a:cubicBezTo>
                <a:cubicBezTo>
                  <a:pt x="10733549" y="2268635"/>
                  <a:pt x="10735830" y="2262826"/>
                  <a:pt x="10732739" y="2259976"/>
                </a:cubicBezTo>
                <a:lnTo>
                  <a:pt x="10762709" y="2257225"/>
                </a:lnTo>
                <a:lnTo>
                  <a:pt x="10768240" y="2276708"/>
                </a:lnTo>
                <a:lnTo>
                  <a:pt x="10751286" y="2277073"/>
                </a:lnTo>
                <a:cubicBezTo>
                  <a:pt x="10731343" y="2290337"/>
                  <a:pt x="10710020" y="2296396"/>
                  <a:pt x="10687254" y="2302111"/>
                </a:cubicBezTo>
                <a:lnTo>
                  <a:pt x="10626033" y="2321470"/>
                </a:lnTo>
                <a:lnTo>
                  <a:pt x="10616834" y="2319289"/>
                </a:lnTo>
                <a:cubicBezTo>
                  <a:pt x="10616834" y="2319289"/>
                  <a:pt x="10616834" y="2319289"/>
                  <a:pt x="10614554" y="2325096"/>
                </a:cubicBezTo>
                <a:lnTo>
                  <a:pt x="10615480" y="2324804"/>
                </a:lnTo>
                <a:lnTo>
                  <a:pt x="10617112" y="2323436"/>
                </a:lnTo>
                <a:lnTo>
                  <a:pt x="10618056" y="2323989"/>
                </a:lnTo>
                <a:lnTo>
                  <a:pt x="10626033" y="2321470"/>
                </a:lnTo>
                <a:lnTo>
                  <a:pt x="10628391" y="2322026"/>
                </a:lnTo>
                <a:cubicBezTo>
                  <a:pt x="10629200" y="2330687"/>
                  <a:pt x="10623830" y="2333644"/>
                  <a:pt x="10620737" y="2330798"/>
                </a:cubicBezTo>
                <a:lnTo>
                  <a:pt x="10619805" y="2333172"/>
                </a:lnTo>
                <a:lnTo>
                  <a:pt x="10629066" y="2335260"/>
                </a:lnTo>
                <a:lnTo>
                  <a:pt x="10694874" y="2326934"/>
                </a:lnTo>
                <a:lnTo>
                  <a:pt x="10696326" y="2326574"/>
                </a:lnTo>
                <a:lnTo>
                  <a:pt x="10696479" y="2326400"/>
                </a:lnTo>
                <a:cubicBezTo>
                  <a:pt x="10702984" y="2321353"/>
                  <a:pt x="10712264" y="2316334"/>
                  <a:pt x="10725996" y="2312046"/>
                </a:cubicBezTo>
                <a:cubicBezTo>
                  <a:pt x="10739728" y="2307755"/>
                  <a:pt x="10762747" y="2301321"/>
                  <a:pt x="10789760" y="2294185"/>
                </a:cubicBezTo>
                <a:lnTo>
                  <a:pt x="10793225" y="2293313"/>
                </a:lnTo>
                <a:lnTo>
                  <a:pt x="10804532" y="2289601"/>
                </a:lnTo>
                <a:cubicBezTo>
                  <a:pt x="10807789" y="2285244"/>
                  <a:pt x="10807789" y="2285244"/>
                  <a:pt x="10813081" y="2285675"/>
                </a:cubicBezTo>
                <a:cubicBezTo>
                  <a:pt x="10816338" y="2281318"/>
                  <a:pt x="10818373" y="2286107"/>
                  <a:pt x="10818373" y="2286107"/>
                </a:cubicBezTo>
                <a:cubicBezTo>
                  <a:pt x="10838728" y="2273902"/>
                  <a:pt x="10866411" y="2266916"/>
                  <a:pt x="10890837" y="2264283"/>
                </a:cubicBezTo>
                <a:cubicBezTo>
                  <a:pt x="10911190" y="2252079"/>
                  <a:pt x="10945385" y="2236380"/>
                  <a:pt x="10980397" y="2234609"/>
                </a:cubicBezTo>
                <a:cubicBezTo>
                  <a:pt x="11016629" y="2223698"/>
                  <a:pt x="11051640" y="2221925"/>
                  <a:pt x="11072810" y="2223651"/>
                </a:cubicBezTo>
                <a:cubicBezTo>
                  <a:pt x="11116369" y="2217958"/>
                  <a:pt x="11165222" y="2212693"/>
                  <a:pt x="11208784" y="2206996"/>
                </a:cubicBezTo>
                <a:cubicBezTo>
                  <a:pt x="11249089" y="2205662"/>
                  <a:pt x="11286135" y="2208676"/>
                  <a:pt x="11310158" y="2229115"/>
                </a:cubicBezTo>
                <a:cubicBezTo>
                  <a:pt x="11304865" y="2228683"/>
                  <a:pt x="11299575" y="2228253"/>
                  <a:pt x="11294282" y="2227823"/>
                </a:cubicBezTo>
                <a:cubicBezTo>
                  <a:pt x="11294282" y="2227823"/>
                  <a:pt x="11294282" y="2227823"/>
                  <a:pt x="11301611" y="2233040"/>
                </a:cubicBezTo>
                <a:cubicBezTo>
                  <a:pt x="11304865" y="2228683"/>
                  <a:pt x="11306903" y="2233469"/>
                  <a:pt x="11306903" y="2233469"/>
                </a:cubicBezTo>
                <a:cubicBezTo>
                  <a:pt x="11303648" y="2237824"/>
                  <a:pt x="11303648" y="2237824"/>
                  <a:pt x="11298354" y="2237396"/>
                </a:cubicBezTo>
                <a:cubicBezTo>
                  <a:pt x="11298354" y="2237396"/>
                  <a:pt x="11298354" y="2237396"/>
                  <a:pt x="11295099" y="2241751"/>
                </a:cubicBezTo>
                <a:cubicBezTo>
                  <a:pt x="11332146" y="2244767"/>
                  <a:pt x="11374488" y="2248216"/>
                  <a:pt x="11412755" y="2242088"/>
                </a:cubicBezTo>
                <a:cubicBezTo>
                  <a:pt x="11436778" y="2262527"/>
                  <a:pt x="11484410" y="2266404"/>
                  <a:pt x="11522277" y="2283350"/>
                </a:cubicBezTo>
                <a:cubicBezTo>
                  <a:pt x="11463240" y="2264680"/>
                  <a:pt x="11391998" y="2277362"/>
                  <a:pt x="11329707" y="2263049"/>
                </a:cubicBezTo>
                <a:cubicBezTo>
                  <a:pt x="11311793" y="2256969"/>
                  <a:pt x="11317903" y="2271331"/>
                  <a:pt x="11304061" y="2274821"/>
                </a:cubicBezTo>
                <a:cubicBezTo>
                  <a:pt x="11277598" y="2272669"/>
                  <a:pt x="11264977" y="2267019"/>
                  <a:pt x="11252354" y="2261372"/>
                </a:cubicBezTo>
                <a:cubicBezTo>
                  <a:pt x="11231185" y="2259651"/>
                  <a:pt x="11226708" y="2273148"/>
                  <a:pt x="11207574" y="2276209"/>
                </a:cubicBezTo>
                <a:cubicBezTo>
                  <a:pt x="11189659" y="2270131"/>
                  <a:pt x="11171746" y="2264051"/>
                  <a:pt x="11153833" y="2257970"/>
                </a:cubicBezTo>
                <a:cubicBezTo>
                  <a:pt x="11153833" y="2257970"/>
                  <a:pt x="11153833" y="2257970"/>
                  <a:pt x="11156272" y="2239688"/>
                </a:cubicBezTo>
                <a:cubicBezTo>
                  <a:pt x="11145685" y="2238827"/>
                  <a:pt x="11129808" y="2237530"/>
                  <a:pt x="11115966" y="2241029"/>
                </a:cubicBezTo>
                <a:cubicBezTo>
                  <a:pt x="11115966" y="2241029"/>
                  <a:pt x="11115966" y="2241029"/>
                  <a:pt x="11118004" y="2245814"/>
                </a:cubicBezTo>
                <a:cubicBezTo>
                  <a:pt x="11121260" y="2241458"/>
                  <a:pt x="11126552" y="2241887"/>
                  <a:pt x="11123297" y="2246246"/>
                </a:cubicBezTo>
                <a:cubicBezTo>
                  <a:pt x="11123297" y="2246246"/>
                  <a:pt x="11120040" y="2250603"/>
                  <a:pt x="11120040" y="2250603"/>
                </a:cubicBezTo>
                <a:cubicBezTo>
                  <a:pt x="11122076" y="2255387"/>
                  <a:pt x="11135918" y="2251894"/>
                  <a:pt x="11129406" y="2260603"/>
                </a:cubicBezTo>
                <a:cubicBezTo>
                  <a:pt x="11112308" y="2268453"/>
                  <a:pt x="11113528" y="2259309"/>
                  <a:pt x="11099687" y="2262806"/>
                </a:cubicBezTo>
                <a:cubicBezTo>
                  <a:pt x="11099687" y="2262806"/>
                  <a:pt x="11099687" y="2262806"/>
                  <a:pt x="11096431" y="2267159"/>
                </a:cubicBezTo>
                <a:cubicBezTo>
                  <a:pt x="11096431" y="2267159"/>
                  <a:pt x="11096431" y="2267159"/>
                  <a:pt x="11094394" y="2262374"/>
                </a:cubicBezTo>
                <a:cubicBezTo>
                  <a:pt x="11091139" y="2266729"/>
                  <a:pt x="11085846" y="2266297"/>
                  <a:pt x="11085846" y="2266297"/>
                </a:cubicBezTo>
                <a:cubicBezTo>
                  <a:pt x="11083809" y="2261512"/>
                  <a:pt x="11083809" y="2261512"/>
                  <a:pt x="11083809" y="2261512"/>
                </a:cubicBezTo>
                <a:cubicBezTo>
                  <a:pt x="11072004" y="2269792"/>
                  <a:pt x="11049613" y="2277209"/>
                  <a:pt x="11030481" y="2280273"/>
                </a:cubicBezTo>
                <a:lnTo>
                  <a:pt x="11014144" y="2278241"/>
                </a:lnTo>
                <a:lnTo>
                  <a:pt x="11014714" y="2278811"/>
                </a:lnTo>
                <a:lnTo>
                  <a:pt x="11015592" y="2279689"/>
                </a:lnTo>
                <a:cubicBezTo>
                  <a:pt x="11018616" y="2282708"/>
                  <a:pt x="11024012" y="2280000"/>
                  <a:pt x="11027032" y="2283020"/>
                </a:cubicBezTo>
                <a:cubicBezTo>
                  <a:pt x="11027032" y="2283020"/>
                  <a:pt x="11024660" y="2288747"/>
                  <a:pt x="11019264" y="2291458"/>
                </a:cubicBezTo>
                <a:cubicBezTo>
                  <a:pt x="11019264" y="2291458"/>
                  <a:pt x="11019264" y="2291458"/>
                  <a:pt x="11013870" y="2294167"/>
                </a:cubicBezTo>
                <a:cubicBezTo>
                  <a:pt x="11024660" y="2288747"/>
                  <a:pt x="11017540" y="2305933"/>
                  <a:pt x="11000703" y="2305309"/>
                </a:cubicBezTo>
                <a:cubicBezTo>
                  <a:pt x="11000703" y="2305309"/>
                  <a:pt x="11000703" y="2305309"/>
                  <a:pt x="11000055" y="2296564"/>
                </a:cubicBezTo>
                <a:cubicBezTo>
                  <a:pt x="10997032" y="2293543"/>
                  <a:pt x="10991637" y="2296252"/>
                  <a:pt x="10991637" y="2296252"/>
                </a:cubicBezTo>
                <a:cubicBezTo>
                  <a:pt x="10990987" y="2287506"/>
                  <a:pt x="10994009" y="2290524"/>
                  <a:pt x="10999406" y="2287817"/>
                </a:cubicBezTo>
                <a:cubicBezTo>
                  <a:pt x="10999406" y="2287817"/>
                  <a:pt x="10999406" y="2287817"/>
                  <a:pt x="11004800" y="2285105"/>
                </a:cubicBezTo>
                <a:lnTo>
                  <a:pt x="11004277" y="2285153"/>
                </a:lnTo>
                <a:lnTo>
                  <a:pt x="10967622" y="2288458"/>
                </a:lnTo>
                <a:lnTo>
                  <a:pt x="10953805" y="2296302"/>
                </a:lnTo>
                <a:lnTo>
                  <a:pt x="10872373" y="2382146"/>
                </a:lnTo>
                <a:cubicBezTo>
                  <a:pt x="10870535" y="2386272"/>
                  <a:pt x="10868065" y="2390616"/>
                  <a:pt x="10866224" y="2394740"/>
                </a:cubicBezTo>
                <a:cubicBezTo>
                  <a:pt x="10839719" y="2403865"/>
                  <a:pt x="10794162" y="2452731"/>
                  <a:pt x="10780740" y="2446293"/>
                </a:cubicBezTo>
                <a:lnTo>
                  <a:pt x="10780398" y="2424291"/>
                </a:lnTo>
                <a:cubicBezTo>
                  <a:pt x="10760673" y="2420603"/>
                  <a:pt x="10727525" y="2410480"/>
                  <a:pt x="10707782" y="2405635"/>
                </a:cubicBezTo>
                <a:cubicBezTo>
                  <a:pt x="10707961" y="2417215"/>
                  <a:pt x="10708121" y="2427639"/>
                  <a:pt x="10701813" y="2429810"/>
                </a:cubicBezTo>
                <a:cubicBezTo>
                  <a:pt x="10688731" y="2445377"/>
                  <a:pt x="10701650" y="2419390"/>
                  <a:pt x="10694528" y="2410200"/>
                </a:cubicBezTo>
                <a:cubicBezTo>
                  <a:pt x="10668654" y="2419106"/>
                  <a:pt x="10623600" y="2500398"/>
                  <a:pt x="10597267" y="2520526"/>
                </a:cubicBezTo>
                <a:cubicBezTo>
                  <a:pt x="10584808" y="2535296"/>
                  <a:pt x="10556995" y="2501208"/>
                  <a:pt x="10543581" y="2495350"/>
                </a:cubicBezTo>
                <a:cubicBezTo>
                  <a:pt x="10517535" y="2493258"/>
                  <a:pt x="10458548" y="2535108"/>
                  <a:pt x="10432215" y="2555232"/>
                </a:cubicBezTo>
                <a:cubicBezTo>
                  <a:pt x="10399398" y="2566532"/>
                  <a:pt x="10360271" y="2580006"/>
                  <a:pt x="10327283" y="2580301"/>
                </a:cubicBezTo>
                <a:lnTo>
                  <a:pt x="10327958" y="2623724"/>
                </a:lnTo>
                <a:lnTo>
                  <a:pt x="10256014" y="2648496"/>
                </a:lnTo>
                <a:cubicBezTo>
                  <a:pt x="10249244" y="2661887"/>
                  <a:pt x="10249424" y="2673467"/>
                  <a:pt x="10236964" y="2688236"/>
                </a:cubicBezTo>
                <a:lnTo>
                  <a:pt x="10237255" y="2707039"/>
                </a:lnTo>
                <a:lnTo>
                  <a:pt x="10244451" y="2705441"/>
                </a:lnTo>
                <a:cubicBezTo>
                  <a:pt x="10309726" y="2678581"/>
                  <a:pt x="10379563" y="2640100"/>
                  <a:pt x="10448738" y="2624747"/>
                </a:cubicBezTo>
                <a:cubicBezTo>
                  <a:pt x="10457203" y="2624633"/>
                  <a:pt x="10460293" y="2627485"/>
                  <a:pt x="10468756" y="2627373"/>
                </a:cubicBezTo>
                <a:cubicBezTo>
                  <a:pt x="10491054" y="2624189"/>
                  <a:pt x="10537121" y="2603360"/>
                  <a:pt x="10551768" y="2608949"/>
                </a:cubicBezTo>
                <a:cubicBezTo>
                  <a:pt x="10550958" y="2600291"/>
                  <a:pt x="10553239" y="2594481"/>
                  <a:pt x="10564792" y="2597221"/>
                </a:cubicBezTo>
                <a:cubicBezTo>
                  <a:pt x="10570165" y="2594261"/>
                  <a:pt x="10601737" y="2599622"/>
                  <a:pt x="10604017" y="2593814"/>
                </a:cubicBezTo>
                <a:cubicBezTo>
                  <a:pt x="10598646" y="2596775"/>
                  <a:pt x="10600925" y="2590963"/>
                  <a:pt x="10597836" y="2588118"/>
                </a:cubicBezTo>
                <a:lnTo>
                  <a:pt x="10627805" y="2585366"/>
                </a:lnTo>
                <a:lnTo>
                  <a:pt x="10631151" y="2597151"/>
                </a:lnTo>
                <a:lnTo>
                  <a:pt x="10717030" y="2559058"/>
                </a:lnTo>
                <a:cubicBezTo>
                  <a:pt x="10751297" y="2544163"/>
                  <a:pt x="10786050" y="2530701"/>
                  <a:pt x="10820638" y="2523024"/>
                </a:cubicBezTo>
                <a:cubicBezTo>
                  <a:pt x="10829100" y="2522915"/>
                  <a:pt x="10832190" y="2525765"/>
                  <a:pt x="10840656" y="2525652"/>
                </a:cubicBezTo>
                <a:cubicBezTo>
                  <a:pt x="10862953" y="2522473"/>
                  <a:pt x="10909020" y="2501642"/>
                  <a:pt x="10923666" y="2507228"/>
                </a:cubicBezTo>
                <a:cubicBezTo>
                  <a:pt x="10922855" y="2498572"/>
                  <a:pt x="10925137" y="2492760"/>
                  <a:pt x="10936690" y="2495500"/>
                </a:cubicBezTo>
                <a:cubicBezTo>
                  <a:pt x="10942062" y="2492540"/>
                  <a:pt x="10973635" y="2497906"/>
                  <a:pt x="10975915" y="2492098"/>
                </a:cubicBezTo>
                <a:cubicBezTo>
                  <a:pt x="10970544" y="2495059"/>
                  <a:pt x="10972824" y="2489247"/>
                  <a:pt x="10969734" y="2486397"/>
                </a:cubicBezTo>
                <a:lnTo>
                  <a:pt x="10999703" y="2483643"/>
                </a:lnTo>
                <a:lnTo>
                  <a:pt x="11005233" y="2503128"/>
                </a:lnTo>
                <a:lnTo>
                  <a:pt x="10988281" y="2503490"/>
                </a:lnTo>
                <a:cubicBezTo>
                  <a:pt x="10968338" y="2516757"/>
                  <a:pt x="10947015" y="2522818"/>
                  <a:pt x="10924248" y="2528531"/>
                </a:cubicBezTo>
                <a:lnTo>
                  <a:pt x="10863028" y="2547887"/>
                </a:lnTo>
                <a:lnTo>
                  <a:pt x="10853829" y="2545708"/>
                </a:lnTo>
                <a:cubicBezTo>
                  <a:pt x="10853829" y="2545708"/>
                  <a:pt x="10853829" y="2545708"/>
                  <a:pt x="10851549" y="2551517"/>
                </a:cubicBezTo>
                <a:lnTo>
                  <a:pt x="10863028" y="2547887"/>
                </a:lnTo>
                <a:lnTo>
                  <a:pt x="10865385" y="2548447"/>
                </a:lnTo>
                <a:cubicBezTo>
                  <a:pt x="10866193" y="2557106"/>
                  <a:pt x="10860821" y="2560061"/>
                  <a:pt x="10857730" y="2557217"/>
                </a:cubicBezTo>
                <a:cubicBezTo>
                  <a:pt x="10855449" y="2563023"/>
                  <a:pt x="10855449" y="2563023"/>
                  <a:pt x="10855449" y="2563023"/>
                </a:cubicBezTo>
                <a:lnTo>
                  <a:pt x="10859042" y="2562567"/>
                </a:lnTo>
                <a:lnTo>
                  <a:pt x="10867102" y="2559850"/>
                </a:lnTo>
                <a:cubicBezTo>
                  <a:pt x="10877678" y="2556246"/>
                  <a:pt x="10886527" y="2552939"/>
                  <a:pt x="10894621" y="2548873"/>
                </a:cubicBezTo>
                <a:cubicBezTo>
                  <a:pt x="10904225" y="2546322"/>
                  <a:pt x="10912482" y="2544446"/>
                  <a:pt x="10921493" y="2543325"/>
                </a:cubicBezTo>
                <a:lnTo>
                  <a:pt x="10926990" y="2543145"/>
                </a:lnTo>
                <a:lnTo>
                  <a:pt x="10940066" y="2538230"/>
                </a:lnTo>
                <a:cubicBezTo>
                  <a:pt x="10969748" y="2529439"/>
                  <a:pt x="10991991" y="2526660"/>
                  <a:pt x="11000365" y="2534833"/>
                </a:cubicBezTo>
                <a:lnTo>
                  <a:pt x="10995089" y="2537611"/>
                </a:lnTo>
                <a:lnTo>
                  <a:pt x="11005356" y="2535053"/>
                </a:lnTo>
                <a:lnTo>
                  <a:pt x="11014534" y="2535913"/>
                </a:lnTo>
                <a:lnTo>
                  <a:pt x="11014927" y="2537297"/>
                </a:lnTo>
                <a:lnTo>
                  <a:pt x="11044201" y="2528231"/>
                </a:lnTo>
                <a:cubicBezTo>
                  <a:pt x="11076575" y="2511977"/>
                  <a:pt x="11109597" y="2504474"/>
                  <a:pt x="11154062" y="2500299"/>
                </a:cubicBezTo>
                <a:cubicBezTo>
                  <a:pt x="11129458" y="2508119"/>
                  <a:pt x="11143920" y="2514465"/>
                  <a:pt x="11152988" y="2523526"/>
                </a:cubicBezTo>
                <a:cubicBezTo>
                  <a:pt x="11156010" y="2526540"/>
                  <a:pt x="11161406" y="2523832"/>
                  <a:pt x="11164428" y="2526853"/>
                </a:cubicBezTo>
                <a:cubicBezTo>
                  <a:pt x="11164428" y="2526853"/>
                  <a:pt x="11162056" y="2532578"/>
                  <a:pt x="11156661" y="2535287"/>
                </a:cubicBezTo>
                <a:cubicBezTo>
                  <a:pt x="11156661" y="2535287"/>
                  <a:pt x="11156661" y="2535287"/>
                  <a:pt x="11151264" y="2537994"/>
                </a:cubicBezTo>
                <a:cubicBezTo>
                  <a:pt x="11162056" y="2532578"/>
                  <a:pt x="11154935" y="2549761"/>
                  <a:pt x="11138099" y="2549139"/>
                </a:cubicBezTo>
                <a:cubicBezTo>
                  <a:pt x="11138099" y="2549139"/>
                  <a:pt x="11138099" y="2549139"/>
                  <a:pt x="11137450" y="2540393"/>
                </a:cubicBezTo>
                <a:cubicBezTo>
                  <a:pt x="11134427" y="2537375"/>
                  <a:pt x="11129032" y="2540082"/>
                  <a:pt x="11129032" y="2540082"/>
                </a:cubicBezTo>
                <a:cubicBezTo>
                  <a:pt x="11128382" y="2531334"/>
                  <a:pt x="11131405" y="2534354"/>
                  <a:pt x="11136802" y="2531647"/>
                </a:cubicBezTo>
                <a:cubicBezTo>
                  <a:pt x="11136802" y="2531647"/>
                  <a:pt x="11136802" y="2531647"/>
                  <a:pt x="11142196" y="2528937"/>
                </a:cubicBezTo>
                <a:cubicBezTo>
                  <a:pt x="11122337" y="2525298"/>
                  <a:pt x="11083918" y="2535507"/>
                  <a:pt x="11079172" y="2546964"/>
                </a:cubicBezTo>
                <a:cubicBezTo>
                  <a:pt x="11059964" y="2552067"/>
                  <a:pt x="11041185" y="2553557"/>
                  <a:pt x="11024590" y="2556215"/>
                </a:cubicBezTo>
                <a:lnTo>
                  <a:pt x="11020727" y="2557733"/>
                </a:lnTo>
                <a:lnTo>
                  <a:pt x="11022151" y="2562743"/>
                </a:lnTo>
                <a:lnTo>
                  <a:pt x="11000685" y="2565600"/>
                </a:lnTo>
                <a:lnTo>
                  <a:pt x="10983124" y="2572493"/>
                </a:lnTo>
                <a:cubicBezTo>
                  <a:pt x="10970823" y="2576399"/>
                  <a:pt x="10967205" y="2574815"/>
                  <a:pt x="10964561" y="2572171"/>
                </a:cubicBezTo>
                <a:lnTo>
                  <a:pt x="10961864" y="2570763"/>
                </a:lnTo>
                <a:lnTo>
                  <a:pt x="10944655" y="2573053"/>
                </a:lnTo>
                <a:lnTo>
                  <a:pt x="10936083" y="2575481"/>
                </a:lnTo>
                <a:lnTo>
                  <a:pt x="10930109" y="2579258"/>
                </a:lnTo>
                <a:cubicBezTo>
                  <a:pt x="10925926" y="2584195"/>
                  <a:pt x="10922798" y="2589168"/>
                  <a:pt x="10914703" y="2593229"/>
                </a:cubicBezTo>
                <a:lnTo>
                  <a:pt x="10879888" y="2595987"/>
                </a:lnTo>
                <a:lnTo>
                  <a:pt x="10866832" y="2602417"/>
                </a:lnTo>
                <a:cubicBezTo>
                  <a:pt x="10810400" y="2630069"/>
                  <a:pt x="10754834" y="2657495"/>
                  <a:pt x="10738512" y="2668647"/>
                </a:cubicBezTo>
                <a:cubicBezTo>
                  <a:pt x="10715649" y="2687577"/>
                  <a:pt x="10686146" y="2697737"/>
                  <a:pt x="10657288" y="2703525"/>
                </a:cubicBezTo>
                <a:lnTo>
                  <a:pt x="10610988" y="2708705"/>
                </a:lnTo>
                <a:lnTo>
                  <a:pt x="10604551" y="2712625"/>
                </a:lnTo>
                <a:cubicBezTo>
                  <a:pt x="10607574" y="2715645"/>
                  <a:pt x="10621389" y="2713246"/>
                  <a:pt x="10616642" y="2724702"/>
                </a:cubicBezTo>
                <a:cubicBezTo>
                  <a:pt x="10604071" y="2734417"/>
                  <a:pt x="10593806" y="2739852"/>
                  <a:pt x="10584757" y="2742832"/>
                </a:cubicBezTo>
                <a:lnTo>
                  <a:pt x="10577460" y="2743848"/>
                </a:lnTo>
                <a:lnTo>
                  <a:pt x="10574645" y="2779785"/>
                </a:lnTo>
                <a:cubicBezTo>
                  <a:pt x="10567865" y="2792597"/>
                  <a:pt x="10567865" y="2792597"/>
                  <a:pt x="10548302" y="2799333"/>
                </a:cubicBezTo>
                <a:cubicBezTo>
                  <a:pt x="10541659" y="2780083"/>
                  <a:pt x="10547968" y="2777909"/>
                  <a:pt x="10528234" y="2773646"/>
                </a:cubicBezTo>
                <a:cubicBezTo>
                  <a:pt x="10522265" y="2797821"/>
                  <a:pt x="10515486" y="2810631"/>
                  <a:pt x="10509355" y="2824387"/>
                </a:cubicBezTo>
                <a:lnTo>
                  <a:pt x="10509014" y="2802382"/>
                </a:lnTo>
                <a:cubicBezTo>
                  <a:pt x="10515153" y="2789211"/>
                  <a:pt x="10515153" y="2789211"/>
                  <a:pt x="10521925" y="2775816"/>
                </a:cubicBezTo>
                <a:cubicBezTo>
                  <a:pt x="10470018" y="2793690"/>
                  <a:pt x="10417726" y="2786736"/>
                  <a:pt x="10375699" y="2838642"/>
                </a:cubicBezTo>
                <a:lnTo>
                  <a:pt x="10362403" y="2858637"/>
                </a:lnTo>
                <a:lnTo>
                  <a:pt x="10368638" y="2885077"/>
                </a:lnTo>
                <a:lnTo>
                  <a:pt x="10370488" y="2889832"/>
                </a:lnTo>
                <a:lnTo>
                  <a:pt x="10392238" y="2879326"/>
                </a:lnTo>
                <a:cubicBezTo>
                  <a:pt x="10400371" y="2877800"/>
                  <a:pt x="10409228" y="2875008"/>
                  <a:pt x="10419803" y="2871330"/>
                </a:cubicBezTo>
                <a:lnTo>
                  <a:pt x="10427691" y="2868556"/>
                </a:lnTo>
                <a:lnTo>
                  <a:pt x="10441406" y="2862279"/>
                </a:lnTo>
                <a:cubicBezTo>
                  <a:pt x="10452148" y="2860116"/>
                  <a:pt x="10464752" y="2855003"/>
                  <a:pt x="10484518" y="2848448"/>
                </a:cubicBezTo>
                <a:cubicBezTo>
                  <a:pt x="10486234" y="2850681"/>
                  <a:pt x="10490710" y="2849781"/>
                  <a:pt x="10496314" y="2848332"/>
                </a:cubicBezTo>
                <a:lnTo>
                  <a:pt x="10497314" y="2848148"/>
                </a:lnTo>
                <a:lnTo>
                  <a:pt x="10506842" y="2839750"/>
                </a:lnTo>
                <a:lnTo>
                  <a:pt x="10515643" y="2837788"/>
                </a:lnTo>
                <a:lnTo>
                  <a:pt x="10516892" y="2836779"/>
                </a:lnTo>
                <a:lnTo>
                  <a:pt x="10535013" y="2832580"/>
                </a:lnTo>
                <a:lnTo>
                  <a:pt x="10547176" y="2827089"/>
                </a:lnTo>
                <a:cubicBezTo>
                  <a:pt x="10566972" y="2819392"/>
                  <a:pt x="10582336" y="2815411"/>
                  <a:pt x="10589203" y="2818431"/>
                </a:cubicBezTo>
                <a:lnTo>
                  <a:pt x="10591401" y="2822269"/>
                </a:lnTo>
                <a:lnTo>
                  <a:pt x="10602204" y="2820580"/>
                </a:lnTo>
                <a:lnTo>
                  <a:pt x="10606780" y="2821722"/>
                </a:lnTo>
                <a:lnTo>
                  <a:pt x="10631285" y="2812157"/>
                </a:lnTo>
                <a:lnTo>
                  <a:pt x="10653898" y="2811491"/>
                </a:lnTo>
                <a:lnTo>
                  <a:pt x="10680125" y="2804399"/>
                </a:lnTo>
                <a:lnTo>
                  <a:pt x="10717436" y="2804827"/>
                </a:lnTo>
                <a:lnTo>
                  <a:pt x="10734122" y="2798405"/>
                </a:lnTo>
                <a:cubicBezTo>
                  <a:pt x="10756716" y="2789885"/>
                  <a:pt x="10779630" y="2782188"/>
                  <a:pt x="10802436" y="2777797"/>
                </a:cubicBezTo>
                <a:cubicBezTo>
                  <a:pt x="10808016" y="2777733"/>
                  <a:pt x="10810055" y="2779364"/>
                  <a:pt x="10815635" y="2779299"/>
                </a:cubicBezTo>
                <a:lnTo>
                  <a:pt x="10820536" y="2778102"/>
                </a:lnTo>
                <a:lnTo>
                  <a:pt x="10818334" y="2777815"/>
                </a:lnTo>
                <a:cubicBezTo>
                  <a:pt x="10847424" y="2762750"/>
                  <a:pt x="10869118" y="2754053"/>
                  <a:pt x="10890568" y="2750559"/>
                </a:cubicBezTo>
                <a:lnTo>
                  <a:pt x="10893870" y="2749474"/>
                </a:lnTo>
                <a:lnTo>
                  <a:pt x="10901754" y="2736117"/>
                </a:lnTo>
                <a:cubicBezTo>
                  <a:pt x="10904882" y="2729688"/>
                  <a:pt x="10908022" y="2724007"/>
                  <a:pt x="10912391" y="2722702"/>
                </a:cubicBezTo>
                <a:cubicBezTo>
                  <a:pt x="10931740" y="2716922"/>
                  <a:pt x="10951221" y="2712685"/>
                  <a:pt x="10970806" y="2708418"/>
                </a:cubicBezTo>
                <a:lnTo>
                  <a:pt x="10985984" y="2704699"/>
                </a:lnTo>
                <a:lnTo>
                  <a:pt x="10988562" y="2703617"/>
                </a:lnTo>
                <a:cubicBezTo>
                  <a:pt x="10999288" y="2701870"/>
                  <a:pt x="11011923" y="2697231"/>
                  <a:pt x="11031708" y="2691428"/>
                </a:cubicBezTo>
                <a:cubicBezTo>
                  <a:pt x="11035038" y="2696049"/>
                  <a:pt x="11049583" y="2688516"/>
                  <a:pt x="11061974" y="2689080"/>
                </a:cubicBezTo>
                <a:cubicBezTo>
                  <a:pt x="11056734" y="2687352"/>
                  <a:pt x="11055069" y="2685041"/>
                  <a:pt x="11064128" y="2680983"/>
                </a:cubicBezTo>
                <a:cubicBezTo>
                  <a:pt x="11087244" y="2679801"/>
                  <a:pt x="11127060" y="2662990"/>
                  <a:pt x="11142535" y="2673380"/>
                </a:cubicBezTo>
                <a:cubicBezTo>
                  <a:pt x="11153504" y="2666429"/>
                  <a:pt x="11165662" y="2662511"/>
                  <a:pt x="11178383" y="2660763"/>
                </a:cubicBezTo>
                <a:lnTo>
                  <a:pt x="11207468" y="2661052"/>
                </a:lnTo>
                <a:lnTo>
                  <a:pt x="11212260" y="2659873"/>
                </a:lnTo>
                <a:cubicBezTo>
                  <a:pt x="11241790" y="2652600"/>
                  <a:pt x="11278291" y="2641115"/>
                  <a:pt x="11307822" y="2633844"/>
                </a:cubicBezTo>
                <a:cubicBezTo>
                  <a:pt x="11337354" y="2626571"/>
                  <a:pt x="11361244" y="2620065"/>
                  <a:pt x="11366388" y="2627543"/>
                </a:cubicBezTo>
                <a:cubicBezTo>
                  <a:pt x="11367714" y="2624093"/>
                  <a:pt x="11367714" y="2624093"/>
                  <a:pt x="11367714" y="2624093"/>
                </a:cubicBezTo>
                <a:cubicBezTo>
                  <a:pt x="11367714" y="2624093"/>
                  <a:pt x="11367714" y="2624093"/>
                  <a:pt x="11371198" y="2621986"/>
                </a:cubicBezTo>
                <a:lnTo>
                  <a:pt x="11374656" y="2624137"/>
                </a:lnTo>
                <a:lnTo>
                  <a:pt x="11395654" y="2614858"/>
                </a:lnTo>
                <a:cubicBezTo>
                  <a:pt x="11405958" y="2611035"/>
                  <a:pt x="11413360" y="2609662"/>
                  <a:pt x="11416358" y="2612688"/>
                </a:cubicBezTo>
                <a:cubicBezTo>
                  <a:pt x="11417350" y="2609077"/>
                  <a:pt x="11417350" y="2609077"/>
                  <a:pt x="11417350" y="2609077"/>
                </a:cubicBezTo>
                <a:cubicBezTo>
                  <a:pt x="11417350" y="2609077"/>
                  <a:pt x="11417350" y="2609077"/>
                  <a:pt x="11420672" y="2606279"/>
                </a:cubicBezTo>
                <a:cubicBezTo>
                  <a:pt x="11423002" y="2607093"/>
                  <a:pt x="11425333" y="2607905"/>
                  <a:pt x="11427662" y="2608720"/>
                </a:cubicBezTo>
                <a:cubicBezTo>
                  <a:pt x="11427662" y="2608720"/>
                  <a:pt x="11427662" y="2608720"/>
                  <a:pt x="11424341" y="2611518"/>
                </a:cubicBezTo>
                <a:cubicBezTo>
                  <a:pt x="11424341" y="2611518"/>
                  <a:pt x="11424341" y="2611518"/>
                  <a:pt x="11421019" y="2614315"/>
                </a:cubicBezTo>
                <a:cubicBezTo>
                  <a:pt x="11432322" y="2610348"/>
                  <a:pt x="11443626" y="2606379"/>
                  <a:pt x="11454930" y="2602410"/>
                </a:cubicBezTo>
                <a:cubicBezTo>
                  <a:pt x="11453938" y="2606022"/>
                  <a:pt x="11466582" y="2606479"/>
                  <a:pt x="11462269" y="2612889"/>
                </a:cubicBezTo>
                <a:cubicBezTo>
                  <a:pt x="11522108" y="2590251"/>
                  <a:pt x="11564696" y="2593248"/>
                  <a:pt x="11604900" y="2567712"/>
                </a:cubicBezTo>
                <a:cubicBezTo>
                  <a:pt x="11641490" y="2564657"/>
                  <a:pt x="11661472" y="2575592"/>
                  <a:pt x="11701034" y="2561702"/>
                </a:cubicBezTo>
                <a:cubicBezTo>
                  <a:pt x="11702373" y="2566128"/>
                  <a:pt x="11710356" y="2564959"/>
                  <a:pt x="11712686" y="2565771"/>
                </a:cubicBezTo>
                <a:cubicBezTo>
                  <a:pt x="11729641" y="2559819"/>
                  <a:pt x="11750265" y="2559105"/>
                  <a:pt x="11770890" y="2558393"/>
                </a:cubicBezTo>
                <a:cubicBezTo>
                  <a:pt x="11784525" y="2555239"/>
                  <a:pt x="11797168" y="2555696"/>
                  <a:pt x="11808820" y="2559764"/>
                </a:cubicBezTo>
                <a:cubicBezTo>
                  <a:pt x="11813480" y="2561391"/>
                  <a:pt x="11815810" y="2562206"/>
                  <a:pt x="11820471" y="2563831"/>
                </a:cubicBezTo>
                <a:cubicBezTo>
                  <a:pt x="11819480" y="2567444"/>
                  <a:pt x="11819480" y="2567444"/>
                  <a:pt x="11819480" y="2567444"/>
                </a:cubicBezTo>
                <a:cubicBezTo>
                  <a:pt x="11812836" y="2573039"/>
                  <a:pt x="11802524" y="2573395"/>
                  <a:pt x="11790874" y="2569327"/>
                </a:cubicBezTo>
                <a:cubicBezTo>
                  <a:pt x="11778230" y="2568869"/>
                  <a:pt x="11765588" y="2568412"/>
                  <a:pt x="11756614" y="2573195"/>
                </a:cubicBezTo>
                <a:cubicBezTo>
                  <a:pt x="11749624" y="2570754"/>
                  <a:pt x="11744964" y="2569127"/>
                  <a:pt x="11737971" y="2566685"/>
                </a:cubicBezTo>
                <a:cubicBezTo>
                  <a:pt x="11714025" y="2570197"/>
                  <a:pt x="11706044" y="2571366"/>
                  <a:pt x="11684428" y="2575695"/>
                </a:cubicBezTo>
                <a:cubicBezTo>
                  <a:pt x="11688740" y="2569283"/>
                  <a:pt x="11674114" y="2576048"/>
                  <a:pt x="11667124" y="2573608"/>
                </a:cubicBezTo>
                <a:cubicBezTo>
                  <a:pt x="11661472" y="2575592"/>
                  <a:pt x="11651508" y="2583985"/>
                  <a:pt x="11662812" y="2580017"/>
                </a:cubicBezTo>
                <a:cubicBezTo>
                  <a:pt x="11642536" y="2588767"/>
                  <a:pt x="11616260" y="2591466"/>
                  <a:pt x="11589982" y="2594163"/>
                </a:cubicBezTo>
                <a:cubicBezTo>
                  <a:pt x="11562716" y="2600472"/>
                  <a:pt x="11536439" y="2603168"/>
                  <a:pt x="11508180" y="2613090"/>
                </a:cubicBezTo>
                <a:cubicBezTo>
                  <a:pt x="11509172" y="2609478"/>
                  <a:pt x="11503519" y="2611461"/>
                  <a:pt x="11505501" y="2604240"/>
                </a:cubicBezTo>
                <a:cubicBezTo>
                  <a:pt x="11471592" y="2616145"/>
                  <a:pt x="11456618" y="2614872"/>
                  <a:pt x="11439021" y="2632473"/>
                </a:cubicBezTo>
                <a:lnTo>
                  <a:pt x="11425788" y="2636461"/>
                </a:lnTo>
                <a:lnTo>
                  <a:pt x="11452139" y="2633958"/>
                </a:lnTo>
                <a:lnTo>
                  <a:pt x="11468238" y="2633749"/>
                </a:lnTo>
                <a:lnTo>
                  <a:pt x="11515836" y="2617794"/>
                </a:lnTo>
                <a:cubicBezTo>
                  <a:pt x="11521438" y="2617536"/>
                  <a:pt x="11523510" y="2619089"/>
                  <a:pt x="11529112" y="2618833"/>
                </a:cubicBezTo>
                <a:cubicBezTo>
                  <a:pt x="11543844" y="2616513"/>
                  <a:pt x="11574146" y="2603602"/>
                  <a:pt x="11583892" y="2606449"/>
                </a:cubicBezTo>
                <a:cubicBezTo>
                  <a:pt x="11583276" y="2601538"/>
                  <a:pt x="11584731" y="2598178"/>
                  <a:pt x="11592405" y="2599473"/>
                </a:cubicBezTo>
                <a:cubicBezTo>
                  <a:pt x="11595934" y="2597666"/>
                  <a:pt x="11616884" y="2599999"/>
                  <a:pt x="11618340" y="2596642"/>
                </a:cubicBezTo>
                <a:cubicBezTo>
                  <a:pt x="11614810" y="2598448"/>
                  <a:pt x="11616267" y="2595089"/>
                  <a:pt x="11614194" y="2593538"/>
                </a:cubicBezTo>
                <a:lnTo>
                  <a:pt x="11634008" y="2591286"/>
                </a:lnTo>
                <a:lnTo>
                  <a:pt x="11637848" y="2602254"/>
                </a:lnTo>
                <a:lnTo>
                  <a:pt x="11626630" y="2602847"/>
                </a:lnTo>
                <a:cubicBezTo>
                  <a:pt x="11613552" y="2610854"/>
                  <a:pt x="11599493" y="2614791"/>
                  <a:pt x="11584474" y="2618564"/>
                </a:cubicBezTo>
                <a:lnTo>
                  <a:pt x="11560993" y="2625792"/>
                </a:lnTo>
                <a:lnTo>
                  <a:pt x="11566948" y="2627309"/>
                </a:lnTo>
                <a:lnTo>
                  <a:pt x="11572866" y="2625656"/>
                </a:lnTo>
                <a:lnTo>
                  <a:pt x="11575646" y="2629525"/>
                </a:lnTo>
                <a:lnTo>
                  <a:pt x="11588262" y="2632738"/>
                </a:lnTo>
                <a:lnTo>
                  <a:pt x="11589748" y="2632524"/>
                </a:lnTo>
                <a:cubicBezTo>
                  <a:pt x="11606944" y="2629269"/>
                  <a:pt x="11623804" y="2625204"/>
                  <a:pt x="11638228" y="2620428"/>
                </a:cubicBezTo>
                <a:lnTo>
                  <a:pt x="11644309" y="2620705"/>
                </a:lnTo>
                <a:lnTo>
                  <a:pt x="11644858" y="2622273"/>
                </a:lnTo>
                <a:lnTo>
                  <a:pt x="11659754" y="2618685"/>
                </a:lnTo>
                <a:cubicBezTo>
                  <a:pt x="11663914" y="2617442"/>
                  <a:pt x="11668816" y="2634290"/>
                  <a:pt x="11672978" y="2633046"/>
                </a:cubicBezTo>
                <a:cubicBezTo>
                  <a:pt x="11685877" y="2629194"/>
                  <a:pt x="11698670" y="2619380"/>
                  <a:pt x="11716145" y="2614161"/>
                </a:cubicBezTo>
                <a:cubicBezTo>
                  <a:pt x="11716253" y="2620121"/>
                  <a:pt x="11720639" y="2631463"/>
                  <a:pt x="11725745" y="2636264"/>
                </a:cubicBezTo>
                <a:lnTo>
                  <a:pt x="11764442" y="2624706"/>
                </a:lnTo>
                <a:cubicBezTo>
                  <a:pt x="11777454" y="2627147"/>
                  <a:pt x="11794658" y="2629999"/>
                  <a:pt x="11821060" y="2632768"/>
                </a:cubicBezTo>
                <a:cubicBezTo>
                  <a:pt x="11840864" y="2634843"/>
                  <a:pt x="11885762" y="2632235"/>
                  <a:pt x="11908822" y="2635584"/>
                </a:cubicBezTo>
                <a:lnTo>
                  <a:pt x="11921646" y="2640818"/>
                </a:lnTo>
                <a:lnTo>
                  <a:pt x="11938830" y="2644097"/>
                </a:lnTo>
                <a:cubicBezTo>
                  <a:pt x="11940924" y="2641496"/>
                  <a:pt x="11940924" y="2641496"/>
                  <a:pt x="11940924" y="2641496"/>
                </a:cubicBezTo>
                <a:cubicBezTo>
                  <a:pt x="11940924" y="2641496"/>
                  <a:pt x="11942352" y="2644134"/>
                  <a:pt x="11942352" y="2644134"/>
                </a:cubicBezTo>
                <a:cubicBezTo>
                  <a:pt x="11944444" y="2641533"/>
                  <a:pt x="11949392" y="2644206"/>
                  <a:pt x="11949392" y="2644206"/>
                </a:cubicBezTo>
                <a:cubicBezTo>
                  <a:pt x="11952914" y="2644241"/>
                  <a:pt x="11950822" y="2646841"/>
                  <a:pt x="11947300" y="2646805"/>
                </a:cubicBezTo>
                <a:cubicBezTo>
                  <a:pt x="11945207" y="2649406"/>
                  <a:pt x="11945207" y="2649406"/>
                  <a:pt x="11943779" y="2646771"/>
                </a:cubicBezTo>
                <a:cubicBezTo>
                  <a:pt x="11950157" y="2652079"/>
                  <a:pt x="11964906" y="2646985"/>
                  <a:pt x="11965669" y="2654858"/>
                </a:cubicBezTo>
                <a:cubicBezTo>
                  <a:pt x="11935408" y="2657170"/>
                  <a:pt x="11925706" y="2678046"/>
                  <a:pt x="11893254" y="2669850"/>
                </a:cubicBezTo>
                <a:cubicBezTo>
                  <a:pt x="11890397" y="2664578"/>
                  <a:pt x="11899532" y="2662050"/>
                  <a:pt x="11901625" y="2659449"/>
                </a:cubicBezTo>
                <a:lnTo>
                  <a:pt x="11887426" y="2657955"/>
                </a:lnTo>
                <a:lnTo>
                  <a:pt x="11853542" y="2668345"/>
                </a:lnTo>
                <a:cubicBezTo>
                  <a:pt x="11821221" y="2676833"/>
                  <a:pt x="11787248" y="2683483"/>
                  <a:pt x="11774295" y="2684357"/>
                </a:cubicBezTo>
                <a:cubicBezTo>
                  <a:pt x="11752326" y="2672272"/>
                  <a:pt x="11713432" y="2696207"/>
                  <a:pt x="11682943" y="2698986"/>
                </a:cubicBezTo>
                <a:cubicBezTo>
                  <a:pt x="11661140" y="2696177"/>
                  <a:pt x="11633982" y="2698046"/>
                  <a:pt x="11606866" y="2702232"/>
                </a:cubicBezTo>
                <a:lnTo>
                  <a:pt x="11550842" y="2714906"/>
                </a:lnTo>
                <a:lnTo>
                  <a:pt x="11550764" y="2715517"/>
                </a:lnTo>
                <a:cubicBezTo>
                  <a:pt x="11550680" y="2716172"/>
                  <a:pt x="11550680" y="2716172"/>
                  <a:pt x="11550680" y="2716172"/>
                </a:cubicBezTo>
                <a:lnTo>
                  <a:pt x="11543741" y="2716511"/>
                </a:lnTo>
                <a:lnTo>
                  <a:pt x="11531038" y="2719385"/>
                </a:lnTo>
                <a:lnTo>
                  <a:pt x="11531287" y="2722693"/>
                </a:lnTo>
                <a:lnTo>
                  <a:pt x="11537520" y="2724280"/>
                </a:lnTo>
                <a:lnTo>
                  <a:pt x="11562938" y="2718111"/>
                </a:lnTo>
                <a:cubicBezTo>
                  <a:pt x="11571909" y="2718234"/>
                  <a:pt x="11570132" y="2721296"/>
                  <a:pt x="11564770" y="2725338"/>
                </a:cubicBezTo>
                <a:cubicBezTo>
                  <a:pt x="11577298" y="2719338"/>
                  <a:pt x="11591659" y="2720564"/>
                  <a:pt x="11595215" y="2714441"/>
                </a:cubicBezTo>
                <a:cubicBezTo>
                  <a:pt x="11614938" y="2711628"/>
                  <a:pt x="11627492" y="2710771"/>
                  <a:pt x="11638243" y="2707834"/>
                </a:cubicBezTo>
                <a:cubicBezTo>
                  <a:pt x="11650798" y="2706978"/>
                  <a:pt x="11659770" y="2707102"/>
                  <a:pt x="11675936" y="2710412"/>
                </a:cubicBezTo>
                <a:cubicBezTo>
                  <a:pt x="11675963" y="2715556"/>
                  <a:pt x="11670574" y="2714454"/>
                  <a:pt x="11670602" y="2719600"/>
                </a:cubicBezTo>
                <a:cubicBezTo>
                  <a:pt x="11695712" y="2717888"/>
                  <a:pt x="11713630" y="2712991"/>
                  <a:pt x="11735156" y="2712259"/>
                </a:cubicBezTo>
                <a:cubicBezTo>
                  <a:pt x="11756658" y="2706384"/>
                  <a:pt x="11778185" y="2705651"/>
                  <a:pt x="11806906" y="2708106"/>
                </a:cubicBezTo>
                <a:cubicBezTo>
                  <a:pt x="11790768" y="2709941"/>
                  <a:pt x="11799767" y="2715209"/>
                  <a:pt x="11805182" y="2721458"/>
                </a:cubicBezTo>
                <a:cubicBezTo>
                  <a:pt x="11806988" y="2723541"/>
                  <a:pt x="11810571" y="2722560"/>
                  <a:pt x="11812376" y="2724645"/>
                </a:cubicBezTo>
                <a:cubicBezTo>
                  <a:pt x="11812376" y="2724645"/>
                  <a:pt x="11810598" y="2727706"/>
                  <a:pt x="11807014" y="2728685"/>
                </a:cubicBezTo>
                <a:cubicBezTo>
                  <a:pt x="11807014" y="2728685"/>
                  <a:pt x="11807014" y="2728685"/>
                  <a:pt x="11803431" y="2729664"/>
                </a:cubicBezTo>
                <a:cubicBezTo>
                  <a:pt x="11810598" y="2727706"/>
                  <a:pt x="11805263" y="2736891"/>
                  <a:pt x="11794486" y="2734684"/>
                </a:cubicBezTo>
                <a:cubicBezTo>
                  <a:pt x="11794486" y="2734684"/>
                  <a:pt x="11794486" y="2734684"/>
                  <a:pt x="11794459" y="2729540"/>
                </a:cubicBezTo>
                <a:cubicBezTo>
                  <a:pt x="11792654" y="2727458"/>
                  <a:pt x="11789072" y="2728436"/>
                  <a:pt x="11789072" y="2728436"/>
                </a:cubicBezTo>
                <a:cubicBezTo>
                  <a:pt x="11789044" y="2723291"/>
                  <a:pt x="11790848" y="2725375"/>
                  <a:pt x="11794432" y="2724395"/>
                </a:cubicBezTo>
                <a:cubicBezTo>
                  <a:pt x="11794432" y="2724395"/>
                  <a:pt x="11794432" y="2724395"/>
                  <a:pt x="11798015" y="2723416"/>
                </a:cubicBezTo>
                <a:cubicBezTo>
                  <a:pt x="11785433" y="2719128"/>
                  <a:pt x="11760322" y="2720838"/>
                  <a:pt x="11756766" y="2726961"/>
                </a:cubicBezTo>
                <a:cubicBezTo>
                  <a:pt x="11731655" y="2728672"/>
                  <a:pt x="11708295" y="2722176"/>
                  <a:pt x="11693988" y="2731239"/>
                </a:cubicBezTo>
                <a:cubicBezTo>
                  <a:pt x="11677850" y="2733074"/>
                  <a:pt x="11684989" y="2725970"/>
                  <a:pt x="11674212" y="2723764"/>
                </a:cubicBezTo>
                <a:cubicBezTo>
                  <a:pt x="11658074" y="2725598"/>
                  <a:pt x="11659906" y="2732826"/>
                  <a:pt x="11649156" y="2735765"/>
                </a:cubicBezTo>
                <a:cubicBezTo>
                  <a:pt x="11640170" y="2733068"/>
                  <a:pt x="11632094" y="2732699"/>
                  <a:pt x="11624920" y="2733371"/>
                </a:cubicBezTo>
                <a:lnTo>
                  <a:pt x="11611594" y="2736102"/>
                </a:lnTo>
                <a:lnTo>
                  <a:pt x="11614366" y="2738733"/>
                </a:lnTo>
                <a:cubicBezTo>
                  <a:pt x="11616688" y="2739645"/>
                  <a:pt x="11619178" y="2740126"/>
                  <a:pt x="11620256" y="2740797"/>
                </a:cubicBezTo>
                <a:cubicBezTo>
                  <a:pt x="11637179" y="2738504"/>
                  <a:pt x="11657087" y="2742346"/>
                  <a:pt x="11676995" y="2746187"/>
                </a:cubicBezTo>
                <a:cubicBezTo>
                  <a:pt x="11690432" y="2746001"/>
                  <a:pt x="11702544" y="2749265"/>
                  <a:pt x="11713329" y="2755979"/>
                </a:cubicBezTo>
                <a:cubicBezTo>
                  <a:pt x="11717641" y="2758664"/>
                  <a:pt x="11719798" y="2760008"/>
                  <a:pt x="11724111" y="2762693"/>
                </a:cubicBezTo>
                <a:cubicBezTo>
                  <a:pt x="11722784" y="2766144"/>
                  <a:pt x="11722784" y="2766144"/>
                  <a:pt x="11722784" y="2766144"/>
                </a:cubicBezTo>
                <a:cubicBezTo>
                  <a:pt x="11715815" y="2770358"/>
                  <a:pt x="11705861" y="2768437"/>
                  <a:pt x="11695078" y="2761723"/>
                </a:cubicBezTo>
                <a:cubicBezTo>
                  <a:pt x="11682968" y="2758460"/>
                  <a:pt x="11670856" y="2755194"/>
                  <a:pt x="11661731" y="2758066"/>
                </a:cubicBezTo>
                <a:cubicBezTo>
                  <a:pt x="11655261" y="2754038"/>
                  <a:pt x="11650948" y="2751353"/>
                  <a:pt x="11644478" y="2747325"/>
                </a:cubicBezTo>
                <a:cubicBezTo>
                  <a:pt x="11621085" y="2745589"/>
                  <a:pt x="11613288" y="2745010"/>
                  <a:pt x="11592052" y="2744619"/>
                </a:cubicBezTo>
                <a:lnTo>
                  <a:pt x="11589514" y="2742359"/>
                </a:lnTo>
                <a:lnTo>
                  <a:pt x="11588188" y="2742766"/>
                </a:lnTo>
                <a:cubicBezTo>
                  <a:pt x="11581469" y="2744602"/>
                  <a:pt x="11573850" y="2746040"/>
                  <a:pt x="11564878" y="2745917"/>
                </a:cubicBezTo>
                <a:lnTo>
                  <a:pt x="11563476" y="2744645"/>
                </a:lnTo>
                <a:lnTo>
                  <a:pt x="11536992" y="2746152"/>
                </a:lnTo>
                <a:lnTo>
                  <a:pt x="11527418" y="2745217"/>
                </a:lnTo>
                <a:lnTo>
                  <a:pt x="11527321" y="2745466"/>
                </a:lnTo>
                <a:cubicBezTo>
                  <a:pt x="11535868" y="2755564"/>
                  <a:pt x="11549290" y="2757548"/>
                  <a:pt x="11553676" y="2768890"/>
                </a:cubicBezTo>
                <a:lnTo>
                  <a:pt x="11549516" y="2770133"/>
                </a:lnTo>
                <a:lnTo>
                  <a:pt x="11549628" y="2776425"/>
                </a:lnTo>
                <a:cubicBezTo>
                  <a:pt x="11532040" y="2775352"/>
                  <a:pt x="11527771" y="2770636"/>
                  <a:pt x="11506135" y="2777097"/>
                </a:cubicBezTo>
                <a:lnTo>
                  <a:pt x="11506580" y="2801933"/>
                </a:lnTo>
                <a:cubicBezTo>
                  <a:pt x="11514902" y="2799447"/>
                  <a:pt x="11523745" y="2802798"/>
                  <a:pt x="11532484" y="2800188"/>
                </a:cubicBezTo>
                <a:lnTo>
                  <a:pt x="11532934" y="2825358"/>
                </a:lnTo>
                <a:lnTo>
                  <a:pt x="11524196" y="2827968"/>
                </a:lnTo>
                <a:cubicBezTo>
                  <a:pt x="11519923" y="2822919"/>
                  <a:pt x="11510959" y="2812944"/>
                  <a:pt x="11502334" y="2821847"/>
                </a:cubicBezTo>
                <a:lnTo>
                  <a:pt x="11502559" y="2834429"/>
                </a:lnTo>
                <a:cubicBezTo>
                  <a:pt x="11485302" y="2851902"/>
                  <a:pt x="11463997" y="2876910"/>
                  <a:pt x="11446745" y="2894713"/>
                </a:cubicBezTo>
                <a:cubicBezTo>
                  <a:pt x="11421172" y="2915003"/>
                  <a:pt x="11407520" y="2900102"/>
                  <a:pt x="11382059" y="2926685"/>
                </a:cubicBezTo>
                <a:lnTo>
                  <a:pt x="11382164" y="2932646"/>
                </a:lnTo>
                <a:cubicBezTo>
                  <a:pt x="11403804" y="2926184"/>
                  <a:pt x="11434290" y="2923403"/>
                  <a:pt x="11455815" y="2910648"/>
                </a:cubicBezTo>
                <a:lnTo>
                  <a:pt x="11455928" y="2916941"/>
                </a:lnTo>
                <a:cubicBezTo>
                  <a:pt x="11451463" y="2924600"/>
                  <a:pt x="11447416" y="2932135"/>
                  <a:pt x="11443361" y="2939340"/>
                </a:cubicBezTo>
                <a:cubicBezTo>
                  <a:pt x="11430046" y="2943315"/>
                  <a:pt x="11429939" y="2937354"/>
                  <a:pt x="11421616" y="2939840"/>
                </a:cubicBezTo>
                <a:cubicBezTo>
                  <a:pt x="11417148" y="2947169"/>
                  <a:pt x="11413098" y="2954702"/>
                  <a:pt x="11408520" y="2956070"/>
                </a:cubicBezTo>
                <a:lnTo>
                  <a:pt x="11408628" y="2962031"/>
                </a:lnTo>
                <a:cubicBezTo>
                  <a:pt x="11426222" y="2963435"/>
                  <a:pt x="11426222" y="2963435"/>
                  <a:pt x="11430716" y="2980738"/>
                </a:cubicBezTo>
                <a:lnTo>
                  <a:pt x="11417816" y="2984590"/>
                </a:lnTo>
                <a:lnTo>
                  <a:pt x="11417569" y="2984480"/>
                </a:lnTo>
                <a:lnTo>
                  <a:pt x="11418458" y="2987194"/>
                </a:lnTo>
                <a:lnTo>
                  <a:pt x="11407732" y="2987393"/>
                </a:lnTo>
                <a:lnTo>
                  <a:pt x="11405142" y="3001026"/>
                </a:lnTo>
                <a:lnTo>
                  <a:pt x="11411566" y="3006960"/>
                </a:lnTo>
                <a:lnTo>
                  <a:pt x="11418540" y="3005454"/>
                </a:lnTo>
                <a:lnTo>
                  <a:pt x="11424590" y="3005943"/>
                </a:lnTo>
                <a:lnTo>
                  <a:pt x="11426916" y="3013059"/>
                </a:lnTo>
                <a:lnTo>
                  <a:pt x="11427112" y="3013108"/>
                </a:lnTo>
                <a:cubicBezTo>
                  <a:pt x="11427112" y="3013108"/>
                  <a:pt x="11430828" y="2987028"/>
                  <a:pt x="11431046" y="2999282"/>
                </a:cubicBezTo>
                <a:lnTo>
                  <a:pt x="11431273" y="3011868"/>
                </a:lnTo>
                <a:lnTo>
                  <a:pt x="11435850" y="3010500"/>
                </a:lnTo>
                <a:lnTo>
                  <a:pt x="11435962" y="3016791"/>
                </a:lnTo>
                <a:lnTo>
                  <a:pt x="11429344" y="3020480"/>
                </a:lnTo>
                <a:lnTo>
                  <a:pt x="11429610" y="3021292"/>
                </a:lnTo>
                <a:lnTo>
                  <a:pt x="11427437" y="3021544"/>
                </a:lnTo>
                <a:lnTo>
                  <a:pt x="11420844" y="3025219"/>
                </a:lnTo>
                <a:cubicBezTo>
                  <a:pt x="11416517" y="3028842"/>
                  <a:pt x="11412202" y="3033210"/>
                  <a:pt x="11405806" y="3038118"/>
                </a:cubicBezTo>
                <a:lnTo>
                  <a:pt x="11405924" y="3044740"/>
                </a:lnTo>
                <a:cubicBezTo>
                  <a:pt x="11427562" y="3038278"/>
                  <a:pt x="11432048" y="3055250"/>
                  <a:pt x="11453799" y="3055079"/>
                </a:cubicBezTo>
                <a:cubicBezTo>
                  <a:pt x="11457937" y="3029205"/>
                  <a:pt x="11453580" y="3042826"/>
                  <a:pt x="11462204" y="3033925"/>
                </a:cubicBezTo>
                <a:cubicBezTo>
                  <a:pt x="11471056" y="3037606"/>
                  <a:pt x="11483842" y="3027461"/>
                  <a:pt x="11492912" y="3043398"/>
                </a:cubicBezTo>
                <a:cubicBezTo>
                  <a:pt x="11484288" y="3052300"/>
                  <a:pt x="11484288" y="3052300"/>
                  <a:pt x="11480238" y="3059834"/>
                </a:cubicBezTo>
                <a:lnTo>
                  <a:pt x="11497298" y="3054739"/>
                </a:lnTo>
                <a:cubicBezTo>
                  <a:pt x="11506116" y="3033127"/>
                  <a:pt x="11523590" y="3027910"/>
                  <a:pt x="11549390" y="3020204"/>
                </a:cubicBezTo>
                <a:lnTo>
                  <a:pt x="11549728" y="3039080"/>
                </a:lnTo>
                <a:cubicBezTo>
                  <a:pt x="11532888" y="3056429"/>
                  <a:pt x="11528428" y="3064418"/>
                  <a:pt x="11528980" y="3095218"/>
                </a:cubicBezTo>
                <a:cubicBezTo>
                  <a:pt x="11537830" y="3098899"/>
                  <a:pt x="11533669" y="3100142"/>
                  <a:pt x="11537943" y="3105191"/>
                </a:cubicBezTo>
                <a:lnTo>
                  <a:pt x="11529204" y="3107801"/>
                </a:lnTo>
                <a:cubicBezTo>
                  <a:pt x="11516530" y="3124239"/>
                  <a:pt x="11498413" y="3116997"/>
                  <a:pt x="11490316" y="3132068"/>
                </a:cubicBezTo>
                <a:cubicBezTo>
                  <a:pt x="11485846" y="3139395"/>
                  <a:pt x="11481797" y="3146931"/>
                  <a:pt x="11477326" y="3154258"/>
                </a:cubicBezTo>
                <a:cubicBezTo>
                  <a:pt x="11482023" y="3159515"/>
                  <a:pt x="11482130" y="3165475"/>
                  <a:pt x="11486404" y="3170525"/>
                </a:cubicBezTo>
                <a:cubicBezTo>
                  <a:pt x="11464766" y="3176987"/>
                  <a:pt x="11469230" y="3169329"/>
                  <a:pt x="11456140" y="3185889"/>
                </a:cubicBezTo>
                <a:lnTo>
                  <a:pt x="11455690" y="3160719"/>
                </a:lnTo>
                <a:lnTo>
                  <a:pt x="11404094" y="3176129"/>
                </a:lnTo>
                <a:cubicBezTo>
                  <a:pt x="11395917" y="3210201"/>
                  <a:pt x="11379106" y="3252510"/>
                  <a:pt x="11353420" y="3266508"/>
                </a:cubicBezTo>
                <a:cubicBezTo>
                  <a:pt x="11346802" y="3258996"/>
                  <a:pt x="11331560" y="3260467"/>
                  <a:pt x="11315252" y="3263798"/>
                </a:cubicBezTo>
                <a:lnTo>
                  <a:pt x="11304104" y="3265909"/>
                </a:lnTo>
                <a:lnTo>
                  <a:pt x="11341162" y="3280724"/>
                </a:lnTo>
                <a:cubicBezTo>
                  <a:pt x="11354554" y="3286390"/>
                  <a:pt x="11368514" y="3290811"/>
                  <a:pt x="11388034" y="3290633"/>
                </a:cubicBezTo>
                <a:cubicBezTo>
                  <a:pt x="11388559" y="3295589"/>
                  <a:pt x="11396170" y="3297174"/>
                  <a:pt x="11398204" y="3298809"/>
                </a:cubicBezTo>
                <a:cubicBezTo>
                  <a:pt x="11414936" y="3298657"/>
                  <a:pt x="11434227" y="3305095"/>
                  <a:pt x="11453518" y="3311536"/>
                </a:cubicBezTo>
                <a:cubicBezTo>
                  <a:pt x="11466706" y="3313066"/>
                  <a:pt x="11478385" y="3317921"/>
                  <a:pt x="11488556" y="3326099"/>
                </a:cubicBezTo>
                <a:cubicBezTo>
                  <a:pt x="11492624" y="3329368"/>
                  <a:pt x="11494658" y="3331003"/>
                  <a:pt x="11498727" y="3334273"/>
                </a:cubicBezTo>
                <a:cubicBezTo>
                  <a:pt x="11497218" y="3337595"/>
                  <a:pt x="11497218" y="3337595"/>
                  <a:pt x="11497218" y="3337595"/>
                </a:cubicBezTo>
                <a:cubicBezTo>
                  <a:pt x="11490134" y="3340968"/>
                  <a:pt x="11480488" y="3337747"/>
                  <a:pt x="11470317" y="3329571"/>
                </a:cubicBezTo>
                <a:cubicBezTo>
                  <a:pt x="11458638" y="3324717"/>
                  <a:pt x="11446957" y="3319861"/>
                  <a:pt x="11437838" y="3321599"/>
                </a:cubicBezTo>
                <a:cubicBezTo>
                  <a:pt x="11431736" y="3316693"/>
                  <a:pt x="11427666" y="3313423"/>
                  <a:pt x="11421564" y="3308517"/>
                </a:cubicBezTo>
                <a:cubicBezTo>
                  <a:pt x="11398730" y="3303765"/>
                  <a:pt x="11391120" y="3302179"/>
                  <a:pt x="11370320" y="3299061"/>
                </a:cubicBezTo>
                <a:cubicBezTo>
                  <a:pt x="11375371" y="3294054"/>
                  <a:pt x="11360674" y="3295842"/>
                  <a:pt x="11354574" y="3290938"/>
                </a:cubicBezTo>
                <a:cubicBezTo>
                  <a:pt x="11348994" y="3290988"/>
                  <a:pt x="11338367" y="3296046"/>
                  <a:pt x="11349520" y="3295944"/>
                </a:cubicBezTo>
                <a:cubicBezTo>
                  <a:pt x="11329247" y="3297783"/>
                  <a:pt x="11304378" y="3291395"/>
                  <a:pt x="11279510" y="3285005"/>
                </a:cubicBezTo>
                <a:cubicBezTo>
                  <a:pt x="11266322" y="3283472"/>
                  <a:pt x="11253512" y="3281108"/>
                  <a:pt x="11240512" y="3279159"/>
                </a:cubicBezTo>
                <a:lnTo>
                  <a:pt x="11239835" y="3279104"/>
                </a:lnTo>
                <a:lnTo>
                  <a:pt x="11240318" y="3281310"/>
                </a:lnTo>
                <a:lnTo>
                  <a:pt x="11231581" y="3283919"/>
                </a:lnTo>
                <a:cubicBezTo>
                  <a:pt x="11213665" y="3264633"/>
                  <a:pt x="11105478" y="3296943"/>
                  <a:pt x="11088638" y="3314291"/>
                </a:cubicBezTo>
                <a:cubicBezTo>
                  <a:pt x="11075852" y="3324437"/>
                  <a:pt x="11063397" y="3353126"/>
                  <a:pt x="11050188" y="3363065"/>
                </a:cubicBezTo>
                <a:cubicBezTo>
                  <a:pt x="11036990" y="3373664"/>
                  <a:pt x="11028134" y="3369650"/>
                  <a:pt x="11019930" y="3378758"/>
                </a:cubicBezTo>
                <a:cubicBezTo>
                  <a:pt x="11032942" y="3381198"/>
                  <a:pt x="11033050" y="3387159"/>
                  <a:pt x="11050526" y="3381940"/>
                </a:cubicBezTo>
                <a:cubicBezTo>
                  <a:pt x="11063622" y="3365712"/>
                  <a:pt x="11166787" y="3309929"/>
                  <a:pt x="11175526" y="3307318"/>
                </a:cubicBezTo>
                <a:cubicBezTo>
                  <a:pt x="11188644" y="3315721"/>
                  <a:pt x="11184370" y="3310670"/>
                  <a:pt x="11188751" y="3321680"/>
                </a:cubicBezTo>
                <a:cubicBezTo>
                  <a:pt x="11180244" y="3337206"/>
                  <a:pt x="11180244" y="3337206"/>
                  <a:pt x="11180350" y="3343165"/>
                </a:cubicBezTo>
                <a:cubicBezTo>
                  <a:pt x="11185264" y="3360677"/>
                  <a:pt x="11185264" y="3360677"/>
                  <a:pt x="11193806" y="3370444"/>
                </a:cubicBezTo>
                <a:cubicBezTo>
                  <a:pt x="11202545" y="3367833"/>
                  <a:pt x="11211170" y="3358931"/>
                  <a:pt x="11224069" y="3355078"/>
                </a:cubicBezTo>
                <a:cubicBezTo>
                  <a:pt x="11227840" y="3372930"/>
                  <a:pt x="11280712" y="3373309"/>
                  <a:pt x="11309080" y="3384937"/>
                </a:cubicBezTo>
                <a:lnTo>
                  <a:pt x="11322010" y="3397106"/>
                </a:lnTo>
                <a:lnTo>
                  <a:pt x="11324096" y="3397006"/>
                </a:lnTo>
                <a:cubicBezTo>
                  <a:pt x="11339936" y="3408694"/>
                  <a:pt x="11371344" y="3410912"/>
                  <a:pt x="11396309" y="3420605"/>
                </a:cubicBezTo>
                <a:cubicBezTo>
                  <a:pt x="11376846" y="3415266"/>
                  <a:pt x="11355372" y="3414411"/>
                  <a:pt x="11333628" y="3413865"/>
                </a:cubicBezTo>
                <a:lnTo>
                  <a:pt x="11297540" y="3411131"/>
                </a:lnTo>
                <a:lnTo>
                  <a:pt x="11295536" y="3411829"/>
                </a:lnTo>
                <a:lnTo>
                  <a:pt x="11288494" y="3421187"/>
                </a:lnTo>
                <a:cubicBezTo>
                  <a:pt x="11287346" y="3423848"/>
                  <a:pt x="11288987" y="3425069"/>
                  <a:pt x="11297094" y="3423370"/>
                </a:cubicBezTo>
                <a:cubicBezTo>
                  <a:pt x="11282392" y="3429298"/>
                  <a:pt x="11269592" y="3433831"/>
                  <a:pt x="11257810" y="3437012"/>
                </a:cubicBezTo>
                <a:lnTo>
                  <a:pt x="11255674" y="3437368"/>
                </a:lnTo>
                <a:lnTo>
                  <a:pt x="11255375" y="3437610"/>
                </a:lnTo>
                <a:lnTo>
                  <a:pt x="11252211" y="3439387"/>
                </a:lnTo>
                <a:lnTo>
                  <a:pt x="11252108" y="3439328"/>
                </a:lnTo>
                <a:cubicBezTo>
                  <a:pt x="11251833" y="3439275"/>
                  <a:pt x="11251468" y="3439381"/>
                  <a:pt x="11251110" y="3440006"/>
                </a:cubicBezTo>
                <a:lnTo>
                  <a:pt x="11252211" y="3439387"/>
                </a:lnTo>
                <a:lnTo>
                  <a:pt x="11252567" y="3439590"/>
                </a:lnTo>
                <a:cubicBezTo>
                  <a:pt x="11252926" y="3438964"/>
                  <a:pt x="11253290" y="3438861"/>
                  <a:pt x="11253474" y="3439069"/>
                </a:cubicBezTo>
                <a:lnTo>
                  <a:pt x="11253402" y="3439657"/>
                </a:lnTo>
                <a:lnTo>
                  <a:pt x="11211163" y="3457434"/>
                </a:lnTo>
                <a:lnTo>
                  <a:pt x="11210372" y="3455814"/>
                </a:lnTo>
                <a:cubicBezTo>
                  <a:pt x="11198002" y="3460392"/>
                  <a:pt x="11190718" y="3462469"/>
                  <a:pt x="11178349" y="3467045"/>
                </a:cubicBezTo>
                <a:cubicBezTo>
                  <a:pt x="11174696" y="3467040"/>
                  <a:pt x="11172498" y="3466619"/>
                  <a:pt x="11169584" y="3467451"/>
                </a:cubicBezTo>
                <a:cubicBezTo>
                  <a:pt x="11155758" y="3472440"/>
                  <a:pt x="11141190" y="3476597"/>
                  <a:pt x="11126600" y="3478663"/>
                </a:cubicBezTo>
                <a:cubicBezTo>
                  <a:pt x="11119674" y="3480116"/>
                  <a:pt x="11112928" y="3481255"/>
                  <a:pt x="11106184" y="3482655"/>
                </a:cubicBezTo>
                <a:lnTo>
                  <a:pt x="11087284" y="3487803"/>
                </a:lnTo>
                <a:lnTo>
                  <a:pt x="11087244" y="3487795"/>
                </a:lnTo>
                <a:cubicBezTo>
                  <a:pt x="11087244" y="3487795"/>
                  <a:pt x="11087244" y="3487795"/>
                  <a:pt x="11085787" y="3488211"/>
                </a:cubicBezTo>
                <a:lnTo>
                  <a:pt x="11087284" y="3487803"/>
                </a:lnTo>
                <a:lnTo>
                  <a:pt x="11089442" y="3488216"/>
                </a:lnTo>
                <a:cubicBezTo>
                  <a:pt x="11088724" y="3489467"/>
                  <a:pt x="11088008" y="3490719"/>
                  <a:pt x="11085811" y="3490298"/>
                </a:cubicBezTo>
                <a:cubicBezTo>
                  <a:pt x="11085811" y="3490298"/>
                  <a:pt x="11084354" y="3490714"/>
                  <a:pt x="11084354" y="3490714"/>
                </a:cubicBezTo>
                <a:cubicBezTo>
                  <a:pt x="11083638" y="3491965"/>
                  <a:pt x="11084378" y="3492803"/>
                  <a:pt x="11085096" y="3491549"/>
                </a:cubicBezTo>
                <a:cubicBezTo>
                  <a:pt x="11095317" y="3490728"/>
                  <a:pt x="11110600" y="3485323"/>
                  <a:pt x="11123019" y="3484921"/>
                </a:cubicBezTo>
                <a:cubicBezTo>
                  <a:pt x="11123784" y="3487847"/>
                  <a:pt x="11125240" y="3487430"/>
                  <a:pt x="11121611" y="3489513"/>
                </a:cubicBezTo>
                <a:cubicBezTo>
                  <a:pt x="11120130" y="3487840"/>
                  <a:pt x="11115760" y="3489088"/>
                  <a:pt x="11111389" y="3490334"/>
                </a:cubicBezTo>
                <a:cubicBezTo>
                  <a:pt x="11111438" y="3494509"/>
                  <a:pt x="11101908" y="3491990"/>
                  <a:pt x="11095341" y="3492816"/>
                </a:cubicBezTo>
                <a:cubicBezTo>
                  <a:pt x="11086589" y="3494265"/>
                  <a:pt x="11077478" y="3496340"/>
                  <a:pt x="11068272" y="3498051"/>
                </a:cubicBezTo>
                <a:lnTo>
                  <a:pt x="11058520" y="3499122"/>
                </a:lnTo>
                <a:lnTo>
                  <a:pt x="11047596" y="3522106"/>
                </a:lnTo>
                <a:cubicBezTo>
                  <a:pt x="11040065" y="3533719"/>
                  <a:pt x="11031466" y="3544110"/>
                  <a:pt x="11023048" y="3552950"/>
                </a:cubicBezTo>
                <a:lnTo>
                  <a:pt x="11023380" y="3571497"/>
                </a:lnTo>
                <a:cubicBezTo>
                  <a:pt x="11014643" y="3574106"/>
                  <a:pt x="11006016" y="3583007"/>
                  <a:pt x="10997279" y="3585618"/>
                </a:cubicBezTo>
                <a:cubicBezTo>
                  <a:pt x="10992779" y="3567983"/>
                  <a:pt x="10992560" y="3555730"/>
                  <a:pt x="10983598" y="3545756"/>
                </a:cubicBezTo>
                <a:cubicBezTo>
                  <a:pt x="10935272" y="3510249"/>
                  <a:pt x="10853553" y="3572277"/>
                  <a:pt x="10801232" y="3593895"/>
                </a:cubicBezTo>
                <a:cubicBezTo>
                  <a:pt x="10805476" y="3573983"/>
                  <a:pt x="10805476" y="3573983"/>
                  <a:pt x="10809834" y="3560364"/>
                </a:cubicBezTo>
                <a:lnTo>
                  <a:pt x="10796518" y="3564341"/>
                </a:lnTo>
                <a:cubicBezTo>
                  <a:pt x="10792464" y="3571545"/>
                  <a:pt x="10783840" y="3580446"/>
                  <a:pt x="10775101" y="3583056"/>
                </a:cubicBezTo>
                <a:lnTo>
                  <a:pt x="10774988" y="3576763"/>
                </a:lnTo>
                <a:cubicBezTo>
                  <a:pt x="10779148" y="3575521"/>
                  <a:pt x="10779148" y="3575521"/>
                  <a:pt x="10783620" y="3568193"/>
                </a:cubicBezTo>
                <a:lnTo>
                  <a:pt x="10757406" y="3576022"/>
                </a:lnTo>
                <a:cubicBezTo>
                  <a:pt x="10748970" y="3572216"/>
                  <a:pt x="10735655" y="3576193"/>
                  <a:pt x="10714546" y="3588823"/>
                </a:cubicBezTo>
                <a:lnTo>
                  <a:pt x="10714096" y="3563654"/>
                </a:lnTo>
                <a:lnTo>
                  <a:pt x="10705358" y="3566263"/>
                </a:lnTo>
                <a:cubicBezTo>
                  <a:pt x="10701006" y="3580216"/>
                  <a:pt x="10683946" y="3585309"/>
                  <a:pt x="10675433" y="3600505"/>
                </a:cubicBezTo>
                <a:lnTo>
                  <a:pt x="10675878" y="3625341"/>
                </a:lnTo>
                <a:lnTo>
                  <a:pt x="10650080" y="3633045"/>
                </a:lnTo>
                <a:cubicBezTo>
                  <a:pt x="10645390" y="3628121"/>
                  <a:pt x="10641116" y="3623071"/>
                  <a:pt x="10636426" y="3618147"/>
                </a:cubicBezTo>
                <a:cubicBezTo>
                  <a:pt x="10640672" y="3598233"/>
                  <a:pt x="10640559" y="3591942"/>
                  <a:pt x="10635648" y="3574764"/>
                </a:cubicBezTo>
                <a:lnTo>
                  <a:pt x="10588214" y="3588932"/>
                </a:lnTo>
                <a:cubicBezTo>
                  <a:pt x="10584273" y="3602426"/>
                  <a:pt x="10584273" y="3602426"/>
                  <a:pt x="10584610" y="3621303"/>
                </a:cubicBezTo>
                <a:lnTo>
                  <a:pt x="10584722" y="3627595"/>
                </a:lnTo>
                <a:cubicBezTo>
                  <a:pt x="10575344" y="3617745"/>
                  <a:pt x="10557868" y="3622965"/>
                  <a:pt x="10540920" y="3634351"/>
                </a:cubicBezTo>
                <a:cubicBezTo>
                  <a:pt x="10536562" y="3647972"/>
                  <a:pt x="10545526" y="3657946"/>
                  <a:pt x="10532739" y="3668091"/>
                </a:cubicBezTo>
                <a:cubicBezTo>
                  <a:pt x="10515482" y="3685564"/>
                  <a:pt x="10510990" y="3668262"/>
                  <a:pt x="10489238" y="3668432"/>
                </a:cubicBezTo>
                <a:lnTo>
                  <a:pt x="10489571" y="3686975"/>
                </a:lnTo>
                <a:cubicBezTo>
                  <a:pt x="10472094" y="3692196"/>
                  <a:pt x="10433178" y="3691502"/>
                  <a:pt x="10415478" y="3684135"/>
                </a:cubicBezTo>
                <a:lnTo>
                  <a:pt x="10415922" y="3708972"/>
                </a:lnTo>
                <a:lnTo>
                  <a:pt x="10398863" y="3714067"/>
                </a:lnTo>
                <a:lnTo>
                  <a:pt x="10398419" y="3689229"/>
                </a:lnTo>
                <a:lnTo>
                  <a:pt x="10389680" y="3691839"/>
                </a:lnTo>
                <a:lnTo>
                  <a:pt x="10389792" y="3698133"/>
                </a:lnTo>
                <a:cubicBezTo>
                  <a:pt x="10385441" y="3712084"/>
                  <a:pt x="10390237" y="3722969"/>
                  <a:pt x="10385998" y="3743214"/>
                </a:cubicBezTo>
                <a:lnTo>
                  <a:pt x="10381836" y="3744456"/>
                </a:lnTo>
                <a:cubicBezTo>
                  <a:pt x="10381497" y="3725579"/>
                  <a:pt x="10385772" y="3730630"/>
                  <a:pt x="10377226" y="3720530"/>
                </a:cubicBezTo>
                <a:cubicBezTo>
                  <a:pt x="10368713" y="3735725"/>
                  <a:pt x="10360423" y="3763502"/>
                  <a:pt x="10342723" y="3756138"/>
                </a:cubicBezTo>
                <a:lnTo>
                  <a:pt x="10342497" y="3743554"/>
                </a:lnTo>
                <a:cubicBezTo>
                  <a:pt x="10329068" y="3741238"/>
                  <a:pt x="10321086" y="3762601"/>
                  <a:pt x="10312347" y="3765210"/>
                </a:cubicBezTo>
                <a:lnTo>
                  <a:pt x="10312454" y="3771170"/>
                </a:lnTo>
                <a:cubicBezTo>
                  <a:pt x="10316734" y="3776552"/>
                  <a:pt x="10316734" y="3776552"/>
                  <a:pt x="10321416" y="3781145"/>
                </a:cubicBezTo>
                <a:lnTo>
                  <a:pt x="10308100" y="3785122"/>
                </a:lnTo>
                <a:cubicBezTo>
                  <a:pt x="10303834" y="3780402"/>
                  <a:pt x="10299672" y="3781647"/>
                  <a:pt x="10290818" y="3777633"/>
                </a:cubicBezTo>
                <a:lnTo>
                  <a:pt x="10291041" y="3790217"/>
                </a:lnTo>
                <a:cubicBezTo>
                  <a:pt x="10299892" y="3793899"/>
                  <a:pt x="10295316" y="3795266"/>
                  <a:pt x="10300112" y="3806152"/>
                </a:cubicBezTo>
                <a:cubicBezTo>
                  <a:pt x="10286908" y="3816421"/>
                  <a:pt x="10269961" y="3827809"/>
                  <a:pt x="10257170" y="3837622"/>
                </a:cubicBezTo>
                <a:lnTo>
                  <a:pt x="10257282" y="3843914"/>
                </a:lnTo>
                <a:cubicBezTo>
                  <a:pt x="10278919" y="3837451"/>
                  <a:pt x="10304718" y="3829748"/>
                  <a:pt x="10330634" y="3828665"/>
                </a:cubicBezTo>
                <a:cubicBezTo>
                  <a:pt x="10330402" y="3815751"/>
                  <a:pt x="10326022" y="3804740"/>
                  <a:pt x="10325797" y="3792156"/>
                </a:cubicBezTo>
                <a:lnTo>
                  <a:pt x="10329958" y="3790912"/>
                </a:lnTo>
                <a:cubicBezTo>
                  <a:pt x="10348110" y="3823445"/>
                  <a:pt x="10374430" y="3821577"/>
                  <a:pt x="10413436" y="3803935"/>
                </a:cubicBezTo>
                <a:lnTo>
                  <a:pt x="10413318" y="3797311"/>
                </a:lnTo>
                <a:lnTo>
                  <a:pt x="10408743" y="3798680"/>
                </a:lnTo>
                <a:cubicBezTo>
                  <a:pt x="10400310" y="3794871"/>
                  <a:pt x="10417366" y="3789776"/>
                  <a:pt x="10417366" y="3789776"/>
                </a:cubicBezTo>
                <a:cubicBezTo>
                  <a:pt x="10426219" y="3793460"/>
                  <a:pt x="10434956" y="3790849"/>
                  <a:pt x="10439456" y="3808484"/>
                </a:cubicBezTo>
                <a:lnTo>
                  <a:pt x="10440474" y="3810765"/>
                </a:lnTo>
                <a:lnTo>
                  <a:pt x="10444232" y="3809137"/>
                </a:lnTo>
                <a:cubicBezTo>
                  <a:pt x="10457620" y="3801904"/>
                  <a:pt x="10470530" y="3798371"/>
                  <a:pt x="10482964" y="3798541"/>
                </a:cubicBezTo>
                <a:cubicBezTo>
                  <a:pt x="10487938" y="3798611"/>
                  <a:pt x="10490425" y="3798642"/>
                  <a:pt x="10495399" y="3798710"/>
                </a:cubicBezTo>
                <a:cubicBezTo>
                  <a:pt x="10494922" y="3802413"/>
                  <a:pt x="10494922" y="3802413"/>
                  <a:pt x="10494922" y="3802413"/>
                </a:cubicBezTo>
                <a:cubicBezTo>
                  <a:pt x="10488996" y="3809749"/>
                  <a:pt x="10478570" y="3813315"/>
                  <a:pt x="10466137" y="3813145"/>
                </a:cubicBezTo>
                <a:cubicBezTo>
                  <a:pt x="10453226" y="3816676"/>
                  <a:pt x="10440315" y="3820208"/>
                  <a:pt x="10431900" y="3827510"/>
                </a:cubicBezTo>
                <a:lnTo>
                  <a:pt x="10429268" y="3827475"/>
                </a:lnTo>
                <a:lnTo>
                  <a:pt x="10420426" y="3832062"/>
                </a:lnTo>
                <a:cubicBezTo>
                  <a:pt x="10412844" y="3835075"/>
                  <a:pt x="10405250" y="3837343"/>
                  <a:pt x="10396512" y="3839953"/>
                </a:cubicBezTo>
                <a:cubicBezTo>
                  <a:pt x="10400284" y="3857805"/>
                  <a:pt x="10398652" y="3863036"/>
                  <a:pt x="10397788" y="3875014"/>
                </a:cubicBezTo>
                <a:lnTo>
                  <a:pt x="10397450" y="3888321"/>
                </a:lnTo>
                <a:lnTo>
                  <a:pt x="10409766" y="3880706"/>
                </a:lnTo>
                <a:lnTo>
                  <a:pt x="10425081" y="3852602"/>
                </a:lnTo>
                <a:cubicBezTo>
                  <a:pt x="10433588" y="3842946"/>
                  <a:pt x="10444322" y="3834996"/>
                  <a:pt x="10457376" y="3828100"/>
                </a:cubicBezTo>
                <a:cubicBezTo>
                  <a:pt x="10461643" y="3832819"/>
                  <a:pt x="10457483" y="3834062"/>
                  <a:pt x="10466222" y="3831453"/>
                </a:cubicBezTo>
                <a:lnTo>
                  <a:pt x="10466613" y="3853382"/>
                </a:lnTo>
                <a:lnTo>
                  <a:pt x="10504112" y="3832936"/>
                </a:lnTo>
                <a:cubicBezTo>
                  <a:pt x="10513234" y="3831180"/>
                  <a:pt x="10518816" y="3831117"/>
                  <a:pt x="10525899" y="3827731"/>
                </a:cubicBezTo>
                <a:cubicBezTo>
                  <a:pt x="10559282" y="3809171"/>
                  <a:pt x="10594702" y="3792242"/>
                  <a:pt x="10630657" y="3780266"/>
                </a:cubicBezTo>
                <a:cubicBezTo>
                  <a:pt x="10647616" y="3773462"/>
                  <a:pt x="10664198" y="3767490"/>
                  <a:pt x="10680714" y="3760897"/>
                </a:cubicBezTo>
                <a:lnTo>
                  <a:pt x="10726724" y="3739509"/>
                </a:lnTo>
                <a:lnTo>
                  <a:pt x="10726827" y="3739508"/>
                </a:lnTo>
                <a:cubicBezTo>
                  <a:pt x="10726827" y="3739508"/>
                  <a:pt x="10726827" y="3739508"/>
                  <a:pt x="10730369" y="3737816"/>
                </a:cubicBezTo>
                <a:lnTo>
                  <a:pt x="10726724" y="3739509"/>
                </a:lnTo>
                <a:lnTo>
                  <a:pt x="10721248" y="3739571"/>
                </a:lnTo>
                <a:cubicBezTo>
                  <a:pt x="10722751" y="3736249"/>
                  <a:pt x="10724255" y="3732927"/>
                  <a:pt x="10729836" y="3732862"/>
                </a:cubicBezTo>
                <a:cubicBezTo>
                  <a:pt x="10729836" y="3732862"/>
                  <a:pt x="10733378" y="3731171"/>
                  <a:pt x="10733378" y="3731171"/>
                </a:cubicBezTo>
                <a:cubicBezTo>
                  <a:pt x="10734881" y="3727848"/>
                  <a:pt x="10732844" y="3726219"/>
                  <a:pt x="10731340" y="3729540"/>
                </a:cubicBezTo>
                <a:cubicBezTo>
                  <a:pt x="10706010" y="3736439"/>
                  <a:pt x="10669086" y="3756691"/>
                  <a:pt x="10638176" y="3763653"/>
                </a:cubicBezTo>
                <a:cubicBezTo>
                  <a:pt x="10635604" y="3757070"/>
                  <a:pt x="10632062" y="3758765"/>
                  <a:pt x="10640651" y="3752057"/>
                </a:cubicBezTo>
                <a:cubicBezTo>
                  <a:pt x="10644726" y="3755314"/>
                  <a:pt x="10655352" y="3750236"/>
                  <a:pt x="10665978" y="3745157"/>
                </a:cubicBezTo>
                <a:cubicBezTo>
                  <a:pt x="10664912" y="3735253"/>
                  <a:pt x="10689270" y="3736630"/>
                  <a:pt x="10705477" y="3731487"/>
                </a:cubicBezTo>
                <a:cubicBezTo>
                  <a:pt x="10748516" y="3716124"/>
                  <a:pt x="10794562" y="3694116"/>
                  <a:pt x="10840173" y="3685334"/>
                </a:cubicBezTo>
                <a:cubicBezTo>
                  <a:pt x="10845754" y="3685270"/>
                  <a:pt x="10847792" y="3686900"/>
                  <a:pt x="10853372" y="3686837"/>
                </a:cubicBezTo>
                <a:cubicBezTo>
                  <a:pt x="10868075" y="3685016"/>
                  <a:pt x="10898450" y="3673104"/>
                  <a:pt x="10908106" y="3676299"/>
                </a:cubicBezTo>
                <a:cubicBezTo>
                  <a:pt x="10907572" y="3671347"/>
                  <a:pt x="10909076" y="3668025"/>
                  <a:pt x="10916694" y="3669591"/>
                </a:cubicBezTo>
                <a:cubicBezTo>
                  <a:pt x="10920237" y="3667899"/>
                  <a:pt x="10941053" y="3670967"/>
                  <a:pt x="10942556" y="3667644"/>
                </a:cubicBezTo>
                <a:cubicBezTo>
                  <a:pt x="10939016" y="3669336"/>
                  <a:pt x="10940519" y="3666014"/>
                  <a:pt x="10938480" y="3664384"/>
                </a:cubicBezTo>
                <a:lnTo>
                  <a:pt x="10958242" y="3662810"/>
                </a:lnTo>
                <a:lnTo>
                  <a:pt x="10961887" y="3673954"/>
                </a:lnTo>
                <a:lnTo>
                  <a:pt x="10950710" y="3674162"/>
                </a:lnTo>
                <a:cubicBezTo>
                  <a:pt x="10937560" y="3681749"/>
                  <a:pt x="10923502" y="3685213"/>
                  <a:pt x="10908490" y="3688481"/>
                </a:cubicBezTo>
                <a:lnTo>
                  <a:pt x="10868124" y="3699553"/>
                </a:lnTo>
                <a:lnTo>
                  <a:pt x="10862058" y="3698307"/>
                </a:lnTo>
                <a:cubicBezTo>
                  <a:pt x="10862058" y="3698307"/>
                  <a:pt x="10862058" y="3698307"/>
                  <a:pt x="10860555" y="3701630"/>
                </a:cubicBezTo>
                <a:lnTo>
                  <a:pt x="10868124" y="3699553"/>
                </a:lnTo>
                <a:lnTo>
                  <a:pt x="10869678" y="3699875"/>
                </a:lnTo>
                <a:cubicBezTo>
                  <a:pt x="10870212" y="3704826"/>
                  <a:pt x="10866670" y="3706518"/>
                  <a:pt x="10864632" y="3704888"/>
                </a:cubicBezTo>
                <a:cubicBezTo>
                  <a:pt x="10863127" y="3708211"/>
                  <a:pt x="10863127" y="3708211"/>
                  <a:pt x="10863127" y="3708211"/>
                </a:cubicBezTo>
                <a:cubicBezTo>
                  <a:pt x="10894570" y="3706202"/>
                  <a:pt x="10933097" y="3700806"/>
                  <a:pt x="10961968" y="3692214"/>
                </a:cubicBezTo>
                <a:lnTo>
                  <a:pt x="10968020" y="3692704"/>
                </a:lnTo>
                <a:lnTo>
                  <a:pt x="10973042" y="3708054"/>
                </a:lnTo>
                <a:lnTo>
                  <a:pt x="10921946" y="3713948"/>
                </a:lnTo>
                <a:cubicBezTo>
                  <a:pt x="10894002" y="3718191"/>
                  <a:pt x="10868540" y="3723849"/>
                  <a:pt x="10843478" y="3733225"/>
                </a:cubicBezTo>
                <a:cubicBezTo>
                  <a:pt x="10826738" y="3733414"/>
                  <a:pt x="10802912" y="3736991"/>
                  <a:pt x="10788744" y="3743765"/>
                </a:cubicBezTo>
                <a:cubicBezTo>
                  <a:pt x="10800438" y="3748589"/>
                  <a:pt x="10786270" y="3755361"/>
                  <a:pt x="10788842" y="3761942"/>
                </a:cubicBezTo>
                <a:cubicBezTo>
                  <a:pt x="10781760" y="3765328"/>
                  <a:pt x="10781224" y="3760375"/>
                  <a:pt x="10772103" y="3762132"/>
                </a:cubicBezTo>
                <a:cubicBezTo>
                  <a:pt x="10759438" y="3765581"/>
                  <a:pt x="10786270" y="3755361"/>
                  <a:pt x="10773072" y="3753857"/>
                </a:cubicBezTo>
                <a:cubicBezTo>
                  <a:pt x="10738621" y="3762512"/>
                  <a:pt x="10712322" y="3777684"/>
                  <a:pt x="10677337" y="3781387"/>
                </a:cubicBezTo>
                <a:cubicBezTo>
                  <a:pt x="10665742" y="3794741"/>
                  <a:pt x="10645994" y="3801577"/>
                  <a:pt x="10628283" y="3810041"/>
                </a:cubicBezTo>
                <a:cubicBezTo>
                  <a:pt x="10608534" y="3816877"/>
                  <a:pt x="10588785" y="3823713"/>
                  <a:pt x="10573114" y="3833804"/>
                </a:cubicBezTo>
                <a:cubicBezTo>
                  <a:pt x="10587282" y="3827033"/>
                  <a:pt x="10587817" y="3831985"/>
                  <a:pt x="10591358" y="3830293"/>
                </a:cubicBezTo>
                <a:cubicBezTo>
                  <a:pt x="10586313" y="3835308"/>
                  <a:pt x="10588351" y="3836938"/>
                  <a:pt x="10586846" y="3840260"/>
                </a:cubicBezTo>
                <a:cubicBezTo>
                  <a:pt x="10567098" y="3847095"/>
                  <a:pt x="10564090" y="3853742"/>
                  <a:pt x="10546380" y="3862204"/>
                </a:cubicBezTo>
                <a:cubicBezTo>
                  <a:pt x="10544342" y="3860575"/>
                  <a:pt x="10542304" y="3858948"/>
                  <a:pt x="10538762" y="3860638"/>
                </a:cubicBezTo>
                <a:cubicBezTo>
                  <a:pt x="10539731" y="3852364"/>
                  <a:pt x="10548318" y="3845656"/>
                  <a:pt x="10540700" y="3844089"/>
                </a:cubicBezTo>
                <a:cubicBezTo>
                  <a:pt x="10531094" y="3849982"/>
                  <a:pt x="10523258" y="3855031"/>
                  <a:pt x="10515610" y="3859664"/>
                </a:cubicBezTo>
                <a:lnTo>
                  <a:pt x="10502098" y="3867038"/>
                </a:lnTo>
                <a:lnTo>
                  <a:pt x="10506038" y="3882484"/>
                </a:lnTo>
                <a:lnTo>
                  <a:pt x="10501877" y="3883728"/>
                </a:lnTo>
                <a:lnTo>
                  <a:pt x="10501990" y="3890021"/>
                </a:lnTo>
                <a:cubicBezTo>
                  <a:pt x="10471614" y="3899092"/>
                  <a:pt x="10437078" y="3909407"/>
                  <a:pt x="10428890" y="3942815"/>
                </a:cubicBezTo>
                <a:lnTo>
                  <a:pt x="10454690" y="3935110"/>
                </a:lnTo>
                <a:cubicBezTo>
                  <a:pt x="10459160" y="3927780"/>
                  <a:pt x="10454583" y="3929148"/>
                  <a:pt x="10463426" y="3932499"/>
                </a:cubicBezTo>
                <a:lnTo>
                  <a:pt x="10468005" y="3931133"/>
                </a:lnTo>
                <a:lnTo>
                  <a:pt x="10468118" y="3937425"/>
                </a:lnTo>
                <a:cubicBezTo>
                  <a:pt x="10446586" y="3949848"/>
                  <a:pt x="10442008" y="3951214"/>
                  <a:pt x="10425286" y="3975187"/>
                </a:cubicBezTo>
                <a:lnTo>
                  <a:pt x="10438186" y="3971334"/>
                </a:lnTo>
                <a:cubicBezTo>
                  <a:pt x="10438186" y="3971334"/>
                  <a:pt x="10442128" y="3957839"/>
                  <a:pt x="10446818" y="3962763"/>
                </a:cubicBezTo>
                <a:cubicBezTo>
                  <a:pt x="10446924" y="3968723"/>
                  <a:pt x="10451086" y="3967481"/>
                  <a:pt x="10451199" y="3973773"/>
                </a:cubicBezTo>
                <a:lnTo>
                  <a:pt x="10461899" y="3976259"/>
                </a:lnTo>
                <a:lnTo>
                  <a:pt x="10505988" y="3962957"/>
                </a:lnTo>
                <a:cubicBezTo>
                  <a:pt x="10511568" y="3962895"/>
                  <a:pt x="10513608" y="3964524"/>
                  <a:pt x="10519188" y="3964462"/>
                </a:cubicBezTo>
                <a:cubicBezTo>
                  <a:pt x="10533890" y="3962642"/>
                  <a:pt x="10564264" y="3950728"/>
                  <a:pt x="10573920" y="3953923"/>
                </a:cubicBezTo>
                <a:cubicBezTo>
                  <a:pt x="10573386" y="3948971"/>
                  <a:pt x="10574890" y="3945649"/>
                  <a:pt x="10582509" y="3947213"/>
                </a:cubicBezTo>
                <a:cubicBezTo>
                  <a:pt x="10586050" y="3945521"/>
                  <a:pt x="10606868" y="3948590"/>
                  <a:pt x="10608371" y="3945267"/>
                </a:cubicBezTo>
                <a:cubicBezTo>
                  <a:pt x="10604830" y="3946960"/>
                  <a:pt x="10606333" y="3943639"/>
                  <a:pt x="10604296" y="3942009"/>
                </a:cubicBezTo>
                <a:lnTo>
                  <a:pt x="10620880" y="3940687"/>
                </a:lnTo>
                <a:lnTo>
                  <a:pt x="10648534" y="3925836"/>
                </a:lnTo>
                <a:cubicBezTo>
                  <a:pt x="10677637" y="3910991"/>
                  <a:pt x="10701101" y="3898389"/>
                  <a:pt x="10707270" y="3904116"/>
                </a:cubicBezTo>
                <a:cubicBezTo>
                  <a:pt x="10708184" y="3900480"/>
                  <a:pt x="10708184" y="3900480"/>
                  <a:pt x="10708184" y="3900480"/>
                </a:cubicBezTo>
                <a:cubicBezTo>
                  <a:pt x="10708184" y="3900480"/>
                  <a:pt x="10708184" y="3900480"/>
                  <a:pt x="10711461" y="3897542"/>
                </a:cubicBezTo>
                <a:cubicBezTo>
                  <a:pt x="10713824" y="3898239"/>
                  <a:pt x="10716183" y="3898936"/>
                  <a:pt x="10718544" y="3899632"/>
                </a:cubicBezTo>
                <a:cubicBezTo>
                  <a:pt x="10718544" y="3899632"/>
                  <a:pt x="10718544" y="3899632"/>
                  <a:pt x="10715268" y="3902571"/>
                </a:cubicBezTo>
                <a:cubicBezTo>
                  <a:pt x="10715268" y="3902571"/>
                  <a:pt x="10715268" y="3902571"/>
                  <a:pt x="10711992" y="3905510"/>
                </a:cubicBezTo>
                <a:cubicBezTo>
                  <a:pt x="10723266" y="3901026"/>
                  <a:pt x="10734542" y="3896543"/>
                  <a:pt x="10745816" y="3892059"/>
                </a:cubicBezTo>
                <a:cubicBezTo>
                  <a:pt x="10744900" y="3895696"/>
                  <a:pt x="10757622" y="3895546"/>
                  <a:pt x="10753430" y="3902120"/>
                </a:cubicBezTo>
                <a:lnTo>
                  <a:pt x="10773514" y="3894944"/>
                </a:lnTo>
                <a:lnTo>
                  <a:pt x="10776399" y="3889300"/>
                </a:lnTo>
                <a:lnTo>
                  <a:pt x="10787244" y="3890040"/>
                </a:lnTo>
                <a:lnTo>
                  <a:pt x="10795239" y="3887183"/>
                </a:lnTo>
                <a:cubicBezTo>
                  <a:pt x="10834333" y="3875471"/>
                  <a:pt x="10865926" y="3870885"/>
                  <a:pt x="10895812" y="3850413"/>
                </a:cubicBezTo>
                <a:cubicBezTo>
                  <a:pt x="10932528" y="3845629"/>
                  <a:pt x="10952862" y="3855539"/>
                  <a:pt x="10992324" y="3839847"/>
                </a:cubicBezTo>
                <a:cubicBezTo>
                  <a:pt x="10993770" y="3844181"/>
                  <a:pt x="11001768" y="3842636"/>
                  <a:pt x="11004131" y="3843333"/>
                </a:cubicBezTo>
                <a:cubicBezTo>
                  <a:pt x="11021042" y="3836607"/>
                  <a:pt x="11041762" y="3834912"/>
                  <a:pt x="11062480" y="3833219"/>
                </a:cubicBezTo>
                <a:cubicBezTo>
                  <a:pt x="11076116" y="3829432"/>
                  <a:pt x="11088837" y="3829282"/>
                  <a:pt x="11100642" y="3832768"/>
                </a:cubicBezTo>
                <a:cubicBezTo>
                  <a:pt x="11105364" y="3834163"/>
                  <a:pt x="11107726" y="3834860"/>
                  <a:pt x="11112448" y="3836252"/>
                </a:cubicBezTo>
                <a:cubicBezTo>
                  <a:pt x="11111532" y="3839890"/>
                  <a:pt x="11111532" y="3839890"/>
                  <a:pt x="11111532" y="3839890"/>
                </a:cubicBezTo>
                <a:cubicBezTo>
                  <a:pt x="11104979" y="3845766"/>
                  <a:pt x="11094619" y="3846615"/>
                  <a:pt x="11082815" y="3843127"/>
                </a:cubicBezTo>
                <a:cubicBezTo>
                  <a:pt x="11070094" y="3843280"/>
                  <a:pt x="11057372" y="3843428"/>
                  <a:pt x="11048460" y="3848609"/>
                </a:cubicBezTo>
                <a:cubicBezTo>
                  <a:pt x="11041376" y="3846518"/>
                  <a:pt x="11036655" y="3845123"/>
                  <a:pt x="11029570" y="3843032"/>
                </a:cubicBezTo>
                <a:cubicBezTo>
                  <a:pt x="11005576" y="3847666"/>
                  <a:pt x="10997577" y="3849210"/>
                  <a:pt x="10975942" y="3854541"/>
                </a:cubicBezTo>
                <a:cubicBezTo>
                  <a:pt x="10978038" y="3851255"/>
                  <a:pt x="10975448" y="3851466"/>
                  <a:pt x="10971450" y="3852238"/>
                </a:cubicBezTo>
                <a:lnTo>
                  <a:pt x="10963158" y="3852917"/>
                </a:lnTo>
                <a:lnTo>
                  <a:pt x="10963258" y="3858462"/>
                </a:lnTo>
                <a:cubicBezTo>
                  <a:pt x="10958788" y="3865792"/>
                  <a:pt x="10958788" y="3865792"/>
                  <a:pt x="10954738" y="3873327"/>
                </a:cubicBezTo>
                <a:lnTo>
                  <a:pt x="11002176" y="3859160"/>
                </a:lnTo>
                <a:cubicBezTo>
                  <a:pt x="11006639" y="3851500"/>
                  <a:pt x="11037156" y="3873681"/>
                  <a:pt x="11037156" y="3873681"/>
                </a:cubicBezTo>
                <a:cubicBezTo>
                  <a:pt x="11055161" y="3874629"/>
                  <a:pt x="11076578" y="3855915"/>
                  <a:pt x="11089698" y="3864315"/>
                </a:cubicBezTo>
                <a:lnTo>
                  <a:pt x="11080958" y="3866925"/>
                </a:lnTo>
                <a:lnTo>
                  <a:pt x="11080308" y="3867786"/>
                </a:lnTo>
                <a:lnTo>
                  <a:pt x="11095026" y="3864191"/>
                </a:lnTo>
                <a:cubicBezTo>
                  <a:pt x="11105664" y="3861385"/>
                  <a:pt x="11115672" y="3859205"/>
                  <a:pt x="11120500" y="3860803"/>
                </a:cubicBezTo>
                <a:cubicBezTo>
                  <a:pt x="11119967" y="3855851"/>
                  <a:pt x="11121470" y="3852527"/>
                  <a:pt x="11129088" y="3854094"/>
                </a:cubicBezTo>
                <a:cubicBezTo>
                  <a:pt x="11132630" y="3852401"/>
                  <a:pt x="11153447" y="3855469"/>
                  <a:pt x="11154951" y="3852148"/>
                </a:cubicBezTo>
                <a:cubicBezTo>
                  <a:pt x="11151408" y="3853840"/>
                  <a:pt x="11152913" y="3850517"/>
                  <a:pt x="11150874" y="3848887"/>
                </a:cubicBezTo>
                <a:lnTo>
                  <a:pt x="11170636" y="3847314"/>
                </a:lnTo>
                <a:lnTo>
                  <a:pt x="11174282" y="3858457"/>
                </a:lnTo>
                <a:lnTo>
                  <a:pt x="11163104" y="3858666"/>
                </a:lnTo>
                <a:cubicBezTo>
                  <a:pt x="11149954" y="3866252"/>
                  <a:pt x="11135894" y="3869717"/>
                  <a:pt x="11120884" y="3872986"/>
                </a:cubicBezTo>
                <a:lnTo>
                  <a:pt x="11080518" y="3884058"/>
                </a:lnTo>
                <a:lnTo>
                  <a:pt x="11074452" y="3882811"/>
                </a:lnTo>
                <a:cubicBezTo>
                  <a:pt x="11074452" y="3882811"/>
                  <a:pt x="11074452" y="3882811"/>
                  <a:pt x="11072949" y="3886132"/>
                </a:cubicBezTo>
                <a:lnTo>
                  <a:pt x="11073560" y="3885965"/>
                </a:lnTo>
                <a:lnTo>
                  <a:pt x="11074636" y="3885182"/>
                </a:lnTo>
                <a:lnTo>
                  <a:pt x="11075258" y="3885499"/>
                </a:lnTo>
                <a:lnTo>
                  <a:pt x="11080518" y="3884058"/>
                </a:lnTo>
                <a:lnTo>
                  <a:pt x="11082072" y="3884376"/>
                </a:lnTo>
                <a:cubicBezTo>
                  <a:pt x="11082606" y="3889329"/>
                  <a:pt x="11079065" y="3891021"/>
                  <a:pt x="11077026" y="3889393"/>
                </a:cubicBezTo>
                <a:lnTo>
                  <a:pt x="11076412" y="3890751"/>
                </a:lnTo>
                <a:lnTo>
                  <a:pt x="11082518" y="3891945"/>
                </a:lnTo>
                <a:lnTo>
                  <a:pt x="11125908" y="3887183"/>
                </a:lnTo>
                <a:lnTo>
                  <a:pt x="11126866" y="3886977"/>
                </a:lnTo>
                <a:lnTo>
                  <a:pt x="11126966" y="3886878"/>
                </a:lnTo>
                <a:cubicBezTo>
                  <a:pt x="11131256" y="3883991"/>
                  <a:pt x="11137374" y="3881121"/>
                  <a:pt x="11146428" y="3878668"/>
                </a:cubicBezTo>
                <a:cubicBezTo>
                  <a:pt x="11155483" y="3876214"/>
                  <a:pt x="11170660" y="3872534"/>
                  <a:pt x="11188472" y="3868453"/>
                </a:cubicBezTo>
                <a:lnTo>
                  <a:pt x="11190756" y="3867954"/>
                </a:lnTo>
                <a:lnTo>
                  <a:pt x="11198212" y="3865831"/>
                </a:lnTo>
                <a:cubicBezTo>
                  <a:pt x="11200359" y="3863339"/>
                  <a:pt x="11200359" y="3863339"/>
                  <a:pt x="11203848" y="3863586"/>
                </a:cubicBezTo>
                <a:cubicBezTo>
                  <a:pt x="11205996" y="3861094"/>
                  <a:pt x="11207338" y="3863833"/>
                  <a:pt x="11207338" y="3863833"/>
                </a:cubicBezTo>
                <a:cubicBezTo>
                  <a:pt x="11220759" y="3856852"/>
                  <a:pt x="11239012" y="3852856"/>
                  <a:pt x="11255116" y="3851351"/>
                </a:cubicBezTo>
                <a:cubicBezTo>
                  <a:pt x="11268536" y="3844371"/>
                  <a:pt x="11291083" y="3835392"/>
                  <a:pt x="11314168" y="3834379"/>
                </a:cubicBezTo>
                <a:cubicBezTo>
                  <a:pt x="11338058" y="3828139"/>
                  <a:pt x="11361142" y="3827125"/>
                  <a:pt x="11375101" y="3828112"/>
                </a:cubicBezTo>
                <a:cubicBezTo>
                  <a:pt x="11403822" y="3824856"/>
                  <a:pt x="11436034" y="3821845"/>
                  <a:pt x="11464756" y="3818586"/>
                </a:cubicBezTo>
                <a:cubicBezTo>
                  <a:pt x="11491331" y="3817823"/>
                  <a:pt x="11515758" y="3819547"/>
                  <a:pt x="11531598" y="3831237"/>
                </a:cubicBezTo>
                <a:cubicBezTo>
                  <a:pt x="11528108" y="3830990"/>
                  <a:pt x="11524619" y="3830744"/>
                  <a:pt x="11521129" y="3830498"/>
                </a:cubicBezTo>
                <a:cubicBezTo>
                  <a:pt x="11521129" y="3830498"/>
                  <a:pt x="11521129" y="3830498"/>
                  <a:pt x="11525962" y="3833482"/>
                </a:cubicBezTo>
                <a:cubicBezTo>
                  <a:pt x="11528108" y="3830990"/>
                  <a:pt x="11529451" y="3833727"/>
                  <a:pt x="11529451" y="3833727"/>
                </a:cubicBezTo>
                <a:cubicBezTo>
                  <a:pt x="11527305" y="3836218"/>
                  <a:pt x="11527305" y="3836218"/>
                  <a:pt x="11523814" y="3835973"/>
                </a:cubicBezTo>
                <a:cubicBezTo>
                  <a:pt x="11523814" y="3835973"/>
                  <a:pt x="11523814" y="3835973"/>
                  <a:pt x="11521668" y="3838464"/>
                </a:cubicBezTo>
                <a:cubicBezTo>
                  <a:pt x="11546096" y="3840189"/>
                  <a:pt x="11574014" y="3842161"/>
                  <a:pt x="11599244" y="3838656"/>
                </a:cubicBezTo>
                <a:cubicBezTo>
                  <a:pt x="11615084" y="3850346"/>
                  <a:pt x="11646491" y="3852564"/>
                  <a:pt x="11671458" y="3862256"/>
                </a:cubicBezTo>
                <a:cubicBezTo>
                  <a:pt x="11632532" y="3851578"/>
                  <a:pt x="11585558" y="3858831"/>
                  <a:pt x="11544487" y="3850645"/>
                </a:cubicBezTo>
                <a:cubicBezTo>
                  <a:pt x="11532676" y="3847168"/>
                  <a:pt x="11536704" y="3855381"/>
                  <a:pt x="11527577" y="3857378"/>
                </a:cubicBezTo>
                <a:cubicBezTo>
                  <a:pt x="11510129" y="3856147"/>
                  <a:pt x="11501807" y="3852916"/>
                  <a:pt x="11493484" y="3849686"/>
                </a:cubicBezTo>
                <a:cubicBezTo>
                  <a:pt x="11479526" y="3848701"/>
                  <a:pt x="11476574" y="3856421"/>
                  <a:pt x="11463958" y="3858172"/>
                </a:cubicBezTo>
                <a:cubicBezTo>
                  <a:pt x="11452146" y="3854695"/>
                  <a:pt x="11440335" y="3851218"/>
                  <a:pt x="11428524" y="3847740"/>
                </a:cubicBezTo>
                <a:cubicBezTo>
                  <a:pt x="11428524" y="3847740"/>
                  <a:pt x="11428524" y="3847740"/>
                  <a:pt x="11430132" y="3837284"/>
                </a:cubicBezTo>
                <a:cubicBezTo>
                  <a:pt x="11423152" y="3836791"/>
                  <a:pt x="11412683" y="3836050"/>
                  <a:pt x="11403556" y="3838051"/>
                </a:cubicBezTo>
                <a:cubicBezTo>
                  <a:pt x="11403556" y="3838051"/>
                  <a:pt x="11403556" y="3838051"/>
                  <a:pt x="11404900" y="3840788"/>
                </a:cubicBezTo>
                <a:cubicBezTo>
                  <a:pt x="11407047" y="3838296"/>
                  <a:pt x="11410536" y="3838542"/>
                  <a:pt x="11408390" y="3841035"/>
                </a:cubicBezTo>
                <a:cubicBezTo>
                  <a:pt x="11408390" y="3841035"/>
                  <a:pt x="11406242" y="3843527"/>
                  <a:pt x="11406242" y="3843527"/>
                </a:cubicBezTo>
                <a:cubicBezTo>
                  <a:pt x="11407585" y="3846263"/>
                  <a:pt x="11416712" y="3844265"/>
                  <a:pt x="11412418" y="3849246"/>
                </a:cubicBezTo>
                <a:cubicBezTo>
                  <a:pt x="11401144" y="3853736"/>
                  <a:pt x="11401949" y="3848506"/>
                  <a:pt x="11392823" y="3850506"/>
                </a:cubicBezTo>
                <a:cubicBezTo>
                  <a:pt x="11392823" y="3850506"/>
                  <a:pt x="11392823" y="3850506"/>
                  <a:pt x="11390676" y="3852996"/>
                </a:cubicBezTo>
                <a:cubicBezTo>
                  <a:pt x="11390676" y="3852996"/>
                  <a:pt x="11390676" y="3852996"/>
                  <a:pt x="11389333" y="3850259"/>
                </a:cubicBezTo>
                <a:cubicBezTo>
                  <a:pt x="11387186" y="3852750"/>
                  <a:pt x="11383696" y="3852503"/>
                  <a:pt x="11383696" y="3852503"/>
                </a:cubicBezTo>
                <a:cubicBezTo>
                  <a:pt x="11382354" y="3849766"/>
                  <a:pt x="11382354" y="3849766"/>
                  <a:pt x="11382354" y="3849766"/>
                </a:cubicBezTo>
                <a:cubicBezTo>
                  <a:pt x="11374570" y="3854501"/>
                  <a:pt x="11359806" y="3858744"/>
                  <a:pt x="11347192" y="3860496"/>
                </a:cubicBezTo>
                <a:lnTo>
                  <a:pt x="11336420" y="3859334"/>
                </a:lnTo>
                <a:lnTo>
                  <a:pt x="11336796" y="3859660"/>
                </a:lnTo>
                <a:lnTo>
                  <a:pt x="11337374" y="3860162"/>
                </a:lnTo>
                <a:cubicBezTo>
                  <a:pt x="11339368" y="3861889"/>
                  <a:pt x="11342926" y="3860340"/>
                  <a:pt x="11344918" y="3862067"/>
                </a:cubicBezTo>
                <a:cubicBezTo>
                  <a:pt x="11344918" y="3862067"/>
                  <a:pt x="11343354" y="3865343"/>
                  <a:pt x="11339796" y="3866893"/>
                </a:cubicBezTo>
                <a:cubicBezTo>
                  <a:pt x="11339796" y="3866893"/>
                  <a:pt x="11339796" y="3866893"/>
                  <a:pt x="11336239" y="3868442"/>
                </a:cubicBezTo>
                <a:cubicBezTo>
                  <a:pt x="11343354" y="3865343"/>
                  <a:pt x="11338659" y="3875172"/>
                  <a:pt x="11327558" y="3874815"/>
                </a:cubicBezTo>
                <a:cubicBezTo>
                  <a:pt x="11327558" y="3874815"/>
                  <a:pt x="11327558" y="3874815"/>
                  <a:pt x="11327130" y="3869813"/>
                </a:cubicBezTo>
                <a:cubicBezTo>
                  <a:pt x="11325136" y="3868085"/>
                  <a:pt x="11321580" y="3869635"/>
                  <a:pt x="11321580" y="3869635"/>
                </a:cubicBezTo>
                <a:cubicBezTo>
                  <a:pt x="11321151" y="3864633"/>
                  <a:pt x="11323144" y="3866359"/>
                  <a:pt x="11326702" y="3864810"/>
                </a:cubicBezTo>
                <a:cubicBezTo>
                  <a:pt x="11326702" y="3864810"/>
                  <a:pt x="11326702" y="3864810"/>
                  <a:pt x="11330259" y="3863260"/>
                </a:cubicBezTo>
                <a:lnTo>
                  <a:pt x="11329914" y="3863287"/>
                </a:lnTo>
                <a:lnTo>
                  <a:pt x="11305745" y="3865177"/>
                </a:lnTo>
                <a:lnTo>
                  <a:pt x="11296636" y="3869664"/>
                </a:lnTo>
                <a:lnTo>
                  <a:pt x="11242943" y="3918761"/>
                </a:lnTo>
                <a:cubicBezTo>
                  <a:pt x="11241730" y="3921120"/>
                  <a:pt x="11240102" y="3923605"/>
                  <a:pt x="11238888" y="3925964"/>
                </a:cubicBezTo>
                <a:cubicBezTo>
                  <a:pt x="11221412" y="3931183"/>
                  <a:pt x="11191374" y="3959131"/>
                  <a:pt x="11182524" y="3955449"/>
                </a:cubicBezTo>
                <a:lnTo>
                  <a:pt x="11182299" y="3942865"/>
                </a:lnTo>
                <a:cubicBezTo>
                  <a:pt x="11169293" y="3940756"/>
                  <a:pt x="11147436" y="3934966"/>
                  <a:pt x="11134419" y="3932195"/>
                </a:cubicBezTo>
                <a:cubicBezTo>
                  <a:pt x="11134537" y="3938818"/>
                  <a:pt x="11134642" y="3944780"/>
                  <a:pt x="11130484" y="3946022"/>
                </a:cubicBezTo>
                <a:cubicBezTo>
                  <a:pt x="11121858" y="3954925"/>
                  <a:pt x="11130376" y="3940062"/>
                  <a:pt x="11125680" y="3934806"/>
                </a:cubicBezTo>
                <a:cubicBezTo>
                  <a:pt x="11108620" y="3939900"/>
                  <a:pt x="11078914" y="3986393"/>
                  <a:pt x="11061550" y="3997905"/>
                </a:cubicBezTo>
                <a:cubicBezTo>
                  <a:pt x="11053336" y="4006352"/>
                  <a:pt x="11034998" y="3986857"/>
                  <a:pt x="11026153" y="3983506"/>
                </a:cubicBezTo>
                <a:cubicBezTo>
                  <a:pt x="11008980" y="3982310"/>
                  <a:pt x="10970086" y="4006245"/>
                  <a:pt x="10952723" y="4017755"/>
                </a:cubicBezTo>
                <a:cubicBezTo>
                  <a:pt x="10931085" y="4024218"/>
                  <a:pt x="10905286" y="4031924"/>
                  <a:pt x="10883536" y="4032093"/>
                </a:cubicBezTo>
                <a:lnTo>
                  <a:pt x="10883981" y="4056928"/>
                </a:lnTo>
                <a:lnTo>
                  <a:pt x="10836544" y="4071096"/>
                </a:lnTo>
                <a:cubicBezTo>
                  <a:pt x="10832081" y="4078755"/>
                  <a:pt x="10832200" y="4085378"/>
                  <a:pt x="10823984" y="4093825"/>
                </a:cubicBezTo>
                <a:lnTo>
                  <a:pt x="10824176" y="4104579"/>
                </a:lnTo>
                <a:lnTo>
                  <a:pt x="10828920" y="4103665"/>
                </a:lnTo>
                <a:cubicBezTo>
                  <a:pt x="10871960" y="4088303"/>
                  <a:pt x="10918007" y="4066294"/>
                  <a:pt x="10963618" y="4057513"/>
                </a:cubicBezTo>
                <a:cubicBezTo>
                  <a:pt x="10969199" y="4057448"/>
                  <a:pt x="10971236" y="4059079"/>
                  <a:pt x="10976816" y="4059015"/>
                </a:cubicBezTo>
                <a:cubicBezTo>
                  <a:pt x="10991519" y="4057194"/>
                  <a:pt x="11021894" y="4045281"/>
                  <a:pt x="11031550" y="4048478"/>
                </a:cubicBezTo>
                <a:cubicBezTo>
                  <a:pt x="11031017" y="4043526"/>
                  <a:pt x="11032520" y="4040203"/>
                  <a:pt x="11040138" y="4041770"/>
                </a:cubicBezTo>
                <a:cubicBezTo>
                  <a:pt x="11043680" y="4040077"/>
                  <a:pt x="11064498" y="4043143"/>
                  <a:pt x="11066002" y="4039821"/>
                </a:cubicBezTo>
                <a:cubicBezTo>
                  <a:pt x="11062460" y="4041515"/>
                  <a:pt x="11063962" y="4038191"/>
                  <a:pt x="11061926" y="4036564"/>
                </a:cubicBezTo>
                <a:lnTo>
                  <a:pt x="11081686" y="4034990"/>
                </a:lnTo>
                <a:lnTo>
                  <a:pt x="11083892" y="4041730"/>
                </a:lnTo>
                <a:lnTo>
                  <a:pt x="11140516" y="4019943"/>
                </a:lnTo>
                <a:cubicBezTo>
                  <a:pt x="11163110" y="4011424"/>
                  <a:pt x="11186025" y="4003725"/>
                  <a:pt x="11208830" y="3999334"/>
                </a:cubicBezTo>
                <a:cubicBezTo>
                  <a:pt x="11214410" y="3999272"/>
                  <a:pt x="11216448" y="4000901"/>
                  <a:pt x="11222030" y="4000837"/>
                </a:cubicBezTo>
                <a:cubicBezTo>
                  <a:pt x="11236732" y="3999018"/>
                  <a:pt x="11267106" y="3987105"/>
                  <a:pt x="11276762" y="3990300"/>
                </a:cubicBezTo>
                <a:cubicBezTo>
                  <a:pt x="11276228" y="3985349"/>
                  <a:pt x="11277732" y="3982025"/>
                  <a:pt x="11285350" y="3983592"/>
                </a:cubicBezTo>
                <a:cubicBezTo>
                  <a:pt x="11288892" y="3981899"/>
                  <a:pt x="11309710" y="3984968"/>
                  <a:pt x="11311214" y="3981646"/>
                </a:cubicBezTo>
                <a:cubicBezTo>
                  <a:pt x="11307672" y="3983340"/>
                  <a:pt x="11309176" y="3980016"/>
                  <a:pt x="11307138" y="3978386"/>
                </a:cubicBezTo>
                <a:lnTo>
                  <a:pt x="11326898" y="3976811"/>
                </a:lnTo>
                <a:lnTo>
                  <a:pt x="11330544" y="3987955"/>
                </a:lnTo>
                <a:lnTo>
                  <a:pt x="11319367" y="3988162"/>
                </a:lnTo>
                <a:cubicBezTo>
                  <a:pt x="11306217" y="3995750"/>
                  <a:pt x="11292158" y="3999216"/>
                  <a:pt x="11277146" y="4002484"/>
                </a:cubicBezTo>
                <a:lnTo>
                  <a:pt x="11236781" y="4013554"/>
                </a:lnTo>
                <a:lnTo>
                  <a:pt x="11230716" y="4012308"/>
                </a:lnTo>
                <a:cubicBezTo>
                  <a:pt x="11230716" y="4012308"/>
                  <a:pt x="11230716" y="4012308"/>
                  <a:pt x="11229212" y="4015630"/>
                </a:cubicBezTo>
                <a:lnTo>
                  <a:pt x="11236781" y="4013554"/>
                </a:lnTo>
                <a:lnTo>
                  <a:pt x="11238335" y="4013874"/>
                </a:lnTo>
                <a:cubicBezTo>
                  <a:pt x="11238868" y="4018827"/>
                  <a:pt x="11235326" y="4020517"/>
                  <a:pt x="11233288" y="4018890"/>
                </a:cubicBezTo>
                <a:cubicBezTo>
                  <a:pt x="11231784" y="4022211"/>
                  <a:pt x="11231784" y="4022211"/>
                  <a:pt x="11231784" y="4022211"/>
                </a:cubicBezTo>
                <a:lnTo>
                  <a:pt x="11234153" y="4021950"/>
                </a:lnTo>
                <a:lnTo>
                  <a:pt x="11239468" y="4020396"/>
                </a:lnTo>
                <a:cubicBezTo>
                  <a:pt x="11246440" y="4018335"/>
                  <a:pt x="11252275" y="4016443"/>
                  <a:pt x="11257612" y="4014118"/>
                </a:cubicBezTo>
                <a:cubicBezTo>
                  <a:pt x="11263944" y="4012659"/>
                  <a:pt x="11269388" y="4011586"/>
                  <a:pt x="11275330" y="4010945"/>
                </a:cubicBezTo>
                <a:lnTo>
                  <a:pt x="11278954" y="4010842"/>
                </a:lnTo>
                <a:lnTo>
                  <a:pt x="11287576" y="4008031"/>
                </a:lnTo>
                <a:cubicBezTo>
                  <a:pt x="11307147" y="4003003"/>
                  <a:pt x="11321813" y="4001413"/>
                  <a:pt x="11327334" y="4006088"/>
                </a:cubicBezTo>
                <a:lnTo>
                  <a:pt x="11323856" y="4007677"/>
                </a:lnTo>
                <a:lnTo>
                  <a:pt x="11330626" y="4006214"/>
                </a:lnTo>
                <a:lnTo>
                  <a:pt x="11336677" y="4006706"/>
                </a:lnTo>
                <a:lnTo>
                  <a:pt x="11336936" y="4007497"/>
                </a:lnTo>
                <a:lnTo>
                  <a:pt x="11356238" y="4002312"/>
                </a:lnTo>
                <a:cubicBezTo>
                  <a:pt x="11377584" y="3993016"/>
                  <a:pt x="11399357" y="3988725"/>
                  <a:pt x="11428675" y="3986337"/>
                </a:cubicBezTo>
                <a:cubicBezTo>
                  <a:pt x="11412452" y="3990809"/>
                  <a:pt x="11421988" y="3994439"/>
                  <a:pt x="11427967" y="3999621"/>
                </a:cubicBezTo>
                <a:cubicBezTo>
                  <a:pt x="11429960" y="4001345"/>
                  <a:pt x="11433518" y="3999796"/>
                  <a:pt x="11435510" y="4001524"/>
                </a:cubicBezTo>
                <a:cubicBezTo>
                  <a:pt x="11435510" y="4001524"/>
                  <a:pt x="11433946" y="4004798"/>
                  <a:pt x="11430388" y="4006348"/>
                </a:cubicBezTo>
                <a:cubicBezTo>
                  <a:pt x="11430388" y="4006348"/>
                  <a:pt x="11430388" y="4006348"/>
                  <a:pt x="11426830" y="4007896"/>
                </a:cubicBezTo>
                <a:cubicBezTo>
                  <a:pt x="11433946" y="4004798"/>
                  <a:pt x="11429251" y="4014626"/>
                  <a:pt x="11418150" y="4014270"/>
                </a:cubicBezTo>
                <a:cubicBezTo>
                  <a:pt x="11418150" y="4014270"/>
                  <a:pt x="11418150" y="4014270"/>
                  <a:pt x="11417722" y="4009268"/>
                </a:cubicBezTo>
                <a:cubicBezTo>
                  <a:pt x="11415728" y="4007542"/>
                  <a:pt x="11412171" y="4009090"/>
                  <a:pt x="11412171" y="4009090"/>
                </a:cubicBezTo>
                <a:cubicBezTo>
                  <a:pt x="11411743" y="4004087"/>
                  <a:pt x="11413736" y="4005814"/>
                  <a:pt x="11417294" y="4004266"/>
                </a:cubicBezTo>
                <a:cubicBezTo>
                  <a:pt x="11417294" y="4004266"/>
                  <a:pt x="11417294" y="4004266"/>
                  <a:pt x="11420851" y="4002716"/>
                </a:cubicBezTo>
                <a:cubicBezTo>
                  <a:pt x="11407758" y="4000635"/>
                  <a:pt x="11382426" y="4006473"/>
                  <a:pt x="11379296" y="4013026"/>
                </a:cubicBezTo>
                <a:cubicBezTo>
                  <a:pt x="11366632" y="4015945"/>
                  <a:pt x="11354249" y="4016797"/>
                  <a:pt x="11343308" y="4018317"/>
                </a:cubicBezTo>
                <a:lnTo>
                  <a:pt x="11340760" y="4019185"/>
                </a:lnTo>
                <a:lnTo>
                  <a:pt x="11341699" y="4022051"/>
                </a:lnTo>
                <a:lnTo>
                  <a:pt x="11327546" y="4023685"/>
                </a:lnTo>
                <a:lnTo>
                  <a:pt x="11315967" y="4027627"/>
                </a:lnTo>
                <a:cubicBezTo>
                  <a:pt x="11307856" y="4029861"/>
                  <a:pt x="11305470" y="4028955"/>
                  <a:pt x="11303727" y="4027443"/>
                </a:cubicBezTo>
                <a:lnTo>
                  <a:pt x="11301948" y="4026638"/>
                </a:lnTo>
                <a:lnTo>
                  <a:pt x="11290602" y="4027947"/>
                </a:lnTo>
                <a:lnTo>
                  <a:pt x="11284950" y="4029336"/>
                </a:lnTo>
                <a:lnTo>
                  <a:pt x="11281010" y="4031496"/>
                </a:lnTo>
                <a:cubicBezTo>
                  <a:pt x="11278253" y="4034320"/>
                  <a:pt x="11276190" y="4037164"/>
                  <a:pt x="11270853" y="4039487"/>
                </a:cubicBezTo>
                <a:lnTo>
                  <a:pt x="11247898" y="4041064"/>
                </a:lnTo>
                <a:lnTo>
                  <a:pt x="11239289" y="4044742"/>
                </a:lnTo>
                <a:cubicBezTo>
                  <a:pt x="11202080" y="4060557"/>
                  <a:pt x="11165443" y="4076243"/>
                  <a:pt x="11154681" y="4082621"/>
                </a:cubicBezTo>
                <a:cubicBezTo>
                  <a:pt x="11139606" y="4093448"/>
                  <a:pt x="11120154" y="4099259"/>
                  <a:pt x="11101126" y="4102569"/>
                </a:cubicBezTo>
                <a:lnTo>
                  <a:pt x="11070598" y="4105532"/>
                </a:lnTo>
                <a:lnTo>
                  <a:pt x="11066354" y="4107774"/>
                </a:lnTo>
                <a:cubicBezTo>
                  <a:pt x="11068346" y="4109501"/>
                  <a:pt x="11077456" y="4108129"/>
                  <a:pt x="11074326" y="4114680"/>
                </a:cubicBezTo>
                <a:cubicBezTo>
                  <a:pt x="11066037" y="4120237"/>
                  <a:pt x="11059268" y="4123346"/>
                  <a:pt x="11053302" y="4125050"/>
                </a:cubicBezTo>
                <a:lnTo>
                  <a:pt x="11048490" y="4125631"/>
                </a:lnTo>
                <a:lnTo>
                  <a:pt x="11046635" y="4146185"/>
                </a:lnTo>
                <a:cubicBezTo>
                  <a:pt x="11042164" y="4153512"/>
                  <a:pt x="11042164" y="4153512"/>
                  <a:pt x="11029266" y="4157365"/>
                </a:cubicBezTo>
                <a:cubicBezTo>
                  <a:pt x="11024886" y="4146355"/>
                  <a:pt x="11029045" y="4145112"/>
                  <a:pt x="11016034" y="4142673"/>
                </a:cubicBezTo>
                <a:cubicBezTo>
                  <a:pt x="11012098" y="4156500"/>
                  <a:pt x="11007628" y="4163827"/>
                  <a:pt x="11003586" y="4171694"/>
                </a:cubicBezTo>
                <a:lnTo>
                  <a:pt x="11003361" y="4159109"/>
                </a:lnTo>
                <a:cubicBezTo>
                  <a:pt x="11007408" y="4151575"/>
                  <a:pt x="11007408" y="4151575"/>
                  <a:pt x="11011874" y="4143915"/>
                </a:cubicBezTo>
                <a:cubicBezTo>
                  <a:pt x="10972760" y="4155598"/>
                  <a:pt x="10933314" y="4148734"/>
                  <a:pt x="10904018" y="4194771"/>
                </a:cubicBezTo>
                <a:cubicBezTo>
                  <a:pt x="10899560" y="4202762"/>
                  <a:pt x="10899560" y="4202762"/>
                  <a:pt x="10899779" y="4215014"/>
                </a:cubicBezTo>
                <a:lnTo>
                  <a:pt x="10900170" y="4215399"/>
                </a:lnTo>
                <a:lnTo>
                  <a:pt x="10908722" y="4210508"/>
                </a:lnTo>
                <a:cubicBezTo>
                  <a:pt x="10914623" y="4207609"/>
                  <a:pt x="10920046" y="4205436"/>
                  <a:pt x="10926364" y="4203116"/>
                </a:cubicBezTo>
                <a:cubicBezTo>
                  <a:pt x="10937089" y="4201370"/>
                  <a:pt x="10949724" y="4196730"/>
                  <a:pt x="10969510" y="4190926"/>
                </a:cubicBezTo>
                <a:cubicBezTo>
                  <a:pt x="10971174" y="4193238"/>
                  <a:pt x="10975644" y="4192509"/>
                  <a:pt x="10981245" y="4191274"/>
                </a:cubicBezTo>
                <a:lnTo>
                  <a:pt x="10983172" y="4190993"/>
                </a:lnTo>
                <a:lnTo>
                  <a:pt x="10983275" y="4190952"/>
                </a:lnTo>
                <a:lnTo>
                  <a:pt x="10996166" y="4185905"/>
                </a:lnTo>
                <a:lnTo>
                  <a:pt x="10995489" y="4185404"/>
                </a:lnTo>
                <a:cubicBezTo>
                  <a:pt x="10995551" y="4184103"/>
                  <a:pt x="10997400" y="4182511"/>
                  <a:pt x="11001929" y="4180481"/>
                </a:cubicBezTo>
                <a:lnTo>
                  <a:pt x="11017935" y="4177385"/>
                </a:lnTo>
                <a:lnTo>
                  <a:pt x="11028524" y="4173240"/>
                </a:lnTo>
                <a:cubicBezTo>
                  <a:pt x="11041576" y="4168837"/>
                  <a:pt x="11051706" y="4166561"/>
                  <a:pt x="11056234" y="4168288"/>
                </a:cubicBezTo>
                <a:lnTo>
                  <a:pt x="11057683" y="4170483"/>
                </a:lnTo>
                <a:lnTo>
                  <a:pt x="11064806" y="4169517"/>
                </a:lnTo>
                <a:cubicBezTo>
                  <a:pt x="11071076" y="4169384"/>
                  <a:pt x="11076466" y="4170280"/>
                  <a:pt x="11080335" y="4172879"/>
                </a:cubicBezTo>
                <a:cubicBezTo>
                  <a:pt x="11102276" y="4158978"/>
                  <a:pt x="11128965" y="4157212"/>
                  <a:pt x="11155412" y="4160652"/>
                </a:cubicBezTo>
                <a:cubicBezTo>
                  <a:pt x="11157322" y="4157759"/>
                  <a:pt x="11157322" y="4157759"/>
                  <a:pt x="11157322" y="4157759"/>
                </a:cubicBezTo>
                <a:cubicBezTo>
                  <a:pt x="11157322" y="4157759"/>
                  <a:pt x="11158987" y="4160070"/>
                  <a:pt x="11158987" y="4160070"/>
                </a:cubicBezTo>
                <a:cubicBezTo>
                  <a:pt x="11160896" y="4157177"/>
                  <a:pt x="11166136" y="4158906"/>
                  <a:pt x="11166136" y="4158906"/>
                </a:cubicBezTo>
                <a:cubicBezTo>
                  <a:pt x="11169711" y="4158325"/>
                  <a:pt x="11167802" y="4161216"/>
                  <a:pt x="11164227" y="4161800"/>
                </a:cubicBezTo>
                <a:cubicBezTo>
                  <a:pt x="11162316" y="4164693"/>
                  <a:pt x="11162316" y="4164693"/>
                  <a:pt x="11160652" y="4162381"/>
                </a:cubicBezTo>
                <a:cubicBezTo>
                  <a:pt x="11167557" y="4166420"/>
                  <a:pt x="11182102" y="4158888"/>
                  <a:pt x="11183522" y="4166402"/>
                </a:cubicBezTo>
                <a:cubicBezTo>
                  <a:pt x="11153012" y="4173953"/>
                  <a:pt x="11144884" y="4195935"/>
                  <a:pt x="11111286" y="4193658"/>
                </a:cubicBezTo>
                <a:cubicBezTo>
                  <a:pt x="11107958" y="4189036"/>
                  <a:pt x="11117017" y="4184978"/>
                  <a:pt x="11118928" y="4182085"/>
                </a:cubicBezTo>
                <a:cubicBezTo>
                  <a:pt x="11098432" y="4184133"/>
                  <a:pt x="11080678" y="4184441"/>
                  <a:pt x="11062419" y="4186124"/>
                </a:cubicBezTo>
                <a:lnTo>
                  <a:pt x="11060193" y="4186582"/>
                </a:lnTo>
                <a:lnTo>
                  <a:pt x="11056678" y="4193126"/>
                </a:lnTo>
                <a:cubicBezTo>
                  <a:pt x="11034624" y="4199712"/>
                  <a:pt x="10999560" y="4203857"/>
                  <a:pt x="10991576" y="4225220"/>
                </a:cubicBezTo>
                <a:cubicBezTo>
                  <a:pt x="10999898" y="4222734"/>
                  <a:pt x="10999898" y="4222734"/>
                  <a:pt x="11004588" y="4227659"/>
                </a:cubicBezTo>
                <a:cubicBezTo>
                  <a:pt x="10995848" y="4230269"/>
                  <a:pt x="10995848" y="4230269"/>
                  <a:pt x="10991794" y="4237473"/>
                </a:cubicBezTo>
                <a:cubicBezTo>
                  <a:pt x="10996068" y="4242523"/>
                  <a:pt x="10992352" y="4268603"/>
                  <a:pt x="10996514" y="4267360"/>
                </a:cubicBezTo>
                <a:lnTo>
                  <a:pt x="11008933" y="4281168"/>
                </a:lnTo>
                <a:lnTo>
                  <a:pt x="11018780" y="4280464"/>
                </a:lnTo>
                <a:lnTo>
                  <a:pt x="11035604" y="4280819"/>
                </a:lnTo>
                <a:lnTo>
                  <a:pt x="11079480" y="4267583"/>
                </a:lnTo>
                <a:cubicBezTo>
                  <a:pt x="11085060" y="4267518"/>
                  <a:pt x="11087098" y="4269149"/>
                  <a:pt x="11092676" y="4269085"/>
                </a:cubicBezTo>
                <a:cubicBezTo>
                  <a:pt x="11107380" y="4267265"/>
                  <a:pt x="11137755" y="4255352"/>
                  <a:pt x="11147412" y="4258548"/>
                </a:cubicBezTo>
                <a:cubicBezTo>
                  <a:pt x="11146878" y="4253596"/>
                  <a:pt x="11148381" y="4250273"/>
                  <a:pt x="11156000" y="4251839"/>
                </a:cubicBezTo>
                <a:cubicBezTo>
                  <a:pt x="11159542" y="4250146"/>
                  <a:pt x="11180358" y="4253215"/>
                  <a:pt x="11181863" y="4249892"/>
                </a:cubicBezTo>
                <a:cubicBezTo>
                  <a:pt x="11178321" y="4251584"/>
                  <a:pt x="11179824" y="4248263"/>
                  <a:pt x="11177786" y="4246634"/>
                </a:cubicBezTo>
                <a:lnTo>
                  <a:pt x="11197548" y="4245059"/>
                </a:lnTo>
                <a:lnTo>
                  <a:pt x="11201192" y="4256202"/>
                </a:lnTo>
                <a:lnTo>
                  <a:pt x="11190016" y="4256410"/>
                </a:lnTo>
                <a:cubicBezTo>
                  <a:pt x="11176866" y="4263999"/>
                  <a:pt x="11162807" y="4267461"/>
                  <a:pt x="11147796" y="4270732"/>
                </a:cubicBezTo>
                <a:lnTo>
                  <a:pt x="11107430" y="4281802"/>
                </a:lnTo>
                <a:lnTo>
                  <a:pt x="11101364" y="4280556"/>
                </a:lnTo>
                <a:cubicBezTo>
                  <a:pt x="11101364" y="4280556"/>
                  <a:pt x="11101364" y="4280556"/>
                  <a:pt x="11099860" y="4283878"/>
                </a:cubicBezTo>
                <a:lnTo>
                  <a:pt x="11107430" y="4281802"/>
                </a:lnTo>
                <a:lnTo>
                  <a:pt x="11108982" y="4282122"/>
                </a:lnTo>
                <a:cubicBezTo>
                  <a:pt x="11109517" y="4287073"/>
                  <a:pt x="11105976" y="4288767"/>
                  <a:pt x="11103938" y="4287138"/>
                </a:cubicBezTo>
                <a:cubicBezTo>
                  <a:pt x="11102434" y="4290461"/>
                  <a:pt x="11102434" y="4290461"/>
                  <a:pt x="11102434" y="4290461"/>
                </a:cubicBezTo>
                <a:cubicBezTo>
                  <a:pt x="11133877" y="4288448"/>
                  <a:pt x="11172404" y="4283054"/>
                  <a:pt x="11201275" y="4274463"/>
                </a:cubicBezTo>
                <a:lnTo>
                  <a:pt x="11207326" y="4274952"/>
                </a:lnTo>
                <a:lnTo>
                  <a:pt x="11212348" y="4290300"/>
                </a:lnTo>
                <a:lnTo>
                  <a:pt x="11161250" y="4296196"/>
                </a:lnTo>
                <a:cubicBezTo>
                  <a:pt x="11133306" y="4300439"/>
                  <a:pt x="11107845" y="4306099"/>
                  <a:pt x="11082783" y="4315473"/>
                </a:cubicBezTo>
                <a:cubicBezTo>
                  <a:pt x="11066043" y="4315663"/>
                  <a:pt x="11042218" y="4319241"/>
                  <a:pt x="11028050" y="4326011"/>
                </a:cubicBezTo>
                <a:cubicBezTo>
                  <a:pt x="11039744" y="4330838"/>
                  <a:pt x="11025576" y="4337609"/>
                  <a:pt x="11028148" y="4344190"/>
                </a:cubicBezTo>
                <a:cubicBezTo>
                  <a:pt x="11021064" y="4347575"/>
                  <a:pt x="11020530" y="4342624"/>
                  <a:pt x="11011408" y="4344380"/>
                </a:cubicBezTo>
                <a:cubicBezTo>
                  <a:pt x="10998744" y="4347830"/>
                  <a:pt x="11025576" y="4337609"/>
                  <a:pt x="11012378" y="4336105"/>
                </a:cubicBezTo>
                <a:lnTo>
                  <a:pt x="11010276" y="4336795"/>
                </a:lnTo>
                <a:lnTo>
                  <a:pt x="11004421" y="4344028"/>
                </a:lnTo>
                <a:cubicBezTo>
                  <a:pt x="11001214" y="4348857"/>
                  <a:pt x="10998072" y="4354455"/>
                  <a:pt x="10994022" y="4361991"/>
                </a:cubicBezTo>
                <a:lnTo>
                  <a:pt x="10993692" y="4343446"/>
                </a:lnTo>
                <a:cubicBezTo>
                  <a:pt x="10978504" y="4347982"/>
                  <a:pt x="10965527" y="4353356"/>
                  <a:pt x="10953601" y="4356086"/>
                </a:cubicBezTo>
                <a:lnTo>
                  <a:pt x="10942948" y="4357119"/>
                </a:lnTo>
                <a:lnTo>
                  <a:pt x="10916643" y="4363637"/>
                </a:lnTo>
                <a:cubicBezTo>
                  <a:pt x="10905046" y="4376990"/>
                  <a:pt x="10885298" y="4383824"/>
                  <a:pt x="10867588" y="4392290"/>
                </a:cubicBezTo>
                <a:lnTo>
                  <a:pt x="10834882" y="4406377"/>
                </a:lnTo>
                <a:lnTo>
                  <a:pt x="10833824" y="4409836"/>
                </a:lnTo>
                <a:cubicBezTo>
                  <a:pt x="10864199" y="4400764"/>
                  <a:pt x="10877212" y="4403202"/>
                  <a:pt x="10899068" y="4408993"/>
                </a:cubicBezTo>
                <a:lnTo>
                  <a:pt x="10899405" y="4427872"/>
                </a:lnTo>
                <a:cubicBezTo>
                  <a:pt x="10881929" y="4433090"/>
                  <a:pt x="10877769" y="4434332"/>
                  <a:pt x="10869137" y="4442903"/>
                </a:cubicBezTo>
                <a:lnTo>
                  <a:pt x="10869249" y="4449196"/>
                </a:lnTo>
                <a:cubicBezTo>
                  <a:pt x="10887058" y="4462520"/>
                  <a:pt x="10900182" y="4471253"/>
                  <a:pt x="10926094" y="4469840"/>
                </a:cubicBezTo>
                <a:cubicBezTo>
                  <a:pt x="10930558" y="4462182"/>
                  <a:pt x="10934493" y="4448354"/>
                  <a:pt x="10934386" y="4442393"/>
                </a:cubicBezTo>
                <a:lnTo>
                  <a:pt x="10934493" y="4448354"/>
                </a:lnTo>
                <a:cubicBezTo>
                  <a:pt x="10947730" y="4463378"/>
                  <a:pt x="10965652" y="4482995"/>
                  <a:pt x="10987402" y="4482826"/>
                </a:cubicBezTo>
                <a:cubicBezTo>
                  <a:pt x="10991450" y="4475290"/>
                  <a:pt x="11004348" y="4471438"/>
                  <a:pt x="11017664" y="4467461"/>
                </a:cubicBezTo>
                <a:lnTo>
                  <a:pt x="11017997" y="4486006"/>
                </a:lnTo>
                <a:cubicBezTo>
                  <a:pt x="11030896" y="4482155"/>
                  <a:pt x="11026206" y="4477229"/>
                  <a:pt x="11026544" y="4496106"/>
                </a:cubicBezTo>
                <a:cubicBezTo>
                  <a:pt x="11048182" y="4489643"/>
                  <a:pt x="11083436" y="4472787"/>
                  <a:pt x="11100829" y="4486239"/>
                </a:cubicBezTo>
                <a:cubicBezTo>
                  <a:pt x="11100888" y="4489549"/>
                  <a:pt x="11100918" y="4491205"/>
                  <a:pt x="11101481" y="4493409"/>
                </a:cubicBezTo>
                <a:lnTo>
                  <a:pt x="11102192" y="4495342"/>
                </a:lnTo>
                <a:lnTo>
                  <a:pt x="11109860" y="4495399"/>
                </a:lnTo>
                <a:cubicBezTo>
                  <a:pt x="11124404" y="4495797"/>
                  <a:pt x="11139311" y="4494836"/>
                  <a:pt x="11159078" y="4487609"/>
                </a:cubicBezTo>
                <a:cubicBezTo>
                  <a:pt x="11160450" y="4492005"/>
                  <a:pt x="11168440" y="4490715"/>
                  <a:pt x="11170780" y="4491494"/>
                </a:cubicBezTo>
                <a:cubicBezTo>
                  <a:pt x="11187722" y="4485297"/>
                  <a:pt x="11208380" y="4484276"/>
                  <a:pt x="11229036" y="4483254"/>
                </a:cubicBezTo>
                <a:cubicBezTo>
                  <a:pt x="11242672" y="4479902"/>
                  <a:pt x="11255340" y="4480166"/>
                  <a:pt x="11267042" y="4484054"/>
                </a:cubicBezTo>
                <a:cubicBezTo>
                  <a:pt x="11271723" y="4485607"/>
                  <a:pt x="11274063" y="4486386"/>
                  <a:pt x="11278744" y="4487938"/>
                </a:cubicBezTo>
                <a:cubicBezTo>
                  <a:pt x="11277776" y="4491559"/>
                  <a:pt x="11277776" y="4491559"/>
                  <a:pt x="11277776" y="4491559"/>
                </a:cubicBezTo>
                <a:cubicBezTo>
                  <a:pt x="11271161" y="4497243"/>
                  <a:pt x="11260832" y="4497755"/>
                  <a:pt x="11249132" y="4493869"/>
                </a:cubicBezTo>
                <a:cubicBezTo>
                  <a:pt x="11236462" y="4493602"/>
                  <a:pt x="11223794" y="4493335"/>
                  <a:pt x="11214840" y="4498244"/>
                </a:cubicBezTo>
                <a:cubicBezTo>
                  <a:pt x="11207818" y="4495912"/>
                  <a:pt x="11203137" y="4494359"/>
                  <a:pt x="11196117" y="4492026"/>
                </a:cubicBezTo>
                <a:cubicBezTo>
                  <a:pt x="11172153" y="4495889"/>
                  <a:pt x="11164165" y="4497178"/>
                  <a:pt x="11142540" y="4501819"/>
                </a:cubicBezTo>
                <a:cubicBezTo>
                  <a:pt x="11146815" y="4495356"/>
                  <a:pt x="11132213" y="4502332"/>
                  <a:pt x="11125191" y="4499998"/>
                </a:cubicBezTo>
                <a:cubicBezTo>
                  <a:pt x="11119544" y="4502063"/>
                  <a:pt x="11109622" y="4510591"/>
                  <a:pt x="11120917" y="4506461"/>
                </a:cubicBezTo>
                <a:cubicBezTo>
                  <a:pt x="11110790" y="4510980"/>
                  <a:pt x="11099151" y="4514012"/>
                  <a:pt x="11086756" y="4516298"/>
                </a:cubicBezTo>
                <a:lnTo>
                  <a:pt x="11071432" y="4518425"/>
                </a:lnTo>
                <a:lnTo>
                  <a:pt x="11058324" y="4521655"/>
                </a:lnTo>
                <a:cubicBezTo>
                  <a:pt x="11042550" y="4525618"/>
                  <a:pt x="11027362" y="4530152"/>
                  <a:pt x="11018884" y="4535680"/>
                </a:cubicBezTo>
                <a:cubicBezTo>
                  <a:pt x="11010148" y="4538291"/>
                  <a:pt x="11001634" y="4553486"/>
                  <a:pt x="10992896" y="4556094"/>
                </a:cubicBezTo>
                <a:cubicBezTo>
                  <a:pt x="10975729" y="4555229"/>
                  <a:pt x="10957808" y="4535610"/>
                  <a:pt x="10932336" y="4561530"/>
                </a:cubicBezTo>
                <a:cubicBezTo>
                  <a:pt x="10923716" y="4570762"/>
                  <a:pt x="10915310" y="4591919"/>
                  <a:pt x="10902518" y="4601732"/>
                </a:cubicBezTo>
                <a:cubicBezTo>
                  <a:pt x="10872480" y="4629679"/>
                  <a:pt x="10833444" y="4622361"/>
                  <a:pt x="10798412" y="4651799"/>
                </a:cubicBezTo>
                <a:cubicBezTo>
                  <a:pt x="10791670" y="4625598"/>
                  <a:pt x="10772898" y="4624150"/>
                  <a:pt x="10747432" y="4629993"/>
                </a:cubicBezTo>
                <a:lnTo>
                  <a:pt x="10728826" y="4635152"/>
                </a:lnTo>
                <a:lnTo>
                  <a:pt x="10734842" y="4635386"/>
                </a:lnTo>
                <a:cubicBezTo>
                  <a:pt x="10738836" y="4634742"/>
                  <a:pt x="10741418" y="4634615"/>
                  <a:pt x="10736457" y="4638878"/>
                </a:cubicBezTo>
                <a:cubicBezTo>
                  <a:pt x="10729842" y="4644563"/>
                  <a:pt x="10723227" y="4650248"/>
                  <a:pt x="10714614" y="4656255"/>
                </a:cubicBezTo>
                <a:lnTo>
                  <a:pt x="10704921" y="4661787"/>
                </a:lnTo>
                <a:lnTo>
                  <a:pt x="10700104" y="4669545"/>
                </a:lnTo>
                <a:cubicBezTo>
                  <a:pt x="10676020" y="4692329"/>
                  <a:pt x="10639220" y="4691521"/>
                  <a:pt x="10590142" y="4701684"/>
                </a:cubicBezTo>
                <a:lnTo>
                  <a:pt x="10590250" y="4707644"/>
                </a:lnTo>
                <a:cubicBezTo>
                  <a:pt x="10592648" y="4713087"/>
                  <a:pt x="10594964" y="4713978"/>
                  <a:pt x="10596122" y="4714422"/>
                </a:cubicBezTo>
                <a:lnTo>
                  <a:pt x="10595288" y="4717608"/>
                </a:lnTo>
                <a:lnTo>
                  <a:pt x="10621752" y="4715718"/>
                </a:lnTo>
                <a:cubicBezTo>
                  <a:pt x="10635388" y="4712366"/>
                  <a:pt x="10648056" y="4712631"/>
                  <a:pt x="10659758" y="4716517"/>
                </a:cubicBezTo>
                <a:cubicBezTo>
                  <a:pt x="10664438" y="4718071"/>
                  <a:pt x="10666779" y="4718849"/>
                  <a:pt x="10671460" y="4720403"/>
                </a:cubicBezTo>
                <a:cubicBezTo>
                  <a:pt x="10670494" y="4724023"/>
                  <a:pt x="10670494" y="4724023"/>
                  <a:pt x="10670494" y="4724023"/>
                </a:cubicBezTo>
                <a:cubicBezTo>
                  <a:pt x="10663877" y="4729707"/>
                  <a:pt x="10653548" y="4730219"/>
                  <a:pt x="10641848" y="4726333"/>
                </a:cubicBezTo>
                <a:cubicBezTo>
                  <a:pt x="10629178" y="4726066"/>
                  <a:pt x="10616510" y="4725799"/>
                  <a:pt x="10607555" y="4730708"/>
                </a:cubicBezTo>
                <a:cubicBezTo>
                  <a:pt x="10600534" y="4728375"/>
                  <a:pt x="10595854" y="4726821"/>
                  <a:pt x="10588834" y="4724489"/>
                </a:cubicBezTo>
                <a:lnTo>
                  <a:pt x="10584812" y="4725159"/>
                </a:lnTo>
                <a:lnTo>
                  <a:pt x="10569769" y="4734904"/>
                </a:lnTo>
                <a:cubicBezTo>
                  <a:pt x="10560578" y="4738480"/>
                  <a:pt x="10551942" y="4741059"/>
                  <a:pt x="10547835" y="4745282"/>
                </a:cubicBezTo>
                <a:cubicBezTo>
                  <a:pt x="10552108" y="4750332"/>
                  <a:pt x="10552222" y="4756623"/>
                  <a:pt x="10556496" y="4761675"/>
                </a:cubicBezTo>
                <a:lnTo>
                  <a:pt x="10530698" y="4769378"/>
                </a:lnTo>
                <a:cubicBezTo>
                  <a:pt x="10526424" y="4764329"/>
                  <a:pt x="10526424" y="4764329"/>
                  <a:pt x="10513108" y="4768306"/>
                </a:cubicBezTo>
                <a:cubicBezTo>
                  <a:pt x="10509060" y="4775842"/>
                  <a:pt x="10509173" y="4782132"/>
                  <a:pt x="10500541" y="4790703"/>
                </a:cubicBezTo>
                <a:lnTo>
                  <a:pt x="10500654" y="4796995"/>
                </a:lnTo>
                <a:cubicBezTo>
                  <a:pt x="10526868" y="4789166"/>
                  <a:pt x="10531029" y="4787922"/>
                  <a:pt x="10531700" y="4825345"/>
                </a:cubicBezTo>
                <a:cubicBezTo>
                  <a:pt x="10527650" y="4832880"/>
                  <a:pt x="10527758" y="4838842"/>
                  <a:pt x="10527982" y="4851425"/>
                </a:cubicBezTo>
                <a:cubicBezTo>
                  <a:pt x="10549952" y="4863508"/>
                  <a:pt x="10558380" y="4866983"/>
                  <a:pt x="10592917" y="4856668"/>
                </a:cubicBezTo>
                <a:lnTo>
                  <a:pt x="10593367" y="4881837"/>
                </a:lnTo>
                <a:lnTo>
                  <a:pt x="10599437" y="4885528"/>
                </a:lnTo>
                <a:lnTo>
                  <a:pt x="10612815" y="4883612"/>
                </a:lnTo>
                <a:lnTo>
                  <a:pt x="10613571" y="4883351"/>
                </a:lnTo>
                <a:lnTo>
                  <a:pt x="10615066" y="4881682"/>
                </a:lnTo>
                <a:cubicBezTo>
                  <a:pt x="10616649" y="4879628"/>
                  <a:pt x="10617766" y="4877713"/>
                  <a:pt x="10619998" y="4873883"/>
                </a:cubicBezTo>
                <a:lnTo>
                  <a:pt x="10622190" y="4880378"/>
                </a:lnTo>
                <a:lnTo>
                  <a:pt x="10643932" y="4872885"/>
                </a:lnTo>
                <a:lnTo>
                  <a:pt x="10657691" y="4875077"/>
                </a:lnTo>
                <a:lnTo>
                  <a:pt x="10665342" y="4869581"/>
                </a:lnTo>
                <a:cubicBezTo>
                  <a:pt x="10669440" y="4866608"/>
                  <a:pt x="10672123" y="4864642"/>
                  <a:pt x="10672123" y="4864642"/>
                </a:cubicBezTo>
                <a:cubicBezTo>
                  <a:pt x="10680446" y="4862156"/>
                  <a:pt x="10702752" y="4893114"/>
                  <a:pt x="10720003" y="4875313"/>
                </a:cubicBezTo>
                <a:cubicBezTo>
                  <a:pt x="10728629" y="4866410"/>
                  <a:pt x="10723939" y="4861485"/>
                  <a:pt x="10732570" y="4852915"/>
                </a:cubicBezTo>
                <a:cubicBezTo>
                  <a:pt x="10737480" y="4870092"/>
                  <a:pt x="10741528" y="4862559"/>
                  <a:pt x="10745914" y="4873899"/>
                </a:cubicBezTo>
                <a:cubicBezTo>
                  <a:pt x="10758702" y="4863755"/>
                  <a:pt x="10772017" y="4859778"/>
                  <a:pt x="10784802" y="4849634"/>
                </a:cubicBezTo>
                <a:lnTo>
                  <a:pt x="10785140" y="4868510"/>
                </a:lnTo>
                <a:cubicBezTo>
                  <a:pt x="10791699" y="4872710"/>
                  <a:pt x="10797164" y="4874159"/>
                  <a:pt x="10802122" y="4876548"/>
                </a:cubicBezTo>
                <a:lnTo>
                  <a:pt x="10812179" y="4886419"/>
                </a:lnTo>
                <a:lnTo>
                  <a:pt x="10844200" y="4891979"/>
                </a:lnTo>
                <a:cubicBezTo>
                  <a:pt x="10848664" y="4894245"/>
                  <a:pt x="10850896" y="4895380"/>
                  <a:pt x="10855361" y="4897645"/>
                </a:cubicBezTo>
                <a:cubicBezTo>
                  <a:pt x="10854165" y="4901171"/>
                  <a:pt x="10854165" y="4901171"/>
                  <a:pt x="10854165" y="4901171"/>
                </a:cubicBezTo>
                <a:cubicBezTo>
                  <a:pt x="10847308" y="4905953"/>
                  <a:pt x="10837182" y="4904941"/>
                  <a:pt x="10826023" y="4899271"/>
                </a:cubicBezTo>
                <a:cubicBezTo>
                  <a:pt x="10819844" y="4898199"/>
                  <a:pt x="10813664" y="4897126"/>
                  <a:pt x="10807896" y="4896777"/>
                </a:cubicBezTo>
                <a:lnTo>
                  <a:pt x="10805987" y="4897002"/>
                </a:lnTo>
                <a:lnTo>
                  <a:pt x="10779730" y="4914624"/>
                </a:lnTo>
                <a:cubicBezTo>
                  <a:pt x="10748615" y="4944485"/>
                  <a:pt x="10730773" y="4986209"/>
                  <a:pt x="10704644" y="4998758"/>
                </a:cubicBezTo>
                <a:cubicBezTo>
                  <a:pt x="10687689" y="5009814"/>
                  <a:pt x="10674464" y="4995451"/>
                  <a:pt x="10665608" y="4991439"/>
                </a:cubicBezTo>
                <a:cubicBezTo>
                  <a:pt x="10643864" y="4991939"/>
                  <a:pt x="10631746" y="5039505"/>
                  <a:pt x="10609772" y="5027091"/>
                </a:cubicBezTo>
                <a:lnTo>
                  <a:pt x="10609434" y="5008216"/>
                </a:lnTo>
                <a:cubicBezTo>
                  <a:pt x="10578316" y="4999197"/>
                  <a:pt x="10522468" y="5034187"/>
                  <a:pt x="10496255" y="5042017"/>
                </a:cubicBezTo>
                <a:lnTo>
                  <a:pt x="10496700" y="5066854"/>
                </a:lnTo>
                <a:cubicBezTo>
                  <a:pt x="10479638" y="5071950"/>
                  <a:pt x="10449495" y="5093936"/>
                  <a:pt x="10436815" y="5110042"/>
                </a:cubicBezTo>
                <a:cubicBezTo>
                  <a:pt x="10432464" y="5123993"/>
                  <a:pt x="10432570" y="5129954"/>
                  <a:pt x="10419890" y="5146060"/>
                </a:cubicBezTo>
                <a:lnTo>
                  <a:pt x="10407324" y="5154382"/>
                </a:lnTo>
                <a:lnTo>
                  <a:pt x="10411065" y="5154409"/>
                </a:lnTo>
                <a:cubicBezTo>
                  <a:pt x="10425610" y="5154807"/>
                  <a:pt x="10440518" y="5153846"/>
                  <a:pt x="10460284" y="5146618"/>
                </a:cubicBezTo>
                <a:cubicBezTo>
                  <a:pt x="10461657" y="5151016"/>
                  <a:pt x="10469646" y="5149726"/>
                  <a:pt x="10471986" y="5150504"/>
                </a:cubicBezTo>
                <a:cubicBezTo>
                  <a:pt x="10488928" y="5144308"/>
                  <a:pt x="10509586" y="5143284"/>
                  <a:pt x="10530242" y="5142264"/>
                </a:cubicBezTo>
                <a:cubicBezTo>
                  <a:pt x="10543878" y="5138912"/>
                  <a:pt x="10556546" y="5139177"/>
                  <a:pt x="10568248" y="5143064"/>
                </a:cubicBezTo>
                <a:cubicBezTo>
                  <a:pt x="10572928" y="5144618"/>
                  <a:pt x="10575269" y="5145396"/>
                  <a:pt x="10579950" y="5146949"/>
                </a:cubicBezTo>
                <a:cubicBezTo>
                  <a:pt x="10578982" y="5150569"/>
                  <a:pt x="10578982" y="5150569"/>
                  <a:pt x="10578982" y="5150569"/>
                </a:cubicBezTo>
                <a:cubicBezTo>
                  <a:pt x="10572366" y="5156254"/>
                  <a:pt x="10562038" y="5156765"/>
                  <a:pt x="10550338" y="5152878"/>
                </a:cubicBezTo>
                <a:cubicBezTo>
                  <a:pt x="10537669" y="5152612"/>
                  <a:pt x="10525000" y="5152345"/>
                  <a:pt x="10516046" y="5157254"/>
                </a:cubicBezTo>
                <a:cubicBezTo>
                  <a:pt x="10509024" y="5154923"/>
                  <a:pt x="10504343" y="5153368"/>
                  <a:pt x="10497323" y="5151035"/>
                </a:cubicBezTo>
                <a:cubicBezTo>
                  <a:pt x="10473358" y="5154900"/>
                  <a:pt x="10465370" y="5156188"/>
                  <a:pt x="10443746" y="5160829"/>
                </a:cubicBezTo>
                <a:cubicBezTo>
                  <a:pt x="10448021" y="5154367"/>
                  <a:pt x="10433418" y="5161340"/>
                  <a:pt x="10426396" y="5159009"/>
                </a:cubicBezTo>
                <a:cubicBezTo>
                  <a:pt x="10420749" y="5161074"/>
                  <a:pt x="10410827" y="5169601"/>
                  <a:pt x="10422122" y="5165471"/>
                </a:cubicBezTo>
                <a:cubicBezTo>
                  <a:pt x="10401872" y="5174508"/>
                  <a:pt x="10375567" y="5177597"/>
                  <a:pt x="10349262" y="5180683"/>
                </a:cubicBezTo>
                <a:lnTo>
                  <a:pt x="10328512" y="5185136"/>
                </a:lnTo>
                <a:lnTo>
                  <a:pt x="10324832" y="5187434"/>
                </a:lnTo>
                <a:cubicBezTo>
                  <a:pt x="10324938" y="5193395"/>
                  <a:pt x="10325052" y="5199686"/>
                  <a:pt x="10320583" y="5207014"/>
                </a:cubicBezTo>
                <a:lnTo>
                  <a:pt x="10307685" y="5210867"/>
                </a:lnTo>
                <a:cubicBezTo>
                  <a:pt x="10307577" y="5204906"/>
                  <a:pt x="10294460" y="5196505"/>
                  <a:pt x="10294460" y="5196505"/>
                </a:cubicBezTo>
                <a:cubicBezTo>
                  <a:pt x="10281448" y="5194065"/>
                  <a:pt x="10281888" y="5218572"/>
                  <a:pt x="10268466" y="5216587"/>
                </a:cubicBezTo>
                <a:cubicBezTo>
                  <a:pt x="10268466" y="5216587"/>
                  <a:pt x="10265938" y="5206854"/>
                  <a:pt x="10255594" y="5207369"/>
                </a:cubicBezTo>
                <a:lnTo>
                  <a:pt x="10255292" y="5207476"/>
                </a:lnTo>
                <a:lnTo>
                  <a:pt x="10256640" y="5211751"/>
                </a:lnTo>
                <a:lnTo>
                  <a:pt x="10242404" y="5220399"/>
                </a:lnTo>
                <a:cubicBezTo>
                  <a:pt x="10241373" y="5221403"/>
                  <a:pt x="10240184" y="5222742"/>
                  <a:pt x="10238894" y="5223998"/>
                </a:cubicBezTo>
                <a:lnTo>
                  <a:pt x="10235832" y="5226289"/>
                </a:lnTo>
                <a:lnTo>
                  <a:pt x="10235722" y="5226250"/>
                </a:lnTo>
                <a:cubicBezTo>
                  <a:pt x="10235440" y="5226249"/>
                  <a:pt x="10235078" y="5226416"/>
                  <a:pt x="10234766" y="5227087"/>
                </a:cubicBezTo>
                <a:lnTo>
                  <a:pt x="10235832" y="5226289"/>
                </a:lnTo>
                <a:lnTo>
                  <a:pt x="10236209" y="5226423"/>
                </a:lnTo>
                <a:cubicBezTo>
                  <a:pt x="10236522" y="5225750"/>
                  <a:pt x="10236882" y="5225585"/>
                  <a:pt x="10237087" y="5225754"/>
                </a:cubicBezTo>
                <a:lnTo>
                  <a:pt x="10237063" y="5226337"/>
                </a:lnTo>
                <a:lnTo>
                  <a:pt x="10195695" y="5251162"/>
                </a:lnTo>
                <a:lnTo>
                  <a:pt x="10194758" y="5249731"/>
                </a:lnTo>
                <a:cubicBezTo>
                  <a:pt x="10182590" y="5256389"/>
                  <a:pt x="10175374" y="5259710"/>
                  <a:pt x="10163206" y="5266368"/>
                </a:cubicBezTo>
                <a:cubicBezTo>
                  <a:pt x="10159498" y="5267018"/>
                  <a:pt x="10157234" y="5267003"/>
                  <a:pt x="10154348" y="5268331"/>
                </a:cubicBezTo>
                <a:cubicBezTo>
                  <a:pt x="10140737" y="5275653"/>
                  <a:pt x="10126304" y="5282295"/>
                  <a:pt x="10111672" y="5286916"/>
                </a:cubicBezTo>
                <a:cubicBezTo>
                  <a:pt x="10104766" y="5289565"/>
                  <a:pt x="10098018" y="5291879"/>
                  <a:pt x="10091293" y="5294446"/>
                </a:cubicBezTo>
                <a:lnTo>
                  <a:pt x="10072546" y="5302829"/>
                </a:lnTo>
                <a:lnTo>
                  <a:pt x="10072505" y="5302828"/>
                </a:lnTo>
                <a:cubicBezTo>
                  <a:pt x="10072505" y="5302828"/>
                  <a:pt x="10072505" y="5302828"/>
                  <a:pt x="10071062" y="5303493"/>
                </a:cubicBezTo>
                <a:lnTo>
                  <a:pt x="10072546" y="5302829"/>
                </a:lnTo>
                <a:lnTo>
                  <a:pt x="10074770" y="5302843"/>
                </a:lnTo>
                <a:cubicBezTo>
                  <a:pt x="10074148" y="5304186"/>
                  <a:pt x="10073528" y="5305529"/>
                  <a:pt x="10071262" y="5305515"/>
                </a:cubicBezTo>
                <a:cubicBezTo>
                  <a:pt x="10071262" y="5305515"/>
                  <a:pt x="10069819" y="5306179"/>
                  <a:pt x="10069819" y="5306179"/>
                </a:cubicBezTo>
                <a:cubicBezTo>
                  <a:pt x="10069196" y="5307523"/>
                  <a:pt x="10070018" y="5308201"/>
                  <a:pt x="10070641" y="5306859"/>
                </a:cubicBezTo>
                <a:cubicBezTo>
                  <a:pt x="10080942" y="5304232"/>
                  <a:pt x="10095998" y="5296245"/>
                  <a:pt x="10108564" y="5293632"/>
                </a:cubicBezTo>
                <a:cubicBezTo>
                  <a:pt x="10109585" y="5296334"/>
                  <a:pt x="10111029" y="5295669"/>
                  <a:pt x="10107522" y="5298341"/>
                </a:cubicBezTo>
                <a:cubicBezTo>
                  <a:pt x="10105876" y="5296984"/>
                  <a:pt x="10101546" y="5298976"/>
                  <a:pt x="10097220" y="5300970"/>
                </a:cubicBezTo>
                <a:cubicBezTo>
                  <a:pt x="10097618" y="5305013"/>
                  <a:pt x="10087738" y="5304275"/>
                  <a:pt x="10081143" y="5306254"/>
                </a:cubicBezTo>
                <a:cubicBezTo>
                  <a:pt x="10063625" y="5312203"/>
                  <a:pt x="10044863" y="5320838"/>
                  <a:pt x="10026324" y="5324086"/>
                </a:cubicBezTo>
                <a:cubicBezTo>
                  <a:pt x="10024058" y="5324071"/>
                  <a:pt x="10023236" y="5323391"/>
                  <a:pt x="10020972" y="5323377"/>
                </a:cubicBezTo>
                <a:cubicBezTo>
                  <a:pt x="10014998" y="5324012"/>
                  <a:pt x="10002632" y="5328646"/>
                  <a:pt x="9998722" y="5327275"/>
                </a:cubicBezTo>
                <a:cubicBezTo>
                  <a:pt x="9998924" y="5329295"/>
                  <a:pt x="9998302" y="5330641"/>
                  <a:pt x="9995216" y="5329946"/>
                </a:cubicBezTo>
                <a:lnTo>
                  <a:pt x="9990024" y="5329991"/>
                </a:lnTo>
                <a:lnTo>
                  <a:pt x="9981996" y="5334571"/>
                </a:lnTo>
                <a:lnTo>
                  <a:pt x="9983166" y="5332108"/>
                </a:lnTo>
                <a:lnTo>
                  <a:pt x="9978330" y="5332407"/>
                </a:lnTo>
                <a:lnTo>
                  <a:pt x="9977040" y="5328316"/>
                </a:lnTo>
                <a:lnTo>
                  <a:pt x="9974722" y="5329286"/>
                </a:lnTo>
                <a:lnTo>
                  <a:pt x="9973464" y="5324801"/>
                </a:lnTo>
                <a:lnTo>
                  <a:pt x="9971262" y="5327067"/>
                </a:lnTo>
                <a:lnTo>
                  <a:pt x="9953422" y="5338683"/>
                </a:lnTo>
                <a:lnTo>
                  <a:pt x="9952506" y="5329172"/>
                </a:lnTo>
                <a:lnTo>
                  <a:pt x="9945772" y="5333189"/>
                </a:lnTo>
                <a:cubicBezTo>
                  <a:pt x="9937604" y="5335628"/>
                  <a:pt x="9928782" y="5333519"/>
                  <a:pt x="9917794" y="5327311"/>
                </a:cubicBezTo>
                <a:lnTo>
                  <a:pt x="9918132" y="5346187"/>
                </a:lnTo>
                <a:cubicBezTo>
                  <a:pt x="9904817" y="5350164"/>
                  <a:pt x="9895860" y="5340522"/>
                  <a:pt x="9882842" y="5337750"/>
                </a:cubicBezTo>
                <a:cubicBezTo>
                  <a:pt x="9865675" y="5336884"/>
                  <a:pt x="9848532" y="5360649"/>
                  <a:pt x="9839794" y="5363259"/>
                </a:cubicBezTo>
                <a:cubicBezTo>
                  <a:pt x="9827006" y="5373403"/>
                  <a:pt x="9826788" y="5361149"/>
                  <a:pt x="9813769" y="5358379"/>
                </a:cubicBezTo>
                <a:cubicBezTo>
                  <a:pt x="9809947" y="5378499"/>
                  <a:pt x="9809947" y="5378499"/>
                  <a:pt x="9796736" y="5388437"/>
                </a:cubicBezTo>
                <a:cubicBezTo>
                  <a:pt x="9783512" y="5374077"/>
                  <a:pt x="9770832" y="5390180"/>
                  <a:pt x="9762319" y="5405375"/>
                </a:cubicBezTo>
                <a:lnTo>
                  <a:pt x="9761982" y="5386498"/>
                </a:lnTo>
                <a:cubicBezTo>
                  <a:pt x="9731719" y="5401863"/>
                  <a:pt x="9701865" y="5416771"/>
                  <a:pt x="9675236" y="5424724"/>
                </a:cubicBezTo>
                <a:cubicBezTo>
                  <a:pt x="9668510" y="5411252"/>
                  <a:pt x="9657578" y="5408273"/>
                  <a:pt x="9644014" y="5409953"/>
                </a:cubicBezTo>
                <a:lnTo>
                  <a:pt x="9601134" y="5421962"/>
                </a:lnTo>
                <a:lnTo>
                  <a:pt x="9603580" y="5429716"/>
                </a:lnTo>
                <a:lnTo>
                  <a:pt x="9589346" y="5438363"/>
                </a:lnTo>
                <a:cubicBezTo>
                  <a:pt x="9588312" y="5439368"/>
                  <a:pt x="9587126" y="5440706"/>
                  <a:pt x="9585834" y="5441962"/>
                </a:cubicBezTo>
                <a:lnTo>
                  <a:pt x="9582774" y="5444253"/>
                </a:lnTo>
                <a:lnTo>
                  <a:pt x="9582663" y="5444215"/>
                </a:lnTo>
                <a:cubicBezTo>
                  <a:pt x="9582380" y="5444213"/>
                  <a:pt x="9582018" y="5444379"/>
                  <a:pt x="9581708" y="5445051"/>
                </a:cubicBezTo>
                <a:lnTo>
                  <a:pt x="9582774" y="5444253"/>
                </a:lnTo>
                <a:lnTo>
                  <a:pt x="9583152" y="5444386"/>
                </a:lnTo>
                <a:cubicBezTo>
                  <a:pt x="9583462" y="5443715"/>
                  <a:pt x="9583824" y="5443548"/>
                  <a:pt x="9584028" y="5443717"/>
                </a:cubicBezTo>
                <a:lnTo>
                  <a:pt x="9584005" y="5444301"/>
                </a:lnTo>
                <a:lnTo>
                  <a:pt x="9542636" y="5469124"/>
                </a:lnTo>
                <a:lnTo>
                  <a:pt x="9541698" y="5467695"/>
                </a:lnTo>
                <a:cubicBezTo>
                  <a:pt x="9529531" y="5474352"/>
                  <a:pt x="9522314" y="5477673"/>
                  <a:pt x="9510148" y="5484331"/>
                </a:cubicBezTo>
                <a:cubicBezTo>
                  <a:pt x="9506439" y="5484981"/>
                  <a:pt x="9504176" y="5484965"/>
                  <a:pt x="9501288" y="5486294"/>
                </a:cubicBezTo>
                <a:cubicBezTo>
                  <a:pt x="9487678" y="5493617"/>
                  <a:pt x="9473246" y="5500258"/>
                  <a:pt x="9458614" y="5504878"/>
                </a:cubicBezTo>
                <a:cubicBezTo>
                  <a:pt x="9451708" y="5507529"/>
                  <a:pt x="9444959" y="5509843"/>
                  <a:pt x="9438234" y="5512409"/>
                </a:cubicBezTo>
                <a:lnTo>
                  <a:pt x="9419489" y="5520793"/>
                </a:lnTo>
                <a:lnTo>
                  <a:pt x="9419447" y="5520793"/>
                </a:lnTo>
                <a:cubicBezTo>
                  <a:pt x="9419447" y="5520793"/>
                  <a:pt x="9419447" y="5520793"/>
                  <a:pt x="9418004" y="5521456"/>
                </a:cubicBezTo>
                <a:lnTo>
                  <a:pt x="9419489" y="5520793"/>
                </a:lnTo>
                <a:lnTo>
                  <a:pt x="9421711" y="5520807"/>
                </a:lnTo>
                <a:cubicBezTo>
                  <a:pt x="9421090" y="5522150"/>
                  <a:pt x="9420468" y="5523493"/>
                  <a:pt x="9418204" y="5523479"/>
                </a:cubicBezTo>
                <a:cubicBezTo>
                  <a:pt x="9418204" y="5523479"/>
                  <a:pt x="9416760" y="5524144"/>
                  <a:pt x="9416760" y="5524144"/>
                </a:cubicBezTo>
                <a:cubicBezTo>
                  <a:pt x="9416140" y="5525486"/>
                  <a:pt x="9416960" y="5526166"/>
                  <a:pt x="9417582" y="5524823"/>
                </a:cubicBezTo>
                <a:cubicBezTo>
                  <a:pt x="9427885" y="5522194"/>
                  <a:pt x="9442938" y="5514209"/>
                  <a:pt x="9455505" y="5511595"/>
                </a:cubicBezTo>
                <a:cubicBezTo>
                  <a:pt x="9456526" y="5514296"/>
                  <a:pt x="9457970" y="5513633"/>
                  <a:pt x="9454462" y="5516305"/>
                </a:cubicBezTo>
                <a:cubicBezTo>
                  <a:pt x="9452818" y="5514947"/>
                  <a:pt x="9448490" y="5516941"/>
                  <a:pt x="9444160" y="5518933"/>
                </a:cubicBezTo>
                <a:cubicBezTo>
                  <a:pt x="9444560" y="5522977"/>
                  <a:pt x="9434679" y="5522239"/>
                  <a:pt x="9428084" y="5524217"/>
                </a:cubicBezTo>
                <a:cubicBezTo>
                  <a:pt x="9410566" y="5530166"/>
                  <a:pt x="9391804" y="5538802"/>
                  <a:pt x="9373265" y="5542050"/>
                </a:cubicBezTo>
                <a:cubicBezTo>
                  <a:pt x="9370999" y="5542034"/>
                  <a:pt x="9370178" y="5541355"/>
                  <a:pt x="9367914" y="5541339"/>
                </a:cubicBezTo>
                <a:cubicBezTo>
                  <a:pt x="9364926" y="5541657"/>
                  <a:pt x="9360342" y="5542974"/>
                  <a:pt x="9356014" y="5544041"/>
                </a:cubicBezTo>
                <a:lnTo>
                  <a:pt x="9353324" y="5544354"/>
                </a:lnTo>
                <a:lnTo>
                  <a:pt x="9320868" y="5562189"/>
                </a:lnTo>
                <a:cubicBezTo>
                  <a:pt x="9290712" y="5583514"/>
                  <a:pt x="9272988" y="5551519"/>
                  <a:pt x="9246992" y="5571601"/>
                </a:cubicBezTo>
                <a:cubicBezTo>
                  <a:pt x="9238366" y="5580504"/>
                  <a:pt x="9230376" y="5601533"/>
                  <a:pt x="9225913" y="5609193"/>
                </a:cubicBezTo>
                <a:cubicBezTo>
                  <a:pt x="9212596" y="5613169"/>
                  <a:pt x="9199585" y="5610730"/>
                  <a:pt x="9186687" y="5614582"/>
                </a:cubicBezTo>
                <a:cubicBezTo>
                  <a:pt x="9177947" y="5617192"/>
                  <a:pt x="9165498" y="5646214"/>
                  <a:pt x="9156761" y="5648823"/>
                </a:cubicBezTo>
                <a:cubicBezTo>
                  <a:pt x="9139284" y="5654042"/>
                  <a:pt x="9143524" y="5633799"/>
                  <a:pt x="9126049" y="5639019"/>
                </a:cubicBezTo>
                <a:cubicBezTo>
                  <a:pt x="9106752" y="5647776"/>
                  <a:pt x="9087326" y="5655078"/>
                  <a:pt x="9067287" y="5660271"/>
                </a:cubicBezTo>
                <a:lnTo>
                  <a:pt x="9056148" y="5661809"/>
                </a:lnTo>
                <a:lnTo>
                  <a:pt x="9037919" y="5669962"/>
                </a:lnTo>
                <a:lnTo>
                  <a:pt x="9037877" y="5669961"/>
                </a:lnTo>
                <a:cubicBezTo>
                  <a:pt x="9037877" y="5669961"/>
                  <a:pt x="9037877" y="5669961"/>
                  <a:pt x="9036433" y="5670625"/>
                </a:cubicBezTo>
                <a:lnTo>
                  <a:pt x="9037919" y="5669962"/>
                </a:lnTo>
                <a:lnTo>
                  <a:pt x="9040142" y="5669976"/>
                </a:lnTo>
                <a:cubicBezTo>
                  <a:pt x="9039520" y="5671320"/>
                  <a:pt x="9038898" y="5672663"/>
                  <a:pt x="9036633" y="5672648"/>
                </a:cubicBezTo>
                <a:cubicBezTo>
                  <a:pt x="9036633" y="5672648"/>
                  <a:pt x="9035190" y="5673312"/>
                  <a:pt x="9035190" y="5673312"/>
                </a:cubicBezTo>
                <a:cubicBezTo>
                  <a:pt x="9034568" y="5674657"/>
                  <a:pt x="9035390" y="5675335"/>
                  <a:pt x="9036012" y="5673991"/>
                </a:cubicBezTo>
                <a:cubicBezTo>
                  <a:pt x="9046314" y="5671365"/>
                  <a:pt x="9061368" y="5663378"/>
                  <a:pt x="9073936" y="5660765"/>
                </a:cubicBezTo>
                <a:cubicBezTo>
                  <a:pt x="9074956" y="5663466"/>
                  <a:pt x="9076400" y="5662803"/>
                  <a:pt x="9072892" y="5665473"/>
                </a:cubicBezTo>
                <a:cubicBezTo>
                  <a:pt x="9071249" y="5664116"/>
                  <a:pt x="9066919" y="5666109"/>
                  <a:pt x="9062590" y="5668101"/>
                </a:cubicBezTo>
                <a:cubicBezTo>
                  <a:pt x="9062989" y="5672147"/>
                  <a:pt x="9053108" y="5671408"/>
                  <a:pt x="9046514" y="5673385"/>
                </a:cubicBezTo>
                <a:cubicBezTo>
                  <a:pt x="9028996" y="5679336"/>
                  <a:pt x="9010234" y="5687970"/>
                  <a:pt x="8991694" y="5691218"/>
                </a:cubicBezTo>
                <a:cubicBezTo>
                  <a:pt x="8989429" y="5691204"/>
                  <a:pt x="8988607" y="5690525"/>
                  <a:pt x="8986342" y="5690510"/>
                </a:cubicBezTo>
                <a:cubicBezTo>
                  <a:pt x="8980370" y="5691144"/>
                  <a:pt x="8968002" y="5695780"/>
                  <a:pt x="8964094" y="5694406"/>
                </a:cubicBezTo>
                <a:cubicBezTo>
                  <a:pt x="8964294" y="5696429"/>
                  <a:pt x="8963674" y="5697771"/>
                  <a:pt x="8960586" y="5697078"/>
                </a:cubicBezTo>
                <a:cubicBezTo>
                  <a:pt x="8959144" y="5697742"/>
                  <a:pt x="8950706" y="5696340"/>
                  <a:pt x="8950084" y="5697683"/>
                </a:cubicBezTo>
                <a:cubicBezTo>
                  <a:pt x="8951528" y="5697019"/>
                  <a:pt x="8950906" y="5698362"/>
                  <a:pt x="8951728" y="5699041"/>
                </a:cubicBezTo>
                <a:lnTo>
                  <a:pt x="8943702" y="5699539"/>
                </a:lnTo>
                <a:lnTo>
                  <a:pt x="8942260" y="5694971"/>
                </a:lnTo>
                <a:lnTo>
                  <a:pt x="8946798" y="5694967"/>
                </a:lnTo>
                <a:cubicBezTo>
                  <a:pt x="8952160" y="5691970"/>
                  <a:pt x="8957877" y="5690660"/>
                  <a:pt x="8963980" y="5689437"/>
                </a:cubicBezTo>
                <a:lnTo>
                  <a:pt x="8980400" y="5685218"/>
                </a:lnTo>
                <a:lnTo>
                  <a:pt x="8982856" y="5685771"/>
                </a:lnTo>
                <a:cubicBezTo>
                  <a:pt x="8982856" y="5685771"/>
                  <a:pt x="8982856" y="5685771"/>
                  <a:pt x="8983478" y="5684427"/>
                </a:cubicBezTo>
                <a:lnTo>
                  <a:pt x="8980400" y="5685218"/>
                </a:lnTo>
                <a:lnTo>
                  <a:pt x="8979770" y="5685078"/>
                </a:lnTo>
                <a:cubicBezTo>
                  <a:pt x="8979570" y="5683055"/>
                  <a:pt x="8981014" y="5682391"/>
                  <a:pt x="8981836" y="5683069"/>
                </a:cubicBezTo>
                <a:cubicBezTo>
                  <a:pt x="8982457" y="5681726"/>
                  <a:pt x="8982457" y="5681726"/>
                  <a:pt x="8982457" y="5681726"/>
                </a:cubicBezTo>
                <a:cubicBezTo>
                  <a:pt x="8969688" y="5682317"/>
                  <a:pt x="8954036" y="5684236"/>
                  <a:pt x="8942290" y="5687527"/>
                </a:cubicBezTo>
                <a:lnTo>
                  <a:pt x="8939836" y="5687284"/>
                </a:lnTo>
                <a:lnTo>
                  <a:pt x="8937851" y="5680991"/>
                </a:lnTo>
                <a:lnTo>
                  <a:pt x="8942249" y="5680561"/>
                </a:lnTo>
                <a:lnTo>
                  <a:pt x="8939190" y="5669854"/>
                </a:lnTo>
                <a:cubicBezTo>
                  <a:pt x="8930338" y="5666174"/>
                  <a:pt x="8883242" y="5699217"/>
                  <a:pt x="8857443" y="5706921"/>
                </a:cubicBezTo>
                <a:cubicBezTo>
                  <a:pt x="8857550" y="5712883"/>
                  <a:pt x="8857770" y="5725135"/>
                  <a:pt x="8853311" y="5733126"/>
                </a:cubicBezTo>
                <a:cubicBezTo>
                  <a:pt x="8866210" y="5729273"/>
                  <a:pt x="8879526" y="5725298"/>
                  <a:pt x="8887960" y="5729104"/>
                </a:cubicBezTo>
                <a:cubicBezTo>
                  <a:pt x="8879744" y="5737551"/>
                  <a:pt x="8879970" y="5750135"/>
                  <a:pt x="8871452" y="5764998"/>
                </a:cubicBezTo>
                <a:cubicBezTo>
                  <a:pt x="8862826" y="5773898"/>
                  <a:pt x="8845348" y="5779117"/>
                  <a:pt x="8841414" y="5792944"/>
                </a:cubicBezTo>
                <a:cubicBezTo>
                  <a:pt x="8845680" y="5797663"/>
                  <a:pt x="8845680" y="5797663"/>
                  <a:pt x="8854532" y="5801347"/>
                </a:cubicBezTo>
                <a:cubicBezTo>
                  <a:pt x="8863158" y="5792444"/>
                  <a:pt x="8867212" y="5785241"/>
                  <a:pt x="8880528" y="5781263"/>
                </a:cubicBezTo>
                <a:cubicBezTo>
                  <a:pt x="8884908" y="5792274"/>
                  <a:pt x="8880634" y="5787225"/>
                  <a:pt x="8893646" y="5789665"/>
                </a:cubicBezTo>
                <a:cubicBezTo>
                  <a:pt x="8906213" y="5767266"/>
                  <a:pt x="8940748" y="5756952"/>
                  <a:pt x="8962386" y="5750490"/>
                </a:cubicBezTo>
                <a:lnTo>
                  <a:pt x="8962718" y="5769034"/>
                </a:lnTo>
                <a:lnTo>
                  <a:pt x="8967294" y="5767668"/>
                </a:lnTo>
                <a:cubicBezTo>
                  <a:pt x="9001583" y="5720138"/>
                  <a:pt x="9195903" y="5662102"/>
                  <a:pt x="9240144" y="5679852"/>
                </a:cubicBezTo>
                <a:cubicBezTo>
                  <a:pt x="9240370" y="5692436"/>
                  <a:pt x="9368000" y="5647993"/>
                  <a:pt x="9372803" y="5659210"/>
                </a:cubicBezTo>
                <a:cubicBezTo>
                  <a:pt x="9359860" y="5672314"/>
                  <a:pt x="9284896" y="5704129"/>
                  <a:pt x="9237164" y="5722520"/>
                </a:cubicBezTo>
                <a:lnTo>
                  <a:pt x="9223729" y="5727358"/>
                </a:lnTo>
                <a:lnTo>
                  <a:pt x="9223727" y="5727372"/>
                </a:lnTo>
                <a:lnTo>
                  <a:pt x="9182360" y="5752195"/>
                </a:lnTo>
                <a:lnTo>
                  <a:pt x="9181420" y="5750765"/>
                </a:lnTo>
                <a:cubicBezTo>
                  <a:pt x="9169254" y="5757424"/>
                  <a:pt x="9162039" y="5760745"/>
                  <a:pt x="9149870" y="5767402"/>
                </a:cubicBezTo>
                <a:cubicBezTo>
                  <a:pt x="9146162" y="5768051"/>
                  <a:pt x="9143898" y="5768038"/>
                  <a:pt x="9141012" y="5769366"/>
                </a:cubicBezTo>
                <a:cubicBezTo>
                  <a:pt x="9127401" y="5776688"/>
                  <a:pt x="9112969" y="5783329"/>
                  <a:pt x="9098337" y="5787950"/>
                </a:cubicBezTo>
                <a:cubicBezTo>
                  <a:pt x="9091431" y="5790601"/>
                  <a:pt x="9084682" y="5792914"/>
                  <a:pt x="9077957" y="5795480"/>
                </a:cubicBezTo>
                <a:lnTo>
                  <a:pt x="9059212" y="5803863"/>
                </a:lnTo>
                <a:lnTo>
                  <a:pt x="9059170" y="5803864"/>
                </a:lnTo>
                <a:cubicBezTo>
                  <a:pt x="9059170" y="5803864"/>
                  <a:pt x="9059170" y="5803864"/>
                  <a:pt x="9057727" y="5804528"/>
                </a:cubicBezTo>
                <a:lnTo>
                  <a:pt x="9059212" y="5803863"/>
                </a:lnTo>
                <a:lnTo>
                  <a:pt x="9061434" y="5803879"/>
                </a:lnTo>
                <a:cubicBezTo>
                  <a:pt x="9060812" y="5805222"/>
                  <a:pt x="9060191" y="5806566"/>
                  <a:pt x="9057926" y="5806551"/>
                </a:cubicBezTo>
                <a:cubicBezTo>
                  <a:pt x="9057926" y="5806551"/>
                  <a:pt x="9056483" y="5807214"/>
                  <a:pt x="9056483" y="5807214"/>
                </a:cubicBezTo>
                <a:cubicBezTo>
                  <a:pt x="9055861" y="5808558"/>
                  <a:pt x="9056683" y="5809236"/>
                  <a:pt x="9057304" y="5807894"/>
                </a:cubicBezTo>
                <a:cubicBezTo>
                  <a:pt x="9067607" y="5805266"/>
                  <a:pt x="9082661" y="5797280"/>
                  <a:pt x="9095228" y="5794668"/>
                </a:cubicBezTo>
                <a:cubicBezTo>
                  <a:pt x="9096250" y="5797368"/>
                  <a:pt x="9097692" y="5796704"/>
                  <a:pt x="9094184" y="5799376"/>
                </a:cubicBezTo>
                <a:cubicBezTo>
                  <a:pt x="9092542" y="5798018"/>
                  <a:pt x="9088212" y="5800011"/>
                  <a:pt x="9083882" y="5802004"/>
                </a:cubicBezTo>
                <a:cubicBezTo>
                  <a:pt x="9084282" y="5806048"/>
                  <a:pt x="9074401" y="5805310"/>
                  <a:pt x="9067808" y="5807287"/>
                </a:cubicBezTo>
                <a:cubicBezTo>
                  <a:pt x="9050290" y="5813237"/>
                  <a:pt x="9031528" y="5821872"/>
                  <a:pt x="9012988" y="5825121"/>
                </a:cubicBezTo>
                <a:cubicBezTo>
                  <a:pt x="9010722" y="5825106"/>
                  <a:pt x="9009900" y="5824426"/>
                  <a:pt x="9007636" y="5824413"/>
                </a:cubicBezTo>
                <a:cubicBezTo>
                  <a:pt x="9001664" y="5825046"/>
                  <a:pt x="8989296" y="5829681"/>
                  <a:pt x="8985388" y="5828308"/>
                </a:cubicBezTo>
                <a:cubicBezTo>
                  <a:pt x="8985588" y="5830330"/>
                  <a:pt x="8984966" y="5831675"/>
                  <a:pt x="8981880" y="5830981"/>
                </a:cubicBezTo>
                <a:lnTo>
                  <a:pt x="8978748" y="5831008"/>
                </a:lnTo>
                <a:lnTo>
                  <a:pt x="8967188" y="5836043"/>
                </a:lnTo>
                <a:cubicBezTo>
                  <a:pt x="8960282" y="5838691"/>
                  <a:pt x="8953532" y="5841005"/>
                  <a:pt x="8946808" y="5843571"/>
                </a:cubicBezTo>
                <a:lnTo>
                  <a:pt x="8928063" y="5851955"/>
                </a:lnTo>
                <a:lnTo>
                  <a:pt x="8928021" y="5851955"/>
                </a:lnTo>
                <a:cubicBezTo>
                  <a:pt x="8928021" y="5851955"/>
                  <a:pt x="8928021" y="5851955"/>
                  <a:pt x="8926577" y="5852620"/>
                </a:cubicBezTo>
                <a:lnTo>
                  <a:pt x="8928063" y="5851955"/>
                </a:lnTo>
                <a:lnTo>
                  <a:pt x="8930286" y="5851970"/>
                </a:lnTo>
                <a:cubicBezTo>
                  <a:pt x="8929664" y="5853313"/>
                  <a:pt x="8929042" y="5854657"/>
                  <a:pt x="8926777" y="5854643"/>
                </a:cubicBezTo>
                <a:cubicBezTo>
                  <a:pt x="8926777" y="5854643"/>
                  <a:pt x="8925333" y="5855306"/>
                  <a:pt x="8925333" y="5855306"/>
                </a:cubicBezTo>
                <a:cubicBezTo>
                  <a:pt x="8924712" y="5856649"/>
                  <a:pt x="8925535" y="5857328"/>
                  <a:pt x="8926156" y="5855985"/>
                </a:cubicBezTo>
                <a:cubicBezTo>
                  <a:pt x="8936458" y="5853357"/>
                  <a:pt x="8951512" y="5845372"/>
                  <a:pt x="8964080" y="5842760"/>
                </a:cubicBezTo>
                <a:cubicBezTo>
                  <a:pt x="8965101" y="5845460"/>
                  <a:pt x="8966544" y="5844796"/>
                  <a:pt x="8963035" y="5847468"/>
                </a:cubicBezTo>
                <a:cubicBezTo>
                  <a:pt x="8961393" y="5846109"/>
                  <a:pt x="8957064" y="5848103"/>
                  <a:pt x="8952734" y="5850097"/>
                </a:cubicBezTo>
                <a:cubicBezTo>
                  <a:pt x="8953134" y="5854140"/>
                  <a:pt x="8943252" y="5853401"/>
                  <a:pt x="8936658" y="5855380"/>
                </a:cubicBezTo>
                <a:cubicBezTo>
                  <a:pt x="8919140" y="5861328"/>
                  <a:pt x="8900380" y="5869964"/>
                  <a:pt x="8881839" y="5873211"/>
                </a:cubicBezTo>
                <a:cubicBezTo>
                  <a:pt x="8879575" y="5873197"/>
                  <a:pt x="8878754" y="5872518"/>
                  <a:pt x="8876489" y="5872502"/>
                </a:cubicBezTo>
                <a:lnTo>
                  <a:pt x="8870484" y="5873866"/>
                </a:lnTo>
                <a:lnTo>
                  <a:pt x="8826210" y="5907604"/>
                </a:lnTo>
                <a:cubicBezTo>
                  <a:pt x="8808422" y="5918743"/>
                  <a:pt x="8787354" y="5927782"/>
                  <a:pt x="8761445" y="5929362"/>
                </a:cubicBezTo>
                <a:cubicBezTo>
                  <a:pt x="8739280" y="5929655"/>
                  <a:pt x="8677747" y="5904086"/>
                  <a:pt x="8656220" y="5916839"/>
                </a:cubicBezTo>
                <a:cubicBezTo>
                  <a:pt x="8647602" y="5926072"/>
                  <a:pt x="8639606" y="5946772"/>
                  <a:pt x="8630979" y="5955674"/>
                </a:cubicBezTo>
                <a:cubicBezTo>
                  <a:pt x="8604878" y="5969796"/>
                  <a:pt x="8604653" y="5957211"/>
                  <a:pt x="8579080" y="5977501"/>
                </a:cubicBezTo>
                <a:cubicBezTo>
                  <a:pt x="8574586" y="5960199"/>
                  <a:pt x="8556774" y="5946541"/>
                  <a:pt x="8535136" y="5953004"/>
                </a:cubicBezTo>
                <a:cubicBezTo>
                  <a:pt x="8535254" y="5959626"/>
                  <a:pt x="8531093" y="5960870"/>
                  <a:pt x="8526206" y="5968321"/>
                </a:cubicBezTo>
                <a:cubicBezTo>
                  <a:pt x="8525537" y="5930899"/>
                  <a:pt x="8517131" y="5952056"/>
                  <a:pt x="8512418" y="5922499"/>
                </a:cubicBezTo>
                <a:cubicBezTo>
                  <a:pt x="8508144" y="5917450"/>
                  <a:pt x="8520819" y="5901013"/>
                  <a:pt x="8524868" y="5893479"/>
                </a:cubicBezTo>
                <a:cubicBezTo>
                  <a:pt x="8524760" y="5887517"/>
                  <a:pt x="8520488" y="5882468"/>
                  <a:pt x="8524316" y="5862680"/>
                </a:cubicBezTo>
                <a:cubicBezTo>
                  <a:pt x="8515464" y="5858998"/>
                  <a:pt x="8507144" y="5861483"/>
                  <a:pt x="8498404" y="5864093"/>
                </a:cubicBezTo>
                <a:cubicBezTo>
                  <a:pt x="8496002" y="5858484"/>
                  <a:pt x="8494802" y="5855679"/>
                  <a:pt x="8494174" y="5852745"/>
                </a:cubicBezTo>
                <a:lnTo>
                  <a:pt x="8493458" y="5841769"/>
                </a:lnTo>
                <a:lnTo>
                  <a:pt x="8482626" y="5842721"/>
                </a:lnTo>
                <a:lnTo>
                  <a:pt x="8463028" y="5836963"/>
                </a:lnTo>
                <a:lnTo>
                  <a:pt x="8462642" y="5837452"/>
                </a:lnTo>
                <a:lnTo>
                  <a:pt x="8462915" y="5836930"/>
                </a:lnTo>
                <a:lnTo>
                  <a:pt x="8461226" y="5836434"/>
                </a:lnTo>
                <a:cubicBezTo>
                  <a:pt x="8449359" y="5827970"/>
                  <a:pt x="8437080" y="5830204"/>
                  <a:pt x="8425688" y="5841130"/>
                </a:cubicBezTo>
                <a:cubicBezTo>
                  <a:pt x="8412997" y="5854064"/>
                  <a:pt x="8403175" y="5855851"/>
                  <a:pt x="8394038" y="5839807"/>
                </a:cubicBezTo>
                <a:cubicBezTo>
                  <a:pt x="8378082" y="5810838"/>
                  <a:pt x="8348751" y="5812634"/>
                  <a:pt x="8330066" y="5791245"/>
                </a:cubicBezTo>
                <a:cubicBezTo>
                  <a:pt x="8296035" y="5756711"/>
                  <a:pt x="8243170" y="5768102"/>
                  <a:pt x="8217466" y="5707265"/>
                </a:cubicBezTo>
                <a:cubicBezTo>
                  <a:pt x="8215821" y="5750060"/>
                  <a:pt x="8234095" y="5782148"/>
                  <a:pt x="8262878" y="5794617"/>
                </a:cubicBezTo>
                <a:cubicBezTo>
                  <a:pt x="8285590" y="5806421"/>
                  <a:pt x="8307004" y="5820230"/>
                  <a:pt x="8328284" y="5837607"/>
                </a:cubicBezTo>
                <a:cubicBezTo>
                  <a:pt x="8334217" y="5841839"/>
                  <a:pt x="8340288" y="5842505"/>
                  <a:pt x="8338442" y="5858777"/>
                </a:cubicBezTo>
                <a:cubicBezTo>
                  <a:pt x="8313000" y="5854553"/>
                  <a:pt x="8291723" y="5837176"/>
                  <a:pt x="8269011" y="5825374"/>
                </a:cubicBezTo>
                <a:cubicBezTo>
                  <a:pt x="8270507" y="5849891"/>
                  <a:pt x="8272825" y="5853011"/>
                  <a:pt x="8285989" y="5859468"/>
                </a:cubicBezTo>
                <a:cubicBezTo>
                  <a:pt x="8293218" y="5861694"/>
                  <a:pt x="8299152" y="5865926"/>
                  <a:pt x="8306382" y="5868152"/>
                </a:cubicBezTo>
                <a:cubicBezTo>
                  <a:pt x="8313612" y="5870378"/>
                  <a:pt x="8318386" y="5873050"/>
                  <a:pt x="8315520" y="5884196"/>
                </a:cubicBezTo>
                <a:cubicBezTo>
                  <a:pt x="8312516" y="5898908"/>
                  <a:pt x="8306581" y="5894676"/>
                  <a:pt x="8301670" y="5895570"/>
                </a:cubicBezTo>
                <a:cubicBezTo>
                  <a:pt x="8295600" y="5894903"/>
                  <a:pt x="8289666" y="5890671"/>
                  <a:pt x="8280728" y="5901150"/>
                </a:cubicBezTo>
                <a:cubicBezTo>
                  <a:pt x="8310259" y="5925878"/>
                  <a:pt x="8328122" y="5968666"/>
                  <a:pt x="8364408" y="5976228"/>
                </a:cubicBezTo>
                <a:cubicBezTo>
                  <a:pt x="8399535" y="5982231"/>
                  <a:pt x="8419106" y="6012312"/>
                  <a:pt x="8431646" y="6066692"/>
                </a:cubicBezTo>
                <a:lnTo>
                  <a:pt x="8423053" y="6062601"/>
                </a:lnTo>
                <a:lnTo>
                  <a:pt x="8422430" y="6065949"/>
                </a:lnTo>
                <a:lnTo>
                  <a:pt x="8409154" y="6060551"/>
                </a:lnTo>
                <a:cubicBezTo>
                  <a:pt x="8408028" y="6060496"/>
                  <a:pt x="8406654" y="6060601"/>
                  <a:pt x="8405246" y="6060533"/>
                </a:cubicBezTo>
                <a:lnTo>
                  <a:pt x="8402204" y="6059760"/>
                </a:lnTo>
                <a:lnTo>
                  <a:pt x="8402146" y="6059623"/>
                </a:lnTo>
                <a:cubicBezTo>
                  <a:pt x="8401958" y="6059360"/>
                  <a:pt x="8401644" y="6059175"/>
                  <a:pt x="8401144" y="6059490"/>
                </a:cubicBezTo>
                <a:lnTo>
                  <a:pt x="8402204" y="6059760"/>
                </a:lnTo>
                <a:lnTo>
                  <a:pt x="8402400" y="6060228"/>
                </a:lnTo>
                <a:cubicBezTo>
                  <a:pt x="8402898" y="6059914"/>
                  <a:pt x="8403212" y="6060097"/>
                  <a:pt x="8403276" y="6060439"/>
                </a:cubicBezTo>
                <a:lnTo>
                  <a:pt x="8403008" y="6060941"/>
                </a:lnTo>
                <a:lnTo>
                  <a:pt x="8364558" y="6044979"/>
                </a:lnTo>
                <a:lnTo>
                  <a:pt x="8364549" y="6042829"/>
                </a:lnTo>
                <a:cubicBezTo>
                  <a:pt x="8353518" y="6037559"/>
                  <a:pt x="8347248" y="6033873"/>
                  <a:pt x="8336217" y="6028600"/>
                </a:cubicBezTo>
                <a:cubicBezTo>
                  <a:pt x="8333453" y="6025758"/>
                  <a:pt x="8331944" y="6023652"/>
                  <a:pt x="8329434" y="6022177"/>
                </a:cubicBezTo>
                <a:cubicBezTo>
                  <a:pt x="8317150" y="6016167"/>
                  <a:pt x="8304609" y="6008790"/>
                  <a:pt x="8292809" y="5999418"/>
                </a:cubicBezTo>
                <a:cubicBezTo>
                  <a:pt x="8287038" y="5995414"/>
                  <a:pt x="8281514" y="5991253"/>
                  <a:pt x="8275900" y="5987343"/>
                </a:cubicBezTo>
                <a:lnTo>
                  <a:pt x="8259718" y="5977543"/>
                </a:lnTo>
                <a:lnTo>
                  <a:pt x="8259689" y="5977503"/>
                </a:lnTo>
                <a:cubicBezTo>
                  <a:pt x="8259689" y="5977503"/>
                  <a:pt x="8259689" y="5977503"/>
                  <a:pt x="8258436" y="5976765"/>
                </a:cubicBezTo>
                <a:lnTo>
                  <a:pt x="8259718" y="5977543"/>
                </a:lnTo>
                <a:lnTo>
                  <a:pt x="8261200" y="5979609"/>
                </a:lnTo>
                <a:cubicBezTo>
                  <a:pt x="8260202" y="5980239"/>
                  <a:pt x="8259206" y="5980869"/>
                  <a:pt x="8257694" y="5978763"/>
                </a:cubicBezTo>
                <a:cubicBezTo>
                  <a:pt x="8257694" y="5978763"/>
                  <a:pt x="8256440" y="5978025"/>
                  <a:pt x="8256440" y="5978025"/>
                </a:cubicBezTo>
                <a:cubicBezTo>
                  <a:pt x="8255443" y="5978655"/>
                  <a:pt x="8255700" y="5980023"/>
                  <a:pt x="8256697" y="5979393"/>
                </a:cubicBezTo>
                <a:cubicBezTo>
                  <a:pt x="8264734" y="5986553"/>
                  <a:pt x="8278274" y="5993301"/>
                  <a:pt x="8287823" y="6002567"/>
                </a:cubicBezTo>
                <a:cubicBezTo>
                  <a:pt x="8287337" y="6005932"/>
                  <a:pt x="8288592" y="6006669"/>
                  <a:pt x="8285084" y="6005824"/>
                </a:cubicBezTo>
                <a:cubicBezTo>
                  <a:pt x="8284572" y="6003088"/>
                  <a:pt x="8280810" y="6000876"/>
                  <a:pt x="8277048" y="5998663"/>
                </a:cubicBezTo>
                <a:cubicBezTo>
                  <a:pt x="8275566" y="6002659"/>
                  <a:pt x="8269268" y="5992869"/>
                  <a:pt x="8263994" y="5988552"/>
                </a:cubicBezTo>
                <a:cubicBezTo>
                  <a:pt x="8249686" y="5977703"/>
                  <a:pt x="8233382" y="5968112"/>
                  <a:pt x="8219559" y="5953898"/>
                </a:cubicBezTo>
                <a:cubicBezTo>
                  <a:pt x="8218047" y="5951792"/>
                  <a:pt x="8217792" y="5950426"/>
                  <a:pt x="8216280" y="5948320"/>
                </a:cubicBezTo>
                <a:cubicBezTo>
                  <a:pt x="8212005" y="5943372"/>
                  <a:pt x="8201715" y="5936104"/>
                  <a:pt x="8199693" y="5931263"/>
                </a:cubicBezTo>
                <a:cubicBezTo>
                  <a:pt x="8198951" y="5933259"/>
                  <a:pt x="8197954" y="5933890"/>
                  <a:pt x="8196186" y="5930417"/>
                </a:cubicBezTo>
                <a:cubicBezTo>
                  <a:pt x="8194932" y="5929680"/>
                  <a:pt x="8189887" y="5920630"/>
                  <a:pt x="8188889" y="5921258"/>
                </a:cubicBezTo>
                <a:cubicBezTo>
                  <a:pt x="8190144" y="5921998"/>
                  <a:pt x="8189146" y="5922626"/>
                  <a:pt x="8189403" y="5923994"/>
                </a:cubicBezTo>
                <a:lnTo>
                  <a:pt x="8183811" y="5917029"/>
                </a:lnTo>
                <a:lnTo>
                  <a:pt x="8183928" y="5916403"/>
                </a:lnTo>
                <a:lnTo>
                  <a:pt x="8153238" y="5896544"/>
                </a:lnTo>
                <a:cubicBezTo>
                  <a:pt x="8153238" y="5896544"/>
                  <a:pt x="8153238" y="5896544"/>
                  <a:pt x="8153241" y="5898023"/>
                </a:cubicBezTo>
                <a:cubicBezTo>
                  <a:pt x="8154272" y="5897749"/>
                  <a:pt x="8155304" y="5898955"/>
                  <a:pt x="8154277" y="5900709"/>
                </a:cubicBezTo>
                <a:lnTo>
                  <a:pt x="8153646" y="5900573"/>
                </a:lnTo>
                <a:lnTo>
                  <a:pt x="8151179" y="5898569"/>
                </a:lnTo>
                <a:cubicBezTo>
                  <a:pt x="8151183" y="5900052"/>
                  <a:pt x="8151183" y="5900052"/>
                  <a:pt x="8151183" y="5900052"/>
                </a:cubicBezTo>
                <a:lnTo>
                  <a:pt x="8153646" y="5900573"/>
                </a:lnTo>
                <a:lnTo>
                  <a:pt x="8166797" y="5911263"/>
                </a:lnTo>
                <a:cubicBezTo>
                  <a:pt x="8171830" y="5914924"/>
                  <a:pt x="8176475" y="5918503"/>
                  <a:pt x="8180094" y="5923464"/>
                </a:cubicBezTo>
                <a:lnTo>
                  <a:pt x="8184213" y="5925361"/>
                </a:lnTo>
                <a:lnTo>
                  <a:pt x="8180993" y="5928909"/>
                </a:lnTo>
                <a:lnTo>
                  <a:pt x="8173911" y="5925105"/>
                </a:lnTo>
                <a:cubicBezTo>
                  <a:pt x="8174941" y="5924831"/>
                  <a:pt x="8174938" y="5923352"/>
                  <a:pt x="8175971" y="5924559"/>
                </a:cubicBezTo>
                <a:cubicBezTo>
                  <a:pt x="8175969" y="5923079"/>
                  <a:pt x="8167717" y="5920829"/>
                  <a:pt x="8166684" y="5919622"/>
                </a:cubicBezTo>
                <a:cubicBezTo>
                  <a:pt x="8163590" y="5918965"/>
                  <a:pt x="8163587" y="5917483"/>
                  <a:pt x="8164615" y="5915731"/>
                </a:cubicBezTo>
                <a:cubicBezTo>
                  <a:pt x="8160490" y="5915345"/>
                  <a:pt x="8151194" y="5905969"/>
                  <a:pt x="8146034" y="5902899"/>
                </a:cubicBezTo>
                <a:cubicBezTo>
                  <a:pt x="8143969" y="5901966"/>
                  <a:pt x="8142939" y="5902239"/>
                  <a:pt x="8140875" y="5901308"/>
                </a:cubicBezTo>
                <a:cubicBezTo>
                  <a:pt x="8125390" y="5890616"/>
                  <a:pt x="8111959" y="5874936"/>
                  <a:pt x="8098533" y="5862216"/>
                </a:cubicBezTo>
                <a:cubicBezTo>
                  <a:pt x="8093371" y="5857663"/>
                  <a:pt x="8084084" y="5854208"/>
                  <a:pt x="8086141" y="5850702"/>
                </a:cubicBezTo>
                <a:cubicBezTo>
                  <a:pt x="8083041" y="5847082"/>
                  <a:pt x="8079941" y="5843463"/>
                  <a:pt x="8077881" y="5844010"/>
                </a:cubicBezTo>
                <a:cubicBezTo>
                  <a:pt x="8075811" y="5840118"/>
                  <a:pt x="8076844" y="5841324"/>
                  <a:pt x="8078903" y="5839299"/>
                </a:cubicBezTo>
                <a:lnTo>
                  <a:pt x="8088068" y="5847888"/>
                </a:lnTo>
                <a:lnTo>
                  <a:pt x="8076763" y="5829516"/>
                </a:lnTo>
                <a:lnTo>
                  <a:pt x="8047895" y="5797193"/>
                </a:lnTo>
                <a:cubicBezTo>
                  <a:pt x="8045829" y="5794780"/>
                  <a:pt x="8043766" y="5793849"/>
                  <a:pt x="8040669" y="5791710"/>
                </a:cubicBezTo>
                <a:cubicBezTo>
                  <a:pt x="8036534" y="5786145"/>
                  <a:pt x="8033175" y="5781855"/>
                  <a:pt x="8029817" y="5777565"/>
                </a:cubicBezTo>
                <a:lnTo>
                  <a:pt x="8023682" y="5769569"/>
                </a:lnTo>
                <a:lnTo>
                  <a:pt x="8016439" y="5766864"/>
                </a:lnTo>
                <a:cubicBezTo>
                  <a:pt x="7998090" y="5768433"/>
                  <a:pt x="7982883" y="5751722"/>
                  <a:pt x="7967537" y="5738578"/>
                </a:cubicBezTo>
                <a:cubicBezTo>
                  <a:pt x="7961604" y="5734346"/>
                  <a:pt x="7953763" y="5716295"/>
                  <a:pt x="7947892" y="5742153"/>
                </a:cubicBezTo>
                <a:cubicBezTo>
                  <a:pt x="7943592" y="5758872"/>
                  <a:pt x="7923261" y="5780279"/>
                  <a:pt x="7943380" y="5796095"/>
                </a:cubicBezTo>
                <a:cubicBezTo>
                  <a:pt x="7950610" y="5798320"/>
                  <a:pt x="7955247" y="5804560"/>
                  <a:pt x="7959747" y="5814364"/>
                </a:cubicBezTo>
                <a:cubicBezTo>
                  <a:pt x="7969907" y="5835534"/>
                  <a:pt x="7971129" y="5867183"/>
                  <a:pt x="7982584" y="5886348"/>
                </a:cubicBezTo>
                <a:cubicBezTo>
                  <a:pt x="7990306" y="5899550"/>
                  <a:pt x="8005321" y="5901466"/>
                  <a:pt x="8015537" y="5912223"/>
                </a:cubicBezTo>
                <a:lnTo>
                  <a:pt x="8022304" y="5924192"/>
                </a:lnTo>
                <a:lnTo>
                  <a:pt x="8028942" y="5928203"/>
                </a:lnTo>
                <a:cubicBezTo>
                  <a:pt x="8035470" y="5933259"/>
                  <a:pt x="8041998" y="5938316"/>
                  <a:pt x="8048010" y="5940637"/>
                </a:cubicBezTo>
                <a:cubicBezTo>
                  <a:pt x="8042993" y="5937686"/>
                  <a:pt x="8043736" y="5935689"/>
                  <a:pt x="8042481" y="5934951"/>
                </a:cubicBezTo>
                <a:cubicBezTo>
                  <a:pt x="8044732" y="5935058"/>
                  <a:pt x="8044476" y="5933691"/>
                  <a:pt x="8045473" y="5933061"/>
                </a:cubicBezTo>
                <a:cubicBezTo>
                  <a:pt x="8052000" y="5938117"/>
                  <a:pt x="8053995" y="5936857"/>
                  <a:pt x="8060264" y="5940545"/>
                </a:cubicBezTo>
                <a:cubicBezTo>
                  <a:pt x="8060522" y="5941913"/>
                  <a:pt x="8060780" y="5943280"/>
                  <a:pt x="8062033" y="5944018"/>
                </a:cubicBezTo>
                <a:cubicBezTo>
                  <a:pt x="8060295" y="5946646"/>
                  <a:pt x="8056789" y="5945799"/>
                  <a:pt x="8058556" y="5949273"/>
                </a:cubicBezTo>
                <a:cubicBezTo>
                  <a:pt x="8065825" y="5952331"/>
                  <a:pt x="8070584" y="5953914"/>
                  <a:pt x="8076854" y="5957603"/>
                </a:cubicBezTo>
                <a:cubicBezTo>
                  <a:pt x="8081872" y="5960553"/>
                  <a:pt x="8087885" y="5962873"/>
                  <a:pt x="8096920" y="5969405"/>
                </a:cubicBezTo>
                <a:cubicBezTo>
                  <a:pt x="8096920" y="5969405"/>
                  <a:pt x="8096180" y="5971401"/>
                  <a:pt x="8097434" y="5972141"/>
                </a:cubicBezTo>
                <a:cubicBezTo>
                  <a:pt x="8105699" y="5974570"/>
                  <a:pt x="8103448" y="5974460"/>
                  <a:pt x="8110458" y="5976151"/>
                </a:cubicBezTo>
                <a:cubicBezTo>
                  <a:pt x="8112967" y="5977626"/>
                  <a:pt x="8115474" y="5979101"/>
                  <a:pt x="8119237" y="5981314"/>
                </a:cubicBezTo>
                <a:cubicBezTo>
                  <a:pt x="8127745" y="5982061"/>
                  <a:pt x="8135575" y="5985147"/>
                  <a:pt x="8143752" y="5988586"/>
                </a:cubicBezTo>
                <a:lnTo>
                  <a:pt x="8154861" y="5992517"/>
                </a:lnTo>
                <a:lnTo>
                  <a:pt x="8152607" y="6004616"/>
                </a:lnTo>
                <a:lnTo>
                  <a:pt x="8139332" y="5999217"/>
                </a:lnTo>
                <a:cubicBezTo>
                  <a:pt x="8138206" y="5999163"/>
                  <a:pt x="8136832" y="5999267"/>
                  <a:pt x="8135423" y="5999201"/>
                </a:cubicBezTo>
                <a:lnTo>
                  <a:pt x="8132382" y="5998426"/>
                </a:lnTo>
                <a:lnTo>
                  <a:pt x="8132325" y="5998289"/>
                </a:lnTo>
                <a:cubicBezTo>
                  <a:pt x="8132135" y="5998027"/>
                  <a:pt x="8131821" y="5997842"/>
                  <a:pt x="8131323" y="5998157"/>
                </a:cubicBezTo>
                <a:lnTo>
                  <a:pt x="8132382" y="5998426"/>
                </a:lnTo>
                <a:lnTo>
                  <a:pt x="8132576" y="5998894"/>
                </a:lnTo>
                <a:cubicBezTo>
                  <a:pt x="8133076" y="5998580"/>
                  <a:pt x="8133390" y="5998764"/>
                  <a:pt x="8133453" y="5999105"/>
                </a:cubicBezTo>
                <a:lnTo>
                  <a:pt x="8133185" y="5999607"/>
                </a:lnTo>
                <a:lnTo>
                  <a:pt x="8094737" y="5983647"/>
                </a:lnTo>
                <a:lnTo>
                  <a:pt x="8094727" y="5981497"/>
                </a:lnTo>
                <a:cubicBezTo>
                  <a:pt x="8083696" y="5976227"/>
                  <a:pt x="8077426" y="5972539"/>
                  <a:pt x="8066396" y="5967267"/>
                </a:cubicBezTo>
                <a:cubicBezTo>
                  <a:pt x="8063632" y="5964425"/>
                  <a:pt x="8062120" y="5962319"/>
                  <a:pt x="8059612" y="5960843"/>
                </a:cubicBezTo>
                <a:cubicBezTo>
                  <a:pt x="8047328" y="5954835"/>
                  <a:pt x="8034787" y="5947458"/>
                  <a:pt x="8022987" y="5938085"/>
                </a:cubicBezTo>
                <a:lnTo>
                  <a:pt x="8017346" y="5934056"/>
                </a:lnTo>
                <a:lnTo>
                  <a:pt x="8011292" y="5932473"/>
                </a:lnTo>
                <a:lnTo>
                  <a:pt x="7986794" y="5917628"/>
                </a:lnTo>
                <a:lnTo>
                  <a:pt x="7986876" y="5918060"/>
                </a:lnTo>
                <a:cubicBezTo>
                  <a:pt x="7994913" y="5925221"/>
                  <a:pt x="8008451" y="5931967"/>
                  <a:pt x="8018000" y="5941233"/>
                </a:cubicBezTo>
                <a:cubicBezTo>
                  <a:pt x="8017516" y="5944599"/>
                  <a:pt x="8018770" y="5945337"/>
                  <a:pt x="8015263" y="5944490"/>
                </a:cubicBezTo>
                <a:cubicBezTo>
                  <a:pt x="8014751" y="5941755"/>
                  <a:pt x="8010988" y="5939543"/>
                  <a:pt x="8007226" y="5937331"/>
                </a:cubicBezTo>
                <a:cubicBezTo>
                  <a:pt x="8005744" y="5941324"/>
                  <a:pt x="7999444" y="5931536"/>
                  <a:pt x="7994172" y="5927219"/>
                </a:cubicBezTo>
                <a:lnTo>
                  <a:pt x="7965476" y="5904840"/>
                </a:lnTo>
                <a:lnTo>
                  <a:pt x="7920581" y="5881694"/>
                </a:lnTo>
                <a:cubicBezTo>
                  <a:pt x="7909874" y="5874790"/>
                  <a:pt x="7900325" y="5869444"/>
                  <a:pt x="7911108" y="5842693"/>
                </a:cubicBezTo>
                <a:cubicBezTo>
                  <a:pt x="7920320" y="5825080"/>
                  <a:pt x="7912341" y="5810596"/>
                  <a:pt x="7903068" y="5798118"/>
                </a:cubicBezTo>
                <a:cubicBezTo>
                  <a:pt x="7899590" y="5793439"/>
                  <a:pt x="7893520" y="5792772"/>
                  <a:pt x="7888881" y="5786535"/>
                </a:cubicBezTo>
                <a:lnTo>
                  <a:pt x="7885399" y="5771426"/>
                </a:lnTo>
                <a:lnTo>
                  <a:pt x="7849724" y="5762882"/>
                </a:lnTo>
                <a:cubicBezTo>
                  <a:pt x="7833085" y="5756879"/>
                  <a:pt x="7817334" y="5748059"/>
                  <a:pt x="7803364" y="5733610"/>
                </a:cubicBezTo>
                <a:cubicBezTo>
                  <a:pt x="7796163" y="5725231"/>
                  <a:pt x="7788963" y="5716851"/>
                  <a:pt x="7779678" y="5717519"/>
                </a:cubicBezTo>
                <a:lnTo>
                  <a:pt x="7756397" y="5715625"/>
                </a:lnTo>
                <a:lnTo>
                  <a:pt x="7748552" y="5718224"/>
                </a:lnTo>
                <a:cubicBezTo>
                  <a:pt x="7721778" y="5724866"/>
                  <a:pt x="7694835" y="5727999"/>
                  <a:pt x="7667822" y="5732914"/>
                </a:cubicBezTo>
                <a:cubicBezTo>
                  <a:pt x="7656772" y="5734925"/>
                  <a:pt x="7645550" y="5741394"/>
                  <a:pt x="7634773" y="5744241"/>
                </a:cubicBezTo>
                <a:lnTo>
                  <a:pt x="7623072" y="5744644"/>
                </a:lnTo>
                <a:lnTo>
                  <a:pt x="7634138" y="5754670"/>
                </a:lnTo>
                <a:cubicBezTo>
                  <a:pt x="7678853" y="5742091"/>
                  <a:pt x="7708109" y="5788221"/>
                  <a:pt x="7748650" y="5793736"/>
                </a:cubicBezTo>
                <a:cubicBezTo>
                  <a:pt x="7750766" y="5794989"/>
                  <a:pt x="7752450" y="5793931"/>
                  <a:pt x="7754565" y="5795184"/>
                </a:cubicBezTo>
                <a:cubicBezTo>
                  <a:pt x="7761765" y="5803564"/>
                  <a:pt x="7778221" y="5800976"/>
                  <a:pt x="7773222" y="5824749"/>
                </a:cubicBezTo>
                <a:cubicBezTo>
                  <a:pt x="7771972" y="5830692"/>
                  <a:pt x="7770163" y="5834890"/>
                  <a:pt x="7767982" y="5837872"/>
                </a:cubicBezTo>
                <a:lnTo>
                  <a:pt x="7764678" y="5840444"/>
                </a:lnTo>
                <a:lnTo>
                  <a:pt x="7768271" y="5840437"/>
                </a:lnTo>
                <a:lnTo>
                  <a:pt x="7765002" y="5846993"/>
                </a:lnTo>
                <a:lnTo>
                  <a:pt x="7762477" y="5847486"/>
                </a:lnTo>
                <a:lnTo>
                  <a:pt x="7738735" y="5846393"/>
                </a:lnTo>
                <a:lnTo>
                  <a:pt x="7723788" y="5847355"/>
                </a:lnTo>
                <a:lnTo>
                  <a:pt x="7725111" y="5848785"/>
                </a:lnTo>
                <a:lnTo>
                  <a:pt x="7724447" y="5848992"/>
                </a:lnTo>
                <a:lnTo>
                  <a:pt x="7721495" y="5848503"/>
                </a:lnTo>
                <a:cubicBezTo>
                  <a:pt x="7721854" y="5849797"/>
                  <a:pt x="7721854" y="5849797"/>
                  <a:pt x="7721854" y="5849797"/>
                </a:cubicBezTo>
                <a:lnTo>
                  <a:pt x="7724447" y="5848992"/>
                </a:lnTo>
                <a:lnTo>
                  <a:pt x="7740185" y="5851599"/>
                </a:lnTo>
                <a:cubicBezTo>
                  <a:pt x="7746104" y="5852221"/>
                  <a:pt x="7751616" y="5852968"/>
                  <a:pt x="7756431" y="5855455"/>
                </a:cubicBezTo>
                <a:lnTo>
                  <a:pt x="7761013" y="5855000"/>
                </a:lnTo>
                <a:lnTo>
                  <a:pt x="7758642" y="5859761"/>
                </a:lnTo>
                <a:lnTo>
                  <a:pt x="7750635" y="5860066"/>
                </a:lnTo>
                <a:cubicBezTo>
                  <a:pt x="7751600" y="5859298"/>
                  <a:pt x="7751242" y="5858002"/>
                  <a:pt x="7752567" y="5858530"/>
                </a:cubicBezTo>
                <a:cubicBezTo>
                  <a:pt x="7752208" y="5857235"/>
                  <a:pt x="7743404" y="5859501"/>
                  <a:pt x="7742080" y="5858975"/>
                </a:cubicBezTo>
                <a:cubicBezTo>
                  <a:pt x="7738824" y="5859986"/>
                  <a:pt x="7738465" y="5858693"/>
                  <a:pt x="7739073" y="5856630"/>
                </a:cubicBezTo>
                <a:cubicBezTo>
                  <a:pt x="7734850" y="5858410"/>
                  <a:pt x="7723289" y="5854975"/>
                  <a:pt x="7717382" y="5854933"/>
                </a:cubicBezTo>
                <a:cubicBezTo>
                  <a:pt x="7715092" y="5855179"/>
                  <a:pt x="7714126" y="5855946"/>
                  <a:pt x="7711836" y="5856189"/>
                </a:cubicBezTo>
                <a:cubicBezTo>
                  <a:pt x="7693761" y="5854777"/>
                  <a:pt x="7676542" y="5847943"/>
                  <a:pt x="7660040" y="5843699"/>
                </a:cubicBezTo>
                <a:cubicBezTo>
                  <a:pt x="7653777" y="5842366"/>
                  <a:pt x="7643648" y="5844107"/>
                  <a:pt x="7644863" y="5839980"/>
                </a:cubicBezTo>
                <a:cubicBezTo>
                  <a:pt x="7640890" y="5838404"/>
                  <a:pt x="7636916" y="5836827"/>
                  <a:pt x="7634984" y="5838364"/>
                </a:cubicBezTo>
                <a:cubicBezTo>
                  <a:pt x="7631976" y="5836018"/>
                  <a:pt x="7633301" y="5836544"/>
                  <a:pt x="7634876" y="5833713"/>
                </a:cubicBezTo>
                <a:cubicBezTo>
                  <a:pt x="7647044" y="5835087"/>
                  <a:pt x="7660648" y="5841637"/>
                  <a:pt x="7670527" y="5843253"/>
                </a:cubicBezTo>
                <a:cubicBezTo>
                  <a:pt x="7670886" y="5844547"/>
                  <a:pt x="7671851" y="5843778"/>
                  <a:pt x="7671493" y="5842484"/>
                </a:cubicBezTo>
                <a:cubicBezTo>
                  <a:pt x="7671493" y="5842484"/>
                  <a:pt x="7670168" y="5841959"/>
                  <a:pt x="7670168" y="5841959"/>
                </a:cubicBezTo>
                <a:cubicBezTo>
                  <a:pt x="7667878" y="5842202"/>
                  <a:pt x="7667519" y="5840907"/>
                  <a:pt x="7667161" y="5839614"/>
                </a:cubicBezTo>
                <a:lnTo>
                  <a:pt x="7669410" y="5839375"/>
                </a:lnTo>
                <a:lnTo>
                  <a:pt x="7670776" y="5839897"/>
                </a:lnTo>
                <a:cubicBezTo>
                  <a:pt x="7669451" y="5839369"/>
                  <a:pt x="7669451" y="5839369"/>
                  <a:pt x="7669451" y="5839369"/>
                </a:cubicBezTo>
                <a:lnTo>
                  <a:pt x="7669410" y="5839375"/>
                </a:lnTo>
                <a:lnTo>
                  <a:pt x="7652156" y="5832795"/>
                </a:lnTo>
                <a:cubicBezTo>
                  <a:pt x="7645879" y="5830879"/>
                  <a:pt x="7639526" y="5829223"/>
                  <a:pt x="7633082" y="5827242"/>
                </a:cubicBezTo>
                <a:cubicBezTo>
                  <a:pt x="7619231" y="5824049"/>
                  <a:pt x="7605984" y="5818793"/>
                  <a:pt x="7593706" y="5812768"/>
                </a:cubicBezTo>
                <a:lnTo>
                  <a:pt x="7592743" y="5812646"/>
                </a:lnTo>
                <a:lnTo>
                  <a:pt x="7588373" y="5813253"/>
                </a:lnTo>
                <a:cubicBezTo>
                  <a:pt x="7580885" y="5817588"/>
                  <a:pt x="7573241" y="5829640"/>
                  <a:pt x="7563427" y="5829995"/>
                </a:cubicBezTo>
                <a:cubicBezTo>
                  <a:pt x="7550769" y="5832777"/>
                  <a:pt x="7538970" y="5840181"/>
                  <a:pt x="7540314" y="5867712"/>
                </a:cubicBezTo>
                <a:cubicBezTo>
                  <a:pt x="7541199" y="5882634"/>
                  <a:pt x="7528542" y="5885416"/>
                  <a:pt x="7519256" y="5886084"/>
                </a:cubicBezTo>
                <a:cubicBezTo>
                  <a:pt x="7511656" y="5885694"/>
                  <a:pt x="7506999" y="5880878"/>
                  <a:pt x="7510342" y="5868462"/>
                </a:cubicBezTo>
                <a:cubicBezTo>
                  <a:pt x="7512857" y="5861726"/>
                  <a:pt x="7516628" y="5851621"/>
                  <a:pt x="7508170" y="5846608"/>
                </a:cubicBezTo>
                <a:cubicBezTo>
                  <a:pt x="7508599" y="5848920"/>
                  <a:pt x="7505656" y="5853346"/>
                  <a:pt x="7505656" y="5853346"/>
                </a:cubicBezTo>
                <a:cubicBezTo>
                  <a:pt x="7491857" y="5900696"/>
                  <a:pt x="7477943" y="5906847"/>
                  <a:pt x="7457600" y="5878340"/>
                </a:cubicBezTo>
                <a:cubicBezTo>
                  <a:pt x="7450400" y="5869960"/>
                  <a:pt x="7449916" y="5847050"/>
                  <a:pt x="7439371" y="5851086"/>
                </a:cubicBezTo>
                <a:cubicBezTo>
                  <a:pt x="7418286" y="5859157"/>
                  <a:pt x="7395487" y="5857986"/>
                  <a:pt x="7376117" y="5875299"/>
                </a:cubicBezTo>
                <a:cubicBezTo>
                  <a:pt x="7368117" y="5882899"/>
                  <a:pt x="7362231" y="5891751"/>
                  <a:pt x="7353774" y="5886740"/>
                </a:cubicBezTo>
                <a:cubicBezTo>
                  <a:pt x="7339403" y="5880280"/>
                  <a:pt x="7339031" y="5898569"/>
                  <a:pt x="7339061" y="5908870"/>
                </a:cubicBezTo>
                <a:cubicBezTo>
                  <a:pt x="7338689" y="5927158"/>
                  <a:pt x="7364889" y="5936514"/>
                  <a:pt x="7375831" y="5924489"/>
                </a:cubicBezTo>
                <a:cubicBezTo>
                  <a:pt x="7383402" y="5914579"/>
                  <a:pt x="7388460" y="5911407"/>
                  <a:pt x="7396917" y="5916418"/>
                </a:cubicBezTo>
                <a:cubicBezTo>
                  <a:pt x="7405373" y="5921429"/>
                  <a:pt x="7417659" y="5936935"/>
                  <a:pt x="7420944" y="5903921"/>
                </a:cubicBezTo>
                <a:cubicBezTo>
                  <a:pt x="7421772" y="5898242"/>
                  <a:pt x="7425573" y="5898436"/>
                  <a:pt x="7429373" y="5898632"/>
                </a:cubicBezTo>
                <a:cubicBezTo>
                  <a:pt x="7441229" y="5911828"/>
                  <a:pt x="7426516" y="5933958"/>
                  <a:pt x="7431630" y="5951385"/>
                </a:cubicBezTo>
                <a:cubicBezTo>
                  <a:pt x="7433344" y="5960627"/>
                  <a:pt x="7423631" y="5958983"/>
                  <a:pt x="7416459" y="5960904"/>
                </a:cubicBezTo>
                <a:cubicBezTo>
                  <a:pt x="7402116" y="5964744"/>
                  <a:pt x="7386888" y="5953664"/>
                  <a:pt x="7373860" y="5974736"/>
                </a:cubicBezTo>
                <a:cubicBezTo>
                  <a:pt x="7372603" y="5978105"/>
                  <a:pt x="7368803" y="5977909"/>
                  <a:pt x="7366689" y="5976656"/>
                </a:cubicBezTo>
                <a:cubicBezTo>
                  <a:pt x="7340860" y="5949012"/>
                  <a:pt x="7304662" y="5987202"/>
                  <a:pt x="7277605" y="5973225"/>
                </a:cubicBezTo>
                <a:cubicBezTo>
                  <a:pt x="7271262" y="5969466"/>
                  <a:pt x="7264091" y="5971387"/>
                  <a:pt x="7257748" y="5967629"/>
                </a:cubicBezTo>
                <a:cubicBezTo>
                  <a:pt x="7239977" y="5952984"/>
                  <a:pt x="7220977" y="5952009"/>
                  <a:pt x="7200292" y="5952091"/>
                </a:cubicBezTo>
                <a:cubicBezTo>
                  <a:pt x="7194807" y="5952953"/>
                  <a:pt x="7190578" y="5950447"/>
                  <a:pt x="7185093" y="5951310"/>
                </a:cubicBezTo>
                <a:cubicBezTo>
                  <a:pt x="7173293" y="5958714"/>
                  <a:pt x="7169350" y="5907020"/>
                  <a:pt x="7151321" y="5951865"/>
                </a:cubicBezTo>
                <a:cubicBezTo>
                  <a:pt x="7143351" y="5969763"/>
                  <a:pt x="7127751" y="5976972"/>
                  <a:pt x="7119380" y="6002860"/>
                </a:cubicBezTo>
                <a:cubicBezTo>
                  <a:pt x="7109752" y="6032117"/>
                  <a:pt x="7090380" y="6049431"/>
                  <a:pt x="7068839" y="6044891"/>
                </a:cubicBezTo>
                <a:cubicBezTo>
                  <a:pt x="7010126" y="6032722"/>
                  <a:pt x="6950155" y="6023920"/>
                  <a:pt x="6894356" y="5997025"/>
                </a:cubicBezTo>
                <a:cubicBezTo>
                  <a:pt x="6885057" y="5992543"/>
                  <a:pt x="6875650" y="5987483"/>
                  <a:pt x="6866085" y="5982844"/>
                </a:cubicBezTo>
                <a:lnTo>
                  <a:pt x="6842994" y="5973630"/>
                </a:lnTo>
                <a:lnTo>
                  <a:pt x="6832256" y="5981746"/>
                </a:lnTo>
                <a:lnTo>
                  <a:pt x="6824152" y="5962085"/>
                </a:lnTo>
                <a:lnTo>
                  <a:pt x="6815986" y="5956241"/>
                </a:lnTo>
                <a:lnTo>
                  <a:pt x="6805829" y="5943571"/>
                </a:lnTo>
                <a:lnTo>
                  <a:pt x="6788908" y="5936586"/>
                </a:lnTo>
                <a:cubicBezTo>
                  <a:pt x="6781654" y="5935464"/>
                  <a:pt x="6773812" y="5936090"/>
                  <a:pt x="6765608" y="5938915"/>
                </a:cubicBezTo>
                <a:cubicBezTo>
                  <a:pt x="6765788" y="5950493"/>
                  <a:pt x="6759477" y="5952668"/>
                  <a:pt x="6752064" y="5965696"/>
                </a:cubicBezTo>
                <a:cubicBezTo>
                  <a:pt x="6751811" y="5949338"/>
                  <a:pt x="6750824" y="5939382"/>
                  <a:pt x="6749374" y="5932841"/>
                </a:cubicBezTo>
                <a:lnTo>
                  <a:pt x="6746118" y="5925476"/>
                </a:lnTo>
                <a:lnTo>
                  <a:pt x="6728620" y="5925292"/>
                </a:lnTo>
                <a:cubicBezTo>
                  <a:pt x="6712310" y="5923597"/>
                  <a:pt x="6695731" y="5920457"/>
                  <a:pt x="6677988" y="5916113"/>
                </a:cubicBezTo>
                <a:cubicBezTo>
                  <a:pt x="6679731" y="5935655"/>
                  <a:pt x="6679360" y="5953944"/>
                  <a:pt x="6680674" y="5971175"/>
                </a:cubicBezTo>
                <a:cubicBezTo>
                  <a:pt x="6680704" y="5981475"/>
                  <a:pt x="6684103" y="5989659"/>
                  <a:pt x="6689589" y="5988798"/>
                </a:cubicBezTo>
                <a:cubicBezTo>
                  <a:pt x="6718273" y="5981117"/>
                  <a:pt x="6739502" y="6024546"/>
                  <a:pt x="6771930" y="5996459"/>
                </a:cubicBezTo>
                <a:cubicBezTo>
                  <a:pt x="6784644" y="6014277"/>
                  <a:pt x="6819158" y="5977144"/>
                  <a:pt x="6823100" y="6028839"/>
                </a:cubicBezTo>
                <a:cubicBezTo>
                  <a:pt x="6823986" y="6043759"/>
                  <a:pt x="6841272" y="6035494"/>
                  <a:pt x="6850157" y="6042814"/>
                </a:cubicBezTo>
                <a:cubicBezTo>
                  <a:pt x="6885700" y="6072103"/>
                  <a:pt x="6927070" y="6071939"/>
                  <a:pt x="6970926" y="6054738"/>
                </a:cubicBezTo>
                <a:cubicBezTo>
                  <a:pt x="6985269" y="6050898"/>
                  <a:pt x="6993726" y="6055909"/>
                  <a:pt x="6997155" y="6074394"/>
                </a:cubicBezTo>
                <a:cubicBezTo>
                  <a:pt x="6979498" y="6100950"/>
                  <a:pt x="6959670" y="6105654"/>
                  <a:pt x="6936441" y="6102172"/>
                </a:cubicBezTo>
                <a:cubicBezTo>
                  <a:pt x="6922714" y="6099178"/>
                  <a:pt x="6908050" y="6101285"/>
                  <a:pt x="6893178" y="6104814"/>
                </a:cubicBezTo>
                <a:lnTo>
                  <a:pt x="6885184" y="6106818"/>
                </a:lnTo>
                <a:lnTo>
                  <a:pt x="6898988" y="6110093"/>
                </a:lnTo>
                <a:lnTo>
                  <a:pt x="6906265" y="6109373"/>
                </a:lnTo>
                <a:lnTo>
                  <a:pt x="6902497" y="6116933"/>
                </a:lnTo>
                <a:lnTo>
                  <a:pt x="6889783" y="6117419"/>
                </a:lnTo>
                <a:cubicBezTo>
                  <a:pt x="6891317" y="6116197"/>
                  <a:pt x="6890746" y="6114140"/>
                  <a:pt x="6892851" y="6114975"/>
                </a:cubicBezTo>
                <a:cubicBezTo>
                  <a:pt x="6892281" y="6112921"/>
                  <a:pt x="6878299" y="6116520"/>
                  <a:pt x="6876195" y="6115686"/>
                </a:cubicBezTo>
                <a:cubicBezTo>
                  <a:pt x="6871024" y="6117292"/>
                  <a:pt x="6870454" y="6115237"/>
                  <a:pt x="6871418" y="6111959"/>
                </a:cubicBezTo>
                <a:lnTo>
                  <a:pt x="6865086" y="6111857"/>
                </a:lnTo>
                <a:lnTo>
                  <a:pt x="6848672" y="6115972"/>
                </a:lnTo>
                <a:cubicBezTo>
                  <a:pt x="6837916" y="6118853"/>
                  <a:pt x="6828208" y="6119785"/>
                  <a:pt x="6819126" y="6117744"/>
                </a:cubicBezTo>
                <a:lnTo>
                  <a:pt x="6799791" y="6105709"/>
                </a:lnTo>
                <a:lnTo>
                  <a:pt x="6786089" y="6103027"/>
                </a:lnTo>
                <a:cubicBezTo>
                  <a:pt x="6772386" y="6099192"/>
                  <a:pt x="6758996" y="6094792"/>
                  <a:pt x="6745892" y="6091422"/>
                </a:cubicBezTo>
                <a:cubicBezTo>
                  <a:pt x="6735945" y="6089303"/>
                  <a:pt x="6719859" y="6092068"/>
                  <a:pt x="6721787" y="6085516"/>
                </a:cubicBezTo>
                <a:cubicBezTo>
                  <a:pt x="6715477" y="6083011"/>
                  <a:pt x="6709165" y="6080505"/>
                  <a:pt x="6706097" y="6082947"/>
                </a:cubicBezTo>
                <a:cubicBezTo>
                  <a:pt x="6701321" y="6079224"/>
                  <a:pt x="6703425" y="6080057"/>
                  <a:pt x="6705923" y="6075561"/>
                </a:cubicBezTo>
                <a:cubicBezTo>
                  <a:pt x="6725251" y="6077741"/>
                  <a:pt x="6746858" y="6088146"/>
                  <a:pt x="6762548" y="6090713"/>
                </a:cubicBezTo>
                <a:cubicBezTo>
                  <a:pt x="6763118" y="6092769"/>
                  <a:pt x="6764653" y="6091548"/>
                  <a:pt x="6764083" y="6089493"/>
                </a:cubicBezTo>
                <a:cubicBezTo>
                  <a:pt x="6764083" y="6089493"/>
                  <a:pt x="6761978" y="6088657"/>
                  <a:pt x="6761978" y="6088657"/>
                </a:cubicBezTo>
                <a:cubicBezTo>
                  <a:pt x="6758341" y="6089044"/>
                  <a:pt x="6757772" y="6086989"/>
                  <a:pt x="6757202" y="6084932"/>
                </a:cubicBezTo>
                <a:lnTo>
                  <a:pt x="6760249" y="6084609"/>
                </a:lnTo>
                <a:lnTo>
                  <a:pt x="6755549" y="6083154"/>
                </a:lnTo>
                <a:cubicBezTo>
                  <a:pt x="6748658" y="6081515"/>
                  <a:pt x="6741675" y="6080011"/>
                  <a:pt x="6734907" y="6077769"/>
                </a:cubicBezTo>
                <a:lnTo>
                  <a:pt x="6720060" y="6070227"/>
                </a:lnTo>
                <a:lnTo>
                  <a:pt x="6711493" y="6067733"/>
                </a:lnTo>
                <a:lnTo>
                  <a:pt x="6709385" y="6067625"/>
                </a:lnTo>
                <a:lnTo>
                  <a:pt x="6708577" y="6066885"/>
                </a:lnTo>
                <a:lnTo>
                  <a:pt x="6703076" y="6065283"/>
                </a:lnTo>
                <a:cubicBezTo>
                  <a:pt x="6681074" y="6060210"/>
                  <a:pt x="6660037" y="6051863"/>
                  <a:pt x="6640534" y="6042294"/>
                </a:cubicBezTo>
                <a:cubicBezTo>
                  <a:pt x="6636327" y="6040624"/>
                  <a:pt x="6632689" y="6041010"/>
                  <a:pt x="6626947" y="6040562"/>
                </a:cubicBezTo>
                <a:cubicBezTo>
                  <a:pt x="6609549" y="6031829"/>
                  <a:pt x="6599031" y="6027654"/>
                  <a:pt x="6581632" y="6018920"/>
                </a:cubicBezTo>
                <a:lnTo>
                  <a:pt x="6579671" y="6021364"/>
                </a:lnTo>
                <a:lnTo>
                  <a:pt x="6551233" y="6005211"/>
                </a:lnTo>
                <a:lnTo>
                  <a:pt x="6570510" y="6026887"/>
                </a:lnTo>
                <a:cubicBezTo>
                  <a:pt x="6586967" y="6053233"/>
                  <a:pt x="6599143" y="6090152"/>
                  <a:pt x="6608652" y="6137692"/>
                </a:cubicBezTo>
                <a:lnTo>
                  <a:pt x="6595619" y="6130539"/>
                </a:lnTo>
                <a:lnTo>
                  <a:pt x="6594674" y="6136393"/>
                </a:lnTo>
                <a:lnTo>
                  <a:pt x="6574539" y="6126955"/>
                </a:lnTo>
                <a:cubicBezTo>
                  <a:pt x="6572831" y="6126859"/>
                  <a:pt x="6570747" y="6127042"/>
                  <a:pt x="6568612" y="6126923"/>
                </a:cubicBezTo>
                <a:lnTo>
                  <a:pt x="6563999" y="6125572"/>
                </a:lnTo>
                <a:lnTo>
                  <a:pt x="6563910" y="6125332"/>
                </a:lnTo>
                <a:cubicBezTo>
                  <a:pt x="6563625" y="6124872"/>
                  <a:pt x="6563148" y="6124549"/>
                  <a:pt x="6562392" y="6125100"/>
                </a:cubicBezTo>
                <a:lnTo>
                  <a:pt x="6563999" y="6125572"/>
                </a:lnTo>
                <a:lnTo>
                  <a:pt x="6564295" y="6126390"/>
                </a:lnTo>
                <a:cubicBezTo>
                  <a:pt x="6565050" y="6125841"/>
                  <a:pt x="6565526" y="6126161"/>
                  <a:pt x="6565624" y="6126759"/>
                </a:cubicBezTo>
                <a:lnTo>
                  <a:pt x="6565218" y="6127637"/>
                </a:lnTo>
                <a:lnTo>
                  <a:pt x="6506903" y="6099728"/>
                </a:lnTo>
                <a:lnTo>
                  <a:pt x="6506890" y="6095969"/>
                </a:lnTo>
                <a:cubicBezTo>
                  <a:pt x="6490160" y="6086755"/>
                  <a:pt x="6480650" y="6080310"/>
                  <a:pt x="6463920" y="6071090"/>
                </a:cubicBezTo>
                <a:cubicBezTo>
                  <a:pt x="6459728" y="6066121"/>
                  <a:pt x="6457438" y="6062439"/>
                  <a:pt x="6453633" y="6059860"/>
                </a:cubicBezTo>
                <a:cubicBezTo>
                  <a:pt x="6435002" y="6049352"/>
                  <a:pt x="6415982" y="6036453"/>
                  <a:pt x="6398086" y="6020067"/>
                </a:cubicBezTo>
                <a:cubicBezTo>
                  <a:pt x="6389332" y="6013066"/>
                  <a:pt x="6380956" y="6005791"/>
                  <a:pt x="6372441" y="5998954"/>
                </a:cubicBezTo>
                <a:lnTo>
                  <a:pt x="6347898" y="5981820"/>
                </a:lnTo>
                <a:lnTo>
                  <a:pt x="6347854" y="5981750"/>
                </a:lnTo>
                <a:cubicBezTo>
                  <a:pt x="6347854" y="5981750"/>
                  <a:pt x="6347854" y="5981750"/>
                  <a:pt x="6345953" y="5980459"/>
                </a:cubicBezTo>
                <a:lnTo>
                  <a:pt x="6347898" y="5981820"/>
                </a:lnTo>
                <a:lnTo>
                  <a:pt x="6350147" y="5985432"/>
                </a:lnTo>
                <a:cubicBezTo>
                  <a:pt x="6348633" y="5986534"/>
                  <a:pt x="6347121" y="5987635"/>
                  <a:pt x="6344829" y="5983953"/>
                </a:cubicBezTo>
                <a:cubicBezTo>
                  <a:pt x="6344829" y="5983953"/>
                  <a:pt x="6342927" y="5982662"/>
                  <a:pt x="6342927" y="5982662"/>
                </a:cubicBezTo>
                <a:cubicBezTo>
                  <a:pt x="6341415" y="5983764"/>
                  <a:pt x="6341805" y="5986156"/>
                  <a:pt x="6343317" y="5985054"/>
                </a:cubicBezTo>
                <a:cubicBezTo>
                  <a:pt x="6355507" y="5997573"/>
                  <a:pt x="6376041" y="6009372"/>
                  <a:pt x="6390523" y="6025573"/>
                </a:cubicBezTo>
                <a:cubicBezTo>
                  <a:pt x="6389786" y="6031456"/>
                  <a:pt x="6391690" y="6032745"/>
                  <a:pt x="6386370" y="6031268"/>
                </a:cubicBezTo>
                <a:cubicBezTo>
                  <a:pt x="6385594" y="6026484"/>
                  <a:pt x="6379887" y="6022616"/>
                  <a:pt x="6374181" y="6018747"/>
                </a:cubicBezTo>
                <a:cubicBezTo>
                  <a:pt x="6371935" y="6025734"/>
                  <a:pt x="6362382" y="6008616"/>
                  <a:pt x="6354384" y="6001068"/>
                </a:cubicBezTo>
                <a:cubicBezTo>
                  <a:pt x="6332684" y="5982099"/>
                  <a:pt x="6307955" y="5965330"/>
                  <a:pt x="6286991" y="5940478"/>
                </a:cubicBezTo>
                <a:cubicBezTo>
                  <a:pt x="6284699" y="5936795"/>
                  <a:pt x="6284312" y="5934407"/>
                  <a:pt x="6282018" y="5930725"/>
                </a:cubicBezTo>
                <a:cubicBezTo>
                  <a:pt x="6275535" y="5922073"/>
                  <a:pt x="6259929" y="5909366"/>
                  <a:pt x="6256862" y="5900902"/>
                </a:cubicBezTo>
                <a:cubicBezTo>
                  <a:pt x="6255736" y="5904391"/>
                  <a:pt x="6254225" y="5905495"/>
                  <a:pt x="6251544" y="5899422"/>
                </a:cubicBezTo>
                <a:cubicBezTo>
                  <a:pt x="6249642" y="5898134"/>
                  <a:pt x="6241989" y="5882310"/>
                  <a:pt x="6240477" y="5883408"/>
                </a:cubicBezTo>
                <a:cubicBezTo>
                  <a:pt x="6242379" y="5884702"/>
                  <a:pt x="6240866" y="5885800"/>
                  <a:pt x="6241256" y="5888192"/>
                </a:cubicBezTo>
                <a:lnTo>
                  <a:pt x="6232775" y="5876014"/>
                </a:lnTo>
                <a:lnTo>
                  <a:pt x="6232952" y="5874920"/>
                </a:lnTo>
                <a:lnTo>
                  <a:pt x="6186406" y="5840197"/>
                </a:lnTo>
                <a:cubicBezTo>
                  <a:pt x="6186406" y="5840197"/>
                  <a:pt x="6186406" y="5840197"/>
                  <a:pt x="6186411" y="5842783"/>
                </a:cubicBezTo>
                <a:cubicBezTo>
                  <a:pt x="6187975" y="5842304"/>
                  <a:pt x="6189540" y="5844413"/>
                  <a:pt x="6187982" y="5847479"/>
                </a:cubicBezTo>
                <a:lnTo>
                  <a:pt x="6187026" y="5847242"/>
                </a:lnTo>
                <a:lnTo>
                  <a:pt x="6183284" y="5843738"/>
                </a:lnTo>
                <a:cubicBezTo>
                  <a:pt x="6183290" y="5846331"/>
                  <a:pt x="6183290" y="5846331"/>
                  <a:pt x="6183290" y="5846331"/>
                </a:cubicBezTo>
                <a:lnTo>
                  <a:pt x="6187026" y="5847242"/>
                </a:lnTo>
                <a:lnTo>
                  <a:pt x="6206971" y="5865933"/>
                </a:lnTo>
                <a:cubicBezTo>
                  <a:pt x="6214604" y="5872334"/>
                  <a:pt x="6221649" y="5878591"/>
                  <a:pt x="6227138" y="5887265"/>
                </a:cubicBezTo>
                <a:lnTo>
                  <a:pt x="6233385" y="5890582"/>
                </a:lnTo>
                <a:lnTo>
                  <a:pt x="6228501" y="5896786"/>
                </a:lnTo>
                <a:lnTo>
                  <a:pt x="6217760" y="5890135"/>
                </a:lnTo>
                <a:cubicBezTo>
                  <a:pt x="6219322" y="5889656"/>
                  <a:pt x="6219318" y="5887070"/>
                  <a:pt x="6220885" y="5889180"/>
                </a:cubicBezTo>
                <a:cubicBezTo>
                  <a:pt x="6220882" y="5886592"/>
                  <a:pt x="6208367" y="5882658"/>
                  <a:pt x="6206799" y="5880548"/>
                </a:cubicBezTo>
                <a:cubicBezTo>
                  <a:pt x="6202107" y="5879399"/>
                  <a:pt x="6202103" y="5876808"/>
                  <a:pt x="6203661" y="5873745"/>
                </a:cubicBezTo>
                <a:cubicBezTo>
                  <a:pt x="6197405" y="5873070"/>
                  <a:pt x="6183306" y="5856676"/>
                  <a:pt x="6175480" y="5851309"/>
                </a:cubicBezTo>
                <a:cubicBezTo>
                  <a:pt x="6172349" y="5849677"/>
                  <a:pt x="6170787" y="5850155"/>
                  <a:pt x="6167657" y="5848527"/>
                </a:cubicBezTo>
                <a:cubicBezTo>
                  <a:pt x="6144171" y="5829832"/>
                  <a:pt x="6123802" y="5802417"/>
                  <a:pt x="6103440" y="5780176"/>
                </a:cubicBezTo>
                <a:cubicBezTo>
                  <a:pt x="6095610" y="5772216"/>
                  <a:pt x="6081526" y="5766175"/>
                  <a:pt x="6084644" y="5760045"/>
                </a:cubicBezTo>
                <a:cubicBezTo>
                  <a:pt x="6079943" y="5753715"/>
                  <a:pt x="6075241" y="5747388"/>
                  <a:pt x="6072117" y="5748344"/>
                </a:cubicBezTo>
                <a:cubicBezTo>
                  <a:pt x="6068978" y="5741539"/>
                  <a:pt x="6070544" y="5743648"/>
                  <a:pt x="6073667" y="5740107"/>
                </a:cubicBezTo>
                <a:lnTo>
                  <a:pt x="6087567" y="5755125"/>
                </a:lnTo>
                <a:lnTo>
                  <a:pt x="6070422" y="5723002"/>
                </a:lnTo>
                <a:lnTo>
                  <a:pt x="6050503" y="5697290"/>
                </a:lnTo>
                <a:lnTo>
                  <a:pt x="6047065" y="5698271"/>
                </a:lnTo>
                <a:cubicBezTo>
                  <a:pt x="6017713" y="5704702"/>
                  <a:pt x="5988152" y="5707707"/>
                  <a:pt x="5958136" y="5709765"/>
                </a:cubicBezTo>
                <a:cubicBezTo>
                  <a:pt x="5941221" y="5710409"/>
                  <a:pt x="5924274" y="5712328"/>
                  <a:pt x="5907535" y="5716790"/>
                </a:cubicBezTo>
                <a:lnTo>
                  <a:pt x="5899161" y="5720571"/>
                </a:lnTo>
                <a:lnTo>
                  <a:pt x="5909532" y="5760755"/>
                </a:lnTo>
                <a:cubicBezTo>
                  <a:pt x="5914093" y="5783404"/>
                  <a:pt x="5918900" y="5805616"/>
                  <a:pt x="5927587" y="5822370"/>
                </a:cubicBezTo>
                <a:cubicBezTo>
                  <a:pt x="5939298" y="5845453"/>
                  <a:pt x="5962069" y="5848803"/>
                  <a:pt x="5977565" y="5867611"/>
                </a:cubicBezTo>
                <a:lnTo>
                  <a:pt x="5987828" y="5888538"/>
                </a:lnTo>
                <a:lnTo>
                  <a:pt x="5997895" y="5895551"/>
                </a:lnTo>
                <a:cubicBezTo>
                  <a:pt x="6007795" y="5904391"/>
                  <a:pt x="6017696" y="5913233"/>
                  <a:pt x="6026814" y="5917291"/>
                </a:cubicBezTo>
                <a:cubicBezTo>
                  <a:pt x="6019205" y="5912132"/>
                  <a:pt x="6020332" y="5908640"/>
                  <a:pt x="6018429" y="5907350"/>
                </a:cubicBezTo>
                <a:cubicBezTo>
                  <a:pt x="6021843" y="5907537"/>
                  <a:pt x="6021454" y="5905147"/>
                  <a:pt x="6022967" y="5904045"/>
                </a:cubicBezTo>
                <a:cubicBezTo>
                  <a:pt x="6032865" y="5912885"/>
                  <a:pt x="6035892" y="5910682"/>
                  <a:pt x="6045399" y="5917131"/>
                </a:cubicBezTo>
                <a:cubicBezTo>
                  <a:pt x="6045790" y="5919522"/>
                  <a:pt x="6046181" y="5921913"/>
                  <a:pt x="6048082" y="5923203"/>
                </a:cubicBezTo>
                <a:cubicBezTo>
                  <a:pt x="6045446" y="5927798"/>
                  <a:pt x="6040129" y="5926317"/>
                  <a:pt x="6042809" y="5932391"/>
                </a:cubicBezTo>
                <a:cubicBezTo>
                  <a:pt x="6053832" y="5937738"/>
                  <a:pt x="6061050" y="5940506"/>
                  <a:pt x="6070560" y="5946956"/>
                </a:cubicBezTo>
                <a:cubicBezTo>
                  <a:pt x="6078171" y="5952114"/>
                  <a:pt x="6087290" y="5956170"/>
                  <a:pt x="6100993" y="5967591"/>
                </a:cubicBezTo>
                <a:cubicBezTo>
                  <a:pt x="6100993" y="5967591"/>
                  <a:pt x="6099871" y="5971081"/>
                  <a:pt x="6101772" y="5972375"/>
                </a:cubicBezTo>
                <a:cubicBezTo>
                  <a:pt x="6114307" y="5976622"/>
                  <a:pt x="6110893" y="5976429"/>
                  <a:pt x="6121524" y="5979386"/>
                </a:cubicBezTo>
                <a:cubicBezTo>
                  <a:pt x="6125330" y="5981965"/>
                  <a:pt x="6129132" y="5984544"/>
                  <a:pt x="6134839" y="5988413"/>
                </a:cubicBezTo>
                <a:cubicBezTo>
                  <a:pt x="6147743" y="5989719"/>
                  <a:pt x="6159618" y="5995115"/>
                  <a:pt x="6172019" y="6001128"/>
                </a:cubicBezTo>
                <a:lnTo>
                  <a:pt x="6188868" y="6008001"/>
                </a:lnTo>
                <a:lnTo>
                  <a:pt x="6185450" y="6029155"/>
                </a:lnTo>
                <a:lnTo>
                  <a:pt x="6165316" y="6019716"/>
                </a:lnTo>
                <a:cubicBezTo>
                  <a:pt x="6163608" y="6019621"/>
                  <a:pt x="6161524" y="6019803"/>
                  <a:pt x="6159388" y="6019688"/>
                </a:cubicBezTo>
                <a:lnTo>
                  <a:pt x="6154776" y="6018333"/>
                </a:lnTo>
                <a:lnTo>
                  <a:pt x="6154689" y="6018093"/>
                </a:lnTo>
                <a:cubicBezTo>
                  <a:pt x="6154401" y="6017635"/>
                  <a:pt x="6153925" y="6017311"/>
                  <a:pt x="6153169" y="6017862"/>
                </a:cubicBezTo>
                <a:lnTo>
                  <a:pt x="6154776" y="6018333"/>
                </a:lnTo>
                <a:lnTo>
                  <a:pt x="6155070" y="6019151"/>
                </a:lnTo>
                <a:cubicBezTo>
                  <a:pt x="6155829" y="6018602"/>
                  <a:pt x="6156305" y="6018924"/>
                  <a:pt x="6156400" y="6019520"/>
                </a:cubicBezTo>
                <a:lnTo>
                  <a:pt x="6155994" y="6020397"/>
                </a:lnTo>
                <a:lnTo>
                  <a:pt x="6097681" y="5992492"/>
                </a:lnTo>
                <a:lnTo>
                  <a:pt x="6097667" y="5988733"/>
                </a:lnTo>
                <a:cubicBezTo>
                  <a:pt x="6080937" y="5979519"/>
                  <a:pt x="6071427" y="5973070"/>
                  <a:pt x="6054699" y="5963853"/>
                </a:cubicBezTo>
                <a:cubicBezTo>
                  <a:pt x="6050507" y="5958884"/>
                  <a:pt x="6048214" y="5955201"/>
                  <a:pt x="6044410" y="5952621"/>
                </a:cubicBezTo>
                <a:cubicBezTo>
                  <a:pt x="6025780" y="5942116"/>
                  <a:pt x="6006759" y="5929218"/>
                  <a:pt x="5988863" y="5912829"/>
                </a:cubicBezTo>
                <a:lnTo>
                  <a:pt x="5980308" y="5905785"/>
                </a:lnTo>
                <a:lnTo>
                  <a:pt x="5971127" y="5903017"/>
                </a:lnTo>
                <a:lnTo>
                  <a:pt x="5933972" y="5877061"/>
                </a:lnTo>
                <a:lnTo>
                  <a:pt x="5934095" y="5877817"/>
                </a:lnTo>
                <a:cubicBezTo>
                  <a:pt x="5946284" y="5890337"/>
                  <a:pt x="5966817" y="5902132"/>
                  <a:pt x="5981301" y="5918334"/>
                </a:cubicBezTo>
                <a:cubicBezTo>
                  <a:pt x="5980565" y="5924219"/>
                  <a:pt x="5982467" y="5925509"/>
                  <a:pt x="5977149" y="5924028"/>
                </a:cubicBezTo>
                <a:cubicBezTo>
                  <a:pt x="5976371" y="5919246"/>
                  <a:pt x="5970665" y="5915379"/>
                  <a:pt x="5964960" y="5911511"/>
                </a:cubicBezTo>
                <a:cubicBezTo>
                  <a:pt x="5962712" y="5918493"/>
                  <a:pt x="5953157" y="5901379"/>
                  <a:pt x="5945162" y="5893831"/>
                </a:cubicBezTo>
                <a:lnTo>
                  <a:pt x="5901639" y="5854702"/>
                </a:lnTo>
                <a:lnTo>
                  <a:pt x="5881514" y="5842741"/>
                </a:lnTo>
                <a:lnTo>
                  <a:pt x="5885877" y="5850236"/>
                </a:lnTo>
                <a:lnTo>
                  <a:pt x="5894711" y="5867372"/>
                </a:lnTo>
                <a:lnTo>
                  <a:pt x="5897195" y="5870778"/>
                </a:lnTo>
                <a:lnTo>
                  <a:pt x="5900232" y="5868380"/>
                </a:lnTo>
                <a:cubicBezTo>
                  <a:pt x="5900420" y="5865913"/>
                  <a:pt x="5900209" y="5862437"/>
                  <a:pt x="5901386" y="5859521"/>
                </a:cubicBezTo>
                <a:cubicBezTo>
                  <a:pt x="5903093" y="5862147"/>
                  <a:pt x="5905017" y="5861955"/>
                  <a:pt x="5906940" y="5861761"/>
                </a:cubicBezTo>
                <a:cubicBezTo>
                  <a:pt x="5911209" y="5868327"/>
                  <a:pt x="5913234" y="5873020"/>
                  <a:pt x="5915502" y="5877689"/>
                </a:cubicBezTo>
                <a:lnTo>
                  <a:pt x="5919611" y="5884175"/>
                </a:lnTo>
                <a:lnTo>
                  <a:pt x="5927528" y="5882984"/>
                </a:lnTo>
                <a:cubicBezTo>
                  <a:pt x="5941479" y="5889167"/>
                  <a:pt x="5944858" y="5917741"/>
                  <a:pt x="5955693" y="5929546"/>
                </a:cubicBezTo>
                <a:cubicBezTo>
                  <a:pt x="6006539" y="5982847"/>
                  <a:pt x="6055901" y="6037841"/>
                  <a:pt x="6105265" y="6092837"/>
                </a:cubicBezTo>
                <a:cubicBezTo>
                  <a:pt x="6112775" y="6098912"/>
                  <a:pt x="6119710" y="6108577"/>
                  <a:pt x="6126645" y="6118242"/>
                </a:cubicBezTo>
                <a:cubicBezTo>
                  <a:pt x="6131764" y="6124120"/>
                  <a:pt x="6138699" y="6133785"/>
                  <a:pt x="6131620" y="6147743"/>
                </a:cubicBezTo>
                <a:lnTo>
                  <a:pt x="6124772" y="6150757"/>
                </a:lnTo>
                <a:lnTo>
                  <a:pt x="6121743" y="6153465"/>
                </a:lnTo>
                <a:lnTo>
                  <a:pt x="6117605" y="6151190"/>
                </a:lnTo>
                <a:lnTo>
                  <a:pt x="6112582" y="6146226"/>
                </a:lnTo>
                <a:lnTo>
                  <a:pt x="6112487" y="6146158"/>
                </a:lnTo>
                <a:lnTo>
                  <a:pt x="6058907" y="6102805"/>
                </a:lnTo>
                <a:lnTo>
                  <a:pt x="6059951" y="6106617"/>
                </a:lnTo>
                <a:lnTo>
                  <a:pt x="6058819" y="6106159"/>
                </a:lnTo>
                <a:lnTo>
                  <a:pt x="6054612" y="6101555"/>
                </a:lnTo>
                <a:cubicBezTo>
                  <a:pt x="6054397" y="6104377"/>
                  <a:pt x="6054397" y="6104377"/>
                  <a:pt x="6054397" y="6104377"/>
                </a:cubicBezTo>
                <a:lnTo>
                  <a:pt x="6058819" y="6106159"/>
                </a:lnTo>
                <a:lnTo>
                  <a:pt x="6081245" y="6130709"/>
                </a:lnTo>
                <a:cubicBezTo>
                  <a:pt x="6089891" y="6139285"/>
                  <a:pt x="6097844" y="6147580"/>
                  <a:pt x="6103712" y="6158183"/>
                </a:cubicBezTo>
                <a:lnTo>
                  <a:pt x="6110955" y="6163109"/>
                </a:lnTo>
                <a:lnTo>
                  <a:pt x="6104543" y="6168844"/>
                </a:lnTo>
                <a:lnTo>
                  <a:pt x="6092174" y="6159343"/>
                </a:lnTo>
                <a:cubicBezTo>
                  <a:pt x="6094098" y="6159148"/>
                  <a:pt x="6094313" y="6156329"/>
                  <a:pt x="6096020" y="6158957"/>
                </a:cubicBezTo>
                <a:cubicBezTo>
                  <a:pt x="6096236" y="6156135"/>
                  <a:pt x="6081498" y="6149221"/>
                  <a:pt x="6079791" y="6146595"/>
                </a:cubicBezTo>
                <a:cubicBezTo>
                  <a:pt x="6074237" y="6144355"/>
                  <a:pt x="6074453" y="6141536"/>
                  <a:pt x="6076592" y="6138521"/>
                </a:cubicBezTo>
                <a:cubicBezTo>
                  <a:pt x="6069115" y="6136474"/>
                  <a:pt x="6053533" y="6115656"/>
                  <a:pt x="6044566" y="6108162"/>
                </a:cubicBezTo>
                <a:cubicBezTo>
                  <a:pt x="6040936" y="6105728"/>
                  <a:pt x="6039012" y="6105922"/>
                  <a:pt x="6035382" y="6103488"/>
                </a:cubicBezTo>
                <a:cubicBezTo>
                  <a:pt x="6022038" y="6090839"/>
                  <a:pt x="6009817" y="6075977"/>
                  <a:pt x="5998105" y="6060715"/>
                </a:cubicBezTo>
                <a:lnTo>
                  <a:pt x="5978324" y="6034605"/>
                </a:lnTo>
                <a:lnTo>
                  <a:pt x="5923434" y="5982551"/>
                </a:lnTo>
                <a:cubicBezTo>
                  <a:pt x="5898879" y="5957109"/>
                  <a:pt x="5874879" y="5931032"/>
                  <a:pt x="5850365" y="5906275"/>
                </a:cubicBezTo>
                <a:cubicBezTo>
                  <a:pt x="5847638" y="5900596"/>
                  <a:pt x="5843429" y="5896610"/>
                  <a:pt x="5839219" y="5892626"/>
                </a:cubicBezTo>
                <a:cubicBezTo>
                  <a:pt x="5835918" y="5890534"/>
                  <a:pt x="5831136" y="5890138"/>
                  <a:pt x="5829078" y="5895421"/>
                </a:cubicBezTo>
                <a:cubicBezTo>
                  <a:pt x="5826113" y="5898812"/>
                  <a:pt x="5825874" y="5907883"/>
                  <a:pt x="5829173" y="5909973"/>
                </a:cubicBezTo>
                <a:cubicBezTo>
                  <a:pt x="5864332" y="5940157"/>
                  <a:pt x="5876096" y="6002946"/>
                  <a:pt x="5911828" y="6029541"/>
                </a:cubicBezTo>
                <a:cubicBezTo>
                  <a:pt x="5913646" y="6033327"/>
                  <a:pt x="5916945" y="6035418"/>
                  <a:pt x="5915797" y="6042596"/>
                </a:cubicBezTo>
                <a:cubicBezTo>
                  <a:pt x="5913167" y="6051468"/>
                  <a:pt x="5910202" y="6054859"/>
                  <a:pt x="5905418" y="6054463"/>
                </a:cubicBezTo>
                <a:cubicBezTo>
                  <a:pt x="5890159" y="6051380"/>
                  <a:pt x="5874326" y="6051886"/>
                  <a:pt x="5863180" y="6038236"/>
                </a:cubicBezTo>
                <a:cubicBezTo>
                  <a:pt x="5852945" y="6026480"/>
                  <a:pt x="5840986" y="6025489"/>
                  <a:pt x="5828790" y="6033569"/>
                </a:cubicBezTo>
                <a:cubicBezTo>
                  <a:pt x="5815108" y="6043344"/>
                  <a:pt x="5805541" y="6042551"/>
                  <a:pt x="5798846" y="6023817"/>
                </a:cubicBezTo>
                <a:cubicBezTo>
                  <a:pt x="5787270" y="5990132"/>
                  <a:pt x="5759144" y="5984166"/>
                  <a:pt x="5744031" y="5957462"/>
                </a:cubicBezTo>
                <a:cubicBezTo>
                  <a:pt x="5715952" y="5913320"/>
                  <a:pt x="5664245" y="5910854"/>
                  <a:pt x="5647360" y="5842188"/>
                </a:cubicBezTo>
                <a:cubicBezTo>
                  <a:pt x="5640471" y="5885249"/>
                  <a:pt x="5653865" y="5922721"/>
                  <a:pt x="5679693" y="5943041"/>
                </a:cubicBezTo>
                <a:cubicBezTo>
                  <a:pt x="5699831" y="5961072"/>
                  <a:pt x="5718485" y="5980797"/>
                  <a:pt x="5736567" y="6004112"/>
                </a:cubicBezTo>
                <a:cubicBezTo>
                  <a:pt x="5741684" y="6009991"/>
                  <a:pt x="5747378" y="6012280"/>
                  <a:pt x="5743597" y="6028330"/>
                </a:cubicBezTo>
                <a:cubicBezTo>
                  <a:pt x="5719922" y="6017277"/>
                  <a:pt x="5701841" y="5993963"/>
                  <a:pt x="5681702" y="5975932"/>
                </a:cubicBezTo>
                <a:cubicBezTo>
                  <a:pt x="5680075" y="6001250"/>
                  <a:pt x="5681894" y="6005037"/>
                  <a:pt x="5693611" y="6015098"/>
                </a:cubicBezTo>
                <a:cubicBezTo>
                  <a:pt x="5700215" y="6019282"/>
                  <a:pt x="5705331" y="6025159"/>
                  <a:pt x="5711932" y="6029341"/>
                </a:cubicBezTo>
                <a:cubicBezTo>
                  <a:pt x="5718533" y="6033525"/>
                  <a:pt x="5722742" y="6037510"/>
                  <a:pt x="5718629" y="6048077"/>
                </a:cubicBezTo>
                <a:cubicBezTo>
                  <a:pt x="5713940" y="6062233"/>
                  <a:pt x="5708822" y="6056355"/>
                  <a:pt x="5704038" y="6055958"/>
                </a:cubicBezTo>
                <a:cubicBezTo>
                  <a:pt x="5698347" y="6053670"/>
                  <a:pt x="5693228" y="6047791"/>
                  <a:pt x="5683423" y="6056069"/>
                </a:cubicBezTo>
                <a:cubicBezTo>
                  <a:pt x="5708439" y="6089048"/>
                  <a:pt x="5720110" y="6137284"/>
                  <a:pt x="5753688" y="6154610"/>
                </a:cubicBezTo>
                <a:cubicBezTo>
                  <a:pt x="5786358" y="6170044"/>
                  <a:pt x="5801235" y="6205819"/>
                  <a:pt x="5806399" y="6264424"/>
                </a:cubicBezTo>
                <a:cubicBezTo>
                  <a:pt x="5739385" y="6206149"/>
                  <a:pt x="5670075" y="6162228"/>
                  <a:pt x="5632959" y="6060979"/>
                </a:cubicBezTo>
                <a:cubicBezTo>
                  <a:pt x="5625879" y="6074936"/>
                  <a:pt x="5643530" y="6078216"/>
                  <a:pt x="5634632" y="6088387"/>
                </a:cubicBezTo>
                <a:cubicBezTo>
                  <a:pt x="5625735" y="6098558"/>
                  <a:pt x="5619374" y="6085305"/>
                  <a:pt x="5615737" y="6077732"/>
                </a:cubicBezTo>
                <a:cubicBezTo>
                  <a:pt x="5595170" y="6039667"/>
                  <a:pt x="5563074" y="6020646"/>
                  <a:pt x="5536001" y="5992949"/>
                </a:cubicBezTo>
                <a:cubicBezTo>
                  <a:pt x="5514047" y="5971133"/>
                  <a:pt x="5498597" y="5938946"/>
                  <a:pt x="5487595" y="5901674"/>
                </a:cubicBezTo>
                <a:cubicBezTo>
                  <a:pt x="5481139" y="5873868"/>
                  <a:pt x="5469658" y="5854737"/>
                  <a:pt x="5448708" y="5849365"/>
                </a:cubicBezTo>
                <a:cubicBezTo>
                  <a:pt x="5431059" y="5846084"/>
                  <a:pt x="5418668" y="5825059"/>
                  <a:pt x="5405707" y="5807622"/>
                </a:cubicBezTo>
                <a:cubicBezTo>
                  <a:pt x="5400588" y="5801744"/>
                  <a:pt x="5395374" y="5781315"/>
                  <a:pt x="5386573" y="5806037"/>
                </a:cubicBezTo>
                <a:cubicBezTo>
                  <a:pt x="5380401" y="5821888"/>
                  <a:pt x="5358398" y="5838245"/>
                  <a:pt x="5375571" y="5859667"/>
                </a:cubicBezTo>
                <a:cubicBezTo>
                  <a:pt x="5382171" y="5863850"/>
                  <a:pt x="5385806" y="5871424"/>
                  <a:pt x="5388869" y="5882585"/>
                </a:cubicBezTo>
                <a:cubicBezTo>
                  <a:pt x="5395898" y="5906802"/>
                  <a:pt x="5393124" y="5939297"/>
                  <a:pt x="5401638" y="5961819"/>
                </a:cubicBezTo>
                <a:cubicBezTo>
                  <a:pt x="5409243" y="5982448"/>
                  <a:pt x="5431676" y="5986125"/>
                  <a:pt x="5435741" y="6013733"/>
                </a:cubicBezTo>
                <a:cubicBezTo>
                  <a:pt x="5430720" y="6022406"/>
                  <a:pt x="5427419" y="6020315"/>
                  <a:pt x="5423210" y="6016330"/>
                </a:cubicBezTo>
                <a:cubicBezTo>
                  <a:pt x="5400011" y="5987137"/>
                  <a:pt x="5369398" y="5966420"/>
                  <a:pt x="5343233" y="5940618"/>
                </a:cubicBezTo>
                <a:cubicBezTo>
                  <a:pt x="5333907" y="5930756"/>
                  <a:pt x="5325488" y="5922786"/>
                  <a:pt x="5339073" y="5898459"/>
                </a:cubicBezTo>
                <a:cubicBezTo>
                  <a:pt x="5350027" y="5883003"/>
                  <a:pt x="5344240" y="5866161"/>
                  <a:pt x="5336969" y="5851015"/>
                </a:cubicBezTo>
                <a:cubicBezTo>
                  <a:pt x="5334243" y="5845335"/>
                  <a:pt x="5328550" y="5843046"/>
                  <a:pt x="5324915" y="5835472"/>
                </a:cubicBezTo>
                <a:cubicBezTo>
                  <a:pt x="5318888" y="5827700"/>
                  <a:pt x="5318219" y="5816736"/>
                  <a:pt x="5322334" y="5806169"/>
                </a:cubicBezTo>
                <a:cubicBezTo>
                  <a:pt x="5327021" y="5792013"/>
                  <a:pt x="5335105" y="5794501"/>
                  <a:pt x="5340796" y="5796791"/>
                </a:cubicBezTo>
                <a:cubicBezTo>
                  <a:pt x="5346489" y="5799081"/>
                  <a:pt x="5352180" y="5801370"/>
                  <a:pt x="5355721" y="5794391"/>
                </a:cubicBezTo>
                <a:cubicBezTo>
                  <a:pt x="5357778" y="5789107"/>
                  <a:pt x="5358926" y="5781931"/>
                  <a:pt x="5357108" y="5778144"/>
                </a:cubicBezTo>
                <a:cubicBezTo>
                  <a:pt x="5354957" y="5768875"/>
                  <a:pt x="5348450" y="5779245"/>
                  <a:pt x="5343667" y="5778849"/>
                </a:cubicBezTo>
                <a:cubicBezTo>
                  <a:pt x="5337400" y="5780147"/>
                  <a:pt x="5332618" y="5779751"/>
                  <a:pt x="5326353" y="5781049"/>
                </a:cubicBezTo>
                <a:cubicBezTo>
                  <a:pt x="5309036" y="5783251"/>
                  <a:pt x="5300616" y="5775281"/>
                  <a:pt x="5305209" y="5746573"/>
                </a:cubicBezTo>
                <a:lnTo>
                  <a:pt x="5302205" y="5720165"/>
                </a:lnTo>
                <a:lnTo>
                  <a:pt x="5291876" y="5723840"/>
                </a:lnTo>
                <a:cubicBezTo>
                  <a:pt x="5272680" y="5728704"/>
                  <a:pt x="5254783" y="5741649"/>
                  <a:pt x="5256824" y="5789786"/>
                </a:cubicBezTo>
                <a:cubicBezTo>
                  <a:pt x="5258164" y="5815876"/>
                  <a:pt x="5238969" y="5820740"/>
                  <a:pt x="5224885" y="5821908"/>
                </a:cubicBezTo>
                <a:cubicBezTo>
                  <a:pt x="5213359" y="5821226"/>
                  <a:pt x="5206295" y="5812806"/>
                  <a:pt x="5211367" y="5791097"/>
                </a:cubicBezTo>
                <a:cubicBezTo>
                  <a:pt x="5215180" y="5779320"/>
                  <a:pt x="5220899" y="5761652"/>
                  <a:pt x="5208072" y="5752887"/>
                </a:cubicBezTo>
                <a:cubicBezTo>
                  <a:pt x="5208722" y="5756929"/>
                  <a:pt x="5204260" y="5764668"/>
                  <a:pt x="5204260" y="5764668"/>
                </a:cubicBezTo>
                <a:cubicBezTo>
                  <a:pt x="5183330" y="5847457"/>
                  <a:pt x="5162228" y="5858211"/>
                  <a:pt x="5131378" y="5808368"/>
                </a:cubicBezTo>
                <a:cubicBezTo>
                  <a:pt x="5120456" y="5793716"/>
                  <a:pt x="5119721" y="5753659"/>
                  <a:pt x="5103728" y="5760716"/>
                </a:cubicBezTo>
                <a:cubicBezTo>
                  <a:pt x="5071751" y="5774828"/>
                  <a:pt x="5037172" y="5772780"/>
                  <a:pt x="5007794" y="5803051"/>
                </a:cubicBezTo>
                <a:cubicBezTo>
                  <a:pt x="4995662" y="5816340"/>
                  <a:pt x="4986735" y="5831817"/>
                  <a:pt x="4973910" y="5823055"/>
                </a:cubicBezTo>
                <a:cubicBezTo>
                  <a:pt x="4952114" y="5811760"/>
                  <a:pt x="4951549" y="5843738"/>
                  <a:pt x="4951595" y="5861749"/>
                </a:cubicBezTo>
                <a:cubicBezTo>
                  <a:pt x="4951031" y="5893724"/>
                  <a:pt x="4990765" y="5910083"/>
                  <a:pt x="5007361" y="5889058"/>
                </a:cubicBezTo>
                <a:cubicBezTo>
                  <a:pt x="5018844" y="5871730"/>
                  <a:pt x="5026514" y="5866184"/>
                  <a:pt x="5039342" y="5874946"/>
                </a:cubicBezTo>
                <a:cubicBezTo>
                  <a:pt x="5052165" y="5883707"/>
                  <a:pt x="5070799" y="5910819"/>
                  <a:pt x="5075782" y="5853095"/>
                </a:cubicBezTo>
                <a:cubicBezTo>
                  <a:pt x="5077037" y="5843166"/>
                  <a:pt x="5082802" y="5843505"/>
                  <a:pt x="5088565" y="5843848"/>
                </a:cubicBezTo>
                <a:cubicBezTo>
                  <a:pt x="5106547" y="5866920"/>
                  <a:pt x="5084231" y="5905614"/>
                  <a:pt x="5091988" y="5936084"/>
                </a:cubicBezTo>
                <a:cubicBezTo>
                  <a:pt x="5094589" y="5952243"/>
                  <a:pt x="5079856" y="5949369"/>
                  <a:pt x="5068979" y="5952727"/>
                </a:cubicBezTo>
                <a:cubicBezTo>
                  <a:pt x="5047227" y="5959441"/>
                  <a:pt x="5024132" y="5940069"/>
                  <a:pt x="5004371" y="5976912"/>
                </a:cubicBezTo>
                <a:cubicBezTo>
                  <a:pt x="5002465" y="5982802"/>
                  <a:pt x="4996704" y="5982460"/>
                  <a:pt x="4993496" y="5980269"/>
                </a:cubicBezTo>
                <a:cubicBezTo>
                  <a:pt x="4954323" y="5931935"/>
                  <a:pt x="4899423" y="5998708"/>
                  <a:pt x="4858387" y="5974270"/>
                </a:cubicBezTo>
                <a:cubicBezTo>
                  <a:pt x="4848768" y="5967697"/>
                  <a:pt x="4837893" y="5971056"/>
                  <a:pt x="4828272" y="5964486"/>
                </a:cubicBezTo>
                <a:cubicBezTo>
                  <a:pt x="4801320" y="5938880"/>
                  <a:pt x="4772506" y="5937175"/>
                  <a:pt x="4741132" y="5937318"/>
                </a:cubicBezTo>
                <a:cubicBezTo>
                  <a:pt x="4732813" y="5938825"/>
                  <a:pt x="4726400" y="5934444"/>
                  <a:pt x="4718082" y="5935953"/>
                </a:cubicBezTo>
                <a:cubicBezTo>
                  <a:pt x="4700186" y="5948898"/>
                  <a:pt x="4694203" y="5858514"/>
                  <a:pt x="4666860" y="5936923"/>
                </a:cubicBezTo>
                <a:cubicBezTo>
                  <a:pt x="4654775" y="5968217"/>
                  <a:pt x="4631114" y="5980821"/>
                  <a:pt x="4618417" y="6026085"/>
                </a:cubicBezTo>
                <a:cubicBezTo>
                  <a:pt x="4603815" y="6077240"/>
                  <a:pt x="4574435" y="6107512"/>
                  <a:pt x="4541765" y="6099574"/>
                </a:cubicBezTo>
                <a:cubicBezTo>
                  <a:pt x="4452718" y="6078297"/>
                  <a:pt x="4361764" y="6062907"/>
                  <a:pt x="4277137" y="6015883"/>
                </a:cubicBezTo>
                <a:cubicBezTo>
                  <a:pt x="4248929" y="6000208"/>
                  <a:pt x="4220069" y="5980494"/>
                  <a:pt x="4189954" y="5970707"/>
                </a:cubicBezTo>
                <a:cubicBezTo>
                  <a:pt x="4166252" y="5965304"/>
                  <a:pt x="4148876" y="5928261"/>
                  <a:pt x="4130892" y="5905190"/>
                </a:cubicBezTo>
                <a:cubicBezTo>
                  <a:pt x="4123179" y="5892726"/>
                  <a:pt x="4113558" y="5886155"/>
                  <a:pt x="4100126" y="5891362"/>
                </a:cubicBezTo>
                <a:cubicBezTo>
                  <a:pt x="4049558" y="5896371"/>
                  <a:pt x="4002804" y="5889601"/>
                  <a:pt x="3948985" y="5874413"/>
                </a:cubicBezTo>
                <a:cubicBezTo>
                  <a:pt x="3951629" y="5908581"/>
                  <a:pt x="3951066" y="5940558"/>
                  <a:pt x="3953061" y="5970686"/>
                </a:cubicBezTo>
                <a:cubicBezTo>
                  <a:pt x="3953105" y="5988695"/>
                  <a:pt x="3958260" y="6003004"/>
                  <a:pt x="3966579" y="6001498"/>
                </a:cubicBezTo>
                <a:cubicBezTo>
                  <a:pt x="4010084" y="5988069"/>
                  <a:pt x="4042280" y="6064002"/>
                  <a:pt x="4091462" y="6014893"/>
                </a:cubicBezTo>
                <a:cubicBezTo>
                  <a:pt x="4110744" y="6046047"/>
                  <a:pt x="4163089" y="5981122"/>
                  <a:pt x="4169069" y="6071508"/>
                </a:cubicBezTo>
                <a:cubicBezTo>
                  <a:pt x="4170412" y="6097595"/>
                  <a:pt x="4196628" y="6083144"/>
                  <a:pt x="4210103" y="6095943"/>
                </a:cubicBezTo>
                <a:cubicBezTo>
                  <a:pt x="4264009" y="6147153"/>
                  <a:pt x="4326753" y="6146866"/>
                  <a:pt x="4393267" y="6116791"/>
                </a:cubicBezTo>
                <a:cubicBezTo>
                  <a:pt x="4415020" y="6110077"/>
                  <a:pt x="4427847" y="6118839"/>
                  <a:pt x="4433046" y="6151159"/>
                </a:cubicBezTo>
                <a:cubicBezTo>
                  <a:pt x="4406266" y="6197590"/>
                  <a:pt x="4376195" y="6205815"/>
                  <a:pt x="4340966" y="6199727"/>
                </a:cubicBezTo>
                <a:cubicBezTo>
                  <a:pt x="4320146" y="6194492"/>
                  <a:pt x="4297906" y="6198176"/>
                  <a:pt x="4275351" y="6204346"/>
                </a:cubicBezTo>
                <a:lnTo>
                  <a:pt x="4263226" y="6207850"/>
                </a:lnTo>
                <a:lnTo>
                  <a:pt x="4284165" y="6213577"/>
                </a:lnTo>
                <a:lnTo>
                  <a:pt x="4295198" y="6212318"/>
                </a:lnTo>
                <a:lnTo>
                  <a:pt x="4289484" y="6225536"/>
                </a:lnTo>
                <a:lnTo>
                  <a:pt x="4270202" y="6226386"/>
                </a:lnTo>
                <a:cubicBezTo>
                  <a:pt x="4272529" y="6224249"/>
                  <a:pt x="4271662" y="6220652"/>
                  <a:pt x="4274854" y="6222112"/>
                </a:cubicBezTo>
                <a:cubicBezTo>
                  <a:pt x="4273991" y="6218521"/>
                  <a:pt x="4252787" y="6224814"/>
                  <a:pt x="4249593" y="6223356"/>
                </a:cubicBezTo>
                <a:cubicBezTo>
                  <a:pt x="4241750" y="6226164"/>
                  <a:pt x="4240886" y="6222571"/>
                  <a:pt x="4242350" y="6216839"/>
                </a:cubicBezTo>
                <a:lnTo>
                  <a:pt x="4232745" y="6216661"/>
                </a:lnTo>
                <a:lnTo>
                  <a:pt x="4207852" y="6223856"/>
                </a:lnTo>
                <a:cubicBezTo>
                  <a:pt x="4191538" y="6228893"/>
                  <a:pt x="4176815" y="6230522"/>
                  <a:pt x="4163041" y="6226954"/>
                </a:cubicBezTo>
                <a:lnTo>
                  <a:pt x="4133718" y="6205911"/>
                </a:lnTo>
                <a:lnTo>
                  <a:pt x="4112935" y="6201222"/>
                </a:lnTo>
                <a:cubicBezTo>
                  <a:pt x="4092154" y="6194517"/>
                  <a:pt x="4071846" y="6186823"/>
                  <a:pt x="4051972" y="6180931"/>
                </a:cubicBezTo>
                <a:cubicBezTo>
                  <a:pt x="4036885" y="6177226"/>
                  <a:pt x="4012489" y="6182061"/>
                  <a:pt x="4015413" y="6170605"/>
                </a:cubicBezTo>
                <a:cubicBezTo>
                  <a:pt x="4005843" y="6166225"/>
                  <a:pt x="3996270" y="6161843"/>
                  <a:pt x="3991617" y="6166113"/>
                </a:cubicBezTo>
                <a:cubicBezTo>
                  <a:pt x="3984373" y="6159604"/>
                  <a:pt x="3987563" y="6161060"/>
                  <a:pt x="3991353" y="6153199"/>
                </a:cubicBezTo>
                <a:cubicBezTo>
                  <a:pt x="4020667" y="6157011"/>
                  <a:pt x="4053436" y="6175203"/>
                  <a:pt x="4077232" y="6179692"/>
                </a:cubicBezTo>
                <a:cubicBezTo>
                  <a:pt x="4078096" y="6183286"/>
                  <a:pt x="4080424" y="6181152"/>
                  <a:pt x="4079560" y="6177558"/>
                </a:cubicBezTo>
                <a:cubicBezTo>
                  <a:pt x="4079560" y="6177558"/>
                  <a:pt x="4076368" y="6176097"/>
                  <a:pt x="4076368" y="6176097"/>
                </a:cubicBezTo>
                <a:cubicBezTo>
                  <a:pt x="4070851" y="6176773"/>
                  <a:pt x="4069988" y="6173180"/>
                  <a:pt x="4069124" y="6169584"/>
                </a:cubicBezTo>
                <a:lnTo>
                  <a:pt x="4073745" y="6169019"/>
                </a:lnTo>
                <a:lnTo>
                  <a:pt x="4066617" y="6166475"/>
                </a:lnTo>
                <a:cubicBezTo>
                  <a:pt x="4056166" y="6163609"/>
                  <a:pt x="4045576" y="6160980"/>
                  <a:pt x="4035313" y="6157060"/>
                </a:cubicBezTo>
                <a:lnTo>
                  <a:pt x="4012795" y="6143873"/>
                </a:lnTo>
                <a:lnTo>
                  <a:pt x="3999801" y="6139512"/>
                </a:lnTo>
                <a:lnTo>
                  <a:pt x="3996604" y="6139323"/>
                </a:lnTo>
                <a:lnTo>
                  <a:pt x="3995377" y="6138030"/>
                </a:lnTo>
                <a:lnTo>
                  <a:pt x="3987035" y="6135229"/>
                </a:lnTo>
                <a:cubicBezTo>
                  <a:pt x="3953666" y="6126359"/>
                  <a:pt x="3921760" y="6111764"/>
                  <a:pt x="3892182" y="6095033"/>
                </a:cubicBezTo>
                <a:cubicBezTo>
                  <a:pt x="3885801" y="6092114"/>
                  <a:pt x="3880283" y="6092788"/>
                  <a:pt x="3871576" y="6092005"/>
                </a:cubicBezTo>
                <a:cubicBezTo>
                  <a:pt x="3845189" y="6076736"/>
                  <a:pt x="3829237" y="6069436"/>
                  <a:pt x="3802849" y="6054165"/>
                </a:cubicBezTo>
                <a:lnTo>
                  <a:pt x="3799876" y="6058438"/>
                </a:lnTo>
                <a:lnTo>
                  <a:pt x="3711214" y="6000381"/>
                </a:lnTo>
                <a:lnTo>
                  <a:pt x="3711438" y="5998752"/>
                </a:lnTo>
                <a:cubicBezTo>
                  <a:pt x="3712020" y="5998218"/>
                  <a:pt x="3712818" y="5998584"/>
                  <a:pt x="3713250" y="6000381"/>
                </a:cubicBezTo>
                <a:lnTo>
                  <a:pt x="3714235" y="5999904"/>
                </a:lnTo>
                <a:lnTo>
                  <a:pt x="3716439" y="6001838"/>
                </a:lnTo>
                <a:cubicBezTo>
                  <a:pt x="3716009" y="6000044"/>
                  <a:pt x="3715210" y="5999677"/>
                  <a:pt x="3714518" y="5999761"/>
                </a:cubicBezTo>
                <a:lnTo>
                  <a:pt x="3714235" y="5999904"/>
                </a:lnTo>
                <a:lnTo>
                  <a:pt x="3707890" y="5994330"/>
                </a:lnTo>
                <a:cubicBezTo>
                  <a:pt x="3705357" y="5991172"/>
                  <a:pt x="3703115" y="5987745"/>
                  <a:pt x="3701088" y="5985220"/>
                </a:cubicBezTo>
                <a:lnTo>
                  <a:pt x="3670628" y="5964944"/>
                </a:lnTo>
                <a:lnTo>
                  <a:pt x="3683368" y="5935472"/>
                </a:lnTo>
                <a:lnTo>
                  <a:pt x="3708047" y="5953612"/>
                </a:lnTo>
                <a:cubicBezTo>
                  <a:pt x="3726965" y="5965865"/>
                  <a:pt x="3744795" y="5978022"/>
                  <a:pt x="3760580" y="5996440"/>
                </a:cubicBezTo>
                <a:cubicBezTo>
                  <a:pt x="3770152" y="6000818"/>
                  <a:pt x="3776533" y="6003740"/>
                  <a:pt x="3782912" y="6006656"/>
                </a:cubicBezTo>
                <a:cubicBezTo>
                  <a:pt x="3790159" y="6013171"/>
                  <a:pt x="3792767" y="6015163"/>
                  <a:pt x="3795774" y="6017341"/>
                </a:cubicBezTo>
                <a:lnTo>
                  <a:pt x="3807847" y="6026660"/>
                </a:lnTo>
                <a:lnTo>
                  <a:pt x="3807856" y="6026111"/>
                </a:lnTo>
                <a:cubicBezTo>
                  <a:pt x="3827616" y="5989268"/>
                  <a:pt x="3809676" y="5984203"/>
                  <a:pt x="3799406" y="5973593"/>
                </a:cubicBezTo>
                <a:cubicBezTo>
                  <a:pt x="3779517" y="5956410"/>
                  <a:pt x="3751352" y="5958744"/>
                  <a:pt x="3737181" y="5923894"/>
                </a:cubicBezTo>
                <a:cubicBezTo>
                  <a:pt x="3732674" y="5913623"/>
                  <a:pt x="3721798" y="5916980"/>
                  <a:pt x="3714778" y="5926569"/>
                </a:cubicBezTo>
                <a:cubicBezTo>
                  <a:pt x="3696275" y="5953483"/>
                  <a:pt x="3685358" y="5938831"/>
                  <a:pt x="3673137" y="5916101"/>
                </a:cubicBezTo>
                <a:cubicBezTo>
                  <a:pt x="3662867" y="5905488"/>
                  <a:pt x="3668500" y="5851803"/>
                  <a:pt x="3636563" y="5883926"/>
                </a:cubicBezTo>
                <a:cubicBezTo>
                  <a:pt x="3624432" y="5897211"/>
                  <a:pt x="3602593" y="5867908"/>
                  <a:pt x="3590546" y="5917211"/>
                </a:cubicBezTo>
                <a:cubicBezTo>
                  <a:pt x="3587382" y="5933031"/>
                  <a:pt x="3574558" y="5924268"/>
                  <a:pt x="3568144" y="5919888"/>
                </a:cubicBezTo>
                <a:cubicBezTo>
                  <a:pt x="3551462" y="5904893"/>
                  <a:pt x="3541148" y="5876275"/>
                  <a:pt x="3514284" y="5886688"/>
                </a:cubicBezTo>
                <a:cubicBezTo>
                  <a:pt x="3503405" y="5890045"/>
                  <a:pt x="3505920" y="5870188"/>
                  <a:pt x="3509083" y="5854368"/>
                </a:cubicBezTo>
                <a:cubicBezTo>
                  <a:pt x="3517317" y="5816843"/>
                  <a:pt x="3524898" y="5775276"/>
                  <a:pt x="3533132" y="5737750"/>
                </a:cubicBezTo>
                <a:cubicBezTo>
                  <a:pt x="3538201" y="5716042"/>
                  <a:pt x="3543270" y="5694336"/>
                  <a:pt x="3535559" y="5681875"/>
                </a:cubicBezTo>
                <a:cubicBezTo>
                  <a:pt x="3527194" y="5665372"/>
                  <a:pt x="3517616" y="5676812"/>
                  <a:pt x="3507393" y="5684208"/>
                </a:cubicBezTo>
                <a:cubicBezTo>
                  <a:pt x="3490147" y="5701194"/>
                  <a:pt x="3483082" y="5692773"/>
                  <a:pt x="3471514" y="5674081"/>
                </a:cubicBezTo>
                <a:lnTo>
                  <a:pt x="3466988" y="5669017"/>
                </a:lnTo>
                <a:lnTo>
                  <a:pt x="3463287" y="5674930"/>
                </a:lnTo>
                <a:lnTo>
                  <a:pt x="3441794" y="5667492"/>
                </a:lnTo>
                <a:cubicBezTo>
                  <a:pt x="3444701" y="5665949"/>
                  <a:pt x="3444301" y="5661257"/>
                  <a:pt x="3447610" y="5664408"/>
                </a:cubicBezTo>
                <a:cubicBezTo>
                  <a:pt x="3447208" y="5659714"/>
                  <a:pt x="3422744" y="5657972"/>
                  <a:pt x="3419436" y="5654821"/>
                </a:cubicBezTo>
                <a:cubicBezTo>
                  <a:pt x="3410314" y="5654755"/>
                  <a:pt x="3409911" y="5650060"/>
                  <a:pt x="3412417" y="5643820"/>
                </a:cubicBezTo>
                <a:cubicBezTo>
                  <a:pt x="3400388" y="5645301"/>
                  <a:pt x="3371010" y="5621629"/>
                  <a:pt x="3355269" y="5615261"/>
                </a:cubicBezTo>
                <a:cubicBezTo>
                  <a:pt x="3349053" y="5613652"/>
                  <a:pt x="3346146" y="5615193"/>
                  <a:pt x="3339931" y="5613586"/>
                </a:cubicBezTo>
                <a:cubicBezTo>
                  <a:pt x="3292307" y="5589788"/>
                  <a:pt x="3249293" y="5548813"/>
                  <a:pt x="3207082" y="5517229"/>
                </a:cubicBezTo>
                <a:cubicBezTo>
                  <a:pt x="3190942" y="5506167"/>
                  <a:pt x="3163168" y="5501278"/>
                  <a:pt x="3168181" y="5488799"/>
                </a:cubicBezTo>
                <a:cubicBezTo>
                  <a:pt x="3158256" y="5479345"/>
                  <a:pt x="3148329" y="5469888"/>
                  <a:pt x="3142516" y="5472976"/>
                </a:cubicBezTo>
                <a:cubicBezTo>
                  <a:pt x="3135496" y="5461976"/>
                  <a:pt x="3138805" y="5465131"/>
                  <a:pt x="3144215" y="5457348"/>
                </a:cubicBezTo>
                <a:cubicBezTo>
                  <a:pt x="3176100" y="5474780"/>
                  <a:pt x="3209588" y="5510992"/>
                  <a:pt x="3235257" y="5526816"/>
                </a:cubicBezTo>
                <a:cubicBezTo>
                  <a:pt x="3235657" y="5531510"/>
                  <a:pt x="3238565" y="5529968"/>
                  <a:pt x="3238162" y="5525272"/>
                </a:cubicBezTo>
                <a:cubicBezTo>
                  <a:pt x="3238162" y="5525272"/>
                  <a:pt x="3234853" y="5522121"/>
                  <a:pt x="3234853" y="5522121"/>
                </a:cubicBezTo>
                <a:cubicBezTo>
                  <a:pt x="3228639" y="5520513"/>
                  <a:pt x="3228237" y="5515818"/>
                  <a:pt x="3227835" y="5511122"/>
                </a:cubicBezTo>
                <a:lnTo>
                  <a:pt x="3233257" y="5512527"/>
                </a:lnTo>
                <a:lnTo>
                  <a:pt x="3230340" y="5509359"/>
                </a:lnTo>
                <a:lnTo>
                  <a:pt x="3190726" y="5472537"/>
                </a:lnTo>
                <a:cubicBezTo>
                  <a:pt x="3174795" y="5459522"/>
                  <a:pt x="3158555" y="5447284"/>
                  <a:pt x="3142210" y="5433874"/>
                </a:cubicBezTo>
                <a:lnTo>
                  <a:pt x="3137098" y="5429224"/>
                </a:lnTo>
                <a:lnTo>
                  <a:pt x="3125073" y="5437486"/>
                </a:lnTo>
                <a:cubicBezTo>
                  <a:pt x="3036566" y="5492607"/>
                  <a:pt x="2948274" y="5506427"/>
                  <a:pt x="2857230" y="5513624"/>
                </a:cubicBezTo>
                <a:cubicBezTo>
                  <a:pt x="2805923" y="5515874"/>
                  <a:pt x="2754409" y="5527048"/>
                  <a:pt x="2705662" y="5564859"/>
                </a:cubicBezTo>
                <a:lnTo>
                  <a:pt x="2665124" y="5605083"/>
                </a:lnTo>
                <a:lnTo>
                  <a:pt x="2669464" y="5617307"/>
                </a:lnTo>
                <a:cubicBezTo>
                  <a:pt x="2673496" y="5628077"/>
                  <a:pt x="2674528" y="5628876"/>
                  <a:pt x="2683749" y="5653493"/>
                </a:cubicBezTo>
                <a:cubicBezTo>
                  <a:pt x="2686336" y="5658084"/>
                  <a:pt x="2689581" y="5652818"/>
                  <a:pt x="2689581" y="5652818"/>
                </a:cubicBezTo>
                <a:cubicBezTo>
                  <a:pt x="2710625" y="5684625"/>
                  <a:pt x="2720654" y="5707927"/>
                  <a:pt x="2731011" y="5726296"/>
                </a:cubicBezTo>
                <a:cubicBezTo>
                  <a:pt x="2737484" y="5737780"/>
                  <a:pt x="2742581" y="5748197"/>
                  <a:pt x="2747639" y="5759230"/>
                </a:cubicBezTo>
                <a:lnTo>
                  <a:pt x="2761038" y="5789191"/>
                </a:lnTo>
                <a:lnTo>
                  <a:pt x="2764805" y="5795147"/>
                </a:lnTo>
                <a:lnTo>
                  <a:pt x="2769409" y="5790954"/>
                </a:lnTo>
                <a:cubicBezTo>
                  <a:pt x="2769696" y="5786640"/>
                  <a:pt x="2769375" y="5780563"/>
                  <a:pt x="2771161" y="5775464"/>
                </a:cubicBezTo>
                <a:cubicBezTo>
                  <a:pt x="2773749" y="5780056"/>
                  <a:pt x="2776668" y="5779720"/>
                  <a:pt x="2779583" y="5779381"/>
                </a:cubicBezTo>
                <a:cubicBezTo>
                  <a:pt x="2786058" y="5790861"/>
                  <a:pt x="2789130" y="5799067"/>
                  <a:pt x="2792569" y="5807230"/>
                </a:cubicBezTo>
                <a:lnTo>
                  <a:pt x="2798802" y="5818571"/>
                </a:lnTo>
                <a:lnTo>
                  <a:pt x="2810809" y="5816488"/>
                </a:lnTo>
                <a:cubicBezTo>
                  <a:pt x="2831968" y="5827299"/>
                  <a:pt x="2837093" y="5877259"/>
                  <a:pt x="2853524" y="5897899"/>
                </a:cubicBezTo>
                <a:cubicBezTo>
                  <a:pt x="2930640" y="5991093"/>
                  <a:pt x="3005505" y="6087248"/>
                  <a:pt x="3080372" y="6183405"/>
                </a:cubicBezTo>
                <a:cubicBezTo>
                  <a:pt x="3091762" y="6194027"/>
                  <a:pt x="3102280" y="6210926"/>
                  <a:pt x="3112799" y="6227825"/>
                </a:cubicBezTo>
                <a:cubicBezTo>
                  <a:pt x="3120561" y="6238102"/>
                  <a:pt x="3131080" y="6255001"/>
                  <a:pt x="3120344" y="6279406"/>
                </a:cubicBezTo>
                <a:lnTo>
                  <a:pt x="3109956" y="6284675"/>
                </a:lnTo>
                <a:lnTo>
                  <a:pt x="3105362" y="6289410"/>
                </a:lnTo>
                <a:lnTo>
                  <a:pt x="3099087" y="6285432"/>
                </a:lnTo>
                <a:lnTo>
                  <a:pt x="3091469" y="6276753"/>
                </a:lnTo>
                <a:lnTo>
                  <a:pt x="3091324" y="6276634"/>
                </a:lnTo>
                <a:lnTo>
                  <a:pt x="3010063" y="6200834"/>
                </a:lnTo>
                <a:lnTo>
                  <a:pt x="3011646" y="6207499"/>
                </a:lnTo>
                <a:lnTo>
                  <a:pt x="3009929" y="6206698"/>
                </a:lnTo>
                <a:lnTo>
                  <a:pt x="3003550" y="6198648"/>
                </a:lnTo>
                <a:cubicBezTo>
                  <a:pt x="3003222" y="6203582"/>
                  <a:pt x="3003222" y="6203582"/>
                  <a:pt x="3003222" y="6203582"/>
                </a:cubicBezTo>
                <a:lnTo>
                  <a:pt x="3009929" y="6206698"/>
                </a:lnTo>
                <a:lnTo>
                  <a:pt x="3043942" y="6249623"/>
                </a:lnTo>
                <a:cubicBezTo>
                  <a:pt x="3057056" y="6264617"/>
                  <a:pt x="3069118" y="6279121"/>
                  <a:pt x="3078017" y="6297659"/>
                </a:cubicBezTo>
                <a:lnTo>
                  <a:pt x="3089001" y="6306272"/>
                </a:lnTo>
                <a:lnTo>
                  <a:pt x="3079277" y="6316300"/>
                </a:lnTo>
                <a:lnTo>
                  <a:pt x="3060517" y="6299688"/>
                </a:lnTo>
                <a:cubicBezTo>
                  <a:pt x="3063435" y="6299347"/>
                  <a:pt x="3063760" y="6294418"/>
                  <a:pt x="3066351" y="6299013"/>
                </a:cubicBezTo>
                <a:cubicBezTo>
                  <a:pt x="3066677" y="6294079"/>
                  <a:pt x="3044326" y="6281990"/>
                  <a:pt x="3041736" y="6277398"/>
                </a:cubicBezTo>
                <a:cubicBezTo>
                  <a:pt x="3033313" y="6273482"/>
                  <a:pt x="3033641" y="6268553"/>
                  <a:pt x="3036885" y="6263281"/>
                </a:cubicBezTo>
                <a:cubicBezTo>
                  <a:pt x="3025546" y="6259702"/>
                  <a:pt x="3001914" y="6223303"/>
                  <a:pt x="2988313" y="6210200"/>
                </a:cubicBezTo>
                <a:cubicBezTo>
                  <a:pt x="2982808" y="6205945"/>
                  <a:pt x="2979890" y="6206284"/>
                  <a:pt x="2974385" y="6202028"/>
                </a:cubicBezTo>
                <a:cubicBezTo>
                  <a:pt x="2954147" y="6179912"/>
                  <a:pt x="2935611" y="6153926"/>
                  <a:pt x="2917849" y="6127242"/>
                </a:cubicBezTo>
                <a:lnTo>
                  <a:pt x="2887847" y="6081590"/>
                </a:lnTo>
                <a:lnTo>
                  <a:pt x="2804599" y="5990576"/>
                </a:lnTo>
                <a:cubicBezTo>
                  <a:pt x="2767359" y="5946092"/>
                  <a:pt x="2730958" y="5900498"/>
                  <a:pt x="2693780" y="5857211"/>
                </a:cubicBezTo>
                <a:cubicBezTo>
                  <a:pt x="2689644" y="5847282"/>
                  <a:pt x="2683260" y="5840313"/>
                  <a:pt x="2676876" y="5833347"/>
                </a:cubicBezTo>
                <a:cubicBezTo>
                  <a:pt x="2671871" y="5829689"/>
                  <a:pt x="2664616" y="5828997"/>
                  <a:pt x="2661497" y="5838234"/>
                </a:cubicBezTo>
                <a:cubicBezTo>
                  <a:pt x="2656998" y="5844163"/>
                  <a:pt x="2656636" y="5860023"/>
                  <a:pt x="2661640" y="5863677"/>
                </a:cubicBezTo>
                <a:cubicBezTo>
                  <a:pt x="2714963" y="5916452"/>
                  <a:pt x="2732804" y="6026236"/>
                  <a:pt x="2786997" y="6072736"/>
                </a:cubicBezTo>
                <a:cubicBezTo>
                  <a:pt x="2789754" y="6079355"/>
                  <a:pt x="2794759" y="6083011"/>
                  <a:pt x="2793018" y="6095561"/>
                </a:cubicBezTo>
                <a:cubicBezTo>
                  <a:pt x="2789028" y="6111074"/>
                  <a:pt x="2784530" y="6117003"/>
                  <a:pt x="2777276" y="6116310"/>
                </a:cubicBezTo>
                <a:cubicBezTo>
                  <a:pt x="2754134" y="6110920"/>
                  <a:pt x="2730121" y="6111805"/>
                  <a:pt x="2713217" y="6087938"/>
                </a:cubicBezTo>
                <a:cubicBezTo>
                  <a:pt x="2697693" y="6067384"/>
                  <a:pt x="2679555" y="6065651"/>
                  <a:pt x="2661057" y="6079778"/>
                </a:cubicBezTo>
                <a:cubicBezTo>
                  <a:pt x="2640307" y="6096869"/>
                  <a:pt x="2625799" y="6095483"/>
                  <a:pt x="2615643" y="6062727"/>
                </a:cubicBezTo>
                <a:cubicBezTo>
                  <a:pt x="2598088" y="6003831"/>
                  <a:pt x="2555432" y="5993400"/>
                  <a:pt x="2532508" y="5946709"/>
                </a:cubicBezTo>
                <a:cubicBezTo>
                  <a:pt x="2489924" y="5869529"/>
                  <a:pt x="2411502" y="5865217"/>
                  <a:pt x="2385895" y="5745159"/>
                </a:cubicBezTo>
                <a:cubicBezTo>
                  <a:pt x="2375448" y="5820448"/>
                  <a:pt x="2395758" y="5885966"/>
                  <a:pt x="2434932" y="5921495"/>
                </a:cubicBezTo>
                <a:cubicBezTo>
                  <a:pt x="2465474" y="5953021"/>
                  <a:pt x="2493767" y="5987509"/>
                  <a:pt x="2521189" y="6028274"/>
                </a:cubicBezTo>
                <a:cubicBezTo>
                  <a:pt x="2528952" y="6038553"/>
                  <a:pt x="2537585" y="6042556"/>
                  <a:pt x="2531852" y="6070618"/>
                </a:cubicBezTo>
                <a:cubicBezTo>
                  <a:pt x="2495944" y="6051293"/>
                  <a:pt x="2468522" y="6010529"/>
                  <a:pt x="2437978" y="5979003"/>
                </a:cubicBezTo>
                <a:cubicBezTo>
                  <a:pt x="2435512" y="6023270"/>
                  <a:pt x="2438269" y="6029892"/>
                  <a:pt x="2456041" y="6047483"/>
                </a:cubicBezTo>
                <a:cubicBezTo>
                  <a:pt x="2466054" y="6054798"/>
                  <a:pt x="2473817" y="6065074"/>
                  <a:pt x="2483826" y="6072386"/>
                </a:cubicBezTo>
                <a:cubicBezTo>
                  <a:pt x="2493839" y="6079701"/>
                  <a:pt x="2500223" y="6086669"/>
                  <a:pt x="2493984" y="6105145"/>
                </a:cubicBezTo>
                <a:cubicBezTo>
                  <a:pt x="2486872" y="6129896"/>
                  <a:pt x="2479111" y="6119618"/>
                  <a:pt x="2471855" y="6118924"/>
                </a:cubicBezTo>
                <a:cubicBezTo>
                  <a:pt x="2463223" y="6114924"/>
                  <a:pt x="2455461" y="6104645"/>
                  <a:pt x="2440590" y="6119118"/>
                </a:cubicBezTo>
                <a:cubicBezTo>
                  <a:pt x="2478529" y="6176780"/>
                  <a:pt x="2496229" y="6261119"/>
                  <a:pt x="2547157" y="6291412"/>
                </a:cubicBezTo>
                <a:cubicBezTo>
                  <a:pt x="2596705" y="6318398"/>
                  <a:pt x="2619267" y="6380948"/>
                  <a:pt x="2627099" y="6483416"/>
                </a:cubicBezTo>
                <a:cubicBezTo>
                  <a:pt x="2525465" y="6381525"/>
                  <a:pt x="2420346" y="6304732"/>
                  <a:pt x="2364053" y="6127703"/>
                </a:cubicBezTo>
                <a:cubicBezTo>
                  <a:pt x="2353316" y="6152106"/>
                  <a:pt x="2380085" y="6157841"/>
                  <a:pt x="2366592" y="6175625"/>
                </a:cubicBezTo>
                <a:cubicBezTo>
                  <a:pt x="2353098" y="6193408"/>
                  <a:pt x="2343448" y="6170236"/>
                  <a:pt x="2337935" y="6156995"/>
                </a:cubicBezTo>
                <a:cubicBezTo>
                  <a:pt x="2306741" y="6090440"/>
                  <a:pt x="2258065" y="6057183"/>
                  <a:pt x="2217003" y="6008756"/>
                </a:cubicBezTo>
                <a:cubicBezTo>
                  <a:pt x="2183706" y="5970612"/>
                  <a:pt x="2160275" y="5914335"/>
                  <a:pt x="2143589" y="5849167"/>
                </a:cubicBezTo>
                <a:cubicBezTo>
                  <a:pt x="2133796" y="5800549"/>
                  <a:pt x="2116387" y="5767100"/>
                  <a:pt x="2084610" y="5757707"/>
                </a:cubicBezTo>
                <a:cubicBezTo>
                  <a:pt x="2057842" y="5751970"/>
                  <a:pt x="2039052" y="5715209"/>
                  <a:pt x="2019393" y="5684722"/>
                </a:cubicBezTo>
                <a:cubicBezTo>
                  <a:pt x="2011632" y="5674444"/>
                  <a:pt x="2003723" y="5638725"/>
                  <a:pt x="1990374" y="5681950"/>
                </a:cubicBezTo>
                <a:cubicBezTo>
                  <a:pt x="1981015" y="5709665"/>
                  <a:pt x="1947645" y="5738264"/>
                  <a:pt x="1973688" y="5775720"/>
                </a:cubicBezTo>
                <a:cubicBezTo>
                  <a:pt x="1983700" y="5783033"/>
                  <a:pt x="1989211" y="5796276"/>
                  <a:pt x="1993855" y="5815791"/>
                </a:cubicBezTo>
                <a:cubicBezTo>
                  <a:pt x="2004519" y="5858133"/>
                  <a:pt x="2000309" y="5914949"/>
                  <a:pt x="2013224" y="5954327"/>
                </a:cubicBezTo>
                <a:cubicBezTo>
                  <a:pt x="2024757" y="5990396"/>
                  <a:pt x="2058780" y="5996825"/>
                  <a:pt x="2064946" y="6045096"/>
                </a:cubicBezTo>
                <a:cubicBezTo>
                  <a:pt x="2057328" y="6060260"/>
                  <a:pt x="2052322" y="6056604"/>
                  <a:pt x="2045941" y="6049637"/>
                </a:cubicBezTo>
                <a:cubicBezTo>
                  <a:pt x="2010755" y="5998594"/>
                  <a:pt x="1964326" y="5962372"/>
                  <a:pt x="1924644" y="5917258"/>
                </a:cubicBezTo>
                <a:cubicBezTo>
                  <a:pt x="1910499" y="5900015"/>
                  <a:pt x="1897731" y="5886080"/>
                  <a:pt x="1918334" y="5843545"/>
                </a:cubicBezTo>
                <a:cubicBezTo>
                  <a:pt x="1934949" y="5816521"/>
                  <a:pt x="1926169" y="5787074"/>
                  <a:pt x="1915143" y="5760592"/>
                </a:cubicBezTo>
                <a:cubicBezTo>
                  <a:pt x="1911007" y="5750661"/>
                  <a:pt x="1902375" y="5746659"/>
                  <a:pt x="1896863" y="5733416"/>
                </a:cubicBezTo>
                <a:cubicBezTo>
                  <a:pt x="1887721" y="5719827"/>
                  <a:pt x="1886707" y="5700657"/>
                  <a:pt x="1892946" y="5682181"/>
                </a:cubicBezTo>
                <a:cubicBezTo>
                  <a:pt x="1900056" y="5657430"/>
                  <a:pt x="1912316" y="5661780"/>
                  <a:pt x="1920948" y="5665784"/>
                </a:cubicBezTo>
                <a:cubicBezTo>
                  <a:pt x="1929583" y="5669788"/>
                  <a:pt x="1938213" y="5673790"/>
                  <a:pt x="1943583" y="5661588"/>
                </a:cubicBezTo>
                <a:cubicBezTo>
                  <a:pt x="1946704" y="5652349"/>
                  <a:pt x="1948445" y="5639802"/>
                  <a:pt x="1945688" y="5633181"/>
                </a:cubicBezTo>
                <a:cubicBezTo>
                  <a:pt x="1942423" y="5616975"/>
                  <a:pt x="1932556" y="5635106"/>
                  <a:pt x="1925300" y="5634414"/>
                </a:cubicBezTo>
                <a:cubicBezTo>
                  <a:pt x="1915797" y="5636683"/>
                  <a:pt x="1908544" y="5635991"/>
                  <a:pt x="1899041" y="5638260"/>
                </a:cubicBezTo>
                <a:cubicBezTo>
                  <a:pt x="1872779" y="5642110"/>
                  <a:pt x="1860010" y="5628175"/>
                  <a:pt x="1866974" y="5577981"/>
                </a:cubicBezTo>
                <a:cubicBezTo>
                  <a:pt x="1873070" y="5534060"/>
                  <a:pt x="1859795" y="5510541"/>
                  <a:pt x="1831284" y="5517355"/>
                </a:cubicBezTo>
                <a:cubicBezTo>
                  <a:pt x="1831284" y="5517355"/>
                  <a:pt x="1829034" y="5520320"/>
                  <a:pt x="1829034" y="5520320"/>
                </a:cubicBezTo>
                <a:cubicBezTo>
                  <a:pt x="1745896" y="5563238"/>
                  <a:pt x="1667837" y="5543068"/>
                  <a:pt x="1588036" y="5535446"/>
                </a:cubicBezTo>
                <a:cubicBezTo>
                  <a:pt x="1555391" y="5532327"/>
                  <a:pt x="1518392" y="5560580"/>
                  <a:pt x="1496338" y="5507616"/>
                </a:cubicBezTo>
                <a:cubicBezTo>
                  <a:pt x="1492203" y="5497685"/>
                  <a:pt x="1478202" y="5505883"/>
                  <a:pt x="1470076" y="5511464"/>
                </a:cubicBezTo>
                <a:cubicBezTo>
                  <a:pt x="1432207" y="5545993"/>
                  <a:pt x="1394194" y="5555076"/>
                  <a:pt x="1361039" y="5542375"/>
                </a:cubicBezTo>
                <a:cubicBezTo>
                  <a:pt x="1326508" y="5526361"/>
                  <a:pt x="1277611" y="5534406"/>
                  <a:pt x="1279790" y="5439252"/>
                </a:cubicBezTo>
                <a:cubicBezTo>
                  <a:pt x="1281386" y="5401256"/>
                  <a:pt x="1281242" y="5375813"/>
                  <a:pt x="1301482" y="5349139"/>
                </a:cubicBezTo>
                <a:cubicBezTo>
                  <a:pt x="1344213" y="5292824"/>
                  <a:pt x="1393834" y="5253061"/>
                  <a:pt x="1442587" y="5219570"/>
                </a:cubicBezTo>
                <a:cubicBezTo>
                  <a:pt x="1446648" y="5216781"/>
                  <a:pt x="1451745" y="5216473"/>
                  <a:pt x="1455980" y="5214095"/>
                </a:cubicBezTo>
                <a:lnTo>
                  <a:pt x="1459465" y="5206514"/>
                </a:lnTo>
                <a:lnTo>
                  <a:pt x="1458814" y="5206432"/>
                </a:lnTo>
                <a:cubicBezTo>
                  <a:pt x="1419363" y="5216096"/>
                  <a:pt x="1378025" y="5222605"/>
                  <a:pt x="1337047" y="5222154"/>
                </a:cubicBezTo>
                <a:cubicBezTo>
                  <a:pt x="1317498" y="5223506"/>
                  <a:pt x="1298513" y="5223904"/>
                  <a:pt x="1279484" y="5225174"/>
                </a:cubicBezTo>
                <a:lnTo>
                  <a:pt x="1225899" y="5232813"/>
                </a:lnTo>
                <a:lnTo>
                  <a:pt x="1225788" y="5232769"/>
                </a:lnTo>
                <a:cubicBezTo>
                  <a:pt x="1225788" y="5232769"/>
                  <a:pt x="1225788" y="5232769"/>
                  <a:pt x="1221654" y="5233417"/>
                </a:cubicBezTo>
                <a:lnTo>
                  <a:pt x="1225899" y="5232813"/>
                </a:lnTo>
                <a:lnTo>
                  <a:pt x="1231810" y="5235269"/>
                </a:lnTo>
                <a:cubicBezTo>
                  <a:pt x="1229564" y="5239077"/>
                  <a:pt x="1227318" y="5242880"/>
                  <a:pt x="1221297" y="5240376"/>
                </a:cubicBezTo>
                <a:cubicBezTo>
                  <a:pt x="1221297" y="5240376"/>
                  <a:pt x="1217162" y="5241027"/>
                  <a:pt x="1217162" y="5241027"/>
                </a:cubicBezTo>
                <a:cubicBezTo>
                  <a:pt x="1214916" y="5244830"/>
                  <a:pt x="1216804" y="5247987"/>
                  <a:pt x="1219049" y="5244183"/>
                </a:cubicBezTo>
                <a:cubicBezTo>
                  <a:pt x="1247628" y="5246587"/>
                  <a:pt x="1291214" y="5236273"/>
                  <a:pt x="1325814" y="5241182"/>
                </a:cubicBezTo>
                <a:cubicBezTo>
                  <a:pt x="1327343" y="5251295"/>
                  <a:pt x="1331478" y="5250643"/>
                  <a:pt x="1320963" y="5255752"/>
                </a:cubicBezTo>
                <a:cubicBezTo>
                  <a:pt x="1317188" y="5249440"/>
                  <a:pt x="1304786" y="5251395"/>
                  <a:pt x="1292386" y="5253346"/>
                </a:cubicBezTo>
                <a:cubicBezTo>
                  <a:pt x="1291670" y="5267267"/>
                  <a:pt x="1265695" y="5254096"/>
                  <a:pt x="1247271" y="5253547"/>
                </a:cubicBezTo>
                <a:cubicBezTo>
                  <a:pt x="1198023" y="5254395"/>
                  <a:pt x="1144282" y="5262858"/>
                  <a:pt x="1093504" y="5253591"/>
                </a:cubicBezTo>
                <a:cubicBezTo>
                  <a:pt x="1087483" y="5251093"/>
                  <a:pt x="1085595" y="5247935"/>
                  <a:pt x="1079573" y="5245433"/>
                </a:cubicBezTo>
                <a:cubicBezTo>
                  <a:pt x="1063396" y="5241076"/>
                  <a:pt x="1028437" y="5243128"/>
                  <a:pt x="1018641" y="5234314"/>
                </a:cubicBezTo>
                <a:cubicBezTo>
                  <a:pt x="1018282" y="5241275"/>
                  <a:pt x="1016036" y="5245080"/>
                  <a:pt x="1008125" y="5239422"/>
                </a:cubicBezTo>
                <a:cubicBezTo>
                  <a:pt x="1003993" y="5240072"/>
                  <a:pt x="982150" y="5226251"/>
                  <a:pt x="979904" y="5230057"/>
                </a:cubicBezTo>
                <a:cubicBezTo>
                  <a:pt x="984038" y="5229407"/>
                  <a:pt x="981792" y="5233215"/>
                  <a:pt x="983682" y="5236367"/>
                </a:cubicBezTo>
                <a:lnTo>
                  <a:pt x="962101" y="5229331"/>
                </a:lnTo>
                <a:lnTo>
                  <a:pt x="960276" y="5212536"/>
                </a:lnTo>
                <a:lnTo>
                  <a:pt x="972353" y="5217440"/>
                </a:lnTo>
                <a:cubicBezTo>
                  <a:pt x="987945" y="5213258"/>
                  <a:pt x="1003739" y="5215088"/>
                  <a:pt x="1020523" y="5217622"/>
                </a:cubicBezTo>
                <a:lnTo>
                  <a:pt x="1066083" y="5221348"/>
                </a:lnTo>
                <a:lnTo>
                  <a:pt x="1072380" y="5225855"/>
                </a:lnTo>
                <a:cubicBezTo>
                  <a:pt x="1072380" y="5225855"/>
                  <a:pt x="1072380" y="5225855"/>
                  <a:pt x="1074626" y="5222049"/>
                </a:cubicBezTo>
                <a:lnTo>
                  <a:pt x="1066083" y="5221348"/>
                </a:lnTo>
                <a:lnTo>
                  <a:pt x="1064469" y="5220196"/>
                </a:lnTo>
                <a:cubicBezTo>
                  <a:pt x="1064828" y="5213235"/>
                  <a:pt x="1068962" y="5212583"/>
                  <a:pt x="1070849" y="5215741"/>
                </a:cubicBezTo>
                <a:cubicBezTo>
                  <a:pt x="1073097" y="5211933"/>
                  <a:pt x="1073097" y="5211933"/>
                  <a:pt x="1073097" y="5211933"/>
                </a:cubicBezTo>
                <a:lnTo>
                  <a:pt x="1050685" y="5205495"/>
                </a:lnTo>
                <a:lnTo>
                  <a:pt x="1036475" y="5206213"/>
                </a:lnTo>
                <a:cubicBezTo>
                  <a:pt x="1019715" y="5207790"/>
                  <a:pt x="1001072" y="5196476"/>
                  <a:pt x="985184" y="5191776"/>
                </a:cubicBezTo>
                <a:lnTo>
                  <a:pt x="983564" y="5190803"/>
                </a:lnTo>
                <a:lnTo>
                  <a:pt x="963629" y="5187746"/>
                </a:lnTo>
                <a:lnTo>
                  <a:pt x="957203" y="5184274"/>
                </a:lnTo>
                <a:lnTo>
                  <a:pt x="954691" y="5161142"/>
                </a:lnTo>
                <a:lnTo>
                  <a:pt x="969828" y="5165380"/>
                </a:lnTo>
                <a:lnTo>
                  <a:pt x="970022" y="5155363"/>
                </a:lnTo>
                <a:cubicBezTo>
                  <a:pt x="974013" y="5139853"/>
                  <a:pt x="965379" y="5135847"/>
                  <a:pt x="960374" y="5132193"/>
                </a:cubicBezTo>
                <a:cubicBezTo>
                  <a:pt x="928091" y="5113213"/>
                  <a:pt x="926569" y="5084460"/>
                  <a:pt x="951671" y="5035997"/>
                </a:cubicBezTo>
                <a:cubicBezTo>
                  <a:pt x="953920" y="5033033"/>
                  <a:pt x="957038" y="5023794"/>
                  <a:pt x="955661" y="5020486"/>
                </a:cubicBezTo>
                <a:cubicBezTo>
                  <a:pt x="948843" y="4937185"/>
                  <a:pt x="991863" y="4931758"/>
                  <a:pt x="1021606" y="4902810"/>
                </a:cubicBezTo>
                <a:cubicBezTo>
                  <a:pt x="1027484" y="4900193"/>
                  <a:pt x="1033359" y="4897577"/>
                  <a:pt x="1039237" y="4894958"/>
                </a:cubicBezTo>
                <a:cubicBezTo>
                  <a:pt x="1083491" y="4867397"/>
                  <a:pt x="1091470" y="4836371"/>
                  <a:pt x="1069416" y="4783405"/>
                </a:cubicBezTo>
                <a:cubicBezTo>
                  <a:pt x="1068038" y="4780096"/>
                  <a:pt x="1066660" y="4776784"/>
                  <a:pt x="1064411" y="4779749"/>
                </a:cubicBezTo>
                <a:cubicBezTo>
                  <a:pt x="1029662" y="4805041"/>
                  <a:pt x="1007972" y="4736215"/>
                  <a:pt x="970102" y="4770740"/>
                </a:cubicBezTo>
                <a:cubicBezTo>
                  <a:pt x="944854" y="4793760"/>
                  <a:pt x="923092" y="4791681"/>
                  <a:pt x="903431" y="4761195"/>
                </a:cubicBezTo>
                <a:cubicBezTo>
                  <a:pt x="904229" y="4821667"/>
                  <a:pt x="888994" y="4852001"/>
                  <a:pt x="850616" y="4876944"/>
                </a:cubicBezTo>
                <a:cubicBezTo>
                  <a:pt x="844741" y="4879561"/>
                  <a:pt x="836616" y="4885142"/>
                  <a:pt x="834729" y="4872248"/>
                </a:cubicBezTo>
                <a:cubicBezTo>
                  <a:pt x="832843" y="4859351"/>
                  <a:pt x="840969" y="4853770"/>
                  <a:pt x="846844" y="4851153"/>
                </a:cubicBezTo>
                <a:cubicBezTo>
                  <a:pt x="854970" y="4845570"/>
                  <a:pt x="863095" y="4839990"/>
                  <a:pt x="869335" y="4821515"/>
                </a:cubicBezTo>
                <a:cubicBezTo>
                  <a:pt x="862443" y="4804962"/>
                  <a:pt x="852068" y="4813507"/>
                  <a:pt x="845321" y="4822399"/>
                </a:cubicBezTo>
                <a:cubicBezTo>
                  <a:pt x="820583" y="4855001"/>
                  <a:pt x="790331" y="4874363"/>
                  <a:pt x="762835" y="4900347"/>
                </a:cubicBezTo>
                <a:cubicBezTo>
                  <a:pt x="729463" y="4928946"/>
                  <a:pt x="700952" y="4935760"/>
                  <a:pt x="677158" y="4895341"/>
                </a:cubicBezTo>
                <a:cubicBezTo>
                  <a:pt x="670774" y="4888377"/>
                  <a:pt x="666640" y="4878444"/>
                  <a:pt x="656266" y="4886989"/>
                </a:cubicBezTo>
                <a:cubicBezTo>
                  <a:pt x="631890" y="4903734"/>
                  <a:pt x="616365" y="4883177"/>
                  <a:pt x="603090" y="4859659"/>
                </a:cubicBezTo>
                <a:cubicBezTo>
                  <a:pt x="596198" y="4843106"/>
                  <a:pt x="622752" y="4731207"/>
                  <a:pt x="637623" y="4716735"/>
                </a:cubicBezTo>
                <a:cubicBezTo>
                  <a:pt x="699869" y="4665462"/>
                  <a:pt x="762114" y="4614191"/>
                  <a:pt x="824359" y="4562917"/>
                </a:cubicBezTo>
                <a:cubicBezTo>
                  <a:pt x="840610" y="4551753"/>
                  <a:pt x="855120" y="4553140"/>
                  <a:pt x="858892" y="4578930"/>
                </a:cubicBezTo>
                <a:cubicBezTo>
                  <a:pt x="864042" y="4608031"/>
                  <a:pt x="846414" y="4615883"/>
                  <a:pt x="833790" y="4627393"/>
                </a:cubicBezTo>
                <a:cubicBezTo>
                  <a:pt x="824793" y="4639249"/>
                  <a:pt x="811663" y="4641173"/>
                  <a:pt x="799547" y="4662268"/>
                </a:cubicBezTo>
                <a:cubicBezTo>
                  <a:pt x="855335" y="4670776"/>
                  <a:pt x="901838" y="4640249"/>
                  <a:pt x="953708" y="4597524"/>
                </a:cubicBezTo>
                <a:cubicBezTo>
                  <a:pt x="930931" y="4576277"/>
                  <a:pt x="913809" y="4593711"/>
                  <a:pt x="893931" y="4604529"/>
                </a:cubicBezTo>
                <a:cubicBezTo>
                  <a:pt x="885805" y="4610111"/>
                  <a:pt x="878551" y="4609417"/>
                  <a:pt x="875288" y="4593211"/>
                </a:cubicBezTo>
                <a:cubicBezTo>
                  <a:pt x="872022" y="4577005"/>
                  <a:pt x="872386" y="4561146"/>
                  <a:pt x="880004" y="4545980"/>
                </a:cubicBezTo>
                <a:cubicBezTo>
                  <a:pt x="889870" y="4527850"/>
                  <a:pt x="894004" y="4537780"/>
                  <a:pt x="898139" y="4547713"/>
                </a:cubicBezTo>
                <a:cubicBezTo>
                  <a:pt x="910907" y="4561646"/>
                  <a:pt x="917655" y="4552755"/>
                  <a:pt x="923893" y="4534278"/>
                </a:cubicBezTo>
                <a:cubicBezTo>
                  <a:pt x="933615" y="4490703"/>
                  <a:pt x="953494" y="4479887"/>
                  <a:pt x="974241" y="4462798"/>
                </a:cubicBezTo>
                <a:cubicBezTo>
                  <a:pt x="986865" y="4451288"/>
                  <a:pt x="991871" y="4454944"/>
                  <a:pt x="994264" y="4477425"/>
                </a:cubicBezTo>
                <a:cubicBezTo>
                  <a:pt x="996658" y="4499905"/>
                  <a:pt x="1012400" y="4479156"/>
                  <a:pt x="1012400" y="4479156"/>
                </a:cubicBezTo>
                <a:cubicBezTo>
                  <a:pt x="1007106" y="4424612"/>
                  <a:pt x="1040985" y="4405597"/>
                  <a:pt x="1051215" y="4371607"/>
                </a:cubicBezTo>
                <a:cubicBezTo>
                  <a:pt x="1052084" y="4365334"/>
                  <a:pt x="1052084" y="4365334"/>
                  <a:pt x="1050706" y="4362022"/>
                </a:cubicBezTo>
                <a:cubicBezTo>
                  <a:pt x="1035690" y="4351051"/>
                  <a:pt x="1034963" y="4382771"/>
                  <a:pt x="1024591" y="4391316"/>
                </a:cubicBezTo>
                <a:cubicBezTo>
                  <a:pt x="1015593" y="4403170"/>
                  <a:pt x="1008340" y="4402480"/>
                  <a:pt x="1004205" y="4392547"/>
                </a:cubicBezTo>
                <a:cubicBezTo>
                  <a:pt x="1000068" y="4382616"/>
                  <a:pt x="1003189" y="4373379"/>
                  <a:pt x="1009936" y="4364486"/>
                </a:cubicBezTo>
                <a:cubicBezTo>
                  <a:pt x="1034167" y="4322296"/>
                  <a:pt x="1065798" y="4306245"/>
                  <a:pt x="1100910" y="4265097"/>
                </a:cubicBezTo>
                <a:cubicBezTo>
                  <a:pt x="1063767" y="4267907"/>
                  <a:pt x="1036126" y="4268445"/>
                  <a:pt x="1015598" y="4244233"/>
                </a:cubicBezTo>
                <a:cubicBezTo>
                  <a:pt x="1010591" y="4240575"/>
                  <a:pt x="1002465" y="4246158"/>
                  <a:pt x="999346" y="4255399"/>
                </a:cubicBezTo>
                <a:cubicBezTo>
                  <a:pt x="976492" y="4300895"/>
                  <a:pt x="950595" y="4288885"/>
                  <a:pt x="925710" y="4296045"/>
                </a:cubicBezTo>
                <a:cubicBezTo>
                  <a:pt x="872825" y="4319602"/>
                  <a:pt x="841630" y="4253047"/>
                  <a:pt x="791356" y="4257782"/>
                </a:cubicBezTo>
                <a:cubicBezTo>
                  <a:pt x="772349" y="4262324"/>
                  <a:pt x="767198" y="4233223"/>
                  <a:pt x="779678" y="4196271"/>
                </a:cubicBezTo>
                <a:cubicBezTo>
                  <a:pt x="798396" y="4140840"/>
                  <a:pt x="807102" y="4078097"/>
                  <a:pt x="849977" y="4047225"/>
                </a:cubicBezTo>
                <a:cubicBezTo>
                  <a:pt x="864849" y="4032753"/>
                  <a:pt x="870072" y="3995107"/>
                  <a:pt x="875805" y="3967046"/>
                </a:cubicBezTo>
                <a:cubicBezTo>
                  <a:pt x="884149" y="3920160"/>
                  <a:pt x="898512" y="3896101"/>
                  <a:pt x="927024" y="3889287"/>
                </a:cubicBezTo>
                <a:cubicBezTo>
                  <a:pt x="944652" y="3881437"/>
                  <a:pt x="969534" y="3874277"/>
                  <a:pt x="972510" y="3839595"/>
                </a:cubicBezTo>
                <a:cubicBezTo>
                  <a:pt x="974978" y="3795328"/>
                  <a:pt x="954084" y="3786973"/>
                  <a:pt x="932321" y="3784896"/>
                </a:cubicBezTo>
                <a:cubicBezTo>
                  <a:pt x="882408" y="3773773"/>
                  <a:pt x="832498" y="3762647"/>
                  <a:pt x="788826" y="3733044"/>
                </a:cubicBezTo>
                <a:cubicBezTo>
                  <a:pt x="773809" y="3722076"/>
                  <a:pt x="768295" y="3708834"/>
                  <a:pt x="781281" y="3681465"/>
                </a:cubicBezTo>
                <a:cubicBezTo>
                  <a:pt x="788028" y="3672574"/>
                  <a:pt x="791148" y="3663335"/>
                  <a:pt x="789261" y="3650441"/>
                </a:cubicBezTo>
                <a:cubicBezTo>
                  <a:pt x="783460" y="3586311"/>
                  <a:pt x="815816" y="3538540"/>
                  <a:pt x="849476" y="3560827"/>
                </a:cubicBezTo>
                <a:cubicBezTo>
                  <a:pt x="888144" y="3586771"/>
                  <a:pt x="933920" y="3587967"/>
                  <a:pt x="968596" y="3629423"/>
                </a:cubicBezTo>
                <a:cubicBezTo>
                  <a:pt x="976358" y="3639700"/>
                  <a:pt x="985861" y="3637430"/>
                  <a:pt x="997107" y="3622609"/>
                </a:cubicBezTo>
                <a:cubicBezTo>
                  <a:pt x="1018726" y="3599244"/>
                  <a:pt x="1036499" y="3616835"/>
                  <a:pt x="1036281" y="3658139"/>
                </a:cubicBezTo>
                <a:cubicBezTo>
                  <a:pt x="1038167" y="3671036"/>
                  <a:pt x="1037803" y="3686894"/>
                  <a:pt x="1047309" y="3684621"/>
                </a:cubicBezTo>
                <a:cubicBezTo>
                  <a:pt x="1058190" y="3685661"/>
                  <a:pt x="1059931" y="3673114"/>
                  <a:pt x="1061673" y="3660566"/>
                </a:cubicBezTo>
                <a:cubicBezTo>
                  <a:pt x="1063779" y="3632157"/>
                  <a:pt x="1071902" y="3626574"/>
                  <a:pt x="1083292" y="3637198"/>
                </a:cubicBezTo>
                <a:cubicBezTo>
                  <a:pt x="1111946" y="3655829"/>
                  <a:pt x="1096785" y="3619416"/>
                  <a:pt x="1100776" y="3603902"/>
                </a:cubicBezTo>
                <a:cubicBezTo>
                  <a:pt x="1120289" y="3608946"/>
                  <a:pt x="1136685" y="3623226"/>
                  <a:pt x="1158813" y="3609446"/>
                </a:cubicBezTo>
                <a:cubicBezTo>
                  <a:pt x="1169187" y="3600902"/>
                  <a:pt x="1188702" y="3605943"/>
                  <a:pt x="1189426" y="3574224"/>
                </a:cubicBezTo>
                <a:cubicBezTo>
                  <a:pt x="1191531" y="3545817"/>
                  <a:pt x="1189500" y="3507479"/>
                  <a:pt x="1169986" y="3502436"/>
                </a:cubicBezTo>
                <a:cubicBezTo>
                  <a:pt x="1144595" y="3500009"/>
                  <a:pt x="1121307" y="3469177"/>
                  <a:pt x="1105928" y="3474066"/>
                </a:cubicBezTo>
                <a:cubicBezTo>
                  <a:pt x="1062545" y="3495353"/>
                  <a:pt x="1032875" y="3457554"/>
                  <a:pt x="993482" y="3463325"/>
                </a:cubicBezTo>
                <a:cubicBezTo>
                  <a:pt x="944587" y="3471372"/>
                  <a:pt x="904905" y="3426256"/>
                  <a:pt x="856007" y="3434303"/>
                </a:cubicBezTo>
                <a:cubicBezTo>
                  <a:pt x="848754" y="3433609"/>
                  <a:pt x="843239" y="3420366"/>
                  <a:pt x="839105" y="3410435"/>
                </a:cubicBezTo>
                <a:lnTo>
                  <a:pt x="831912" y="3399823"/>
                </a:lnTo>
                <a:lnTo>
                  <a:pt x="812962" y="3400820"/>
                </a:lnTo>
                <a:lnTo>
                  <a:pt x="807838" y="3410629"/>
                </a:lnTo>
                <a:lnTo>
                  <a:pt x="798361" y="3418710"/>
                </a:lnTo>
                <a:lnTo>
                  <a:pt x="829387" y="3418397"/>
                </a:lnTo>
                <a:cubicBezTo>
                  <a:pt x="830915" y="3428510"/>
                  <a:pt x="835049" y="3427858"/>
                  <a:pt x="824536" y="3432967"/>
                </a:cubicBezTo>
                <a:cubicBezTo>
                  <a:pt x="820760" y="3426655"/>
                  <a:pt x="808358" y="3428613"/>
                  <a:pt x="795958" y="3430563"/>
                </a:cubicBezTo>
                <a:cubicBezTo>
                  <a:pt x="795240" y="3444482"/>
                  <a:pt x="769267" y="3431311"/>
                  <a:pt x="750844" y="3430764"/>
                </a:cubicBezTo>
                <a:cubicBezTo>
                  <a:pt x="701595" y="3431610"/>
                  <a:pt x="647855" y="3440073"/>
                  <a:pt x="597075" y="3430808"/>
                </a:cubicBezTo>
                <a:cubicBezTo>
                  <a:pt x="591054" y="3428304"/>
                  <a:pt x="589167" y="3425150"/>
                  <a:pt x="583146" y="3422648"/>
                </a:cubicBezTo>
                <a:cubicBezTo>
                  <a:pt x="566969" y="3418289"/>
                  <a:pt x="532009" y="3420341"/>
                  <a:pt x="522211" y="3411527"/>
                </a:cubicBezTo>
                <a:cubicBezTo>
                  <a:pt x="521854" y="3418488"/>
                  <a:pt x="519608" y="3422294"/>
                  <a:pt x="511699" y="3416638"/>
                </a:cubicBezTo>
                <a:cubicBezTo>
                  <a:pt x="507565" y="3417289"/>
                  <a:pt x="485721" y="3403467"/>
                  <a:pt x="483476" y="3407273"/>
                </a:cubicBezTo>
                <a:cubicBezTo>
                  <a:pt x="487611" y="3406623"/>
                  <a:pt x="485364" y="3410428"/>
                  <a:pt x="487253" y="3413582"/>
                </a:cubicBezTo>
                <a:lnTo>
                  <a:pt x="465673" y="3406546"/>
                </a:lnTo>
                <a:lnTo>
                  <a:pt x="463848" y="3389750"/>
                </a:lnTo>
                <a:lnTo>
                  <a:pt x="475925" y="3394655"/>
                </a:lnTo>
                <a:cubicBezTo>
                  <a:pt x="491517" y="3390473"/>
                  <a:pt x="507309" y="3392301"/>
                  <a:pt x="524095" y="3394838"/>
                </a:cubicBezTo>
                <a:lnTo>
                  <a:pt x="569655" y="3398566"/>
                </a:lnTo>
                <a:lnTo>
                  <a:pt x="575953" y="3403068"/>
                </a:lnTo>
                <a:cubicBezTo>
                  <a:pt x="575953" y="3403068"/>
                  <a:pt x="575953" y="3403068"/>
                  <a:pt x="578198" y="3399262"/>
                </a:cubicBezTo>
                <a:lnTo>
                  <a:pt x="569655" y="3398566"/>
                </a:lnTo>
                <a:lnTo>
                  <a:pt x="568041" y="3397410"/>
                </a:lnTo>
                <a:cubicBezTo>
                  <a:pt x="568401" y="3390452"/>
                  <a:pt x="572532" y="3389798"/>
                  <a:pt x="574421" y="3392954"/>
                </a:cubicBezTo>
                <a:cubicBezTo>
                  <a:pt x="576669" y="3389147"/>
                  <a:pt x="576669" y="3389147"/>
                  <a:pt x="576669" y="3389147"/>
                </a:cubicBezTo>
                <a:cubicBezTo>
                  <a:pt x="542425" y="3377282"/>
                  <a:pt x="499915" y="3366715"/>
                  <a:pt x="467200" y="3364963"/>
                </a:cubicBezTo>
                <a:lnTo>
                  <a:pt x="460776" y="3361492"/>
                </a:lnTo>
                <a:lnTo>
                  <a:pt x="458263" y="3338357"/>
                </a:lnTo>
                <a:lnTo>
                  <a:pt x="492349" y="3347903"/>
                </a:lnTo>
                <a:lnTo>
                  <a:pt x="455701" y="3326133"/>
                </a:lnTo>
                <a:cubicBezTo>
                  <a:pt x="447938" y="3315856"/>
                  <a:pt x="437056" y="3314817"/>
                  <a:pt x="424796" y="3310467"/>
                </a:cubicBezTo>
                <a:cubicBezTo>
                  <a:pt x="428278" y="3285372"/>
                  <a:pt x="439524" y="3270550"/>
                  <a:pt x="441628" y="3242143"/>
                </a:cubicBezTo>
                <a:cubicBezTo>
                  <a:pt x="442717" y="3194566"/>
                  <a:pt x="473696" y="3143487"/>
                  <a:pt x="505832" y="3137019"/>
                </a:cubicBezTo>
                <a:cubicBezTo>
                  <a:pt x="529847" y="3136133"/>
                  <a:pt x="553495" y="3151107"/>
                  <a:pt x="578234" y="3118503"/>
                </a:cubicBezTo>
                <a:cubicBezTo>
                  <a:pt x="587230" y="3106649"/>
                  <a:pt x="594123" y="3123200"/>
                  <a:pt x="600505" y="3130167"/>
                </a:cubicBezTo>
                <a:cubicBezTo>
                  <a:pt x="615160" y="3156997"/>
                  <a:pt x="636922" y="3159076"/>
                  <a:pt x="658686" y="3161155"/>
                </a:cubicBezTo>
                <a:cubicBezTo>
                  <a:pt x="676823" y="3162884"/>
                  <a:pt x="686328" y="3160615"/>
                  <a:pt x="689302" y="3125934"/>
                </a:cubicBezTo>
                <a:cubicBezTo>
                  <a:pt x="691043" y="3113384"/>
                  <a:pt x="696411" y="3101181"/>
                  <a:pt x="703667" y="3101875"/>
                </a:cubicBezTo>
                <a:cubicBezTo>
                  <a:pt x="716797" y="3099950"/>
                  <a:pt x="714185" y="3118774"/>
                  <a:pt x="712444" y="3131321"/>
                </a:cubicBezTo>
                <a:cubicBezTo>
                  <a:pt x="709977" y="3175590"/>
                  <a:pt x="724486" y="3176975"/>
                  <a:pt x="744362" y="3166159"/>
                </a:cubicBezTo>
                <a:cubicBezTo>
                  <a:pt x="797251" y="3142602"/>
                  <a:pt x="849265" y="3125319"/>
                  <a:pt x="900048" y="3130167"/>
                </a:cubicBezTo>
                <a:cubicBezTo>
                  <a:pt x="924061" y="3129282"/>
                  <a:pt x="942779" y="3073855"/>
                  <a:pt x="968315" y="3101722"/>
                </a:cubicBezTo>
                <a:cubicBezTo>
                  <a:pt x="969693" y="3105031"/>
                  <a:pt x="975933" y="3086557"/>
                  <a:pt x="976802" y="3080282"/>
                </a:cubicBezTo>
                <a:cubicBezTo>
                  <a:pt x="980285" y="3055183"/>
                  <a:pt x="974772" y="3041942"/>
                  <a:pt x="964760" y="3034628"/>
                </a:cubicBezTo>
                <a:cubicBezTo>
                  <a:pt x="958376" y="3027661"/>
                  <a:pt x="946986" y="3017039"/>
                  <a:pt x="942126" y="3038825"/>
                </a:cubicBezTo>
                <a:cubicBezTo>
                  <a:pt x="930518" y="3069503"/>
                  <a:pt x="919129" y="3058878"/>
                  <a:pt x="904620" y="3057493"/>
                </a:cubicBezTo>
                <a:cubicBezTo>
                  <a:pt x="860584" y="3043752"/>
                  <a:pt x="821409" y="3008223"/>
                  <a:pt x="771643" y="3022543"/>
                </a:cubicBezTo>
                <a:cubicBezTo>
                  <a:pt x="756264" y="3027430"/>
                  <a:pt x="755248" y="3008262"/>
                  <a:pt x="751983" y="2992054"/>
                </a:cubicBezTo>
                <a:cubicBezTo>
                  <a:pt x="749953" y="2953715"/>
                  <a:pt x="736314" y="2946056"/>
                  <a:pt x="713680" y="2950250"/>
                </a:cubicBezTo>
                <a:cubicBezTo>
                  <a:pt x="677916" y="2956371"/>
                  <a:pt x="668269" y="2933199"/>
                  <a:pt x="684227" y="2871147"/>
                </a:cubicBezTo>
                <a:cubicBezTo>
                  <a:pt x="689959" y="2843086"/>
                  <a:pt x="679584" y="2851632"/>
                  <a:pt x="674579" y="2847975"/>
                </a:cubicBezTo>
                <a:lnTo>
                  <a:pt x="633692" y="2838664"/>
                </a:lnTo>
                <a:lnTo>
                  <a:pt x="618886" y="2837421"/>
                </a:lnTo>
                <a:cubicBezTo>
                  <a:pt x="618168" y="2851340"/>
                  <a:pt x="592195" y="2838168"/>
                  <a:pt x="573772" y="2837619"/>
                </a:cubicBezTo>
                <a:cubicBezTo>
                  <a:pt x="524524" y="2838472"/>
                  <a:pt x="470783" y="2846931"/>
                  <a:pt x="420003" y="2837664"/>
                </a:cubicBezTo>
                <a:cubicBezTo>
                  <a:pt x="413983" y="2835164"/>
                  <a:pt x="412096" y="2832008"/>
                  <a:pt x="406073" y="2829504"/>
                </a:cubicBezTo>
                <a:cubicBezTo>
                  <a:pt x="389896" y="2825149"/>
                  <a:pt x="354938" y="2827201"/>
                  <a:pt x="345140" y="2818388"/>
                </a:cubicBezTo>
                <a:cubicBezTo>
                  <a:pt x="344781" y="2825346"/>
                  <a:pt x="342537" y="2829154"/>
                  <a:pt x="334626" y="2823495"/>
                </a:cubicBezTo>
                <a:cubicBezTo>
                  <a:pt x="330491" y="2824145"/>
                  <a:pt x="308651" y="2810327"/>
                  <a:pt x="306405" y="2814130"/>
                </a:cubicBezTo>
                <a:cubicBezTo>
                  <a:pt x="310539" y="2813479"/>
                  <a:pt x="308292" y="2817286"/>
                  <a:pt x="310180" y="2820440"/>
                </a:cubicBezTo>
                <a:lnTo>
                  <a:pt x="288601" y="2813401"/>
                </a:lnTo>
                <a:lnTo>
                  <a:pt x="286776" y="2796607"/>
                </a:lnTo>
                <a:lnTo>
                  <a:pt x="298853" y="2801511"/>
                </a:lnTo>
                <a:cubicBezTo>
                  <a:pt x="314445" y="2797333"/>
                  <a:pt x="330239" y="2799158"/>
                  <a:pt x="347023" y="2801697"/>
                </a:cubicBezTo>
                <a:lnTo>
                  <a:pt x="392584" y="2805423"/>
                </a:lnTo>
                <a:lnTo>
                  <a:pt x="398880" y="2809927"/>
                </a:lnTo>
                <a:cubicBezTo>
                  <a:pt x="398880" y="2809927"/>
                  <a:pt x="398880" y="2809927"/>
                  <a:pt x="401125" y="2806122"/>
                </a:cubicBezTo>
                <a:lnTo>
                  <a:pt x="392584" y="2805423"/>
                </a:lnTo>
                <a:lnTo>
                  <a:pt x="390970" y="2804265"/>
                </a:lnTo>
                <a:cubicBezTo>
                  <a:pt x="391329" y="2797305"/>
                  <a:pt x="395463" y="2796656"/>
                  <a:pt x="397351" y="2799814"/>
                </a:cubicBezTo>
                <a:lnTo>
                  <a:pt x="398941" y="2797119"/>
                </a:lnTo>
                <a:lnTo>
                  <a:pt x="378374" y="2797434"/>
                </a:lnTo>
                <a:cubicBezTo>
                  <a:pt x="330858" y="2808788"/>
                  <a:pt x="287185" y="2779187"/>
                  <a:pt x="241771" y="2762136"/>
                </a:cubicBezTo>
                <a:cubicBezTo>
                  <a:pt x="225884" y="2757438"/>
                  <a:pt x="218628" y="2756747"/>
                  <a:pt x="203757" y="2771219"/>
                </a:cubicBezTo>
                <a:cubicBezTo>
                  <a:pt x="187506" y="2782380"/>
                  <a:pt x="160519" y="2817949"/>
                  <a:pt x="160592" y="2751203"/>
                </a:cubicBezTo>
                <a:cubicBezTo>
                  <a:pt x="160955" y="2735343"/>
                  <a:pt x="148696" y="2730993"/>
                  <a:pt x="143326" y="2743197"/>
                </a:cubicBezTo>
                <a:cubicBezTo>
                  <a:pt x="118733" y="2801242"/>
                  <a:pt x="95446" y="2770411"/>
                  <a:pt x="71433" y="2771293"/>
                </a:cubicBezTo>
                <a:cubicBezTo>
                  <a:pt x="53297" y="2769564"/>
                  <a:pt x="37409" y="2764867"/>
                  <a:pt x="21522" y="2760170"/>
                </a:cubicBezTo>
                <a:cubicBezTo>
                  <a:pt x="-5755" y="2744850"/>
                  <a:pt x="-6772" y="2725681"/>
                  <a:pt x="16590" y="2689768"/>
                </a:cubicBezTo>
                <a:cubicBezTo>
                  <a:pt x="21958" y="2677565"/>
                  <a:pt x="27834" y="2674947"/>
                  <a:pt x="28197" y="2659088"/>
                </a:cubicBezTo>
                <a:cubicBezTo>
                  <a:pt x="24281" y="2607851"/>
                  <a:pt x="39878" y="2561663"/>
                  <a:pt x="72017" y="2555195"/>
                </a:cubicBezTo>
                <a:lnTo>
                  <a:pt x="99611" y="2548450"/>
                </a:lnTo>
                <a:lnTo>
                  <a:pt x="99314" y="2542473"/>
                </a:lnTo>
                <a:lnTo>
                  <a:pt x="106532" y="2546757"/>
                </a:lnTo>
                <a:lnTo>
                  <a:pt x="120708" y="2543294"/>
                </a:lnTo>
                <a:lnTo>
                  <a:pt x="109450" y="2537587"/>
                </a:lnTo>
                <a:lnTo>
                  <a:pt x="108594" y="2520298"/>
                </a:lnTo>
                <a:lnTo>
                  <a:pt x="120146" y="2527157"/>
                </a:lnTo>
                <a:lnTo>
                  <a:pt x="136052" y="2529771"/>
                </a:lnTo>
                <a:lnTo>
                  <a:pt x="135975" y="2528192"/>
                </a:lnTo>
                <a:lnTo>
                  <a:pt x="103968" y="2517899"/>
                </a:lnTo>
                <a:lnTo>
                  <a:pt x="97869" y="2513376"/>
                </a:lnTo>
                <a:lnTo>
                  <a:pt x="96687" y="2489558"/>
                </a:lnTo>
                <a:lnTo>
                  <a:pt x="117930" y="2499269"/>
                </a:lnTo>
                <a:lnTo>
                  <a:pt x="117873" y="2498119"/>
                </a:lnTo>
                <a:lnTo>
                  <a:pt x="119505" y="2499090"/>
                </a:lnTo>
                <a:lnTo>
                  <a:pt x="119380" y="2498170"/>
                </a:lnTo>
                <a:lnTo>
                  <a:pt x="131650" y="2502222"/>
                </a:lnTo>
                <a:lnTo>
                  <a:pt x="133162" y="2502126"/>
                </a:lnTo>
                <a:lnTo>
                  <a:pt x="113248" y="2495722"/>
                </a:lnTo>
                <a:lnTo>
                  <a:pt x="107149" y="2491199"/>
                </a:lnTo>
                <a:lnTo>
                  <a:pt x="105966" y="2467385"/>
                </a:lnTo>
                <a:lnTo>
                  <a:pt x="133584" y="2480008"/>
                </a:lnTo>
                <a:lnTo>
                  <a:pt x="133437" y="2477057"/>
                </a:lnTo>
                <a:lnTo>
                  <a:pt x="122526" y="2473550"/>
                </a:lnTo>
                <a:lnTo>
                  <a:pt x="122273" y="2473361"/>
                </a:lnTo>
                <a:lnTo>
                  <a:pt x="122170" y="2473352"/>
                </a:lnTo>
                <a:lnTo>
                  <a:pt x="115620" y="2470341"/>
                </a:lnTo>
                <a:lnTo>
                  <a:pt x="112542" y="2447559"/>
                </a:lnTo>
                <a:lnTo>
                  <a:pt x="115392" y="2448152"/>
                </a:lnTo>
                <a:lnTo>
                  <a:pt x="115247" y="2445209"/>
                </a:lnTo>
                <a:lnTo>
                  <a:pt x="126931" y="2450551"/>
                </a:lnTo>
                <a:lnTo>
                  <a:pt x="169414" y="2459380"/>
                </a:lnTo>
                <a:cubicBezTo>
                  <a:pt x="200675" y="2464461"/>
                  <a:pt x="229446" y="2466659"/>
                  <a:pt x="258361" y="2463659"/>
                </a:cubicBezTo>
                <a:cubicBezTo>
                  <a:pt x="276721" y="2469892"/>
                  <a:pt x="303369" y="2474279"/>
                  <a:pt x="319946" y="2470588"/>
                </a:cubicBezTo>
                <a:cubicBezTo>
                  <a:pt x="307904" y="2459500"/>
                  <a:pt x="324483" y="2455803"/>
                  <a:pt x="322706" y="2445873"/>
                </a:cubicBezTo>
                <a:cubicBezTo>
                  <a:pt x="330994" y="2444027"/>
                  <a:pt x="330798" y="2450956"/>
                  <a:pt x="341062" y="2452110"/>
                </a:cubicBezTo>
                <a:cubicBezTo>
                  <a:pt x="355471" y="2452343"/>
                  <a:pt x="324483" y="2455803"/>
                  <a:pt x="338696" y="2462968"/>
                </a:cubicBezTo>
                <a:cubicBezTo>
                  <a:pt x="377780" y="2464585"/>
                  <a:pt x="408963" y="2454191"/>
                  <a:pt x="447853" y="2462739"/>
                </a:cubicBezTo>
                <a:cubicBezTo>
                  <a:pt x="462650" y="2449112"/>
                  <a:pt x="485351" y="2447496"/>
                  <a:pt x="506074" y="2442875"/>
                </a:cubicBezTo>
                <a:lnTo>
                  <a:pt x="550277" y="2435397"/>
                </a:lnTo>
                <a:lnTo>
                  <a:pt x="545190" y="2434469"/>
                </a:lnTo>
                <a:cubicBezTo>
                  <a:pt x="495943" y="2435320"/>
                  <a:pt x="442202" y="2443779"/>
                  <a:pt x="391424" y="2434518"/>
                </a:cubicBezTo>
                <a:cubicBezTo>
                  <a:pt x="385403" y="2432014"/>
                  <a:pt x="383514" y="2428858"/>
                  <a:pt x="377492" y="2426356"/>
                </a:cubicBezTo>
                <a:cubicBezTo>
                  <a:pt x="361315" y="2422000"/>
                  <a:pt x="326357" y="2424049"/>
                  <a:pt x="316559" y="2415237"/>
                </a:cubicBezTo>
                <a:cubicBezTo>
                  <a:pt x="316202" y="2422199"/>
                  <a:pt x="313956" y="2426004"/>
                  <a:pt x="306045" y="2420344"/>
                </a:cubicBezTo>
                <a:cubicBezTo>
                  <a:pt x="301912" y="2420993"/>
                  <a:pt x="280071" y="2407175"/>
                  <a:pt x="277824" y="2410982"/>
                </a:cubicBezTo>
                <a:cubicBezTo>
                  <a:pt x="281959" y="2410331"/>
                  <a:pt x="279713" y="2414136"/>
                  <a:pt x="281602" y="2417291"/>
                </a:cubicBezTo>
                <a:lnTo>
                  <a:pt x="260019" y="2410254"/>
                </a:lnTo>
                <a:lnTo>
                  <a:pt x="259100" y="2401786"/>
                </a:lnTo>
                <a:lnTo>
                  <a:pt x="256627" y="2399933"/>
                </a:lnTo>
                <a:cubicBezTo>
                  <a:pt x="254159" y="2395576"/>
                  <a:pt x="252677" y="2388878"/>
                  <a:pt x="252731" y="2378551"/>
                </a:cubicBezTo>
                <a:lnTo>
                  <a:pt x="255013" y="2364167"/>
                </a:lnTo>
                <a:lnTo>
                  <a:pt x="252611" y="2342065"/>
                </a:lnTo>
                <a:lnTo>
                  <a:pt x="262463" y="2344824"/>
                </a:lnTo>
                <a:lnTo>
                  <a:pt x="266271" y="2338917"/>
                </a:lnTo>
                <a:cubicBezTo>
                  <a:pt x="273989" y="2331312"/>
                  <a:pt x="283710" y="2327472"/>
                  <a:pt x="291836" y="2321889"/>
                </a:cubicBezTo>
                <a:cubicBezTo>
                  <a:pt x="314833" y="2301835"/>
                  <a:pt x="339717" y="2294676"/>
                  <a:pt x="362859" y="2300063"/>
                </a:cubicBezTo>
                <a:cubicBezTo>
                  <a:pt x="418139" y="2298987"/>
                  <a:pt x="474145" y="2266192"/>
                  <a:pt x="528045" y="2261804"/>
                </a:cubicBezTo>
                <a:cubicBezTo>
                  <a:pt x="544803" y="2260225"/>
                  <a:pt x="552278" y="2219616"/>
                  <a:pt x="572155" y="2208798"/>
                </a:cubicBezTo>
                <a:cubicBezTo>
                  <a:pt x="590655" y="2194671"/>
                  <a:pt x="606397" y="2173923"/>
                  <a:pt x="595733" y="2131582"/>
                </a:cubicBezTo>
                <a:cubicBezTo>
                  <a:pt x="589713" y="2108755"/>
                  <a:pt x="608212" y="2094628"/>
                  <a:pt x="622213" y="2086429"/>
                </a:cubicBezTo>
                <a:cubicBezTo>
                  <a:pt x="633966" y="2081195"/>
                  <a:pt x="642598" y="2085197"/>
                  <a:pt x="641365" y="2107330"/>
                </a:cubicBezTo>
                <a:cubicBezTo>
                  <a:pt x="639623" y="2119879"/>
                  <a:pt x="637011" y="2138703"/>
                  <a:pt x="651521" y="2140090"/>
                </a:cubicBezTo>
                <a:cubicBezTo>
                  <a:pt x="650143" y="2136779"/>
                  <a:pt x="653263" y="2127541"/>
                  <a:pt x="653263" y="2127541"/>
                </a:cubicBezTo>
                <a:cubicBezTo>
                  <a:pt x="659575" y="2042318"/>
                  <a:pt x="678945" y="2021915"/>
                  <a:pt x="718991" y="2051168"/>
                </a:cubicBezTo>
                <a:cubicBezTo>
                  <a:pt x="732628" y="2058830"/>
                  <a:pt x="740536" y="2094549"/>
                  <a:pt x="755409" y="2080079"/>
                </a:cubicBezTo>
                <a:cubicBezTo>
                  <a:pt x="785154" y="2051132"/>
                  <a:pt x="820410" y="2035427"/>
                  <a:pt x="844642" y="1993239"/>
                </a:cubicBezTo>
                <a:cubicBezTo>
                  <a:pt x="854508" y="1975108"/>
                  <a:pt x="860747" y="1956630"/>
                  <a:pt x="875257" y="1958018"/>
                </a:cubicBezTo>
                <a:cubicBezTo>
                  <a:pt x="899269" y="1957134"/>
                  <a:pt x="894119" y="1928033"/>
                  <a:pt x="890853" y="1911824"/>
                </a:cubicBezTo>
                <a:cubicBezTo>
                  <a:pt x="885703" y="1882725"/>
                  <a:pt x="842683" y="1888152"/>
                  <a:pt x="829697" y="1915520"/>
                </a:cubicBezTo>
                <a:cubicBezTo>
                  <a:pt x="821208" y="1936961"/>
                  <a:pt x="814464" y="1945853"/>
                  <a:pt x="799955" y="1944468"/>
                </a:cubicBezTo>
                <a:cubicBezTo>
                  <a:pt x="785443" y="1943079"/>
                  <a:pt x="761794" y="1928110"/>
                  <a:pt x="767090" y="1982652"/>
                </a:cubicBezTo>
                <a:cubicBezTo>
                  <a:pt x="767598" y="1992237"/>
                  <a:pt x="761721" y="1994854"/>
                  <a:pt x="755845" y="1997470"/>
                </a:cubicBezTo>
                <a:cubicBezTo>
                  <a:pt x="733572" y="1985808"/>
                  <a:pt x="749172" y="1939616"/>
                  <a:pt x="735895" y="1916099"/>
                </a:cubicBezTo>
                <a:cubicBezTo>
                  <a:pt x="730382" y="1902856"/>
                  <a:pt x="745763" y="1897968"/>
                  <a:pt x="756137" y="1889423"/>
                </a:cubicBezTo>
                <a:cubicBezTo>
                  <a:pt x="776885" y="1872332"/>
                  <a:pt x="803654" y="1878067"/>
                  <a:pt x="817004" y="1834840"/>
                </a:cubicBezTo>
                <a:cubicBezTo>
                  <a:pt x="817875" y="1828565"/>
                  <a:pt x="823750" y="1825947"/>
                  <a:pt x="827377" y="1826293"/>
                </a:cubicBezTo>
                <a:cubicBezTo>
                  <a:pt x="863506" y="1844049"/>
                  <a:pt x="896981" y="1798969"/>
                  <a:pt x="930774" y="1775823"/>
                </a:cubicBezTo>
                <a:lnTo>
                  <a:pt x="938594" y="1772903"/>
                </a:lnTo>
                <a:lnTo>
                  <a:pt x="934448" y="1742148"/>
                </a:lnTo>
                <a:cubicBezTo>
                  <a:pt x="934810" y="1726289"/>
                  <a:pt x="922552" y="1721939"/>
                  <a:pt x="917182" y="1734143"/>
                </a:cubicBezTo>
                <a:cubicBezTo>
                  <a:pt x="892588" y="1792188"/>
                  <a:pt x="869301" y="1761358"/>
                  <a:pt x="845290" y="1762241"/>
                </a:cubicBezTo>
                <a:cubicBezTo>
                  <a:pt x="827153" y="1760512"/>
                  <a:pt x="811263" y="1755813"/>
                  <a:pt x="795376" y="1751117"/>
                </a:cubicBezTo>
                <a:cubicBezTo>
                  <a:pt x="768102" y="1735799"/>
                  <a:pt x="767084" y="1716627"/>
                  <a:pt x="790445" y="1680714"/>
                </a:cubicBezTo>
                <a:cubicBezTo>
                  <a:pt x="795812" y="1668512"/>
                  <a:pt x="801690" y="1665894"/>
                  <a:pt x="802052" y="1650034"/>
                </a:cubicBezTo>
                <a:cubicBezTo>
                  <a:pt x="798136" y="1598799"/>
                  <a:pt x="813734" y="1552609"/>
                  <a:pt x="845872" y="1546143"/>
                </a:cubicBezTo>
                <a:cubicBezTo>
                  <a:pt x="901516" y="1529204"/>
                  <a:pt x="957159" y="1512269"/>
                  <a:pt x="1008956" y="1536289"/>
                </a:cubicBezTo>
                <a:cubicBezTo>
                  <a:pt x="1022596" y="1543949"/>
                  <a:pt x="1036232" y="1551607"/>
                  <a:pt x="1050234" y="1543410"/>
                </a:cubicBezTo>
                <a:cubicBezTo>
                  <a:pt x="1082989" y="1525877"/>
                  <a:pt x="1115908" y="1517101"/>
                  <a:pt x="1148454" y="1512659"/>
                </a:cubicBezTo>
                <a:lnTo>
                  <a:pt x="1239674" y="1508155"/>
                </a:lnTo>
                <a:lnTo>
                  <a:pt x="1261863" y="1489520"/>
                </a:lnTo>
                <a:lnTo>
                  <a:pt x="1321951" y="1472899"/>
                </a:lnTo>
                <a:lnTo>
                  <a:pt x="1337447" y="1446870"/>
                </a:lnTo>
                <a:cubicBezTo>
                  <a:pt x="1347312" y="1428740"/>
                  <a:pt x="1362692" y="1423850"/>
                  <a:pt x="1377201" y="1425238"/>
                </a:cubicBezTo>
                <a:cubicBezTo>
                  <a:pt x="1382206" y="1428896"/>
                  <a:pt x="1388083" y="1426278"/>
                  <a:pt x="1389825" y="1413731"/>
                </a:cubicBezTo>
                <a:lnTo>
                  <a:pt x="1387189" y="1407400"/>
                </a:lnTo>
                <a:lnTo>
                  <a:pt x="1381836" y="1409589"/>
                </a:lnTo>
                <a:lnTo>
                  <a:pt x="1370192" y="1396612"/>
                </a:lnTo>
                <a:lnTo>
                  <a:pt x="1320834" y="1394423"/>
                </a:lnTo>
                <a:cubicBezTo>
                  <a:pt x="1300539" y="1391689"/>
                  <a:pt x="1280679" y="1385819"/>
                  <a:pt x="1261346" y="1372847"/>
                </a:cubicBezTo>
                <a:cubicBezTo>
                  <a:pt x="1196852" y="1427084"/>
                  <a:pt x="1137655" y="1376928"/>
                  <a:pt x="1073887" y="1399443"/>
                </a:cubicBezTo>
                <a:cubicBezTo>
                  <a:pt x="1070261" y="1399099"/>
                  <a:pt x="1068012" y="1402064"/>
                  <a:pt x="1064383" y="1401718"/>
                </a:cubicBezTo>
                <a:cubicBezTo>
                  <a:pt x="1050745" y="1394056"/>
                  <a:pt x="1026369" y="1410803"/>
                  <a:pt x="1026587" y="1369499"/>
                </a:cubicBezTo>
                <a:cubicBezTo>
                  <a:pt x="1026696" y="1348846"/>
                  <a:pt x="1032410" y="1337471"/>
                  <a:pt x="1040128" y="1329865"/>
                </a:cubicBezTo>
                <a:lnTo>
                  <a:pt x="1051249" y="1322454"/>
                </a:lnTo>
                <a:lnTo>
                  <a:pt x="1049677" y="1308623"/>
                </a:lnTo>
                <a:lnTo>
                  <a:pt x="1091372" y="1294706"/>
                </a:lnTo>
                <a:cubicBezTo>
                  <a:pt x="1094555" y="1292442"/>
                  <a:pt x="1098298" y="1289217"/>
                  <a:pt x="1102278" y="1286383"/>
                </a:cubicBezTo>
                <a:lnTo>
                  <a:pt x="1111430" y="1281953"/>
                </a:lnTo>
                <a:lnTo>
                  <a:pt x="1111707" y="1282196"/>
                </a:lnTo>
                <a:cubicBezTo>
                  <a:pt x="1112463" y="1282498"/>
                  <a:pt x="1113497" y="1282322"/>
                  <a:pt x="1114613" y="1280409"/>
                </a:cubicBezTo>
                <a:lnTo>
                  <a:pt x="1111430" y="1281953"/>
                </a:lnTo>
                <a:lnTo>
                  <a:pt x="1110479" y="1281110"/>
                </a:lnTo>
                <a:cubicBezTo>
                  <a:pt x="1109361" y="1283028"/>
                  <a:pt x="1108326" y="1283201"/>
                  <a:pt x="1107851" y="1282419"/>
                </a:cubicBezTo>
                <a:lnTo>
                  <a:pt x="1108163" y="1280500"/>
                </a:lnTo>
                <a:lnTo>
                  <a:pt x="1229190" y="1241077"/>
                </a:lnTo>
                <a:lnTo>
                  <a:pt x="1231090" y="1246828"/>
                </a:lnTo>
                <a:cubicBezTo>
                  <a:pt x="1266412" y="1237381"/>
                  <a:pt x="1287093" y="1233867"/>
                  <a:pt x="1322416" y="1224418"/>
                </a:cubicBezTo>
                <a:lnTo>
                  <a:pt x="1326533" y="1224876"/>
                </a:lnTo>
                <a:lnTo>
                  <a:pt x="1346011" y="1199747"/>
                </a:lnTo>
                <a:cubicBezTo>
                  <a:pt x="1364509" y="1185618"/>
                  <a:pt x="1380253" y="1164871"/>
                  <a:pt x="1369590" y="1122529"/>
                </a:cubicBezTo>
                <a:cubicBezTo>
                  <a:pt x="1363568" y="1099701"/>
                  <a:pt x="1382067" y="1085574"/>
                  <a:pt x="1396068" y="1077377"/>
                </a:cubicBezTo>
                <a:cubicBezTo>
                  <a:pt x="1407821" y="1072142"/>
                  <a:pt x="1416454" y="1076143"/>
                  <a:pt x="1415221" y="1098276"/>
                </a:cubicBezTo>
                <a:cubicBezTo>
                  <a:pt x="1413479" y="1110825"/>
                  <a:pt x="1410867" y="1129649"/>
                  <a:pt x="1425376" y="1131037"/>
                </a:cubicBezTo>
                <a:cubicBezTo>
                  <a:pt x="1423999" y="1127726"/>
                  <a:pt x="1427118" y="1118487"/>
                  <a:pt x="1427118" y="1118487"/>
                </a:cubicBezTo>
                <a:cubicBezTo>
                  <a:pt x="1433430" y="1033264"/>
                  <a:pt x="1452801" y="1012861"/>
                  <a:pt x="1492846" y="1042114"/>
                </a:cubicBezTo>
                <a:cubicBezTo>
                  <a:pt x="1506484" y="1049778"/>
                  <a:pt x="1514392" y="1085497"/>
                  <a:pt x="1529264" y="1071025"/>
                </a:cubicBezTo>
                <a:cubicBezTo>
                  <a:pt x="1559010" y="1042078"/>
                  <a:pt x="1594266" y="1026373"/>
                  <a:pt x="1618496" y="984185"/>
                </a:cubicBezTo>
                <a:cubicBezTo>
                  <a:pt x="1628364" y="966055"/>
                  <a:pt x="1634605" y="947579"/>
                  <a:pt x="1649112" y="948964"/>
                </a:cubicBezTo>
                <a:cubicBezTo>
                  <a:pt x="1673125" y="948079"/>
                  <a:pt x="1667974" y="918978"/>
                  <a:pt x="1664710" y="902770"/>
                </a:cubicBezTo>
                <a:cubicBezTo>
                  <a:pt x="1659560" y="873672"/>
                  <a:pt x="1616540" y="879100"/>
                  <a:pt x="1603553" y="906466"/>
                </a:cubicBezTo>
                <a:cubicBezTo>
                  <a:pt x="1595065" y="927908"/>
                  <a:pt x="1588318" y="936800"/>
                  <a:pt x="1573809" y="935417"/>
                </a:cubicBezTo>
                <a:cubicBezTo>
                  <a:pt x="1559299" y="934027"/>
                  <a:pt x="1535650" y="919057"/>
                  <a:pt x="1540945" y="973600"/>
                </a:cubicBezTo>
                <a:cubicBezTo>
                  <a:pt x="1541453" y="983186"/>
                  <a:pt x="1535577" y="985800"/>
                  <a:pt x="1529701" y="988418"/>
                </a:cubicBezTo>
                <a:cubicBezTo>
                  <a:pt x="1507428" y="976754"/>
                  <a:pt x="1523028" y="930562"/>
                  <a:pt x="1509752" y="907045"/>
                </a:cubicBezTo>
                <a:cubicBezTo>
                  <a:pt x="1504238" y="893802"/>
                  <a:pt x="1519617" y="888914"/>
                  <a:pt x="1529993" y="880367"/>
                </a:cubicBezTo>
                <a:cubicBezTo>
                  <a:pt x="1550740" y="863278"/>
                  <a:pt x="1577510" y="869013"/>
                  <a:pt x="1590859" y="825788"/>
                </a:cubicBezTo>
                <a:cubicBezTo>
                  <a:pt x="1591730" y="819513"/>
                  <a:pt x="1597606" y="816895"/>
                  <a:pt x="1601233" y="817240"/>
                </a:cubicBezTo>
                <a:cubicBezTo>
                  <a:pt x="1649402" y="840915"/>
                  <a:pt x="1692860" y="752883"/>
                  <a:pt x="1738638" y="754075"/>
                </a:cubicBezTo>
                <a:cubicBezTo>
                  <a:pt x="1749519" y="755114"/>
                  <a:pt x="1759892" y="746567"/>
                  <a:pt x="1770774" y="747608"/>
                </a:cubicBezTo>
                <a:cubicBezTo>
                  <a:pt x="1802549" y="757002"/>
                  <a:pt x="1831932" y="743913"/>
                  <a:pt x="1863562" y="727862"/>
                </a:cubicBezTo>
                <a:cubicBezTo>
                  <a:pt x="1871686" y="722280"/>
                  <a:pt x="1878942" y="722974"/>
                  <a:pt x="1887066" y="717393"/>
                </a:cubicBezTo>
                <a:cubicBezTo>
                  <a:pt x="1902810" y="696644"/>
                  <a:pt x="1925008" y="775053"/>
                  <a:pt x="1938575" y="690522"/>
                </a:cubicBezTo>
                <a:cubicBezTo>
                  <a:pt x="1945176" y="656187"/>
                  <a:pt x="1966797" y="632822"/>
                  <a:pt x="1971513" y="585591"/>
                </a:cubicBezTo>
                <a:cubicBezTo>
                  <a:pt x="1977100" y="532085"/>
                  <a:pt x="2001332" y="489899"/>
                  <a:pt x="2035716" y="480467"/>
                </a:cubicBezTo>
                <a:cubicBezTo>
                  <a:pt x="2129375" y="454447"/>
                  <a:pt x="2223903" y="422150"/>
                  <a:pt x="2317704" y="421576"/>
                </a:cubicBezTo>
                <a:cubicBezTo>
                  <a:pt x="2348972" y="421380"/>
                  <a:pt x="2381619" y="424500"/>
                  <a:pt x="2413756" y="418032"/>
                </a:cubicBezTo>
                <a:cubicBezTo>
                  <a:pt x="2438640" y="410874"/>
                  <a:pt x="2462798" y="435429"/>
                  <a:pt x="2485068" y="447093"/>
                </a:cubicBezTo>
                <a:cubicBezTo>
                  <a:pt x="2495081" y="454409"/>
                  <a:pt x="2505962" y="455449"/>
                  <a:pt x="2518585" y="443937"/>
                </a:cubicBezTo>
                <a:cubicBezTo>
                  <a:pt x="2568714" y="413759"/>
                  <a:pt x="2617103" y="396129"/>
                  <a:pt x="2674125" y="382504"/>
                </a:cubicBezTo>
                <a:cubicBezTo>
                  <a:pt x="2665349" y="353056"/>
                  <a:pt x="2660195" y="323955"/>
                  <a:pt x="2652797" y="297821"/>
                </a:cubicBezTo>
                <a:cubicBezTo>
                  <a:pt x="2649534" y="281613"/>
                  <a:pt x="2641771" y="271336"/>
                  <a:pt x="2633644" y="276918"/>
                </a:cubicBezTo>
                <a:cubicBezTo>
                  <a:pt x="2592150" y="311097"/>
                  <a:pt x="2546083" y="259016"/>
                  <a:pt x="2505237" y="328227"/>
                </a:cubicBezTo>
                <a:cubicBezTo>
                  <a:pt x="2480211" y="309943"/>
                  <a:pt x="2439002" y="395012"/>
                  <a:pt x="2416803" y="316603"/>
                </a:cubicBezTo>
                <a:cubicBezTo>
                  <a:pt x="2410783" y="293775"/>
                  <a:pt x="2386915" y="320105"/>
                  <a:pt x="2371028" y="315410"/>
                </a:cubicBezTo>
                <a:cubicBezTo>
                  <a:pt x="2307479" y="296625"/>
                  <a:pt x="2244218" y="328728"/>
                  <a:pt x="2182481" y="389585"/>
                </a:cubicBezTo>
                <a:cubicBezTo>
                  <a:pt x="2161731" y="406676"/>
                  <a:pt x="2147223" y="405289"/>
                  <a:pt x="2136196" y="378806"/>
                </a:cubicBezTo>
                <a:cubicBezTo>
                  <a:pt x="2154915" y="323376"/>
                  <a:pt x="2183787" y="300706"/>
                  <a:pt x="2220423" y="288309"/>
                </a:cubicBezTo>
                <a:cubicBezTo>
                  <a:pt x="2242367" y="282461"/>
                  <a:pt x="2264150" y="267851"/>
                  <a:pt x="2285806" y="250845"/>
                </a:cubicBezTo>
                <a:lnTo>
                  <a:pt x="2316994" y="225825"/>
                </a:lnTo>
                <a:lnTo>
                  <a:pt x="2306163" y="226806"/>
                </a:lnTo>
                <a:cubicBezTo>
                  <a:pt x="2306163" y="226806"/>
                  <a:pt x="2306688" y="219824"/>
                  <a:pt x="2302570" y="220197"/>
                </a:cubicBezTo>
                <a:cubicBezTo>
                  <a:pt x="2277352" y="229418"/>
                  <a:pt x="2283786" y="225367"/>
                  <a:pt x="2262683" y="234212"/>
                </a:cubicBezTo>
                <a:cubicBezTo>
                  <a:pt x="2254450" y="234956"/>
                  <a:pt x="2246217" y="235700"/>
                  <a:pt x="2233868" y="236821"/>
                </a:cubicBezTo>
                <a:cubicBezTo>
                  <a:pt x="2209285" y="251179"/>
                  <a:pt x="2184776" y="257731"/>
                  <a:pt x="2159014" y="263966"/>
                </a:cubicBezTo>
                <a:lnTo>
                  <a:pt x="2124593" y="274502"/>
                </a:lnTo>
                <a:lnTo>
                  <a:pt x="2121456" y="236540"/>
                </a:lnTo>
                <a:lnTo>
                  <a:pt x="2163143" y="225892"/>
                </a:lnTo>
                <a:cubicBezTo>
                  <a:pt x="2166362" y="223865"/>
                  <a:pt x="2170159" y="220924"/>
                  <a:pt x="2174179" y="218393"/>
                </a:cubicBezTo>
                <a:lnTo>
                  <a:pt x="2183370" y="214670"/>
                </a:lnTo>
                <a:lnTo>
                  <a:pt x="2183638" y="214939"/>
                </a:lnTo>
                <a:cubicBezTo>
                  <a:pt x="2184379" y="215301"/>
                  <a:pt x="2185406" y="215210"/>
                  <a:pt x="2186565" y="213371"/>
                </a:cubicBezTo>
                <a:lnTo>
                  <a:pt x="2183370" y="214670"/>
                </a:lnTo>
                <a:lnTo>
                  <a:pt x="2182448" y="213742"/>
                </a:lnTo>
                <a:cubicBezTo>
                  <a:pt x="2181290" y="215581"/>
                  <a:pt x="2180262" y="215675"/>
                  <a:pt x="2179812" y="214850"/>
                </a:cubicBezTo>
                <a:lnTo>
                  <a:pt x="2180175" y="212939"/>
                </a:lnTo>
                <a:lnTo>
                  <a:pt x="2301153" y="183027"/>
                </a:lnTo>
                <a:lnTo>
                  <a:pt x="2302867" y="188971"/>
                </a:lnTo>
                <a:cubicBezTo>
                  <a:pt x="2338113" y="182313"/>
                  <a:pt x="2358696" y="180451"/>
                  <a:pt x="2393942" y="173793"/>
                </a:cubicBezTo>
                <a:lnTo>
                  <a:pt x="2394378" y="173879"/>
                </a:lnTo>
                <a:lnTo>
                  <a:pt x="2395087" y="173471"/>
                </a:lnTo>
                <a:lnTo>
                  <a:pt x="2430320" y="177778"/>
                </a:lnTo>
                <a:lnTo>
                  <a:pt x="2539286" y="171029"/>
                </a:lnTo>
                <a:lnTo>
                  <a:pt x="2570717" y="171518"/>
                </a:lnTo>
                <a:lnTo>
                  <a:pt x="2578704" y="167962"/>
                </a:lnTo>
                <a:cubicBezTo>
                  <a:pt x="2581815" y="167069"/>
                  <a:pt x="2584536" y="167329"/>
                  <a:pt x="2585912" y="170637"/>
                </a:cubicBezTo>
                <a:lnTo>
                  <a:pt x="2586946" y="171772"/>
                </a:lnTo>
                <a:lnTo>
                  <a:pt x="2596455" y="171921"/>
                </a:lnTo>
                <a:lnTo>
                  <a:pt x="2649792" y="167894"/>
                </a:lnTo>
                <a:lnTo>
                  <a:pt x="2649902" y="167948"/>
                </a:lnTo>
                <a:cubicBezTo>
                  <a:pt x="2649902" y="167948"/>
                  <a:pt x="2649902" y="167948"/>
                  <a:pt x="2654017" y="167574"/>
                </a:cubicBezTo>
                <a:lnTo>
                  <a:pt x="2649792" y="167894"/>
                </a:lnTo>
                <a:lnTo>
                  <a:pt x="2643986" y="165016"/>
                </a:lnTo>
                <a:cubicBezTo>
                  <a:pt x="2646307" y="161339"/>
                  <a:pt x="2648626" y="157664"/>
                  <a:pt x="2654538" y="160594"/>
                </a:cubicBezTo>
                <a:cubicBezTo>
                  <a:pt x="2654538" y="160594"/>
                  <a:pt x="2658655" y="160222"/>
                  <a:pt x="2658655" y="160222"/>
                </a:cubicBezTo>
                <a:cubicBezTo>
                  <a:pt x="2660975" y="156543"/>
                  <a:pt x="2659179" y="153242"/>
                  <a:pt x="2656858" y="156917"/>
                </a:cubicBezTo>
                <a:cubicBezTo>
                  <a:pt x="2628568" y="152544"/>
                  <a:pt x="2585086" y="159951"/>
                  <a:pt x="2550883" y="152646"/>
                </a:cubicBezTo>
                <a:cubicBezTo>
                  <a:pt x="2549610" y="142363"/>
                  <a:pt x="2545492" y="142735"/>
                  <a:pt x="2556044" y="138312"/>
                </a:cubicBezTo>
                <a:cubicBezTo>
                  <a:pt x="2559638" y="144921"/>
                  <a:pt x="2571985" y="143806"/>
                  <a:pt x="2584334" y="142685"/>
                </a:cubicBezTo>
                <a:cubicBezTo>
                  <a:pt x="2585381" y="128725"/>
                  <a:pt x="2610829" y="143753"/>
                  <a:pt x="2629090" y="145566"/>
                </a:cubicBezTo>
                <a:cubicBezTo>
                  <a:pt x="2653525" y="146820"/>
                  <a:pt x="2679122" y="146236"/>
                  <a:pt x="2704878" y="146935"/>
                </a:cubicBezTo>
                <a:lnTo>
                  <a:pt x="2776123" y="155370"/>
                </a:lnTo>
                <a:lnTo>
                  <a:pt x="2778009" y="153870"/>
                </a:lnTo>
                <a:cubicBezTo>
                  <a:pt x="2781255" y="153039"/>
                  <a:pt x="2784049" y="154001"/>
                  <a:pt x="2786185" y="155992"/>
                </a:cubicBezTo>
                <a:lnTo>
                  <a:pt x="2786808" y="159510"/>
                </a:lnTo>
                <a:lnTo>
                  <a:pt x="2795241" y="165184"/>
                </a:lnTo>
                <a:cubicBezTo>
                  <a:pt x="2811183" y="170676"/>
                  <a:pt x="2845909" y="170994"/>
                  <a:pt x="2855417" y="180537"/>
                </a:cubicBezTo>
                <a:cubicBezTo>
                  <a:pt x="2855938" y="173555"/>
                  <a:pt x="2858258" y="169878"/>
                  <a:pt x="2865967" y="176113"/>
                </a:cubicBezTo>
                <a:cubicBezTo>
                  <a:pt x="2870085" y="175737"/>
                  <a:pt x="2891417" y="191139"/>
                  <a:pt x="2893737" y="187462"/>
                </a:cubicBezTo>
                <a:cubicBezTo>
                  <a:pt x="2889619" y="187838"/>
                  <a:pt x="2891940" y="184163"/>
                  <a:pt x="2890145" y="180857"/>
                </a:cubicBezTo>
                <a:lnTo>
                  <a:pt x="2911379" y="189412"/>
                </a:lnTo>
                <a:lnTo>
                  <a:pt x="2912112" y="198285"/>
                </a:lnTo>
                <a:lnTo>
                  <a:pt x="2922116" y="192816"/>
                </a:lnTo>
                <a:cubicBezTo>
                  <a:pt x="2929309" y="192311"/>
                  <a:pt x="2936818" y="197798"/>
                  <a:pt x="2945016" y="204936"/>
                </a:cubicBezTo>
                <a:cubicBezTo>
                  <a:pt x="2957273" y="209287"/>
                  <a:pt x="2961190" y="260521"/>
                  <a:pt x="2987671" y="215368"/>
                </a:cubicBezTo>
                <a:cubicBezTo>
                  <a:pt x="2997537" y="197238"/>
                  <a:pt x="3024814" y="212558"/>
                  <a:pt x="3028151" y="162017"/>
                </a:cubicBezTo>
                <a:cubicBezTo>
                  <a:pt x="3028515" y="146159"/>
                  <a:pt x="3043024" y="147544"/>
                  <a:pt x="3050280" y="148238"/>
                </a:cubicBezTo>
                <a:cubicBezTo>
                  <a:pt x="3069794" y="153280"/>
                  <a:pt x="3085319" y="173833"/>
                  <a:pt x="3110565" y="150815"/>
                </a:cubicBezTo>
                <a:cubicBezTo>
                  <a:pt x="3120940" y="142269"/>
                  <a:pt x="3121955" y="161439"/>
                  <a:pt x="3121591" y="177299"/>
                </a:cubicBezTo>
                <a:cubicBezTo>
                  <a:pt x="3119995" y="215291"/>
                  <a:pt x="3119776" y="256594"/>
                  <a:pt x="3118180" y="294588"/>
                </a:cubicBezTo>
                <a:cubicBezTo>
                  <a:pt x="3116948" y="316720"/>
                  <a:pt x="3115712" y="338854"/>
                  <a:pt x="3125723" y="346166"/>
                </a:cubicBezTo>
                <a:cubicBezTo>
                  <a:pt x="3137113" y="356791"/>
                  <a:pt x="3144731" y="341625"/>
                  <a:pt x="3153729" y="329770"/>
                </a:cubicBezTo>
                <a:cubicBezTo>
                  <a:pt x="3168093" y="305710"/>
                  <a:pt x="3176724" y="309716"/>
                  <a:pt x="3191742" y="320687"/>
                </a:cubicBezTo>
                <a:cubicBezTo>
                  <a:pt x="3238169" y="356908"/>
                  <a:pt x="3292581" y="362105"/>
                  <a:pt x="3347714" y="335582"/>
                </a:cubicBezTo>
                <a:cubicBezTo>
                  <a:pt x="3371221" y="325114"/>
                  <a:pt x="3392982" y="327191"/>
                  <a:pt x="3413876" y="335544"/>
                </a:cubicBezTo>
                <a:cubicBezTo>
                  <a:pt x="3442026" y="344590"/>
                  <a:pt x="3475541" y="341436"/>
                  <a:pt x="3496942" y="359373"/>
                </a:cubicBezTo>
                <a:cubicBezTo>
                  <a:pt x="3531111" y="391246"/>
                  <a:pt x="3572244" y="372920"/>
                  <a:pt x="3606777" y="388934"/>
                </a:cubicBezTo>
                <a:cubicBezTo>
                  <a:pt x="3624042" y="396942"/>
                  <a:pt x="3640801" y="395363"/>
                  <a:pt x="3659807" y="390823"/>
                </a:cubicBezTo>
                <a:lnTo>
                  <a:pt x="3724531" y="388473"/>
                </a:lnTo>
                <a:lnTo>
                  <a:pt x="3721238" y="378988"/>
                </a:lnTo>
                <a:cubicBezTo>
                  <a:pt x="3716081" y="364676"/>
                  <a:pt x="3709626" y="342288"/>
                  <a:pt x="3723664" y="323112"/>
                </a:cubicBezTo>
                <a:cubicBezTo>
                  <a:pt x="3735799" y="309826"/>
                  <a:pt x="3744810" y="330365"/>
                  <a:pt x="3749318" y="340637"/>
                </a:cubicBezTo>
                <a:lnTo>
                  <a:pt x="3775548" y="392393"/>
                </a:lnTo>
                <a:lnTo>
                  <a:pt x="3858947" y="425736"/>
                </a:lnTo>
                <a:cubicBezTo>
                  <a:pt x="3863952" y="429392"/>
                  <a:pt x="3870335" y="436359"/>
                  <a:pt x="3874326" y="420849"/>
                </a:cubicBezTo>
                <a:cubicBezTo>
                  <a:pt x="3886297" y="374309"/>
                  <a:pt x="3907190" y="382663"/>
                  <a:pt x="3925326" y="384395"/>
                </a:cubicBezTo>
                <a:cubicBezTo>
                  <a:pt x="3966606" y="391515"/>
                  <a:pt x="4008101" y="357336"/>
                  <a:pt x="4052499" y="355217"/>
                </a:cubicBezTo>
                <a:cubicBezTo>
                  <a:pt x="4085581" y="275729"/>
                  <a:pt x="4096752" y="327653"/>
                  <a:pt x="4111915" y="364070"/>
                </a:cubicBezTo>
                <a:cubicBezTo>
                  <a:pt x="4116049" y="374003"/>
                  <a:pt x="4126060" y="381315"/>
                  <a:pt x="4135928" y="363185"/>
                </a:cubicBezTo>
                <a:cubicBezTo>
                  <a:pt x="4168282" y="315417"/>
                  <a:pt x="4195053" y="321152"/>
                  <a:pt x="4212607" y="380047"/>
                </a:cubicBezTo>
                <a:cubicBezTo>
                  <a:pt x="4215365" y="386667"/>
                  <a:pt x="4218121" y="393288"/>
                  <a:pt x="4225377" y="393982"/>
                </a:cubicBezTo>
                <a:cubicBezTo>
                  <a:pt x="4229003" y="394328"/>
                  <a:pt x="4233500" y="388396"/>
                  <a:pt x="4236621" y="379162"/>
                </a:cubicBezTo>
                <a:cubicBezTo>
                  <a:pt x="4243731" y="354408"/>
                  <a:pt x="4225667" y="285928"/>
                  <a:pt x="4270718" y="318843"/>
                </a:cubicBezTo>
                <a:cubicBezTo>
                  <a:pt x="4293935" y="257484"/>
                  <a:pt x="4331222" y="280118"/>
                  <a:pt x="4361837" y="244897"/>
                </a:cubicBezTo>
                <a:cubicBezTo>
                  <a:pt x="4376711" y="230424"/>
                  <a:pt x="4392089" y="225535"/>
                  <a:pt x="4411241" y="246436"/>
                </a:cubicBezTo>
                <a:cubicBezTo>
                  <a:pt x="4425388" y="263681"/>
                  <a:pt x="4453899" y="256869"/>
                  <a:pt x="4477911" y="255982"/>
                </a:cubicBezTo>
                <a:cubicBezTo>
                  <a:pt x="4490172" y="260333"/>
                  <a:pt x="4501056" y="261371"/>
                  <a:pt x="4510194" y="274960"/>
                </a:cubicBezTo>
                <a:cubicBezTo>
                  <a:pt x="4519334" y="288551"/>
                  <a:pt x="4533624" y="331236"/>
                  <a:pt x="4546831" y="262565"/>
                </a:cubicBezTo>
                <a:cubicBezTo>
                  <a:pt x="4557855" y="289049"/>
                  <a:pt x="4583177" y="199282"/>
                  <a:pt x="4588111" y="269687"/>
                </a:cubicBezTo>
                <a:cubicBezTo>
                  <a:pt x="4588111" y="269687"/>
                  <a:pt x="4589487" y="272995"/>
                  <a:pt x="4591736" y="270035"/>
                </a:cubicBezTo>
                <a:cubicBezTo>
                  <a:pt x="4603614" y="267195"/>
                  <a:pt x="4613836" y="271350"/>
                  <a:pt x="4623371" y="278569"/>
                </a:cubicBezTo>
                <a:lnTo>
                  <a:pt x="4633758" y="288722"/>
                </a:lnTo>
                <a:lnTo>
                  <a:pt x="4675447" y="259855"/>
                </a:lnTo>
                <a:cubicBezTo>
                  <a:pt x="4689975" y="254395"/>
                  <a:pt x="4704692" y="254021"/>
                  <a:pt x="4720634" y="259883"/>
                </a:cubicBezTo>
                <a:cubicBezTo>
                  <a:pt x="4761407" y="274518"/>
                  <a:pt x="4807715" y="232600"/>
                  <a:pt x="4851251" y="237762"/>
                </a:cubicBezTo>
                <a:cubicBezTo>
                  <a:pt x="4857078" y="234482"/>
                  <a:pt x="4865050" y="228011"/>
                  <a:pt x="4868115" y="234200"/>
                </a:cubicBezTo>
                <a:lnTo>
                  <a:pt x="4877408" y="242628"/>
                </a:lnTo>
                <a:lnTo>
                  <a:pt x="4882001" y="242525"/>
                </a:lnTo>
                <a:lnTo>
                  <a:pt x="4909819" y="247168"/>
                </a:lnTo>
                <a:lnTo>
                  <a:pt x="4950289" y="219578"/>
                </a:lnTo>
                <a:cubicBezTo>
                  <a:pt x="4980951" y="206265"/>
                  <a:pt x="5009773" y="211801"/>
                  <a:pt x="5038590" y="217338"/>
                </a:cubicBezTo>
                <a:cubicBezTo>
                  <a:pt x="5043802" y="220339"/>
                  <a:pt x="5048096" y="213960"/>
                  <a:pt x="5050858" y="204489"/>
                </a:cubicBezTo>
                <a:cubicBezTo>
                  <a:pt x="5065887" y="182172"/>
                  <a:pt x="5078760" y="200648"/>
                  <a:pt x="5073851" y="213308"/>
                </a:cubicBezTo>
                <a:cubicBezTo>
                  <a:pt x="5062190" y="257477"/>
                  <a:pt x="5081201" y="250728"/>
                  <a:pt x="5093770" y="253542"/>
                </a:cubicBezTo>
                <a:cubicBezTo>
                  <a:pt x="5117377" y="256077"/>
                  <a:pt x="5144978" y="236573"/>
                  <a:pt x="5166741" y="257956"/>
                </a:cubicBezTo>
                <a:cubicBezTo>
                  <a:pt x="5173485" y="264053"/>
                  <a:pt x="5183605" y="254395"/>
                  <a:pt x="5188513" y="241734"/>
                </a:cubicBezTo>
                <a:cubicBezTo>
                  <a:pt x="5201092" y="206942"/>
                  <a:pt x="5215195" y="212852"/>
                  <a:pt x="5232362" y="224953"/>
                </a:cubicBezTo>
                <a:cubicBezTo>
                  <a:pt x="5244931" y="227766"/>
                  <a:pt x="5251052" y="277752"/>
                  <a:pt x="5275898" y="230114"/>
                </a:cubicBezTo>
                <a:cubicBezTo>
                  <a:pt x="5285102" y="211077"/>
                  <a:pt x="5313305" y="222897"/>
                  <a:pt x="5314543" y="172723"/>
                </a:cubicBezTo>
                <a:cubicBezTo>
                  <a:pt x="5314240" y="157062"/>
                  <a:pt x="5328959" y="156688"/>
                  <a:pt x="5336316" y="156501"/>
                </a:cubicBezTo>
                <a:cubicBezTo>
                  <a:pt x="5356246" y="159129"/>
                  <a:pt x="5372797" y="177510"/>
                  <a:pt x="5397332" y="151817"/>
                </a:cubicBezTo>
                <a:cubicBezTo>
                  <a:pt x="5407453" y="142158"/>
                  <a:pt x="5409288" y="160916"/>
                  <a:pt x="5409590" y="176577"/>
                </a:cubicBezTo>
                <a:cubicBezTo>
                  <a:pt x="5409581" y="214184"/>
                  <a:pt x="5411104" y="254886"/>
                  <a:pt x="5411094" y="292492"/>
                </a:cubicBezTo>
                <a:cubicBezTo>
                  <a:pt x="5410783" y="314437"/>
                  <a:pt x="5410471" y="336383"/>
                  <a:pt x="5420894" y="342384"/>
                </a:cubicBezTo>
                <a:cubicBezTo>
                  <a:pt x="5432850" y="351484"/>
                  <a:pt x="5439905" y="335635"/>
                  <a:pt x="5448494" y="322882"/>
                </a:cubicBezTo>
                <a:cubicBezTo>
                  <a:pt x="5461989" y="297468"/>
                  <a:pt x="5470881" y="300376"/>
                  <a:pt x="5486514" y="309380"/>
                </a:cubicBezTo>
                <a:cubicBezTo>
                  <a:pt x="5534950" y="339490"/>
                  <a:pt x="5590139" y="338088"/>
                  <a:pt x="5644723" y="305362"/>
                </a:cubicBezTo>
                <a:cubicBezTo>
                  <a:pt x="5668028" y="292237"/>
                  <a:pt x="5690103" y="291675"/>
                  <a:pt x="5711564" y="297396"/>
                </a:cubicBezTo>
                <a:cubicBezTo>
                  <a:pt x="5740384" y="302933"/>
                  <a:pt x="5774112" y="295810"/>
                  <a:pt x="5796490" y="310910"/>
                </a:cubicBezTo>
                <a:cubicBezTo>
                  <a:pt x="5832357" y="338205"/>
                  <a:pt x="5873139" y="315232"/>
                  <a:pt x="5908703" y="326864"/>
                </a:cubicBezTo>
                <a:cubicBezTo>
                  <a:pt x="5926484" y="332682"/>
                  <a:pt x="5943348" y="329120"/>
                  <a:pt x="5962359" y="322369"/>
                </a:cubicBezTo>
                <a:cubicBezTo>
                  <a:pt x="6032577" y="298648"/>
                  <a:pt x="6100335" y="300061"/>
                  <a:pt x="6165021" y="332891"/>
                </a:cubicBezTo>
                <a:cubicBezTo>
                  <a:pt x="6170233" y="335892"/>
                  <a:pt x="6176976" y="341989"/>
                  <a:pt x="6180352" y="326235"/>
                </a:cubicBezTo>
                <a:cubicBezTo>
                  <a:pt x="6190482" y="278969"/>
                  <a:pt x="6211943" y="284692"/>
                  <a:pt x="6230338" y="284225"/>
                </a:cubicBezTo>
                <a:cubicBezTo>
                  <a:pt x="6272343" y="286292"/>
                  <a:pt x="6312823" y="247658"/>
                  <a:pt x="6357589" y="240253"/>
                </a:cubicBezTo>
                <a:cubicBezTo>
                  <a:pt x="6387656" y="158008"/>
                  <a:pt x="6401135" y="207809"/>
                  <a:pt x="6417990" y="241853"/>
                </a:cubicBezTo>
                <a:cubicBezTo>
                  <a:pt x="6422587" y="251139"/>
                  <a:pt x="6433010" y="257142"/>
                  <a:pt x="6442213" y="238105"/>
                </a:cubicBezTo>
                <a:cubicBezTo>
                  <a:pt x="6472885" y="187184"/>
                  <a:pt x="6500173" y="189624"/>
                  <a:pt x="6520395" y="245521"/>
                </a:cubicBezTo>
                <a:cubicBezTo>
                  <a:pt x="6523459" y="251711"/>
                  <a:pt x="6526523" y="257900"/>
                  <a:pt x="6533883" y="257713"/>
                </a:cubicBezTo>
                <a:cubicBezTo>
                  <a:pt x="6537561" y="257621"/>
                  <a:pt x="6541855" y="251244"/>
                  <a:pt x="6544617" y="241773"/>
                </a:cubicBezTo>
                <a:cubicBezTo>
                  <a:pt x="6550756" y="216546"/>
                  <a:pt x="6529615" y="151271"/>
                  <a:pt x="6576519" y="178285"/>
                </a:cubicBezTo>
                <a:cubicBezTo>
                  <a:pt x="6597383" y="115079"/>
                  <a:pt x="6636011" y="132900"/>
                  <a:pt x="6665455" y="94545"/>
                </a:cubicBezTo>
                <a:cubicBezTo>
                  <a:pt x="6679869" y="78510"/>
                  <a:pt x="6695199" y="71853"/>
                  <a:pt x="6715431" y="90142"/>
                </a:cubicBezTo>
                <a:cubicBezTo>
                  <a:pt x="6730452" y="105431"/>
                  <a:pt x="6758969" y="95305"/>
                  <a:pt x="6783191" y="91555"/>
                </a:cubicBezTo>
                <a:cubicBezTo>
                  <a:pt x="6795761" y="94370"/>
                  <a:pt x="6806799" y="94090"/>
                  <a:pt x="6816607" y="106378"/>
                </a:cubicBezTo>
                <a:cubicBezTo>
                  <a:pt x="6826416" y="118663"/>
                  <a:pt x="6842655" y="158991"/>
                  <a:pt x="6853096" y="89782"/>
                </a:cubicBezTo>
                <a:cubicBezTo>
                  <a:pt x="6865354" y="114542"/>
                  <a:pt x="6887145" y="23105"/>
                  <a:pt x="6895102" y="91847"/>
                </a:cubicBezTo>
                <a:cubicBezTo>
                  <a:pt x="6895102" y="91847"/>
                  <a:pt x="6896632" y="94943"/>
                  <a:pt x="6898779" y="91754"/>
                </a:cubicBezTo>
                <a:cubicBezTo>
                  <a:pt x="6946307" y="74878"/>
                  <a:pt x="6971731" y="171382"/>
                  <a:pt x="7027545" y="126092"/>
                </a:cubicBezTo>
                <a:cubicBezTo>
                  <a:pt x="7047785" y="106773"/>
                  <a:pt x="7072008" y="103025"/>
                  <a:pt x="7088266" y="68140"/>
                </a:cubicBezTo>
                <a:cubicBezTo>
                  <a:pt x="7099615" y="45913"/>
                  <a:pt x="7112800" y="42446"/>
                  <a:pt x="7125986" y="38977"/>
                </a:cubicBezTo>
                <a:cubicBezTo>
                  <a:pt x="7168604" y="34762"/>
                  <a:pt x="7213985" y="21073"/>
                  <a:pt x="7253227" y="32613"/>
                </a:cubicBezTo>
                <a:cubicBezTo>
                  <a:pt x="7276220" y="41430"/>
                  <a:pt x="7297992" y="25208"/>
                  <a:pt x="7319150" y="15268"/>
                </a:cubicBezTo>
                <a:cubicBezTo>
                  <a:pt x="7344603" y="-1046"/>
                  <a:pt x="7368212" y="1487"/>
                  <a:pt x="7385681" y="29249"/>
                </a:cubicBezTo>
                <a:cubicBezTo>
                  <a:pt x="7420619" y="84773"/>
                  <a:pt x="7465687" y="93029"/>
                  <a:pt x="7517510" y="69776"/>
                </a:cubicBezTo>
                <a:cubicBezTo>
                  <a:pt x="7561972" y="46711"/>
                  <a:pt x="7586187" y="80568"/>
                  <a:pt x="7607638" y="123896"/>
                </a:cubicBezTo>
                <a:cubicBezTo>
                  <a:pt x="7610703" y="130086"/>
                  <a:pt x="7612310" y="139447"/>
                  <a:pt x="7612772" y="150257"/>
                </a:cubicBezTo>
                <a:lnTo>
                  <a:pt x="7611677" y="172331"/>
                </a:lnTo>
                <a:lnTo>
                  <a:pt x="7621673" y="172666"/>
                </a:lnTo>
                <a:cubicBezTo>
                  <a:pt x="7642457" y="174279"/>
                  <a:pt x="7664429" y="184052"/>
                  <a:pt x="7686337" y="198375"/>
                </a:cubicBezTo>
                <a:cubicBezTo>
                  <a:pt x="7701784" y="209823"/>
                  <a:pt x="7716021" y="214629"/>
                  <a:pt x="7729115" y="208243"/>
                </a:cubicBezTo>
                <a:cubicBezTo>
                  <a:pt x="7739602" y="202225"/>
                  <a:pt x="7755133" y="207606"/>
                  <a:pt x="7769392" y="210896"/>
                </a:cubicBezTo>
                <a:cubicBezTo>
                  <a:pt x="7774583" y="211679"/>
                  <a:pt x="7786173" y="219885"/>
                  <a:pt x="7779901" y="203360"/>
                </a:cubicBezTo>
                <a:cubicBezTo>
                  <a:pt x="7776150" y="192535"/>
                  <a:pt x="7780302" y="174541"/>
                  <a:pt x="7762144" y="171044"/>
                </a:cubicBezTo>
                <a:cubicBezTo>
                  <a:pt x="7756931" y="171778"/>
                  <a:pt x="7751762" y="169478"/>
                  <a:pt x="7745321" y="165088"/>
                </a:cubicBezTo>
                <a:cubicBezTo>
                  <a:pt x="7731146" y="155730"/>
                  <a:pt x="7718390" y="137847"/>
                  <a:pt x="7704194" y="130008"/>
                </a:cubicBezTo>
                <a:cubicBezTo>
                  <a:pt x="7691290" y="122742"/>
                  <a:pt x="7678177" y="130644"/>
                  <a:pt x="7664043" y="118254"/>
                </a:cubicBezTo>
                <a:cubicBezTo>
                  <a:pt x="7662836" y="111612"/>
                  <a:pt x="7665442" y="111245"/>
                  <a:pt x="7669340" y="111453"/>
                </a:cubicBezTo>
                <a:cubicBezTo>
                  <a:pt x="7693981" y="116308"/>
                  <a:pt x="7718728" y="113579"/>
                  <a:pt x="7743411" y="115400"/>
                </a:cubicBezTo>
                <a:cubicBezTo>
                  <a:pt x="7752500" y="116390"/>
                  <a:pt x="7760297" y="116805"/>
                  <a:pt x="7763942" y="135214"/>
                </a:cubicBezTo>
                <a:cubicBezTo>
                  <a:pt x="7765066" y="147925"/>
                  <a:pt x="7775385" y="154040"/>
                  <a:pt x="7785724" y="158638"/>
                </a:cubicBezTo>
                <a:cubicBezTo>
                  <a:pt x="7789602" y="160363"/>
                  <a:pt x="7793521" y="159053"/>
                  <a:pt x="7798691" y="161353"/>
                </a:cubicBezTo>
                <a:cubicBezTo>
                  <a:pt x="7805175" y="162711"/>
                  <a:pt x="7810302" y="168044"/>
                  <a:pt x="7812802" y="175261"/>
                </a:cubicBezTo>
                <a:cubicBezTo>
                  <a:pt x="7816574" y="184570"/>
                  <a:pt x="7811341" y="186820"/>
                  <a:pt x="7807421" y="188129"/>
                </a:cubicBezTo>
                <a:cubicBezTo>
                  <a:pt x="7803502" y="189438"/>
                  <a:pt x="7799583" y="190747"/>
                  <a:pt x="7800812" y="195873"/>
                </a:cubicBezTo>
                <a:cubicBezTo>
                  <a:pt x="7802062" y="199481"/>
                  <a:pt x="7804604" y="203664"/>
                  <a:pt x="7807189" y="204814"/>
                </a:cubicBezTo>
                <a:cubicBezTo>
                  <a:pt x="7812338" y="208631"/>
                  <a:pt x="7811151" y="200471"/>
                  <a:pt x="7813778" y="198587"/>
                </a:cubicBezTo>
                <a:cubicBezTo>
                  <a:pt x="7816427" y="195187"/>
                  <a:pt x="7819053" y="193303"/>
                  <a:pt x="7821702" y="189903"/>
                </a:cubicBezTo>
                <a:lnTo>
                  <a:pt x="7832751" y="185064"/>
                </a:lnTo>
                <a:lnTo>
                  <a:pt x="7836124" y="176415"/>
                </a:lnTo>
                <a:lnTo>
                  <a:pt x="7897392" y="176415"/>
                </a:lnTo>
                <a:lnTo>
                  <a:pt x="7909389" y="161559"/>
                </a:lnTo>
                <a:cubicBezTo>
                  <a:pt x="7923038" y="150269"/>
                  <a:pt x="7938123" y="140953"/>
                  <a:pt x="7952572" y="130592"/>
                </a:cubicBezTo>
                <a:cubicBezTo>
                  <a:pt x="7964393" y="122115"/>
                  <a:pt x="7969859" y="103179"/>
                  <a:pt x="7990538" y="112375"/>
                </a:cubicBezTo>
                <a:cubicBezTo>
                  <a:pt x="7994415" y="114100"/>
                  <a:pt x="7997105" y="107666"/>
                  <a:pt x="7998461" y="103690"/>
                </a:cubicBezTo>
                <a:cubicBezTo>
                  <a:pt x="8002655" y="82662"/>
                  <a:pt x="8013248" y="69060"/>
                  <a:pt x="8027633" y="63248"/>
                </a:cubicBezTo>
                <a:cubicBezTo>
                  <a:pt x="8043312" y="58012"/>
                  <a:pt x="8057845" y="41583"/>
                  <a:pt x="8080856" y="70132"/>
                </a:cubicBezTo>
                <a:cubicBezTo>
                  <a:pt x="8089798" y="81741"/>
                  <a:pt x="8096197" y="89165"/>
                  <a:pt x="8096007" y="102816"/>
                </a:cubicBezTo>
                <a:lnTo>
                  <a:pt x="8081592" y="176415"/>
                </a:lnTo>
                <a:lnTo>
                  <a:pt x="8091130" y="176415"/>
                </a:lnTo>
                <a:lnTo>
                  <a:pt x="8115668" y="150311"/>
                </a:lnTo>
                <a:cubicBezTo>
                  <a:pt x="8121943" y="144290"/>
                  <a:pt x="8128266" y="138711"/>
                  <a:pt x="8134387" y="132863"/>
                </a:cubicBezTo>
                <a:lnTo>
                  <a:pt x="8150608" y="115205"/>
                </a:lnTo>
                <a:lnTo>
                  <a:pt x="8150656" y="115185"/>
                </a:lnTo>
                <a:cubicBezTo>
                  <a:pt x="8150656" y="115185"/>
                  <a:pt x="8150656" y="115185"/>
                  <a:pt x="8151893" y="113806"/>
                </a:cubicBezTo>
                <a:lnTo>
                  <a:pt x="8150608" y="115205"/>
                </a:lnTo>
                <a:lnTo>
                  <a:pt x="8147995" y="116184"/>
                </a:lnTo>
                <a:cubicBezTo>
                  <a:pt x="8147805" y="114421"/>
                  <a:pt x="8147615" y="112659"/>
                  <a:pt x="8150277" y="111661"/>
                </a:cubicBezTo>
                <a:cubicBezTo>
                  <a:pt x="8150277" y="111661"/>
                  <a:pt x="8151513" y="110281"/>
                  <a:pt x="8151513" y="110281"/>
                </a:cubicBezTo>
                <a:cubicBezTo>
                  <a:pt x="8151324" y="108518"/>
                  <a:pt x="8149897" y="108135"/>
                  <a:pt x="8150087" y="109897"/>
                </a:cubicBezTo>
                <a:cubicBezTo>
                  <a:pt x="8139819" y="117414"/>
                  <a:pt x="8127649" y="132981"/>
                  <a:pt x="8114719" y="141496"/>
                </a:cubicBezTo>
                <a:cubicBezTo>
                  <a:pt x="8111677" y="138968"/>
                  <a:pt x="8110441" y="140349"/>
                  <a:pt x="8112724" y="135825"/>
                </a:cubicBezTo>
                <a:cubicBezTo>
                  <a:pt x="8115576" y="136591"/>
                  <a:pt x="8119283" y="132449"/>
                  <a:pt x="8122991" y="128308"/>
                </a:cubicBezTo>
                <a:cubicBezTo>
                  <a:pt x="8119759" y="124017"/>
                  <a:pt x="8131833" y="120409"/>
                  <a:pt x="8138203" y="115269"/>
                </a:cubicBezTo>
                <a:cubicBezTo>
                  <a:pt x="8154652" y="100851"/>
                  <a:pt x="8170720" y="82906"/>
                  <a:pt x="8190210" y="71015"/>
                </a:cubicBezTo>
                <a:cubicBezTo>
                  <a:pt x="8192871" y="70016"/>
                  <a:pt x="8194298" y="70399"/>
                  <a:pt x="8196959" y="69401"/>
                </a:cubicBezTo>
                <a:cubicBezTo>
                  <a:pt x="8203519" y="66025"/>
                  <a:pt x="8214833" y="55365"/>
                  <a:pt x="8220346" y="55132"/>
                </a:cubicBezTo>
                <a:cubicBezTo>
                  <a:pt x="8218731" y="52987"/>
                  <a:pt x="8218542" y="51224"/>
                  <a:pt x="8222629" y="50608"/>
                </a:cubicBezTo>
                <a:cubicBezTo>
                  <a:pt x="8223865" y="49229"/>
                  <a:pt x="8234703" y="47000"/>
                  <a:pt x="8234513" y="45237"/>
                </a:cubicBezTo>
                <a:cubicBezTo>
                  <a:pt x="8233277" y="46617"/>
                  <a:pt x="8233087" y="44853"/>
                  <a:pt x="8231660" y="44472"/>
                </a:cubicBezTo>
                <a:lnTo>
                  <a:pt x="8240717" y="40327"/>
                </a:lnTo>
                <a:lnTo>
                  <a:pt x="8245526" y="44731"/>
                </a:lnTo>
                <a:lnTo>
                  <a:pt x="8240217" y="46766"/>
                </a:lnTo>
                <a:cubicBezTo>
                  <a:pt x="8235986" y="52480"/>
                  <a:pt x="8230186" y="56486"/>
                  <a:pt x="8223876" y="60572"/>
                </a:cubicBezTo>
                <a:lnTo>
                  <a:pt x="8207533" y="72587"/>
                </a:lnTo>
                <a:lnTo>
                  <a:pt x="8204279" y="73076"/>
                </a:lnTo>
                <a:cubicBezTo>
                  <a:pt x="8204279" y="73076"/>
                  <a:pt x="8204279" y="73076"/>
                  <a:pt x="8204469" y="74839"/>
                </a:cubicBezTo>
                <a:lnTo>
                  <a:pt x="8207533" y="72587"/>
                </a:lnTo>
                <a:lnTo>
                  <a:pt x="8208367" y="72461"/>
                </a:lnTo>
                <a:cubicBezTo>
                  <a:pt x="8209983" y="74607"/>
                  <a:pt x="8208747" y="75987"/>
                  <a:pt x="8207321" y="75604"/>
                </a:cubicBezTo>
                <a:cubicBezTo>
                  <a:pt x="8207511" y="77368"/>
                  <a:pt x="8207511" y="77368"/>
                  <a:pt x="8207511" y="77368"/>
                </a:cubicBezTo>
                <a:lnTo>
                  <a:pt x="8216699" y="72809"/>
                </a:lnTo>
                <a:lnTo>
                  <a:pt x="8221327" y="68509"/>
                </a:lnTo>
                <a:cubicBezTo>
                  <a:pt x="8226603" y="63225"/>
                  <a:pt x="8235733" y="61181"/>
                  <a:pt x="8242281" y="57989"/>
                </a:cubicBezTo>
                <a:lnTo>
                  <a:pt x="8243072" y="57809"/>
                </a:lnTo>
                <a:lnTo>
                  <a:pt x="8250579" y="52970"/>
                </a:lnTo>
                <a:lnTo>
                  <a:pt x="8253619" y="52140"/>
                </a:lnTo>
                <a:lnTo>
                  <a:pt x="8260242" y="58205"/>
                </a:lnTo>
                <a:lnTo>
                  <a:pt x="8254063" y="61316"/>
                </a:lnTo>
                <a:lnTo>
                  <a:pt x="8256498" y="64312"/>
                </a:lnTo>
                <a:cubicBezTo>
                  <a:pt x="8259019" y="70011"/>
                  <a:pt x="8262939" y="68703"/>
                  <a:pt x="8265544" y="68335"/>
                </a:cubicBezTo>
                <a:cubicBezTo>
                  <a:pt x="8281202" y="64616"/>
                  <a:pt x="8288893" y="72615"/>
                  <a:pt x="8292496" y="94059"/>
                </a:cubicBezTo>
                <a:cubicBezTo>
                  <a:pt x="8292475" y="95575"/>
                  <a:pt x="8293726" y="99184"/>
                  <a:pt x="8295017" y="99758"/>
                </a:cubicBezTo>
                <a:cubicBezTo>
                  <a:pt x="8318113" y="122241"/>
                  <a:pt x="8304914" y="136211"/>
                  <a:pt x="8302077" y="153263"/>
                </a:cubicBezTo>
                <a:cubicBezTo>
                  <a:pt x="8300742" y="155722"/>
                  <a:pt x="8299407" y="158180"/>
                  <a:pt x="8298072" y="160639"/>
                </a:cubicBezTo>
                <a:cubicBezTo>
                  <a:pt x="8289980" y="181459"/>
                  <a:pt x="8295024" y="192860"/>
                  <a:pt x="8315703" y="202056"/>
                </a:cubicBezTo>
                <a:cubicBezTo>
                  <a:pt x="8316995" y="202631"/>
                  <a:pt x="8318288" y="203206"/>
                  <a:pt x="8318309" y="201689"/>
                </a:cubicBezTo>
                <a:cubicBezTo>
                  <a:pt x="8323752" y="184270"/>
                  <a:pt x="8348267" y="198226"/>
                  <a:pt x="8352461" y="177199"/>
                </a:cubicBezTo>
                <a:cubicBezTo>
                  <a:pt x="8355257" y="163180"/>
                  <a:pt x="8363138" y="157528"/>
                  <a:pt x="8377398" y="160818"/>
                </a:cubicBezTo>
                <a:cubicBezTo>
                  <a:pt x="8362035" y="143302"/>
                  <a:pt x="8359619" y="130018"/>
                  <a:pt x="8366377" y="111656"/>
                </a:cubicBezTo>
                <a:cubicBezTo>
                  <a:pt x="8367711" y="109198"/>
                  <a:pt x="8369067" y="105223"/>
                  <a:pt x="8372923" y="108463"/>
                </a:cubicBezTo>
                <a:cubicBezTo>
                  <a:pt x="8376780" y="111705"/>
                  <a:pt x="8375424" y="115681"/>
                  <a:pt x="8374090" y="118139"/>
                </a:cubicBezTo>
                <a:cubicBezTo>
                  <a:pt x="8372734" y="122116"/>
                  <a:pt x="8371378" y="126090"/>
                  <a:pt x="8373878" y="133307"/>
                </a:cubicBezTo>
                <a:cubicBezTo>
                  <a:pt x="8380341" y="136182"/>
                  <a:pt x="8381718" y="130689"/>
                  <a:pt x="8381781" y="126139"/>
                </a:cubicBezTo>
                <a:cubicBezTo>
                  <a:pt x="8382013" y="109454"/>
                  <a:pt x="8387415" y="95069"/>
                  <a:pt x="8390232" y="79533"/>
                </a:cubicBezTo>
                <a:cubicBezTo>
                  <a:pt x="8394384" y="61539"/>
                  <a:pt x="8402328" y="51337"/>
                  <a:pt x="8420465" y="56351"/>
                </a:cubicBezTo>
                <a:cubicBezTo>
                  <a:pt x="8424363" y="56558"/>
                  <a:pt x="8428240" y="58283"/>
                  <a:pt x="8429617" y="52791"/>
                </a:cubicBezTo>
                <a:cubicBezTo>
                  <a:pt x="8433684" y="40864"/>
                  <a:pt x="8444066" y="42430"/>
                  <a:pt x="8454427" y="45512"/>
                </a:cubicBezTo>
                <a:cubicBezTo>
                  <a:pt x="8460890" y="48386"/>
                  <a:pt x="8479833" y="88861"/>
                  <a:pt x="8478414" y="97387"/>
                </a:cubicBezTo>
                <a:cubicBezTo>
                  <a:pt x="8470153" y="130342"/>
                  <a:pt x="8461892" y="163296"/>
                  <a:pt x="8453631" y="196250"/>
                </a:cubicBezTo>
                <a:cubicBezTo>
                  <a:pt x="8450920" y="204202"/>
                  <a:pt x="8445665" y="207969"/>
                  <a:pt x="8437953" y="201487"/>
                </a:cubicBezTo>
                <a:cubicBezTo>
                  <a:pt x="8428948" y="194429"/>
                  <a:pt x="8432951" y="187053"/>
                  <a:pt x="8434349" y="180044"/>
                </a:cubicBezTo>
                <a:cubicBezTo>
                  <a:pt x="8434434" y="173976"/>
                  <a:pt x="8438396" y="169634"/>
                  <a:pt x="8437230" y="159958"/>
                </a:cubicBezTo>
                <a:cubicBezTo>
                  <a:pt x="8426732" y="166735"/>
                  <a:pt x="8419455" y="175708"/>
                  <a:pt x="8413942" y="186419"/>
                </a:cubicBezTo>
                <a:lnTo>
                  <a:pt x="8404824" y="212895"/>
                </a:lnTo>
                <a:lnTo>
                  <a:pt x="8414268" y="213422"/>
                </a:lnTo>
                <a:lnTo>
                  <a:pt x="8415436" y="213412"/>
                </a:lnTo>
                <a:lnTo>
                  <a:pt x="8419710" y="204057"/>
                </a:lnTo>
                <a:cubicBezTo>
                  <a:pt x="8421066" y="200081"/>
                  <a:pt x="8423693" y="198197"/>
                  <a:pt x="8428842" y="202014"/>
                </a:cubicBezTo>
                <a:lnTo>
                  <a:pt x="8436360" y="213238"/>
                </a:lnTo>
                <a:lnTo>
                  <a:pt x="8451576" y="213112"/>
                </a:lnTo>
                <a:cubicBezTo>
                  <a:pt x="8455337" y="223087"/>
                  <a:pt x="8477735" y="217408"/>
                  <a:pt x="8495314" y="224970"/>
                </a:cubicBezTo>
                <a:cubicBezTo>
                  <a:pt x="8488201" y="219123"/>
                  <a:pt x="8486317" y="214135"/>
                  <a:pt x="8500132" y="211726"/>
                </a:cubicBezTo>
                <a:cubicBezTo>
                  <a:pt x="8533405" y="221865"/>
                  <a:pt x="8593896" y="213083"/>
                  <a:pt x="8613768" y="239738"/>
                </a:cubicBezTo>
                <a:cubicBezTo>
                  <a:pt x="8648095" y="226659"/>
                  <a:pt x="8686603" y="237659"/>
                  <a:pt x="8723636" y="257775"/>
                </a:cubicBezTo>
                <a:cubicBezTo>
                  <a:pt x="8726988" y="253643"/>
                  <a:pt x="8726988" y="253643"/>
                  <a:pt x="8726988" y="253643"/>
                </a:cubicBezTo>
                <a:cubicBezTo>
                  <a:pt x="8726988" y="253643"/>
                  <a:pt x="8728869" y="258631"/>
                  <a:pt x="8728869" y="258631"/>
                </a:cubicBezTo>
                <a:cubicBezTo>
                  <a:pt x="8732220" y="254505"/>
                  <a:pt x="8739334" y="260348"/>
                  <a:pt x="8739334" y="260348"/>
                </a:cubicBezTo>
                <a:cubicBezTo>
                  <a:pt x="8744566" y="261209"/>
                  <a:pt x="8741216" y="265338"/>
                  <a:pt x="8735981" y="264478"/>
                </a:cubicBezTo>
                <a:cubicBezTo>
                  <a:pt x="8732633" y="268608"/>
                  <a:pt x="8732633" y="268608"/>
                  <a:pt x="8730751" y="263620"/>
                </a:cubicBezTo>
                <a:cubicBezTo>
                  <a:pt x="8739746" y="274453"/>
                  <a:pt x="8762144" y="268771"/>
                  <a:pt x="8762555" y="282877"/>
                </a:cubicBezTo>
                <a:cubicBezTo>
                  <a:pt x="8751253" y="282190"/>
                  <a:pt x="8741757" y="283846"/>
                  <a:pt x="8733126" y="286379"/>
                </a:cubicBezTo>
                <a:lnTo>
                  <a:pt x="8729727" y="287603"/>
                </a:lnTo>
                <a:lnTo>
                  <a:pt x="8745756" y="292689"/>
                </a:lnTo>
                <a:cubicBezTo>
                  <a:pt x="8752660" y="293630"/>
                  <a:pt x="8758496" y="295093"/>
                  <a:pt x="8758974" y="302030"/>
                </a:cubicBezTo>
                <a:lnTo>
                  <a:pt x="8748688" y="304336"/>
                </a:lnTo>
                <a:lnTo>
                  <a:pt x="8749016" y="304705"/>
                </a:lnTo>
                <a:cubicBezTo>
                  <a:pt x="8752951" y="311632"/>
                  <a:pt x="8756272" y="320567"/>
                  <a:pt x="8758908" y="331959"/>
                </a:cubicBezTo>
                <a:lnTo>
                  <a:pt x="8752735" y="338086"/>
                </a:lnTo>
                <a:lnTo>
                  <a:pt x="8771251" y="337228"/>
                </a:lnTo>
                <a:cubicBezTo>
                  <a:pt x="8772587" y="318955"/>
                  <a:pt x="8805961" y="338436"/>
                  <a:pt x="8829886" y="340672"/>
                </a:cubicBezTo>
                <a:cubicBezTo>
                  <a:pt x="8893911" y="343601"/>
                  <a:pt x="8963994" y="336869"/>
                  <a:pt x="9029716" y="353247"/>
                </a:cubicBezTo>
                <a:cubicBezTo>
                  <a:pt x="9037468" y="357036"/>
                  <a:pt x="9039829" y="361347"/>
                  <a:pt x="9047582" y="365140"/>
                </a:cubicBezTo>
                <a:cubicBezTo>
                  <a:pt x="9068479" y="372205"/>
                  <a:pt x="9113968" y="372377"/>
                  <a:pt x="9126445" y="384785"/>
                </a:cubicBezTo>
                <a:cubicBezTo>
                  <a:pt x="9127113" y="375650"/>
                  <a:pt x="9130141" y="370822"/>
                  <a:pt x="9140256" y="378925"/>
                </a:cubicBezTo>
                <a:cubicBezTo>
                  <a:pt x="9145650" y="378407"/>
                  <a:pt x="9173630" y="398406"/>
                  <a:pt x="9176661" y="393573"/>
                </a:cubicBezTo>
                <a:cubicBezTo>
                  <a:pt x="9171270" y="394092"/>
                  <a:pt x="9174298" y="389265"/>
                  <a:pt x="9171936" y="384955"/>
                </a:cubicBezTo>
                <a:lnTo>
                  <a:pt x="9199777" y="395995"/>
                </a:lnTo>
                <a:lnTo>
                  <a:pt x="9201664" y="418265"/>
                </a:lnTo>
                <a:lnTo>
                  <a:pt x="9186110" y="410815"/>
                </a:lnTo>
                <a:cubicBezTo>
                  <a:pt x="9165726" y="415037"/>
                  <a:pt x="9145253" y="411334"/>
                  <a:pt x="9123516" y="406617"/>
                </a:cubicBezTo>
                <a:lnTo>
                  <a:pt x="9064414" y="397967"/>
                </a:lnTo>
                <a:lnTo>
                  <a:pt x="9056363" y="391513"/>
                </a:lnTo>
                <a:cubicBezTo>
                  <a:pt x="9056363" y="391513"/>
                  <a:pt x="9056363" y="391513"/>
                  <a:pt x="9053337" y="396343"/>
                </a:cubicBezTo>
                <a:lnTo>
                  <a:pt x="9064414" y="397967"/>
                </a:lnTo>
                <a:lnTo>
                  <a:pt x="9066479" y="399617"/>
                </a:lnTo>
                <a:cubicBezTo>
                  <a:pt x="9065812" y="408753"/>
                  <a:pt x="9060419" y="409272"/>
                  <a:pt x="9058059" y="404961"/>
                </a:cubicBezTo>
                <a:cubicBezTo>
                  <a:pt x="9055029" y="409790"/>
                  <a:pt x="9055029" y="409790"/>
                  <a:pt x="9055029" y="409790"/>
                </a:cubicBezTo>
                <a:cubicBezTo>
                  <a:pt x="9077108" y="419011"/>
                  <a:pt x="9101881" y="427972"/>
                  <a:pt x="9126443" y="435256"/>
                </a:cubicBezTo>
                <a:lnTo>
                  <a:pt x="9174377" y="445766"/>
                </a:lnTo>
                <a:lnTo>
                  <a:pt x="9263464" y="446885"/>
                </a:lnTo>
                <a:cubicBezTo>
                  <a:pt x="9297200" y="447614"/>
                  <a:pt x="9331154" y="450025"/>
                  <a:pt x="9364012" y="458211"/>
                </a:cubicBezTo>
                <a:cubicBezTo>
                  <a:pt x="9371766" y="462004"/>
                  <a:pt x="9374127" y="466314"/>
                  <a:pt x="9381881" y="470103"/>
                </a:cubicBezTo>
                <a:cubicBezTo>
                  <a:pt x="9402779" y="477172"/>
                  <a:pt x="9448268" y="477343"/>
                  <a:pt x="9460746" y="489753"/>
                </a:cubicBezTo>
                <a:cubicBezTo>
                  <a:pt x="9461411" y="480618"/>
                  <a:pt x="9464440" y="475789"/>
                  <a:pt x="9474555" y="483889"/>
                </a:cubicBezTo>
                <a:cubicBezTo>
                  <a:pt x="9479947" y="483372"/>
                  <a:pt x="9507930" y="503369"/>
                  <a:pt x="9510960" y="498541"/>
                </a:cubicBezTo>
                <a:cubicBezTo>
                  <a:pt x="9505569" y="499060"/>
                  <a:pt x="9508598" y="494231"/>
                  <a:pt x="9506234" y="489921"/>
                </a:cubicBezTo>
                <a:lnTo>
                  <a:pt x="9534076" y="500961"/>
                </a:lnTo>
                <a:lnTo>
                  <a:pt x="9535960" y="523233"/>
                </a:lnTo>
                <a:lnTo>
                  <a:pt x="9520409" y="515783"/>
                </a:lnTo>
                <a:cubicBezTo>
                  <a:pt x="9500024" y="520005"/>
                  <a:pt x="9479553" y="516302"/>
                  <a:pt x="9457812" y="511583"/>
                </a:cubicBezTo>
                <a:lnTo>
                  <a:pt x="9398714" y="502933"/>
                </a:lnTo>
                <a:lnTo>
                  <a:pt x="9390661" y="496482"/>
                </a:lnTo>
                <a:cubicBezTo>
                  <a:pt x="9390661" y="496482"/>
                  <a:pt x="9390661" y="496482"/>
                  <a:pt x="9387635" y="501307"/>
                </a:cubicBezTo>
                <a:lnTo>
                  <a:pt x="9398714" y="502933"/>
                </a:lnTo>
                <a:lnTo>
                  <a:pt x="9400778" y="504586"/>
                </a:lnTo>
                <a:cubicBezTo>
                  <a:pt x="9400110" y="513719"/>
                  <a:pt x="9394718" y="514237"/>
                  <a:pt x="9392358" y="509925"/>
                </a:cubicBezTo>
                <a:cubicBezTo>
                  <a:pt x="9389329" y="514756"/>
                  <a:pt x="9389329" y="514756"/>
                  <a:pt x="9389329" y="514756"/>
                </a:cubicBezTo>
                <a:cubicBezTo>
                  <a:pt x="9411407" y="523976"/>
                  <a:pt x="9436178" y="532940"/>
                  <a:pt x="9460741" y="540226"/>
                </a:cubicBezTo>
                <a:lnTo>
                  <a:pt x="9470090" y="542273"/>
                </a:lnTo>
                <a:lnTo>
                  <a:pt x="9477109" y="541277"/>
                </a:lnTo>
                <a:cubicBezTo>
                  <a:pt x="9499475" y="536267"/>
                  <a:pt x="9522667" y="528282"/>
                  <a:pt x="9535918" y="523719"/>
                </a:cubicBezTo>
                <a:cubicBezTo>
                  <a:pt x="9540908" y="538593"/>
                  <a:pt x="9543280" y="557312"/>
                  <a:pt x="9546369" y="574803"/>
                </a:cubicBezTo>
                <a:lnTo>
                  <a:pt x="9556003" y="603347"/>
                </a:lnTo>
                <a:lnTo>
                  <a:pt x="9606952" y="582547"/>
                </a:lnTo>
                <a:cubicBezTo>
                  <a:pt x="9607180" y="573476"/>
                  <a:pt x="9598921" y="579902"/>
                  <a:pt x="9599148" y="570831"/>
                </a:cubicBezTo>
                <a:cubicBezTo>
                  <a:pt x="9623924" y="551563"/>
                  <a:pt x="9637610" y="543884"/>
                  <a:pt x="9656730" y="534942"/>
                </a:cubicBezTo>
                <a:cubicBezTo>
                  <a:pt x="9673023" y="531160"/>
                  <a:pt x="9692140" y="522220"/>
                  <a:pt x="9722117" y="510759"/>
                </a:cubicBezTo>
                <a:cubicBezTo>
                  <a:pt x="9727321" y="518568"/>
                  <a:pt x="9749270" y="504463"/>
                  <a:pt x="9768161" y="504591"/>
                </a:cubicBezTo>
                <a:cubicBezTo>
                  <a:pt x="9760128" y="501945"/>
                  <a:pt x="9757527" y="498039"/>
                  <a:pt x="9771216" y="490357"/>
                </a:cubicBezTo>
                <a:cubicBezTo>
                  <a:pt x="9806398" y="486706"/>
                  <a:pt x="9866582" y="454716"/>
                  <a:pt x="9890449" y="471723"/>
                </a:cubicBezTo>
                <a:cubicBezTo>
                  <a:pt x="9923483" y="446030"/>
                  <a:pt x="9964096" y="441119"/>
                  <a:pt x="10004481" y="445275"/>
                </a:cubicBezTo>
                <a:cubicBezTo>
                  <a:pt x="10007309" y="440113"/>
                  <a:pt x="10007309" y="440113"/>
                  <a:pt x="10007309" y="440113"/>
                </a:cubicBezTo>
                <a:cubicBezTo>
                  <a:pt x="10007309" y="440113"/>
                  <a:pt x="10009909" y="444019"/>
                  <a:pt x="10009909" y="444019"/>
                </a:cubicBezTo>
                <a:cubicBezTo>
                  <a:pt x="10012738" y="438853"/>
                  <a:pt x="10020770" y="441501"/>
                  <a:pt x="10020770" y="441501"/>
                </a:cubicBezTo>
                <a:cubicBezTo>
                  <a:pt x="10026200" y="440239"/>
                  <a:pt x="10023372" y="445402"/>
                  <a:pt x="10017942" y="446661"/>
                </a:cubicBezTo>
                <a:lnTo>
                  <a:pt x="10016546" y="448671"/>
                </a:lnTo>
                <a:lnTo>
                  <a:pt x="10012511" y="447922"/>
                </a:lnTo>
                <a:cubicBezTo>
                  <a:pt x="10013812" y="449874"/>
                  <a:pt x="10014462" y="450850"/>
                  <a:pt x="10015141" y="450693"/>
                </a:cubicBezTo>
                <a:lnTo>
                  <a:pt x="10016546" y="448671"/>
                </a:lnTo>
                <a:lnTo>
                  <a:pt x="10022125" y="449707"/>
                </a:lnTo>
                <a:cubicBezTo>
                  <a:pt x="10025715" y="449509"/>
                  <a:pt x="10029529" y="448765"/>
                  <a:pt x="10033085" y="448221"/>
                </a:cubicBezTo>
                <a:lnTo>
                  <a:pt x="10039371" y="450459"/>
                </a:lnTo>
                <a:lnTo>
                  <a:pt x="10100677" y="423262"/>
                </a:lnTo>
                <a:cubicBezTo>
                  <a:pt x="10134944" y="408365"/>
                  <a:pt x="10169695" y="394905"/>
                  <a:pt x="10204285" y="387230"/>
                </a:cubicBezTo>
                <a:cubicBezTo>
                  <a:pt x="10212746" y="387118"/>
                  <a:pt x="10215839" y="389969"/>
                  <a:pt x="10224302" y="389856"/>
                </a:cubicBezTo>
                <a:lnTo>
                  <a:pt x="10231734" y="387763"/>
                </a:lnTo>
                <a:lnTo>
                  <a:pt x="10228395" y="387261"/>
                </a:lnTo>
                <a:cubicBezTo>
                  <a:pt x="10272514" y="360921"/>
                  <a:pt x="10305417" y="345715"/>
                  <a:pt x="10337948" y="339605"/>
                </a:cubicBezTo>
                <a:lnTo>
                  <a:pt x="10342955" y="337708"/>
                </a:lnTo>
                <a:lnTo>
                  <a:pt x="10354913" y="314353"/>
                </a:lnTo>
                <a:cubicBezTo>
                  <a:pt x="10359657" y="303114"/>
                  <a:pt x="10364419" y="293181"/>
                  <a:pt x="10371046" y="290899"/>
                </a:cubicBezTo>
                <a:cubicBezTo>
                  <a:pt x="10400390" y="280793"/>
                  <a:pt x="10429937" y="273385"/>
                  <a:pt x="10459641" y="265924"/>
                </a:cubicBezTo>
                <a:lnTo>
                  <a:pt x="10482659" y="259420"/>
                </a:lnTo>
                <a:lnTo>
                  <a:pt x="10486570" y="257530"/>
                </a:lnTo>
                <a:cubicBezTo>
                  <a:pt x="10502838" y="254475"/>
                  <a:pt x="10522000" y="246364"/>
                  <a:pt x="10552007" y="236218"/>
                </a:cubicBezTo>
                <a:cubicBezTo>
                  <a:pt x="10557058" y="244298"/>
                  <a:pt x="10579116" y="231127"/>
                  <a:pt x="10597909" y="232113"/>
                </a:cubicBezTo>
                <a:cubicBezTo>
                  <a:pt x="10589962" y="229091"/>
                  <a:pt x="10587437" y="225049"/>
                  <a:pt x="10601177" y="217955"/>
                </a:cubicBezTo>
                <a:cubicBezTo>
                  <a:pt x="10636235" y="215889"/>
                  <a:pt x="10696620" y="186496"/>
                  <a:pt x="10720091" y="204662"/>
                </a:cubicBezTo>
                <a:cubicBezTo>
                  <a:pt x="10736728" y="192508"/>
                  <a:pt x="10755167" y="185658"/>
                  <a:pt x="10774459" y="182602"/>
                </a:cubicBezTo>
                <a:lnTo>
                  <a:pt x="10818571" y="183107"/>
                </a:lnTo>
                <a:lnTo>
                  <a:pt x="10825838" y="181046"/>
                </a:lnTo>
                <a:cubicBezTo>
                  <a:pt x="10870626" y="168329"/>
                  <a:pt x="10925984" y="148248"/>
                  <a:pt x="10970772" y="135535"/>
                </a:cubicBezTo>
                <a:cubicBezTo>
                  <a:pt x="11015562" y="122819"/>
                  <a:pt x="11051794" y="111443"/>
                  <a:pt x="11059595" y="124518"/>
                </a:cubicBezTo>
                <a:cubicBezTo>
                  <a:pt x="11061607" y="118486"/>
                  <a:pt x="11061607" y="118486"/>
                  <a:pt x="11061607" y="118486"/>
                </a:cubicBezTo>
                <a:cubicBezTo>
                  <a:pt x="11061607" y="118486"/>
                  <a:pt x="11061607" y="118486"/>
                  <a:pt x="11066891" y="114802"/>
                </a:cubicBezTo>
                <a:lnTo>
                  <a:pt x="11072135" y="118563"/>
                </a:lnTo>
                <a:lnTo>
                  <a:pt x="11103982" y="102339"/>
                </a:lnTo>
                <a:cubicBezTo>
                  <a:pt x="11119610" y="95655"/>
                  <a:pt x="11130834" y="93254"/>
                  <a:pt x="11135383" y="98545"/>
                </a:cubicBezTo>
                <a:cubicBezTo>
                  <a:pt x="11136886" y="92230"/>
                  <a:pt x="11136886" y="92230"/>
                  <a:pt x="11136886" y="92230"/>
                </a:cubicBezTo>
                <a:cubicBezTo>
                  <a:pt x="11136886" y="92230"/>
                  <a:pt x="11136886" y="92230"/>
                  <a:pt x="11141923" y="87339"/>
                </a:cubicBezTo>
                <a:cubicBezTo>
                  <a:pt x="11145458" y="88763"/>
                  <a:pt x="11148993" y="90182"/>
                  <a:pt x="11152526" y="91607"/>
                </a:cubicBezTo>
                <a:cubicBezTo>
                  <a:pt x="11152526" y="91607"/>
                  <a:pt x="11152526" y="91607"/>
                  <a:pt x="11147489" y="96499"/>
                </a:cubicBezTo>
                <a:cubicBezTo>
                  <a:pt x="11147489" y="96499"/>
                  <a:pt x="11147489" y="96499"/>
                  <a:pt x="11142450" y="101390"/>
                </a:cubicBezTo>
                <a:cubicBezTo>
                  <a:pt x="11159594" y="94454"/>
                  <a:pt x="11176738" y="87514"/>
                  <a:pt x="11193882" y="80575"/>
                </a:cubicBezTo>
                <a:cubicBezTo>
                  <a:pt x="11192378" y="86890"/>
                  <a:pt x="11211554" y="87689"/>
                  <a:pt x="11205012" y="98897"/>
                </a:cubicBezTo>
                <a:cubicBezTo>
                  <a:pt x="11295766" y="59315"/>
                  <a:pt x="11360358" y="64555"/>
                  <a:pt x="11421333" y="19907"/>
                </a:cubicBezTo>
                <a:cubicBezTo>
                  <a:pt x="11476825" y="14565"/>
                  <a:pt x="11507131" y="33685"/>
                  <a:pt x="11567132" y="9399"/>
                </a:cubicBezTo>
                <a:cubicBezTo>
                  <a:pt x="11569163" y="17137"/>
                  <a:pt x="11581269" y="15094"/>
                  <a:pt x="11584804" y="16513"/>
                </a:cubicBezTo>
                <a:cubicBezTo>
                  <a:pt x="11610519" y="6106"/>
                  <a:pt x="11641798" y="4858"/>
                  <a:pt x="11673079" y="3613"/>
                </a:cubicBezTo>
                <a:cubicBezTo>
                  <a:pt x="11683418" y="855"/>
                  <a:pt x="11693382" y="-324"/>
                  <a:pt x="11702969" y="76"/>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467880689"/>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220.xml><?xml version="1.0" encoding="utf-8"?>
<p:sldLayout xmlns:a="http://schemas.openxmlformats.org/drawingml/2006/main" xmlns:r="http://schemas.openxmlformats.org/officeDocument/2006/relationships" xmlns:p="http://schemas.openxmlformats.org/presentationml/2006/main" preserve="1" userDrawn="1">
  <p:cSld name="27_Images &amp; Contents Layout">
    <p:bg>
      <p:bgPr>
        <a:solidFill>
          <a:schemeClr val="bg1"/>
        </a:solidFill>
        <a:effectLst/>
      </p:bgPr>
    </p:bg>
    <p:spTree>
      <p:nvGrpSpPr>
        <p:cNvPr id="1" name=""/>
        <p:cNvGrpSpPr/>
        <p:nvPr/>
      </p:nvGrpSpPr>
      <p:grpSpPr>
        <a:xfrm>
          <a:off x="0" y="0"/>
          <a:ext cx="0" cy="0"/>
          <a:chOff x="0" y="0"/>
          <a:chExt cx="0" cy="0"/>
        </a:xfrm>
      </p:grpSpPr>
      <p:sp>
        <p:nvSpPr>
          <p:cNvPr id="12" name="Rounded Rectangle 4"/>
          <p:cNvSpPr/>
          <p:nvPr userDrawn="1"/>
        </p:nvSpPr>
        <p:spPr>
          <a:xfrm>
            <a:off x="704888" y="1409699"/>
            <a:ext cx="10782226" cy="4962525"/>
          </a:xfrm>
          <a:prstGeom prst="roundRect">
            <a:avLst>
              <a:gd name="adj" fmla="val 5697"/>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7" name="그림 개체 틀 6"/>
          <p:cNvSpPr>
            <a:spLocks noGrp="1"/>
          </p:cNvSpPr>
          <p:nvPr>
            <p:ph type="pic" sz="quarter" idx="10" hasCustomPrompt="1"/>
          </p:nvPr>
        </p:nvSpPr>
        <p:spPr>
          <a:xfrm>
            <a:off x="4212881" y="1651253"/>
            <a:ext cx="3420000" cy="1147771"/>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3" name="그림 개체 틀 6"/>
          <p:cNvSpPr>
            <a:spLocks noGrp="1"/>
          </p:cNvSpPr>
          <p:nvPr>
            <p:ph type="pic" sz="quarter" idx="11" hasCustomPrompt="1"/>
          </p:nvPr>
        </p:nvSpPr>
        <p:spPr>
          <a:xfrm>
            <a:off x="4212881" y="2974797"/>
            <a:ext cx="3420000" cy="3127293"/>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6" name="그림 개체 틀 6"/>
          <p:cNvSpPr>
            <a:spLocks noGrp="1"/>
          </p:cNvSpPr>
          <p:nvPr>
            <p:ph type="pic" sz="quarter" idx="12" hasCustomPrompt="1"/>
          </p:nvPr>
        </p:nvSpPr>
        <p:spPr>
          <a:xfrm>
            <a:off x="7825912" y="1651253"/>
            <a:ext cx="3420000" cy="1845625"/>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7" name="그림 개체 틀 6"/>
          <p:cNvSpPr>
            <a:spLocks noGrp="1"/>
          </p:cNvSpPr>
          <p:nvPr>
            <p:ph type="pic" sz="quarter" idx="13" hasCustomPrompt="1"/>
          </p:nvPr>
        </p:nvSpPr>
        <p:spPr>
          <a:xfrm>
            <a:off x="7825912" y="3687576"/>
            <a:ext cx="3420000" cy="2395609"/>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2" name="제목 1">
            <a:extLst>
              <a:ext uri="{FF2B5EF4-FFF2-40B4-BE49-F238E27FC236}">
                <a16:creationId xmlns:a16="http://schemas.microsoft.com/office/drawing/2014/main" xmlns="" id="{70F2D9FB-E4B9-4E14-B53C-7E3B5A84795B}"/>
              </a:ext>
            </a:extLst>
          </p:cNvPr>
          <p:cNvSpPr>
            <a:spLocks noGrp="1"/>
          </p:cNvSpPr>
          <p:nvPr>
            <p:ph type="title" hasCustomPrompt="1"/>
          </p:nvPr>
        </p:nvSpPr>
        <p:spPr>
          <a:xfrm>
            <a:off x="0" y="369284"/>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8" name="Rectangle 26">
            <a:extLst>
              <a:ext uri="{FF2B5EF4-FFF2-40B4-BE49-F238E27FC236}">
                <a16:creationId xmlns:a16="http://schemas.microsoft.com/office/drawing/2014/main" xmlns="" id="{5E960110-80C6-486E-8870-BEFB601974E3}"/>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9" name="Rectangle 27">
            <a:extLst>
              <a:ext uri="{FF2B5EF4-FFF2-40B4-BE49-F238E27FC236}">
                <a16:creationId xmlns:a16="http://schemas.microsoft.com/office/drawing/2014/main" xmlns="" id="{267A27E3-1C86-4195-AB83-536D911D04A9}"/>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1430130369"/>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221.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
        <p:nvSpPr>
          <p:cNvPr id="7" name="Rectangle 3">
            <a:extLst>
              <a:ext uri="{FF2B5EF4-FFF2-40B4-BE49-F238E27FC236}">
                <a16:creationId xmlns:a16="http://schemas.microsoft.com/office/drawing/2014/main" xmlns="" id="{2E4470BE-467F-42F1-9CCD-604F8475C0F0}"/>
              </a:ext>
            </a:extLst>
          </p:cNvPr>
          <p:cNvSpPr/>
          <p:nvPr userDrawn="1"/>
        </p:nvSpPr>
        <p:spPr>
          <a:xfrm>
            <a:off x="6763562" y="812852"/>
            <a:ext cx="4618769" cy="21620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8" name="Picture Placeholder 5">
            <a:extLst>
              <a:ext uri="{FF2B5EF4-FFF2-40B4-BE49-F238E27FC236}">
                <a16:creationId xmlns:a16="http://schemas.microsoft.com/office/drawing/2014/main" xmlns="" id="{7D00C1B7-75A1-4F82-8622-26140BEEEFEC}"/>
              </a:ext>
            </a:extLst>
          </p:cNvPr>
          <p:cNvSpPr>
            <a:spLocks noGrp="1"/>
          </p:cNvSpPr>
          <p:nvPr>
            <p:ph type="pic" sz="quarter" idx="10" hasCustomPrompt="1"/>
          </p:nvPr>
        </p:nvSpPr>
        <p:spPr>
          <a:xfrm>
            <a:off x="1553976"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9" name="Picture Placeholder 5">
            <a:extLst>
              <a:ext uri="{FF2B5EF4-FFF2-40B4-BE49-F238E27FC236}">
                <a16:creationId xmlns:a16="http://schemas.microsoft.com/office/drawing/2014/main" xmlns="" id="{B8FA30A1-B36C-4B48-BDE6-4FC32641C9CE}"/>
              </a:ext>
            </a:extLst>
          </p:cNvPr>
          <p:cNvSpPr>
            <a:spLocks noGrp="1"/>
          </p:cNvSpPr>
          <p:nvPr>
            <p:ph type="pic" sz="quarter" idx="14" hasCustomPrompt="1"/>
          </p:nvPr>
        </p:nvSpPr>
        <p:spPr>
          <a:xfrm>
            <a:off x="4158769"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0" name="Picture Placeholder 5">
            <a:extLst>
              <a:ext uri="{FF2B5EF4-FFF2-40B4-BE49-F238E27FC236}">
                <a16:creationId xmlns:a16="http://schemas.microsoft.com/office/drawing/2014/main" xmlns="" id="{179D2BD8-8AD2-49DD-BD2B-003725308147}"/>
              </a:ext>
            </a:extLst>
          </p:cNvPr>
          <p:cNvSpPr>
            <a:spLocks noGrp="1"/>
          </p:cNvSpPr>
          <p:nvPr>
            <p:ph type="pic" sz="quarter" idx="15" hasCustomPrompt="1"/>
          </p:nvPr>
        </p:nvSpPr>
        <p:spPr>
          <a:xfrm>
            <a:off x="1553976"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1" name="Picture Placeholder 5">
            <a:extLst>
              <a:ext uri="{FF2B5EF4-FFF2-40B4-BE49-F238E27FC236}">
                <a16:creationId xmlns:a16="http://schemas.microsoft.com/office/drawing/2014/main" xmlns="" id="{26CE268C-A6A7-4425-8A10-083E0F7949AB}"/>
              </a:ext>
            </a:extLst>
          </p:cNvPr>
          <p:cNvSpPr>
            <a:spLocks noGrp="1"/>
          </p:cNvSpPr>
          <p:nvPr>
            <p:ph type="pic" sz="quarter" idx="16" hasCustomPrompt="1"/>
          </p:nvPr>
        </p:nvSpPr>
        <p:spPr>
          <a:xfrm>
            <a:off x="4158769"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2" name="Picture Placeholder 5">
            <a:extLst>
              <a:ext uri="{FF2B5EF4-FFF2-40B4-BE49-F238E27FC236}">
                <a16:creationId xmlns:a16="http://schemas.microsoft.com/office/drawing/2014/main" xmlns="" id="{C351CBC6-A360-43D0-ADEE-814396B2607F}"/>
              </a:ext>
            </a:extLst>
          </p:cNvPr>
          <p:cNvSpPr>
            <a:spLocks noGrp="1"/>
          </p:cNvSpPr>
          <p:nvPr>
            <p:ph type="pic" sz="quarter" idx="17" hasCustomPrompt="1"/>
          </p:nvPr>
        </p:nvSpPr>
        <p:spPr>
          <a:xfrm>
            <a:off x="6763562"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a:extLst>
              <a:ext uri="{FF2B5EF4-FFF2-40B4-BE49-F238E27FC236}">
                <a16:creationId xmlns:a16="http://schemas.microsoft.com/office/drawing/2014/main" xmlns="" id="{066A9285-2A1E-463A-A43A-7AC28AEAE354}"/>
              </a:ext>
            </a:extLst>
          </p:cNvPr>
          <p:cNvSpPr>
            <a:spLocks noGrp="1"/>
          </p:cNvSpPr>
          <p:nvPr>
            <p:ph type="pic" sz="quarter" idx="18" hasCustomPrompt="1"/>
          </p:nvPr>
        </p:nvSpPr>
        <p:spPr>
          <a:xfrm>
            <a:off x="9368355"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p14="http://schemas.microsoft.com/office/powerpoint/2010/main" val="1201618292"/>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userDrawn="1">
  <p:cSld name="21_Images &amp; Contents Layout">
    <p:spTree>
      <p:nvGrpSpPr>
        <p:cNvPr id="1" name=""/>
        <p:cNvGrpSpPr/>
        <p:nvPr/>
      </p:nvGrpSpPr>
      <p:grpSpPr>
        <a:xfrm>
          <a:off x="0" y="0"/>
          <a:ext cx="0" cy="0"/>
          <a:chOff x="0" y="0"/>
          <a:chExt cx="0" cy="0"/>
        </a:xfrm>
      </p:grpSpPr>
      <p:sp>
        <p:nvSpPr>
          <p:cNvPr id="4" name="Rectangle 3"/>
          <p:cNvSpPr/>
          <p:nvPr userDrawn="1"/>
        </p:nvSpPr>
        <p:spPr>
          <a:xfrm>
            <a:off x="6255979" y="536627"/>
            <a:ext cx="5216403" cy="262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9" name="Picture Placeholder 5"/>
          <p:cNvSpPr>
            <a:spLocks noGrp="1"/>
          </p:cNvSpPr>
          <p:nvPr>
            <p:ph type="pic" sz="quarter" idx="10" hasCustomPrompt="1"/>
          </p:nvPr>
        </p:nvSpPr>
        <p:spPr>
          <a:xfrm>
            <a:off x="719171"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1" name="Picture Placeholder 5"/>
          <p:cNvSpPr>
            <a:spLocks noGrp="1"/>
          </p:cNvSpPr>
          <p:nvPr>
            <p:ph type="pic" sz="quarter" idx="14" hasCustomPrompt="1"/>
          </p:nvPr>
        </p:nvSpPr>
        <p:spPr>
          <a:xfrm>
            <a:off x="3487575"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2" name="Picture Placeholder 5"/>
          <p:cNvSpPr>
            <a:spLocks noGrp="1"/>
          </p:cNvSpPr>
          <p:nvPr>
            <p:ph type="pic" sz="quarter" idx="15" hasCustomPrompt="1"/>
          </p:nvPr>
        </p:nvSpPr>
        <p:spPr>
          <a:xfrm>
            <a:off x="719171"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p:cNvSpPr>
            <a:spLocks noGrp="1"/>
          </p:cNvSpPr>
          <p:nvPr>
            <p:ph type="pic" sz="quarter" idx="16" hasCustomPrompt="1"/>
          </p:nvPr>
        </p:nvSpPr>
        <p:spPr>
          <a:xfrm>
            <a:off x="3487575"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7" hasCustomPrompt="1"/>
          </p:nvPr>
        </p:nvSpPr>
        <p:spPr>
          <a:xfrm>
            <a:off x="6255979"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5" name="Picture Placeholder 5"/>
          <p:cNvSpPr>
            <a:spLocks noGrp="1"/>
          </p:cNvSpPr>
          <p:nvPr>
            <p:ph type="pic" sz="quarter" idx="18" hasCustomPrompt="1"/>
          </p:nvPr>
        </p:nvSpPr>
        <p:spPr>
          <a:xfrm>
            <a:off x="9024382"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0" name="Rectangle 26">
            <a:extLst>
              <a:ext uri="{FF2B5EF4-FFF2-40B4-BE49-F238E27FC236}">
                <a16:creationId xmlns:a16="http://schemas.microsoft.com/office/drawing/2014/main" xmlns="" id="{014BF118-7805-4CE3-BFFB-7B8D38F86890}"/>
              </a:ext>
            </a:extLst>
          </p:cNvPr>
          <p:cNvSpPr/>
          <p:nvPr userDrawn="1"/>
        </p:nvSpPr>
        <p:spPr>
          <a:xfrm>
            <a:off x="0" y="6691672"/>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6" name="Rectangle 27">
            <a:extLst>
              <a:ext uri="{FF2B5EF4-FFF2-40B4-BE49-F238E27FC236}">
                <a16:creationId xmlns:a16="http://schemas.microsoft.com/office/drawing/2014/main" xmlns="" id="{5E817235-5A77-4E74-B757-BB579DCFDBE3}"/>
              </a:ext>
            </a:extLst>
          </p:cNvPr>
          <p:cNvSpPr/>
          <p:nvPr userDrawn="1"/>
        </p:nvSpPr>
        <p:spPr>
          <a:xfrm>
            <a:off x="0" y="540"/>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459778204"/>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userDrawn="1">
  <p:cSld name="20_Images &amp; Contents Layout">
    <p:spTree>
      <p:nvGrpSpPr>
        <p:cNvPr id="1" name=""/>
        <p:cNvGrpSpPr/>
        <p:nvPr/>
      </p:nvGrpSpPr>
      <p:grpSpPr>
        <a:xfrm>
          <a:off x="0" y="0"/>
          <a:ext cx="0" cy="0"/>
          <a:chOff x="0" y="0"/>
          <a:chExt cx="0" cy="0"/>
        </a:xfrm>
      </p:grpSpPr>
      <p:sp>
        <p:nvSpPr>
          <p:cNvPr id="11" name="Picture Placeholder 10"/>
          <p:cNvSpPr>
            <a:spLocks noGrp="1"/>
          </p:cNvSpPr>
          <p:nvPr>
            <p:ph type="pic" sz="quarter" idx="10" hasCustomPrompt="1"/>
          </p:nvPr>
        </p:nvSpPr>
        <p:spPr>
          <a:xfrm>
            <a:off x="0" y="0"/>
            <a:ext cx="6141101" cy="417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10"/>
          <p:cNvSpPr>
            <a:spLocks noGrp="1"/>
          </p:cNvSpPr>
          <p:nvPr>
            <p:ph type="pic" sz="quarter" idx="11" hasCustomPrompt="1"/>
          </p:nvPr>
        </p:nvSpPr>
        <p:spPr>
          <a:xfrm>
            <a:off x="6281560" y="0"/>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10"/>
          <p:cNvSpPr>
            <a:spLocks noGrp="1"/>
          </p:cNvSpPr>
          <p:nvPr>
            <p:ph type="pic" sz="quarter" idx="13" hasCustomPrompt="1"/>
          </p:nvPr>
        </p:nvSpPr>
        <p:spPr>
          <a:xfrm>
            <a:off x="6281560" y="2160786"/>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5" name="Picture Placeholder 10"/>
          <p:cNvSpPr>
            <a:spLocks noGrp="1"/>
          </p:cNvSpPr>
          <p:nvPr>
            <p:ph type="pic" sz="quarter" idx="14" hasCustomPrompt="1"/>
          </p:nvPr>
        </p:nvSpPr>
        <p:spPr>
          <a:xfrm>
            <a:off x="9305596" y="-4215"/>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26" name="Picture Placeholder 10"/>
          <p:cNvSpPr>
            <a:spLocks noGrp="1"/>
          </p:cNvSpPr>
          <p:nvPr>
            <p:ph type="pic" sz="quarter" idx="15" hasCustomPrompt="1"/>
          </p:nvPr>
        </p:nvSpPr>
        <p:spPr>
          <a:xfrm>
            <a:off x="9305596" y="2156571"/>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 name="Rectangle 1"/>
          <p:cNvSpPr/>
          <p:nvPr userDrawn="1"/>
        </p:nvSpPr>
        <p:spPr>
          <a:xfrm>
            <a:off x="0" y="4302000"/>
            <a:ext cx="12192000" cy="255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dirty="0">
              <a:solidFill>
                <a:prstClr val="white"/>
              </a:solidFill>
            </a:endParaRPr>
          </a:p>
        </p:txBody>
      </p:sp>
    </p:spTree>
    <p:extLst>
      <p:ext uri="{BB962C8B-B14F-4D97-AF65-F5344CB8AC3E}">
        <p14:creationId xmlns:p14="http://schemas.microsoft.com/office/powerpoint/2010/main" val="4219561476"/>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userDrawn="1">
  <p:cSld name="22_Images &amp; Contents Layout">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4272000" y="0"/>
            <a:ext cx="7920000" cy="3888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4" name="Picture Placeholder 2"/>
          <p:cNvSpPr>
            <a:spLocks noGrp="1"/>
          </p:cNvSpPr>
          <p:nvPr>
            <p:ph type="pic" idx="10" hasCustomPrompt="1"/>
          </p:nvPr>
        </p:nvSpPr>
        <p:spPr>
          <a:xfrm>
            <a:off x="0" y="2970000"/>
            <a:ext cx="3960000" cy="3888000"/>
          </a:xfrm>
          <a:prstGeom prst="rect">
            <a:avLst/>
          </a:prstGeom>
          <a:solidFill>
            <a:schemeClr val="bg1">
              <a:lumMod val="95000"/>
            </a:schemeClr>
          </a:solidFill>
        </p:spPr>
        <p:txBody>
          <a:bodyPr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a:p>
            <a:endParaRPr lang="ko-KR" altLang="en-US" dirty="0"/>
          </a:p>
        </p:txBody>
      </p:sp>
    </p:spTree>
    <p:extLst>
      <p:ext uri="{BB962C8B-B14F-4D97-AF65-F5344CB8AC3E}">
        <p14:creationId xmlns:p14="http://schemas.microsoft.com/office/powerpoint/2010/main" val="672589409"/>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2" y="529437"/>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1" y="945545"/>
            <a:ext cx="1134310"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69"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57" y="2271383"/>
            <a:ext cx="642582"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6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6" y="563552"/>
            <a:ext cx="692698"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21"/>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3"/>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3"/>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7"/>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2" y="3276036"/>
            <a:ext cx="948998"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8" name="Rectangle 14">
            <a:extLst>
              <a:ext uri="{FF2B5EF4-FFF2-40B4-BE49-F238E27FC236}">
                <a16:creationId xmlns:a16="http://schemas.microsoft.com/office/drawing/2014/main" xmlns="" id="{2A56CF54-E8A9-4CB3-8E2F-822D02DEE067}"/>
              </a:ext>
            </a:extLst>
          </p:cNvPr>
          <p:cNvSpPr/>
          <p:nvPr userDrawn="1"/>
        </p:nvSpPr>
        <p:spPr>
          <a:xfrm rot="16200000">
            <a:off x="4784974" y="-1005425"/>
            <a:ext cx="5734851" cy="9079200"/>
          </a:xfrm>
          <a:prstGeom prst="round2SameRect">
            <a:avLst>
              <a:gd name="adj1" fmla="val 9618"/>
              <a:gd name="adj2" fmla="val 0"/>
            </a:avLst>
          </a:prstGeom>
          <a:solidFill>
            <a:schemeClr val="accent1">
              <a:lumMod val="20000"/>
              <a:lumOff val="80000"/>
            </a:schemeClr>
          </a:solidFill>
          <a:ln w="9525">
            <a:gradFill>
              <a:gsLst>
                <a:gs pos="0">
                  <a:schemeClr val="bg1">
                    <a:alpha val="59000"/>
                  </a:schemeClr>
                </a:gs>
                <a:gs pos="100000">
                  <a:schemeClr val="bg1">
                    <a:alpha val="19000"/>
                  </a:schemeClr>
                </a:gs>
              </a:gsLst>
              <a:lin ang="7800000" scaled="0"/>
            </a:grad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49" name="Picture Placeholder 2">
            <a:extLst>
              <a:ext uri="{FF2B5EF4-FFF2-40B4-BE49-F238E27FC236}">
                <a16:creationId xmlns:a16="http://schemas.microsoft.com/office/drawing/2014/main" xmlns="" id="{0CA75033-6DEB-4833-A97C-13B2ACE7C612}"/>
              </a:ext>
            </a:extLst>
          </p:cNvPr>
          <p:cNvSpPr>
            <a:spLocks noGrp="1"/>
          </p:cNvSpPr>
          <p:nvPr>
            <p:ph type="pic" idx="14" hasCustomPrompt="1"/>
          </p:nvPr>
        </p:nvSpPr>
        <p:spPr>
          <a:xfrm>
            <a:off x="3767879" y="958244"/>
            <a:ext cx="2160000" cy="2664743"/>
          </a:xfrm>
          <a:prstGeom prst="roundRect">
            <a:avLst>
              <a:gd name="adj" fmla="val 15344"/>
            </a:avLst>
          </a:prstGeom>
          <a:solidFill>
            <a:schemeClr val="bg1">
              <a:lumMod val="95000"/>
            </a:schemeClr>
          </a:solidFill>
          <a:ln w="19050">
            <a:solidFill>
              <a:schemeClr val="accent2"/>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1" name="Rectangle 17">
            <a:extLst>
              <a:ext uri="{FF2B5EF4-FFF2-40B4-BE49-F238E27FC236}">
                <a16:creationId xmlns:a16="http://schemas.microsoft.com/office/drawing/2014/main" xmlns="" id="{1EB681C3-88C5-4FD8-8B12-CCD616C27E79}"/>
              </a:ext>
            </a:extLst>
          </p:cNvPr>
          <p:cNvSpPr/>
          <p:nvPr userDrawn="1"/>
        </p:nvSpPr>
        <p:spPr>
          <a:xfrm>
            <a:off x="6590247" y="3818820"/>
            <a:ext cx="2160000" cy="648000"/>
          </a:xfrm>
          <a:prstGeom prst="roundRect">
            <a:avLst>
              <a:gd name="adj" fmla="val 26956"/>
            </a:avLst>
          </a:prstGeom>
          <a:solidFill>
            <a:schemeClr val="accent3"/>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5" name="Rectangle 17">
            <a:extLst>
              <a:ext uri="{FF2B5EF4-FFF2-40B4-BE49-F238E27FC236}">
                <a16:creationId xmlns:a16="http://schemas.microsoft.com/office/drawing/2014/main" xmlns="" id="{3177E798-31DD-4007-B9A5-B9562F7A1B10}"/>
              </a:ext>
            </a:extLst>
          </p:cNvPr>
          <p:cNvSpPr/>
          <p:nvPr userDrawn="1"/>
        </p:nvSpPr>
        <p:spPr>
          <a:xfrm>
            <a:off x="3767879" y="3818820"/>
            <a:ext cx="2160000" cy="648000"/>
          </a:xfrm>
          <a:prstGeom prst="roundRect">
            <a:avLst>
              <a:gd name="adj" fmla="val 26956"/>
            </a:avLst>
          </a:prstGeom>
          <a:solidFill>
            <a:schemeClr val="accent2"/>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6" name="Rectangle 17">
            <a:extLst>
              <a:ext uri="{FF2B5EF4-FFF2-40B4-BE49-F238E27FC236}">
                <a16:creationId xmlns:a16="http://schemas.microsoft.com/office/drawing/2014/main" xmlns="" id="{2245EFFE-4084-4C09-826D-4D874ADCF1CE}"/>
              </a:ext>
            </a:extLst>
          </p:cNvPr>
          <p:cNvSpPr/>
          <p:nvPr userDrawn="1"/>
        </p:nvSpPr>
        <p:spPr>
          <a:xfrm>
            <a:off x="9412614" y="3818820"/>
            <a:ext cx="2160000" cy="648000"/>
          </a:xfrm>
          <a:prstGeom prst="roundRect">
            <a:avLst>
              <a:gd name="adj" fmla="val 26956"/>
            </a:avLst>
          </a:prstGeom>
          <a:solidFill>
            <a:schemeClr val="accent4"/>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7" name="Picture Placeholder 2">
            <a:extLst>
              <a:ext uri="{FF2B5EF4-FFF2-40B4-BE49-F238E27FC236}">
                <a16:creationId xmlns:a16="http://schemas.microsoft.com/office/drawing/2014/main" xmlns="" id="{3FE01333-B095-4842-ADE3-957E2AA6066C}"/>
              </a:ext>
            </a:extLst>
          </p:cNvPr>
          <p:cNvSpPr>
            <a:spLocks noGrp="1"/>
          </p:cNvSpPr>
          <p:nvPr>
            <p:ph type="pic" idx="15" hasCustomPrompt="1"/>
          </p:nvPr>
        </p:nvSpPr>
        <p:spPr>
          <a:xfrm>
            <a:off x="6590247" y="958244"/>
            <a:ext cx="2160000" cy="2664743"/>
          </a:xfrm>
          <a:prstGeom prst="roundRect">
            <a:avLst>
              <a:gd name="adj" fmla="val 15344"/>
            </a:avLst>
          </a:prstGeom>
          <a:solidFill>
            <a:schemeClr val="bg1">
              <a:lumMod val="95000"/>
            </a:schemeClr>
          </a:solidFill>
          <a:ln w="19050">
            <a:solidFill>
              <a:schemeClr val="accent3"/>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8" name="Picture Placeholder 2">
            <a:extLst>
              <a:ext uri="{FF2B5EF4-FFF2-40B4-BE49-F238E27FC236}">
                <a16:creationId xmlns:a16="http://schemas.microsoft.com/office/drawing/2014/main" xmlns="" id="{30FFE088-CDD4-4C6A-BFE6-83468B616121}"/>
              </a:ext>
            </a:extLst>
          </p:cNvPr>
          <p:cNvSpPr>
            <a:spLocks noGrp="1"/>
          </p:cNvSpPr>
          <p:nvPr>
            <p:ph type="pic" idx="16" hasCustomPrompt="1"/>
          </p:nvPr>
        </p:nvSpPr>
        <p:spPr>
          <a:xfrm>
            <a:off x="9412614" y="958244"/>
            <a:ext cx="2160000" cy="2664743"/>
          </a:xfrm>
          <a:prstGeom prst="roundRect">
            <a:avLst>
              <a:gd name="adj" fmla="val 15344"/>
            </a:avLst>
          </a:prstGeom>
          <a:solidFill>
            <a:schemeClr val="bg1">
              <a:lumMod val="95000"/>
            </a:schemeClr>
          </a:solidFill>
          <a:ln w="19050">
            <a:solidFill>
              <a:schemeClr val="accent4"/>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3815198496"/>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PNG LAYOUT</a:t>
            </a:r>
          </a:p>
        </p:txBody>
      </p:sp>
    </p:spTree>
    <p:extLst>
      <p:ext uri="{BB962C8B-B14F-4D97-AF65-F5344CB8AC3E}">
        <p14:creationId xmlns:p14="http://schemas.microsoft.com/office/powerpoint/2010/main" val="296860337"/>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09" y="1131590"/>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5" name="Half Frame 4"/>
          <p:cNvSpPr/>
          <p:nvPr userDrawn="1"/>
        </p:nvSpPr>
        <p:spPr>
          <a:xfrm rot="5400000">
            <a:off x="3057176"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black"/>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3"/>
            <a:ext cx="2232248" cy="523220"/>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2"/>
            <a:ext cx="2232248" cy="738664"/>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Change Fill Color &amp;</a:t>
            </a:r>
          </a:p>
          <a:p>
            <a:pPr defTabSz="914377"/>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pPr defTabSz="914377"/>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23"/>
            <a:ext cx="2717296" cy="1384995"/>
          </a:xfrm>
          <a:prstGeom prst="rect">
            <a:avLst/>
          </a:prstGeom>
          <a:noFill/>
        </p:spPr>
        <p:txBody>
          <a:bodyPr wrap="square" rtlCol="0" anchor="ctr">
            <a:spAutoFit/>
          </a:bodyPr>
          <a:lstStyle/>
          <a:p>
            <a:pPr defTabSz="914377"/>
            <a:r>
              <a:rPr lang="en-US" altLang="ko-KR" sz="2800" b="1" dirty="0">
                <a:solidFill>
                  <a:prstClr val="white"/>
                </a:solidFill>
                <a:cs typeface="Arial" pitchFamily="34" charset="0"/>
              </a:rPr>
              <a:t>FREE </a:t>
            </a:r>
          </a:p>
          <a:p>
            <a:pPr defTabSz="914377"/>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162428741"/>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userDrawn="1">
  <p:cSld name="Section Break Slide layout">
    <p:bg>
      <p:bgPr>
        <a:solidFill>
          <a:schemeClr val="bg1"/>
        </a:solidFill>
        <a:effectLst/>
      </p:bgPr>
    </p:bg>
    <p:spTree>
      <p:nvGrpSpPr>
        <p:cNvPr id="1" name=""/>
        <p:cNvGrpSpPr/>
        <p:nvPr/>
      </p:nvGrpSpPr>
      <p:grpSpPr>
        <a:xfrm>
          <a:off x="0" y="0"/>
          <a:ext cx="0" cy="0"/>
          <a:chOff x="0" y="0"/>
          <a:chExt cx="0" cy="0"/>
        </a:xfrm>
      </p:grpSpPr>
      <p:sp>
        <p:nvSpPr>
          <p:cNvPr id="3" name="Text Placeholder 9">
            <a:extLst>
              <a:ext uri="{FF2B5EF4-FFF2-40B4-BE49-F238E27FC236}">
                <a16:creationId xmlns:a16="http://schemas.microsoft.com/office/drawing/2014/main" xmlns="" id="{15C431FD-5460-4260-B8FE-1385C3A0A934}"/>
              </a:ext>
            </a:extLst>
          </p:cNvPr>
          <p:cNvSpPr>
            <a:spLocks noGrp="1"/>
          </p:cNvSpPr>
          <p:nvPr>
            <p:ph type="body" sz="quarter" idx="10" hasCustomPrompt="1"/>
          </p:nvPr>
        </p:nvSpPr>
        <p:spPr>
          <a:xfrm>
            <a:off x="323529" y="287255"/>
            <a:ext cx="11573197" cy="724247"/>
          </a:xfrm>
          <a:prstGeom prst="rect">
            <a:avLst/>
          </a:prstGeom>
        </p:spPr>
        <p:txBody>
          <a:bodyPr anchor="ctr"/>
          <a:lstStyle>
            <a:lvl1pPr marL="0" indent="0" algn="ctr">
              <a:buNone/>
              <a:defRPr sz="5400" b="0" baseline="0">
                <a:solidFill>
                  <a:schemeClr val="tx1">
                    <a:lumMod val="75000"/>
                    <a:lumOff val="2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756528584"/>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29.xml><?xml version="1.0" encoding="utf-8"?>
<p:sldLayout xmlns:a="http://schemas.openxmlformats.org/drawingml/2006/main" xmlns:r="http://schemas.openxmlformats.org/officeDocument/2006/relationships" xmlns:p="http://schemas.openxmlformats.org/presentationml/2006/main" userDrawn="1">
  <p:cSld name="1_Custom Layout">
    <p:bg>
      <p:bgPr>
        <a:solidFill>
          <a:schemeClr val="accent3"/>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CAD834A1-2664-485F-A4FD-2D93E8FE03EB}"/>
              </a:ext>
            </a:extLst>
          </p:cNvPr>
          <p:cNvSpPr>
            <a:spLocks noGrp="1"/>
          </p:cNvSpPr>
          <p:nvPr>
            <p:ph type="body" sz="quarter" idx="10" hasCustomPrompt="1"/>
          </p:nvPr>
        </p:nvSpPr>
        <p:spPr>
          <a:xfrm>
            <a:off x="323529" y="287255"/>
            <a:ext cx="11573197" cy="724247"/>
          </a:xfrm>
          <a:prstGeom prst="rect">
            <a:avLst/>
          </a:prstGeom>
        </p:spPr>
        <p:txBody>
          <a:bodyPr anchor="ctr"/>
          <a:lstStyle>
            <a:lvl1pPr marL="0" indent="0" algn="ctr">
              <a:buNone/>
              <a:defRPr sz="5400" b="0" baseline="0">
                <a:solidFill>
                  <a:schemeClr val="bg1"/>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3492362522"/>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userDrawn="1">
  <p:cSld name="8_Basic Layout">
    <p:spTree>
      <p:nvGrpSpPr>
        <p:cNvPr id="1" name=""/>
        <p:cNvGrpSpPr/>
        <p:nvPr/>
      </p:nvGrpSpPr>
      <p:grpSpPr>
        <a:xfrm>
          <a:off x="0" y="0"/>
          <a:ext cx="0" cy="0"/>
          <a:chOff x="0" y="0"/>
          <a:chExt cx="0" cy="0"/>
        </a:xfrm>
      </p:grpSpPr>
      <p:sp>
        <p:nvSpPr>
          <p:cNvPr id="3" name="Rectangle 2"/>
          <p:cNvSpPr/>
          <p:nvPr userDrawn="1"/>
        </p:nvSpPr>
        <p:spPr>
          <a:xfrm>
            <a:off x="1" y="0"/>
            <a:ext cx="5615947"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Picture Placeholder 2"/>
          <p:cNvSpPr>
            <a:spLocks noGrp="1"/>
          </p:cNvSpPr>
          <p:nvPr>
            <p:ph type="pic" idx="10" hasCustomPrompt="1"/>
          </p:nvPr>
        </p:nvSpPr>
        <p:spPr>
          <a:xfrm>
            <a:off x="4611652"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7" name="Picture Placeholder 2"/>
          <p:cNvSpPr>
            <a:spLocks noGrp="1"/>
          </p:cNvSpPr>
          <p:nvPr>
            <p:ph type="pic" idx="11" hasCustomPrompt="1"/>
          </p:nvPr>
        </p:nvSpPr>
        <p:spPr>
          <a:xfrm>
            <a:off x="6959881"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8" name="Picture Placeholder 2"/>
          <p:cNvSpPr>
            <a:spLocks noGrp="1"/>
          </p:cNvSpPr>
          <p:nvPr>
            <p:ph type="pic" idx="12" hasCustomPrompt="1"/>
          </p:nvPr>
        </p:nvSpPr>
        <p:spPr>
          <a:xfrm>
            <a:off x="9308109"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9" name="Picture Placeholder 2"/>
          <p:cNvSpPr>
            <a:spLocks noGrp="1"/>
          </p:cNvSpPr>
          <p:nvPr>
            <p:ph type="pic" idx="13" hasCustomPrompt="1"/>
          </p:nvPr>
        </p:nvSpPr>
        <p:spPr>
          <a:xfrm>
            <a:off x="4611652"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0" name="Picture Placeholder 2"/>
          <p:cNvSpPr>
            <a:spLocks noGrp="1"/>
          </p:cNvSpPr>
          <p:nvPr>
            <p:ph type="pic" idx="14" hasCustomPrompt="1"/>
          </p:nvPr>
        </p:nvSpPr>
        <p:spPr>
          <a:xfrm>
            <a:off x="6959881"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1" name="Picture Placeholder 2"/>
          <p:cNvSpPr>
            <a:spLocks noGrp="1"/>
          </p:cNvSpPr>
          <p:nvPr>
            <p:ph type="pic" idx="15" hasCustomPrompt="1"/>
          </p:nvPr>
        </p:nvSpPr>
        <p:spPr>
          <a:xfrm>
            <a:off x="9308109"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3538586652"/>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userDrawn="1">
  <p:cSld name="17_Images &amp; Contents Layout">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03E22A51-FB04-4FB6-8A9D-AE05811C1438}"/>
              </a:ext>
            </a:extLst>
          </p:cNvPr>
          <p:cNvSpPr/>
          <p:nvPr userDrawn="1"/>
        </p:nvSpPr>
        <p:spPr>
          <a:xfrm>
            <a:off x="360608" y="303727"/>
            <a:ext cx="5520743" cy="625054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 name="Picture Placeholder 2"/>
          <p:cNvSpPr>
            <a:spLocks noGrp="1"/>
          </p:cNvSpPr>
          <p:nvPr>
            <p:ph type="pic" idx="16" hasCustomPrompt="1"/>
          </p:nvPr>
        </p:nvSpPr>
        <p:spPr>
          <a:xfrm>
            <a:off x="549499" y="523741"/>
            <a:ext cx="3709115" cy="5855595"/>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046481514"/>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32.xml><?xml version="1.0" encoding="utf-8"?>
<p:sldLayout xmlns:a="http://schemas.openxmlformats.org/drawingml/2006/main" xmlns:r="http://schemas.openxmlformats.org/officeDocument/2006/relationships" xmlns:p="http://schemas.openxmlformats.org/presentationml/2006/main" userDrawn="1">
  <p:cSld name="8_Images and Contents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xmlns="" id="{B7D04CEC-4D5F-45A7-9E19-734ADBE840F9}"/>
              </a:ext>
            </a:extLst>
          </p:cNvPr>
          <p:cNvSpPr/>
          <p:nvPr userDrawn="1"/>
        </p:nvSpPr>
        <p:spPr>
          <a:xfrm>
            <a:off x="0" y="1016001"/>
            <a:ext cx="12192000" cy="358986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 name="Picture Placeholder 2"/>
          <p:cNvSpPr>
            <a:spLocks noGrp="1"/>
          </p:cNvSpPr>
          <p:nvPr>
            <p:ph type="pic" idx="14" hasCustomPrompt="1"/>
          </p:nvPr>
        </p:nvSpPr>
        <p:spPr>
          <a:xfrm>
            <a:off x="425753" y="463848"/>
            <a:ext cx="11340495" cy="4142019"/>
          </a:xfrm>
          <a:prstGeom prst="rect">
            <a:avLst/>
          </a:prstGeom>
          <a:solidFill>
            <a:schemeClr val="bg1">
              <a:lumMod val="95000"/>
            </a:schemeClr>
          </a:solidFill>
          <a:ln w="19050">
            <a:solidFill>
              <a:schemeClr val="bg1">
                <a:lumMod val="65000"/>
              </a:schemeClr>
            </a:solidFill>
          </a:ln>
        </p:spPr>
        <p:txBody>
          <a:bodyPr anchor="ctr"/>
          <a:lstStyle>
            <a:lvl1pPr marL="0" indent="0" algn="ctr">
              <a:buNone/>
              <a:defRPr sz="12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32068866"/>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userDrawn="1">
  <p:cSld name="27_Images &amp; Contents Layout">
    <p:spTree>
      <p:nvGrpSpPr>
        <p:cNvPr id="1" name=""/>
        <p:cNvGrpSpPr/>
        <p:nvPr/>
      </p:nvGrpSpPr>
      <p:grpSpPr>
        <a:xfrm>
          <a:off x="0" y="0"/>
          <a:ext cx="0" cy="0"/>
          <a:chOff x="0" y="0"/>
          <a:chExt cx="0" cy="0"/>
        </a:xfrm>
      </p:grpSpPr>
      <p:sp>
        <p:nvSpPr>
          <p:cNvPr id="13" name="Rectangle 6">
            <a:extLst>
              <a:ext uri="{FF2B5EF4-FFF2-40B4-BE49-F238E27FC236}">
                <a16:creationId xmlns:a16="http://schemas.microsoft.com/office/drawing/2014/main" xmlns="" id="{72920181-2924-4E1F-891D-E75A99509C25}"/>
              </a:ext>
            </a:extLst>
          </p:cNvPr>
          <p:cNvSpPr/>
          <p:nvPr userDrawn="1"/>
        </p:nvSpPr>
        <p:spPr>
          <a:xfrm>
            <a:off x="-1" y="0"/>
            <a:ext cx="428723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Picture Placeholder 5"/>
          <p:cNvSpPr>
            <a:spLocks noGrp="1"/>
          </p:cNvSpPr>
          <p:nvPr>
            <p:ph type="pic" sz="quarter" idx="10" hasCustomPrompt="1"/>
          </p:nvPr>
        </p:nvSpPr>
        <p:spPr>
          <a:xfrm>
            <a:off x="3205316" y="535022"/>
            <a:ext cx="3889913" cy="3542051"/>
          </a:xfrm>
          <a:prstGeom prst="rect">
            <a:avLst/>
          </a:prstGeom>
          <a:solidFill>
            <a:schemeClr val="bg1">
              <a:lumMod val="95000"/>
            </a:schemeClr>
          </a:solidFill>
          <a:ln w="88900">
            <a:solidFill>
              <a:schemeClr val="bg1"/>
            </a:solidFill>
          </a:ln>
        </p:spPr>
        <p:txBody>
          <a:bodyPr tIns="540000" anchor="ctr"/>
          <a:lstStyle>
            <a:lvl1pPr marL="0" marR="0" indent="0" algn="ctr" defTabSz="914446"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5"/>
          <p:cNvSpPr>
            <a:spLocks noGrp="1"/>
          </p:cNvSpPr>
          <p:nvPr>
            <p:ph type="pic" sz="quarter" idx="12" hasCustomPrompt="1"/>
          </p:nvPr>
        </p:nvSpPr>
        <p:spPr>
          <a:xfrm>
            <a:off x="7244568" y="2025072"/>
            <a:ext cx="2628000" cy="2052000"/>
          </a:xfrm>
          <a:prstGeom prst="rect">
            <a:avLst/>
          </a:prstGeom>
          <a:solidFill>
            <a:schemeClr val="bg1">
              <a:lumMod val="95000"/>
            </a:schemeClr>
          </a:solidFill>
        </p:spPr>
        <p:txBody>
          <a:bodyPr tIns="360000" anchor="ctr"/>
          <a:lstStyle>
            <a:lvl1pPr marL="0" marR="0" indent="0" algn="ctr" defTabSz="914446"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1" hasCustomPrompt="1"/>
          </p:nvPr>
        </p:nvSpPr>
        <p:spPr>
          <a:xfrm>
            <a:off x="4467228" y="4260714"/>
            <a:ext cx="2628000" cy="2052000"/>
          </a:xfrm>
          <a:prstGeom prst="rect">
            <a:avLst/>
          </a:prstGeom>
          <a:solidFill>
            <a:schemeClr val="bg1">
              <a:lumMod val="95000"/>
            </a:schemeClr>
          </a:solidFill>
        </p:spPr>
        <p:txBody>
          <a:bodyPr tIns="360000" anchor="ctr"/>
          <a:lstStyle>
            <a:lvl1pPr marL="0" marR="0" indent="0" algn="ctr" defTabSz="914446"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p14="http://schemas.microsoft.com/office/powerpoint/2010/main" val="2761430334"/>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userDrawn="1">
  <p:cSld name="11_Images &amp; Contents Layout">
    <p:spTree>
      <p:nvGrpSpPr>
        <p:cNvPr id="1" name=""/>
        <p:cNvGrpSpPr/>
        <p:nvPr/>
      </p:nvGrpSpPr>
      <p:grpSpPr>
        <a:xfrm>
          <a:off x="0" y="0"/>
          <a:ext cx="0" cy="0"/>
          <a:chOff x="0" y="0"/>
          <a:chExt cx="0" cy="0"/>
        </a:xfrm>
      </p:grpSpPr>
      <p:sp>
        <p:nvSpPr>
          <p:cNvPr id="23" name="Picture Placeholder 22">
            <a:extLst>
              <a:ext uri="{FF2B5EF4-FFF2-40B4-BE49-F238E27FC236}">
                <a16:creationId xmlns:a16="http://schemas.microsoft.com/office/drawing/2014/main" xmlns="" id="{30731E8C-4F6D-4237-9657-97AE0A1B11CD}"/>
              </a:ext>
            </a:extLst>
          </p:cNvPr>
          <p:cNvSpPr>
            <a:spLocks noGrp="1"/>
          </p:cNvSpPr>
          <p:nvPr>
            <p:ph type="pic" idx="12" hasCustomPrompt="1"/>
          </p:nvPr>
        </p:nvSpPr>
        <p:spPr>
          <a:xfrm>
            <a:off x="4799579" y="0"/>
            <a:ext cx="7392421" cy="6858000"/>
          </a:xfrm>
          <a:custGeom>
            <a:avLst/>
            <a:gdLst>
              <a:gd name="connsiteX0" fmla="*/ 1848908 w 7392421"/>
              <a:gd name="connsiteY0" fmla="*/ 6196465 h 6858000"/>
              <a:gd name="connsiteX1" fmla="*/ 1851185 w 7392421"/>
              <a:gd name="connsiteY1" fmla="*/ 6198075 h 6858000"/>
              <a:gd name="connsiteX2" fmla="*/ 1858075 w 7392421"/>
              <a:gd name="connsiteY2" fmla="*/ 6202346 h 6858000"/>
              <a:gd name="connsiteX3" fmla="*/ 1985274 w 7392421"/>
              <a:gd name="connsiteY3" fmla="*/ 6213735 h 6858000"/>
              <a:gd name="connsiteX4" fmla="*/ 2010714 w 7392421"/>
              <a:gd name="connsiteY4" fmla="*/ 6213735 h 6858000"/>
              <a:gd name="connsiteX5" fmla="*/ 2065834 w 7392421"/>
              <a:gd name="connsiteY5" fmla="*/ 6236514 h 6858000"/>
              <a:gd name="connsiteX6" fmla="*/ 2103994 w 7392421"/>
              <a:gd name="connsiteY6" fmla="*/ 6236514 h 6858000"/>
              <a:gd name="connsiteX7" fmla="*/ 2116714 w 7392421"/>
              <a:gd name="connsiteY7" fmla="*/ 6244107 h 6858000"/>
              <a:gd name="connsiteX8" fmla="*/ 2112474 w 7392421"/>
              <a:gd name="connsiteY8" fmla="*/ 6255496 h 6858000"/>
              <a:gd name="connsiteX9" fmla="*/ 2082794 w 7392421"/>
              <a:gd name="connsiteY9" fmla="*/ 6259293 h 6858000"/>
              <a:gd name="connsiteX10" fmla="*/ 2065834 w 7392421"/>
              <a:gd name="connsiteY10" fmla="*/ 6240310 h 6858000"/>
              <a:gd name="connsiteX11" fmla="*/ 2023434 w 7392421"/>
              <a:gd name="connsiteY11" fmla="*/ 6236514 h 6858000"/>
              <a:gd name="connsiteX12" fmla="*/ 1972554 w 7392421"/>
              <a:gd name="connsiteY12" fmla="*/ 6236514 h 6858000"/>
              <a:gd name="connsiteX13" fmla="*/ 1951355 w 7392421"/>
              <a:gd name="connsiteY13" fmla="*/ 6236514 h 6858000"/>
              <a:gd name="connsiteX14" fmla="*/ 1921675 w 7392421"/>
              <a:gd name="connsiteY14" fmla="*/ 6240310 h 6858000"/>
              <a:gd name="connsiteX15" fmla="*/ 1891994 w 7392421"/>
              <a:gd name="connsiteY15" fmla="*/ 6236514 h 6858000"/>
              <a:gd name="connsiteX16" fmla="*/ 1875035 w 7392421"/>
              <a:gd name="connsiteY16" fmla="*/ 6240310 h 6858000"/>
              <a:gd name="connsiteX17" fmla="*/ 1866555 w 7392421"/>
              <a:gd name="connsiteY17" fmla="*/ 6228921 h 6858000"/>
              <a:gd name="connsiteX18" fmla="*/ 1845355 w 7392421"/>
              <a:gd name="connsiteY18" fmla="*/ 6228921 h 6858000"/>
              <a:gd name="connsiteX19" fmla="*/ 1836875 w 7392421"/>
              <a:gd name="connsiteY19" fmla="*/ 6236514 h 6858000"/>
              <a:gd name="connsiteX20" fmla="*/ 1832635 w 7392421"/>
              <a:gd name="connsiteY20" fmla="*/ 6221328 h 6858000"/>
              <a:gd name="connsiteX21" fmla="*/ 1807195 w 7392421"/>
              <a:gd name="connsiteY21" fmla="*/ 6221328 h 6858000"/>
              <a:gd name="connsiteX22" fmla="*/ 1798716 w 7392421"/>
              <a:gd name="connsiteY22" fmla="*/ 6228921 h 6858000"/>
              <a:gd name="connsiteX23" fmla="*/ 1794475 w 7392421"/>
              <a:gd name="connsiteY23" fmla="*/ 6213735 h 6858000"/>
              <a:gd name="connsiteX24" fmla="*/ 1760555 w 7392421"/>
              <a:gd name="connsiteY24" fmla="*/ 6216108 h 6858000"/>
              <a:gd name="connsiteX25" fmla="*/ 1743434 w 7392421"/>
              <a:gd name="connsiteY25" fmla="*/ 6212994 h 6858000"/>
              <a:gd name="connsiteX26" fmla="*/ 1746224 w 7392421"/>
              <a:gd name="connsiteY26" fmla="*/ 6212355 h 6858000"/>
              <a:gd name="connsiteX27" fmla="*/ 1775913 w 7392421"/>
              <a:gd name="connsiteY27" fmla="*/ 6212355 h 6858000"/>
              <a:gd name="connsiteX28" fmla="*/ 1805602 w 7392421"/>
              <a:gd name="connsiteY28" fmla="*/ 6202655 h 6858000"/>
              <a:gd name="connsiteX29" fmla="*/ 1822567 w 7392421"/>
              <a:gd name="connsiteY29" fmla="*/ 6212355 h 6858000"/>
              <a:gd name="connsiteX30" fmla="*/ 1831049 w 7392421"/>
              <a:gd name="connsiteY30" fmla="*/ 6197805 h 6858000"/>
              <a:gd name="connsiteX31" fmla="*/ 1839532 w 7392421"/>
              <a:gd name="connsiteY31" fmla="*/ 6197805 h 6858000"/>
              <a:gd name="connsiteX32" fmla="*/ 1913195 w 7392421"/>
              <a:gd name="connsiteY32" fmla="*/ 6186999 h 6858000"/>
              <a:gd name="connsiteX33" fmla="*/ 1913195 w 7392421"/>
              <a:gd name="connsiteY33" fmla="*/ 6187160 h 6858000"/>
              <a:gd name="connsiteX34" fmla="*/ 1912033 w 7392421"/>
              <a:gd name="connsiteY34" fmla="*/ 6187221 h 6858000"/>
              <a:gd name="connsiteX35" fmla="*/ 863352 w 7392421"/>
              <a:gd name="connsiteY35" fmla="*/ 5843219 h 6858000"/>
              <a:gd name="connsiteX36" fmla="*/ 864073 w 7392421"/>
              <a:gd name="connsiteY36" fmla="*/ 5843752 h 6858000"/>
              <a:gd name="connsiteX37" fmla="*/ 863059 w 7392421"/>
              <a:gd name="connsiteY37" fmla="*/ 5843752 h 6858000"/>
              <a:gd name="connsiteX38" fmla="*/ 883526 w 7392421"/>
              <a:gd name="connsiteY38" fmla="*/ 5689580 h 6858000"/>
              <a:gd name="connsiteX39" fmla="*/ 892008 w 7392421"/>
              <a:gd name="connsiteY39" fmla="*/ 5689580 h 6858000"/>
              <a:gd name="connsiteX40" fmla="*/ 896249 w 7392421"/>
              <a:gd name="connsiteY40" fmla="*/ 5693132 h 6858000"/>
              <a:gd name="connsiteX41" fmla="*/ 895512 w 7392421"/>
              <a:gd name="connsiteY41" fmla="*/ 5693596 h 6858000"/>
              <a:gd name="connsiteX42" fmla="*/ 892008 w 7392421"/>
              <a:gd name="connsiteY42" fmla="*/ 5693132 h 6858000"/>
              <a:gd name="connsiteX43" fmla="*/ 883526 w 7392421"/>
              <a:gd name="connsiteY43" fmla="*/ 5689580 h 6858000"/>
              <a:gd name="connsiteX44" fmla="*/ 1298563 w 7392421"/>
              <a:gd name="connsiteY44" fmla="*/ 5672327 h 6858000"/>
              <a:gd name="connsiteX45" fmla="*/ 1299170 w 7392421"/>
              <a:gd name="connsiteY45" fmla="*/ 5675371 h 6858000"/>
              <a:gd name="connsiteX46" fmla="*/ 1299170 w 7392421"/>
              <a:gd name="connsiteY46" fmla="*/ 5682476 h 6858000"/>
              <a:gd name="connsiteX47" fmla="*/ 1294928 w 7392421"/>
              <a:gd name="connsiteY47" fmla="*/ 5675371 h 6858000"/>
              <a:gd name="connsiteX48" fmla="*/ 985317 w 7392421"/>
              <a:gd name="connsiteY48" fmla="*/ 5668268 h 6858000"/>
              <a:gd name="connsiteX49" fmla="*/ 1006522 w 7392421"/>
              <a:gd name="connsiteY49" fmla="*/ 5682476 h 6858000"/>
              <a:gd name="connsiteX50" fmla="*/ 1031970 w 7392421"/>
              <a:gd name="connsiteY50" fmla="*/ 5675371 h 6858000"/>
              <a:gd name="connsiteX51" fmla="*/ 1040453 w 7392421"/>
              <a:gd name="connsiteY51" fmla="*/ 5671819 h 6858000"/>
              <a:gd name="connsiteX52" fmla="*/ 1061659 w 7392421"/>
              <a:gd name="connsiteY52" fmla="*/ 5675371 h 6858000"/>
              <a:gd name="connsiteX53" fmla="*/ 1091348 w 7392421"/>
              <a:gd name="connsiteY53" fmla="*/ 5682476 h 6858000"/>
              <a:gd name="connsiteX54" fmla="*/ 1133760 w 7392421"/>
              <a:gd name="connsiteY54" fmla="*/ 5678923 h 6858000"/>
              <a:gd name="connsiteX55" fmla="*/ 1146484 w 7392421"/>
              <a:gd name="connsiteY55" fmla="*/ 5668268 h 6858000"/>
              <a:gd name="connsiteX56" fmla="*/ 1159208 w 7392421"/>
              <a:gd name="connsiteY56" fmla="*/ 5668268 h 6858000"/>
              <a:gd name="connsiteX57" fmla="*/ 1159208 w 7392421"/>
              <a:gd name="connsiteY57" fmla="*/ 5678923 h 6858000"/>
              <a:gd name="connsiteX58" fmla="*/ 1142243 w 7392421"/>
              <a:gd name="connsiteY58" fmla="*/ 5700236 h 6858000"/>
              <a:gd name="connsiteX59" fmla="*/ 1129518 w 7392421"/>
              <a:gd name="connsiteY59" fmla="*/ 5703788 h 6858000"/>
              <a:gd name="connsiteX60" fmla="*/ 1129518 w 7392421"/>
              <a:gd name="connsiteY60" fmla="*/ 5700236 h 6858000"/>
              <a:gd name="connsiteX61" fmla="*/ 1116795 w 7392421"/>
              <a:gd name="connsiteY61" fmla="*/ 5693132 h 6858000"/>
              <a:gd name="connsiteX62" fmla="*/ 1108314 w 7392421"/>
              <a:gd name="connsiteY62" fmla="*/ 5703788 h 6858000"/>
              <a:gd name="connsiteX63" fmla="*/ 1100226 w 7392421"/>
              <a:gd name="connsiteY63" fmla="*/ 5708967 h 6858000"/>
              <a:gd name="connsiteX64" fmla="*/ 1042644 w 7392421"/>
              <a:gd name="connsiteY64" fmla="*/ 5708967 h 6858000"/>
              <a:gd name="connsiteX65" fmla="*/ 1004472 w 7392421"/>
              <a:gd name="connsiteY65" fmla="*/ 5714762 h 6858000"/>
              <a:gd name="connsiteX66" fmla="*/ 995990 w 7392421"/>
              <a:gd name="connsiteY66" fmla="*/ 5711865 h 6858000"/>
              <a:gd name="connsiteX67" fmla="*/ 970542 w 7392421"/>
              <a:gd name="connsiteY67" fmla="*/ 5708605 h 6858000"/>
              <a:gd name="connsiteX68" fmla="*/ 953015 w 7392421"/>
              <a:gd name="connsiteY68" fmla="*/ 5710850 h 6858000"/>
              <a:gd name="connsiteX69" fmla="*/ 948204 w 7392421"/>
              <a:gd name="connsiteY69" fmla="*/ 5704232 h 6858000"/>
              <a:gd name="connsiteX70" fmla="*/ 934421 w 7392421"/>
              <a:gd name="connsiteY70" fmla="*/ 5696683 h 6858000"/>
              <a:gd name="connsiteX71" fmla="*/ 921698 w 7392421"/>
              <a:gd name="connsiteY71" fmla="*/ 5696683 h 6858000"/>
              <a:gd name="connsiteX72" fmla="*/ 904732 w 7392421"/>
              <a:gd name="connsiteY72" fmla="*/ 5703788 h 6858000"/>
              <a:gd name="connsiteX73" fmla="*/ 892008 w 7392421"/>
              <a:gd name="connsiteY73" fmla="*/ 5693132 h 6858000"/>
              <a:gd name="connsiteX74" fmla="*/ 894128 w 7392421"/>
              <a:gd name="connsiteY74" fmla="*/ 5694464 h 6858000"/>
              <a:gd name="connsiteX75" fmla="*/ 895512 w 7392421"/>
              <a:gd name="connsiteY75" fmla="*/ 5693596 h 6858000"/>
              <a:gd name="connsiteX76" fmla="*/ 902082 w 7392421"/>
              <a:gd name="connsiteY76" fmla="*/ 5694464 h 6858000"/>
              <a:gd name="connsiteX77" fmla="*/ 908973 w 7392421"/>
              <a:gd name="connsiteY77" fmla="*/ 5693132 h 6858000"/>
              <a:gd name="connsiteX78" fmla="*/ 951385 w 7392421"/>
              <a:gd name="connsiteY78" fmla="*/ 5682476 h 6858000"/>
              <a:gd name="connsiteX79" fmla="*/ 968351 w 7392421"/>
              <a:gd name="connsiteY79" fmla="*/ 5678923 h 6858000"/>
              <a:gd name="connsiteX80" fmla="*/ 985317 w 7392421"/>
              <a:gd name="connsiteY80" fmla="*/ 5668268 h 6858000"/>
              <a:gd name="connsiteX81" fmla="*/ 3069156 w 7392421"/>
              <a:gd name="connsiteY81" fmla="*/ 5224784 h 6858000"/>
              <a:gd name="connsiteX82" fmla="*/ 3069877 w 7392421"/>
              <a:gd name="connsiteY82" fmla="*/ 5225655 h 6858000"/>
              <a:gd name="connsiteX83" fmla="*/ 3070170 w 7392421"/>
              <a:gd name="connsiteY83" fmla="*/ 5224784 h 6858000"/>
              <a:gd name="connsiteX84" fmla="*/ 0 w 7392421"/>
              <a:gd name="connsiteY84" fmla="*/ 3728101 h 6858000"/>
              <a:gd name="connsiteX85" fmla="*/ 1014 w 7392421"/>
              <a:gd name="connsiteY85" fmla="*/ 3728101 h 6858000"/>
              <a:gd name="connsiteX86" fmla="*/ 293 w 7392421"/>
              <a:gd name="connsiteY86" fmla="*/ 3728972 h 6858000"/>
              <a:gd name="connsiteX87" fmla="*/ 1748249 w 7392421"/>
              <a:gd name="connsiteY87" fmla="*/ 900296 h 6858000"/>
              <a:gd name="connsiteX88" fmla="*/ 1750394 w 7392421"/>
              <a:gd name="connsiteY88" fmla="*/ 900296 h 6858000"/>
              <a:gd name="connsiteX89" fmla="*/ 1741171 w 7392421"/>
              <a:gd name="connsiteY89" fmla="*/ 901194 h 6858000"/>
              <a:gd name="connsiteX90" fmla="*/ 1738152 w 7392421"/>
              <a:gd name="connsiteY90" fmla="*/ 900900 h 6858000"/>
              <a:gd name="connsiteX91" fmla="*/ 1881554 w 7392421"/>
              <a:gd name="connsiteY91" fmla="*/ 886188 h 6858000"/>
              <a:gd name="connsiteX92" fmla="*/ 1912293 w 7392421"/>
              <a:gd name="connsiteY92" fmla="*/ 887026 h 6858000"/>
              <a:gd name="connsiteX93" fmla="*/ 1958933 w 7392421"/>
              <a:gd name="connsiteY93" fmla="*/ 894840 h 6858000"/>
              <a:gd name="connsiteX94" fmla="*/ 1961440 w 7392421"/>
              <a:gd name="connsiteY94" fmla="*/ 895896 h 6858000"/>
              <a:gd name="connsiteX95" fmla="*/ 1862047 w 7392421"/>
              <a:gd name="connsiteY95" fmla="*/ 895896 h 6858000"/>
              <a:gd name="connsiteX96" fmla="*/ 1840840 w 7392421"/>
              <a:gd name="connsiteY96" fmla="*/ 899749 h 6858000"/>
              <a:gd name="connsiteX97" fmla="*/ 1821936 w 7392421"/>
              <a:gd name="connsiteY97" fmla="*/ 894167 h 6858000"/>
              <a:gd name="connsiteX98" fmla="*/ 1844454 w 7392421"/>
              <a:gd name="connsiteY98" fmla="*/ 892607 h 6858000"/>
              <a:gd name="connsiteX99" fmla="*/ 1857174 w 7392421"/>
              <a:gd name="connsiteY99" fmla="*/ 890374 h 6858000"/>
              <a:gd name="connsiteX100" fmla="*/ 1881554 w 7392421"/>
              <a:gd name="connsiteY100" fmla="*/ 886188 h 6858000"/>
              <a:gd name="connsiteX101" fmla="*/ 1719279 w 7392421"/>
              <a:gd name="connsiteY101" fmla="*/ 884793 h 6858000"/>
              <a:gd name="connsiteX102" fmla="*/ 1738455 w 7392421"/>
              <a:gd name="connsiteY102" fmla="*/ 884793 h 6858000"/>
              <a:gd name="connsiteX103" fmla="*/ 1797815 w 7392421"/>
              <a:gd name="connsiteY103" fmla="*/ 890374 h 6858000"/>
              <a:gd name="connsiteX104" fmla="*/ 1737762 w 7392421"/>
              <a:gd name="connsiteY104" fmla="*/ 892482 h 6858000"/>
              <a:gd name="connsiteX105" fmla="*/ 1688889 w 7392421"/>
              <a:gd name="connsiteY105" fmla="*/ 892482 h 6858000"/>
              <a:gd name="connsiteX106" fmla="*/ 1722809 w 7392421"/>
              <a:gd name="connsiteY106" fmla="*/ 889133 h 6858000"/>
              <a:gd name="connsiteX107" fmla="*/ 1731289 w 7392421"/>
              <a:gd name="connsiteY107" fmla="*/ 886901 h 6858000"/>
              <a:gd name="connsiteX108" fmla="*/ 1645175 w 7392421"/>
              <a:gd name="connsiteY108" fmla="*/ 884793 h 6858000"/>
              <a:gd name="connsiteX109" fmla="*/ 1715727 w 7392421"/>
              <a:gd name="connsiteY109" fmla="*/ 884793 h 6858000"/>
              <a:gd name="connsiteX110" fmla="*/ 1667690 w 7392421"/>
              <a:gd name="connsiteY110" fmla="*/ 886901 h 6858000"/>
              <a:gd name="connsiteX111" fmla="*/ 1595610 w 7392421"/>
              <a:gd name="connsiteY111" fmla="*/ 886901 h 6858000"/>
              <a:gd name="connsiteX112" fmla="*/ 1594784 w 7392421"/>
              <a:gd name="connsiteY112" fmla="*/ 886834 h 6858000"/>
              <a:gd name="connsiteX113" fmla="*/ 1774961 w 7392421"/>
              <a:gd name="connsiteY113" fmla="*/ 491518 h 6858000"/>
              <a:gd name="connsiteX114" fmla="*/ 1774351 w 7392421"/>
              <a:gd name="connsiteY114" fmla="*/ 492814 h 6858000"/>
              <a:gd name="connsiteX115" fmla="*/ 1769849 w 7392421"/>
              <a:gd name="connsiteY115" fmla="*/ 491944 h 6858000"/>
              <a:gd name="connsiteX116" fmla="*/ 1982374 w 7392421"/>
              <a:gd name="connsiteY116" fmla="*/ 395710 h 6858000"/>
              <a:gd name="connsiteX117" fmla="*/ 1992974 w 7392421"/>
              <a:gd name="connsiteY117" fmla="*/ 397133 h 6858000"/>
              <a:gd name="connsiteX118" fmla="*/ 2005216 w 7392421"/>
              <a:gd name="connsiteY118" fmla="*/ 401518 h 6858000"/>
              <a:gd name="connsiteX119" fmla="*/ 1985984 w 7392421"/>
              <a:gd name="connsiteY119" fmla="*/ 397672 h 6858000"/>
              <a:gd name="connsiteX120" fmla="*/ 1980348 w 7392421"/>
              <a:gd name="connsiteY120" fmla="*/ 395982 h 6858000"/>
              <a:gd name="connsiteX121" fmla="*/ 1898608 w 7392421"/>
              <a:gd name="connsiteY121" fmla="*/ 46924 h 6858000"/>
              <a:gd name="connsiteX122" fmla="*/ 1906232 w 7392421"/>
              <a:gd name="connsiteY122" fmla="*/ 47706 h 6858000"/>
              <a:gd name="connsiteX123" fmla="*/ 1901691 w 7392421"/>
              <a:gd name="connsiteY123" fmla="*/ 51487 h 6858000"/>
              <a:gd name="connsiteX124" fmla="*/ 1898694 w 7392421"/>
              <a:gd name="connsiteY124" fmla="*/ 52622 h 6858000"/>
              <a:gd name="connsiteX125" fmla="*/ 1895454 w 7392421"/>
              <a:gd name="connsiteY125" fmla="*/ 51655 h 6858000"/>
              <a:gd name="connsiteX126" fmla="*/ 1893127 w 7392421"/>
              <a:gd name="connsiteY126" fmla="*/ 47486 h 6858000"/>
              <a:gd name="connsiteX127" fmla="*/ 2355584 w 7392421"/>
              <a:gd name="connsiteY127" fmla="*/ 38338 h 6858000"/>
              <a:gd name="connsiteX128" fmla="*/ 2354974 w 7392421"/>
              <a:gd name="connsiteY128" fmla="*/ 39445 h 6858000"/>
              <a:gd name="connsiteX129" fmla="*/ 2350472 w 7392421"/>
              <a:gd name="connsiteY129" fmla="*/ 38702 h 6858000"/>
              <a:gd name="connsiteX130" fmla="*/ 3146743 w 7392421"/>
              <a:gd name="connsiteY130" fmla="*/ 0 h 6858000"/>
              <a:gd name="connsiteX131" fmla="*/ 3202796 w 7392421"/>
              <a:gd name="connsiteY131" fmla="*/ 0 h 6858000"/>
              <a:gd name="connsiteX132" fmla="*/ 3202796 w 7392421"/>
              <a:gd name="connsiteY132" fmla="*/ 4543 h 6858000"/>
              <a:gd name="connsiteX133" fmla="*/ 3308828 w 7392421"/>
              <a:gd name="connsiteY133" fmla="*/ 4543 h 6858000"/>
              <a:gd name="connsiteX134" fmla="*/ 3334275 w 7392421"/>
              <a:gd name="connsiteY134" fmla="*/ 4543 h 6858000"/>
              <a:gd name="connsiteX135" fmla="*/ 3383051 w 7392421"/>
              <a:gd name="connsiteY135" fmla="*/ 559 h 6858000"/>
              <a:gd name="connsiteX136" fmla="*/ 3398101 w 7392421"/>
              <a:gd name="connsiteY136" fmla="*/ 0 h 6858000"/>
              <a:gd name="connsiteX137" fmla="*/ 7392421 w 7392421"/>
              <a:gd name="connsiteY137" fmla="*/ 0 h 6858000"/>
              <a:gd name="connsiteX138" fmla="*/ 7392421 w 7392421"/>
              <a:gd name="connsiteY138" fmla="*/ 6858000 h 6858000"/>
              <a:gd name="connsiteX139" fmla="*/ 2857168 w 7392421"/>
              <a:gd name="connsiteY139" fmla="*/ 6858000 h 6858000"/>
              <a:gd name="connsiteX140" fmla="*/ 2860240 w 7392421"/>
              <a:gd name="connsiteY140" fmla="*/ 6839268 h 6858000"/>
              <a:gd name="connsiteX141" fmla="*/ 2873493 w 7392421"/>
              <a:gd name="connsiteY141" fmla="*/ 6831079 h 6858000"/>
              <a:gd name="connsiteX142" fmla="*/ 2920147 w 7392421"/>
              <a:gd name="connsiteY142" fmla="*/ 6823372 h 6858000"/>
              <a:gd name="connsiteX143" fmla="*/ 2975283 w 7392421"/>
              <a:gd name="connsiteY143" fmla="*/ 6823372 h 6858000"/>
              <a:gd name="connsiteX144" fmla="*/ 3026178 w 7392421"/>
              <a:gd name="connsiteY144" fmla="*/ 6823372 h 6858000"/>
              <a:gd name="connsiteX145" fmla="*/ 3047384 w 7392421"/>
              <a:gd name="connsiteY145" fmla="*/ 6807959 h 6858000"/>
              <a:gd name="connsiteX146" fmla="*/ 3038903 w 7392421"/>
              <a:gd name="connsiteY146" fmla="*/ 6788692 h 6858000"/>
              <a:gd name="connsiteX147" fmla="*/ 3017697 w 7392421"/>
              <a:gd name="connsiteY147" fmla="*/ 6788692 h 6858000"/>
              <a:gd name="connsiteX148" fmla="*/ 2996489 w 7392421"/>
              <a:gd name="connsiteY148" fmla="*/ 6777131 h 6858000"/>
              <a:gd name="connsiteX149" fmla="*/ 2971042 w 7392421"/>
              <a:gd name="connsiteY149" fmla="*/ 6757864 h 6858000"/>
              <a:gd name="connsiteX150" fmla="*/ 2932870 w 7392421"/>
              <a:gd name="connsiteY150" fmla="*/ 6746304 h 6858000"/>
              <a:gd name="connsiteX151" fmla="*/ 2894699 w 7392421"/>
              <a:gd name="connsiteY151" fmla="*/ 6746304 h 6858000"/>
              <a:gd name="connsiteX152" fmla="*/ 2835322 w 7392421"/>
              <a:gd name="connsiteY152" fmla="*/ 6750157 h 6858000"/>
              <a:gd name="connsiteX153" fmla="*/ 2826839 w 7392421"/>
              <a:gd name="connsiteY153" fmla="*/ 6746304 h 6858000"/>
              <a:gd name="connsiteX154" fmla="*/ 2831081 w 7392421"/>
              <a:gd name="connsiteY154" fmla="*/ 6734743 h 6858000"/>
              <a:gd name="connsiteX155" fmla="*/ 2856528 w 7392421"/>
              <a:gd name="connsiteY155" fmla="*/ 6727037 h 6858000"/>
              <a:gd name="connsiteX156" fmla="*/ 2865010 w 7392421"/>
              <a:gd name="connsiteY156" fmla="*/ 6700063 h 6858000"/>
              <a:gd name="connsiteX157" fmla="*/ 2822598 w 7392421"/>
              <a:gd name="connsiteY157" fmla="*/ 6696209 h 6858000"/>
              <a:gd name="connsiteX158" fmla="*/ 2839564 w 7392421"/>
              <a:gd name="connsiteY158" fmla="*/ 6692356 h 6858000"/>
              <a:gd name="connsiteX159" fmla="*/ 2877734 w 7392421"/>
              <a:gd name="connsiteY159" fmla="*/ 6692356 h 6858000"/>
              <a:gd name="connsiteX160" fmla="*/ 2915906 w 7392421"/>
              <a:gd name="connsiteY160" fmla="*/ 6680796 h 6858000"/>
              <a:gd name="connsiteX161" fmla="*/ 2924389 w 7392421"/>
              <a:gd name="connsiteY161" fmla="*/ 6657675 h 6858000"/>
              <a:gd name="connsiteX162" fmla="*/ 2903182 w 7392421"/>
              <a:gd name="connsiteY162" fmla="*/ 6646115 h 6858000"/>
              <a:gd name="connsiteX163" fmla="*/ 2869251 w 7392421"/>
              <a:gd name="connsiteY163" fmla="*/ 6649968 h 6858000"/>
              <a:gd name="connsiteX164" fmla="*/ 2797151 w 7392421"/>
              <a:gd name="connsiteY164" fmla="*/ 6657675 h 6858000"/>
              <a:gd name="connsiteX165" fmla="*/ 2788668 w 7392421"/>
              <a:gd name="connsiteY165" fmla="*/ 6653822 h 6858000"/>
              <a:gd name="connsiteX166" fmla="*/ 2729290 w 7392421"/>
              <a:gd name="connsiteY166" fmla="*/ 6646115 h 6858000"/>
              <a:gd name="connsiteX167" fmla="*/ 2640224 w 7392421"/>
              <a:gd name="connsiteY167" fmla="*/ 6638408 h 6858000"/>
              <a:gd name="connsiteX168" fmla="*/ 2635982 w 7392421"/>
              <a:gd name="connsiteY168" fmla="*/ 6638408 h 6858000"/>
              <a:gd name="connsiteX169" fmla="*/ 2635982 w 7392421"/>
              <a:gd name="connsiteY169" fmla="*/ 6634555 h 6858000"/>
              <a:gd name="connsiteX170" fmla="*/ 2640224 w 7392421"/>
              <a:gd name="connsiteY170" fmla="*/ 6626848 h 6858000"/>
              <a:gd name="connsiteX171" fmla="*/ 2652948 w 7392421"/>
              <a:gd name="connsiteY171" fmla="*/ 6626848 h 6858000"/>
              <a:gd name="connsiteX172" fmla="*/ 2729290 w 7392421"/>
              <a:gd name="connsiteY172" fmla="*/ 6626848 h 6858000"/>
              <a:gd name="connsiteX173" fmla="*/ 2742014 w 7392421"/>
              <a:gd name="connsiteY173" fmla="*/ 6619141 h 6858000"/>
              <a:gd name="connsiteX174" fmla="*/ 2763220 w 7392421"/>
              <a:gd name="connsiteY174" fmla="*/ 6603727 h 6858000"/>
              <a:gd name="connsiteX175" fmla="*/ 2814115 w 7392421"/>
              <a:gd name="connsiteY175" fmla="*/ 6603727 h 6858000"/>
              <a:gd name="connsiteX176" fmla="*/ 2852287 w 7392421"/>
              <a:gd name="connsiteY176" fmla="*/ 6596020 h 6858000"/>
              <a:gd name="connsiteX177" fmla="*/ 2831081 w 7392421"/>
              <a:gd name="connsiteY177" fmla="*/ 6584460 h 6858000"/>
              <a:gd name="connsiteX178" fmla="*/ 2729290 w 7392421"/>
              <a:gd name="connsiteY178" fmla="*/ 6580607 h 6858000"/>
              <a:gd name="connsiteX179" fmla="*/ 2568123 w 7392421"/>
              <a:gd name="connsiteY179" fmla="*/ 6580607 h 6858000"/>
              <a:gd name="connsiteX180" fmla="*/ 2546916 w 7392421"/>
              <a:gd name="connsiteY180" fmla="*/ 6584460 h 6858000"/>
              <a:gd name="connsiteX181" fmla="*/ 2504504 w 7392421"/>
              <a:gd name="connsiteY181" fmla="*/ 6580607 h 6858000"/>
              <a:gd name="connsiteX182" fmla="*/ 2462091 w 7392421"/>
              <a:gd name="connsiteY182" fmla="*/ 6584460 h 6858000"/>
              <a:gd name="connsiteX183" fmla="*/ 2432402 w 7392421"/>
              <a:gd name="connsiteY183" fmla="*/ 6584460 h 6858000"/>
              <a:gd name="connsiteX184" fmla="*/ 2360301 w 7392421"/>
              <a:gd name="connsiteY184" fmla="*/ 6572900 h 6858000"/>
              <a:gd name="connsiteX185" fmla="*/ 2343335 w 7392421"/>
              <a:gd name="connsiteY185" fmla="*/ 6580607 h 6858000"/>
              <a:gd name="connsiteX186" fmla="*/ 2317888 w 7392421"/>
              <a:gd name="connsiteY186" fmla="*/ 6572900 h 6858000"/>
              <a:gd name="connsiteX187" fmla="*/ 2223860 w 7392421"/>
              <a:gd name="connsiteY187" fmla="*/ 6572900 h 6858000"/>
              <a:gd name="connsiteX188" fmla="*/ 2226954 w 7392421"/>
              <a:gd name="connsiteY188" fmla="*/ 6566806 h 6858000"/>
              <a:gd name="connsiteX189" fmla="*/ 2243914 w 7392421"/>
              <a:gd name="connsiteY189" fmla="*/ 6536434 h 6858000"/>
              <a:gd name="connsiteX190" fmla="*/ 2243914 w 7392421"/>
              <a:gd name="connsiteY190" fmla="*/ 6528842 h 6858000"/>
              <a:gd name="connsiteX191" fmla="*/ 2180314 w 7392421"/>
              <a:gd name="connsiteY191" fmla="*/ 6490877 h 6858000"/>
              <a:gd name="connsiteX192" fmla="*/ 1959834 w 7392421"/>
              <a:gd name="connsiteY192" fmla="*/ 6490877 h 6858000"/>
              <a:gd name="connsiteX193" fmla="*/ 1942874 w 7392421"/>
              <a:gd name="connsiteY193" fmla="*/ 6483284 h 6858000"/>
              <a:gd name="connsiteX194" fmla="*/ 1959834 w 7392421"/>
              <a:gd name="connsiteY194" fmla="*/ 6479487 h 6858000"/>
              <a:gd name="connsiteX195" fmla="*/ 2010714 w 7392421"/>
              <a:gd name="connsiteY195" fmla="*/ 6468098 h 6858000"/>
              <a:gd name="connsiteX196" fmla="*/ 2154873 w 7392421"/>
              <a:gd name="connsiteY196" fmla="*/ 6418744 h 6858000"/>
              <a:gd name="connsiteX197" fmla="*/ 2239673 w 7392421"/>
              <a:gd name="connsiteY197" fmla="*/ 6414948 h 6858000"/>
              <a:gd name="connsiteX198" fmla="*/ 2294793 w 7392421"/>
              <a:gd name="connsiteY198" fmla="*/ 6414948 h 6858000"/>
              <a:gd name="connsiteX199" fmla="*/ 2345673 w 7392421"/>
              <a:gd name="connsiteY199" fmla="*/ 6407355 h 6858000"/>
              <a:gd name="connsiteX200" fmla="*/ 2366873 w 7392421"/>
              <a:gd name="connsiteY200" fmla="*/ 6399762 h 6858000"/>
              <a:gd name="connsiteX201" fmla="*/ 2345673 w 7392421"/>
              <a:gd name="connsiteY201" fmla="*/ 6392169 h 6858000"/>
              <a:gd name="connsiteX202" fmla="*/ 2197274 w 7392421"/>
              <a:gd name="connsiteY202" fmla="*/ 6399762 h 6858000"/>
              <a:gd name="connsiteX203" fmla="*/ 2133674 w 7392421"/>
              <a:gd name="connsiteY203" fmla="*/ 6376983 h 6858000"/>
              <a:gd name="connsiteX204" fmla="*/ 2133674 w 7392421"/>
              <a:gd name="connsiteY204" fmla="*/ 6369390 h 6858000"/>
              <a:gd name="connsiteX205" fmla="*/ 2137913 w 7392421"/>
              <a:gd name="connsiteY205" fmla="*/ 6354204 h 6858000"/>
              <a:gd name="connsiteX206" fmla="*/ 2176073 w 7392421"/>
              <a:gd name="connsiteY206" fmla="*/ 6354204 h 6858000"/>
              <a:gd name="connsiteX207" fmla="*/ 2201513 w 7392421"/>
              <a:gd name="connsiteY207" fmla="*/ 6346611 h 6858000"/>
              <a:gd name="connsiteX208" fmla="*/ 2205753 w 7392421"/>
              <a:gd name="connsiteY208" fmla="*/ 6339018 h 6858000"/>
              <a:gd name="connsiteX209" fmla="*/ 2197274 w 7392421"/>
              <a:gd name="connsiteY209" fmla="*/ 6335222 h 6858000"/>
              <a:gd name="connsiteX210" fmla="*/ 2159113 w 7392421"/>
              <a:gd name="connsiteY210" fmla="*/ 6335222 h 6858000"/>
              <a:gd name="connsiteX211" fmla="*/ 2146394 w 7392421"/>
              <a:gd name="connsiteY211" fmla="*/ 6327629 h 6858000"/>
              <a:gd name="connsiteX212" fmla="*/ 2154873 w 7392421"/>
              <a:gd name="connsiteY212" fmla="*/ 6320036 h 6858000"/>
              <a:gd name="connsiteX213" fmla="*/ 2205753 w 7392421"/>
              <a:gd name="connsiteY213" fmla="*/ 6301054 h 6858000"/>
              <a:gd name="connsiteX214" fmla="*/ 2286313 w 7392421"/>
              <a:gd name="connsiteY214" fmla="*/ 6285868 h 6858000"/>
              <a:gd name="connsiteX215" fmla="*/ 2286313 w 7392421"/>
              <a:gd name="connsiteY215" fmla="*/ 6282071 h 6858000"/>
              <a:gd name="connsiteX216" fmla="*/ 2286313 w 7392421"/>
              <a:gd name="connsiteY216" fmla="*/ 6274478 h 6858000"/>
              <a:gd name="connsiteX217" fmla="*/ 2269353 w 7392421"/>
              <a:gd name="connsiteY217" fmla="*/ 6274478 h 6858000"/>
              <a:gd name="connsiteX218" fmla="*/ 2256633 w 7392421"/>
              <a:gd name="connsiteY218" fmla="*/ 6251700 h 6858000"/>
              <a:gd name="connsiteX219" fmla="*/ 2252393 w 7392421"/>
              <a:gd name="connsiteY219" fmla="*/ 6240310 h 6858000"/>
              <a:gd name="connsiteX220" fmla="*/ 2214234 w 7392421"/>
              <a:gd name="connsiteY220" fmla="*/ 6228921 h 6858000"/>
              <a:gd name="connsiteX221" fmla="*/ 2243914 w 7392421"/>
              <a:gd name="connsiteY221" fmla="*/ 6228921 h 6858000"/>
              <a:gd name="connsiteX222" fmla="*/ 2248153 w 7392421"/>
              <a:gd name="connsiteY222" fmla="*/ 6217531 h 6858000"/>
              <a:gd name="connsiteX223" fmla="*/ 2248153 w 7392421"/>
              <a:gd name="connsiteY223" fmla="*/ 6209938 h 6858000"/>
              <a:gd name="connsiteX224" fmla="*/ 2252393 w 7392421"/>
              <a:gd name="connsiteY224" fmla="*/ 6209938 h 6858000"/>
              <a:gd name="connsiteX225" fmla="*/ 2294793 w 7392421"/>
              <a:gd name="connsiteY225" fmla="*/ 6213735 h 6858000"/>
              <a:gd name="connsiteX226" fmla="*/ 2303273 w 7392421"/>
              <a:gd name="connsiteY226" fmla="*/ 6209938 h 6858000"/>
              <a:gd name="connsiteX227" fmla="*/ 2299033 w 7392421"/>
              <a:gd name="connsiteY227" fmla="*/ 6202346 h 6858000"/>
              <a:gd name="connsiteX228" fmla="*/ 2273593 w 7392421"/>
              <a:gd name="connsiteY228" fmla="*/ 6187160 h 6858000"/>
              <a:gd name="connsiteX229" fmla="*/ 2269353 w 7392421"/>
              <a:gd name="connsiteY229" fmla="*/ 6168177 h 6858000"/>
              <a:gd name="connsiteX230" fmla="*/ 2277833 w 7392421"/>
              <a:gd name="connsiteY230" fmla="*/ 6156788 h 6858000"/>
              <a:gd name="connsiteX231" fmla="*/ 2299033 w 7392421"/>
              <a:gd name="connsiteY231" fmla="*/ 6156788 h 6858000"/>
              <a:gd name="connsiteX232" fmla="*/ 2349913 w 7392421"/>
              <a:gd name="connsiteY232" fmla="*/ 6171974 h 6858000"/>
              <a:gd name="connsiteX233" fmla="*/ 2371112 w 7392421"/>
              <a:gd name="connsiteY233" fmla="*/ 6164381 h 6858000"/>
              <a:gd name="connsiteX234" fmla="*/ 2383832 w 7392421"/>
              <a:gd name="connsiteY234" fmla="*/ 6141602 h 6858000"/>
              <a:gd name="connsiteX235" fmla="*/ 2421992 w 7392421"/>
              <a:gd name="connsiteY235" fmla="*/ 6134009 h 6858000"/>
              <a:gd name="connsiteX236" fmla="*/ 2455913 w 7392421"/>
              <a:gd name="connsiteY236" fmla="*/ 6137806 h 6858000"/>
              <a:gd name="connsiteX237" fmla="*/ 2464392 w 7392421"/>
              <a:gd name="connsiteY237" fmla="*/ 6126416 h 6858000"/>
              <a:gd name="connsiteX238" fmla="*/ 2455913 w 7392421"/>
              <a:gd name="connsiteY238" fmla="*/ 6115027 h 6858000"/>
              <a:gd name="connsiteX239" fmla="*/ 2443193 w 7392421"/>
              <a:gd name="connsiteY239" fmla="*/ 6118823 h 6858000"/>
              <a:gd name="connsiteX240" fmla="*/ 2392313 w 7392421"/>
              <a:gd name="connsiteY240" fmla="*/ 6107434 h 6858000"/>
              <a:gd name="connsiteX241" fmla="*/ 2388072 w 7392421"/>
              <a:gd name="connsiteY241" fmla="*/ 6084655 h 6858000"/>
              <a:gd name="connsiteX242" fmla="*/ 2349913 w 7392421"/>
              <a:gd name="connsiteY242" fmla="*/ 6084655 h 6858000"/>
              <a:gd name="connsiteX243" fmla="*/ 2315993 w 7392421"/>
              <a:gd name="connsiteY243" fmla="*/ 6080859 h 6858000"/>
              <a:gd name="connsiteX244" fmla="*/ 2307778 w 7392421"/>
              <a:gd name="connsiteY244" fmla="*/ 6076647 h 6858000"/>
              <a:gd name="connsiteX245" fmla="*/ 2303001 w 7392421"/>
              <a:gd name="connsiteY245" fmla="*/ 6077973 h 6858000"/>
              <a:gd name="connsiteX246" fmla="*/ 2306070 w 7392421"/>
              <a:gd name="connsiteY246" fmla="*/ 6071704 h 6858000"/>
              <a:gd name="connsiteX247" fmla="*/ 2297589 w 7392421"/>
              <a:gd name="connsiteY247" fmla="*/ 6047454 h 6858000"/>
              <a:gd name="connsiteX248" fmla="*/ 2276383 w 7392421"/>
              <a:gd name="connsiteY248" fmla="*/ 6047454 h 6858000"/>
              <a:gd name="connsiteX249" fmla="*/ 2255176 w 7392421"/>
              <a:gd name="connsiteY249" fmla="*/ 6032903 h 6858000"/>
              <a:gd name="connsiteX250" fmla="*/ 2229728 w 7392421"/>
              <a:gd name="connsiteY250" fmla="*/ 6008653 h 6858000"/>
              <a:gd name="connsiteX251" fmla="*/ 2191556 w 7392421"/>
              <a:gd name="connsiteY251" fmla="*/ 5994103 h 6858000"/>
              <a:gd name="connsiteX252" fmla="*/ 2153385 w 7392421"/>
              <a:gd name="connsiteY252" fmla="*/ 5994103 h 6858000"/>
              <a:gd name="connsiteX253" fmla="*/ 2094008 w 7392421"/>
              <a:gd name="connsiteY253" fmla="*/ 5998953 h 6858000"/>
              <a:gd name="connsiteX254" fmla="*/ 2085525 w 7392421"/>
              <a:gd name="connsiteY254" fmla="*/ 5994103 h 6858000"/>
              <a:gd name="connsiteX255" fmla="*/ 2089767 w 7392421"/>
              <a:gd name="connsiteY255" fmla="*/ 5979552 h 6858000"/>
              <a:gd name="connsiteX256" fmla="*/ 2115214 w 7392421"/>
              <a:gd name="connsiteY256" fmla="*/ 5969853 h 6858000"/>
              <a:gd name="connsiteX257" fmla="*/ 2123696 w 7392421"/>
              <a:gd name="connsiteY257" fmla="*/ 5935902 h 6858000"/>
              <a:gd name="connsiteX258" fmla="*/ 2081284 w 7392421"/>
              <a:gd name="connsiteY258" fmla="*/ 5931052 h 6858000"/>
              <a:gd name="connsiteX259" fmla="*/ 2098250 w 7392421"/>
              <a:gd name="connsiteY259" fmla="*/ 5926202 h 6858000"/>
              <a:gd name="connsiteX260" fmla="*/ 2136420 w 7392421"/>
              <a:gd name="connsiteY260" fmla="*/ 5926202 h 6858000"/>
              <a:gd name="connsiteX261" fmla="*/ 2174592 w 7392421"/>
              <a:gd name="connsiteY261" fmla="*/ 5911652 h 6858000"/>
              <a:gd name="connsiteX262" fmla="*/ 2183075 w 7392421"/>
              <a:gd name="connsiteY262" fmla="*/ 5882551 h 6858000"/>
              <a:gd name="connsiteX263" fmla="*/ 2161868 w 7392421"/>
              <a:gd name="connsiteY263" fmla="*/ 5868002 h 6858000"/>
              <a:gd name="connsiteX264" fmla="*/ 2127937 w 7392421"/>
              <a:gd name="connsiteY264" fmla="*/ 5872851 h 6858000"/>
              <a:gd name="connsiteX265" fmla="*/ 2055837 w 7392421"/>
              <a:gd name="connsiteY265" fmla="*/ 5882551 h 6858000"/>
              <a:gd name="connsiteX266" fmla="*/ 2047354 w 7392421"/>
              <a:gd name="connsiteY266" fmla="*/ 5877702 h 6858000"/>
              <a:gd name="connsiteX267" fmla="*/ 1987976 w 7392421"/>
              <a:gd name="connsiteY267" fmla="*/ 5868002 h 6858000"/>
              <a:gd name="connsiteX268" fmla="*/ 1953832 w 7392421"/>
              <a:gd name="connsiteY268" fmla="*/ 5861494 h 6858000"/>
              <a:gd name="connsiteX269" fmla="*/ 1965665 w 7392421"/>
              <a:gd name="connsiteY269" fmla="*/ 5858291 h 6858000"/>
              <a:gd name="connsiteX270" fmla="*/ 1985274 w 7392421"/>
              <a:gd name="connsiteY270" fmla="*/ 5849274 h 6858000"/>
              <a:gd name="connsiteX271" fmla="*/ 1991104 w 7392421"/>
              <a:gd name="connsiteY271" fmla="*/ 5845003 h 6858000"/>
              <a:gd name="connsiteX272" fmla="*/ 1991786 w 7392421"/>
              <a:gd name="connsiteY272" fmla="*/ 5843171 h 6858000"/>
              <a:gd name="connsiteX273" fmla="*/ 1995929 w 7392421"/>
              <a:gd name="connsiteY273" fmla="*/ 5842539 h 6858000"/>
              <a:gd name="connsiteX274" fmla="*/ 2000700 w 7392421"/>
              <a:gd name="connsiteY274" fmla="*/ 5834051 h 6858000"/>
              <a:gd name="connsiteX275" fmla="*/ 2021906 w 7392421"/>
              <a:gd name="connsiteY275" fmla="*/ 5814651 h 6858000"/>
              <a:gd name="connsiteX276" fmla="*/ 2072801 w 7392421"/>
              <a:gd name="connsiteY276" fmla="*/ 5814651 h 6858000"/>
              <a:gd name="connsiteX277" fmla="*/ 2110973 w 7392421"/>
              <a:gd name="connsiteY277" fmla="*/ 5804950 h 6858000"/>
              <a:gd name="connsiteX278" fmla="*/ 2089767 w 7392421"/>
              <a:gd name="connsiteY278" fmla="*/ 5790401 h 6858000"/>
              <a:gd name="connsiteX279" fmla="*/ 1987976 w 7392421"/>
              <a:gd name="connsiteY279" fmla="*/ 5785551 h 6858000"/>
              <a:gd name="connsiteX280" fmla="*/ 1826809 w 7392421"/>
              <a:gd name="connsiteY280" fmla="*/ 5785551 h 6858000"/>
              <a:gd name="connsiteX281" fmla="*/ 1805602 w 7392421"/>
              <a:gd name="connsiteY281" fmla="*/ 5790401 h 6858000"/>
              <a:gd name="connsiteX282" fmla="*/ 1763190 w 7392421"/>
              <a:gd name="connsiteY282" fmla="*/ 5785551 h 6858000"/>
              <a:gd name="connsiteX283" fmla="*/ 1720777 w 7392421"/>
              <a:gd name="connsiteY283" fmla="*/ 5790401 h 6858000"/>
              <a:gd name="connsiteX284" fmla="*/ 1691088 w 7392421"/>
              <a:gd name="connsiteY284" fmla="*/ 5790401 h 6858000"/>
              <a:gd name="connsiteX285" fmla="*/ 1618987 w 7392421"/>
              <a:gd name="connsiteY285" fmla="*/ 5775851 h 6858000"/>
              <a:gd name="connsiteX286" fmla="*/ 1602021 w 7392421"/>
              <a:gd name="connsiteY286" fmla="*/ 5785551 h 6858000"/>
              <a:gd name="connsiteX287" fmla="*/ 1576574 w 7392421"/>
              <a:gd name="connsiteY287" fmla="*/ 5775851 h 6858000"/>
              <a:gd name="connsiteX288" fmla="*/ 1428130 w 7392421"/>
              <a:gd name="connsiteY288" fmla="*/ 5775851 h 6858000"/>
              <a:gd name="connsiteX289" fmla="*/ 1357618 w 7392421"/>
              <a:gd name="connsiteY289" fmla="*/ 5775244 h 6858000"/>
              <a:gd name="connsiteX290" fmla="*/ 1317117 w 7392421"/>
              <a:gd name="connsiteY290" fmla="*/ 5772911 h 6858000"/>
              <a:gd name="connsiteX291" fmla="*/ 1318325 w 7392421"/>
              <a:gd name="connsiteY291" fmla="*/ 5772719 h 6858000"/>
              <a:gd name="connsiteX292" fmla="*/ 1373462 w 7392421"/>
              <a:gd name="connsiteY292" fmla="*/ 5772719 h 6858000"/>
              <a:gd name="connsiteX293" fmla="*/ 1407392 w 7392421"/>
              <a:gd name="connsiteY293" fmla="*/ 5769821 h 6858000"/>
              <a:gd name="connsiteX294" fmla="*/ 1420116 w 7392421"/>
              <a:gd name="connsiteY294" fmla="*/ 5766924 h 6858000"/>
              <a:gd name="connsiteX295" fmla="*/ 1471012 w 7392421"/>
              <a:gd name="connsiteY295" fmla="*/ 5766924 h 6858000"/>
              <a:gd name="connsiteX296" fmla="*/ 1526148 w 7392421"/>
              <a:gd name="connsiteY296" fmla="*/ 5766924 h 6858000"/>
              <a:gd name="connsiteX297" fmla="*/ 1581284 w 7392421"/>
              <a:gd name="connsiteY297" fmla="*/ 5766924 h 6858000"/>
              <a:gd name="connsiteX298" fmla="*/ 1606731 w 7392421"/>
              <a:gd name="connsiteY298" fmla="*/ 5761128 h 6858000"/>
              <a:gd name="connsiteX299" fmla="*/ 1644903 w 7392421"/>
              <a:gd name="connsiteY299" fmla="*/ 5761128 h 6858000"/>
              <a:gd name="connsiteX300" fmla="*/ 1661868 w 7392421"/>
              <a:gd name="connsiteY300" fmla="*/ 5761128 h 6858000"/>
              <a:gd name="connsiteX301" fmla="*/ 1708522 w 7392421"/>
              <a:gd name="connsiteY301" fmla="*/ 5764026 h 6858000"/>
              <a:gd name="connsiteX302" fmla="*/ 1725487 w 7392421"/>
              <a:gd name="connsiteY302" fmla="*/ 5755332 h 6858000"/>
              <a:gd name="connsiteX303" fmla="*/ 1742451 w 7392421"/>
              <a:gd name="connsiteY303" fmla="*/ 5755332 h 6858000"/>
              <a:gd name="connsiteX304" fmla="*/ 1746693 w 7392421"/>
              <a:gd name="connsiteY304" fmla="*/ 5749537 h 6858000"/>
              <a:gd name="connsiteX305" fmla="*/ 1801829 w 7392421"/>
              <a:gd name="connsiteY305" fmla="*/ 5749537 h 6858000"/>
              <a:gd name="connsiteX306" fmla="*/ 1801829 w 7392421"/>
              <a:gd name="connsiteY306" fmla="*/ 5755332 h 6858000"/>
              <a:gd name="connsiteX307" fmla="*/ 1907861 w 7392421"/>
              <a:gd name="connsiteY307" fmla="*/ 5755332 h 6858000"/>
              <a:gd name="connsiteX308" fmla="*/ 1933309 w 7392421"/>
              <a:gd name="connsiteY308" fmla="*/ 5755332 h 6858000"/>
              <a:gd name="connsiteX309" fmla="*/ 2030858 w 7392421"/>
              <a:gd name="connsiteY309" fmla="*/ 5749537 h 6858000"/>
              <a:gd name="connsiteX310" fmla="*/ 2030858 w 7392421"/>
              <a:gd name="connsiteY310" fmla="*/ 5740843 h 6858000"/>
              <a:gd name="connsiteX311" fmla="*/ 2035098 w 7392421"/>
              <a:gd name="connsiteY311" fmla="*/ 5737945 h 6858000"/>
              <a:gd name="connsiteX312" fmla="*/ 2043581 w 7392421"/>
              <a:gd name="connsiteY312" fmla="*/ 5740843 h 6858000"/>
              <a:gd name="connsiteX313" fmla="*/ 2124166 w 7392421"/>
              <a:gd name="connsiteY313" fmla="*/ 5740843 h 6858000"/>
              <a:gd name="connsiteX314" fmla="*/ 2141130 w 7392421"/>
              <a:gd name="connsiteY314" fmla="*/ 5746639 h 6858000"/>
              <a:gd name="connsiteX315" fmla="*/ 2170819 w 7392421"/>
              <a:gd name="connsiteY315" fmla="*/ 5746639 h 6858000"/>
              <a:gd name="connsiteX316" fmla="*/ 2200508 w 7392421"/>
              <a:gd name="connsiteY316" fmla="*/ 5735047 h 6858000"/>
              <a:gd name="connsiteX317" fmla="*/ 2213231 w 7392421"/>
              <a:gd name="connsiteY317" fmla="*/ 5732149 h 6858000"/>
              <a:gd name="connsiteX318" fmla="*/ 2230197 w 7392421"/>
              <a:gd name="connsiteY318" fmla="*/ 5732149 h 6858000"/>
              <a:gd name="connsiteX319" fmla="*/ 2234438 w 7392421"/>
              <a:gd name="connsiteY319" fmla="*/ 5729252 h 6858000"/>
              <a:gd name="connsiteX320" fmla="*/ 2230197 w 7392421"/>
              <a:gd name="connsiteY320" fmla="*/ 5723456 h 6858000"/>
              <a:gd name="connsiteX321" fmla="*/ 2179302 w 7392421"/>
              <a:gd name="connsiteY321" fmla="*/ 5717660 h 6858000"/>
              <a:gd name="connsiteX322" fmla="*/ 2166578 w 7392421"/>
              <a:gd name="connsiteY322" fmla="*/ 5711865 h 6858000"/>
              <a:gd name="connsiteX323" fmla="*/ 2128407 w 7392421"/>
              <a:gd name="connsiteY323" fmla="*/ 5700273 h 6858000"/>
              <a:gd name="connsiteX324" fmla="*/ 2119924 w 7392421"/>
              <a:gd name="connsiteY324" fmla="*/ 5703171 h 6858000"/>
              <a:gd name="connsiteX325" fmla="*/ 2111441 w 7392421"/>
              <a:gd name="connsiteY325" fmla="*/ 5697375 h 6858000"/>
              <a:gd name="connsiteX326" fmla="*/ 2073271 w 7392421"/>
              <a:gd name="connsiteY326" fmla="*/ 5682886 h 6858000"/>
              <a:gd name="connsiteX327" fmla="*/ 2043581 w 7392421"/>
              <a:gd name="connsiteY327" fmla="*/ 5691580 h 6858000"/>
              <a:gd name="connsiteX328" fmla="*/ 2039340 w 7392421"/>
              <a:gd name="connsiteY328" fmla="*/ 5688682 h 6858000"/>
              <a:gd name="connsiteX329" fmla="*/ 2009652 w 7392421"/>
              <a:gd name="connsiteY329" fmla="*/ 5688682 h 6858000"/>
              <a:gd name="connsiteX330" fmla="*/ 1950274 w 7392421"/>
              <a:gd name="connsiteY330" fmla="*/ 5697375 h 6858000"/>
              <a:gd name="connsiteX331" fmla="*/ 1946033 w 7392421"/>
              <a:gd name="connsiteY331" fmla="*/ 5691580 h 6858000"/>
              <a:gd name="connsiteX332" fmla="*/ 1937550 w 7392421"/>
              <a:gd name="connsiteY332" fmla="*/ 5665499 h 6858000"/>
              <a:gd name="connsiteX333" fmla="*/ 1907861 w 7392421"/>
              <a:gd name="connsiteY333" fmla="*/ 5665499 h 6858000"/>
              <a:gd name="connsiteX334" fmla="*/ 1899378 w 7392421"/>
              <a:gd name="connsiteY334" fmla="*/ 5677090 h 6858000"/>
              <a:gd name="connsiteX335" fmla="*/ 1873931 w 7392421"/>
              <a:gd name="connsiteY335" fmla="*/ 5688682 h 6858000"/>
              <a:gd name="connsiteX336" fmla="*/ 1865448 w 7392421"/>
              <a:gd name="connsiteY336" fmla="*/ 5691580 h 6858000"/>
              <a:gd name="connsiteX337" fmla="*/ 1848483 w 7392421"/>
              <a:gd name="connsiteY337" fmla="*/ 5691580 h 6858000"/>
              <a:gd name="connsiteX338" fmla="*/ 1831519 w 7392421"/>
              <a:gd name="connsiteY338" fmla="*/ 5691580 h 6858000"/>
              <a:gd name="connsiteX339" fmla="*/ 1823036 w 7392421"/>
              <a:gd name="connsiteY339" fmla="*/ 5697375 h 6858000"/>
              <a:gd name="connsiteX340" fmla="*/ 1818795 w 7392421"/>
              <a:gd name="connsiteY340" fmla="*/ 5714762 h 6858000"/>
              <a:gd name="connsiteX341" fmla="*/ 1801829 w 7392421"/>
              <a:gd name="connsiteY341" fmla="*/ 5714762 h 6858000"/>
              <a:gd name="connsiteX342" fmla="*/ 1797588 w 7392421"/>
              <a:gd name="connsiteY342" fmla="*/ 5706069 h 6858000"/>
              <a:gd name="connsiteX343" fmla="*/ 1763658 w 7392421"/>
              <a:gd name="connsiteY343" fmla="*/ 5697375 h 6858000"/>
              <a:gd name="connsiteX344" fmla="*/ 1755176 w 7392421"/>
              <a:gd name="connsiteY344" fmla="*/ 5700273 h 6858000"/>
              <a:gd name="connsiteX345" fmla="*/ 1738210 w 7392421"/>
              <a:gd name="connsiteY345" fmla="*/ 5700273 h 6858000"/>
              <a:gd name="connsiteX346" fmla="*/ 1729728 w 7392421"/>
              <a:gd name="connsiteY346" fmla="*/ 5706069 h 6858000"/>
              <a:gd name="connsiteX347" fmla="*/ 1725487 w 7392421"/>
              <a:gd name="connsiteY347" fmla="*/ 5697375 h 6858000"/>
              <a:gd name="connsiteX348" fmla="*/ 1721245 w 7392421"/>
              <a:gd name="connsiteY348" fmla="*/ 5697375 h 6858000"/>
              <a:gd name="connsiteX349" fmla="*/ 1683074 w 7392421"/>
              <a:gd name="connsiteY349" fmla="*/ 5703171 h 6858000"/>
              <a:gd name="connsiteX350" fmla="*/ 1640662 w 7392421"/>
              <a:gd name="connsiteY350" fmla="*/ 5697375 h 6858000"/>
              <a:gd name="connsiteX351" fmla="*/ 1598250 w 7392421"/>
              <a:gd name="connsiteY351" fmla="*/ 5700273 h 6858000"/>
              <a:gd name="connsiteX352" fmla="*/ 1547354 w 7392421"/>
              <a:gd name="connsiteY352" fmla="*/ 5700273 h 6858000"/>
              <a:gd name="connsiteX353" fmla="*/ 1543112 w 7392421"/>
              <a:gd name="connsiteY353" fmla="*/ 5700273 h 6858000"/>
              <a:gd name="connsiteX354" fmla="*/ 1543112 w 7392421"/>
              <a:gd name="connsiteY354" fmla="*/ 5703171 h 6858000"/>
              <a:gd name="connsiteX355" fmla="*/ 1555835 w 7392421"/>
              <a:gd name="connsiteY355" fmla="*/ 5708967 h 6858000"/>
              <a:gd name="connsiteX356" fmla="*/ 1564318 w 7392421"/>
              <a:gd name="connsiteY356" fmla="*/ 5714762 h 6858000"/>
              <a:gd name="connsiteX357" fmla="*/ 1551595 w 7392421"/>
              <a:gd name="connsiteY357" fmla="*/ 5717660 h 6858000"/>
              <a:gd name="connsiteX358" fmla="*/ 1581284 w 7392421"/>
              <a:gd name="connsiteY358" fmla="*/ 5726354 h 6858000"/>
              <a:gd name="connsiteX359" fmla="*/ 1594008 w 7392421"/>
              <a:gd name="connsiteY359" fmla="*/ 5732149 h 6858000"/>
              <a:gd name="connsiteX360" fmla="*/ 1581284 w 7392421"/>
              <a:gd name="connsiteY360" fmla="*/ 5737945 h 6858000"/>
              <a:gd name="connsiteX361" fmla="*/ 1551595 w 7392421"/>
              <a:gd name="connsiteY361" fmla="*/ 5732149 h 6858000"/>
              <a:gd name="connsiteX362" fmla="*/ 1543112 w 7392421"/>
              <a:gd name="connsiteY362" fmla="*/ 5732149 h 6858000"/>
              <a:gd name="connsiteX363" fmla="*/ 1496458 w 7392421"/>
              <a:gd name="connsiteY363" fmla="*/ 5737945 h 6858000"/>
              <a:gd name="connsiteX364" fmla="*/ 1466770 w 7392421"/>
              <a:gd name="connsiteY364" fmla="*/ 5732149 h 6858000"/>
              <a:gd name="connsiteX365" fmla="*/ 1462529 w 7392421"/>
              <a:gd name="connsiteY365" fmla="*/ 5732149 h 6858000"/>
              <a:gd name="connsiteX366" fmla="*/ 1428598 w 7392421"/>
              <a:gd name="connsiteY366" fmla="*/ 5737945 h 6858000"/>
              <a:gd name="connsiteX367" fmla="*/ 1405272 w 7392421"/>
              <a:gd name="connsiteY367" fmla="*/ 5733237 h 6858000"/>
              <a:gd name="connsiteX368" fmla="*/ 1388855 w 7392421"/>
              <a:gd name="connsiteY368" fmla="*/ 5728393 h 6858000"/>
              <a:gd name="connsiteX369" fmla="*/ 1394598 w 7392421"/>
              <a:gd name="connsiteY369" fmla="*/ 5725988 h 6858000"/>
              <a:gd name="connsiteX370" fmla="*/ 1400960 w 7392421"/>
              <a:gd name="connsiteY370" fmla="*/ 5717995 h 6858000"/>
              <a:gd name="connsiteX371" fmla="*/ 1426407 w 7392421"/>
              <a:gd name="connsiteY371" fmla="*/ 5710892 h 6858000"/>
              <a:gd name="connsiteX372" fmla="*/ 1400960 w 7392421"/>
              <a:gd name="connsiteY372" fmla="*/ 5693132 h 6858000"/>
              <a:gd name="connsiteX373" fmla="*/ 1379753 w 7392421"/>
              <a:gd name="connsiteY373" fmla="*/ 5682476 h 6858000"/>
              <a:gd name="connsiteX374" fmla="*/ 1371270 w 7392421"/>
              <a:gd name="connsiteY374" fmla="*/ 5678923 h 6858000"/>
              <a:gd name="connsiteX375" fmla="*/ 1350064 w 7392421"/>
              <a:gd name="connsiteY375" fmla="*/ 5686028 h 6858000"/>
              <a:gd name="connsiteX376" fmla="*/ 1345824 w 7392421"/>
              <a:gd name="connsiteY376" fmla="*/ 5700236 h 6858000"/>
              <a:gd name="connsiteX377" fmla="*/ 1341583 w 7392421"/>
              <a:gd name="connsiteY377" fmla="*/ 5703788 h 6858000"/>
              <a:gd name="connsiteX378" fmla="*/ 1341583 w 7392421"/>
              <a:gd name="connsiteY378" fmla="*/ 5686028 h 6858000"/>
              <a:gd name="connsiteX379" fmla="*/ 1333100 w 7392421"/>
              <a:gd name="connsiteY379" fmla="*/ 5678923 h 6858000"/>
              <a:gd name="connsiteX380" fmla="*/ 1299170 w 7392421"/>
              <a:gd name="connsiteY380" fmla="*/ 5675371 h 6858000"/>
              <a:gd name="connsiteX381" fmla="*/ 1299170 w 7392421"/>
              <a:gd name="connsiteY381" fmla="*/ 5671819 h 6858000"/>
              <a:gd name="connsiteX382" fmla="*/ 1298563 w 7392421"/>
              <a:gd name="connsiteY382" fmla="*/ 5672327 h 6858000"/>
              <a:gd name="connsiteX383" fmla="*/ 1294928 w 7392421"/>
              <a:gd name="connsiteY383" fmla="*/ 5654059 h 6858000"/>
              <a:gd name="connsiteX384" fmla="*/ 1277964 w 7392421"/>
              <a:gd name="connsiteY384" fmla="*/ 5629195 h 6858000"/>
              <a:gd name="connsiteX385" fmla="*/ 1316134 w 7392421"/>
              <a:gd name="connsiteY385" fmla="*/ 5625643 h 6858000"/>
              <a:gd name="connsiteX386" fmla="*/ 1354306 w 7392421"/>
              <a:gd name="connsiteY386" fmla="*/ 5622092 h 6858000"/>
              <a:gd name="connsiteX387" fmla="*/ 1400960 w 7392421"/>
              <a:gd name="connsiteY387" fmla="*/ 5622092 h 6858000"/>
              <a:gd name="connsiteX388" fmla="*/ 1413683 w 7392421"/>
              <a:gd name="connsiteY388" fmla="*/ 5625643 h 6858000"/>
              <a:gd name="connsiteX389" fmla="*/ 1464579 w 7392421"/>
              <a:gd name="connsiteY389" fmla="*/ 5625643 h 6858000"/>
              <a:gd name="connsiteX390" fmla="*/ 1473061 w 7392421"/>
              <a:gd name="connsiteY390" fmla="*/ 5622092 h 6858000"/>
              <a:gd name="connsiteX391" fmla="*/ 1511233 w 7392421"/>
              <a:gd name="connsiteY391" fmla="*/ 5629195 h 6858000"/>
              <a:gd name="connsiteX392" fmla="*/ 1587576 w 7392421"/>
              <a:gd name="connsiteY392" fmla="*/ 5629195 h 6858000"/>
              <a:gd name="connsiteX393" fmla="*/ 1608781 w 7392421"/>
              <a:gd name="connsiteY393" fmla="*/ 5629195 h 6858000"/>
              <a:gd name="connsiteX394" fmla="*/ 1634230 w 7392421"/>
              <a:gd name="connsiteY394" fmla="*/ 5629195 h 6858000"/>
              <a:gd name="connsiteX395" fmla="*/ 1680883 w 7392421"/>
              <a:gd name="connsiteY395" fmla="*/ 5632747 h 6858000"/>
              <a:gd name="connsiteX396" fmla="*/ 1719055 w 7392421"/>
              <a:gd name="connsiteY396" fmla="*/ 5632747 h 6858000"/>
              <a:gd name="connsiteX397" fmla="*/ 1757226 w 7392421"/>
              <a:gd name="connsiteY397" fmla="*/ 5632747 h 6858000"/>
              <a:gd name="connsiteX398" fmla="*/ 1769949 w 7392421"/>
              <a:gd name="connsiteY398" fmla="*/ 5632747 h 6858000"/>
              <a:gd name="connsiteX399" fmla="*/ 1833568 w 7392421"/>
              <a:gd name="connsiteY399" fmla="*/ 5629195 h 6858000"/>
              <a:gd name="connsiteX400" fmla="*/ 1846292 w 7392421"/>
              <a:gd name="connsiteY400" fmla="*/ 5618539 h 6858000"/>
              <a:gd name="connsiteX401" fmla="*/ 1850533 w 7392421"/>
              <a:gd name="connsiteY401" fmla="*/ 5607883 h 6858000"/>
              <a:gd name="connsiteX402" fmla="*/ 1897188 w 7392421"/>
              <a:gd name="connsiteY402" fmla="*/ 5593675 h 6858000"/>
              <a:gd name="connsiteX403" fmla="*/ 1931118 w 7392421"/>
              <a:gd name="connsiteY403" fmla="*/ 5600780 h 6858000"/>
              <a:gd name="connsiteX404" fmla="*/ 1935359 w 7392421"/>
              <a:gd name="connsiteY404" fmla="*/ 5600780 h 6858000"/>
              <a:gd name="connsiteX405" fmla="*/ 1965047 w 7392421"/>
              <a:gd name="connsiteY405" fmla="*/ 5593675 h 6858000"/>
              <a:gd name="connsiteX406" fmla="*/ 2011701 w 7392421"/>
              <a:gd name="connsiteY406" fmla="*/ 5600780 h 6858000"/>
              <a:gd name="connsiteX407" fmla="*/ 2020184 w 7392421"/>
              <a:gd name="connsiteY407" fmla="*/ 5600780 h 6858000"/>
              <a:gd name="connsiteX408" fmla="*/ 2049873 w 7392421"/>
              <a:gd name="connsiteY408" fmla="*/ 5593675 h 6858000"/>
              <a:gd name="connsiteX409" fmla="*/ 2062597 w 7392421"/>
              <a:gd name="connsiteY409" fmla="*/ 5600780 h 6858000"/>
              <a:gd name="connsiteX410" fmla="*/ 2049873 w 7392421"/>
              <a:gd name="connsiteY410" fmla="*/ 5607883 h 6858000"/>
              <a:gd name="connsiteX411" fmla="*/ 2020184 w 7392421"/>
              <a:gd name="connsiteY411" fmla="*/ 5618539 h 6858000"/>
              <a:gd name="connsiteX412" fmla="*/ 2032907 w 7392421"/>
              <a:gd name="connsiteY412" fmla="*/ 5622092 h 6858000"/>
              <a:gd name="connsiteX413" fmla="*/ 2024425 w 7392421"/>
              <a:gd name="connsiteY413" fmla="*/ 5629195 h 6858000"/>
              <a:gd name="connsiteX414" fmla="*/ 2011701 w 7392421"/>
              <a:gd name="connsiteY414" fmla="*/ 5636299 h 6858000"/>
              <a:gd name="connsiteX415" fmla="*/ 2011701 w 7392421"/>
              <a:gd name="connsiteY415" fmla="*/ 5639851 h 6858000"/>
              <a:gd name="connsiteX416" fmla="*/ 2015943 w 7392421"/>
              <a:gd name="connsiteY416" fmla="*/ 5639851 h 6858000"/>
              <a:gd name="connsiteX417" fmla="*/ 2066839 w 7392421"/>
              <a:gd name="connsiteY417" fmla="*/ 5639851 h 6858000"/>
              <a:gd name="connsiteX418" fmla="*/ 2109251 w 7392421"/>
              <a:gd name="connsiteY418" fmla="*/ 5643404 h 6858000"/>
              <a:gd name="connsiteX419" fmla="*/ 2151663 w 7392421"/>
              <a:gd name="connsiteY419" fmla="*/ 5636299 h 6858000"/>
              <a:gd name="connsiteX420" fmla="*/ 2189834 w 7392421"/>
              <a:gd name="connsiteY420" fmla="*/ 5643404 h 6858000"/>
              <a:gd name="connsiteX421" fmla="*/ 2194076 w 7392421"/>
              <a:gd name="connsiteY421" fmla="*/ 5643404 h 6858000"/>
              <a:gd name="connsiteX422" fmla="*/ 2198317 w 7392421"/>
              <a:gd name="connsiteY422" fmla="*/ 5632747 h 6858000"/>
              <a:gd name="connsiteX423" fmla="*/ 2206799 w 7392421"/>
              <a:gd name="connsiteY423" fmla="*/ 5639851 h 6858000"/>
              <a:gd name="connsiteX424" fmla="*/ 2223765 w 7392421"/>
              <a:gd name="connsiteY424" fmla="*/ 5639851 h 6858000"/>
              <a:gd name="connsiteX425" fmla="*/ 2232247 w 7392421"/>
              <a:gd name="connsiteY425" fmla="*/ 5643404 h 6858000"/>
              <a:gd name="connsiteX426" fmla="*/ 2266177 w 7392421"/>
              <a:gd name="connsiteY426" fmla="*/ 5632747 h 6858000"/>
              <a:gd name="connsiteX427" fmla="*/ 2270418 w 7392421"/>
              <a:gd name="connsiteY427" fmla="*/ 5622092 h 6858000"/>
              <a:gd name="connsiteX428" fmla="*/ 2287384 w 7392421"/>
              <a:gd name="connsiteY428" fmla="*/ 5622092 h 6858000"/>
              <a:gd name="connsiteX429" fmla="*/ 2291625 w 7392421"/>
              <a:gd name="connsiteY429" fmla="*/ 5643404 h 6858000"/>
              <a:gd name="connsiteX430" fmla="*/ 2300108 w 7392421"/>
              <a:gd name="connsiteY430" fmla="*/ 5650507 h 6858000"/>
              <a:gd name="connsiteX431" fmla="*/ 2317073 w 7392421"/>
              <a:gd name="connsiteY431" fmla="*/ 5650507 h 6858000"/>
              <a:gd name="connsiteX432" fmla="*/ 2334037 w 7392421"/>
              <a:gd name="connsiteY432" fmla="*/ 5650507 h 6858000"/>
              <a:gd name="connsiteX433" fmla="*/ 2342520 w 7392421"/>
              <a:gd name="connsiteY433" fmla="*/ 5654059 h 6858000"/>
              <a:gd name="connsiteX434" fmla="*/ 2367967 w 7392421"/>
              <a:gd name="connsiteY434" fmla="*/ 5668268 h 6858000"/>
              <a:gd name="connsiteX435" fmla="*/ 2376450 w 7392421"/>
              <a:gd name="connsiteY435" fmla="*/ 5682476 h 6858000"/>
              <a:gd name="connsiteX436" fmla="*/ 2406139 w 7392421"/>
              <a:gd name="connsiteY436" fmla="*/ 5682476 h 6858000"/>
              <a:gd name="connsiteX437" fmla="*/ 2414622 w 7392421"/>
              <a:gd name="connsiteY437" fmla="*/ 5650507 h 6858000"/>
              <a:gd name="connsiteX438" fmla="*/ 2418863 w 7392421"/>
              <a:gd name="connsiteY438" fmla="*/ 5643404 h 6858000"/>
              <a:gd name="connsiteX439" fmla="*/ 2478241 w 7392421"/>
              <a:gd name="connsiteY439" fmla="*/ 5654059 h 6858000"/>
              <a:gd name="connsiteX440" fmla="*/ 2507929 w 7392421"/>
              <a:gd name="connsiteY440" fmla="*/ 5654059 h 6858000"/>
              <a:gd name="connsiteX441" fmla="*/ 2512170 w 7392421"/>
              <a:gd name="connsiteY441" fmla="*/ 5650507 h 6858000"/>
              <a:gd name="connsiteX442" fmla="*/ 2541860 w 7392421"/>
              <a:gd name="connsiteY442" fmla="*/ 5661164 h 6858000"/>
              <a:gd name="connsiteX443" fmla="*/ 2580031 w 7392421"/>
              <a:gd name="connsiteY443" fmla="*/ 5643404 h 6858000"/>
              <a:gd name="connsiteX444" fmla="*/ 2588513 w 7392421"/>
              <a:gd name="connsiteY444" fmla="*/ 5636299 h 6858000"/>
              <a:gd name="connsiteX445" fmla="*/ 2596996 w 7392421"/>
              <a:gd name="connsiteY445" fmla="*/ 5639851 h 6858000"/>
              <a:gd name="connsiteX446" fmla="*/ 2635167 w 7392421"/>
              <a:gd name="connsiteY446" fmla="*/ 5625643 h 6858000"/>
              <a:gd name="connsiteX447" fmla="*/ 2647891 w 7392421"/>
              <a:gd name="connsiteY447" fmla="*/ 5618539 h 6858000"/>
              <a:gd name="connsiteX448" fmla="*/ 2698786 w 7392421"/>
              <a:gd name="connsiteY448" fmla="*/ 5611435 h 6858000"/>
              <a:gd name="connsiteX449" fmla="*/ 2703027 w 7392421"/>
              <a:gd name="connsiteY449" fmla="*/ 5604331 h 6858000"/>
              <a:gd name="connsiteX450" fmla="*/ 2698786 w 7392421"/>
              <a:gd name="connsiteY450" fmla="*/ 5600780 h 6858000"/>
              <a:gd name="connsiteX451" fmla="*/ 2681820 w 7392421"/>
              <a:gd name="connsiteY451" fmla="*/ 5600780 h 6858000"/>
              <a:gd name="connsiteX452" fmla="*/ 2669097 w 7392421"/>
              <a:gd name="connsiteY452" fmla="*/ 5597227 h 6858000"/>
              <a:gd name="connsiteX453" fmla="*/ 2639408 w 7392421"/>
              <a:gd name="connsiteY453" fmla="*/ 5583018 h 6858000"/>
              <a:gd name="connsiteX454" fmla="*/ 2609719 w 7392421"/>
              <a:gd name="connsiteY454" fmla="*/ 5583018 h 6858000"/>
              <a:gd name="connsiteX455" fmla="*/ 2592755 w 7392421"/>
              <a:gd name="connsiteY455" fmla="*/ 5590123 h 6858000"/>
              <a:gd name="connsiteX456" fmla="*/ 2512170 w 7392421"/>
              <a:gd name="connsiteY456" fmla="*/ 5590123 h 6858000"/>
              <a:gd name="connsiteX457" fmla="*/ 2503687 w 7392421"/>
              <a:gd name="connsiteY457" fmla="*/ 5593675 h 6858000"/>
              <a:gd name="connsiteX458" fmla="*/ 2499447 w 7392421"/>
              <a:gd name="connsiteY458" fmla="*/ 5590123 h 6858000"/>
              <a:gd name="connsiteX459" fmla="*/ 2499447 w 7392421"/>
              <a:gd name="connsiteY459" fmla="*/ 5579466 h 6858000"/>
              <a:gd name="connsiteX460" fmla="*/ 2401898 w 7392421"/>
              <a:gd name="connsiteY460" fmla="*/ 5572363 h 6858000"/>
              <a:gd name="connsiteX461" fmla="*/ 2376450 w 7392421"/>
              <a:gd name="connsiteY461" fmla="*/ 5572363 h 6858000"/>
              <a:gd name="connsiteX462" fmla="*/ 2270418 w 7392421"/>
              <a:gd name="connsiteY462" fmla="*/ 5572363 h 6858000"/>
              <a:gd name="connsiteX463" fmla="*/ 2270418 w 7392421"/>
              <a:gd name="connsiteY463" fmla="*/ 5579466 h 6858000"/>
              <a:gd name="connsiteX464" fmla="*/ 2215282 w 7392421"/>
              <a:gd name="connsiteY464" fmla="*/ 5579466 h 6858000"/>
              <a:gd name="connsiteX465" fmla="*/ 2211040 w 7392421"/>
              <a:gd name="connsiteY465" fmla="*/ 5572363 h 6858000"/>
              <a:gd name="connsiteX466" fmla="*/ 2194076 w 7392421"/>
              <a:gd name="connsiteY466" fmla="*/ 5572363 h 6858000"/>
              <a:gd name="connsiteX467" fmla="*/ 2177111 w 7392421"/>
              <a:gd name="connsiteY467" fmla="*/ 5561706 h 6858000"/>
              <a:gd name="connsiteX468" fmla="*/ 2130457 w 7392421"/>
              <a:gd name="connsiteY468" fmla="*/ 5565259 h 6858000"/>
              <a:gd name="connsiteX469" fmla="*/ 2113492 w 7392421"/>
              <a:gd name="connsiteY469" fmla="*/ 5565259 h 6858000"/>
              <a:gd name="connsiteX470" fmla="*/ 2075321 w 7392421"/>
              <a:gd name="connsiteY470" fmla="*/ 5565259 h 6858000"/>
              <a:gd name="connsiteX471" fmla="*/ 2049873 w 7392421"/>
              <a:gd name="connsiteY471" fmla="*/ 5558154 h 6858000"/>
              <a:gd name="connsiteX472" fmla="*/ 1994737 w 7392421"/>
              <a:gd name="connsiteY472" fmla="*/ 5558154 h 6858000"/>
              <a:gd name="connsiteX473" fmla="*/ 1939601 w 7392421"/>
              <a:gd name="connsiteY473" fmla="*/ 5558154 h 6858000"/>
              <a:gd name="connsiteX474" fmla="*/ 1888705 w 7392421"/>
              <a:gd name="connsiteY474" fmla="*/ 5558154 h 6858000"/>
              <a:gd name="connsiteX475" fmla="*/ 1875982 w 7392421"/>
              <a:gd name="connsiteY475" fmla="*/ 5554603 h 6858000"/>
              <a:gd name="connsiteX476" fmla="*/ 1842051 w 7392421"/>
              <a:gd name="connsiteY476" fmla="*/ 5551051 h 6858000"/>
              <a:gd name="connsiteX477" fmla="*/ 1786914 w 7392421"/>
              <a:gd name="connsiteY477" fmla="*/ 5551051 h 6858000"/>
              <a:gd name="connsiteX478" fmla="*/ 1744502 w 7392421"/>
              <a:gd name="connsiteY478" fmla="*/ 5547499 h 6858000"/>
              <a:gd name="connsiteX479" fmla="*/ 1706331 w 7392421"/>
              <a:gd name="connsiteY479" fmla="*/ 5540394 h 6858000"/>
              <a:gd name="connsiteX480" fmla="*/ 1608781 w 7392421"/>
              <a:gd name="connsiteY480" fmla="*/ 5540394 h 6858000"/>
              <a:gd name="connsiteX481" fmla="*/ 1571370 w 7392421"/>
              <a:gd name="connsiteY481" fmla="*/ 5539713 h 6858000"/>
              <a:gd name="connsiteX482" fmla="*/ 1582175 w 7392421"/>
              <a:gd name="connsiteY482" fmla="*/ 5526039 h 6858000"/>
              <a:gd name="connsiteX483" fmla="*/ 1584828 w 7392421"/>
              <a:gd name="connsiteY483" fmla="*/ 5525054 h 6858000"/>
              <a:gd name="connsiteX484" fmla="*/ 1606349 w 7392421"/>
              <a:gd name="connsiteY484" fmla="*/ 5526522 h 6858000"/>
              <a:gd name="connsiteX485" fmla="*/ 1635508 w 7392421"/>
              <a:gd name="connsiteY485" fmla="*/ 5524750 h 6858000"/>
              <a:gd name="connsiteX486" fmla="*/ 1686403 w 7392421"/>
              <a:gd name="connsiteY486" fmla="*/ 5524750 h 6858000"/>
              <a:gd name="connsiteX487" fmla="*/ 1707609 w 7392421"/>
              <a:gd name="connsiteY487" fmla="*/ 5505858 h 6858000"/>
              <a:gd name="connsiteX488" fmla="*/ 1699127 w 7392421"/>
              <a:gd name="connsiteY488" fmla="*/ 5482241 h 6858000"/>
              <a:gd name="connsiteX489" fmla="*/ 1677921 w 7392421"/>
              <a:gd name="connsiteY489" fmla="*/ 5482241 h 6858000"/>
              <a:gd name="connsiteX490" fmla="*/ 1656714 w 7392421"/>
              <a:gd name="connsiteY490" fmla="*/ 5468070 h 6858000"/>
              <a:gd name="connsiteX491" fmla="*/ 1631266 w 7392421"/>
              <a:gd name="connsiteY491" fmla="*/ 5444454 h 6858000"/>
              <a:gd name="connsiteX492" fmla="*/ 1593095 w 7392421"/>
              <a:gd name="connsiteY492" fmla="*/ 5430284 h 6858000"/>
              <a:gd name="connsiteX493" fmla="*/ 1554923 w 7392421"/>
              <a:gd name="connsiteY493" fmla="*/ 5430284 h 6858000"/>
              <a:gd name="connsiteX494" fmla="*/ 1495547 w 7392421"/>
              <a:gd name="connsiteY494" fmla="*/ 5435007 h 6858000"/>
              <a:gd name="connsiteX495" fmla="*/ 1487064 w 7392421"/>
              <a:gd name="connsiteY495" fmla="*/ 5430284 h 6858000"/>
              <a:gd name="connsiteX496" fmla="*/ 1491305 w 7392421"/>
              <a:gd name="connsiteY496" fmla="*/ 5416113 h 6858000"/>
              <a:gd name="connsiteX497" fmla="*/ 1516753 w 7392421"/>
              <a:gd name="connsiteY497" fmla="*/ 5406667 h 6858000"/>
              <a:gd name="connsiteX498" fmla="*/ 1525234 w 7392421"/>
              <a:gd name="connsiteY498" fmla="*/ 5373604 h 6858000"/>
              <a:gd name="connsiteX499" fmla="*/ 1482822 w 7392421"/>
              <a:gd name="connsiteY499" fmla="*/ 5368880 h 6858000"/>
              <a:gd name="connsiteX500" fmla="*/ 1499788 w 7392421"/>
              <a:gd name="connsiteY500" fmla="*/ 5364157 h 6858000"/>
              <a:gd name="connsiteX501" fmla="*/ 1537959 w 7392421"/>
              <a:gd name="connsiteY501" fmla="*/ 5364157 h 6858000"/>
              <a:gd name="connsiteX502" fmla="*/ 1576130 w 7392421"/>
              <a:gd name="connsiteY502" fmla="*/ 5349988 h 6858000"/>
              <a:gd name="connsiteX503" fmla="*/ 1584613 w 7392421"/>
              <a:gd name="connsiteY503" fmla="*/ 5321647 h 6858000"/>
              <a:gd name="connsiteX504" fmla="*/ 1563406 w 7392421"/>
              <a:gd name="connsiteY504" fmla="*/ 5307477 h 6858000"/>
              <a:gd name="connsiteX505" fmla="*/ 1529476 w 7392421"/>
              <a:gd name="connsiteY505" fmla="*/ 5312200 h 6858000"/>
              <a:gd name="connsiteX506" fmla="*/ 1457375 w 7392421"/>
              <a:gd name="connsiteY506" fmla="*/ 5321647 h 6858000"/>
              <a:gd name="connsiteX507" fmla="*/ 1448892 w 7392421"/>
              <a:gd name="connsiteY507" fmla="*/ 5316924 h 6858000"/>
              <a:gd name="connsiteX508" fmla="*/ 1389514 w 7392421"/>
              <a:gd name="connsiteY508" fmla="*/ 5307477 h 6858000"/>
              <a:gd name="connsiteX509" fmla="*/ 1300448 w 7392421"/>
              <a:gd name="connsiteY509" fmla="*/ 5298031 h 6858000"/>
              <a:gd name="connsiteX510" fmla="*/ 1296206 w 7392421"/>
              <a:gd name="connsiteY510" fmla="*/ 5298031 h 6858000"/>
              <a:gd name="connsiteX511" fmla="*/ 1296206 w 7392421"/>
              <a:gd name="connsiteY511" fmla="*/ 5293308 h 6858000"/>
              <a:gd name="connsiteX512" fmla="*/ 1300448 w 7392421"/>
              <a:gd name="connsiteY512" fmla="*/ 5283861 h 6858000"/>
              <a:gd name="connsiteX513" fmla="*/ 1313172 w 7392421"/>
              <a:gd name="connsiteY513" fmla="*/ 5283861 h 6858000"/>
              <a:gd name="connsiteX514" fmla="*/ 1389514 w 7392421"/>
              <a:gd name="connsiteY514" fmla="*/ 5283861 h 6858000"/>
              <a:gd name="connsiteX515" fmla="*/ 1402239 w 7392421"/>
              <a:gd name="connsiteY515" fmla="*/ 5274414 h 6858000"/>
              <a:gd name="connsiteX516" fmla="*/ 1423445 w 7392421"/>
              <a:gd name="connsiteY516" fmla="*/ 5255520 h 6858000"/>
              <a:gd name="connsiteX517" fmla="*/ 1474339 w 7392421"/>
              <a:gd name="connsiteY517" fmla="*/ 5255520 h 6858000"/>
              <a:gd name="connsiteX518" fmla="*/ 1512511 w 7392421"/>
              <a:gd name="connsiteY518" fmla="*/ 5246073 h 6858000"/>
              <a:gd name="connsiteX519" fmla="*/ 1510697 w 7392421"/>
              <a:gd name="connsiteY519" fmla="*/ 5244861 h 6858000"/>
              <a:gd name="connsiteX520" fmla="*/ 1932452 w 7392421"/>
              <a:gd name="connsiteY520" fmla="*/ 5244861 h 6858000"/>
              <a:gd name="connsiteX521" fmla="*/ 1932529 w 7392421"/>
              <a:gd name="connsiteY521" fmla="*/ 5240624 h 6858000"/>
              <a:gd name="connsiteX522" fmla="*/ 1937300 w 7392421"/>
              <a:gd name="connsiteY522" fmla="*/ 5226765 h 6858000"/>
              <a:gd name="connsiteX523" fmla="*/ 1941443 w 7392421"/>
              <a:gd name="connsiteY523" fmla="*/ 5225733 h 6858000"/>
              <a:gd name="connsiteX524" fmla="*/ 1942125 w 7392421"/>
              <a:gd name="connsiteY524" fmla="*/ 5222742 h 6858000"/>
              <a:gd name="connsiteX525" fmla="*/ 1947955 w 7392421"/>
              <a:gd name="connsiteY525" fmla="*/ 5215768 h 6858000"/>
              <a:gd name="connsiteX526" fmla="*/ 1967564 w 7392421"/>
              <a:gd name="connsiteY526" fmla="*/ 5201045 h 6858000"/>
              <a:gd name="connsiteX527" fmla="*/ 1979397 w 7392421"/>
              <a:gd name="connsiteY527" fmla="*/ 5195815 h 6858000"/>
              <a:gd name="connsiteX528" fmla="*/ 1945253 w 7392421"/>
              <a:gd name="connsiteY528" fmla="*/ 5185189 h 6858000"/>
              <a:gd name="connsiteX529" fmla="*/ 1885875 w 7392421"/>
              <a:gd name="connsiteY529" fmla="*/ 5169351 h 6858000"/>
              <a:gd name="connsiteX530" fmla="*/ 1877392 w 7392421"/>
              <a:gd name="connsiteY530" fmla="*/ 5161433 h 6858000"/>
              <a:gd name="connsiteX531" fmla="*/ 1805292 w 7392421"/>
              <a:gd name="connsiteY531" fmla="*/ 5177272 h 6858000"/>
              <a:gd name="connsiteX532" fmla="*/ 1771361 w 7392421"/>
              <a:gd name="connsiteY532" fmla="*/ 5185189 h 6858000"/>
              <a:gd name="connsiteX533" fmla="*/ 1750154 w 7392421"/>
              <a:gd name="connsiteY533" fmla="*/ 5161433 h 6858000"/>
              <a:gd name="connsiteX534" fmla="*/ 1758637 w 7392421"/>
              <a:gd name="connsiteY534" fmla="*/ 5113917 h 6858000"/>
              <a:gd name="connsiteX535" fmla="*/ 1796809 w 7392421"/>
              <a:gd name="connsiteY535" fmla="*/ 5090160 h 6858000"/>
              <a:gd name="connsiteX536" fmla="*/ 1834979 w 7392421"/>
              <a:gd name="connsiteY536" fmla="*/ 5090160 h 6858000"/>
              <a:gd name="connsiteX537" fmla="*/ 1851945 w 7392421"/>
              <a:gd name="connsiteY537" fmla="*/ 5082241 h 6858000"/>
              <a:gd name="connsiteX538" fmla="*/ 1809533 w 7392421"/>
              <a:gd name="connsiteY538" fmla="*/ 5074322 h 6858000"/>
              <a:gd name="connsiteX539" fmla="*/ 1818015 w 7392421"/>
              <a:gd name="connsiteY539" fmla="*/ 5018887 h 6858000"/>
              <a:gd name="connsiteX540" fmla="*/ 1843462 w 7392421"/>
              <a:gd name="connsiteY540" fmla="*/ 5003051 h 6858000"/>
              <a:gd name="connsiteX541" fmla="*/ 1847704 w 7392421"/>
              <a:gd name="connsiteY541" fmla="*/ 4979292 h 6858000"/>
              <a:gd name="connsiteX542" fmla="*/ 1839221 w 7392421"/>
              <a:gd name="connsiteY542" fmla="*/ 4971373 h 6858000"/>
              <a:gd name="connsiteX543" fmla="*/ 1779844 w 7392421"/>
              <a:gd name="connsiteY543" fmla="*/ 4979292 h 6858000"/>
              <a:gd name="connsiteX544" fmla="*/ 1741673 w 7392421"/>
              <a:gd name="connsiteY544" fmla="*/ 4979292 h 6858000"/>
              <a:gd name="connsiteX545" fmla="*/ 1703501 w 7392421"/>
              <a:gd name="connsiteY545" fmla="*/ 4955534 h 6858000"/>
              <a:gd name="connsiteX546" fmla="*/ 1678053 w 7392421"/>
              <a:gd name="connsiteY546" fmla="*/ 4915939 h 6858000"/>
              <a:gd name="connsiteX547" fmla="*/ 1656846 w 7392421"/>
              <a:gd name="connsiteY547" fmla="*/ 4892180 h 6858000"/>
              <a:gd name="connsiteX548" fmla="*/ 1635640 w 7392421"/>
              <a:gd name="connsiteY548" fmla="*/ 4892180 h 6858000"/>
              <a:gd name="connsiteX549" fmla="*/ 1627159 w 7392421"/>
              <a:gd name="connsiteY549" fmla="*/ 4852585 h 6858000"/>
              <a:gd name="connsiteX550" fmla="*/ 1630228 w 7392421"/>
              <a:gd name="connsiteY550" fmla="*/ 4842349 h 6858000"/>
              <a:gd name="connsiteX551" fmla="*/ 1625451 w 7392421"/>
              <a:gd name="connsiteY551" fmla="*/ 4844514 h 6858000"/>
              <a:gd name="connsiteX552" fmla="*/ 1617236 w 7392421"/>
              <a:gd name="connsiteY552" fmla="*/ 4837637 h 6858000"/>
              <a:gd name="connsiteX553" fmla="*/ 1583316 w 7392421"/>
              <a:gd name="connsiteY553" fmla="*/ 4831439 h 6858000"/>
              <a:gd name="connsiteX554" fmla="*/ 1545157 w 7392421"/>
              <a:gd name="connsiteY554" fmla="*/ 4831439 h 6858000"/>
              <a:gd name="connsiteX555" fmla="*/ 1540916 w 7392421"/>
              <a:gd name="connsiteY555" fmla="*/ 4794245 h 6858000"/>
              <a:gd name="connsiteX556" fmla="*/ 1490036 w 7392421"/>
              <a:gd name="connsiteY556" fmla="*/ 4775649 h 6858000"/>
              <a:gd name="connsiteX557" fmla="*/ 1477316 w 7392421"/>
              <a:gd name="connsiteY557" fmla="*/ 4781847 h 6858000"/>
              <a:gd name="connsiteX558" fmla="*/ 1468837 w 7392421"/>
              <a:gd name="connsiteY558" fmla="*/ 4763251 h 6858000"/>
              <a:gd name="connsiteX559" fmla="*/ 1477316 w 7392421"/>
              <a:gd name="connsiteY559" fmla="*/ 4744654 h 6858000"/>
              <a:gd name="connsiteX560" fmla="*/ 1511237 w 7392421"/>
              <a:gd name="connsiteY560" fmla="*/ 4750854 h 6858000"/>
              <a:gd name="connsiteX561" fmla="*/ 1549397 w 7392421"/>
              <a:gd name="connsiteY561" fmla="*/ 4738456 h 6858000"/>
              <a:gd name="connsiteX562" fmla="*/ 1562117 w 7392421"/>
              <a:gd name="connsiteY562" fmla="*/ 4701262 h 6858000"/>
              <a:gd name="connsiteX563" fmla="*/ 1583316 w 7392421"/>
              <a:gd name="connsiteY563" fmla="*/ 4688864 h 6858000"/>
              <a:gd name="connsiteX564" fmla="*/ 1634196 w 7392421"/>
              <a:gd name="connsiteY564" fmla="*/ 4713660 h 6858000"/>
              <a:gd name="connsiteX565" fmla="*/ 1655396 w 7392421"/>
              <a:gd name="connsiteY565" fmla="*/ 4713660 h 6858000"/>
              <a:gd name="connsiteX566" fmla="*/ 1663876 w 7392421"/>
              <a:gd name="connsiteY566" fmla="*/ 4695064 h 6858000"/>
              <a:gd name="connsiteX567" fmla="*/ 1659636 w 7392421"/>
              <a:gd name="connsiteY567" fmla="*/ 4664069 h 6858000"/>
              <a:gd name="connsiteX568" fmla="*/ 1634196 w 7392421"/>
              <a:gd name="connsiteY568" fmla="*/ 4639273 h 6858000"/>
              <a:gd name="connsiteX569" fmla="*/ 1629956 w 7392421"/>
              <a:gd name="connsiteY569" fmla="*/ 4626877 h 6858000"/>
              <a:gd name="connsiteX570" fmla="*/ 1638436 w 7392421"/>
              <a:gd name="connsiteY570" fmla="*/ 4620677 h 6858000"/>
              <a:gd name="connsiteX571" fmla="*/ 1680836 w 7392421"/>
              <a:gd name="connsiteY571" fmla="*/ 4626877 h 6858000"/>
              <a:gd name="connsiteX572" fmla="*/ 1685076 w 7392421"/>
              <a:gd name="connsiteY572" fmla="*/ 4626877 h 6858000"/>
              <a:gd name="connsiteX573" fmla="*/ 1685076 w 7392421"/>
              <a:gd name="connsiteY573" fmla="*/ 4614479 h 6858000"/>
              <a:gd name="connsiteX574" fmla="*/ 1689315 w 7392421"/>
              <a:gd name="connsiteY574" fmla="*/ 4595882 h 6858000"/>
              <a:gd name="connsiteX575" fmla="*/ 1718995 w 7392421"/>
              <a:gd name="connsiteY575" fmla="*/ 4595882 h 6858000"/>
              <a:gd name="connsiteX576" fmla="*/ 1680836 w 7392421"/>
              <a:gd name="connsiteY576" fmla="*/ 4577286 h 6858000"/>
              <a:gd name="connsiteX577" fmla="*/ 1676596 w 7392421"/>
              <a:gd name="connsiteY577" fmla="*/ 4558688 h 6858000"/>
              <a:gd name="connsiteX578" fmla="*/ 1663876 w 7392421"/>
              <a:gd name="connsiteY578" fmla="*/ 4521496 h 6858000"/>
              <a:gd name="connsiteX579" fmla="*/ 1646916 w 7392421"/>
              <a:gd name="connsiteY579" fmla="*/ 4521496 h 6858000"/>
              <a:gd name="connsiteX580" fmla="*/ 1646916 w 7392421"/>
              <a:gd name="connsiteY580" fmla="*/ 4509098 h 6858000"/>
              <a:gd name="connsiteX581" fmla="*/ 1646916 w 7392421"/>
              <a:gd name="connsiteY581" fmla="*/ 4502899 h 6858000"/>
              <a:gd name="connsiteX582" fmla="*/ 1727476 w 7392421"/>
              <a:gd name="connsiteY582" fmla="*/ 4478103 h 6858000"/>
              <a:gd name="connsiteX583" fmla="*/ 1778356 w 7392421"/>
              <a:gd name="connsiteY583" fmla="*/ 4447109 h 6858000"/>
              <a:gd name="connsiteX584" fmla="*/ 1786835 w 7392421"/>
              <a:gd name="connsiteY584" fmla="*/ 4434711 h 6858000"/>
              <a:gd name="connsiteX585" fmla="*/ 1774116 w 7392421"/>
              <a:gd name="connsiteY585" fmla="*/ 4422314 h 6858000"/>
              <a:gd name="connsiteX586" fmla="*/ 1735955 w 7392421"/>
              <a:gd name="connsiteY586" fmla="*/ 4422314 h 6858000"/>
              <a:gd name="connsiteX587" fmla="*/ 1727476 w 7392421"/>
              <a:gd name="connsiteY587" fmla="*/ 4416115 h 6858000"/>
              <a:gd name="connsiteX588" fmla="*/ 1731716 w 7392421"/>
              <a:gd name="connsiteY588" fmla="*/ 4403718 h 6858000"/>
              <a:gd name="connsiteX589" fmla="*/ 1757156 w 7392421"/>
              <a:gd name="connsiteY589" fmla="*/ 4391320 h 6858000"/>
              <a:gd name="connsiteX590" fmla="*/ 1795316 w 7392421"/>
              <a:gd name="connsiteY590" fmla="*/ 4391320 h 6858000"/>
              <a:gd name="connsiteX591" fmla="*/ 1799555 w 7392421"/>
              <a:gd name="connsiteY591" fmla="*/ 4366524 h 6858000"/>
              <a:gd name="connsiteX592" fmla="*/ 1799555 w 7392421"/>
              <a:gd name="connsiteY592" fmla="*/ 4354126 h 6858000"/>
              <a:gd name="connsiteX593" fmla="*/ 1735955 w 7392421"/>
              <a:gd name="connsiteY593" fmla="*/ 4316933 h 6858000"/>
              <a:gd name="connsiteX594" fmla="*/ 1587556 w 7392421"/>
              <a:gd name="connsiteY594" fmla="*/ 4329331 h 6858000"/>
              <a:gd name="connsiteX595" fmla="*/ 1566356 w 7392421"/>
              <a:gd name="connsiteY595" fmla="*/ 4316933 h 6858000"/>
              <a:gd name="connsiteX596" fmla="*/ 1587556 w 7392421"/>
              <a:gd name="connsiteY596" fmla="*/ 4304535 h 6858000"/>
              <a:gd name="connsiteX597" fmla="*/ 1638436 w 7392421"/>
              <a:gd name="connsiteY597" fmla="*/ 4292137 h 6858000"/>
              <a:gd name="connsiteX598" fmla="*/ 1693556 w 7392421"/>
              <a:gd name="connsiteY598" fmla="*/ 4292137 h 6858000"/>
              <a:gd name="connsiteX599" fmla="*/ 1778356 w 7392421"/>
              <a:gd name="connsiteY599" fmla="*/ 4285939 h 6858000"/>
              <a:gd name="connsiteX600" fmla="*/ 1922515 w 7392421"/>
              <a:gd name="connsiteY600" fmla="*/ 4205354 h 6858000"/>
              <a:gd name="connsiteX601" fmla="*/ 1973395 w 7392421"/>
              <a:gd name="connsiteY601" fmla="*/ 4186758 h 6858000"/>
              <a:gd name="connsiteX602" fmla="*/ 1990355 w 7392421"/>
              <a:gd name="connsiteY602" fmla="*/ 4180558 h 6858000"/>
              <a:gd name="connsiteX603" fmla="*/ 1973395 w 7392421"/>
              <a:gd name="connsiteY603" fmla="*/ 4168161 h 6858000"/>
              <a:gd name="connsiteX604" fmla="*/ 1752915 w 7392421"/>
              <a:gd name="connsiteY604" fmla="*/ 4168161 h 6858000"/>
              <a:gd name="connsiteX605" fmla="*/ 1689315 w 7392421"/>
              <a:gd name="connsiteY605" fmla="*/ 4106171 h 6858000"/>
              <a:gd name="connsiteX606" fmla="*/ 1689315 w 7392421"/>
              <a:gd name="connsiteY606" fmla="*/ 4093775 h 6858000"/>
              <a:gd name="connsiteX607" fmla="*/ 1706275 w 7392421"/>
              <a:gd name="connsiteY607" fmla="*/ 4044184 h 6858000"/>
              <a:gd name="connsiteX608" fmla="*/ 1709369 w 7392421"/>
              <a:gd name="connsiteY608" fmla="*/ 4034234 h 6858000"/>
              <a:gd name="connsiteX609" fmla="*/ 1615341 w 7392421"/>
              <a:gd name="connsiteY609" fmla="*/ 4034234 h 6858000"/>
              <a:gd name="connsiteX610" fmla="*/ 1589894 w 7392421"/>
              <a:gd name="connsiteY610" fmla="*/ 4021650 h 6858000"/>
              <a:gd name="connsiteX611" fmla="*/ 1572928 w 7392421"/>
              <a:gd name="connsiteY611" fmla="*/ 4034234 h 6858000"/>
              <a:gd name="connsiteX612" fmla="*/ 1500827 w 7392421"/>
              <a:gd name="connsiteY612" fmla="*/ 4015358 h 6858000"/>
              <a:gd name="connsiteX613" fmla="*/ 1471138 w 7392421"/>
              <a:gd name="connsiteY613" fmla="*/ 4015358 h 6858000"/>
              <a:gd name="connsiteX614" fmla="*/ 1428725 w 7392421"/>
              <a:gd name="connsiteY614" fmla="*/ 4021650 h 6858000"/>
              <a:gd name="connsiteX615" fmla="*/ 1386313 w 7392421"/>
              <a:gd name="connsiteY615" fmla="*/ 4015358 h 6858000"/>
              <a:gd name="connsiteX616" fmla="*/ 1365106 w 7392421"/>
              <a:gd name="connsiteY616" fmla="*/ 4021650 h 6858000"/>
              <a:gd name="connsiteX617" fmla="*/ 1203939 w 7392421"/>
              <a:gd name="connsiteY617" fmla="*/ 4021650 h 6858000"/>
              <a:gd name="connsiteX618" fmla="*/ 1102148 w 7392421"/>
              <a:gd name="connsiteY618" fmla="*/ 4015358 h 6858000"/>
              <a:gd name="connsiteX619" fmla="*/ 1080942 w 7392421"/>
              <a:gd name="connsiteY619" fmla="*/ 3996483 h 6858000"/>
              <a:gd name="connsiteX620" fmla="*/ 1119114 w 7392421"/>
              <a:gd name="connsiteY620" fmla="*/ 3983899 h 6858000"/>
              <a:gd name="connsiteX621" fmla="*/ 1170009 w 7392421"/>
              <a:gd name="connsiteY621" fmla="*/ 3983899 h 6858000"/>
              <a:gd name="connsiteX622" fmla="*/ 1191215 w 7392421"/>
              <a:gd name="connsiteY622" fmla="*/ 3958731 h 6858000"/>
              <a:gd name="connsiteX623" fmla="*/ 1203939 w 7392421"/>
              <a:gd name="connsiteY623" fmla="*/ 3946147 h 6858000"/>
              <a:gd name="connsiteX624" fmla="*/ 1280281 w 7392421"/>
              <a:gd name="connsiteY624" fmla="*/ 3946147 h 6858000"/>
              <a:gd name="connsiteX625" fmla="*/ 1293005 w 7392421"/>
              <a:gd name="connsiteY625" fmla="*/ 3946147 h 6858000"/>
              <a:gd name="connsiteX626" fmla="*/ 1297247 w 7392421"/>
              <a:gd name="connsiteY626" fmla="*/ 3933564 h 6858000"/>
              <a:gd name="connsiteX627" fmla="*/ 1297247 w 7392421"/>
              <a:gd name="connsiteY627" fmla="*/ 3927272 h 6858000"/>
              <a:gd name="connsiteX628" fmla="*/ 1293005 w 7392421"/>
              <a:gd name="connsiteY628" fmla="*/ 3927272 h 6858000"/>
              <a:gd name="connsiteX629" fmla="*/ 1203939 w 7392421"/>
              <a:gd name="connsiteY629" fmla="*/ 3914688 h 6858000"/>
              <a:gd name="connsiteX630" fmla="*/ 1144561 w 7392421"/>
              <a:gd name="connsiteY630" fmla="*/ 3902104 h 6858000"/>
              <a:gd name="connsiteX631" fmla="*/ 1136078 w 7392421"/>
              <a:gd name="connsiteY631" fmla="*/ 3895813 h 6858000"/>
              <a:gd name="connsiteX632" fmla="*/ 1063978 w 7392421"/>
              <a:gd name="connsiteY632" fmla="*/ 3908397 h 6858000"/>
              <a:gd name="connsiteX633" fmla="*/ 1030047 w 7392421"/>
              <a:gd name="connsiteY633" fmla="*/ 3914688 h 6858000"/>
              <a:gd name="connsiteX634" fmla="*/ 1008840 w 7392421"/>
              <a:gd name="connsiteY634" fmla="*/ 3895813 h 6858000"/>
              <a:gd name="connsiteX635" fmla="*/ 1017323 w 7392421"/>
              <a:gd name="connsiteY635" fmla="*/ 3858061 h 6858000"/>
              <a:gd name="connsiteX636" fmla="*/ 1055495 w 7392421"/>
              <a:gd name="connsiteY636" fmla="*/ 3839186 h 6858000"/>
              <a:gd name="connsiteX637" fmla="*/ 1093665 w 7392421"/>
              <a:gd name="connsiteY637" fmla="*/ 3839186 h 6858000"/>
              <a:gd name="connsiteX638" fmla="*/ 1110631 w 7392421"/>
              <a:gd name="connsiteY638" fmla="*/ 3832895 h 6858000"/>
              <a:gd name="connsiteX639" fmla="*/ 1068219 w 7392421"/>
              <a:gd name="connsiteY639" fmla="*/ 3826602 h 6858000"/>
              <a:gd name="connsiteX640" fmla="*/ 1076701 w 7392421"/>
              <a:gd name="connsiteY640" fmla="*/ 3782559 h 6858000"/>
              <a:gd name="connsiteX641" fmla="*/ 1102148 w 7392421"/>
              <a:gd name="connsiteY641" fmla="*/ 3769977 h 6858000"/>
              <a:gd name="connsiteX642" fmla="*/ 1106390 w 7392421"/>
              <a:gd name="connsiteY642" fmla="*/ 3751100 h 6858000"/>
              <a:gd name="connsiteX643" fmla="*/ 1097907 w 7392421"/>
              <a:gd name="connsiteY643" fmla="*/ 3744809 h 6858000"/>
              <a:gd name="connsiteX644" fmla="*/ 1038530 w 7392421"/>
              <a:gd name="connsiteY644" fmla="*/ 3751100 h 6858000"/>
              <a:gd name="connsiteX645" fmla="*/ 1000359 w 7392421"/>
              <a:gd name="connsiteY645" fmla="*/ 3751100 h 6858000"/>
              <a:gd name="connsiteX646" fmla="*/ 962187 w 7392421"/>
              <a:gd name="connsiteY646" fmla="*/ 3732225 h 6858000"/>
              <a:gd name="connsiteX647" fmla="*/ 936740 w 7392421"/>
              <a:gd name="connsiteY647" fmla="*/ 3700766 h 6858000"/>
              <a:gd name="connsiteX648" fmla="*/ 915532 w 7392421"/>
              <a:gd name="connsiteY648" fmla="*/ 3681889 h 6858000"/>
              <a:gd name="connsiteX649" fmla="*/ 894326 w 7392421"/>
              <a:gd name="connsiteY649" fmla="*/ 3681889 h 6858000"/>
              <a:gd name="connsiteX650" fmla="*/ 885845 w 7392421"/>
              <a:gd name="connsiteY650" fmla="*/ 3650430 h 6858000"/>
              <a:gd name="connsiteX651" fmla="*/ 907051 w 7392421"/>
              <a:gd name="connsiteY651" fmla="*/ 3625264 h 6858000"/>
              <a:gd name="connsiteX652" fmla="*/ 957946 w 7392421"/>
              <a:gd name="connsiteY652" fmla="*/ 3625264 h 6858000"/>
              <a:gd name="connsiteX653" fmla="*/ 1013082 w 7392421"/>
              <a:gd name="connsiteY653" fmla="*/ 3625264 h 6858000"/>
              <a:gd name="connsiteX654" fmla="*/ 1059736 w 7392421"/>
              <a:gd name="connsiteY654" fmla="*/ 3612680 h 6858000"/>
              <a:gd name="connsiteX655" fmla="*/ 1065471 w 7392421"/>
              <a:gd name="connsiteY655" fmla="*/ 3606894 h 6858000"/>
              <a:gd name="connsiteX656" fmla="*/ 1300457 w 7392421"/>
              <a:gd name="connsiteY656" fmla="*/ 3606894 h 6858000"/>
              <a:gd name="connsiteX657" fmla="*/ 1292447 w 7392421"/>
              <a:gd name="connsiteY657" fmla="*/ 3599416 h 6858000"/>
              <a:gd name="connsiteX658" fmla="*/ 1273361 w 7392421"/>
              <a:gd name="connsiteY658" fmla="*/ 3593477 h 6858000"/>
              <a:gd name="connsiteX659" fmla="*/ 1235191 w 7392421"/>
              <a:gd name="connsiteY659" fmla="*/ 3593477 h 6858000"/>
              <a:gd name="connsiteX660" fmla="*/ 1218225 w 7392421"/>
              <a:gd name="connsiteY660" fmla="*/ 3585558 h 6858000"/>
              <a:gd name="connsiteX661" fmla="*/ 1260637 w 7392421"/>
              <a:gd name="connsiteY661" fmla="*/ 3577639 h 6858000"/>
              <a:gd name="connsiteX662" fmla="*/ 1252155 w 7392421"/>
              <a:gd name="connsiteY662" fmla="*/ 3522204 h 6858000"/>
              <a:gd name="connsiteX663" fmla="*/ 1226708 w 7392421"/>
              <a:gd name="connsiteY663" fmla="*/ 3506367 h 6858000"/>
              <a:gd name="connsiteX664" fmla="*/ 1222466 w 7392421"/>
              <a:gd name="connsiteY664" fmla="*/ 3482609 h 6858000"/>
              <a:gd name="connsiteX665" fmla="*/ 1230949 w 7392421"/>
              <a:gd name="connsiteY665" fmla="*/ 3474690 h 6858000"/>
              <a:gd name="connsiteX666" fmla="*/ 1290326 w 7392421"/>
              <a:gd name="connsiteY666" fmla="*/ 3482609 h 6858000"/>
              <a:gd name="connsiteX667" fmla="*/ 1328497 w 7392421"/>
              <a:gd name="connsiteY667" fmla="*/ 3482609 h 6858000"/>
              <a:gd name="connsiteX668" fmla="*/ 1366669 w 7392421"/>
              <a:gd name="connsiteY668" fmla="*/ 3458851 h 6858000"/>
              <a:gd name="connsiteX669" fmla="*/ 1392117 w 7392421"/>
              <a:gd name="connsiteY669" fmla="*/ 3419256 h 6858000"/>
              <a:gd name="connsiteX670" fmla="*/ 1413324 w 7392421"/>
              <a:gd name="connsiteY670" fmla="*/ 3395497 h 6858000"/>
              <a:gd name="connsiteX671" fmla="*/ 1434530 w 7392421"/>
              <a:gd name="connsiteY671" fmla="*/ 3395497 h 6858000"/>
              <a:gd name="connsiteX672" fmla="*/ 1443011 w 7392421"/>
              <a:gd name="connsiteY672" fmla="*/ 3355902 h 6858000"/>
              <a:gd name="connsiteX673" fmla="*/ 1439942 w 7392421"/>
              <a:gd name="connsiteY673" fmla="*/ 3345666 h 6858000"/>
              <a:gd name="connsiteX674" fmla="*/ 1444719 w 7392421"/>
              <a:gd name="connsiteY674" fmla="*/ 3347831 h 6858000"/>
              <a:gd name="connsiteX675" fmla="*/ 1452934 w 7392421"/>
              <a:gd name="connsiteY675" fmla="*/ 3340954 h 6858000"/>
              <a:gd name="connsiteX676" fmla="*/ 1486854 w 7392421"/>
              <a:gd name="connsiteY676" fmla="*/ 3334756 h 6858000"/>
              <a:gd name="connsiteX677" fmla="*/ 1525013 w 7392421"/>
              <a:gd name="connsiteY677" fmla="*/ 3334756 h 6858000"/>
              <a:gd name="connsiteX678" fmla="*/ 1529254 w 7392421"/>
              <a:gd name="connsiteY678" fmla="*/ 3297562 h 6858000"/>
              <a:gd name="connsiteX679" fmla="*/ 1580134 w 7392421"/>
              <a:gd name="connsiteY679" fmla="*/ 3278966 h 6858000"/>
              <a:gd name="connsiteX680" fmla="*/ 1592854 w 7392421"/>
              <a:gd name="connsiteY680" fmla="*/ 3285164 h 6858000"/>
              <a:gd name="connsiteX681" fmla="*/ 1601333 w 7392421"/>
              <a:gd name="connsiteY681" fmla="*/ 3266568 h 6858000"/>
              <a:gd name="connsiteX682" fmla="*/ 1592854 w 7392421"/>
              <a:gd name="connsiteY682" fmla="*/ 3247971 h 6858000"/>
              <a:gd name="connsiteX683" fmla="*/ 1558933 w 7392421"/>
              <a:gd name="connsiteY683" fmla="*/ 3254170 h 6858000"/>
              <a:gd name="connsiteX684" fmla="*/ 1520773 w 7392421"/>
              <a:gd name="connsiteY684" fmla="*/ 3241773 h 6858000"/>
              <a:gd name="connsiteX685" fmla="*/ 1508053 w 7392421"/>
              <a:gd name="connsiteY685" fmla="*/ 3204579 h 6858000"/>
              <a:gd name="connsiteX686" fmla="*/ 1486854 w 7392421"/>
              <a:gd name="connsiteY686" fmla="*/ 3192181 h 6858000"/>
              <a:gd name="connsiteX687" fmla="*/ 1435974 w 7392421"/>
              <a:gd name="connsiteY687" fmla="*/ 3216977 h 6858000"/>
              <a:gd name="connsiteX688" fmla="*/ 1414774 w 7392421"/>
              <a:gd name="connsiteY688" fmla="*/ 3216977 h 6858000"/>
              <a:gd name="connsiteX689" fmla="*/ 1406294 w 7392421"/>
              <a:gd name="connsiteY689" fmla="*/ 3198381 h 6858000"/>
              <a:gd name="connsiteX690" fmla="*/ 1410534 w 7392421"/>
              <a:gd name="connsiteY690" fmla="*/ 3167386 h 6858000"/>
              <a:gd name="connsiteX691" fmla="*/ 1435974 w 7392421"/>
              <a:gd name="connsiteY691" fmla="*/ 3142590 h 6858000"/>
              <a:gd name="connsiteX692" fmla="*/ 1440214 w 7392421"/>
              <a:gd name="connsiteY692" fmla="*/ 3130194 h 6858000"/>
              <a:gd name="connsiteX693" fmla="*/ 1431734 w 7392421"/>
              <a:gd name="connsiteY693" fmla="*/ 3123994 h 6858000"/>
              <a:gd name="connsiteX694" fmla="*/ 1389334 w 7392421"/>
              <a:gd name="connsiteY694" fmla="*/ 3130194 h 6858000"/>
              <a:gd name="connsiteX695" fmla="*/ 1385094 w 7392421"/>
              <a:gd name="connsiteY695" fmla="*/ 3130194 h 6858000"/>
              <a:gd name="connsiteX696" fmla="*/ 1385094 w 7392421"/>
              <a:gd name="connsiteY696" fmla="*/ 3117796 h 6858000"/>
              <a:gd name="connsiteX697" fmla="*/ 1380855 w 7392421"/>
              <a:gd name="connsiteY697" fmla="*/ 3099199 h 6858000"/>
              <a:gd name="connsiteX698" fmla="*/ 1351175 w 7392421"/>
              <a:gd name="connsiteY698" fmla="*/ 3099199 h 6858000"/>
              <a:gd name="connsiteX699" fmla="*/ 1389334 w 7392421"/>
              <a:gd name="connsiteY699" fmla="*/ 3080603 h 6858000"/>
              <a:gd name="connsiteX700" fmla="*/ 1393574 w 7392421"/>
              <a:gd name="connsiteY700" fmla="*/ 3062005 h 6858000"/>
              <a:gd name="connsiteX701" fmla="*/ 1406294 w 7392421"/>
              <a:gd name="connsiteY701" fmla="*/ 3024813 h 6858000"/>
              <a:gd name="connsiteX702" fmla="*/ 1423254 w 7392421"/>
              <a:gd name="connsiteY702" fmla="*/ 3024813 h 6858000"/>
              <a:gd name="connsiteX703" fmla="*/ 1423254 w 7392421"/>
              <a:gd name="connsiteY703" fmla="*/ 3012416 h 6858000"/>
              <a:gd name="connsiteX704" fmla="*/ 1423254 w 7392421"/>
              <a:gd name="connsiteY704" fmla="*/ 3006216 h 6858000"/>
              <a:gd name="connsiteX705" fmla="*/ 1342694 w 7392421"/>
              <a:gd name="connsiteY705" fmla="*/ 2981420 h 6858000"/>
              <a:gd name="connsiteX706" fmla="*/ 1291814 w 7392421"/>
              <a:gd name="connsiteY706" fmla="*/ 2950426 h 6858000"/>
              <a:gd name="connsiteX707" fmla="*/ 1283335 w 7392421"/>
              <a:gd name="connsiteY707" fmla="*/ 2938029 h 6858000"/>
              <a:gd name="connsiteX708" fmla="*/ 1296054 w 7392421"/>
              <a:gd name="connsiteY708" fmla="*/ 2925631 h 6858000"/>
              <a:gd name="connsiteX709" fmla="*/ 1334215 w 7392421"/>
              <a:gd name="connsiteY709" fmla="*/ 2925631 h 6858000"/>
              <a:gd name="connsiteX710" fmla="*/ 1342694 w 7392421"/>
              <a:gd name="connsiteY710" fmla="*/ 2919432 h 6858000"/>
              <a:gd name="connsiteX711" fmla="*/ 1338454 w 7392421"/>
              <a:gd name="connsiteY711" fmla="*/ 2907035 h 6858000"/>
              <a:gd name="connsiteX712" fmla="*/ 1313014 w 7392421"/>
              <a:gd name="connsiteY712" fmla="*/ 2894637 h 6858000"/>
              <a:gd name="connsiteX713" fmla="*/ 1274854 w 7392421"/>
              <a:gd name="connsiteY713" fmla="*/ 2894637 h 6858000"/>
              <a:gd name="connsiteX714" fmla="*/ 1270615 w 7392421"/>
              <a:gd name="connsiteY714" fmla="*/ 2869841 h 6858000"/>
              <a:gd name="connsiteX715" fmla="*/ 1270615 w 7392421"/>
              <a:gd name="connsiteY715" fmla="*/ 2857443 h 6858000"/>
              <a:gd name="connsiteX716" fmla="*/ 1334215 w 7392421"/>
              <a:gd name="connsiteY716" fmla="*/ 2820250 h 6858000"/>
              <a:gd name="connsiteX717" fmla="*/ 1482614 w 7392421"/>
              <a:gd name="connsiteY717" fmla="*/ 2832648 h 6858000"/>
              <a:gd name="connsiteX718" fmla="*/ 1503814 w 7392421"/>
              <a:gd name="connsiteY718" fmla="*/ 2820250 h 6858000"/>
              <a:gd name="connsiteX719" fmla="*/ 1482614 w 7392421"/>
              <a:gd name="connsiteY719" fmla="*/ 2807852 h 6858000"/>
              <a:gd name="connsiteX720" fmla="*/ 1431734 w 7392421"/>
              <a:gd name="connsiteY720" fmla="*/ 2795454 h 6858000"/>
              <a:gd name="connsiteX721" fmla="*/ 1376614 w 7392421"/>
              <a:gd name="connsiteY721" fmla="*/ 2795454 h 6858000"/>
              <a:gd name="connsiteX722" fmla="*/ 1291814 w 7392421"/>
              <a:gd name="connsiteY722" fmla="*/ 2789256 h 6858000"/>
              <a:gd name="connsiteX723" fmla="*/ 1147655 w 7392421"/>
              <a:gd name="connsiteY723" fmla="*/ 2708671 h 6858000"/>
              <a:gd name="connsiteX724" fmla="*/ 1096775 w 7392421"/>
              <a:gd name="connsiteY724" fmla="*/ 2690075 h 6858000"/>
              <a:gd name="connsiteX725" fmla="*/ 1079815 w 7392421"/>
              <a:gd name="connsiteY725" fmla="*/ 2683875 h 6858000"/>
              <a:gd name="connsiteX726" fmla="*/ 1096775 w 7392421"/>
              <a:gd name="connsiteY726" fmla="*/ 2671478 h 6858000"/>
              <a:gd name="connsiteX727" fmla="*/ 1317255 w 7392421"/>
              <a:gd name="connsiteY727" fmla="*/ 2671478 h 6858000"/>
              <a:gd name="connsiteX728" fmla="*/ 1380855 w 7392421"/>
              <a:gd name="connsiteY728" fmla="*/ 2609488 h 6858000"/>
              <a:gd name="connsiteX729" fmla="*/ 1380855 w 7392421"/>
              <a:gd name="connsiteY729" fmla="*/ 2597092 h 6858000"/>
              <a:gd name="connsiteX730" fmla="*/ 1363895 w 7392421"/>
              <a:gd name="connsiteY730" fmla="*/ 2547501 h 6858000"/>
              <a:gd name="connsiteX731" fmla="*/ 1360801 w 7392421"/>
              <a:gd name="connsiteY731" fmla="*/ 2537551 h 6858000"/>
              <a:gd name="connsiteX732" fmla="*/ 1454829 w 7392421"/>
              <a:gd name="connsiteY732" fmla="*/ 2537551 h 6858000"/>
              <a:gd name="connsiteX733" fmla="*/ 1480276 w 7392421"/>
              <a:gd name="connsiteY733" fmla="*/ 2524967 h 6858000"/>
              <a:gd name="connsiteX734" fmla="*/ 1497242 w 7392421"/>
              <a:gd name="connsiteY734" fmla="*/ 2537551 h 6858000"/>
              <a:gd name="connsiteX735" fmla="*/ 1569343 w 7392421"/>
              <a:gd name="connsiteY735" fmla="*/ 2518676 h 6858000"/>
              <a:gd name="connsiteX736" fmla="*/ 1599032 w 7392421"/>
              <a:gd name="connsiteY736" fmla="*/ 2518676 h 6858000"/>
              <a:gd name="connsiteX737" fmla="*/ 1641445 w 7392421"/>
              <a:gd name="connsiteY737" fmla="*/ 2524967 h 6858000"/>
              <a:gd name="connsiteX738" fmla="*/ 1683857 w 7392421"/>
              <a:gd name="connsiteY738" fmla="*/ 2518676 h 6858000"/>
              <a:gd name="connsiteX739" fmla="*/ 1705064 w 7392421"/>
              <a:gd name="connsiteY739" fmla="*/ 2524967 h 6858000"/>
              <a:gd name="connsiteX740" fmla="*/ 1866231 w 7392421"/>
              <a:gd name="connsiteY740" fmla="*/ 2524967 h 6858000"/>
              <a:gd name="connsiteX741" fmla="*/ 1968022 w 7392421"/>
              <a:gd name="connsiteY741" fmla="*/ 2518676 h 6858000"/>
              <a:gd name="connsiteX742" fmla="*/ 1989228 w 7392421"/>
              <a:gd name="connsiteY742" fmla="*/ 2499800 h 6858000"/>
              <a:gd name="connsiteX743" fmla="*/ 1951056 w 7392421"/>
              <a:gd name="connsiteY743" fmla="*/ 2487216 h 6858000"/>
              <a:gd name="connsiteX744" fmla="*/ 1900161 w 7392421"/>
              <a:gd name="connsiteY744" fmla="*/ 2487216 h 6858000"/>
              <a:gd name="connsiteX745" fmla="*/ 1878955 w 7392421"/>
              <a:gd name="connsiteY745" fmla="*/ 2462048 h 6858000"/>
              <a:gd name="connsiteX746" fmla="*/ 1866231 w 7392421"/>
              <a:gd name="connsiteY746" fmla="*/ 2449464 h 6858000"/>
              <a:gd name="connsiteX747" fmla="*/ 1789889 w 7392421"/>
              <a:gd name="connsiteY747" fmla="*/ 2449464 h 6858000"/>
              <a:gd name="connsiteX748" fmla="*/ 1777165 w 7392421"/>
              <a:gd name="connsiteY748" fmla="*/ 2449464 h 6858000"/>
              <a:gd name="connsiteX749" fmla="*/ 1772923 w 7392421"/>
              <a:gd name="connsiteY749" fmla="*/ 2436881 h 6858000"/>
              <a:gd name="connsiteX750" fmla="*/ 1772923 w 7392421"/>
              <a:gd name="connsiteY750" fmla="*/ 2430589 h 6858000"/>
              <a:gd name="connsiteX751" fmla="*/ 1777165 w 7392421"/>
              <a:gd name="connsiteY751" fmla="*/ 2430589 h 6858000"/>
              <a:gd name="connsiteX752" fmla="*/ 1866231 w 7392421"/>
              <a:gd name="connsiteY752" fmla="*/ 2418005 h 6858000"/>
              <a:gd name="connsiteX753" fmla="*/ 1925609 w 7392421"/>
              <a:gd name="connsiteY753" fmla="*/ 2405421 h 6858000"/>
              <a:gd name="connsiteX754" fmla="*/ 1934092 w 7392421"/>
              <a:gd name="connsiteY754" fmla="*/ 2399130 h 6858000"/>
              <a:gd name="connsiteX755" fmla="*/ 2006192 w 7392421"/>
              <a:gd name="connsiteY755" fmla="*/ 2411714 h 6858000"/>
              <a:gd name="connsiteX756" fmla="*/ 2040123 w 7392421"/>
              <a:gd name="connsiteY756" fmla="*/ 2418005 h 6858000"/>
              <a:gd name="connsiteX757" fmla="*/ 2052317 w 7392421"/>
              <a:gd name="connsiteY757" fmla="*/ 2418006 h 6858000"/>
              <a:gd name="connsiteX758" fmla="*/ 2057171 w 7392421"/>
              <a:gd name="connsiteY758" fmla="*/ 2407840 h 6858000"/>
              <a:gd name="connsiteX759" fmla="*/ 2053024 w 7392421"/>
              <a:gd name="connsiteY759" fmla="*/ 2406042 h 6858000"/>
              <a:gd name="connsiteX760" fmla="*/ 2059917 w 7392421"/>
              <a:gd name="connsiteY760" fmla="*/ 2388460 h 6858000"/>
              <a:gd name="connsiteX761" fmla="*/ 2062986 w 7392421"/>
              <a:gd name="connsiteY761" fmla="*/ 2382191 h 6858000"/>
              <a:gd name="connsiteX762" fmla="*/ 2058209 w 7392421"/>
              <a:gd name="connsiteY762" fmla="*/ 2383517 h 6858000"/>
              <a:gd name="connsiteX763" fmla="*/ 2049994 w 7392421"/>
              <a:gd name="connsiteY763" fmla="*/ 2379305 h 6858000"/>
              <a:gd name="connsiteX764" fmla="*/ 2016074 w 7392421"/>
              <a:gd name="connsiteY764" fmla="*/ 2375509 h 6858000"/>
              <a:gd name="connsiteX765" fmla="*/ 1977915 w 7392421"/>
              <a:gd name="connsiteY765" fmla="*/ 2375509 h 6858000"/>
              <a:gd name="connsiteX766" fmla="*/ 1973674 w 7392421"/>
              <a:gd name="connsiteY766" fmla="*/ 2352730 h 6858000"/>
              <a:gd name="connsiteX767" fmla="*/ 1922794 w 7392421"/>
              <a:gd name="connsiteY767" fmla="*/ 2341341 h 6858000"/>
              <a:gd name="connsiteX768" fmla="*/ 1910074 w 7392421"/>
              <a:gd name="connsiteY768" fmla="*/ 2345137 h 6858000"/>
              <a:gd name="connsiteX769" fmla="*/ 1901595 w 7392421"/>
              <a:gd name="connsiteY769" fmla="*/ 2333748 h 6858000"/>
              <a:gd name="connsiteX770" fmla="*/ 1910074 w 7392421"/>
              <a:gd name="connsiteY770" fmla="*/ 2322358 h 6858000"/>
              <a:gd name="connsiteX771" fmla="*/ 1943995 w 7392421"/>
              <a:gd name="connsiteY771" fmla="*/ 2326155 h 6858000"/>
              <a:gd name="connsiteX772" fmla="*/ 1982155 w 7392421"/>
              <a:gd name="connsiteY772" fmla="*/ 2318562 h 6858000"/>
              <a:gd name="connsiteX773" fmla="*/ 1994875 w 7392421"/>
              <a:gd name="connsiteY773" fmla="*/ 2295783 h 6858000"/>
              <a:gd name="connsiteX774" fmla="*/ 1996434 w 7392421"/>
              <a:gd name="connsiteY774" fmla="*/ 2293896 h 6858000"/>
              <a:gd name="connsiteX775" fmla="*/ 1993469 w 7392421"/>
              <a:gd name="connsiteY775" fmla="*/ 2285876 h 6858000"/>
              <a:gd name="connsiteX776" fmla="*/ 1968022 w 7392421"/>
              <a:gd name="connsiteY776" fmla="*/ 2273294 h 6858000"/>
              <a:gd name="connsiteX777" fmla="*/ 1963780 w 7392421"/>
              <a:gd name="connsiteY777" fmla="*/ 2254417 h 6858000"/>
              <a:gd name="connsiteX778" fmla="*/ 1972263 w 7392421"/>
              <a:gd name="connsiteY778" fmla="*/ 2248126 h 6858000"/>
              <a:gd name="connsiteX779" fmla="*/ 2031640 w 7392421"/>
              <a:gd name="connsiteY779" fmla="*/ 2254417 h 6858000"/>
              <a:gd name="connsiteX780" fmla="*/ 2052317 w 7392421"/>
              <a:gd name="connsiteY780" fmla="*/ 2263855 h 6858000"/>
              <a:gd name="connsiteX781" fmla="*/ 2066156 w 7392421"/>
              <a:gd name="connsiteY781" fmla="*/ 2256389 h 6858000"/>
              <a:gd name="connsiteX782" fmla="*/ 2062714 w 7392421"/>
              <a:gd name="connsiteY782" fmla="*/ 2250226 h 6858000"/>
              <a:gd name="connsiteX783" fmla="*/ 2071194 w 7392421"/>
              <a:gd name="connsiteY783" fmla="*/ 2246429 h 6858000"/>
              <a:gd name="connsiteX784" fmla="*/ 2077788 w 7392421"/>
              <a:gd name="connsiteY784" fmla="*/ 2246134 h 6858000"/>
              <a:gd name="connsiteX785" fmla="*/ 2085717 w 7392421"/>
              <a:gd name="connsiteY785" fmla="*/ 2237901 h 6858000"/>
              <a:gd name="connsiteX786" fmla="*/ 2107983 w 7392421"/>
              <a:gd name="connsiteY786" fmla="*/ 2235542 h 6858000"/>
              <a:gd name="connsiteX787" fmla="*/ 2119210 w 7392421"/>
              <a:gd name="connsiteY787" fmla="*/ 2233019 h 6858000"/>
              <a:gd name="connsiteX788" fmla="*/ 2122073 w 7392421"/>
              <a:gd name="connsiteY788" fmla="*/ 2231243 h 6858000"/>
              <a:gd name="connsiteX789" fmla="*/ 2125704 w 7392421"/>
              <a:gd name="connsiteY789" fmla="*/ 2231243 h 6858000"/>
              <a:gd name="connsiteX790" fmla="*/ 2130411 w 7392421"/>
              <a:gd name="connsiteY790" fmla="*/ 2223618 h 6858000"/>
              <a:gd name="connsiteX791" fmla="*/ 2113594 w 7392421"/>
              <a:gd name="connsiteY791" fmla="*/ 2219854 h 6858000"/>
              <a:gd name="connsiteX792" fmla="*/ 2109354 w 7392421"/>
              <a:gd name="connsiteY792" fmla="*/ 2208464 h 6858000"/>
              <a:gd name="connsiteX793" fmla="*/ 2096634 w 7392421"/>
              <a:gd name="connsiteY793" fmla="*/ 2185686 h 6858000"/>
              <a:gd name="connsiteX794" fmla="*/ 2079674 w 7392421"/>
              <a:gd name="connsiteY794" fmla="*/ 2185686 h 6858000"/>
              <a:gd name="connsiteX795" fmla="*/ 2079674 w 7392421"/>
              <a:gd name="connsiteY795" fmla="*/ 2178093 h 6858000"/>
              <a:gd name="connsiteX796" fmla="*/ 2079674 w 7392421"/>
              <a:gd name="connsiteY796" fmla="*/ 2174296 h 6858000"/>
              <a:gd name="connsiteX797" fmla="*/ 2160234 w 7392421"/>
              <a:gd name="connsiteY797" fmla="*/ 2159110 h 6858000"/>
              <a:gd name="connsiteX798" fmla="*/ 2184445 w 7392421"/>
              <a:gd name="connsiteY798" fmla="*/ 2154142 h 6858000"/>
              <a:gd name="connsiteX799" fmla="*/ 2184325 w 7392421"/>
              <a:gd name="connsiteY799" fmla="*/ 2153747 h 6858000"/>
              <a:gd name="connsiteX800" fmla="*/ 2163119 w 7392421"/>
              <a:gd name="connsiteY800" fmla="*/ 2128581 h 6858000"/>
              <a:gd name="connsiteX801" fmla="*/ 2112224 w 7392421"/>
              <a:gd name="connsiteY801" fmla="*/ 2128581 h 6858000"/>
              <a:gd name="connsiteX802" fmla="*/ 2057088 w 7392421"/>
              <a:gd name="connsiteY802" fmla="*/ 2128581 h 6858000"/>
              <a:gd name="connsiteX803" fmla="*/ 2010434 w 7392421"/>
              <a:gd name="connsiteY803" fmla="*/ 2115997 h 6858000"/>
              <a:gd name="connsiteX804" fmla="*/ 1997181 w 7392421"/>
              <a:gd name="connsiteY804" fmla="*/ 2102626 h 6858000"/>
              <a:gd name="connsiteX805" fmla="*/ 1994109 w 7392421"/>
              <a:gd name="connsiteY805" fmla="*/ 2072040 h 6858000"/>
              <a:gd name="connsiteX806" fmla="*/ 2204664 w 7392421"/>
              <a:gd name="connsiteY806" fmla="*/ 2072040 h 6858000"/>
              <a:gd name="connsiteX807" fmla="*/ 2200514 w 7392421"/>
              <a:gd name="connsiteY807" fmla="*/ 2070368 h 6858000"/>
              <a:gd name="connsiteX808" fmla="*/ 2168713 w 7392421"/>
              <a:gd name="connsiteY808" fmla="*/ 2060402 h 6858000"/>
              <a:gd name="connsiteX809" fmla="*/ 2020314 w 7392421"/>
              <a:gd name="connsiteY809" fmla="*/ 2067995 h 6858000"/>
              <a:gd name="connsiteX810" fmla="*/ 1999114 w 7392421"/>
              <a:gd name="connsiteY810" fmla="*/ 2060402 h 6858000"/>
              <a:gd name="connsiteX811" fmla="*/ 2020314 w 7392421"/>
              <a:gd name="connsiteY811" fmla="*/ 2052809 h 6858000"/>
              <a:gd name="connsiteX812" fmla="*/ 2071194 w 7392421"/>
              <a:gd name="connsiteY812" fmla="*/ 2045216 h 6858000"/>
              <a:gd name="connsiteX813" fmla="*/ 2126314 w 7392421"/>
              <a:gd name="connsiteY813" fmla="*/ 2045216 h 6858000"/>
              <a:gd name="connsiteX814" fmla="*/ 2211114 w 7392421"/>
              <a:gd name="connsiteY814" fmla="*/ 2041420 h 6858000"/>
              <a:gd name="connsiteX815" fmla="*/ 2355273 w 7392421"/>
              <a:gd name="connsiteY815" fmla="*/ 1992066 h 6858000"/>
              <a:gd name="connsiteX816" fmla="*/ 2406153 w 7392421"/>
              <a:gd name="connsiteY816" fmla="*/ 1980677 h 6858000"/>
              <a:gd name="connsiteX817" fmla="*/ 2423113 w 7392421"/>
              <a:gd name="connsiteY817" fmla="*/ 1976880 h 6858000"/>
              <a:gd name="connsiteX818" fmla="*/ 2406153 w 7392421"/>
              <a:gd name="connsiteY818" fmla="*/ 1969287 h 6858000"/>
              <a:gd name="connsiteX819" fmla="*/ 2185673 w 7392421"/>
              <a:gd name="connsiteY819" fmla="*/ 1969287 h 6858000"/>
              <a:gd name="connsiteX820" fmla="*/ 2122073 w 7392421"/>
              <a:gd name="connsiteY820" fmla="*/ 1931322 h 6858000"/>
              <a:gd name="connsiteX821" fmla="*/ 2122073 w 7392421"/>
              <a:gd name="connsiteY821" fmla="*/ 1923730 h 6858000"/>
              <a:gd name="connsiteX822" fmla="*/ 2139033 w 7392421"/>
              <a:gd name="connsiteY822" fmla="*/ 1893358 h 6858000"/>
              <a:gd name="connsiteX823" fmla="*/ 2142127 w 7392421"/>
              <a:gd name="connsiteY823" fmla="*/ 1887264 h 6858000"/>
              <a:gd name="connsiteX824" fmla="*/ 2048099 w 7392421"/>
              <a:gd name="connsiteY824" fmla="*/ 1887264 h 6858000"/>
              <a:gd name="connsiteX825" fmla="*/ 2022652 w 7392421"/>
              <a:gd name="connsiteY825" fmla="*/ 1879557 h 6858000"/>
              <a:gd name="connsiteX826" fmla="*/ 2005686 w 7392421"/>
              <a:gd name="connsiteY826" fmla="*/ 1887264 h 6858000"/>
              <a:gd name="connsiteX827" fmla="*/ 1933585 w 7392421"/>
              <a:gd name="connsiteY827" fmla="*/ 1875704 h 6858000"/>
              <a:gd name="connsiteX828" fmla="*/ 1903896 w 7392421"/>
              <a:gd name="connsiteY828" fmla="*/ 1875704 h 6858000"/>
              <a:gd name="connsiteX829" fmla="*/ 1861483 w 7392421"/>
              <a:gd name="connsiteY829" fmla="*/ 1879557 h 6858000"/>
              <a:gd name="connsiteX830" fmla="*/ 1819071 w 7392421"/>
              <a:gd name="connsiteY830" fmla="*/ 1875704 h 6858000"/>
              <a:gd name="connsiteX831" fmla="*/ 1797864 w 7392421"/>
              <a:gd name="connsiteY831" fmla="*/ 1879557 h 6858000"/>
              <a:gd name="connsiteX832" fmla="*/ 1636697 w 7392421"/>
              <a:gd name="connsiteY832" fmla="*/ 1879557 h 6858000"/>
              <a:gd name="connsiteX833" fmla="*/ 1534906 w 7392421"/>
              <a:gd name="connsiteY833" fmla="*/ 1875704 h 6858000"/>
              <a:gd name="connsiteX834" fmla="*/ 1513700 w 7392421"/>
              <a:gd name="connsiteY834" fmla="*/ 1864144 h 6858000"/>
              <a:gd name="connsiteX835" fmla="*/ 1551872 w 7392421"/>
              <a:gd name="connsiteY835" fmla="*/ 1856437 h 6858000"/>
              <a:gd name="connsiteX836" fmla="*/ 1602767 w 7392421"/>
              <a:gd name="connsiteY836" fmla="*/ 1856437 h 6858000"/>
              <a:gd name="connsiteX837" fmla="*/ 1623973 w 7392421"/>
              <a:gd name="connsiteY837" fmla="*/ 1841023 h 6858000"/>
              <a:gd name="connsiteX838" fmla="*/ 1636697 w 7392421"/>
              <a:gd name="connsiteY838" fmla="*/ 1833316 h 6858000"/>
              <a:gd name="connsiteX839" fmla="*/ 1713039 w 7392421"/>
              <a:gd name="connsiteY839" fmla="*/ 1833316 h 6858000"/>
              <a:gd name="connsiteX840" fmla="*/ 1725763 w 7392421"/>
              <a:gd name="connsiteY840" fmla="*/ 1833316 h 6858000"/>
              <a:gd name="connsiteX841" fmla="*/ 1730005 w 7392421"/>
              <a:gd name="connsiteY841" fmla="*/ 1825609 h 6858000"/>
              <a:gd name="connsiteX842" fmla="*/ 1730005 w 7392421"/>
              <a:gd name="connsiteY842" fmla="*/ 1821756 h 6858000"/>
              <a:gd name="connsiteX843" fmla="*/ 1725763 w 7392421"/>
              <a:gd name="connsiteY843" fmla="*/ 1821756 h 6858000"/>
              <a:gd name="connsiteX844" fmla="*/ 1636697 w 7392421"/>
              <a:gd name="connsiteY844" fmla="*/ 1814049 h 6858000"/>
              <a:gd name="connsiteX845" fmla="*/ 1577319 w 7392421"/>
              <a:gd name="connsiteY845" fmla="*/ 1806342 h 6858000"/>
              <a:gd name="connsiteX846" fmla="*/ 1568836 w 7392421"/>
              <a:gd name="connsiteY846" fmla="*/ 1802489 h 6858000"/>
              <a:gd name="connsiteX847" fmla="*/ 1496736 w 7392421"/>
              <a:gd name="connsiteY847" fmla="*/ 1810196 h 6858000"/>
              <a:gd name="connsiteX848" fmla="*/ 1462805 w 7392421"/>
              <a:gd name="connsiteY848" fmla="*/ 1814049 h 6858000"/>
              <a:gd name="connsiteX849" fmla="*/ 1441598 w 7392421"/>
              <a:gd name="connsiteY849" fmla="*/ 1802489 h 6858000"/>
              <a:gd name="connsiteX850" fmla="*/ 1450081 w 7392421"/>
              <a:gd name="connsiteY850" fmla="*/ 1779368 h 6858000"/>
              <a:gd name="connsiteX851" fmla="*/ 1488253 w 7392421"/>
              <a:gd name="connsiteY851" fmla="*/ 1767808 h 6858000"/>
              <a:gd name="connsiteX852" fmla="*/ 1526423 w 7392421"/>
              <a:gd name="connsiteY852" fmla="*/ 1767808 h 6858000"/>
              <a:gd name="connsiteX853" fmla="*/ 1543389 w 7392421"/>
              <a:gd name="connsiteY853" fmla="*/ 1763955 h 6858000"/>
              <a:gd name="connsiteX854" fmla="*/ 1500977 w 7392421"/>
              <a:gd name="connsiteY854" fmla="*/ 1760101 h 6858000"/>
              <a:gd name="connsiteX855" fmla="*/ 1509459 w 7392421"/>
              <a:gd name="connsiteY855" fmla="*/ 1733127 h 6858000"/>
              <a:gd name="connsiteX856" fmla="*/ 1534906 w 7392421"/>
              <a:gd name="connsiteY856" fmla="*/ 1725421 h 6858000"/>
              <a:gd name="connsiteX857" fmla="*/ 1539148 w 7392421"/>
              <a:gd name="connsiteY857" fmla="*/ 1713860 h 6858000"/>
              <a:gd name="connsiteX858" fmla="*/ 1530665 w 7392421"/>
              <a:gd name="connsiteY858" fmla="*/ 1710007 h 6858000"/>
              <a:gd name="connsiteX859" fmla="*/ 1471288 w 7392421"/>
              <a:gd name="connsiteY859" fmla="*/ 1713860 h 6858000"/>
              <a:gd name="connsiteX860" fmla="*/ 1433117 w 7392421"/>
              <a:gd name="connsiteY860" fmla="*/ 1713860 h 6858000"/>
              <a:gd name="connsiteX861" fmla="*/ 1394945 w 7392421"/>
              <a:gd name="connsiteY861" fmla="*/ 1702300 h 6858000"/>
              <a:gd name="connsiteX862" fmla="*/ 1369498 w 7392421"/>
              <a:gd name="connsiteY862" fmla="*/ 1683033 h 6858000"/>
              <a:gd name="connsiteX863" fmla="*/ 1348290 w 7392421"/>
              <a:gd name="connsiteY863" fmla="*/ 1671472 h 6858000"/>
              <a:gd name="connsiteX864" fmla="*/ 1327084 w 7392421"/>
              <a:gd name="connsiteY864" fmla="*/ 1671472 h 6858000"/>
              <a:gd name="connsiteX865" fmla="*/ 1318603 w 7392421"/>
              <a:gd name="connsiteY865" fmla="*/ 1652205 h 6858000"/>
              <a:gd name="connsiteX866" fmla="*/ 1323701 w 7392421"/>
              <a:gd name="connsiteY866" fmla="*/ 1643934 h 6858000"/>
              <a:gd name="connsiteX867" fmla="*/ 1379040 w 7392421"/>
              <a:gd name="connsiteY867" fmla="*/ 1643934 h 6858000"/>
              <a:gd name="connsiteX868" fmla="*/ 1399446 w 7392421"/>
              <a:gd name="connsiteY868" fmla="*/ 1636359 h 6858000"/>
              <a:gd name="connsiteX869" fmla="*/ 1406694 w 7392421"/>
              <a:gd name="connsiteY869" fmla="*/ 1636000 h 6858000"/>
              <a:gd name="connsiteX870" fmla="*/ 1411379 w 7392421"/>
              <a:gd name="connsiteY870" fmla="*/ 1639211 h 6858000"/>
              <a:gd name="connsiteX871" fmla="*/ 1421453 w 7392421"/>
              <a:gd name="connsiteY871" fmla="*/ 1643934 h 6858000"/>
              <a:gd name="connsiteX872" fmla="*/ 1493553 w 7392421"/>
              <a:gd name="connsiteY872" fmla="*/ 1629764 h 6858000"/>
              <a:gd name="connsiteX873" fmla="*/ 1523242 w 7392421"/>
              <a:gd name="connsiteY873" fmla="*/ 1629764 h 6858000"/>
              <a:gd name="connsiteX874" fmla="*/ 1565655 w 7392421"/>
              <a:gd name="connsiteY874" fmla="*/ 1634487 h 6858000"/>
              <a:gd name="connsiteX875" fmla="*/ 1608067 w 7392421"/>
              <a:gd name="connsiteY875" fmla="*/ 1629764 h 6858000"/>
              <a:gd name="connsiteX876" fmla="*/ 1629274 w 7392421"/>
              <a:gd name="connsiteY876" fmla="*/ 1634487 h 6858000"/>
              <a:gd name="connsiteX877" fmla="*/ 1790442 w 7392421"/>
              <a:gd name="connsiteY877" fmla="*/ 1634487 h 6858000"/>
              <a:gd name="connsiteX878" fmla="*/ 1892232 w 7392421"/>
              <a:gd name="connsiteY878" fmla="*/ 1629764 h 6858000"/>
              <a:gd name="connsiteX879" fmla="*/ 1913438 w 7392421"/>
              <a:gd name="connsiteY879" fmla="*/ 1615594 h 6858000"/>
              <a:gd name="connsiteX880" fmla="*/ 1875267 w 7392421"/>
              <a:gd name="connsiteY880" fmla="*/ 1606147 h 6858000"/>
              <a:gd name="connsiteX881" fmla="*/ 1824372 w 7392421"/>
              <a:gd name="connsiteY881" fmla="*/ 1606147 h 6858000"/>
              <a:gd name="connsiteX882" fmla="*/ 1803166 w 7392421"/>
              <a:gd name="connsiteY882" fmla="*/ 1587254 h 6858000"/>
              <a:gd name="connsiteX883" fmla="*/ 1790442 w 7392421"/>
              <a:gd name="connsiteY883" fmla="*/ 1577807 h 6858000"/>
              <a:gd name="connsiteX884" fmla="*/ 1714100 w 7392421"/>
              <a:gd name="connsiteY884" fmla="*/ 1577807 h 6858000"/>
              <a:gd name="connsiteX885" fmla="*/ 1701375 w 7392421"/>
              <a:gd name="connsiteY885" fmla="*/ 1577807 h 6858000"/>
              <a:gd name="connsiteX886" fmla="*/ 1697134 w 7392421"/>
              <a:gd name="connsiteY886" fmla="*/ 1568360 h 6858000"/>
              <a:gd name="connsiteX887" fmla="*/ 1697134 w 7392421"/>
              <a:gd name="connsiteY887" fmla="*/ 1563637 h 6858000"/>
              <a:gd name="connsiteX888" fmla="*/ 1701375 w 7392421"/>
              <a:gd name="connsiteY888" fmla="*/ 1563637 h 6858000"/>
              <a:gd name="connsiteX889" fmla="*/ 1790442 w 7392421"/>
              <a:gd name="connsiteY889" fmla="*/ 1554191 h 6858000"/>
              <a:gd name="connsiteX890" fmla="*/ 1849819 w 7392421"/>
              <a:gd name="connsiteY890" fmla="*/ 1544744 h 6858000"/>
              <a:gd name="connsiteX891" fmla="*/ 1858302 w 7392421"/>
              <a:gd name="connsiteY891" fmla="*/ 1540021 h 6858000"/>
              <a:gd name="connsiteX892" fmla="*/ 1930403 w 7392421"/>
              <a:gd name="connsiteY892" fmla="*/ 1549467 h 6858000"/>
              <a:gd name="connsiteX893" fmla="*/ 1964333 w 7392421"/>
              <a:gd name="connsiteY893" fmla="*/ 1554191 h 6858000"/>
              <a:gd name="connsiteX894" fmla="*/ 1985540 w 7392421"/>
              <a:gd name="connsiteY894" fmla="*/ 1540021 h 6858000"/>
              <a:gd name="connsiteX895" fmla="*/ 1977057 w 7392421"/>
              <a:gd name="connsiteY895" fmla="*/ 1511680 h 6858000"/>
              <a:gd name="connsiteX896" fmla="*/ 1938886 w 7392421"/>
              <a:gd name="connsiteY896" fmla="*/ 1497511 h 6858000"/>
              <a:gd name="connsiteX897" fmla="*/ 1900715 w 7392421"/>
              <a:gd name="connsiteY897" fmla="*/ 1497511 h 6858000"/>
              <a:gd name="connsiteX898" fmla="*/ 1883750 w 7392421"/>
              <a:gd name="connsiteY898" fmla="*/ 1492788 h 6858000"/>
              <a:gd name="connsiteX899" fmla="*/ 1926162 w 7392421"/>
              <a:gd name="connsiteY899" fmla="*/ 1488064 h 6858000"/>
              <a:gd name="connsiteX900" fmla="*/ 1917680 w 7392421"/>
              <a:gd name="connsiteY900" fmla="*/ 1455000 h 6858000"/>
              <a:gd name="connsiteX901" fmla="*/ 1892232 w 7392421"/>
              <a:gd name="connsiteY901" fmla="*/ 1445555 h 6858000"/>
              <a:gd name="connsiteX902" fmla="*/ 1887991 w 7392421"/>
              <a:gd name="connsiteY902" fmla="*/ 1431384 h 6858000"/>
              <a:gd name="connsiteX903" fmla="*/ 1896474 w 7392421"/>
              <a:gd name="connsiteY903" fmla="*/ 1426661 h 6858000"/>
              <a:gd name="connsiteX904" fmla="*/ 1955850 w 7392421"/>
              <a:gd name="connsiteY904" fmla="*/ 1431384 h 6858000"/>
              <a:gd name="connsiteX905" fmla="*/ 1994022 w 7392421"/>
              <a:gd name="connsiteY905" fmla="*/ 1431384 h 6858000"/>
              <a:gd name="connsiteX906" fmla="*/ 2032194 w 7392421"/>
              <a:gd name="connsiteY906" fmla="*/ 1417214 h 6858000"/>
              <a:gd name="connsiteX907" fmla="*/ 2057641 w 7392421"/>
              <a:gd name="connsiteY907" fmla="*/ 1393598 h 6858000"/>
              <a:gd name="connsiteX908" fmla="*/ 2078848 w 7392421"/>
              <a:gd name="connsiteY908" fmla="*/ 1379427 h 6858000"/>
              <a:gd name="connsiteX909" fmla="*/ 2100054 w 7392421"/>
              <a:gd name="connsiteY909" fmla="*/ 1379427 h 6858000"/>
              <a:gd name="connsiteX910" fmla="*/ 2108536 w 7392421"/>
              <a:gd name="connsiteY910" fmla="*/ 1355810 h 6858000"/>
              <a:gd name="connsiteX911" fmla="*/ 2087330 w 7392421"/>
              <a:gd name="connsiteY911" fmla="*/ 1336918 h 6858000"/>
              <a:gd name="connsiteX912" fmla="*/ 2036435 w 7392421"/>
              <a:gd name="connsiteY912" fmla="*/ 1336918 h 6858000"/>
              <a:gd name="connsiteX913" fmla="*/ 1981299 w 7392421"/>
              <a:gd name="connsiteY913" fmla="*/ 1336918 h 6858000"/>
              <a:gd name="connsiteX914" fmla="*/ 1934644 w 7392421"/>
              <a:gd name="connsiteY914" fmla="*/ 1327471 h 6858000"/>
              <a:gd name="connsiteX915" fmla="*/ 1917680 w 7392421"/>
              <a:gd name="connsiteY915" fmla="*/ 1289684 h 6858000"/>
              <a:gd name="connsiteX916" fmla="*/ 1896474 w 7392421"/>
              <a:gd name="connsiteY916" fmla="*/ 1266067 h 6858000"/>
              <a:gd name="connsiteX917" fmla="*/ 1849819 w 7392421"/>
              <a:gd name="connsiteY917" fmla="*/ 1270791 h 6858000"/>
              <a:gd name="connsiteX918" fmla="*/ 1828613 w 7392421"/>
              <a:gd name="connsiteY918" fmla="*/ 1261344 h 6858000"/>
              <a:gd name="connsiteX919" fmla="*/ 1811648 w 7392421"/>
              <a:gd name="connsiteY919" fmla="*/ 1251897 h 6858000"/>
              <a:gd name="connsiteX920" fmla="*/ 1760753 w 7392421"/>
              <a:gd name="connsiteY920" fmla="*/ 1251897 h 6858000"/>
              <a:gd name="connsiteX921" fmla="*/ 1721818 w 7392421"/>
              <a:gd name="connsiteY921" fmla="*/ 1244670 h 6858000"/>
              <a:gd name="connsiteX922" fmla="*/ 1734809 w 7392421"/>
              <a:gd name="connsiteY922" fmla="*/ 1242703 h 6858000"/>
              <a:gd name="connsiteX923" fmla="*/ 1760256 w 7392421"/>
              <a:gd name="connsiteY923" fmla="*/ 1238850 h 6858000"/>
              <a:gd name="connsiteX924" fmla="*/ 1781462 w 7392421"/>
              <a:gd name="connsiteY924" fmla="*/ 1234997 h 6858000"/>
              <a:gd name="connsiteX925" fmla="*/ 1811151 w 7392421"/>
              <a:gd name="connsiteY925" fmla="*/ 1234997 h 6858000"/>
              <a:gd name="connsiteX926" fmla="*/ 1840840 w 7392421"/>
              <a:gd name="connsiteY926" fmla="*/ 1227289 h 6858000"/>
              <a:gd name="connsiteX927" fmla="*/ 1857805 w 7392421"/>
              <a:gd name="connsiteY927" fmla="*/ 1234997 h 6858000"/>
              <a:gd name="connsiteX928" fmla="*/ 1866287 w 7392421"/>
              <a:gd name="connsiteY928" fmla="*/ 1223437 h 6858000"/>
              <a:gd name="connsiteX929" fmla="*/ 1874770 w 7392421"/>
              <a:gd name="connsiteY929" fmla="*/ 1223437 h 6858000"/>
              <a:gd name="connsiteX930" fmla="*/ 1942630 w 7392421"/>
              <a:gd name="connsiteY930" fmla="*/ 1215730 h 6858000"/>
              <a:gd name="connsiteX931" fmla="*/ 1993525 w 7392421"/>
              <a:gd name="connsiteY931" fmla="*/ 1208023 h 6858000"/>
              <a:gd name="connsiteX932" fmla="*/ 2044420 w 7392421"/>
              <a:gd name="connsiteY932" fmla="*/ 1208023 h 6858000"/>
              <a:gd name="connsiteX933" fmla="*/ 2061386 w 7392421"/>
              <a:gd name="connsiteY933" fmla="*/ 1200316 h 6858000"/>
              <a:gd name="connsiteX934" fmla="*/ 2082592 w 7392421"/>
              <a:gd name="connsiteY934" fmla="*/ 1192609 h 6858000"/>
              <a:gd name="connsiteX935" fmla="*/ 2129246 w 7392421"/>
              <a:gd name="connsiteY935" fmla="*/ 1196463 h 6858000"/>
              <a:gd name="connsiteX936" fmla="*/ 2150452 w 7392421"/>
              <a:gd name="connsiteY936" fmla="*/ 1177196 h 6858000"/>
              <a:gd name="connsiteX937" fmla="*/ 2167417 w 7392421"/>
              <a:gd name="connsiteY937" fmla="*/ 1146368 h 6858000"/>
              <a:gd name="connsiteX938" fmla="*/ 2214071 w 7392421"/>
              <a:gd name="connsiteY938" fmla="*/ 1138661 h 6858000"/>
              <a:gd name="connsiteX939" fmla="*/ 2269207 w 7392421"/>
              <a:gd name="connsiteY939" fmla="*/ 1138661 h 6858000"/>
              <a:gd name="connsiteX940" fmla="*/ 2320102 w 7392421"/>
              <a:gd name="connsiteY940" fmla="*/ 1138661 h 6858000"/>
              <a:gd name="connsiteX941" fmla="*/ 2341308 w 7392421"/>
              <a:gd name="connsiteY941" fmla="*/ 1123248 h 6858000"/>
              <a:gd name="connsiteX942" fmla="*/ 2332827 w 7392421"/>
              <a:gd name="connsiteY942" fmla="*/ 1103981 h 6858000"/>
              <a:gd name="connsiteX943" fmla="*/ 2311621 w 7392421"/>
              <a:gd name="connsiteY943" fmla="*/ 1103981 h 6858000"/>
              <a:gd name="connsiteX944" fmla="*/ 2290413 w 7392421"/>
              <a:gd name="connsiteY944" fmla="*/ 1092420 h 6858000"/>
              <a:gd name="connsiteX945" fmla="*/ 2264966 w 7392421"/>
              <a:gd name="connsiteY945" fmla="*/ 1073153 h 6858000"/>
              <a:gd name="connsiteX946" fmla="*/ 2226794 w 7392421"/>
              <a:gd name="connsiteY946" fmla="*/ 1061593 h 6858000"/>
              <a:gd name="connsiteX947" fmla="*/ 2188623 w 7392421"/>
              <a:gd name="connsiteY947" fmla="*/ 1061593 h 6858000"/>
              <a:gd name="connsiteX948" fmla="*/ 2129246 w 7392421"/>
              <a:gd name="connsiteY948" fmla="*/ 1065445 h 6858000"/>
              <a:gd name="connsiteX949" fmla="*/ 2120763 w 7392421"/>
              <a:gd name="connsiteY949" fmla="*/ 1061593 h 6858000"/>
              <a:gd name="connsiteX950" fmla="*/ 2125005 w 7392421"/>
              <a:gd name="connsiteY950" fmla="*/ 1050032 h 6858000"/>
              <a:gd name="connsiteX951" fmla="*/ 2150452 w 7392421"/>
              <a:gd name="connsiteY951" fmla="*/ 1042326 h 6858000"/>
              <a:gd name="connsiteX952" fmla="*/ 2158934 w 7392421"/>
              <a:gd name="connsiteY952" fmla="*/ 1015352 h 6858000"/>
              <a:gd name="connsiteX953" fmla="*/ 2116522 w 7392421"/>
              <a:gd name="connsiteY953" fmla="*/ 1011498 h 6858000"/>
              <a:gd name="connsiteX954" fmla="*/ 2133488 w 7392421"/>
              <a:gd name="connsiteY954" fmla="*/ 1007645 h 6858000"/>
              <a:gd name="connsiteX955" fmla="*/ 2171658 w 7392421"/>
              <a:gd name="connsiteY955" fmla="*/ 1007645 h 6858000"/>
              <a:gd name="connsiteX956" fmla="*/ 2209830 w 7392421"/>
              <a:gd name="connsiteY956" fmla="*/ 996085 h 6858000"/>
              <a:gd name="connsiteX957" fmla="*/ 2218313 w 7392421"/>
              <a:gd name="connsiteY957" fmla="*/ 972964 h 6858000"/>
              <a:gd name="connsiteX958" fmla="*/ 2197106 w 7392421"/>
              <a:gd name="connsiteY958" fmla="*/ 961404 h 6858000"/>
              <a:gd name="connsiteX959" fmla="*/ 2163175 w 7392421"/>
              <a:gd name="connsiteY959" fmla="*/ 965257 h 6858000"/>
              <a:gd name="connsiteX960" fmla="*/ 2091075 w 7392421"/>
              <a:gd name="connsiteY960" fmla="*/ 972964 h 6858000"/>
              <a:gd name="connsiteX961" fmla="*/ 2082592 w 7392421"/>
              <a:gd name="connsiteY961" fmla="*/ 969111 h 6858000"/>
              <a:gd name="connsiteX962" fmla="*/ 2023214 w 7392421"/>
              <a:gd name="connsiteY962" fmla="*/ 961404 h 6858000"/>
              <a:gd name="connsiteX963" fmla="*/ 1934148 w 7392421"/>
              <a:gd name="connsiteY963" fmla="*/ 953697 h 6858000"/>
              <a:gd name="connsiteX964" fmla="*/ 1929906 w 7392421"/>
              <a:gd name="connsiteY964" fmla="*/ 953697 h 6858000"/>
              <a:gd name="connsiteX965" fmla="*/ 1929906 w 7392421"/>
              <a:gd name="connsiteY965" fmla="*/ 949844 h 6858000"/>
              <a:gd name="connsiteX966" fmla="*/ 1934148 w 7392421"/>
              <a:gd name="connsiteY966" fmla="*/ 942137 h 6858000"/>
              <a:gd name="connsiteX967" fmla="*/ 1946872 w 7392421"/>
              <a:gd name="connsiteY967" fmla="*/ 942137 h 6858000"/>
              <a:gd name="connsiteX968" fmla="*/ 2023214 w 7392421"/>
              <a:gd name="connsiteY968" fmla="*/ 942137 h 6858000"/>
              <a:gd name="connsiteX969" fmla="*/ 2035938 w 7392421"/>
              <a:gd name="connsiteY969" fmla="*/ 934430 h 6858000"/>
              <a:gd name="connsiteX970" fmla="*/ 2057144 w 7392421"/>
              <a:gd name="connsiteY970" fmla="*/ 919016 h 6858000"/>
              <a:gd name="connsiteX971" fmla="*/ 2108039 w 7392421"/>
              <a:gd name="connsiteY971" fmla="*/ 919016 h 6858000"/>
              <a:gd name="connsiteX972" fmla="*/ 2146211 w 7392421"/>
              <a:gd name="connsiteY972" fmla="*/ 911309 h 6858000"/>
              <a:gd name="connsiteX973" fmla="*/ 2125005 w 7392421"/>
              <a:gd name="connsiteY973" fmla="*/ 899749 h 6858000"/>
              <a:gd name="connsiteX974" fmla="*/ 2023214 w 7392421"/>
              <a:gd name="connsiteY974" fmla="*/ 895896 h 6858000"/>
              <a:gd name="connsiteX975" fmla="*/ 1996126 w 7392421"/>
              <a:gd name="connsiteY975" fmla="*/ 895896 h 6858000"/>
              <a:gd name="connsiteX976" fmla="*/ 2045854 w 7392421"/>
              <a:gd name="connsiteY976" fmla="*/ 894979 h 6858000"/>
              <a:gd name="connsiteX977" fmla="*/ 2098853 w 7392421"/>
              <a:gd name="connsiteY977" fmla="*/ 894840 h 6858000"/>
              <a:gd name="connsiteX978" fmla="*/ 2230293 w 7392421"/>
              <a:gd name="connsiteY978" fmla="*/ 901537 h 6858000"/>
              <a:gd name="connsiteX979" fmla="*/ 2255732 w 7392421"/>
              <a:gd name="connsiteY979" fmla="*/ 902654 h 6858000"/>
              <a:gd name="connsiteX980" fmla="*/ 2276933 w 7392421"/>
              <a:gd name="connsiteY980" fmla="*/ 897072 h 6858000"/>
              <a:gd name="connsiteX981" fmla="*/ 2264213 w 7392421"/>
              <a:gd name="connsiteY981" fmla="*/ 894840 h 6858000"/>
              <a:gd name="connsiteX982" fmla="*/ 2259971 w 7392421"/>
              <a:gd name="connsiteY982" fmla="*/ 891491 h 6858000"/>
              <a:gd name="connsiteX983" fmla="*/ 2272692 w 7392421"/>
              <a:gd name="connsiteY983" fmla="*/ 890374 h 6858000"/>
              <a:gd name="connsiteX984" fmla="*/ 2332052 w 7392421"/>
              <a:gd name="connsiteY984" fmla="*/ 899305 h 6858000"/>
              <a:gd name="connsiteX985" fmla="*/ 2374451 w 7392421"/>
              <a:gd name="connsiteY985" fmla="*/ 903770 h 6858000"/>
              <a:gd name="connsiteX986" fmla="*/ 2408372 w 7392421"/>
              <a:gd name="connsiteY986" fmla="*/ 900421 h 6858000"/>
              <a:gd name="connsiteX987" fmla="*/ 2438051 w 7392421"/>
              <a:gd name="connsiteY987" fmla="*/ 894840 h 6858000"/>
              <a:gd name="connsiteX988" fmla="*/ 2463491 w 7392421"/>
              <a:gd name="connsiteY988" fmla="*/ 897072 h 6858000"/>
              <a:gd name="connsiteX989" fmla="*/ 2463491 w 7392421"/>
              <a:gd name="connsiteY989" fmla="*/ 899305 h 6858000"/>
              <a:gd name="connsiteX990" fmla="*/ 2442292 w 7392421"/>
              <a:gd name="connsiteY990" fmla="*/ 902654 h 6858000"/>
              <a:gd name="connsiteX991" fmla="*/ 2433811 w 7392421"/>
              <a:gd name="connsiteY991" fmla="*/ 904886 h 6858000"/>
              <a:gd name="connsiteX992" fmla="*/ 2446531 w 7392421"/>
              <a:gd name="connsiteY992" fmla="*/ 906003 h 6858000"/>
              <a:gd name="connsiteX993" fmla="*/ 2590691 w 7392421"/>
              <a:gd name="connsiteY993" fmla="*/ 906003 h 6858000"/>
              <a:gd name="connsiteX994" fmla="*/ 2743330 w 7392421"/>
              <a:gd name="connsiteY994" fmla="*/ 903770 h 6858000"/>
              <a:gd name="connsiteX995" fmla="*/ 2760290 w 7392421"/>
              <a:gd name="connsiteY995" fmla="*/ 902654 h 6858000"/>
              <a:gd name="connsiteX996" fmla="*/ 2747570 w 7392421"/>
              <a:gd name="connsiteY996" fmla="*/ 898188 h 6858000"/>
              <a:gd name="connsiteX997" fmla="*/ 2709410 w 7392421"/>
              <a:gd name="connsiteY997" fmla="*/ 899305 h 6858000"/>
              <a:gd name="connsiteX998" fmla="*/ 2641571 w 7392421"/>
              <a:gd name="connsiteY998" fmla="*/ 900421 h 6858000"/>
              <a:gd name="connsiteX999" fmla="*/ 2607651 w 7392421"/>
              <a:gd name="connsiteY999" fmla="*/ 898188 h 6858000"/>
              <a:gd name="connsiteX1000" fmla="*/ 2573731 w 7392421"/>
              <a:gd name="connsiteY1000" fmla="*/ 893723 h 6858000"/>
              <a:gd name="connsiteX1001" fmla="*/ 2561011 w 7392421"/>
              <a:gd name="connsiteY1001" fmla="*/ 889258 h 6858000"/>
              <a:gd name="connsiteX1002" fmla="*/ 2582211 w 7392421"/>
              <a:gd name="connsiteY1002" fmla="*/ 888142 h 6858000"/>
              <a:gd name="connsiteX1003" fmla="*/ 2700930 w 7392421"/>
              <a:gd name="connsiteY1003" fmla="*/ 888142 h 6858000"/>
              <a:gd name="connsiteX1004" fmla="*/ 2773010 w 7392421"/>
              <a:gd name="connsiteY1004" fmla="*/ 887026 h 6858000"/>
              <a:gd name="connsiteX1005" fmla="*/ 2828130 w 7392421"/>
              <a:gd name="connsiteY1005" fmla="*/ 884793 h 6858000"/>
              <a:gd name="connsiteX1006" fmla="*/ 2845090 w 7392421"/>
              <a:gd name="connsiteY1006" fmla="*/ 882560 h 6858000"/>
              <a:gd name="connsiteX1007" fmla="*/ 2845090 w 7392421"/>
              <a:gd name="connsiteY1007" fmla="*/ 879211 h 6858000"/>
              <a:gd name="connsiteX1008" fmla="*/ 2815409 w 7392421"/>
              <a:gd name="connsiteY1008" fmla="*/ 874746 h 6858000"/>
              <a:gd name="connsiteX1009" fmla="*/ 2768769 w 7392421"/>
              <a:gd name="connsiteY1009" fmla="*/ 874746 h 6858000"/>
              <a:gd name="connsiteX1010" fmla="*/ 2806930 w 7392421"/>
              <a:gd name="connsiteY1010" fmla="*/ 873630 h 6858000"/>
              <a:gd name="connsiteX1011" fmla="*/ 2895969 w 7392421"/>
              <a:gd name="connsiteY1011" fmla="*/ 873630 h 6858000"/>
              <a:gd name="connsiteX1012" fmla="*/ 2908689 w 7392421"/>
              <a:gd name="connsiteY1012" fmla="*/ 870281 h 6858000"/>
              <a:gd name="connsiteX1013" fmla="*/ 2895969 w 7392421"/>
              <a:gd name="connsiteY1013" fmla="*/ 866932 h 6858000"/>
              <a:gd name="connsiteX1014" fmla="*/ 2857810 w 7392421"/>
              <a:gd name="connsiteY1014" fmla="*/ 866932 h 6858000"/>
              <a:gd name="connsiteX1015" fmla="*/ 2819649 w 7392421"/>
              <a:gd name="connsiteY1015" fmla="*/ 863583 h 6858000"/>
              <a:gd name="connsiteX1016" fmla="*/ 2789970 w 7392421"/>
              <a:gd name="connsiteY1016" fmla="*/ 863583 h 6858000"/>
              <a:gd name="connsiteX1017" fmla="*/ 2806930 w 7392421"/>
              <a:gd name="connsiteY1017" fmla="*/ 861351 h 6858000"/>
              <a:gd name="connsiteX1018" fmla="*/ 2912929 w 7392421"/>
              <a:gd name="connsiteY1018" fmla="*/ 861351 h 6858000"/>
              <a:gd name="connsiteX1019" fmla="*/ 2929889 w 7392421"/>
              <a:gd name="connsiteY1019" fmla="*/ 860234 h 6858000"/>
              <a:gd name="connsiteX1020" fmla="*/ 2917169 w 7392421"/>
              <a:gd name="connsiteY1020" fmla="*/ 858002 h 6858000"/>
              <a:gd name="connsiteX1021" fmla="*/ 2849329 w 7392421"/>
              <a:gd name="connsiteY1021" fmla="*/ 853537 h 6858000"/>
              <a:gd name="connsiteX1022" fmla="*/ 2912929 w 7392421"/>
              <a:gd name="connsiteY1022" fmla="*/ 853537 h 6858000"/>
              <a:gd name="connsiteX1023" fmla="*/ 2921410 w 7392421"/>
              <a:gd name="connsiteY1023" fmla="*/ 851304 h 6858000"/>
              <a:gd name="connsiteX1024" fmla="*/ 2917169 w 7392421"/>
              <a:gd name="connsiteY1024" fmla="*/ 847955 h 6858000"/>
              <a:gd name="connsiteX1025" fmla="*/ 2895969 w 7392421"/>
              <a:gd name="connsiteY1025" fmla="*/ 845722 h 6858000"/>
              <a:gd name="connsiteX1026" fmla="*/ 2879009 w 7392421"/>
              <a:gd name="connsiteY1026" fmla="*/ 845722 h 6858000"/>
              <a:gd name="connsiteX1027" fmla="*/ 2768769 w 7392421"/>
              <a:gd name="connsiteY1027" fmla="*/ 843490 h 6858000"/>
              <a:gd name="connsiteX1028" fmla="*/ 2785729 w 7392421"/>
              <a:gd name="connsiteY1028" fmla="*/ 842374 h 6858000"/>
              <a:gd name="connsiteX1029" fmla="*/ 2840850 w 7392421"/>
              <a:gd name="connsiteY1029" fmla="*/ 841257 h 6858000"/>
              <a:gd name="connsiteX1030" fmla="*/ 2895969 w 7392421"/>
              <a:gd name="connsiteY1030" fmla="*/ 842374 h 6858000"/>
              <a:gd name="connsiteX1031" fmla="*/ 2917169 w 7392421"/>
              <a:gd name="connsiteY1031" fmla="*/ 842374 h 6858000"/>
              <a:gd name="connsiteX1032" fmla="*/ 2921410 w 7392421"/>
              <a:gd name="connsiteY1032" fmla="*/ 839025 h 6858000"/>
              <a:gd name="connsiteX1033" fmla="*/ 2904450 w 7392421"/>
              <a:gd name="connsiteY1033" fmla="*/ 835676 h 6858000"/>
              <a:gd name="connsiteX1034" fmla="*/ 2866289 w 7392421"/>
              <a:gd name="connsiteY1034" fmla="*/ 836792 h 6858000"/>
              <a:gd name="connsiteX1035" fmla="*/ 2815409 w 7392421"/>
              <a:gd name="connsiteY1035" fmla="*/ 836792 h 6858000"/>
              <a:gd name="connsiteX1036" fmla="*/ 2768769 w 7392421"/>
              <a:gd name="connsiteY1036" fmla="*/ 832327 h 6858000"/>
              <a:gd name="connsiteX1037" fmla="*/ 2722131 w 7392421"/>
              <a:gd name="connsiteY1037" fmla="*/ 830094 h 6858000"/>
              <a:gd name="connsiteX1038" fmla="*/ 2700930 w 7392421"/>
              <a:gd name="connsiteY1038" fmla="*/ 827862 h 6858000"/>
              <a:gd name="connsiteX1039" fmla="*/ 2709410 w 7392421"/>
              <a:gd name="connsiteY1039" fmla="*/ 823396 h 6858000"/>
              <a:gd name="connsiteX1040" fmla="*/ 2722131 w 7392421"/>
              <a:gd name="connsiteY1040" fmla="*/ 822280 h 6858000"/>
              <a:gd name="connsiteX1041" fmla="*/ 2823890 w 7392421"/>
              <a:gd name="connsiteY1041" fmla="*/ 822280 h 6858000"/>
              <a:gd name="connsiteX1042" fmla="*/ 2832369 w 7392421"/>
              <a:gd name="connsiteY1042" fmla="*/ 821164 h 6858000"/>
              <a:gd name="connsiteX1043" fmla="*/ 2823890 w 7392421"/>
              <a:gd name="connsiteY1043" fmla="*/ 818931 h 6858000"/>
              <a:gd name="connsiteX1044" fmla="*/ 2777250 w 7392421"/>
              <a:gd name="connsiteY1044" fmla="*/ 816699 h 6858000"/>
              <a:gd name="connsiteX1045" fmla="*/ 2760290 w 7392421"/>
              <a:gd name="connsiteY1045" fmla="*/ 813350 h 6858000"/>
              <a:gd name="connsiteX1046" fmla="*/ 2726370 w 7392421"/>
              <a:gd name="connsiteY1046" fmla="*/ 807768 h 6858000"/>
              <a:gd name="connsiteX1047" fmla="*/ 2705171 w 7392421"/>
              <a:gd name="connsiteY1047" fmla="*/ 806652 h 6858000"/>
              <a:gd name="connsiteX1048" fmla="*/ 2709410 w 7392421"/>
              <a:gd name="connsiteY1048" fmla="*/ 805536 h 6858000"/>
              <a:gd name="connsiteX1049" fmla="*/ 2879009 w 7392421"/>
              <a:gd name="connsiteY1049" fmla="*/ 805536 h 6858000"/>
              <a:gd name="connsiteX1050" fmla="*/ 2883249 w 7392421"/>
              <a:gd name="connsiteY1050" fmla="*/ 804419 h 6858000"/>
              <a:gd name="connsiteX1051" fmla="*/ 2840850 w 7392421"/>
              <a:gd name="connsiteY1051" fmla="*/ 801071 h 6858000"/>
              <a:gd name="connsiteX1052" fmla="*/ 2874770 w 7392421"/>
              <a:gd name="connsiteY1052" fmla="*/ 793256 h 6858000"/>
              <a:gd name="connsiteX1053" fmla="*/ 2874770 w 7392421"/>
              <a:gd name="connsiteY1053" fmla="*/ 785442 h 6858000"/>
              <a:gd name="connsiteX1054" fmla="*/ 2870530 w 7392421"/>
              <a:gd name="connsiteY1054" fmla="*/ 785442 h 6858000"/>
              <a:gd name="connsiteX1055" fmla="*/ 2870530 w 7392421"/>
              <a:gd name="connsiteY1055" fmla="*/ 782093 h 6858000"/>
              <a:gd name="connsiteX1056" fmla="*/ 2874770 w 7392421"/>
              <a:gd name="connsiteY1056" fmla="*/ 777628 h 6858000"/>
              <a:gd name="connsiteX1057" fmla="*/ 2879009 w 7392421"/>
              <a:gd name="connsiteY1057" fmla="*/ 774279 h 6858000"/>
              <a:gd name="connsiteX1058" fmla="*/ 2891729 w 7392421"/>
              <a:gd name="connsiteY1058" fmla="*/ 772047 h 6858000"/>
              <a:gd name="connsiteX1059" fmla="*/ 2879009 w 7392421"/>
              <a:gd name="connsiteY1059" fmla="*/ 768698 h 6858000"/>
              <a:gd name="connsiteX1060" fmla="*/ 2828130 w 7392421"/>
              <a:gd name="connsiteY1060" fmla="*/ 764233 h 6858000"/>
              <a:gd name="connsiteX1061" fmla="*/ 2794210 w 7392421"/>
              <a:gd name="connsiteY1061" fmla="*/ 758651 h 6858000"/>
              <a:gd name="connsiteX1062" fmla="*/ 2773010 w 7392421"/>
              <a:gd name="connsiteY1062" fmla="*/ 758651 h 6858000"/>
              <a:gd name="connsiteX1063" fmla="*/ 2730610 w 7392421"/>
              <a:gd name="connsiteY1063" fmla="*/ 758651 h 6858000"/>
              <a:gd name="connsiteX1064" fmla="*/ 2688211 w 7392421"/>
              <a:gd name="connsiteY1064" fmla="*/ 758651 h 6858000"/>
              <a:gd name="connsiteX1065" fmla="*/ 2683970 w 7392421"/>
              <a:gd name="connsiteY1065" fmla="*/ 757535 h 6858000"/>
              <a:gd name="connsiteX1066" fmla="*/ 2688211 w 7392421"/>
              <a:gd name="connsiteY1066" fmla="*/ 755302 h 6858000"/>
              <a:gd name="connsiteX1067" fmla="*/ 2730610 w 7392421"/>
              <a:gd name="connsiteY1067" fmla="*/ 755302 h 6858000"/>
              <a:gd name="connsiteX1068" fmla="*/ 2743330 w 7392421"/>
              <a:gd name="connsiteY1068" fmla="*/ 754186 h 6858000"/>
              <a:gd name="connsiteX1069" fmla="*/ 2743330 w 7392421"/>
              <a:gd name="connsiteY1069" fmla="*/ 751953 h 6858000"/>
              <a:gd name="connsiteX1070" fmla="*/ 2730610 w 7392421"/>
              <a:gd name="connsiteY1070" fmla="*/ 743023 h 6858000"/>
              <a:gd name="connsiteX1071" fmla="*/ 2717890 w 7392421"/>
              <a:gd name="connsiteY1071" fmla="*/ 743023 h 6858000"/>
              <a:gd name="connsiteX1072" fmla="*/ 2650050 w 7392421"/>
              <a:gd name="connsiteY1072" fmla="*/ 740790 h 6858000"/>
              <a:gd name="connsiteX1073" fmla="*/ 2577971 w 7392421"/>
              <a:gd name="connsiteY1073" fmla="*/ 739674 h 6858000"/>
              <a:gd name="connsiteX1074" fmla="*/ 2633090 w 7392421"/>
              <a:gd name="connsiteY1074" fmla="*/ 735209 h 6858000"/>
              <a:gd name="connsiteX1075" fmla="*/ 2705171 w 7392421"/>
              <a:gd name="connsiteY1075" fmla="*/ 735209 h 6858000"/>
              <a:gd name="connsiteX1076" fmla="*/ 2756050 w 7392421"/>
              <a:gd name="connsiteY1076" fmla="*/ 737442 h 6858000"/>
              <a:gd name="connsiteX1077" fmla="*/ 2768769 w 7392421"/>
              <a:gd name="connsiteY1077" fmla="*/ 735209 h 6858000"/>
              <a:gd name="connsiteX1078" fmla="*/ 2760290 w 7392421"/>
              <a:gd name="connsiteY1078" fmla="*/ 732976 h 6858000"/>
              <a:gd name="connsiteX1079" fmla="*/ 2726370 w 7392421"/>
              <a:gd name="connsiteY1079" fmla="*/ 729627 h 6858000"/>
              <a:gd name="connsiteX1080" fmla="*/ 2802689 w 7392421"/>
              <a:gd name="connsiteY1080" fmla="*/ 729627 h 6858000"/>
              <a:gd name="connsiteX1081" fmla="*/ 2849329 w 7392421"/>
              <a:gd name="connsiteY1081" fmla="*/ 727395 h 6858000"/>
              <a:gd name="connsiteX1082" fmla="*/ 2862049 w 7392421"/>
              <a:gd name="connsiteY1082" fmla="*/ 722930 h 6858000"/>
              <a:gd name="connsiteX1083" fmla="*/ 2840850 w 7392421"/>
              <a:gd name="connsiteY1083" fmla="*/ 719581 h 6858000"/>
              <a:gd name="connsiteX1084" fmla="*/ 2806930 w 7392421"/>
              <a:gd name="connsiteY1084" fmla="*/ 721813 h 6858000"/>
              <a:gd name="connsiteX1085" fmla="*/ 2785729 w 7392421"/>
              <a:gd name="connsiteY1085" fmla="*/ 721813 h 6858000"/>
              <a:gd name="connsiteX1086" fmla="*/ 2692450 w 7392421"/>
              <a:gd name="connsiteY1086" fmla="*/ 716232 h 6858000"/>
              <a:gd name="connsiteX1087" fmla="*/ 2683970 w 7392421"/>
              <a:gd name="connsiteY1087" fmla="*/ 713999 h 6858000"/>
              <a:gd name="connsiteX1088" fmla="*/ 2692450 w 7392421"/>
              <a:gd name="connsiteY1088" fmla="*/ 711767 h 6858000"/>
              <a:gd name="connsiteX1089" fmla="*/ 2751810 w 7392421"/>
              <a:gd name="connsiteY1089" fmla="*/ 706185 h 6858000"/>
              <a:gd name="connsiteX1090" fmla="*/ 2743330 w 7392421"/>
              <a:gd name="connsiteY1090" fmla="*/ 701720 h 6858000"/>
              <a:gd name="connsiteX1091" fmla="*/ 2743330 w 7392421"/>
              <a:gd name="connsiteY1091" fmla="*/ 698371 h 6858000"/>
              <a:gd name="connsiteX1092" fmla="*/ 2743330 w 7392421"/>
              <a:gd name="connsiteY1092" fmla="*/ 695022 h 6858000"/>
              <a:gd name="connsiteX1093" fmla="*/ 2679730 w 7392421"/>
              <a:gd name="connsiteY1093" fmla="*/ 692790 h 6858000"/>
              <a:gd name="connsiteX1094" fmla="*/ 2628851 w 7392421"/>
              <a:gd name="connsiteY1094" fmla="*/ 698371 h 6858000"/>
              <a:gd name="connsiteX1095" fmla="*/ 2603410 w 7392421"/>
              <a:gd name="connsiteY1095" fmla="*/ 700604 h 6858000"/>
              <a:gd name="connsiteX1096" fmla="*/ 2539810 w 7392421"/>
              <a:gd name="connsiteY1096" fmla="*/ 700604 h 6858000"/>
              <a:gd name="connsiteX1097" fmla="*/ 2616130 w 7392421"/>
              <a:gd name="connsiteY1097" fmla="*/ 689441 h 6858000"/>
              <a:gd name="connsiteX1098" fmla="*/ 2692450 w 7392421"/>
              <a:gd name="connsiteY1098" fmla="*/ 680510 h 6858000"/>
              <a:gd name="connsiteX1099" fmla="*/ 2628851 w 7392421"/>
              <a:gd name="connsiteY1099" fmla="*/ 677161 h 6858000"/>
              <a:gd name="connsiteX1100" fmla="*/ 2633090 w 7392421"/>
              <a:gd name="connsiteY1100" fmla="*/ 674929 h 6858000"/>
              <a:gd name="connsiteX1101" fmla="*/ 2624611 w 7392421"/>
              <a:gd name="connsiteY1101" fmla="*/ 667115 h 6858000"/>
              <a:gd name="connsiteX1102" fmla="*/ 2522850 w 7392421"/>
              <a:gd name="connsiteY1102" fmla="*/ 663766 h 6858000"/>
              <a:gd name="connsiteX1103" fmla="*/ 2374451 w 7392421"/>
              <a:gd name="connsiteY1103" fmla="*/ 671580 h 6858000"/>
              <a:gd name="connsiteX1104" fmla="*/ 2306611 w 7392421"/>
              <a:gd name="connsiteY1104" fmla="*/ 673812 h 6858000"/>
              <a:gd name="connsiteX1105" fmla="*/ 2243013 w 7392421"/>
              <a:gd name="connsiteY1105" fmla="*/ 674929 h 6858000"/>
              <a:gd name="connsiteX1106" fmla="*/ 2230293 w 7392421"/>
              <a:gd name="connsiteY1106" fmla="*/ 672696 h 6858000"/>
              <a:gd name="connsiteX1107" fmla="*/ 2221812 w 7392421"/>
              <a:gd name="connsiteY1107" fmla="*/ 669347 h 6858000"/>
              <a:gd name="connsiteX1108" fmla="*/ 2166692 w 7392421"/>
              <a:gd name="connsiteY1108" fmla="*/ 670464 h 6858000"/>
              <a:gd name="connsiteX1109" fmla="*/ 2153972 w 7392421"/>
              <a:gd name="connsiteY1109" fmla="*/ 670464 h 6858000"/>
              <a:gd name="connsiteX1110" fmla="*/ 2124293 w 7392421"/>
              <a:gd name="connsiteY1110" fmla="*/ 665998 h 6858000"/>
              <a:gd name="connsiteX1111" fmla="*/ 2183653 w 7392421"/>
              <a:gd name="connsiteY1111" fmla="*/ 663766 h 6858000"/>
              <a:gd name="connsiteX1112" fmla="*/ 2234532 w 7392421"/>
              <a:gd name="connsiteY1112" fmla="*/ 661533 h 6858000"/>
              <a:gd name="connsiteX1113" fmla="*/ 2289652 w 7392421"/>
              <a:gd name="connsiteY1113" fmla="*/ 658184 h 6858000"/>
              <a:gd name="connsiteX1114" fmla="*/ 2302372 w 7392421"/>
              <a:gd name="connsiteY1114" fmla="*/ 655952 h 6858000"/>
              <a:gd name="connsiteX1115" fmla="*/ 2289652 w 7392421"/>
              <a:gd name="connsiteY1115" fmla="*/ 652603 h 6858000"/>
              <a:gd name="connsiteX1116" fmla="*/ 2272692 w 7392421"/>
              <a:gd name="connsiteY1116" fmla="*/ 651487 h 6858000"/>
              <a:gd name="connsiteX1117" fmla="*/ 2179413 w 7392421"/>
              <a:gd name="connsiteY1117" fmla="*/ 651487 h 6858000"/>
              <a:gd name="connsiteX1118" fmla="*/ 2132773 w 7392421"/>
              <a:gd name="connsiteY1118" fmla="*/ 650370 h 6858000"/>
              <a:gd name="connsiteX1119" fmla="*/ 2081893 w 7392421"/>
              <a:gd name="connsiteY1119" fmla="*/ 648138 h 6858000"/>
              <a:gd name="connsiteX1120" fmla="*/ 2077654 w 7392421"/>
              <a:gd name="connsiteY1120" fmla="*/ 648138 h 6858000"/>
              <a:gd name="connsiteX1121" fmla="*/ 2026773 w 7392421"/>
              <a:gd name="connsiteY1121" fmla="*/ 644789 h 6858000"/>
              <a:gd name="connsiteX1122" fmla="*/ 2014053 w 7392421"/>
              <a:gd name="connsiteY1122" fmla="*/ 643672 h 6858000"/>
              <a:gd name="connsiteX1123" fmla="*/ 1895333 w 7392421"/>
              <a:gd name="connsiteY1123" fmla="*/ 644789 h 6858000"/>
              <a:gd name="connsiteX1124" fmla="*/ 1738455 w 7392421"/>
              <a:gd name="connsiteY1124" fmla="*/ 645905 h 6858000"/>
              <a:gd name="connsiteX1125" fmla="*/ 1577335 w 7392421"/>
              <a:gd name="connsiteY1125" fmla="*/ 645905 h 6858000"/>
              <a:gd name="connsiteX1126" fmla="*/ 1505256 w 7392421"/>
              <a:gd name="connsiteY1126" fmla="*/ 649254 h 6858000"/>
              <a:gd name="connsiteX1127" fmla="*/ 1450135 w 7392421"/>
              <a:gd name="connsiteY1127" fmla="*/ 648138 h 6858000"/>
              <a:gd name="connsiteX1128" fmla="*/ 1420457 w 7392421"/>
              <a:gd name="connsiteY1128" fmla="*/ 645905 h 6858000"/>
              <a:gd name="connsiteX1129" fmla="*/ 1331416 w 7392421"/>
              <a:gd name="connsiteY1129" fmla="*/ 648138 h 6858000"/>
              <a:gd name="connsiteX1130" fmla="*/ 1297496 w 7392421"/>
              <a:gd name="connsiteY1130" fmla="*/ 648138 h 6858000"/>
              <a:gd name="connsiteX1131" fmla="*/ 1284776 w 7392421"/>
              <a:gd name="connsiteY1131" fmla="*/ 645905 h 6858000"/>
              <a:gd name="connsiteX1132" fmla="*/ 1293257 w 7392421"/>
              <a:gd name="connsiteY1132" fmla="*/ 642556 h 6858000"/>
              <a:gd name="connsiteX1133" fmla="*/ 1294046 w 7392421"/>
              <a:gd name="connsiteY1133" fmla="*/ 642417 h 6858000"/>
              <a:gd name="connsiteX1134" fmla="*/ 1318817 w 7392421"/>
              <a:gd name="connsiteY1134" fmla="*/ 640107 h 6858000"/>
              <a:gd name="connsiteX1135" fmla="*/ 1365457 w 7392421"/>
              <a:gd name="connsiteY1135" fmla="*/ 636311 h 6858000"/>
              <a:gd name="connsiteX1136" fmla="*/ 1458737 w 7392421"/>
              <a:gd name="connsiteY1136" fmla="*/ 636311 h 6858000"/>
              <a:gd name="connsiteX1137" fmla="*/ 1475696 w 7392421"/>
              <a:gd name="connsiteY1137" fmla="*/ 632514 h 6858000"/>
              <a:gd name="connsiteX1138" fmla="*/ 1488417 w 7392421"/>
              <a:gd name="connsiteY1138" fmla="*/ 621125 h 6858000"/>
              <a:gd name="connsiteX1139" fmla="*/ 1475696 w 7392421"/>
              <a:gd name="connsiteY1139" fmla="*/ 613532 h 6858000"/>
              <a:gd name="connsiteX1140" fmla="*/ 1420576 w 7392421"/>
              <a:gd name="connsiteY1140" fmla="*/ 602142 h 6858000"/>
              <a:gd name="connsiteX1141" fmla="*/ 1369696 w 7392421"/>
              <a:gd name="connsiteY1141" fmla="*/ 594549 h 6858000"/>
              <a:gd name="connsiteX1142" fmla="*/ 1310337 w 7392421"/>
              <a:gd name="connsiteY1142" fmla="*/ 586956 h 6858000"/>
              <a:gd name="connsiteX1143" fmla="*/ 1340016 w 7392421"/>
              <a:gd name="connsiteY1143" fmla="*/ 571771 h 6858000"/>
              <a:gd name="connsiteX1144" fmla="*/ 1352736 w 7392421"/>
              <a:gd name="connsiteY1144" fmla="*/ 571771 h 6858000"/>
              <a:gd name="connsiteX1145" fmla="*/ 1407857 w 7392421"/>
              <a:gd name="connsiteY1145" fmla="*/ 575567 h 6858000"/>
              <a:gd name="connsiteX1146" fmla="*/ 1416336 w 7392421"/>
              <a:gd name="connsiteY1146" fmla="*/ 564178 h 6858000"/>
              <a:gd name="connsiteX1147" fmla="*/ 1429056 w 7392421"/>
              <a:gd name="connsiteY1147" fmla="*/ 556585 h 6858000"/>
              <a:gd name="connsiteX1148" fmla="*/ 1492656 w 7392421"/>
              <a:gd name="connsiteY1148" fmla="*/ 560381 h 6858000"/>
              <a:gd name="connsiteX1149" fmla="*/ 1560496 w 7392421"/>
              <a:gd name="connsiteY1149" fmla="*/ 567974 h 6858000"/>
              <a:gd name="connsiteX1150" fmla="*/ 1633106 w 7392421"/>
              <a:gd name="connsiteY1150" fmla="*/ 586956 h 6858000"/>
              <a:gd name="connsiteX1151" fmla="*/ 1640713 w 7392421"/>
              <a:gd name="connsiteY1151" fmla="*/ 587718 h 6858000"/>
              <a:gd name="connsiteX1152" fmla="*/ 1646583 w 7392421"/>
              <a:gd name="connsiteY1152" fmla="*/ 588679 h 6858000"/>
              <a:gd name="connsiteX1153" fmla="*/ 1641283 w 7392421"/>
              <a:gd name="connsiteY1153" fmla="*/ 604469 h 6858000"/>
              <a:gd name="connsiteX1154" fmla="*/ 1670972 w 7392421"/>
              <a:gd name="connsiteY1154" fmla="*/ 604469 h 6858000"/>
              <a:gd name="connsiteX1155" fmla="*/ 1675810 w 7392421"/>
              <a:gd name="connsiteY1155" fmla="*/ 591235 h 6858000"/>
              <a:gd name="connsiteX1156" fmla="*/ 1708895 w 7392421"/>
              <a:gd name="connsiteY1156" fmla="*/ 594549 h 6858000"/>
              <a:gd name="connsiteX1157" fmla="*/ 1810655 w 7392421"/>
              <a:gd name="connsiteY1157" fmla="*/ 583160 h 6858000"/>
              <a:gd name="connsiteX1158" fmla="*/ 1821753 w 7392421"/>
              <a:gd name="connsiteY1158" fmla="*/ 575621 h 6858000"/>
              <a:gd name="connsiteX1159" fmla="*/ 1830549 w 7392421"/>
              <a:gd name="connsiteY1159" fmla="*/ 574582 h 6858000"/>
              <a:gd name="connsiteX1160" fmla="*/ 1844863 w 7392421"/>
              <a:gd name="connsiteY1160" fmla="*/ 554845 h 6858000"/>
              <a:gd name="connsiteX1161" fmla="*/ 1850662 w 7392421"/>
              <a:gd name="connsiteY1161" fmla="*/ 548677 h 6858000"/>
              <a:gd name="connsiteX1162" fmla="*/ 1860747 w 7392421"/>
              <a:gd name="connsiteY1162" fmla="*/ 547339 h 6858000"/>
              <a:gd name="connsiteX1163" fmla="*/ 1861829 w 7392421"/>
              <a:gd name="connsiteY1163" fmla="*/ 550333 h 6858000"/>
              <a:gd name="connsiteX1164" fmla="*/ 1899999 w 7392421"/>
              <a:gd name="connsiteY1164" fmla="*/ 532288 h 6858000"/>
              <a:gd name="connsiteX1165" fmla="*/ 1912724 w 7392421"/>
              <a:gd name="connsiteY1165" fmla="*/ 523265 h 6858000"/>
              <a:gd name="connsiteX1166" fmla="*/ 1963618 w 7392421"/>
              <a:gd name="connsiteY1166" fmla="*/ 514243 h 6858000"/>
              <a:gd name="connsiteX1167" fmla="*/ 1967860 w 7392421"/>
              <a:gd name="connsiteY1167" fmla="*/ 505220 h 6858000"/>
              <a:gd name="connsiteX1168" fmla="*/ 1963618 w 7392421"/>
              <a:gd name="connsiteY1168" fmla="*/ 500709 h 6858000"/>
              <a:gd name="connsiteX1169" fmla="*/ 1946653 w 7392421"/>
              <a:gd name="connsiteY1169" fmla="*/ 500709 h 6858000"/>
              <a:gd name="connsiteX1170" fmla="*/ 1933930 w 7392421"/>
              <a:gd name="connsiteY1170" fmla="*/ 496197 h 6858000"/>
              <a:gd name="connsiteX1171" fmla="*/ 1927754 w 7392421"/>
              <a:gd name="connsiteY1171" fmla="*/ 488732 h 6858000"/>
              <a:gd name="connsiteX1172" fmla="*/ 1929374 w 7392421"/>
              <a:gd name="connsiteY1172" fmla="*/ 488248 h 6858000"/>
              <a:gd name="connsiteX1173" fmla="*/ 1938914 w 7392421"/>
              <a:gd name="connsiteY1173" fmla="*/ 483977 h 6858000"/>
              <a:gd name="connsiteX1174" fmla="*/ 1937455 w 7392421"/>
              <a:gd name="connsiteY1174" fmla="*/ 482888 h 6858000"/>
              <a:gd name="connsiteX1175" fmla="*/ 1960536 w 7392421"/>
              <a:gd name="connsiteY1175" fmla="*/ 482487 h 6858000"/>
              <a:gd name="connsiteX1176" fmla="*/ 2058086 w 7392421"/>
              <a:gd name="connsiteY1176" fmla="*/ 482487 h 6858000"/>
              <a:gd name="connsiteX1177" fmla="*/ 2096257 w 7392421"/>
              <a:gd name="connsiteY1177" fmla="*/ 475701 h 6858000"/>
              <a:gd name="connsiteX1178" fmla="*/ 2138669 w 7392421"/>
              <a:gd name="connsiteY1178" fmla="*/ 472308 h 6858000"/>
              <a:gd name="connsiteX1179" fmla="*/ 2193806 w 7392421"/>
              <a:gd name="connsiteY1179" fmla="*/ 472308 h 6858000"/>
              <a:gd name="connsiteX1180" fmla="*/ 2227736 w 7392421"/>
              <a:gd name="connsiteY1180" fmla="*/ 468916 h 6858000"/>
              <a:gd name="connsiteX1181" fmla="*/ 2240459 w 7392421"/>
              <a:gd name="connsiteY1181" fmla="*/ 465524 h 6858000"/>
              <a:gd name="connsiteX1182" fmla="*/ 2291355 w 7392421"/>
              <a:gd name="connsiteY1182" fmla="*/ 465524 h 6858000"/>
              <a:gd name="connsiteX1183" fmla="*/ 2346491 w 7392421"/>
              <a:gd name="connsiteY1183" fmla="*/ 465524 h 6858000"/>
              <a:gd name="connsiteX1184" fmla="*/ 2401628 w 7392421"/>
              <a:gd name="connsiteY1184" fmla="*/ 465524 h 6858000"/>
              <a:gd name="connsiteX1185" fmla="*/ 2427075 w 7392421"/>
              <a:gd name="connsiteY1185" fmla="*/ 458738 h 6858000"/>
              <a:gd name="connsiteX1186" fmla="*/ 2465247 w 7392421"/>
              <a:gd name="connsiteY1186" fmla="*/ 458738 h 6858000"/>
              <a:gd name="connsiteX1187" fmla="*/ 2482211 w 7392421"/>
              <a:gd name="connsiteY1187" fmla="*/ 458738 h 6858000"/>
              <a:gd name="connsiteX1188" fmla="*/ 2528866 w 7392421"/>
              <a:gd name="connsiteY1188" fmla="*/ 462131 h 6858000"/>
              <a:gd name="connsiteX1189" fmla="*/ 2545830 w 7392421"/>
              <a:gd name="connsiteY1189" fmla="*/ 451953 h 6858000"/>
              <a:gd name="connsiteX1190" fmla="*/ 2562795 w 7392421"/>
              <a:gd name="connsiteY1190" fmla="*/ 451953 h 6858000"/>
              <a:gd name="connsiteX1191" fmla="*/ 2567036 w 7392421"/>
              <a:gd name="connsiteY1191" fmla="*/ 445169 h 6858000"/>
              <a:gd name="connsiteX1192" fmla="*/ 2622173 w 7392421"/>
              <a:gd name="connsiteY1192" fmla="*/ 445169 h 6858000"/>
              <a:gd name="connsiteX1193" fmla="*/ 2622173 w 7392421"/>
              <a:gd name="connsiteY1193" fmla="*/ 451953 h 6858000"/>
              <a:gd name="connsiteX1194" fmla="*/ 2728205 w 7392421"/>
              <a:gd name="connsiteY1194" fmla="*/ 451953 h 6858000"/>
              <a:gd name="connsiteX1195" fmla="*/ 2753652 w 7392421"/>
              <a:gd name="connsiteY1195" fmla="*/ 451953 h 6858000"/>
              <a:gd name="connsiteX1196" fmla="*/ 2851202 w 7392421"/>
              <a:gd name="connsiteY1196" fmla="*/ 445169 h 6858000"/>
              <a:gd name="connsiteX1197" fmla="*/ 2851202 w 7392421"/>
              <a:gd name="connsiteY1197" fmla="*/ 434990 h 6858000"/>
              <a:gd name="connsiteX1198" fmla="*/ 2855442 w 7392421"/>
              <a:gd name="connsiteY1198" fmla="*/ 431597 h 6858000"/>
              <a:gd name="connsiteX1199" fmla="*/ 2863925 w 7392421"/>
              <a:gd name="connsiteY1199" fmla="*/ 434990 h 6858000"/>
              <a:gd name="connsiteX1200" fmla="*/ 2944509 w 7392421"/>
              <a:gd name="connsiteY1200" fmla="*/ 434990 h 6858000"/>
              <a:gd name="connsiteX1201" fmla="*/ 2961474 w 7392421"/>
              <a:gd name="connsiteY1201" fmla="*/ 441776 h 6858000"/>
              <a:gd name="connsiteX1202" fmla="*/ 2991163 w 7392421"/>
              <a:gd name="connsiteY1202" fmla="*/ 441776 h 6858000"/>
              <a:gd name="connsiteX1203" fmla="*/ 3020852 w 7392421"/>
              <a:gd name="connsiteY1203" fmla="*/ 428205 h 6858000"/>
              <a:gd name="connsiteX1204" fmla="*/ 3033575 w 7392421"/>
              <a:gd name="connsiteY1204" fmla="*/ 424812 h 6858000"/>
              <a:gd name="connsiteX1205" fmla="*/ 3050540 w 7392421"/>
              <a:gd name="connsiteY1205" fmla="*/ 424812 h 6858000"/>
              <a:gd name="connsiteX1206" fmla="*/ 3054782 w 7392421"/>
              <a:gd name="connsiteY1206" fmla="*/ 421420 h 6858000"/>
              <a:gd name="connsiteX1207" fmla="*/ 3050540 w 7392421"/>
              <a:gd name="connsiteY1207" fmla="*/ 414635 h 6858000"/>
              <a:gd name="connsiteX1208" fmla="*/ 2999646 w 7392421"/>
              <a:gd name="connsiteY1208" fmla="*/ 407849 h 6858000"/>
              <a:gd name="connsiteX1209" fmla="*/ 2986921 w 7392421"/>
              <a:gd name="connsiteY1209" fmla="*/ 401065 h 6858000"/>
              <a:gd name="connsiteX1210" fmla="*/ 2948751 w 7392421"/>
              <a:gd name="connsiteY1210" fmla="*/ 387494 h 6858000"/>
              <a:gd name="connsiteX1211" fmla="*/ 2940268 w 7392421"/>
              <a:gd name="connsiteY1211" fmla="*/ 390887 h 6858000"/>
              <a:gd name="connsiteX1212" fmla="*/ 2931785 w 7392421"/>
              <a:gd name="connsiteY1212" fmla="*/ 384101 h 6858000"/>
              <a:gd name="connsiteX1213" fmla="*/ 2893615 w 7392421"/>
              <a:gd name="connsiteY1213" fmla="*/ 367139 h 6858000"/>
              <a:gd name="connsiteX1214" fmla="*/ 2863925 w 7392421"/>
              <a:gd name="connsiteY1214" fmla="*/ 377317 h 6858000"/>
              <a:gd name="connsiteX1215" fmla="*/ 2859683 w 7392421"/>
              <a:gd name="connsiteY1215" fmla="*/ 373924 h 6858000"/>
              <a:gd name="connsiteX1216" fmla="*/ 2829996 w 7392421"/>
              <a:gd name="connsiteY1216" fmla="*/ 373924 h 6858000"/>
              <a:gd name="connsiteX1217" fmla="*/ 2770618 w 7392421"/>
              <a:gd name="connsiteY1217" fmla="*/ 384101 h 6858000"/>
              <a:gd name="connsiteX1218" fmla="*/ 2766377 w 7392421"/>
              <a:gd name="connsiteY1218" fmla="*/ 377317 h 6858000"/>
              <a:gd name="connsiteX1219" fmla="*/ 2757894 w 7392421"/>
              <a:gd name="connsiteY1219" fmla="*/ 346783 h 6858000"/>
              <a:gd name="connsiteX1220" fmla="*/ 2728205 w 7392421"/>
              <a:gd name="connsiteY1220" fmla="*/ 346783 h 6858000"/>
              <a:gd name="connsiteX1221" fmla="*/ 2719722 w 7392421"/>
              <a:gd name="connsiteY1221" fmla="*/ 360353 h 6858000"/>
              <a:gd name="connsiteX1222" fmla="*/ 2694275 w 7392421"/>
              <a:gd name="connsiteY1222" fmla="*/ 373924 h 6858000"/>
              <a:gd name="connsiteX1223" fmla="*/ 2685792 w 7392421"/>
              <a:gd name="connsiteY1223" fmla="*/ 377317 h 6858000"/>
              <a:gd name="connsiteX1224" fmla="*/ 2668827 w 7392421"/>
              <a:gd name="connsiteY1224" fmla="*/ 377317 h 6858000"/>
              <a:gd name="connsiteX1225" fmla="*/ 2651863 w 7392421"/>
              <a:gd name="connsiteY1225" fmla="*/ 377317 h 6858000"/>
              <a:gd name="connsiteX1226" fmla="*/ 2643380 w 7392421"/>
              <a:gd name="connsiteY1226" fmla="*/ 384101 h 6858000"/>
              <a:gd name="connsiteX1227" fmla="*/ 2639138 w 7392421"/>
              <a:gd name="connsiteY1227" fmla="*/ 404457 h 6858000"/>
              <a:gd name="connsiteX1228" fmla="*/ 2622173 w 7392421"/>
              <a:gd name="connsiteY1228" fmla="*/ 404457 h 6858000"/>
              <a:gd name="connsiteX1229" fmla="*/ 2617931 w 7392421"/>
              <a:gd name="connsiteY1229" fmla="*/ 394280 h 6858000"/>
              <a:gd name="connsiteX1230" fmla="*/ 2584002 w 7392421"/>
              <a:gd name="connsiteY1230" fmla="*/ 384101 h 6858000"/>
              <a:gd name="connsiteX1231" fmla="*/ 2575519 w 7392421"/>
              <a:gd name="connsiteY1231" fmla="*/ 387494 h 6858000"/>
              <a:gd name="connsiteX1232" fmla="*/ 2558554 w 7392421"/>
              <a:gd name="connsiteY1232" fmla="*/ 387494 h 6858000"/>
              <a:gd name="connsiteX1233" fmla="*/ 2550072 w 7392421"/>
              <a:gd name="connsiteY1233" fmla="*/ 394280 h 6858000"/>
              <a:gd name="connsiteX1234" fmla="*/ 2545830 w 7392421"/>
              <a:gd name="connsiteY1234" fmla="*/ 384101 h 6858000"/>
              <a:gd name="connsiteX1235" fmla="*/ 2541589 w 7392421"/>
              <a:gd name="connsiteY1235" fmla="*/ 384101 h 6858000"/>
              <a:gd name="connsiteX1236" fmla="*/ 2503417 w 7392421"/>
              <a:gd name="connsiteY1236" fmla="*/ 390887 h 6858000"/>
              <a:gd name="connsiteX1237" fmla="*/ 2461005 w 7392421"/>
              <a:gd name="connsiteY1237" fmla="*/ 384101 h 6858000"/>
              <a:gd name="connsiteX1238" fmla="*/ 2418593 w 7392421"/>
              <a:gd name="connsiteY1238" fmla="*/ 387494 h 6858000"/>
              <a:gd name="connsiteX1239" fmla="*/ 2367697 w 7392421"/>
              <a:gd name="connsiteY1239" fmla="*/ 387494 h 6858000"/>
              <a:gd name="connsiteX1240" fmla="*/ 2363456 w 7392421"/>
              <a:gd name="connsiteY1240" fmla="*/ 387494 h 6858000"/>
              <a:gd name="connsiteX1241" fmla="*/ 2363456 w 7392421"/>
              <a:gd name="connsiteY1241" fmla="*/ 390887 h 6858000"/>
              <a:gd name="connsiteX1242" fmla="*/ 2376179 w 7392421"/>
              <a:gd name="connsiteY1242" fmla="*/ 397672 h 6858000"/>
              <a:gd name="connsiteX1243" fmla="*/ 2384662 w 7392421"/>
              <a:gd name="connsiteY1243" fmla="*/ 404457 h 6858000"/>
              <a:gd name="connsiteX1244" fmla="*/ 2371939 w 7392421"/>
              <a:gd name="connsiteY1244" fmla="*/ 407849 h 6858000"/>
              <a:gd name="connsiteX1245" fmla="*/ 2401628 w 7392421"/>
              <a:gd name="connsiteY1245" fmla="*/ 418028 h 6858000"/>
              <a:gd name="connsiteX1246" fmla="*/ 2414352 w 7392421"/>
              <a:gd name="connsiteY1246" fmla="*/ 424812 h 6858000"/>
              <a:gd name="connsiteX1247" fmla="*/ 2401628 w 7392421"/>
              <a:gd name="connsiteY1247" fmla="*/ 431597 h 6858000"/>
              <a:gd name="connsiteX1248" fmla="*/ 2371939 w 7392421"/>
              <a:gd name="connsiteY1248" fmla="*/ 424812 h 6858000"/>
              <a:gd name="connsiteX1249" fmla="*/ 2363456 w 7392421"/>
              <a:gd name="connsiteY1249" fmla="*/ 424812 h 6858000"/>
              <a:gd name="connsiteX1250" fmla="*/ 2316802 w 7392421"/>
              <a:gd name="connsiteY1250" fmla="*/ 431597 h 6858000"/>
              <a:gd name="connsiteX1251" fmla="*/ 2287114 w 7392421"/>
              <a:gd name="connsiteY1251" fmla="*/ 424812 h 6858000"/>
              <a:gd name="connsiteX1252" fmla="*/ 2282872 w 7392421"/>
              <a:gd name="connsiteY1252" fmla="*/ 424812 h 6858000"/>
              <a:gd name="connsiteX1253" fmla="*/ 2248942 w 7392421"/>
              <a:gd name="connsiteY1253" fmla="*/ 431597 h 6858000"/>
              <a:gd name="connsiteX1254" fmla="*/ 2202288 w 7392421"/>
              <a:gd name="connsiteY1254" fmla="*/ 418028 h 6858000"/>
              <a:gd name="connsiteX1255" fmla="*/ 2198046 w 7392421"/>
              <a:gd name="connsiteY1255" fmla="*/ 407849 h 6858000"/>
              <a:gd name="connsiteX1256" fmla="*/ 2185323 w 7392421"/>
              <a:gd name="connsiteY1256" fmla="*/ 397672 h 6858000"/>
              <a:gd name="connsiteX1257" fmla="*/ 2121704 w 7392421"/>
              <a:gd name="connsiteY1257" fmla="*/ 394280 h 6858000"/>
              <a:gd name="connsiteX1258" fmla="*/ 2108981 w 7392421"/>
              <a:gd name="connsiteY1258" fmla="*/ 394280 h 6858000"/>
              <a:gd name="connsiteX1259" fmla="*/ 2070809 w 7392421"/>
              <a:gd name="connsiteY1259" fmla="*/ 394280 h 6858000"/>
              <a:gd name="connsiteX1260" fmla="*/ 2051724 w 7392421"/>
              <a:gd name="connsiteY1260" fmla="*/ 387918 h 6858000"/>
              <a:gd name="connsiteX1261" fmla="*/ 2046930 w 7392421"/>
              <a:gd name="connsiteY1261" fmla="*/ 389516 h 6858000"/>
              <a:gd name="connsiteX1262" fmla="*/ 2044915 w 7392421"/>
              <a:gd name="connsiteY1262" fmla="*/ 382897 h 6858000"/>
              <a:gd name="connsiteX1263" fmla="*/ 2035374 w 7392421"/>
              <a:gd name="connsiteY1263" fmla="*/ 378151 h 6858000"/>
              <a:gd name="connsiteX1264" fmla="*/ 1988734 w 7392421"/>
              <a:gd name="connsiteY1264" fmla="*/ 370558 h 6858000"/>
              <a:gd name="connsiteX1265" fmla="*/ 1912414 w 7392421"/>
              <a:gd name="connsiteY1265" fmla="*/ 370558 h 6858000"/>
              <a:gd name="connsiteX1266" fmla="*/ 1946334 w 7392421"/>
              <a:gd name="connsiteY1266" fmla="*/ 359169 h 6858000"/>
              <a:gd name="connsiteX1267" fmla="*/ 1954814 w 7392421"/>
              <a:gd name="connsiteY1267" fmla="*/ 351576 h 6858000"/>
              <a:gd name="connsiteX1268" fmla="*/ 1942094 w 7392421"/>
              <a:gd name="connsiteY1268" fmla="*/ 343983 h 6858000"/>
              <a:gd name="connsiteX1269" fmla="*/ 1891215 w 7392421"/>
              <a:gd name="connsiteY1269" fmla="*/ 351576 h 6858000"/>
              <a:gd name="connsiteX1270" fmla="*/ 1819135 w 7392421"/>
              <a:gd name="connsiteY1270" fmla="*/ 351576 h 6858000"/>
              <a:gd name="connsiteX1271" fmla="*/ 1764015 w 7392421"/>
              <a:gd name="connsiteY1271" fmla="*/ 336390 h 6858000"/>
              <a:gd name="connsiteX1272" fmla="*/ 1836095 w 7392421"/>
              <a:gd name="connsiteY1272" fmla="*/ 332593 h 6858000"/>
              <a:gd name="connsiteX1273" fmla="*/ 1903935 w 7392421"/>
              <a:gd name="connsiteY1273" fmla="*/ 325000 h 6858000"/>
              <a:gd name="connsiteX1274" fmla="*/ 1916654 w 7392421"/>
              <a:gd name="connsiteY1274" fmla="*/ 325000 h 6858000"/>
              <a:gd name="connsiteX1275" fmla="*/ 1929374 w 7392421"/>
              <a:gd name="connsiteY1275" fmla="*/ 294629 h 6858000"/>
              <a:gd name="connsiteX1276" fmla="*/ 1929374 w 7392421"/>
              <a:gd name="connsiteY1276" fmla="*/ 287036 h 6858000"/>
              <a:gd name="connsiteX1277" fmla="*/ 1916654 w 7392421"/>
              <a:gd name="connsiteY1277" fmla="*/ 283239 h 6858000"/>
              <a:gd name="connsiteX1278" fmla="*/ 1874255 w 7392421"/>
              <a:gd name="connsiteY1278" fmla="*/ 283239 h 6858000"/>
              <a:gd name="connsiteX1279" fmla="*/ 1870015 w 7392421"/>
              <a:gd name="connsiteY1279" fmla="*/ 275646 h 6858000"/>
              <a:gd name="connsiteX1280" fmla="*/ 1874255 w 7392421"/>
              <a:gd name="connsiteY1280" fmla="*/ 271850 h 6858000"/>
              <a:gd name="connsiteX1281" fmla="*/ 1916654 w 7392421"/>
              <a:gd name="connsiteY1281" fmla="*/ 271850 h 6858000"/>
              <a:gd name="connsiteX1282" fmla="*/ 1959054 w 7392421"/>
              <a:gd name="connsiteY1282" fmla="*/ 271850 h 6858000"/>
              <a:gd name="connsiteX1283" fmla="*/ 1980254 w 7392421"/>
              <a:gd name="connsiteY1283" fmla="*/ 271850 h 6858000"/>
              <a:gd name="connsiteX1284" fmla="*/ 2014174 w 7392421"/>
              <a:gd name="connsiteY1284" fmla="*/ 252868 h 6858000"/>
              <a:gd name="connsiteX1285" fmla="*/ 2065053 w 7392421"/>
              <a:gd name="connsiteY1285" fmla="*/ 237682 h 6858000"/>
              <a:gd name="connsiteX1286" fmla="*/ 2077773 w 7392421"/>
              <a:gd name="connsiteY1286" fmla="*/ 226292 h 6858000"/>
              <a:gd name="connsiteX1287" fmla="*/ 2065053 w 7392421"/>
              <a:gd name="connsiteY1287" fmla="*/ 218699 h 6858000"/>
              <a:gd name="connsiteX1288" fmla="*/ 2060814 w 7392421"/>
              <a:gd name="connsiteY1288" fmla="*/ 207310 h 6858000"/>
              <a:gd name="connsiteX1289" fmla="*/ 2056574 w 7392421"/>
              <a:gd name="connsiteY1289" fmla="*/ 192124 h 6858000"/>
              <a:gd name="connsiteX1290" fmla="*/ 2056574 w 7392421"/>
              <a:gd name="connsiteY1290" fmla="*/ 180735 h 6858000"/>
              <a:gd name="connsiteX1291" fmla="*/ 2060814 w 7392421"/>
              <a:gd name="connsiteY1291" fmla="*/ 180735 h 6858000"/>
              <a:gd name="connsiteX1292" fmla="*/ 2060814 w 7392421"/>
              <a:gd name="connsiteY1292" fmla="*/ 154160 h 6858000"/>
              <a:gd name="connsiteX1293" fmla="*/ 2026894 w 7392421"/>
              <a:gd name="connsiteY1293" fmla="*/ 127584 h 6858000"/>
              <a:gd name="connsiteX1294" fmla="*/ 2069294 w 7392421"/>
              <a:gd name="connsiteY1294" fmla="*/ 116195 h 6858000"/>
              <a:gd name="connsiteX1295" fmla="*/ 2065053 w 7392421"/>
              <a:gd name="connsiteY1295" fmla="*/ 112398 h 6858000"/>
              <a:gd name="connsiteX1296" fmla="*/ 1895454 w 7392421"/>
              <a:gd name="connsiteY1296" fmla="*/ 112398 h 6858000"/>
              <a:gd name="connsiteX1297" fmla="*/ 1891215 w 7392421"/>
              <a:gd name="connsiteY1297" fmla="*/ 108602 h 6858000"/>
              <a:gd name="connsiteX1298" fmla="*/ 1912414 w 7392421"/>
              <a:gd name="connsiteY1298" fmla="*/ 104805 h 6858000"/>
              <a:gd name="connsiteX1299" fmla="*/ 1932554 w 7392421"/>
              <a:gd name="connsiteY1299" fmla="*/ 101009 h 6858000"/>
              <a:gd name="connsiteX1300" fmla="*/ 1939721 w 7392421"/>
              <a:gd name="connsiteY1300" fmla="*/ 93110 h 6858000"/>
              <a:gd name="connsiteX1301" fmla="*/ 1954706 w 7392421"/>
              <a:gd name="connsiteY1301" fmla="*/ 92430 h 6858000"/>
              <a:gd name="connsiteX1302" fmla="*/ 1997118 w 7392421"/>
              <a:gd name="connsiteY1302" fmla="*/ 84723 h 6858000"/>
              <a:gd name="connsiteX1303" fmla="*/ 2035290 w 7392421"/>
              <a:gd name="connsiteY1303" fmla="*/ 92430 h 6858000"/>
              <a:gd name="connsiteX1304" fmla="*/ 2039532 w 7392421"/>
              <a:gd name="connsiteY1304" fmla="*/ 92430 h 6858000"/>
              <a:gd name="connsiteX1305" fmla="*/ 2043773 w 7392421"/>
              <a:gd name="connsiteY1305" fmla="*/ 80870 h 6858000"/>
              <a:gd name="connsiteX1306" fmla="*/ 2052255 w 7392421"/>
              <a:gd name="connsiteY1306" fmla="*/ 88576 h 6858000"/>
              <a:gd name="connsiteX1307" fmla="*/ 2069220 w 7392421"/>
              <a:gd name="connsiteY1307" fmla="*/ 88576 h 6858000"/>
              <a:gd name="connsiteX1308" fmla="*/ 2077703 w 7392421"/>
              <a:gd name="connsiteY1308" fmla="*/ 92430 h 6858000"/>
              <a:gd name="connsiteX1309" fmla="*/ 2111632 w 7392421"/>
              <a:gd name="connsiteY1309" fmla="*/ 80870 h 6858000"/>
              <a:gd name="connsiteX1310" fmla="*/ 2115874 w 7392421"/>
              <a:gd name="connsiteY1310" fmla="*/ 69309 h 6858000"/>
              <a:gd name="connsiteX1311" fmla="*/ 2132839 w 7392421"/>
              <a:gd name="connsiteY1311" fmla="*/ 69309 h 6858000"/>
              <a:gd name="connsiteX1312" fmla="*/ 2137081 w 7392421"/>
              <a:gd name="connsiteY1312" fmla="*/ 92430 h 6858000"/>
              <a:gd name="connsiteX1313" fmla="*/ 2145564 w 7392421"/>
              <a:gd name="connsiteY1313" fmla="*/ 100137 h 6858000"/>
              <a:gd name="connsiteX1314" fmla="*/ 2162528 w 7392421"/>
              <a:gd name="connsiteY1314" fmla="*/ 100137 h 6858000"/>
              <a:gd name="connsiteX1315" fmla="*/ 2179493 w 7392421"/>
              <a:gd name="connsiteY1315" fmla="*/ 100137 h 6858000"/>
              <a:gd name="connsiteX1316" fmla="*/ 2187976 w 7392421"/>
              <a:gd name="connsiteY1316" fmla="*/ 103990 h 6858000"/>
              <a:gd name="connsiteX1317" fmla="*/ 2213423 w 7392421"/>
              <a:gd name="connsiteY1317" fmla="*/ 119404 h 6858000"/>
              <a:gd name="connsiteX1318" fmla="*/ 2221906 w 7392421"/>
              <a:gd name="connsiteY1318" fmla="*/ 134818 h 6858000"/>
              <a:gd name="connsiteX1319" fmla="*/ 2251595 w 7392421"/>
              <a:gd name="connsiteY1319" fmla="*/ 134818 h 6858000"/>
              <a:gd name="connsiteX1320" fmla="*/ 2260078 w 7392421"/>
              <a:gd name="connsiteY1320" fmla="*/ 100137 h 6858000"/>
              <a:gd name="connsiteX1321" fmla="*/ 2264319 w 7392421"/>
              <a:gd name="connsiteY1321" fmla="*/ 92430 h 6858000"/>
              <a:gd name="connsiteX1322" fmla="*/ 2323697 w 7392421"/>
              <a:gd name="connsiteY1322" fmla="*/ 103990 h 6858000"/>
              <a:gd name="connsiteX1323" fmla="*/ 2353384 w 7392421"/>
              <a:gd name="connsiteY1323" fmla="*/ 103990 h 6858000"/>
              <a:gd name="connsiteX1324" fmla="*/ 2357626 w 7392421"/>
              <a:gd name="connsiteY1324" fmla="*/ 100137 h 6858000"/>
              <a:gd name="connsiteX1325" fmla="*/ 2387316 w 7392421"/>
              <a:gd name="connsiteY1325" fmla="*/ 111697 h 6858000"/>
              <a:gd name="connsiteX1326" fmla="*/ 2425486 w 7392421"/>
              <a:gd name="connsiteY1326" fmla="*/ 92430 h 6858000"/>
              <a:gd name="connsiteX1327" fmla="*/ 2433969 w 7392421"/>
              <a:gd name="connsiteY1327" fmla="*/ 84723 h 6858000"/>
              <a:gd name="connsiteX1328" fmla="*/ 2442452 w 7392421"/>
              <a:gd name="connsiteY1328" fmla="*/ 88576 h 6858000"/>
              <a:gd name="connsiteX1329" fmla="*/ 2480623 w 7392421"/>
              <a:gd name="connsiteY1329" fmla="*/ 73163 h 6858000"/>
              <a:gd name="connsiteX1330" fmla="*/ 2493347 w 7392421"/>
              <a:gd name="connsiteY1330" fmla="*/ 65456 h 6858000"/>
              <a:gd name="connsiteX1331" fmla="*/ 2544242 w 7392421"/>
              <a:gd name="connsiteY1331" fmla="*/ 57749 h 6858000"/>
              <a:gd name="connsiteX1332" fmla="*/ 2548483 w 7392421"/>
              <a:gd name="connsiteY1332" fmla="*/ 50042 h 6858000"/>
              <a:gd name="connsiteX1333" fmla="*/ 2544242 w 7392421"/>
              <a:gd name="connsiteY1333" fmla="*/ 46189 h 6858000"/>
              <a:gd name="connsiteX1334" fmla="*/ 2527276 w 7392421"/>
              <a:gd name="connsiteY1334" fmla="*/ 46189 h 6858000"/>
              <a:gd name="connsiteX1335" fmla="*/ 2514553 w 7392421"/>
              <a:gd name="connsiteY1335" fmla="*/ 42335 h 6858000"/>
              <a:gd name="connsiteX1336" fmla="*/ 2503748 w 7392421"/>
              <a:gd name="connsiteY1336" fmla="*/ 31180 h 6858000"/>
              <a:gd name="connsiteX1337" fmla="*/ 2541159 w 7392421"/>
              <a:gd name="connsiteY1337" fmla="*/ 30624 h 6858000"/>
              <a:gd name="connsiteX1338" fmla="*/ 2638709 w 7392421"/>
              <a:gd name="connsiteY1338" fmla="*/ 30624 h 6858000"/>
              <a:gd name="connsiteX1339" fmla="*/ 2676880 w 7392421"/>
              <a:gd name="connsiteY1339" fmla="*/ 24828 h 6858000"/>
              <a:gd name="connsiteX1340" fmla="*/ 2719292 w 7392421"/>
              <a:gd name="connsiteY1340" fmla="*/ 21930 h 6858000"/>
              <a:gd name="connsiteX1341" fmla="*/ 2774429 w 7392421"/>
              <a:gd name="connsiteY1341" fmla="*/ 21930 h 6858000"/>
              <a:gd name="connsiteX1342" fmla="*/ 2808359 w 7392421"/>
              <a:gd name="connsiteY1342" fmla="*/ 19032 h 6858000"/>
              <a:gd name="connsiteX1343" fmla="*/ 2821082 w 7392421"/>
              <a:gd name="connsiteY1343" fmla="*/ 16135 h 6858000"/>
              <a:gd name="connsiteX1344" fmla="*/ 2871978 w 7392421"/>
              <a:gd name="connsiteY1344" fmla="*/ 16135 h 6858000"/>
              <a:gd name="connsiteX1345" fmla="*/ 2927115 w 7392421"/>
              <a:gd name="connsiteY1345" fmla="*/ 16135 h 6858000"/>
              <a:gd name="connsiteX1346" fmla="*/ 2982251 w 7392421"/>
              <a:gd name="connsiteY1346" fmla="*/ 16135 h 6858000"/>
              <a:gd name="connsiteX1347" fmla="*/ 3007698 w 7392421"/>
              <a:gd name="connsiteY1347" fmla="*/ 10339 h 6858000"/>
              <a:gd name="connsiteX1348" fmla="*/ 3045870 w 7392421"/>
              <a:gd name="connsiteY1348" fmla="*/ 10339 h 6858000"/>
              <a:gd name="connsiteX1349" fmla="*/ 3062834 w 7392421"/>
              <a:gd name="connsiteY1349" fmla="*/ 10339 h 6858000"/>
              <a:gd name="connsiteX1350" fmla="*/ 3109489 w 7392421"/>
              <a:gd name="connsiteY1350" fmla="*/ 13237 h 6858000"/>
              <a:gd name="connsiteX1351" fmla="*/ 3126454 w 7392421"/>
              <a:gd name="connsiteY1351" fmla="*/ 4543 h 6858000"/>
              <a:gd name="connsiteX1352" fmla="*/ 3143418 w 7392421"/>
              <a:gd name="connsiteY1352" fmla="*/ 454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Lst>
            <a:rect l="l" t="t" r="r" b="b"/>
            <a:pathLst>
              <a:path w="7392421" h="6858000">
                <a:moveTo>
                  <a:pt x="1848908" y="6196465"/>
                </a:moveTo>
                <a:lnTo>
                  <a:pt x="1851185" y="6198075"/>
                </a:lnTo>
                <a:cubicBezTo>
                  <a:pt x="1853835" y="6200448"/>
                  <a:pt x="1855955" y="6202346"/>
                  <a:pt x="1858075" y="6202346"/>
                </a:cubicBezTo>
                <a:cubicBezTo>
                  <a:pt x="1900475" y="6206142"/>
                  <a:pt x="1942874" y="6217531"/>
                  <a:pt x="1985274" y="6213735"/>
                </a:cubicBezTo>
                <a:cubicBezTo>
                  <a:pt x="1993754" y="6213735"/>
                  <a:pt x="2002234" y="6213735"/>
                  <a:pt x="2010714" y="6213735"/>
                </a:cubicBezTo>
                <a:cubicBezTo>
                  <a:pt x="2036154" y="6213735"/>
                  <a:pt x="2053114" y="6221328"/>
                  <a:pt x="2065834" y="6236514"/>
                </a:cubicBezTo>
                <a:cubicBezTo>
                  <a:pt x="2078554" y="6236514"/>
                  <a:pt x="2091274" y="6236514"/>
                  <a:pt x="2103994" y="6236514"/>
                </a:cubicBezTo>
                <a:cubicBezTo>
                  <a:pt x="2112474" y="6236514"/>
                  <a:pt x="2112474" y="6240310"/>
                  <a:pt x="2116714" y="6244107"/>
                </a:cubicBezTo>
                <a:cubicBezTo>
                  <a:pt x="2120954" y="6247903"/>
                  <a:pt x="2116714" y="6251700"/>
                  <a:pt x="2112474" y="6255496"/>
                </a:cubicBezTo>
                <a:cubicBezTo>
                  <a:pt x="2099754" y="6270682"/>
                  <a:pt x="2099754" y="6270682"/>
                  <a:pt x="2082794" y="6259293"/>
                </a:cubicBezTo>
                <a:cubicBezTo>
                  <a:pt x="2078554" y="6255496"/>
                  <a:pt x="2065834" y="6244107"/>
                  <a:pt x="2065834" y="6240310"/>
                </a:cubicBezTo>
                <a:cubicBezTo>
                  <a:pt x="2048874" y="6247903"/>
                  <a:pt x="2036154" y="6236514"/>
                  <a:pt x="2023434" y="6236514"/>
                </a:cubicBezTo>
                <a:cubicBezTo>
                  <a:pt x="2006474" y="6244107"/>
                  <a:pt x="1985274" y="6244107"/>
                  <a:pt x="1972554" y="6236514"/>
                </a:cubicBezTo>
                <a:cubicBezTo>
                  <a:pt x="1964075" y="6236514"/>
                  <a:pt x="1959834" y="6232717"/>
                  <a:pt x="1951355" y="6236514"/>
                </a:cubicBezTo>
                <a:cubicBezTo>
                  <a:pt x="1942874" y="6236514"/>
                  <a:pt x="1934395" y="6232717"/>
                  <a:pt x="1921675" y="6240310"/>
                </a:cubicBezTo>
                <a:cubicBezTo>
                  <a:pt x="1913195" y="6244107"/>
                  <a:pt x="1900475" y="6232717"/>
                  <a:pt x="1891994" y="6236514"/>
                </a:cubicBezTo>
                <a:cubicBezTo>
                  <a:pt x="1887755" y="6244107"/>
                  <a:pt x="1879274" y="6240310"/>
                  <a:pt x="1875035" y="6240310"/>
                </a:cubicBezTo>
                <a:cubicBezTo>
                  <a:pt x="1866555" y="6240310"/>
                  <a:pt x="1870795" y="6232717"/>
                  <a:pt x="1866555" y="6228921"/>
                </a:cubicBezTo>
                <a:cubicBezTo>
                  <a:pt x="1862314" y="6228921"/>
                  <a:pt x="1853835" y="6228921"/>
                  <a:pt x="1845355" y="6228921"/>
                </a:cubicBezTo>
                <a:cubicBezTo>
                  <a:pt x="1845355" y="6232717"/>
                  <a:pt x="1841115" y="6236514"/>
                  <a:pt x="1836875" y="6236514"/>
                </a:cubicBezTo>
                <a:cubicBezTo>
                  <a:pt x="1828395" y="6232717"/>
                  <a:pt x="1832635" y="6225124"/>
                  <a:pt x="1832635" y="6221328"/>
                </a:cubicBezTo>
                <a:cubicBezTo>
                  <a:pt x="1824155" y="6221328"/>
                  <a:pt x="1815675" y="6221328"/>
                  <a:pt x="1807195" y="6221328"/>
                </a:cubicBezTo>
                <a:cubicBezTo>
                  <a:pt x="1811435" y="6228921"/>
                  <a:pt x="1802955" y="6228921"/>
                  <a:pt x="1798716" y="6228921"/>
                </a:cubicBezTo>
                <a:cubicBezTo>
                  <a:pt x="1790235" y="6225124"/>
                  <a:pt x="1794475" y="6221328"/>
                  <a:pt x="1794475" y="6213735"/>
                </a:cubicBezTo>
                <a:cubicBezTo>
                  <a:pt x="1783875" y="6213735"/>
                  <a:pt x="1772216" y="6215633"/>
                  <a:pt x="1760555" y="6216108"/>
                </a:cubicBezTo>
                <a:lnTo>
                  <a:pt x="1743434" y="6212994"/>
                </a:lnTo>
                <a:lnTo>
                  <a:pt x="1746224" y="6212355"/>
                </a:lnTo>
                <a:cubicBezTo>
                  <a:pt x="1754707" y="6207504"/>
                  <a:pt x="1763190" y="6212355"/>
                  <a:pt x="1775913" y="6212355"/>
                </a:cubicBezTo>
                <a:cubicBezTo>
                  <a:pt x="1784396" y="6212355"/>
                  <a:pt x="1792877" y="6202655"/>
                  <a:pt x="1805602" y="6202655"/>
                </a:cubicBezTo>
                <a:cubicBezTo>
                  <a:pt x="1809843" y="6202655"/>
                  <a:pt x="1814085" y="6207504"/>
                  <a:pt x="1822567" y="6212355"/>
                </a:cubicBezTo>
                <a:cubicBezTo>
                  <a:pt x="1831049" y="6212355"/>
                  <a:pt x="1826809" y="6197805"/>
                  <a:pt x="1831049" y="6197805"/>
                </a:cubicBezTo>
                <a:cubicBezTo>
                  <a:pt x="1835291" y="6197805"/>
                  <a:pt x="1835291" y="6197805"/>
                  <a:pt x="1839532" y="6197805"/>
                </a:cubicBezTo>
                <a:close/>
                <a:moveTo>
                  <a:pt x="1913195" y="6186999"/>
                </a:moveTo>
                <a:lnTo>
                  <a:pt x="1913195" y="6187160"/>
                </a:lnTo>
                <a:lnTo>
                  <a:pt x="1912033" y="6187221"/>
                </a:lnTo>
                <a:close/>
                <a:moveTo>
                  <a:pt x="863352" y="5843219"/>
                </a:moveTo>
                <a:lnTo>
                  <a:pt x="864073" y="5843752"/>
                </a:lnTo>
                <a:lnTo>
                  <a:pt x="863059" y="5843752"/>
                </a:lnTo>
                <a:close/>
                <a:moveTo>
                  <a:pt x="883526" y="5689580"/>
                </a:moveTo>
                <a:cubicBezTo>
                  <a:pt x="883526" y="5689580"/>
                  <a:pt x="887766" y="5689580"/>
                  <a:pt x="892008" y="5689580"/>
                </a:cubicBezTo>
                <a:cubicBezTo>
                  <a:pt x="892008" y="5689580"/>
                  <a:pt x="896249" y="5689580"/>
                  <a:pt x="896249" y="5693132"/>
                </a:cubicBezTo>
                <a:lnTo>
                  <a:pt x="895512" y="5693596"/>
                </a:lnTo>
                <a:lnTo>
                  <a:pt x="892008" y="5693132"/>
                </a:lnTo>
                <a:cubicBezTo>
                  <a:pt x="887766" y="5693132"/>
                  <a:pt x="883526" y="5693132"/>
                  <a:pt x="883526" y="5689580"/>
                </a:cubicBezTo>
                <a:close/>
                <a:moveTo>
                  <a:pt x="1298563" y="5672327"/>
                </a:moveTo>
                <a:lnTo>
                  <a:pt x="1299170" y="5675371"/>
                </a:lnTo>
                <a:cubicBezTo>
                  <a:pt x="1303411" y="5678923"/>
                  <a:pt x="1299170" y="5682476"/>
                  <a:pt x="1299170" y="5682476"/>
                </a:cubicBezTo>
                <a:cubicBezTo>
                  <a:pt x="1294928" y="5678923"/>
                  <a:pt x="1294928" y="5678923"/>
                  <a:pt x="1294928" y="5675371"/>
                </a:cubicBezTo>
                <a:close/>
                <a:moveTo>
                  <a:pt x="985317" y="5668268"/>
                </a:moveTo>
                <a:cubicBezTo>
                  <a:pt x="989558" y="5671819"/>
                  <a:pt x="998040" y="5678923"/>
                  <a:pt x="1006522" y="5682476"/>
                </a:cubicBezTo>
                <a:cubicBezTo>
                  <a:pt x="1015004" y="5693132"/>
                  <a:pt x="1027729" y="5689580"/>
                  <a:pt x="1031970" y="5675371"/>
                </a:cubicBezTo>
                <a:cubicBezTo>
                  <a:pt x="1036212" y="5671819"/>
                  <a:pt x="1036212" y="5671819"/>
                  <a:pt x="1040453" y="5671819"/>
                </a:cubicBezTo>
                <a:cubicBezTo>
                  <a:pt x="1048936" y="5671819"/>
                  <a:pt x="1053176" y="5671819"/>
                  <a:pt x="1061659" y="5675371"/>
                </a:cubicBezTo>
                <a:cubicBezTo>
                  <a:pt x="1070141" y="5678923"/>
                  <a:pt x="1082865" y="5686028"/>
                  <a:pt x="1091348" y="5682476"/>
                </a:cubicBezTo>
                <a:cubicBezTo>
                  <a:pt x="1108314" y="5675371"/>
                  <a:pt x="1121037" y="5678923"/>
                  <a:pt x="1133760" y="5678923"/>
                </a:cubicBezTo>
                <a:cubicBezTo>
                  <a:pt x="1142243" y="5678923"/>
                  <a:pt x="1142243" y="5675371"/>
                  <a:pt x="1146484" y="5668268"/>
                </a:cubicBezTo>
                <a:cubicBezTo>
                  <a:pt x="1146484" y="5664716"/>
                  <a:pt x="1150725" y="5664716"/>
                  <a:pt x="1159208" y="5668268"/>
                </a:cubicBezTo>
                <a:cubicBezTo>
                  <a:pt x="1159208" y="5671819"/>
                  <a:pt x="1159208" y="5675371"/>
                  <a:pt x="1159208" y="5678923"/>
                </a:cubicBezTo>
                <a:cubicBezTo>
                  <a:pt x="1159208" y="5689580"/>
                  <a:pt x="1142243" y="5686028"/>
                  <a:pt x="1142243" y="5700236"/>
                </a:cubicBezTo>
                <a:cubicBezTo>
                  <a:pt x="1146484" y="5707340"/>
                  <a:pt x="1138001" y="5707340"/>
                  <a:pt x="1129518" y="5703788"/>
                </a:cubicBezTo>
                <a:cubicBezTo>
                  <a:pt x="1129518" y="5703788"/>
                  <a:pt x="1129518" y="5700236"/>
                  <a:pt x="1129518" y="5700236"/>
                </a:cubicBezTo>
                <a:cubicBezTo>
                  <a:pt x="1125277" y="5696683"/>
                  <a:pt x="1121037" y="5693132"/>
                  <a:pt x="1116795" y="5693132"/>
                </a:cubicBezTo>
                <a:cubicBezTo>
                  <a:pt x="1108314" y="5696683"/>
                  <a:pt x="1112554" y="5700236"/>
                  <a:pt x="1108314" y="5703788"/>
                </a:cubicBezTo>
                <a:lnTo>
                  <a:pt x="1100226" y="5708967"/>
                </a:lnTo>
                <a:lnTo>
                  <a:pt x="1042644" y="5708967"/>
                </a:lnTo>
                <a:cubicBezTo>
                  <a:pt x="1029919" y="5708967"/>
                  <a:pt x="1017195" y="5706069"/>
                  <a:pt x="1004472" y="5714762"/>
                </a:cubicBezTo>
                <a:cubicBezTo>
                  <a:pt x="1004472" y="5714762"/>
                  <a:pt x="1000231" y="5714762"/>
                  <a:pt x="995990" y="5711865"/>
                </a:cubicBezTo>
                <a:cubicBezTo>
                  <a:pt x="987508" y="5708967"/>
                  <a:pt x="979025" y="5708243"/>
                  <a:pt x="970542" y="5708605"/>
                </a:cubicBezTo>
                <a:lnTo>
                  <a:pt x="953015" y="5710850"/>
                </a:lnTo>
                <a:lnTo>
                  <a:pt x="948204" y="5704232"/>
                </a:lnTo>
                <a:cubicBezTo>
                  <a:pt x="943964" y="5702012"/>
                  <a:pt x="938662" y="5700236"/>
                  <a:pt x="934421" y="5696683"/>
                </a:cubicBezTo>
                <a:cubicBezTo>
                  <a:pt x="930179" y="5693132"/>
                  <a:pt x="925939" y="5693132"/>
                  <a:pt x="921698" y="5696683"/>
                </a:cubicBezTo>
                <a:cubicBezTo>
                  <a:pt x="917456" y="5703788"/>
                  <a:pt x="913215" y="5707340"/>
                  <a:pt x="904732" y="5703788"/>
                </a:cubicBezTo>
                <a:cubicBezTo>
                  <a:pt x="892008" y="5703788"/>
                  <a:pt x="896249" y="5700236"/>
                  <a:pt x="892008" y="5693132"/>
                </a:cubicBezTo>
                <a:cubicBezTo>
                  <a:pt x="892008" y="5693132"/>
                  <a:pt x="893068" y="5694020"/>
                  <a:pt x="894128" y="5694464"/>
                </a:cubicBezTo>
                <a:lnTo>
                  <a:pt x="895512" y="5693596"/>
                </a:lnTo>
                <a:lnTo>
                  <a:pt x="902082" y="5694464"/>
                </a:lnTo>
                <a:cubicBezTo>
                  <a:pt x="904732" y="5694907"/>
                  <a:pt x="906853" y="5694907"/>
                  <a:pt x="908973" y="5693132"/>
                </a:cubicBezTo>
                <a:cubicBezTo>
                  <a:pt x="921698" y="5678923"/>
                  <a:pt x="934421" y="5671819"/>
                  <a:pt x="951385" y="5682476"/>
                </a:cubicBezTo>
                <a:cubicBezTo>
                  <a:pt x="955627" y="5686028"/>
                  <a:pt x="968351" y="5686028"/>
                  <a:pt x="968351" y="5678923"/>
                </a:cubicBezTo>
                <a:cubicBezTo>
                  <a:pt x="968351" y="5668268"/>
                  <a:pt x="981075" y="5675371"/>
                  <a:pt x="985317" y="5668268"/>
                </a:cubicBezTo>
                <a:close/>
                <a:moveTo>
                  <a:pt x="3069156" y="5224784"/>
                </a:moveTo>
                <a:lnTo>
                  <a:pt x="3069877" y="5225655"/>
                </a:lnTo>
                <a:lnTo>
                  <a:pt x="3070170" y="5224784"/>
                </a:lnTo>
                <a:close/>
                <a:moveTo>
                  <a:pt x="0" y="3728101"/>
                </a:moveTo>
                <a:lnTo>
                  <a:pt x="1014" y="3728101"/>
                </a:lnTo>
                <a:lnTo>
                  <a:pt x="293" y="3728972"/>
                </a:lnTo>
                <a:close/>
                <a:moveTo>
                  <a:pt x="1748249" y="900296"/>
                </a:moveTo>
                <a:lnTo>
                  <a:pt x="1750394" y="900296"/>
                </a:lnTo>
                <a:lnTo>
                  <a:pt x="1741171" y="901194"/>
                </a:lnTo>
                <a:lnTo>
                  <a:pt x="1738152" y="900900"/>
                </a:lnTo>
                <a:close/>
                <a:moveTo>
                  <a:pt x="1881554" y="886188"/>
                </a:moveTo>
                <a:cubicBezTo>
                  <a:pt x="1891094" y="885909"/>
                  <a:pt x="1901694" y="886467"/>
                  <a:pt x="1912293" y="887026"/>
                </a:cubicBezTo>
                <a:cubicBezTo>
                  <a:pt x="1925014" y="888142"/>
                  <a:pt x="1950454" y="889258"/>
                  <a:pt x="1958933" y="894840"/>
                </a:cubicBezTo>
                <a:lnTo>
                  <a:pt x="1961440" y="895896"/>
                </a:lnTo>
                <a:lnTo>
                  <a:pt x="1862047" y="895896"/>
                </a:lnTo>
                <a:cubicBezTo>
                  <a:pt x="1853564" y="895896"/>
                  <a:pt x="1849323" y="907456"/>
                  <a:pt x="1840840" y="899749"/>
                </a:cubicBezTo>
                <a:lnTo>
                  <a:pt x="1821936" y="894167"/>
                </a:lnTo>
                <a:lnTo>
                  <a:pt x="1844454" y="892607"/>
                </a:lnTo>
                <a:cubicBezTo>
                  <a:pt x="1848694" y="892607"/>
                  <a:pt x="1852934" y="891491"/>
                  <a:pt x="1857174" y="890374"/>
                </a:cubicBezTo>
                <a:cubicBezTo>
                  <a:pt x="1863534" y="887583"/>
                  <a:pt x="1872015" y="886467"/>
                  <a:pt x="1881554" y="886188"/>
                </a:cubicBezTo>
                <a:close/>
                <a:moveTo>
                  <a:pt x="1719279" y="884793"/>
                </a:moveTo>
                <a:lnTo>
                  <a:pt x="1738455" y="884793"/>
                </a:lnTo>
                <a:cubicBezTo>
                  <a:pt x="1755414" y="884793"/>
                  <a:pt x="1776614" y="885909"/>
                  <a:pt x="1797815" y="890374"/>
                </a:cubicBezTo>
                <a:lnTo>
                  <a:pt x="1737762" y="892482"/>
                </a:lnTo>
                <a:lnTo>
                  <a:pt x="1688889" y="892482"/>
                </a:lnTo>
                <a:cubicBezTo>
                  <a:pt x="1701609" y="890250"/>
                  <a:pt x="1714330" y="891366"/>
                  <a:pt x="1722809" y="889133"/>
                </a:cubicBezTo>
                <a:cubicBezTo>
                  <a:pt x="1722809" y="888017"/>
                  <a:pt x="1731289" y="888017"/>
                  <a:pt x="1731289" y="886901"/>
                </a:cubicBezTo>
                <a:close/>
                <a:moveTo>
                  <a:pt x="1645175" y="884793"/>
                </a:moveTo>
                <a:lnTo>
                  <a:pt x="1715727" y="884793"/>
                </a:lnTo>
                <a:lnTo>
                  <a:pt x="1667690" y="886901"/>
                </a:lnTo>
                <a:cubicBezTo>
                  <a:pt x="1642249" y="888017"/>
                  <a:pt x="1621050" y="886901"/>
                  <a:pt x="1595610" y="886901"/>
                </a:cubicBezTo>
                <a:lnTo>
                  <a:pt x="1594784" y="886834"/>
                </a:lnTo>
                <a:close/>
                <a:moveTo>
                  <a:pt x="1774961" y="491518"/>
                </a:moveTo>
                <a:lnTo>
                  <a:pt x="1774351" y="492814"/>
                </a:lnTo>
                <a:lnTo>
                  <a:pt x="1769849" y="491944"/>
                </a:lnTo>
                <a:close/>
                <a:moveTo>
                  <a:pt x="1982374" y="395710"/>
                </a:moveTo>
                <a:cubicBezTo>
                  <a:pt x="1986614" y="395235"/>
                  <a:pt x="1990855" y="395235"/>
                  <a:pt x="1992974" y="397133"/>
                </a:cubicBezTo>
                <a:lnTo>
                  <a:pt x="2005216" y="401518"/>
                </a:lnTo>
                <a:lnTo>
                  <a:pt x="1985984" y="397672"/>
                </a:lnTo>
                <a:lnTo>
                  <a:pt x="1980348" y="395982"/>
                </a:lnTo>
                <a:close/>
                <a:moveTo>
                  <a:pt x="1898608" y="46924"/>
                </a:moveTo>
                <a:lnTo>
                  <a:pt x="1906232" y="47706"/>
                </a:lnTo>
                <a:lnTo>
                  <a:pt x="1901691" y="51487"/>
                </a:lnTo>
                <a:lnTo>
                  <a:pt x="1898694" y="52622"/>
                </a:lnTo>
                <a:lnTo>
                  <a:pt x="1895454" y="51655"/>
                </a:lnTo>
                <a:lnTo>
                  <a:pt x="1893127" y="47486"/>
                </a:lnTo>
                <a:close/>
                <a:moveTo>
                  <a:pt x="2355584" y="38338"/>
                </a:moveTo>
                <a:lnTo>
                  <a:pt x="2354974" y="39445"/>
                </a:lnTo>
                <a:lnTo>
                  <a:pt x="2350472" y="38702"/>
                </a:lnTo>
                <a:close/>
                <a:moveTo>
                  <a:pt x="3146743" y="0"/>
                </a:moveTo>
                <a:lnTo>
                  <a:pt x="3202796" y="0"/>
                </a:lnTo>
                <a:lnTo>
                  <a:pt x="3202796" y="4543"/>
                </a:lnTo>
                <a:cubicBezTo>
                  <a:pt x="3236727" y="4543"/>
                  <a:pt x="3274898" y="4543"/>
                  <a:pt x="3308828" y="4543"/>
                </a:cubicBezTo>
                <a:cubicBezTo>
                  <a:pt x="3317310" y="-1252"/>
                  <a:pt x="3325793" y="-1252"/>
                  <a:pt x="3334275" y="4543"/>
                </a:cubicBezTo>
                <a:cubicBezTo>
                  <a:pt x="3351241" y="4543"/>
                  <a:pt x="3367145" y="2370"/>
                  <a:pt x="3383051" y="559"/>
                </a:cubicBezTo>
                <a:lnTo>
                  <a:pt x="3398101" y="0"/>
                </a:lnTo>
                <a:lnTo>
                  <a:pt x="7392421" y="0"/>
                </a:lnTo>
                <a:lnTo>
                  <a:pt x="7392421" y="6858000"/>
                </a:lnTo>
                <a:lnTo>
                  <a:pt x="2857168" y="6858000"/>
                </a:lnTo>
                <a:lnTo>
                  <a:pt x="2860240" y="6839268"/>
                </a:lnTo>
                <a:cubicBezTo>
                  <a:pt x="2862890" y="6833969"/>
                  <a:pt x="2867132" y="6831079"/>
                  <a:pt x="2873493" y="6831079"/>
                </a:cubicBezTo>
                <a:cubicBezTo>
                  <a:pt x="2890458" y="6831079"/>
                  <a:pt x="2903182" y="6823372"/>
                  <a:pt x="2920147" y="6823372"/>
                </a:cubicBezTo>
                <a:cubicBezTo>
                  <a:pt x="2937112" y="6823372"/>
                  <a:pt x="2954077" y="6827226"/>
                  <a:pt x="2975283" y="6823372"/>
                </a:cubicBezTo>
                <a:cubicBezTo>
                  <a:pt x="2992248" y="6819519"/>
                  <a:pt x="3009214" y="6819519"/>
                  <a:pt x="3026178" y="6823372"/>
                </a:cubicBezTo>
                <a:cubicBezTo>
                  <a:pt x="3038903" y="6827226"/>
                  <a:pt x="3043144" y="6815666"/>
                  <a:pt x="3047384" y="6807959"/>
                </a:cubicBezTo>
                <a:cubicBezTo>
                  <a:pt x="3060108" y="6796398"/>
                  <a:pt x="3055867" y="6788692"/>
                  <a:pt x="3038903" y="6788692"/>
                </a:cubicBezTo>
                <a:cubicBezTo>
                  <a:pt x="3034661" y="6788692"/>
                  <a:pt x="3026178" y="6788692"/>
                  <a:pt x="3017697" y="6788692"/>
                </a:cubicBezTo>
                <a:cubicBezTo>
                  <a:pt x="3009214" y="6784838"/>
                  <a:pt x="2996489" y="6784838"/>
                  <a:pt x="2996489" y="6777131"/>
                </a:cubicBezTo>
                <a:cubicBezTo>
                  <a:pt x="2996489" y="6757864"/>
                  <a:pt x="2983765" y="6757864"/>
                  <a:pt x="2971042" y="6757864"/>
                </a:cubicBezTo>
                <a:cubicBezTo>
                  <a:pt x="2954077" y="6757864"/>
                  <a:pt x="2941353" y="6757864"/>
                  <a:pt x="2932870" y="6746304"/>
                </a:cubicBezTo>
                <a:cubicBezTo>
                  <a:pt x="2924389" y="6738597"/>
                  <a:pt x="2907423" y="6738597"/>
                  <a:pt x="2894699" y="6746304"/>
                </a:cubicBezTo>
                <a:cubicBezTo>
                  <a:pt x="2877734" y="6757864"/>
                  <a:pt x="2856528" y="6750157"/>
                  <a:pt x="2835322" y="6750157"/>
                </a:cubicBezTo>
                <a:cubicBezTo>
                  <a:pt x="2831081" y="6750157"/>
                  <a:pt x="2831081" y="6746304"/>
                  <a:pt x="2826839" y="6746304"/>
                </a:cubicBezTo>
                <a:cubicBezTo>
                  <a:pt x="2822598" y="6738597"/>
                  <a:pt x="2826839" y="6734743"/>
                  <a:pt x="2831081" y="6734743"/>
                </a:cubicBezTo>
                <a:cubicBezTo>
                  <a:pt x="2843804" y="6734743"/>
                  <a:pt x="2852287" y="6734743"/>
                  <a:pt x="2856528" y="6727037"/>
                </a:cubicBezTo>
                <a:cubicBezTo>
                  <a:pt x="2869251" y="6715476"/>
                  <a:pt x="2865010" y="6707770"/>
                  <a:pt x="2865010" y="6700063"/>
                </a:cubicBezTo>
                <a:cubicBezTo>
                  <a:pt x="2852287" y="6700063"/>
                  <a:pt x="2839564" y="6696209"/>
                  <a:pt x="2822598" y="6696209"/>
                </a:cubicBezTo>
                <a:cubicBezTo>
                  <a:pt x="2831081" y="6692356"/>
                  <a:pt x="2835322" y="6692356"/>
                  <a:pt x="2839564" y="6692356"/>
                </a:cubicBezTo>
                <a:cubicBezTo>
                  <a:pt x="2852287" y="6692356"/>
                  <a:pt x="2865010" y="6688502"/>
                  <a:pt x="2877734" y="6692356"/>
                </a:cubicBezTo>
                <a:cubicBezTo>
                  <a:pt x="2894699" y="6696209"/>
                  <a:pt x="2898941" y="6684649"/>
                  <a:pt x="2915906" y="6680796"/>
                </a:cubicBezTo>
                <a:cubicBezTo>
                  <a:pt x="2932870" y="6676942"/>
                  <a:pt x="2932870" y="6673089"/>
                  <a:pt x="2924389" y="6657675"/>
                </a:cubicBezTo>
                <a:cubicBezTo>
                  <a:pt x="2920147" y="6646115"/>
                  <a:pt x="2911664" y="6642261"/>
                  <a:pt x="2903182" y="6646115"/>
                </a:cubicBezTo>
                <a:cubicBezTo>
                  <a:pt x="2890458" y="6653822"/>
                  <a:pt x="2877734" y="6649968"/>
                  <a:pt x="2869251" y="6649968"/>
                </a:cubicBezTo>
                <a:cubicBezTo>
                  <a:pt x="2843804" y="6653822"/>
                  <a:pt x="2822598" y="6646115"/>
                  <a:pt x="2797151" y="6657675"/>
                </a:cubicBezTo>
                <a:cubicBezTo>
                  <a:pt x="2797151" y="6657675"/>
                  <a:pt x="2792909" y="6657675"/>
                  <a:pt x="2788668" y="6653822"/>
                </a:cubicBezTo>
                <a:cubicBezTo>
                  <a:pt x="2767462" y="6646115"/>
                  <a:pt x="2750496" y="6646115"/>
                  <a:pt x="2729290" y="6646115"/>
                </a:cubicBezTo>
                <a:cubicBezTo>
                  <a:pt x="2699601" y="6642261"/>
                  <a:pt x="2669912" y="6634555"/>
                  <a:pt x="2640224" y="6638408"/>
                </a:cubicBezTo>
                <a:cubicBezTo>
                  <a:pt x="2640224" y="6638408"/>
                  <a:pt x="2635982" y="6638408"/>
                  <a:pt x="2635982" y="6638408"/>
                </a:cubicBezTo>
                <a:cubicBezTo>
                  <a:pt x="2635982" y="6634555"/>
                  <a:pt x="2635982" y="6634555"/>
                  <a:pt x="2635982" y="6634555"/>
                </a:cubicBezTo>
                <a:cubicBezTo>
                  <a:pt x="2635982" y="6630701"/>
                  <a:pt x="2635982" y="6626848"/>
                  <a:pt x="2640224" y="6626848"/>
                </a:cubicBezTo>
                <a:cubicBezTo>
                  <a:pt x="2644465" y="6626848"/>
                  <a:pt x="2648706" y="6626848"/>
                  <a:pt x="2652948" y="6626848"/>
                </a:cubicBezTo>
                <a:cubicBezTo>
                  <a:pt x="2678395" y="6626848"/>
                  <a:pt x="2703843" y="6626848"/>
                  <a:pt x="2729290" y="6626848"/>
                </a:cubicBezTo>
                <a:cubicBezTo>
                  <a:pt x="2733531" y="6626848"/>
                  <a:pt x="2742014" y="6626848"/>
                  <a:pt x="2742014" y="6619141"/>
                </a:cubicBezTo>
                <a:cubicBezTo>
                  <a:pt x="2737773" y="6603727"/>
                  <a:pt x="2754737" y="6603727"/>
                  <a:pt x="2763220" y="6603727"/>
                </a:cubicBezTo>
                <a:cubicBezTo>
                  <a:pt x="2780185" y="6603727"/>
                  <a:pt x="2797151" y="6603727"/>
                  <a:pt x="2814115" y="6603727"/>
                </a:cubicBezTo>
                <a:cubicBezTo>
                  <a:pt x="2826839" y="6603727"/>
                  <a:pt x="2839564" y="6599874"/>
                  <a:pt x="2852287" y="6596020"/>
                </a:cubicBezTo>
                <a:cubicBezTo>
                  <a:pt x="2848045" y="6588314"/>
                  <a:pt x="2839564" y="6584460"/>
                  <a:pt x="2831081" y="6584460"/>
                </a:cubicBezTo>
                <a:cubicBezTo>
                  <a:pt x="2797151" y="6584460"/>
                  <a:pt x="2763220" y="6592167"/>
                  <a:pt x="2729290" y="6580607"/>
                </a:cubicBezTo>
                <a:cubicBezTo>
                  <a:pt x="2674154" y="6580607"/>
                  <a:pt x="2619018" y="6580607"/>
                  <a:pt x="2568123" y="6580607"/>
                </a:cubicBezTo>
                <a:cubicBezTo>
                  <a:pt x="2559640" y="6580607"/>
                  <a:pt x="2555398" y="6592167"/>
                  <a:pt x="2546916" y="6584460"/>
                </a:cubicBezTo>
                <a:cubicBezTo>
                  <a:pt x="2534191" y="6572900"/>
                  <a:pt x="2517227" y="6580607"/>
                  <a:pt x="2504504" y="6580607"/>
                </a:cubicBezTo>
                <a:cubicBezTo>
                  <a:pt x="2491779" y="6580607"/>
                  <a:pt x="2474815" y="6576753"/>
                  <a:pt x="2462091" y="6584460"/>
                </a:cubicBezTo>
                <a:cubicBezTo>
                  <a:pt x="2453608" y="6588314"/>
                  <a:pt x="2440885" y="6584460"/>
                  <a:pt x="2432402" y="6584460"/>
                </a:cubicBezTo>
                <a:cubicBezTo>
                  <a:pt x="2411196" y="6576753"/>
                  <a:pt x="2385748" y="6572900"/>
                  <a:pt x="2360301" y="6572900"/>
                </a:cubicBezTo>
                <a:cubicBezTo>
                  <a:pt x="2351818" y="6572900"/>
                  <a:pt x="2347577" y="6580607"/>
                  <a:pt x="2343335" y="6580607"/>
                </a:cubicBezTo>
                <a:cubicBezTo>
                  <a:pt x="2334852" y="6576753"/>
                  <a:pt x="2326371" y="6572900"/>
                  <a:pt x="2317888" y="6572900"/>
                </a:cubicBezTo>
                <a:lnTo>
                  <a:pt x="2223860" y="6572900"/>
                </a:lnTo>
                <a:lnTo>
                  <a:pt x="2226954" y="6566806"/>
                </a:lnTo>
                <a:cubicBezTo>
                  <a:pt x="2231193" y="6555417"/>
                  <a:pt x="2235433" y="6547824"/>
                  <a:pt x="2243914" y="6536434"/>
                </a:cubicBezTo>
                <a:cubicBezTo>
                  <a:pt x="2243914" y="6532638"/>
                  <a:pt x="2243914" y="6528842"/>
                  <a:pt x="2243914" y="6528842"/>
                </a:cubicBezTo>
                <a:cubicBezTo>
                  <a:pt x="2222713" y="6509859"/>
                  <a:pt x="2205753" y="6490877"/>
                  <a:pt x="2180314" y="6490877"/>
                </a:cubicBezTo>
                <a:cubicBezTo>
                  <a:pt x="2103994" y="6490877"/>
                  <a:pt x="2031914" y="6490877"/>
                  <a:pt x="1959834" y="6490877"/>
                </a:cubicBezTo>
                <a:cubicBezTo>
                  <a:pt x="1955594" y="6490877"/>
                  <a:pt x="1942874" y="6498470"/>
                  <a:pt x="1942874" y="6483284"/>
                </a:cubicBezTo>
                <a:cubicBezTo>
                  <a:pt x="1942874" y="6475691"/>
                  <a:pt x="1955594" y="6479487"/>
                  <a:pt x="1959834" y="6479487"/>
                </a:cubicBezTo>
                <a:cubicBezTo>
                  <a:pt x="1976794" y="6479487"/>
                  <a:pt x="1993754" y="6479487"/>
                  <a:pt x="2010714" y="6468098"/>
                </a:cubicBezTo>
                <a:cubicBezTo>
                  <a:pt x="2048874" y="6433930"/>
                  <a:pt x="2099754" y="6422541"/>
                  <a:pt x="2154873" y="6418744"/>
                </a:cubicBezTo>
                <a:cubicBezTo>
                  <a:pt x="2180314" y="6418744"/>
                  <a:pt x="2209994" y="6422541"/>
                  <a:pt x="2239673" y="6414948"/>
                </a:cubicBezTo>
                <a:cubicBezTo>
                  <a:pt x="2256633" y="6407355"/>
                  <a:pt x="2277833" y="6411151"/>
                  <a:pt x="2294793" y="6414948"/>
                </a:cubicBezTo>
                <a:cubicBezTo>
                  <a:pt x="2311753" y="6414948"/>
                  <a:pt x="2328713" y="6403558"/>
                  <a:pt x="2345673" y="6407355"/>
                </a:cubicBezTo>
                <a:cubicBezTo>
                  <a:pt x="2354152" y="6407355"/>
                  <a:pt x="2371112" y="6414948"/>
                  <a:pt x="2366873" y="6399762"/>
                </a:cubicBezTo>
                <a:cubicBezTo>
                  <a:pt x="2366873" y="6388372"/>
                  <a:pt x="2354152" y="6395965"/>
                  <a:pt x="2345673" y="6392169"/>
                </a:cubicBezTo>
                <a:cubicBezTo>
                  <a:pt x="2294793" y="6388372"/>
                  <a:pt x="2248153" y="6399762"/>
                  <a:pt x="2197274" y="6399762"/>
                </a:cubicBezTo>
                <a:cubicBezTo>
                  <a:pt x="2171833" y="6399762"/>
                  <a:pt x="2159113" y="6380779"/>
                  <a:pt x="2133674" y="6376983"/>
                </a:cubicBezTo>
                <a:cubicBezTo>
                  <a:pt x="2133674" y="6376983"/>
                  <a:pt x="2133674" y="6373186"/>
                  <a:pt x="2133674" y="6369390"/>
                </a:cubicBezTo>
                <a:cubicBezTo>
                  <a:pt x="2133674" y="6365594"/>
                  <a:pt x="2129434" y="6358001"/>
                  <a:pt x="2137913" y="6354204"/>
                </a:cubicBezTo>
                <a:cubicBezTo>
                  <a:pt x="2150634" y="6354204"/>
                  <a:pt x="2163354" y="6354204"/>
                  <a:pt x="2176073" y="6354204"/>
                </a:cubicBezTo>
                <a:cubicBezTo>
                  <a:pt x="2188793" y="6354204"/>
                  <a:pt x="2193034" y="6346611"/>
                  <a:pt x="2201513" y="6346611"/>
                </a:cubicBezTo>
                <a:cubicBezTo>
                  <a:pt x="2205753" y="6346611"/>
                  <a:pt x="2205753" y="6342815"/>
                  <a:pt x="2205753" y="6339018"/>
                </a:cubicBezTo>
                <a:cubicBezTo>
                  <a:pt x="2205753" y="6335222"/>
                  <a:pt x="2201513" y="6335222"/>
                  <a:pt x="2197274" y="6335222"/>
                </a:cubicBezTo>
                <a:cubicBezTo>
                  <a:pt x="2184553" y="6335222"/>
                  <a:pt x="2171833" y="6335222"/>
                  <a:pt x="2159113" y="6335222"/>
                </a:cubicBezTo>
                <a:cubicBezTo>
                  <a:pt x="2154873" y="6335222"/>
                  <a:pt x="2146394" y="6335222"/>
                  <a:pt x="2146394" y="6327629"/>
                </a:cubicBezTo>
                <a:cubicBezTo>
                  <a:pt x="2146394" y="6323832"/>
                  <a:pt x="2154873" y="6323832"/>
                  <a:pt x="2154873" y="6320036"/>
                </a:cubicBezTo>
                <a:cubicBezTo>
                  <a:pt x="2171833" y="6308647"/>
                  <a:pt x="2188793" y="6301054"/>
                  <a:pt x="2205753" y="6301054"/>
                </a:cubicBezTo>
                <a:cubicBezTo>
                  <a:pt x="2235433" y="6301054"/>
                  <a:pt x="2256633" y="6282071"/>
                  <a:pt x="2286313" y="6285868"/>
                </a:cubicBezTo>
                <a:cubicBezTo>
                  <a:pt x="2286313" y="6285868"/>
                  <a:pt x="2286313" y="6282071"/>
                  <a:pt x="2286313" y="6282071"/>
                </a:cubicBezTo>
                <a:cubicBezTo>
                  <a:pt x="2286313" y="6278275"/>
                  <a:pt x="2286313" y="6278275"/>
                  <a:pt x="2286313" y="6274478"/>
                </a:cubicBezTo>
                <a:cubicBezTo>
                  <a:pt x="2282073" y="6274478"/>
                  <a:pt x="2273593" y="6274478"/>
                  <a:pt x="2269353" y="6274478"/>
                </a:cubicBezTo>
                <a:cubicBezTo>
                  <a:pt x="2252393" y="6270682"/>
                  <a:pt x="2252393" y="6266885"/>
                  <a:pt x="2256633" y="6251700"/>
                </a:cubicBezTo>
                <a:cubicBezTo>
                  <a:pt x="2260873" y="6247903"/>
                  <a:pt x="2260873" y="6244107"/>
                  <a:pt x="2252393" y="6240310"/>
                </a:cubicBezTo>
                <a:cubicBezTo>
                  <a:pt x="2239673" y="6236514"/>
                  <a:pt x="2226954" y="6236514"/>
                  <a:pt x="2214234" y="6228921"/>
                </a:cubicBezTo>
                <a:cubicBezTo>
                  <a:pt x="2226954" y="6228921"/>
                  <a:pt x="2235433" y="6228921"/>
                  <a:pt x="2243914" y="6228921"/>
                </a:cubicBezTo>
                <a:cubicBezTo>
                  <a:pt x="2252393" y="6228921"/>
                  <a:pt x="2252393" y="6221328"/>
                  <a:pt x="2248153" y="6217531"/>
                </a:cubicBezTo>
                <a:cubicBezTo>
                  <a:pt x="2248153" y="6213735"/>
                  <a:pt x="2239673" y="6213735"/>
                  <a:pt x="2248153" y="6209938"/>
                </a:cubicBezTo>
                <a:cubicBezTo>
                  <a:pt x="2248153" y="6209938"/>
                  <a:pt x="2252393" y="6206142"/>
                  <a:pt x="2252393" y="6209938"/>
                </a:cubicBezTo>
                <a:cubicBezTo>
                  <a:pt x="2265113" y="6217531"/>
                  <a:pt x="2282073" y="6213735"/>
                  <a:pt x="2294793" y="6213735"/>
                </a:cubicBezTo>
                <a:cubicBezTo>
                  <a:pt x="2299033" y="6213735"/>
                  <a:pt x="2303273" y="6213735"/>
                  <a:pt x="2303273" y="6209938"/>
                </a:cubicBezTo>
                <a:cubicBezTo>
                  <a:pt x="2303273" y="6206142"/>
                  <a:pt x="2303273" y="6206142"/>
                  <a:pt x="2299033" y="6202346"/>
                </a:cubicBezTo>
                <a:cubicBezTo>
                  <a:pt x="2290553" y="6194753"/>
                  <a:pt x="2277833" y="6194753"/>
                  <a:pt x="2273593" y="6187160"/>
                </a:cubicBezTo>
                <a:cubicBezTo>
                  <a:pt x="2269353" y="6179567"/>
                  <a:pt x="2260873" y="6175770"/>
                  <a:pt x="2269353" y="6168177"/>
                </a:cubicBezTo>
                <a:cubicBezTo>
                  <a:pt x="2273593" y="6164381"/>
                  <a:pt x="2273593" y="6156788"/>
                  <a:pt x="2277833" y="6156788"/>
                </a:cubicBezTo>
                <a:cubicBezTo>
                  <a:pt x="2286313" y="6156788"/>
                  <a:pt x="2294793" y="6152991"/>
                  <a:pt x="2299033" y="6156788"/>
                </a:cubicBezTo>
                <a:cubicBezTo>
                  <a:pt x="2315993" y="6164381"/>
                  <a:pt x="2332953" y="6168177"/>
                  <a:pt x="2349913" y="6171974"/>
                </a:cubicBezTo>
                <a:cubicBezTo>
                  <a:pt x="2362633" y="6179567"/>
                  <a:pt x="2362633" y="6175770"/>
                  <a:pt x="2371112" y="6164381"/>
                </a:cubicBezTo>
                <a:cubicBezTo>
                  <a:pt x="2371112" y="6156788"/>
                  <a:pt x="2375353" y="6145399"/>
                  <a:pt x="2383832" y="6141602"/>
                </a:cubicBezTo>
                <a:cubicBezTo>
                  <a:pt x="2396553" y="6141602"/>
                  <a:pt x="2405032" y="6134009"/>
                  <a:pt x="2421992" y="6134009"/>
                </a:cubicBezTo>
                <a:cubicBezTo>
                  <a:pt x="2430472" y="6137806"/>
                  <a:pt x="2443193" y="6134009"/>
                  <a:pt x="2455913" y="6137806"/>
                </a:cubicBezTo>
                <a:cubicBezTo>
                  <a:pt x="2464392" y="6137806"/>
                  <a:pt x="2464392" y="6130213"/>
                  <a:pt x="2464392" y="6126416"/>
                </a:cubicBezTo>
                <a:cubicBezTo>
                  <a:pt x="2464392" y="6118823"/>
                  <a:pt x="2460153" y="6115027"/>
                  <a:pt x="2455913" y="6115027"/>
                </a:cubicBezTo>
                <a:cubicBezTo>
                  <a:pt x="2447432" y="6115027"/>
                  <a:pt x="2447432" y="6118823"/>
                  <a:pt x="2443193" y="6118823"/>
                </a:cubicBezTo>
                <a:cubicBezTo>
                  <a:pt x="2421992" y="6126416"/>
                  <a:pt x="2405032" y="6122620"/>
                  <a:pt x="2392313" y="6107434"/>
                </a:cubicBezTo>
                <a:cubicBezTo>
                  <a:pt x="2388072" y="6099841"/>
                  <a:pt x="2396553" y="6092248"/>
                  <a:pt x="2388072" y="6084655"/>
                </a:cubicBezTo>
                <a:cubicBezTo>
                  <a:pt x="2375353" y="6084655"/>
                  <a:pt x="2362633" y="6084655"/>
                  <a:pt x="2349913" y="6084655"/>
                </a:cubicBezTo>
                <a:cubicBezTo>
                  <a:pt x="2341432" y="6080859"/>
                  <a:pt x="2328713" y="6088452"/>
                  <a:pt x="2315993" y="6080859"/>
                </a:cubicBezTo>
                <a:cubicBezTo>
                  <a:pt x="2312813" y="6078011"/>
                  <a:pt x="2310163" y="6076825"/>
                  <a:pt x="2307778" y="6076647"/>
                </a:cubicBezTo>
                <a:lnTo>
                  <a:pt x="2303001" y="6077973"/>
                </a:lnTo>
                <a:lnTo>
                  <a:pt x="2306070" y="6071704"/>
                </a:lnTo>
                <a:cubicBezTo>
                  <a:pt x="2318795" y="6057153"/>
                  <a:pt x="2314553" y="6047454"/>
                  <a:pt x="2297589" y="6047454"/>
                </a:cubicBezTo>
                <a:cubicBezTo>
                  <a:pt x="2293347" y="6047454"/>
                  <a:pt x="2284864" y="6047454"/>
                  <a:pt x="2276383" y="6047454"/>
                </a:cubicBezTo>
                <a:cubicBezTo>
                  <a:pt x="2267900" y="6042603"/>
                  <a:pt x="2255176" y="6042603"/>
                  <a:pt x="2255176" y="6032903"/>
                </a:cubicBezTo>
                <a:cubicBezTo>
                  <a:pt x="2255176" y="6008653"/>
                  <a:pt x="2242451" y="6008653"/>
                  <a:pt x="2229728" y="6008653"/>
                </a:cubicBezTo>
                <a:cubicBezTo>
                  <a:pt x="2212764" y="6008653"/>
                  <a:pt x="2200039" y="6008653"/>
                  <a:pt x="2191556" y="5994103"/>
                </a:cubicBezTo>
                <a:cubicBezTo>
                  <a:pt x="2183075" y="5984403"/>
                  <a:pt x="2166109" y="5984403"/>
                  <a:pt x="2153385" y="5994103"/>
                </a:cubicBezTo>
                <a:cubicBezTo>
                  <a:pt x="2136420" y="6008653"/>
                  <a:pt x="2115214" y="5998953"/>
                  <a:pt x="2094008" y="5998953"/>
                </a:cubicBezTo>
                <a:cubicBezTo>
                  <a:pt x="2089767" y="5998953"/>
                  <a:pt x="2089767" y="5994103"/>
                  <a:pt x="2085525" y="5994103"/>
                </a:cubicBezTo>
                <a:cubicBezTo>
                  <a:pt x="2081284" y="5984403"/>
                  <a:pt x="2085525" y="5979552"/>
                  <a:pt x="2089767" y="5979552"/>
                </a:cubicBezTo>
                <a:cubicBezTo>
                  <a:pt x="2102490" y="5979552"/>
                  <a:pt x="2110973" y="5979552"/>
                  <a:pt x="2115214" y="5969853"/>
                </a:cubicBezTo>
                <a:cubicBezTo>
                  <a:pt x="2127937" y="5955302"/>
                  <a:pt x="2123696" y="5945603"/>
                  <a:pt x="2123696" y="5935902"/>
                </a:cubicBezTo>
                <a:cubicBezTo>
                  <a:pt x="2110973" y="5935902"/>
                  <a:pt x="2098250" y="5931052"/>
                  <a:pt x="2081284" y="5931052"/>
                </a:cubicBezTo>
                <a:cubicBezTo>
                  <a:pt x="2089767" y="5926202"/>
                  <a:pt x="2094008" y="5926202"/>
                  <a:pt x="2098250" y="5926202"/>
                </a:cubicBezTo>
                <a:cubicBezTo>
                  <a:pt x="2110973" y="5926202"/>
                  <a:pt x="2123696" y="5921351"/>
                  <a:pt x="2136420" y="5926202"/>
                </a:cubicBezTo>
                <a:cubicBezTo>
                  <a:pt x="2153385" y="5931052"/>
                  <a:pt x="2157627" y="5916502"/>
                  <a:pt x="2174592" y="5911652"/>
                </a:cubicBezTo>
                <a:cubicBezTo>
                  <a:pt x="2191556" y="5906802"/>
                  <a:pt x="2191556" y="5901952"/>
                  <a:pt x="2183075" y="5882551"/>
                </a:cubicBezTo>
                <a:cubicBezTo>
                  <a:pt x="2178833" y="5868002"/>
                  <a:pt x="2170351" y="5863151"/>
                  <a:pt x="2161868" y="5868002"/>
                </a:cubicBezTo>
                <a:cubicBezTo>
                  <a:pt x="2149145" y="5877702"/>
                  <a:pt x="2136420" y="5872851"/>
                  <a:pt x="2127937" y="5872851"/>
                </a:cubicBezTo>
                <a:cubicBezTo>
                  <a:pt x="2102490" y="5877702"/>
                  <a:pt x="2081284" y="5868002"/>
                  <a:pt x="2055837" y="5882551"/>
                </a:cubicBezTo>
                <a:cubicBezTo>
                  <a:pt x="2055837" y="5882551"/>
                  <a:pt x="2051595" y="5882551"/>
                  <a:pt x="2047354" y="5877702"/>
                </a:cubicBezTo>
                <a:cubicBezTo>
                  <a:pt x="2026148" y="5868002"/>
                  <a:pt x="2009182" y="5868002"/>
                  <a:pt x="1987976" y="5868002"/>
                </a:cubicBezTo>
                <a:lnTo>
                  <a:pt x="1953832" y="5861494"/>
                </a:lnTo>
                <a:lnTo>
                  <a:pt x="1965665" y="5858291"/>
                </a:lnTo>
                <a:cubicBezTo>
                  <a:pt x="1972554" y="5854969"/>
                  <a:pt x="1978914" y="5851173"/>
                  <a:pt x="1985274" y="5849274"/>
                </a:cubicBezTo>
                <a:cubicBezTo>
                  <a:pt x="1987395" y="5849274"/>
                  <a:pt x="1989514" y="5847376"/>
                  <a:pt x="1991104" y="5845003"/>
                </a:cubicBezTo>
                <a:lnTo>
                  <a:pt x="1991786" y="5843171"/>
                </a:lnTo>
                <a:lnTo>
                  <a:pt x="1995929" y="5842539"/>
                </a:lnTo>
                <a:cubicBezTo>
                  <a:pt x="1998580" y="5841327"/>
                  <a:pt x="2000700" y="5838901"/>
                  <a:pt x="2000700" y="5834051"/>
                </a:cubicBezTo>
                <a:cubicBezTo>
                  <a:pt x="1996459" y="5814651"/>
                  <a:pt x="2013424" y="5814651"/>
                  <a:pt x="2021906" y="5814651"/>
                </a:cubicBezTo>
                <a:cubicBezTo>
                  <a:pt x="2038871" y="5814651"/>
                  <a:pt x="2055837" y="5814651"/>
                  <a:pt x="2072801" y="5814651"/>
                </a:cubicBezTo>
                <a:cubicBezTo>
                  <a:pt x="2085525" y="5814651"/>
                  <a:pt x="2098250" y="5809801"/>
                  <a:pt x="2110973" y="5804950"/>
                </a:cubicBezTo>
                <a:cubicBezTo>
                  <a:pt x="2106731" y="5795251"/>
                  <a:pt x="2098250" y="5790401"/>
                  <a:pt x="2089767" y="5790401"/>
                </a:cubicBezTo>
                <a:cubicBezTo>
                  <a:pt x="2055837" y="5790401"/>
                  <a:pt x="2021906" y="5800101"/>
                  <a:pt x="1987976" y="5785551"/>
                </a:cubicBezTo>
                <a:cubicBezTo>
                  <a:pt x="1932840" y="5785551"/>
                  <a:pt x="1877704" y="5785551"/>
                  <a:pt x="1826809" y="5785551"/>
                </a:cubicBezTo>
                <a:cubicBezTo>
                  <a:pt x="1818326" y="5785551"/>
                  <a:pt x="1814085" y="5800101"/>
                  <a:pt x="1805602" y="5790401"/>
                </a:cubicBezTo>
                <a:cubicBezTo>
                  <a:pt x="1792877" y="5775851"/>
                  <a:pt x="1775913" y="5785551"/>
                  <a:pt x="1763190" y="5785551"/>
                </a:cubicBezTo>
                <a:cubicBezTo>
                  <a:pt x="1750466" y="5785551"/>
                  <a:pt x="1733501" y="5780700"/>
                  <a:pt x="1720777" y="5790401"/>
                </a:cubicBezTo>
                <a:cubicBezTo>
                  <a:pt x="1712294" y="5795251"/>
                  <a:pt x="1699571" y="5790401"/>
                  <a:pt x="1691088" y="5790401"/>
                </a:cubicBezTo>
                <a:cubicBezTo>
                  <a:pt x="1669882" y="5780700"/>
                  <a:pt x="1644434" y="5775851"/>
                  <a:pt x="1618987" y="5775851"/>
                </a:cubicBezTo>
                <a:cubicBezTo>
                  <a:pt x="1610504" y="5775851"/>
                  <a:pt x="1606263" y="5785551"/>
                  <a:pt x="1602021" y="5785551"/>
                </a:cubicBezTo>
                <a:cubicBezTo>
                  <a:pt x="1593539" y="5780700"/>
                  <a:pt x="1585057" y="5775851"/>
                  <a:pt x="1576574" y="5775851"/>
                </a:cubicBezTo>
                <a:cubicBezTo>
                  <a:pt x="1525678" y="5775851"/>
                  <a:pt x="1479025" y="5775851"/>
                  <a:pt x="1428130" y="5775851"/>
                </a:cubicBezTo>
                <a:cubicBezTo>
                  <a:pt x="1404802" y="5778275"/>
                  <a:pt x="1381475" y="5777063"/>
                  <a:pt x="1357618" y="5775244"/>
                </a:cubicBezTo>
                <a:lnTo>
                  <a:pt x="1317117" y="5772911"/>
                </a:lnTo>
                <a:lnTo>
                  <a:pt x="1318325" y="5772719"/>
                </a:lnTo>
                <a:cubicBezTo>
                  <a:pt x="1335291" y="5769821"/>
                  <a:pt x="1356498" y="5772719"/>
                  <a:pt x="1373462" y="5772719"/>
                </a:cubicBezTo>
                <a:cubicBezTo>
                  <a:pt x="1386185" y="5772719"/>
                  <a:pt x="1394668" y="5775617"/>
                  <a:pt x="1407392" y="5769821"/>
                </a:cubicBezTo>
                <a:cubicBezTo>
                  <a:pt x="1407392" y="5766924"/>
                  <a:pt x="1415875" y="5769821"/>
                  <a:pt x="1420116" y="5766924"/>
                </a:cubicBezTo>
                <a:cubicBezTo>
                  <a:pt x="1437080" y="5764026"/>
                  <a:pt x="1454046" y="5781413"/>
                  <a:pt x="1471012" y="5766924"/>
                </a:cubicBezTo>
                <a:cubicBezTo>
                  <a:pt x="1487976" y="5766924"/>
                  <a:pt x="1504941" y="5766924"/>
                  <a:pt x="1526148" y="5766924"/>
                </a:cubicBezTo>
                <a:cubicBezTo>
                  <a:pt x="1543112" y="5766924"/>
                  <a:pt x="1560077" y="5769821"/>
                  <a:pt x="1581284" y="5766924"/>
                </a:cubicBezTo>
                <a:cubicBezTo>
                  <a:pt x="1589767" y="5766924"/>
                  <a:pt x="1602490" y="5772719"/>
                  <a:pt x="1606731" y="5761128"/>
                </a:cubicBezTo>
                <a:cubicBezTo>
                  <a:pt x="1619455" y="5758230"/>
                  <a:pt x="1632179" y="5755332"/>
                  <a:pt x="1644903" y="5761128"/>
                </a:cubicBezTo>
                <a:cubicBezTo>
                  <a:pt x="1649145" y="5764026"/>
                  <a:pt x="1657627" y="5764026"/>
                  <a:pt x="1661868" y="5761128"/>
                </a:cubicBezTo>
                <a:cubicBezTo>
                  <a:pt x="1678832" y="5758230"/>
                  <a:pt x="1691557" y="5758230"/>
                  <a:pt x="1708522" y="5764026"/>
                </a:cubicBezTo>
                <a:cubicBezTo>
                  <a:pt x="1712764" y="5764026"/>
                  <a:pt x="1721245" y="5764026"/>
                  <a:pt x="1725487" y="5755332"/>
                </a:cubicBezTo>
                <a:cubicBezTo>
                  <a:pt x="1725487" y="5752434"/>
                  <a:pt x="1738210" y="5755332"/>
                  <a:pt x="1742451" y="5755332"/>
                </a:cubicBezTo>
                <a:cubicBezTo>
                  <a:pt x="1742451" y="5752434"/>
                  <a:pt x="1746693" y="5749537"/>
                  <a:pt x="1746693" y="5749537"/>
                </a:cubicBezTo>
                <a:cubicBezTo>
                  <a:pt x="1763658" y="5749537"/>
                  <a:pt x="1780623" y="5749537"/>
                  <a:pt x="1801829" y="5749537"/>
                </a:cubicBezTo>
                <a:cubicBezTo>
                  <a:pt x="1801829" y="5749537"/>
                  <a:pt x="1801829" y="5752434"/>
                  <a:pt x="1801829" y="5755332"/>
                </a:cubicBezTo>
                <a:cubicBezTo>
                  <a:pt x="1835760" y="5755332"/>
                  <a:pt x="1873931" y="5755332"/>
                  <a:pt x="1907861" y="5755332"/>
                </a:cubicBezTo>
                <a:cubicBezTo>
                  <a:pt x="1916343" y="5749537"/>
                  <a:pt x="1924826" y="5749537"/>
                  <a:pt x="1933309" y="5755332"/>
                </a:cubicBezTo>
                <a:cubicBezTo>
                  <a:pt x="1967239" y="5755332"/>
                  <a:pt x="1996928" y="5746639"/>
                  <a:pt x="2030858" y="5749537"/>
                </a:cubicBezTo>
                <a:cubicBezTo>
                  <a:pt x="2030858" y="5746639"/>
                  <a:pt x="2030858" y="5743741"/>
                  <a:pt x="2030858" y="5740843"/>
                </a:cubicBezTo>
                <a:cubicBezTo>
                  <a:pt x="2030858" y="5737945"/>
                  <a:pt x="2030858" y="5737945"/>
                  <a:pt x="2035098" y="5737945"/>
                </a:cubicBezTo>
                <a:cubicBezTo>
                  <a:pt x="2039340" y="5735047"/>
                  <a:pt x="2043581" y="5737945"/>
                  <a:pt x="2043581" y="5740843"/>
                </a:cubicBezTo>
                <a:cubicBezTo>
                  <a:pt x="2069030" y="5740843"/>
                  <a:pt x="2098717" y="5740843"/>
                  <a:pt x="2124166" y="5740843"/>
                </a:cubicBezTo>
                <a:cubicBezTo>
                  <a:pt x="2128407" y="5743741"/>
                  <a:pt x="2141130" y="5737945"/>
                  <a:pt x="2141130" y="5746639"/>
                </a:cubicBezTo>
                <a:cubicBezTo>
                  <a:pt x="2153853" y="5746639"/>
                  <a:pt x="2162336" y="5746639"/>
                  <a:pt x="2170819" y="5746639"/>
                </a:cubicBezTo>
                <a:cubicBezTo>
                  <a:pt x="2183543" y="5746639"/>
                  <a:pt x="2196268" y="5743741"/>
                  <a:pt x="2200508" y="5735047"/>
                </a:cubicBezTo>
                <a:cubicBezTo>
                  <a:pt x="2204749" y="5732149"/>
                  <a:pt x="2208991" y="5732149"/>
                  <a:pt x="2213231" y="5732149"/>
                </a:cubicBezTo>
                <a:cubicBezTo>
                  <a:pt x="2217473" y="5732149"/>
                  <a:pt x="2221714" y="5732149"/>
                  <a:pt x="2230197" y="5732149"/>
                </a:cubicBezTo>
                <a:cubicBezTo>
                  <a:pt x="2234438" y="5732149"/>
                  <a:pt x="2234438" y="5729252"/>
                  <a:pt x="2234438" y="5729252"/>
                </a:cubicBezTo>
                <a:cubicBezTo>
                  <a:pt x="2234438" y="5726354"/>
                  <a:pt x="2234438" y="5723456"/>
                  <a:pt x="2230197" y="5723456"/>
                </a:cubicBezTo>
                <a:cubicBezTo>
                  <a:pt x="2213231" y="5726354"/>
                  <a:pt x="2196268" y="5717660"/>
                  <a:pt x="2179302" y="5717660"/>
                </a:cubicBezTo>
                <a:cubicBezTo>
                  <a:pt x="2170819" y="5720558"/>
                  <a:pt x="2166578" y="5717660"/>
                  <a:pt x="2166578" y="5711865"/>
                </a:cubicBezTo>
                <a:cubicBezTo>
                  <a:pt x="2153853" y="5708967"/>
                  <a:pt x="2145372" y="5700273"/>
                  <a:pt x="2128407" y="5700273"/>
                </a:cubicBezTo>
                <a:cubicBezTo>
                  <a:pt x="2128407" y="5706069"/>
                  <a:pt x="2124166" y="5706069"/>
                  <a:pt x="2119924" y="5703171"/>
                </a:cubicBezTo>
                <a:cubicBezTo>
                  <a:pt x="2115683" y="5703171"/>
                  <a:pt x="2111441" y="5700273"/>
                  <a:pt x="2111441" y="5697375"/>
                </a:cubicBezTo>
                <a:cubicBezTo>
                  <a:pt x="2107200" y="5685784"/>
                  <a:pt x="2090235" y="5679988"/>
                  <a:pt x="2073271" y="5682886"/>
                </a:cubicBezTo>
                <a:cubicBezTo>
                  <a:pt x="2064788" y="5688682"/>
                  <a:pt x="2052064" y="5685784"/>
                  <a:pt x="2043581" y="5691580"/>
                </a:cubicBezTo>
                <a:cubicBezTo>
                  <a:pt x="2043581" y="5691580"/>
                  <a:pt x="2039340" y="5691580"/>
                  <a:pt x="2039340" y="5688682"/>
                </a:cubicBezTo>
                <a:cubicBezTo>
                  <a:pt x="2026616" y="5688682"/>
                  <a:pt x="2018134" y="5685784"/>
                  <a:pt x="2009652" y="5688682"/>
                </a:cubicBezTo>
                <a:cubicBezTo>
                  <a:pt x="1988445" y="5688682"/>
                  <a:pt x="1967239" y="5682886"/>
                  <a:pt x="1950274" y="5697375"/>
                </a:cubicBezTo>
                <a:cubicBezTo>
                  <a:pt x="1946033" y="5694477"/>
                  <a:pt x="1946033" y="5691580"/>
                  <a:pt x="1946033" y="5691580"/>
                </a:cubicBezTo>
                <a:cubicBezTo>
                  <a:pt x="1950274" y="5682886"/>
                  <a:pt x="1941791" y="5674193"/>
                  <a:pt x="1937550" y="5665499"/>
                </a:cubicBezTo>
                <a:cubicBezTo>
                  <a:pt x="1933309" y="5662601"/>
                  <a:pt x="1916343" y="5665499"/>
                  <a:pt x="1907861" y="5665499"/>
                </a:cubicBezTo>
                <a:cubicBezTo>
                  <a:pt x="1916343" y="5677090"/>
                  <a:pt x="1916343" y="5677090"/>
                  <a:pt x="1899378" y="5677090"/>
                </a:cubicBezTo>
                <a:cubicBezTo>
                  <a:pt x="1886655" y="5677090"/>
                  <a:pt x="1886655" y="5677090"/>
                  <a:pt x="1873931" y="5688682"/>
                </a:cubicBezTo>
                <a:cubicBezTo>
                  <a:pt x="1873931" y="5691580"/>
                  <a:pt x="1869689" y="5691580"/>
                  <a:pt x="1865448" y="5691580"/>
                </a:cubicBezTo>
                <a:cubicBezTo>
                  <a:pt x="1861207" y="5691580"/>
                  <a:pt x="1852725" y="5691580"/>
                  <a:pt x="1848483" y="5691580"/>
                </a:cubicBezTo>
                <a:cubicBezTo>
                  <a:pt x="1840001" y="5691580"/>
                  <a:pt x="1835760" y="5691580"/>
                  <a:pt x="1831519" y="5691580"/>
                </a:cubicBezTo>
                <a:cubicBezTo>
                  <a:pt x="1823036" y="5691580"/>
                  <a:pt x="1823036" y="5691580"/>
                  <a:pt x="1823036" y="5697375"/>
                </a:cubicBezTo>
                <a:cubicBezTo>
                  <a:pt x="1818795" y="5703171"/>
                  <a:pt x="1823036" y="5708967"/>
                  <a:pt x="1818795" y="5714762"/>
                </a:cubicBezTo>
                <a:cubicBezTo>
                  <a:pt x="1814553" y="5714762"/>
                  <a:pt x="1806070" y="5714762"/>
                  <a:pt x="1801829" y="5714762"/>
                </a:cubicBezTo>
                <a:cubicBezTo>
                  <a:pt x="1793346" y="5711865"/>
                  <a:pt x="1797588" y="5708967"/>
                  <a:pt x="1797588" y="5706069"/>
                </a:cubicBezTo>
                <a:cubicBezTo>
                  <a:pt x="1784864" y="5703171"/>
                  <a:pt x="1776383" y="5694477"/>
                  <a:pt x="1763658" y="5697375"/>
                </a:cubicBezTo>
                <a:cubicBezTo>
                  <a:pt x="1763658" y="5700273"/>
                  <a:pt x="1759417" y="5700273"/>
                  <a:pt x="1755176" y="5700273"/>
                </a:cubicBezTo>
                <a:cubicBezTo>
                  <a:pt x="1750934" y="5700273"/>
                  <a:pt x="1742451" y="5700273"/>
                  <a:pt x="1738210" y="5700273"/>
                </a:cubicBezTo>
                <a:cubicBezTo>
                  <a:pt x="1738210" y="5706069"/>
                  <a:pt x="1733968" y="5706069"/>
                  <a:pt x="1729728" y="5706069"/>
                </a:cubicBezTo>
                <a:cubicBezTo>
                  <a:pt x="1721245" y="5703171"/>
                  <a:pt x="1725487" y="5700273"/>
                  <a:pt x="1725487" y="5697375"/>
                </a:cubicBezTo>
                <a:cubicBezTo>
                  <a:pt x="1721245" y="5697375"/>
                  <a:pt x="1721245" y="5697375"/>
                  <a:pt x="1721245" y="5697375"/>
                </a:cubicBezTo>
                <a:cubicBezTo>
                  <a:pt x="1704281" y="5697375"/>
                  <a:pt x="1695798" y="5711865"/>
                  <a:pt x="1683074" y="5703171"/>
                </a:cubicBezTo>
                <a:cubicBezTo>
                  <a:pt x="1666109" y="5697375"/>
                  <a:pt x="1649145" y="5706069"/>
                  <a:pt x="1640662" y="5697375"/>
                </a:cubicBezTo>
                <a:cubicBezTo>
                  <a:pt x="1627937" y="5697375"/>
                  <a:pt x="1610973" y="5694477"/>
                  <a:pt x="1598250" y="5700273"/>
                </a:cubicBezTo>
                <a:cubicBezTo>
                  <a:pt x="1581284" y="5703171"/>
                  <a:pt x="1564318" y="5700273"/>
                  <a:pt x="1547354" y="5700273"/>
                </a:cubicBezTo>
                <a:cubicBezTo>
                  <a:pt x="1547354" y="5700273"/>
                  <a:pt x="1543112" y="5700273"/>
                  <a:pt x="1543112" y="5700273"/>
                </a:cubicBezTo>
                <a:cubicBezTo>
                  <a:pt x="1543112" y="5697375"/>
                  <a:pt x="1538871" y="5700273"/>
                  <a:pt x="1543112" y="5703171"/>
                </a:cubicBezTo>
                <a:cubicBezTo>
                  <a:pt x="1543112" y="5706069"/>
                  <a:pt x="1547354" y="5708967"/>
                  <a:pt x="1555835" y="5708967"/>
                </a:cubicBezTo>
                <a:cubicBezTo>
                  <a:pt x="1564318" y="5708967"/>
                  <a:pt x="1568560" y="5711865"/>
                  <a:pt x="1564318" y="5714762"/>
                </a:cubicBezTo>
                <a:cubicBezTo>
                  <a:pt x="1564318" y="5720558"/>
                  <a:pt x="1555835" y="5717660"/>
                  <a:pt x="1551595" y="5717660"/>
                </a:cubicBezTo>
                <a:cubicBezTo>
                  <a:pt x="1555835" y="5729252"/>
                  <a:pt x="1568560" y="5729252"/>
                  <a:pt x="1581284" y="5726354"/>
                </a:cubicBezTo>
                <a:cubicBezTo>
                  <a:pt x="1585525" y="5729252"/>
                  <a:pt x="1589767" y="5726354"/>
                  <a:pt x="1594008" y="5732149"/>
                </a:cubicBezTo>
                <a:cubicBezTo>
                  <a:pt x="1594008" y="5737945"/>
                  <a:pt x="1585525" y="5735047"/>
                  <a:pt x="1581284" y="5737945"/>
                </a:cubicBezTo>
                <a:cubicBezTo>
                  <a:pt x="1568560" y="5737945"/>
                  <a:pt x="1555835" y="5749537"/>
                  <a:pt x="1551595" y="5732149"/>
                </a:cubicBezTo>
                <a:cubicBezTo>
                  <a:pt x="1551595" y="5732149"/>
                  <a:pt x="1543112" y="5732149"/>
                  <a:pt x="1543112" y="5732149"/>
                </a:cubicBezTo>
                <a:cubicBezTo>
                  <a:pt x="1521906" y="5743741"/>
                  <a:pt x="1521906" y="5743741"/>
                  <a:pt x="1496458" y="5737945"/>
                </a:cubicBezTo>
                <a:cubicBezTo>
                  <a:pt x="1487976" y="5735047"/>
                  <a:pt x="1475253" y="5737945"/>
                  <a:pt x="1466770" y="5732149"/>
                </a:cubicBezTo>
                <a:cubicBezTo>
                  <a:pt x="1466770" y="5732149"/>
                  <a:pt x="1466770" y="5732149"/>
                  <a:pt x="1462529" y="5732149"/>
                </a:cubicBezTo>
                <a:cubicBezTo>
                  <a:pt x="1445563" y="5740843"/>
                  <a:pt x="1445563" y="5737945"/>
                  <a:pt x="1428598" y="5737945"/>
                </a:cubicBezTo>
                <a:cubicBezTo>
                  <a:pt x="1420116" y="5737945"/>
                  <a:pt x="1412693" y="5735772"/>
                  <a:pt x="1405272" y="5733237"/>
                </a:cubicBezTo>
                <a:lnTo>
                  <a:pt x="1388855" y="5728393"/>
                </a:lnTo>
                <a:lnTo>
                  <a:pt x="1394598" y="5725988"/>
                </a:lnTo>
                <a:cubicBezTo>
                  <a:pt x="1396719" y="5725100"/>
                  <a:pt x="1398840" y="5723324"/>
                  <a:pt x="1400960" y="5717995"/>
                </a:cubicBezTo>
                <a:cubicBezTo>
                  <a:pt x="1405202" y="5710892"/>
                  <a:pt x="1417925" y="5721548"/>
                  <a:pt x="1426407" y="5710892"/>
                </a:cubicBezTo>
                <a:cubicBezTo>
                  <a:pt x="1422166" y="5703788"/>
                  <a:pt x="1413683" y="5693132"/>
                  <a:pt x="1400960" y="5693132"/>
                </a:cubicBezTo>
                <a:cubicBezTo>
                  <a:pt x="1388236" y="5696683"/>
                  <a:pt x="1383995" y="5689580"/>
                  <a:pt x="1379753" y="5682476"/>
                </a:cubicBezTo>
                <a:cubicBezTo>
                  <a:pt x="1379753" y="5678923"/>
                  <a:pt x="1375512" y="5675371"/>
                  <a:pt x="1371270" y="5678923"/>
                </a:cubicBezTo>
                <a:cubicBezTo>
                  <a:pt x="1367029" y="5682476"/>
                  <a:pt x="1358547" y="5682476"/>
                  <a:pt x="1350064" y="5686028"/>
                </a:cubicBezTo>
                <a:cubicBezTo>
                  <a:pt x="1341583" y="5686028"/>
                  <a:pt x="1350064" y="5693132"/>
                  <a:pt x="1345824" y="5700236"/>
                </a:cubicBezTo>
                <a:cubicBezTo>
                  <a:pt x="1345824" y="5703788"/>
                  <a:pt x="1345824" y="5703788"/>
                  <a:pt x="1341583" y="5703788"/>
                </a:cubicBezTo>
                <a:cubicBezTo>
                  <a:pt x="1341583" y="5696683"/>
                  <a:pt x="1341583" y="5693132"/>
                  <a:pt x="1341583" y="5686028"/>
                </a:cubicBezTo>
                <a:cubicBezTo>
                  <a:pt x="1341583" y="5682476"/>
                  <a:pt x="1341583" y="5678923"/>
                  <a:pt x="1333100" y="5678923"/>
                </a:cubicBezTo>
                <a:cubicBezTo>
                  <a:pt x="1324617" y="5678923"/>
                  <a:pt x="1311893" y="5668268"/>
                  <a:pt x="1299170" y="5675371"/>
                </a:cubicBezTo>
                <a:cubicBezTo>
                  <a:pt x="1299170" y="5675371"/>
                  <a:pt x="1303411" y="5671819"/>
                  <a:pt x="1299170" y="5671819"/>
                </a:cubicBezTo>
                <a:lnTo>
                  <a:pt x="1298563" y="5672327"/>
                </a:lnTo>
                <a:lnTo>
                  <a:pt x="1294928" y="5654059"/>
                </a:lnTo>
                <a:cubicBezTo>
                  <a:pt x="1286446" y="5646956"/>
                  <a:pt x="1277964" y="5639851"/>
                  <a:pt x="1277964" y="5629195"/>
                </a:cubicBezTo>
                <a:cubicBezTo>
                  <a:pt x="1290687" y="5629195"/>
                  <a:pt x="1307651" y="5632747"/>
                  <a:pt x="1316134" y="5625643"/>
                </a:cubicBezTo>
                <a:cubicBezTo>
                  <a:pt x="1328858" y="5622092"/>
                  <a:pt x="1341583" y="5622092"/>
                  <a:pt x="1354306" y="5622092"/>
                </a:cubicBezTo>
                <a:cubicBezTo>
                  <a:pt x="1371270" y="5625643"/>
                  <a:pt x="1383995" y="5632747"/>
                  <a:pt x="1400960" y="5622092"/>
                </a:cubicBezTo>
                <a:cubicBezTo>
                  <a:pt x="1405202" y="5622092"/>
                  <a:pt x="1409442" y="5625643"/>
                  <a:pt x="1413683" y="5625643"/>
                </a:cubicBezTo>
                <a:cubicBezTo>
                  <a:pt x="1430648" y="5629195"/>
                  <a:pt x="1447614" y="5632747"/>
                  <a:pt x="1464579" y="5625643"/>
                </a:cubicBezTo>
                <a:cubicBezTo>
                  <a:pt x="1468820" y="5622092"/>
                  <a:pt x="1473061" y="5622092"/>
                  <a:pt x="1473061" y="5622092"/>
                </a:cubicBezTo>
                <a:cubicBezTo>
                  <a:pt x="1485784" y="5632747"/>
                  <a:pt x="1498509" y="5629195"/>
                  <a:pt x="1511233" y="5629195"/>
                </a:cubicBezTo>
                <a:cubicBezTo>
                  <a:pt x="1536680" y="5629195"/>
                  <a:pt x="1562128" y="5629195"/>
                  <a:pt x="1587576" y="5629195"/>
                </a:cubicBezTo>
                <a:cubicBezTo>
                  <a:pt x="1596058" y="5629195"/>
                  <a:pt x="1604540" y="5625643"/>
                  <a:pt x="1608781" y="5629195"/>
                </a:cubicBezTo>
                <a:cubicBezTo>
                  <a:pt x="1617264" y="5636299"/>
                  <a:pt x="1625747" y="5632747"/>
                  <a:pt x="1634230" y="5629195"/>
                </a:cubicBezTo>
                <a:cubicBezTo>
                  <a:pt x="1646954" y="5622092"/>
                  <a:pt x="1668159" y="5622092"/>
                  <a:pt x="1680883" y="5632747"/>
                </a:cubicBezTo>
                <a:cubicBezTo>
                  <a:pt x="1693607" y="5643404"/>
                  <a:pt x="1706331" y="5639851"/>
                  <a:pt x="1719055" y="5632747"/>
                </a:cubicBezTo>
                <a:cubicBezTo>
                  <a:pt x="1731778" y="5629195"/>
                  <a:pt x="1744502" y="5622092"/>
                  <a:pt x="1757226" y="5632747"/>
                </a:cubicBezTo>
                <a:cubicBezTo>
                  <a:pt x="1757226" y="5636299"/>
                  <a:pt x="1765709" y="5632747"/>
                  <a:pt x="1769949" y="5632747"/>
                </a:cubicBezTo>
                <a:cubicBezTo>
                  <a:pt x="1791155" y="5632747"/>
                  <a:pt x="1812363" y="5632747"/>
                  <a:pt x="1833568" y="5629195"/>
                </a:cubicBezTo>
                <a:cubicBezTo>
                  <a:pt x="1842051" y="5625643"/>
                  <a:pt x="1846292" y="5625643"/>
                  <a:pt x="1846292" y="5618539"/>
                </a:cubicBezTo>
                <a:cubicBezTo>
                  <a:pt x="1846292" y="5614987"/>
                  <a:pt x="1842051" y="5607883"/>
                  <a:pt x="1850533" y="5607883"/>
                </a:cubicBezTo>
                <a:cubicBezTo>
                  <a:pt x="1867499" y="5604331"/>
                  <a:pt x="1880223" y="5593675"/>
                  <a:pt x="1897188" y="5593675"/>
                </a:cubicBezTo>
                <a:cubicBezTo>
                  <a:pt x="1914152" y="5593675"/>
                  <a:pt x="1914152" y="5590123"/>
                  <a:pt x="1931118" y="5600780"/>
                </a:cubicBezTo>
                <a:cubicBezTo>
                  <a:pt x="1935359" y="5600780"/>
                  <a:pt x="1935359" y="5600780"/>
                  <a:pt x="1935359" y="5600780"/>
                </a:cubicBezTo>
                <a:cubicBezTo>
                  <a:pt x="1943842" y="5593675"/>
                  <a:pt x="1956565" y="5597227"/>
                  <a:pt x="1965047" y="5593675"/>
                </a:cubicBezTo>
                <a:cubicBezTo>
                  <a:pt x="1990495" y="5586571"/>
                  <a:pt x="1990495" y="5586571"/>
                  <a:pt x="2011701" y="5600780"/>
                </a:cubicBezTo>
                <a:cubicBezTo>
                  <a:pt x="2011701" y="5600780"/>
                  <a:pt x="2020184" y="5600780"/>
                  <a:pt x="2020184" y="5600780"/>
                </a:cubicBezTo>
                <a:cubicBezTo>
                  <a:pt x="2024425" y="5579466"/>
                  <a:pt x="2037149" y="5593675"/>
                  <a:pt x="2049873" y="5593675"/>
                </a:cubicBezTo>
                <a:cubicBezTo>
                  <a:pt x="2054115" y="5597227"/>
                  <a:pt x="2062597" y="5593675"/>
                  <a:pt x="2062597" y="5600780"/>
                </a:cubicBezTo>
                <a:cubicBezTo>
                  <a:pt x="2058356" y="5607883"/>
                  <a:pt x="2054115" y="5604331"/>
                  <a:pt x="2049873" y="5607883"/>
                </a:cubicBezTo>
                <a:cubicBezTo>
                  <a:pt x="2037149" y="5604331"/>
                  <a:pt x="2024425" y="5604331"/>
                  <a:pt x="2020184" y="5618539"/>
                </a:cubicBezTo>
                <a:cubicBezTo>
                  <a:pt x="2024425" y="5618539"/>
                  <a:pt x="2032907" y="5614987"/>
                  <a:pt x="2032907" y="5622092"/>
                </a:cubicBezTo>
                <a:cubicBezTo>
                  <a:pt x="2037149" y="5625643"/>
                  <a:pt x="2032907" y="5629195"/>
                  <a:pt x="2024425" y="5629195"/>
                </a:cubicBezTo>
                <a:cubicBezTo>
                  <a:pt x="2015943" y="5629195"/>
                  <a:pt x="2011701" y="5632747"/>
                  <a:pt x="2011701" y="5636299"/>
                </a:cubicBezTo>
                <a:cubicBezTo>
                  <a:pt x="2007460" y="5639851"/>
                  <a:pt x="2011701" y="5643404"/>
                  <a:pt x="2011701" y="5639851"/>
                </a:cubicBezTo>
                <a:cubicBezTo>
                  <a:pt x="2011701" y="5639851"/>
                  <a:pt x="2015943" y="5639851"/>
                  <a:pt x="2015943" y="5639851"/>
                </a:cubicBezTo>
                <a:cubicBezTo>
                  <a:pt x="2032907" y="5639851"/>
                  <a:pt x="2049873" y="5636299"/>
                  <a:pt x="2066839" y="5639851"/>
                </a:cubicBezTo>
                <a:cubicBezTo>
                  <a:pt x="2079562" y="5646956"/>
                  <a:pt x="2096526" y="5643404"/>
                  <a:pt x="2109251" y="5643404"/>
                </a:cubicBezTo>
                <a:cubicBezTo>
                  <a:pt x="2117734" y="5632747"/>
                  <a:pt x="2134698" y="5643404"/>
                  <a:pt x="2151663" y="5636299"/>
                </a:cubicBezTo>
                <a:cubicBezTo>
                  <a:pt x="2164387" y="5625643"/>
                  <a:pt x="2172870" y="5643404"/>
                  <a:pt x="2189834" y="5643404"/>
                </a:cubicBezTo>
                <a:cubicBezTo>
                  <a:pt x="2189834" y="5643404"/>
                  <a:pt x="2189834" y="5643404"/>
                  <a:pt x="2194076" y="5643404"/>
                </a:cubicBezTo>
                <a:cubicBezTo>
                  <a:pt x="2194076" y="5639851"/>
                  <a:pt x="2189834" y="5636299"/>
                  <a:pt x="2198317" y="5632747"/>
                </a:cubicBezTo>
                <a:cubicBezTo>
                  <a:pt x="2202558" y="5632747"/>
                  <a:pt x="2206799" y="5632747"/>
                  <a:pt x="2206799" y="5639851"/>
                </a:cubicBezTo>
                <a:cubicBezTo>
                  <a:pt x="2211040" y="5639851"/>
                  <a:pt x="2219523" y="5639851"/>
                  <a:pt x="2223765" y="5639851"/>
                </a:cubicBezTo>
                <a:cubicBezTo>
                  <a:pt x="2228006" y="5639851"/>
                  <a:pt x="2232247" y="5639851"/>
                  <a:pt x="2232247" y="5643404"/>
                </a:cubicBezTo>
                <a:cubicBezTo>
                  <a:pt x="2244972" y="5646956"/>
                  <a:pt x="2253453" y="5636299"/>
                  <a:pt x="2266177" y="5632747"/>
                </a:cubicBezTo>
                <a:cubicBezTo>
                  <a:pt x="2266177" y="5629195"/>
                  <a:pt x="2261935" y="5625643"/>
                  <a:pt x="2270418" y="5622092"/>
                </a:cubicBezTo>
                <a:cubicBezTo>
                  <a:pt x="2274659" y="5622092"/>
                  <a:pt x="2283142" y="5622092"/>
                  <a:pt x="2287384" y="5622092"/>
                </a:cubicBezTo>
                <a:cubicBezTo>
                  <a:pt x="2291625" y="5629195"/>
                  <a:pt x="2287384" y="5636299"/>
                  <a:pt x="2291625" y="5643404"/>
                </a:cubicBezTo>
                <a:cubicBezTo>
                  <a:pt x="2291625" y="5650507"/>
                  <a:pt x="2291625" y="5650507"/>
                  <a:pt x="2300108" y="5650507"/>
                </a:cubicBezTo>
                <a:cubicBezTo>
                  <a:pt x="2304349" y="5650507"/>
                  <a:pt x="2308590" y="5650507"/>
                  <a:pt x="2317073" y="5650507"/>
                </a:cubicBezTo>
                <a:cubicBezTo>
                  <a:pt x="2321314" y="5650507"/>
                  <a:pt x="2329796" y="5650507"/>
                  <a:pt x="2334037" y="5650507"/>
                </a:cubicBezTo>
                <a:cubicBezTo>
                  <a:pt x="2338279" y="5650507"/>
                  <a:pt x="2342520" y="5650507"/>
                  <a:pt x="2342520" y="5654059"/>
                </a:cubicBezTo>
                <a:cubicBezTo>
                  <a:pt x="2355244" y="5668268"/>
                  <a:pt x="2355244" y="5668268"/>
                  <a:pt x="2367967" y="5668268"/>
                </a:cubicBezTo>
                <a:cubicBezTo>
                  <a:pt x="2384932" y="5668268"/>
                  <a:pt x="2384932" y="5668268"/>
                  <a:pt x="2376450" y="5682476"/>
                </a:cubicBezTo>
                <a:cubicBezTo>
                  <a:pt x="2384932" y="5682476"/>
                  <a:pt x="2401898" y="5686028"/>
                  <a:pt x="2406139" y="5682476"/>
                </a:cubicBezTo>
                <a:cubicBezTo>
                  <a:pt x="2410380" y="5671819"/>
                  <a:pt x="2418863" y="5661164"/>
                  <a:pt x="2414622" y="5650507"/>
                </a:cubicBezTo>
                <a:cubicBezTo>
                  <a:pt x="2414622" y="5650507"/>
                  <a:pt x="2414622" y="5646956"/>
                  <a:pt x="2418863" y="5643404"/>
                </a:cubicBezTo>
                <a:cubicBezTo>
                  <a:pt x="2435828" y="5661164"/>
                  <a:pt x="2457034" y="5654059"/>
                  <a:pt x="2478241" y="5654059"/>
                </a:cubicBezTo>
                <a:cubicBezTo>
                  <a:pt x="2486723" y="5657611"/>
                  <a:pt x="2495206" y="5654059"/>
                  <a:pt x="2507929" y="5654059"/>
                </a:cubicBezTo>
                <a:cubicBezTo>
                  <a:pt x="2507929" y="5650507"/>
                  <a:pt x="2512170" y="5650507"/>
                  <a:pt x="2512170" y="5650507"/>
                </a:cubicBezTo>
                <a:cubicBezTo>
                  <a:pt x="2520653" y="5657611"/>
                  <a:pt x="2533377" y="5654059"/>
                  <a:pt x="2541860" y="5661164"/>
                </a:cubicBezTo>
                <a:cubicBezTo>
                  <a:pt x="2558825" y="5664716"/>
                  <a:pt x="2575789" y="5657611"/>
                  <a:pt x="2580031" y="5643404"/>
                </a:cubicBezTo>
                <a:cubicBezTo>
                  <a:pt x="2580031" y="5639851"/>
                  <a:pt x="2584272" y="5636299"/>
                  <a:pt x="2588513" y="5636299"/>
                </a:cubicBezTo>
                <a:cubicBezTo>
                  <a:pt x="2592755" y="5632747"/>
                  <a:pt x="2596996" y="5632747"/>
                  <a:pt x="2596996" y="5639851"/>
                </a:cubicBezTo>
                <a:cubicBezTo>
                  <a:pt x="2613961" y="5639851"/>
                  <a:pt x="2622443" y="5629195"/>
                  <a:pt x="2635167" y="5625643"/>
                </a:cubicBezTo>
                <a:cubicBezTo>
                  <a:pt x="2635167" y="5618539"/>
                  <a:pt x="2639408" y="5614987"/>
                  <a:pt x="2647891" y="5618539"/>
                </a:cubicBezTo>
                <a:cubicBezTo>
                  <a:pt x="2664857" y="5618539"/>
                  <a:pt x="2681820" y="5607883"/>
                  <a:pt x="2698786" y="5611435"/>
                </a:cubicBezTo>
                <a:cubicBezTo>
                  <a:pt x="2703027" y="5611435"/>
                  <a:pt x="2703027" y="5607883"/>
                  <a:pt x="2703027" y="5604331"/>
                </a:cubicBezTo>
                <a:cubicBezTo>
                  <a:pt x="2703027" y="5604331"/>
                  <a:pt x="2703027" y="5600780"/>
                  <a:pt x="2698786" y="5600780"/>
                </a:cubicBezTo>
                <a:cubicBezTo>
                  <a:pt x="2690303" y="5600780"/>
                  <a:pt x="2686062" y="5600780"/>
                  <a:pt x="2681820" y="5600780"/>
                </a:cubicBezTo>
                <a:cubicBezTo>
                  <a:pt x="2677580" y="5600780"/>
                  <a:pt x="2673338" y="5600780"/>
                  <a:pt x="2669097" y="5597227"/>
                </a:cubicBezTo>
                <a:cubicBezTo>
                  <a:pt x="2664857" y="5586571"/>
                  <a:pt x="2652133" y="5583018"/>
                  <a:pt x="2639408" y="5583018"/>
                </a:cubicBezTo>
                <a:cubicBezTo>
                  <a:pt x="2630925" y="5583018"/>
                  <a:pt x="2622443" y="5583018"/>
                  <a:pt x="2609719" y="5583018"/>
                </a:cubicBezTo>
                <a:cubicBezTo>
                  <a:pt x="2609719" y="5593675"/>
                  <a:pt x="2596996" y="5586571"/>
                  <a:pt x="2592755" y="5590123"/>
                </a:cubicBezTo>
                <a:cubicBezTo>
                  <a:pt x="2567306" y="5590123"/>
                  <a:pt x="2537619" y="5590123"/>
                  <a:pt x="2512170" y="5590123"/>
                </a:cubicBezTo>
                <a:cubicBezTo>
                  <a:pt x="2512170" y="5593675"/>
                  <a:pt x="2507929" y="5597227"/>
                  <a:pt x="2503687" y="5593675"/>
                </a:cubicBezTo>
                <a:cubicBezTo>
                  <a:pt x="2499447" y="5593675"/>
                  <a:pt x="2499447" y="5593675"/>
                  <a:pt x="2499447" y="5590123"/>
                </a:cubicBezTo>
                <a:cubicBezTo>
                  <a:pt x="2499447" y="5586571"/>
                  <a:pt x="2499447" y="5583018"/>
                  <a:pt x="2499447" y="5579466"/>
                </a:cubicBezTo>
                <a:cubicBezTo>
                  <a:pt x="2465517" y="5583018"/>
                  <a:pt x="2435828" y="5572363"/>
                  <a:pt x="2401898" y="5572363"/>
                </a:cubicBezTo>
                <a:cubicBezTo>
                  <a:pt x="2393415" y="5579466"/>
                  <a:pt x="2384932" y="5579466"/>
                  <a:pt x="2376450" y="5572363"/>
                </a:cubicBezTo>
                <a:cubicBezTo>
                  <a:pt x="2342520" y="5572363"/>
                  <a:pt x="2304349" y="5572363"/>
                  <a:pt x="2270418" y="5572363"/>
                </a:cubicBezTo>
                <a:cubicBezTo>
                  <a:pt x="2270418" y="5575915"/>
                  <a:pt x="2270418" y="5579466"/>
                  <a:pt x="2270418" y="5579466"/>
                </a:cubicBezTo>
                <a:cubicBezTo>
                  <a:pt x="2249212" y="5579466"/>
                  <a:pt x="2232247" y="5579466"/>
                  <a:pt x="2215282" y="5579466"/>
                </a:cubicBezTo>
                <a:cubicBezTo>
                  <a:pt x="2215282" y="5579466"/>
                  <a:pt x="2211040" y="5575915"/>
                  <a:pt x="2211040" y="5572363"/>
                </a:cubicBezTo>
                <a:cubicBezTo>
                  <a:pt x="2206799" y="5572363"/>
                  <a:pt x="2194076" y="5575915"/>
                  <a:pt x="2194076" y="5572363"/>
                </a:cubicBezTo>
                <a:cubicBezTo>
                  <a:pt x="2189834" y="5561706"/>
                  <a:pt x="2181353" y="5561706"/>
                  <a:pt x="2177111" y="5561706"/>
                </a:cubicBezTo>
                <a:cubicBezTo>
                  <a:pt x="2160146" y="5568811"/>
                  <a:pt x="2147421" y="5568811"/>
                  <a:pt x="2130457" y="5565259"/>
                </a:cubicBezTo>
                <a:cubicBezTo>
                  <a:pt x="2126216" y="5561706"/>
                  <a:pt x="2117734" y="5561706"/>
                  <a:pt x="2113492" y="5565259"/>
                </a:cubicBezTo>
                <a:cubicBezTo>
                  <a:pt x="2100768" y="5572363"/>
                  <a:pt x="2088044" y="5568811"/>
                  <a:pt x="2075321" y="5565259"/>
                </a:cubicBezTo>
                <a:cubicBezTo>
                  <a:pt x="2071079" y="5551051"/>
                  <a:pt x="2058356" y="5558154"/>
                  <a:pt x="2049873" y="5558154"/>
                </a:cubicBezTo>
                <a:cubicBezTo>
                  <a:pt x="2028666" y="5554603"/>
                  <a:pt x="2011701" y="5558154"/>
                  <a:pt x="1994737" y="5558154"/>
                </a:cubicBezTo>
                <a:cubicBezTo>
                  <a:pt x="1973530" y="5558154"/>
                  <a:pt x="1956565" y="5558154"/>
                  <a:pt x="1939601" y="5558154"/>
                </a:cubicBezTo>
                <a:cubicBezTo>
                  <a:pt x="1922635" y="5540394"/>
                  <a:pt x="1905669" y="5561706"/>
                  <a:pt x="1888705" y="5558154"/>
                </a:cubicBezTo>
                <a:cubicBezTo>
                  <a:pt x="1884464" y="5554603"/>
                  <a:pt x="1875982" y="5558154"/>
                  <a:pt x="1875982" y="5554603"/>
                </a:cubicBezTo>
                <a:cubicBezTo>
                  <a:pt x="1863257" y="5547499"/>
                  <a:pt x="1854774" y="5551051"/>
                  <a:pt x="1842051" y="5551051"/>
                </a:cubicBezTo>
                <a:cubicBezTo>
                  <a:pt x="1825087" y="5551051"/>
                  <a:pt x="1803880" y="5554603"/>
                  <a:pt x="1786914" y="5551051"/>
                </a:cubicBezTo>
                <a:cubicBezTo>
                  <a:pt x="1769949" y="5547499"/>
                  <a:pt x="1757226" y="5543946"/>
                  <a:pt x="1744502" y="5547499"/>
                </a:cubicBezTo>
                <a:cubicBezTo>
                  <a:pt x="1731778" y="5547499"/>
                  <a:pt x="1719055" y="5540394"/>
                  <a:pt x="1706331" y="5540394"/>
                </a:cubicBezTo>
                <a:cubicBezTo>
                  <a:pt x="1672400" y="5540394"/>
                  <a:pt x="1638471" y="5540394"/>
                  <a:pt x="1608781" y="5540394"/>
                </a:cubicBezTo>
                <a:lnTo>
                  <a:pt x="1571370" y="5539713"/>
                </a:lnTo>
                <a:lnTo>
                  <a:pt x="1582175" y="5526039"/>
                </a:lnTo>
                <a:lnTo>
                  <a:pt x="1584828" y="5525054"/>
                </a:lnTo>
                <a:lnTo>
                  <a:pt x="1606349" y="5526522"/>
                </a:lnTo>
                <a:cubicBezTo>
                  <a:pt x="1615361" y="5527112"/>
                  <a:pt x="1624904" y="5527112"/>
                  <a:pt x="1635508" y="5524750"/>
                </a:cubicBezTo>
                <a:cubicBezTo>
                  <a:pt x="1652472" y="5520027"/>
                  <a:pt x="1669438" y="5520027"/>
                  <a:pt x="1686403" y="5524750"/>
                </a:cubicBezTo>
                <a:cubicBezTo>
                  <a:pt x="1699127" y="5529474"/>
                  <a:pt x="1703368" y="5515304"/>
                  <a:pt x="1707609" y="5505858"/>
                </a:cubicBezTo>
                <a:cubicBezTo>
                  <a:pt x="1720333" y="5491687"/>
                  <a:pt x="1716091" y="5482241"/>
                  <a:pt x="1699127" y="5482241"/>
                </a:cubicBezTo>
                <a:cubicBezTo>
                  <a:pt x="1694885" y="5482241"/>
                  <a:pt x="1686403" y="5482241"/>
                  <a:pt x="1677921" y="5482241"/>
                </a:cubicBezTo>
                <a:cubicBezTo>
                  <a:pt x="1669438" y="5477517"/>
                  <a:pt x="1656714" y="5477517"/>
                  <a:pt x="1656714" y="5468070"/>
                </a:cubicBezTo>
                <a:cubicBezTo>
                  <a:pt x="1656714" y="5444454"/>
                  <a:pt x="1643990" y="5444454"/>
                  <a:pt x="1631266" y="5444454"/>
                </a:cubicBezTo>
                <a:cubicBezTo>
                  <a:pt x="1614302" y="5444454"/>
                  <a:pt x="1601578" y="5444454"/>
                  <a:pt x="1593095" y="5430284"/>
                </a:cubicBezTo>
                <a:cubicBezTo>
                  <a:pt x="1584613" y="5420837"/>
                  <a:pt x="1567647" y="5420837"/>
                  <a:pt x="1554923" y="5430284"/>
                </a:cubicBezTo>
                <a:cubicBezTo>
                  <a:pt x="1537959" y="5444454"/>
                  <a:pt x="1516753" y="5435007"/>
                  <a:pt x="1495547" y="5435007"/>
                </a:cubicBezTo>
                <a:cubicBezTo>
                  <a:pt x="1491305" y="5435007"/>
                  <a:pt x="1491305" y="5430284"/>
                  <a:pt x="1487064" y="5430284"/>
                </a:cubicBezTo>
                <a:cubicBezTo>
                  <a:pt x="1482822" y="5420837"/>
                  <a:pt x="1487064" y="5416113"/>
                  <a:pt x="1491305" y="5416113"/>
                </a:cubicBezTo>
                <a:cubicBezTo>
                  <a:pt x="1504028" y="5416113"/>
                  <a:pt x="1512511" y="5416113"/>
                  <a:pt x="1516753" y="5406667"/>
                </a:cubicBezTo>
                <a:cubicBezTo>
                  <a:pt x="1529476" y="5392497"/>
                  <a:pt x="1525234" y="5383051"/>
                  <a:pt x="1525234" y="5373604"/>
                </a:cubicBezTo>
                <a:cubicBezTo>
                  <a:pt x="1512511" y="5373604"/>
                  <a:pt x="1499788" y="5368880"/>
                  <a:pt x="1482822" y="5368880"/>
                </a:cubicBezTo>
                <a:cubicBezTo>
                  <a:pt x="1491305" y="5364157"/>
                  <a:pt x="1495547" y="5364157"/>
                  <a:pt x="1499788" y="5364157"/>
                </a:cubicBezTo>
                <a:cubicBezTo>
                  <a:pt x="1512511" y="5364157"/>
                  <a:pt x="1525234" y="5359433"/>
                  <a:pt x="1537959" y="5364157"/>
                </a:cubicBezTo>
                <a:cubicBezTo>
                  <a:pt x="1554923" y="5368880"/>
                  <a:pt x="1559166" y="5354710"/>
                  <a:pt x="1576130" y="5349988"/>
                </a:cubicBezTo>
                <a:cubicBezTo>
                  <a:pt x="1593095" y="5345264"/>
                  <a:pt x="1593095" y="5340541"/>
                  <a:pt x="1584613" y="5321647"/>
                </a:cubicBezTo>
                <a:cubicBezTo>
                  <a:pt x="1580372" y="5307477"/>
                  <a:pt x="1571889" y="5302753"/>
                  <a:pt x="1563406" y="5307477"/>
                </a:cubicBezTo>
                <a:cubicBezTo>
                  <a:pt x="1550683" y="5316924"/>
                  <a:pt x="1537959" y="5312200"/>
                  <a:pt x="1529476" y="5312200"/>
                </a:cubicBezTo>
                <a:cubicBezTo>
                  <a:pt x="1504028" y="5316924"/>
                  <a:pt x="1482822" y="5307477"/>
                  <a:pt x="1457375" y="5321647"/>
                </a:cubicBezTo>
                <a:cubicBezTo>
                  <a:pt x="1457375" y="5321647"/>
                  <a:pt x="1453133" y="5321647"/>
                  <a:pt x="1448892" y="5316924"/>
                </a:cubicBezTo>
                <a:cubicBezTo>
                  <a:pt x="1427686" y="5307477"/>
                  <a:pt x="1410720" y="5307477"/>
                  <a:pt x="1389514" y="5307477"/>
                </a:cubicBezTo>
                <a:cubicBezTo>
                  <a:pt x="1359826" y="5302753"/>
                  <a:pt x="1330137" y="5293308"/>
                  <a:pt x="1300448" y="5298031"/>
                </a:cubicBezTo>
                <a:cubicBezTo>
                  <a:pt x="1300448" y="5298031"/>
                  <a:pt x="1296206" y="5298031"/>
                  <a:pt x="1296206" y="5298031"/>
                </a:cubicBezTo>
                <a:cubicBezTo>
                  <a:pt x="1296206" y="5293308"/>
                  <a:pt x="1296206" y="5293308"/>
                  <a:pt x="1296206" y="5293308"/>
                </a:cubicBezTo>
                <a:cubicBezTo>
                  <a:pt x="1296206" y="5288584"/>
                  <a:pt x="1296206" y="5283861"/>
                  <a:pt x="1300448" y="5283861"/>
                </a:cubicBezTo>
                <a:cubicBezTo>
                  <a:pt x="1304689" y="5283861"/>
                  <a:pt x="1308931" y="5283861"/>
                  <a:pt x="1313172" y="5283861"/>
                </a:cubicBezTo>
                <a:cubicBezTo>
                  <a:pt x="1338620" y="5283861"/>
                  <a:pt x="1364067" y="5283861"/>
                  <a:pt x="1389514" y="5283861"/>
                </a:cubicBezTo>
                <a:cubicBezTo>
                  <a:pt x="1393756" y="5283861"/>
                  <a:pt x="1402239" y="5283861"/>
                  <a:pt x="1402239" y="5274414"/>
                </a:cubicBezTo>
                <a:cubicBezTo>
                  <a:pt x="1397997" y="5255520"/>
                  <a:pt x="1414962" y="5255520"/>
                  <a:pt x="1423445" y="5255520"/>
                </a:cubicBezTo>
                <a:cubicBezTo>
                  <a:pt x="1440409" y="5255520"/>
                  <a:pt x="1457375" y="5255520"/>
                  <a:pt x="1474339" y="5255520"/>
                </a:cubicBezTo>
                <a:cubicBezTo>
                  <a:pt x="1487064" y="5255520"/>
                  <a:pt x="1499788" y="5250797"/>
                  <a:pt x="1512511" y="5246073"/>
                </a:cubicBezTo>
                <a:lnTo>
                  <a:pt x="1510697" y="5244861"/>
                </a:lnTo>
                <a:lnTo>
                  <a:pt x="1932452" y="5244861"/>
                </a:lnTo>
                <a:lnTo>
                  <a:pt x="1932529" y="5240624"/>
                </a:lnTo>
                <a:cubicBezTo>
                  <a:pt x="1932529" y="5232705"/>
                  <a:pt x="1934649" y="5228744"/>
                  <a:pt x="1937300" y="5226765"/>
                </a:cubicBezTo>
                <a:lnTo>
                  <a:pt x="1941443" y="5225733"/>
                </a:lnTo>
                <a:lnTo>
                  <a:pt x="1942125" y="5222742"/>
                </a:lnTo>
                <a:cubicBezTo>
                  <a:pt x="1943715" y="5218867"/>
                  <a:pt x="1945834" y="5215768"/>
                  <a:pt x="1947955" y="5215768"/>
                </a:cubicBezTo>
                <a:cubicBezTo>
                  <a:pt x="1954315" y="5212667"/>
                  <a:pt x="1960675" y="5206469"/>
                  <a:pt x="1967564" y="5201045"/>
                </a:cubicBezTo>
                <a:lnTo>
                  <a:pt x="1979397" y="5195815"/>
                </a:lnTo>
                <a:lnTo>
                  <a:pt x="1945253" y="5185189"/>
                </a:lnTo>
                <a:cubicBezTo>
                  <a:pt x="1924047" y="5185189"/>
                  <a:pt x="1907081" y="5185189"/>
                  <a:pt x="1885875" y="5169351"/>
                </a:cubicBezTo>
                <a:cubicBezTo>
                  <a:pt x="1881634" y="5161433"/>
                  <a:pt x="1877392" y="5161433"/>
                  <a:pt x="1877392" y="5161433"/>
                </a:cubicBezTo>
                <a:cubicBezTo>
                  <a:pt x="1851945" y="5185189"/>
                  <a:pt x="1830739" y="5169351"/>
                  <a:pt x="1805292" y="5177272"/>
                </a:cubicBezTo>
                <a:cubicBezTo>
                  <a:pt x="1796809" y="5177272"/>
                  <a:pt x="1784084" y="5169351"/>
                  <a:pt x="1771361" y="5185189"/>
                </a:cubicBezTo>
                <a:cubicBezTo>
                  <a:pt x="1762878" y="5193110"/>
                  <a:pt x="1754396" y="5185189"/>
                  <a:pt x="1750154" y="5161433"/>
                </a:cubicBezTo>
                <a:cubicBezTo>
                  <a:pt x="1741673" y="5129756"/>
                  <a:pt x="1741673" y="5121837"/>
                  <a:pt x="1758637" y="5113917"/>
                </a:cubicBezTo>
                <a:cubicBezTo>
                  <a:pt x="1775602" y="5105998"/>
                  <a:pt x="1779844" y="5082241"/>
                  <a:pt x="1796809" y="5090160"/>
                </a:cubicBezTo>
                <a:cubicBezTo>
                  <a:pt x="1809533" y="5098081"/>
                  <a:pt x="1822256" y="5090160"/>
                  <a:pt x="1834979" y="5090160"/>
                </a:cubicBezTo>
                <a:cubicBezTo>
                  <a:pt x="1839221" y="5090160"/>
                  <a:pt x="1843462" y="5090160"/>
                  <a:pt x="1851945" y="5082241"/>
                </a:cubicBezTo>
                <a:cubicBezTo>
                  <a:pt x="1834979" y="5082241"/>
                  <a:pt x="1822256" y="5074322"/>
                  <a:pt x="1809533" y="5074322"/>
                </a:cubicBezTo>
                <a:cubicBezTo>
                  <a:pt x="1809533" y="5058482"/>
                  <a:pt x="1805292" y="5042646"/>
                  <a:pt x="1818015" y="5018887"/>
                </a:cubicBezTo>
                <a:cubicBezTo>
                  <a:pt x="1822256" y="5003051"/>
                  <a:pt x="1830739" y="5003051"/>
                  <a:pt x="1843462" y="5003051"/>
                </a:cubicBezTo>
                <a:cubicBezTo>
                  <a:pt x="1847704" y="5003051"/>
                  <a:pt x="1851945" y="4995130"/>
                  <a:pt x="1847704" y="4979292"/>
                </a:cubicBezTo>
                <a:cubicBezTo>
                  <a:pt x="1843462" y="4979292"/>
                  <a:pt x="1843462" y="4971373"/>
                  <a:pt x="1839221" y="4971373"/>
                </a:cubicBezTo>
                <a:cubicBezTo>
                  <a:pt x="1818015" y="4971373"/>
                  <a:pt x="1796809" y="4955534"/>
                  <a:pt x="1779844" y="4979292"/>
                </a:cubicBezTo>
                <a:cubicBezTo>
                  <a:pt x="1767120" y="4995130"/>
                  <a:pt x="1750154" y="4995130"/>
                  <a:pt x="1741673" y="4979292"/>
                </a:cubicBezTo>
                <a:cubicBezTo>
                  <a:pt x="1733190" y="4955534"/>
                  <a:pt x="1720465" y="4955534"/>
                  <a:pt x="1703501" y="4955534"/>
                </a:cubicBezTo>
                <a:cubicBezTo>
                  <a:pt x="1690778" y="4955534"/>
                  <a:pt x="1678053" y="4955534"/>
                  <a:pt x="1678053" y="4915939"/>
                </a:cubicBezTo>
                <a:cubicBezTo>
                  <a:pt x="1678053" y="4900101"/>
                  <a:pt x="1665329" y="4900101"/>
                  <a:pt x="1656846" y="4892180"/>
                </a:cubicBezTo>
                <a:cubicBezTo>
                  <a:pt x="1648365" y="4892180"/>
                  <a:pt x="1639882" y="4892180"/>
                  <a:pt x="1635640" y="4892180"/>
                </a:cubicBezTo>
                <a:cubicBezTo>
                  <a:pt x="1618676" y="4892180"/>
                  <a:pt x="1614434" y="4876344"/>
                  <a:pt x="1627159" y="4852585"/>
                </a:cubicBezTo>
                <a:lnTo>
                  <a:pt x="1630228" y="4842349"/>
                </a:lnTo>
                <a:lnTo>
                  <a:pt x="1625451" y="4844514"/>
                </a:lnTo>
                <a:cubicBezTo>
                  <a:pt x="1623066" y="4844223"/>
                  <a:pt x="1620416" y="4842287"/>
                  <a:pt x="1617236" y="4837637"/>
                </a:cubicBezTo>
                <a:cubicBezTo>
                  <a:pt x="1604516" y="4825239"/>
                  <a:pt x="1591797" y="4837637"/>
                  <a:pt x="1583316" y="4831439"/>
                </a:cubicBezTo>
                <a:cubicBezTo>
                  <a:pt x="1570596" y="4831439"/>
                  <a:pt x="1557876" y="4831439"/>
                  <a:pt x="1545157" y="4831439"/>
                </a:cubicBezTo>
                <a:cubicBezTo>
                  <a:pt x="1536676" y="4819041"/>
                  <a:pt x="1545157" y="4806643"/>
                  <a:pt x="1540916" y="4794245"/>
                </a:cubicBezTo>
                <a:cubicBezTo>
                  <a:pt x="1528197" y="4769450"/>
                  <a:pt x="1511237" y="4763251"/>
                  <a:pt x="1490036" y="4775649"/>
                </a:cubicBezTo>
                <a:cubicBezTo>
                  <a:pt x="1485797" y="4775649"/>
                  <a:pt x="1485797" y="4781847"/>
                  <a:pt x="1477316" y="4781847"/>
                </a:cubicBezTo>
                <a:cubicBezTo>
                  <a:pt x="1473076" y="4781847"/>
                  <a:pt x="1468837" y="4775649"/>
                  <a:pt x="1468837" y="4763251"/>
                </a:cubicBezTo>
                <a:cubicBezTo>
                  <a:pt x="1468837" y="4757052"/>
                  <a:pt x="1468837" y="4744654"/>
                  <a:pt x="1477316" y="4744654"/>
                </a:cubicBezTo>
                <a:cubicBezTo>
                  <a:pt x="1490036" y="4750854"/>
                  <a:pt x="1502757" y="4744654"/>
                  <a:pt x="1511237" y="4750854"/>
                </a:cubicBezTo>
                <a:cubicBezTo>
                  <a:pt x="1528197" y="4750854"/>
                  <a:pt x="1536676" y="4738456"/>
                  <a:pt x="1549397" y="4738456"/>
                </a:cubicBezTo>
                <a:cubicBezTo>
                  <a:pt x="1557876" y="4732256"/>
                  <a:pt x="1562117" y="4713660"/>
                  <a:pt x="1562117" y="4701262"/>
                </a:cubicBezTo>
                <a:cubicBezTo>
                  <a:pt x="1570596" y="4682666"/>
                  <a:pt x="1570596" y="4676467"/>
                  <a:pt x="1583316" y="4688864"/>
                </a:cubicBezTo>
                <a:cubicBezTo>
                  <a:pt x="1600276" y="4695064"/>
                  <a:pt x="1617236" y="4701262"/>
                  <a:pt x="1634196" y="4713660"/>
                </a:cubicBezTo>
                <a:cubicBezTo>
                  <a:pt x="1638436" y="4719860"/>
                  <a:pt x="1646916" y="4713660"/>
                  <a:pt x="1655396" y="4713660"/>
                </a:cubicBezTo>
                <a:cubicBezTo>
                  <a:pt x="1659636" y="4713660"/>
                  <a:pt x="1659636" y="4701262"/>
                  <a:pt x="1663876" y="4695064"/>
                </a:cubicBezTo>
                <a:cubicBezTo>
                  <a:pt x="1672356" y="4682666"/>
                  <a:pt x="1663876" y="4676467"/>
                  <a:pt x="1659636" y="4664069"/>
                </a:cubicBezTo>
                <a:cubicBezTo>
                  <a:pt x="1655396" y="4651671"/>
                  <a:pt x="1642676" y="4651671"/>
                  <a:pt x="1634196" y="4639273"/>
                </a:cubicBezTo>
                <a:cubicBezTo>
                  <a:pt x="1629956" y="4633075"/>
                  <a:pt x="1629956" y="4633075"/>
                  <a:pt x="1629956" y="4626877"/>
                </a:cubicBezTo>
                <a:cubicBezTo>
                  <a:pt x="1629956" y="4620677"/>
                  <a:pt x="1634196" y="4620677"/>
                  <a:pt x="1638436" y="4620677"/>
                </a:cubicBezTo>
                <a:cubicBezTo>
                  <a:pt x="1651156" y="4620677"/>
                  <a:pt x="1668116" y="4614479"/>
                  <a:pt x="1680836" y="4626877"/>
                </a:cubicBezTo>
                <a:cubicBezTo>
                  <a:pt x="1680836" y="4633075"/>
                  <a:pt x="1685076" y="4626877"/>
                  <a:pt x="1685076" y="4626877"/>
                </a:cubicBezTo>
                <a:cubicBezTo>
                  <a:pt x="1693556" y="4620677"/>
                  <a:pt x="1685076" y="4620677"/>
                  <a:pt x="1685076" y="4614479"/>
                </a:cubicBezTo>
                <a:cubicBezTo>
                  <a:pt x="1680836" y="4608279"/>
                  <a:pt x="1680836" y="4595882"/>
                  <a:pt x="1689315" y="4595882"/>
                </a:cubicBezTo>
                <a:cubicBezTo>
                  <a:pt x="1697796" y="4595882"/>
                  <a:pt x="1706275" y="4595882"/>
                  <a:pt x="1718995" y="4595882"/>
                </a:cubicBezTo>
                <a:cubicBezTo>
                  <a:pt x="1706275" y="4583484"/>
                  <a:pt x="1693556" y="4583484"/>
                  <a:pt x="1680836" y="4577286"/>
                </a:cubicBezTo>
                <a:cubicBezTo>
                  <a:pt x="1672356" y="4571086"/>
                  <a:pt x="1672356" y="4564888"/>
                  <a:pt x="1676596" y="4558688"/>
                </a:cubicBezTo>
                <a:cubicBezTo>
                  <a:pt x="1680836" y="4533894"/>
                  <a:pt x="1680836" y="4527694"/>
                  <a:pt x="1663876" y="4521496"/>
                </a:cubicBezTo>
                <a:cubicBezTo>
                  <a:pt x="1659636" y="4521496"/>
                  <a:pt x="1651156" y="4521496"/>
                  <a:pt x="1646916" y="4521496"/>
                </a:cubicBezTo>
                <a:cubicBezTo>
                  <a:pt x="1646916" y="4515296"/>
                  <a:pt x="1646916" y="4515296"/>
                  <a:pt x="1646916" y="4509098"/>
                </a:cubicBezTo>
                <a:cubicBezTo>
                  <a:pt x="1646916" y="4509098"/>
                  <a:pt x="1646916" y="4502899"/>
                  <a:pt x="1646916" y="4502899"/>
                </a:cubicBezTo>
                <a:cubicBezTo>
                  <a:pt x="1676596" y="4509098"/>
                  <a:pt x="1697796" y="4478103"/>
                  <a:pt x="1727476" y="4478103"/>
                </a:cubicBezTo>
                <a:cubicBezTo>
                  <a:pt x="1744436" y="4478103"/>
                  <a:pt x="1761396" y="4465705"/>
                  <a:pt x="1778356" y="4447109"/>
                </a:cubicBezTo>
                <a:cubicBezTo>
                  <a:pt x="1778356" y="4440911"/>
                  <a:pt x="1786835" y="4440911"/>
                  <a:pt x="1786835" y="4434711"/>
                </a:cubicBezTo>
                <a:cubicBezTo>
                  <a:pt x="1786835" y="4422314"/>
                  <a:pt x="1778356" y="4422314"/>
                  <a:pt x="1774116" y="4422314"/>
                </a:cubicBezTo>
                <a:cubicBezTo>
                  <a:pt x="1761396" y="4422314"/>
                  <a:pt x="1748676" y="4422314"/>
                  <a:pt x="1735955" y="4422314"/>
                </a:cubicBezTo>
                <a:cubicBezTo>
                  <a:pt x="1731716" y="4422314"/>
                  <a:pt x="1727476" y="4422314"/>
                  <a:pt x="1727476" y="4416115"/>
                </a:cubicBezTo>
                <a:cubicBezTo>
                  <a:pt x="1727476" y="4409916"/>
                  <a:pt x="1727476" y="4403718"/>
                  <a:pt x="1731716" y="4403718"/>
                </a:cubicBezTo>
                <a:cubicBezTo>
                  <a:pt x="1740195" y="4403718"/>
                  <a:pt x="1744436" y="4391320"/>
                  <a:pt x="1757156" y="4391320"/>
                </a:cubicBezTo>
                <a:cubicBezTo>
                  <a:pt x="1769875" y="4391320"/>
                  <a:pt x="1782595" y="4391320"/>
                  <a:pt x="1795316" y="4391320"/>
                </a:cubicBezTo>
                <a:cubicBezTo>
                  <a:pt x="1803795" y="4385120"/>
                  <a:pt x="1799555" y="4372722"/>
                  <a:pt x="1799555" y="4366524"/>
                </a:cubicBezTo>
                <a:cubicBezTo>
                  <a:pt x="1799555" y="4360326"/>
                  <a:pt x="1799555" y="4354126"/>
                  <a:pt x="1799555" y="4354126"/>
                </a:cubicBezTo>
                <a:cubicBezTo>
                  <a:pt x="1774116" y="4347928"/>
                  <a:pt x="1761396" y="4316933"/>
                  <a:pt x="1735955" y="4316933"/>
                </a:cubicBezTo>
                <a:cubicBezTo>
                  <a:pt x="1685076" y="4316933"/>
                  <a:pt x="1638436" y="4335530"/>
                  <a:pt x="1587556" y="4329331"/>
                </a:cubicBezTo>
                <a:cubicBezTo>
                  <a:pt x="1579077" y="4323133"/>
                  <a:pt x="1566356" y="4335530"/>
                  <a:pt x="1566356" y="4316933"/>
                </a:cubicBezTo>
                <a:cubicBezTo>
                  <a:pt x="1562117" y="4292137"/>
                  <a:pt x="1579077" y="4304535"/>
                  <a:pt x="1587556" y="4304535"/>
                </a:cubicBezTo>
                <a:cubicBezTo>
                  <a:pt x="1604516" y="4310735"/>
                  <a:pt x="1621476" y="4292137"/>
                  <a:pt x="1638436" y="4292137"/>
                </a:cubicBezTo>
                <a:cubicBezTo>
                  <a:pt x="1655396" y="4298337"/>
                  <a:pt x="1676596" y="4304535"/>
                  <a:pt x="1693556" y="4292137"/>
                </a:cubicBezTo>
                <a:cubicBezTo>
                  <a:pt x="1723235" y="4279739"/>
                  <a:pt x="1752915" y="4285939"/>
                  <a:pt x="1778356" y="4285939"/>
                </a:cubicBezTo>
                <a:cubicBezTo>
                  <a:pt x="1833475" y="4279739"/>
                  <a:pt x="1884355" y="4261143"/>
                  <a:pt x="1922515" y="4205354"/>
                </a:cubicBezTo>
                <a:cubicBezTo>
                  <a:pt x="1939475" y="4186758"/>
                  <a:pt x="1956435" y="4186758"/>
                  <a:pt x="1973395" y="4186758"/>
                </a:cubicBezTo>
                <a:cubicBezTo>
                  <a:pt x="1977635" y="4186758"/>
                  <a:pt x="1990355" y="4192956"/>
                  <a:pt x="1990355" y="4180558"/>
                </a:cubicBezTo>
                <a:cubicBezTo>
                  <a:pt x="1990355" y="4155763"/>
                  <a:pt x="1977635" y="4168161"/>
                  <a:pt x="1973395" y="4168161"/>
                </a:cubicBezTo>
                <a:cubicBezTo>
                  <a:pt x="1901315" y="4168161"/>
                  <a:pt x="1829235" y="4168161"/>
                  <a:pt x="1752915" y="4168161"/>
                </a:cubicBezTo>
                <a:cubicBezTo>
                  <a:pt x="1727476" y="4168161"/>
                  <a:pt x="1710516" y="4137167"/>
                  <a:pt x="1689315" y="4106171"/>
                </a:cubicBezTo>
                <a:cubicBezTo>
                  <a:pt x="1689315" y="4106171"/>
                  <a:pt x="1689315" y="4099973"/>
                  <a:pt x="1689315" y="4093775"/>
                </a:cubicBezTo>
                <a:cubicBezTo>
                  <a:pt x="1697796" y="4075178"/>
                  <a:pt x="1702036" y="4062780"/>
                  <a:pt x="1706275" y="4044184"/>
                </a:cubicBezTo>
                <a:lnTo>
                  <a:pt x="1709369" y="4034234"/>
                </a:lnTo>
                <a:lnTo>
                  <a:pt x="1615341" y="4034234"/>
                </a:lnTo>
                <a:cubicBezTo>
                  <a:pt x="1606858" y="4034234"/>
                  <a:pt x="1598377" y="4027942"/>
                  <a:pt x="1589894" y="4021650"/>
                </a:cubicBezTo>
                <a:cubicBezTo>
                  <a:pt x="1585652" y="4021650"/>
                  <a:pt x="1581411" y="4034234"/>
                  <a:pt x="1572928" y="4034234"/>
                </a:cubicBezTo>
                <a:cubicBezTo>
                  <a:pt x="1547481" y="4034234"/>
                  <a:pt x="1522033" y="4027942"/>
                  <a:pt x="1500827" y="4015358"/>
                </a:cubicBezTo>
                <a:cubicBezTo>
                  <a:pt x="1492344" y="4015358"/>
                  <a:pt x="1479621" y="4009066"/>
                  <a:pt x="1471138" y="4015358"/>
                </a:cubicBezTo>
                <a:cubicBezTo>
                  <a:pt x="1458414" y="4027942"/>
                  <a:pt x="1441450" y="4021650"/>
                  <a:pt x="1428725" y="4021650"/>
                </a:cubicBezTo>
                <a:cubicBezTo>
                  <a:pt x="1416002" y="4021650"/>
                  <a:pt x="1399038" y="4034234"/>
                  <a:pt x="1386313" y="4015358"/>
                </a:cubicBezTo>
                <a:cubicBezTo>
                  <a:pt x="1377831" y="4002775"/>
                  <a:pt x="1373589" y="4021650"/>
                  <a:pt x="1365106" y="4021650"/>
                </a:cubicBezTo>
                <a:cubicBezTo>
                  <a:pt x="1314211" y="4021650"/>
                  <a:pt x="1259075" y="4021650"/>
                  <a:pt x="1203939" y="4021650"/>
                </a:cubicBezTo>
                <a:cubicBezTo>
                  <a:pt x="1170009" y="4002775"/>
                  <a:pt x="1136078" y="4015358"/>
                  <a:pt x="1102148" y="4015358"/>
                </a:cubicBezTo>
                <a:cubicBezTo>
                  <a:pt x="1093665" y="4015358"/>
                  <a:pt x="1085184" y="4009066"/>
                  <a:pt x="1080942" y="3996483"/>
                </a:cubicBezTo>
                <a:cubicBezTo>
                  <a:pt x="1093665" y="3990191"/>
                  <a:pt x="1106390" y="3983899"/>
                  <a:pt x="1119114" y="3983899"/>
                </a:cubicBezTo>
                <a:cubicBezTo>
                  <a:pt x="1136078" y="3983899"/>
                  <a:pt x="1153044" y="3983899"/>
                  <a:pt x="1170009" y="3983899"/>
                </a:cubicBezTo>
                <a:cubicBezTo>
                  <a:pt x="1178492" y="3983899"/>
                  <a:pt x="1195456" y="3983899"/>
                  <a:pt x="1191215" y="3958731"/>
                </a:cubicBezTo>
                <a:cubicBezTo>
                  <a:pt x="1191215" y="3946147"/>
                  <a:pt x="1199698" y="3946147"/>
                  <a:pt x="1203939" y="3946147"/>
                </a:cubicBezTo>
                <a:cubicBezTo>
                  <a:pt x="1229386" y="3946147"/>
                  <a:pt x="1254834" y="3946147"/>
                  <a:pt x="1280281" y="3946147"/>
                </a:cubicBezTo>
                <a:cubicBezTo>
                  <a:pt x="1284523" y="3946147"/>
                  <a:pt x="1288764" y="3946147"/>
                  <a:pt x="1293005" y="3946147"/>
                </a:cubicBezTo>
                <a:cubicBezTo>
                  <a:pt x="1297247" y="3946147"/>
                  <a:pt x="1297247" y="3939856"/>
                  <a:pt x="1297247" y="3933564"/>
                </a:cubicBezTo>
                <a:cubicBezTo>
                  <a:pt x="1297247" y="3933564"/>
                  <a:pt x="1297247" y="3933564"/>
                  <a:pt x="1297247" y="3927272"/>
                </a:cubicBezTo>
                <a:cubicBezTo>
                  <a:pt x="1297247" y="3927272"/>
                  <a:pt x="1293005" y="3927272"/>
                  <a:pt x="1293005" y="3927272"/>
                </a:cubicBezTo>
                <a:cubicBezTo>
                  <a:pt x="1263317" y="3933564"/>
                  <a:pt x="1233628" y="3920981"/>
                  <a:pt x="1203939" y="3914688"/>
                </a:cubicBezTo>
                <a:cubicBezTo>
                  <a:pt x="1182733" y="3914688"/>
                  <a:pt x="1165767" y="3914688"/>
                  <a:pt x="1144561" y="3902104"/>
                </a:cubicBezTo>
                <a:cubicBezTo>
                  <a:pt x="1140320" y="3895813"/>
                  <a:pt x="1136078" y="3895813"/>
                  <a:pt x="1136078" y="3895813"/>
                </a:cubicBezTo>
                <a:cubicBezTo>
                  <a:pt x="1110631" y="3914688"/>
                  <a:pt x="1089425" y="3902104"/>
                  <a:pt x="1063978" y="3908397"/>
                </a:cubicBezTo>
                <a:cubicBezTo>
                  <a:pt x="1055495" y="3908397"/>
                  <a:pt x="1042771" y="3902104"/>
                  <a:pt x="1030047" y="3914688"/>
                </a:cubicBezTo>
                <a:cubicBezTo>
                  <a:pt x="1021565" y="3920981"/>
                  <a:pt x="1013082" y="3914688"/>
                  <a:pt x="1008840" y="3895813"/>
                </a:cubicBezTo>
                <a:cubicBezTo>
                  <a:pt x="1000359" y="3870645"/>
                  <a:pt x="1000359" y="3864354"/>
                  <a:pt x="1017323" y="3858061"/>
                </a:cubicBezTo>
                <a:cubicBezTo>
                  <a:pt x="1034288" y="3851770"/>
                  <a:pt x="1038530" y="3832895"/>
                  <a:pt x="1055495" y="3839186"/>
                </a:cubicBezTo>
                <a:cubicBezTo>
                  <a:pt x="1068219" y="3845479"/>
                  <a:pt x="1080942" y="3839186"/>
                  <a:pt x="1093665" y="3839186"/>
                </a:cubicBezTo>
                <a:cubicBezTo>
                  <a:pt x="1097907" y="3839186"/>
                  <a:pt x="1102148" y="3839186"/>
                  <a:pt x="1110631" y="3832895"/>
                </a:cubicBezTo>
                <a:cubicBezTo>
                  <a:pt x="1093665" y="3832895"/>
                  <a:pt x="1080942" y="3826602"/>
                  <a:pt x="1068219" y="3826602"/>
                </a:cubicBezTo>
                <a:cubicBezTo>
                  <a:pt x="1068219" y="3814018"/>
                  <a:pt x="1063978" y="3801436"/>
                  <a:pt x="1076701" y="3782559"/>
                </a:cubicBezTo>
                <a:cubicBezTo>
                  <a:pt x="1080942" y="3769977"/>
                  <a:pt x="1089425" y="3769977"/>
                  <a:pt x="1102148" y="3769977"/>
                </a:cubicBezTo>
                <a:cubicBezTo>
                  <a:pt x="1106390" y="3769977"/>
                  <a:pt x="1110631" y="3763684"/>
                  <a:pt x="1106390" y="3751100"/>
                </a:cubicBezTo>
                <a:cubicBezTo>
                  <a:pt x="1102148" y="3751100"/>
                  <a:pt x="1102148" y="3744809"/>
                  <a:pt x="1097907" y="3744809"/>
                </a:cubicBezTo>
                <a:cubicBezTo>
                  <a:pt x="1076701" y="3744809"/>
                  <a:pt x="1055495" y="3732225"/>
                  <a:pt x="1038530" y="3751100"/>
                </a:cubicBezTo>
                <a:cubicBezTo>
                  <a:pt x="1025806" y="3763684"/>
                  <a:pt x="1008840" y="3763684"/>
                  <a:pt x="1000359" y="3751100"/>
                </a:cubicBezTo>
                <a:cubicBezTo>
                  <a:pt x="991876" y="3732225"/>
                  <a:pt x="979152" y="3732225"/>
                  <a:pt x="962187" y="3732225"/>
                </a:cubicBezTo>
                <a:cubicBezTo>
                  <a:pt x="949464" y="3732225"/>
                  <a:pt x="936740" y="3732225"/>
                  <a:pt x="936740" y="3700766"/>
                </a:cubicBezTo>
                <a:cubicBezTo>
                  <a:pt x="936740" y="3688182"/>
                  <a:pt x="924015" y="3688182"/>
                  <a:pt x="915532" y="3681889"/>
                </a:cubicBezTo>
                <a:cubicBezTo>
                  <a:pt x="907051" y="3681889"/>
                  <a:pt x="898568" y="3681889"/>
                  <a:pt x="894326" y="3681889"/>
                </a:cubicBezTo>
                <a:cubicBezTo>
                  <a:pt x="877362" y="3681889"/>
                  <a:pt x="873121" y="3669307"/>
                  <a:pt x="885845" y="3650430"/>
                </a:cubicBezTo>
                <a:cubicBezTo>
                  <a:pt x="890085" y="3637846"/>
                  <a:pt x="894326" y="3618971"/>
                  <a:pt x="907051" y="3625264"/>
                </a:cubicBezTo>
                <a:cubicBezTo>
                  <a:pt x="924015" y="3631555"/>
                  <a:pt x="940981" y="3631555"/>
                  <a:pt x="957946" y="3625264"/>
                </a:cubicBezTo>
                <a:cubicBezTo>
                  <a:pt x="979152" y="3618971"/>
                  <a:pt x="996117" y="3625264"/>
                  <a:pt x="1013082" y="3625264"/>
                </a:cubicBezTo>
                <a:cubicBezTo>
                  <a:pt x="1030047" y="3625264"/>
                  <a:pt x="1042771" y="3612680"/>
                  <a:pt x="1059736" y="3612680"/>
                </a:cubicBezTo>
                <a:lnTo>
                  <a:pt x="1065471" y="3606894"/>
                </a:lnTo>
                <a:lnTo>
                  <a:pt x="1300457" y="3606894"/>
                </a:lnTo>
                <a:lnTo>
                  <a:pt x="1292447" y="3599416"/>
                </a:lnTo>
                <a:cubicBezTo>
                  <a:pt x="1287146" y="3593477"/>
                  <a:pt x="1281844" y="3589518"/>
                  <a:pt x="1273361" y="3593477"/>
                </a:cubicBezTo>
                <a:cubicBezTo>
                  <a:pt x="1260637" y="3601398"/>
                  <a:pt x="1247914" y="3593477"/>
                  <a:pt x="1235191" y="3593477"/>
                </a:cubicBezTo>
                <a:cubicBezTo>
                  <a:pt x="1230949" y="3593477"/>
                  <a:pt x="1226708" y="3593477"/>
                  <a:pt x="1218225" y="3585558"/>
                </a:cubicBezTo>
                <a:cubicBezTo>
                  <a:pt x="1235191" y="3585558"/>
                  <a:pt x="1247914" y="3577639"/>
                  <a:pt x="1260637" y="3577639"/>
                </a:cubicBezTo>
                <a:cubicBezTo>
                  <a:pt x="1260637" y="3561799"/>
                  <a:pt x="1264878" y="3545963"/>
                  <a:pt x="1252155" y="3522204"/>
                </a:cubicBezTo>
                <a:cubicBezTo>
                  <a:pt x="1247914" y="3506367"/>
                  <a:pt x="1239431" y="3506367"/>
                  <a:pt x="1226708" y="3506367"/>
                </a:cubicBezTo>
                <a:cubicBezTo>
                  <a:pt x="1222466" y="3506367"/>
                  <a:pt x="1218225" y="3498447"/>
                  <a:pt x="1222466" y="3482609"/>
                </a:cubicBezTo>
                <a:cubicBezTo>
                  <a:pt x="1226708" y="3482609"/>
                  <a:pt x="1226708" y="3474690"/>
                  <a:pt x="1230949" y="3474690"/>
                </a:cubicBezTo>
                <a:cubicBezTo>
                  <a:pt x="1252155" y="3474690"/>
                  <a:pt x="1273361" y="3458851"/>
                  <a:pt x="1290326" y="3482609"/>
                </a:cubicBezTo>
                <a:cubicBezTo>
                  <a:pt x="1303050" y="3498447"/>
                  <a:pt x="1320016" y="3498447"/>
                  <a:pt x="1328497" y="3482609"/>
                </a:cubicBezTo>
                <a:cubicBezTo>
                  <a:pt x="1336980" y="3458851"/>
                  <a:pt x="1349705" y="3458851"/>
                  <a:pt x="1366669" y="3458851"/>
                </a:cubicBezTo>
                <a:cubicBezTo>
                  <a:pt x="1379392" y="3458851"/>
                  <a:pt x="1392117" y="3458851"/>
                  <a:pt x="1392117" y="3419256"/>
                </a:cubicBezTo>
                <a:cubicBezTo>
                  <a:pt x="1392117" y="3403418"/>
                  <a:pt x="1404841" y="3403418"/>
                  <a:pt x="1413324" y="3395497"/>
                </a:cubicBezTo>
                <a:cubicBezTo>
                  <a:pt x="1421805" y="3395497"/>
                  <a:pt x="1430288" y="3395497"/>
                  <a:pt x="1434530" y="3395497"/>
                </a:cubicBezTo>
                <a:cubicBezTo>
                  <a:pt x="1451494" y="3395497"/>
                  <a:pt x="1455736" y="3379661"/>
                  <a:pt x="1443011" y="3355902"/>
                </a:cubicBezTo>
                <a:lnTo>
                  <a:pt x="1439942" y="3345666"/>
                </a:lnTo>
                <a:lnTo>
                  <a:pt x="1444719" y="3347831"/>
                </a:lnTo>
                <a:cubicBezTo>
                  <a:pt x="1447104" y="3347541"/>
                  <a:pt x="1449754" y="3345604"/>
                  <a:pt x="1452934" y="3340954"/>
                </a:cubicBezTo>
                <a:cubicBezTo>
                  <a:pt x="1465654" y="3328556"/>
                  <a:pt x="1478373" y="3340954"/>
                  <a:pt x="1486854" y="3334756"/>
                </a:cubicBezTo>
                <a:cubicBezTo>
                  <a:pt x="1499574" y="3334756"/>
                  <a:pt x="1512294" y="3334756"/>
                  <a:pt x="1525013" y="3334756"/>
                </a:cubicBezTo>
                <a:cubicBezTo>
                  <a:pt x="1533494" y="3322358"/>
                  <a:pt x="1525013" y="3309960"/>
                  <a:pt x="1529254" y="3297562"/>
                </a:cubicBezTo>
                <a:cubicBezTo>
                  <a:pt x="1541973" y="3272766"/>
                  <a:pt x="1558933" y="3266568"/>
                  <a:pt x="1580134" y="3278966"/>
                </a:cubicBezTo>
                <a:cubicBezTo>
                  <a:pt x="1584373" y="3278966"/>
                  <a:pt x="1584373" y="3285164"/>
                  <a:pt x="1592854" y="3285164"/>
                </a:cubicBezTo>
                <a:cubicBezTo>
                  <a:pt x="1597094" y="3285164"/>
                  <a:pt x="1601333" y="3278966"/>
                  <a:pt x="1601333" y="3266568"/>
                </a:cubicBezTo>
                <a:cubicBezTo>
                  <a:pt x="1601333" y="3260369"/>
                  <a:pt x="1601333" y="3247971"/>
                  <a:pt x="1592854" y="3247971"/>
                </a:cubicBezTo>
                <a:cubicBezTo>
                  <a:pt x="1580134" y="3254170"/>
                  <a:pt x="1567413" y="3247971"/>
                  <a:pt x="1558933" y="3254170"/>
                </a:cubicBezTo>
                <a:cubicBezTo>
                  <a:pt x="1541973" y="3254170"/>
                  <a:pt x="1533494" y="3241773"/>
                  <a:pt x="1520773" y="3241773"/>
                </a:cubicBezTo>
                <a:cubicBezTo>
                  <a:pt x="1512294" y="3235573"/>
                  <a:pt x="1508053" y="3216977"/>
                  <a:pt x="1508053" y="3204579"/>
                </a:cubicBezTo>
                <a:cubicBezTo>
                  <a:pt x="1499574" y="3185983"/>
                  <a:pt x="1499574" y="3179784"/>
                  <a:pt x="1486854" y="3192181"/>
                </a:cubicBezTo>
                <a:cubicBezTo>
                  <a:pt x="1469894" y="3198381"/>
                  <a:pt x="1452934" y="3204579"/>
                  <a:pt x="1435974" y="3216977"/>
                </a:cubicBezTo>
                <a:cubicBezTo>
                  <a:pt x="1431734" y="3223177"/>
                  <a:pt x="1423254" y="3216977"/>
                  <a:pt x="1414774" y="3216977"/>
                </a:cubicBezTo>
                <a:cubicBezTo>
                  <a:pt x="1410534" y="3216977"/>
                  <a:pt x="1410534" y="3204579"/>
                  <a:pt x="1406294" y="3198381"/>
                </a:cubicBezTo>
                <a:cubicBezTo>
                  <a:pt x="1397814" y="3185983"/>
                  <a:pt x="1406294" y="3179784"/>
                  <a:pt x="1410534" y="3167386"/>
                </a:cubicBezTo>
                <a:cubicBezTo>
                  <a:pt x="1414774" y="3154988"/>
                  <a:pt x="1427494" y="3154988"/>
                  <a:pt x="1435974" y="3142590"/>
                </a:cubicBezTo>
                <a:cubicBezTo>
                  <a:pt x="1440214" y="3136392"/>
                  <a:pt x="1440214" y="3136392"/>
                  <a:pt x="1440214" y="3130194"/>
                </a:cubicBezTo>
                <a:cubicBezTo>
                  <a:pt x="1440214" y="3123994"/>
                  <a:pt x="1435974" y="3123994"/>
                  <a:pt x="1431734" y="3123994"/>
                </a:cubicBezTo>
                <a:cubicBezTo>
                  <a:pt x="1419014" y="3123994"/>
                  <a:pt x="1402054" y="3117796"/>
                  <a:pt x="1389334" y="3130194"/>
                </a:cubicBezTo>
                <a:cubicBezTo>
                  <a:pt x="1389334" y="3136392"/>
                  <a:pt x="1385094" y="3130194"/>
                  <a:pt x="1385094" y="3130194"/>
                </a:cubicBezTo>
                <a:cubicBezTo>
                  <a:pt x="1376614" y="3123994"/>
                  <a:pt x="1385094" y="3123994"/>
                  <a:pt x="1385094" y="3117796"/>
                </a:cubicBezTo>
                <a:cubicBezTo>
                  <a:pt x="1389334" y="3111596"/>
                  <a:pt x="1389334" y="3099199"/>
                  <a:pt x="1380855" y="3099199"/>
                </a:cubicBezTo>
                <a:cubicBezTo>
                  <a:pt x="1372374" y="3099199"/>
                  <a:pt x="1363895" y="3099199"/>
                  <a:pt x="1351175" y="3099199"/>
                </a:cubicBezTo>
                <a:cubicBezTo>
                  <a:pt x="1363895" y="3086801"/>
                  <a:pt x="1376614" y="3086801"/>
                  <a:pt x="1389334" y="3080603"/>
                </a:cubicBezTo>
                <a:cubicBezTo>
                  <a:pt x="1397814" y="3074403"/>
                  <a:pt x="1397814" y="3068205"/>
                  <a:pt x="1393574" y="3062005"/>
                </a:cubicBezTo>
                <a:cubicBezTo>
                  <a:pt x="1389334" y="3037211"/>
                  <a:pt x="1389334" y="3031011"/>
                  <a:pt x="1406294" y="3024813"/>
                </a:cubicBezTo>
                <a:cubicBezTo>
                  <a:pt x="1410534" y="3024813"/>
                  <a:pt x="1419014" y="3024813"/>
                  <a:pt x="1423254" y="3024813"/>
                </a:cubicBezTo>
                <a:cubicBezTo>
                  <a:pt x="1423254" y="3018613"/>
                  <a:pt x="1423254" y="3018613"/>
                  <a:pt x="1423254" y="3012416"/>
                </a:cubicBezTo>
                <a:cubicBezTo>
                  <a:pt x="1423254" y="3012416"/>
                  <a:pt x="1423254" y="3006216"/>
                  <a:pt x="1423254" y="3006216"/>
                </a:cubicBezTo>
                <a:cubicBezTo>
                  <a:pt x="1393574" y="3012416"/>
                  <a:pt x="1372374" y="2981420"/>
                  <a:pt x="1342694" y="2981420"/>
                </a:cubicBezTo>
                <a:cubicBezTo>
                  <a:pt x="1325734" y="2981420"/>
                  <a:pt x="1308774" y="2969022"/>
                  <a:pt x="1291814" y="2950426"/>
                </a:cubicBezTo>
                <a:cubicBezTo>
                  <a:pt x="1291814" y="2944228"/>
                  <a:pt x="1283335" y="2944228"/>
                  <a:pt x="1283335" y="2938029"/>
                </a:cubicBezTo>
                <a:cubicBezTo>
                  <a:pt x="1283335" y="2925631"/>
                  <a:pt x="1291814" y="2925631"/>
                  <a:pt x="1296054" y="2925631"/>
                </a:cubicBezTo>
                <a:cubicBezTo>
                  <a:pt x="1308774" y="2925631"/>
                  <a:pt x="1321494" y="2925631"/>
                  <a:pt x="1334215" y="2925631"/>
                </a:cubicBezTo>
                <a:cubicBezTo>
                  <a:pt x="1338454" y="2925631"/>
                  <a:pt x="1342694" y="2925631"/>
                  <a:pt x="1342694" y="2919432"/>
                </a:cubicBezTo>
                <a:cubicBezTo>
                  <a:pt x="1342694" y="2913233"/>
                  <a:pt x="1342694" y="2907035"/>
                  <a:pt x="1338454" y="2907035"/>
                </a:cubicBezTo>
                <a:cubicBezTo>
                  <a:pt x="1329975" y="2907035"/>
                  <a:pt x="1325734" y="2894637"/>
                  <a:pt x="1313014" y="2894637"/>
                </a:cubicBezTo>
                <a:cubicBezTo>
                  <a:pt x="1300295" y="2894637"/>
                  <a:pt x="1287575" y="2894637"/>
                  <a:pt x="1274854" y="2894637"/>
                </a:cubicBezTo>
                <a:cubicBezTo>
                  <a:pt x="1266375" y="2888437"/>
                  <a:pt x="1270615" y="2876039"/>
                  <a:pt x="1270615" y="2869841"/>
                </a:cubicBezTo>
                <a:cubicBezTo>
                  <a:pt x="1270615" y="2863643"/>
                  <a:pt x="1270615" y="2857443"/>
                  <a:pt x="1270615" y="2857443"/>
                </a:cubicBezTo>
                <a:cubicBezTo>
                  <a:pt x="1296054" y="2851245"/>
                  <a:pt x="1308774" y="2820250"/>
                  <a:pt x="1334215" y="2820250"/>
                </a:cubicBezTo>
                <a:cubicBezTo>
                  <a:pt x="1385094" y="2820250"/>
                  <a:pt x="1431734" y="2838847"/>
                  <a:pt x="1482614" y="2832648"/>
                </a:cubicBezTo>
                <a:cubicBezTo>
                  <a:pt x="1491093" y="2826450"/>
                  <a:pt x="1503814" y="2838847"/>
                  <a:pt x="1503814" y="2820250"/>
                </a:cubicBezTo>
                <a:cubicBezTo>
                  <a:pt x="1508053" y="2795454"/>
                  <a:pt x="1491093" y="2807852"/>
                  <a:pt x="1482614" y="2807852"/>
                </a:cubicBezTo>
                <a:cubicBezTo>
                  <a:pt x="1465654" y="2814052"/>
                  <a:pt x="1448694" y="2795454"/>
                  <a:pt x="1431734" y="2795454"/>
                </a:cubicBezTo>
                <a:cubicBezTo>
                  <a:pt x="1414774" y="2801654"/>
                  <a:pt x="1393574" y="2807852"/>
                  <a:pt x="1376614" y="2795454"/>
                </a:cubicBezTo>
                <a:cubicBezTo>
                  <a:pt x="1346935" y="2783056"/>
                  <a:pt x="1317255" y="2789256"/>
                  <a:pt x="1291814" y="2789256"/>
                </a:cubicBezTo>
                <a:cubicBezTo>
                  <a:pt x="1236695" y="2783056"/>
                  <a:pt x="1185815" y="2764460"/>
                  <a:pt x="1147655" y="2708671"/>
                </a:cubicBezTo>
                <a:cubicBezTo>
                  <a:pt x="1130695" y="2690075"/>
                  <a:pt x="1113735" y="2690075"/>
                  <a:pt x="1096775" y="2690075"/>
                </a:cubicBezTo>
                <a:cubicBezTo>
                  <a:pt x="1092535" y="2690075"/>
                  <a:pt x="1079815" y="2696273"/>
                  <a:pt x="1079815" y="2683875"/>
                </a:cubicBezTo>
                <a:cubicBezTo>
                  <a:pt x="1079815" y="2659080"/>
                  <a:pt x="1092535" y="2671478"/>
                  <a:pt x="1096775" y="2671478"/>
                </a:cubicBezTo>
                <a:cubicBezTo>
                  <a:pt x="1168855" y="2671478"/>
                  <a:pt x="1240935" y="2671478"/>
                  <a:pt x="1317255" y="2671478"/>
                </a:cubicBezTo>
                <a:cubicBezTo>
                  <a:pt x="1342694" y="2671478"/>
                  <a:pt x="1359654" y="2640484"/>
                  <a:pt x="1380855" y="2609488"/>
                </a:cubicBezTo>
                <a:cubicBezTo>
                  <a:pt x="1380855" y="2609488"/>
                  <a:pt x="1380855" y="2603290"/>
                  <a:pt x="1380855" y="2597092"/>
                </a:cubicBezTo>
                <a:cubicBezTo>
                  <a:pt x="1372374" y="2578495"/>
                  <a:pt x="1368134" y="2566097"/>
                  <a:pt x="1363895" y="2547501"/>
                </a:cubicBezTo>
                <a:lnTo>
                  <a:pt x="1360801" y="2537551"/>
                </a:lnTo>
                <a:lnTo>
                  <a:pt x="1454829" y="2537551"/>
                </a:lnTo>
                <a:cubicBezTo>
                  <a:pt x="1463312" y="2537551"/>
                  <a:pt x="1471793" y="2531259"/>
                  <a:pt x="1480276" y="2524967"/>
                </a:cubicBezTo>
                <a:cubicBezTo>
                  <a:pt x="1484518" y="2524967"/>
                  <a:pt x="1488759" y="2537551"/>
                  <a:pt x="1497242" y="2537551"/>
                </a:cubicBezTo>
                <a:cubicBezTo>
                  <a:pt x="1522689" y="2537551"/>
                  <a:pt x="1548137" y="2531259"/>
                  <a:pt x="1569343" y="2518676"/>
                </a:cubicBezTo>
                <a:cubicBezTo>
                  <a:pt x="1577826" y="2518676"/>
                  <a:pt x="1590549" y="2512383"/>
                  <a:pt x="1599032" y="2518676"/>
                </a:cubicBezTo>
                <a:cubicBezTo>
                  <a:pt x="1611756" y="2531259"/>
                  <a:pt x="1628720" y="2524967"/>
                  <a:pt x="1641445" y="2524967"/>
                </a:cubicBezTo>
                <a:cubicBezTo>
                  <a:pt x="1654168" y="2524967"/>
                  <a:pt x="1671132" y="2537551"/>
                  <a:pt x="1683857" y="2518676"/>
                </a:cubicBezTo>
                <a:cubicBezTo>
                  <a:pt x="1692339" y="2506092"/>
                  <a:pt x="1696581" y="2524967"/>
                  <a:pt x="1705064" y="2524967"/>
                </a:cubicBezTo>
                <a:cubicBezTo>
                  <a:pt x="1755959" y="2524967"/>
                  <a:pt x="1811095" y="2524967"/>
                  <a:pt x="1866231" y="2524967"/>
                </a:cubicBezTo>
                <a:cubicBezTo>
                  <a:pt x="1900161" y="2506092"/>
                  <a:pt x="1934092" y="2518676"/>
                  <a:pt x="1968022" y="2518676"/>
                </a:cubicBezTo>
                <a:cubicBezTo>
                  <a:pt x="1976505" y="2518676"/>
                  <a:pt x="1984986" y="2512383"/>
                  <a:pt x="1989228" y="2499800"/>
                </a:cubicBezTo>
                <a:cubicBezTo>
                  <a:pt x="1976505" y="2493508"/>
                  <a:pt x="1963780" y="2487216"/>
                  <a:pt x="1951056" y="2487216"/>
                </a:cubicBezTo>
                <a:cubicBezTo>
                  <a:pt x="1934092" y="2487216"/>
                  <a:pt x="1917126" y="2487216"/>
                  <a:pt x="1900161" y="2487216"/>
                </a:cubicBezTo>
                <a:cubicBezTo>
                  <a:pt x="1891678" y="2487216"/>
                  <a:pt x="1874714" y="2487216"/>
                  <a:pt x="1878955" y="2462048"/>
                </a:cubicBezTo>
                <a:cubicBezTo>
                  <a:pt x="1878955" y="2449464"/>
                  <a:pt x="1870472" y="2449464"/>
                  <a:pt x="1866231" y="2449464"/>
                </a:cubicBezTo>
                <a:cubicBezTo>
                  <a:pt x="1840784" y="2449464"/>
                  <a:pt x="1815336" y="2449464"/>
                  <a:pt x="1789889" y="2449464"/>
                </a:cubicBezTo>
                <a:cubicBezTo>
                  <a:pt x="1785647" y="2449464"/>
                  <a:pt x="1781406" y="2449464"/>
                  <a:pt x="1777165" y="2449464"/>
                </a:cubicBezTo>
                <a:cubicBezTo>
                  <a:pt x="1772923" y="2449464"/>
                  <a:pt x="1772923" y="2443173"/>
                  <a:pt x="1772923" y="2436881"/>
                </a:cubicBezTo>
                <a:cubicBezTo>
                  <a:pt x="1772923" y="2436881"/>
                  <a:pt x="1772923" y="2436881"/>
                  <a:pt x="1772923" y="2430589"/>
                </a:cubicBezTo>
                <a:cubicBezTo>
                  <a:pt x="1772923" y="2430589"/>
                  <a:pt x="1777165" y="2430589"/>
                  <a:pt x="1777165" y="2430589"/>
                </a:cubicBezTo>
                <a:cubicBezTo>
                  <a:pt x="1806853" y="2436881"/>
                  <a:pt x="1836542" y="2424298"/>
                  <a:pt x="1866231" y="2418005"/>
                </a:cubicBezTo>
                <a:cubicBezTo>
                  <a:pt x="1887437" y="2418005"/>
                  <a:pt x="1904403" y="2418005"/>
                  <a:pt x="1925609" y="2405421"/>
                </a:cubicBezTo>
                <a:cubicBezTo>
                  <a:pt x="1929850" y="2399130"/>
                  <a:pt x="1934092" y="2399130"/>
                  <a:pt x="1934092" y="2399130"/>
                </a:cubicBezTo>
                <a:cubicBezTo>
                  <a:pt x="1959539" y="2418005"/>
                  <a:pt x="1980745" y="2405421"/>
                  <a:pt x="2006192" y="2411714"/>
                </a:cubicBezTo>
                <a:cubicBezTo>
                  <a:pt x="2014675" y="2411714"/>
                  <a:pt x="2027399" y="2405421"/>
                  <a:pt x="2040123" y="2418005"/>
                </a:cubicBezTo>
                <a:cubicBezTo>
                  <a:pt x="2044364" y="2421152"/>
                  <a:pt x="2048606" y="2421152"/>
                  <a:pt x="2052317" y="2418006"/>
                </a:cubicBezTo>
                <a:lnTo>
                  <a:pt x="2057171" y="2407840"/>
                </a:lnTo>
                <a:lnTo>
                  <a:pt x="2053024" y="2406042"/>
                </a:lnTo>
                <a:cubicBezTo>
                  <a:pt x="2051434" y="2401798"/>
                  <a:pt x="2053555" y="2395736"/>
                  <a:pt x="2059917" y="2388460"/>
                </a:cubicBezTo>
                <a:lnTo>
                  <a:pt x="2062986" y="2382191"/>
                </a:lnTo>
                <a:lnTo>
                  <a:pt x="2058209" y="2383517"/>
                </a:lnTo>
                <a:cubicBezTo>
                  <a:pt x="2055824" y="2383339"/>
                  <a:pt x="2053174" y="2382153"/>
                  <a:pt x="2049994" y="2379305"/>
                </a:cubicBezTo>
                <a:cubicBezTo>
                  <a:pt x="2037274" y="2371712"/>
                  <a:pt x="2024555" y="2379305"/>
                  <a:pt x="2016074" y="2375509"/>
                </a:cubicBezTo>
                <a:cubicBezTo>
                  <a:pt x="2003354" y="2375509"/>
                  <a:pt x="1990634" y="2375509"/>
                  <a:pt x="1977915" y="2375509"/>
                </a:cubicBezTo>
                <a:cubicBezTo>
                  <a:pt x="1969434" y="2367916"/>
                  <a:pt x="1977915" y="2360323"/>
                  <a:pt x="1973674" y="2352730"/>
                </a:cubicBezTo>
                <a:cubicBezTo>
                  <a:pt x="1960955" y="2337544"/>
                  <a:pt x="1943995" y="2333748"/>
                  <a:pt x="1922794" y="2341341"/>
                </a:cubicBezTo>
                <a:cubicBezTo>
                  <a:pt x="1918555" y="2341341"/>
                  <a:pt x="1918555" y="2345137"/>
                  <a:pt x="1910074" y="2345137"/>
                </a:cubicBezTo>
                <a:cubicBezTo>
                  <a:pt x="1905834" y="2345137"/>
                  <a:pt x="1901595" y="2341341"/>
                  <a:pt x="1901595" y="2333748"/>
                </a:cubicBezTo>
                <a:cubicBezTo>
                  <a:pt x="1901595" y="2329951"/>
                  <a:pt x="1901595" y="2322358"/>
                  <a:pt x="1910074" y="2322358"/>
                </a:cubicBezTo>
                <a:cubicBezTo>
                  <a:pt x="1922794" y="2326155"/>
                  <a:pt x="1935515" y="2322358"/>
                  <a:pt x="1943995" y="2326155"/>
                </a:cubicBezTo>
                <a:cubicBezTo>
                  <a:pt x="1960955" y="2326155"/>
                  <a:pt x="1969434" y="2318562"/>
                  <a:pt x="1982155" y="2318562"/>
                </a:cubicBezTo>
                <a:cubicBezTo>
                  <a:pt x="1990634" y="2314765"/>
                  <a:pt x="1994875" y="2303376"/>
                  <a:pt x="1994875" y="2295783"/>
                </a:cubicBezTo>
                <a:lnTo>
                  <a:pt x="1996434" y="2293896"/>
                </a:lnTo>
                <a:lnTo>
                  <a:pt x="1993469" y="2285876"/>
                </a:lnTo>
                <a:cubicBezTo>
                  <a:pt x="1989228" y="2273294"/>
                  <a:pt x="1980745" y="2273294"/>
                  <a:pt x="1968022" y="2273294"/>
                </a:cubicBezTo>
                <a:cubicBezTo>
                  <a:pt x="1963780" y="2273294"/>
                  <a:pt x="1959539" y="2267001"/>
                  <a:pt x="1963780" y="2254417"/>
                </a:cubicBezTo>
                <a:cubicBezTo>
                  <a:pt x="1968022" y="2254417"/>
                  <a:pt x="1968022" y="2248126"/>
                  <a:pt x="1972263" y="2248126"/>
                </a:cubicBezTo>
                <a:cubicBezTo>
                  <a:pt x="1993469" y="2248126"/>
                  <a:pt x="2014675" y="2235542"/>
                  <a:pt x="2031640" y="2254417"/>
                </a:cubicBezTo>
                <a:cubicBezTo>
                  <a:pt x="2038002" y="2260709"/>
                  <a:pt x="2045425" y="2263855"/>
                  <a:pt x="2052317" y="2263855"/>
                </a:cubicBezTo>
                <a:lnTo>
                  <a:pt x="2066156" y="2256389"/>
                </a:lnTo>
                <a:lnTo>
                  <a:pt x="2062714" y="2250226"/>
                </a:lnTo>
                <a:cubicBezTo>
                  <a:pt x="2062714" y="2246429"/>
                  <a:pt x="2066954" y="2246429"/>
                  <a:pt x="2071194" y="2246429"/>
                </a:cubicBezTo>
                <a:lnTo>
                  <a:pt x="2077788" y="2246134"/>
                </a:lnTo>
                <a:lnTo>
                  <a:pt x="2085717" y="2237901"/>
                </a:lnTo>
                <a:cubicBezTo>
                  <a:pt x="2092079" y="2235542"/>
                  <a:pt x="2099501" y="2235542"/>
                  <a:pt x="2107983" y="2235542"/>
                </a:cubicBezTo>
                <a:lnTo>
                  <a:pt x="2119210" y="2233019"/>
                </a:lnTo>
                <a:lnTo>
                  <a:pt x="2122073" y="2231243"/>
                </a:lnTo>
                <a:lnTo>
                  <a:pt x="2125704" y="2231243"/>
                </a:lnTo>
                <a:lnTo>
                  <a:pt x="2130411" y="2223618"/>
                </a:lnTo>
                <a:lnTo>
                  <a:pt x="2113594" y="2219854"/>
                </a:lnTo>
                <a:cubicBezTo>
                  <a:pt x="2105114" y="2216057"/>
                  <a:pt x="2105114" y="2212261"/>
                  <a:pt x="2109354" y="2208464"/>
                </a:cubicBezTo>
                <a:cubicBezTo>
                  <a:pt x="2113594" y="2193279"/>
                  <a:pt x="2113594" y="2189482"/>
                  <a:pt x="2096634" y="2185686"/>
                </a:cubicBezTo>
                <a:cubicBezTo>
                  <a:pt x="2092394" y="2185686"/>
                  <a:pt x="2083914" y="2185686"/>
                  <a:pt x="2079674" y="2185686"/>
                </a:cubicBezTo>
                <a:cubicBezTo>
                  <a:pt x="2079674" y="2181889"/>
                  <a:pt x="2079674" y="2181889"/>
                  <a:pt x="2079674" y="2178093"/>
                </a:cubicBezTo>
                <a:cubicBezTo>
                  <a:pt x="2079674" y="2178093"/>
                  <a:pt x="2079674" y="2174296"/>
                  <a:pt x="2079674" y="2174296"/>
                </a:cubicBezTo>
                <a:cubicBezTo>
                  <a:pt x="2109354" y="2178093"/>
                  <a:pt x="2130554" y="2159110"/>
                  <a:pt x="2160234" y="2159110"/>
                </a:cubicBezTo>
                <a:lnTo>
                  <a:pt x="2184445" y="2154142"/>
                </a:lnTo>
                <a:lnTo>
                  <a:pt x="2184325" y="2153747"/>
                </a:lnTo>
                <a:cubicBezTo>
                  <a:pt x="2180085" y="2141163"/>
                  <a:pt x="2175844" y="2122288"/>
                  <a:pt x="2163119" y="2128581"/>
                </a:cubicBezTo>
                <a:cubicBezTo>
                  <a:pt x="2146155" y="2134872"/>
                  <a:pt x="2129189" y="2134872"/>
                  <a:pt x="2112224" y="2128581"/>
                </a:cubicBezTo>
                <a:cubicBezTo>
                  <a:pt x="2091018" y="2122288"/>
                  <a:pt x="2074053" y="2128581"/>
                  <a:pt x="2057088" y="2128581"/>
                </a:cubicBezTo>
                <a:cubicBezTo>
                  <a:pt x="2040123" y="2128581"/>
                  <a:pt x="2027399" y="2115997"/>
                  <a:pt x="2010434" y="2115997"/>
                </a:cubicBezTo>
                <a:cubicBezTo>
                  <a:pt x="2004073" y="2115997"/>
                  <a:pt x="1999831" y="2111278"/>
                  <a:pt x="1997181" y="2102626"/>
                </a:cubicBezTo>
                <a:lnTo>
                  <a:pt x="1994109" y="2072040"/>
                </a:lnTo>
                <a:lnTo>
                  <a:pt x="2204664" y="2072040"/>
                </a:lnTo>
                <a:lnTo>
                  <a:pt x="2200514" y="2070368"/>
                </a:lnTo>
                <a:cubicBezTo>
                  <a:pt x="2190974" y="2065148"/>
                  <a:pt x="2181434" y="2060402"/>
                  <a:pt x="2168713" y="2060402"/>
                </a:cubicBezTo>
                <a:cubicBezTo>
                  <a:pt x="2117834" y="2060402"/>
                  <a:pt x="2071194" y="2071792"/>
                  <a:pt x="2020314" y="2067995"/>
                </a:cubicBezTo>
                <a:cubicBezTo>
                  <a:pt x="2011835" y="2064199"/>
                  <a:pt x="1999114" y="2071792"/>
                  <a:pt x="1999114" y="2060402"/>
                </a:cubicBezTo>
                <a:cubicBezTo>
                  <a:pt x="1994875" y="2045216"/>
                  <a:pt x="2011835" y="2052809"/>
                  <a:pt x="2020314" y="2052809"/>
                </a:cubicBezTo>
                <a:cubicBezTo>
                  <a:pt x="2037274" y="2056606"/>
                  <a:pt x="2054234" y="2045216"/>
                  <a:pt x="2071194" y="2045216"/>
                </a:cubicBezTo>
                <a:cubicBezTo>
                  <a:pt x="2088154" y="2049013"/>
                  <a:pt x="2109354" y="2052809"/>
                  <a:pt x="2126314" y="2045216"/>
                </a:cubicBezTo>
                <a:cubicBezTo>
                  <a:pt x="2155993" y="2037623"/>
                  <a:pt x="2185673" y="2041420"/>
                  <a:pt x="2211114" y="2041420"/>
                </a:cubicBezTo>
                <a:cubicBezTo>
                  <a:pt x="2266233" y="2037623"/>
                  <a:pt x="2317113" y="2026234"/>
                  <a:pt x="2355273" y="1992066"/>
                </a:cubicBezTo>
                <a:cubicBezTo>
                  <a:pt x="2372233" y="1980677"/>
                  <a:pt x="2389193" y="1980677"/>
                  <a:pt x="2406153" y="1980677"/>
                </a:cubicBezTo>
                <a:cubicBezTo>
                  <a:pt x="2410393" y="1980677"/>
                  <a:pt x="2423113" y="1984473"/>
                  <a:pt x="2423113" y="1976880"/>
                </a:cubicBezTo>
                <a:cubicBezTo>
                  <a:pt x="2423113" y="1961694"/>
                  <a:pt x="2410393" y="1969287"/>
                  <a:pt x="2406153" y="1969287"/>
                </a:cubicBezTo>
                <a:cubicBezTo>
                  <a:pt x="2334073" y="1969287"/>
                  <a:pt x="2261993" y="1969287"/>
                  <a:pt x="2185673" y="1969287"/>
                </a:cubicBezTo>
                <a:cubicBezTo>
                  <a:pt x="2160234" y="1969287"/>
                  <a:pt x="2143274" y="1950305"/>
                  <a:pt x="2122073" y="1931322"/>
                </a:cubicBezTo>
                <a:cubicBezTo>
                  <a:pt x="2122073" y="1931322"/>
                  <a:pt x="2122073" y="1927526"/>
                  <a:pt x="2122073" y="1923730"/>
                </a:cubicBezTo>
                <a:cubicBezTo>
                  <a:pt x="2130554" y="1912340"/>
                  <a:pt x="2134794" y="1904747"/>
                  <a:pt x="2139033" y="1893358"/>
                </a:cubicBezTo>
                <a:lnTo>
                  <a:pt x="2142127" y="1887264"/>
                </a:lnTo>
                <a:lnTo>
                  <a:pt x="2048099" y="1887264"/>
                </a:lnTo>
                <a:cubicBezTo>
                  <a:pt x="2039616" y="1887264"/>
                  <a:pt x="2031135" y="1883411"/>
                  <a:pt x="2022652" y="1879557"/>
                </a:cubicBezTo>
                <a:cubicBezTo>
                  <a:pt x="2018410" y="1879557"/>
                  <a:pt x="2014169" y="1887264"/>
                  <a:pt x="2005686" y="1887264"/>
                </a:cubicBezTo>
                <a:cubicBezTo>
                  <a:pt x="1980239" y="1887264"/>
                  <a:pt x="1954791" y="1883411"/>
                  <a:pt x="1933585" y="1875704"/>
                </a:cubicBezTo>
                <a:cubicBezTo>
                  <a:pt x="1925102" y="1875704"/>
                  <a:pt x="1912379" y="1871850"/>
                  <a:pt x="1903896" y="1875704"/>
                </a:cubicBezTo>
                <a:cubicBezTo>
                  <a:pt x="1891172" y="1883411"/>
                  <a:pt x="1874208" y="1879557"/>
                  <a:pt x="1861483" y="1879557"/>
                </a:cubicBezTo>
                <a:cubicBezTo>
                  <a:pt x="1848760" y="1879557"/>
                  <a:pt x="1831796" y="1887264"/>
                  <a:pt x="1819071" y="1875704"/>
                </a:cubicBezTo>
                <a:cubicBezTo>
                  <a:pt x="1810589" y="1867997"/>
                  <a:pt x="1806347" y="1879557"/>
                  <a:pt x="1797864" y="1879557"/>
                </a:cubicBezTo>
                <a:cubicBezTo>
                  <a:pt x="1746969" y="1879557"/>
                  <a:pt x="1691833" y="1879557"/>
                  <a:pt x="1636697" y="1879557"/>
                </a:cubicBezTo>
                <a:cubicBezTo>
                  <a:pt x="1602767" y="1867997"/>
                  <a:pt x="1568836" y="1875704"/>
                  <a:pt x="1534906" y="1875704"/>
                </a:cubicBezTo>
                <a:cubicBezTo>
                  <a:pt x="1526423" y="1875704"/>
                  <a:pt x="1517942" y="1871850"/>
                  <a:pt x="1513700" y="1864144"/>
                </a:cubicBezTo>
                <a:cubicBezTo>
                  <a:pt x="1526423" y="1860290"/>
                  <a:pt x="1539148" y="1856437"/>
                  <a:pt x="1551872" y="1856437"/>
                </a:cubicBezTo>
                <a:cubicBezTo>
                  <a:pt x="1568836" y="1856437"/>
                  <a:pt x="1585802" y="1856437"/>
                  <a:pt x="1602767" y="1856437"/>
                </a:cubicBezTo>
                <a:cubicBezTo>
                  <a:pt x="1611250" y="1856437"/>
                  <a:pt x="1628214" y="1856437"/>
                  <a:pt x="1623973" y="1841023"/>
                </a:cubicBezTo>
                <a:cubicBezTo>
                  <a:pt x="1623973" y="1833316"/>
                  <a:pt x="1632456" y="1833316"/>
                  <a:pt x="1636697" y="1833316"/>
                </a:cubicBezTo>
                <a:cubicBezTo>
                  <a:pt x="1662144" y="1833316"/>
                  <a:pt x="1687592" y="1833316"/>
                  <a:pt x="1713039" y="1833316"/>
                </a:cubicBezTo>
                <a:cubicBezTo>
                  <a:pt x="1717281" y="1833316"/>
                  <a:pt x="1721522" y="1833316"/>
                  <a:pt x="1725763" y="1833316"/>
                </a:cubicBezTo>
                <a:cubicBezTo>
                  <a:pt x="1730005" y="1833316"/>
                  <a:pt x="1730005" y="1829463"/>
                  <a:pt x="1730005" y="1825609"/>
                </a:cubicBezTo>
                <a:cubicBezTo>
                  <a:pt x="1730005" y="1825609"/>
                  <a:pt x="1730005" y="1825609"/>
                  <a:pt x="1730005" y="1821756"/>
                </a:cubicBezTo>
                <a:cubicBezTo>
                  <a:pt x="1730005" y="1821756"/>
                  <a:pt x="1725763" y="1821756"/>
                  <a:pt x="1725763" y="1821756"/>
                </a:cubicBezTo>
                <a:cubicBezTo>
                  <a:pt x="1696075" y="1825609"/>
                  <a:pt x="1666386" y="1817903"/>
                  <a:pt x="1636697" y="1814049"/>
                </a:cubicBezTo>
                <a:cubicBezTo>
                  <a:pt x="1615491" y="1814049"/>
                  <a:pt x="1598525" y="1814049"/>
                  <a:pt x="1577319" y="1806342"/>
                </a:cubicBezTo>
                <a:cubicBezTo>
                  <a:pt x="1573078" y="1802489"/>
                  <a:pt x="1568836" y="1802489"/>
                  <a:pt x="1568836" y="1802489"/>
                </a:cubicBezTo>
                <a:cubicBezTo>
                  <a:pt x="1543389" y="1814049"/>
                  <a:pt x="1522183" y="1806342"/>
                  <a:pt x="1496736" y="1810196"/>
                </a:cubicBezTo>
                <a:cubicBezTo>
                  <a:pt x="1488253" y="1810196"/>
                  <a:pt x="1475529" y="1806342"/>
                  <a:pt x="1462805" y="1814049"/>
                </a:cubicBezTo>
                <a:cubicBezTo>
                  <a:pt x="1454323" y="1817903"/>
                  <a:pt x="1445840" y="1814049"/>
                  <a:pt x="1441598" y="1802489"/>
                </a:cubicBezTo>
                <a:cubicBezTo>
                  <a:pt x="1433117" y="1787075"/>
                  <a:pt x="1433117" y="1783222"/>
                  <a:pt x="1450081" y="1779368"/>
                </a:cubicBezTo>
                <a:cubicBezTo>
                  <a:pt x="1467046" y="1775515"/>
                  <a:pt x="1471288" y="1763955"/>
                  <a:pt x="1488253" y="1767808"/>
                </a:cubicBezTo>
                <a:cubicBezTo>
                  <a:pt x="1500977" y="1771662"/>
                  <a:pt x="1513700" y="1767808"/>
                  <a:pt x="1526423" y="1767808"/>
                </a:cubicBezTo>
                <a:cubicBezTo>
                  <a:pt x="1530665" y="1767808"/>
                  <a:pt x="1534906" y="1767808"/>
                  <a:pt x="1543389" y="1763955"/>
                </a:cubicBezTo>
                <a:cubicBezTo>
                  <a:pt x="1526423" y="1763955"/>
                  <a:pt x="1513700" y="1760101"/>
                  <a:pt x="1500977" y="1760101"/>
                </a:cubicBezTo>
                <a:cubicBezTo>
                  <a:pt x="1500977" y="1752394"/>
                  <a:pt x="1496736" y="1744688"/>
                  <a:pt x="1509459" y="1733127"/>
                </a:cubicBezTo>
                <a:cubicBezTo>
                  <a:pt x="1513700" y="1725421"/>
                  <a:pt x="1522183" y="1725421"/>
                  <a:pt x="1534906" y="1725421"/>
                </a:cubicBezTo>
                <a:cubicBezTo>
                  <a:pt x="1539148" y="1725421"/>
                  <a:pt x="1543389" y="1721567"/>
                  <a:pt x="1539148" y="1713860"/>
                </a:cubicBezTo>
                <a:cubicBezTo>
                  <a:pt x="1534906" y="1713860"/>
                  <a:pt x="1534906" y="1710007"/>
                  <a:pt x="1530665" y="1710007"/>
                </a:cubicBezTo>
                <a:cubicBezTo>
                  <a:pt x="1509459" y="1710007"/>
                  <a:pt x="1488253" y="1702300"/>
                  <a:pt x="1471288" y="1713860"/>
                </a:cubicBezTo>
                <a:cubicBezTo>
                  <a:pt x="1458564" y="1721567"/>
                  <a:pt x="1441598" y="1721567"/>
                  <a:pt x="1433117" y="1713860"/>
                </a:cubicBezTo>
                <a:cubicBezTo>
                  <a:pt x="1424634" y="1702300"/>
                  <a:pt x="1411910" y="1702300"/>
                  <a:pt x="1394945" y="1702300"/>
                </a:cubicBezTo>
                <a:cubicBezTo>
                  <a:pt x="1382222" y="1702300"/>
                  <a:pt x="1369498" y="1702300"/>
                  <a:pt x="1369498" y="1683033"/>
                </a:cubicBezTo>
                <a:cubicBezTo>
                  <a:pt x="1369498" y="1675326"/>
                  <a:pt x="1356773" y="1675326"/>
                  <a:pt x="1348290" y="1671472"/>
                </a:cubicBezTo>
                <a:cubicBezTo>
                  <a:pt x="1339809" y="1671472"/>
                  <a:pt x="1331326" y="1671472"/>
                  <a:pt x="1327084" y="1671472"/>
                </a:cubicBezTo>
                <a:cubicBezTo>
                  <a:pt x="1310120" y="1671472"/>
                  <a:pt x="1305879" y="1663766"/>
                  <a:pt x="1318603" y="1652205"/>
                </a:cubicBezTo>
                <a:lnTo>
                  <a:pt x="1323701" y="1643934"/>
                </a:lnTo>
                <a:lnTo>
                  <a:pt x="1379040" y="1643934"/>
                </a:lnTo>
                <a:lnTo>
                  <a:pt x="1399446" y="1636359"/>
                </a:lnTo>
                <a:lnTo>
                  <a:pt x="1406694" y="1636000"/>
                </a:lnTo>
                <a:lnTo>
                  <a:pt x="1411379" y="1639211"/>
                </a:lnTo>
                <a:cubicBezTo>
                  <a:pt x="1414030" y="1641572"/>
                  <a:pt x="1417211" y="1643934"/>
                  <a:pt x="1421453" y="1643934"/>
                </a:cubicBezTo>
                <a:cubicBezTo>
                  <a:pt x="1446900" y="1643934"/>
                  <a:pt x="1472347" y="1639211"/>
                  <a:pt x="1493553" y="1629764"/>
                </a:cubicBezTo>
                <a:cubicBezTo>
                  <a:pt x="1502036" y="1629764"/>
                  <a:pt x="1514759" y="1625040"/>
                  <a:pt x="1523242" y="1629764"/>
                </a:cubicBezTo>
                <a:cubicBezTo>
                  <a:pt x="1535967" y="1639211"/>
                  <a:pt x="1552931" y="1634487"/>
                  <a:pt x="1565655" y="1634487"/>
                </a:cubicBezTo>
                <a:cubicBezTo>
                  <a:pt x="1578379" y="1634487"/>
                  <a:pt x="1595343" y="1643934"/>
                  <a:pt x="1608067" y="1629764"/>
                </a:cubicBezTo>
                <a:cubicBezTo>
                  <a:pt x="1616550" y="1620317"/>
                  <a:pt x="1620792" y="1634487"/>
                  <a:pt x="1629274" y="1634487"/>
                </a:cubicBezTo>
                <a:cubicBezTo>
                  <a:pt x="1680169" y="1634487"/>
                  <a:pt x="1735305" y="1634487"/>
                  <a:pt x="1790442" y="1634487"/>
                </a:cubicBezTo>
                <a:cubicBezTo>
                  <a:pt x="1824372" y="1620317"/>
                  <a:pt x="1858302" y="1629764"/>
                  <a:pt x="1892232" y="1629764"/>
                </a:cubicBezTo>
                <a:cubicBezTo>
                  <a:pt x="1900715" y="1629764"/>
                  <a:pt x="1909197" y="1625040"/>
                  <a:pt x="1913438" y="1615594"/>
                </a:cubicBezTo>
                <a:cubicBezTo>
                  <a:pt x="1900715" y="1610870"/>
                  <a:pt x="1887991" y="1606147"/>
                  <a:pt x="1875267" y="1606147"/>
                </a:cubicBezTo>
                <a:cubicBezTo>
                  <a:pt x="1858302" y="1606147"/>
                  <a:pt x="1841337" y="1606147"/>
                  <a:pt x="1824372" y="1606147"/>
                </a:cubicBezTo>
                <a:cubicBezTo>
                  <a:pt x="1815889" y="1606147"/>
                  <a:pt x="1798925" y="1606147"/>
                  <a:pt x="1803166" y="1587254"/>
                </a:cubicBezTo>
                <a:cubicBezTo>
                  <a:pt x="1803166" y="1577807"/>
                  <a:pt x="1794683" y="1577807"/>
                  <a:pt x="1790442" y="1577807"/>
                </a:cubicBezTo>
                <a:cubicBezTo>
                  <a:pt x="1764994" y="1577807"/>
                  <a:pt x="1739547" y="1577807"/>
                  <a:pt x="1714100" y="1577807"/>
                </a:cubicBezTo>
                <a:cubicBezTo>
                  <a:pt x="1709858" y="1577807"/>
                  <a:pt x="1705617" y="1577807"/>
                  <a:pt x="1701375" y="1577807"/>
                </a:cubicBezTo>
                <a:cubicBezTo>
                  <a:pt x="1697134" y="1577807"/>
                  <a:pt x="1697134" y="1573084"/>
                  <a:pt x="1697134" y="1568360"/>
                </a:cubicBezTo>
                <a:cubicBezTo>
                  <a:pt x="1697134" y="1568360"/>
                  <a:pt x="1697134" y="1568360"/>
                  <a:pt x="1697134" y="1563637"/>
                </a:cubicBezTo>
                <a:cubicBezTo>
                  <a:pt x="1697134" y="1563637"/>
                  <a:pt x="1701375" y="1563637"/>
                  <a:pt x="1701375" y="1563637"/>
                </a:cubicBezTo>
                <a:cubicBezTo>
                  <a:pt x="1731064" y="1568360"/>
                  <a:pt x="1760753" y="1558914"/>
                  <a:pt x="1790442" y="1554191"/>
                </a:cubicBezTo>
                <a:cubicBezTo>
                  <a:pt x="1811648" y="1554191"/>
                  <a:pt x="1828613" y="1554191"/>
                  <a:pt x="1849819" y="1544744"/>
                </a:cubicBezTo>
                <a:cubicBezTo>
                  <a:pt x="1854061" y="1540021"/>
                  <a:pt x="1858302" y="1540021"/>
                  <a:pt x="1858302" y="1540021"/>
                </a:cubicBezTo>
                <a:cubicBezTo>
                  <a:pt x="1883750" y="1554191"/>
                  <a:pt x="1904956" y="1544744"/>
                  <a:pt x="1930403" y="1549467"/>
                </a:cubicBezTo>
                <a:cubicBezTo>
                  <a:pt x="1938886" y="1549467"/>
                  <a:pt x="1951610" y="1544744"/>
                  <a:pt x="1964333" y="1554191"/>
                </a:cubicBezTo>
                <a:cubicBezTo>
                  <a:pt x="1972816" y="1558914"/>
                  <a:pt x="1981299" y="1554191"/>
                  <a:pt x="1985540" y="1540021"/>
                </a:cubicBezTo>
                <a:cubicBezTo>
                  <a:pt x="1994022" y="1521127"/>
                  <a:pt x="1994022" y="1516404"/>
                  <a:pt x="1977057" y="1511680"/>
                </a:cubicBezTo>
                <a:cubicBezTo>
                  <a:pt x="1960093" y="1506957"/>
                  <a:pt x="1955850" y="1492788"/>
                  <a:pt x="1938886" y="1497511"/>
                </a:cubicBezTo>
                <a:cubicBezTo>
                  <a:pt x="1926162" y="1502234"/>
                  <a:pt x="1913438" y="1497511"/>
                  <a:pt x="1900715" y="1497511"/>
                </a:cubicBezTo>
                <a:cubicBezTo>
                  <a:pt x="1896474" y="1497511"/>
                  <a:pt x="1892232" y="1497511"/>
                  <a:pt x="1883750" y="1492788"/>
                </a:cubicBezTo>
                <a:cubicBezTo>
                  <a:pt x="1900715" y="1492788"/>
                  <a:pt x="1913438" y="1488064"/>
                  <a:pt x="1926162" y="1488064"/>
                </a:cubicBezTo>
                <a:cubicBezTo>
                  <a:pt x="1926162" y="1478617"/>
                  <a:pt x="1930403" y="1469171"/>
                  <a:pt x="1917680" y="1455000"/>
                </a:cubicBezTo>
                <a:cubicBezTo>
                  <a:pt x="1913438" y="1445555"/>
                  <a:pt x="1904956" y="1445555"/>
                  <a:pt x="1892232" y="1445555"/>
                </a:cubicBezTo>
                <a:cubicBezTo>
                  <a:pt x="1887991" y="1445555"/>
                  <a:pt x="1883750" y="1440831"/>
                  <a:pt x="1887991" y="1431384"/>
                </a:cubicBezTo>
                <a:cubicBezTo>
                  <a:pt x="1892232" y="1431384"/>
                  <a:pt x="1892232" y="1426661"/>
                  <a:pt x="1896474" y="1426661"/>
                </a:cubicBezTo>
                <a:cubicBezTo>
                  <a:pt x="1917680" y="1426661"/>
                  <a:pt x="1938886" y="1417214"/>
                  <a:pt x="1955850" y="1431384"/>
                </a:cubicBezTo>
                <a:cubicBezTo>
                  <a:pt x="1968575" y="1440831"/>
                  <a:pt x="1985540" y="1440831"/>
                  <a:pt x="1994022" y="1431384"/>
                </a:cubicBezTo>
                <a:cubicBezTo>
                  <a:pt x="2002505" y="1417214"/>
                  <a:pt x="2015229" y="1417214"/>
                  <a:pt x="2032194" y="1417214"/>
                </a:cubicBezTo>
                <a:cubicBezTo>
                  <a:pt x="2044917" y="1417214"/>
                  <a:pt x="2057641" y="1417214"/>
                  <a:pt x="2057641" y="1393598"/>
                </a:cubicBezTo>
                <a:cubicBezTo>
                  <a:pt x="2057641" y="1384151"/>
                  <a:pt x="2070365" y="1384151"/>
                  <a:pt x="2078848" y="1379427"/>
                </a:cubicBezTo>
                <a:cubicBezTo>
                  <a:pt x="2087330" y="1379427"/>
                  <a:pt x="2095813" y="1379427"/>
                  <a:pt x="2100054" y="1379427"/>
                </a:cubicBezTo>
                <a:cubicBezTo>
                  <a:pt x="2117019" y="1379427"/>
                  <a:pt x="2121260" y="1369981"/>
                  <a:pt x="2108536" y="1355810"/>
                </a:cubicBezTo>
                <a:cubicBezTo>
                  <a:pt x="2104296" y="1346363"/>
                  <a:pt x="2100054" y="1332194"/>
                  <a:pt x="2087330" y="1336918"/>
                </a:cubicBezTo>
                <a:cubicBezTo>
                  <a:pt x="2070365" y="1341641"/>
                  <a:pt x="2053400" y="1341641"/>
                  <a:pt x="2036435" y="1336918"/>
                </a:cubicBezTo>
                <a:cubicBezTo>
                  <a:pt x="2015229" y="1332194"/>
                  <a:pt x="1998263" y="1336918"/>
                  <a:pt x="1981299" y="1336918"/>
                </a:cubicBezTo>
                <a:cubicBezTo>
                  <a:pt x="1964333" y="1336918"/>
                  <a:pt x="1951610" y="1327471"/>
                  <a:pt x="1934644" y="1327471"/>
                </a:cubicBezTo>
                <a:cubicBezTo>
                  <a:pt x="1921921" y="1327471"/>
                  <a:pt x="1917680" y="1313301"/>
                  <a:pt x="1917680" y="1289684"/>
                </a:cubicBezTo>
                <a:cubicBezTo>
                  <a:pt x="1921921" y="1280238"/>
                  <a:pt x="1904956" y="1261344"/>
                  <a:pt x="1896474" y="1266067"/>
                </a:cubicBezTo>
                <a:cubicBezTo>
                  <a:pt x="1879508" y="1266067"/>
                  <a:pt x="1866784" y="1256621"/>
                  <a:pt x="1849819" y="1270791"/>
                </a:cubicBezTo>
                <a:cubicBezTo>
                  <a:pt x="1841337" y="1275514"/>
                  <a:pt x="1828613" y="1270791"/>
                  <a:pt x="1828613" y="1261344"/>
                </a:cubicBezTo>
                <a:cubicBezTo>
                  <a:pt x="1828613" y="1242451"/>
                  <a:pt x="1820131" y="1247174"/>
                  <a:pt x="1811648" y="1251897"/>
                </a:cubicBezTo>
                <a:cubicBezTo>
                  <a:pt x="1786200" y="1256621"/>
                  <a:pt x="1786200" y="1256621"/>
                  <a:pt x="1760753" y="1251897"/>
                </a:cubicBezTo>
                <a:lnTo>
                  <a:pt x="1721818" y="1244670"/>
                </a:lnTo>
                <a:lnTo>
                  <a:pt x="1734809" y="1242703"/>
                </a:lnTo>
                <a:cubicBezTo>
                  <a:pt x="1743291" y="1240777"/>
                  <a:pt x="1751774" y="1238850"/>
                  <a:pt x="1760256" y="1238850"/>
                </a:cubicBezTo>
                <a:cubicBezTo>
                  <a:pt x="1768739" y="1238850"/>
                  <a:pt x="1772980" y="1238850"/>
                  <a:pt x="1781462" y="1234997"/>
                </a:cubicBezTo>
                <a:cubicBezTo>
                  <a:pt x="1789945" y="1231143"/>
                  <a:pt x="1798428" y="1234997"/>
                  <a:pt x="1811151" y="1234997"/>
                </a:cubicBezTo>
                <a:cubicBezTo>
                  <a:pt x="1819634" y="1234997"/>
                  <a:pt x="1828115" y="1227289"/>
                  <a:pt x="1840840" y="1227289"/>
                </a:cubicBezTo>
                <a:cubicBezTo>
                  <a:pt x="1845081" y="1227289"/>
                  <a:pt x="1849323" y="1231143"/>
                  <a:pt x="1857805" y="1234997"/>
                </a:cubicBezTo>
                <a:cubicBezTo>
                  <a:pt x="1866287" y="1234997"/>
                  <a:pt x="1862047" y="1223437"/>
                  <a:pt x="1866287" y="1223437"/>
                </a:cubicBezTo>
                <a:cubicBezTo>
                  <a:pt x="1870528" y="1223437"/>
                  <a:pt x="1870528" y="1223437"/>
                  <a:pt x="1874770" y="1223437"/>
                </a:cubicBezTo>
                <a:cubicBezTo>
                  <a:pt x="1895976" y="1223437"/>
                  <a:pt x="1921423" y="1219583"/>
                  <a:pt x="1942630" y="1215730"/>
                </a:cubicBezTo>
                <a:cubicBezTo>
                  <a:pt x="1959595" y="1215730"/>
                  <a:pt x="1976561" y="1211876"/>
                  <a:pt x="1993525" y="1208023"/>
                </a:cubicBezTo>
                <a:cubicBezTo>
                  <a:pt x="2018973" y="1204169"/>
                  <a:pt x="2018973" y="1204169"/>
                  <a:pt x="2044420" y="1208023"/>
                </a:cubicBezTo>
                <a:cubicBezTo>
                  <a:pt x="2052903" y="1211876"/>
                  <a:pt x="2061386" y="1215730"/>
                  <a:pt x="2061386" y="1200316"/>
                </a:cubicBezTo>
                <a:cubicBezTo>
                  <a:pt x="2061386" y="1192609"/>
                  <a:pt x="2074109" y="1188756"/>
                  <a:pt x="2082592" y="1192609"/>
                </a:cubicBezTo>
                <a:cubicBezTo>
                  <a:pt x="2099556" y="1204169"/>
                  <a:pt x="2112281" y="1196463"/>
                  <a:pt x="2129246" y="1196463"/>
                </a:cubicBezTo>
                <a:cubicBezTo>
                  <a:pt x="2137728" y="1200316"/>
                  <a:pt x="2154694" y="1184902"/>
                  <a:pt x="2150452" y="1177196"/>
                </a:cubicBezTo>
                <a:cubicBezTo>
                  <a:pt x="2150452" y="1157928"/>
                  <a:pt x="2154694" y="1146368"/>
                  <a:pt x="2167417" y="1146368"/>
                </a:cubicBezTo>
                <a:cubicBezTo>
                  <a:pt x="2184382" y="1146368"/>
                  <a:pt x="2197106" y="1138661"/>
                  <a:pt x="2214071" y="1138661"/>
                </a:cubicBezTo>
                <a:cubicBezTo>
                  <a:pt x="2231036" y="1138661"/>
                  <a:pt x="2248002" y="1142515"/>
                  <a:pt x="2269207" y="1138661"/>
                </a:cubicBezTo>
                <a:cubicBezTo>
                  <a:pt x="2286172" y="1134808"/>
                  <a:pt x="2303138" y="1134808"/>
                  <a:pt x="2320102" y="1138661"/>
                </a:cubicBezTo>
                <a:cubicBezTo>
                  <a:pt x="2332827" y="1142515"/>
                  <a:pt x="2337068" y="1130955"/>
                  <a:pt x="2341308" y="1123248"/>
                </a:cubicBezTo>
                <a:cubicBezTo>
                  <a:pt x="2354033" y="1111687"/>
                  <a:pt x="2349791" y="1103981"/>
                  <a:pt x="2332827" y="1103981"/>
                </a:cubicBezTo>
                <a:cubicBezTo>
                  <a:pt x="2328585" y="1103981"/>
                  <a:pt x="2320102" y="1103981"/>
                  <a:pt x="2311621" y="1103981"/>
                </a:cubicBezTo>
                <a:cubicBezTo>
                  <a:pt x="2303138" y="1100127"/>
                  <a:pt x="2290413" y="1100127"/>
                  <a:pt x="2290413" y="1092420"/>
                </a:cubicBezTo>
                <a:cubicBezTo>
                  <a:pt x="2290413" y="1073153"/>
                  <a:pt x="2277689" y="1073153"/>
                  <a:pt x="2264966" y="1073153"/>
                </a:cubicBezTo>
                <a:cubicBezTo>
                  <a:pt x="2248002" y="1073153"/>
                  <a:pt x="2235277" y="1073153"/>
                  <a:pt x="2226794" y="1061593"/>
                </a:cubicBezTo>
                <a:cubicBezTo>
                  <a:pt x="2218313" y="1053886"/>
                  <a:pt x="2201347" y="1053886"/>
                  <a:pt x="2188623" y="1061593"/>
                </a:cubicBezTo>
                <a:cubicBezTo>
                  <a:pt x="2171658" y="1073153"/>
                  <a:pt x="2150452" y="1065445"/>
                  <a:pt x="2129246" y="1065445"/>
                </a:cubicBezTo>
                <a:cubicBezTo>
                  <a:pt x="2125005" y="1065445"/>
                  <a:pt x="2125005" y="1061593"/>
                  <a:pt x="2120763" y="1061593"/>
                </a:cubicBezTo>
                <a:cubicBezTo>
                  <a:pt x="2116522" y="1053886"/>
                  <a:pt x="2120763" y="1050032"/>
                  <a:pt x="2125005" y="1050032"/>
                </a:cubicBezTo>
                <a:cubicBezTo>
                  <a:pt x="2137728" y="1050032"/>
                  <a:pt x="2146211" y="1050032"/>
                  <a:pt x="2150452" y="1042326"/>
                </a:cubicBezTo>
                <a:cubicBezTo>
                  <a:pt x="2163175" y="1030765"/>
                  <a:pt x="2158934" y="1023059"/>
                  <a:pt x="2158934" y="1015352"/>
                </a:cubicBezTo>
                <a:cubicBezTo>
                  <a:pt x="2146211" y="1015352"/>
                  <a:pt x="2133488" y="1011498"/>
                  <a:pt x="2116522" y="1011498"/>
                </a:cubicBezTo>
                <a:cubicBezTo>
                  <a:pt x="2125005" y="1007645"/>
                  <a:pt x="2129246" y="1007645"/>
                  <a:pt x="2133488" y="1007645"/>
                </a:cubicBezTo>
                <a:cubicBezTo>
                  <a:pt x="2146211" y="1007645"/>
                  <a:pt x="2158934" y="1003791"/>
                  <a:pt x="2171658" y="1007645"/>
                </a:cubicBezTo>
                <a:cubicBezTo>
                  <a:pt x="2188623" y="1011498"/>
                  <a:pt x="2192865" y="999938"/>
                  <a:pt x="2209830" y="996085"/>
                </a:cubicBezTo>
                <a:cubicBezTo>
                  <a:pt x="2226794" y="992231"/>
                  <a:pt x="2226794" y="988378"/>
                  <a:pt x="2218313" y="972964"/>
                </a:cubicBezTo>
                <a:cubicBezTo>
                  <a:pt x="2214071" y="961404"/>
                  <a:pt x="2205588" y="957550"/>
                  <a:pt x="2197106" y="961404"/>
                </a:cubicBezTo>
                <a:cubicBezTo>
                  <a:pt x="2184382" y="969111"/>
                  <a:pt x="2171658" y="965257"/>
                  <a:pt x="2163175" y="965257"/>
                </a:cubicBezTo>
                <a:cubicBezTo>
                  <a:pt x="2137728" y="969111"/>
                  <a:pt x="2116522" y="961404"/>
                  <a:pt x="2091075" y="972964"/>
                </a:cubicBezTo>
                <a:cubicBezTo>
                  <a:pt x="2091075" y="972964"/>
                  <a:pt x="2086833" y="972964"/>
                  <a:pt x="2082592" y="969111"/>
                </a:cubicBezTo>
                <a:cubicBezTo>
                  <a:pt x="2061386" y="961404"/>
                  <a:pt x="2044420" y="961404"/>
                  <a:pt x="2023214" y="961404"/>
                </a:cubicBezTo>
                <a:cubicBezTo>
                  <a:pt x="1993525" y="957550"/>
                  <a:pt x="1963836" y="949844"/>
                  <a:pt x="1934148" y="953697"/>
                </a:cubicBezTo>
                <a:cubicBezTo>
                  <a:pt x="1934148" y="953697"/>
                  <a:pt x="1929906" y="953697"/>
                  <a:pt x="1929906" y="953697"/>
                </a:cubicBezTo>
                <a:cubicBezTo>
                  <a:pt x="1929906" y="949844"/>
                  <a:pt x="1929906" y="949844"/>
                  <a:pt x="1929906" y="949844"/>
                </a:cubicBezTo>
                <a:cubicBezTo>
                  <a:pt x="1929906" y="945990"/>
                  <a:pt x="1929906" y="942137"/>
                  <a:pt x="1934148" y="942137"/>
                </a:cubicBezTo>
                <a:cubicBezTo>
                  <a:pt x="1938389" y="942137"/>
                  <a:pt x="1942630" y="942137"/>
                  <a:pt x="1946872" y="942137"/>
                </a:cubicBezTo>
                <a:cubicBezTo>
                  <a:pt x="1972319" y="942137"/>
                  <a:pt x="1997767" y="942137"/>
                  <a:pt x="2023214" y="942137"/>
                </a:cubicBezTo>
                <a:cubicBezTo>
                  <a:pt x="2027455" y="942137"/>
                  <a:pt x="2035938" y="942137"/>
                  <a:pt x="2035938" y="934430"/>
                </a:cubicBezTo>
                <a:cubicBezTo>
                  <a:pt x="2031697" y="919016"/>
                  <a:pt x="2048661" y="919016"/>
                  <a:pt x="2057144" y="919016"/>
                </a:cubicBezTo>
                <a:cubicBezTo>
                  <a:pt x="2074109" y="919016"/>
                  <a:pt x="2091075" y="919016"/>
                  <a:pt x="2108039" y="919016"/>
                </a:cubicBezTo>
                <a:cubicBezTo>
                  <a:pt x="2120763" y="919016"/>
                  <a:pt x="2133488" y="915163"/>
                  <a:pt x="2146211" y="911309"/>
                </a:cubicBezTo>
                <a:cubicBezTo>
                  <a:pt x="2141969" y="903603"/>
                  <a:pt x="2133488" y="899749"/>
                  <a:pt x="2125005" y="899749"/>
                </a:cubicBezTo>
                <a:cubicBezTo>
                  <a:pt x="2091075" y="899749"/>
                  <a:pt x="2057144" y="907456"/>
                  <a:pt x="2023214" y="895896"/>
                </a:cubicBezTo>
                <a:lnTo>
                  <a:pt x="1996126" y="895896"/>
                </a:lnTo>
                <a:lnTo>
                  <a:pt x="2045854" y="894979"/>
                </a:lnTo>
                <a:cubicBezTo>
                  <a:pt x="2063873" y="894281"/>
                  <a:pt x="2081894" y="893723"/>
                  <a:pt x="2098853" y="894840"/>
                </a:cubicBezTo>
                <a:cubicBezTo>
                  <a:pt x="2141252" y="897072"/>
                  <a:pt x="2187892" y="894840"/>
                  <a:pt x="2230293" y="901537"/>
                </a:cubicBezTo>
                <a:cubicBezTo>
                  <a:pt x="2238772" y="902654"/>
                  <a:pt x="2247252" y="901537"/>
                  <a:pt x="2255732" y="902654"/>
                </a:cubicBezTo>
                <a:cubicBezTo>
                  <a:pt x="2268452" y="902654"/>
                  <a:pt x="2272692" y="899305"/>
                  <a:pt x="2276933" y="897072"/>
                </a:cubicBezTo>
                <a:cubicBezTo>
                  <a:pt x="2281172" y="897072"/>
                  <a:pt x="2272692" y="894840"/>
                  <a:pt x="2264213" y="894840"/>
                </a:cubicBezTo>
                <a:cubicBezTo>
                  <a:pt x="2255732" y="894840"/>
                  <a:pt x="2255732" y="892607"/>
                  <a:pt x="2259971" y="891491"/>
                </a:cubicBezTo>
                <a:cubicBezTo>
                  <a:pt x="2259971" y="890374"/>
                  <a:pt x="2268452" y="890374"/>
                  <a:pt x="2272692" y="890374"/>
                </a:cubicBezTo>
                <a:cubicBezTo>
                  <a:pt x="2293892" y="893723"/>
                  <a:pt x="2319331" y="892607"/>
                  <a:pt x="2332052" y="899305"/>
                </a:cubicBezTo>
                <a:cubicBezTo>
                  <a:pt x="2349012" y="900421"/>
                  <a:pt x="2357493" y="903770"/>
                  <a:pt x="2374451" y="903770"/>
                </a:cubicBezTo>
                <a:cubicBezTo>
                  <a:pt x="2387171" y="903770"/>
                  <a:pt x="2399891" y="904886"/>
                  <a:pt x="2408372" y="900421"/>
                </a:cubicBezTo>
                <a:cubicBezTo>
                  <a:pt x="2412611" y="897072"/>
                  <a:pt x="2429572" y="897072"/>
                  <a:pt x="2438051" y="894840"/>
                </a:cubicBezTo>
                <a:cubicBezTo>
                  <a:pt x="2446531" y="893723"/>
                  <a:pt x="2450771" y="897072"/>
                  <a:pt x="2463491" y="897072"/>
                </a:cubicBezTo>
                <a:cubicBezTo>
                  <a:pt x="2467731" y="897072"/>
                  <a:pt x="2467731" y="899305"/>
                  <a:pt x="2463491" y="899305"/>
                </a:cubicBezTo>
                <a:cubicBezTo>
                  <a:pt x="2455011" y="900421"/>
                  <a:pt x="2450771" y="901537"/>
                  <a:pt x="2442292" y="902654"/>
                </a:cubicBezTo>
                <a:cubicBezTo>
                  <a:pt x="2438051" y="902654"/>
                  <a:pt x="2433811" y="902654"/>
                  <a:pt x="2433811" y="904886"/>
                </a:cubicBezTo>
                <a:cubicBezTo>
                  <a:pt x="2433811" y="906003"/>
                  <a:pt x="2442292" y="906003"/>
                  <a:pt x="2446531" y="906003"/>
                </a:cubicBezTo>
                <a:cubicBezTo>
                  <a:pt x="2493171" y="906003"/>
                  <a:pt x="2544051" y="907119"/>
                  <a:pt x="2590691" y="906003"/>
                </a:cubicBezTo>
                <a:cubicBezTo>
                  <a:pt x="2641571" y="903770"/>
                  <a:pt x="2692450" y="904886"/>
                  <a:pt x="2743330" y="903770"/>
                </a:cubicBezTo>
                <a:cubicBezTo>
                  <a:pt x="2751810" y="903770"/>
                  <a:pt x="2756050" y="904886"/>
                  <a:pt x="2760290" y="902654"/>
                </a:cubicBezTo>
                <a:cubicBezTo>
                  <a:pt x="2760290" y="900421"/>
                  <a:pt x="2751810" y="898188"/>
                  <a:pt x="2747570" y="898188"/>
                </a:cubicBezTo>
                <a:cubicBezTo>
                  <a:pt x="2734850" y="898188"/>
                  <a:pt x="2722131" y="897072"/>
                  <a:pt x="2709410" y="899305"/>
                </a:cubicBezTo>
                <a:cubicBezTo>
                  <a:pt x="2688211" y="901537"/>
                  <a:pt x="2662770" y="899305"/>
                  <a:pt x="2641571" y="900421"/>
                </a:cubicBezTo>
                <a:cubicBezTo>
                  <a:pt x="2628851" y="897072"/>
                  <a:pt x="2616130" y="898188"/>
                  <a:pt x="2607651" y="898188"/>
                </a:cubicBezTo>
                <a:cubicBezTo>
                  <a:pt x="2590691" y="898188"/>
                  <a:pt x="2577971" y="898188"/>
                  <a:pt x="2573731" y="893723"/>
                </a:cubicBezTo>
                <a:cubicBezTo>
                  <a:pt x="2573731" y="891491"/>
                  <a:pt x="2565251" y="890374"/>
                  <a:pt x="2561011" y="889258"/>
                </a:cubicBezTo>
                <a:cubicBezTo>
                  <a:pt x="2565251" y="887026"/>
                  <a:pt x="2577971" y="889258"/>
                  <a:pt x="2582211" y="888142"/>
                </a:cubicBezTo>
                <a:cubicBezTo>
                  <a:pt x="2624611" y="888142"/>
                  <a:pt x="2662770" y="888142"/>
                  <a:pt x="2700930" y="888142"/>
                </a:cubicBezTo>
                <a:cubicBezTo>
                  <a:pt x="2726370" y="888142"/>
                  <a:pt x="2747570" y="889258"/>
                  <a:pt x="2773010" y="887026"/>
                </a:cubicBezTo>
                <a:cubicBezTo>
                  <a:pt x="2789970" y="884793"/>
                  <a:pt x="2806930" y="883677"/>
                  <a:pt x="2828130" y="884793"/>
                </a:cubicBezTo>
                <a:cubicBezTo>
                  <a:pt x="2836610" y="884793"/>
                  <a:pt x="2840850" y="883677"/>
                  <a:pt x="2845090" y="882560"/>
                </a:cubicBezTo>
                <a:cubicBezTo>
                  <a:pt x="2849329" y="881444"/>
                  <a:pt x="2849329" y="880328"/>
                  <a:pt x="2845090" y="879211"/>
                </a:cubicBezTo>
                <a:cubicBezTo>
                  <a:pt x="2836610" y="876979"/>
                  <a:pt x="2832369" y="874746"/>
                  <a:pt x="2815409" y="874746"/>
                </a:cubicBezTo>
                <a:cubicBezTo>
                  <a:pt x="2802689" y="875863"/>
                  <a:pt x="2789970" y="874746"/>
                  <a:pt x="2768769" y="874746"/>
                </a:cubicBezTo>
                <a:cubicBezTo>
                  <a:pt x="2785729" y="872514"/>
                  <a:pt x="2794210" y="873630"/>
                  <a:pt x="2806930" y="873630"/>
                </a:cubicBezTo>
                <a:cubicBezTo>
                  <a:pt x="2836610" y="872514"/>
                  <a:pt x="2866289" y="872514"/>
                  <a:pt x="2895969" y="873630"/>
                </a:cubicBezTo>
                <a:cubicBezTo>
                  <a:pt x="2904450" y="873630"/>
                  <a:pt x="2908689" y="871397"/>
                  <a:pt x="2908689" y="870281"/>
                </a:cubicBezTo>
                <a:cubicBezTo>
                  <a:pt x="2908689" y="868048"/>
                  <a:pt x="2904450" y="866932"/>
                  <a:pt x="2895969" y="866932"/>
                </a:cubicBezTo>
                <a:cubicBezTo>
                  <a:pt x="2883249" y="866932"/>
                  <a:pt x="2866289" y="868048"/>
                  <a:pt x="2857810" y="866932"/>
                </a:cubicBezTo>
                <a:cubicBezTo>
                  <a:pt x="2845090" y="864700"/>
                  <a:pt x="2832369" y="866932"/>
                  <a:pt x="2819649" y="863583"/>
                </a:cubicBezTo>
                <a:cubicBezTo>
                  <a:pt x="2815409" y="862467"/>
                  <a:pt x="2798450" y="863583"/>
                  <a:pt x="2789970" y="863583"/>
                </a:cubicBezTo>
                <a:cubicBezTo>
                  <a:pt x="2794210" y="860234"/>
                  <a:pt x="2802689" y="861351"/>
                  <a:pt x="2806930" y="861351"/>
                </a:cubicBezTo>
                <a:cubicBezTo>
                  <a:pt x="2845090" y="861351"/>
                  <a:pt x="2879009" y="861351"/>
                  <a:pt x="2912929" y="861351"/>
                </a:cubicBezTo>
                <a:cubicBezTo>
                  <a:pt x="2921410" y="861351"/>
                  <a:pt x="2929889" y="862467"/>
                  <a:pt x="2929889" y="860234"/>
                </a:cubicBezTo>
                <a:cubicBezTo>
                  <a:pt x="2929889" y="856885"/>
                  <a:pt x="2921410" y="856885"/>
                  <a:pt x="2917169" y="858002"/>
                </a:cubicBezTo>
                <a:cubicBezTo>
                  <a:pt x="2891729" y="858002"/>
                  <a:pt x="2870530" y="854653"/>
                  <a:pt x="2849329" y="853537"/>
                </a:cubicBezTo>
                <a:cubicBezTo>
                  <a:pt x="2870530" y="853537"/>
                  <a:pt x="2891729" y="853537"/>
                  <a:pt x="2912929" y="853537"/>
                </a:cubicBezTo>
                <a:cubicBezTo>
                  <a:pt x="2917169" y="853537"/>
                  <a:pt x="2921410" y="853537"/>
                  <a:pt x="2921410" y="851304"/>
                </a:cubicBezTo>
                <a:cubicBezTo>
                  <a:pt x="2921410" y="850188"/>
                  <a:pt x="2921410" y="847955"/>
                  <a:pt x="2917169" y="847955"/>
                </a:cubicBezTo>
                <a:cubicBezTo>
                  <a:pt x="2908689" y="849071"/>
                  <a:pt x="2904450" y="844606"/>
                  <a:pt x="2895969" y="845722"/>
                </a:cubicBezTo>
                <a:cubicBezTo>
                  <a:pt x="2891729" y="846839"/>
                  <a:pt x="2883249" y="845722"/>
                  <a:pt x="2879009" y="845722"/>
                </a:cubicBezTo>
                <a:cubicBezTo>
                  <a:pt x="2840850" y="846839"/>
                  <a:pt x="2802689" y="844606"/>
                  <a:pt x="2768769" y="843490"/>
                </a:cubicBezTo>
                <a:cubicBezTo>
                  <a:pt x="2773010" y="841257"/>
                  <a:pt x="2781490" y="841257"/>
                  <a:pt x="2785729" y="842374"/>
                </a:cubicBezTo>
                <a:cubicBezTo>
                  <a:pt x="2802689" y="843490"/>
                  <a:pt x="2819649" y="839025"/>
                  <a:pt x="2840850" y="841257"/>
                </a:cubicBezTo>
                <a:cubicBezTo>
                  <a:pt x="2857810" y="843490"/>
                  <a:pt x="2879009" y="842374"/>
                  <a:pt x="2895969" y="842374"/>
                </a:cubicBezTo>
                <a:cubicBezTo>
                  <a:pt x="2904450" y="842374"/>
                  <a:pt x="2908689" y="842374"/>
                  <a:pt x="2917169" y="842374"/>
                </a:cubicBezTo>
                <a:cubicBezTo>
                  <a:pt x="2921410" y="841257"/>
                  <a:pt x="2921410" y="840141"/>
                  <a:pt x="2921410" y="839025"/>
                </a:cubicBezTo>
                <a:cubicBezTo>
                  <a:pt x="2917169" y="837908"/>
                  <a:pt x="2912929" y="835676"/>
                  <a:pt x="2904450" y="835676"/>
                </a:cubicBezTo>
                <a:cubicBezTo>
                  <a:pt x="2891729" y="836792"/>
                  <a:pt x="2879009" y="836792"/>
                  <a:pt x="2866289" y="836792"/>
                </a:cubicBezTo>
                <a:cubicBezTo>
                  <a:pt x="2849329" y="836792"/>
                  <a:pt x="2832369" y="836792"/>
                  <a:pt x="2815409" y="836792"/>
                </a:cubicBezTo>
                <a:cubicBezTo>
                  <a:pt x="2802689" y="832327"/>
                  <a:pt x="2781490" y="836792"/>
                  <a:pt x="2768769" y="832327"/>
                </a:cubicBezTo>
                <a:cubicBezTo>
                  <a:pt x="2751810" y="833443"/>
                  <a:pt x="2739090" y="830094"/>
                  <a:pt x="2722131" y="830094"/>
                </a:cubicBezTo>
                <a:cubicBezTo>
                  <a:pt x="2709410" y="830094"/>
                  <a:pt x="2705171" y="828978"/>
                  <a:pt x="2700930" y="827862"/>
                </a:cubicBezTo>
                <a:cubicBezTo>
                  <a:pt x="2705171" y="826745"/>
                  <a:pt x="2705171" y="824513"/>
                  <a:pt x="2709410" y="823396"/>
                </a:cubicBezTo>
                <a:cubicBezTo>
                  <a:pt x="2709410" y="822280"/>
                  <a:pt x="2717890" y="822280"/>
                  <a:pt x="2722131" y="822280"/>
                </a:cubicBezTo>
                <a:cubicBezTo>
                  <a:pt x="2756050" y="822280"/>
                  <a:pt x="2789970" y="822280"/>
                  <a:pt x="2823890" y="822280"/>
                </a:cubicBezTo>
                <a:cubicBezTo>
                  <a:pt x="2828130" y="822280"/>
                  <a:pt x="2832369" y="823396"/>
                  <a:pt x="2832369" y="821164"/>
                </a:cubicBezTo>
                <a:cubicBezTo>
                  <a:pt x="2832369" y="820048"/>
                  <a:pt x="2828130" y="818931"/>
                  <a:pt x="2823890" y="818931"/>
                </a:cubicBezTo>
                <a:cubicBezTo>
                  <a:pt x="2811170" y="815582"/>
                  <a:pt x="2794210" y="816699"/>
                  <a:pt x="2777250" y="816699"/>
                </a:cubicBezTo>
                <a:cubicBezTo>
                  <a:pt x="2764530" y="816699"/>
                  <a:pt x="2760290" y="817815"/>
                  <a:pt x="2760290" y="813350"/>
                </a:cubicBezTo>
                <a:cubicBezTo>
                  <a:pt x="2756050" y="808885"/>
                  <a:pt x="2739090" y="807768"/>
                  <a:pt x="2726370" y="807768"/>
                </a:cubicBezTo>
                <a:cubicBezTo>
                  <a:pt x="2722131" y="806652"/>
                  <a:pt x="2713650" y="806652"/>
                  <a:pt x="2705171" y="806652"/>
                </a:cubicBezTo>
                <a:cubicBezTo>
                  <a:pt x="2713650" y="806652"/>
                  <a:pt x="2705171" y="806652"/>
                  <a:pt x="2709410" y="805536"/>
                </a:cubicBezTo>
                <a:cubicBezTo>
                  <a:pt x="2768769" y="805536"/>
                  <a:pt x="2823890" y="805536"/>
                  <a:pt x="2879009" y="805536"/>
                </a:cubicBezTo>
                <a:cubicBezTo>
                  <a:pt x="2883249" y="805536"/>
                  <a:pt x="2883249" y="804419"/>
                  <a:pt x="2883249" y="804419"/>
                </a:cubicBezTo>
                <a:cubicBezTo>
                  <a:pt x="2874770" y="801071"/>
                  <a:pt x="2853570" y="802187"/>
                  <a:pt x="2840850" y="801071"/>
                </a:cubicBezTo>
                <a:cubicBezTo>
                  <a:pt x="2849329" y="796605"/>
                  <a:pt x="2866289" y="795489"/>
                  <a:pt x="2874770" y="793256"/>
                </a:cubicBezTo>
                <a:cubicBezTo>
                  <a:pt x="2887490" y="789908"/>
                  <a:pt x="2887490" y="789908"/>
                  <a:pt x="2874770" y="785442"/>
                </a:cubicBezTo>
                <a:cubicBezTo>
                  <a:pt x="2870530" y="785442"/>
                  <a:pt x="2870530" y="785442"/>
                  <a:pt x="2870530" y="785442"/>
                </a:cubicBezTo>
                <a:cubicBezTo>
                  <a:pt x="2870530" y="784326"/>
                  <a:pt x="2866289" y="782093"/>
                  <a:pt x="2870530" y="782093"/>
                </a:cubicBezTo>
                <a:cubicBezTo>
                  <a:pt x="2891729" y="780977"/>
                  <a:pt x="2879009" y="779861"/>
                  <a:pt x="2874770" y="777628"/>
                </a:cubicBezTo>
                <a:cubicBezTo>
                  <a:pt x="2866289" y="775396"/>
                  <a:pt x="2866289" y="775396"/>
                  <a:pt x="2879009" y="774279"/>
                </a:cubicBezTo>
                <a:cubicBezTo>
                  <a:pt x="2887490" y="774279"/>
                  <a:pt x="2891729" y="774279"/>
                  <a:pt x="2891729" y="772047"/>
                </a:cubicBezTo>
                <a:cubicBezTo>
                  <a:pt x="2891729" y="769814"/>
                  <a:pt x="2891729" y="768698"/>
                  <a:pt x="2879009" y="768698"/>
                </a:cubicBezTo>
                <a:cubicBezTo>
                  <a:pt x="2862049" y="767582"/>
                  <a:pt x="2845090" y="765349"/>
                  <a:pt x="2828130" y="764233"/>
                </a:cubicBezTo>
                <a:cubicBezTo>
                  <a:pt x="2815409" y="763116"/>
                  <a:pt x="2806930" y="760884"/>
                  <a:pt x="2794210" y="758651"/>
                </a:cubicBezTo>
                <a:cubicBezTo>
                  <a:pt x="2789970" y="758651"/>
                  <a:pt x="2781490" y="758651"/>
                  <a:pt x="2773010" y="758651"/>
                </a:cubicBezTo>
                <a:cubicBezTo>
                  <a:pt x="2760290" y="758651"/>
                  <a:pt x="2743330" y="758651"/>
                  <a:pt x="2730610" y="758651"/>
                </a:cubicBezTo>
                <a:cubicBezTo>
                  <a:pt x="2717890" y="758651"/>
                  <a:pt x="2700930" y="758651"/>
                  <a:pt x="2688211" y="758651"/>
                </a:cubicBezTo>
                <a:cubicBezTo>
                  <a:pt x="2688211" y="758651"/>
                  <a:pt x="2688211" y="757535"/>
                  <a:pt x="2683970" y="757535"/>
                </a:cubicBezTo>
                <a:cubicBezTo>
                  <a:pt x="2683970" y="756419"/>
                  <a:pt x="2688211" y="755302"/>
                  <a:pt x="2688211" y="755302"/>
                </a:cubicBezTo>
                <a:cubicBezTo>
                  <a:pt x="2700930" y="754186"/>
                  <a:pt x="2717890" y="755302"/>
                  <a:pt x="2730610" y="755302"/>
                </a:cubicBezTo>
                <a:cubicBezTo>
                  <a:pt x="2734850" y="754186"/>
                  <a:pt x="2739090" y="755302"/>
                  <a:pt x="2743330" y="754186"/>
                </a:cubicBezTo>
                <a:cubicBezTo>
                  <a:pt x="2743330" y="753070"/>
                  <a:pt x="2743330" y="751953"/>
                  <a:pt x="2743330" y="751953"/>
                </a:cubicBezTo>
                <a:cubicBezTo>
                  <a:pt x="2722131" y="750837"/>
                  <a:pt x="2730610" y="746372"/>
                  <a:pt x="2730610" y="743023"/>
                </a:cubicBezTo>
                <a:cubicBezTo>
                  <a:pt x="2726370" y="743023"/>
                  <a:pt x="2722131" y="743023"/>
                  <a:pt x="2717890" y="743023"/>
                </a:cubicBezTo>
                <a:cubicBezTo>
                  <a:pt x="2696690" y="743023"/>
                  <a:pt x="2671251" y="743023"/>
                  <a:pt x="2650050" y="740790"/>
                </a:cubicBezTo>
                <a:cubicBezTo>
                  <a:pt x="2628851" y="739674"/>
                  <a:pt x="2607651" y="738558"/>
                  <a:pt x="2577971" y="739674"/>
                </a:cubicBezTo>
                <a:cubicBezTo>
                  <a:pt x="2599171" y="736325"/>
                  <a:pt x="2616130" y="735209"/>
                  <a:pt x="2633090" y="735209"/>
                </a:cubicBezTo>
                <a:cubicBezTo>
                  <a:pt x="2658531" y="735209"/>
                  <a:pt x="2679730" y="734093"/>
                  <a:pt x="2705171" y="735209"/>
                </a:cubicBezTo>
                <a:cubicBezTo>
                  <a:pt x="2722131" y="736325"/>
                  <a:pt x="2739090" y="737442"/>
                  <a:pt x="2756050" y="737442"/>
                </a:cubicBezTo>
                <a:cubicBezTo>
                  <a:pt x="2760290" y="737442"/>
                  <a:pt x="2764530" y="737442"/>
                  <a:pt x="2768769" y="735209"/>
                </a:cubicBezTo>
                <a:cubicBezTo>
                  <a:pt x="2768769" y="734093"/>
                  <a:pt x="2760290" y="734093"/>
                  <a:pt x="2760290" y="732976"/>
                </a:cubicBezTo>
                <a:cubicBezTo>
                  <a:pt x="2751810" y="730744"/>
                  <a:pt x="2739090" y="731860"/>
                  <a:pt x="2726370" y="729627"/>
                </a:cubicBezTo>
                <a:cubicBezTo>
                  <a:pt x="2756050" y="729627"/>
                  <a:pt x="2777250" y="729627"/>
                  <a:pt x="2802689" y="729627"/>
                </a:cubicBezTo>
                <a:cubicBezTo>
                  <a:pt x="2819649" y="729627"/>
                  <a:pt x="2832369" y="728511"/>
                  <a:pt x="2849329" y="727395"/>
                </a:cubicBezTo>
                <a:cubicBezTo>
                  <a:pt x="2857810" y="727395"/>
                  <a:pt x="2862049" y="725162"/>
                  <a:pt x="2862049" y="722930"/>
                </a:cubicBezTo>
                <a:cubicBezTo>
                  <a:pt x="2862049" y="720697"/>
                  <a:pt x="2853570" y="719581"/>
                  <a:pt x="2840850" y="719581"/>
                </a:cubicBezTo>
                <a:cubicBezTo>
                  <a:pt x="2832369" y="720697"/>
                  <a:pt x="2819649" y="718464"/>
                  <a:pt x="2806930" y="721813"/>
                </a:cubicBezTo>
                <a:cubicBezTo>
                  <a:pt x="2802689" y="722930"/>
                  <a:pt x="2789970" y="721813"/>
                  <a:pt x="2785729" y="721813"/>
                </a:cubicBezTo>
                <a:cubicBezTo>
                  <a:pt x="2756050" y="718464"/>
                  <a:pt x="2726370" y="715116"/>
                  <a:pt x="2692450" y="716232"/>
                </a:cubicBezTo>
                <a:cubicBezTo>
                  <a:pt x="2688211" y="716232"/>
                  <a:pt x="2683970" y="715116"/>
                  <a:pt x="2683970" y="713999"/>
                </a:cubicBezTo>
                <a:cubicBezTo>
                  <a:pt x="2683970" y="712883"/>
                  <a:pt x="2688211" y="711767"/>
                  <a:pt x="2692450" y="711767"/>
                </a:cubicBezTo>
                <a:cubicBezTo>
                  <a:pt x="2717890" y="712883"/>
                  <a:pt x="2734850" y="710650"/>
                  <a:pt x="2751810" y="706185"/>
                </a:cubicBezTo>
                <a:cubicBezTo>
                  <a:pt x="2756050" y="703953"/>
                  <a:pt x="2751810" y="702836"/>
                  <a:pt x="2743330" y="701720"/>
                </a:cubicBezTo>
                <a:cubicBezTo>
                  <a:pt x="2734850" y="700604"/>
                  <a:pt x="2734850" y="700604"/>
                  <a:pt x="2743330" y="698371"/>
                </a:cubicBezTo>
                <a:cubicBezTo>
                  <a:pt x="2756050" y="696138"/>
                  <a:pt x="2756050" y="696138"/>
                  <a:pt x="2743330" y="695022"/>
                </a:cubicBezTo>
                <a:cubicBezTo>
                  <a:pt x="2722131" y="691673"/>
                  <a:pt x="2700930" y="691673"/>
                  <a:pt x="2679730" y="692790"/>
                </a:cubicBezTo>
                <a:cubicBezTo>
                  <a:pt x="2662770" y="695022"/>
                  <a:pt x="2641571" y="693906"/>
                  <a:pt x="2628851" y="698371"/>
                </a:cubicBezTo>
                <a:cubicBezTo>
                  <a:pt x="2620370" y="697255"/>
                  <a:pt x="2611891" y="700604"/>
                  <a:pt x="2603410" y="700604"/>
                </a:cubicBezTo>
                <a:cubicBezTo>
                  <a:pt x="2586450" y="700604"/>
                  <a:pt x="2565251" y="700604"/>
                  <a:pt x="2539810" y="700604"/>
                </a:cubicBezTo>
                <a:cubicBezTo>
                  <a:pt x="2565251" y="693906"/>
                  <a:pt x="2590691" y="691673"/>
                  <a:pt x="2616130" y="689441"/>
                </a:cubicBezTo>
                <a:cubicBezTo>
                  <a:pt x="2641571" y="687208"/>
                  <a:pt x="2667010" y="682743"/>
                  <a:pt x="2692450" y="680510"/>
                </a:cubicBezTo>
                <a:cubicBezTo>
                  <a:pt x="2675491" y="674929"/>
                  <a:pt x="2650050" y="678278"/>
                  <a:pt x="2628851" y="677161"/>
                </a:cubicBezTo>
                <a:cubicBezTo>
                  <a:pt x="2624611" y="676045"/>
                  <a:pt x="2628851" y="676045"/>
                  <a:pt x="2633090" y="674929"/>
                </a:cubicBezTo>
                <a:cubicBezTo>
                  <a:pt x="2645810" y="670464"/>
                  <a:pt x="2641571" y="669347"/>
                  <a:pt x="2624611" y="667115"/>
                </a:cubicBezTo>
                <a:cubicBezTo>
                  <a:pt x="2590691" y="663766"/>
                  <a:pt x="2556771" y="662650"/>
                  <a:pt x="2522850" y="663766"/>
                </a:cubicBezTo>
                <a:cubicBezTo>
                  <a:pt x="2471971" y="665998"/>
                  <a:pt x="2421091" y="664882"/>
                  <a:pt x="2374451" y="671580"/>
                </a:cubicBezTo>
                <a:cubicBezTo>
                  <a:pt x="2349012" y="670464"/>
                  <a:pt x="2327812" y="673812"/>
                  <a:pt x="2306611" y="673812"/>
                </a:cubicBezTo>
                <a:cubicBezTo>
                  <a:pt x="2285412" y="672696"/>
                  <a:pt x="2264213" y="671580"/>
                  <a:pt x="2243013" y="674929"/>
                </a:cubicBezTo>
                <a:cubicBezTo>
                  <a:pt x="2238772" y="676045"/>
                  <a:pt x="2226052" y="676045"/>
                  <a:pt x="2230293" y="672696"/>
                </a:cubicBezTo>
                <a:cubicBezTo>
                  <a:pt x="2230293" y="670464"/>
                  <a:pt x="2230293" y="669347"/>
                  <a:pt x="2221812" y="669347"/>
                </a:cubicBezTo>
                <a:cubicBezTo>
                  <a:pt x="2200612" y="670464"/>
                  <a:pt x="2183653" y="667115"/>
                  <a:pt x="2166692" y="670464"/>
                </a:cubicBezTo>
                <a:cubicBezTo>
                  <a:pt x="2162453" y="671580"/>
                  <a:pt x="2158212" y="671580"/>
                  <a:pt x="2153972" y="670464"/>
                </a:cubicBezTo>
                <a:cubicBezTo>
                  <a:pt x="2145493" y="669347"/>
                  <a:pt x="2137013" y="668231"/>
                  <a:pt x="2124293" y="665998"/>
                </a:cubicBezTo>
                <a:cubicBezTo>
                  <a:pt x="2145493" y="665998"/>
                  <a:pt x="2162453" y="662650"/>
                  <a:pt x="2183653" y="663766"/>
                </a:cubicBezTo>
                <a:cubicBezTo>
                  <a:pt x="2200612" y="663766"/>
                  <a:pt x="2217573" y="660417"/>
                  <a:pt x="2234532" y="661533"/>
                </a:cubicBezTo>
                <a:cubicBezTo>
                  <a:pt x="2251492" y="658184"/>
                  <a:pt x="2272692" y="661533"/>
                  <a:pt x="2289652" y="658184"/>
                </a:cubicBezTo>
                <a:cubicBezTo>
                  <a:pt x="2293892" y="657068"/>
                  <a:pt x="2302372" y="658184"/>
                  <a:pt x="2302372" y="655952"/>
                </a:cubicBezTo>
                <a:cubicBezTo>
                  <a:pt x="2302372" y="653719"/>
                  <a:pt x="2293892" y="652603"/>
                  <a:pt x="2289652" y="652603"/>
                </a:cubicBezTo>
                <a:cubicBezTo>
                  <a:pt x="2285412" y="651487"/>
                  <a:pt x="2276933" y="651487"/>
                  <a:pt x="2272692" y="651487"/>
                </a:cubicBezTo>
                <a:cubicBezTo>
                  <a:pt x="2243013" y="651487"/>
                  <a:pt x="2213332" y="651487"/>
                  <a:pt x="2179413" y="651487"/>
                </a:cubicBezTo>
                <a:cubicBezTo>
                  <a:pt x="2162453" y="651487"/>
                  <a:pt x="2149733" y="651487"/>
                  <a:pt x="2132773" y="650370"/>
                </a:cubicBezTo>
                <a:cubicBezTo>
                  <a:pt x="2115813" y="648138"/>
                  <a:pt x="2098853" y="651487"/>
                  <a:pt x="2081893" y="648138"/>
                </a:cubicBezTo>
                <a:cubicBezTo>
                  <a:pt x="2081893" y="648138"/>
                  <a:pt x="2077654" y="648138"/>
                  <a:pt x="2077654" y="648138"/>
                </a:cubicBezTo>
                <a:cubicBezTo>
                  <a:pt x="2056453" y="649254"/>
                  <a:pt x="2039493" y="650370"/>
                  <a:pt x="2026773" y="644789"/>
                </a:cubicBezTo>
                <a:cubicBezTo>
                  <a:pt x="2026773" y="643672"/>
                  <a:pt x="2018294" y="644789"/>
                  <a:pt x="2014053" y="643672"/>
                </a:cubicBezTo>
                <a:cubicBezTo>
                  <a:pt x="1975893" y="643672"/>
                  <a:pt x="1933494" y="642556"/>
                  <a:pt x="1895333" y="644789"/>
                </a:cubicBezTo>
                <a:cubicBezTo>
                  <a:pt x="1840214" y="647021"/>
                  <a:pt x="1789334" y="645905"/>
                  <a:pt x="1738455" y="645905"/>
                </a:cubicBezTo>
                <a:cubicBezTo>
                  <a:pt x="1683335" y="645905"/>
                  <a:pt x="1632456" y="645905"/>
                  <a:pt x="1577335" y="645905"/>
                </a:cubicBezTo>
                <a:cubicBezTo>
                  <a:pt x="1551896" y="645905"/>
                  <a:pt x="1526456" y="647021"/>
                  <a:pt x="1505256" y="649254"/>
                </a:cubicBezTo>
                <a:cubicBezTo>
                  <a:pt x="1484055" y="651487"/>
                  <a:pt x="1471336" y="647021"/>
                  <a:pt x="1450135" y="648138"/>
                </a:cubicBezTo>
                <a:cubicBezTo>
                  <a:pt x="1441656" y="644789"/>
                  <a:pt x="1428935" y="645905"/>
                  <a:pt x="1420457" y="645905"/>
                </a:cubicBezTo>
                <a:cubicBezTo>
                  <a:pt x="1390776" y="647021"/>
                  <a:pt x="1361096" y="644789"/>
                  <a:pt x="1331416" y="648138"/>
                </a:cubicBezTo>
                <a:cubicBezTo>
                  <a:pt x="1322936" y="649254"/>
                  <a:pt x="1310216" y="648138"/>
                  <a:pt x="1297496" y="648138"/>
                </a:cubicBezTo>
                <a:cubicBezTo>
                  <a:pt x="1289017" y="648138"/>
                  <a:pt x="1284776" y="648138"/>
                  <a:pt x="1284776" y="645905"/>
                </a:cubicBezTo>
                <a:cubicBezTo>
                  <a:pt x="1284776" y="643672"/>
                  <a:pt x="1284776" y="641440"/>
                  <a:pt x="1293257" y="642556"/>
                </a:cubicBezTo>
                <a:lnTo>
                  <a:pt x="1294046" y="642417"/>
                </a:lnTo>
                <a:lnTo>
                  <a:pt x="1318817" y="640107"/>
                </a:lnTo>
                <a:cubicBezTo>
                  <a:pt x="1335777" y="636311"/>
                  <a:pt x="1348497" y="636311"/>
                  <a:pt x="1365457" y="636311"/>
                </a:cubicBezTo>
                <a:cubicBezTo>
                  <a:pt x="1399376" y="636311"/>
                  <a:pt x="1429056" y="636311"/>
                  <a:pt x="1458737" y="636311"/>
                </a:cubicBezTo>
                <a:cubicBezTo>
                  <a:pt x="1462976" y="636311"/>
                  <a:pt x="1471456" y="636311"/>
                  <a:pt x="1475696" y="632514"/>
                </a:cubicBezTo>
                <a:cubicBezTo>
                  <a:pt x="1479936" y="632514"/>
                  <a:pt x="1488417" y="628718"/>
                  <a:pt x="1488417" y="621125"/>
                </a:cubicBezTo>
                <a:cubicBezTo>
                  <a:pt x="1488417" y="613532"/>
                  <a:pt x="1479936" y="617328"/>
                  <a:pt x="1475696" y="613532"/>
                </a:cubicBezTo>
                <a:cubicBezTo>
                  <a:pt x="1458737" y="602142"/>
                  <a:pt x="1437536" y="613532"/>
                  <a:pt x="1420576" y="602142"/>
                </a:cubicBezTo>
                <a:cubicBezTo>
                  <a:pt x="1403616" y="605939"/>
                  <a:pt x="1386656" y="594549"/>
                  <a:pt x="1369696" y="594549"/>
                </a:cubicBezTo>
                <a:cubicBezTo>
                  <a:pt x="1348497" y="598346"/>
                  <a:pt x="1331537" y="586956"/>
                  <a:pt x="1310337" y="586956"/>
                </a:cubicBezTo>
                <a:cubicBezTo>
                  <a:pt x="1323056" y="579364"/>
                  <a:pt x="1331537" y="575567"/>
                  <a:pt x="1340016" y="571771"/>
                </a:cubicBezTo>
                <a:cubicBezTo>
                  <a:pt x="1344257" y="567974"/>
                  <a:pt x="1348497" y="567974"/>
                  <a:pt x="1352736" y="571771"/>
                </a:cubicBezTo>
                <a:cubicBezTo>
                  <a:pt x="1369696" y="583160"/>
                  <a:pt x="1386656" y="571771"/>
                  <a:pt x="1407857" y="575567"/>
                </a:cubicBezTo>
                <a:cubicBezTo>
                  <a:pt x="1416336" y="575567"/>
                  <a:pt x="1416336" y="571771"/>
                  <a:pt x="1416336" y="564178"/>
                </a:cubicBezTo>
                <a:cubicBezTo>
                  <a:pt x="1412097" y="552788"/>
                  <a:pt x="1424817" y="552788"/>
                  <a:pt x="1429056" y="556585"/>
                </a:cubicBezTo>
                <a:cubicBezTo>
                  <a:pt x="1450256" y="567974"/>
                  <a:pt x="1471456" y="564178"/>
                  <a:pt x="1492656" y="560381"/>
                </a:cubicBezTo>
                <a:cubicBezTo>
                  <a:pt x="1513856" y="560381"/>
                  <a:pt x="1535056" y="571771"/>
                  <a:pt x="1560496" y="567974"/>
                </a:cubicBezTo>
                <a:cubicBezTo>
                  <a:pt x="1583816" y="579363"/>
                  <a:pt x="1608196" y="584109"/>
                  <a:pt x="1633106" y="586956"/>
                </a:cubicBezTo>
                <a:lnTo>
                  <a:pt x="1640713" y="587718"/>
                </a:lnTo>
                <a:lnTo>
                  <a:pt x="1646583" y="588679"/>
                </a:lnTo>
                <a:cubicBezTo>
                  <a:pt x="1647644" y="590935"/>
                  <a:pt x="1645523" y="595446"/>
                  <a:pt x="1641283" y="604469"/>
                </a:cubicBezTo>
                <a:cubicBezTo>
                  <a:pt x="1649764" y="604469"/>
                  <a:pt x="1666730" y="608980"/>
                  <a:pt x="1670972" y="604469"/>
                </a:cubicBezTo>
                <a:lnTo>
                  <a:pt x="1675810" y="591235"/>
                </a:lnTo>
                <a:lnTo>
                  <a:pt x="1708895" y="594549"/>
                </a:lnTo>
                <a:cubicBezTo>
                  <a:pt x="1742815" y="598346"/>
                  <a:pt x="1776735" y="594549"/>
                  <a:pt x="1810655" y="583160"/>
                </a:cubicBezTo>
                <a:lnTo>
                  <a:pt x="1821753" y="575621"/>
                </a:lnTo>
                <a:lnTo>
                  <a:pt x="1830549" y="574582"/>
                </a:lnTo>
                <a:cubicBezTo>
                  <a:pt x="1837441" y="570634"/>
                  <a:pt x="1842742" y="563867"/>
                  <a:pt x="1844863" y="554845"/>
                </a:cubicBezTo>
                <a:lnTo>
                  <a:pt x="1850662" y="548677"/>
                </a:lnTo>
                <a:lnTo>
                  <a:pt x="1860747" y="547339"/>
                </a:lnTo>
                <a:lnTo>
                  <a:pt x="1861829" y="550333"/>
                </a:lnTo>
                <a:cubicBezTo>
                  <a:pt x="1878793" y="550333"/>
                  <a:pt x="1887275" y="536799"/>
                  <a:pt x="1899999" y="532288"/>
                </a:cubicBezTo>
                <a:cubicBezTo>
                  <a:pt x="1899999" y="523265"/>
                  <a:pt x="1904241" y="518755"/>
                  <a:pt x="1912724" y="523265"/>
                </a:cubicBezTo>
                <a:cubicBezTo>
                  <a:pt x="1929689" y="523265"/>
                  <a:pt x="1946653" y="509732"/>
                  <a:pt x="1963618" y="514243"/>
                </a:cubicBezTo>
                <a:cubicBezTo>
                  <a:pt x="1967860" y="514243"/>
                  <a:pt x="1967860" y="509732"/>
                  <a:pt x="1967860" y="505220"/>
                </a:cubicBezTo>
                <a:cubicBezTo>
                  <a:pt x="1967860" y="505220"/>
                  <a:pt x="1967860" y="500709"/>
                  <a:pt x="1963618" y="500709"/>
                </a:cubicBezTo>
                <a:cubicBezTo>
                  <a:pt x="1955136" y="500709"/>
                  <a:pt x="1950894" y="500709"/>
                  <a:pt x="1946653" y="500709"/>
                </a:cubicBezTo>
                <a:cubicBezTo>
                  <a:pt x="1942412" y="500709"/>
                  <a:pt x="1938171" y="500709"/>
                  <a:pt x="1933930" y="496197"/>
                </a:cubicBezTo>
                <a:lnTo>
                  <a:pt x="1927754" y="488732"/>
                </a:lnTo>
                <a:lnTo>
                  <a:pt x="1929374" y="488248"/>
                </a:lnTo>
                <a:cubicBezTo>
                  <a:pt x="1935734" y="486350"/>
                  <a:pt x="1938914" y="485401"/>
                  <a:pt x="1938914" y="483977"/>
                </a:cubicBezTo>
                <a:lnTo>
                  <a:pt x="1937455" y="482888"/>
                </a:lnTo>
                <a:lnTo>
                  <a:pt x="1960536" y="482487"/>
                </a:lnTo>
                <a:cubicBezTo>
                  <a:pt x="1990226" y="482487"/>
                  <a:pt x="2024155" y="482487"/>
                  <a:pt x="2058086" y="482487"/>
                </a:cubicBezTo>
                <a:cubicBezTo>
                  <a:pt x="2070809" y="482487"/>
                  <a:pt x="2083532" y="475701"/>
                  <a:pt x="2096257" y="475701"/>
                </a:cubicBezTo>
                <a:cubicBezTo>
                  <a:pt x="2108981" y="479094"/>
                  <a:pt x="2121704" y="475701"/>
                  <a:pt x="2138669" y="472308"/>
                </a:cubicBezTo>
                <a:cubicBezTo>
                  <a:pt x="2155634" y="468916"/>
                  <a:pt x="2176841" y="472308"/>
                  <a:pt x="2193806" y="472308"/>
                </a:cubicBezTo>
                <a:cubicBezTo>
                  <a:pt x="2206529" y="472308"/>
                  <a:pt x="2215012" y="475701"/>
                  <a:pt x="2227736" y="468916"/>
                </a:cubicBezTo>
                <a:cubicBezTo>
                  <a:pt x="2227736" y="465524"/>
                  <a:pt x="2236219" y="468916"/>
                  <a:pt x="2240459" y="465524"/>
                </a:cubicBezTo>
                <a:cubicBezTo>
                  <a:pt x="2257424" y="462131"/>
                  <a:pt x="2274390" y="482487"/>
                  <a:pt x="2291355" y="465524"/>
                </a:cubicBezTo>
                <a:cubicBezTo>
                  <a:pt x="2308320" y="465524"/>
                  <a:pt x="2325284" y="465524"/>
                  <a:pt x="2346491" y="465524"/>
                </a:cubicBezTo>
                <a:cubicBezTo>
                  <a:pt x="2363456" y="465524"/>
                  <a:pt x="2380421" y="468916"/>
                  <a:pt x="2401628" y="465524"/>
                </a:cubicBezTo>
                <a:cubicBezTo>
                  <a:pt x="2410111" y="465524"/>
                  <a:pt x="2422834" y="472308"/>
                  <a:pt x="2427075" y="458738"/>
                </a:cubicBezTo>
                <a:cubicBezTo>
                  <a:pt x="2439798" y="455346"/>
                  <a:pt x="2452523" y="451953"/>
                  <a:pt x="2465247" y="458738"/>
                </a:cubicBezTo>
                <a:cubicBezTo>
                  <a:pt x="2469488" y="462131"/>
                  <a:pt x="2477971" y="462131"/>
                  <a:pt x="2482211" y="458738"/>
                </a:cubicBezTo>
                <a:cubicBezTo>
                  <a:pt x="2499176" y="455346"/>
                  <a:pt x="2511900" y="455346"/>
                  <a:pt x="2528866" y="462131"/>
                </a:cubicBezTo>
                <a:cubicBezTo>
                  <a:pt x="2533107" y="462131"/>
                  <a:pt x="2541589" y="462131"/>
                  <a:pt x="2545830" y="451953"/>
                </a:cubicBezTo>
                <a:cubicBezTo>
                  <a:pt x="2545830" y="448560"/>
                  <a:pt x="2558554" y="451953"/>
                  <a:pt x="2562795" y="451953"/>
                </a:cubicBezTo>
                <a:cubicBezTo>
                  <a:pt x="2562795" y="448560"/>
                  <a:pt x="2567036" y="445169"/>
                  <a:pt x="2567036" y="445169"/>
                </a:cubicBezTo>
                <a:cubicBezTo>
                  <a:pt x="2584002" y="445169"/>
                  <a:pt x="2600967" y="445169"/>
                  <a:pt x="2622173" y="445169"/>
                </a:cubicBezTo>
                <a:cubicBezTo>
                  <a:pt x="2622173" y="445169"/>
                  <a:pt x="2622173" y="448560"/>
                  <a:pt x="2622173" y="451953"/>
                </a:cubicBezTo>
                <a:cubicBezTo>
                  <a:pt x="2656104" y="451953"/>
                  <a:pt x="2694275" y="451953"/>
                  <a:pt x="2728205" y="451953"/>
                </a:cubicBezTo>
                <a:cubicBezTo>
                  <a:pt x="2736687" y="445169"/>
                  <a:pt x="2745169" y="445169"/>
                  <a:pt x="2753652" y="451953"/>
                </a:cubicBezTo>
                <a:cubicBezTo>
                  <a:pt x="2787582" y="451953"/>
                  <a:pt x="2817271" y="441776"/>
                  <a:pt x="2851202" y="445169"/>
                </a:cubicBezTo>
                <a:cubicBezTo>
                  <a:pt x="2851202" y="441776"/>
                  <a:pt x="2851202" y="438383"/>
                  <a:pt x="2851202" y="434990"/>
                </a:cubicBezTo>
                <a:cubicBezTo>
                  <a:pt x="2851202" y="431597"/>
                  <a:pt x="2851202" y="431597"/>
                  <a:pt x="2855442" y="431597"/>
                </a:cubicBezTo>
                <a:cubicBezTo>
                  <a:pt x="2859683" y="428205"/>
                  <a:pt x="2863925" y="431597"/>
                  <a:pt x="2863925" y="434990"/>
                </a:cubicBezTo>
                <a:cubicBezTo>
                  <a:pt x="2889373" y="434990"/>
                  <a:pt x="2919061" y="434990"/>
                  <a:pt x="2944509" y="434990"/>
                </a:cubicBezTo>
                <a:cubicBezTo>
                  <a:pt x="2948751" y="438383"/>
                  <a:pt x="2961474" y="431597"/>
                  <a:pt x="2961474" y="441776"/>
                </a:cubicBezTo>
                <a:cubicBezTo>
                  <a:pt x="2974197" y="441776"/>
                  <a:pt x="2982680" y="441776"/>
                  <a:pt x="2991163" y="441776"/>
                </a:cubicBezTo>
                <a:cubicBezTo>
                  <a:pt x="3003887" y="441776"/>
                  <a:pt x="3016611" y="438383"/>
                  <a:pt x="3020852" y="428205"/>
                </a:cubicBezTo>
                <a:cubicBezTo>
                  <a:pt x="3025093" y="424812"/>
                  <a:pt x="3029334" y="424812"/>
                  <a:pt x="3033575" y="424812"/>
                </a:cubicBezTo>
                <a:cubicBezTo>
                  <a:pt x="3037816" y="424812"/>
                  <a:pt x="3042058" y="424812"/>
                  <a:pt x="3050540" y="424812"/>
                </a:cubicBezTo>
                <a:cubicBezTo>
                  <a:pt x="3054782" y="424812"/>
                  <a:pt x="3054782" y="421420"/>
                  <a:pt x="3054782" y="421420"/>
                </a:cubicBezTo>
                <a:cubicBezTo>
                  <a:pt x="3054782" y="418028"/>
                  <a:pt x="3054782" y="414635"/>
                  <a:pt x="3050540" y="414635"/>
                </a:cubicBezTo>
                <a:cubicBezTo>
                  <a:pt x="3033575" y="418028"/>
                  <a:pt x="3016611" y="407849"/>
                  <a:pt x="2999646" y="407849"/>
                </a:cubicBezTo>
                <a:cubicBezTo>
                  <a:pt x="2991163" y="411242"/>
                  <a:pt x="2986921" y="407849"/>
                  <a:pt x="2986921" y="401065"/>
                </a:cubicBezTo>
                <a:cubicBezTo>
                  <a:pt x="2974197" y="397672"/>
                  <a:pt x="2965715" y="387494"/>
                  <a:pt x="2948751" y="387494"/>
                </a:cubicBezTo>
                <a:cubicBezTo>
                  <a:pt x="2948751" y="394280"/>
                  <a:pt x="2944509" y="394280"/>
                  <a:pt x="2940268" y="390887"/>
                </a:cubicBezTo>
                <a:cubicBezTo>
                  <a:pt x="2936027" y="390887"/>
                  <a:pt x="2931785" y="387494"/>
                  <a:pt x="2931785" y="384101"/>
                </a:cubicBezTo>
                <a:cubicBezTo>
                  <a:pt x="2927544" y="370531"/>
                  <a:pt x="2910579" y="363746"/>
                  <a:pt x="2893615" y="367139"/>
                </a:cubicBezTo>
                <a:cubicBezTo>
                  <a:pt x="2885132" y="373924"/>
                  <a:pt x="2872408" y="370531"/>
                  <a:pt x="2863925" y="377317"/>
                </a:cubicBezTo>
                <a:cubicBezTo>
                  <a:pt x="2863925" y="377317"/>
                  <a:pt x="2859683" y="377317"/>
                  <a:pt x="2859683" y="373924"/>
                </a:cubicBezTo>
                <a:cubicBezTo>
                  <a:pt x="2846960" y="373924"/>
                  <a:pt x="2838477" y="370531"/>
                  <a:pt x="2829996" y="373924"/>
                </a:cubicBezTo>
                <a:cubicBezTo>
                  <a:pt x="2808788" y="373924"/>
                  <a:pt x="2787582" y="367139"/>
                  <a:pt x="2770618" y="384101"/>
                </a:cubicBezTo>
                <a:cubicBezTo>
                  <a:pt x="2766377" y="380708"/>
                  <a:pt x="2766377" y="377317"/>
                  <a:pt x="2766377" y="377317"/>
                </a:cubicBezTo>
                <a:cubicBezTo>
                  <a:pt x="2770618" y="367139"/>
                  <a:pt x="2762135" y="356962"/>
                  <a:pt x="2757894" y="346783"/>
                </a:cubicBezTo>
                <a:cubicBezTo>
                  <a:pt x="2753652" y="343390"/>
                  <a:pt x="2736687" y="346783"/>
                  <a:pt x="2728205" y="346783"/>
                </a:cubicBezTo>
                <a:cubicBezTo>
                  <a:pt x="2736687" y="360353"/>
                  <a:pt x="2736687" y="360353"/>
                  <a:pt x="2719722" y="360353"/>
                </a:cubicBezTo>
                <a:cubicBezTo>
                  <a:pt x="2706999" y="360353"/>
                  <a:pt x="2706999" y="360353"/>
                  <a:pt x="2694275" y="373924"/>
                </a:cubicBezTo>
                <a:cubicBezTo>
                  <a:pt x="2694275" y="377317"/>
                  <a:pt x="2690033" y="377317"/>
                  <a:pt x="2685792" y="377317"/>
                </a:cubicBezTo>
                <a:cubicBezTo>
                  <a:pt x="2681550" y="377317"/>
                  <a:pt x="2673069" y="377317"/>
                  <a:pt x="2668827" y="377317"/>
                </a:cubicBezTo>
                <a:cubicBezTo>
                  <a:pt x="2660344" y="377317"/>
                  <a:pt x="2656104" y="377317"/>
                  <a:pt x="2651863" y="377317"/>
                </a:cubicBezTo>
                <a:cubicBezTo>
                  <a:pt x="2643380" y="377317"/>
                  <a:pt x="2643380" y="377317"/>
                  <a:pt x="2643380" y="384101"/>
                </a:cubicBezTo>
                <a:cubicBezTo>
                  <a:pt x="2639138" y="390887"/>
                  <a:pt x="2643380" y="397672"/>
                  <a:pt x="2639138" y="404457"/>
                </a:cubicBezTo>
                <a:cubicBezTo>
                  <a:pt x="2634897" y="404457"/>
                  <a:pt x="2626414" y="404457"/>
                  <a:pt x="2622173" y="404457"/>
                </a:cubicBezTo>
                <a:cubicBezTo>
                  <a:pt x="2613690" y="401065"/>
                  <a:pt x="2617931" y="397672"/>
                  <a:pt x="2617931" y="394280"/>
                </a:cubicBezTo>
                <a:cubicBezTo>
                  <a:pt x="2605208" y="390887"/>
                  <a:pt x="2596726" y="380708"/>
                  <a:pt x="2584002" y="384101"/>
                </a:cubicBezTo>
                <a:cubicBezTo>
                  <a:pt x="2584002" y="387494"/>
                  <a:pt x="2579761" y="387494"/>
                  <a:pt x="2575519" y="387494"/>
                </a:cubicBezTo>
                <a:cubicBezTo>
                  <a:pt x="2571278" y="387494"/>
                  <a:pt x="2562795" y="387494"/>
                  <a:pt x="2558554" y="387494"/>
                </a:cubicBezTo>
                <a:cubicBezTo>
                  <a:pt x="2558554" y="394280"/>
                  <a:pt x="2554312" y="394280"/>
                  <a:pt x="2550072" y="394280"/>
                </a:cubicBezTo>
                <a:cubicBezTo>
                  <a:pt x="2541589" y="390887"/>
                  <a:pt x="2545830" y="387494"/>
                  <a:pt x="2545830" y="384101"/>
                </a:cubicBezTo>
                <a:cubicBezTo>
                  <a:pt x="2541589" y="384101"/>
                  <a:pt x="2541589" y="384101"/>
                  <a:pt x="2541589" y="384101"/>
                </a:cubicBezTo>
                <a:cubicBezTo>
                  <a:pt x="2524624" y="384101"/>
                  <a:pt x="2516142" y="401065"/>
                  <a:pt x="2503417" y="390887"/>
                </a:cubicBezTo>
                <a:cubicBezTo>
                  <a:pt x="2486453" y="384101"/>
                  <a:pt x="2469488" y="394280"/>
                  <a:pt x="2461005" y="384101"/>
                </a:cubicBezTo>
                <a:cubicBezTo>
                  <a:pt x="2448281" y="384101"/>
                  <a:pt x="2431317" y="380708"/>
                  <a:pt x="2418593" y="387494"/>
                </a:cubicBezTo>
                <a:cubicBezTo>
                  <a:pt x="2401628" y="390887"/>
                  <a:pt x="2384662" y="387494"/>
                  <a:pt x="2367697" y="387494"/>
                </a:cubicBezTo>
                <a:cubicBezTo>
                  <a:pt x="2367697" y="387494"/>
                  <a:pt x="2363456" y="387494"/>
                  <a:pt x="2363456" y="387494"/>
                </a:cubicBezTo>
                <a:cubicBezTo>
                  <a:pt x="2363456" y="384101"/>
                  <a:pt x="2359215" y="387494"/>
                  <a:pt x="2363456" y="390887"/>
                </a:cubicBezTo>
                <a:cubicBezTo>
                  <a:pt x="2363456" y="394280"/>
                  <a:pt x="2367697" y="397672"/>
                  <a:pt x="2376179" y="397672"/>
                </a:cubicBezTo>
                <a:cubicBezTo>
                  <a:pt x="2384662" y="397672"/>
                  <a:pt x="2388903" y="401065"/>
                  <a:pt x="2384662" y="404457"/>
                </a:cubicBezTo>
                <a:cubicBezTo>
                  <a:pt x="2384662" y="411242"/>
                  <a:pt x="2376179" y="407849"/>
                  <a:pt x="2371939" y="407849"/>
                </a:cubicBezTo>
                <a:cubicBezTo>
                  <a:pt x="2376179" y="421420"/>
                  <a:pt x="2388903" y="421420"/>
                  <a:pt x="2401628" y="418028"/>
                </a:cubicBezTo>
                <a:cubicBezTo>
                  <a:pt x="2405869" y="421420"/>
                  <a:pt x="2410111" y="418028"/>
                  <a:pt x="2414352" y="424812"/>
                </a:cubicBezTo>
                <a:cubicBezTo>
                  <a:pt x="2414352" y="431597"/>
                  <a:pt x="2405869" y="428205"/>
                  <a:pt x="2401628" y="431597"/>
                </a:cubicBezTo>
                <a:cubicBezTo>
                  <a:pt x="2388903" y="431597"/>
                  <a:pt x="2376179" y="445169"/>
                  <a:pt x="2371939" y="424812"/>
                </a:cubicBezTo>
                <a:cubicBezTo>
                  <a:pt x="2371939" y="424812"/>
                  <a:pt x="2363456" y="424812"/>
                  <a:pt x="2363456" y="424812"/>
                </a:cubicBezTo>
                <a:cubicBezTo>
                  <a:pt x="2342250" y="438383"/>
                  <a:pt x="2342250" y="438383"/>
                  <a:pt x="2316802" y="431597"/>
                </a:cubicBezTo>
                <a:cubicBezTo>
                  <a:pt x="2308320" y="428205"/>
                  <a:pt x="2295597" y="431597"/>
                  <a:pt x="2287114" y="424812"/>
                </a:cubicBezTo>
                <a:cubicBezTo>
                  <a:pt x="2287114" y="424812"/>
                  <a:pt x="2287114" y="424812"/>
                  <a:pt x="2282872" y="424812"/>
                </a:cubicBezTo>
                <a:cubicBezTo>
                  <a:pt x="2265907" y="434990"/>
                  <a:pt x="2265907" y="431597"/>
                  <a:pt x="2248942" y="431597"/>
                </a:cubicBezTo>
                <a:cubicBezTo>
                  <a:pt x="2231978" y="431597"/>
                  <a:pt x="2219253" y="421420"/>
                  <a:pt x="2202288" y="418028"/>
                </a:cubicBezTo>
                <a:cubicBezTo>
                  <a:pt x="2193806" y="418028"/>
                  <a:pt x="2198046" y="411242"/>
                  <a:pt x="2198046" y="407849"/>
                </a:cubicBezTo>
                <a:cubicBezTo>
                  <a:pt x="2198046" y="401065"/>
                  <a:pt x="2193806" y="401065"/>
                  <a:pt x="2185323" y="397672"/>
                </a:cubicBezTo>
                <a:cubicBezTo>
                  <a:pt x="2164117" y="394280"/>
                  <a:pt x="2142910" y="394280"/>
                  <a:pt x="2121704" y="394280"/>
                </a:cubicBezTo>
                <a:cubicBezTo>
                  <a:pt x="2117464" y="394280"/>
                  <a:pt x="2108981" y="390887"/>
                  <a:pt x="2108981" y="394280"/>
                </a:cubicBezTo>
                <a:cubicBezTo>
                  <a:pt x="2096257" y="404457"/>
                  <a:pt x="2083532" y="397672"/>
                  <a:pt x="2070809" y="394280"/>
                </a:cubicBezTo>
                <a:cubicBezTo>
                  <a:pt x="2064448" y="390887"/>
                  <a:pt x="2058086" y="388342"/>
                  <a:pt x="2051724" y="387918"/>
                </a:cubicBezTo>
                <a:lnTo>
                  <a:pt x="2046930" y="389516"/>
                </a:lnTo>
                <a:lnTo>
                  <a:pt x="2044915" y="382897"/>
                </a:lnTo>
                <a:cubicBezTo>
                  <a:pt x="2042794" y="380049"/>
                  <a:pt x="2039614" y="378151"/>
                  <a:pt x="2035374" y="378151"/>
                </a:cubicBezTo>
                <a:cubicBezTo>
                  <a:pt x="2018414" y="374355"/>
                  <a:pt x="2005694" y="370558"/>
                  <a:pt x="1988734" y="370558"/>
                </a:cubicBezTo>
                <a:cubicBezTo>
                  <a:pt x="1963294" y="370558"/>
                  <a:pt x="1942094" y="370558"/>
                  <a:pt x="1912414" y="370558"/>
                </a:cubicBezTo>
                <a:cubicBezTo>
                  <a:pt x="1925134" y="362965"/>
                  <a:pt x="1937855" y="366762"/>
                  <a:pt x="1946334" y="359169"/>
                </a:cubicBezTo>
                <a:cubicBezTo>
                  <a:pt x="1946334" y="355372"/>
                  <a:pt x="1954814" y="355372"/>
                  <a:pt x="1954814" y="351576"/>
                </a:cubicBezTo>
                <a:cubicBezTo>
                  <a:pt x="1950575" y="343983"/>
                  <a:pt x="1946334" y="343983"/>
                  <a:pt x="1942094" y="343983"/>
                </a:cubicBezTo>
                <a:cubicBezTo>
                  <a:pt x="1925134" y="343983"/>
                  <a:pt x="1908175" y="347779"/>
                  <a:pt x="1891215" y="351576"/>
                </a:cubicBezTo>
                <a:cubicBezTo>
                  <a:pt x="1865774" y="355372"/>
                  <a:pt x="1844575" y="351576"/>
                  <a:pt x="1819135" y="351576"/>
                </a:cubicBezTo>
                <a:cubicBezTo>
                  <a:pt x="1802175" y="351576"/>
                  <a:pt x="1785216" y="347779"/>
                  <a:pt x="1764015" y="336390"/>
                </a:cubicBezTo>
                <a:cubicBezTo>
                  <a:pt x="1793695" y="340186"/>
                  <a:pt x="1814895" y="336390"/>
                  <a:pt x="1836095" y="332593"/>
                </a:cubicBezTo>
                <a:cubicBezTo>
                  <a:pt x="1857295" y="325000"/>
                  <a:pt x="1882734" y="325000"/>
                  <a:pt x="1903935" y="325000"/>
                </a:cubicBezTo>
                <a:cubicBezTo>
                  <a:pt x="1908175" y="325000"/>
                  <a:pt x="1912414" y="325000"/>
                  <a:pt x="1916654" y="325000"/>
                </a:cubicBezTo>
                <a:cubicBezTo>
                  <a:pt x="1916654" y="313611"/>
                  <a:pt x="1908175" y="298425"/>
                  <a:pt x="1929374" y="294629"/>
                </a:cubicBezTo>
                <a:cubicBezTo>
                  <a:pt x="1929374" y="294629"/>
                  <a:pt x="1929374" y="290832"/>
                  <a:pt x="1929374" y="287036"/>
                </a:cubicBezTo>
                <a:cubicBezTo>
                  <a:pt x="1925134" y="283239"/>
                  <a:pt x="1920895" y="287036"/>
                  <a:pt x="1916654" y="283239"/>
                </a:cubicBezTo>
                <a:cubicBezTo>
                  <a:pt x="1903935" y="283239"/>
                  <a:pt x="1886975" y="287036"/>
                  <a:pt x="1874255" y="283239"/>
                </a:cubicBezTo>
                <a:cubicBezTo>
                  <a:pt x="1874255" y="283239"/>
                  <a:pt x="1870015" y="279443"/>
                  <a:pt x="1870015" y="275646"/>
                </a:cubicBezTo>
                <a:cubicBezTo>
                  <a:pt x="1874255" y="275646"/>
                  <a:pt x="1874255" y="271850"/>
                  <a:pt x="1874255" y="271850"/>
                </a:cubicBezTo>
                <a:cubicBezTo>
                  <a:pt x="1886975" y="271850"/>
                  <a:pt x="1903935" y="271850"/>
                  <a:pt x="1916654" y="271850"/>
                </a:cubicBezTo>
                <a:cubicBezTo>
                  <a:pt x="1929374" y="271850"/>
                  <a:pt x="1946334" y="271850"/>
                  <a:pt x="1959054" y="271850"/>
                </a:cubicBezTo>
                <a:cubicBezTo>
                  <a:pt x="1967535" y="271850"/>
                  <a:pt x="1976014" y="271850"/>
                  <a:pt x="1980254" y="271850"/>
                </a:cubicBezTo>
                <a:cubicBezTo>
                  <a:pt x="1992974" y="264257"/>
                  <a:pt x="2001454" y="256664"/>
                  <a:pt x="2014174" y="252868"/>
                </a:cubicBezTo>
                <a:cubicBezTo>
                  <a:pt x="2031135" y="249071"/>
                  <a:pt x="2048093" y="241478"/>
                  <a:pt x="2065053" y="237682"/>
                </a:cubicBezTo>
                <a:cubicBezTo>
                  <a:pt x="2077773" y="237682"/>
                  <a:pt x="2077773" y="233885"/>
                  <a:pt x="2077773" y="226292"/>
                </a:cubicBezTo>
                <a:cubicBezTo>
                  <a:pt x="2077773" y="218699"/>
                  <a:pt x="2073534" y="218699"/>
                  <a:pt x="2065053" y="218699"/>
                </a:cubicBezTo>
                <a:cubicBezTo>
                  <a:pt x="2052334" y="214903"/>
                  <a:pt x="2052334" y="214903"/>
                  <a:pt x="2060814" y="207310"/>
                </a:cubicBezTo>
                <a:cubicBezTo>
                  <a:pt x="2065053" y="199717"/>
                  <a:pt x="2077773" y="195921"/>
                  <a:pt x="2056574" y="192124"/>
                </a:cubicBezTo>
                <a:cubicBezTo>
                  <a:pt x="2052334" y="192124"/>
                  <a:pt x="2056574" y="184531"/>
                  <a:pt x="2056574" y="180735"/>
                </a:cubicBezTo>
                <a:cubicBezTo>
                  <a:pt x="2056574" y="180735"/>
                  <a:pt x="2056574" y="180735"/>
                  <a:pt x="2060814" y="180735"/>
                </a:cubicBezTo>
                <a:cubicBezTo>
                  <a:pt x="2073534" y="165549"/>
                  <a:pt x="2073534" y="165549"/>
                  <a:pt x="2060814" y="154160"/>
                </a:cubicBezTo>
                <a:cubicBezTo>
                  <a:pt x="2052334" y="146567"/>
                  <a:pt x="2035374" y="142770"/>
                  <a:pt x="2026894" y="127584"/>
                </a:cubicBezTo>
                <a:cubicBezTo>
                  <a:pt x="2039614" y="123788"/>
                  <a:pt x="2060814" y="127584"/>
                  <a:pt x="2069294" y="116195"/>
                </a:cubicBezTo>
                <a:cubicBezTo>
                  <a:pt x="2069294" y="116195"/>
                  <a:pt x="2069294" y="112398"/>
                  <a:pt x="2065053" y="112398"/>
                </a:cubicBezTo>
                <a:cubicBezTo>
                  <a:pt x="2009934" y="112398"/>
                  <a:pt x="1954814" y="112398"/>
                  <a:pt x="1895454" y="112398"/>
                </a:cubicBezTo>
                <a:cubicBezTo>
                  <a:pt x="1891215" y="108602"/>
                  <a:pt x="1899694" y="108602"/>
                  <a:pt x="1891215" y="108602"/>
                </a:cubicBezTo>
                <a:cubicBezTo>
                  <a:pt x="1899694" y="108602"/>
                  <a:pt x="1908175" y="108602"/>
                  <a:pt x="1912414" y="104805"/>
                </a:cubicBezTo>
                <a:cubicBezTo>
                  <a:pt x="1918774" y="104805"/>
                  <a:pt x="1926194" y="103856"/>
                  <a:pt x="1932554" y="101009"/>
                </a:cubicBezTo>
                <a:lnTo>
                  <a:pt x="1939721" y="93110"/>
                </a:lnTo>
                <a:lnTo>
                  <a:pt x="1954706" y="92430"/>
                </a:lnTo>
                <a:cubicBezTo>
                  <a:pt x="1963189" y="80870"/>
                  <a:pt x="1980154" y="92430"/>
                  <a:pt x="1997118" y="84723"/>
                </a:cubicBezTo>
                <a:cubicBezTo>
                  <a:pt x="2009843" y="73163"/>
                  <a:pt x="2018326" y="92430"/>
                  <a:pt x="2035290" y="92430"/>
                </a:cubicBezTo>
                <a:cubicBezTo>
                  <a:pt x="2035290" y="92430"/>
                  <a:pt x="2035290" y="92430"/>
                  <a:pt x="2039532" y="92430"/>
                </a:cubicBezTo>
                <a:cubicBezTo>
                  <a:pt x="2039532" y="88576"/>
                  <a:pt x="2035290" y="84723"/>
                  <a:pt x="2043773" y="80870"/>
                </a:cubicBezTo>
                <a:cubicBezTo>
                  <a:pt x="2048013" y="80870"/>
                  <a:pt x="2052255" y="80870"/>
                  <a:pt x="2052255" y="88576"/>
                </a:cubicBezTo>
                <a:cubicBezTo>
                  <a:pt x="2056496" y="88576"/>
                  <a:pt x="2064979" y="88576"/>
                  <a:pt x="2069220" y="88576"/>
                </a:cubicBezTo>
                <a:cubicBezTo>
                  <a:pt x="2073462" y="88576"/>
                  <a:pt x="2077703" y="88576"/>
                  <a:pt x="2077703" y="92430"/>
                </a:cubicBezTo>
                <a:cubicBezTo>
                  <a:pt x="2090427" y="96283"/>
                  <a:pt x="2098909" y="84723"/>
                  <a:pt x="2111632" y="80870"/>
                </a:cubicBezTo>
                <a:cubicBezTo>
                  <a:pt x="2111632" y="77016"/>
                  <a:pt x="2107391" y="73163"/>
                  <a:pt x="2115874" y="69309"/>
                </a:cubicBezTo>
                <a:cubicBezTo>
                  <a:pt x="2120115" y="69309"/>
                  <a:pt x="2128598" y="69309"/>
                  <a:pt x="2132839" y="69309"/>
                </a:cubicBezTo>
                <a:cubicBezTo>
                  <a:pt x="2137081" y="77016"/>
                  <a:pt x="2132839" y="84723"/>
                  <a:pt x="2137081" y="92430"/>
                </a:cubicBezTo>
                <a:cubicBezTo>
                  <a:pt x="2137081" y="100137"/>
                  <a:pt x="2137081" y="100137"/>
                  <a:pt x="2145564" y="100137"/>
                </a:cubicBezTo>
                <a:cubicBezTo>
                  <a:pt x="2149805" y="100137"/>
                  <a:pt x="2154045" y="100137"/>
                  <a:pt x="2162528" y="100137"/>
                </a:cubicBezTo>
                <a:cubicBezTo>
                  <a:pt x="2166770" y="100137"/>
                  <a:pt x="2175251" y="100137"/>
                  <a:pt x="2179493" y="100137"/>
                </a:cubicBezTo>
                <a:cubicBezTo>
                  <a:pt x="2183734" y="100137"/>
                  <a:pt x="2187976" y="100137"/>
                  <a:pt x="2187976" y="103990"/>
                </a:cubicBezTo>
                <a:cubicBezTo>
                  <a:pt x="2200700" y="119404"/>
                  <a:pt x="2200700" y="119404"/>
                  <a:pt x="2213423" y="119404"/>
                </a:cubicBezTo>
                <a:cubicBezTo>
                  <a:pt x="2230388" y="119404"/>
                  <a:pt x="2230388" y="119404"/>
                  <a:pt x="2221906" y="134818"/>
                </a:cubicBezTo>
                <a:cubicBezTo>
                  <a:pt x="2230388" y="134818"/>
                  <a:pt x="2247353" y="138671"/>
                  <a:pt x="2251595" y="134818"/>
                </a:cubicBezTo>
                <a:cubicBezTo>
                  <a:pt x="2255836" y="123258"/>
                  <a:pt x="2264319" y="111697"/>
                  <a:pt x="2260078" y="100137"/>
                </a:cubicBezTo>
                <a:cubicBezTo>
                  <a:pt x="2260078" y="100137"/>
                  <a:pt x="2260078" y="96283"/>
                  <a:pt x="2264319" y="92430"/>
                </a:cubicBezTo>
                <a:cubicBezTo>
                  <a:pt x="2281284" y="111697"/>
                  <a:pt x="2302490" y="103990"/>
                  <a:pt x="2323697" y="103990"/>
                </a:cubicBezTo>
                <a:cubicBezTo>
                  <a:pt x="2332178" y="107844"/>
                  <a:pt x="2340661" y="103990"/>
                  <a:pt x="2353384" y="103990"/>
                </a:cubicBezTo>
                <a:cubicBezTo>
                  <a:pt x="2353384" y="100137"/>
                  <a:pt x="2357626" y="100137"/>
                  <a:pt x="2357626" y="100137"/>
                </a:cubicBezTo>
                <a:cubicBezTo>
                  <a:pt x="2366109" y="107844"/>
                  <a:pt x="2378833" y="103990"/>
                  <a:pt x="2387316" y="111697"/>
                </a:cubicBezTo>
                <a:cubicBezTo>
                  <a:pt x="2404280" y="115551"/>
                  <a:pt x="2421245" y="107844"/>
                  <a:pt x="2425486" y="92430"/>
                </a:cubicBezTo>
                <a:cubicBezTo>
                  <a:pt x="2425486" y="88576"/>
                  <a:pt x="2429728" y="84723"/>
                  <a:pt x="2433969" y="84723"/>
                </a:cubicBezTo>
                <a:cubicBezTo>
                  <a:pt x="2438211" y="80870"/>
                  <a:pt x="2442452" y="80870"/>
                  <a:pt x="2442452" y="88576"/>
                </a:cubicBezTo>
                <a:cubicBezTo>
                  <a:pt x="2459417" y="88576"/>
                  <a:pt x="2467898" y="77016"/>
                  <a:pt x="2480623" y="73163"/>
                </a:cubicBezTo>
                <a:cubicBezTo>
                  <a:pt x="2480623" y="65456"/>
                  <a:pt x="2484864" y="61603"/>
                  <a:pt x="2493347" y="65456"/>
                </a:cubicBezTo>
                <a:cubicBezTo>
                  <a:pt x="2510312" y="65456"/>
                  <a:pt x="2527276" y="53896"/>
                  <a:pt x="2544242" y="57749"/>
                </a:cubicBezTo>
                <a:cubicBezTo>
                  <a:pt x="2548483" y="57749"/>
                  <a:pt x="2548483" y="53896"/>
                  <a:pt x="2548483" y="50042"/>
                </a:cubicBezTo>
                <a:cubicBezTo>
                  <a:pt x="2548483" y="50042"/>
                  <a:pt x="2548483" y="46189"/>
                  <a:pt x="2544242" y="46189"/>
                </a:cubicBezTo>
                <a:cubicBezTo>
                  <a:pt x="2535759" y="46189"/>
                  <a:pt x="2531517" y="46189"/>
                  <a:pt x="2527276" y="46189"/>
                </a:cubicBezTo>
                <a:cubicBezTo>
                  <a:pt x="2523036" y="46189"/>
                  <a:pt x="2518794" y="46189"/>
                  <a:pt x="2514553" y="42335"/>
                </a:cubicBezTo>
                <a:lnTo>
                  <a:pt x="2503748" y="31180"/>
                </a:lnTo>
                <a:lnTo>
                  <a:pt x="2541159" y="30624"/>
                </a:lnTo>
                <a:cubicBezTo>
                  <a:pt x="2570849" y="30624"/>
                  <a:pt x="2604778" y="30624"/>
                  <a:pt x="2638709" y="30624"/>
                </a:cubicBezTo>
                <a:cubicBezTo>
                  <a:pt x="2651432" y="30624"/>
                  <a:pt x="2664156" y="24828"/>
                  <a:pt x="2676880" y="24828"/>
                </a:cubicBezTo>
                <a:cubicBezTo>
                  <a:pt x="2689604" y="27726"/>
                  <a:pt x="2702327" y="24828"/>
                  <a:pt x="2719292" y="21930"/>
                </a:cubicBezTo>
                <a:cubicBezTo>
                  <a:pt x="2736257" y="19032"/>
                  <a:pt x="2757465" y="21930"/>
                  <a:pt x="2774429" y="21930"/>
                </a:cubicBezTo>
                <a:cubicBezTo>
                  <a:pt x="2787152" y="21930"/>
                  <a:pt x="2795635" y="24828"/>
                  <a:pt x="2808359" y="19032"/>
                </a:cubicBezTo>
                <a:cubicBezTo>
                  <a:pt x="2808359" y="16135"/>
                  <a:pt x="2816842" y="19032"/>
                  <a:pt x="2821082" y="16135"/>
                </a:cubicBezTo>
                <a:cubicBezTo>
                  <a:pt x="2838047" y="13237"/>
                  <a:pt x="2855013" y="30624"/>
                  <a:pt x="2871978" y="16135"/>
                </a:cubicBezTo>
                <a:cubicBezTo>
                  <a:pt x="2888943" y="16135"/>
                  <a:pt x="2905908" y="16135"/>
                  <a:pt x="2927115" y="16135"/>
                </a:cubicBezTo>
                <a:cubicBezTo>
                  <a:pt x="2944079" y="16135"/>
                  <a:pt x="2961044" y="19032"/>
                  <a:pt x="2982251" y="16135"/>
                </a:cubicBezTo>
                <a:cubicBezTo>
                  <a:pt x="2990734" y="16135"/>
                  <a:pt x="3003457" y="21930"/>
                  <a:pt x="3007698" y="10339"/>
                </a:cubicBezTo>
                <a:cubicBezTo>
                  <a:pt x="3020421" y="7441"/>
                  <a:pt x="3033146" y="4543"/>
                  <a:pt x="3045870" y="10339"/>
                </a:cubicBezTo>
                <a:cubicBezTo>
                  <a:pt x="3050111" y="13237"/>
                  <a:pt x="3058594" y="13237"/>
                  <a:pt x="3062834" y="10339"/>
                </a:cubicBezTo>
                <a:cubicBezTo>
                  <a:pt x="3079799" y="7441"/>
                  <a:pt x="3092523" y="7441"/>
                  <a:pt x="3109489" y="13237"/>
                </a:cubicBezTo>
                <a:cubicBezTo>
                  <a:pt x="3113730" y="13237"/>
                  <a:pt x="3122212" y="13237"/>
                  <a:pt x="3126454" y="4543"/>
                </a:cubicBezTo>
                <a:cubicBezTo>
                  <a:pt x="3126454" y="1645"/>
                  <a:pt x="3139177" y="4543"/>
                  <a:pt x="3143418" y="4543"/>
                </a:cubicBezTo>
                <a:close/>
              </a:path>
            </a:pathLst>
          </a:custGeom>
          <a:solidFill>
            <a:schemeClr val="bg1">
              <a:lumMod val="95000"/>
            </a:schemeClr>
          </a:solidFill>
        </p:spPr>
        <p:txBody>
          <a:bodyPr wrap="square" anchor="ctr">
            <a:noAutofit/>
          </a:bodyP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8" name="Picture Placeholder 2">
            <a:extLst>
              <a:ext uri="{FF2B5EF4-FFF2-40B4-BE49-F238E27FC236}">
                <a16:creationId xmlns:a16="http://schemas.microsoft.com/office/drawing/2014/main" xmlns="" id="{60C8BCD9-395E-41AA-9D16-154338C21733}"/>
              </a:ext>
            </a:extLst>
          </p:cNvPr>
          <p:cNvSpPr>
            <a:spLocks noGrp="1"/>
          </p:cNvSpPr>
          <p:nvPr>
            <p:ph type="pic" idx="10" hasCustomPrompt="1"/>
          </p:nvPr>
        </p:nvSpPr>
        <p:spPr>
          <a:xfrm>
            <a:off x="5105776" y="1892850"/>
            <a:ext cx="2922958" cy="3072301"/>
          </a:xfrm>
          <a:prstGeom prst="rect">
            <a:avLst/>
          </a:prstGeom>
          <a:solidFill>
            <a:schemeClr val="bg1">
              <a:lumMod val="95000"/>
            </a:schemeClr>
          </a:solidFill>
          <a:ln>
            <a:no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2628291346"/>
      </p:ext>
    </p:extLst>
  </p:cSld>
  <p:clrMapOvr>
    <a:masterClrMapping/>
  </p:clrMapOvr>
  <p:extLst mod="1">
    <p:ext uri="{DCECCB84-F9BA-43D5-87BE-67443E8EF086}">
      <p15:sldGuideLst xmlns:p15="http://schemas.microsoft.com/office/powerpoint/2012/main">
        <p15:guide id="1" orient="horz" pos="1440">
          <p15:clr>
            <a:srgbClr val="FBAE40"/>
          </p15:clr>
        </p15:guide>
        <p15:guide id="2" pos="2560">
          <p15:clr>
            <a:srgbClr val="FBAE40"/>
          </p15:clr>
        </p15:guide>
      </p15:sldGuideLst>
    </p:ext>
  </p:extLst>
</p:sldLayout>
</file>

<file path=ppt/slideLayouts/slideLayout23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13" name="Rectangle 6">
            <a:extLst>
              <a:ext uri="{FF2B5EF4-FFF2-40B4-BE49-F238E27FC236}">
                <a16:creationId xmlns:a16="http://schemas.microsoft.com/office/drawing/2014/main" xmlns="" id="{D075C1DE-E117-4FA9-A867-4ED89AC25A98}"/>
              </a:ext>
            </a:extLst>
          </p:cNvPr>
          <p:cNvSpPr/>
          <p:nvPr userDrawn="1"/>
        </p:nvSpPr>
        <p:spPr>
          <a:xfrm>
            <a:off x="-1" y="1"/>
            <a:ext cx="5621868" cy="68579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8" name="Picture Placeholder 2"/>
          <p:cNvSpPr>
            <a:spLocks noGrp="1"/>
          </p:cNvSpPr>
          <p:nvPr>
            <p:ph type="pic" idx="10" hasCustomPrompt="1"/>
          </p:nvPr>
        </p:nvSpPr>
        <p:spPr>
          <a:xfrm>
            <a:off x="4315581" y="-1"/>
            <a:ext cx="2612571" cy="4373639"/>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9" name="Picture Placeholder 2"/>
          <p:cNvSpPr>
            <a:spLocks noGrp="1"/>
          </p:cNvSpPr>
          <p:nvPr>
            <p:ph type="pic" idx="11" hasCustomPrompt="1"/>
          </p:nvPr>
        </p:nvSpPr>
        <p:spPr>
          <a:xfrm>
            <a:off x="4315581" y="4567162"/>
            <a:ext cx="7876419" cy="2290838"/>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12" name="Picture Placeholder 2">
            <a:extLst>
              <a:ext uri="{FF2B5EF4-FFF2-40B4-BE49-F238E27FC236}">
                <a16:creationId xmlns:a16="http://schemas.microsoft.com/office/drawing/2014/main" xmlns="" id="{CE83DDED-D6C7-4848-B289-2830377167D2}"/>
              </a:ext>
            </a:extLst>
          </p:cNvPr>
          <p:cNvSpPr>
            <a:spLocks noGrp="1"/>
          </p:cNvSpPr>
          <p:nvPr>
            <p:ph type="pic" idx="12" hasCustomPrompt="1"/>
          </p:nvPr>
        </p:nvSpPr>
        <p:spPr>
          <a:xfrm>
            <a:off x="532191" y="0"/>
            <a:ext cx="3531809" cy="685800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17383946"/>
      </p:ext>
    </p:extLst>
  </p:cSld>
  <p:clrMapOvr>
    <a:masterClrMapping/>
  </p:clrMapOvr>
  <p:extLst mod="1">
    <p:ext uri="{DCECCB84-F9BA-43D5-87BE-67443E8EF086}">
      <p15:sldGuideLst xmlns:p15="http://schemas.microsoft.com/office/powerpoint/2012/main">
        <p15:guide id="1" orient="horz" pos="2160">
          <p15:clr>
            <a:srgbClr val="FBAE40"/>
          </p15:clr>
        </p15:guide>
        <p15:guide id="2" pos="2560">
          <p15:clr>
            <a:srgbClr val="FBAE40"/>
          </p15:clr>
        </p15:guide>
      </p15:sldGuideLst>
    </p:ext>
  </p:extLst>
</p:sldLayout>
</file>

<file path=ppt/slideLayouts/slideLayout236.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7" name="Picture Placeholder 2"/>
          <p:cNvSpPr>
            <a:spLocks noGrp="1"/>
          </p:cNvSpPr>
          <p:nvPr>
            <p:ph type="pic" idx="1" hasCustomPrompt="1"/>
          </p:nvPr>
        </p:nvSpPr>
        <p:spPr>
          <a:xfrm>
            <a:off x="5215433" y="-1209"/>
            <a:ext cx="2810375" cy="5222724"/>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5" name="Picture Placeholder 2"/>
          <p:cNvSpPr>
            <a:spLocks noGrp="1"/>
          </p:cNvSpPr>
          <p:nvPr>
            <p:ph type="pic" idx="10" hasCustomPrompt="1"/>
          </p:nvPr>
        </p:nvSpPr>
        <p:spPr>
          <a:xfrm>
            <a:off x="8718247" y="1635276"/>
            <a:ext cx="2810375" cy="5222724"/>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769819155"/>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userDrawn="1">
  <p:cSld name="IMAGE AND CONTENTS LAYOUT_26">
    <p:spTree>
      <p:nvGrpSpPr>
        <p:cNvPr id="1" name=""/>
        <p:cNvGrpSpPr/>
        <p:nvPr/>
      </p:nvGrpSpPr>
      <p:grpSpPr>
        <a:xfrm>
          <a:off x="0" y="0"/>
          <a:ext cx="0" cy="0"/>
          <a:chOff x="0" y="0"/>
          <a:chExt cx="0" cy="0"/>
        </a:xfrm>
      </p:grpSpPr>
      <p:sp>
        <p:nvSpPr>
          <p:cNvPr id="2" name="Freeform 1"/>
          <p:cNvSpPr/>
          <p:nvPr userDrawn="1"/>
        </p:nvSpPr>
        <p:spPr>
          <a:xfrm>
            <a:off x="-2915" y="0"/>
            <a:ext cx="12196373" cy="6858002"/>
          </a:xfrm>
          <a:custGeom>
            <a:avLst/>
            <a:gdLst>
              <a:gd name="connsiteX0" fmla="*/ 5519956 w 9169167"/>
              <a:gd name="connsiteY0" fmla="*/ 8389 h 6115574"/>
              <a:gd name="connsiteX1" fmla="*/ 0 w 9169167"/>
              <a:gd name="connsiteY1" fmla="*/ 4563611 h 6115574"/>
              <a:gd name="connsiteX2" fmla="*/ 16778 w 9169167"/>
              <a:gd name="connsiteY2" fmla="*/ 6098796 h 6115574"/>
              <a:gd name="connsiteX3" fmla="*/ 3892492 w 9169167"/>
              <a:gd name="connsiteY3" fmla="*/ 6115574 h 6115574"/>
              <a:gd name="connsiteX4" fmla="*/ 9169167 w 9169167"/>
              <a:gd name="connsiteY4" fmla="*/ 1937857 h 6115574"/>
              <a:gd name="connsiteX5" fmla="*/ 9160778 w 9169167"/>
              <a:gd name="connsiteY5" fmla="*/ 0 h 6115574"/>
              <a:gd name="connsiteX6" fmla="*/ 5519956 w 9169167"/>
              <a:gd name="connsiteY6" fmla="*/ 8389 h 6115574"/>
              <a:gd name="connsiteX0" fmla="*/ 5561901 w 9169167"/>
              <a:gd name="connsiteY0" fmla="*/ 0 h 6115574"/>
              <a:gd name="connsiteX1" fmla="*/ 0 w 9169167"/>
              <a:gd name="connsiteY1" fmla="*/ 4563611 h 6115574"/>
              <a:gd name="connsiteX2" fmla="*/ 16778 w 9169167"/>
              <a:gd name="connsiteY2" fmla="*/ 6098796 h 6115574"/>
              <a:gd name="connsiteX3" fmla="*/ 3892492 w 9169167"/>
              <a:gd name="connsiteY3" fmla="*/ 6115574 h 6115574"/>
              <a:gd name="connsiteX4" fmla="*/ 9169167 w 9169167"/>
              <a:gd name="connsiteY4" fmla="*/ 1937857 h 6115574"/>
              <a:gd name="connsiteX5" fmla="*/ 9160778 w 9169167"/>
              <a:gd name="connsiteY5" fmla="*/ 0 h 6115574"/>
              <a:gd name="connsiteX6" fmla="*/ 5561901 w 9169167"/>
              <a:gd name="connsiteY6" fmla="*/ 0 h 6115574"/>
              <a:gd name="connsiteX0" fmla="*/ 5561901 w 9169167"/>
              <a:gd name="connsiteY0" fmla="*/ 0 h 6107185"/>
              <a:gd name="connsiteX1" fmla="*/ 0 w 9169167"/>
              <a:gd name="connsiteY1" fmla="*/ 4563611 h 6107185"/>
              <a:gd name="connsiteX2" fmla="*/ 16778 w 9169167"/>
              <a:gd name="connsiteY2" fmla="*/ 6098796 h 6107185"/>
              <a:gd name="connsiteX3" fmla="*/ 4051883 w 9169167"/>
              <a:gd name="connsiteY3" fmla="*/ 6107185 h 6107185"/>
              <a:gd name="connsiteX4" fmla="*/ 9169167 w 9169167"/>
              <a:gd name="connsiteY4" fmla="*/ 1937857 h 6107185"/>
              <a:gd name="connsiteX5" fmla="*/ 9160778 w 9169167"/>
              <a:gd name="connsiteY5" fmla="*/ 0 h 6107185"/>
              <a:gd name="connsiteX6" fmla="*/ 5561901 w 9169167"/>
              <a:gd name="connsiteY6" fmla="*/ 0 h 6107185"/>
              <a:gd name="connsiteX0" fmla="*/ 5547310 w 9154576"/>
              <a:gd name="connsiteY0" fmla="*/ 0 h 6107185"/>
              <a:gd name="connsiteX1" fmla="*/ 0 w 9154576"/>
              <a:gd name="connsiteY1" fmla="*/ 4563612 h 6107185"/>
              <a:gd name="connsiteX2" fmla="*/ 2187 w 9154576"/>
              <a:gd name="connsiteY2" fmla="*/ 6098796 h 6107185"/>
              <a:gd name="connsiteX3" fmla="*/ 4037292 w 9154576"/>
              <a:gd name="connsiteY3" fmla="*/ 6107185 h 6107185"/>
              <a:gd name="connsiteX4" fmla="*/ 9154576 w 9154576"/>
              <a:gd name="connsiteY4" fmla="*/ 1937857 h 6107185"/>
              <a:gd name="connsiteX5" fmla="*/ 9146187 w 9154576"/>
              <a:gd name="connsiteY5" fmla="*/ 0 h 6107185"/>
              <a:gd name="connsiteX6" fmla="*/ 5547310 w 9154576"/>
              <a:gd name="connsiteY6" fmla="*/ 0 h 6107185"/>
              <a:gd name="connsiteX0" fmla="*/ 5547310 w 9154576"/>
              <a:gd name="connsiteY0" fmla="*/ 0 h 6107185"/>
              <a:gd name="connsiteX1" fmla="*/ 0 w 9154576"/>
              <a:gd name="connsiteY1" fmla="*/ 4563612 h 6107185"/>
              <a:gd name="connsiteX2" fmla="*/ 2187 w 9154576"/>
              <a:gd name="connsiteY2" fmla="*/ 6098796 h 6107185"/>
              <a:gd name="connsiteX3" fmla="*/ 4037292 w 9154576"/>
              <a:gd name="connsiteY3" fmla="*/ 6107185 h 6107185"/>
              <a:gd name="connsiteX4" fmla="*/ 9154576 w 9154576"/>
              <a:gd name="connsiteY4" fmla="*/ 1937857 h 6107185"/>
              <a:gd name="connsiteX5" fmla="*/ 9146187 w 9154576"/>
              <a:gd name="connsiteY5" fmla="*/ 0 h 6107185"/>
              <a:gd name="connsiteX6" fmla="*/ 5547310 w 9154576"/>
              <a:gd name="connsiteY6" fmla="*/ 0 h 6107185"/>
              <a:gd name="connsiteX0" fmla="*/ 5547310 w 9154576"/>
              <a:gd name="connsiteY0" fmla="*/ 0 h 6098796"/>
              <a:gd name="connsiteX1" fmla="*/ 0 w 9154576"/>
              <a:gd name="connsiteY1" fmla="*/ 4563612 h 6098796"/>
              <a:gd name="connsiteX2" fmla="*/ 2187 w 9154576"/>
              <a:gd name="connsiteY2" fmla="*/ 6098796 h 6098796"/>
              <a:gd name="connsiteX3" fmla="*/ 3628730 w 9154576"/>
              <a:gd name="connsiteY3" fmla="*/ 6089860 h 6098796"/>
              <a:gd name="connsiteX4" fmla="*/ 9154576 w 9154576"/>
              <a:gd name="connsiteY4" fmla="*/ 1937857 h 6098796"/>
              <a:gd name="connsiteX5" fmla="*/ 9146187 w 9154576"/>
              <a:gd name="connsiteY5" fmla="*/ 0 h 6098796"/>
              <a:gd name="connsiteX6" fmla="*/ 5547310 w 9154576"/>
              <a:gd name="connsiteY6" fmla="*/ 0 h 6098796"/>
              <a:gd name="connsiteX0" fmla="*/ 5547310 w 9147280"/>
              <a:gd name="connsiteY0" fmla="*/ 0 h 6098796"/>
              <a:gd name="connsiteX1" fmla="*/ 0 w 9147280"/>
              <a:gd name="connsiteY1" fmla="*/ 4563612 h 6098796"/>
              <a:gd name="connsiteX2" fmla="*/ 2187 w 9147280"/>
              <a:gd name="connsiteY2" fmla="*/ 6098796 h 6098796"/>
              <a:gd name="connsiteX3" fmla="*/ 3628730 w 9147280"/>
              <a:gd name="connsiteY3" fmla="*/ 6089860 h 6098796"/>
              <a:gd name="connsiteX4" fmla="*/ 9147280 w 9147280"/>
              <a:gd name="connsiteY4" fmla="*/ 1530712 h 6098796"/>
              <a:gd name="connsiteX5" fmla="*/ 9146187 w 9147280"/>
              <a:gd name="connsiteY5" fmla="*/ 0 h 6098796"/>
              <a:gd name="connsiteX6" fmla="*/ 5547310 w 9147280"/>
              <a:gd name="connsiteY6" fmla="*/ 0 h 6098796"/>
              <a:gd name="connsiteX0" fmla="*/ 5547310 w 9147280"/>
              <a:gd name="connsiteY0" fmla="*/ 0 h 6107186"/>
              <a:gd name="connsiteX1" fmla="*/ 0 w 9147280"/>
              <a:gd name="connsiteY1" fmla="*/ 4563612 h 6107186"/>
              <a:gd name="connsiteX2" fmla="*/ 2187 w 9147280"/>
              <a:gd name="connsiteY2" fmla="*/ 6098796 h 6107186"/>
              <a:gd name="connsiteX3" fmla="*/ 3614138 w 9147280"/>
              <a:gd name="connsiteY3" fmla="*/ 6107186 h 6107186"/>
              <a:gd name="connsiteX4" fmla="*/ 9147280 w 9147280"/>
              <a:gd name="connsiteY4" fmla="*/ 1530712 h 6107186"/>
              <a:gd name="connsiteX5" fmla="*/ 9146187 w 9147280"/>
              <a:gd name="connsiteY5" fmla="*/ 0 h 6107186"/>
              <a:gd name="connsiteX6" fmla="*/ 5547310 w 9147280"/>
              <a:gd name="connsiteY6" fmla="*/ 0 h 6107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7280" h="6107186">
                <a:moveTo>
                  <a:pt x="5547310" y="0"/>
                </a:moveTo>
                <a:lnTo>
                  <a:pt x="0" y="4563612"/>
                </a:lnTo>
                <a:lnTo>
                  <a:pt x="2187" y="6098796"/>
                </a:lnTo>
                <a:lnTo>
                  <a:pt x="3614138" y="6107186"/>
                </a:lnTo>
                <a:lnTo>
                  <a:pt x="9147280" y="1530712"/>
                </a:lnTo>
                <a:cubicBezTo>
                  <a:pt x="9144484" y="884760"/>
                  <a:pt x="9148983" y="645952"/>
                  <a:pt x="9146187" y="0"/>
                </a:cubicBezTo>
                <a:lnTo>
                  <a:pt x="554731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그림 개체 틀 2"/>
          <p:cNvSpPr>
            <a:spLocks noGrp="1"/>
          </p:cNvSpPr>
          <p:nvPr>
            <p:ph type="pic" sz="quarter" idx="65" hasCustomPrompt="1"/>
          </p:nvPr>
        </p:nvSpPr>
        <p:spPr>
          <a:xfrm>
            <a:off x="0" y="916112"/>
            <a:ext cx="6048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0" name="그림 개체 틀 2"/>
          <p:cNvSpPr>
            <a:spLocks noGrp="1"/>
          </p:cNvSpPr>
          <p:nvPr>
            <p:ph type="pic" sz="quarter" idx="66" hasCustomPrompt="1"/>
          </p:nvPr>
        </p:nvSpPr>
        <p:spPr>
          <a:xfrm>
            <a:off x="756000" y="2798746"/>
            <a:ext cx="5292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1" name="그림 개체 틀 2"/>
          <p:cNvSpPr>
            <a:spLocks noGrp="1"/>
          </p:cNvSpPr>
          <p:nvPr>
            <p:ph type="pic" sz="quarter" idx="67" hasCustomPrompt="1"/>
          </p:nvPr>
        </p:nvSpPr>
        <p:spPr>
          <a:xfrm>
            <a:off x="6144000" y="2232281"/>
            <a:ext cx="5292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그림 개체 틀 2"/>
          <p:cNvSpPr>
            <a:spLocks noGrp="1"/>
          </p:cNvSpPr>
          <p:nvPr>
            <p:ph type="pic" sz="quarter" idx="68" hasCustomPrompt="1"/>
          </p:nvPr>
        </p:nvSpPr>
        <p:spPr>
          <a:xfrm>
            <a:off x="6144000" y="4124643"/>
            <a:ext cx="6048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Tree>
    <p:extLst>
      <p:ext uri="{BB962C8B-B14F-4D97-AF65-F5344CB8AC3E}">
        <p14:creationId xmlns:p14="http://schemas.microsoft.com/office/powerpoint/2010/main" val="1859837483"/>
      </p:ext>
    </p:extLst>
  </p:cSld>
  <p:clrMapOvr>
    <a:masterClrMapping/>
  </p:clrMapOvr>
  <p:extLst mod="1">
    <p:ext uri="{DCECCB84-F9BA-43D5-87BE-67443E8EF086}">
      <p15:sldGuideLst xmlns:p15="http://schemas.microsoft.com/office/powerpoint/2012/main">
        <p15:guide id="1" orient="horz" pos="1440">
          <p15:clr>
            <a:srgbClr val="FBAE40"/>
          </p15:clr>
        </p15:guide>
        <p15:guide id="2" pos="2560">
          <p15:clr>
            <a:srgbClr val="FBAE40"/>
          </p15:clr>
        </p15:guide>
      </p15:sldGuideLst>
    </p:ext>
  </p:extLst>
</p:sldLayout>
</file>

<file path=ppt/slideLayouts/slideLayout238.xml><?xml version="1.0" encoding="utf-8"?>
<p:sldLayout xmlns:a="http://schemas.openxmlformats.org/drawingml/2006/main" xmlns:r="http://schemas.openxmlformats.org/officeDocument/2006/relationships" xmlns:p="http://schemas.openxmlformats.org/presentationml/2006/main" userDrawn="1">
  <p:cSld name="12_Images &amp; Contents Layout">
    <p:bg>
      <p:bgPr>
        <a:solidFill>
          <a:schemeClr val="bg1"/>
        </a:solidFill>
        <a:effectLst/>
      </p:bgPr>
    </p:bg>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3994757" y="0"/>
            <a:ext cx="2520000" cy="432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4" name="Picture Placeholder 2"/>
          <p:cNvSpPr>
            <a:spLocks noGrp="1"/>
          </p:cNvSpPr>
          <p:nvPr>
            <p:ph type="pic" idx="10" hasCustomPrompt="1"/>
          </p:nvPr>
        </p:nvSpPr>
        <p:spPr>
          <a:xfrm>
            <a:off x="6653378" y="2538000"/>
            <a:ext cx="2520000" cy="432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5" name="Picture Placeholder 2"/>
          <p:cNvSpPr>
            <a:spLocks noGrp="1"/>
          </p:cNvSpPr>
          <p:nvPr>
            <p:ph type="pic" idx="11" hasCustomPrompt="1"/>
          </p:nvPr>
        </p:nvSpPr>
        <p:spPr>
          <a:xfrm>
            <a:off x="6653378" y="-2"/>
            <a:ext cx="2520000" cy="2376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6" name="Picture Placeholder 2"/>
          <p:cNvSpPr>
            <a:spLocks noGrp="1"/>
          </p:cNvSpPr>
          <p:nvPr>
            <p:ph type="pic" idx="12" hasCustomPrompt="1"/>
          </p:nvPr>
        </p:nvSpPr>
        <p:spPr>
          <a:xfrm>
            <a:off x="3994757" y="4482000"/>
            <a:ext cx="2520000" cy="2376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4145313586"/>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userDrawn="1">
  <p:cSld name="IMAGE AND CONTENTS LAYOUT_21">
    <p:spTree>
      <p:nvGrpSpPr>
        <p:cNvPr id="1" name=""/>
        <p:cNvGrpSpPr/>
        <p:nvPr/>
      </p:nvGrpSpPr>
      <p:grpSpPr>
        <a:xfrm>
          <a:off x="0" y="0"/>
          <a:ext cx="0" cy="0"/>
          <a:chOff x="0" y="0"/>
          <a:chExt cx="0" cy="0"/>
        </a:xfrm>
      </p:grpSpPr>
      <p:sp>
        <p:nvSpPr>
          <p:cNvPr id="11" name="그림 개체 틀 2"/>
          <p:cNvSpPr>
            <a:spLocks noGrp="1"/>
          </p:cNvSpPr>
          <p:nvPr>
            <p:ph type="pic" sz="quarter" idx="47" hasCustomPrompt="1"/>
          </p:nvPr>
        </p:nvSpPr>
        <p:spPr>
          <a:xfrm>
            <a:off x="730232" y="1769006"/>
            <a:ext cx="2052000" cy="298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26" name="그림 개체 틀 2"/>
          <p:cNvSpPr>
            <a:spLocks noGrp="1"/>
          </p:cNvSpPr>
          <p:nvPr>
            <p:ph type="pic" sz="quarter" idx="48" hasCustomPrompt="1"/>
          </p:nvPr>
        </p:nvSpPr>
        <p:spPr>
          <a:xfrm>
            <a:off x="2900507" y="3065006"/>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27" name="그림 개체 틀 2"/>
          <p:cNvSpPr>
            <a:spLocks noGrp="1"/>
          </p:cNvSpPr>
          <p:nvPr>
            <p:ph type="pic" sz="quarter" idx="49" hasCustomPrompt="1"/>
          </p:nvPr>
        </p:nvSpPr>
        <p:spPr>
          <a:xfrm>
            <a:off x="5070782" y="3061809"/>
            <a:ext cx="2052000" cy="298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31" name="그림 개체 틀 2"/>
          <p:cNvSpPr>
            <a:spLocks noGrp="1"/>
          </p:cNvSpPr>
          <p:nvPr>
            <p:ph type="pic" sz="quarter" idx="51" hasCustomPrompt="1"/>
          </p:nvPr>
        </p:nvSpPr>
        <p:spPr>
          <a:xfrm>
            <a:off x="9411334" y="4357809"/>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32" name="그림 개체 틀 2"/>
          <p:cNvSpPr>
            <a:spLocks noGrp="1"/>
          </p:cNvSpPr>
          <p:nvPr>
            <p:ph type="pic" sz="quarter" idx="52" hasCustomPrompt="1"/>
          </p:nvPr>
        </p:nvSpPr>
        <p:spPr>
          <a:xfrm>
            <a:off x="7241057" y="4357809"/>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Tree>
    <p:extLst>
      <p:ext uri="{BB962C8B-B14F-4D97-AF65-F5344CB8AC3E}">
        <p14:creationId xmlns:p14="http://schemas.microsoft.com/office/powerpoint/2010/main" val="2049714307"/>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userDrawn="1">
  <p:cSld name="8_캡션 있는 콘텐츠">
    <p:spTree>
      <p:nvGrpSpPr>
        <p:cNvPr id="1" name=""/>
        <p:cNvGrpSpPr/>
        <p:nvPr/>
      </p:nvGrpSpPr>
      <p:grpSpPr>
        <a:xfrm>
          <a:off x="0" y="0"/>
          <a:ext cx="0" cy="0"/>
          <a:chOff x="0" y="0"/>
          <a:chExt cx="0" cy="0"/>
        </a:xfrm>
      </p:grpSpPr>
      <p:sp>
        <p:nvSpPr>
          <p:cNvPr id="5" name="Freeform: Shape 4">
            <a:extLst>
              <a:ext uri="{FF2B5EF4-FFF2-40B4-BE49-F238E27FC236}">
                <a16:creationId xmlns:a16="http://schemas.microsoft.com/office/drawing/2014/main" xmlns="" id="{DED69620-E555-40B2-93DD-C7C19DAE0545}"/>
              </a:ext>
            </a:extLst>
          </p:cNvPr>
          <p:cNvSpPr/>
          <p:nvPr userDrawn="1"/>
        </p:nvSpPr>
        <p:spPr>
          <a:xfrm>
            <a:off x="656282" y="0"/>
            <a:ext cx="8521955" cy="6557065"/>
          </a:xfrm>
          <a:custGeom>
            <a:avLst/>
            <a:gdLst>
              <a:gd name="connsiteX0" fmla="*/ 11254134 w 12594296"/>
              <a:gd name="connsiteY0" fmla="*/ 0 h 9690456"/>
              <a:gd name="connsiteX1" fmla="*/ 12594296 w 12594296"/>
              <a:gd name="connsiteY1" fmla="*/ 0 h 9690456"/>
              <a:gd name="connsiteX2" fmla="*/ 12582464 w 12594296"/>
              <a:gd name="connsiteY2" fmla="*/ 19347 h 9690456"/>
              <a:gd name="connsiteX3" fmla="*/ 7145784 w 12594296"/>
              <a:gd name="connsiteY3" fmla="*/ 7180154 h 9690456"/>
              <a:gd name="connsiteX4" fmla="*/ 6396407 w 12594296"/>
              <a:gd name="connsiteY4" fmla="*/ 7282717 h 9690456"/>
              <a:gd name="connsiteX5" fmla="*/ 6396408 w 12594296"/>
              <a:gd name="connsiteY5" fmla="*/ 7282715 h 9690456"/>
              <a:gd name="connsiteX6" fmla="*/ 6293848 w 12594296"/>
              <a:gd name="connsiteY6" fmla="*/ 6533339 h 9690456"/>
              <a:gd name="connsiteX7" fmla="*/ 9774266 w 12594296"/>
              <a:gd name="connsiteY7" fmla="*/ 0 h 9690456"/>
              <a:gd name="connsiteX8" fmla="*/ 11117286 w 12594296"/>
              <a:gd name="connsiteY8" fmla="*/ 0 h 9690456"/>
              <a:gd name="connsiteX9" fmla="*/ 4208364 w 12594296"/>
              <a:gd name="connsiteY9" fmla="*/ 9099941 h 9690456"/>
              <a:gd name="connsiteX10" fmla="*/ 3458987 w 12594296"/>
              <a:gd name="connsiteY10" fmla="*/ 9202502 h 9690456"/>
              <a:gd name="connsiteX11" fmla="*/ 3458988 w 12594296"/>
              <a:gd name="connsiteY11" fmla="*/ 9202502 h 9690456"/>
              <a:gd name="connsiteX12" fmla="*/ 3356428 w 12594296"/>
              <a:gd name="connsiteY12" fmla="*/ 8453124 h 9690456"/>
              <a:gd name="connsiteX13" fmla="*/ 8294394 w 12594296"/>
              <a:gd name="connsiteY13" fmla="*/ 0 h 9690456"/>
              <a:gd name="connsiteX14" fmla="*/ 9637414 w 12594296"/>
              <a:gd name="connsiteY14" fmla="*/ 0 h 9690456"/>
              <a:gd name="connsiteX15" fmla="*/ 3727151 w 12594296"/>
              <a:gd name="connsiteY15" fmla="*/ 7784579 h 9690456"/>
              <a:gd name="connsiteX16" fmla="*/ 3070193 w 12594296"/>
              <a:gd name="connsiteY16" fmla="*/ 7943663 h 9690456"/>
              <a:gd name="connsiteX17" fmla="*/ 2977775 w 12594296"/>
              <a:gd name="connsiteY17" fmla="*/ 7887140 h 9690456"/>
              <a:gd name="connsiteX18" fmla="*/ 2898498 w 12594296"/>
              <a:gd name="connsiteY18" fmla="*/ 7813309 h 9690456"/>
              <a:gd name="connsiteX19" fmla="*/ 2875214 w 12594296"/>
              <a:gd name="connsiteY19" fmla="*/ 7137763 h 9690456"/>
              <a:gd name="connsiteX20" fmla="*/ 6814526 w 12594296"/>
              <a:gd name="connsiteY20" fmla="*/ 0 h 9690456"/>
              <a:gd name="connsiteX21" fmla="*/ 8157545 w 12594296"/>
              <a:gd name="connsiteY21" fmla="*/ 0 h 9690456"/>
              <a:gd name="connsiteX22" fmla="*/ 960827 w 12594296"/>
              <a:gd name="connsiteY22" fmla="*/ 9479004 h 9690456"/>
              <a:gd name="connsiteX23" fmla="*/ 211450 w 12594296"/>
              <a:gd name="connsiteY23" fmla="*/ 9581567 h 9690456"/>
              <a:gd name="connsiteX24" fmla="*/ 211451 w 12594296"/>
              <a:gd name="connsiteY24" fmla="*/ 9581567 h 9690456"/>
              <a:gd name="connsiteX25" fmla="*/ 108890 w 12594296"/>
              <a:gd name="connsiteY25" fmla="*/ 8832189 h 9690456"/>
              <a:gd name="connsiteX26" fmla="*/ 5334653 w 12594296"/>
              <a:gd name="connsiteY26" fmla="*/ 0 h 9690456"/>
              <a:gd name="connsiteX27" fmla="*/ 6677672 w 12594296"/>
              <a:gd name="connsiteY27" fmla="*/ 0 h 9690456"/>
              <a:gd name="connsiteX28" fmla="*/ 1067450 w 12594296"/>
              <a:gd name="connsiteY28" fmla="*/ 7389388 h 9690456"/>
              <a:gd name="connsiteX29" fmla="*/ 318072 w 12594296"/>
              <a:gd name="connsiteY29" fmla="*/ 7491950 h 9690456"/>
              <a:gd name="connsiteX30" fmla="*/ 318074 w 12594296"/>
              <a:gd name="connsiteY30" fmla="*/ 7491950 h 9690456"/>
              <a:gd name="connsiteX31" fmla="*/ 215512 w 12594296"/>
              <a:gd name="connsiteY31" fmla="*/ 6742571 h 9690456"/>
              <a:gd name="connsiteX32" fmla="*/ 3854783 w 12594296"/>
              <a:gd name="connsiteY32" fmla="*/ 0 h 9690456"/>
              <a:gd name="connsiteX33" fmla="*/ 5197800 w 12594296"/>
              <a:gd name="connsiteY33" fmla="*/ 0 h 9690456"/>
              <a:gd name="connsiteX34" fmla="*/ 1581006 w 12594296"/>
              <a:gd name="connsiteY34" fmla="*/ 4763784 h 9690456"/>
              <a:gd name="connsiteX35" fmla="*/ 831629 w 12594296"/>
              <a:gd name="connsiteY35" fmla="*/ 4866347 h 9690456"/>
              <a:gd name="connsiteX36" fmla="*/ 831630 w 12594296"/>
              <a:gd name="connsiteY36" fmla="*/ 4866347 h 9690456"/>
              <a:gd name="connsiteX37" fmla="*/ 729070 w 12594296"/>
              <a:gd name="connsiteY37" fmla="*/ 4116969 h 9690456"/>
              <a:gd name="connsiteX38" fmla="*/ 2374910 w 12594296"/>
              <a:gd name="connsiteY38" fmla="*/ 0 h 9690456"/>
              <a:gd name="connsiteX39" fmla="*/ 3717928 w 12594296"/>
              <a:gd name="connsiteY39" fmla="*/ 0 h 9690456"/>
              <a:gd name="connsiteX40" fmla="*/ 1403742 w 12594296"/>
              <a:gd name="connsiteY40" fmla="*/ 3048080 h 9690456"/>
              <a:gd name="connsiteX41" fmla="*/ 654366 w 12594296"/>
              <a:gd name="connsiteY41" fmla="*/ 3150642 h 9690456"/>
              <a:gd name="connsiteX42" fmla="*/ 654366 w 12594296"/>
              <a:gd name="connsiteY42" fmla="*/ 3150641 h 9690456"/>
              <a:gd name="connsiteX43" fmla="*/ 551807 w 12594296"/>
              <a:gd name="connsiteY43" fmla="*/ 2401265 h 9690456"/>
              <a:gd name="connsiteX44" fmla="*/ 895038 w 12594296"/>
              <a:gd name="connsiteY44" fmla="*/ 0 h 9690456"/>
              <a:gd name="connsiteX45" fmla="*/ 2238056 w 12594296"/>
              <a:gd name="connsiteY45" fmla="*/ 0 h 9690456"/>
              <a:gd name="connsiteX46" fmla="*/ 1276448 w 12594296"/>
              <a:gd name="connsiteY46" fmla="*/ 1266560 h 9690456"/>
              <a:gd name="connsiteX47" fmla="*/ 527072 w 12594296"/>
              <a:gd name="connsiteY47" fmla="*/ 1369122 h 9690456"/>
              <a:gd name="connsiteX48" fmla="*/ 527074 w 12594296"/>
              <a:gd name="connsiteY48" fmla="*/ 1369122 h 9690456"/>
              <a:gd name="connsiteX49" fmla="*/ 424511 w 12594296"/>
              <a:gd name="connsiteY49" fmla="*/ 619745 h 969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2594296" h="9690456">
                <a:moveTo>
                  <a:pt x="11254134" y="0"/>
                </a:moveTo>
                <a:lnTo>
                  <a:pt x="12594296" y="0"/>
                </a:lnTo>
                <a:lnTo>
                  <a:pt x="12582464" y="19347"/>
                </a:lnTo>
                <a:cubicBezTo>
                  <a:pt x="10770238" y="2406284"/>
                  <a:pt x="8958010" y="4793217"/>
                  <a:pt x="7145784" y="7180154"/>
                </a:cubicBezTo>
                <a:cubicBezTo>
                  <a:pt x="6967172" y="7415411"/>
                  <a:pt x="6631664" y="7461331"/>
                  <a:pt x="6396407" y="7282717"/>
                </a:cubicBezTo>
                <a:lnTo>
                  <a:pt x="6396408" y="7282715"/>
                </a:lnTo>
                <a:cubicBezTo>
                  <a:pt x="6161153" y="7104103"/>
                  <a:pt x="6115235" y="6768596"/>
                  <a:pt x="6293848" y="6533339"/>
                </a:cubicBezTo>
                <a:close/>
                <a:moveTo>
                  <a:pt x="9774266" y="0"/>
                </a:moveTo>
                <a:lnTo>
                  <a:pt x="11117286" y="0"/>
                </a:lnTo>
                <a:lnTo>
                  <a:pt x="4208364" y="9099941"/>
                </a:lnTo>
                <a:cubicBezTo>
                  <a:pt x="4029750" y="9335196"/>
                  <a:pt x="3694244" y="9381116"/>
                  <a:pt x="3458987" y="9202502"/>
                </a:cubicBezTo>
                <a:lnTo>
                  <a:pt x="3458988" y="9202502"/>
                </a:lnTo>
                <a:cubicBezTo>
                  <a:pt x="3223732" y="9023889"/>
                  <a:pt x="3177814" y="8688381"/>
                  <a:pt x="3356428" y="8453124"/>
                </a:cubicBezTo>
                <a:close/>
                <a:moveTo>
                  <a:pt x="8294394" y="0"/>
                </a:moveTo>
                <a:lnTo>
                  <a:pt x="9637414" y="0"/>
                </a:lnTo>
                <a:lnTo>
                  <a:pt x="3727151" y="7784579"/>
                </a:lnTo>
                <a:cubicBezTo>
                  <a:pt x="3570864" y="7990429"/>
                  <a:pt x="3294455" y="8051315"/>
                  <a:pt x="3070193" y="7943663"/>
                </a:cubicBezTo>
                <a:lnTo>
                  <a:pt x="2977775" y="7887140"/>
                </a:lnTo>
                <a:lnTo>
                  <a:pt x="2898498" y="7813309"/>
                </a:lnTo>
                <a:cubicBezTo>
                  <a:pt x="2734547" y="7626217"/>
                  <a:pt x="2718928" y="7343612"/>
                  <a:pt x="2875214" y="7137763"/>
                </a:cubicBezTo>
                <a:close/>
                <a:moveTo>
                  <a:pt x="6814526" y="0"/>
                </a:moveTo>
                <a:lnTo>
                  <a:pt x="8157545" y="0"/>
                </a:lnTo>
                <a:lnTo>
                  <a:pt x="960827" y="9479004"/>
                </a:lnTo>
                <a:cubicBezTo>
                  <a:pt x="782213" y="9714262"/>
                  <a:pt x="446706" y="9760180"/>
                  <a:pt x="211450" y="9581567"/>
                </a:cubicBezTo>
                <a:lnTo>
                  <a:pt x="211451" y="9581567"/>
                </a:lnTo>
                <a:cubicBezTo>
                  <a:pt x="-23806" y="9402953"/>
                  <a:pt x="-69724" y="9067446"/>
                  <a:pt x="108890" y="8832189"/>
                </a:cubicBezTo>
                <a:close/>
                <a:moveTo>
                  <a:pt x="5334653" y="0"/>
                </a:moveTo>
                <a:lnTo>
                  <a:pt x="6677672" y="0"/>
                </a:lnTo>
                <a:lnTo>
                  <a:pt x="1067450" y="7389388"/>
                </a:lnTo>
                <a:cubicBezTo>
                  <a:pt x="888834" y="7624646"/>
                  <a:pt x="553328" y="7670563"/>
                  <a:pt x="318072" y="7491950"/>
                </a:cubicBezTo>
                <a:lnTo>
                  <a:pt x="318074" y="7491950"/>
                </a:lnTo>
                <a:cubicBezTo>
                  <a:pt x="82817" y="7313338"/>
                  <a:pt x="36898" y="6977830"/>
                  <a:pt x="215512" y="6742571"/>
                </a:cubicBezTo>
                <a:close/>
                <a:moveTo>
                  <a:pt x="3854783" y="0"/>
                </a:moveTo>
                <a:lnTo>
                  <a:pt x="5197800" y="0"/>
                </a:lnTo>
                <a:lnTo>
                  <a:pt x="1581006" y="4763784"/>
                </a:lnTo>
                <a:cubicBezTo>
                  <a:pt x="1402392" y="4999042"/>
                  <a:pt x="1066886" y="5044960"/>
                  <a:pt x="831629" y="4866347"/>
                </a:cubicBezTo>
                <a:lnTo>
                  <a:pt x="831630" y="4866347"/>
                </a:lnTo>
                <a:cubicBezTo>
                  <a:pt x="596374" y="4687733"/>
                  <a:pt x="550456" y="4352226"/>
                  <a:pt x="729070" y="4116969"/>
                </a:cubicBezTo>
                <a:close/>
                <a:moveTo>
                  <a:pt x="2374910" y="0"/>
                </a:moveTo>
                <a:lnTo>
                  <a:pt x="3717928" y="0"/>
                </a:lnTo>
                <a:lnTo>
                  <a:pt x="1403742" y="3048080"/>
                </a:lnTo>
                <a:cubicBezTo>
                  <a:pt x="1225130" y="3283337"/>
                  <a:pt x="889622" y="3329255"/>
                  <a:pt x="654366" y="3150642"/>
                </a:cubicBezTo>
                <a:lnTo>
                  <a:pt x="654366" y="3150641"/>
                </a:lnTo>
                <a:cubicBezTo>
                  <a:pt x="419111" y="2972028"/>
                  <a:pt x="373193" y="2636522"/>
                  <a:pt x="551807" y="2401265"/>
                </a:cubicBezTo>
                <a:close/>
                <a:moveTo>
                  <a:pt x="895038" y="0"/>
                </a:moveTo>
                <a:lnTo>
                  <a:pt x="2238056" y="0"/>
                </a:lnTo>
                <a:lnTo>
                  <a:pt x="1276448" y="1266560"/>
                </a:lnTo>
                <a:cubicBezTo>
                  <a:pt x="1097836" y="1501817"/>
                  <a:pt x="762328" y="1547736"/>
                  <a:pt x="527072" y="1369122"/>
                </a:cubicBezTo>
                <a:lnTo>
                  <a:pt x="527074" y="1369122"/>
                </a:lnTo>
                <a:cubicBezTo>
                  <a:pt x="291816" y="1190508"/>
                  <a:pt x="245898" y="855002"/>
                  <a:pt x="424511" y="619745"/>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7" name="그림 개체 틀 16">
            <a:extLst>
              <a:ext uri="{FF2B5EF4-FFF2-40B4-BE49-F238E27FC236}">
                <a16:creationId xmlns:a16="http://schemas.microsoft.com/office/drawing/2014/main" xmlns="" id="{07163F96-C234-481E-88AF-E4A1C0E9A1DC}"/>
              </a:ext>
            </a:extLst>
          </p:cNvPr>
          <p:cNvSpPr>
            <a:spLocks noGrp="1"/>
          </p:cNvSpPr>
          <p:nvPr>
            <p:ph type="pic" idx="16" hasCustomPrompt="1"/>
          </p:nvPr>
        </p:nvSpPr>
        <p:spPr>
          <a:xfrm>
            <a:off x="535328" y="1"/>
            <a:ext cx="8396198" cy="6460303"/>
          </a:xfrm>
          <a:custGeom>
            <a:avLst/>
            <a:gdLst>
              <a:gd name="connsiteX0" fmla="*/ 1985184 w 8396198"/>
              <a:gd name="connsiteY0" fmla="*/ 5258093 h 6460303"/>
              <a:gd name="connsiteX1" fmla="*/ 1985184 w 8396198"/>
              <a:gd name="connsiteY1" fmla="*/ 5258093 h 6460303"/>
              <a:gd name="connsiteX2" fmla="*/ 1985184 w 8396198"/>
              <a:gd name="connsiteY2" fmla="*/ 5258093 h 6460303"/>
              <a:gd name="connsiteX3" fmla="*/ 7502757 w 8396198"/>
              <a:gd name="connsiteY3" fmla="*/ 0 h 6460303"/>
              <a:gd name="connsiteX4" fmla="*/ 8396198 w 8396198"/>
              <a:gd name="connsiteY4" fmla="*/ 0 h 6460303"/>
              <a:gd name="connsiteX5" fmla="*/ 8388310 w 8396198"/>
              <a:gd name="connsiteY5" fmla="*/ 12898 h 6460303"/>
              <a:gd name="connsiteX6" fmla="*/ 4763857 w 8396198"/>
              <a:gd name="connsiteY6" fmla="*/ 4786769 h 6460303"/>
              <a:gd name="connsiteX7" fmla="*/ 4264272 w 8396198"/>
              <a:gd name="connsiteY7" fmla="*/ 4855144 h 6460303"/>
              <a:gd name="connsiteX8" fmla="*/ 4264273 w 8396198"/>
              <a:gd name="connsiteY8" fmla="*/ 4855143 h 6460303"/>
              <a:gd name="connsiteX9" fmla="*/ 4195899 w 8396198"/>
              <a:gd name="connsiteY9" fmla="*/ 4355559 h 6460303"/>
              <a:gd name="connsiteX10" fmla="*/ 6516179 w 8396198"/>
              <a:gd name="connsiteY10" fmla="*/ 0 h 6460303"/>
              <a:gd name="connsiteX11" fmla="*/ 7411525 w 8396198"/>
              <a:gd name="connsiteY11" fmla="*/ 0 h 6460303"/>
              <a:gd name="connsiteX12" fmla="*/ 2805577 w 8396198"/>
              <a:gd name="connsiteY12" fmla="*/ 6066627 h 6460303"/>
              <a:gd name="connsiteX13" fmla="*/ 2305992 w 8396198"/>
              <a:gd name="connsiteY13" fmla="*/ 6135001 h 6460303"/>
              <a:gd name="connsiteX14" fmla="*/ 2305993 w 8396198"/>
              <a:gd name="connsiteY14" fmla="*/ 6135001 h 6460303"/>
              <a:gd name="connsiteX15" fmla="*/ 2237619 w 8396198"/>
              <a:gd name="connsiteY15" fmla="*/ 5635416 h 6460303"/>
              <a:gd name="connsiteX16" fmla="*/ 5529597 w 8396198"/>
              <a:gd name="connsiteY16" fmla="*/ 0 h 6460303"/>
              <a:gd name="connsiteX17" fmla="*/ 6424943 w 8396198"/>
              <a:gd name="connsiteY17" fmla="*/ 0 h 6460303"/>
              <a:gd name="connsiteX18" fmla="*/ 2484768 w 8396198"/>
              <a:gd name="connsiteY18" fmla="*/ 5189719 h 6460303"/>
              <a:gd name="connsiteX19" fmla="*/ 2046796 w 8396198"/>
              <a:gd name="connsiteY19" fmla="*/ 5295775 h 6460303"/>
              <a:gd name="connsiteX20" fmla="*/ 1985184 w 8396198"/>
              <a:gd name="connsiteY20" fmla="*/ 5258093 h 6460303"/>
              <a:gd name="connsiteX21" fmla="*/ 1932333 w 8396198"/>
              <a:gd name="connsiteY21" fmla="*/ 5208872 h 6460303"/>
              <a:gd name="connsiteX22" fmla="*/ 1916810 w 8396198"/>
              <a:gd name="connsiteY22" fmla="*/ 4758508 h 6460303"/>
              <a:gd name="connsiteX23" fmla="*/ 4543018 w 8396198"/>
              <a:gd name="connsiteY23" fmla="*/ 0 h 6460303"/>
              <a:gd name="connsiteX24" fmla="*/ 5438364 w 8396198"/>
              <a:gd name="connsiteY24" fmla="*/ 0 h 6460303"/>
              <a:gd name="connsiteX25" fmla="*/ 640552 w 8396198"/>
              <a:gd name="connsiteY25" fmla="*/ 6319336 h 6460303"/>
              <a:gd name="connsiteX26" fmla="*/ 140967 w 8396198"/>
              <a:gd name="connsiteY26" fmla="*/ 6387711 h 6460303"/>
              <a:gd name="connsiteX27" fmla="*/ 140968 w 8396198"/>
              <a:gd name="connsiteY27" fmla="*/ 6387711 h 6460303"/>
              <a:gd name="connsiteX28" fmla="*/ 72594 w 8396198"/>
              <a:gd name="connsiteY28" fmla="*/ 5888126 h 6460303"/>
              <a:gd name="connsiteX29" fmla="*/ 3556436 w 8396198"/>
              <a:gd name="connsiteY29" fmla="*/ 0 h 6460303"/>
              <a:gd name="connsiteX30" fmla="*/ 4451782 w 8396198"/>
              <a:gd name="connsiteY30" fmla="*/ 0 h 6460303"/>
              <a:gd name="connsiteX31" fmla="*/ 711634 w 8396198"/>
              <a:gd name="connsiteY31" fmla="*/ 4926258 h 6460303"/>
              <a:gd name="connsiteX32" fmla="*/ 212049 w 8396198"/>
              <a:gd name="connsiteY32" fmla="*/ 4994633 h 6460303"/>
              <a:gd name="connsiteX33" fmla="*/ 212050 w 8396198"/>
              <a:gd name="connsiteY33" fmla="*/ 4994633 h 6460303"/>
              <a:gd name="connsiteX34" fmla="*/ 143675 w 8396198"/>
              <a:gd name="connsiteY34" fmla="*/ 4495047 h 6460303"/>
              <a:gd name="connsiteX35" fmla="*/ 2569856 w 8396198"/>
              <a:gd name="connsiteY35" fmla="*/ 0 h 6460303"/>
              <a:gd name="connsiteX36" fmla="*/ 3465201 w 8396198"/>
              <a:gd name="connsiteY36" fmla="*/ 0 h 6460303"/>
              <a:gd name="connsiteX37" fmla="*/ 1054005 w 8396198"/>
              <a:gd name="connsiteY37" fmla="*/ 3175856 h 6460303"/>
              <a:gd name="connsiteX38" fmla="*/ 554420 w 8396198"/>
              <a:gd name="connsiteY38" fmla="*/ 3244231 h 6460303"/>
              <a:gd name="connsiteX39" fmla="*/ 554421 w 8396198"/>
              <a:gd name="connsiteY39" fmla="*/ 3244231 h 6460303"/>
              <a:gd name="connsiteX40" fmla="*/ 486047 w 8396198"/>
              <a:gd name="connsiteY40" fmla="*/ 2744646 h 6460303"/>
              <a:gd name="connsiteX41" fmla="*/ 1583274 w 8396198"/>
              <a:gd name="connsiteY41" fmla="*/ 0 h 6460303"/>
              <a:gd name="connsiteX42" fmla="*/ 2478619 w 8396198"/>
              <a:gd name="connsiteY42" fmla="*/ 0 h 6460303"/>
              <a:gd name="connsiteX43" fmla="*/ 935829 w 8396198"/>
              <a:gd name="connsiteY43" fmla="*/ 2032053 h 6460303"/>
              <a:gd name="connsiteX44" fmla="*/ 436245 w 8396198"/>
              <a:gd name="connsiteY44" fmla="*/ 2100428 h 6460303"/>
              <a:gd name="connsiteX45" fmla="*/ 436245 w 8396198"/>
              <a:gd name="connsiteY45" fmla="*/ 2100427 h 6460303"/>
              <a:gd name="connsiteX46" fmla="*/ 367872 w 8396198"/>
              <a:gd name="connsiteY46" fmla="*/ 1600843 h 6460303"/>
              <a:gd name="connsiteX47" fmla="*/ 596693 w 8396198"/>
              <a:gd name="connsiteY47" fmla="*/ 0 h 6460303"/>
              <a:gd name="connsiteX48" fmla="*/ 1492038 w 8396198"/>
              <a:gd name="connsiteY48" fmla="*/ 0 h 6460303"/>
              <a:gd name="connsiteX49" fmla="*/ 850966 w 8396198"/>
              <a:gd name="connsiteY49" fmla="*/ 844373 h 6460303"/>
              <a:gd name="connsiteX50" fmla="*/ 351382 w 8396198"/>
              <a:gd name="connsiteY50" fmla="*/ 912748 h 6460303"/>
              <a:gd name="connsiteX51" fmla="*/ 351383 w 8396198"/>
              <a:gd name="connsiteY51" fmla="*/ 912748 h 6460303"/>
              <a:gd name="connsiteX52" fmla="*/ 283008 w 8396198"/>
              <a:gd name="connsiteY52" fmla="*/ 413163 h 6460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8396198" h="6460303">
                <a:moveTo>
                  <a:pt x="1985184" y="5258093"/>
                </a:moveTo>
                <a:lnTo>
                  <a:pt x="1985184" y="5258093"/>
                </a:lnTo>
                <a:lnTo>
                  <a:pt x="1985184" y="5258093"/>
                </a:lnTo>
                <a:close/>
                <a:moveTo>
                  <a:pt x="7502757" y="0"/>
                </a:moveTo>
                <a:lnTo>
                  <a:pt x="8396198" y="0"/>
                </a:lnTo>
                <a:lnTo>
                  <a:pt x="8388310" y="12898"/>
                </a:lnTo>
                <a:cubicBezTo>
                  <a:pt x="7180160" y="1604189"/>
                  <a:pt x="5972008" y="3195478"/>
                  <a:pt x="4763857" y="4786769"/>
                </a:cubicBezTo>
                <a:cubicBezTo>
                  <a:pt x="4644782" y="4943607"/>
                  <a:pt x="4421110" y="4974220"/>
                  <a:pt x="4264272" y="4855144"/>
                </a:cubicBezTo>
                <a:lnTo>
                  <a:pt x="4264273" y="4855143"/>
                </a:lnTo>
                <a:cubicBezTo>
                  <a:pt x="4107436" y="4736068"/>
                  <a:pt x="4076824" y="4512397"/>
                  <a:pt x="4195899" y="4355559"/>
                </a:cubicBezTo>
                <a:close/>
                <a:moveTo>
                  <a:pt x="6516179" y="0"/>
                </a:moveTo>
                <a:lnTo>
                  <a:pt x="7411525" y="0"/>
                </a:lnTo>
                <a:lnTo>
                  <a:pt x="2805577" y="6066627"/>
                </a:lnTo>
                <a:cubicBezTo>
                  <a:pt x="2686501" y="6223464"/>
                  <a:pt x="2462830" y="6254077"/>
                  <a:pt x="2305992" y="6135001"/>
                </a:cubicBezTo>
                <a:lnTo>
                  <a:pt x="2305993" y="6135001"/>
                </a:lnTo>
                <a:cubicBezTo>
                  <a:pt x="2149155" y="6015926"/>
                  <a:pt x="2118543" y="5792254"/>
                  <a:pt x="2237619" y="5635416"/>
                </a:cubicBezTo>
                <a:close/>
                <a:moveTo>
                  <a:pt x="5529597" y="0"/>
                </a:moveTo>
                <a:lnTo>
                  <a:pt x="6424943" y="0"/>
                </a:lnTo>
                <a:lnTo>
                  <a:pt x="2484768" y="5189719"/>
                </a:lnTo>
                <a:cubicBezTo>
                  <a:pt x="2380577" y="5326952"/>
                  <a:pt x="2196304" y="5367543"/>
                  <a:pt x="2046796" y="5295775"/>
                </a:cubicBezTo>
                <a:lnTo>
                  <a:pt x="1985184" y="5258093"/>
                </a:lnTo>
                <a:lnTo>
                  <a:pt x="1932333" y="5208872"/>
                </a:lnTo>
                <a:cubicBezTo>
                  <a:pt x="1823032" y="5084144"/>
                  <a:pt x="1812619" y="4895741"/>
                  <a:pt x="1916810" y="4758508"/>
                </a:cubicBezTo>
                <a:close/>
                <a:moveTo>
                  <a:pt x="4543018" y="0"/>
                </a:moveTo>
                <a:lnTo>
                  <a:pt x="5438364" y="0"/>
                </a:lnTo>
                <a:lnTo>
                  <a:pt x="640552" y="6319336"/>
                </a:lnTo>
                <a:cubicBezTo>
                  <a:pt x="521476" y="6476174"/>
                  <a:pt x="297805" y="6506786"/>
                  <a:pt x="140967" y="6387711"/>
                </a:cubicBezTo>
                <a:lnTo>
                  <a:pt x="140968" y="6387711"/>
                </a:lnTo>
                <a:cubicBezTo>
                  <a:pt x="-15870" y="6268635"/>
                  <a:pt x="-46482" y="6044964"/>
                  <a:pt x="72594" y="5888126"/>
                </a:cubicBezTo>
                <a:close/>
                <a:moveTo>
                  <a:pt x="3556436" y="0"/>
                </a:moveTo>
                <a:lnTo>
                  <a:pt x="4451782" y="0"/>
                </a:lnTo>
                <a:lnTo>
                  <a:pt x="711634" y="4926258"/>
                </a:lnTo>
                <a:cubicBezTo>
                  <a:pt x="592557" y="5083097"/>
                  <a:pt x="368886" y="5113708"/>
                  <a:pt x="212049" y="4994633"/>
                </a:cubicBezTo>
                <a:lnTo>
                  <a:pt x="212050" y="4994633"/>
                </a:lnTo>
                <a:cubicBezTo>
                  <a:pt x="55212" y="4875558"/>
                  <a:pt x="24599" y="4651886"/>
                  <a:pt x="143675" y="4495047"/>
                </a:cubicBezTo>
                <a:close/>
                <a:moveTo>
                  <a:pt x="2569856" y="0"/>
                </a:moveTo>
                <a:lnTo>
                  <a:pt x="3465201" y="0"/>
                </a:lnTo>
                <a:lnTo>
                  <a:pt x="1054005" y="3175856"/>
                </a:lnTo>
                <a:cubicBezTo>
                  <a:pt x="934929" y="3332694"/>
                  <a:pt x="711258" y="3363306"/>
                  <a:pt x="554420" y="3244231"/>
                </a:cubicBezTo>
                <a:lnTo>
                  <a:pt x="554421" y="3244231"/>
                </a:lnTo>
                <a:cubicBezTo>
                  <a:pt x="397583" y="3125155"/>
                  <a:pt x="366971" y="2901484"/>
                  <a:pt x="486047" y="2744646"/>
                </a:cubicBezTo>
                <a:close/>
                <a:moveTo>
                  <a:pt x="1583274" y="0"/>
                </a:moveTo>
                <a:lnTo>
                  <a:pt x="2478619" y="0"/>
                </a:lnTo>
                <a:lnTo>
                  <a:pt x="935829" y="2032053"/>
                </a:lnTo>
                <a:cubicBezTo>
                  <a:pt x="816754" y="2188891"/>
                  <a:pt x="593082" y="2219503"/>
                  <a:pt x="436245" y="2100428"/>
                </a:cubicBezTo>
                <a:lnTo>
                  <a:pt x="436245" y="2100427"/>
                </a:lnTo>
                <a:cubicBezTo>
                  <a:pt x="279408" y="1981352"/>
                  <a:pt x="248796" y="1757681"/>
                  <a:pt x="367872" y="1600843"/>
                </a:cubicBezTo>
                <a:close/>
                <a:moveTo>
                  <a:pt x="596693" y="0"/>
                </a:moveTo>
                <a:lnTo>
                  <a:pt x="1492038" y="0"/>
                </a:lnTo>
                <a:lnTo>
                  <a:pt x="850966" y="844373"/>
                </a:lnTo>
                <a:cubicBezTo>
                  <a:pt x="731891" y="1001211"/>
                  <a:pt x="508219" y="1031824"/>
                  <a:pt x="351382" y="912748"/>
                </a:cubicBezTo>
                <a:lnTo>
                  <a:pt x="351383" y="912748"/>
                </a:lnTo>
                <a:cubicBezTo>
                  <a:pt x="194545" y="793672"/>
                  <a:pt x="163933" y="570001"/>
                  <a:pt x="283008" y="413163"/>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930670898"/>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LAYOUT</a:t>
            </a:r>
          </a:p>
        </p:txBody>
      </p:sp>
    </p:spTree>
    <p:extLst>
      <p:ext uri="{BB962C8B-B14F-4D97-AF65-F5344CB8AC3E}">
        <p14:creationId xmlns:p14="http://schemas.microsoft.com/office/powerpoint/2010/main" val="2831054530"/>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400077420"/>
      </p:ext>
    </p:extLst>
  </p:cSld>
  <p:clrMapOvr>
    <a:masterClrMapping/>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userDrawn="1">
  <p:cSld name="11_Images and Contents Layout">
    <p:bg>
      <p:bgPr>
        <a:solidFill>
          <a:schemeClr val="accent1"/>
        </a:solidFill>
        <a:effectLst/>
      </p:bgPr>
    </p:bg>
    <p:spTree>
      <p:nvGrpSpPr>
        <p:cNvPr id="1" name=""/>
        <p:cNvGrpSpPr/>
        <p:nvPr/>
      </p:nvGrpSpPr>
      <p:grpSpPr>
        <a:xfrm>
          <a:off x="0" y="0"/>
          <a:ext cx="0" cy="0"/>
          <a:chOff x="0" y="0"/>
          <a:chExt cx="0" cy="0"/>
        </a:xfrm>
      </p:grpSpPr>
      <p:grpSp>
        <p:nvGrpSpPr>
          <p:cNvPr id="12" name="Group 4">
            <a:extLst>
              <a:ext uri="{FF2B5EF4-FFF2-40B4-BE49-F238E27FC236}">
                <a16:creationId xmlns:a16="http://schemas.microsoft.com/office/drawing/2014/main" xmlns="" id="{A2A84B4A-CEB2-40FB-A02E-8EB2AF478368}"/>
              </a:ext>
            </a:extLst>
          </p:cNvPr>
          <p:cNvGrpSpPr/>
          <p:nvPr userDrawn="1"/>
        </p:nvGrpSpPr>
        <p:grpSpPr>
          <a:xfrm>
            <a:off x="6473211" y="396281"/>
            <a:ext cx="5760640" cy="2937987"/>
            <a:chOff x="-612576" y="1705002"/>
            <a:chExt cx="5688632" cy="2537858"/>
          </a:xfrm>
        </p:grpSpPr>
        <p:sp>
          <p:nvSpPr>
            <p:cNvPr id="13" name="Oval 5">
              <a:extLst>
                <a:ext uri="{FF2B5EF4-FFF2-40B4-BE49-F238E27FC236}">
                  <a16:creationId xmlns:a16="http://schemas.microsoft.com/office/drawing/2014/main" xmlns="" id="{F8CA4E56-5CF0-4C8C-A69B-FEC333052C4C}"/>
                </a:ext>
              </a:extLst>
            </p:cNvPr>
            <p:cNvSpPr/>
            <p:nvPr userDrawn="1"/>
          </p:nvSpPr>
          <p:spPr>
            <a:xfrm>
              <a:off x="-612576" y="3738804"/>
              <a:ext cx="5688632" cy="504056"/>
            </a:xfrm>
            <a:prstGeom prst="ellipse">
              <a:avLst/>
            </a:prstGeom>
            <a:solidFill>
              <a:schemeClr val="tx1">
                <a:lumMod val="50000"/>
                <a:lumOff val="50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pic>
          <p:nvPicPr>
            <p:cNvPr id="19" name="Picture 2" descr="E:\002-KIMS BUSINESS\000-B-KIMS-소스 분류-2014\00-kims-작업건별-재료모음\002-일러-모니터-모바일-타블렛\laptop-01.png">
              <a:extLst>
                <a:ext uri="{FF2B5EF4-FFF2-40B4-BE49-F238E27FC236}">
                  <a16:creationId xmlns:a16="http://schemas.microsoft.com/office/drawing/2014/main" xmlns="" id="{DBFF776C-2C37-432F-8D95-5002FD9DE658}"/>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3358" y="1705002"/>
              <a:ext cx="4456634" cy="2516513"/>
            </a:xfrm>
            <a:prstGeom prst="rect">
              <a:avLst/>
            </a:prstGeom>
            <a:noFill/>
            <a:extLst>
              <a:ext uri="{909E8E84-426E-40DD-AFC4-6F175D3DCCD1}">
                <a14:hiddenFill xmlns:a14="http://schemas.microsoft.com/office/drawing/2010/main">
                  <a:solidFill>
                    <a:srgbClr val="FFFFFF"/>
                  </a:solidFill>
                </a14:hiddenFill>
              </a:ext>
            </a:extLst>
          </p:spPr>
        </p:pic>
      </p:grpSp>
      <p:sp>
        <p:nvSpPr>
          <p:cNvPr id="20" name="Picture Placeholder 2">
            <a:extLst>
              <a:ext uri="{FF2B5EF4-FFF2-40B4-BE49-F238E27FC236}">
                <a16:creationId xmlns:a16="http://schemas.microsoft.com/office/drawing/2014/main" xmlns="" id="{07A15BD4-6D7E-4517-BDED-81FD478CEDAB}"/>
              </a:ext>
            </a:extLst>
          </p:cNvPr>
          <p:cNvSpPr>
            <a:spLocks noGrp="1"/>
          </p:cNvSpPr>
          <p:nvPr>
            <p:ph type="pic" idx="1" hasCustomPrompt="1"/>
          </p:nvPr>
        </p:nvSpPr>
        <p:spPr>
          <a:xfrm>
            <a:off x="8035116" y="765234"/>
            <a:ext cx="2736304" cy="203702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grpSp>
        <p:nvGrpSpPr>
          <p:cNvPr id="21" name="Group 14">
            <a:extLst>
              <a:ext uri="{FF2B5EF4-FFF2-40B4-BE49-F238E27FC236}">
                <a16:creationId xmlns:a16="http://schemas.microsoft.com/office/drawing/2014/main" xmlns="" id="{FB0AFAFC-8EB9-4974-915A-249E7E1C57A2}"/>
              </a:ext>
            </a:extLst>
          </p:cNvPr>
          <p:cNvGrpSpPr/>
          <p:nvPr userDrawn="1"/>
        </p:nvGrpSpPr>
        <p:grpSpPr>
          <a:xfrm>
            <a:off x="6473211" y="3496948"/>
            <a:ext cx="5760640" cy="2937987"/>
            <a:chOff x="-612576" y="1705002"/>
            <a:chExt cx="5688632" cy="2537858"/>
          </a:xfrm>
        </p:grpSpPr>
        <p:sp>
          <p:nvSpPr>
            <p:cNvPr id="22" name="Oval 15">
              <a:extLst>
                <a:ext uri="{FF2B5EF4-FFF2-40B4-BE49-F238E27FC236}">
                  <a16:creationId xmlns:a16="http://schemas.microsoft.com/office/drawing/2014/main" xmlns="" id="{59FEB9C5-5FA6-4880-B618-058738C37AD1}"/>
                </a:ext>
              </a:extLst>
            </p:cNvPr>
            <p:cNvSpPr/>
            <p:nvPr userDrawn="1"/>
          </p:nvSpPr>
          <p:spPr>
            <a:xfrm>
              <a:off x="-612576" y="3738804"/>
              <a:ext cx="5688632" cy="504056"/>
            </a:xfrm>
            <a:prstGeom prst="ellipse">
              <a:avLst/>
            </a:prstGeom>
            <a:solidFill>
              <a:schemeClr val="tx1">
                <a:lumMod val="50000"/>
                <a:lumOff val="50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pic>
          <p:nvPicPr>
            <p:cNvPr id="23" name="Picture 2" descr="E:\002-KIMS BUSINESS\000-B-KIMS-소스 분류-2014\00-kims-작업건별-재료모음\002-일러-모니터-모바일-타블렛\laptop-01.png">
              <a:extLst>
                <a:ext uri="{FF2B5EF4-FFF2-40B4-BE49-F238E27FC236}">
                  <a16:creationId xmlns:a16="http://schemas.microsoft.com/office/drawing/2014/main" xmlns="" id="{3B06E91A-2C0E-4BB0-889E-F881F2C268AA}"/>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3358" y="1705002"/>
              <a:ext cx="4456634" cy="2516513"/>
            </a:xfrm>
            <a:prstGeom prst="rect">
              <a:avLst/>
            </a:prstGeom>
            <a:noFill/>
            <a:extLst>
              <a:ext uri="{909E8E84-426E-40DD-AFC4-6F175D3DCCD1}">
                <a14:hiddenFill xmlns:a14="http://schemas.microsoft.com/office/drawing/2010/main">
                  <a:solidFill>
                    <a:srgbClr val="FFFFFF"/>
                  </a:solidFill>
                </a14:hiddenFill>
              </a:ext>
            </a:extLst>
          </p:spPr>
        </p:pic>
      </p:grpSp>
      <p:sp>
        <p:nvSpPr>
          <p:cNvPr id="24" name="Picture Placeholder 2">
            <a:extLst>
              <a:ext uri="{FF2B5EF4-FFF2-40B4-BE49-F238E27FC236}">
                <a16:creationId xmlns:a16="http://schemas.microsoft.com/office/drawing/2014/main" xmlns="" id="{CDA76C3D-8C5A-4664-AF41-B36993816A44}"/>
              </a:ext>
            </a:extLst>
          </p:cNvPr>
          <p:cNvSpPr>
            <a:spLocks noGrp="1"/>
          </p:cNvSpPr>
          <p:nvPr>
            <p:ph type="pic" idx="10" hasCustomPrompt="1"/>
          </p:nvPr>
        </p:nvSpPr>
        <p:spPr>
          <a:xfrm>
            <a:off x="8035116" y="3865902"/>
            <a:ext cx="2736304" cy="203702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509248909"/>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3" name="Rectangle 2">
            <a:extLst>
              <a:ext uri="{FF2B5EF4-FFF2-40B4-BE49-F238E27FC236}">
                <a16:creationId xmlns:a16="http://schemas.microsoft.com/office/drawing/2014/main" xmlns="" id="{040102CF-3DC1-4FBF-A6B6-7990E98E434C}"/>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4" name="Rectangle 3">
            <a:extLst>
              <a:ext uri="{FF2B5EF4-FFF2-40B4-BE49-F238E27FC236}">
                <a16:creationId xmlns:a16="http://schemas.microsoft.com/office/drawing/2014/main" xmlns="" id="{F14E7073-04D6-4156-BAD6-03D7742E4277}"/>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 name="Isosceles Triangle 4">
            <a:extLst>
              <a:ext uri="{FF2B5EF4-FFF2-40B4-BE49-F238E27FC236}">
                <a16:creationId xmlns:a16="http://schemas.microsoft.com/office/drawing/2014/main" xmlns="" id="{605B5919-1260-4929-BF92-B5876842C4C1}"/>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1786195774"/>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a16="http://schemas.microsoft.com/office/drawing/2014/main" xmlns="" id="{AC16D358-38D5-4BFB-AC73-E794FB27720B}"/>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a:off x="10868410" y="4207471"/>
            <a:ext cx="863147" cy="2425033"/>
          </a:xfrm>
          <a:prstGeom prst="rect">
            <a:avLst/>
          </a:prstGeom>
        </p:spPr>
      </p:pic>
      <p:cxnSp>
        <p:nvCxnSpPr>
          <p:cNvPr id="4" name="Straight Connector 3">
            <a:extLst>
              <a:ext uri="{FF2B5EF4-FFF2-40B4-BE49-F238E27FC236}">
                <a16:creationId xmlns:a16="http://schemas.microsoft.com/office/drawing/2014/main" xmlns="" id="{C1906CD0-196C-4FC7-8872-5383668D4DBD}"/>
              </a:ext>
            </a:extLst>
          </p:cNvPr>
          <p:cNvCxnSpPr>
            <a:cxnSpLocks/>
          </p:cNvCxnSpPr>
          <p:nvPr userDrawn="1"/>
        </p:nvCxnSpPr>
        <p:spPr>
          <a:xfrm flipH="1">
            <a:off x="1" y="6624450"/>
            <a:ext cx="1219199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xmlns="" id="{37ED3AE3-3013-4678-B766-8D5D6FF87822}"/>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Isosceles Triangle 5">
            <a:extLst>
              <a:ext uri="{FF2B5EF4-FFF2-40B4-BE49-F238E27FC236}">
                <a16:creationId xmlns:a16="http://schemas.microsoft.com/office/drawing/2014/main" xmlns="" id="{53361A3F-6E74-4E9B-BD80-119E81BF9950}"/>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2442482712"/>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a16="http://schemas.microsoft.com/office/drawing/2014/main" xmlns="" id="{AC16D358-38D5-4BFB-AC73-E794FB27720B}"/>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a:off x="10868410" y="4207471"/>
            <a:ext cx="863147" cy="2425033"/>
          </a:xfrm>
          <a:prstGeom prst="rect">
            <a:avLst/>
          </a:prstGeom>
        </p:spPr>
      </p:pic>
      <p:sp>
        <p:nvSpPr>
          <p:cNvPr id="5" name="Rectangle 4">
            <a:extLst>
              <a:ext uri="{FF2B5EF4-FFF2-40B4-BE49-F238E27FC236}">
                <a16:creationId xmlns:a16="http://schemas.microsoft.com/office/drawing/2014/main" xmlns="" id="{16BB385D-8C47-4005-9822-A2A7BF9BE78D}"/>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Rectangle 5">
            <a:extLst>
              <a:ext uri="{FF2B5EF4-FFF2-40B4-BE49-F238E27FC236}">
                <a16:creationId xmlns:a16="http://schemas.microsoft.com/office/drawing/2014/main" xmlns="" id="{30F10182-1458-4BD9-85CC-A0AF172DCC3F}"/>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 name="Isosceles Triangle 6">
            <a:extLst>
              <a:ext uri="{FF2B5EF4-FFF2-40B4-BE49-F238E27FC236}">
                <a16:creationId xmlns:a16="http://schemas.microsoft.com/office/drawing/2014/main" xmlns="" id="{9ACF6F13-89E5-476D-994C-CFF762A28737}"/>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3377101604"/>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6" name="Oval 21">
            <a:extLst>
              <a:ext uri="{FF2B5EF4-FFF2-40B4-BE49-F238E27FC236}">
                <a16:creationId xmlns:a16="http://schemas.microsoft.com/office/drawing/2014/main" xmlns="" id="{DF0E7D4B-AC33-4A8C-8204-4FE282F7F8F5}"/>
              </a:ext>
            </a:extLst>
          </p:cNvPr>
          <p:cNvSpPr>
            <a:spLocks noChangeAspect="1"/>
          </p:cNvSpPr>
          <p:nvPr userDrawn="1"/>
        </p:nvSpPr>
        <p:spPr>
          <a:xfrm>
            <a:off x="817094" y="405520"/>
            <a:ext cx="3605776" cy="3657538"/>
          </a:xfrm>
          <a:custGeom>
            <a:avLst/>
            <a:gdLst>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355803 w 1652142"/>
              <a:gd name="connsiteY39" fmla="*/ 1305197 h 1665940"/>
              <a:gd name="connsiteX40" fmla="*/ 152856 w 1652142"/>
              <a:gd name="connsiteY40" fmla="*/ 1344512 h 1665940"/>
              <a:gd name="connsiteX41" fmla="*/ 46675 w 1652142"/>
              <a:gd name="connsiteY41" fmla="*/ 1116809 h 1665940"/>
              <a:gd name="connsiteX42" fmla="*/ 183929 w 1652142"/>
              <a:gd name="connsiteY42" fmla="*/ 1005520 h 1665940"/>
              <a:gd name="connsiteX43" fmla="*/ 161615 w 1652142"/>
              <a:gd name="connsiteY43" fmla="*/ 838915 h 1665940"/>
              <a:gd name="connsiteX44" fmla="*/ 0 w 1652142"/>
              <a:gd name="connsiteY44" fmla="*/ 749197 h 1665940"/>
              <a:gd name="connsiteX45" fmla="*/ 65026 w 1652142"/>
              <a:gd name="connsiteY45" fmla="*/ 506515 h 1665940"/>
              <a:gd name="connsiteX46" fmla="*/ 250227 w 1652142"/>
              <a:gd name="connsiteY46" fmla="*/ 509630 h 1665940"/>
              <a:gd name="connsiteX47" fmla="*/ 340015 w 1652142"/>
              <a:gd name="connsiteY47" fmla="*/ 388679 h 1665940"/>
              <a:gd name="connsiteX48" fmla="*/ 277984 w 1652142"/>
              <a:gd name="connsiteY48" fmla="*/ 197357 h 1665940"/>
              <a:gd name="connsiteX49" fmla="*/ 491050 w 1652142"/>
              <a:gd name="connsiteY49" fmla="*/ 64219 h 1665940"/>
              <a:gd name="connsiteX50" fmla="*/ 639843 w 1652142"/>
              <a:gd name="connsiteY50" fmla="*/ 207726 h 1665940"/>
              <a:gd name="connsiteX51" fmla="*/ 638348 w 1652142"/>
              <a:gd name="connsiteY51" fmla="*/ 208660 h 1665940"/>
              <a:gd name="connsiteX52" fmla="*/ 821488 w 1652142"/>
              <a:gd name="connsiteY52" fmla="*/ 182440 h 1665940"/>
              <a:gd name="connsiteX53" fmla="*/ 815140 w 1652142"/>
              <a:gd name="connsiteY53" fmla="*/ 180739 h 1665940"/>
              <a:gd name="connsiteX54" fmla="*/ 915476 w 1652142"/>
              <a:gd name="connsiteY54" fmla="*/ 0 h 1665940"/>
              <a:gd name="connsiteX55" fmla="*/ 1158157 w 1652142"/>
              <a:gd name="connsiteY55"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815140 w 1652142"/>
              <a:gd name="connsiteY52" fmla="*/ 180739 h 1665940"/>
              <a:gd name="connsiteX53" fmla="*/ 915476 w 1652142"/>
              <a:gd name="connsiteY53" fmla="*/ 0 h 1665940"/>
              <a:gd name="connsiteX54" fmla="*/ 1158157 w 1652142"/>
              <a:gd name="connsiteY54"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915476 w 1652142"/>
              <a:gd name="connsiteY52" fmla="*/ 0 h 1665940"/>
              <a:gd name="connsiteX53" fmla="*/ 1158157 w 1652142"/>
              <a:gd name="connsiteY53"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821488 w 1652142"/>
              <a:gd name="connsiteY50" fmla="*/ 182440 h 1665940"/>
              <a:gd name="connsiteX51" fmla="*/ 915476 w 1652142"/>
              <a:gd name="connsiteY51" fmla="*/ 0 h 1665940"/>
              <a:gd name="connsiteX52" fmla="*/ 1158157 w 1652142"/>
              <a:gd name="connsiteY52"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286346 w 1652142"/>
              <a:gd name="connsiteY21" fmla="*/ 377149 h 1665940"/>
              <a:gd name="connsiteX22" fmla="*/ 1470353 w 1652142"/>
              <a:gd name="connsiteY22" fmla="*/ 331395 h 1665940"/>
              <a:gd name="connsiteX23" fmla="*/ 1588305 w 1652142"/>
              <a:gd name="connsiteY23" fmla="*/ 553229 h 1665940"/>
              <a:gd name="connsiteX24" fmla="*/ 1457194 w 1652142"/>
              <a:gd name="connsiteY24" fmla="*/ 671432 h 1665940"/>
              <a:gd name="connsiteX25" fmla="*/ 1478595 w 1652142"/>
              <a:gd name="connsiteY25" fmla="*/ 857704 h 1665940"/>
              <a:gd name="connsiteX26" fmla="*/ 1642362 w 1652142"/>
              <a:gd name="connsiteY26" fmla="*/ 948616 h 1665940"/>
              <a:gd name="connsiteX27" fmla="*/ 1577335 w 1652142"/>
              <a:gd name="connsiteY27" fmla="*/ 1191298 h 1665940"/>
              <a:gd name="connsiteX28" fmla="*/ 1378614 w 1652142"/>
              <a:gd name="connsiteY28" fmla="*/ 1187955 h 1665940"/>
              <a:gd name="connsiteX29" fmla="*/ 1288939 w 1652142"/>
              <a:gd name="connsiteY29" fmla="*/ 1301599 h 1665940"/>
              <a:gd name="connsiteX30" fmla="*/ 1354201 w 1652142"/>
              <a:gd name="connsiteY30" fmla="*/ 1471932 h 1665940"/>
              <a:gd name="connsiteX31" fmla="*/ 1148396 w 1652142"/>
              <a:gd name="connsiteY31" fmla="*/ 1616039 h 1665940"/>
              <a:gd name="connsiteX32" fmla="*/ 992294 w 1652142"/>
              <a:gd name="connsiteY32" fmla="*/ 1480516 h 1665940"/>
              <a:gd name="connsiteX33" fmla="*/ 823805 w 1652142"/>
              <a:gd name="connsiteY33" fmla="*/ 1495510 h 1665940"/>
              <a:gd name="connsiteX34" fmla="*/ 729193 w 1652142"/>
              <a:gd name="connsiteY34" fmla="*/ 1665940 h 1665940"/>
              <a:gd name="connsiteX35" fmla="*/ 486511 w 1652142"/>
              <a:gd name="connsiteY35" fmla="*/ 1600914 h 1665940"/>
              <a:gd name="connsiteX36" fmla="*/ 489790 w 1652142"/>
              <a:gd name="connsiteY36" fmla="*/ 1406012 h 1665940"/>
              <a:gd name="connsiteX37" fmla="*/ 352658 w 1652142"/>
              <a:gd name="connsiteY37" fmla="*/ 1298452 h 1665940"/>
              <a:gd name="connsiteX38" fmla="*/ 152856 w 1652142"/>
              <a:gd name="connsiteY38" fmla="*/ 1344512 h 1665940"/>
              <a:gd name="connsiteX39" fmla="*/ 46675 w 1652142"/>
              <a:gd name="connsiteY39" fmla="*/ 1116809 h 1665940"/>
              <a:gd name="connsiteX40" fmla="*/ 183929 w 1652142"/>
              <a:gd name="connsiteY40" fmla="*/ 1005520 h 1665940"/>
              <a:gd name="connsiteX41" fmla="*/ 161615 w 1652142"/>
              <a:gd name="connsiteY41" fmla="*/ 838915 h 1665940"/>
              <a:gd name="connsiteX42" fmla="*/ 0 w 1652142"/>
              <a:gd name="connsiteY42" fmla="*/ 749197 h 1665940"/>
              <a:gd name="connsiteX43" fmla="*/ 65026 w 1652142"/>
              <a:gd name="connsiteY43" fmla="*/ 506515 h 1665940"/>
              <a:gd name="connsiteX44" fmla="*/ 250227 w 1652142"/>
              <a:gd name="connsiteY44" fmla="*/ 509630 h 1665940"/>
              <a:gd name="connsiteX45" fmla="*/ 340015 w 1652142"/>
              <a:gd name="connsiteY45" fmla="*/ 388679 h 1665940"/>
              <a:gd name="connsiteX46" fmla="*/ 277984 w 1652142"/>
              <a:gd name="connsiteY46" fmla="*/ 197357 h 1665940"/>
              <a:gd name="connsiteX47" fmla="*/ 491050 w 1652142"/>
              <a:gd name="connsiteY47" fmla="*/ 64219 h 1665940"/>
              <a:gd name="connsiteX48" fmla="*/ 639843 w 1652142"/>
              <a:gd name="connsiteY48" fmla="*/ 207726 h 1665940"/>
              <a:gd name="connsiteX49" fmla="*/ 821488 w 1652142"/>
              <a:gd name="connsiteY49" fmla="*/ 182440 h 1665940"/>
              <a:gd name="connsiteX50" fmla="*/ 915476 w 1652142"/>
              <a:gd name="connsiteY50" fmla="*/ 0 h 1665940"/>
              <a:gd name="connsiteX51" fmla="*/ 1158157 w 1652142"/>
              <a:gd name="connsiteY51" fmla="*/ 65026 h 1665940"/>
              <a:gd name="connsiteX0" fmla="*/ 898689 w 1649662"/>
              <a:gd name="connsiteY0" fmla="*/ 548008 h 1665940"/>
              <a:gd name="connsiteX1" fmla="*/ 529661 w 1649662"/>
              <a:gd name="connsiteY1" fmla="*/ 761066 h 1665940"/>
              <a:gd name="connsiteX2" fmla="*/ 742719 w 1649662"/>
              <a:gd name="connsiteY2" fmla="*/ 1130094 h 1665940"/>
              <a:gd name="connsiteX3" fmla="*/ 1111747 w 1649662"/>
              <a:gd name="connsiteY3" fmla="*/ 917036 h 1665940"/>
              <a:gd name="connsiteX4" fmla="*/ 898689 w 1649662"/>
              <a:gd name="connsiteY4" fmla="*/ 548008 h 1665940"/>
              <a:gd name="connsiteX5" fmla="*/ 952303 w 1649662"/>
              <a:gd name="connsiteY5" fmla="*/ 347916 h 1665940"/>
              <a:gd name="connsiteX6" fmla="*/ 1311839 w 1649662"/>
              <a:gd name="connsiteY6" fmla="*/ 970650 h 1665940"/>
              <a:gd name="connsiteX7" fmla="*/ 689105 w 1649662"/>
              <a:gd name="connsiteY7" fmla="*/ 1330186 h 1665940"/>
              <a:gd name="connsiteX8" fmla="*/ 329569 w 1649662"/>
              <a:gd name="connsiteY8" fmla="*/ 707451 h 1665940"/>
              <a:gd name="connsiteX9" fmla="*/ 952303 w 1649662"/>
              <a:gd name="connsiteY9" fmla="*/ 347916 h 1665940"/>
              <a:gd name="connsiteX10" fmla="*/ 971799 w 1649662"/>
              <a:gd name="connsiteY10" fmla="*/ 275155 h 1665940"/>
              <a:gd name="connsiteX11" fmla="*/ 256808 w 1649662"/>
              <a:gd name="connsiteY11" fmla="*/ 687955 h 1665940"/>
              <a:gd name="connsiteX12" fmla="*/ 669609 w 1649662"/>
              <a:gd name="connsiteY12" fmla="*/ 1402947 h 1665940"/>
              <a:gd name="connsiteX13" fmla="*/ 1384600 w 1649662"/>
              <a:gd name="connsiteY13" fmla="*/ 990146 h 1665940"/>
              <a:gd name="connsiteX14" fmla="*/ 971799 w 1649662"/>
              <a:gd name="connsiteY14" fmla="*/ 275155 h 1665940"/>
              <a:gd name="connsiteX15" fmla="*/ 1647140 w 1649662"/>
              <a:gd name="connsiteY15" fmla="*/ 399895 h 1665940"/>
              <a:gd name="connsiteX16" fmla="*/ 1649662 w 1649662"/>
              <a:gd name="connsiteY16" fmla="*/ 403784 h 1665940"/>
              <a:gd name="connsiteX17" fmla="*/ 1647140 w 1649662"/>
              <a:gd name="connsiteY17" fmla="*/ 399895 h 1665940"/>
              <a:gd name="connsiteX18" fmla="*/ 1158157 w 1649662"/>
              <a:gd name="connsiteY18" fmla="*/ 65026 h 1665940"/>
              <a:gd name="connsiteX19" fmla="*/ 1154679 w 1649662"/>
              <a:gd name="connsiteY19" fmla="*/ 271718 h 1665940"/>
              <a:gd name="connsiteX20" fmla="*/ 1286346 w 1649662"/>
              <a:gd name="connsiteY20" fmla="*/ 377149 h 1665940"/>
              <a:gd name="connsiteX21" fmla="*/ 1470353 w 1649662"/>
              <a:gd name="connsiteY21" fmla="*/ 331395 h 1665940"/>
              <a:gd name="connsiteX22" fmla="*/ 1588305 w 1649662"/>
              <a:gd name="connsiteY22" fmla="*/ 553229 h 1665940"/>
              <a:gd name="connsiteX23" fmla="*/ 1457194 w 1649662"/>
              <a:gd name="connsiteY23" fmla="*/ 671432 h 1665940"/>
              <a:gd name="connsiteX24" fmla="*/ 1478595 w 1649662"/>
              <a:gd name="connsiteY24" fmla="*/ 857704 h 1665940"/>
              <a:gd name="connsiteX25" fmla="*/ 1642362 w 1649662"/>
              <a:gd name="connsiteY25" fmla="*/ 948616 h 1665940"/>
              <a:gd name="connsiteX26" fmla="*/ 1577335 w 1649662"/>
              <a:gd name="connsiteY26" fmla="*/ 1191298 h 1665940"/>
              <a:gd name="connsiteX27" fmla="*/ 1378614 w 1649662"/>
              <a:gd name="connsiteY27" fmla="*/ 1187955 h 1665940"/>
              <a:gd name="connsiteX28" fmla="*/ 1288939 w 1649662"/>
              <a:gd name="connsiteY28" fmla="*/ 1301599 h 1665940"/>
              <a:gd name="connsiteX29" fmla="*/ 1354201 w 1649662"/>
              <a:gd name="connsiteY29" fmla="*/ 1471932 h 1665940"/>
              <a:gd name="connsiteX30" fmla="*/ 1148396 w 1649662"/>
              <a:gd name="connsiteY30" fmla="*/ 1616039 h 1665940"/>
              <a:gd name="connsiteX31" fmla="*/ 992294 w 1649662"/>
              <a:gd name="connsiteY31" fmla="*/ 1480516 h 1665940"/>
              <a:gd name="connsiteX32" fmla="*/ 823805 w 1649662"/>
              <a:gd name="connsiteY32" fmla="*/ 1495510 h 1665940"/>
              <a:gd name="connsiteX33" fmla="*/ 729193 w 1649662"/>
              <a:gd name="connsiteY33" fmla="*/ 1665940 h 1665940"/>
              <a:gd name="connsiteX34" fmla="*/ 486511 w 1649662"/>
              <a:gd name="connsiteY34" fmla="*/ 1600914 h 1665940"/>
              <a:gd name="connsiteX35" fmla="*/ 489790 w 1649662"/>
              <a:gd name="connsiteY35" fmla="*/ 1406012 h 1665940"/>
              <a:gd name="connsiteX36" fmla="*/ 352658 w 1649662"/>
              <a:gd name="connsiteY36" fmla="*/ 1298452 h 1665940"/>
              <a:gd name="connsiteX37" fmla="*/ 152856 w 1649662"/>
              <a:gd name="connsiteY37" fmla="*/ 1344512 h 1665940"/>
              <a:gd name="connsiteX38" fmla="*/ 46675 w 1649662"/>
              <a:gd name="connsiteY38" fmla="*/ 1116809 h 1665940"/>
              <a:gd name="connsiteX39" fmla="*/ 183929 w 1649662"/>
              <a:gd name="connsiteY39" fmla="*/ 1005520 h 1665940"/>
              <a:gd name="connsiteX40" fmla="*/ 161615 w 1649662"/>
              <a:gd name="connsiteY40" fmla="*/ 838915 h 1665940"/>
              <a:gd name="connsiteX41" fmla="*/ 0 w 1649662"/>
              <a:gd name="connsiteY41" fmla="*/ 749197 h 1665940"/>
              <a:gd name="connsiteX42" fmla="*/ 65026 w 1649662"/>
              <a:gd name="connsiteY42" fmla="*/ 506515 h 1665940"/>
              <a:gd name="connsiteX43" fmla="*/ 250227 w 1649662"/>
              <a:gd name="connsiteY43" fmla="*/ 509630 h 1665940"/>
              <a:gd name="connsiteX44" fmla="*/ 340015 w 1649662"/>
              <a:gd name="connsiteY44" fmla="*/ 388679 h 1665940"/>
              <a:gd name="connsiteX45" fmla="*/ 277984 w 1649662"/>
              <a:gd name="connsiteY45" fmla="*/ 197357 h 1665940"/>
              <a:gd name="connsiteX46" fmla="*/ 491050 w 1649662"/>
              <a:gd name="connsiteY46" fmla="*/ 64219 h 1665940"/>
              <a:gd name="connsiteX47" fmla="*/ 639843 w 1649662"/>
              <a:gd name="connsiteY47" fmla="*/ 207726 h 1665940"/>
              <a:gd name="connsiteX48" fmla="*/ 821488 w 1649662"/>
              <a:gd name="connsiteY48" fmla="*/ 182440 h 1665940"/>
              <a:gd name="connsiteX49" fmla="*/ 915476 w 1649662"/>
              <a:gd name="connsiteY49" fmla="*/ 0 h 1665940"/>
              <a:gd name="connsiteX50" fmla="*/ 1158157 w 1649662"/>
              <a:gd name="connsiteY50" fmla="*/ 65026 h 1665940"/>
              <a:gd name="connsiteX0" fmla="*/ 898689 w 1642362"/>
              <a:gd name="connsiteY0" fmla="*/ 548008 h 1665940"/>
              <a:gd name="connsiteX1" fmla="*/ 529661 w 1642362"/>
              <a:gd name="connsiteY1" fmla="*/ 761066 h 1665940"/>
              <a:gd name="connsiteX2" fmla="*/ 742719 w 1642362"/>
              <a:gd name="connsiteY2" fmla="*/ 1130094 h 1665940"/>
              <a:gd name="connsiteX3" fmla="*/ 1111747 w 1642362"/>
              <a:gd name="connsiteY3" fmla="*/ 917036 h 1665940"/>
              <a:gd name="connsiteX4" fmla="*/ 898689 w 1642362"/>
              <a:gd name="connsiteY4" fmla="*/ 548008 h 1665940"/>
              <a:gd name="connsiteX5" fmla="*/ 952303 w 1642362"/>
              <a:gd name="connsiteY5" fmla="*/ 347916 h 1665940"/>
              <a:gd name="connsiteX6" fmla="*/ 1311839 w 1642362"/>
              <a:gd name="connsiteY6" fmla="*/ 970650 h 1665940"/>
              <a:gd name="connsiteX7" fmla="*/ 689105 w 1642362"/>
              <a:gd name="connsiteY7" fmla="*/ 1330186 h 1665940"/>
              <a:gd name="connsiteX8" fmla="*/ 329569 w 1642362"/>
              <a:gd name="connsiteY8" fmla="*/ 707451 h 1665940"/>
              <a:gd name="connsiteX9" fmla="*/ 952303 w 1642362"/>
              <a:gd name="connsiteY9" fmla="*/ 347916 h 1665940"/>
              <a:gd name="connsiteX10" fmla="*/ 971799 w 1642362"/>
              <a:gd name="connsiteY10" fmla="*/ 275155 h 1665940"/>
              <a:gd name="connsiteX11" fmla="*/ 256808 w 1642362"/>
              <a:gd name="connsiteY11" fmla="*/ 687955 h 1665940"/>
              <a:gd name="connsiteX12" fmla="*/ 669609 w 1642362"/>
              <a:gd name="connsiteY12" fmla="*/ 1402947 h 1665940"/>
              <a:gd name="connsiteX13" fmla="*/ 1384600 w 1642362"/>
              <a:gd name="connsiteY13" fmla="*/ 990146 h 1665940"/>
              <a:gd name="connsiteX14" fmla="*/ 971799 w 1642362"/>
              <a:gd name="connsiteY14" fmla="*/ 275155 h 1665940"/>
              <a:gd name="connsiteX15" fmla="*/ 1158157 w 1642362"/>
              <a:gd name="connsiteY15" fmla="*/ 65026 h 1665940"/>
              <a:gd name="connsiteX16" fmla="*/ 1154679 w 1642362"/>
              <a:gd name="connsiteY16" fmla="*/ 271718 h 1665940"/>
              <a:gd name="connsiteX17" fmla="*/ 1286346 w 1642362"/>
              <a:gd name="connsiteY17" fmla="*/ 377149 h 1665940"/>
              <a:gd name="connsiteX18" fmla="*/ 1470353 w 1642362"/>
              <a:gd name="connsiteY18" fmla="*/ 331395 h 1665940"/>
              <a:gd name="connsiteX19" fmla="*/ 1588305 w 1642362"/>
              <a:gd name="connsiteY19" fmla="*/ 553229 h 1665940"/>
              <a:gd name="connsiteX20" fmla="*/ 1457194 w 1642362"/>
              <a:gd name="connsiteY20" fmla="*/ 671432 h 1665940"/>
              <a:gd name="connsiteX21" fmla="*/ 1478595 w 1642362"/>
              <a:gd name="connsiteY21" fmla="*/ 857704 h 1665940"/>
              <a:gd name="connsiteX22" fmla="*/ 1642362 w 1642362"/>
              <a:gd name="connsiteY22" fmla="*/ 948616 h 1665940"/>
              <a:gd name="connsiteX23" fmla="*/ 1577335 w 1642362"/>
              <a:gd name="connsiteY23" fmla="*/ 1191298 h 1665940"/>
              <a:gd name="connsiteX24" fmla="*/ 1378614 w 1642362"/>
              <a:gd name="connsiteY24" fmla="*/ 1187955 h 1665940"/>
              <a:gd name="connsiteX25" fmla="*/ 1288939 w 1642362"/>
              <a:gd name="connsiteY25" fmla="*/ 1301599 h 1665940"/>
              <a:gd name="connsiteX26" fmla="*/ 1354201 w 1642362"/>
              <a:gd name="connsiteY26" fmla="*/ 1471932 h 1665940"/>
              <a:gd name="connsiteX27" fmla="*/ 1148396 w 1642362"/>
              <a:gd name="connsiteY27" fmla="*/ 1616039 h 1665940"/>
              <a:gd name="connsiteX28" fmla="*/ 992294 w 1642362"/>
              <a:gd name="connsiteY28" fmla="*/ 1480516 h 1665940"/>
              <a:gd name="connsiteX29" fmla="*/ 823805 w 1642362"/>
              <a:gd name="connsiteY29" fmla="*/ 1495510 h 1665940"/>
              <a:gd name="connsiteX30" fmla="*/ 729193 w 1642362"/>
              <a:gd name="connsiteY30" fmla="*/ 1665940 h 1665940"/>
              <a:gd name="connsiteX31" fmla="*/ 486511 w 1642362"/>
              <a:gd name="connsiteY31" fmla="*/ 1600914 h 1665940"/>
              <a:gd name="connsiteX32" fmla="*/ 489790 w 1642362"/>
              <a:gd name="connsiteY32" fmla="*/ 1406012 h 1665940"/>
              <a:gd name="connsiteX33" fmla="*/ 352658 w 1642362"/>
              <a:gd name="connsiteY33" fmla="*/ 1298452 h 1665940"/>
              <a:gd name="connsiteX34" fmla="*/ 152856 w 1642362"/>
              <a:gd name="connsiteY34" fmla="*/ 1344512 h 1665940"/>
              <a:gd name="connsiteX35" fmla="*/ 46675 w 1642362"/>
              <a:gd name="connsiteY35" fmla="*/ 1116809 h 1665940"/>
              <a:gd name="connsiteX36" fmla="*/ 183929 w 1642362"/>
              <a:gd name="connsiteY36" fmla="*/ 1005520 h 1665940"/>
              <a:gd name="connsiteX37" fmla="*/ 161615 w 1642362"/>
              <a:gd name="connsiteY37" fmla="*/ 838915 h 1665940"/>
              <a:gd name="connsiteX38" fmla="*/ 0 w 1642362"/>
              <a:gd name="connsiteY38" fmla="*/ 749197 h 1665940"/>
              <a:gd name="connsiteX39" fmla="*/ 65026 w 1642362"/>
              <a:gd name="connsiteY39" fmla="*/ 506515 h 1665940"/>
              <a:gd name="connsiteX40" fmla="*/ 250227 w 1642362"/>
              <a:gd name="connsiteY40" fmla="*/ 509630 h 1665940"/>
              <a:gd name="connsiteX41" fmla="*/ 340015 w 1642362"/>
              <a:gd name="connsiteY41" fmla="*/ 388679 h 1665940"/>
              <a:gd name="connsiteX42" fmla="*/ 277984 w 1642362"/>
              <a:gd name="connsiteY42" fmla="*/ 197357 h 1665940"/>
              <a:gd name="connsiteX43" fmla="*/ 491050 w 1642362"/>
              <a:gd name="connsiteY43" fmla="*/ 64219 h 1665940"/>
              <a:gd name="connsiteX44" fmla="*/ 639843 w 1642362"/>
              <a:gd name="connsiteY44" fmla="*/ 207726 h 1665940"/>
              <a:gd name="connsiteX45" fmla="*/ 821488 w 1642362"/>
              <a:gd name="connsiteY45" fmla="*/ 182440 h 1665940"/>
              <a:gd name="connsiteX46" fmla="*/ 915476 w 1642362"/>
              <a:gd name="connsiteY46" fmla="*/ 0 h 1665940"/>
              <a:gd name="connsiteX47" fmla="*/ 1158157 w 1642362"/>
              <a:gd name="connsiteY47" fmla="*/ 65026 h 1665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64236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158157" y="65026"/>
                </a:moveTo>
                <a:cubicBezTo>
                  <a:pt x="1156998" y="133923"/>
                  <a:pt x="1155838" y="202821"/>
                  <a:pt x="1154679" y="271718"/>
                </a:cubicBezTo>
                <a:lnTo>
                  <a:pt x="1286346" y="377149"/>
                </a:ln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823805" y="1495510"/>
                </a:lnTo>
                <a:lnTo>
                  <a:pt x="729193" y="1665940"/>
                </a:lnTo>
                <a:lnTo>
                  <a:pt x="486511" y="1600914"/>
                </a:lnTo>
                <a:lnTo>
                  <a:pt x="489790" y="1406012"/>
                </a:lnTo>
                <a:cubicBezTo>
                  <a:pt x="438364" y="1376702"/>
                  <a:pt x="391917" y="1340859"/>
                  <a:pt x="352658" y="1298452"/>
                </a:cubicBez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821488" y="182440"/>
                </a:lnTo>
                <a:lnTo>
                  <a:pt x="915476" y="0"/>
                </a:lnTo>
                <a:lnTo>
                  <a:pt x="1158157" y="65026"/>
                </a:lnTo>
                <a:close/>
              </a:path>
            </a:pathLst>
          </a:custGeom>
          <a:solidFill>
            <a:schemeClr val="bg1"/>
          </a:solidFill>
          <a:ln w="31750">
            <a:noFill/>
          </a:ln>
          <a:effectLst>
            <a:innerShdw blurRad="114300">
              <a:schemeClr val="bg1">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7" name="Oval 21">
            <a:extLst>
              <a:ext uri="{FF2B5EF4-FFF2-40B4-BE49-F238E27FC236}">
                <a16:creationId xmlns:a16="http://schemas.microsoft.com/office/drawing/2014/main" xmlns="" id="{208A355B-288B-46AC-8F6D-C8E1883AEEBD}"/>
              </a:ext>
            </a:extLst>
          </p:cNvPr>
          <p:cNvSpPr>
            <a:spLocks noChangeAspect="1"/>
          </p:cNvSpPr>
          <p:nvPr userDrawn="1"/>
        </p:nvSpPr>
        <p:spPr>
          <a:xfrm rot="21317264">
            <a:off x="4317855" y="1291151"/>
            <a:ext cx="5263890" cy="5339456"/>
          </a:xfrm>
          <a:custGeom>
            <a:avLst/>
            <a:gdLst>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355803 w 1652142"/>
              <a:gd name="connsiteY39" fmla="*/ 1305197 h 1665940"/>
              <a:gd name="connsiteX40" fmla="*/ 152856 w 1652142"/>
              <a:gd name="connsiteY40" fmla="*/ 1344512 h 1665940"/>
              <a:gd name="connsiteX41" fmla="*/ 46675 w 1652142"/>
              <a:gd name="connsiteY41" fmla="*/ 1116809 h 1665940"/>
              <a:gd name="connsiteX42" fmla="*/ 183929 w 1652142"/>
              <a:gd name="connsiteY42" fmla="*/ 1005520 h 1665940"/>
              <a:gd name="connsiteX43" fmla="*/ 161615 w 1652142"/>
              <a:gd name="connsiteY43" fmla="*/ 838915 h 1665940"/>
              <a:gd name="connsiteX44" fmla="*/ 0 w 1652142"/>
              <a:gd name="connsiteY44" fmla="*/ 749197 h 1665940"/>
              <a:gd name="connsiteX45" fmla="*/ 65026 w 1652142"/>
              <a:gd name="connsiteY45" fmla="*/ 506515 h 1665940"/>
              <a:gd name="connsiteX46" fmla="*/ 250227 w 1652142"/>
              <a:gd name="connsiteY46" fmla="*/ 509630 h 1665940"/>
              <a:gd name="connsiteX47" fmla="*/ 340015 w 1652142"/>
              <a:gd name="connsiteY47" fmla="*/ 388679 h 1665940"/>
              <a:gd name="connsiteX48" fmla="*/ 277984 w 1652142"/>
              <a:gd name="connsiteY48" fmla="*/ 197357 h 1665940"/>
              <a:gd name="connsiteX49" fmla="*/ 491050 w 1652142"/>
              <a:gd name="connsiteY49" fmla="*/ 64219 h 1665940"/>
              <a:gd name="connsiteX50" fmla="*/ 639843 w 1652142"/>
              <a:gd name="connsiteY50" fmla="*/ 207726 h 1665940"/>
              <a:gd name="connsiteX51" fmla="*/ 638348 w 1652142"/>
              <a:gd name="connsiteY51" fmla="*/ 208660 h 1665940"/>
              <a:gd name="connsiteX52" fmla="*/ 821488 w 1652142"/>
              <a:gd name="connsiteY52" fmla="*/ 182440 h 1665940"/>
              <a:gd name="connsiteX53" fmla="*/ 815140 w 1652142"/>
              <a:gd name="connsiteY53" fmla="*/ 180739 h 1665940"/>
              <a:gd name="connsiteX54" fmla="*/ 915476 w 1652142"/>
              <a:gd name="connsiteY54" fmla="*/ 0 h 1665940"/>
              <a:gd name="connsiteX55" fmla="*/ 1158157 w 1652142"/>
              <a:gd name="connsiteY55"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815140 w 1652142"/>
              <a:gd name="connsiteY52" fmla="*/ 180739 h 1665940"/>
              <a:gd name="connsiteX53" fmla="*/ 915476 w 1652142"/>
              <a:gd name="connsiteY53" fmla="*/ 0 h 1665940"/>
              <a:gd name="connsiteX54" fmla="*/ 1158157 w 1652142"/>
              <a:gd name="connsiteY54"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915476 w 1652142"/>
              <a:gd name="connsiteY52" fmla="*/ 0 h 1665940"/>
              <a:gd name="connsiteX53" fmla="*/ 1158157 w 1652142"/>
              <a:gd name="connsiteY53"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821488 w 1652142"/>
              <a:gd name="connsiteY50" fmla="*/ 182440 h 1665940"/>
              <a:gd name="connsiteX51" fmla="*/ 915476 w 1652142"/>
              <a:gd name="connsiteY51" fmla="*/ 0 h 1665940"/>
              <a:gd name="connsiteX52" fmla="*/ 1158157 w 1652142"/>
              <a:gd name="connsiteY52"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286346 w 1652142"/>
              <a:gd name="connsiteY21" fmla="*/ 377149 h 1665940"/>
              <a:gd name="connsiteX22" fmla="*/ 1470353 w 1652142"/>
              <a:gd name="connsiteY22" fmla="*/ 331395 h 1665940"/>
              <a:gd name="connsiteX23" fmla="*/ 1588305 w 1652142"/>
              <a:gd name="connsiteY23" fmla="*/ 553229 h 1665940"/>
              <a:gd name="connsiteX24" fmla="*/ 1457194 w 1652142"/>
              <a:gd name="connsiteY24" fmla="*/ 671432 h 1665940"/>
              <a:gd name="connsiteX25" fmla="*/ 1478595 w 1652142"/>
              <a:gd name="connsiteY25" fmla="*/ 857704 h 1665940"/>
              <a:gd name="connsiteX26" fmla="*/ 1642362 w 1652142"/>
              <a:gd name="connsiteY26" fmla="*/ 948616 h 1665940"/>
              <a:gd name="connsiteX27" fmla="*/ 1577335 w 1652142"/>
              <a:gd name="connsiteY27" fmla="*/ 1191298 h 1665940"/>
              <a:gd name="connsiteX28" fmla="*/ 1378614 w 1652142"/>
              <a:gd name="connsiteY28" fmla="*/ 1187955 h 1665940"/>
              <a:gd name="connsiteX29" fmla="*/ 1288939 w 1652142"/>
              <a:gd name="connsiteY29" fmla="*/ 1301599 h 1665940"/>
              <a:gd name="connsiteX30" fmla="*/ 1354201 w 1652142"/>
              <a:gd name="connsiteY30" fmla="*/ 1471932 h 1665940"/>
              <a:gd name="connsiteX31" fmla="*/ 1148396 w 1652142"/>
              <a:gd name="connsiteY31" fmla="*/ 1616039 h 1665940"/>
              <a:gd name="connsiteX32" fmla="*/ 992294 w 1652142"/>
              <a:gd name="connsiteY32" fmla="*/ 1480516 h 1665940"/>
              <a:gd name="connsiteX33" fmla="*/ 823805 w 1652142"/>
              <a:gd name="connsiteY33" fmla="*/ 1495510 h 1665940"/>
              <a:gd name="connsiteX34" fmla="*/ 729193 w 1652142"/>
              <a:gd name="connsiteY34" fmla="*/ 1665940 h 1665940"/>
              <a:gd name="connsiteX35" fmla="*/ 486511 w 1652142"/>
              <a:gd name="connsiteY35" fmla="*/ 1600914 h 1665940"/>
              <a:gd name="connsiteX36" fmla="*/ 489790 w 1652142"/>
              <a:gd name="connsiteY36" fmla="*/ 1406012 h 1665940"/>
              <a:gd name="connsiteX37" fmla="*/ 352658 w 1652142"/>
              <a:gd name="connsiteY37" fmla="*/ 1298452 h 1665940"/>
              <a:gd name="connsiteX38" fmla="*/ 152856 w 1652142"/>
              <a:gd name="connsiteY38" fmla="*/ 1344512 h 1665940"/>
              <a:gd name="connsiteX39" fmla="*/ 46675 w 1652142"/>
              <a:gd name="connsiteY39" fmla="*/ 1116809 h 1665940"/>
              <a:gd name="connsiteX40" fmla="*/ 183929 w 1652142"/>
              <a:gd name="connsiteY40" fmla="*/ 1005520 h 1665940"/>
              <a:gd name="connsiteX41" fmla="*/ 161615 w 1652142"/>
              <a:gd name="connsiteY41" fmla="*/ 838915 h 1665940"/>
              <a:gd name="connsiteX42" fmla="*/ 0 w 1652142"/>
              <a:gd name="connsiteY42" fmla="*/ 749197 h 1665940"/>
              <a:gd name="connsiteX43" fmla="*/ 65026 w 1652142"/>
              <a:gd name="connsiteY43" fmla="*/ 506515 h 1665940"/>
              <a:gd name="connsiteX44" fmla="*/ 250227 w 1652142"/>
              <a:gd name="connsiteY44" fmla="*/ 509630 h 1665940"/>
              <a:gd name="connsiteX45" fmla="*/ 340015 w 1652142"/>
              <a:gd name="connsiteY45" fmla="*/ 388679 h 1665940"/>
              <a:gd name="connsiteX46" fmla="*/ 277984 w 1652142"/>
              <a:gd name="connsiteY46" fmla="*/ 197357 h 1665940"/>
              <a:gd name="connsiteX47" fmla="*/ 491050 w 1652142"/>
              <a:gd name="connsiteY47" fmla="*/ 64219 h 1665940"/>
              <a:gd name="connsiteX48" fmla="*/ 639843 w 1652142"/>
              <a:gd name="connsiteY48" fmla="*/ 207726 h 1665940"/>
              <a:gd name="connsiteX49" fmla="*/ 821488 w 1652142"/>
              <a:gd name="connsiteY49" fmla="*/ 182440 h 1665940"/>
              <a:gd name="connsiteX50" fmla="*/ 915476 w 1652142"/>
              <a:gd name="connsiteY50" fmla="*/ 0 h 1665940"/>
              <a:gd name="connsiteX51" fmla="*/ 1158157 w 1652142"/>
              <a:gd name="connsiteY51" fmla="*/ 65026 h 1665940"/>
              <a:gd name="connsiteX0" fmla="*/ 898689 w 1649662"/>
              <a:gd name="connsiteY0" fmla="*/ 548008 h 1665940"/>
              <a:gd name="connsiteX1" fmla="*/ 529661 w 1649662"/>
              <a:gd name="connsiteY1" fmla="*/ 761066 h 1665940"/>
              <a:gd name="connsiteX2" fmla="*/ 742719 w 1649662"/>
              <a:gd name="connsiteY2" fmla="*/ 1130094 h 1665940"/>
              <a:gd name="connsiteX3" fmla="*/ 1111747 w 1649662"/>
              <a:gd name="connsiteY3" fmla="*/ 917036 h 1665940"/>
              <a:gd name="connsiteX4" fmla="*/ 898689 w 1649662"/>
              <a:gd name="connsiteY4" fmla="*/ 548008 h 1665940"/>
              <a:gd name="connsiteX5" fmla="*/ 952303 w 1649662"/>
              <a:gd name="connsiteY5" fmla="*/ 347916 h 1665940"/>
              <a:gd name="connsiteX6" fmla="*/ 1311839 w 1649662"/>
              <a:gd name="connsiteY6" fmla="*/ 970650 h 1665940"/>
              <a:gd name="connsiteX7" fmla="*/ 689105 w 1649662"/>
              <a:gd name="connsiteY7" fmla="*/ 1330186 h 1665940"/>
              <a:gd name="connsiteX8" fmla="*/ 329569 w 1649662"/>
              <a:gd name="connsiteY8" fmla="*/ 707451 h 1665940"/>
              <a:gd name="connsiteX9" fmla="*/ 952303 w 1649662"/>
              <a:gd name="connsiteY9" fmla="*/ 347916 h 1665940"/>
              <a:gd name="connsiteX10" fmla="*/ 971799 w 1649662"/>
              <a:gd name="connsiteY10" fmla="*/ 275155 h 1665940"/>
              <a:gd name="connsiteX11" fmla="*/ 256808 w 1649662"/>
              <a:gd name="connsiteY11" fmla="*/ 687955 h 1665940"/>
              <a:gd name="connsiteX12" fmla="*/ 669609 w 1649662"/>
              <a:gd name="connsiteY12" fmla="*/ 1402947 h 1665940"/>
              <a:gd name="connsiteX13" fmla="*/ 1384600 w 1649662"/>
              <a:gd name="connsiteY13" fmla="*/ 990146 h 1665940"/>
              <a:gd name="connsiteX14" fmla="*/ 971799 w 1649662"/>
              <a:gd name="connsiteY14" fmla="*/ 275155 h 1665940"/>
              <a:gd name="connsiteX15" fmla="*/ 1647140 w 1649662"/>
              <a:gd name="connsiteY15" fmla="*/ 399895 h 1665940"/>
              <a:gd name="connsiteX16" fmla="*/ 1649662 w 1649662"/>
              <a:gd name="connsiteY16" fmla="*/ 403784 h 1665940"/>
              <a:gd name="connsiteX17" fmla="*/ 1647140 w 1649662"/>
              <a:gd name="connsiteY17" fmla="*/ 399895 h 1665940"/>
              <a:gd name="connsiteX18" fmla="*/ 1158157 w 1649662"/>
              <a:gd name="connsiteY18" fmla="*/ 65026 h 1665940"/>
              <a:gd name="connsiteX19" fmla="*/ 1154679 w 1649662"/>
              <a:gd name="connsiteY19" fmla="*/ 271718 h 1665940"/>
              <a:gd name="connsiteX20" fmla="*/ 1286346 w 1649662"/>
              <a:gd name="connsiteY20" fmla="*/ 377149 h 1665940"/>
              <a:gd name="connsiteX21" fmla="*/ 1470353 w 1649662"/>
              <a:gd name="connsiteY21" fmla="*/ 331395 h 1665940"/>
              <a:gd name="connsiteX22" fmla="*/ 1588305 w 1649662"/>
              <a:gd name="connsiteY22" fmla="*/ 553229 h 1665940"/>
              <a:gd name="connsiteX23" fmla="*/ 1457194 w 1649662"/>
              <a:gd name="connsiteY23" fmla="*/ 671432 h 1665940"/>
              <a:gd name="connsiteX24" fmla="*/ 1478595 w 1649662"/>
              <a:gd name="connsiteY24" fmla="*/ 857704 h 1665940"/>
              <a:gd name="connsiteX25" fmla="*/ 1642362 w 1649662"/>
              <a:gd name="connsiteY25" fmla="*/ 948616 h 1665940"/>
              <a:gd name="connsiteX26" fmla="*/ 1577335 w 1649662"/>
              <a:gd name="connsiteY26" fmla="*/ 1191298 h 1665940"/>
              <a:gd name="connsiteX27" fmla="*/ 1378614 w 1649662"/>
              <a:gd name="connsiteY27" fmla="*/ 1187955 h 1665940"/>
              <a:gd name="connsiteX28" fmla="*/ 1288939 w 1649662"/>
              <a:gd name="connsiteY28" fmla="*/ 1301599 h 1665940"/>
              <a:gd name="connsiteX29" fmla="*/ 1354201 w 1649662"/>
              <a:gd name="connsiteY29" fmla="*/ 1471932 h 1665940"/>
              <a:gd name="connsiteX30" fmla="*/ 1148396 w 1649662"/>
              <a:gd name="connsiteY30" fmla="*/ 1616039 h 1665940"/>
              <a:gd name="connsiteX31" fmla="*/ 992294 w 1649662"/>
              <a:gd name="connsiteY31" fmla="*/ 1480516 h 1665940"/>
              <a:gd name="connsiteX32" fmla="*/ 823805 w 1649662"/>
              <a:gd name="connsiteY32" fmla="*/ 1495510 h 1665940"/>
              <a:gd name="connsiteX33" fmla="*/ 729193 w 1649662"/>
              <a:gd name="connsiteY33" fmla="*/ 1665940 h 1665940"/>
              <a:gd name="connsiteX34" fmla="*/ 486511 w 1649662"/>
              <a:gd name="connsiteY34" fmla="*/ 1600914 h 1665940"/>
              <a:gd name="connsiteX35" fmla="*/ 489790 w 1649662"/>
              <a:gd name="connsiteY35" fmla="*/ 1406012 h 1665940"/>
              <a:gd name="connsiteX36" fmla="*/ 352658 w 1649662"/>
              <a:gd name="connsiteY36" fmla="*/ 1298452 h 1665940"/>
              <a:gd name="connsiteX37" fmla="*/ 152856 w 1649662"/>
              <a:gd name="connsiteY37" fmla="*/ 1344512 h 1665940"/>
              <a:gd name="connsiteX38" fmla="*/ 46675 w 1649662"/>
              <a:gd name="connsiteY38" fmla="*/ 1116809 h 1665940"/>
              <a:gd name="connsiteX39" fmla="*/ 183929 w 1649662"/>
              <a:gd name="connsiteY39" fmla="*/ 1005520 h 1665940"/>
              <a:gd name="connsiteX40" fmla="*/ 161615 w 1649662"/>
              <a:gd name="connsiteY40" fmla="*/ 838915 h 1665940"/>
              <a:gd name="connsiteX41" fmla="*/ 0 w 1649662"/>
              <a:gd name="connsiteY41" fmla="*/ 749197 h 1665940"/>
              <a:gd name="connsiteX42" fmla="*/ 65026 w 1649662"/>
              <a:gd name="connsiteY42" fmla="*/ 506515 h 1665940"/>
              <a:gd name="connsiteX43" fmla="*/ 250227 w 1649662"/>
              <a:gd name="connsiteY43" fmla="*/ 509630 h 1665940"/>
              <a:gd name="connsiteX44" fmla="*/ 340015 w 1649662"/>
              <a:gd name="connsiteY44" fmla="*/ 388679 h 1665940"/>
              <a:gd name="connsiteX45" fmla="*/ 277984 w 1649662"/>
              <a:gd name="connsiteY45" fmla="*/ 197357 h 1665940"/>
              <a:gd name="connsiteX46" fmla="*/ 491050 w 1649662"/>
              <a:gd name="connsiteY46" fmla="*/ 64219 h 1665940"/>
              <a:gd name="connsiteX47" fmla="*/ 639843 w 1649662"/>
              <a:gd name="connsiteY47" fmla="*/ 207726 h 1665940"/>
              <a:gd name="connsiteX48" fmla="*/ 821488 w 1649662"/>
              <a:gd name="connsiteY48" fmla="*/ 182440 h 1665940"/>
              <a:gd name="connsiteX49" fmla="*/ 915476 w 1649662"/>
              <a:gd name="connsiteY49" fmla="*/ 0 h 1665940"/>
              <a:gd name="connsiteX50" fmla="*/ 1158157 w 1649662"/>
              <a:gd name="connsiteY50" fmla="*/ 65026 h 1665940"/>
              <a:gd name="connsiteX0" fmla="*/ 898689 w 1642362"/>
              <a:gd name="connsiteY0" fmla="*/ 548008 h 1665940"/>
              <a:gd name="connsiteX1" fmla="*/ 529661 w 1642362"/>
              <a:gd name="connsiteY1" fmla="*/ 761066 h 1665940"/>
              <a:gd name="connsiteX2" fmla="*/ 742719 w 1642362"/>
              <a:gd name="connsiteY2" fmla="*/ 1130094 h 1665940"/>
              <a:gd name="connsiteX3" fmla="*/ 1111747 w 1642362"/>
              <a:gd name="connsiteY3" fmla="*/ 917036 h 1665940"/>
              <a:gd name="connsiteX4" fmla="*/ 898689 w 1642362"/>
              <a:gd name="connsiteY4" fmla="*/ 548008 h 1665940"/>
              <a:gd name="connsiteX5" fmla="*/ 952303 w 1642362"/>
              <a:gd name="connsiteY5" fmla="*/ 347916 h 1665940"/>
              <a:gd name="connsiteX6" fmla="*/ 1311839 w 1642362"/>
              <a:gd name="connsiteY6" fmla="*/ 970650 h 1665940"/>
              <a:gd name="connsiteX7" fmla="*/ 689105 w 1642362"/>
              <a:gd name="connsiteY7" fmla="*/ 1330186 h 1665940"/>
              <a:gd name="connsiteX8" fmla="*/ 329569 w 1642362"/>
              <a:gd name="connsiteY8" fmla="*/ 707451 h 1665940"/>
              <a:gd name="connsiteX9" fmla="*/ 952303 w 1642362"/>
              <a:gd name="connsiteY9" fmla="*/ 347916 h 1665940"/>
              <a:gd name="connsiteX10" fmla="*/ 971799 w 1642362"/>
              <a:gd name="connsiteY10" fmla="*/ 275155 h 1665940"/>
              <a:gd name="connsiteX11" fmla="*/ 256808 w 1642362"/>
              <a:gd name="connsiteY11" fmla="*/ 687955 h 1665940"/>
              <a:gd name="connsiteX12" fmla="*/ 669609 w 1642362"/>
              <a:gd name="connsiteY12" fmla="*/ 1402947 h 1665940"/>
              <a:gd name="connsiteX13" fmla="*/ 1384600 w 1642362"/>
              <a:gd name="connsiteY13" fmla="*/ 990146 h 1665940"/>
              <a:gd name="connsiteX14" fmla="*/ 971799 w 1642362"/>
              <a:gd name="connsiteY14" fmla="*/ 275155 h 1665940"/>
              <a:gd name="connsiteX15" fmla="*/ 1158157 w 1642362"/>
              <a:gd name="connsiteY15" fmla="*/ 65026 h 1665940"/>
              <a:gd name="connsiteX16" fmla="*/ 1154679 w 1642362"/>
              <a:gd name="connsiteY16" fmla="*/ 271718 h 1665940"/>
              <a:gd name="connsiteX17" fmla="*/ 1286346 w 1642362"/>
              <a:gd name="connsiteY17" fmla="*/ 377149 h 1665940"/>
              <a:gd name="connsiteX18" fmla="*/ 1470353 w 1642362"/>
              <a:gd name="connsiteY18" fmla="*/ 331395 h 1665940"/>
              <a:gd name="connsiteX19" fmla="*/ 1588305 w 1642362"/>
              <a:gd name="connsiteY19" fmla="*/ 553229 h 1665940"/>
              <a:gd name="connsiteX20" fmla="*/ 1457194 w 1642362"/>
              <a:gd name="connsiteY20" fmla="*/ 671432 h 1665940"/>
              <a:gd name="connsiteX21" fmla="*/ 1478595 w 1642362"/>
              <a:gd name="connsiteY21" fmla="*/ 857704 h 1665940"/>
              <a:gd name="connsiteX22" fmla="*/ 1642362 w 1642362"/>
              <a:gd name="connsiteY22" fmla="*/ 948616 h 1665940"/>
              <a:gd name="connsiteX23" fmla="*/ 1577335 w 1642362"/>
              <a:gd name="connsiteY23" fmla="*/ 1191298 h 1665940"/>
              <a:gd name="connsiteX24" fmla="*/ 1378614 w 1642362"/>
              <a:gd name="connsiteY24" fmla="*/ 1187955 h 1665940"/>
              <a:gd name="connsiteX25" fmla="*/ 1288939 w 1642362"/>
              <a:gd name="connsiteY25" fmla="*/ 1301599 h 1665940"/>
              <a:gd name="connsiteX26" fmla="*/ 1354201 w 1642362"/>
              <a:gd name="connsiteY26" fmla="*/ 1471932 h 1665940"/>
              <a:gd name="connsiteX27" fmla="*/ 1148396 w 1642362"/>
              <a:gd name="connsiteY27" fmla="*/ 1616039 h 1665940"/>
              <a:gd name="connsiteX28" fmla="*/ 992294 w 1642362"/>
              <a:gd name="connsiteY28" fmla="*/ 1480516 h 1665940"/>
              <a:gd name="connsiteX29" fmla="*/ 823805 w 1642362"/>
              <a:gd name="connsiteY29" fmla="*/ 1495510 h 1665940"/>
              <a:gd name="connsiteX30" fmla="*/ 729193 w 1642362"/>
              <a:gd name="connsiteY30" fmla="*/ 1665940 h 1665940"/>
              <a:gd name="connsiteX31" fmla="*/ 486511 w 1642362"/>
              <a:gd name="connsiteY31" fmla="*/ 1600914 h 1665940"/>
              <a:gd name="connsiteX32" fmla="*/ 489790 w 1642362"/>
              <a:gd name="connsiteY32" fmla="*/ 1406012 h 1665940"/>
              <a:gd name="connsiteX33" fmla="*/ 352658 w 1642362"/>
              <a:gd name="connsiteY33" fmla="*/ 1298452 h 1665940"/>
              <a:gd name="connsiteX34" fmla="*/ 152856 w 1642362"/>
              <a:gd name="connsiteY34" fmla="*/ 1344512 h 1665940"/>
              <a:gd name="connsiteX35" fmla="*/ 46675 w 1642362"/>
              <a:gd name="connsiteY35" fmla="*/ 1116809 h 1665940"/>
              <a:gd name="connsiteX36" fmla="*/ 183929 w 1642362"/>
              <a:gd name="connsiteY36" fmla="*/ 1005520 h 1665940"/>
              <a:gd name="connsiteX37" fmla="*/ 161615 w 1642362"/>
              <a:gd name="connsiteY37" fmla="*/ 838915 h 1665940"/>
              <a:gd name="connsiteX38" fmla="*/ 0 w 1642362"/>
              <a:gd name="connsiteY38" fmla="*/ 749197 h 1665940"/>
              <a:gd name="connsiteX39" fmla="*/ 65026 w 1642362"/>
              <a:gd name="connsiteY39" fmla="*/ 506515 h 1665940"/>
              <a:gd name="connsiteX40" fmla="*/ 250227 w 1642362"/>
              <a:gd name="connsiteY40" fmla="*/ 509630 h 1665940"/>
              <a:gd name="connsiteX41" fmla="*/ 340015 w 1642362"/>
              <a:gd name="connsiteY41" fmla="*/ 388679 h 1665940"/>
              <a:gd name="connsiteX42" fmla="*/ 277984 w 1642362"/>
              <a:gd name="connsiteY42" fmla="*/ 197357 h 1665940"/>
              <a:gd name="connsiteX43" fmla="*/ 491050 w 1642362"/>
              <a:gd name="connsiteY43" fmla="*/ 64219 h 1665940"/>
              <a:gd name="connsiteX44" fmla="*/ 639843 w 1642362"/>
              <a:gd name="connsiteY44" fmla="*/ 207726 h 1665940"/>
              <a:gd name="connsiteX45" fmla="*/ 821488 w 1642362"/>
              <a:gd name="connsiteY45" fmla="*/ 182440 h 1665940"/>
              <a:gd name="connsiteX46" fmla="*/ 915476 w 1642362"/>
              <a:gd name="connsiteY46" fmla="*/ 0 h 1665940"/>
              <a:gd name="connsiteX47" fmla="*/ 1158157 w 1642362"/>
              <a:gd name="connsiteY47" fmla="*/ 65026 h 1665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64236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158157" y="65026"/>
                </a:moveTo>
                <a:cubicBezTo>
                  <a:pt x="1156998" y="133923"/>
                  <a:pt x="1155838" y="202821"/>
                  <a:pt x="1154679" y="271718"/>
                </a:cubicBezTo>
                <a:lnTo>
                  <a:pt x="1286346" y="377149"/>
                </a:ln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823805" y="1495510"/>
                </a:lnTo>
                <a:lnTo>
                  <a:pt x="729193" y="1665940"/>
                </a:lnTo>
                <a:lnTo>
                  <a:pt x="486511" y="1600914"/>
                </a:lnTo>
                <a:lnTo>
                  <a:pt x="489790" y="1406012"/>
                </a:lnTo>
                <a:cubicBezTo>
                  <a:pt x="438364" y="1376702"/>
                  <a:pt x="391917" y="1340859"/>
                  <a:pt x="352658" y="1298452"/>
                </a:cubicBez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821488" y="182440"/>
                </a:lnTo>
                <a:lnTo>
                  <a:pt x="915476" y="0"/>
                </a:lnTo>
                <a:lnTo>
                  <a:pt x="1158157" y="65026"/>
                </a:lnTo>
                <a:close/>
              </a:path>
            </a:pathLst>
          </a:custGeom>
          <a:solidFill>
            <a:schemeClr val="bg1"/>
          </a:solidFill>
          <a:ln w="31750">
            <a:noFill/>
          </a:ln>
          <a:effectLst>
            <a:innerShdw blurRad="114300">
              <a:schemeClr val="bg1">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8" name="Rectangle 7">
            <a:extLst>
              <a:ext uri="{FF2B5EF4-FFF2-40B4-BE49-F238E27FC236}">
                <a16:creationId xmlns:a16="http://schemas.microsoft.com/office/drawing/2014/main" xmlns="" id="{FE21FA63-AC15-4DE7-9AE2-3208C793519C}"/>
              </a:ext>
            </a:extLst>
          </p:cNvPr>
          <p:cNvSpPr/>
          <p:nvPr userDrawn="1"/>
        </p:nvSpPr>
        <p:spPr>
          <a:xfrm>
            <a:off x="0" y="0"/>
            <a:ext cx="12192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3" name="Rectangle 2">
            <a:extLst>
              <a:ext uri="{FF2B5EF4-FFF2-40B4-BE49-F238E27FC236}">
                <a16:creationId xmlns:a16="http://schemas.microsoft.com/office/drawing/2014/main" xmlns="" id="{040102CF-3DC1-4FBF-A6B6-7990E98E434C}"/>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4" name="Rectangle 3">
            <a:extLst>
              <a:ext uri="{FF2B5EF4-FFF2-40B4-BE49-F238E27FC236}">
                <a16:creationId xmlns:a16="http://schemas.microsoft.com/office/drawing/2014/main" xmlns="" id="{F14E7073-04D6-4156-BAD6-03D7742E4277}"/>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 name="Isosceles Triangle 4">
            <a:extLst>
              <a:ext uri="{FF2B5EF4-FFF2-40B4-BE49-F238E27FC236}">
                <a16:creationId xmlns:a16="http://schemas.microsoft.com/office/drawing/2014/main" xmlns="" id="{605B5919-1260-4929-BF92-B5876842C4C1}"/>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4254452526"/>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6806506"/>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preserve="1" userDrawn="1">
  <p:cSld name="6_Contents slide layout">
    <p:bg>
      <p:bgPr>
        <a:solidFill>
          <a:schemeClr val="accent2"/>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856387" y="925918"/>
            <a:ext cx="6957387" cy="724247"/>
          </a:xfrm>
          <a:prstGeom prst="rect">
            <a:avLst/>
          </a:prstGeom>
        </p:spPr>
        <p:txBody>
          <a:bodyPr anchor="ctr"/>
          <a:lstStyle>
            <a:lvl1pPr marL="0" indent="0" algn="l">
              <a:buNone/>
              <a:defRPr sz="5400" b="0" baseline="0">
                <a:solidFill>
                  <a:schemeClr val="accent1"/>
                </a:solidFill>
                <a:latin typeface="+mj-lt"/>
                <a:cs typeface="Arial" pitchFamily="34" charset="0"/>
              </a:defRPr>
            </a:lvl1pPr>
          </a:lstStyle>
          <a:p>
            <a:pPr lvl="0"/>
            <a:r>
              <a:rPr lang="en-US" altLang="ko-KR" dirty="0"/>
              <a:t>BASIC LAYOUT</a:t>
            </a:r>
          </a:p>
        </p:txBody>
      </p:sp>
      <p:sp>
        <p:nvSpPr>
          <p:cNvPr id="6" name="Graphic 2">
            <a:extLst>
              <a:ext uri="{FF2B5EF4-FFF2-40B4-BE49-F238E27FC236}">
                <a16:creationId xmlns:a16="http://schemas.microsoft.com/office/drawing/2014/main" xmlns="" id="{1DD60E7E-E490-46D9-AB9B-87D9364A77D2}"/>
              </a:ext>
            </a:extLst>
          </p:cNvPr>
          <p:cNvSpPr/>
          <p:nvPr userDrawn="1"/>
        </p:nvSpPr>
        <p:spPr>
          <a:xfrm rot="2869724" flipH="1">
            <a:off x="-802604" y="1334467"/>
            <a:ext cx="5051336" cy="4369711"/>
          </a:xfrm>
          <a:custGeom>
            <a:avLst/>
            <a:gdLst>
              <a:gd name="connsiteX0" fmla="*/ 3953474 w 3952875"/>
              <a:gd name="connsiteY0" fmla="*/ 419576 h 3419475"/>
              <a:gd name="connsiteX1" fmla="*/ 3905849 w 3952875"/>
              <a:gd name="connsiteY1" fmla="*/ 547211 h 3419475"/>
              <a:gd name="connsiteX2" fmla="*/ 3792502 w 3952875"/>
              <a:gd name="connsiteY2" fmla="*/ 660559 h 3419475"/>
              <a:gd name="connsiteX3" fmla="*/ 3790597 w 3952875"/>
              <a:gd name="connsiteY3" fmla="*/ 681514 h 3419475"/>
              <a:gd name="connsiteX4" fmla="*/ 3926804 w 3952875"/>
              <a:gd name="connsiteY4" fmla="*/ 951071 h 3419475"/>
              <a:gd name="connsiteX5" fmla="*/ 3666772 w 3952875"/>
              <a:gd name="connsiteY5" fmla="*/ 1351121 h 3419475"/>
              <a:gd name="connsiteX6" fmla="*/ 3287677 w 3952875"/>
              <a:gd name="connsiteY6" fmla="*/ 1288256 h 3419475"/>
              <a:gd name="connsiteX7" fmla="*/ 3139087 w 3952875"/>
              <a:gd name="connsiteY7" fmla="*/ 980599 h 3419475"/>
              <a:gd name="connsiteX8" fmla="*/ 3139087 w 3952875"/>
              <a:gd name="connsiteY8" fmla="*/ 971074 h 3419475"/>
              <a:gd name="connsiteX9" fmla="*/ 3138134 w 3952875"/>
              <a:gd name="connsiteY9" fmla="*/ 968216 h 3419475"/>
              <a:gd name="connsiteX10" fmla="*/ 3120989 w 3952875"/>
              <a:gd name="connsiteY10" fmla="*/ 1003459 h 3419475"/>
              <a:gd name="connsiteX11" fmla="*/ 3085747 w 3952875"/>
              <a:gd name="connsiteY11" fmla="*/ 1100614 h 3419475"/>
              <a:gd name="connsiteX12" fmla="*/ 3064792 w 3952875"/>
              <a:gd name="connsiteY12" fmla="*/ 1115854 h 3419475"/>
              <a:gd name="connsiteX13" fmla="*/ 2966684 w 3952875"/>
              <a:gd name="connsiteY13" fmla="*/ 1120616 h 3419475"/>
              <a:gd name="connsiteX14" fmla="*/ 2990497 w 3952875"/>
              <a:gd name="connsiteY14" fmla="*/ 1170146 h 3419475"/>
              <a:gd name="connsiteX15" fmla="*/ 2941919 w 3952875"/>
              <a:gd name="connsiteY15" fmla="*/ 1277779 h 3419475"/>
              <a:gd name="connsiteX16" fmla="*/ 2824762 w 3952875"/>
              <a:gd name="connsiteY16" fmla="*/ 1266349 h 3419475"/>
              <a:gd name="connsiteX17" fmla="*/ 2794282 w 3952875"/>
              <a:gd name="connsiteY17" fmla="*/ 1266349 h 3419475"/>
              <a:gd name="connsiteX18" fmla="*/ 2549489 w 3952875"/>
              <a:gd name="connsiteY18" fmla="*/ 1492091 h 3419475"/>
              <a:gd name="connsiteX19" fmla="*/ 2170394 w 3952875"/>
              <a:gd name="connsiteY19" fmla="*/ 1841659 h 3419475"/>
              <a:gd name="connsiteX20" fmla="*/ 1886549 w 3952875"/>
              <a:gd name="connsiteY20" fmla="*/ 2103596 h 3419475"/>
              <a:gd name="connsiteX21" fmla="*/ 1505549 w 3952875"/>
              <a:gd name="connsiteY21" fmla="*/ 2454116 h 3419475"/>
              <a:gd name="connsiteX22" fmla="*/ 1221704 w 3952875"/>
              <a:gd name="connsiteY22" fmla="*/ 2716054 h 3419475"/>
              <a:gd name="connsiteX23" fmla="*/ 839752 w 3952875"/>
              <a:gd name="connsiteY23" fmla="*/ 3067526 h 3419475"/>
              <a:gd name="connsiteX24" fmla="*/ 621629 w 3952875"/>
              <a:gd name="connsiteY24" fmla="*/ 3269456 h 3419475"/>
              <a:gd name="connsiteX25" fmla="*/ 592102 w 3952875"/>
              <a:gd name="connsiteY25" fmla="*/ 3268504 h 3419475"/>
              <a:gd name="connsiteX26" fmla="*/ 572099 w 3952875"/>
              <a:gd name="connsiteY26" fmla="*/ 3254216 h 3419475"/>
              <a:gd name="connsiteX27" fmla="*/ 563527 w 3952875"/>
              <a:gd name="connsiteY27" fmla="*/ 3281839 h 3419475"/>
              <a:gd name="connsiteX28" fmla="*/ 458752 w 3952875"/>
              <a:gd name="connsiteY28" fmla="*/ 3411379 h 3419475"/>
              <a:gd name="connsiteX29" fmla="*/ 316829 w 3952875"/>
              <a:gd name="connsiteY29" fmla="*/ 3314224 h 3419475"/>
              <a:gd name="connsiteX30" fmla="*/ 461609 w 3952875"/>
              <a:gd name="connsiteY30" fmla="*/ 3164681 h 3419475"/>
              <a:gd name="connsiteX31" fmla="*/ 476849 w 3952875"/>
              <a:gd name="connsiteY31" fmla="*/ 3164681 h 3419475"/>
              <a:gd name="connsiteX32" fmla="*/ 479707 w 3952875"/>
              <a:gd name="connsiteY32" fmla="*/ 3146584 h 3419475"/>
              <a:gd name="connsiteX33" fmla="*/ 481612 w 3952875"/>
              <a:gd name="connsiteY33" fmla="*/ 3098006 h 3419475"/>
              <a:gd name="connsiteX34" fmla="*/ 644489 w 3952875"/>
              <a:gd name="connsiteY34" fmla="*/ 2950369 h 3419475"/>
              <a:gd name="connsiteX35" fmla="*/ 645442 w 3952875"/>
              <a:gd name="connsiteY35" fmla="*/ 2923699 h 3419475"/>
              <a:gd name="connsiteX36" fmla="*/ 614962 w 3952875"/>
              <a:gd name="connsiteY36" fmla="*/ 2890361 h 3419475"/>
              <a:gd name="connsiteX37" fmla="*/ 590197 w 3952875"/>
              <a:gd name="connsiteY37" fmla="*/ 2889409 h 3419475"/>
              <a:gd name="connsiteX38" fmla="*/ 465419 w 3952875"/>
              <a:gd name="connsiteY38" fmla="*/ 3003709 h 3419475"/>
              <a:gd name="connsiteX39" fmla="*/ 401602 w 3952875"/>
              <a:gd name="connsiteY39" fmla="*/ 3061811 h 3419475"/>
              <a:gd name="connsiteX40" fmla="*/ 382552 w 3952875"/>
              <a:gd name="connsiteY40" fmla="*/ 3060859 h 3419475"/>
              <a:gd name="connsiteX41" fmla="*/ 302542 w 3952875"/>
              <a:gd name="connsiteY41" fmla="*/ 2973229 h 3419475"/>
              <a:gd name="connsiteX42" fmla="*/ 299684 w 3952875"/>
              <a:gd name="connsiteY42" fmla="*/ 2953226 h 3419475"/>
              <a:gd name="connsiteX43" fmla="*/ 327307 w 3952875"/>
              <a:gd name="connsiteY43" fmla="*/ 2903696 h 3419475"/>
              <a:gd name="connsiteX44" fmla="*/ 325402 w 3952875"/>
              <a:gd name="connsiteY44" fmla="*/ 2884646 h 3419475"/>
              <a:gd name="connsiteX45" fmla="*/ 260632 w 3952875"/>
              <a:gd name="connsiteY45" fmla="*/ 2868454 h 3419475"/>
              <a:gd name="connsiteX46" fmla="*/ 192052 w 3952875"/>
              <a:gd name="connsiteY46" fmla="*/ 2854166 h 3419475"/>
              <a:gd name="connsiteX47" fmla="*/ 14887 w 3952875"/>
              <a:gd name="connsiteY47" fmla="*/ 2661761 h 3419475"/>
              <a:gd name="connsiteX48" fmla="*/ 15839 w 3952875"/>
              <a:gd name="connsiteY48" fmla="*/ 2631281 h 3419475"/>
              <a:gd name="connsiteX49" fmla="*/ 174907 w 3952875"/>
              <a:gd name="connsiteY49" fmla="*/ 2485549 h 3419475"/>
              <a:gd name="connsiteX50" fmla="*/ 198719 w 3952875"/>
              <a:gd name="connsiteY50" fmla="*/ 2486501 h 3419475"/>
              <a:gd name="connsiteX51" fmla="*/ 335879 w 3952875"/>
              <a:gd name="connsiteY51" fmla="*/ 2636996 h 3419475"/>
              <a:gd name="connsiteX52" fmla="*/ 354929 w 3952875"/>
              <a:gd name="connsiteY52" fmla="*/ 2637949 h 3419475"/>
              <a:gd name="connsiteX53" fmla="*/ 418747 w 3952875"/>
              <a:gd name="connsiteY53" fmla="*/ 2579846 h 3419475"/>
              <a:gd name="connsiteX54" fmla="*/ 419699 w 3952875"/>
              <a:gd name="connsiteY54" fmla="*/ 2563654 h 3419475"/>
              <a:gd name="connsiteX55" fmla="*/ 280634 w 3952875"/>
              <a:gd name="connsiteY55" fmla="*/ 2413159 h 3419475"/>
              <a:gd name="connsiteX56" fmla="*/ 280634 w 3952875"/>
              <a:gd name="connsiteY56" fmla="*/ 2388394 h 3419475"/>
              <a:gd name="connsiteX57" fmla="*/ 408269 w 3952875"/>
              <a:gd name="connsiteY57" fmla="*/ 2272189 h 3419475"/>
              <a:gd name="connsiteX58" fmla="*/ 429224 w 3952875"/>
              <a:gd name="connsiteY58" fmla="*/ 2273141 h 3419475"/>
              <a:gd name="connsiteX59" fmla="*/ 567337 w 3952875"/>
              <a:gd name="connsiteY59" fmla="*/ 2424589 h 3419475"/>
              <a:gd name="connsiteX60" fmla="*/ 587339 w 3952875"/>
              <a:gd name="connsiteY60" fmla="*/ 2425541 h 3419475"/>
              <a:gd name="connsiteX61" fmla="*/ 651157 w 3952875"/>
              <a:gd name="connsiteY61" fmla="*/ 2367439 h 3419475"/>
              <a:gd name="connsiteX62" fmla="*/ 651157 w 3952875"/>
              <a:gd name="connsiteY62" fmla="*/ 2351246 h 3419475"/>
              <a:gd name="connsiteX63" fmla="*/ 512092 w 3952875"/>
              <a:gd name="connsiteY63" fmla="*/ 2200751 h 3419475"/>
              <a:gd name="connsiteX64" fmla="*/ 513044 w 3952875"/>
              <a:gd name="connsiteY64" fmla="*/ 2176939 h 3419475"/>
              <a:gd name="connsiteX65" fmla="*/ 674017 w 3952875"/>
              <a:gd name="connsiteY65" fmla="*/ 2029301 h 3419475"/>
              <a:gd name="connsiteX66" fmla="*/ 698782 w 3952875"/>
              <a:gd name="connsiteY66" fmla="*/ 2030254 h 3419475"/>
              <a:gd name="connsiteX67" fmla="*/ 895949 w 3952875"/>
              <a:gd name="connsiteY67" fmla="*/ 2244566 h 3419475"/>
              <a:gd name="connsiteX68" fmla="*/ 899759 w 3952875"/>
              <a:gd name="connsiteY68" fmla="*/ 2275046 h 3419475"/>
              <a:gd name="connsiteX69" fmla="*/ 874994 w 3952875"/>
              <a:gd name="connsiteY69" fmla="*/ 2317909 h 3419475"/>
              <a:gd name="connsiteX70" fmla="*/ 876899 w 3952875"/>
              <a:gd name="connsiteY70" fmla="*/ 2339816 h 3419475"/>
              <a:gd name="connsiteX71" fmla="*/ 941669 w 3952875"/>
              <a:gd name="connsiteY71" fmla="*/ 2354104 h 3419475"/>
              <a:gd name="connsiteX72" fmla="*/ 1009297 w 3952875"/>
              <a:gd name="connsiteY72" fmla="*/ 2368391 h 3419475"/>
              <a:gd name="connsiteX73" fmla="*/ 1069304 w 3952875"/>
              <a:gd name="connsiteY73" fmla="*/ 2433161 h 3419475"/>
              <a:gd name="connsiteX74" fmla="*/ 1068352 w 3952875"/>
              <a:gd name="connsiteY74" fmla="*/ 2453164 h 3419475"/>
              <a:gd name="connsiteX75" fmla="*/ 889282 w 3952875"/>
              <a:gd name="connsiteY75" fmla="*/ 2617946 h 3419475"/>
              <a:gd name="connsiteX76" fmla="*/ 875947 w 3952875"/>
              <a:gd name="connsiteY76" fmla="*/ 2630329 h 3419475"/>
              <a:gd name="connsiteX77" fmla="*/ 875947 w 3952875"/>
              <a:gd name="connsiteY77" fmla="*/ 2645569 h 3419475"/>
              <a:gd name="connsiteX78" fmla="*/ 915952 w 3952875"/>
              <a:gd name="connsiteY78" fmla="*/ 2688431 h 3419475"/>
              <a:gd name="connsiteX79" fmla="*/ 932144 w 3952875"/>
              <a:gd name="connsiteY79" fmla="*/ 2689384 h 3419475"/>
              <a:gd name="connsiteX80" fmla="*/ 1186462 w 3952875"/>
              <a:gd name="connsiteY80" fmla="*/ 2456974 h 3419475"/>
              <a:gd name="connsiteX81" fmla="*/ 1533172 w 3952875"/>
              <a:gd name="connsiteY81" fmla="*/ 2140744 h 3419475"/>
              <a:gd name="connsiteX82" fmla="*/ 1787489 w 3952875"/>
              <a:gd name="connsiteY82" fmla="*/ 1908334 h 3419475"/>
              <a:gd name="connsiteX83" fmla="*/ 2137057 w 3952875"/>
              <a:gd name="connsiteY83" fmla="*/ 1589246 h 3419475"/>
              <a:gd name="connsiteX84" fmla="*/ 2388517 w 3952875"/>
              <a:gd name="connsiteY84" fmla="*/ 1359694 h 3419475"/>
              <a:gd name="connsiteX85" fmla="*/ 2658074 w 3952875"/>
              <a:gd name="connsiteY85" fmla="*/ 1113949 h 3419475"/>
              <a:gd name="connsiteX86" fmla="*/ 2659979 w 3952875"/>
              <a:gd name="connsiteY86" fmla="*/ 1091089 h 3419475"/>
              <a:gd name="connsiteX87" fmla="*/ 2667599 w 3952875"/>
              <a:gd name="connsiteY87" fmla="*/ 954881 h 3419475"/>
              <a:gd name="connsiteX88" fmla="*/ 2802854 w 3952875"/>
              <a:gd name="connsiteY88" fmla="*/ 948214 h 3419475"/>
              <a:gd name="connsiteX89" fmla="*/ 2813332 w 3952875"/>
              <a:gd name="connsiteY89" fmla="*/ 953929 h 3419475"/>
              <a:gd name="connsiteX90" fmla="*/ 2818094 w 3952875"/>
              <a:gd name="connsiteY90" fmla="*/ 941546 h 3419475"/>
              <a:gd name="connsiteX91" fmla="*/ 2828572 w 3952875"/>
              <a:gd name="connsiteY91" fmla="*/ 862489 h 3419475"/>
              <a:gd name="connsiteX92" fmla="*/ 2848574 w 3952875"/>
              <a:gd name="connsiteY92" fmla="*/ 839629 h 3419475"/>
              <a:gd name="connsiteX93" fmla="*/ 2970494 w 3952875"/>
              <a:gd name="connsiteY93" fmla="*/ 806291 h 3419475"/>
              <a:gd name="connsiteX94" fmla="*/ 2986687 w 3952875"/>
              <a:gd name="connsiteY94" fmla="*/ 800576 h 3419475"/>
              <a:gd name="connsiteX95" fmla="*/ 2919059 w 3952875"/>
              <a:gd name="connsiteY95" fmla="*/ 790099 h 3419475"/>
              <a:gd name="connsiteX96" fmla="*/ 2610449 w 3952875"/>
              <a:gd name="connsiteY96" fmla="*/ 453866 h 3419475"/>
              <a:gd name="connsiteX97" fmla="*/ 2931442 w 3952875"/>
              <a:gd name="connsiteY97" fmla="*/ 11906 h 3419475"/>
              <a:gd name="connsiteX98" fmla="*/ 2952397 w 3952875"/>
              <a:gd name="connsiteY98" fmla="*/ 7144 h 3419475"/>
              <a:gd name="connsiteX99" fmla="*/ 3047647 w 3952875"/>
              <a:gd name="connsiteY99" fmla="*/ 7144 h 3419475"/>
              <a:gd name="connsiteX100" fmla="*/ 3056219 w 3952875"/>
              <a:gd name="connsiteY100" fmla="*/ 9049 h 3419475"/>
              <a:gd name="connsiteX101" fmla="*/ 3319109 w 3952875"/>
              <a:gd name="connsiteY101" fmla="*/ 168116 h 3419475"/>
              <a:gd name="connsiteX102" fmla="*/ 3341017 w 3952875"/>
              <a:gd name="connsiteY102" fmla="*/ 168116 h 3419475"/>
              <a:gd name="connsiteX103" fmla="*/ 3918232 w 3952875"/>
              <a:gd name="connsiteY103" fmla="*/ 218599 h 3419475"/>
              <a:gd name="connsiteX104" fmla="*/ 3952522 w 3952875"/>
              <a:gd name="connsiteY104" fmla="*/ 325279 h 3419475"/>
              <a:gd name="connsiteX105" fmla="*/ 3953474 w 3952875"/>
              <a:gd name="connsiteY105" fmla="*/ 419576 h 3419475"/>
              <a:gd name="connsiteX106" fmla="*/ 3534374 w 3952875"/>
              <a:gd name="connsiteY106" fmla="*/ 1227296 h 3419475"/>
              <a:gd name="connsiteX107" fmla="*/ 3572474 w 3952875"/>
              <a:gd name="connsiteY107" fmla="*/ 1224439 h 3419475"/>
              <a:gd name="connsiteX108" fmla="*/ 3769642 w 3952875"/>
              <a:gd name="connsiteY108" fmla="*/ 1054894 h 3419475"/>
              <a:gd name="connsiteX109" fmla="*/ 3705824 w 3952875"/>
              <a:gd name="connsiteY109" fmla="*/ 800576 h 3419475"/>
              <a:gd name="connsiteX110" fmla="*/ 3554377 w 3952875"/>
              <a:gd name="connsiteY110" fmla="*/ 732949 h 3419475"/>
              <a:gd name="connsiteX111" fmla="*/ 3537232 w 3952875"/>
              <a:gd name="connsiteY111" fmla="*/ 710089 h 3419475"/>
              <a:gd name="connsiteX112" fmla="*/ 3552472 w 3952875"/>
              <a:gd name="connsiteY112" fmla="*/ 575786 h 3419475"/>
              <a:gd name="connsiteX113" fmla="*/ 3580094 w 3952875"/>
              <a:gd name="connsiteY113" fmla="*/ 554831 h 3419475"/>
              <a:gd name="connsiteX114" fmla="*/ 3682964 w 3952875"/>
              <a:gd name="connsiteY114" fmla="*/ 545306 h 3419475"/>
              <a:gd name="connsiteX115" fmla="*/ 3791549 w 3952875"/>
              <a:gd name="connsiteY115" fmla="*/ 306229 h 3419475"/>
              <a:gd name="connsiteX116" fmla="*/ 3554377 w 3952875"/>
              <a:gd name="connsiteY116" fmla="*/ 192881 h 3419475"/>
              <a:gd name="connsiteX117" fmla="*/ 3428647 w 3952875"/>
              <a:gd name="connsiteY117" fmla="*/ 395764 h 3419475"/>
              <a:gd name="connsiteX118" fmla="*/ 3413407 w 3952875"/>
              <a:gd name="connsiteY118" fmla="*/ 413861 h 3419475"/>
              <a:gd name="connsiteX119" fmla="*/ 3281009 w 3952875"/>
              <a:gd name="connsiteY119" fmla="*/ 416719 h 3419475"/>
              <a:gd name="connsiteX120" fmla="*/ 3248624 w 3952875"/>
              <a:gd name="connsiteY120" fmla="*/ 385286 h 3419475"/>
              <a:gd name="connsiteX121" fmla="*/ 2966684 w 3952875"/>
              <a:gd name="connsiteY121" fmla="*/ 152876 h 3419475"/>
              <a:gd name="connsiteX122" fmla="*/ 2757134 w 3952875"/>
              <a:gd name="connsiteY122" fmla="*/ 437674 h 3419475"/>
              <a:gd name="connsiteX123" fmla="*/ 2995259 w 3952875"/>
              <a:gd name="connsiteY123" fmla="*/ 645319 h 3419475"/>
              <a:gd name="connsiteX124" fmla="*/ 3135277 w 3952875"/>
              <a:gd name="connsiteY124" fmla="*/ 606266 h 3419475"/>
              <a:gd name="connsiteX125" fmla="*/ 3163852 w 3952875"/>
              <a:gd name="connsiteY125" fmla="*/ 611029 h 3419475"/>
              <a:gd name="connsiteX126" fmla="*/ 3185759 w 3952875"/>
              <a:gd name="connsiteY126" fmla="*/ 634841 h 3419475"/>
              <a:gd name="connsiteX127" fmla="*/ 3197189 w 3952875"/>
              <a:gd name="connsiteY127" fmla="*/ 639604 h 3419475"/>
              <a:gd name="connsiteX128" fmla="*/ 3204809 w 3952875"/>
              <a:gd name="connsiteY128" fmla="*/ 627221 h 3419475"/>
              <a:gd name="connsiteX129" fmla="*/ 3202904 w 3952875"/>
              <a:gd name="connsiteY129" fmla="*/ 614839 h 3419475"/>
              <a:gd name="connsiteX130" fmla="*/ 3307679 w 3952875"/>
              <a:gd name="connsiteY130" fmla="*/ 513874 h 3419475"/>
              <a:gd name="connsiteX131" fmla="*/ 3445792 w 3952875"/>
              <a:gd name="connsiteY131" fmla="*/ 670084 h 3419475"/>
              <a:gd name="connsiteX132" fmla="*/ 3383879 w 3952875"/>
              <a:gd name="connsiteY132" fmla="*/ 757714 h 3419475"/>
              <a:gd name="connsiteX133" fmla="*/ 3332444 w 3952875"/>
              <a:gd name="connsiteY133" fmla="*/ 758666 h 3419475"/>
              <a:gd name="connsiteX134" fmla="*/ 3309584 w 3952875"/>
              <a:gd name="connsiteY134" fmla="*/ 764381 h 3419475"/>
              <a:gd name="connsiteX135" fmla="*/ 3319109 w 3952875"/>
              <a:gd name="connsiteY135" fmla="*/ 781526 h 3419475"/>
              <a:gd name="connsiteX136" fmla="*/ 3335302 w 3952875"/>
              <a:gd name="connsiteY136" fmla="*/ 798671 h 3419475"/>
              <a:gd name="connsiteX137" fmla="*/ 3337207 w 3952875"/>
              <a:gd name="connsiteY137" fmla="*/ 831056 h 3419475"/>
              <a:gd name="connsiteX138" fmla="*/ 3287677 w 3952875"/>
              <a:gd name="connsiteY138" fmla="*/ 963454 h 3419475"/>
              <a:gd name="connsiteX139" fmla="*/ 3534374 w 3952875"/>
              <a:gd name="connsiteY139" fmla="*/ 1227296 h 3419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Lst>
            <a:rect l="l" t="t" r="r" b="b"/>
            <a:pathLst>
              <a:path w="3952875" h="3419475">
                <a:moveTo>
                  <a:pt x="3953474" y="419576"/>
                </a:moveTo>
                <a:cubicBezTo>
                  <a:pt x="3942997" y="464344"/>
                  <a:pt x="3930614" y="508159"/>
                  <a:pt x="3905849" y="547211"/>
                </a:cubicBezTo>
                <a:cubicBezTo>
                  <a:pt x="3877274" y="593884"/>
                  <a:pt x="3840127" y="631984"/>
                  <a:pt x="3792502" y="660559"/>
                </a:cubicBezTo>
                <a:cubicBezTo>
                  <a:pt x="3777262" y="670084"/>
                  <a:pt x="3777262" y="670084"/>
                  <a:pt x="3790597" y="681514"/>
                </a:cubicBezTo>
                <a:cubicBezTo>
                  <a:pt x="3871559" y="752951"/>
                  <a:pt x="3917279" y="842486"/>
                  <a:pt x="3926804" y="951071"/>
                </a:cubicBezTo>
                <a:cubicBezTo>
                  <a:pt x="3941092" y="1127284"/>
                  <a:pt x="3835364" y="1293019"/>
                  <a:pt x="3666772" y="1351121"/>
                </a:cubicBezTo>
                <a:cubicBezTo>
                  <a:pt x="3530564" y="1398746"/>
                  <a:pt x="3401977" y="1377791"/>
                  <a:pt x="3287677" y="1288256"/>
                </a:cubicBezTo>
                <a:cubicBezTo>
                  <a:pt x="3188617" y="1210151"/>
                  <a:pt x="3140992" y="1105376"/>
                  <a:pt x="3139087" y="980599"/>
                </a:cubicBezTo>
                <a:cubicBezTo>
                  <a:pt x="3139087" y="977741"/>
                  <a:pt x="3139087" y="974884"/>
                  <a:pt x="3139087" y="971074"/>
                </a:cubicBezTo>
                <a:cubicBezTo>
                  <a:pt x="3139087" y="970121"/>
                  <a:pt x="3139087" y="970121"/>
                  <a:pt x="3138134" y="968216"/>
                </a:cubicBezTo>
                <a:cubicBezTo>
                  <a:pt x="3129562" y="978694"/>
                  <a:pt x="3124799" y="991076"/>
                  <a:pt x="3120989" y="1003459"/>
                </a:cubicBezTo>
                <a:cubicBezTo>
                  <a:pt x="3108607" y="1035844"/>
                  <a:pt x="3097177" y="1068229"/>
                  <a:pt x="3085747" y="1100614"/>
                </a:cubicBezTo>
                <a:cubicBezTo>
                  <a:pt x="3081937" y="1112044"/>
                  <a:pt x="3076222" y="1115854"/>
                  <a:pt x="3064792" y="1115854"/>
                </a:cubicBezTo>
                <a:cubicBezTo>
                  <a:pt x="3033359" y="1116806"/>
                  <a:pt x="3000974" y="1118711"/>
                  <a:pt x="2966684" y="1120616"/>
                </a:cubicBezTo>
                <a:cubicBezTo>
                  <a:pt x="2978114" y="1137761"/>
                  <a:pt x="2986687" y="1153001"/>
                  <a:pt x="2990497" y="1170146"/>
                </a:cubicBezTo>
                <a:cubicBezTo>
                  <a:pt x="2999069" y="1211104"/>
                  <a:pt x="2979067" y="1255871"/>
                  <a:pt x="2941919" y="1277779"/>
                </a:cubicBezTo>
                <a:cubicBezTo>
                  <a:pt x="2903819" y="1299686"/>
                  <a:pt x="2854289" y="1295876"/>
                  <a:pt x="2824762" y="1266349"/>
                </a:cubicBezTo>
                <a:cubicBezTo>
                  <a:pt x="2812379" y="1253966"/>
                  <a:pt x="2805712" y="1255871"/>
                  <a:pt x="2794282" y="1266349"/>
                </a:cubicBezTo>
                <a:cubicBezTo>
                  <a:pt x="2713319" y="1341596"/>
                  <a:pt x="2631404" y="1416844"/>
                  <a:pt x="2549489" y="1492091"/>
                </a:cubicBezTo>
                <a:cubicBezTo>
                  <a:pt x="2422807" y="1608296"/>
                  <a:pt x="2296124" y="1725454"/>
                  <a:pt x="2170394" y="1841659"/>
                </a:cubicBezTo>
                <a:cubicBezTo>
                  <a:pt x="2076097" y="1929289"/>
                  <a:pt x="1980847" y="2015966"/>
                  <a:pt x="1886549" y="2103596"/>
                </a:cubicBezTo>
                <a:cubicBezTo>
                  <a:pt x="1759867" y="2220754"/>
                  <a:pt x="1633184" y="2336959"/>
                  <a:pt x="1505549" y="2454116"/>
                </a:cubicBezTo>
                <a:cubicBezTo>
                  <a:pt x="1411252" y="2541746"/>
                  <a:pt x="1316002" y="2628424"/>
                  <a:pt x="1221704" y="2716054"/>
                </a:cubicBezTo>
                <a:cubicBezTo>
                  <a:pt x="1094069" y="2833211"/>
                  <a:pt x="967387" y="2950369"/>
                  <a:pt x="839752" y="3067526"/>
                </a:cubicBezTo>
                <a:cubicBezTo>
                  <a:pt x="767362" y="3134201"/>
                  <a:pt x="694019" y="3201829"/>
                  <a:pt x="621629" y="3269456"/>
                </a:cubicBezTo>
                <a:cubicBezTo>
                  <a:pt x="605437" y="3283744"/>
                  <a:pt x="606389" y="3283744"/>
                  <a:pt x="592102" y="3268504"/>
                </a:cubicBezTo>
                <a:cubicBezTo>
                  <a:pt x="586387" y="3262789"/>
                  <a:pt x="582577" y="3249454"/>
                  <a:pt x="572099" y="3254216"/>
                </a:cubicBezTo>
                <a:cubicBezTo>
                  <a:pt x="560669" y="3258979"/>
                  <a:pt x="563527" y="3271361"/>
                  <a:pt x="563527" y="3281839"/>
                </a:cubicBezTo>
                <a:cubicBezTo>
                  <a:pt x="565432" y="3346609"/>
                  <a:pt x="518759" y="3402806"/>
                  <a:pt x="458752" y="3411379"/>
                </a:cubicBezTo>
                <a:cubicBezTo>
                  <a:pt x="391124" y="3419951"/>
                  <a:pt x="331117" y="3379946"/>
                  <a:pt x="316829" y="3314224"/>
                </a:cubicBezTo>
                <a:cubicBezTo>
                  <a:pt x="296827" y="3227546"/>
                  <a:pt x="373027" y="3150394"/>
                  <a:pt x="461609" y="3164681"/>
                </a:cubicBezTo>
                <a:cubicBezTo>
                  <a:pt x="466372" y="3165634"/>
                  <a:pt x="471134" y="3167539"/>
                  <a:pt x="476849" y="3164681"/>
                </a:cubicBezTo>
                <a:cubicBezTo>
                  <a:pt x="483517" y="3159919"/>
                  <a:pt x="488279" y="3156109"/>
                  <a:pt x="479707" y="3146584"/>
                </a:cubicBezTo>
                <a:cubicBezTo>
                  <a:pt x="456847" y="3121819"/>
                  <a:pt x="456847" y="3120866"/>
                  <a:pt x="481612" y="3098006"/>
                </a:cubicBezTo>
                <a:cubicBezTo>
                  <a:pt x="535904" y="3048476"/>
                  <a:pt x="590197" y="2998946"/>
                  <a:pt x="644489" y="2950369"/>
                </a:cubicBezTo>
                <a:cubicBezTo>
                  <a:pt x="655919" y="2939891"/>
                  <a:pt x="656872" y="2934176"/>
                  <a:pt x="645442" y="2923699"/>
                </a:cubicBezTo>
                <a:cubicBezTo>
                  <a:pt x="634012" y="2914174"/>
                  <a:pt x="624487" y="2902744"/>
                  <a:pt x="614962" y="2890361"/>
                </a:cubicBezTo>
                <a:cubicBezTo>
                  <a:pt x="606389" y="2878931"/>
                  <a:pt x="599722" y="2880836"/>
                  <a:pt x="590197" y="2889409"/>
                </a:cubicBezTo>
                <a:cubicBezTo>
                  <a:pt x="549239" y="2927509"/>
                  <a:pt x="507329" y="2965609"/>
                  <a:pt x="465419" y="3003709"/>
                </a:cubicBezTo>
                <a:cubicBezTo>
                  <a:pt x="444464" y="3022759"/>
                  <a:pt x="422557" y="3041809"/>
                  <a:pt x="401602" y="3061811"/>
                </a:cubicBezTo>
                <a:cubicBezTo>
                  <a:pt x="393982" y="3068479"/>
                  <a:pt x="389219" y="3068479"/>
                  <a:pt x="382552" y="3060859"/>
                </a:cubicBezTo>
                <a:cubicBezTo>
                  <a:pt x="355882" y="3031331"/>
                  <a:pt x="329212" y="3001804"/>
                  <a:pt x="302542" y="2973229"/>
                </a:cubicBezTo>
                <a:cubicBezTo>
                  <a:pt x="295874" y="2966561"/>
                  <a:pt x="295874" y="2960846"/>
                  <a:pt x="299684" y="2953226"/>
                </a:cubicBezTo>
                <a:cubicBezTo>
                  <a:pt x="309209" y="2937034"/>
                  <a:pt x="317782" y="2919889"/>
                  <a:pt x="327307" y="2903696"/>
                </a:cubicBezTo>
                <a:cubicBezTo>
                  <a:pt x="331117" y="2896076"/>
                  <a:pt x="331117" y="2891314"/>
                  <a:pt x="325402" y="2884646"/>
                </a:cubicBezTo>
                <a:cubicBezTo>
                  <a:pt x="299684" y="2851309"/>
                  <a:pt x="299684" y="2851309"/>
                  <a:pt x="260632" y="2868454"/>
                </a:cubicBezTo>
                <a:cubicBezTo>
                  <a:pt x="221579" y="2885599"/>
                  <a:pt x="221579" y="2885599"/>
                  <a:pt x="192052" y="2854166"/>
                </a:cubicBezTo>
                <a:cubicBezTo>
                  <a:pt x="132997" y="2790349"/>
                  <a:pt x="73942" y="2725579"/>
                  <a:pt x="14887" y="2661761"/>
                </a:cubicBezTo>
                <a:cubicBezTo>
                  <a:pt x="4409" y="2650331"/>
                  <a:pt x="4409" y="2641759"/>
                  <a:pt x="15839" y="2631281"/>
                </a:cubicBezTo>
                <a:cubicBezTo>
                  <a:pt x="69179" y="2582704"/>
                  <a:pt x="121567" y="2534126"/>
                  <a:pt x="174907" y="2485549"/>
                </a:cubicBezTo>
                <a:cubicBezTo>
                  <a:pt x="184432" y="2476976"/>
                  <a:pt x="190147" y="2476976"/>
                  <a:pt x="198719" y="2486501"/>
                </a:cubicBezTo>
                <a:cubicBezTo>
                  <a:pt x="244439" y="2536984"/>
                  <a:pt x="290159" y="2586514"/>
                  <a:pt x="335879" y="2636996"/>
                </a:cubicBezTo>
                <a:cubicBezTo>
                  <a:pt x="343499" y="2644616"/>
                  <a:pt x="347309" y="2645569"/>
                  <a:pt x="354929" y="2637949"/>
                </a:cubicBezTo>
                <a:cubicBezTo>
                  <a:pt x="375884" y="2617946"/>
                  <a:pt x="396839" y="2598896"/>
                  <a:pt x="418747" y="2579846"/>
                </a:cubicBezTo>
                <a:cubicBezTo>
                  <a:pt x="425414" y="2574131"/>
                  <a:pt x="425414" y="2570321"/>
                  <a:pt x="419699" y="2563654"/>
                </a:cubicBezTo>
                <a:cubicBezTo>
                  <a:pt x="373027" y="2513171"/>
                  <a:pt x="327307" y="2462689"/>
                  <a:pt x="280634" y="2413159"/>
                </a:cubicBezTo>
                <a:cubicBezTo>
                  <a:pt x="272062" y="2403634"/>
                  <a:pt x="270157" y="2397919"/>
                  <a:pt x="280634" y="2388394"/>
                </a:cubicBezTo>
                <a:cubicBezTo>
                  <a:pt x="323497" y="2350294"/>
                  <a:pt x="366359" y="2311241"/>
                  <a:pt x="408269" y="2272189"/>
                </a:cubicBezTo>
                <a:cubicBezTo>
                  <a:pt x="416842" y="2263616"/>
                  <a:pt x="421604" y="2265521"/>
                  <a:pt x="429224" y="2273141"/>
                </a:cubicBezTo>
                <a:cubicBezTo>
                  <a:pt x="474944" y="2323624"/>
                  <a:pt x="521617" y="2374106"/>
                  <a:pt x="567337" y="2424589"/>
                </a:cubicBezTo>
                <a:cubicBezTo>
                  <a:pt x="574957" y="2433161"/>
                  <a:pt x="579719" y="2432209"/>
                  <a:pt x="587339" y="2425541"/>
                </a:cubicBezTo>
                <a:cubicBezTo>
                  <a:pt x="608294" y="2405539"/>
                  <a:pt x="629249" y="2386489"/>
                  <a:pt x="651157" y="2367439"/>
                </a:cubicBezTo>
                <a:cubicBezTo>
                  <a:pt x="657824" y="2361724"/>
                  <a:pt x="656872" y="2357914"/>
                  <a:pt x="651157" y="2351246"/>
                </a:cubicBezTo>
                <a:cubicBezTo>
                  <a:pt x="604484" y="2300764"/>
                  <a:pt x="558764" y="2250281"/>
                  <a:pt x="512092" y="2200751"/>
                </a:cubicBezTo>
                <a:cubicBezTo>
                  <a:pt x="502567" y="2191226"/>
                  <a:pt x="502567" y="2185511"/>
                  <a:pt x="513044" y="2176939"/>
                </a:cubicBezTo>
                <a:cubicBezTo>
                  <a:pt x="567337" y="2128361"/>
                  <a:pt x="620677" y="2078831"/>
                  <a:pt x="674017" y="2029301"/>
                </a:cubicBezTo>
                <a:cubicBezTo>
                  <a:pt x="683542" y="2019776"/>
                  <a:pt x="689257" y="2019776"/>
                  <a:pt x="698782" y="2030254"/>
                </a:cubicBezTo>
                <a:cubicBezTo>
                  <a:pt x="764504" y="2101691"/>
                  <a:pt x="830227" y="2173129"/>
                  <a:pt x="895949" y="2244566"/>
                </a:cubicBezTo>
                <a:cubicBezTo>
                  <a:pt x="905474" y="2255044"/>
                  <a:pt x="907379" y="2262664"/>
                  <a:pt x="899759" y="2275046"/>
                </a:cubicBezTo>
                <a:cubicBezTo>
                  <a:pt x="890234" y="2288381"/>
                  <a:pt x="883567" y="2303621"/>
                  <a:pt x="874994" y="2317909"/>
                </a:cubicBezTo>
                <a:cubicBezTo>
                  <a:pt x="870232" y="2326481"/>
                  <a:pt x="870232" y="2332196"/>
                  <a:pt x="876899" y="2339816"/>
                </a:cubicBezTo>
                <a:cubicBezTo>
                  <a:pt x="903569" y="2371249"/>
                  <a:pt x="903569" y="2371249"/>
                  <a:pt x="941669" y="2354104"/>
                </a:cubicBezTo>
                <a:cubicBezTo>
                  <a:pt x="980722" y="2336959"/>
                  <a:pt x="980722" y="2336959"/>
                  <a:pt x="1009297" y="2368391"/>
                </a:cubicBezTo>
                <a:cubicBezTo>
                  <a:pt x="1029299" y="2390299"/>
                  <a:pt x="1048349" y="2411254"/>
                  <a:pt x="1069304" y="2433161"/>
                </a:cubicBezTo>
                <a:cubicBezTo>
                  <a:pt x="1076924" y="2440781"/>
                  <a:pt x="1075972" y="2445544"/>
                  <a:pt x="1068352" y="2453164"/>
                </a:cubicBezTo>
                <a:cubicBezTo>
                  <a:pt x="1008344" y="2507456"/>
                  <a:pt x="948337" y="2562701"/>
                  <a:pt x="889282" y="2617946"/>
                </a:cubicBezTo>
                <a:cubicBezTo>
                  <a:pt x="884519" y="2621756"/>
                  <a:pt x="880709" y="2626519"/>
                  <a:pt x="875947" y="2630329"/>
                </a:cubicBezTo>
                <a:cubicBezTo>
                  <a:pt x="869279" y="2635091"/>
                  <a:pt x="870232" y="2639854"/>
                  <a:pt x="875947" y="2645569"/>
                </a:cubicBezTo>
                <a:cubicBezTo>
                  <a:pt x="889282" y="2659856"/>
                  <a:pt x="902617" y="2674144"/>
                  <a:pt x="915952" y="2688431"/>
                </a:cubicBezTo>
                <a:cubicBezTo>
                  <a:pt x="921667" y="2694146"/>
                  <a:pt x="925477" y="2696051"/>
                  <a:pt x="932144" y="2689384"/>
                </a:cubicBezTo>
                <a:cubicBezTo>
                  <a:pt x="1016917" y="2611279"/>
                  <a:pt x="1101689" y="2534126"/>
                  <a:pt x="1186462" y="2456974"/>
                </a:cubicBezTo>
                <a:cubicBezTo>
                  <a:pt x="1301714" y="2351246"/>
                  <a:pt x="1417919" y="2245519"/>
                  <a:pt x="1533172" y="2140744"/>
                </a:cubicBezTo>
                <a:cubicBezTo>
                  <a:pt x="1617944" y="2063591"/>
                  <a:pt x="1702717" y="1985486"/>
                  <a:pt x="1787489" y="1908334"/>
                </a:cubicBezTo>
                <a:cubicBezTo>
                  <a:pt x="1903694" y="1801654"/>
                  <a:pt x="2019899" y="1695926"/>
                  <a:pt x="2137057" y="1589246"/>
                </a:cubicBezTo>
                <a:cubicBezTo>
                  <a:pt x="2220877" y="1513046"/>
                  <a:pt x="2304697" y="1435894"/>
                  <a:pt x="2388517" y="1359694"/>
                </a:cubicBezTo>
                <a:cubicBezTo>
                  <a:pt x="2478052" y="1277779"/>
                  <a:pt x="2567587" y="1194911"/>
                  <a:pt x="2658074" y="1113949"/>
                </a:cubicBezTo>
                <a:cubicBezTo>
                  <a:pt x="2667599" y="1105376"/>
                  <a:pt x="2667599" y="1100614"/>
                  <a:pt x="2659979" y="1091089"/>
                </a:cubicBezTo>
                <a:cubicBezTo>
                  <a:pt x="2626642" y="1049179"/>
                  <a:pt x="2630452" y="992029"/>
                  <a:pt x="2667599" y="954881"/>
                </a:cubicBezTo>
                <a:cubicBezTo>
                  <a:pt x="2703794" y="918686"/>
                  <a:pt x="2760944" y="915829"/>
                  <a:pt x="2802854" y="948214"/>
                </a:cubicBezTo>
                <a:cubicBezTo>
                  <a:pt x="2805712" y="951071"/>
                  <a:pt x="2808569" y="955834"/>
                  <a:pt x="2813332" y="953929"/>
                </a:cubicBezTo>
                <a:cubicBezTo>
                  <a:pt x="2819047" y="952024"/>
                  <a:pt x="2817142" y="946309"/>
                  <a:pt x="2818094" y="941546"/>
                </a:cubicBezTo>
                <a:cubicBezTo>
                  <a:pt x="2821904" y="914876"/>
                  <a:pt x="2825714" y="889159"/>
                  <a:pt x="2828572" y="862489"/>
                </a:cubicBezTo>
                <a:cubicBezTo>
                  <a:pt x="2829524" y="849154"/>
                  <a:pt x="2835239" y="843439"/>
                  <a:pt x="2848574" y="839629"/>
                </a:cubicBezTo>
                <a:cubicBezTo>
                  <a:pt x="2889532" y="829151"/>
                  <a:pt x="2930489" y="819626"/>
                  <a:pt x="2970494" y="806291"/>
                </a:cubicBezTo>
                <a:cubicBezTo>
                  <a:pt x="2975257" y="804386"/>
                  <a:pt x="2980019" y="802481"/>
                  <a:pt x="2986687" y="800576"/>
                </a:cubicBezTo>
                <a:cubicBezTo>
                  <a:pt x="2962874" y="796766"/>
                  <a:pt x="2940967" y="793909"/>
                  <a:pt x="2919059" y="790099"/>
                </a:cubicBezTo>
                <a:cubicBezTo>
                  <a:pt x="2756182" y="750094"/>
                  <a:pt x="2633309" y="616744"/>
                  <a:pt x="2610449" y="453866"/>
                </a:cubicBezTo>
                <a:cubicBezTo>
                  <a:pt x="2580922" y="245269"/>
                  <a:pt x="2723797" y="48101"/>
                  <a:pt x="2931442" y="11906"/>
                </a:cubicBezTo>
                <a:cubicBezTo>
                  <a:pt x="2938109" y="10954"/>
                  <a:pt x="2945729" y="9049"/>
                  <a:pt x="2952397" y="7144"/>
                </a:cubicBezTo>
                <a:cubicBezTo>
                  <a:pt x="2983829" y="7144"/>
                  <a:pt x="3016214" y="7144"/>
                  <a:pt x="3047647" y="7144"/>
                </a:cubicBezTo>
                <a:cubicBezTo>
                  <a:pt x="3050504" y="8096"/>
                  <a:pt x="3053362" y="9049"/>
                  <a:pt x="3056219" y="9049"/>
                </a:cubicBezTo>
                <a:cubicBezTo>
                  <a:pt x="3164804" y="27146"/>
                  <a:pt x="3253387" y="79534"/>
                  <a:pt x="3319109" y="168116"/>
                </a:cubicBezTo>
                <a:cubicBezTo>
                  <a:pt x="3330539" y="183356"/>
                  <a:pt x="3330539" y="183356"/>
                  <a:pt x="3341017" y="168116"/>
                </a:cubicBezTo>
                <a:cubicBezTo>
                  <a:pt x="3490559" y="-33814"/>
                  <a:pt x="3804884" y="-6191"/>
                  <a:pt x="3918232" y="218599"/>
                </a:cubicBezTo>
                <a:cubicBezTo>
                  <a:pt x="3935377" y="252889"/>
                  <a:pt x="3943949" y="289084"/>
                  <a:pt x="3952522" y="325279"/>
                </a:cubicBezTo>
                <a:cubicBezTo>
                  <a:pt x="3953474" y="356711"/>
                  <a:pt x="3953474" y="388144"/>
                  <a:pt x="3953474" y="419576"/>
                </a:cubicBezTo>
                <a:close/>
                <a:moveTo>
                  <a:pt x="3534374" y="1227296"/>
                </a:moveTo>
                <a:cubicBezTo>
                  <a:pt x="3546757" y="1226344"/>
                  <a:pt x="3560092" y="1227296"/>
                  <a:pt x="3572474" y="1224439"/>
                </a:cubicBezTo>
                <a:cubicBezTo>
                  <a:pt x="3670582" y="1206341"/>
                  <a:pt x="3740114" y="1150144"/>
                  <a:pt x="3769642" y="1054894"/>
                </a:cubicBezTo>
                <a:cubicBezTo>
                  <a:pt x="3800122" y="958691"/>
                  <a:pt x="3777262" y="872014"/>
                  <a:pt x="3705824" y="800576"/>
                </a:cubicBezTo>
                <a:cubicBezTo>
                  <a:pt x="3664867" y="759619"/>
                  <a:pt x="3612479" y="737711"/>
                  <a:pt x="3554377" y="732949"/>
                </a:cubicBezTo>
                <a:cubicBezTo>
                  <a:pt x="3538184" y="731996"/>
                  <a:pt x="3535327" y="724376"/>
                  <a:pt x="3537232" y="710089"/>
                </a:cubicBezTo>
                <a:cubicBezTo>
                  <a:pt x="3542947" y="665321"/>
                  <a:pt x="3547709" y="620554"/>
                  <a:pt x="3552472" y="575786"/>
                </a:cubicBezTo>
                <a:cubicBezTo>
                  <a:pt x="3555329" y="551974"/>
                  <a:pt x="3556282" y="551021"/>
                  <a:pt x="3580094" y="554831"/>
                </a:cubicBezTo>
                <a:cubicBezTo>
                  <a:pt x="3615337" y="560546"/>
                  <a:pt x="3649627" y="558641"/>
                  <a:pt x="3682964" y="545306"/>
                </a:cubicBezTo>
                <a:cubicBezTo>
                  <a:pt x="3778214" y="508159"/>
                  <a:pt x="3825839" y="401479"/>
                  <a:pt x="3791549" y="306229"/>
                </a:cubicBezTo>
                <a:cubicBezTo>
                  <a:pt x="3756307" y="210979"/>
                  <a:pt x="3651532" y="160496"/>
                  <a:pt x="3554377" y="192881"/>
                </a:cubicBezTo>
                <a:cubicBezTo>
                  <a:pt x="3481034" y="217646"/>
                  <a:pt x="3418169" y="290989"/>
                  <a:pt x="3428647" y="395764"/>
                </a:cubicBezTo>
                <a:cubicBezTo>
                  <a:pt x="3429599" y="409099"/>
                  <a:pt x="3426742" y="412909"/>
                  <a:pt x="3413407" y="413861"/>
                </a:cubicBezTo>
                <a:cubicBezTo>
                  <a:pt x="3369592" y="415766"/>
                  <a:pt x="3324824" y="415766"/>
                  <a:pt x="3281009" y="416719"/>
                </a:cubicBezTo>
                <a:cubicBezTo>
                  <a:pt x="3248624" y="417671"/>
                  <a:pt x="3249577" y="417671"/>
                  <a:pt x="3248624" y="385286"/>
                </a:cubicBezTo>
                <a:cubicBezTo>
                  <a:pt x="3244814" y="250984"/>
                  <a:pt x="3123847" y="130016"/>
                  <a:pt x="2966684" y="152876"/>
                </a:cubicBezTo>
                <a:cubicBezTo>
                  <a:pt x="2825714" y="172879"/>
                  <a:pt x="2737132" y="297656"/>
                  <a:pt x="2757134" y="437674"/>
                </a:cubicBezTo>
                <a:cubicBezTo>
                  <a:pt x="2774279" y="553879"/>
                  <a:pt x="2878102" y="644366"/>
                  <a:pt x="2995259" y="645319"/>
                </a:cubicBezTo>
                <a:cubicBezTo>
                  <a:pt x="3045742" y="646271"/>
                  <a:pt x="3092414" y="633889"/>
                  <a:pt x="3135277" y="606266"/>
                </a:cubicBezTo>
                <a:cubicBezTo>
                  <a:pt x="3147659" y="598646"/>
                  <a:pt x="3155279" y="599599"/>
                  <a:pt x="3163852" y="611029"/>
                </a:cubicBezTo>
                <a:cubicBezTo>
                  <a:pt x="3170519" y="619601"/>
                  <a:pt x="3178139" y="627221"/>
                  <a:pt x="3185759" y="634841"/>
                </a:cubicBezTo>
                <a:cubicBezTo>
                  <a:pt x="3188617" y="637699"/>
                  <a:pt x="3191474" y="642461"/>
                  <a:pt x="3197189" y="639604"/>
                </a:cubicBezTo>
                <a:cubicBezTo>
                  <a:pt x="3201952" y="636746"/>
                  <a:pt x="3205762" y="632936"/>
                  <a:pt x="3204809" y="627221"/>
                </a:cubicBezTo>
                <a:cubicBezTo>
                  <a:pt x="3204809" y="623411"/>
                  <a:pt x="3203857" y="618649"/>
                  <a:pt x="3202904" y="614839"/>
                </a:cubicBezTo>
                <a:cubicBezTo>
                  <a:pt x="3193379" y="551974"/>
                  <a:pt x="3244814" y="502444"/>
                  <a:pt x="3307679" y="513874"/>
                </a:cubicBezTo>
                <a:cubicBezTo>
                  <a:pt x="3383879" y="527209"/>
                  <a:pt x="3441982" y="592931"/>
                  <a:pt x="3445792" y="670084"/>
                </a:cubicBezTo>
                <a:cubicBezTo>
                  <a:pt x="3447697" y="710089"/>
                  <a:pt x="3422932" y="746284"/>
                  <a:pt x="3383879" y="757714"/>
                </a:cubicBezTo>
                <a:cubicBezTo>
                  <a:pt x="3366734" y="762476"/>
                  <a:pt x="3349589" y="763429"/>
                  <a:pt x="3332444" y="758666"/>
                </a:cubicBezTo>
                <a:cubicBezTo>
                  <a:pt x="3323872" y="756761"/>
                  <a:pt x="3314347" y="754856"/>
                  <a:pt x="3309584" y="764381"/>
                </a:cubicBezTo>
                <a:cubicBezTo>
                  <a:pt x="3304822" y="773906"/>
                  <a:pt x="3315299" y="775811"/>
                  <a:pt x="3319109" y="781526"/>
                </a:cubicBezTo>
                <a:cubicBezTo>
                  <a:pt x="3323872" y="787241"/>
                  <a:pt x="3328634" y="792956"/>
                  <a:pt x="3335302" y="798671"/>
                </a:cubicBezTo>
                <a:cubicBezTo>
                  <a:pt x="3347684" y="809149"/>
                  <a:pt x="3347684" y="817721"/>
                  <a:pt x="3337207" y="831056"/>
                </a:cubicBezTo>
                <a:cubicBezTo>
                  <a:pt x="3306727" y="869156"/>
                  <a:pt x="3290534" y="914876"/>
                  <a:pt x="3287677" y="963454"/>
                </a:cubicBezTo>
                <a:cubicBezTo>
                  <a:pt x="3277199" y="1108234"/>
                  <a:pt x="3389594" y="1227296"/>
                  <a:pt x="3534374" y="1227296"/>
                </a:cubicBezTo>
                <a:close/>
              </a:path>
            </a:pathLst>
          </a:custGeom>
          <a:noFill/>
          <a:ln w="34925" cap="flat">
            <a:solidFill>
              <a:schemeClr val="accent1"/>
            </a:solidFill>
            <a:prstDash val="solid"/>
            <a:miter/>
          </a:ln>
        </p:spPr>
        <p:txBody>
          <a:bodyPr rtlCol="0" anchor="ctr"/>
          <a:lstStyle/>
          <a:p>
            <a:pPr defTabSz="914400"/>
            <a:endParaRPr lang="en-US">
              <a:solidFill>
                <a:prstClr val="black"/>
              </a:solidFill>
            </a:endParaRPr>
          </a:p>
        </p:txBody>
      </p:sp>
      <p:cxnSp>
        <p:nvCxnSpPr>
          <p:cNvPr id="4" name="Straight Connector 3">
            <a:extLst>
              <a:ext uri="{FF2B5EF4-FFF2-40B4-BE49-F238E27FC236}">
                <a16:creationId xmlns:a16="http://schemas.microsoft.com/office/drawing/2014/main" xmlns="" id="{92F6D567-C060-4D2B-B097-8C3176DB8302}"/>
              </a:ext>
            </a:extLst>
          </p:cNvPr>
          <p:cNvCxnSpPr>
            <a:cxnSpLocks/>
          </p:cNvCxnSpPr>
          <p:nvPr userDrawn="1"/>
        </p:nvCxnSpPr>
        <p:spPr>
          <a:xfrm flipH="1">
            <a:off x="2872409" y="477136"/>
            <a:ext cx="8670698"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xmlns="" id="{24193E77-7AFA-45E8-B176-B8D26B378350}"/>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xmlns="" id="{A8A31E12-92B8-44BE-9F73-32CC46810BBB}"/>
              </a:ext>
            </a:extLst>
          </p:cNvPr>
          <p:cNvCxnSpPr>
            <a:cxnSpLocks/>
          </p:cNvCxnSpPr>
          <p:nvPr userDrawn="1"/>
        </p:nvCxnSpPr>
        <p:spPr>
          <a:xfrm flipH="1">
            <a:off x="2976596" y="6392850"/>
            <a:ext cx="8566511" cy="1327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7145053"/>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preserve="1" userDrawn="1">
  <p:cSld name="7_Contents slide layout">
    <p:bg>
      <p:bgPr>
        <a:solidFill>
          <a:schemeClr val="accent2"/>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1623393" y="701527"/>
            <a:ext cx="6957387" cy="724247"/>
          </a:xfrm>
          <a:prstGeom prst="rect">
            <a:avLst/>
          </a:prstGeom>
        </p:spPr>
        <p:txBody>
          <a:bodyPr anchor="ctr"/>
          <a:lstStyle>
            <a:lvl1pPr marL="0" indent="0" algn="l">
              <a:buNone/>
              <a:defRPr sz="5400" b="0" baseline="0">
                <a:solidFill>
                  <a:schemeClr val="accent1"/>
                </a:solidFill>
                <a:latin typeface="+mj-lt"/>
                <a:cs typeface="Arial" pitchFamily="34" charset="0"/>
              </a:defRPr>
            </a:lvl1pPr>
          </a:lstStyle>
          <a:p>
            <a:pPr lvl="0"/>
            <a:r>
              <a:rPr lang="en-US" altLang="ko-KR" dirty="0"/>
              <a:t>BASIC LAYOUT</a:t>
            </a:r>
          </a:p>
        </p:txBody>
      </p:sp>
      <p:sp>
        <p:nvSpPr>
          <p:cNvPr id="6" name="Graphic 2">
            <a:extLst>
              <a:ext uri="{FF2B5EF4-FFF2-40B4-BE49-F238E27FC236}">
                <a16:creationId xmlns:a16="http://schemas.microsoft.com/office/drawing/2014/main" xmlns="" id="{1DD60E7E-E490-46D9-AB9B-87D9364A77D2}"/>
              </a:ext>
            </a:extLst>
          </p:cNvPr>
          <p:cNvSpPr/>
          <p:nvPr userDrawn="1"/>
        </p:nvSpPr>
        <p:spPr>
          <a:xfrm rot="2816880" flipH="1">
            <a:off x="211958" y="4192650"/>
            <a:ext cx="2181863" cy="1887443"/>
          </a:xfrm>
          <a:custGeom>
            <a:avLst/>
            <a:gdLst>
              <a:gd name="connsiteX0" fmla="*/ 3953474 w 3952875"/>
              <a:gd name="connsiteY0" fmla="*/ 419576 h 3419475"/>
              <a:gd name="connsiteX1" fmla="*/ 3905849 w 3952875"/>
              <a:gd name="connsiteY1" fmla="*/ 547211 h 3419475"/>
              <a:gd name="connsiteX2" fmla="*/ 3792502 w 3952875"/>
              <a:gd name="connsiteY2" fmla="*/ 660559 h 3419475"/>
              <a:gd name="connsiteX3" fmla="*/ 3790597 w 3952875"/>
              <a:gd name="connsiteY3" fmla="*/ 681514 h 3419475"/>
              <a:gd name="connsiteX4" fmla="*/ 3926804 w 3952875"/>
              <a:gd name="connsiteY4" fmla="*/ 951071 h 3419475"/>
              <a:gd name="connsiteX5" fmla="*/ 3666772 w 3952875"/>
              <a:gd name="connsiteY5" fmla="*/ 1351121 h 3419475"/>
              <a:gd name="connsiteX6" fmla="*/ 3287677 w 3952875"/>
              <a:gd name="connsiteY6" fmla="*/ 1288256 h 3419475"/>
              <a:gd name="connsiteX7" fmla="*/ 3139087 w 3952875"/>
              <a:gd name="connsiteY7" fmla="*/ 980599 h 3419475"/>
              <a:gd name="connsiteX8" fmla="*/ 3139087 w 3952875"/>
              <a:gd name="connsiteY8" fmla="*/ 971074 h 3419475"/>
              <a:gd name="connsiteX9" fmla="*/ 3138134 w 3952875"/>
              <a:gd name="connsiteY9" fmla="*/ 968216 h 3419475"/>
              <a:gd name="connsiteX10" fmla="*/ 3120989 w 3952875"/>
              <a:gd name="connsiteY10" fmla="*/ 1003459 h 3419475"/>
              <a:gd name="connsiteX11" fmla="*/ 3085747 w 3952875"/>
              <a:gd name="connsiteY11" fmla="*/ 1100614 h 3419475"/>
              <a:gd name="connsiteX12" fmla="*/ 3064792 w 3952875"/>
              <a:gd name="connsiteY12" fmla="*/ 1115854 h 3419475"/>
              <a:gd name="connsiteX13" fmla="*/ 2966684 w 3952875"/>
              <a:gd name="connsiteY13" fmla="*/ 1120616 h 3419475"/>
              <a:gd name="connsiteX14" fmla="*/ 2990497 w 3952875"/>
              <a:gd name="connsiteY14" fmla="*/ 1170146 h 3419475"/>
              <a:gd name="connsiteX15" fmla="*/ 2941919 w 3952875"/>
              <a:gd name="connsiteY15" fmla="*/ 1277779 h 3419475"/>
              <a:gd name="connsiteX16" fmla="*/ 2824762 w 3952875"/>
              <a:gd name="connsiteY16" fmla="*/ 1266349 h 3419475"/>
              <a:gd name="connsiteX17" fmla="*/ 2794282 w 3952875"/>
              <a:gd name="connsiteY17" fmla="*/ 1266349 h 3419475"/>
              <a:gd name="connsiteX18" fmla="*/ 2549489 w 3952875"/>
              <a:gd name="connsiteY18" fmla="*/ 1492091 h 3419475"/>
              <a:gd name="connsiteX19" fmla="*/ 2170394 w 3952875"/>
              <a:gd name="connsiteY19" fmla="*/ 1841659 h 3419475"/>
              <a:gd name="connsiteX20" fmla="*/ 1886549 w 3952875"/>
              <a:gd name="connsiteY20" fmla="*/ 2103596 h 3419475"/>
              <a:gd name="connsiteX21" fmla="*/ 1505549 w 3952875"/>
              <a:gd name="connsiteY21" fmla="*/ 2454116 h 3419475"/>
              <a:gd name="connsiteX22" fmla="*/ 1221704 w 3952875"/>
              <a:gd name="connsiteY22" fmla="*/ 2716054 h 3419475"/>
              <a:gd name="connsiteX23" fmla="*/ 839752 w 3952875"/>
              <a:gd name="connsiteY23" fmla="*/ 3067526 h 3419475"/>
              <a:gd name="connsiteX24" fmla="*/ 621629 w 3952875"/>
              <a:gd name="connsiteY24" fmla="*/ 3269456 h 3419475"/>
              <a:gd name="connsiteX25" fmla="*/ 592102 w 3952875"/>
              <a:gd name="connsiteY25" fmla="*/ 3268504 h 3419475"/>
              <a:gd name="connsiteX26" fmla="*/ 572099 w 3952875"/>
              <a:gd name="connsiteY26" fmla="*/ 3254216 h 3419475"/>
              <a:gd name="connsiteX27" fmla="*/ 563527 w 3952875"/>
              <a:gd name="connsiteY27" fmla="*/ 3281839 h 3419475"/>
              <a:gd name="connsiteX28" fmla="*/ 458752 w 3952875"/>
              <a:gd name="connsiteY28" fmla="*/ 3411379 h 3419475"/>
              <a:gd name="connsiteX29" fmla="*/ 316829 w 3952875"/>
              <a:gd name="connsiteY29" fmla="*/ 3314224 h 3419475"/>
              <a:gd name="connsiteX30" fmla="*/ 461609 w 3952875"/>
              <a:gd name="connsiteY30" fmla="*/ 3164681 h 3419475"/>
              <a:gd name="connsiteX31" fmla="*/ 476849 w 3952875"/>
              <a:gd name="connsiteY31" fmla="*/ 3164681 h 3419475"/>
              <a:gd name="connsiteX32" fmla="*/ 479707 w 3952875"/>
              <a:gd name="connsiteY32" fmla="*/ 3146584 h 3419475"/>
              <a:gd name="connsiteX33" fmla="*/ 481612 w 3952875"/>
              <a:gd name="connsiteY33" fmla="*/ 3098006 h 3419475"/>
              <a:gd name="connsiteX34" fmla="*/ 644489 w 3952875"/>
              <a:gd name="connsiteY34" fmla="*/ 2950369 h 3419475"/>
              <a:gd name="connsiteX35" fmla="*/ 645442 w 3952875"/>
              <a:gd name="connsiteY35" fmla="*/ 2923699 h 3419475"/>
              <a:gd name="connsiteX36" fmla="*/ 614962 w 3952875"/>
              <a:gd name="connsiteY36" fmla="*/ 2890361 h 3419475"/>
              <a:gd name="connsiteX37" fmla="*/ 590197 w 3952875"/>
              <a:gd name="connsiteY37" fmla="*/ 2889409 h 3419475"/>
              <a:gd name="connsiteX38" fmla="*/ 465419 w 3952875"/>
              <a:gd name="connsiteY38" fmla="*/ 3003709 h 3419475"/>
              <a:gd name="connsiteX39" fmla="*/ 401602 w 3952875"/>
              <a:gd name="connsiteY39" fmla="*/ 3061811 h 3419475"/>
              <a:gd name="connsiteX40" fmla="*/ 382552 w 3952875"/>
              <a:gd name="connsiteY40" fmla="*/ 3060859 h 3419475"/>
              <a:gd name="connsiteX41" fmla="*/ 302542 w 3952875"/>
              <a:gd name="connsiteY41" fmla="*/ 2973229 h 3419475"/>
              <a:gd name="connsiteX42" fmla="*/ 299684 w 3952875"/>
              <a:gd name="connsiteY42" fmla="*/ 2953226 h 3419475"/>
              <a:gd name="connsiteX43" fmla="*/ 327307 w 3952875"/>
              <a:gd name="connsiteY43" fmla="*/ 2903696 h 3419475"/>
              <a:gd name="connsiteX44" fmla="*/ 325402 w 3952875"/>
              <a:gd name="connsiteY44" fmla="*/ 2884646 h 3419475"/>
              <a:gd name="connsiteX45" fmla="*/ 260632 w 3952875"/>
              <a:gd name="connsiteY45" fmla="*/ 2868454 h 3419475"/>
              <a:gd name="connsiteX46" fmla="*/ 192052 w 3952875"/>
              <a:gd name="connsiteY46" fmla="*/ 2854166 h 3419475"/>
              <a:gd name="connsiteX47" fmla="*/ 14887 w 3952875"/>
              <a:gd name="connsiteY47" fmla="*/ 2661761 h 3419475"/>
              <a:gd name="connsiteX48" fmla="*/ 15839 w 3952875"/>
              <a:gd name="connsiteY48" fmla="*/ 2631281 h 3419475"/>
              <a:gd name="connsiteX49" fmla="*/ 174907 w 3952875"/>
              <a:gd name="connsiteY49" fmla="*/ 2485549 h 3419475"/>
              <a:gd name="connsiteX50" fmla="*/ 198719 w 3952875"/>
              <a:gd name="connsiteY50" fmla="*/ 2486501 h 3419475"/>
              <a:gd name="connsiteX51" fmla="*/ 335879 w 3952875"/>
              <a:gd name="connsiteY51" fmla="*/ 2636996 h 3419475"/>
              <a:gd name="connsiteX52" fmla="*/ 354929 w 3952875"/>
              <a:gd name="connsiteY52" fmla="*/ 2637949 h 3419475"/>
              <a:gd name="connsiteX53" fmla="*/ 418747 w 3952875"/>
              <a:gd name="connsiteY53" fmla="*/ 2579846 h 3419475"/>
              <a:gd name="connsiteX54" fmla="*/ 419699 w 3952875"/>
              <a:gd name="connsiteY54" fmla="*/ 2563654 h 3419475"/>
              <a:gd name="connsiteX55" fmla="*/ 280634 w 3952875"/>
              <a:gd name="connsiteY55" fmla="*/ 2413159 h 3419475"/>
              <a:gd name="connsiteX56" fmla="*/ 280634 w 3952875"/>
              <a:gd name="connsiteY56" fmla="*/ 2388394 h 3419475"/>
              <a:gd name="connsiteX57" fmla="*/ 408269 w 3952875"/>
              <a:gd name="connsiteY57" fmla="*/ 2272189 h 3419475"/>
              <a:gd name="connsiteX58" fmla="*/ 429224 w 3952875"/>
              <a:gd name="connsiteY58" fmla="*/ 2273141 h 3419475"/>
              <a:gd name="connsiteX59" fmla="*/ 567337 w 3952875"/>
              <a:gd name="connsiteY59" fmla="*/ 2424589 h 3419475"/>
              <a:gd name="connsiteX60" fmla="*/ 587339 w 3952875"/>
              <a:gd name="connsiteY60" fmla="*/ 2425541 h 3419475"/>
              <a:gd name="connsiteX61" fmla="*/ 651157 w 3952875"/>
              <a:gd name="connsiteY61" fmla="*/ 2367439 h 3419475"/>
              <a:gd name="connsiteX62" fmla="*/ 651157 w 3952875"/>
              <a:gd name="connsiteY62" fmla="*/ 2351246 h 3419475"/>
              <a:gd name="connsiteX63" fmla="*/ 512092 w 3952875"/>
              <a:gd name="connsiteY63" fmla="*/ 2200751 h 3419475"/>
              <a:gd name="connsiteX64" fmla="*/ 513044 w 3952875"/>
              <a:gd name="connsiteY64" fmla="*/ 2176939 h 3419475"/>
              <a:gd name="connsiteX65" fmla="*/ 674017 w 3952875"/>
              <a:gd name="connsiteY65" fmla="*/ 2029301 h 3419475"/>
              <a:gd name="connsiteX66" fmla="*/ 698782 w 3952875"/>
              <a:gd name="connsiteY66" fmla="*/ 2030254 h 3419475"/>
              <a:gd name="connsiteX67" fmla="*/ 895949 w 3952875"/>
              <a:gd name="connsiteY67" fmla="*/ 2244566 h 3419475"/>
              <a:gd name="connsiteX68" fmla="*/ 899759 w 3952875"/>
              <a:gd name="connsiteY68" fmla="*/ 2275046 h 3419475"/>
              <a:gd name="connsiteX69" fmla="*/ 874994 w 3952875"/>
              <a:gd name="connsiteY69" fmla="*/ 2317909 h 3419475"/>
              <a:gd name="connsiteX70" fmla="*/ 876899 w 3952875"/>
              <a:gd name="connsiteY70" fmla="*/ 2339816 h 3419475"/>
              <a:gd name="connsiteX71" fmla="*/ 941669 w 3952875"/>
              <a:gd name="connsiteY71" fmla="*/ 2354104 h 3419475"/>
              <a:gd name="connsiteX72" fmla="*/ 1009297 w 3952875"/>
              <a:gd name="connsiteY72" fmla="*/ 2368391 h 3419475"/>
              <a:gd name="connsiteX73" fmla="*/ 1069304 w 3952875"/>
              <a:gd name="connsiteY73" fmla="*/ 2433161 h 3419475"/>
              <a:gd name="connsiteX74" fmla="*/ 1068352 w 3952875"/>
              <a:gd name="connsiteY74" fmla="*/ 2453164 h 3419475"/>
              <a:gd name="connsiteX75" fmla="*/ 889282 w 3952875"/>
              <a:gd name="connsiteY75" fmla="*/ 2617946 h 3419475"/>
              <a:gd name="connsiteX76" fmla="*/ 875947 w 3952875"/>
              <a:gd name="connsiteY76" fmla="*/ 2630329 h 3419475"/>
              <a:gd name="connsiteX77" fmla="*/ 875947 w 3952875"/>
              <a:gd name="connsiteY77" fmla="*/ 2645569 h 3419475"/>
              <a:gd name="connsiteX78" fmla="*/ 915952 w 3952875"/>
              <a:gd name="connsiteY78" fmla="*/ 2688431 h 3419475"/>
              <a:gd name="connsiteX79" fmla="*/ 932144 w 3952875"/>
              <a:gd name="connsiteY79" fmla="*/ 2689384 h 3419475"/>
              <a:gd name="connsiteX80" fmla="*/ 1186462 w 3952875"/>
              <a:gd name="connsiteY80" fmla="*/ 2456974 h 3419475"/>
              <a:gd name="connsiteX81" fmla="*/ 1533172 w 3952875"/>
              <a:gd name="connsiteY81" fmla="*/ 2140744 h 3419475"/>
              <a:gd name="connsiteX82" fmla="*/ 1787489 w 3952875"/>
              <a:gd name="connsiteY82" fmla="*/ 1908334 h 3419475"/>
              <a:gd name="connsiteX83" fmla="*/ 2137057 w 3952875"/>
              <a:gd name="connsiteY83" fmla="*/ 1589246 h 3419475"/>
              <a:gd name="connsiteX84" fmla="*/ 2388517 w 3952875"/>
              <a:gd name="connsiteY84" fmla="*/ 1359694 h 3419475"/>
              <a:gd name="connsiteX85" fmla="*/ 2658074 w 3952875"/>
              <a:gd name="connsiteY85" fmla="*/ 1113949 h 3419475"/>
              <a:gd name="connsiteX86" fmla="*/ 2659979 w 3952875"/>
              <a:gd name="connsiteY86" fmla="*/ 1091089 h 3419475"/>
              <a:gd name="connsiteX87" fmla="*/ 2667599 w 3952875"/>
              <a:gd name="connsiteY87" fmla="*/ 954881 h 3419475"/>
              <a:gd name="connsiteX88" fmla="*/ 2802854 w 3952875"/>
              <a:gd name="connsiteY88" fmla="*/ 948214 h 3419475"/>
              <a:gd name="connsiteX89" fmla="*/ 2813332 w 3952875"/>
              <a:gd name="connsiteY89" fmla="*/ 953929 h 3419475"/>
              <a:gd name="connsiteX90" fmla="*/ 2818094 w 3952875"/>
              <a:gd name="connsiteY90" fmla="*/ 941546 h 3419475"/>
              <a:gd name="connsiteX91" fmla="*/ 2828572 w 3952875"/>
              <a:gd name="connsiteY91" fmla="*/ 862489 h 3419475"/>
              <a:gd name="connsiteX92" fmla="*/ 2848574 w 3952875"/>
              <a:gd name="connsiteY92" fmla="*/ 839629 h 3419475"/>
              <a:gd name="connsiteX93" fmla="*/ 2970494 w 3952875"/>
              <a:gd name="connsiteY93" fmla="*/ 806291 h 3419475"/>
              <a:gd name="connsiteX94" fmla="*/ 2986687 w 3952875"/>
              <a:gd name="connsiteY94" fmla="*/ 800576 h 3419475"/>
              <a:gd name="connsiteX95" fmla="*/ 2919059 w 3952875"/>
              <a:gd name="connsiteY95" fmla="*/ 790099 h 3419475"/>
              <a:gd name="connsiteX96" fmla="*/ 2610449 w 3952875"/>
              <a:gd name="connsiteY96" fmla="*/ 453866 h 3419475"/>
              <a:gd name="connsiteX97" fmla="*/ 2931442 w 3952875"/>
              <a:gd name="connsiteY97" fmla="*/ 11906 h 3419475"/>
              <a:gd name="connsiteX98" fmla="*/ 2952397 w 3952875"/>
              <a:gd name="connsiteY98" fmla="*/ 7144 h 3419475"/>
              <a:gd name="connsiteX99" fmla="*/ 3047647 w 3952875"/>
              <a:gd name="connsiteY99" fmla="*/ 7144 h 3419475"/>
              <a:gd name="connsiteX100" fmla="*/ 3056219 w 3952875"/>
              <a:gd name="connsiteY100" fmla="*/ 9049 h 3419475"/>
              <a:gd name="connsiteX101" fmla="*/ 3319109 w 3952875"/>
              <a:gd name="connsiteY101" fmla="*/ 168116 h 3419475"/>
              <a:gd name="connsiteX102" fmla="*/ 3341017 w 3952875"/>
              <a:gd name="connsiteY102" fmla="*/ 168116 h 3419475"/>
              <a:gd name="connsiteX103" fmla="*/ 3918232 w 3952875"/>
              <a:gd name="connsiteY103" fmla="*/ 218599 h 3419475"/>
              <a:gd name="connsiteX104" fmla="*/ 3952522 w 3952875"/>
              <a:gd name="connsiteY104" fmla="*/ 325279 h 3419475"/>
              <a:gd name="connsiteX105" fmla="*/ 3953474 w 3952875"/>
              <a:gd name="connsiteY105" fmla="*/ 419576 h 3419475"/>
              <a:gd name="connsiteX106" fmla="*/ 3534374 w 3952875"/>
              <a:gd name="connsiteY106" fmla="*/ 1227296 h 3419475"/>
              <a:gd name="connsiteX107" fmla="*/ 3572474 w 3952875"/>
              <a:gd name="connsiteY107" fmla="*/ 1224439 h 3419475"/>
              <a:gd name="connsiteX108" fmla="*/ 3769642 w 3952875"/>
              <a:gd name="connsiteY108" fmla="*/ 1054894 h 3419475"/>
              <a:gd name="connsiteX109" fmla="*/ 3705824 w 3952875"/>
              <a:gd name="connsiteY109" fmla="*/ 800576 h 3419475"/>
              <a:gd name="connsiteX110" fmla="*/ 3554377 w 3952875"/>
              <a:gd name="connsiteY110" fmla="*/ 732949 h 3419475"/>
              <a:gd name="connsiteX111" fmla="*/ 3537232 w 3952875"/>
              <a:gd name="connsiteY111" fmla="*/ 710089 h 3419475"/>
              <a:gd name="connsiteX112" fmla="*/ 3552472 w 3952875"/>
              <a:gd name="connsiteY112" fmla="*/ 575786 h 3419475"/>
              <a:gd name="connsiteX113" fmla="*/ 3580094 w 3952875"/>
              <a:gd name="connsiteY113" fmla="*/ 554831 h 3419475"/>
              <a:gd name="connsiteX114" fmla="*/ 3682964 w 3952875"/>
              <a:gd name="connsiteY114" fmla="*/ 545306 h 3419475"/>
              <a:gd name="connsiteX115" fmla="*/ 3791549 w 3952875"/>
              <a:gd name="connsiteY115" fmla="*/ 306229 h 3419475"/>
              <a:gd name="connsiteX116" fmla="*/ 3554377 w 3952875"/>
              <a:gd name="connsiteY116" fmla="*/ 192881 h 3419475"/>
              <a:gd name="connsiteX117" fmla="*/ 3428647 w 3952875"/>
              <a:gd name="connsiteY117" fmla="*/ 395764 h 3419475"/>
              <a:gd name="connsiteX118" fmla="*/ 3413407 w 3952875"/>
              <a:gd name="connsiteY118" fmla="*/ 413861 h 3419475"/>
              <a:gd name="connsiteX119" fmla="*/ 3281009 w 3952875"/>
              <a:gd name="connsiteY119" fmla="*/ 416719 h 3419475"/>
              <a:gd name="connsiteX120" fmla="*/ 3248624 w 3952875"/>
              <a:gd name="connsiteY120" fmla="*/ 385286 h 3419475"/>
              <a:gd name="connsiteX121" fmla="*/ 2966684 w 3952875"/>
              <a:gd name="connsiteY121" fmla="*/ 152876 h 3419475"/>
              <a:gd name="connsiteX122" fmla="*/ 2757134 w 3952875"/>
              <a:gd name="connsiteY122" fmla="*/ 437674 h 3419475"/>
              <a:gd name="connsiteX123" fmla="*/ 2995259 w 3952875"/>
              <a:gd name="connsiteY123" fmla="*/ 645319 h 3419475"/>
              <a:gd name="connsiteX124" fmla="*/ 3135277 w 3952875"/>
              <a:gd name="connsiteY124" fmla="*/ 606266 h 3419475"/>
              <a:gd name="connsiteX125" fmla="*/ 3163852 w 3952875"/>
              <a:gd name="connsiteY125" fmla="*/ 611029 h 3419475"/>
              <a:gd name="connsiteX126" fmla="*/ 3185759 w 3952875"/>
              <a:gd name="connsiteY126" fmla="*/ 634841 h 3419475"/>
              <a:gd name="connsiteX127" fmla="*/ 3197189 w 3952875"/>
              <a:gd name="connsiteY127" fmla="*/ 639604 h 3419475"/>
              <a:gd name="connsiteX128" fmla="*/ 3204809 w 3952875"/>
              <a:gd name="connsiteY128" fmla="*/ 627221 h 3419475"/>
              <a:gd name="connsiteX129" fmla="*/ 3202904 w 3952875"/>
              <a:gd name="connsiteY129" fmla="*/ 614839 h 3419475"/>
              <a:gd name="connsiteX130" fmla="*/ 3307679 w 3952875"/>
              <a:gd name="connsiteY130" fmla="*/ 513874 h 3419475"/>
              <a:gd name="connsiteX131" fmla="*/ 3445792 w 3952875"/>
              <a:gd name="connsiteY131" fmla="*/ 670084 h 3419475"/>
              <a:gd name="connsiteX132" fmla="*/ 3383879 w 3952875"/>
              <a:gd name="connsiteY132" fmla="*/ 757714 h 3419475"/>
              <a:gd name="connsiteX133" fmla="*/ 3332444 w 3952875"/>
              <a:gd name="connsiteY133" fmla="*/ 758666 h 3419475"/>
              <a:gd name="connsiteX134" fmla="*/ 3309584 w 3952875"/>
              <a:gd name="connsiteY134" fmla="*/ 764381 h 3419475"/>
              <a:gd name="connsiteX135" fmla="*/ 3319109 w 3952875"/>
              <a:gd name="connsiteY135" fmla="*/ 781526 h 3419475"/>
              <a:gd name="connsiteX136" fmla="*/ 3335302 w 3952875"/>
              <a:gd name="connsiteY136" fmla="*/ 798671 h 3419475"/>
              <a:gd name="connsiteX137" fmla="*/ 3337207 w 3952875"/>
              <a:gd name="connsiteY137" fmla="*/ 831056 h 3419475"/>
              <a:gd name="connsiteX138" fmla="*/ 3287677 w 3952875"/>
              <a:gd name="connsiteY138" fmla="*/ 963454 h 3419475"/>
              <a:gd name="connsiteX139" fmla="*/ 3534374 w 3952875"/>
              <a:gd name="connsiteY139" fmla="*/ 1227296 h 3419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Lst>
            <a:rect l="l" t="t" r="r" b="b"/>
            <a:pathLst>
              <a:path w="3952875" h="3419475">
                <a:moveTo>
                  <a:pt x="3953474" y="419576"/>
                </a:moveTo>
                <a:cubicBezTo>
                  <a:pt x="3942997" y="464344"/>
                  <a:pt x="3930614" y="508159"/>
                  <a:pt x="3905849" y="547211"/>
                </a:cubicBezTo>
                <a:cubicBezTo>
                  <a:pt x="3877274" y="593884"/>
                  <a:pt x="3840127" y="631984"/>
                  <a:pt x="3792502" y="660559"/>
                </a:cubicBezTo>
                <a:cubicBezTo>
                  <a:pt x="3777262" y="670084"/>
                  <a:pt x="3777262" y="670084"/>
                  <a:pt x="3790597" y="681514"/>
                </a:cubicBezTo>
                <a:cubicBezTo>
                  <a:pt x="3871559" y="752951"/>
                  <a:pt x="3917279" y="842486"/>
                  <a:pt x="3926804" y="951071"/>
                </a:cubicBezTo>
                <a:cubicBezTo>
                  <a:pt x="3941092" y="1127284"/>
                  <a:pt x="3835364" y="1293019"/>
                  <a:pt x="3666772" y="1351121"/>
                </a:cubicBezTo>
                <a:cubicBezTo>
                  <a:pt x="3530564" y="1398746"/>
                  <a:pt x="3401977" y="1377791"/>
                  <a:pt x="3287677" y="1288256"/>
                </a:cubicBezTo>
                <a:cubicBezTo>
                  <a:pt x="3188617" y="1210151"/>
                  <a:pt x="3140992" y="1105376"/>
                  <a:pt x="3139087" y="980599"/>
                </a:cubicBezTo>
                <a:cubicBezTo>
                  <a:pt x="3139087" y="977741"/>
                  <a:pt x="3139087" y="974884"/>
                  <a:pt x="3139087" y="971074"/>
                </a:cubicBezTo>
                <a:cubicBezTo>
                  <a:pt x="3139087" y="970121"/>
                  <a:pt x="3139087" y="970121"/>
                  <a:pt x="3138134" y="968216"/>
                </a:cubicBezTo>
                <a:cubicBezTo>
                  <a:pt x="3129562" y="978694"/>
                  <a:pt x="3124799" y="991076"/>
                  <a:pt x="3120989" y="1003459"/>
                </a:cubicBezTo>
                <a:cubicBezTo>
                  <a:pt x="3108607" y="1035844"/>
                  <a:pt x="3097177" y="1068229"/>
                  <a:pt x="3085747" y="1100614"/>
                </a:cubicBezTo>
                <a:cubicBezTo>
                  <a:pt x="3081937" y="1112044"/>
                  <a:pt x="3076222" y="1115854"/>
                  <a:pt x="3064792" y="1115854"/>
                </a:cubicBezTo>
                <a:cubicBezTo>
                  <a:pt x="3033359" y="1116806"/>
                  <a:pt x="3000974" y="1118711"/>
                  <a:pt x="2966684" y="1120616"/>
                </a:cubicBezTo>
                <a:cubicBezTo>
                  <a:pt x="2978114" y="1137761"/>
                  <a:pt x="2986687" y="1153001"/>
                  <a:pt x="2990497" y="1170146"/>
                </a:cubicBezTo>
                <a:cubicBezTo>
                  <a:pt x="2999069" y="1211104"/>
                  <a:pt x="2979067" y="1255871"/>
                  <a:pt x="2941919" y="1277779"/>
                </a:cubicBezTo>
                <a:cubicBezTo>
                  <a:pt x="2903819" y="1299686"/>
                  <a:pt x="2854289" y="1295876"/>
                  <a:pt x="2824762" y="1266349"/>
                </a:cubicBezTo>
                <a:cubicBezTo>
                  <a:pt x="2812379" y="1253966"/>
                  <a:pt x="2805712" y="1255871"/>
                  <a:pt x="2794282" y="1266349"/>
                </a:cubicBezTo>
                <a:cubicBezTo>
                  <a:pt x="2713319" y="1341596"/>
                  <a:pt x="2631404" y="1416844"/>
                  <a:pt x="2549489" y="1492091"/>
                </a:cubicBezTo>
                <a:cubicBezTo>
                  <a:pt x="2422807" y="1608296"/>
                  <a:pt x="2296124" y="1725454"/>
                  <a:pt x="2170394" y="1841659"/>
                </a:cubicBezTo>
                <a:cubicBezTo>
                  <a:pt x="2076097" y="1929289"/>
                  <a:pt x="1980847" y="2015966"/>
                  <a:pt x="1886549" y="2103596"/>
                </a:cubicBezTo>
                <a:cubicBezTo>
                  <a:pt x="1759867" y="2220754"/>
                  <a:pt x="1633184" y="2336959"/>
                  <a:pt x="1505549" y="2454116"/>
                </a:cubicBezTo>
                <a:cubicBezTo>
                  <a:pt x="1411252" y="2541746"/>
                  <a:pt x="1316002" y="2628424"/>
                  <a:pt x="1221704" y="2716054"/>
                </a:cubicBezTo>
                <a:cubicBezTo>
                  <a:pt x="1094069" y="2833211"/>
                  <a:pt x="967387" y="2950369"/>
                  <a:pt x="839752" y="3067526"/>
                </a:cubicBezTo>
                <a:cubicBezTo>
                  <a:pt x="767362" y="3134201"/>
                  <a:pt x="694019" y="3201829"/>
                  <a:pt x="621629" y="3269456"/>
                </a:cubicBezTo>
                <a:cubicBezTo>
                  <a:pt x="605437" y="3283744"/>
                  <a:pt x="606389" y="3283744"/>
                  <a:pt x="592102" y="3268504"/>
                </a:cubicBezTo>
                <a:cubicBezTo>
                  <a:pt x="586387" y="3262789"/>
                  <a:pt x="582577" y="3249454"/>
                  <a:pt x="572099" y="3254216"/>
                </a:cubicBezTo>
                <a:cubicBezTo>
                  <a:pt x="560669" y="3258979"/>
                  <a:pt x="563527" y="3271361"/>
                  <a:pt x="563527" y="3281839"/>
                </a:cubicBezTo>
                <a:cubicBezTo>
                  <a:pt x="565432" y="3346609"/>
                  <a:pt x="518759" y="3402806"/>
                  <a:pt x="458752" y="3411379"/>
                </a:cubicBezTo>
                <a:cubicBezTo>
                  <a:pt x="391124" y="3419951"/>
                  <a:pt x="331117" y="3379946"/>
                  <a:pt x="316829" y="3314224"/>
                </a:cubicBezTo>
                <a:cubicBezTo>
                  <a:pt x="296827" y="3227546"/>
                  <a:pt x="373027" y="3150394"/>
                  <a:pt x="461609" y="3164681"/>
                </a:cubicBezTo>
                <a:cubicBezTo>
                  <a:pt x="466372" y="3165634"/>
                  <a:pt x="471134" y="3167539"/>
                  <a:pt x="476849" y="3164681"/>
                </a:cubicBezTo>
                <a:cubicBezTo>
                  <a:pt x="483517" y="3159919"/>
                  <a:pt x="488279" y="3156109"/>
                  <a:pt x="479707" y="3146584"/>
                </a:cubicBezTo>
                <a:cubicBezTo>
                  <a:pt x="456847" y="3121819"/>
                  <a:pt x="456847" y="3120866"/>
                  <a:pt x="481612" y="3098006"/>
                </a:cubicBezTo>
                <a:cubicBezTo>
                  <a:pt x="535904" y="3048476"/>
                  <a:pt x="590197" y="2998946"/>
                  <a:pt x="644489" y="2950369"/>
                </a:cubicBezTo>
                <a:cubicBezTo>
                  <a:pt x="655919" y="2939891"/>
                  <a:pt x="656872" y="2934176"/>
                  <a:pt x="645442" y="2923699"/>
                </a:cubicBezTo>
                <a:cubicBezTo>
                  <a:pt x="634012" y="2914174"/>
                  <a:pt x="624487" y="2902744"/>
                  <a:pt x="614962" y="2890361"/>
                </a:cubicBezTo>
                <a:cubicBezTo>
                  <a:pt x="606389" y="2878931"/>
                  <a:pt x="599722" y="2880836"/>
                  <a:pt x="590197" y="2889409"/>
                </a:cubicBezTo>
                <a:cubicBezTo>
                  <a:pt x="549239" y="2927509"/>
                  <a:pt x="507329" y="2965609"/>
                  <a:pt x="465419" y="3003709"/>
                </a:cubicBezTo>
                <a:cubicBezTo>
                  <a:pt x="444464" y="3022759"/>
                  <a:pt x="422557" y="3041809"/>
                  <a:pt x="401602" y="3061811"/>
                </a:cubicBezTo>
                <a:cubicBezTo>
                  <a:pt x="393982" y="3068479"/>
                  <a:pt x="389219" y="3068479"/>
                  <a:pt x="382552" y="3060859"/>
                </a:cubicBezTo>
                <a:cubicBezTo>
                  <a:pt x="355882" y="3031331"/>
                  <a:pt x="329212" y="3001804"/>
                  <a:pt x="302542" y="2973229"/>
                </a:cubicBezTo>
                <a:cubicBezTo>
                  <a:pt x="295874" y="2966561"/>
                  <a:pt x="295874" y="2960846"/>
                  <a:pt x="299684" y="2953226"/>
                </a:cubicBezTo>
                <a:cubicBezTo>
                  <a:pt x="309209" y="2937034"/>
                  <a:pt x="317782" y="2919889"/>
                  <a:pt x="327307" y="2903696"/>
                </a:cubicBezTo>
                <a:cubicBezTo>
                  <a:pt x="331117" y="2896076"/>
                  <a:pt x="331117" y="2891314"/>
                  <a:pt x="325402" y="2884646"/>
                </a:cubicBezTo>
                <a:cubicBezTo>
                  <a:pt x="299684" y="2851309"/>
                  <a:pt x="299684" y="2851309"/>
                  <a:pt x="260632" y="2868454"/>
                </a:cubicBezTo>
                <a:cubicBezTo>
                  <a:pt x="221579" y="2885599"/>
                  <a:pt x="221579" y="2885599"/>
                  <a:pt x="192052" y="2854166"/>
                </a:cubicBezTo>
                <a:cubicBezTo>
                  <a:pt x="132997" y="2790349"/>
                  <a:pt x="73942" y="2725579"/>
                  <a:pt x="14887" y="2661761"/>
                </a:cubicBezTo>
                <a:cubicBezTo>
                  <a:pt x="4409" y="2650331"/>
                  <a:pt x="4409" y="2641759"/>
                  <a:pt x="15839" y="2631281"/>
                </a:cubicBezTo>
                <a:cubicBezTo>
                  <a:pt x="69179" y="2582704"/>
                  <a:pt x="121567" y="2534126"/>
                  <a:pt x="174907" y="2485549"/>
                </a:cubicBezTo>
                <a:cubicBezTo>
                  <a:pt x="184432" y="2476976"/>
                  <a:pt x="190147" y="2476976"/>
                  <a:pt x="198719" y="2486501"/>
                </a:cubicBezTo>
                <a:cubicBezTo>
                  <a:pt x="244439" y="2536984"/>
                  <a:pt x="290159" y="2586514"/>
                  <a:pt x="335879" y="2636996"/>
                </a:cubicBezTo>
                <a:cubicBezTo>
                  <a:pt x="343499" y="2644616"/>
                  <a:pt x="347309" y="2645569"/>
                  <a:pt x="354929" y="2637949"/>
                </a:cubicBezTo>
                <a:cubicBezTo>
                  <a:pt x="375884" y="2617946"/>
                  <a:pt x="396839" y="2598896"/>
                  <a:pt x="418747" y="2579846"/>
                </a:cubicBezTo>
                <a:cubicBezTo>
                  <a:pt x="425414" y="2574131"/>
                  <a:pt x="425414" y="2570321"/>
                  <a:pt x="419699" y="2563654"/>
                </a:cubicBezTo>
                <a:cubicBezTo>
                  <a:pt x="373027" y="2513171"/>
                  <a:pt x="327307" y="2462689"/>
                  <a:pt x="280634" y="2413159"/>
                </a:cubicBezTo>
                <a:cubicBezTo>
                  <a:pt x="272062" y="2403634"/>
                  <a:pt x="270157" y="2397919"/>
                  <a:pt x="280634" y="2388394"/>
                </a:cubicBezTo>
                <a:cubicBezTo>
                  <a:pt x="323497" y="2350294"/>
                  <a:pt x="366359" y="2311241"/>
                  <a:pt x="408269" y="2272189"/>
                </a:cubicBezTo>
                <a:cubicBezTo>
                  <a:pt x="416842" y="2263616"/>
                  <a:pt x="421604" y="2265521"/>
                  <a:pt x="429224" y="2273141"/>
                </a:cubicBezTo>
                <a:cubicBezTo>
                  <a:pt x="474944" y="2323624"/>
                  <a:pt x="521617" y="2374106"/>
                  <a:pt x="567337" y="2424589"/>
                </a:cubicBezTo>
                <a:cubicBezTo>
                  <a:pt x="574957" y="2433161"/>
                  <a:pt x="579719" y="2432209"/>
                  <a:pt x="587339" y="2425541"/>
                </a:cubicBezTo>
                <a:cubicBezTo>
                  <a:pt x="608294" y="2405539"/>
                  <a:pt x="629249" y="2386489"/>
                  <a:pt x="651157" y="2367439"/>
                </a:cubicBezTo>
                <a:cubicBezTo>
                  <a:pt x="657824" y="2361724"/>
                  <a:pt x="656872" y="2357914"/>
                  <a:pt x="651157" y="2351246"/>
                </a:cubicBezTo>
                <a:cubicBezTo>
                  <a:pt x="604484" y="2300764"/>
                  <a:pt x="558764" y="2250281"/>
                  <a:pt x="512092" y="2200751"/>
                </a:cubicBezTo>
                <a:cubicBezTo>
                  <a:pt x="502567" y="2191226"/>
                  <a:pt x="502567" y="2185511"/>
                  <a:pt x="513044" y="2176939"/>
                </a:cubicBezTo>
                <a:cubicBezTo>
                  <a:pt x="567337" y="2128361"/>
                  <a:pt x="620677" y="2078831"/>
                  <a:pt x="674017" y="2029301"/>
                </a:cubicBezTo>
                <a:cubicBezTo>
                  <a:pt x="683542" y="2019776"/>
                  <a:pt x="689257" y="2019776"/>
                  <a:pt x="698782" y="2030254"/>
                </a:cubicBezTo>
                <a:cubicBezTo>
                  <a:pt x="764504" y="2101691"/>
                  <a:pt x="830227" y="2173129"/>
                  <a:pt x="895949" y="2244566"/>
                </a:cubicBezTo>
                <a:cubicBezTo>
                  <a:pt x="905474" y="2255044"/>
                  <a:pt x="907379" y="2262664"/>
                  <a:pt x="899759" y="2275046"/>
                </a:cubicBezTo>
                <a:cubicBezTo>
                  <a:pt x="890234" y="2288381"/>
                  <a:pt x="883567" y="2303621"/>
                  <a:pt x="874994" y="2317909"/>
                </a:cubicBezTo>
                <a:cubicBezTo>
                  <a:pt x="870232" y="2326481"/>
                  <a:pt x="870232" y="2332196"/>
                  <a:pt x="876899" y="2339816"/>
                </a:cubicBezTo>
                <a:cubicBezTo>
                  <a:pt x="903569" y="2371249"/>
                  <a:pt x="903569" y="2371249"/>
                  <a:pt x="941669" y="2354104"/>
                </a:cubicBezTo>
                <a:cubicBezTo>
                  <a:pt x="980722" y="2336959"/>
                  <a:pt x="980722" y="2336959"/>
                  <a:pt x="1009297" y="2368391"/>
                </a:cubicBezTo>
                <a:cubicBezTo>
                  <a:pt x="1029299" y="2390299"/>
                  <a:pt x="1048349" y="2411254"/>
                  <a:pt x="1069304" y="2433161"/>
                </a:cubicBezTo>
                <a:cubicBezTo>
                  <a:pt x="1076924" y="2440781"/>
                  <a:pt x="1075972" y="2445544"/>
                  <a:pt x="1068352" y="2453164"/>
                </a:cubicBezTo>
                <a:cubicBezTo>
                  <a:pt x="1008344" y="2507456"/>
                  <a:pt x="948337" y="2562701"/>
                  <a:pt x="889282" y="2617946"/>
                </a:cubicBezTo>
                <a:cubicBezTo>
                  <a:pt x="884519" y="2621756"/>
                  <a:pt x="880709" y="2626519"/>
                  <a:pt x="875947" y="2630329"/>
                </a:cubicBezTo>
                <a:cubicBezTo>
                  <a:pt x="869279" y="2635091"/>
                  <a:pt x="870232" y="2639854"/>
                  <a:pt x="875947" y="2645569"/>
                </a:cubicBezTo>
                <a:cubicBezTo>
                  <a:pt x="889282" y="2659856"/>
                  <a:pt x="902617" y="2674144"/>
                  <a:pt x="915952" y="2688431"/>
                </a:cubicBezTo>
                <a:cubicBezTo>
                  <a:pt x="921667" y="2694146"/>
                  <a:pt x="925477" y="2696051"/>
                  <a:pt x="932144" y="2689384"/>
                </a:cubicBezTo>
                <a:cubicBezTo>
                  <a:pt x="1016917" y="2611279"/>
                  <a:pt x="1101689" y="2534126"/>
                  <a:pt x="1186462" y="2456974"/>
                </a:cubicBezTo>
                <a:cubicBezTo>
                  <a:pt x="1301714" y="2351246"/>
                  <a:pt x="1417919" y="2245519"/>
                  <a:pt x="1533172" y="2140744"/>
                </a:cubicBezTo>
                <a:cubicBezTo>
                  <a:pt x="1617944" y="2063591"/>
                  <a:pt x="1702717" y="1985486"/>
                  <a:pt x="1787489" y="1908334"/>
                </a:cubicBezTo>
                <a:cubicBezTo>
                  <a:pt x="1903694" y="1801654"/>
                  <a:pt x="2019899" y="1695926"/>
                  <a:pt x="2137057" y="1589246"/>
                </a:cubicBezTo>
                <a:cubicBezTo>
                  <a:pt x="2220877" y="1513046"/>
                  <a:pt x="2304697" y="1435894"/>
                  <a:pt x="2388517" y="1359694"/>
                </a:cubicBezTo>
                <a:cubicBezTo>
                  <a:pt x="2478052" y="1277779"/>
                  <a:pt x="2567587" y="1194911"/>
                  <a:pt x="2658074" y="1113949"/>
                </a:cubicBezTo>
                <a:cubicBezTo>
                  <a:pt x="2667599" y="1105376"/>
                  <a:pt x="2667599" y="1100614"/>
                  <a:pt x="2659979" y="1091089"/>
                </a:cubicBezTo>
                <a:cubicBezTo>
                  <a:pt x="2626642" y="1049179"/>
                  <a:pt x="2630452" y="992029"/>
                  <a:pt x="2667599" y="954881"/>
                </a:cubicBezTo>
                <a:cubicBezTo>
                  <a:pt x="2703794" y="918686"/>
                  <a:pt x="2760944" y="915829"/>
                  <a:pt x="2802854" y="948214"/>
                </a:cubicBezTo>
                <a:cubicBezTo>
                  <a:pt x="2805712" y="951071"/>
                  <a:pt x="2808569" y="955834"/>
                  <a:pt x="2813332" y="953929"/>
                </a:cubicBezTo>
                <a:cubicBezTo>
                  <a:pt x="2819047" y="952024"/>
                  <a:pt x="2817142" y="946309"/>
                  <a:pt x="2818094" y="941546"/>
                </a:cubicBezTo>
                <a:cubicBezTo>
                  <a:pt x="2821904" y="914876"/>
                  <a:pt x="2825714" y="889159"/>
                  <a:pt x="2828572" y="862489"/>
                </a:cubicBezTo>
                <a:cubicBezTo>
                  <a:pt x="2829524" y="849154"/>
                  <a:pt x="2835239" y="843439"/>
                  <a:pt x="2848574" y="839629"/>
                </a:cubicBezTo>
                <a:cubicBezTo>
                  <a:pt x="2889532" y="829151"/>
                  <a:pt x="2930489" y="819626"/>
                  <a:pt x="2970494" y="806291"/>
                </a:cubicBezTo>
                <a:cubicBezTo>
                  <a:pt x="2975257" y="804386"/>
                  <a:pt x="2980019" y="802481"/>
                  <a:pt x="2986687" y="800576"/>
                </a:cubicBezTo>
                <a:cubicBezTo>
                  <a:pt x="2962874" y="796766"/>
                  <a:pt x="2940967" y="793909"/>
                  <a:pt x="2919059" y="790099"/>
                </a:cubicBezTo>
                <a:cubicBezTo>
                  <a:pt x="2756182" y="750094"/>
                  <a:pt x="2633309" y="616744"/>
                  <a:pt x="2610449" y="453866"/>
                </a:cubicBezTo>
                <a:cubicBezTo>
                  <a:pt x="2580922" y="245269"/>
                  <a:pt x="2723797" y="48101"/>
                  <a:pt x="2931442" y="11906"/>
                </a:cubicBezTo>
                <a:cubicBezTo>
                  <a:pt x="2938109" y="10954"/>
                  <a:pt x="2945729" y="9049"/>
                  <a:pt x="2952397" y="7144"/>
                </a:cubicBezTo>
                <a:cubicBezTo>
                  <a:pt x="2983829" y="7144"/>
                  <a:pt x="3016214" y="7144"/>
                  <a:pt x="3047647" y="7144"/>
                </a:cubicBezTo>
                <a:cubicBezTo>
                  <a:pt x="3050504" y="8096"/>
                  <a:pt x="3053362" y="9049"/>
                  <a:pt x="3056219" y="9049"/>
                </a:cubicBezTo>
                <a:cubicBezTo>
                  <a:pt x="3164804" y="27146"/>
                  <a:pt x="3253387" y="79534"/>
                  <a:pt x="3319109" y="168116"/>
                </a:cubicBezTo>
                <a:cubicBezTo>
                  <a:pt x="3330539" y="183356"/>
                  <a:pt x="3330539" y="183356"/>
                  <a:pt x="3341017" y="168116"/>
                </a:cubicBezTo>
                <a:cubicBezTo>
                  <a:pt x="3490559" y="-33814"/>
                  <a:pt x="3804884" y="-6191"/>
                  <a:pt x="3918232" y="218599"/>
                </a:cubicBezTo>
                <a:cubicBezTo>
                  <a:pt x="3935377" y="252889"/>
                  <a:pt x="3943949" y="289084"/>
                  <a:pt x="3952522" y="325279"/>
                </a:cubicBezTo>
                <a:cubicBezTo>
                  <a:pt x="3953474" y="356711"/>
                  <a:pt x="3953474" y="388144"/>
                  <a:pt x="3953474" y="419576"/>
                </a:cubicBezTo>
                <a:close/>
                <a:moveTo>
                  <a:pt x="3534374" y="1227296"/>
                </a:moveTo>
                <a:cubicBezTo>
                  <a:pt x="3546757" y="1226344"/>
                  <a:pt x="3560092" y="1227296"/>
                  <a:pt x="3572474" y="1224439"/>
                </a:cubicBezTo>
                <a:cubicBezTo>
                  <a:pt x="3670582" y="1206341"/>
                  <a:pt x="3740114" y="1150144"/>
                  <a:pt x="3769642" y="1054894"/>
                </a:cubicBezTo>
                <a:cubicBezTo>
                  <a:pt x="3800122" y="958691"/>
                  <a:pt x="3777262" y="872014"/>
                  <a:pt x="3705824" y="800576"/>
                </a:cubicBezTo>
                <a:cubicBezTo>
                  <a:pt x="3664867" y="759619"/>
                  <a:pt x="3612479" y="737711"/>
                  <a:pt x="3554377" y="732949"/>
                </a:cubicBezTo>
                <a:cubicBezTo>
                  <a:pt x="3538184" y="731996"/>
                  <a:pt x="3535327" y="724376"/>
                  <a:pt x="3537232" y="710089"/>
                </a:cubicBezTo>
                <a:cubicBezTo>
                  <a:pt x="3542947" y="665321"/>
                  <a:pt x="3547709" y="620554"/>
                  <a:pt x="3552472" y="575786"/>
                </a:cubicBezTo>
                <a:cubicBezTo>
                  <a:pt x="3555329" y="551974"/>
                  <a:pt x="3556282" y="551021"/>
                  <a:pt x="3580094" y="554831"/>
                </a:cubicBezTo>
                <a:cubicBezTo>
                  <a:pt x="3615337" y="560546"/>
                  <a:pt x="3649627" y="558641"/>
                  <a:pt x="3682964" y="545306"/>
                </a:cubicBezTo>
                <a:cubicBezTo>
                  <a:pt x="3778214" y="508159"/>
                  <a:pt x="3825839" y="401479"/>
                  <a:pt x="3791549" y="306229"/>
                </a:cubicBezTo>
                <a:cubicBezTo>
                  <a:pt x="3756307" y="210979"/>
                  <a:pt x="3651532" y="160496"/>
                  <a:pt x="3554377" y="192881"/>
                </a:cubicBezTo>
                <a:cubicBezTo>
                  <a:pt x="3481034" y="217646"/>
                  <a:pt x="3418169" y="290989"/>
                  <a:pt x="3428647" y="395764"/>
                </a:cubicBezTo>
                <a:cubicBezTo>
                  <a:pt x="3429599" y="409099"/>
                  <a:pt x="3426742" y="412909"/>
                  <a:pt x="3413407" y="413861"/>
                </a:cubicBezTo>
                <a:cubicBezTo>
                  <a:pt x="3369592" y="415766"/>
                  <a:pt x="3324824" y="415766"/>
                  <a:pt x="3281009" y="416719"/>
                </a:cubicBezTo>
                <a:cubicBezTo>
                  <a:pt x="3248624" y="417671"/>
                  <a:pt x="3249577" y="417671"/>
                  <a:pt x="3248624" y="385286"/>
                </a:cubicBezTo>
                <a:cubicBezTo>
                  <a:pt x="3244814" y="250984"/>
                  <a:pt x="3123847" y="130016"/>
                  <a:pt x="2966684" y="152876"/>
                </a:cubicBezTo>
                <a:cubicBezTo>
                  <a:pt x="2825714" y="172879"/>
                  <a:pt x="2737132" y="297656"/>
                  <a:pt x="2757134" y="437674"/>
                </a:cubicBezTo>
                <a:cubicBezTo>
                  <a:pt x="2774279" y="553879"/>
                  <a:pt x="2878102" y="644366"/>
                  <a:pt x="2995259" y="645319"/>
                </a:cubicBezTo>
                <a:cubicBezTo>
                  <a:pt x="3045742" y="646271"/>
                  <a:pt x="3092414" y="633889"/>
                  <a:pt x="3135277" y="606266"/>
                </a:cubicBezTo>
                <a:cubicBezTo>
                  <a:pt x="3147659" y="598646"/>
                  <a:pt x="3155279" y="599599"/>
                  <a:pt x="3163852" y="611029"/>
                </a:cubicBezTo>
                <a:cubicBezTo>
                  <a:pt x="3170519" y="619601"/>
                  <a:pt x="3178139" y="627221"/>
                  <a:pt x="3185759" y="634841"/>
                </a:cubicBezTo>
                <a:cubicBezTo>
                  <a:pt x="3188617" y="637699"/>
                  <a:pt x="3191474" y="642461"/>
                  <a:pt x="3197189" y="639604"/>
                </a:cubicBezTo>
                <a:cubicBezTo>
                  <a:pt x="3201952" y="636746"/>
                  <a:pt x="3205762" y="632936"/>
                  <a:pt x="3204809" y="627221"/>
                </a:cubicBezTo>
                <a:cubicBezTo>
                  <a:pt x="3204809" y="623411"/>
                  <a:pt x="3203857" y="618649"/>
                  <a:pt x="3202904" y="614839"/>
                </a:cubicBezTo>
                <a:cubicBezTo>
                  <a:pt x="3193379" y="551974"/>
                  <a:pt x="3244814" y="502444"/>
                  <a:pt x="3307679" y="513874"/>
                </a:cubicBezTo>
                <a:cubicBezTo>
                  <a:pt x="3383879" y="527209"/>
                  <a:pt x="3441982" y="592931"/>
                  <a:pt x="3445792" y="670084"/>
                </a:cubicBezTo>
                <a:cubicBezTo>
                  <a:pt x="3447697" y="710089"/>
                  <a:pt x="3422932" y="746284"/>
                  <a:pt x="3383879" y="757714"/>
                </a:cubicBezTo>
                <a:cubicBezTo>
                  <a:pt x="3366734" y="762476"/>
                  <a:pt x="3349589" y="763429"/>
                  <a:pt x="3332444" y="758666"/>
                </a:cubicBezTo>
                <a:cubicBezTo>
                  <a:pt x="3323872" y="756761"/>
                  <a:pt x="3314347" y="754856"/>
                  <a:pt x="3309584" y="764381"/>
                </a:cubicBezTo>
                <a:cubicBezTo>
                  <a:pt x="3304822" y="773906"/>
                  <a:pt x="3315299" y="775811"/>
                  <a:pt x="3319109" y="781526"/>
                </a:cubicBezTo>
                <a:cubicBezTo>
                  <a:pt x="3323872" y="787241"/>
                  <a:pt x="3328634" y="792956"/>
                  <a:pt x="3335302" y="798671"/>
                </a:cubicBezTo>
                <a:cubicBezTo>
                  <a:pt x="3347684" y="809149"/>
                  <a:pt x="3347684" y="817721"/>
                  <a:pt x="3337207" y="831056"/>
                </a:cubicBezTo>
                <a:cubicBezTo>
                  <a:pt x="3306727" y="869156"/>
                  <a:pt x="3290534" y="914876"/>
                  <a:pt x="3287677" y="963454"/>
                </a:cubicBezTo>
                <a:cubicBezTo>
                  <a:pt x="3277199" y="1108234"/>
                  <a:pt x="3389594" y="1227296"/>
                  <a:pt x="3534374" y="1227296"/>
                </a:cubicBezTo>
                <a:close/>
              </a:path>
            </a:pathLst>
          </a:custGeom>
          <a:noFill/>
          <a:ln w="34925" cap="flat">
            <a:solidFill>
              <a:schemeClr val="accent1"/>
            </a:solidFill>
            <a:prstDash val="solid"/>
            <a:miter/>
          </a:ln>
        </p:spPr>
        <p:txBody>
          <a:bodyPr rtlCol="0" anchor="ctr"/>
          <a:lstStyle/>
          <a:p>
            <a:pPr defTabSz="914400"/>
            <a:endParaRPr lang="en-US">
              <a:solidFill>
                <a:prstClr val="black"/>
              </a:solidFill>
            </a:endParaRPr>
          </a:p>
        </p:txBody>
      </p:sp>
      <p:cxnSp>
        <p:nvCxnSpPr>
          <p:cNvPr id="4" name="Straight Connector 3">
            <a:extLst>
              <a:ext uri="{FF2B5EF4-FFF2-40B4-BE49-F238E27FC236}">
                <a16:creationId xmlns:a16="http://schemas.microsoft.com/office/drawing/2014/main" xmlns="" id="{92F6D567-C060-4D2B-B097-8C3176DB8302}"/>
              </a:ext>
            </a:extLst>
          </p:cNvPr>
          <p:cNvCxnSpPr>
            <a:cxnSpLocks/>
          </p:cNvCxnSpPr>
          <p:nvPr userDrawn="1"/>
        </p:nvCxnSpPr>
        <p:spPr>
          <a:xfrm flipH="1">
            <a:off x="1281085" y="477136"/>
            <a:ext cx="10262022"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xmlns="" id="{24193E77-7AFA-45E8-B176-B8D26B378350}"/>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xmlns="" id="{A8A31E12-92B8-44BE-9F73-32CC46810BBB}"/>
              </a:ext>
            </a:extLst>
          </p:cNvPr>
          <p:cNvCxnSpPr>
            <a:cxnSpLocks/>
          </p:cNvCxnSpPr>
          <p:nvPr userDrawn="1"/>
        </p:nvCxnSpPr>
        <p:spPr>
          <a:xfrm flipH="1">
            <a:off x="1281085" y="6392850"/>
            <a:ext cx="10262024" cy="17495"/>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xmlns="" id="{2FCEB618-9DF6-4F92-9895-C3F16A28D107}"/>
              </a:ext>
            </a:extLst>
          </p:cNvPr>
          <p:cNvCxnSpPr>
            <a:cxnSpLocks/>
          </p:cNvCxnSpPr>
          <p:nvPr userDrawn="1"/>
        </p:nvCxnSpPr>
        <p:spPr>
          <a:xfrm flipV="1">
            <a:off x="1281085" y="477136"/>
            <a:ext cx="0" cy="1173029"/>
          </a:xfrm>
          <a:prstGeom prst="line">
            <a:avLst/>
          </a:prstGeom>
          <a:ln w="44450">
            <a:solidFill>
              <a:schemeClr val="accent1"/>
            </a:solidFill>
            <a:headEnd type="oval"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5276165"/>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xmlns="" id="{09EB6ADC-6B44-49DF-82E3-AB3A22E5DE2B}"/>
              </a:ext>
            </a:extLst>
          </p:cNvPr>
          <p:cNvSpPr>
            <a:spLocks noGrp="1"/>
          </p:cNvSpPr>
          <p:nvPr>
            <p:ph type="pic" sz="quarter" idx="41" hasCustomPrompt="1"/>
          </p:nvPr>
        </p:nvSpPr>
        <p:spPr>
          <a:xfrm>
            <a:off x="7628714" y="496198"/>
            <a:ext cx="3930307" cy="283464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
        <p:nvSpPr>
          <p:cNvPr id="5" name="그림 개체 틀 2">
            <a:extLst>
              <a:ext uri="{FF2B5EF4-FFF2-40B4-BE49-F238E27FC236}">
                <a16:creationId xmlns:a16="http://schemas.microsoft.com/office/drawing/2014/main" xmlns="" id="{2B7FFA71-E8E7-4BA8-AD43-D1DE14F120D0}"/>
              </a:ext>
            </a:extLst>
          </p:cNvPr>
          <p:cNvSpPr>
            <a:spLocks noGrp="1"/>
          </p:cNvSpPr>
          <p:nvPr>
            <p:ph type="pic" sz="quarter" idx="42" hasCustomPrompt="1"/>
          </p:nvPr>
        </p:nvSpPr>
        <p:spPr>
          <a:xfrm>
            <a:off x="4846324" y="3513718"/>
            <a:ext cx="2608213" cy="283464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82259836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52.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xmlns="" id="{1563307B-4B6F-4D4D-AB66-99288A7B7613}"/>
              </a:ext>
            </a:extLst>
          </p:cNvPr>
          <p:cNvSpPr>
            <a:spLocks noGrp="1"/>
          </p:cNvSpPr>
          <p:nvPr>
            <p:ph type="pic" sz="quarter" idx="41" hasCustomPrompt="1"/>
          </p:nvPr>
        </p:nvSpPr>
        <p:spPr>
          <a:xfrm>
            <a:off x="5334000" y="0"/>
            <a:ext cx="6858000"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15109681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53.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xmlns="" id="{25CCC988-11E6-43E3-B86B-C909FFF498C6}"/>
              </a:ext>
            </a:extLst>
          </p:cNvPr>
          <p:cNvSpPr>
            <a:spLocks noGrp="1"/>
          </p:cNvSpPr>
          <p:nvPr>
            <p:ph type="pic" sz="quarter" idx="41"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454777218"/>
      </p:ext>
    </p:extLst>
  </p:cSld>
  <p:clrMapOvr>
    <a:masterClrMapping/>
  </p:clrMapOvr>
</p:sldLayout>
</file>

<file path=ppt/slideLayouts/slideLayout254.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xmlns="" id="{25CCC988-11E6-43E3-B86B-C909FFF498C6}"/>
              </a:ext>
            </a:extLst>
          </p:cNvPr>
          <p:cNvSpPr>
            <a:spLocks noGrp="1"/>
          </p:cNvSpPr>
          <p:nvPr>
            <p:ph type="pic" sz="quarter" idx="41" hasCustomPrompt="1"/>
          </p:nvPr>
        </p:nvSpPr>
        <p:spPr>
          <a:xfrm>
            <a:off x="0" y="0"/>
            <a:ext cx="4689695"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1558839600"/>
      </p:ext>
    </p:extLst>
  </p:cSld>
  <p:clrMapOvr>
    <a:masterClrMapping/>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xmlns="" id="{9112FC24-B0BB-43AE-AB6F-2F8A6318C976}"/>
              </a:ext>
            </a:extLst>
          </p:cNvPr>
          <p:cNvGrpSpPr/>
          <p:nvPr userDrawn="1"/>
        </p:nvGrpSpPr>
        <p:grpSpPr>
          <a:xfrm flipH="1">
            <a:off x="486250" y="477136"/>
            <a:ext cx="11704320" cy="5935130"/>
            <a:chOff x="-161213" y="477136"/>
            <a:chExt cx="11704320" cy="5935130"/>
          </a:xfrm>
        </p:grpSpPr>
        <p:cxnSp>
          <p:nvCxnSpPr>
            <p:cNvPr id="5" name="Straight Connector 4">
              <a:extLst>
                <a:ext uri="{FF2B5EF4-FFF2-40B4-BE49-F238E27FC236}">
                  <a16:creationId xmlns:a16="http://schemas.microsoft.com/office/drawing/2014/main" xmlns="" id="{202B0099-32CD-4A9E-A010-EB75F1B7ADBC}"/>
                </a:ext>
              </a:extLst>
            </p:cNvPr>
            <p:cNvCxnSpPr>
              <a:cxnSpLocks/>
            </p:cNvCxnSpPr>
            <p:nvPr userDrawn="1"/>
          </p:nvCxnSpPr>
          <p:spPr>
            <a:xfrm flipH="1">
              <a:off x="-161213" y="477136"/>
              <a:ext cx="11704320"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xmlns="" id="{66FFECB2-D63A-4DED-B565-1B5EC1C6DBCE}"/>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xmlns="" id="{8423856D-6F4B-428C-8039-92BC2469A811}"/>
                </a:ext>
              </a:extLst>
            </p:cNvPr>
            <p:cNvCxnSpPr>
              <a:cxnSpLocks/>
            </p:cNvCxnSpPr>
            <p:nvPr userDrawn="1"/>
          </p:nvCxnSpPr>
          <p:spPr>
            <a:xfrm flipH="1">
              <a:off x="-161213" y="6392850"/>
              <a:ext cx="11704320" cy="1327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4" name="Picture Placeholder 3">
            <a:extLst>
              <a:ext uri="{FF2B5EF4-FFF2-40B4-BE49-F238E27FC236}">
                <a16:creationId xmlns:a16="http://schemas.microsoft.com/office/drawing/2014/main" xmlns="" id="{2913480D-83E6-465D-B9EC-FA0799699FB0}"/>
              </a:ext>
            </a:extLst>
          </p:cNvPr>
          <p:cNvSpPr>
            <a:spLocks noGrp="1"/>
          </p:cNvSpPr>
          <p:nvPr>
            <p:ph type="pic" sz="quarter" idx="41" hasCustomPrompt="1"/>
          </p:nvPr>
        </p:nvSpPr>
        <p:spPr>
          <a:xfrm>
            <a:off x="5268686" y="0"/>
            <a:ext cx="6923314" cy="6858000"/>
          </a:xfrm>
          <a:custGeom>
            <a:avLst/>
            <a:gdLst>
              <a:gd name="connsiteX0" fmla="*/ 1714500 w 6923314"/>
              <a:gd name="connsiteY0" fmla="*/ 0 h 6858000"/>
              <a:gd name="connsiteX1" fmla="*/ 6923314 w 6923314"/>
              <a:gd name="connsiteY1" fmla="*/ 0 h 6858000"/>
              <a:gd name="connsiteX2" fmla="*/ 6923314 w 6923314"/>
              <a:gd name="connsiteY2" fmla="*/ 1637212 h 6858000"/>
              <a:gd name="connsiteX3" fmla="*/ 5618117 w 6923314"/>
              <a:gd name="connsiteY3" fmla="*/ 6858000 h 6858000"/>
              <a:gd name="connsiteX4" fmla="*/ 0 w 6923314"/>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3314" h="6858000">
                <a:moveTo>
                  <a:pt x="1714500" y="0"/>
                </a:moveTo>
                <a:lnTo>
                  <a:pt x="6923314" y="0"/>
                </a:lnTo>
                <a:lnTo>
                  <a:pt x="6923314" y="1637212"/>
                </a:lnTo>
                <a:lnTo>
                  <a:pt x="5618117" y="6858000"/>
                </a:lnTo>
                <a:lnTo>
                  <a:pt x="0" y="6858000"/>
                </a:lnTo>
                <a:close/>
              </a:path>
            </a:pathLst>
          </a:custGeom>
          <a:solidFill>
            <a:schemeClr val="bg1">
              <a:lumMod val="95000"/>
            </a:schemeClr>
          </a:solidFill>
        </p:spPr>
        <p:txBody>
          <a:bodyPr wrap="square" anchor="ctr">
            <a:noAutofit/>
          </a:bodyP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822756421"/>
      </p:ext>
    </p:extLst>
  </p:cSld>
  <p:clrMapOvr>
    <a:masterClrMapping/>
  </p:clrMapOvr>
</p:sldLayout>
</file>

<file path=ppt/slideLayouts/slideLayout256.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
        <p:nvSpPr>
          <p:cNvPr id="14" name="Freeform: Shape 13">
            <a:extLst>
              <a:ext uri="{FF2B5EF4-FFF2-40B4-BE49-F238E27FC236}">
                <a16:creationId xmlns:a16="http://schemas.microsoft.com/office/drawing/2014/main" xmlns="" id="{5F11EEFC-446C-47E4-B2EA-DE7ED313E7C9}"/>
              </a:ext>
            </a:extLst>
          </p:cNvPr>
          <p:cNvSpPr/>
          <p:nvPr userDrawn="1"/>
        </p:nvSpPr>
        <p:spPr>
          <a:xfrm>
            <a:off x="4028659" y="0"/>
            <a:ext cx="8163341" cy="6858000"/>
          </a:xfrm>
          <a:custGeom>
            <a:avLst/>
            <a:gdLst>
              <a:gd name="connsiteX0" fmla="*/ 555736 w 8163341"/>
              <a:gd name="connsiteY0" fmla="*/ 0 h 6858000"/>
              <a:gd name="connsiteX1" fmla="*/ 8163341 w 8163341"/>
              <a:gd name="connsiteY1" fmla="*/ 0 h 6858000"/>
              <a:gd name="connsiteX2" fmla="*/ 8163341 w 8163341"/>
              <a:gd name="connsiteY2" fmla="*/ 6858000 h 6858000"/>
              <a:gd name="connsiteX3" fmla="*/ 1386403 w 8163341"/>
              <a:gd name="connsiteY3" fmla="*/ 6858000 h 6858000"/>
              <a:gd name="connsiteX4" fmla="*/ 1368696 w 8163341"/>
              <a:gd name="connsiteY4" fmla="*/ 6835467 h 6858000"/>
              <a:gd name="connsiteX5" fmla="*/ 0 w 8163341"/>
              <a:gd name="connsiteY5" fmla="*/ 2713384 h 6858000"/>
              <a:gd name="connsiteX6" fmla="*/ 541410 w 8163341"/>
              <a:gd name="connsiteY6" fmla="*/ 3168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163341" h="6858000">
                <a:moveTo>
                  <a:pt x="555736" y="0"/>
                </a:moveTo>
                <a:lnTo>
                  <a:pt x="8163341" y="0"/>
                </a:lnTo>
                <a:lnTo>
                  <a:pt x="8163341" y="6858000"/>
                </a:lnTo>
                <a:lnTo>
                  <a:pt x="1386403" y="6858000"/>
                </a:lnTo>
                <a:lnTo>
                  <a:pt x="1368696" y="6835467"/>
                </a:lnTo>
                <a:cubicBezTo>
                  <a:pt x="509067" y="5686009"/>
                  <a:pt x="0" y="4259146"/>
                  <a:pt x="0" y="2713384"/>
                </a:cubicBezTo>
                <a:cubicBezTo>
                  <a:pt x="0" y="1762146"/>
                  <a:pt x="192783" y="855935"/>
                  <a:pt x="541410" y="31689"/>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3" name="Picture Placeholder 12">
            <a:extLst>
              <a:ext uri="{FF2B5EF4-FFF2-40B4-BE49-F238E27FC236}">
                <a16:creationId xmlns:a16="http://schemas.microsoft.com/office/drawing/2014/main" xmlns="" id="{8697FC26-F258-4DC5-8D4C-92A80119685B}"/>
              </a:ext>
            </a:extLst>
          </p:cNvPr>
          <p:cNvSpPr>
            <a:spLocks noGrp="1"/>
          </p:cNvSpPr>
          <p:nvPr>
            <p:ph type="pic" sz="quarter" idx="41" hasCustomPrompt="1"/>
          </p:nvPr>
        </p:nvSpPr>
        <p:spPr>
          <a:xfrm>
            <a:off x="4131362" y="0"/>
            <a:ext cx="8060638" cy="6858000"/>
          </a:xfrm>
          <a:custGeom>
            <a:avLst/>
            <a:gdLst>
              <a:gd name="connsiteX0" fmla="*/ 555736 w 8060638"/>
              <a:gd name="connsiteY0" fmla="*/ 0 h 6858000"/>
              <a:gd name="connsiteX1" fmla="*/ 8060638 w 8060638"/>
              <a:gd name="connsiteY1" fmla="*/ 0 h 6858000"/>
              <a:gd name="connsiteX2" fmla="*/ 8060638 w 8060638"/>
              <a:gd name="connsiteY2" fmla="*/ 6858000 h 6858000"/>
              <a:gd name="connsiteX3" fmla="*/ 1386404 w 8060638"/>
              <a:gd name="connsiteY3" fmla="*/ 6858000 h 6858000"/>
              <a:gd name="connsiteX4" fmla="*/ 1368697 w 8060638"/>
              <a:gd name="connsiteY4" fmla="*/ 6835467 h 6858000"/>
              <a:gd name="connsiteX5" fmla="*/ 0 w 8060638"/>
              <a:gd name="connsiteY5" fmla="*/ 2713384 h 6858000"/>
              <a:gd name="connsiteX6" fmla="*/ 541410 w 8060638"/>
              <a:gd name="connsiteY6" fmla="*/ 3168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060638" h="6858000">
                <a:moveTo>
                  <a:pt x="555736" y="0"/>
                </a:moveTo>
                <a:lnTo>
                  <a:pt x="8060638" y="0"/>
                </a:lnTo>
                <a:lnTo>
                  <a:pt x="8060638" y="6858000"/>
                </a:lnTo>
                <a:lnTo>
                  <a:pt x="1386404" y="6858000"/>
                </a:lnTo>
                <a:lnTo>
                  <a:pt x="1368697" y="6835467"/>
                </a:lnTo>
                <a:cubicBezTo>
                  <a:pt x="509067" y="5686009"/>
                  <a:pt x="0" y="4259146"/>
                  <a:pt x="0" y="2713384"/>
                </a:cubicBezTo>
                <a:cubicBezTo>
                  <a:pt x="0" y="1762146"/>
                  <a:pt x="192784" y="855935"/>
                  <a:pt x="541410" y="31689"/>
                </a:cubicBezTo>
                <a:close/>
              </a:path>
            </a:pathLst>
          </a:custGeom>
          <a:solidFill>
            <a:schemeClr val="bg1">
              <a:lumMod val="95000"/>
            </a:schemeClr>
          </a:solidFill>
        </p:spPr>
        <p:txBody>
          <a:bodyPr wrap="square" anchor="ctr">
            <a:noAutofit/>
          </a:bodyP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658886873"/>
      </p:ext>
    </p:extLst>
  </p:cSld>
  <p:clrMapOvr>
    <a:masterClrMapping/>
  </p:clrMapOvr>
</p:sldLayout>
</file>

<file path=ppt/slideLayouts/slideLayout257.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3" name="Hexagon 7">
            <a:extLst>
              <a:ext uri="{FF2B5EF4-FFF2-40B4-BE49-F238E27FC236}">
                <a16:creationId xmlns:a16="http://schemas.microsoft.com/office/drawing/2014/main" xmlns="" id="{81307760-051C-4C15-A332-4E9693E15B43}"/>
              </a:ext>
            </a:extLst>
          </p:cNvPr>
          <p:cNvSpPr/>
          <p:nvPr userDrawn="1"/>
        </p:nvSpPr>
        <p:spPr>
          <a:xfrm>
            <a:off x="627017" y="2679826"/>
            <a:ext cx="11037601" cy="165874"/>
          </a:xfrm>
          <a:custGeom>
            <a:avLst/>
            <a:gdLst/>
            <a:ahLst/>
            <a:cxnLst/>
            <a:rect l="l" t="t" r="r" b="b"/>
            <a:pathLst>
              <a:path w="8352928" h="576064">
                <a:moveTo>
                  <a:pt x="0" y="0"/>
                </a:moveTo>
                <a:lnTo>
                  <a:pt x="7704856" y="0"/>
                </a:lnTo>
                <a:lnTo>
                  <a:pt x="7776864" y="0"/>
                </a:lnTo>
                <a:lnTo>
                  <a:pt x="8208912" y="0"/>
                </a:lnTo>
                <a:lnTo>
                  <a:pt x="8352928" y="288032"/>
                </a:lnTo>
                <a:lnTo>
                  <a:pt x="8208912" y="576064"/>
                </a:lnTo>
                <a:lnTo>
                  <a:pt x="7776864" y="576064"/>
                </a:lnTo>
                <a:lnTo>
                  <a:pt x="7704856" y="576064"/>
                </a:lnTo>
                <a:lnTo>
                  <a:pt x="0" y="576064"/>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4" name="그림 개체 틀 2">
            <a:extLst>
              <a:ext uri="{FF2B5EF4-FFF2-40B4-BE49-F238E27FC236}">
                <a16:creationId xmlns:a16="http://schemas.microsoft.com/office/drawing/2014/main" xmlns="" id="{840A11CA-422C-4A04-8A4D-FAF2E080A4BA}"/>
              </a:ext>
            </a:extLst>
          </p:cNvPr>
          <p:cNvSpPr>
            <a:spLocks noGrp="1"/>
          </p:cNvSpPr>
          <p:nvPr>
            <p:ph type="pic" sz="quarter" idx="13" hasCustomPrompt="1"/>
          </p:nvPr>
        </p:nvSpPr>
        <p:spPr>
          <a:xfrm>
            <a:off x="1106725" y="1826763"/>
            <a:ext cx="1872000" cy="1872000"/>
          </a:xfrm>
          <a:prstGeom prst="ellipse">
            <a:avLst/>
          </a:prstGeom>
          <a:solidFill>
            <a:schemeClr val="bg1"/>
          </a:solidFill>
          <a:ln w="50800">
            <a:solidFill>
              <a:schemeClr val="accent1"/>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a:extLst>
              <a:ext uri="{FF2B5EF4-FFF2-40B4-BE49-F238E27FC236}">
                <a16:creationId xmlns:a16="http://schemas.microsoft.com/office/drawing/2014/main" xmlns="" id="{B4671F09-6A0A-4146-B1B8-FDD75C385BD7}"/>
              </a:ext>
            </a:extLst>
          </p:cNvPr>
          <p:cNvSpPr>
            <a:spLocks noGrp="1"/>
          </p:cNvSpPr>
          <p:nvPr>
            <p:ph type="pic" sz="quarter" idx="14" hasCustomPrompt="1"/>
          </p:nvPr>
        </p:nvSpPr>
        <p:spPr>
          <a:xfrm>
            <a:off x="9193031" y="1826763"/>
            <a:ext cx="1872000" cy="1872000"/>
          </a:xfrm>
          <a:prstGeom prst="ellipse">
            <a:avLst/>
          </a:prstGeom>
          <a:solidFill>
            <a:schemeClr val="bg1"/>
          </a:solidFill>
          <a:ln w="50800">
            <a:solidFill>
              <a:schemeClr val="accent4"/>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6" name="그림 개체 틀 2">
            <a:extLst>
              <a:ext uri="{FF2B5EF4-FFF2-40B4-BE49-F238E27FC236}">
                <a16:creationId xmlns:a16="http://schemas.microsoft.com/office/drawing/2014/main" xmlns="" id="{1D8A55DD-EC4E-441F-81AD-8EA8BB43D188}"/>
              </a:ext>
            </a:extLst>
          </p:cNvPr>
          <p:cNvSpPr>
            <a:spLocks noGrp="1"/>
          </p:cNvSpPr>
          <p:nvPr>
            <p:ph type="pic" sz="quarter" idx="15" hasCustomPrompt="1"/>
          </p:nvPr>
        </p:nvSpPr>
        <p:spPr>
          <a:xfrm>
            <a:off x="6497595" y="1826763"/>
            <a:ext cx="1872000" cy="1872000"/>
          </a:xfrm>
          <a:prstGeom prst="ellipse">
            <a:avLst/>
          </a:prstGeom>
          <a:solidFill>
            <a:schemeClr val="bg1"/>
          </a:solidFill>
          <a:ln w="50800">
            <a:solidFill>
              <a:schemeClr val="accent3"/>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7" name="그림 개체 틀 2">
            <a:extLst>
              <a:ext uri="{FF2B5EF4-FFF2-40B4-BE49-F238E27FC236}">
                <a16:creationId xmlns:a16="http://schemas.microsoft.com/office/drawing/2014/main" xmlns="" id="{4C0EFF93-9B49-4BDB-8D8F-A9173DC17B60}"/>
              </a:ext>
            </a:extLst>
          </p:cNvPr>
          <p:cNvSpPr>
            <a:spLocks noGrp="1"/>
          </p:cNvSpPr>
          <p:nvPr>
            <p:ph type="pic" sz="quarter" idx="16" hasCustomPrompt="1"/>
          </p:nvPr>
        </p:nvSpPr>
        <p:spPr>
          <a:xfrm>
            <a:off x="3802160" y="1826763"/>
            <a:ext cx="1872000" cy="1872000"/>
          </a:xfrm>
          <a:prstGeom prst="ellipse">
            <a:avLst/>
          </a:prstGeom>
          <a:solidFill>
            <a:schemeClr val="bg1"/>
          </a:solidFill>
          <a:ln w="50800">
            <a:solidFill>
              <a:schemeClr val="accent2"/>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8" name="Rectangle 7">
            <a:extLst>
              <a:ext uri="{FF2B5EF4-FFF2-40B4-BE49-F238E27FC236}">
                <a16:creationId xmlns:a16="http://schemas.microsoft.com/office/drawing/2014/main" xmlns="" id="{1727EEFC-6B81-4FCF-8608-B01244E803FE}"/>
              </a:ext>
            </a:extLst>
          </p:cNvPr>
          <p:cNvSpPr/>
          <p:nvPr userDrawn="1"/>
        </p:nvSpPr>
        <p:spPr>
          <a:xfrm>
            <a:off x="3694160" y="4207989"/>
            <a:ext cx="2088000" cy="3600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9" name="Rectangle 8">
            <a:extLst>
              <a:ext uri="{FF2B5EF4-FFF2-40B4-BE49-F238E27FC236}">
                <a16:creationId xmlns:a16="http://schemas.microsoft.com/office/drawing/2014/main" xmlns="" id="{DB610D67-A5B6-4309-B89A-8A1072CFBDFF}"/>
              </a:ext>
            </a:extLst>
          </p:cNvPr>
          <p:cNvSpPr/>
          <p:nvPr userDrawn="1"/>
        </p:nvSpPr>
        <p:spPr>
          <a:xfrm>
            <a:off x="6389595" y="4207989"/>
            <a:ext cx="2088000" cy="3600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0" name="Rectangle 9">
            <a:extLst>
              <a:ext uri="{FF2B5EF4-FFF2-40B4-BE49-F238E27FC236}">
                <a16:creationId xmlns:a16="http://schemas.microsoft.com/office/drawing/2014/main" xmlns="" id="{2D71F3DA-CDBA-42D2-8E22-75B555233C19}"/>
              </a:ext>
            </a:extLst>
          </p:cNvPr>
          <p:cNvSpPr/>
          <p:nvPr userDrawn="1"/>
        </p:nvSpPr>
        <p:spPr>
          <a:xfrm>
            <a:off x="9085031" y="4207989"/>
            <a:ext cx="2088000" cy="3600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1" name="Rectangle 10">
            <a:extLst>
              <a:ext uri="{FF2B5EF4-FFF2-40B4-BE49-F238E27FC236}">
                <a16:creationId xmlns:a16="http://schemas.microsoft.com/office/drawing/2014/main" xmlns="" id="{A160E14D-DED8-4BDC-9BA4-11EC795C536A}"/>
              </a:ext>
            </a:extLst>
          </p:cNvPr>
          <p:cNvSpPr/>
          <p:nvPr userDrawn="1"/>
        </p:nvSpPr>
        <p:spPr>
          <a:xfrm>
            <a:off x="998725" y="4207989"/>
            <a:ext cx="2088000" cy="3600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2" name="Text Placeholder 9">
            <a:extLst>
              <a:ext uri="{FF2B5EF4-FFF2-40B4-BE49-F238E27FC236}">
                <a16:creationId xmlns:a16="http://schemas.microsoft.com/office/drawing/2014/main" xmlns="" id="{CF0494C1-45DC-4230-8D7B-EDFD8F3C4099}"/>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13" name="Rectangle 12">
            <a:extLst>
              <a:ext uri="{FF2B5EF4-FFF2-40B4-BE49-F238E27FC236}">
                <a16:creationId xmlns:a16="http://schemas.microsoft.com/office/drawing/2014/main" xmlns="" id="{2583D185-DFB2-42F1-9BBA-3E1F4BB1E702}"/>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4" name="Rectangle 13">
            <a:extLst>
              <a:ext uri="{FF2B5EF4-FFF2-40B4-BE49-F238E27FC236}">
                <a16:creationId xmlns:a16="http://schemas.microsoft.com/office/drawing/2014/main" xmlns="" id="{CB6B6611-3E7E-499A-814C-DC0D6919B6FB}"/>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5" name="Isosceles Triangle 14">
            <a:extLst>
              <a:ext uri="{FF2B5EF4-FFF2-40B4-BE49-F238E27FC236}">
                <a16:creationId xmlns:a16="http://schemas.microsoft.com/office/drawing/2014/main" xmlns="" id="{624EA248-E326-48AF-AA36-DAF279AEC15F}"/>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302404975"/>
      </p:ext>
    </p:extLst>
  </p:cSld>
  <p:clrMapOvr>
    <a:masterClrMapping/>
  </p:clrMapOvr>
</p:sldLayout>
</file>

<file path=ppt/slideLayouts/slideLayout258.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xmlns="" id="{C1906CD0-196C-4FC7-8872-5383668D4DBD}"/>
              </a:ext>
            </a:extLst>
          </p:cNvPr>
          <p:cNvCxnSpPr>
            <a:cxnSpLocks/>
          </p:cNvCxnSpPr>
          <p:nvPr userDrawn="1"/>
        </p:nvCxnSpPr>
        <p:spPr>
          <a:xfrm flipH="1">
            <a:off x="1" y="6624450"/>
            <a:ext cx="1219199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8" name="Picture 3" descr="E:\002-KIMS BUSINESS\007-02-MaxPPT-Contents\150902-com-Global-Laptop\mo900.png">
            <a:extLst>
              <a:ext uri="{FF2B5EF4-FFF2-40B4-BE49-F238E27FC236}">
                <a16:creationId xmlns:a16="http://schemas.microsoft.com/office/drawing/2014/main" xmlns="" id="{A0D68BEC-81CA-49DB-B5DB-32E86BC56049}"/>
              </a:ext>
            </a:extLst>
          </p:cNvPr>
          <p:cNvPicPr>
            <a:picLocks noChangeAspect="1" noChangeArrowheads="1"/>
          </p:cNvPicPr>
          <p:nvPr userDrawn="1"/>
        </p:nvPicPr>
        <p:blipFill rotWithShape="1">
          <a:blip r:embed="rId2">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rcRect l="18253"/>
          <a:stretch/>
        </p:blipFill>
        <p:spPr bwMode="auto">
          <a:xfrm>
            <a:off x="0" y="2348880"/>
            <a:ext cx="3683812" cy="4509120"/>
          </a:xfrm>
          <a:prstGeom prst="rect">
            <a:avLst/>
          </a:prstGeom>
          <a:noFill/>
          <a:extLst>
            <a:ext uri="{909E8E84-426E-40DD-AFC4-6F175D3DCCD1}">
              <a14:hiddenFill xmlns:a14="http://schemas.microsoft.com/office/drawing/2010/main">
                <a:solidFill>
                  <a:srgbClr val="FFFFFF"/>
                </a:solidFill>
              </a14:hiddenFill>
            </a:ext>
          </a:extLst>
        </p:spPr>
      </p:pic>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a16="http://schemas.microsoft.com/office/drawing/2014/main" xmlns="" id="{AC16D358-38D5-4BFB-AC73-E794FB27720B}"/>
              </a:ext>
            </a:extLst>
          </p:cNvPr>
          <p:cNvPicPr>
            <a:picLocks noChangeAspect="1"/>
          </p:cNvPicPr>
          <p:nvPr userDrawn="1"/>
        </p:nvPicPr>
        <p:blipFill>
          <a:blip r:embed="rId4">
            <a:extLst>
              <a:ext uri="{96DAC541-7B7A-43D3-8B79-37D633B846F1}">
                <asvg:svgBlip xmlns:asvg="http://schemas.microsoft.com/office/drawing/2016/SVG/main" xmlns="" r:embed="rId5"/>
              </a:ext>
            </a:extLst>
          </a:blip>
          <a:stretch>
            <a:fillRect/>
          </a:stretch>
        </p:blipFill>
        <p:spPr>
          <a:xfrm>
            <a:off x="10868410" y="4207471"/>
            <a:ext cx="863147" cy="2425033"/>
          </a:xfrm>
          <a:prstGeom prst="rect">
            <a:avLst/>
          </a:prstGeom>
        </p:spPr>
      </p:pic>
      <p:sp>
        <p:nvSpPr>
          <p:cNvPr id="5" name="Rectangle 4">
            <a:extLst>
              <a:ext uri="{FF2B5EF4-FFF2-40B4-BE49-F238E27FC236}">
                <a16:creationId xmlns:a16="http://schemas.microsoft.com/office/drawing/2014/main" xmlns="" id="{37ED3AE3-3013-4678-B766-8D5D6FF87822}"/>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Isosceles Triangle 5">
            <a:extLst>
              <a:ext uri="{FF2B5EF4-FFF2-40B4-BE49-F238E27FC236}">
                <a16:creationId xmlns:a16="http://schemas.microsoft.com/office/drawing/2014/main" xmlns="" id="{53361A3F-6E74-4E9B-BD80-119E81BF9950}"/>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 name="Picture Placeholder 2">
            <a:extLst>
              <a:ext uri="{FF2B5EF4-FFF2-40B4-BE49-F238E27FC236}">
                <a16:creationId xmlns:a16="http://schemas.microsoft.com/office/drawing/2014/main" xmlns="" id="{4D6FA72B-64F2-4946-B4AF-2E2AD3ABD15C}"/>
              </a:ext>
            </a:extLst>
          </p:cNvPr>
          <p:cNvSpPr>
            <a:spLocks noGrp="1"/>
          </p:cNvSpPr>
          <p:nvPr>
            <p:ph type="pic" idx="14" hasCustomPrompt="1"/>
          </p:nvPr>
        </p:nvSpPr>
        <p:spPr>
          <a:xfrm>
            <a:off x="1620092" y="2699240"/>
            <a:ext cx="1684418" cy="2650546"/>
          </a:xfrm>
          <a:custGeom>
            <a:avLst/>
            <a:gdLst>
              <a:gd name="connsiteX0" fmla="*/ 0 w 1296000"/>
              <a:gd name="connsiteY0" fmla="*/ 0 h 2700000"/>
              <a:gd name="connsiteX1" fmla="*/ 1296000 w 1296000"/>
              <a:gd name="connsiteY1" fmla="*/ 0 h 2700000"/>
              <a:gd name="connsiteX2" fmla="*/ 1296000 w 1296000"/>
              <a:gd name="connsiteY2" fmla="*/ 2700000 h 2700000"/>
              <a:gd name="connsiteX3" fmla="*/ 0 w 1296000"/>
              <a:gd name="connsiteY3" fmla="*/ 2700000 h 2700000"/>
              <a:gd name="connsiteX4" fmla="*/ 0 w 1296000"/>
              <a:gd name="connsiteY4" fmla="*/ 0 h 2700000"/>
              <a:gd name="connsiteX0" fmla="*/ 0 w 1436677"/>
              <a:gd name="connsiteY0" fmla="*/ 0 h 2745513"/>
              <a:gd name="connsiteX1" fmla="*/ 1436677 w 1436677"/>
              <a:gd name="connsiteY1" fmla="*/ 45513 h 2745513"/>
              <a:gd name="connsiteX2" fmla="*/ 1436677 w 1436677"/>
              <a:gd name="connsiteY2" fmla="*/ 2745513 h 2745513"/>
              <a:gd name="connsiteX3" fmla="*/ 140677 w 1436677"/>
              <a:gd name="connsiteY3" fmla="*/ 2745513 h 2745513"/>
              <a:gd name="connsiteX4" fmla="*/ 0 w 1436677"/>
              <a:gd name="connsiteY4" fmla="*/ 0 h 2745513"/>
              <a:gd name="connsiteX0" fmla="*/ 0 w 1453227"/>
              <a:gd name="connsiteY0" fmla="*/ 0 h 2745513"/>
              <a:gd name="connsiteX1" fmla="*/ 1453227 w 1453227"/>
              <a:gd name="connsiteY1" fmla="*/ 45513 h 2745513"/>
              <a:gd name="connsiteX2" fmla="*/ 1453227 w 1453227"/>
              <a:gd name="connsiteY2" fmla="*/ 2745513 h 2745513"/>
              <a:gd name="connsiteX3" fmla="*/ 157227 w 1453227"/>
              <a:gd name="connsiteY3" fmla="*/ 2745513 h 2745513"/>
              <a:gd name="connsiteX4" fmla="*/ 0 w 1453227"/>
              <a:gd name="connsiteY4" fmla="*/ 0 h 2745513"/>
              <a:gd name="connsiteX0" fmla="*/ 0 w 1523565"/>
              <a:gd name="connsiteY0" fmla="*/ 0 h 2745513"/>
              <a:gd name="connsiteX1" fmla="*/ 1523565 w 1523565"/>
              <a:gd name="connsiteY1" fmla="*/ 16550 h 2745513"/>
              <a:gd name="connsiteX2" fmla="*/ 1453227 w 1523565"/>
              <a:gd name="connsiteY2" fmla="*/ 2745513 h 2745513"/>
              <a:gd name="connsiteX3" fmla="*/ 157227 w 1523565"/>
              <a:gd name="connsiteY3" fmla="*/ 2745513 h 2745513"/>
              <a:gd name="connsiteX4" fmla="*/ 0 w 1523565"/>
              <a:gd name="connsiteY4" fmla="*/ 0 h 2745513"/>
              <a:gd name="connsiteX0" fmla="*/ 0 w 1672517"/>
              <a:gd name="connsiteY0" fmla="*/ 0 h 2745513"/>
              <a:gd name="connsiteX1" fmla="*/ 1523565 w 1672517"/>
              <a:gd name="connsiteY1" fmla="*/ 16550 h 2745513"/>
              <a:gd name="connsiteX2" fmla="*/ 1672517 w 1672517"/>
              <a:gd name="connsiteY2" fmla="*/ 2580011 h 2745513"/>
              <a:gd name="connsiteX3" fmla="*/ 157227 w 1672517"/>
              <a:gd name="connsiteY3" fmla="*/ 2745513 h 2745513"/>
              <a:gd name="connsiteX4" fmla="*/ 0 w 1672517"/>
              <a:gd name="connsiteY4" fmla="*/ 0 h 2745513"/>
              <a:gd name="connsiteX0" fmla="*/ 0 w 1672517"/>
              <a:gd name="connsiteY0" fmla="*/ 0 h 2580011"/>
              <a:gd name="connsiteX1" fmla="*/ 1523565 w 1672517"/>
              <a:gd name="connsiteY1" fmla="*/ 16550 h 2580011"/>
              <a:gd name="connsiteX2" fmla="*/ 1672517 w 1672517"/>
              <a:gd name="connsiteY2" fmla="*/ 2580011 h 2580011"/>
              <a:gd name="connsiteX3" fmla="*/ 165502 w 1672517"/>
              <a:gd name="connsiteY3" fmla="*/ 2563460 h 2580011"/>
              <a:gd name="connsiteX4" fmla="*/ 0 w 1672517"/>
              <a:gd name="connsiteY4" fmla="*/ 0 h 2580011"/>
              <a:gd name="connsiteX0" fmla="*/ 0 w 1672517"/>
              <a:gd name="connsiteY0" fmla="*/ 0 h 2604835"/>
              <a:gd name="connsiteX1" fmla="*/ 1523565 w 1672517"/>
              <a:gd name="connsiteY1" fmla="*/ 16550 h 2604835"/>
              <a:gd name="connsiteX2" fmla="*/ 1672517 w 1672517"/>
              <a:gd name="connsiteY2" fmla="*/ 2580011 h 2604835"/>
              <a:gd name="connsiteX3" fmla="*/ 161364 w 1672517"/>
              <a:gd name="connsiteY3" fmla="*/ 2604835 h 2604835"/>
              <a:gd name="connsiteX4" fmla="*/ 0 w 1672517"/>
              <a:gd name="connsiteY4" fmla="*/ 0 h 2604835"/>
              <a:gd name="connsiteX0" fmla="*/ 0 w 1672517"/>
              <a:gd name="connsiteY0" fmla="*/ 0 h 2613110"/>
              <a:gd name="connsiteX1" fmla="*/ 1523565 w 1672517"/>
              <a:gd name="connsiteY1" fmla="*/ 16550 h 2613110"/>
              <a:gd name="connsiteX2" fmla="*/ 1672517 w 1672517"/>
              <a:gd name="connsiteY2" fmla="*/ 2580011 h 2613110"/>
              <a:gd name="connsiteX3" fmla="*/ 161364 w 1672517"/>
              <a:gd name="connsiteY3" fmla="*/ 2613110 h 2613110"/>
              <a:gd name="connsiteX4" fmla="*/ 0 w 1672517"/>
              <a:gd name="connsiteY4" fmla="*/ 0 h 2613110"/>
              <a:gd name="connsiteX0" fmla="*/ 0 w 1707351"/>
              <a:gd name="connsiteY0" fmla="*/ 867 h 2596560"/>
              <a:gd name="connsiteX1" fmla="*/ 1558399 w 1707351"/>
              <a:gd name="connsiteY1" fmla="*/ 0 h 2596560"/>
              <a:gd name="connsiteX2" fmla="*/ 1707351 w 1707351"/>
              <a:gd name="connsiteY2" fmla="*/ 2563461 h 2596560"/>
              <a:gd name="connsiteX3" fmla="*/ 196198 w 1707351"/>
              <a:gd name="connsiteY3" fmla="*/ 2596560 h 2596560"/>
              <a:gd name="connsiteX4" fmla="*/ 0 w 1707351"/>
              <a:gd name="connsiteY4" fmla="*/ 867 h 2596560"/>
              <a:gd name="connsiteX0" fmla="*/ 186979 w 1894330"/>
              <a:gd name="connsiteY0" fmla="*/ 867 h 2596560"/>
              <a:gd name="connsiteX1" fmla="*/ 1745378 w 1894330"/>
              <a:gd name="connsiteY1" fmla="*/ 0 h 2596560"/>
              <a:gd name="connsiteX2" fmla="*/ 1894330 w 1894330"/>
              <a:gd name="connsiteY2" fmla="*/ 2563461 h 2596560"/>
              <a:gd name="connsiteX3" fmla="*/ 0 w 1894330"/>
              <a:gd name="connsiteY3" fmla="*/ 2596560 h 2596560"/>
              <a:gd name="connsiteX4" fmla="*/ 186979 w 1894330"/>
              <a:gd name="connsiteY4" fmla="*/ 867 h 2596560"/>
              <a:gd name="connsiteX0" fmla="*/ 186979 w 1745378"/>
              <a:gd name="connsiteY0" fmla="*/ 867 h 2615713"/>
              <a:gd name="connsiteX1" fmla="*/ 1745378 w 1745378"/>
              <a:gd name="connsiteY1" fmla="*/ 0 h 2615713"/>
              <a:gd name="connsiteX2" fmla="*/ 1528570 w 1745378"/>
              <a:gd name="connsiteY2" fmla="*/ 2615713 h 2615713"/>
              <a:gd name="connsiteX3" fmla="*/ 0 w 1745378"/>
              <a:gd name="connsiteY3" fmla="*/ 2596560 h 2615713"/>
              <a:gd name="connsiteX4" fmla="*/ 186979 w 1745378"/>
              <a:gd name="connsiteY4" fmla="*/ 867 h 2615713"/>
              <a:gd name="connsiteX0" fmla="*/ 186979 w 1658293"/>
              <a:gd name="connsiteY0" fmla="*/ 0 h 2614846"/>
              <a:gd name="connsiteX1" fmla="*/ 1658293 w 1658293"/>
              <a:gd name="connsiteY1" fmla="*/ 16551 h 2614846"/>
              <a:gd name="connsiteX2" fmla="*/ 1528570 w 1658293"/>
              <a:gd name="connsiteY2" fmla="*/ 2614846 h 2614846"/>
              <a:gd name="connsiteX3" fmla="*/ 0 w 1658293"/>
              <a:gd name="connsiteY3" fmla="*/ 2595693 h 2614846"/>
              <a:gd name="connsiteX4" fmla="*/ 186979 w 1658293"/>
              <a:gd name="connsiteY4" fmla="*/ 0 h 2614846"/>
              <a:gd name="connsiteX0" fmla="*/ 186979 w 1545081"/>
              <a:gd name="connsiteY0" fmla="*/ 0 h 2614846"/>
              <a:gd name="connsiteX1" fmla="*/ 1545081 w 1545081"/>
              <a:gd name="connsiteY1" fmla="*/ 16551 h 2614846"/>
              <a:gd name="connsiteX2" fmla="*/ 1528570 w 1545081"/>
              <a:gd name="connsiteY2" fmla="*/ 2614846 h 2614846"/>
              <a:gd name="connsiteX3" fmla="*/ 0 w 1545081"/>
              <a:gd name="connsiteY3" fmla="*/ 2595693 h 2614846"/>
              <a:gd name="connsiteX4" fmla="*/ 186979 w 1545081"/>
              <a:gd name="connsiteY4" fmla="*/ 0 h 2614846"/>
              <a:gd name="connsiteX0" fmla="*/ 186979 w 1675709"/>
              <a:gd name="connsiteY0" fmla="*/ 866 h 2615712"/>
              <a:gd name="connsiteX1" fmla="*/ 1675709 w 1675709"/>
              <a:gd name="connsiteY1" fmla="*/ 0 h 2615712"/>
              <a:gd name="connsiteX2" fmla="*/ 1528570 w 1675709"/>
              <a:gd name="connsiteY2" fmla="*/ 2615712 h 2615712"/>
              <a:gd name="connsiteX3" fmla="*/ 0 w 1675709"/>
              <a:gd name="connsiteY3" fmla="*/ 2596559 h 2615712"/>
              <a:gd name="connsiteX4" fmla="*/ 186979 w 1675709"/>
              <a:gd name="connsiteY4" fmla="*/ 866 h 2615712"/>
              <a:gd name="connsiteX0" fmla="*/ 169562 w 1675709"/>
              <a:gd name="connsiteY0" fmla="*/ 18283 h 2615712"/>
              <a:gd name="connsiteX1" fmla="*/ 1675709 w 1675709"/>
              <a:gd name="connsiteY1" fmla="*/ 0 h 2615712"/>
              <a:gd name="connsiteX2" fmla="*/ 1528570 w 1675709"/>
              <a:gd name="connsiteY2" fmla="*/ 2615712 h 2615712"/>
              <a:gd name="connsiteX3" fmla="*/ 0 w 1675709"/>
              <a:gd name="connsiteY3" fmla="*/ 2596559 h 2615712"/>
              <a:gd name="connsiteX4" fmla="*/ 169562 w 1675709"/>
              <a:gd name="connsiteY4" fmla="*/ 18283 h 2615712"/>
              <a:gd name="connsiteX0" fmla="*/ 169562 w 1667000"/>
              <a:gd name="connsiteY0" fmla="*/ 18283 h 2615712"/>
              <a:gd name="connsiteX1" fmla="*/ 1667000 w 1667000"/>
              <a:gd name="connsiteY1" fmla="*/ 0 h 2615712"/>
              <a:gd name="connsiteX2" fmla="*/ 1528570 w 1667000"/>
              <a:gd name="connsiteY2" fmla="*/ 2615712 h 2615712"/>
              <a:gd name="connsiteX3" fmla="*/ 0 w 1667000"/>
              <a:gd name="connsiteY3" fmla="*/ 2596559 h 2615712"/>
              <a:gd name="connsiteX4" fmla="*/ 169562 w 1667000"/>
              <a:gd name="connsiteY4" fmla="*/ 18283 h 2615712"/>
              <a:gd name="connsiteX0" fmla="*/ 169562 w 1667000"/>
              <a:gd name="connsiteY0" fmla="*/ 866 h 2615712"/>
              <a:gd name="connsiteX1" fmla="*/ 1667000 w 1667000"/>
              <a:gd name="connsiteY1" fmla="*/ 0 h 2615712"/>
              <a:gd name="connsiteX2" fmla="*/ 1528570 w 1667000"/>
              <a:gd name="connsiteY2" fmla="*/ 2615712 h 2615712"/>
              <a:gd name="connsiteX3" fmla="*/ 0 w 1667000"/>
              <a:gd name="connsiteY3" fmla="*/ 2596559 h 2615712"/>
              <a:gd name="connsiteX4" fmla="*/ 169562 w 1667000"/>
              <a:gd name="connsiteY4" fmla="*/ 866 h 2615712"/>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22684 h 2641837"/>
              <a:gd name="connsiteX4" fmla="*/ 169562 w 1667000"/>
              <a:gd name="connsiteY4" fmla="*/ 26991 h 2641837"/>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22684 h 2641837"/>
              <a:gd name="connsiteX4" fmla="*/ 169562 w 1667000"/>
              <a:gd name="connsiteY4" fmla="*/ 26991 h 2641837"/>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13976 h 2641837"/>
              <a:gd name="connsiteX4" fmla="*/ 169562 w 1667000"/>
              <a:gd name="connsiteY4" fmla="*/ 26991 h 2641837"/>
              <a:gd name="connsiteX0" fmla="*/ 169562 w 1667000"/>
              <a:gd name="connsiteY0" fmla="*/ 26991 h 2650546"/>
              <a:gd name="connsiteX1" fmla="*/ 1667000 w 1667000"/>
              <a:gd name="connsiteY1" fmla="*/ 0 h 2650546"/>
              <a:gd name="connsiteX2" fmla="*/ 1528570 w 1667000"/>
              <a:gd name="connsiteY2" fmla="*/ 2650546 h 2650546"/>
              <a:gd name="connsiteX3" fmla="*/ 0 w 1667000"/>
              <a:gd name="connsiteY3" fmla="*/ 2613976 h 2650546"/>
              <a:gd name="connsiteX4" fmla="*/ 169562 w 1667000"/>
              <a:gd name="connsiteY4" fmla="*/ 26991 h 2650546"/>
              <a:gd name="connsiteX0" fmla="*/ 169562 w 1684418"/>
              <a:gd name="connsiteY0" fmla="*/ 26991 h 2650546"/>
              <a:gd name="connsiteX1" fmla="*/ 1684418 w 1684418"/>
              <a:gd name="connsiteY1" fmla="*/ 0 h 2650546"/>
              <a:gd name="connsiteX2" fmla="*/ 1528570 w 1684418"/>
              <a:gd name="connsiteY2" fmla="*/ 2650546 h 2650546"/>
              <a:gd name="connsiteX3" fmla="*/ 0 w 1684418"/>
              <a:gd name="connsiteY3" fmla="*/ 2613976 h 2650546"/>
              <a:gd name="connsiteX4" fmla="*/ 169562 w 1684418"/>
              <a:gd name="connsiteY4" fmla="*/ 26991 h 26505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4418" h="2650546">
                <a:moveTo>
                  <a:pt x="169562" y="26991"/>
                </a:moveTo>
                <a:lnTo>
                  <a:pt x="1684418" y="0"/>
                </a:lnTo>
                <a:lnTo>
                  <a:pt x="1528570" y="2650546"/>
                </a:lnTo>
                <a:lnTo>
                  <a:pt x="0" y="2613976"/>
                </a:lnTo>
                <a:lnTo>
                  <a:pt x="169562" y="26991"/>
                </a:lnTo>
                <a:close/>
              </a:path>
            </a:pathLst>
          </a:custGeom>
          <a:solidFill>
            <a:schemeClr val="bg1">
              <a:lumMod val="95000"/>
            </a:schemeClr>
          </a:solidFill>
        </p:spPr>
        <p:txBody>
          <a:bodyPr anchor="ctr"/>
          <a:lstStyle>
            <a:lvl1pPr marL="0" indent="0" algn="ctr">
              <a:buNone/>
              <a:defRPr sz="16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835887859"/>
      </p:ext>
    </p:extLst>
  </p:cSld>
  <p:clrMapOvr>
    <a:masterClrMapping/>
  </p:clrMapOvr>
</p:sldLayout>
</file>

<file path=ppt/slideLayouts/slideLayout259.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11" name="Picture Placeholder 2">
            <a:extLst>
              <a:ext uri="{FF2B5EF4-FFF2-40B4-BE49-F238E27FC236}">
                <a16:creationId xmlns:a16="http://schemas.microsoft.com/office/drawing/2014/main" xmlns="" id="{69B1A541-96AC-491F-A4C3-A87E563723CA}"/>
              </a:ext>
            </a:extLst>
          </p:cNvPr>
          <p:cNvSpPr>
            <a:spLocks noGrp="1"/>
          </p:cNvSpPr>
          <p:nvPr>
            <p:ph type="pic" sz="quarter" idx="42" hasCustomPrompt="1"/>
          </p:nvPr>
        </p:nvSpPr>
        <p:spPr>
          <a:xfrm>
            <a:off x="756172" y="4696914"/>
            <a:ext cx="1371600" cy="1371600"/>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Picture Placeholder 2">
            <a:extLst>
              <a:ext uri="{FF2B5EF4-FFF2-40B4-BE49-F238E27FC236}">
                <a16:creationId xmlns:a16="http://schemas.microsoft.com/office/drawing/2014/main" xmlns="" id="{483ECD2A-B2C9-421D-A8D2-32E383E518AD}"/>
              </a:ext>
            </a:extLst>
          </p:cNvPr>
          <p:cNvSpPr>
            <a:spLocks noGrp="1"/>
          </p:cNvSpPr>
          <p:nvPr>
            <p:ph type="pic" sz="quarter" idx="43" hasCustomPrompt="1"/>
          </p:nvPr>
        </p:nvSpPr>
        <p:spPr>
          <a:xfrm>
            <a:off x="4480350" y="4696914"/>
            <a:ext cx="1371600" cy="1371600"/>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3" name="Picture Placeholder 2">
            <a:extLst>
              <a:ext uri="{FF2B5EF4-FFF2-40B4-BE49-F238E27FC236}">
                <a16:creationId xmlns:a16="http://schemas.microsoft.com/office/drawing/2014/main" xmlns="" id="{3A93B8D7-9580-4A09-9DAC-42E66631F61C}"/>
              </a:ext>
            </a:extLst>
          </p:cNvPr>
          <p:cNvSpPr>
            <a:spLocks noGrp="1"/>
          </p:cNvSpPr>
          <p:nvPr>
            <p:ph type="pic" sz="quarter" idx="44" hasCustomPrompt="1"/>
          </p:nvPr>
        </p:nvSpPr>
        <p:spPr>
          <a:xfrm>
            <a:off x="8257279" y="4696914"/>
            <a:ext cx="1371600" cy="1371600"/>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20" name="Oval 19">
            <a:extLst>
              <a:ext uri="{FF2B5EF4-FFF2-40B4-BE49-F238E27FC236}">
                <a16:creationId xmlns:a16="http://schemas.microsoft.com/office/drawing/2014/main" xmlns="" id="{16D13416-37E2-47AB-A01D-21EAD8DDE15A}"/>
              </a:ext>
            </a:extLst>
          </p:cNvPr>
          <p:cNvSpPr/>
          <p:nvPr userDrawn="1"/>
        </p:nvSpPr>
        <p:spPr>
          <a:xfrm>
            <a:off x="8165839" y="4605474"/>
            <a:ext cx="1554480" cy="1554480"/>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1" name="Oval 20">
            <a:extLst>
              <a:ext uri="{FF2B5EF4-FFF2-40B4-BE49-F238E27FC236}">
                <a16:creationId xmlns:a16="http://schemas.microsoft.com/office/drawing/2014/main" xmlns="" id="{9E6CFF5B-D9AE-4106-8445-EBB74E8C1D93}"/>
              </a:ext>
            </a:extLst>
          </p:cNvPr>
          <p:cNvSpPr/>
          <p:nvPr userDrawn="1"/>
        </p:nvSpPr>
        <p:spPr>
          <a:xfrm>
            <a:off x="664732" y="4605474"/>
            <a:ext cx="1554480" cy="1554480"/>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2" name="Oval 21">
            <a:extLst>
              <a:ext uri="{FF2B5EF4-FFF2-40B4-BE49-F238E27FC236}">
                <a16:creationId xmlns:a16="http://schemas.microsoft.com/office/drawing/2014/main" xmlns="" id="{A954ABF2-964B-4695-9125-6F6F0AAE886D}"/>
              </a:ext>
            </a:extLst>
          </p:cNvPr>
          <p:cNvSpPr/>
          <p:nvPr userDrawn="1"/>
        </p:nvSpPr>
        <p:spPr>
          <a:xfrm>
            <a:off x="4388910" y="4605474"/>
            <a:ext cx="1554480" cy="1554480"/>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8" name="Text Placeholder 9">
            <a:extLst>
              <a:ext uri="{FF2B5EF4-FFF2-40B4-BE49-F238E27FC236}">
                <a16:creationId xmlns:a16="http://schemas.microsoft.com/office/drawing/2014/main" xmlns="" id="{E86BD326-A0F4-4536-BFA3-9946312E4096}"/>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9" name="Rectangle 8">
            <a:extLst>
              <a:ext uri="{FF2B5EF4-FFF2-40B4-BE49-F238E27FC236}">
                <a16:creationId xmlns:a16="http://schemas.microsoft.com/office/drawing/2014/main" xmlns="" id="{CDA8B23D-E5B8-4CD0-8EC1-A3AB2E3F9089}"/>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0" name="Rectangle 9">
            <a:extLst>
              <a:ext uri="{FF2B5EF4-FFF2-40B4-BE49-F238E27FC236}">
                <a16:creationId xmlns:a16="http://schemas.microsoft.com/office/drawing/2014/main" xmlns="" id="{9BA5F741-3ADB-40A1-93F3-257F05B4C5F7}"/>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4" name="Isosceles Triangle 13">
            <a:extLst>
              <a:ext uri="{FF2B5EF4-FFF2-40B4-BE49-F238E27FC236}">
                <a16:creationId xmlns:a16="http://schemas.microsoft.com/office/drawing/2014/main" xmlns="" id="{69476099-B6CF-4F49-B704-F82E3664514A}"/>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2775874171"/>
      </p:ext>
    </p:extLst>
  </p:cSld>
  <p:clrMapOvr>
    <a:masterClrMapping/>
  </p:clrMapOvr>
</p:sldLayout>
</file>

<file path=ppt/slideLayouts/slideLayout260.xml><?xml version="1.0" encoding="utf-8"?>
<p:sldLayout xmlns:a="http://schemas.openxmlformats.org/drawingml/2006/main" xmlns:r="http://schemas.openxmlformats.org/officeDocument/2006/relationships" xmlns:p="http://schemas.openxmlformats.org/presentationml/2006/main" userDrawn="1">
  <p:cSld name="11_Images &amp; Contents">
    <p:spTree>
      <p:nvGrpSpPr>
        <p:cNvPr id="1" name=""/>
        <p:cNvGrpSpPr/>
        <p:nvPr/>
      </p:nvGrpSpPr>
      <p:grpSpPr>
        <a:xfrm>
          <a:off x="0" y="0"/>
          <a:ext cx="0" cy="0"/>
          <a:chOff x="0" y="0"/>
          <a:chExt cx="0" cy="0"/>
        </a:xfrm>
      </p:grpSpPr>
      <p:sp>
        <p:nvSpPr>
          <p:cNvPr id="56" name="그림 개체 틀 55">
            <a:extLst>
              <a:ext uri="{FF2B5EF4-FFF2-40B4-BE49-F238E27FC236}">
                <a16:creationId xmlns:a16="http://schemas.microsoft.com/office/drawing/2014/main" xmlns="" id="{739E918C-6E75-4027-902A-7A25921C6EEF}"/>
              </a:ext>
            </a:extLst>
          </p:cNvPr>
          <p:cNvSpPr>
            <a:spLocks noGrp="1"/>
          </p:cNvSpPr>
          <p:nvPr>
            <p:ph type="pic" sz="quarter" idx="11" hasCustomPrompt="1"/>
          </p:nvPr>
        </p:nvSpPr>
        <p:spPr>
          <a:xfrm flipH="1">
            <a:off x="781176" y="764646"/>
            <a:ext cx="6174102" cy="5328708"/>
          </a:xfrm>
          <a:custGeom>
            <a:avLst/>
            <a:gdLst>
              <a:gd name="connsiteX0" fmla="*/ 1275523 w 5178638"/>
              <a:gd name="connsiteY0" fmla="*/ 4465566 h 4469549"/>
              <a:gd name="connsiteX1" fmla="*/ 1283032 w 5178638"/>
              <a:gd name="connsiteY1" fmla="*/ 4466683 h 4469549"/>
              <a:gd name="connsiteX2" fmla="*/ 1294296 w 5178638"/>
              <a:gd name="connsiteY2" fmla="*/ 4467799 h 4469549"/>
              <a:gd name="connsiteX3" fmla="*/ 1406938 w 5178638"/>
              <a:gd name="connsiteY3" fmla="*/ 4468915 h 4469549"/>
              <a:gd name="connsiteX4" fmla="*/ 1411517 w 5178638"/>
              <a:gd name="connsiteY4" fmla="*/ 4469299 h 4469549"/>
              <a:gd name="connsiteX5" fmla="*/ 1237861 w 5178638"/>
              <a:gd name="connsiteY5" fmla="*/ 4469299 h 4469549"/>
              <a:gd name="connsiteX6" fmla="*/ 177644 w 5178638"/>
              <a:gd name="connsiteY6" fmla="*/ 4459919 h 4469549"/>
              <a:gd name="connsiteX7" fmla="*/ 179239 w 5178638"/>
              <a:gd name="connsiteY7" fmla="*/ 4469299 h 4469549"/>
              <a:gd name="connsiteX8" fmla="*/ 175322 w 5178638"/>
              <a:gd name="connsiteY8" fmla="*/ 4469299 h 4469549"/>
              <a:gd name="connsiteX9" fmla="*/ 176758 w 5178638"/>
              <a:gd name="connsiteY9" fmla="*/ 4463812 h 4469549"/>
              <a:gd name="connsiteX10" fmla="*/ 1632686 w 5178638"/>
              <a:gd name="connsiteY10" fmla="*/ 4432359 h 4469549"/>
              <a:gd name="connsiteX11" fmla="*/ 1879565 w 5178638"/>
              <a:gd name="connsiteY11" fmla="*/ 4432359 h 4469549"/>
              <a:gd name="connsiteX12" fmla="*/ 1879208 w 5178638"/>
              <a:gd name="connsiteY12" fmla="*/ 4432513 h 4469549"/>
              <a:gd name="connsiteX13" fmla="*/ 1872168 w 5178638"/>
              <a:gd name="connsiteY13" fmla="*/ 4435163 h 4469549"/>
              <a:gd name="connsiteX14" fmla="*/ 1887186 w 5178638"/>
              <a:gd name="connsiteY14" fmla="*/ 4435163 h 4469549"/>
              <a:gd name="connsiteX15" fmla="*/ 1913470 w 5178638"/>
              <a:gd name="connsiteY15" fmla="*/ 4434047 h 4469549"/>
              <a:gd name="connsiteX16" fmla="*/ 1943508 w 5178638"/>
              <a:gd name="connsiteY16" fmla="*/ 4435163 h 4469549"/>
              <a:gd name="connsiteX17" fmla="*/ 1962281 w 5178638"/>
              <a:gd name="connsiteY17" fmla="*/ 4440745 h 4469549"/>
              <a:gd name="connsiteX18" fmla="*/ 1977300 w 5178638"/>
              <a:gd name="connsiteY18" fmla="*/ 4441861 h 4469549"/>
              <a:gd name="connsiteX19" fmla="*/ 2037375 w 5178638"/>
              <a:gd name="connsiteY19" fmla="*/ 4441861 h 4469549"/>
              <a:gd name="connsiteX20" fmla="*/ 2101206 w 5178638"/>
              <a:gd name="connsiteY20" fmla="*/ 4441861 h 4469549"/>
              <a:gd name="connsiteX21" fmla="*/ 2101206 w 5178638"/>
              <a:gd name="connsiteY21" fmla="*/ 4442978 h 4469549"/>
              <a:gd name="connsiteX22" fmla="*/ 2037375 w 5178638"/>
              <a:gd name="connsiteY22" fmla="*/ 4444094 h 4469549"/>
              <a:gd name="connsiteX23" fmla="*/ 2052394 w 5178638"/>
              <a:gd name="connsiteY23" fmla="*/ 4447443 h 4469549"/>
              <a:gd name="connsiteX24" fmla="*/ 2165036 w 5178638"/>
              <a:gd name="connsiteY24" fmla="*/ 4450792 h 4469549"/>
              <a:gd name="connsiteX25" fmla="*/ 2187564 w 5178638"/>
              <a:gd name="connsiteY25" fmla="*/ 4450792 h 4469549"/>
              <a:gd name="connsiteX26" fmla="*/ 2236376 w 5178638"/>
              <a:gd name="connsiteY26" fmla="*/ 4457489 h 4469549"/>
              <a:gd name="connsiteX27" fmla="*/ 2270168 w 5178638"/>
              <a:gd name="connsiteY27" fmla="*/ 4457489 h 4469549"/>
              <a:gd name="connsiteX28" fmla="*/ 2281433 w 5178638"/>
              <a:gd name="connsiteY28" fmla="*/ 4459722 h 4469549"/>
              <a:gd name="connsiteX29" fmla="*/ 2277678 w 5178638"/>
              <a:gd name="connsiteY29" fmla="*/ 4463071 h 4469549"/>
              <a:gd name="connsiteX30" fmla="*/ 2251395 w 5178638"/>
              <a:gd name="connsiteY30" fmla="*/ 4464187 h 4469549"/>
              <a:gd name="connsiteX31" fmla="*/ 2236376 w 5178638"/>
              <a:gd name="connsiteY31" fmla="*/ 4458606 h 4469549"/>
              <a:gd name="connsiteX32" fmla="*/ 2198829 w 5178638"/>
              <a:gd name="connsiteY32" fmla="*/ 4457489 h 4469549"/>
              <a:gd name="connsiteX33" fmla="*/ 2153772 w 5178638"/>
              <a:gd name="connsiteY33" fmla="*/ 4457489 h 4469549"/>
              <a:gd name="connsiteX34" fmla="*/ 2134998 w 5178638"/>
              <a:gd name="connsiteY34" fmla="*/ 4457489 h 4469549"/>
              <a:gd name="connsiteX35" fmla="*/ 2108715 w 5178638"/>
              <a:gd name="connsiteY35" fmla="*/ 4458606 h 4469549"/>
              <a:gd name="connsiteX36" fmla="*/ 2082432 w 5178638"/>
              <a:gd name="connsiteY36" fmla="*/ 4457489 h 4469549"/>
              <a:gd name="connsiteX37" fmla="*/ 2067413 w 5178638"/>
              <a:gd name="connsiteY37" fmla="*/ 4458606 h 4469549"/>
              <a:gd name="connsiteX38" fmla="*/ 2059904 w 5178638"/>
              <a:gd name="connsiteY38" fmla="*/ 4455257 h 4469549"/>
              <a:gd name="connsiteX39" fmla="*/ 2041130 w 5178638"/>
              <a:gd name="connsiteY39" fmla="*/ 4455257 h 4469549"/>
              <a:gd name="connsiteX40" fmla="*/ 2033621 w 5178638"/>
              <a:gd name="connsiteY40" fmla="*/ 4457489 h 4469549"/>
              <a:gd name="connsiteX41" fmla="*/ 2029866 w 5178638"/>
              <a:gd name="connsiteY41" fmla="*/ 4453024 h 4469549"/>
              <a:gd name="connsiteX42" fmla="*/ 2007338 w 5178638"/>
              <a:gd name="connsiteY42" fmla="*/ 4453024 h 4469549"/>
              <a:gd name="connsiteX43" fmla="*/ 1999828 w 5178638"/>
              <a:gd name="connsiteY43" fmla="*/ 4455257 h 4469549"/>
              <a:gd name="connsiteX44" fmla="*/ 1996073 w 5178638"/>
              <a:gd name="connsiteY44" fmla="*/ 4450792 h 4469549"/>
              <a:gd name="connsiteX45" fmla="*/ 1935998 w 5178638"/>
              <a:gd name="connsiteY45" fmla="*/ 4449675 h 4469549"/>
              <a:gd name="connsiteX46" fmla="*/ 1924734 w 5178638"/>
              <a:gd name="connsiteY46" fmla="*/ 4449675 h 4469549"/>
              <a:gd name="connsiteX47" fmla="*/ 1909715 w 5178638"/>
              <a:gd name="connsiteY47" fmla="*/ 4450792 h 4469549"/>
              <a:gd name="connsiteX48" fmla="*/ 1875923 w 5178638"/>
              <a:gd name="connsiteY48" fmla="*/ 4453024 h 4469549"/>
              <a:gd name="connsiteX49" fmla="*/ 1842130 w 5178638"/>
              <a:gd name="connsiteY49" fmla="*/ 4453024 h 4469549"/>
              <a:gd name="connsiteX50" fmla="*/ 1808338 w 5178638"/>
              <a:gd name="connsiteY50" fmla="*/ 4450792 h 4469549"/>
              <a:gd name="connsiteX51" fmla="*/ 1782054 w 5178638"/>
              <a:gd name="connsiteY51" fmla="*/ 4450792 h 4469549"/>
              <a:gd name="connsiteX52" fmla="*/ 1767035 w 5178638"/>
              <a:gd name="connsiteY52" fmla="*/ 4453024 h 4469549"/>
              <a:gd name="connsiteX53" fmla="*/ 1748262 w 5178638"/>
              <a:gd name="connsiteY53" fmla="*/ 4453024 h 4469549"/>
              <a:gd name="connsiteX54" fmla="*/ 1714469 w 5178638"/>
              <a:gd name="connsiteY54" fmla="*/ 4453024 h 4469549"/>
              <a:gd name="connsiteX55" fmla="*/ 1710715 w 5178638"/>
              <a:gd name="connsiteY55" fmla="*/ 4453024 h 4469549"/>
              <a:gd name="connsiteX56" fmla="*/ 1669412 w 5178638"/>
              <a:gd name="connsiteY56" fmla="*/ 4446326 h 4469549"/>
              <a:gd name="connsiteX57" fmla="*/ 1669412 w 5178638"/>
              <a:gd name="connsiteY57" fmla="*/ 4444094 h 4469549"/>
              <a:gd name="connsiteX58" fmla="*/ 1680677 w 5178638"/>
              <a:gd name="connsiteY58" fmla="*/ 4437396 h 4469549"/>
              <a:gd name="connsiteX59" fmla="*/ 1710715 w 5178638"/>
              <a:gd name="connsiteY59" fmla="*/ 4437396 h 4469549"/>
              <a:gd name="connsiteX60" fmla="*/ 1721979 w 5178638"/>
              <a:gd name="connsiteY60" fmla="*/ 4435163 h 4469549"/>
              <a:gd name="connsiteX61" fmla="*/ 1710715 w 5178638"/>
              <a:gd name="connsiteY61" fmla="*/ 4434047 h 4469549"/>
              <a:gd name="connsiteX62" fmla="*/ 1695696 w 5178638"/>
              <a:gd name="connsiteY62" fmla="*/ 4435163 h 4469549"/>
              <a:gd name="connsiteX63" fmla="*/ 1676922 w 5178638"/>
              <a:gd name="connsiteY63" fmla="*/ 4435163 h 4469549"/>
              <a:gd name="connsiteX64" fmla="*/ 1646884 w 5178638"/>
              <a:gd name="connsiteY64" fmla="*/ 4434047 h 4469549"/>
              <a:gd name="connsiteX65" fmla="*/ 2236283 w 5178638"/>
              <a:gd name="connsiteY65" fmla="*/ 4414691 h 4469549"/>
              <a:gd name="connsiteX66" fmla="*/ 2264278 w 5178638"/>
              <a:gd name="connsiteY66" fmla="*/ 4414691 h 4469549"/>
              <a:gd name="connsiteX67" fmla="*/ 2232621 w 5178638"/>
              <a:gd name="connsiteY67" fmla="*/ 4419535 h 4469549"/>
              <a:gd name="connsiteX68" fmla="*/ 2232528 w 5178638"/>
              <a:gd name="connsiteY68" fmla="*/ 4419494 h 4469549"/>
              <a:gd name="connsiteX69" fmla="*/ 2232528 w 5178638"/>
              <a:gd name="connsiteY69" fmla="*/ 4419156 h 4469549"/>
              <a:gd name="connsiteX70" fmla="*/ 2236283 w 5178638"/>
              <a:gd name="connsiteY70" fmla="*/ 4414691 h 4469549"/>
              <a:gd name="connsiteX71" fmla="*/ 2272500 w 5178638"/>
              <a:gd name="connsiteY71" fmla="*/ 4414478 h 4469549"/>
              <a:gd name="connsiteX72" fmla="*/ 2270076 w 5178638"/>
              <a:gd name="connsiteY72" fmla="*/ 4414691 h 4469549"/>
              <a:gd name="connsiteX73" fmla="*/ 2264278 w 5178638"/>
              <a:gd name="connsiteY73" fmla="*/ 4414691 h 4469549"/>
              <a:gd name="connsiteX74" fmla="*/ 2264536 w 5178638"/>
              <a:gd name="connsiteY74" fmla="*/ 4414652 h 4469549"/>
              <a:gd name="connsiteX75" fmla="*/ 1278967 w 5178638"/>
              <a:gd name="connsiteY75" fmla="*/ 4411605 h 4469549"/>
              <a:gd name="connsiteX76" fmla="*/ 1304864 w 5178638"/>
              <a:gd name="connsiteY76" fmla="*/ 4411605 h 4469549"/>
              <a:gd name="connsiteX77" fmla="*/ 1286431 w 5178638"/>
              <a:gd name="connsiteY77" fmla="*/ 4413954 h 4469549"/>
              <a:gd name="connsiteX78" fmla="*/ 1278921 w 5178638"/>
              <a:gd name="connsiteY78" fmla="*/ 4411721 h 4469549"/>
              <a:gd name="connsiteX79" fmla="*/ 553850 w 5178638"/>
              <a:gd name="connsiteY79" fmla="*/ 4407256 h 4469549"/>
              <a:gd name="connsiteX80" fmla="*/ 565114 w 5178638"/>
              <a:gd name="connsiteY80" fmla="*/ 4409488 h 4469549"/>
              <a:gd name="connsiteX81" fmla="*/ 580133 w 5178638"/>
              <a:gd name="connsiteY81" fmla="*/ 4417302 h 4469549"/>
              <a:gd name="connsiteX82" fmla="*/ 591397 w 5178638"/>
              <a:gd name="connsiteY82" fmla="*/ 4418419 h 4469549"/>
              <a:gd name="connsiteX83" fmla="*/ 632699 w 5178638"/>
              <a:gd name="connsiteY83" fmla="*/ 4415070 h 4469549"/>
              <a:gd name="connsiteX84" fmla="*/ 658982 w 5178638"/>
              <a:gd name="connsiteY84" fmla="*/ 4413954 h 4469549"/>
              <a:gd name="connsiteX85" fmla="*/ 674001 w 5178638"/>
              <a:gd name="connsiteY85" fmla="*/ 4419535 h 4469549"/>
              <a:gd name="connsiteX86" fmla="*/ 704038 w 5178638"/>
              <a:gd name="connsiteY86" fmla="*/ 4419535 h 4469549"/>
              <a:gd name="connsiteX87" fmla="*/ 711548 w 5178638"/>
              <a:gd name="connsiteY87" fmla="*/ 4413954 h 4469549"/>
              <a:gd name="connsiteX88" fmla="*/ 730322 w 5178638"/>
              <a:gd name="connsiteY88" fmla="*/ 4410605 h 4469549"/>
              <a:gd name="connsiteX89" fmla="*/ 752850 w 5178638"/>
              <a:gd name="connsiteY89" fmla="*/ 4408372 h 4469549"/>
              <a:gd name="connsiteX90" fmla="*/ 782888 w 5178638"/>
              <a:gd name="connsiteY90" fmla="*/ 4412837 h 4469549"/>
              <a:gd name="connsiteX91" fmla="*/ 835454 w 5178638"/>
              <a:gd name="connsiteY91" fmla="*/ 4421768 h 4469549"/>
              <a:gd name="connsiteX92" fmla="*/ 861737 w 5178638"/>
              <a:gd name="connsiteY92" fmla="*/ 4419535 h 4469549"/>
              <a:gd name="connsiteX93" fmla="*/ 891775 w 5178638"/>
              <a:gd name="connsiteY93" fmla="*/ 4415070 h 4469549"/>
              <a:gd name="connsiteX94" fmla="*/ 933077 w 5178638"/>
              <a:gd name="connsiteY94" fmla="*/ 4416186 h 4469549"/>
              <a:gd name="connsiteX95" fmla="*/ 940493 w 5178638"/>
              <a:gd name="connsiteY95" fmla="*/ 4419494 h 4469549"/>
              <a:gd name="connsiteX96" fmla="*/ 940493 w 5178638"/>
              <a:gd name="connsiteY96" fmla="*/ 4420200 h 4469549"/>
              <a:gd name="connsiteX97" fmla="*/ 990071 w 5178638"/>
              <a:gd name="connsiteY97" fmla="*/ 4421372 h 4469549"/>
              <a:gd name="connsiteX98" fmla="*/ 1072675 w 5178638"/>
              <a:gd name="connsiteY98" fmla="*/ 4421651 h 4469549"/>
              <a:gd name="connsiteX99" fmla="*/ 1076429 w 5178638"/>
              <a:gd name="connsiteY99" fmla="*/ 4420535 h 4469549"/>
              <a:gd name="connsiteX100" fmla="*/ 1061411 w 5178638"/>
              <a:gd name="connsiteY100" fmla="*/ 4419419 h 4469549"/>
              <a:gd name="connsiteX101" fmla="*/ 1057656 w 5178638"/>
              <a:gd name="connsiteY101" fmla="*/ 4418302 h 4469549"/>
              <a:gd name="connsiteX102" fmla="*/ 1061411 w 5178638"/>
              <a:gd name="connsiteY102" fmla="*/ 4416070 h 4469549"/>
              <a:gd name="connsiteX103" fmla="*/ 1072675 w 5178638"/>
              <a:gd name="connsiteY103" fmla="*/ 4413837 h 4469549"/>
              <a:gd name="connsiteX104" fmla="*/ 1081508 w 5178638"/>
              <a:gd name="connsiteY104" fmla="*/ 4413528 h 4469549"/>
              <a:gd name="connsiteX105" fmla="*/ 1139587 w 5178638"/>
              <a:gd name="connsiteY105" fmla="*/ 4412837 h 4469549"/>
              <a:gd name="connsiteX106" fmla="*/ 1148512 w 5178638"/>
              <a:gd name="connsiteY106" fmla="*/ 4411605 h 4469549"/>
              <a:gd name="connsiteX107" fmla="*/ 1163686 w 5178638"/>
              <a:gd name="connsiteY107" fmla="*/ 4411605 h 4469549"/>
              <a:gd name="connsiteX108" fmla="*/ 1165870 w 5178638"/>
              <a:gd name="connsiteY108" fmla="*/ 4411721 h 4469549"/>
              <a:gd name="connsiteX109" fmla="*/ 1195907 w 5178638"/>
              <a:gd name="connsiteY109" fmla="*/ 4412837 h 4469549"/>
              <a:gd name="connsiteX110" fmla="*/ 1229700 w 5178638"/>
              <a:gd name="connsiteY110" fmla="*/ 4412837 h 4469549"/>
              <a:gd name="connsiteX111" fmla="*/ 1233455 w 5178638"/>
              <a:gd name="connsiteY111" fmla="*/ 4419535 h 4469549"/>
              <a:gd name="connsiteX112" fmla="*/ 1278511 w 5178638"/>
              <a:gd name="connsiteY112" fmla="*/ 4422884 h 4469549"/>
              <a:gd name="connsiteX113" fmla="*/ 1289775 w 5178638"/>
              <a:gd name="connsiteY113" fmla="*/ 4421768 h 4469549"/>
              <a:gd name="connsiteX114" fmla="*/ 1297285 w 5178638"/>
              <a:gd name="connsiteY114" fmla="*/ 4425117 h 4469549"/>
              <a:gd name="connsiteX115" fmla="*/ 1289775 w 5178638"/>
              <a:gd name="connsiteY115" fmla="*/ 4428466 h 4469549"/>
              <a:gd name="connsiteX116" fmla="*/ 1259738 w 5178638"/>
              <a:gd name="connsiteY116" fmla="*/ 4427349 h 4469549"/>
              <a:gd name="connsiteX117" fmla="*/ 1225945 w 5178638"/>
              <a:gd name="connsiteY117" fmla="*/ 4429582 h 4469549"/>
              <a:gd name="connsiteX118" fmla="*/ 1222451 w 5178638"/>
              <a:gd name="connsiteY118" fmla="*/ 4431660 h 4469549"/>
              <a:gd name="connsiteX119" fmla="*/ 1196111 w 5178638"/>
              <a:gd name="connsiteY119" fmla="*/ 4429186 h 4469549"/>
              <a:gd name="connsiteX120" fmla="*/ 1166543 w 5178638"/>
              <a:gd name="connsiteY120" fmla="*/ 4428349 h 4469549"/>
              <a:gd name="connsiteX121" fmla="*/ 1146284 w 5178638"/>
              <a:gd name="connsiteY121" fmla="*/ 4428475 h 4469549"/>
              <a:gd name="connsiteX122" fmla="*/ 1141840 w 5178638"/>
              <a:gd name="connsiteY122" fmla="*/ 4430877 h 4469549"/>
              <a:gd name="connsiteX123" fmla="*/ 1128230 w 5178638"/>
              <a:gd name="connsiteY123" fmla="*/ 4430319 h 4469549"/>
              <a:gd name="connsiteX124" fmla="*/ 1087049 w 5178638"/>
              <a:gd name="connsiteY124" fmla="*/ 4432359 h 4469549"/>
              <a:gd name="connsiteX125" fmla="*/ 1221275 w 5178638"/>
              <a:gd name="connsiteY125" fmla="*/ 4432359 h 4469549"/>
              <a:gd name="connsiteX126" fmla="*/ 1214681 w 5178638"/>
              <a:gd name="connsiteY126" fmla="*/ 4436280 h 4469549"/>
              <a:gd name="connsiteX127" fmla="*/ 1195907 w 5178638"/>
              <a:gd name="connsiteY127" fmla="*/ 4438512 h 4469549"/>
              <a:gd name="connsiteX128" fmla="*/ 1150851 w 5178638"/>
              <a:gd name="connsiteY128" fmla="*/ 4434047 h 4469549"/>
              <a:gd name="connsiteX129" fmla="*/ 1132077 w 5178638"/>
              <a:gd name="connsiteY129" fmla="*/ 4434047 h 4469549"/>
              <a:gd name="connsiteX130" fmla="*/ 1124568 w 5178638"/>
              <a:gd name="connsiteY130" fmla="*/ 4437396 h 4469549"/>
              <a:gd name="connsiteX131" fmla="*/ 1128322 w 5178638"/>
              <a:gd name="connsiteY131" fmla="*/ 4442978 h 4469549"/>
              <a:gd name="connsiteX132" fmla="*/ 1150851 w 5178638"/>
              <a:gd name="connsiteY132" fmla="*/ 4447443 h 4469549"/>
              <a:gd name="connsiteX133" fmla="*/ 1154605 w 5178638"/>
              <a:gd name="connsiteY133" fmla="*/ 4449675 h 4469549"/>
              <a:gd name="connsiteX134" fmla="*/ 1147096 w 5178638"/>
              <a:gd name="connsiteY134" fmla="*/ 4450792 h 4469549"/>
              <a:gd name="connsiteX135" fmla="*/ 1109549 w 5178638"/>
              <a:gd name="connsiteY135" fmla="*/ 4449675 h 4469549"/>
              <a:gd name="connsiteX136" fmla="*/ 1105794 w 5178638"/>
              <a:gd name="connsiteY136" fmla="*/ 4449675 h 4469549"/>
              <a:gd name="connsiteX137" fmla="*/ 1105794 w 5178638"/>
              <a:gd name="connsiteY137" fmla="*/ 4451908 h 4469549"/>
              <a:gd name="connsiteX138" fmla="*/ 1102039 w 5178638"/>
              <a:gd name="connsiteY138" fmla="*/ 4455257 h 4469549"/>
              <a:gd name="connsiteX139" fmla="*/ 1075756 w 5178638"/>
              <a:gd name="connsiteY139" fmla="*/ 4455257 h 4469549"/>
              <a:gd name="connsiteX140" fmla="*/ 1109549 w 5178638"/>
              <a:gd name="connsiteY140" fmla="*/ 4458606 h 4469549"/>
              <a:gd name="connsiteX141" fmla="*/ 1113303 w 5178638"/>
              <a:gd name="connsiteY141" fmla="*/ 4461955 h 4469549"/>
              <a:gd name="connsiteX142" fmla="*/ 1122591 w 5178638"/>
              <a:gd name="connsiteY142" fmla="*/ 4467477 h 4469549"/>
              <a:gd name="connsiteX143" fmla="*/ 1129088 w 5178638"/>
              <a:gd name="connsiteY143" fmla="*/ 4467799 h 4469549"/>
              <a:gd name="connsiteX144" fmla="*/ 1170390 w 5178638"/>
              <a:gd name="connsiteY144" fmla="*/ 4467799 h 4469549"/>
              <a:gd name="connsiteX145" fmla="*/ 1177900 w 5178638"/>
              <a:gd name="connsiteY145" fmla="*/ 4467799 h 4469549"/>
              <a:gd name="connsiteX146" fmla="*/ 1187121 w 5178638"/>
              <a:gd name="connsiteY146" fmla="*/ 4469299 h 4469549"/>
              <a:gd name="connsiteX147" fmla="*/ 344167 w 5178638"/>
              <a:gd name="connsiteY147" fmla="*/ 4469299 h 4469549"/>
              <a:gd name="connsiteX148" fmla="*/ 353084 w 5178638"/>
              <a:gd name="connsiteY148" fmla="*/ 4450560 h 4469549"/>
              <a:gd name="connsiteX149" fmla="*/ 361051 w 5178638"/>
              <a:gd name="connsiteY149" fmla="*/ 4434278 h 4469549"/>
              <a:gd name="connsiteX150" fmla="*/ 384887 w 5178638"/>
              <a:gd name="connsiteY150" fmla="*/ 4435163 h 4469549"/>
              <a:gd name="connsiteX151" fmla="*/ 403661 w 5178638"/>
              <a:gd name="connsiteY151" fmla="*/ 4435163 h 4469549"/>
              <a:gd name="connsiteX152" fmla="*/ 418680 w 5178638"/>
              <a:gd name="connsiteY152" fmla="*/ 4434047 h 4469549"/>
              <a:gd name="connsiteX153" fmla="*/ 429944 w 5178638"/>
              <a:gd name="connsiteY153" fmla="*/ 4435163 h 4469549"/>
              <a:gd name="connsiteX154" fmla="*/ 418680 w 5178638"/>
              <a:gd name="connsiteY154" fmla="*/ 4437396 h 4469549"/>
              <a:gd name="connsiteX155" fmla="*/ 388642 w 5178638"/>
              <a:gd name="connsiteY155" fmla="*/ 4437396 h 4469549"/>
              <a:gd name="connsiteX156" fmla="*/ 383466 w 5178638"/>
              <a:gd name="connsiteY156" fmla="*/ 4440473 h 4469549"/>
              <a:gd name="connsiteX157" fmla="*/ 399831 w 5178638"/>
              <a:gd name="connsiteY157" fmla="*/ 4441394 h 4469549"/>
              <a:gd name="connsiteX158" fmla="*/ 474926 w 5178638"/>
              <a:gd name="connsiteY158" fmla="*/ 4442511 h 4469549"/>
              <a:gd name="connsiteX159" fmla="*/ 523737 w 5178638"/>
              <a:gd name="connsiteY159" fmla="*/ 4442511 h 4469549"/>
              <a:gd name="connsiteX160" fmla="*/ 527613 w 5178638"/>
              <a:gd name="connsiteY160" fmla="*/ 4442703 h 4469549"/>
              <a:gd name="connsiteX161" fmla="*/ 379717 w 5178638"/>
              <a:gd name="connsiteY161" fmla="*/ 4442703 h 4469549"/>
              <a:gd name="connsiteX162" fmla="*/ 377377 w 5178638"/>
              <a:gd name="connsiteY162" fmla="*/ 4444094 h 4469549"/>
              <a:gd name="connsiteX163" fmla="*/ 377377 w 5178638"/>
              <a:gd name="connsiteY163" fmla="*/ 4446326 h 4469549"/>
              <a:gd name="connsiteX164" fmla="*/ 418680 w 5178638"/>
              <a:gd name="connsiteY164" fmla="*/ 4453024 h 4469549"/>
              <a:gd name="connsiteX165" fmla="*/ 422434 w 5178638"/>
              <a:gd name="connsiteY165" fmla="*/ 4453024 h 4469549"/>
              <a:gd name="connsiteX166" fmla="*/ 456227 w 5178638"/>
              <a:gd name="connsiteY166" fmla="*/ 4453024 h 4469549"/>
              <a:gd name="connsiteX167" fmla="*/ 475000 w 5178638"/>
              <a:gd name="connsiteY167" fmla="*/ 4453024 h 4469549"/>
              <a:gd name="connsiteX168" fmla="*/ 490019 w 5178638"/>
              <a:gd name="connsiteY168" fmla="*/ 4450792 h 4469549"/>
              <a:gd name="connsiteX169" fmla="*/ 516303 w 5178638"/>
              <a:gd name="connsiteY169" fmla="*/ 4450792 h 4469549"/>
              <a:gd name="connsiteX170" fmla="*/ 550095 w 5178638"/>
              <a:gd name="connsiteY170" fmla="*/ 4453024 h 4469549"/>
              <a:gd name="connsiteX171" fmla="*/ 583888 w 5178638"/>
              <a:gd name="connsiteY171" fmla="*/ 4453024 h 4469549"/>
              <a:gd name="connsiteX172" fmla="*/ 617680 w 5178638"/>
              <a:gd name="connsiteY172" fmla="*/ 4450792 h 4469549"/>
              <a:gd name="connsiteX173" fmla="*/ 632699 w 5178638"/>
              <a:gd name="connsiteY173" fmla="*/ 4449675 h 4469549"/>
              <a:gd name="connsiteX174" fmla="*/ 643963 w 5178638"/>
              <a:gd name="connsiteY174" fmla="*/ 4449675 h 4469549"/>
              <a:gd name="connsiteX175" fmla="*/ 704038 w 5178638"/>
              <a:gd name="connsiteY175" fmla="*/ 4450792 h 4469549"/>
              <a:gd name="connsiteX176" fmla="*/ 707793 w 5178638"/>
              <a:gd name="connsiteY176" fmla="*/ 4455257 h 4469549"/>
              <a:gd name="connsiteX177" fmla="*/ 715303 w 5178638"/>
              <a:gd name="connsiteY177" fmla="*/ 4453024 h 4469549"/>
              <a:gd name="connsiteX178" fmla="*/ 737831 w 5178638"/>
              <a:gd name="connsiteY178" fmla="*/ 4453024 h 4469549"/>
              <a:gd name="connsiteX179" fmla="*/ 741586 w 5178638"/>
              <a:gd name="connsiteY179" fmla="*/ 4457489 h 4469549"/>
              <a:gd name="connsiteX180" fmla="*/ 749095 w 5178638"/>
              <a:gd name="connsiteY180" fmla="*/ 4455257 h 4469549"/>
              <a:gd name="connsiteX181" fmla="*/ 767869 w 5178638"/>
              <a:gd name="connsiteY181" fmla="*/ 4455257 h 4469549"/>
              <a:gd name="connsiteX182" fmla="*/ 775378 w 5178638"/>
              <a:gd name="connsiteY182" fmla="*/ 4458606 h 4469549"/>
              <a:gd name="connsiteX183" fmla="*/ 790397 w 5178638"/>
              <a:gd name="connsiteY183" fmla="*/ 4457489 h 4469549"/>
              <a:gd name="connsiteX184" fmla="*/ 816680 w 5178638"/>
              <a:gd name="connsiteY184" fmla="*/ 4458606 h 4469549"/>
              <a:gd name="connsiteX185" fmla="*/ 842963 w 5178638"/>
              <a:gd name="connsiteY185" fmla="*/ 4457489 h 4469549"/>
              <a:gd name="connsiteX186" fmla="*/ 861737 w 5178638"/>
              <a:gd name="connsiteY186" fmla="*/ 4457489 h 4469549"/>
              <a:gd name="connsiteX187" fmla="*/ 906794 w 5178638"/>
              <a:gd name="connsiteY187" fmla="*/ 4457489 h 4469549"/>
              <a:gd name="connsiteX188" fmla="*/ 944341 w 5178638"/>
              <a:gd name="connsiteY188" fmla="*/ 4458606 h 4469549"/>
              <a:gd name="connsiteX189" fmla="*/ 959360 w 5178638"/>
              <a:gd name="connsiteY189" fmla="*/ 4464187 h 4469549"/>
              <a:gd name="connsiteX190" fmla="*/ 985643 w 5178638"/>
              <a:gd name="connsiteY190" fmla="*/ 4463071 h 4469549"/>
              <a:gd name="connsiteX191" fmla="*/ 989398 w 5178638"/>
              <a:gd name="connsiteY191" fmla="*/ 4459722 h 4469549"/>
              <a:gd name="connsiteX192" fmla="*/ 978133 w 5178638"/>
              <a:gd name="connsiteY192" fmla="*/ 4457489 h 4469549"/>
              <a:gd name="connsiteX193" fmla="*/ 944341 w 5178638"/>
              <a:gd name="connsiteY193" fmla="*/ 4457489 h 4469549"/>
              <a:gd name="connsiteX194" fmla="*/ 895529 w 5178638"/>
              <a:gd name="connsiteY194" fmla="*/ 4450792 h 4469549"/>
              <a:gd name="connsiteX195" fmla="*/ 873001 w 5178638"/>
              <a:gd name="connsiteY195" fmla="*/ 4450792 h 4469549"/>
              <a:gd name="connsiteX196" fmla="*/ 760359 w 5178638"/>
              <a:gd name="connsiteY196" fmla="*/ 4447443 h 4469549"/>
              <a:gd name="connsiteX197" fmla="*/ 745340 w 5178638"/>
              <a:gd name="connsiteY197" fmla="*/ 4444094 h 4469549"/>
              <a:gd name="connsiteX198" fmla="*/ 809171 w 5178638"/>
              <a:gd name="connsiteY198" fmla="*/ 4442978 h 4469549"/>
              <a:gd name="connsiteX199" fmla="*/ 809171 w 5178638"/>
              <a:gd name="connsiteY199" fmla="*/ 4441861 h 4469549"/>
              <a:gd name="connsiteX200" fmla="*/ 745340 w 5178638"/>
              <a:gd name="connsiteY200" fmla="*/ 4441861 h 4469549"/>
              <a:gd name="connsiteX201" fmla="*/ 685265 w 5178638"/>
              <a:gd name="connsiteY201" fmla="*/ 4441861 h 4469549"/>
              <a:gd name="connsiteX202" fmla="*/ 670246 w 5178638"/>
              <a:gd name="connsiteY202" fmla="*/ 4440745 h 4469549"/>
              <a:gd name="connsiteX203" fmla="*/ 651473 w 5178638"/>
              <a:gd name="connsiteY203" fmla="*/ 4435163 h 4469549"/>
              <a:gd name="connsiteX204" fmla="*/ 621435 w 5178638"/>
              <a:gd name="connsiteY204" fmla="*/ 4434047 h 4469549"/>
              <a:gd name="connsiteX205" fmla="*/ 595151 w 5178638"/>
              <a:gd name="connsiteY205" fmla="*/ 4435163 h 4469549"/>
              <a:gd name="connsiteX206" fmla="*/ 580133 w 5178638"/>
              <a:gd name="connsiteY206" fmla="*/ 4435163 h 4469549"/>
              <a:gd name="connsiteX207" fmla="*/ 591397 w 5178638"/>
              <a:gd name="connsiteY207" fmla="*/ 4430698 h 4469549"/>
              <a:gd name="connsiteX208" fmla="*/ 583888 w 5178638"/>
              <a:gd name="connsiteY208" fmla="*/ 4426233 h 4469549"/>
              <a:gd name="connsiteX209" fmla="*/ 565114 w 5178638"/>
              <a:gd name="connsiteY209" fmla="*/ 4422884 h 4469549"/>
              <a:gd name="connsiteX210" fmla="*/ 553850 w 5178638"/>
              <a:gd name="connsiteY210" fmla="*/ 4421768 h 4469549"/>
              <a:gd name="connsiteX211" fmla="*/ 501283 w 5178638"/>
              <a:gd name="connsiteY211" fmla="*/ 4420651 h 4469549"/>
              <a:gd name="connsiteX212" fmla="*/ 493774 w 5178638"/>
              <a:gd name="connsiteY212" fmla="*/ 4418419 h 4469549"/>
              <a:gd name="connsiteX213" fmla="*/ 501283 w 5178638"/>
              <a:gd name="connsiteY213" fmla="*/ 4416186 h 4469549"/>
              <a:gd name="connsiteX214" fmla="*/ 553850 w 5178638"/>
              <a:gd name="connsiteY214" fmla="*/ 4407256 h 4469549"/>
              <a:gd name="connsiteX215" fmla="*/ 255797 w 5178638"/>
              <a:gd name="connsiteY215" fmla="*/ 4402571 h 4469549"/>
              <a:gd name="connsiteX216" fmla="*/ 249591 w 5178638"/>
              <a:gd name="connsiteY216" fmla="*/ 4416338 h 4469549"/>
              <a:gd name="connsiteX217" fmla="*/ 219349 w 5178638"/>
              <a:gd name="connsiteY217" fmla="*/ 4468245 h 4469549"/>
              <a:gd name="connsiteX218" fmla="*/ 219044 w 5178638"/>
              <a:gd name="connsiteY218" fmla="*/ 4469299 h 4469549"/>
              <a:gd name="connsiteX219" fmla="*/ 184261 w 5178638"/>
              <a:gd name="connsiteY219" fmla="*/ 4469299 h 4469549"/>
              <a:gd name="connsiteX220" fmla="*/ 200627 w 5178638"/>
              <a:gd name="connsiteY220" fmla="*/ 4444301 h 4469549"/>
              <a:gd name="connsiteX221" fmla="*/ 212789 w 5178638"/>
              <a:gd name="connsiteY221" fmla="*/ 4429659 h 4469549"/>
              <a:gd name="connsiteX222" fmla="*/ 255797 w 5178638"/>
              <a:gd name="connsiteY222" fmla="*/ 4402571 h 4469549"/>
              <a:gd name="connsiteX223" fmla="*/ 1354762 w 5178638"/>
              <a:gd name="connsiteY223" fmla="*/ 4401034 h 4469549"/>
              <a:gd name="connsiteX224" fmla="*/ 1343015 w 5178638"/>
              <a:gd name="connsiteY224" fmla="*/ 4406023 h 4469549"/>
              <a:gd name="connsiteX225" fmla="*/ 1331751 w 5178638"/>
              <a:gd name="connsiteY225" fmla="*/ 4407139 h 4469549"/>
              <a:gd name="connsiteX226" fmla="*/ 1294203 w 5178638"/>
              <a:gd name="connsiteY226" fmla="*/ 4406023 h 4469549"/>
              <a:gd name="connsiteX227" fmla="*/ 1230373 w 5178638"/>
              <a:gd name="connsiteY227" fmla="*/ 4402674 h 4469549"/>
              <a:gd name="connsiteX228" fmla="*/ 1230079 w 5178638"/>
              <a:gd name="connsiteY228" fmla="*/ 4402646 h 4469549"/>
              <a:gd name="connsiteX229" fmla="*/ 1474430 w 5178638"/>
              <a:gd name="connsiteY229" fmla="*/ 4392628 h 4469549"/>
              <a:gd name="connsiteX230" fmla="*/ 1489449 w 5178638"/>
              <a:gd name="connsiteY230" fmla="*/ 4392628 h 4469549"/>
              <a:gd name="connsiteX231" fmla="*/ 1500713 w 5178638"/>
              <a:gd name="connsiteY231" fmla="*/ 4393744 h 4469549"/>
              <a:gd name="connsiteX232" fmla="*/ 1493204 w 5178638"/>
              <a:gd name="connsiteY232" fmla="*/ 4397093 h 4469549"/>
              <a:gd name="connsiteX233" fmla="*/ 1455657 w 5178638"/>
              <a:gd name="connsiteY233" fmla="*/ 4401558 h 4469549"/>
              <a:gd name="connsiteX234" fmla="*/ 1440638 w 5178638"/>
              <a:gd name="connsiteY234" fmla="*/ 4404907 h 4469549"/>
              <a:gd name="connsiteX235" fmla="*/ 1489418 w 5178638"/>
              <a:gd name="connsiteY235" fmla="*/ 4408774 h 4469549"/>
              <a:gd name="connsiteX236" fmla="*/ 1477921 w 5178638"/>
              <a:gd name="connsiteY236" fmla="*/ 4408372 h 4469549"/>
              <a:gd name="connsiteX237" fmla="*/ 1387808 w 5178638"/>
              <a:gd name="connsiteY237" fmla="*/ 4408372 h 4469549"/>
              <a:gd name="connsiteX238" fmla="*/ 1382456 w 5178638"/>
              <a:gd name="connsiteY238" fmla="*/ 4408145 h 4469549"/>
              <a:gd name="connsiteX239" fmla="*/ 1395581 w 5178638"/>
              <a:gd name="connsiteY239" fmla="*/ 4404907 h 4469549"/>
              <a:gd name="connsiteX240" fmla="*/ 1380562 w 5178638"/>
              <a:gd name="connsiteY240" fmla="*/ 4401558 h 4469549"/>
              <a:gd name="connsiteX241" fmla="*/ 1365945 w 5178638"/>
              <a:gd name="connsiteY241" fmla="*/ 4400889 h 4469549"/>
              <a:gd name="connsiteX242" fmla="*/ 1391563 w 5178638"/>
              <a:gd name="connsiteY242" fmla="*/ 4400558 h 4469549"/>
              <a:gd name="connsiteX243" fmla="*/ 1470412 w 5178638"/>
              <a:gd name="connsiteY243" fmla="*/ 4398325 h 4469549"/>
              <a:gd name="connsiteX244" fmla="*/ 1446945 w 5178638"/>
              <a:gd name="connsiteY244" fmla="*/ 4394698 h 4469549"/>
              <a:gd name="connsiteX245" fmla="*/ 1432962 w 5178638"/>
              <a:gd name="connsiteY245" fmla="*/ 4393166 h 4469549"/>
              <a:gd name="connsiteX246" fmla="*/ 1445800 w 5178638"/>
              <a:gd name="connsiteY246" fmla="*/ 4392767 h 4469549"/>
              <a:gd name="connsiteX247" fmla="*/ 1474430 w 5178638"/>
              <a:gd name="connsiteY247" fmla="*/ 4392628 h 4469549"/>
              <a:gd name="connsiteX248" fmla="*/ 1263741 w 5178638"/>
              <a:gd name="connsiteY248" fmla="*/ 4390974 h 4469549"/>
              <a:gd name="connsiteX249" fmla="*/ 1286694 w 5178638"/>
              <a:gd name="connsiteY249" fmla="*/ 4391372 h 4469549"/>
              <a:gd name="connsiteX250" fmla="*/ 1343015 w 5178638"/>
              <a:gd name="connsiteY250" fmla="*/ 4391511 h 4469549"/>
              <a:gd name="connsiteX251" fmla="*/ 1376807 w 5178638"/>
              <a:gd name="connsiteY251" fmla="*/ 4393744 h 4469549"/>
              <a:gd name="connsiteX252" fmla="*/ 1393989 w 5178638"/>
              <a:gd name="connsiteY252" fmla="*/ 4393744 h 4469549"/>
              <a:gd name="connsiteX253" fmla="*/ 1376544 w 5178638"/>
              <a:gd name="connsiteY253" fmla="*/ 4396093 h 4469549"/>
              <a:gd name="connsiteX254" fmla="*/ 1357770 w 5178638"/>
              <a:gd name="connsiteY254" fmla="*/ 4397209 h 4469549"/>
              <a:gd name="connsiteX255" fmla="*/ 1237619 w 5178638"/>
              <a:gd name="connsiteY255" fmla="*/ 4397209 h 4469549"/>
              <a:gd name="connsiteX256" fmla="*/ 1203827 w 5178638"/>
              <a:gd name="connsiteY256" fmla="*/ 4392744 h 4469549"/>
              <a:gd name="connsiteX257" fmla="*/ 1239027 w 5178638"/>
              <a:gd name="connsiteY257" fmla="*/ 4392465 h 4469549"/>
              <a:gd name="connsiteX258" fmla="*/ 4346457 w 5178638"/>
              <a:gd name="connsiteY258" fmla="*/ 4381118 h 4469549"/>
              <a:gd name="connsiteX259" fmla="*/ 4350210 w 5178638"/>
              <a:gd name="connsiteY259" fmla="*/ 4382234 h 4469549"/>
              <a:gd name="connsiteX260" fmla="*/ 4373208 w 5178638"/>
              <a:gd name="connsiteY260" fmla="*/ 4386560 h 4469549"/>
              <a:gd name="connsiteX261" fmla="*/ 4399022 w 5178638"/>
              <a:gd name="connsiteY261" fmla="*/ 4383351 h 4469549"/>
              <a:gd name="connsiteX262" fmla="*/ 4403909 w 5178638"/>
              <a:gd name="connsiteY262" fmla="*/ 4381898 h 4469549"/>
              <a:gd name="connsiteX263" fmla="*/ 4388168 w 5178638"/>
              <a:gd name="connsiteY263" fmla="*/ 4381118 h 4469549"/>
              <a:gd name="connsiteX264" fmla="*/ 4346865 w 5178638"/>
              <a:gd name="connsiteY264" fmla="*/ 4381118 h 4469549"/>
              <a:gd name="connsiteX265" fmla="*/ 4038978 w 5178638"/>
              <a:gd name="connsiteY265" fmla="*/ 4377769 h 4469549"/>
              <a:gd name="connsiteX266" fmla="*/ 3978903 w 5178638"/>
              <a:gd name="connsiteY266" fmla="*/ 4378885 h 4469549"/>
              <a:gd name="connsiteX267" fmla="*/ 3989757 w 5178638"/>
              <a:gd name="connsiteY267" fmla="*/ 4378885 h 4469549"/>
              <a:gd name="connsiteX268" fmla="*/ 4012285 w 5178638"/>
              <a:gd name="connsiteY268" fmla="*/ 4381118 h 4469549"/>
              <a:gd name="connsiteX269" fmla="*/ 4027304 w 5178638"/>
              <a:gd name="connsiteY269" fmla="*/ 4381118 h 4469549"/>
              <a:gd name="connsiteX270" fmla="*/ 4057342 w 5178638"/>
              <a:gd name="connsiteY270" fmla="*/ 4378885 h 4469549"/>
              <a:gd name="connsiteX271" fmla="*/ 4093414 w 5178638"/>
              <a:gd name="connsiteY271" fmla="*/ 4378885 h 4469549"/>
              <a:gd name="connsiteX272" fmla="*/ 4076525 w 5178638"/>
              <a:gd name="connsiteY272" fmla="*/ 4377769 h 4469549"/>
              <a:gd name="connsiteX273" fmla="*/ 4038978 w 5178638"/>
              <a:gd name="connsiteY273" fmla="*/ 4377769 h 4469549"/>
              <a:gd name="connsiteX274" fmla="*/ 389750 w 5178638"/>
              <a:gd name="connsiteY274" fmla="*/ 4375620 h 4469549"/>
              <a:gd name="connsiteX275" fmla="*/ 392304 w 5178638"/>
              <a:gd name="connsiteY275" fmla="*/ 4375620 h 4469549"/>
              <a:gd name="connsiteX276" fmla="*/ 402673 w 5178638"/>
              <a:gd name="connsiteY276" fmla="*/ 4375620 h 4469549"/>
              <a:gd name="connsiteX277" fmla="*/ 407341 w 5178638"/>
              <a:gd name="connsiteY277" fmla="*/ 4377765 h 4469549"/>
              <a:gd name="connsiteX278" fmla="*/ 441133 w 5178638"/>
              <a:gd name="connsiteY278" fmla="*/ 4391161 h 4469549"/>
              <a:gd name="connsiteX279" fmla="*/ 463661 w 5178638"/>
              <a:gd name="connsiteY279" fmla="*/ 4397859 h 4469549"/>
              <a:gd name="connsiteX280" fmla="*/ 478680 w 5178638"/>
              <a:gd name="connsiteY280" fmla="*/ 4406789 h 4469549"/>
              <a:gd name="connsiteX281" fmla="*/ 478680 w 5178638"/>
              <a:gd name="connsiteY281" fmla="*/ 4409022 h 4469549"/>
              <a:gd name="connsiteX282" fmla="*/ 422359 w 5178638"/>
              <a:gd name="connsiteY282" fmla="*/ 4420185 h 4469549"/>
              <a:gd name="connsiteX283" fmla="*/ 367946 w 5178638"/>
              <a:gd name="connsiteY283" fmla="*/ 4420185 h 4469549"/>
              <a:gd name="connsiteX284" fmla="*/ 351938 w 5178638"/>
              <a:gd name="connsiteY284" fmla="*/ 4375603 h 4469549"/>
              <a:gd name="connsiteX285" fmla="*/ 354757 w 5178638"/>
              <a:gd name="connsiteY285" fmla="*/ 4375620 h 4469549"/>
              <a:gd name="connsiteX286" fmla="*/ 358511 w 5178638"/>
              <a:gd name="connsiteY286" fmla="*/ 4375620 h 4469549"/>
              <a:gd name="connsiteX287" fmla="*/ 376345 w 5178638"/>
              <a:gd name="connsiteY287" fmla="*/ 4375620 h 4469549"/>
              <a:gd name="connsiteX288" fmla="*/ 358149 w 5178638"/>
              <a:gd name="connsiteY288" fmla="*/ 4401366 h 4469549"/>
              <a:gd name="connsiteX289" fmla="*/ 347184 w 5178638"/>
              <a:gd name="connsiteY289" fmla="*/ 4420185 h 4469549"/>
              <a:gd name="connsiteX290" fmla="*/ 332208 w 5178638"/>
              <a:gd name="connsiteY290" fmla="*/ 4420185 h 4469549"/>
              <a:gd name="connsiteX291" fmla="*/ 332208 w 5178638"/>
              <a:gd name="connsiteY291" fmla="*/ 4430378 h 4469549"/>
              <a:gd name="connsiteX292" fmla="*/ 336076 w 5178638"/>
              <a:gd name="connsiteY292" fmla="*/ 4431815 h 4469549"/>
              <a:gd name="connsiteX293" fmla="*/ 340128 w 5178638"/>
              <a:gd name="connsiteY293" fmla="*/ 4432297 h 4469549"/>
              <a:gd name="connsiteX294" fmla="*/ 327906 w 5178638"/>
              <a:gd name="connsiteY294" fmla="*/ 4453273 h 4469549"/>
              <a:gd name="connsiteX295" fmla="*/ 321334 w 5178638"/>
              <a:gd name="connsiteY295" fmla="*/ 4469299 h 4469549"/>
              <a:gd name="connsiteX296" fmla="*/ 295188 w 5178638"/>
              <a:gd name="connsiteY296" fmla="*/ 4469299 h 4469549"/>
              <a:gd name="connsiteX297" fmla="*/ 317314 w 5178638"/>
              <a:gd name="connsiteY297" fmla="*/ 4434066 h 4469549"/>
              <a:gd name="connsiteX298" fmla="*/ 345667 w 5178638"/>
              <a:gd name="connsiteY298" fmla="*/ 4385402 h 4469549"/>
              <a:gd name="connsiteX299" fmla="*/ 1813123 w 5178638"/>
              <a:gd name="connsiteY299" fmla="*/ 4375509 h 4469549"/>
              <a:gd name="connsiteX300" fmla="*/ 1812000 w 5178638"/>
              <a:gd name="connsiteY300" fmla="*/ 4375620 h 4469549"/>
              <a:gd name="connsiteX301" fmla="*/ 1808633 w 5178638"/>
              <a:gd name="connsiteY301" fmla="*/ 4375620 h 4469549"/>
              <a:gd name="connsiteX302" fmla="*/ 426096 w 5178638"/>
              <a:gd name="connsiteY302" fmla="*/ 4373388 h 4469549"/>
              <a:gd name="connsiteX303" fmla="*/ 452380 w 5178638"/>
              <a:gd name="connsiteY303" fmla="*/ 4373388 h 4469549"/>
              <a:gd name="connsiteX304" fmla="*/ 486172 w 5178638"/>
              <a:gd name="connsiteY304" fmla="*/ 4375620 h 4469549"/>
              <a:gd name="connsiteX305" fmla="*/ 516598 w 5178638"/>
              <a:gd name="connsiteY305" fmla="*/ 4375620 h 4469549"/>
              <a:gd name="connsiteX306" fmla="*/ 456227 w 5178638"/>
              <a:gd name="connsiteY306" fmla="*/ 4377116 h 4469549"/>
              <a:gd name="connsiteX307" fmla="*/ 444962 w 5178638"/>
              <a:gd name="connsiteY307" fmla="*/ 4377116 h 4469549"/>
              <a:gd name="connsiteX308" fmla="*/ 407815 w 5178638"/>
              <a:gd name="connsiteY308" fmla="*/ 4375620 h 4469549"/>
              <a:gd name="connsiteX309" fmla="*/ 411077 w 5178638"/>
              <a:gd name="connsiteY309" fmla="*/ 4375620 h 4469549"/>
              <a:gd name="connsiteX310" fmla="*/ 426096 w 5178638"/>
              <a:gd name="connsiteY310" fmla="*/ 4373388 h 4469549"/>
              <a:gd name="connsiteX311" fmla="*/ 568776 w 5178638"/>
              <a:gd name="connsiteY311" fmla="*/ 4372271 h 4469549"/>
              <a:gd name="connsiteX312" fmla="*/ 580040 w 5178638"/>
              <a:gd name="connsiteY312" fmla="*/ 4372271 h 4469549"/>
              <a:gd name="connsiteX313" fmla="*/ 640115 w 5178638"/>
              <a:gd name="connsiteY313" fmla="*/ 4373388 h 4469549"/>
              <a:gd name="connsiteX314" fmla="*/ 643870 w 5178638"/>
              <a:gd name="connsiteY314" fmla="*/ 4377853 h 4469549"/>
              <a:gd name="connsiteX315" fmla="*/ 651380 w 5178638"/>
              <a:gd name="connsiteY315" fmla="*/ 4375620 h 4469549"/>
              <a:gd name="connsiteX316" fmla="*/ 673908 w 5178638"/>
              <a:gd name="connsiteY316" fmla="*/ 4375620 h 4469549"/>
              <a:gd name="connsiteX317" fmla="*/ 672969 w 5178638"/>
              <a:gd name="connsiteY317" fmla="*/ 4377853 h 4469549"/>
              <a:gd name="connsiteX318" fmla="*/ 673480 w 5178638"/>
              <a:gd name="connsiteY318" fmla="*/ 4378096 h 4469549"/>
              <a:gd name="connsiteX319" fmla="*/ 655227 w 5178638"/>
              <a:gd name="connsiteY319" fmla="*/ 4379348 h 4469549"/>
              <a:gd name="connsiteX320" fmla="*/ 602661 w 5178638"/>
              <a:gd name="connsiteY320" fmla="*/ 4378232 h 4469549"/>
              <a:gd name="connsiteX321" fmla="*/ 546340 w 5178638"/>
              <a:gd name="connsiteY321" fmla="*/ 4374883 h 4469549"/>
              <a:gd name="connsiteX322" fmla="*/ 521088 w 5178638"/>
              <a:gd name="connsiteY322" fmla="*/ 4375509 h 4469549"/>
              <a:gd name="connsiteX323" fmla="*/ 535453 w 5178638"/>
              <a:gd name="connsiteY323" fmla="*/ 4374086 h 4469549"/>
              <a:gd name="connsiteX324" fmla="*/ 553757 w 5178638"/>
              <a:gd name="connsiteY324" fmla="*/ 4373388 h 4469549"/>
              <a:gd name="connsiteX325" fmla="*/ 568776 w 5178638"/>
              <a:gd name="connsiteY325" fmla="*/ 4372271 h 4469549"/>
              <a:gd name="connsiteX326" fmla="*/ 2050077 w 5178638"/>
              <a:gd name="connsiteY326" fmla="*/ 4371871 h 4469549"/>
              <a:gd name="connsiteX327" fmla="*/ 2101113 w 5178638"/>
              <a:gd name="connsiteY327" fmla="*/ 4373388 h 4469549"/>
              <a:gd name="connsiteX328" fmla="*/ 2123641 w 5178638"/>
              <a:gd name="connsiteY328" fmla="*/ 4373388 h 4469549"/>
              <a:gd name="connsiteX329" fmla="*/ 2172453 w 5178638"/>
              <a:gd name="connsiteY329" fmla="*/ 4380085 h 4469549"/>
              <a:gd name="connsiteX330" fmla="*/ 2206245 w 5178638"/>
              <a:gd name="connsiteY330" fmla="*/ 4380085 h 4469549"/>
              <a:gd name="connsiteX331" fmla="*/ 2217510 w 5178638"/>
              <a:gd name="connsiteY331" fmla="*/ 4382318 h 4469549"/>
              <a:gd name="connsiteX332" fmla="*/ 2213755 w 5178638"/>
              <a:gd name="connsiteY332" fmla="*/ 4385667 h 4469549"/>
              <a:gd name="connsiteX333" fmla="*/ 2187472 w 5178638"/>
              <a:gd name="connsiteY333" fmla="*/ 4386783 h 4469549"/>
              <a:gd name="connsiteX334" fmla="*/ 2172453 w 5178638"/>
              <a:gd name="connsiteY334" fmla="*/ 4381202 h 4469549"/>
              <a:gd name="connsiteX335" fmla="*/ 2134906 w 5178638"/>
              <a:gd name="connsiteY335" fmla="*/ 4380085 h 4469549"/>
              <a:gd name="connsiteX336" fmla="*/ 2089849 w 5178638"/>
              <a:gd name="connsiteY336" fmla="*/ 4380085 h 4469549"/>
              <a:gd name="connsiteX337" fmla="*/ 2071075 w 5178638"/>
              <a:gd name="connsiteY337" fmla="*/ 4380085 h 4469549"/>
              <a:gd name="connsiteX338" fmla="*/ 2044792 w 5178638"/>
              <a:gd name="connsiteY338" fmla="*/ 4381202 h 4469549"/>
              <a:gd name="connsiteX339" fmla="*/ 2018509 w 5178638"/>
              <a:gd name="connsiteY339" fmla="*/ 4380085 h 4469549"/>
              <a:gd name="connsiteX340" fmla="*/ 2003490 w 5178638"/>
              <a:gd name="connsiteY340" fmla="*/ 4381202 h 4469549"/>
              <a:gd name="connsiteX341" fmla="*/ 1995981 w 5178638"/>
              <a:gd name="connsiteY341" fmla="*/ 4377853 h 4469549"/>
              <a:gd name="connsiteX342" fmla="*/ 1977207 w 5178638"/>
              <a:gd name="connsiteY342" fmla="*/ 4377853 h 4469549"/>
              <a:gd name="connsiteX343" fmla="*/ 1969698 w 5178638"/>
              <a:gd name="connsiteY343" fmla="*/ 4380085 h 4469549"/>
              <a:gd name="connsiteX344" fmla="*/ 1965515 w 5178638"/>
              <a:gd name="connsiteY344" fmla="*/ 4378096 h 4469549"/>
              <a:gd name="connsiteX345" fmla="*/ 1996073 w 5178638"/>
              <a:gd name="connsiteY345" fmla="*/ 4375999 h 4469549"/>
              <a:gd name="connsiteX346" fmla="*/ 438364 w 5178638"/>
              <a:gd name="connsiteY346" fmla="*/ 4365107 h 4469549"/>
              <a:gd name="connsiteX347" fmla="*/ 459814 w 5178638"/>
              <a:gd name="connsiteY347" fmla="*/ 4365107 h 4469549"/>
              <a:gd name="connsiteX348" fmla="*/ 463690 w 5178638"/>
              <a:gd name="connsiteY348" fmla="*/ 4365299 h 4469549"/>
              <a:gd name="connsiteX349" fmla="*/ 439009 w 5178638"/>
              <a:gd name="connsiteY349" fmla="*/ 4365299 h 4469549"/>
              <a:gd name="connsiteX350" fmla="*/ 359149 w 5178638"/>
              <a:gd name="connsiteY350" fmla="*/ 4364336 h 4469549"/>
              <a:gd name="connsiteX351" fmla="*/ 378749 w 5178638"/>
              <a:gd name="connsiteY351" fmla="*/ 4364627 h 4469549"/>
              <a:gd name="connsiteX352" fmla="*/ 380211 w 5178638"/>
              <a:gd name="connsiteY352" fmla="*/ 4365299 h 4469549"/>
              <a:gd name="connsiteX353" fmla="*/ 358532 w 5178638"/>
              <a:gd name="connsiteY353" fmla="*/ 4365299 h 4469549"/>
              <a:gd name="connsiteX354" fmla="*/ 290415 w 5178638"/>
              <a:gd name="connsiteY354" fmla="*/ 4356583 h 4469549"/>
              <a:gd name="connsiteX355" fmla="*/ 290926 w 5178638"/>
              <a:gd name="connsiteY355" fmla="*/ 4356643 h 4469549"/>
              <a:gd name="connsiteX356" fmla="*/ 320964 w 5178638"/>
              <a:gd name="connsiteY356" fmla="*/ 4357759 h 4469549"/>
              <a:gd name="connsiteX357" fmla="*/ 339738 w 5178638"/>
              <a:gd name="connsiteY357" fmla="*/ 4357759 h 4469549"/>
              <a:gd name="connsiteX358" fmla="*/ 344493 w 5178638"/>
              <a:gd name="connsiteY358" fmla="*/ 4357406 h 4469549"/>
              <a:gd name="connsiteX359" fmla="*/ 343055 w 5178638"/>
              <a:gd name="connsiteY359" fmla="*/ 4359992 h 4469549"/>
              <a:gd name="connsiteX360" fmla="*/ 324719 w 5178638"/>
              <a:gd name="connsiteY360" fmla="*/ 4359992 h 4469549"/>
              <a:gd name="connsiteX361" fmla="*/ 319543 w 5178638"/>
              <a:gd name="connsiteY361" fmla="*/ 4363069 h 4469549"/>
              <a:gd name="connsiteX362" fmla="*/ 335908 w 5178638"/>
              <a:gd name="connsiteY362" fmla="*/ 4363990 h 4469549"/>
              <a:gd name="connsiteX363" fmla="*/ 340790 w 5178638"/>
              <a:gd name="connsiteY363" fmla="*/ 4364063 h 4469549"/>
              <a:gd name="connsiteX364" fmla="*/ 340103 w 5178638"/>
              <a:gd name="connsiteY364" fmla="*/ 4365299 h 4469549"/>
              <a:gd name="connsiteX365" fmla="*/ 315794 w 5178638"/>
              <a:gd name="connsiteY365" fmla="*/ 4365299 h 4469549"/>
              <a:gd name="connsiteX366" fmla="*/ 313454 w 5178638"/>
              <a:gd name="connsiteY366" fmla="*/ 4366690 h 4469549"/>
              <a:gd name="connsiteX367" fmla="*/ 313454 w 5178638"/>
              <a:gd name="connsiteY367" fmla="*/ 4368922 h 4469549"/>
              <a:gd name="connsiteX368" fmla="*/ 327066 w 5178638"/>
              <a:gd name="connsiteY368" fmla="*/ 4374783 h 4469549"/>
              <a:gd name="connsiteX369" fmla="*/ 334528 w 5178638"/>
              <a:gd name="connsiteY369" fmla="*/ 4375322 h 4469549"/>
              <a:gd name="connsiteX370" fmla="*/ 320240 w 5178638"/>
              <a:gd name="connsiteY370" fmla="*/ 4401006 h 4469549"/>
              <a:gd name="connsiteX371" fmla="*/ 297192 w 5178638"/>
              <a:gd name="connsiteY371" fmla="*/ 4444070 h 4469549"/>
              <a:gd name="connsiteX372" fmla="*/ 281246 w 5178638"/>
              <a:gd name="connsiteY372" fmla="*/ 4469299 h 4469549"/>
              <a:gd name="connsiteX373" fmla="*/ 224182 w 5178638"/>
              <a:gd name="connsiteY373" fmla="*/ 4469299 h 4469549"/>
              <a:gd name="connsiteX374" fmla="*/ 247987 w 5178638"/>
              <a:gd name="connsiteY374" fmla="*/ 4428439 h 4469549"/>
              <a:gd name="connsiteX375" fmla="*/ 282009 w 5178638"/>
              <a:gd name="connsiteY375" fmla="*/ 4370042 h 4469549"/>
              <a:gd name="connsiteX376" fmla="*/ 4380658 w 5178638"/>
              <a:gd name="connsiteY376" fmla="*/ 4349862 h 4469549"/>
              <a:gd name="connsiteX377" fmla="*/ 4376903 w 5178638"/>
              <a:gd name="connsiteY377" fmla="*/ 4350978 h 4469549"/>
              <a:gd name="connsiteX378" fmla="*/ 4391922 w 5178638"/>
              <a:gd name="connsiteY378" fmla="*/ 4352094 h 4469549"/>
              <a:gd name="connsiteX379" fmla="*/ 4395677 w 5178638"/>
              <a:gd name="connsiteY379" fmla="*/ 4353211 h 4469549"/>
              <a:gd name="connsiteX380" fmla="*/ 4391922 w 5178638"/>
              <a:gd name="connsiteY380" fmla="*/ 4355443 h 4469549"/>
              <a:gd name="connsiteX381" fmla="*/ 4380658 w 5178638"/>
              <a:gd name="connsiteY381" fmla="*/ 4357676 h 4469549"/>
              <a:gd name="connsiteX382" fmla="*/ 4316827 w 5178638"/>
              <a:gd name="connsiteY382" fmla="*/ 4359908 h 4469549"/>
              <a:gd name="connsiteX383" fmla="*/ 4110318 w 5178638"/>
              <a:gd name="connsiteY383" fmla="*/ 4359908 h 4469549"/>
              <a:gd name="connsiteX384" fmla="*/ 4057752 w 5178638"/>
              <a:gd name="connsiteY384" fmla="*/ 4366606 h 4469549"/>
              <a:gd name="connsiteX385" fmla="*/ 4072771 w 5178638"/>
              <a:gd name="connsiteY385" fmla="*/ 4369955 h 4469549"/>
              <a:gd name="connsiteX386" fmla="*/ 4110318 w 5178638"/>
              <a:gd name="connsiteY386" fmla="*/ 4365490 h 4469549"/>
              <a:gd name="connsiteX387" fmla="*/ 4121582 w 5178638"/>
              <a:gd name="connsiteY387" fmla="*/ 4364374 h 4469549"/>
              <a:gd name="connsiteX388" fmla="*/ 4159129 w 5178638"/>
              <a:gd name="connsiteY388" fmla="*/ 4365490 h 4469549"/>
              <a:gd name="connsiteX389" fmla="*/ 4222960 w 5178638"/>
              <a:gd name="connsiteY389" fmla="*/ 4368839 h 4469549"/>
              <a:gd name="connsiteX390" fmla="*/ 4249242 w 5178638"/>
              <a:gd name="connsiteY390" fmla="*/ 4369955 h 4469549"/>
              <a:gd name="connsiteX391" fmla="*/ 4294299 w 5178638"/>
              <a:gd name="connsiteY391" fmla="*/ 4366606 h 4469549"/>
              <a:gd name="connsiteX392" fmla="*/ 4316827 w 5178638"/>
              <a:gd name="connsiteY392" fmla="*/ 4366606 h 4469549"/>
              <a:gd name="connsiteX393" fmla="*/ 4358130 w 5178638"/>
              <a:gd name="connsiteY393" fmla="*/ 4366606 h 4469549"/>
              <a:gd name="connsiteX394" fmla="*/ 4388168 w 5178638"/>
              <a:gd name="connsiteY394" fmla="*/ 4367722 h 4469549"/>
              <a:gd name="connsiteX395" fmla="*/ 4459507 w 5178638"/>
              <a:gd name="connsiteY395" fmla="*/ 4373304 h 4469549"/>
              <a:gd name="connsiteX396" fmla="*/ 4478281 w 5178638"/>
              <a:gd name="connsiteY396" fmla="*/ 4371071 h 4469549"/>
              <a:gd name="connsiteX397" fmla="*/ 4500922 w 5178638"/>
              <a:gd name="connsiteY397" fmla="*/ 4368827 h 4469549"/>
              <a:gd name="connsiteX398" fmla="*/ 4500922 w 5178638"/>
              <a:gd name="connsiteY398" fmla="*/ 4361392 h 4469549"/>
              <a:gd name="connsiteX399" fmla="*/ 4482110 w 5178638"/>
              <a:gd name="connsiteY399" fmla="*/ 4360375 h 4469549"/>
              <a:gd name="connsiteX400" fmla="*/ 4467091 w 5178638"/>
              <a:gd name="connsiteY400" fmla="*/ 4359259 h 4469549"/>
              <a:gd name="connsiteX401" fmla="*/ 4447128 w 5178638"/>
              <a:gd name="connsiteY401" fmla="*/ 4350087 h 4469549"/>
              <a:gd name="connsiteX402" fmla="*/ 1665658 w 5178638"/>
              <a:gd name="connsiteY402" fmla="*/ 4344743 h 4469549"/>
              <a:gd name="connsiteX403" fmla="*/ 1736997 w 5178638"/>
              <a:gd name="connsiteY403" fmla="*/ 4350325 h 4469549"/>
              <a:gd name="connsiteX404" fmla="*/ 1767035 w 5178638"/>
              <a:gd name="connsiteY404" fmla="*/ 4351441 h 4469549"/>
              <a:gd name="connsiteX405" fmla="*/ 1808338 w 5178638"/>
              <a:gd name="connsiteY405" fmla="*/ 4351441 h 4469549"/>
              <a:gd name="connsiteX406" fmla="*/ 1819792 w 5178638"/>
              <a:gd name="connsiteY406" fmla="*/ 4351441 h 4469549"/>
              <a:gd name="connsiteX407" fmla="*/ 1819509 w 5178638"/>
              <a:gd name="connsiteY407" fmla="*/ 4353294 h 4469549"/>
              <a:gd name="connsiteX408" fmla="*/ 1808245 w 5178638"/>
              <a:gd name="connsiteY408" fmla="*/ 4357759 h 4469549"/>
              <a:gd name="connsiteX409" fmla="*/ 1823263 w 5178638"/>
              <a:gd name="connsiteY409" fmla="*/ 4357759 h 4469549"/>
              <a:gd name="connsiteX410" fmla="*/ 1849547 w 5178638"/>
              <a:gd name="connsiteY410" fmla="*/ 4356643 h 4469549"/>
              <a:gd name="connsiteX411" fmla="*/ 1879585 w 5178638"/>
              <a:gd name="connsiteY411" fmla="*/ 4357759 h 4469549"/>
              <a:gd name="connsiteX412" fmla="*/ 1882605 w 5178638"/>
              <a:gd name="connsiteY412" fmla="*/ 4358139 h 4469549"/>
              <a:gd name="connsiteX413" fmla="*/ 1808338 w 5178638"/>
              <a:gd name="connsiteY413" fmla="*/ 4358139 h 4469549"/>
              <a:gd name="connsiteX414" fmla="*/ 1744507 w 5178638"/>
              <a:gd name="connsiteY414" fmla="*/ 4360371 h 4469549"/>
              <a:gd name="connsiteX415" fmla="*/ 1733243 w 5178638"/>
              <a:gd name="connsiteY415" fmla="*/ 4362604 h 4469549"/>
              <a:gd name="connsiteX416" fmla="*/ 1729488 w 5178638"/>
              <a:gd name="connsiteY416" fmla="*/ 4364836 h 4469549"/>
              <a:gd name="connsiteX417" fmla="*/ 1733243 w 5178638"/>
              <a:gd name="connsiteY417" fmla="*/ 4365953 h 4469549"/>
              <a:gd name="connsiteX418" fmla="*/ 1748262 w 5178638"/>
              <a:gd name="connsiteY418" fmla="*/ 4367069 h 4469549"/>
              <a:gd name="connsiteX419" fmla="*/ 1744507 w 5178638"/>
              <a:gd name="connsiteY419" fmla="*/ 4368185 h 4469549"/>
              <a:gd name="connsiteX420" fmla="*/ 1605253 w 5178638"/>
              <a:gd name="connsiteY420" fmla="*/ 4366304 h 4469549"/>
              <a:gd name="connsiteX421" fmla="*/ 1602673 w 5178638"/>
              <a:gd name="connsiteY421" fmla="*/ 4362085 h 4469549"/>
              <a:gd name="connsiteX422" fmla="*/ 1616754 w 5178638"/>
              <a:gd name="connsiteY422" fmla="*/ 4359992 h 4469549"/>
              <a:gd name="connsiteX423" fmla="*/ 1646792 w 5178638"/>
              <a:gd name="connsiteY423" fmla="*/ 4359992 h 4469549"/>
              <a:gd name="connsiteX424" fmla="*/ 1658056 w 5178638"/>
              <a:gd name="connsiteY424" fmla="*/ 4357759 h 4469549"/>
              <a:gd name="connsiteX425" fmla="*/ 1646792 w 5178638"/>
              <a:gd name="connsiteY425" fmla="*/ 4356643 h 4469549"/>
              <a:gd name="connsiteX426" fmla="*/ 1631773 w 5178638"/>
              <a:gd name="connsiteY426" fmla="*/ 4357759 h 4469549"/>
              <a:gd name="connsiteX427" fmla="*/ 1612999 w 5178638"/>
              <a:gd name="connsiteY427" fmla="*/ 4357759 h 4469549"/>
              <a:gd name="connsiteX428" fmla="*/ 1582961 w 5178638"/>
              <a:gd name="connsiteY428" fmla="*/ 4356643 h 4469549"/>
              <a:gd name="connsiteX429" fmla="*/ 1564188 w 5178638"/>
              <a:gd name="connsiteY429" fmla="*/ 4354411 h 4469549"/>
              <a:gd name="connsiteX430" fmla="*/ 1557218 w 5178638"/>
              <a:gd name="connsiteY430" fmla="*/ 4352557 h 4469549"/>
              <a:gd name="connsiteX431" fmla="*/ 1590563 w 5178638"/>
              <a:gd name="connsiteY431" fmla="*/ 4352557 h 4469549"/>
              <a:gd name="connsiteX432" fmla="*/ 1646884 w 5178638"/>
              <a:gd name="connsiteY432" fmla="*/ 4346976 h 4469549"/>
              <a:gd name="connsiteX433" fmla="*/ 1665658 w 5178638"/>
              <a:gd name="connsiteY433" fmla="*/ 4344743 h 4469549"/>
              <a:gd name="connsiteX434" fmla="*/ 1003125 w 5178638"/>
              <a:gd name="connsiteY434" fmla="*/ 4336296 h 4469549"/>
              <a:gd name="connsiteX435" fmla="*/ 948505 w 5178638"/>
              <a:gd name="connsiteY435" fmla="*/ 4339162 h 4469549"/>
              <a:gd name="connsiteX436" fmla="*/ 910619 w 5178638"/>
              <a:gd name="connsiteY436" fmla="*/ 4339162 h 4469549"/>
              <a:gd name="connsiteX437" fmla="*/ 940493 w 5178638"/>
              <a:gd name="connsiteY437" fmla="*/ 4336550 h 4469549"/>
              <a:gd name="connsiteX438" fmla="*/ 981795 w 5178638"/>
              <a:gd name="connsiteY438" fmla="*/ 4336550 h 4469549"/>
              <a:gd name="connsiteX439" fmla="*/ 1088805 w 5178638"/>
              <a:gd name="connsiteY439" fmla="*/ 4333619 h 4469549"/>
              <a:gd name="connsiteX440" fmla="*/ 1101947 w 5178638"/>
              <a:gd name="connsiteY440" fmla="*/ 4334317 h 4469549"/>
              <a:gd name="connsiteX441" fmla="*/ 1131984 w 5178638"/>
              <a:gd name="connsiteY441" fmla="*/ 4335433 h 4469549"/>
              <a:gd name="connsiteX442" fmla="*/ 1165777 w 5178638"/>
              <a:gd name="connsiteY442" fmla="*/ 4335433 h 4469549"/>
              <a:gd name="connsiteX443" fmla="*/ 1169532 w 5178638"/>
              <a:gd name="connsiteY443" fmla="*/ 4342131 h 4469549"/>
              <a:gd name="connsiteX444" fmla="*/ 1172083 w 5178638"/>
              <a:gd name="connsiteY444" fmla="*/ 4342321 h 4469549"/>
              <a:gd name="connsiteX445" fmla="*/ 1162525 w 5178638"/>
              <a:gd name="connsiteY445" fmla="*/ 4342510 h 4469549"/>
              <a:gd name="connsiteX446" fmla="*/ 1109958 w 5178638"/>
              <a:gd name="connsiteY446" fmla="*/ 4340278 h 4469549"/>
              <a:gd name="connsiteX447" fmla="*/ 1076166 w 5178638"/>
              <a:gd name="connsiteY447" fmla="*/ 4338045 h 4469549"/>
              <a:gd name="connsiteX448" fmla="*/ 1050269 w 5178638"/>
              <a:gd name="connsiteY448" fmla="*/ 4335735 h 4469549"/>
              <a:gd name="connsiteX449" fmla="*/ 1075664 w 5178638"/>
              <a:gd name="connsiteY449" fmla="*/ 4335433 h 4469549"/>
              <a:gd name="connsiteX450" fmla="*/ 1088805 w 5178638"/>
              <a:gd name="connsiteY450" fmla="*/ 4333619 h 4469549"/>
              <a:gd name="connsiteX451" fmla="*/ 489927 w 5178638"/>
              <a:gd name="connsiteY451" fmla="*/ 4329852 h 4469549"/>
              <a:gd name="connsiteX452" fmla="*/ 501191 w 5178638"/>
              <a:gd name="connsiteY452" fmla="*/ 4332084 h 4469549"/>
              <a:gd name="connsiteX453" fmla="*/ 516210 w 5178638"/>
              <a:gd name="connsiteY453" fmla="*/ 4339898 h 4469549"/>
              <a:gd name="connsiteX454" fmla="*/ 527474 w 5178638"/>
              <a:gd name="connsiteY454" fmla="*/ 4341015 h 4469549"/>
              <a:gd name="connsiteX455" fmla="*/ 568776 w 5178638"/>
              <a:gd name="connsiteY455" fmla="*/ 4337666 h 4469549"/>
              <a:gd name="connsiteX456" fmla="*/ 595059 w 5178638"/>
              <a:gd name="connsiteY456" fmla="*/ 4336550 h 4469549"/>
              <a:gd name="connsiteX457" fmla="*/ 610078 w 5178638"/>
              <a:gd name="connsiteY457" fmla="*/ 4342131 h 4469549"/>
              <a:gd name="connsiteX458" fmla="*/ 640115 w 5178638"/>
              <a:gd name="connsiteY458" fmla="*/ 4342131 h 4469549"/>
              <a:gd name="connsiteX459" fmla="*/ 647625 w 5178638"/>
              <a:gd name="connsiteY459" fmla="*/ 4336550 h 4469549"/>
              <a:gd name="connsiteX460" fmla="*/ 666399 w 5178638"/>
              <a:gd name="connsiteY460" fmla="*/ 4333201 h 4469549"/>
              <a:gd name="connsiteX461" fmla="*/ 688927 w 5178638"/>
              <a:gd name="connsiteY461" fmla="*/ 4330968 h 4469549"/>
              <a:gd name="connsiteX462" fmla="*/ 718965 w 5178638"/>
              <a:gd name="connsiteY462" fmla="*/ 4335433 h 4469549"/>
              <a:gd name="connsiteX463" fmla="*/ 771531 w 5178638"/>
              <a:gd name="connsiteY463" fmla="*/ 4344364 h 4469549"/>
              <a:gd name="connsiteX464" fmla="*/ 797814 w 5178638"/>
              <a:gd name="connsiteY464" fmla="*/ 4342131 h 4469549"/>
              <a:gd name="connsiteX465" fmla="*/ 814541 w 5178638"/>
              <a:gd name="connsiteY465" fmla="*/ 4339645 h 4469549"/>
              <a:gd name="connsiteX466" fmla="*/ 825598 w 5178638"/>
              <a:gd name="connsiteY466" fmla="*/ 4339301 h 4469549"/>
              <a:gd name="connsiteX467" fmla="*/ 854227 w 5178638"/>
              <a:gd name="connsiteY467" fmla="*/ 4339162 h 4469549"/>
              <a:gd name="connsiteX468" fmla="*/ 843373 w 5178638"/>
              <a:gd name="connsiteY468" fmla="*/ 4339162 h 4469549"/>
              <a:gd name="connsiteX469" fmla="*/ 828032 w 5178638"/>
              <a:gd name="connsiteY469" fmla="*/ 4337642 h 4469549"/>
              <a:gd name="connsiteX470" fmla="*/ 851319 w 5178638"/>
              <a:gd name="connsiteY470" fmla="*/ 4334457 h 4469549"/>
              <a:gd name="connsiteX471" fmla="*/ 869154 w 5178638"/>
              <a:gd name="connsiteY471" fmla="*/ 4338782 h 4469549"/>
              <a:gd name="connsiteX472" fmla="*/ 870006 w 5178638"/>
              <a:gd name="connsiteY472" fmla="*/ 4339162 h 4469549"/>
              <a:gd name="connsiteX473" fmla="*/ 869246 w 5178638"/>
              <a:gd name="connsiteY473" fmla="*/ 4339162 h 4469549"/>
              <a:gd name="connsiteX474" fmla="*/ 870223 w 5178638"/>
              <a:gd name="connsiteY474" fmla="*/ 4339259 h 4469549"/>
              <a:gd name="connsiteX475" fmla="*/ 876509 w 5178638"/>
              <a:gd name="connsiteY475" fmla="*/ 4342063 h 4469549"/>
              <a:gd name="connsiteX476" fmla="*/ 873001 w 5178638"/>
              <a:gd name="connsiteY476" fmla="*/ 4343627 h 4469549"/>
              <a:gd name="connsiteX477" fmla="*/ 835454 w 5178638"/>
              <a:gd name="connsiteY477" fmla="*/ 4348092 h 4469549"/>
              <a:gd name="connsiteX478" fmla="*/ 820435 w 5178638"/>
              <a:gd name="connsiteY478" fmla="*/ 4351441 h 4469549"/>
              <a:gd name="connsiteX479" fmla="*/ 876756 w 5178638"/>
              <a:gd name="connsiteY479" fmla="*/ 4355906 h 4469549"/>
              <a:gd name="connsiteX480" fmla="*/ 918058 w 5178638"/>
              <a:gd name="connsiteY480" fmla="*/ 4360371 h 4469549"/>
              <a:gd name="connsiteX481" fmla="*/ 925567 w 5178638"/>
              <a:gd name="connsiteY481" fmla="*/ 4364836 h 4469549"/>
              <a:gd name="connsiteX482" fmla="*/ 910548 w 5178638"/>
              <a:gd name="connsiteY482" fmla="*/ 4365953 h 4469549"/>
              <a:gd name="connsiteX483" fmla="*/ 835454 w 5178638"/>
              <a:gd name="connsiteY483" fmla="*/ 4365953 h 4469549"/>
              <a:gd name="connsiteX484" fmla="*/ 758042 w 5178638"/>
              <a:gd name="connsiteY484" fmla="*/ 4371871 h 4469549"/>
              <a:gd name="connsiteX485" fmla="*/ 696436 w 5178638"/>
              <a:gd name="connsiteY485" fmla="*/ 4370039 h 4469549"/>
              <a:gd name="connsiteX486" fmla="*/ 681417 w 5178638"/>
              <a:gd name="connsiteY486" fmla="*/ 4366690 h 4469549"/>
              <a:gd name="connsiteX487" fmla="*/ 745248 w 5178638"/>
              <a:gd name="connsiteY487" fmla="*/ 4365574 h 4469549"/>
              <a:gd name="connsiteX488" fmla="*/ 745248 w 5178638"/>
              <a:gd name="connsiteY488" fmla="*/ 4364457 h 4469549"/>
              <a:gd name="connsiteX489" fmla="*/ 681417 w 5178638"/>
              <a:gd name="connsiteY489" fmla="*/ 4364457 h 4469549"/>
              <a:gd name="connsiteX490" fmla="*/ 621342 w 5178638"/>
              <a:gd name="connsiteY490" fmla="*/ 4364457 h 4469549"/>
              <a:gd name="connsiteX491" fmla="*/ 606323 w 5178638"/>
              <a:gd name="connsiteY491" fmla="*/ 4363341 h 4469549"/>
              <a:gd name="connsiteX492" fmla="*/ 599752 w 5178638"/>
              <a:gd name="connsiteY492" fmla="*/ 4359294 h 4469549"/>
              <a:gd name="connsiteX493" fmla="*/ 590570 w 5178638"/>
              <a:gd name="connsiteY493" fmla="*/ 4358139 h 4469549"/>
              <a:gd name="connsiteX494" fmla="*/ 722812 w 5178638"/>
              <a:gd name="connsiteY494" fmla="*/ 4358139 h 4469549"/>
              <a:gd name="connsiteX495" fmla="*/ 775378 w 5178638"/>
              <a:gd name="connsiteY495" fmla="*/ 4351441 h 4469549"/>
              <a:gd name="connsiteX496" fmla="*/ 760359 w 5178638"/>
              <a:gd name="connsiteY496" fmla="*/ 4348092 h 4469549"/>
              <a:gd name="connsiteX497" fmla="*/ 722812 w 5178638"/>
              <a:gd name="connsiteY497" fmla="*/ 4352557 h 4469549"/>
              <a:gd name="connsiteX498" fmla="*/ 711548 w 5178638"/>
              <a:gd name="connsiteY498" fmla="*/ 4353673 h 4469549"/>
              <a:gd name="connsiteX499" fmla="*/ 674001 w 5178638"/>
              <a:gd name="connsiteY499" fmla="*/ 4352557 h 4469549"/>
              <a:gd name="connsiteX500" fmla="*/ 610170 w 5178638"/>
              <a:gd name="connsiteY500" fmla="*/ 4349208 h 4469549"/>
              <a:gd name="connsiteX501" fmla="*/ 583888 w 5178638"/>
              <a:gd name="connsiteY501" fmla="*/ 4348092 h 4469549"/>
              <a:gd name="connsiteX502" fmla="*/ 538831 w 5178638"/>
              <a:gd name="connsiteY502" fmla="*/ 4351441 h 4469549"/>
              <a:gd name="connsiteX503" fmla="*/ 527757 w 5178638"/>
              <a:gd name="connsiteY503" fmla="*/ 4351441 h 4469549"/>
              <a:gd name="connsiteX504" fmla="*/ 527943 w 5178638"/>
              <a:gd name="connsiteY504" fmla="*/ 4350225 h 4469549"/>
              <a:gd name="connsiteX505" fmla="*/ 519965 w 5178638"/>
              <a:gd name="connsiteY505" fmla="*/ 4348829 h 4469549"/>
              <a:gd name="connsiteX506" fmla="*/ 501191 w 5178638"/>
              <a:gd name="connsiteY506" fmla="*/ 4345480 h 4469549"/>
              <a:gd name="connsiteX507" fmla="*/ 489927 w 5178638"/>
              <a:gd name="connsiteY507" fmla="*/ 4344364 h 4469549"/>
              <a:gd name="connsiteX508" fmla="*/ 437360 w 5178638"/>
              <a:gd name="connsiteY508" fmla="*/ 4343247 h 4469549"/>
              <a:gd name="connsiteX509" fmla="*/ 429851 w 5178638"/>
              <a:gd name="connsiteY509" fmla="*/ 4341015 h 4469549"/>
              <a:gd name="connsiteX510" fmla="*/ 437360 w 5178638"/>
              <a:gd name="connsiteY510" fmla="*/ 4338782 h 4469549"/>
              <a:gd name="connsiteX511" fmla="*/ 448267 w 5178638"/>
              <a:gd name="connsiteY511" fmla="*/ 4336929 h 4469549"/>
              <a:gd name="connsiteX512" fmla="*/ 486265 w 5178638"/>
              <a:gd name="connsiteY512" fmla="*/ 4336929 h 4469549"/>
              <a:gd name="connsiteX513" fmla="*/ 486673 w 5178638"/>
              <a:gd name="connsiteY513" fmla="*/ 4336929 h 4469549"/>
              <a:gd name="connsiteX514" fmla="*/ 482920 w 5178638"/>
              <a:gd name="connsiteY514" fmla="*/ 4335813 h 4469549"/>
              <a:gd name="connsiteX515" fmla="*/ 469593 w 5178638"/>
              <a:gd name="connsiteY515" fmla="*/ 4333306 h 4469549"/>
              <a:gd name="connsiteX516" fmla="*/ 413732 w 5178638"/>
              <a:gd name="connsiteY516" fmla="*/ 4328776 h 4469549"/>
              <a:gd name="connsiteX517" fmla="*/ 414757 w 5178638"/>
              <a:gd name="connsiteY517" fmla="*/ 4329385 h 4469549"/>
              <a:gd name="connsiteX518" fmla="*/ 414757 w 5178638"/>
              <a:gd name="connsiteY518" fmla="*/ 4331618 h 4469549"/>
              <a:gd name="connsiteX519" fmla="*/ 411703 w 5178638"/>
              <a:gd name="connsiteY519" fmla="*/ 4332494 h 4469549"/>
              <a:gd name="connsiteX520" fmla="*/ 390189 w 5178638"/>
              <a:gd name="connsiteY520" fmla="*/ 4315511 h 4469549"/>
              <a:gd name="connsiteX521" fmla="*/ 392698 w 5178638"/>
              <a:gd name="connsiteY521" fmla="*/ 4315850 h 4469549"/>
              <a:gd name="connsiteX522" fmla="*/ 399738 w 5178638"/>
              <a:gd name="connsiteY522" fmla="*/ 4320455 h 4469549"/>
              <a:gd name="connsiteX523" fmla="*/ 409305 w 5178638"/>
              <a:gd name="connsiteY523" fmla="*/ 4326143 h 4469549"/>
              <a:gd name="connsiteX524" fmla="*/ 408933 w 5178638"/>
              <a:gd name="connsiteY524" fmla="*/ 4326660 h 4469549"/>
              <a:gd name="connsiteX525" fmla="*/ 404296 w 5178638"/>
              <a:gd name="connsiteY525" fmla="*/ 4334619 h 4469549"/>
              <a:gd name="connsiteX526" fmla="*/ 388005 w 5178638"/>
              <a:gd name="connsiteY526" fmla="*/ 4339293 h 4469549"/>
              <a:gd name="connsiteX527" fmla="*/ 371652 w 5178638"/>
              <a:gd name="connsiteY527" fmla="*/ 4341222 h 4469549"/>
              <a:gd name="connsiteX528" fmla="*/ 374019 w 5178638"/>
              <a:gd name="connsiteY528" fmla="*/ 4336738 h 4469549"/>
              <a:gd name="connsiteX529" fmla="*/ 377799 w 5178638"/>
              <a:gd name="connsiteY529" fmla="*/ 4330249 h 4469549"/>
              <a:gd name="connsiteX530" fmla="*/ 1214998 w 5178638"/>
              <a:gd name="connsiteY530" fmla="*/ 4293014 h 4469549"/>
              <a:gd name="connsiteX531" fmla="*/ 1234557 w 5178638"/>
              <a:gd name="connsiteY531" fmla="*/ 4294177 h 4469549"/>
              <a:gd name="connsiteX532" fmla="*/ 1233478 w 5178638"/>
              <a:gd name="connsiteY532" fmla="*/ 4294391 h 4469549"/>
              <a:gd name="connsiteX533" fmla="*/ 1210480 w 5178638"/>
              <a:gd name="connsiteY533" fmla="*/ 4295647 h 4469549"/>
              <a:gd name="connsiteX534" fmla="*/ 1190618 w 5178638"/>
              <a:gd name="connsiteY534" fmla="*/ 4294680 h 4469549"/>
              <a:gd name="connsiteX535" fmla="*/ 1192470 w 5178638"/>
              <a:gd name="connsiteY535" fmla="*/ 4294130 h 4469549"/>
              <a:gd name="connsiteX536" fmla="*/ 1214998 w 5178638"/>
              <a:gd name="connsiteY536" fmla="*/ 4293014 h 4469549"/>
              <a:gd name="connsiteX537" fmla="*/ 356089 w 5178638"/>
              <a:gd name="connsiteY537" fmla="*/ 4290671 h 4469549"/>
              <a:gd name="connsiteX538" fmla="*/ 365599 w 5178638"/>
              <a:gd name="connsiteY538" fmla="*/ 4290703 h 4469549"/>
              <a:gd name="connsiteX539" fmla="*/ 360064 w 5178638"/>
              <a:gd name="connsiteY539" fmla="*/ 4298867 h 4469549"/>
              <a:gd name="connsiteX540" fmla="*/ 349793 w 5178638"/>
              <a:gd name="connsiteY540" fmla="*/ 4298453 h 4469549"/>
              <a:gd name="connsiteX541" fmla="*/ 331931 w 5178638"/>
              <a:gd name="connsiteY541" fmla="*/ 4290589 h 4469549"/>
              <a:gd name="connsiteX542" fmla="*/ 347451 w 5178638"/>
              <a:gd name="connsiteY542" fmla="*/ 4290642 h 4469549"/>
              <a:gd name="connsiteX543" fmla="*/ 343277 w 5178638"/>
              <a:gd name="connsiteY543" fmla="*/ 4298191 h 4469549"/>
              <a:gd name="connsiteX544" fmla="*/ 338256 w 5178638"/>
              <a:gd name="connsiteY544" fmla="*/ 4297989 h 4469549"/>
              <a:gd name="connsiteX545" fmla="*/ 342349 w 5178638"/>
              <a:gd name="connsiteY545" fmla="*/ 4299870 h 4469549"/>
              <a:gd name="connsiteX546" fmla="*/ 332830 w 5178638"/>
              <a:gd name="connsiteY546" fmla="*/ 4317086 h 4469549"/>
              <a:gd name="connsiteX547" fmla="*/ 345623 w 5178638"/>
              <a:gd name="connsiteY547" fmla="*/ 4303115 h 4469549"/>
              <a:gd name="connsiteX548" fmla="*/ 350457 w 5178638"/>
              <a:gd name="connsiteY548" fmla="*/ 4309152 h 4469549"/>
              <a:gd name="connsiteX549" fmla="*/ 353522 w 5178638"/>
              <a:gd name="connsiteY549" fmla="*/ 4310235 h 4469549"/>
              <a:gd name="connsiteX550" fmla="*/ 346382 w 5178638"/>
              <a:gd name="connsiteY550" fmla="*/ 4324981 h 4469549"/>
              <a:gd name="connsiteX551" fmla="*/ 343421 w 5178638"/>
              <a:gd name="connsiteY551" fmla="*/ 4336293 h 4469549"/>
              <a:gd name="connsiteX552" fmla="*/ 356118 w 5178638"/>
              <a:gd name="connsiteY552" fmla="*/ 4317617 h 4469549"/>
              <a:gd name="connsiteX553" fmla="*/ 362072 w 5178638"/>
              <a:gd name="connsiteY553" fmla="*/ 4316741 h 4469549"/>
              <a:gd name="connsiteX554" fmla="*/ 358577 w 5178638"/>
              <a:gd name="connsiteY554" fmla="*/ 4332087 h 4469549"/>
              <a:gd name="connsiteX555" fmla="*/ 352628 w 5178638"/>
              <a:gd name="connsiteY555" fmla="*/ 4342781 h 4469549"/>
              <a:gd name="connsiteX556" fmla="*/ 299044 w 5178638"/>
              <a:gd name="connsiteY556" fmla="*/ 4342781 h 4469549"/>
              <a:gd name="connsiteX557" fmla="*/ 316853 w 5178638"/>
              <a:gd name="connsiteY557" fmla="*/ 4316468 h 4469549"/>
              <a:gd name="connsiteX558" fmla="*/ 2152203 w 5178638"/>
              <a:gd name="connsiteY558" fmla="*/ 4287542 h 4469549"/>
              <a:gd name="connsiteX559" fmla="*/ 2168060 w 5178638"/>
              <a:gd name="connsiteY559" fmla="*/ 4288328 h 4469549"/>
              <a:gd name="connsiteX560" fmla="*/ 2156796 w 5178638"/>
              <a:gd name="connsiteY560" fmla="*/ 4290560 h 4469549"/>
              <a:gd name="connsiteX561" fmla="*/ 2107985 w 5178638"/>
              <a:gd name="connsiteY561" fmla="*/ 4290560 h 4469549"/>
              <a:gd name="connsiteX562" fmla="*/ 2104230 w 5178638"/>
              <a:gd name="connsiteY562" fmla="*/ 4290560 h 4469549"/>
              <a:gd name="connsiteX563" fmla="*/ 2056009 w 5178638"/>
              <a:gd name="connsiteY563" fmla="*/ 4289126 h 4469549"/>
              <a:gd name="connsiteX564" fmla="*/ 2063566 w 5178638"/>
              <a:gd name="connsiteY564" fmla="*/ 4288549 h 4469549"/>
              <a:gd name="connsiteX565" fmla="*/ 2138660 w 5178638"/>
              <a:gd name="connsiteY565" fmla="*/ 4288549 h 4469549"/>
              <a:gd name="connsiteX566" fmla="*/ 452380 w 5178638"/>
              <a:gd name="connsiteY566" fmla="*/ 4280735 h 4469549"/>
              <a:gd name="connsiteX567" fmla="*/ 478521 w 5178638"/>
              <a:gd name="connsiteY567" fmla="*/ 4280735 h 4469549"/>
              <a:gd name="connsiteX568" fmla="*/ 478521 w 5178638"/>
              <a:gd name="connsiteY568" fmla="*/ 4285574 h 4469549"/>
              <a:gd name="connsiteX569" fmla="*/ 487411 w 5178638"/>
              <a:gd name="connsiteY569" fmla="*/ 4284064 h 4469549"/>
              <a:gd name="connsiteX570" fmla="*/ 498675 w 5178638"/>
              <a:gd name="connsiteY570" fmla="*/ 4286296 h 4469549"/>
              <a:gd name="connsiteX571" fmla="*/ 513694 w 5178638"/>
              <a:gd name="connsiteY571" fmla="*/ 4294110 h 4469549"/>
              <a:gd name="connsiteX572" fmla="*/ 524958 w 5178638"/>
              <a:gd name="connsiteY572" fmla="*/ 4295227 h 4469549"/>
              <a:gd name="connsiteX573" fmla="*/ 566260 w 5178638"/>
              <a:gd name="connsiteY573" fmla="*/ 4291878 h 4469549"/>
              <a:gd name="connsiteX574" fmla="*/ 592543 w 5178638"/>
              <a:gd name="connsiteY574" fmla="*/ 4290762 h 4469549"/>
              <a:gd name="connsiteX575" fmla="*/ 607527 w 5178638"/>
              <a:gd name="connsiteY575" fmla="*/ 4296330 h 4469549"/>
              <a:gd name="connsiteX576" fmla="*/ 637616 w 5178638"/>
              <a:gd name="connsiteY576" fmla="*/ 4296330 h 4469549"/>
              <a:gd name="connsiteX577" fmla="*/ 645109 w 5178638"/>
              <a:gd name="connsiteY577" fmla="*/ 4290762 h 4469549"/>
              <a:gd name="connsiteX578" fmla="*/ 663883 w 5178638"/>
              <a:gd name="connsiteY578" fmla="*/ 4287413 h 4469549"/>
              <a:gd name="connsiteX579" fmla="*/ 686411 w 5178638"/>
              <a:gd name="connsiteY579" fmla="*/ 4285180 h 4469549"/>
              <a:gd name="connsiteX580" fmla="*/ 716449 w 5178638"/>
              <a:gd name="connsiteY580" fmla="*/ 4289645 h 4469549"/>
              <a:gd name="connsiteX581" fmla="*/ 725662 w 5178638"/>
              <a:gd name="connsiteY581" fmla="*/ 4292055 h 4469549"/>
              <a:gd name="connsiteX582" fmla="*/ 640115 w 5178638"/>
              <a:gd name="connsiteY582" fmla="*/ 4298595 h 4469549"/>
              <a:gd name="connsiteX583" fmla="*/ 591304 w 5178638"/>
              <a:gd name="connsiteY583" fmla="*/ 4301944 h 4469549"/>
              <a:gd name="connsiteX584" fmla="*/ 538738 w 5178638"/>
              <a:gd name="connsiteY584" fmla="*/ 4300828 h 4469549"/>
              <a:gd name="connsiteX585" fmla="*/ 482417 w 5178638"/>
              <a:gd name="connsiteY585" fmla="*/ 4297479 h 4469549"/>
              <a:gd name="connsiteX586" fmla="*/ 399364 w 5178638"/>
              <a:gd name="connsiteY586" fmla="*/ 4299537 h 4469549"/>
              <a:gd name="connsiteX587" fmla="*/ 401302 w 5178638"/>
              <a:gd name="connsiteY587" fmla="*/ 4296141 h 4469549"/>
              <a:gd name="connsiteX588" fmla="*/ 409402 w 5178638"/>
              <a:gd name="connsiteY588" fmla="*/ 4282238 h 4469549"/>
              <a:gd name="connsiteX589" fmla="*/ 426079 w 5178638"/>
              <a:gd name="connsiteY589" fmla="*/ 4281654 h 4469549"/>
              <a:gd name="connsiteX590" fmla="*/ 421059 w 5178638"/>
              <a:gd name="connsiteY590" fmla="*/ 4290270 h 4469549"/>
              <a:gd name="connsiteX591" fmla="*/ 425124 w 5178638"/>
              <a:gd name="connsiteY591" fmla="*/ 4292638 h 4469549"/>
              <a:gd name="connsiteX592" fmla="*/ 431636 w 5178638"/>
              <a:gd name="connsiteY592" fmla="*/ 4281460 h 4469549"/>
              <a:gd name="connsiteX593" fmla="*/ 1937335 w 5178638"/>
              <a:gd name="connsiteY593" fmla="*/ 4276200 h 4469549"/>
              <a:gd name="connsiteX594" fmla="*/ 1938405 w 5178638"/>
              <a:gd name="connsiteY594" fmla="*/ 4276231 h 4469549"/>
              <a:gd name="connsiteX595" fmla="*/ 1938083 w 5178638"/>
              <a:gd name="connsiteY595" fmla="*/ 4276327 h 4469549"/>
              <a:gd name="connsiteX596" fmla="*/ 1939022 w 5178638"/>
              <a:gd name="connsiteY596" fmla="*/ 4279397 h 4469549"/>
              <a:gd name="connsiteX597" fmla="*/ 1946532 w 5178638"/>
              <a:gd name="connsiteY597" fmla="*/ 4280514 h 4469549"/>
              <a:gd name="connsiteX598" fmla="*/ 1956290 w 5178638"/>
              <a:gd name="connsiteY598" fmla="*/ 4280514 h 4469549"/>
              <a:gd name="connsiteX599" fmla="*/ 1950924 w 5178638"/>
              <a:gd name="connsiteY599" fmla="*/ 4280735 h 4469549"/>
              <a:gd name="connsiteX600" fmla="*/ 1937335 w 5178638"/>
              <a:gd name="connsiteY600" fmla="*/ 4280735 h 4469549"/>
              <a:gd name="connsiteX601" fmla="*/ 1298017 w 5178638"/>
              <a:gd name="connsiteY601" fmla="*/ 4273182 h 4469549"/>
              <a:gd name="connsiteX602" fmla="*/ 1298522 w 5178638"/>
              <a:gd name="connsiteY602" fmla="*/ 4273182 h 4469549"/>
              <a:gd name="connsiteX603" fmla="*/ 1298071 w 5178638"/>
              <a:gd name="connsiteY603" fmla="*/ 4273200 h 4469549"/>
              <a:gd name="connsiteX604" fmla="*/ 1964065 w 5178638"/>
              <a:gd name="connsiteY604" fmla="*/ 4269571 h 4469549"/>
              <a:gd name="connsiteX605" fmla="*/ 1988471 w 5178638"/>
              <a:gd name="connsiteY605" fmla="*/ 4270688 h 4469549"/>
              <a:gd name="connsiteX606" fmla="*/ 2003490 w 5178638"/>
              <a:gd name="connsiteY606" fmla="*/ 4274037 h 4469549"/>
              <a:gd name="connsiteX607" fmla="*/ 1996794 w 5178638"/>
              <a:gd name="connsiteY607" fmla="*/ 4275688 h 4469549"/>
              <a:gd name="connsiteX608" fmla="*/ 1965305 w 5178638"/>
              <a:gd name="connsiteY608" fmla="*/ 4273816 h 4469549"/>
              <a:gd name="connsiteX609" fmla="*/ 1952588 w 5178638"/>
              <a:gd name="connsiteY609" fmla="*/ 4274446 h 4469549"/>
              <a:gd name="connsiteX610" fmla="*/ 1601735 w 5178638"/>
              <a:gd name="connsiteY610" fmla="*/ 4267339 h 4469549"/>
              <a:gd name="connsiteX611" fmla="*/ 1673074 w 5178638"/>
              <a:gd name="connsiteY611" fmla="*/ 4272921 h 4469549"/>
              <a:gd name="connsiteX612" fmla="*/ 1703112 w 5178638"/>
              <a:gd name="connsiteY612" fmla="*/ 4274037 h 4469549"/>
              <a:gd name="connsiteX613" fmla="*/ 1744415 w 5178638"/>
              <a:gd name="connsiteY613" fmla="*/ 4274037 h 4469549"/>
              <a:gd name="connsiteX614" fmla="*/ 1766943 w 5178638"/>
              <a:gd name="connsiteY614" fmla="*/ 4274037 h 4469549"/>
              <a:gd name="connsiteX615" fmla="*/ 1812000 w 5178638"/>
              <a:gd name="connsiteY615" fmla="*/ 4270688 h 4469549"/>
              <a:gd name="connsiteX616" fmla="*/ 1838282 w 5178638"/>
              <a:gd name="connsiteY616" fmla="*/ 4271804 h 4469549"/>
              <a:gd name="connsiteX617" fmla="*/ 1879969 w 5178638"/>
              <a:gd name="connsiteY617" fmla="*/ 4273991 h 4469549"/>
              <a:gd name="connsiteX618" fmla="*/ 1791751 w 5178638"/>
              <a:gd name="connsiteY618" fmla="*/ 4280735 h 4469549"/>
              <a:gd name="connsiteX619" fmla="*/ 1744415 w 5178638"/>
              <a:gd name="connsiteY619" fmla="*/ 4280735 h 4469549"/>
              <a:gd name="connsiteX620" fmla="*/ 1680584 w 5178638"/>
              <a:gd name="connsiteY620" fmla="*/ 4282967 h 4469549"/>
              <a:gd name="connsiteX621" fmla="*/ 1669320 w 5178638"/>
              <a:gd name="connsiteY621" fmla="*/ 4285200 h 4469549"/>
              <a:gd name="connsiteX622" fmla="*/ 1668497 w 5178638"/>
              <a:gd name="connsiteY622" fmla="*/ 4285689 h 4469549"/>
              <a:gd name="connsiteX623" fmla="*/ 1657762 w 5178638"/>
              <a:gd name="connsiteY623" fmla="*/ 4285461 h 4469549"/>
              <a:gd name="connsiteX624" fmla="*/ 1601441 w 5178638"/>
              <a:gd name="connsiteY624" fmla="*/ 4282112 h 4469549"/>
              <a:gd name="connsiteX625" fmla="*/ 1511327 w 5178638"/>
              <a:gd name="connsiteY625" fmla="*/ 4284345 h 4469549"/>
              <a:gd name="connsiteX626" fmla="*/ 1500063 w 5178638"/>
              <a:gd name="connsiteY626" fmla="*/ 4284345 h 4469549"/>
              <a:gd name="connsiteX627" fmla="*/ 1409950 w 5178638"/>
              <a:gd name="connsiteY627" fmla="*/ 4283228 h 4469549"/>
              <a:gd name="connsiteX628" fmla="*/ 1312327 w 5178638"/>
              <a:gd name="connsiteY628" fmla="*/ 4283228 h 4469549"/>
              <a:gd name="connsiteX629" fmla="*/ 1257806 w 5178638"/>
              <a:gd name="connsiteY629" fmla="*/ 4284000 h 4469549"/>
              <a:gd name="connsiteX630" fmla="*/ 1230017 w 5178638"/>
              <a:gd name="connsiteY630" fmla="*/ 4282967 h 4469549"/>
              <a:gd name="connsiteX631" fmla="*/ 1199979 w 5178638"/>
              <a:gd name="connsiteY631" fmla="*/ 4282967 h 4469549"/>
              <a:gd name="connsiteX632" fmla="*/ 1181205 w 5178638"/>
              <a:gd name="connsiteY632" fmla="*/ 4279618 h 4469549"/>
              <a:gd name="connsiteX633" fmla="*/ 1184960 w 5178638"/>
              <a:gd name="connsiteY633" fmla="*/ 4277386 h 4469549"/>
              <a:gd name="connsiteX634" fmla="*/ 1260055 w 5178638"/>
              <a:gd name="connsiteY634" fmla="*/ 4282967 h 4469549"/>
              <a:gd name="connsiteX635" fmla="*/ 1312621 w 5178638"/>
              <a:gd name="connsiteY635" fmla="*/ 4280735 h 4469549"/>
              <a:gd name="connsiteX636" fmla="*/ 1323885 w 5178638"/>
              <a:gd name="connsiteY636" fmla="*/ 4276269 h 4469549"/>
              <a:gd name="connsiteX637" fmla="*/ 1338904 w 5178638"/>
              <a:gd name="connsiteY637" fmla="*/ 4276269 h 4469549"/>
              <a:gd name="connsiteX638" fmla="*/ 1338904 w 5178638"/>
              <a:gd name="connsiteY638" fmla="*/ 4273182 h 4469549"/>
              <a:gd name="connsiteX639" fmla="*/ 1342365 w 5178638"/>
              <a:gd name="connsiteY639" fmla="*/ 4273182 h 4469549"/>
              <a:gd name="connsiteX640" fmla="*/ 1460595 w 5178638"/>
              <a:gd name="connsiteY640" fmla="*/ 4274779 h 4469549"/>
              <a:gd name="connsiteX641" fmla="*/ 1466565 w 5178638"/>
              <a:gd name="connsiteY641" fmla="*/ 4275153 h 4469549"/>
              <a:gd name="connsiteX642" fmla="*/ 1488252 w 5178638"/>
              <a:gd name="connsiteY642" fmla="*/ 4275153 h 4469549"/>
              <a:gd name="connsiteX643" fmla="*/ 1507573 w 5178638"/>
              <a:gd name="connsiteY643" fmla="*/ 4275414 h 4469549"/>
              <a:gd name="connsiteX644" fmla="*/ 1508451 w 5178638"/>
              <a:gd name="connsiteY644" fmla="*/ 4275153 h 4469549"/>
              <a:gd name="connsiteX645" fmla="*/ 1526640 w 5178638"/>
              <a:gd name="connsiteY645" fmla="*/ 4275153 h 4469549"/>
              <a:gd name="connsiteX646" fmla="*/ 1582961 w 5178638"/>
              <a:gd name="connsiteY646" fmla="*/ 4269572 h 4469549"/>
              <a:gd name="connsiteX647" fmla="*/ 1601735 w 5178638"/>
              <a:gd name="connsiteY647" fmla="*/ 4267339 h 4469549"/>
              <a:gd name="connsiteX648" fmla="*/ 2093587 w 5178638"/>
              <a:gd name="connsiteY648" fmla="*/ 4267118 h 4469549"/>
              <a:gd name="connsiteX649" fmla="*/ 2104230 w 5178638"/>
              <a:gd name="connsiteY649" fmla="*/ 4267118 h 4469549"/>
              <a:gd name="connsiteX650" fmla="*/ 2145532 w 5178638"/>
              <a:gd name="connsiteY650" fmla="*/ 4269351 h 4469549"/>
              <a:gd name="connsiteX651" fmla="*/ 2153041 w 5178638"/>
              <a:gd name="connsiteY651" fmla="*/ 4269351 h 4469549"/>
              <a:gd name="connsiteX652" fmla="*/ 2209362 w 5178638"/>
              <a:gd name="connsiteY652" fmla="*/ 4269351 h 4469549"/>
              <a:gd name="connsiteX653" fmla="*/ 2265683 w 5178638"/>
              <a:gd name="connsiteY653" fmla="*/ 4269351 h 4469549"/>
              <a:gd name="connsiteX654" fmla="*/ 2392886 w 5178638"/>
              <a:gd name="connsiteY654" fmla="*/ 4271069 h 4469549"/>
              <a:gd name="connsiteX655" fmla="*/ 2402917 w 5178638"/>
              <a:gd name="connsiteY655" fmla="*/ 4272837 h 4469549"/>
              <a:gd name="connsiteX656" fmla="*/ 2412773 w 5178638"/>
              <a:gd name="connsiteY656" fmla="*/ 4275069 h 4469549"/>
              <a:gd name="connsiteX657" fmla="*/ 2416527 w 5178638"/>
              <a:gd name="connsiteY657" fmla="*/ 4280651 h 4469549"/>
              <a:gd name="connsiteX658" fmla="*/ 2409018 w 5178638"/>
              <a:gd name="connsiteY658" fmla="*/ 4284000 h 4469549"/>
              <a:gd name="connsiteX659" fmla="*/ 2390244 w 5178638"/>
              <a:gd name="connsiteY659" fmla="*/ 4284000 h 4469549"/>
              <a:gd name="connsiteX660" fmla="*/ 2345188 w 5178638"/>
              <a:gd name="connsiteY660" fmla="*/ 4279535 h 4469549"/>
              <a:gd name="connsiteX661" fmla="*/ 2334392 w 5178638"/>
              <a:gd name="connsiteY661" fmla="*/ 4278558 h 4469549"/>
              <a:gd name="connsiteX662" fmla="*/ 2330218 w 5178638"/>
              <a:gd name="connsiteY662" fmla="*/ 4280237 h 4469549"/>
              <a:gd name="connsiteX663" fmla="*/ 2318917 w 5178638"/>
              <a:gd name="connsiteY663" fmla="*/ 4279397 h 4469549"/>
              <a:gd name="connsiteX664" fmla="*/ 2235645 w 5178638"/>
              <a:gd name="connsiteY664" fmla="*/ 4279397 h 4469549"/>
              <a:gd name="connsiteX665" fmla="*/ 2156796 w 5178638"/>
              <a:gd name="connsiteY665" fmla="*/ 4280514 h 4469549"/>
              <a:gd name="connsiteX666" fmla="*/ 2145918 w 5178638"/>
              <a:gd name="connsiteY666" fmla="*/ 4282939 h 4469549"/>
              <a:gd name="connsiteX667" fmla="*/ 2104868 w 5178638"/>
              <a:gd name="connsiteY667" fmla="*/ 4278502 h 4469549"/>
              <a:gd name="connsiteX668" fmla="*/ 2048547 w 5178638"/>
              <a:gd name="connsiteY668" fmla="*/ 4274037 h 4469549"/>
              <a:gd name="connsiteX669" fmla="*/ 2063566 w 5178638"/>
              <a:gd name="connsiteY669" fmla="*/ 4270688 h 4469549"/>
              <a:gd name="connsiteX670" fmla="*/ 2434998 w 5178638"/>
              <a:gd name="connsiteY670" fmla="*/ 4263625 h 4469549"/>
              <a:gd name="connsiteX671" fmla="*/ 2432954 w 5178638"/>
              <a:gd name="connsiteY671" fmla="*/ 4264046 h 4469549"/>
              <a:gd name="connsiteX672" fmla="*/ 2435301 w 5178638"/>
              <a:gd name="connsiteY672" fmla="*/ 4266139 h 4469549"/>
              <a:gd name="connsiteX673" fmla="*/ 2435301 w 5178638"/>
              <a:gd name="connsiteY673" fmla="*/ 4268372 h 4469549"/>
              <a:gd name="connsiteX674" fmla="*/ 2431546 w 5178638"/>
              <a:gd name="connsiteY674" fmla="*/ 4268372 h 4469549"/>
              <a:gd name="connsiteX675" fmla="*/ 2416398 w 5178638"/>
              <a:gd name="connsiteY675" fmla="*/ 4267921 h 4469549"/>
              <a:gd name="connsiteX676" fmla="*/ 2419627 w 5178638"/>
              <a:gd name="connsiteY676" fmla="*/ 4266002 h 4469549"/>
              <a:gd name="connsiteX677" fmla="*/ 2430891 w 5178638"/>
              <a:gd name="connsiteY677" fmla="*/ 4263769 h 4469549"/>
              <a:gd name="connsiteX678" fmla="*/ 2463656 w 5178638"/>
              <a:gd name="connsiteY678" fmla="*/ 4262623 h 4469549"/>
              <a:gd name="connsiteX679" fmla="*/ 2465339 w 5178638"/>
              <a:gd name="connsiteY679" fmla="*/ 4262790 h 4469549"/>
              <a:gd name="connsiteX680" fmla="*/ 2458888 w 5178638"/>
              <a:gd name="connsiteY680" fmla="*/ 4262790 h 4469549"/>
              <a:gd name="connsiteX681" fmla="*/ 375112 w 5178638"/>
              <a:gd name="connsiteY681" fmla="*/ 4259231 h 4469549"/>
              <a:gd name="connsiteX682" fmla="*/ 381039 w 5178638"/>
              <a:gd name="connsiteY682" fmla="*/ 4259525 h 4469549"/>
              <a:gd name="connsiteX683" fmla="*/ 385666 w 5178638"/>
              <a:gd name="connsiteY683" fmla="*/ 4259525 h 4469549"/>
              <a:gd name="connsiteX684" fmla="*/ 377463 w 5178638"/>
              <a:gd name="connsiteY684" fmla="*/ 4272344 h 4469549"/>
              <a:gd name="connsiteX685" fmla="*/ 368788 w 5178638"/>
              <a:gd name="connsiteY685" fmla="*/ 4270943 h 4469549"/>
              <a:gd name="connsiteX686" fmla="*/ 374337 w 5178638"/>
              <a:gd name="connsiteY686" fmla="*/ 4261420 h 4469549"/>
              <a:gd name="connsiteX687" fmla="*/ 1102063 w 5178638"/>
              <a:gd name="connsiteY687" fmla="*/ 4245274 h 4469549"/>
              <a:gd name="connsiteX688" fmla="*/ 1132100 w 5178638"/>
              <a:gd name="connsiteY688" fmla="*/ 4249739 h 4469549"/>
              <a:gd name="connsiteX689" fmla="*/ 1132100 w 5178638"/>
              <a:gd name="connsiteY689" fmla="*/ 4253088 h 4469549"/>
              <a:gd name="connsiteX690" fmla="*/ 1120836 w 5178638"/>
              <a:gd name="connsiteY690" fmla="*/ 4256437 h 4469549"/>
              <a:gd name="connsiteX691" fmla="*/ 1132100 w 5178638"/>
              <a:gd name="connsiteY691" fmla="*/ 4257554 h 4469549"/>
              <a:gd name="connsiteX692" fmla="*/ 1147119 w 5178638"/>
              <a:gd name="connsiteY692" fmla="*/ 4257554 h 4469549"/>
              <a:gd name="connsiteX693" fmla="*/ 1165893 w 5178638"/>
              <a:gd name="connsiteY693" fmla="*/ 4257554 h 4469549"/>
              <a:gd name="connsiteX694" fmla="*/ 1165893 w 5178638"/>
              <a:gd name="connsiteY694" fmla="*/ 4260902 h 4469549"/>
              <a:gd name="connsiteX695" fmla="*/ 1150874 w 5178638"/>
              <a:gd name="connsiteY695" fmla="*/ 4260902 h 4469549"/>
              <a:gd name="connsiteX696" fmla="*/ 1139610 w 5178638"/>
              <a:gd name="connsiteY696" fmla="*/ 4261879 h 4469549"/>
              <a:gd name="connsiteX697" fmla="*/ 1139610 w 5178638"/>
              <a:gd name="connsiteY697" fmla="*/ 4264293 h 4469549"/>
              <a:gd name="connsiteX698" fmla="*/ 1098602 w 5178638"/>
              <a:gd name="connsiteY698" fmla="*/ 4265106 h 4469549"/>
              <a:gd name="connsiteX699" fmla="*/ 1075105 w 5178638"/>
              <a:gd name="connsiteY699" fmla="*/ 4265633 h 4469549"/>
              <a:gd name="connsiteX700" fmla="*/ 1052312 w 5178638"/>
              <a:gd name="connsiteY700" fmla="*/ 4261879 h 4469549"/>
              <a:gd name="connsiteX701" fmla="*/ 1019741 w 5178638"/>
              <a:gd name="connsiteY701" fmla="*/ 4261992 h 4469549"/>
              <a:gd name="connsiteX702" fmla="*/ 1014017 w 5178638"/>
              <a:gd name="connsiteY702" fmla="*/ 4260960 h 4469549"/>
              <a:gd name="connsiteX703" fmla="*/ 1014017 w 5178638"/>
              <a:gd name="connsiteY703" fmla="*/ 4247828 h 4469549"/>
              <a:gd name="connsiteX704" fmla="*/ 1026968 w 5178638"/>
              <a:gd name="connsiteY704" fmla="*/ 4247507 h 4469549"/>
              <a:gd name="connsiteX705" fmla="*/ 1102063 w 5178638"/>
              <a:gd name="connsiteY705" fmla="*/ 4245274 h 4469549"/>
              <a:gd name="connsiteX706" fmla="*/ 1394931 w 5178638"/>
              <a:gd name="connsiteY706" fmla="*/ 4241925 h 4469549"/>
              <a:gd name="connsiteX707" fmla="*/ 1455007 w 5178638"/>
              <a:gd name="connsiteY707" fmla="*/ 4241925 h 4469549"/>
              <a:gd name="connsiteX708" fmla="*/ 1500063 w 5178638"/>
              <a:gd name="connsiteY708" fmla="*/ 4244158 h 4469549"/>
              <a:gd name="connsiteX709" fmla="*/ 1541365 w 5178638"/>
              <a:gd name="connsiteY709" fmla="*/ 4244158 h 4469549"/>
              <a:gd name="connsiteX710" fmla="*/ 1548875 w 5178638"/>
              <a:gd name="connsiteY710" fmla="*/ 4244158 h 4469549"/>
              <a:gd name="connsiteX711" fmla="*/ 1601441 w 5178638"/>
              <a:gd name="connsiteY711" fmla="*/ 4246391 h 4469549"/>
              <a:gd name="connsiteX712" fmla="*/ 1646498 w 5178638"/>
              <a:gd name="connsiteY712" fmla="*/ 4241925 h 4469549"/>
              <a:gd name="connsiteX713" fmla="*/ 1654007 w 5178638"/>
              <a:gd name="connsiteY713" fmla="*/ 4243042 h 4469549"/>
              <a:gd name="connsiteX714" fmla="*/ 1665271 w 5178638"/>
              <a:gd name="connsiteY714" fmla="*/ 4244158 h 4469549"/>
              <a:gd name="connsiteX715" fmla="*/ 1777913 w 5178638"/>
              <a:gd name="connsiteY715" fmla="*/ 4245274 h 4469549"/>
              <a:gd name="connsiteX716" fmla="*/ 1811705 w 5178638"/>
              <a:gd name="connsiteY716" fmla="*/ 4247507 h 4469549"/>
              <a:gd name="connsiteX717" fmla="*/ 1849253 w 5178638"/>
              <a:gd name="connsiteY717" fmla="*/ 4247507 h 4469549"/>
              <a:gd name="connsiteX718" fmla="*/ 1909328 w 5178638"/>
              <a:gd name="connsiteY718" fmla="*/ 4246391 h 4469549"/>
              <a:gd name="connsiteX719" fmla="*/ 1924347 w 5178638"/>
              <a:gd name="connsiteY719" fmla="*/ 4246391 h 4469549"/>
              <a:gd name="connsiteX720" fmla="*/ 1935611 w 5178638"/>
              <a:gd name="connsiteY720" fmla="*/ 4247507 h 4469549"/>
              <a:gd name="connsiteX721" fmla="*/ 1928102 w 5178638"/>
              <a:gd name="connsiteY721" fmla="*/ 4250856 h 4469549"/>
              <a:gd name="connsiteX722" fmla="*/ 1890555 w 5178638"/>
              <a:gd name="connsiteY722" fmla="*/ 4255321 h 4469549"/>
              <a:gd name="connsiteX723" fmla="*/ 1875536 w 5178638"/>
              <a:gd name="connsiteY723" fmla="*/ 4258670 h 4469549"/>
              <a:gd name="connsiteX724" fmla="*/ 1898774 w 5178638"/>
              <a:gd name="connsiteY724" fmla="*/ 4260512 h 4469549"/>
              <a:gd name="connsiteX725" fmla="*/ 1894603 w 5178638"/>
              <a:gd name="connsiteY725" fmla="*/ 4260502 h 4469549"/>
              <a:gd name="connsiteX726" fmla="*/ 1838282 w 5178638"/>
              <a:gd name="connsiteY726" fmla="*/ 4259525 h 4469549"/>
              <a:gd name="connsiteX727" fmla="*/ 1830242 w 5178638"/>
              <a:gd name="connsiteY727" fmla="*/ 4258728 h 4469549"/>
              <a:gd name="connsiteX728" fmla="*/ 1830479 w 5178638"/>
              <a:gd name="connsiteY728" fmla="*/ 4258670 h 4469549"/>
              <a:gd name="connsiteX729" fmla="*/ 1815460 w 5178638"/>
              <a:gd name="connsiteY729" fmla="*/ 4255321 h 4469549"/>
              <a:gd name="connsiteX730" fmla="*/ 1777913 w 5178638"/>
              <a:gd name="connsiteY730" fmla="*/ 4259786 h 4469549"/>
              <a:gd name="connsiteX731" fmla="*/ 1766649 w 5178638"/>
              <a:gd name="connsiteY731" fmla="*/ 4260902 h 4469549"/>
              <a:gd name="connsiteX732" fmla="*/ 1729101 w 5178638"/>
              <a:gd name="connsiteY732" fmla="*/ 4259786 h 4469549"/>
              <a:gd name="connsiteX733" fmla="*/ 1665271 w 5178638"/>
              <a:gd name="connsiteY733" fmla="*/ 4256437 h 4469549"/>
              <a:gd name="connsiteX734" fmla="*/ 1638988 w 5178638"/>
              <a:gd name="connsiteY734" fmla="*/ 4255321 h 4469549"/>
              <a:gd name="connsiteX735" fmla="*/ 1616447 w 5178638"/>
              <a:gd name="connsiteY735" fmla="*/ 4257292 h 4469549"/>
              <a:gd name="connsiteX736" fmla="*/ 1567942 w 5178638"/>
              <a:gd name="connsiteY736" fmla="*/ 4257292 h 4469549"/>
              <a:gd name="connsiteX737" fmla="*/ 1544768 w 5178638"/>
              <a:gd name="connsiteY737" fmla="*/ 4258670 h 4469549"/>
              <a:gd name="connsiteX738" fmla="*/ 1530101 w 5178638"/>
              <a:gd name="connsiteY738" fmla="*/ 4258670 h 4469549"/>
              <a:gd name="connsiteX739" fmla="*/ 1500063 w 5178638"/>
              <a:gd name="connsiteY739" fmla="*/ 4257554 h 4469549"/>
              <a:gd name="connsiteX740" fmla="*/ 1428724 w 5178638"/>
              <a:gd name="connsiteY740" fmla="*/ 4251972 h 4469549"/>
              <a:gd name="connsiteX741" fmla="*/ 1409950 w 5178638"/>
              <a:gd name="connsiteY741" fmla="*/ 4254205 h 4469549"/>
              <a:gd name="connsiteX742" fmla="*/ 1353629 w 5178638"/>
              <a:gd name="connsiteY742" fmla="*/ 4259786 h 4469549"/>
              <a:gd name="connsiteX743" fmla="*/ 1293554 w 5178638"/>
              <a:gd name="connsiteY743" fmla="*/ 4259786 h 4469549"/>
              <a:gd name="connsiteX744" fmla="*/ 1222214 w 5178638"/>
              <a:gd name="connsiteY744" fmla="*/ 4255321 h 4469549"/>
              <a:gd name="connsiteX745" fmla="*/ 1203440 w 5178638"/>
              <a:gd name="connsiteY745" fmla="*/ 4255321 h 4469549"/>
              <a:gd name="connsiteX746" fmla="*/ 1184667 w 5178638"/>
              <a:gd name="connsiteY746" fmla="*/ 4251972 h 4469549"/>
              <a:gd name="connsiteX747" fmla="*/ 1252252 w 5178638"/>
              <a:gd name="connsiteY747" fmla="*/ 4249739 h 4469549"/>
              <a:gd name="connsiteX748" fmla="*/ 1338610 w 5178638"/>
              <a:gd name="connsiteY748" fmla="*/ 4245274 h 4469549"/>
              <a:gd name="connsiteX749" fmla="*/ 1394931 w 5178638"/>
              <a:gd name="connsiteY749" fmla="*/ 4241925 h 4469549"/>
              <a:gd name="connsiteX750" fmla="*/ 2025381 w 5178638"/>
              <a:gd name="connsiteY750" fmla="*/ 4241443 h 4469549"/>
              <a:gd name="connsiteX751" fmla="*/ 2055418 w 5178638"/>
              <a:gd name="connsiteY751" fmla="*/ 4245908 h 4469549"/>
              <a:gd name="connsiteX752" fmla="*/ 2055418 w 5178638"/>
              <a:gd name="connsiteY752" fmla="*/ 4249257 h 4469549"/>
              <a:gd name="connsiteX753" fmla="*/ 2044154 w 5178638"/>
              <a:gd name="connsiteY753" fmla="*/ 4252606 h 4469549"/>
              <a:gd name="connsiteX754" fmla="*/ 2055418 w 5178638"/>
              <a:gd name="connsiteY754" fmla="*/ 4253723 h 4469549"/>
              <a:gd name="connsiteX755" fmla="*/ 2070437 w 5178638"/>
              <a:gd name="connsiteY755" fmla="*/ 4253723 h 4469549"/>
              <a:gd name="connsiteX756" fmla="*/ 2089211 w 5178638"/>
              <a:gd name="connsiteY756" fmla="*/ 4253723 h 4469549"/>
              <a:gd name="connsiteX757" fmla="*/ 2089211 w 5178638"/>
              <a:gd name="connsiteY757" fmla="*/ 4257071 h 4469549"/>
              <a:gd name="connsiteX758" fmla="*/ 2074192 w 5178638"/>
              <a:gd name="connsiteY758" fmla="*/ 4257071 h 4469549"/>
              <a:gd name="connsiteX759" fmla="*/ 2062928 w 5178638"/>
              <a:gd name="connsiteY759" fmla="*/ 4261537 h 4469549"/>
              <a:gd name="connsiteX760" fmla="*/ 2054543 w 5178638"/>
              <a:gd name="connsiteY760" fmla="*/ 4261893 h 4469549"/>
              <a:gd name="connsiteX761" fmla="*/ 2053709 w 5178638"/>
              <a:gd name="connsiteY761" fmla="*/ 4261897 h 4469549"/>
              <a:gd name="connsiteX762" fmla="*/ 2022264 w 5178638"/>
              <a:gd name="connsiteY762" fmla="*/ 4262874 h 4469549"/>
              <a:gd name="connsiteX763" fmla="*/ 2004928 w 5178638"/>
              <a:gd name="connsiteY763" fmla="*/ 4262874 h 4469549"/>
              <a:gd name="connsiteX764" fmla="*/ 1975630 w 5178638"/>
              <a:gd name="connsiteY764" fmla="*/ 4258048 h 4469549"/>
              <a:gd name="connsiteX765" fmla="*/ 1937335 w 5178638"/>
              <a:gd name="connsiteY765" fmla="*/ 4258181 h 4469549"/>
              <a:gd name="connsiteX766" fmla="*/ 1937335 w 5178638"/>
              <a:gd name="connsiteY766" fmla="*/ 4243997 h 4469549"/>
              <a:gd name="connsiteX767" fmla="*/ 1950286 w 5178638"/>
              <a:gd name="connsiteY767" fmla="*/ 4243676 h 4469549"/>
              <a:gd name="connsiteX768" fmla="*/ 2025381 w 5178638"/>
              <a:gd name="connsiteY768" fmla="*/ 4241443 h 4469549"/>
              <a:gd name="connsiteX769" fmla="*/ 2318249 w 5178638"/>
              <a:gd name="connsiteY769" fmla="*/ 4238094 h 4469549"/>
              <a:gd name="connsiteX770" fmla="*/ 2378325 w 5178638"/>
              <a:gd name="connsiteY770" fmla="*/ 4238094 h 4469549"/>
              <a:gd name="connsiteX771" fmla="*/ 2423381 w 5178638"/>
              <a:gd name="connsiteY771" fmla="*/ 4240327 h 4469549"/>
              <a:gd name="connsiteX772" fmla="*/ 2464683 w 5178638"/>
              <a:gd name="connsiteY772" fmla="*/ 4240327 h 4469549"/>
              <a:gd name="connsiteX773" fmla="*/ 2472193 w 5178638"/>
              <a:gd name="connsiteY773" fmla="*/ 4240327 h 4469549"/>
              <a:gd name="connsiteX774" fmla="*/ 2476849 w 5178638"/>
              <a:gd name="connsiteY774" fmla="*/ 4241084 h 4469549"/>
              <a:gd name="connsiteX775" fmla="*/ 2472848 w 5178638"/>
              <a:gd name="connsiteY775" fmla="*/ 4241580 h 4469549"/>
              <a:gd name="connsiteX776" fmla="*/ 2401508 w 5178638"/>
              <a:gd name="connsiteY776" fmla="*/ 4246046 h 4469549"/>
              <a:gd name="connsiteX777" fmla="*/ 2401508 w 5178638"/>
              <a:gd name="connsiteY777" fmla="*/ 4247162 h 4469549"/>
              <a:gd name="connsiteX778" fmla="*/ 2401508 w 5178638"/>
              <a:gd name="connsiteY778" fmla="*/ 4249395 h 4469549"/>
              <a:gd name="connsiteX779" fmla="*/ 2416527 w 5178638"/>
              <a:gd name="connsiteY779" fmla="*/ 4249395 h 4469549"/>
              <a:gd name="connsiteX780" fmla="*/ 2429199 w 5178638"/>
              <a:gd name="connsiteY780" fmla="*/ 4251487 h 4469549"/>
              <a:gd name="connsiteX781" fmla="*/ 2428458 w 5178638"/>
              <a:gd name="connsiteY781" fmla="*/ 4253911 h 4469549"/>
              <a:gd name="connsiteX782" fmla="*/ 2423381 w 5178638"/>
              <a:gd name="connsiteY782" fmla="*/ 4253723 h 4469549"/>
              <a:gd name="connsiteX783" fmla="*/ 2352042 w 5178638"/>
              <a:gd name="connsiteY783" fmla="*/ 4248141 h 4469549"/>
              <a:gd name="connsiteX784" fmla="*/ 2333268 w 5178638"/>
              <a:gd name="connsiteY784" fmla="*/ 4250374 h 4469549"/>
              <a:gd name="connsiteX785" fmla="*/ 2276947 w 5178638"/>
              <a:gd name="connsiteY785" fmla="*/ 4255955 h 4469549"/>
              <a:gd name="connsiteX786" fmla="*/ 2216872 w 5178638"/>
              <a:gd name="connsiteY786" fmla="*/ 4255955 h 4469549"/>
              <a:gd name="connsiteX787" fmla="*/ 2145532 w 5178638"/>
              <a:gd name="connsiteY787" fmla="*/ 4251490 h 4469549"/>
              <a:gd name="connsiteX788" fmla="*/ 2126758 w 5178638"/>
              <a:gd name="connsiteY788" fmla="*/ 4251490 h 4469549"/>
              <a:gd name="connsiteX789" fmla="*/ 2107985 w 5178638"/>
              <a:gd name="connsiteY789" fmla="*/ 4248141 h 4469549"/>
              <a:gd name="connsiteX790" fmla="*/ 2175570 w 5178638"/>
              <a:gd name="connsiteY790" fmla="*/ 4245908 h 4469549"/>
              <a:gd name="connsiteX791" fmla="*/ 2261928 w 5178638"/>
              <a:gd name="connsiteY791" fmla="*/ 4241443 h 4469549"/>
              <a:gd name="connsiteX792" fmla="*/ 2318249 w 5178638"/>
              <a:gd name="connsiteY792" fmla="*/ 4238094 h 4469549"/>
              <a:gd name="connsiteX793" fmla="*/ 3696532 w 5178638"/>
              <a:gd name="connsiteY793" fmla="*/ 4218992 h 4469549"/>
              <a:gd name="connsiteX794" fmla="*/ 3692778 w 5178638"/>
              <a:gd name="connsiteY794" fmla="*/ 4220108 h 4469549"/>
              <a:gd name="connsiteX795" fmla="*/ 3707796 w 5178638"/>
              <a:gd name="connsiteY795" fmla="*/ 4221224 h 4469549"/>
              <a:gd name="connsiteX796" fmla="*/ 3711551 w 5178638"/>
              <a:gd name="connsiteY796" fmla="*/ 4222341 h 4469549"/>
              <a:gd name="connsiteX797" fmla="*/ 3707796 w 5178638"/>
              <a:gd name="connsiteY797" fmla="*/ 4224573 h 4469549"/>
              <a:gd name="connsiteX798" fmla="*/ 3696532 w 5178638"/>
              <a:gd name="connsiteY798" fmla="*/ 4226806 h 4469549"/>
              <a:gd name="connsiteX799" fmla="*/ 3632702 w 5178638"/>
              <a:gd name="connsiteY799" fmla="*/ 4229038 h 4469549"/>
              <a:gd name="connsiteX800" fmla="*/ 3426192 w 5178638"/>
              <a:gd name="connsiteY800" fmla="*/ 4229038 h 4469549"/>
              <a:gd name="connsiteX801" fmla="*/ 3373626 w 5178638"/>
              <a:gd name="connsiteY801" fmla="*/ 4235736 h 4469549"/>
              <a:gd name="connsiteX802" fmla="*/ 3388645 w 5178638"/>
              <a:gd name="connsiteY802" fmla="*/ 4239085 h 4469549"/>
              <a:gd name="connsiteX803" fmla="*/ 3426192 w 5178638"/>
              <a:gd name="connsiteY803" fmla="*/ 4234620 h 4469549"/>
              <a:gd name="connsiteX804" fmla="*/ 3437456 w 5178638"/>
              <a:gd name="connsiteY804" fmla="*/ 4233504 h 4469549"/>
              <a:gd name="connsiteX805" fmla="*/ 3475004 w 5178638"/>
              <a:gd name="connsiteY805" fmla="*/ 4234620 h 4469549"/>
              <a:gd name="connsiteX806" fmla="*/ 3538834 w 5178638"/>
              <a:gd name="connsiteY806" fmla="*/ 4237969 h 4469549"/>
              <a:gd name="connsiteX807" fmla="*/ 3565117 w 5178638"/>
              <a:gd name="connsiteY807" fmla="*/ 4239085 h 4469549"/>
              <a:gd name="connsiteX808" fmla="*/ 3610174 w 5178638"/>
              <a:gd name="connsiteY808" fmla="*/ 4235736 h 4469549"/>
              <a:gd name="connsiteX809" fmla="*/ 3632702 w 5178638"/>
              <a:gd name="connsiteY809" fmla="*/ 4235736 h 4469549"/>
              <a:gd name="connsiteX810" fmla="*/ 3674004 w 5178638"/>
              <a:gd name="connsiteY810" fmla="*/ 4235736 h 4469549"/>
              <a:gd name="connsiteX811" fmla="*/ 3704042 w 5178638"/>
              <a:gd name="connsiteY811" fmla="*/ 4236852 h 4469549"/>
              <a:gd name="connsiteX812" fmla="*/ 3764670 w 5178638"/>
              <a:gd name="connsiteY812" fmla="*/ 4241596 h 4469549"/>
              <a:gd name="connsiteX813" fmla="*/ 3764883 w 5178638"/>
              <a:gd name="connsiteY813" fmla="*/ 4241580 h 4469549"/>
              <a:gd name="connsiteX814" fmla="*/ 3809940 w 5178638"/>
              <a:gd name="connsiteY814" fmla="*/ 4235999 h 4469549"/>
              <a:gd name="connsiteX815" fmla="*/ 3817449 w 5178638"/>
              <a:gd name="connsiteY815" fmla="*/ 4233766 h 4469549"/>
              <a:gd name="connsiteX816" fmla="*/ 3806185 w 5178638"/>
              <a:gd name="connsiteY816" fmla="*/ 4231534 h 4469549"/>
              <a:gd name="connsiteX817" fmla="*/ 3772393 w 5178638"/>
              <a:gd name="connsiteY817" fmla="*/ 4231534 h 4469549"/>
              <a:gd name="connsiteX818" fmla="*/ 3764883 w 5178638"/>
              <a:gd name="connsiteY818" fmla="*/ 4230417 h 4469549"/>
              <a:gd name="connsiteX819" fmla="*/ 3768638 w 5178638"/>
              <a:gd name="connsiteY819" fmla="*/ 4228185 h 4469549"/>
              <a:gd name="connsiteX820" fmla="*/ 3791166 w 5178638"/>
              <a:gd name="connsiteY820" fmla="*/ 4225952 h 4469549"/>
              <a:gd name="connsiteX821" fmla="*/ 3824959 w 5178638"/>
              <a:gd name="connsiteY821" fmla="*/ 4225952 h 4469549"/>
              <a:gd name="connsiteX822" fmla="*/ 3828714 w 5178638"/>
              <a:gd name="connsiteY822" fmla="*/ 4221487 h 4469549"/>
              <a:gd name="connsiteX823" fmla="*/ 3828714 w 5178638"/>
              <a:gd name="connsiteY823" fmla="*/ 4220443 h 4469549"/>
              <a:gd name="connsiteX824" fmla="*/ 3779136 w 5178638"/>
              <a:gd name="connsiteY824" fmla="*/ 4219271 h 4469549"/>
              <a:gd name="connsiteX825" fmla="*/ 3696532 w 5178638"/>
              <a:gd name="connsiteY825" fmla="*/ 4218992 h 4469549"/>
              <a:gd name="connsiteX826" fmla="*/ 2480358 w 5178638"/>
              <a:gd name="connsiteY826" fmla="*/ 4212557 h 4469549"/>
              <a:gd name="connsiteX827" fmla="*/ 2536679 w 5178638"/>
              <a:gd name="connsiteY827" fmla="*/ 4219255 h 4469549"/>
              <a:gd name="connsiteX828" fmla="*/ 2536679 w 5178638"/>
              <a:gd name="connsiteY828" fmla="*/ 4221487 h 4469549"/>
              <a:gd name="connsiteX829" fmla="*/ 2532924 w 5178638"/>
              <a:gd name="connsiteY829" fmla="*/ 4225952 h 4469549"/>
              <a:gd name="connsiteX830" fmla="*/ 2499131 w 5178638"/>
              <a:gd name="connsiteY830" fmla="*/ 4225952 h 4469549"/>
              <a:gd name="connsiteX831" fmla="*/ 2476603 w 5178638"/>
              <a:gd name="connsiteY831" fmla="*/ 4228185 h 4469549"/>
              <a:gd name="connsiteX832" fmla="*/ 2472848 w 5178638"/>
              <a:gd name="connsiteY832" fmla="*/ 4230417 h 4469549"/>
              <a:gd name="connsiteX833" fmla="*/ 2480358 w 5178638"/>
              <a:gd name="connsiteY833" fmla="*/ 4231534 h 4469549"/>
              <a:gd name="connsiteX834" fmla="*/ 2514150 w 5178638"/>
              <a:gd name="connsiteY834" fmla="*/ 4231534 h 4469549"/>
              <a:gd name="connsiteX835" fmla="*/ 2525414 w 5178638"/>
              <a:gd name="connsiteY835" fmla="*/ 4233766 h 4469549"/>
              <a:gd name="connsiteX836" fmla="*/ 2517905 w 5178638"/>
              <a:gd name="connsiteY836" fmla="*/ 4235999 h 4469549"/>
              <a:gd name="connsiteX837" fmla="*/ 2479451 w 5178638"/>
              <a:gd name="connsiteY837" fmla="*/ 4240762 h 4469549"/>
              <a:gd name="connsiteX838" fmla="*/ 2476087 w 5178638"/>
              <a:gd name="connsiteY838" fmla="*/ 4240183 h 4469549"/>
              <a:gd name="connsiteX839" fmla="*/ 2469048 w 5178638"/>
              <a:gd name="connsiteY839" fmla="*/ 4231392 h 4469549"/>
              <a:gd name="connsiteX840" fmla="*/ 2454029 w 5178638"/>
              <a:gd name="connsiteY840" fmla="*/ 4221066 h 4469549"/>
              <a:gd name="connsiteX841" fmla="*/ 2430738 w 5178638"/>
              <a:gd name="connsiteY841" fmla="*/ 4213400 h 4469549"/>
              <a:gd name="connsiteX842" fmla="*/ 524958 w 5178638"/>
              <a:gd name="connsiteY842" fmla="*/ 4211504 h 4469549"/>
              <a:gd name="connsiteX843" fmla="*/ 532467 w 5178638"/>
              <a:gd name="connsiteY843" fmla="*/ 4212621 h 4469549"/>
              <a:gd name="connsiteX844" fmla="*/ 543731 w 5178638"/>
              <a:gd name="connsiteY844" fmla="*/ 4213737 h 4469549"/>
              <a:gd name="connsiteX845" fmla="*/ 656373 w 5178638"/>
              <a:gd name="connsiteY845" fmla="*/ 4214853 h 4469549"/>
              <a:gd name="connsiteX846" fmla="*/ 690166 w 5178638"/>
              <a:gd name="connsiteY846" fmla="*/ 4217086 h 4469549"/>
              <a:gd name="connsiteX847" fmla="*/ 727713 w 5178638"/>
              <a:gd name="connsiteY847" fmla="*/ 4217086 h 4469549"/>
              <a:gd name="connsiteX848" fmla="*/ 787788 w 5178638"/>
              <a:gd name="connsiteY848" fmla="*/ 4215970 h 4469549"/>
              <a:gd name="connsiteX849" fmla="*/ 802807 w 5178638"/>
              <a:gd name="connsiteY849" fmla="*/ 4215970 h 4469549"/>
              <a:gd name="connsiteX850" fmla="*/ 814071 w 5178638"/>
              <a:gd name="connsiteY850" fmla="*/ 4217086 h 4469549"/>
              <a:gd name="connsiteX851" fmla="*/ 806562 w 5178638"/>
              <a:gd name="connsiteY851" fmla="*/ 4220435 h 4469549"/>
              <a:gd name="connsiteX852" fmla="*/ 769015 w 5178638"/>
              <a:gd name="connsiteY852" fmla="*/ 4224900 h 4469549"/>
              <a:gd name="connsiteX853" fmla="*/ 753996 w 5178638"/>
              <a:gd name="connsiteY853" fmla="*/ 4228249 h 4469549"/>
              <a:gd name="connsiteX854" fmla="*/ 810317 w 5178638"/>
              <a:gd name="connsiteY854" fmla="*/ 4232714 h 4469549"/>
              <a:gd name="connsiteX855" fmla="*/ 851619 w 5178638"/>
              <a:gd name="connsiteY855" fmla="*/ 4237179 h 4469549"/>
              <a:gd name="connsiteX856" fmla="*/ 859128 w 5178638"/>
              <a:gd name="connsiteY856" fmla="*/ 4241644 h 4469549"/>
              <a:gd name="connsiteX857" fmla="*/ 844109 w 5178638"/>
              <a:gd name="connsiteY857" fmla="*/ 4242761 h 4469549"/>
              <a:gd name="connsiteX858" fmla="*/ 769015 w 5178638"/>
              <a:gd name="connsiteY858" fmla="*/ 4242761 h 4469549"/>
              <a:gd name="connsiteX859" fmla="*/ 637599 w 5178638"/>
              <a:gd name="connsiteY859" fmla="*/ 4252807 h 4469549"/>
              <a:gd name="connsiteX860" fmla="*/ 588788 w 5178638"/>
              <a:gd name="connsiteY860" fmla="*/ 4256156 h 4469549"/>
              <a:gd name="connsiteX861" fmla="*/ 536222 w 5178638"/>
              <a:gd name="connsiteY861" fmla="*/ 4255040 h 4469549"/>
              <a:gd name="connsiteX862" fmla="*/ 479901 w 5178638"/>
              <a:gd name="connsiteY862" fmla="*/ 4251691 h 4469549"/>
              <a:gd name="connsiteX863" fmla="*/ 478521 w 5178638"/>
              <a:gd name="connsiteY863" fmla="*/ 4251699 h 4469549"/>
              <a:gd name="connsiteX864" fmla="*/ 478521 w 5178638"/>
              <a:gd name="connsiteY864" fmla="*/ 4273822 h 4469549"/>
              <a:gd name="connsiteX865" fmla="*/ 474908 w 5178638"/>
              <a:gd name="connsiteY865" fmla="*/ 4274037 h 4469549"/>
              <a:gd name="connsiteX866" fmla="*/ 452380 w 5178638"/>
              <a:gd name="connsiteY866" fmla="*/ 4274037 h 4469549"/>
              <a:gd name="connsiteX867" fmla="*/ 435961 w 5178638"/>
              <a:gd name="connsiteY867" fmla="*/ 4274037 h 4469549"/>
              <a:gd name="connsiteX868" fmla="*/ 442135 w 5178638"/>
              <a:gd name="connsiteY868" fmla="*/ 4263439 h 4469549"/>
              <a:gd name="connsiteX869" fmla="*/ 449162 w 5178638"/>
              <a:gd name="connsiteY869" fmla="*/ 4254497 h 4469549"/>
              <a:gd name="connsiteX870" fmla="*/ 447557 w 5178638"/>
              <a:gd name="connsiteY870" fmla="*/ 4266598 h 4469549"/>
              <a:gd name="connsiteX871" fmla="*/ 451622 w 5178638"/>
              <a:gd name="connsiteY871" fmla="*/ 4268967 h 4469549"/>
              <a:gd name="connsiteX872" fmla="*/ 472164 w 5178638"/>
              <a:gd name="connsiteY872" fmla="*/ 4246171 h 4469549"/>
              <a:gd name="connsiteX873" fmla="*/ 478521 w 5178638"/>
              <a:gd name="connsiteY873" fmla="*/ 4233726 h 4469549"/>
              <a:gd name="connsiteX874" fmla="*/ 478521 w 5178638"/>
              <a:gd name="connsiteY874" fmla="*/ 4234947 h 4469549"/>
              <a:gd name="connsiteX875" fmla="*/ 656373 w 5178638"/>
              <a:gd name="connsiteY875" fmla="*/ 4234947 h 4469549"/>
              <a:gd name="connsiteX876" fmla="*/ 708939 w 5178638"/>
              <a:gd name="connsiteY876" fmla="*/ 4228249 h 4469549"/>
              <a:gd name="connsiteX877" fmla="*/ 693920 w 5178638"/>
              <a:gd name="connsiteY877" fmla="*/ 4224900 h 4469549"/>
              <a:gd name="connsiteX878" fmla="*/ 669515 w 5178638"/>
              <a:gd name="connsiteY878" fmla="*/ 4223783 h 4469549"/>
              <a:gd name="connsiteX879" fmla="*/ 656373 w 5178638"/>
              <a:gd name="connsiteY879" fmla="*/ 4229365 h 4469549"/>
              <a:gd name="connsiteX880" fmla="*/ 645109 w 5178638"/>
              <a:gd name="connsiteY880" fmla="*/ 4230481 h 4469549"/>
              <a:gd name="connsiteX881" fmla="*/ 607562 w 5178638"/>
              <a:gd name="connsiteY881" fmla="*/ 4229365 h 4469549"/>
              <a:gd name="connsiteX882" fmla="*/ 543731 w 5178638"/>
              <a:gd name="connsiteY882" fmla="*/ 4226016 h 4469549"/>
              <a:gd name="connsiteX883" fmla="*/ 517449 w 5178638"/>
              <a:gd name="connsiteY883" fmla="*/ 4224900 h 4469549"/>
              <a:gd name="connsiteX884" fmla="*/ 493512 w 5178638"/>
              <a:gd name="connsiteY884" fmla="*/ 4226993 h 4469549"/>
              <a:gd name="connsiteX885" fmla="*/ 481598 w 5178638"/>
              <a:gd name="connsiteY885" fmla="*/ 4227701 h 4469549"/>
              <a:gd name="connsiteX886" fmla="*/ 488000 w 5178638"/>
              <a:gd name="connsiteY886" fmla="*/ 4215167 h 4469549"/>
              <a:gd name="connsiteX887" fmla="*/ 3515209 w 5178638"/>
              <a:gd name="connsiteY887" fmla="*/ 4208284 h 4469549"/>
              <a:gd name="connsiteX888" fmla="*/ 3546343 w 5178638"/>
              <a:gd name="connsiteY888" fmla="*/ 4208945 h 4469549"/>
              <a:gd name="connsiteX889" fmla="*/ 3602664 w 5178638"/>
              <a:gd name="connsiteY889" fmla="*/ 4212294 h 4469549"/>
              <a:gd name="connsiteX890" fmla="*/ 3622923 w 5178638"/>
              <a:gd name="connsiteY890" fmla="*/ 4212168 h 4469549"/>
              <a:gd name="connsiteX891" fmla="*/ 3627367 w 5178638"/>
              <a:gd name="connsiteY891" fmla="*/ 4209766 h 4469549"/>
              <a:gd name="connsiteX892" fmla="*/ 3640977 w 5178638"/>
              <a:gd name="connsiteY892" fmla="*/ 4210324 h 4469549"/>
              <a:gd name="connsiteX893" fmla="*/ 3682158 w 5178638"/>
              <a:gd name="connsiteY893" fmla="*/ 4208284 h 4469549"/>
              <a:gd name="connsiteX894" fmla="*/ 1207902 w 5178638"/>
              <a:gd name="connsiteY894" fmla="*/ 4205842 h 4469549"/>
              <a:gd name="connsiteX895" fmla="*/ 1264945 w 5178638"/>
              <a:gd name="connsiteY895" fmla="*/ 4205842 h 4469549"/>
              <a:gd name="connsiteX896" fmla="*/ 1328776 w 5178638"/>
              <a:gd name="connsiteY896" fmla="*/ 4205842 h 4469549"/>
              <a:gd name="connsiteX897" fmla="*/ 1328776 w 5178638"/>
              <a:gd name="connsiteY897" fmla="*/ 4206958 h 4469549"/>
              <a:gd name="connsiteX898" fmla="*/ 1296661 w 5178638"/>
              <a:gd name="connsiteY898" fmla="*/ 4207520 h 4469549"/>
              <a:gd name="connsiteX899" fmla="*/ 1241253 w 5178638"/>
              <a:gd name="connsiteY899" fmla="*/ 4206834 h 4469549"/>
              <a:gd name="connsiteX900" fmla="*/ 478521 w 5178638"/>
              <a:gd name="connsiteY900" fmla="*/ 4172949 h 4469549"/>
              <a:gd name="connsiteX901" fmla="*/ 478521 w 5178638"/>
              <a:gd name="connsiteY901" fmla="*/ 4188888 h 4469549"/>
              <a:gd name="connsiteX902" fmla="*/ 477051 w 5178638"/>
              <a:gd name="connsiteY902" fmla="*/ 4191440 h 4469549"/>
              <a:gd name="connsiteX903" fmla="*/ 452621 w 5178638"/>
              <a:gd name="connsiteY903" fmla="*/ 4217404 h 4469549"/>
              <a:gd name="connsiteX904" fmla="*/ 428869 w 5178638"/>
              <a:gd name="connsiteY904" fmla="*/ 4264402 h 4469549"/>
              <a:gd name="connsiteX905" fmla="*/ 433104 w 5178638"/>
              <a:gd name="connsiteY905" fmla="*/ 4266869 h 4469549"/>
              <a:gd name="connsiteX906" fmla="*/ 430021 w 5178638"/>
              <a:gd name="connsiteY906" fmla="*/ 4274037 h 4469549"/>
              <a:gd name="connsiteX907" fmla="*/ 414180 w 5178638"/>
              <a:gd name="connsiteY907" fmla="*/ 4274037 h 4469549"/>
              <a:gd name="connsiteX908" fmla="*/ 422635 w 5178638"/>
              <a:gd name="connsiteY908" fmla="*/ 4259525 h 4469549"/>
              <a:gd name="connsiteX909" fmla="*/ 422750 w 5178638"/>
              <a:gd name="connsiteY909" fmla="*/ 4259525 h 4469549"/>
              <a:gd name="connsiteX910" fmla="*/ 422652 w 5178638"/>
              <a:gd name="connsiteY910" fmla="*/ 4259496 h 4469549"/>
              <a:gd name="connsiteX911" fmla="*/ 437215 w 5178638"/>
              <a:gd name="connsiteY911" fmla="*/ 4234500 h 4469549"/>
              <a:gd name="connsiteX912" fmla="*/ 451265 w 5178638"/>
              <a:gd name="connsiteY912" fmla="*/ 4216613 h 4469549"/>
              <a:gd name="connsiteX913" fmla="*/ 467742 w 5178638"/>
              <a:gd name="connsiteY913" fmla="*/ 4191449 h 4469549"/>
              <a:gd name="connsiteX914" fmla="*/ 491344 w 5178638"/>
              <a:gd name="connsiteY914" fmla="*/ 4166629 h 4469549"/>
              <a:gd name="connsiteX915" fmla="*/ 489777 w 5178638"/>
              <a:gd name="connsiteY915" fmla="*/ 4169349 h 4469549"/>
              <a:gd name="connsiteX916" fmla="*/ 480925 w 5178638"/>
              <a:gd name="connsiteY916" fmla="*/ 4168823 h 4469549"/>
              <a:gd name="connsiteX917" fmla="*/ 482186 w 5178638"/>
              <a:gd name="connsiteY917" fmla="*/ 4166658 h 4469549"/>
              <a:gd name="connsiteX918" fmla="*/ 491756 w 5178638"/>
              <a:gd name="connsiteY918" fmla="*/ 4156381 h 4469549"/>
              <a:gd name="connsiteX919" fmla="*/ 495867 w 5178638"/>
              <a:gd name="connsiteY919" fmla="*/ 4158777 h 4469549"/>
              <a:gd name="connsiteX920" fmla="*/ 494477 w 5178638"/>
              <a:gd name="connsiteY920" fmla="*/ 4161190 h 4469549"/>
              <a:gd name="connsiteX921" fmla="*/ 487064 w 5178638"/>
              <a:gd name="connsiteY921" fmla="*/ 4161190 h 4469549"/>
              <a:gd name="connsiteX922" fmla="*/ 1403722 w 5178638"/>
              <a:gd name="connsiteY922" fmla="*/ 4149331 h 4469549"/>
              <a:gd name="connsiteX923" fmla="*/ 1383463 w 5178638"/>
              <a:gd name="connsiteY923" fmla="*/ 4149457 h 4469549"/>
              <a:gd name="connsiteX924" fmla="*/ 1379019 w 5178638"/>
              <a:gd name="connsiteY924" fmla="*/ 4151859 h 4469549"/>
              <a:gd name="connsiteX925" fmla="*/ 1365409 w 5178638"/>
              <a:gd name="connsiteY925" fmla="*/ 4151301 h 4469549"/>
              <a:gd name="connsiteX926" fmla="*/ 1324228 w 5178638"/>
              <a:gd name="connsiteY926" fmla="*/ 4153341 h 4469549"/>
              <a:gd name="connsiteX927" fmla="*/ 1491177 w 5178638"/>
              <a:gd name="connsiteY927" fmla="*/ 4153341 h 4469549"/>
              <a:gd name="connsiteX928" fmla="*/ 1460043 w 5178638"/>
              <a:gd name="connsiteY928" fmla="*/ 4152680 h 4469549"/>
              <a:gd name="connsiteX929" fmla="*/ 1403722 w 5178638"/>
              <a:gd name="connsiteY929" fmla="*/ 4149331 h 4469549"/>
              <a:gd name="connsiteX930" fmla="*/ 1016219 w 5178638"/>
              <a:gd name="connsiteY930" fmla="*/ 4101067 h 4469549"/>
              <a:gd name="connsiteX931" fmla="*/ 1034993 w 5178638"/>
              <a:gd name="connsiteY931" fmla="*/ 4101067 h 4469549"/>
              <a:gd name="connsiteX932" fmla="*/ 1080050 w 5178638"/>
              <a:gd name="connsiteY932" fmla="*/ 4101067 h 4469549"/>
              <a:gd name="connsiteX933" fmla="*/ 1085311 w 5178638"/>
              <a:gd name="connsiteY933" fmla="*/ 4101223 h 4469549"/>
              <a:gd name="connsiteX934" fmla="*/ 1065945 w 5178638"/>
              <a:gd name="connsiteY934" fmla="*/ 4103143 h 4469549"/>
              <a:gd name="connsiteX935" fmla="*/ 1038254 w 5178638"/>
              <a:gd name="connsiteY935" fmla="*/ 4104956 h 4469549"/>
              <a:gd name="connsiteX936" fmla="*/ 1014732 w 5178638"/>
              <a:gd name="connsiteY936" fmla="*/ 4101130 h 4469549"/>
              <a:gd name="connsiteX937" fmla="*/ 924290 w 5178638"/>
              <a:gd name="connsiteY937" fmla="*/ 4098835 h 4469549"/>
              <a:gd name="connsiteX938" fmla="*/ 941125 w 5178638"/>
              <a:gd name="connsiteY938" fmla="*/ 4098835 h 4469549"/>
              <a:gd name="connsiteX939" fmla="*/ 941816 w 5178638"/>
              <a:gd name="connsiteY939" fmla="*/ 4099451 h 4469549"/>
              <a:gd name="connsiteX940" fmla="*/ 940631 w 5178638"/>
              <a:gd name="connsiteY940" fmla="*/ 4099375 h 4469549"/>
              <a:gd name="connsiteX941" fmla="*/ 888559 w 5178638"/>
              <a:gd name="connsiteY941" fmla="*/ 4096602 h 4469549"/>
              <a:gd name="connsiteX942" fmla="*/ 911087 w 5178638"/>
              <a:gd name="connsiteY942" fmla="*/ 4096602 h 4469549"/>
              <a:gd name="connsiteX943" fmla="*/ 910214 w 5178638"/>
              <a:gd name="connsiteY943" fmla="*/ 4098677 h 4469549"/>
              <a:gd name="connsiteX944" fmla="*/ 884768 w 5178638"/>
              <a:gd name="connsiteY944" fmla="*/ 4098677 h 4469549"/>
              <a:gd name="connsiteX945" fmla="*/ 887620 w 5178638"/>
              <a:gd name="connsiteY945" fmla="*/ 4098556 h 4469549"/>
              <a:gd name="connsiteX946" fmla="*/ 888559 w 5178638"/>
              <a:gd name="connsiteY946" fmla="*/ 4096602 h 4469549"/>
              <a:gd name="connsiteX947" fmla="*/ 558226 w 5178638"/>
              <a:gd name="connsiteY947" fmla="*/ 4093173 h 4469549"/>
              <a:gd name="connsiteX948" fmla="*/ 564244 w 5178638"/>
              <a:gd name="connsiteY948" fmla="*/ 4095765 h 4469549"/>
              <a:gd name="connsiteX949" fmla="*/ 591936 w 5178638"/>
              <a:gd name="connsiteY949" fmla="*/ 4096602 h 4469549"/>
              <a:gd name="connsiteX950" fmla="*/ 595690 w 5178638"/>
              <a:gd name="connsiteY950" fmla="*/ 4096602 h 4469549"/>
              <a:gd name="connsiteX951" fmla="*/ 629483 w 5178638"/>
              <a:gd name="connsiteY951" fmla="*/ 4096602 h 4469549"/>
              <a:gd name="connsiteX952" fmla="*/ 648256 w 5178638"/>
              <a:gd name="connsiteY952" fmla="*/ 4096602 h 4469549"/>
              <a:gd name="connsiteX953" fmla="*/ 663275 w 5178638"/>
              <a:gd name="connsiteY953" fmla="*/ 4094370 h 4469549"/>
              <a:gd name="connsiteX954" fmla="*/ 689559 w 5178638"/>
              <a:gd name="connsiteY954" fmla="*/ 4094370 h 4469549"/>
              <a:gd name="connsiteX955" fmla="*/ 723351 w 5178638"/>
              <a:gd name="connsiteY955" fmla="*/ 4096602 h 4469549"/>
              <a:gd name="connsiteX956" fmla="*/ 757144 w 5178638"/>
              <a:gd name="connsiteY956" fmla="*/ 4096602 h 4469549"/>
              <a:gd name="connsiteX957" fmla="*/ 790936 w 5178638"/>
              <a:gd name="connsiteY957" fmla="*/ 4094370 h 4469549"/>
              <a:gd name="connsiteX958" fmla="*/ 805955 w 5178638"/>
              <a:gd name="connsiteY958" fmla="*/ 4093253 h 4469549"/>
              <a:gd name="connsiteX959" fmla="*/ 817219 w 5178638"/>
              <a:gd name="connsiteY959" fmla="*/ 4093253 h 4469549"/>
              <a:gd name="connsiteX960" fmla="*/ 877294 w 5178638"/>
              <a:gd name="connsiteY960" fmla="*/ 4094370 h 4469549"/>
              <a:gd name="connsiteX961" fmla="*/ 876355 w 5178638"/>
              <a:gd name="connsiteY961" fmla="*/ 4097021 h 4469549"/>
              <a:gd name="connsiteX962" fmla="*/ 880640 w 5178638"/>
              <a:gd name="connsiteY962" fmla="*/ 4098677 h 4469549"/>
              <a:gd name="connsiteX963" fmla="*/ 859435 w 5178638"/>
              <a:gd name="connsiteY963" fmla="*/ 4098677 h 4469549"/>
              <a:gd name="connsiteX964" fmla="*/ 803114 w 5178638"/>
              <a:gd name="connsiteY964" fmla="*/ 4102026 h 4469549"/>
              <a:gd name="connsiteX965" fmla="*/ 716756 w 5178638"/>
              <a:gd name="connsiteY965" fmla="*/ 4106491 h 4469549"/>
              <a:gd name="connsiteX966" fmla="*/ 649171 w 5178638"/>
              <a:gd name="connsiteY966" fmla="*/ 4108724 h 4469549"/>
              <a:gd name="connsiteX967" fmla="*/ 667944 w 5178638"/>
              <a:gd name="connsiteY967" fmla="*/ 4112073 h 4469549"/>
              <a:gd name="connsiteX968" fmla="*/ 686718 w 5178638"/>
              <a:gd name="connsiteY968" fmla="*/ 4112073 h 4469549"/>
              <a:gd name="connsiteX969" fmla="*/ 758058 w 5178638"/>
              <a:gd name="connsiteY969" fmla="*/ 4116538 h 4469549"/>
              <a:gd name="connsiteX970" fmla="*/ 818133 w 5178638"/>
              <a:gd name="connsiteY970" fmla="*/ 4116538 h 4469549"/>
              <a:gd name="connsiteX971" fmla="*/ 874454 w 5178638"/>
              <a:gd name="connsiteY971" fmla="*/ 4110957 h 4469549"/>
              <a:gd name="connsiteX972" fmla="*/ 893228 w 5178638"/>
              <a:gd name="connsiteY972" fmla="*/ 4108724 h 4469549"/>
              <a:gd name="connsiteX973" fmla="*/ 964567 w 5178638"/>
              <a:gd name="connsiteY973" fmla="*/ 4114306 h 4469549"/>
              <a:gd name="connsiteX974" fmla="*/ 994605 w 5178638"/>
              <a:gd name="connsiteY974" fmla="*/ 4115422 h 4469549"/>
              <a:gd name="connsiteX975" fmla="*/ 1035907 w 5178638"/>
              <a:gd name="connsiteY975" fmla="*/ 4115422 h 4469549"/>
              <a:gd name="connsiteX976" fmla="*/ 1058435 w 5178638"/>
              <a:gd name="connsiteY976" fmla="*/ 4115422 h 4469549"/>
              <a:gd name="connsiteX977" fmla="*/ 1103492 w 5178638"/>
              <a:gd name="connsiteY977" fmla="*/ 4112073 h 4469549"/>
              <a:gd name="connsiteX978" fmla="*/ 1129775 w 5178638"/>
              <a:gd name="connsiteY978" fmla="*/ 4113189 h 4469549"/>
              <a:gd name="connsiteX979" fmla="*/ 1193605 w 5178638"/>
              <a:gd name="connsiteY979" fmla="*/ 4116538 h 4469549"/>
              <a:gd name="connsiteX980" fmla="*/ 1231153 w 5178638"/>
              <a:gd name="connsiteY980" fmla="*/ 4117654 h 4469549"/>
              <a:gd name="connsiteX981" fmla="*/ 1242417 w 5178638"/>
              <a:gd name="connsiteY981" fmla="*/ 4116538 h 4469549"/>
              <a:gd name="connsiteX982" fmla="*/ 1279964 w 5178638"/>
              <a:gd name="connsiteY982" fmla="*/ 4112073 h 4469549"/>
              <a:gd name="connsiteX983" fmla="*/ 1294983 w 5178638"/>
              <a:gd name="connsiteY983" fmla="*/ 4115422 h 4469549"/>
              <a:gd name="connsiteX984" fmla="*/ 1272924 w 5178638"/>
              <a:gd name="connsiteY984" fmla="*/ 4120864 h 4469549"/>
              <a:gd name="connsiteX985" fmla="*/ 1259466 w 5178638"/>
              <a:gd name="connsiteY985" fmla="*/ 4121418 h 4469549"/>
              <a:gd name="connsiteX986" fmla="*/ 1241716 w 5178638"/>
              <a:gd name="connsiteY986" fmla="*/ 4120029 h 4469549"/>
              <a:gd name="connsiteX987" fmla="*/ 1241503 w 5178638"/>
              <a:gd name="connsiteY987" fmla="*/ 4120045 h 4469549"/>
              <a:gd name="connsiteX988" fmla="*/ 1224751 w 5178638"/>
              <a:gd name="connsiteY988" fmla="*/ 4122120 h 4469549"/>
              <a:gd name="connsiteX989" fmla="*/ 1035907 w 5178638"/>
              <a:gd name="connsiteY989" fmla="*/ 4122120 h 4469549"/>
              <a:gd name="connsiteX990" fmla="*/ 972077 w 5178638"/>
              <a:gd name="connsiteY990" fmla="*/ 4124352 h 4469549"/>
              <a:gd name="connsiteX991" fmla="*/ 960813 w 5178638"/>
              <a:gd name="connsiteY991" fmla="*/ 4126585 h 4469549"/>
              <a:gd name="connsiteX992" fmla="*/ 957058 w 5178638"/>
              <a:gd name="connsiteY992" fmla="*/ 4128817 h 4469549"/>
              <a:gd name="connsiteX993" fmla="*/ 960813 w 5178638"/>
              <a:gd name="connsiteY993" fmla="*/ 4129934 h 4469549"/>
              <a:gd name="connsiteX994" fmla="*/ 975831 w 5178638"/>
              <a:gd name="connsiteY994" fmla="*/ 4131050 h 4469549"/>
              <a:gd name="connsiteX995" fmla="*/ 972077 w 5178638"/>
              <a:gd name="connsiteY995" fmla="*/ 4132166 h 4469549"/>
              <a:gd name="connsiteX996" fmla="*/ 806869 w 5178638"/>
              <a:gd name="connsiteY996" fmla="*/ 4129934 h 4469549"/>
              <a:gd name="connsiteX997" fmla="*/ 750548 w 5178638"/>
              <a:gd name="connsiteY997" fmla="*/ 4129934 h 4469549"/>
              <a:gd name="connsiteX998" fmla="*/ 694227 w 5178638"/>
              <a:gd name="connsiteY998" fmla="*/ 4129934 h 4469549"/>
              <a:gd name="connsiteX999" fmla="*/ 686718 w 5178638"/>
              <a:gd name="connsiteY999" fmla="*/ 4129934 h 4469549"/>
              <a:gd name="connsiteX1000" fmla="*/ 645416 w 5178638"/>
              <a:gd name="connsiteY1000" fmla="*/ 4127701 h 4469549"/>
              <a:gd name="connsiteX1001" fmla="*/ 574076 w 5178638"/>
              <a:gd name="connsiteY1001" fmla="*/ 4127701 h 4469549"/>
              <a:gd name="connsiteX1002" fmla="*/ 551548 w 5178638"/>
              <a:gd name="connsiteY1002" fmla="*/ 4125469 h 4469549"/>
              <a:gd name="connsiteX1003" fmla="*/ 543926 w 5178638"/>
              <a:gd name="connsiteY1003" fmla="*/ 4125185 h 4469549"/>
              <a:gd name="connsiteX1004" fmla="*/ 544722 w 5178638"/>
              <a:gd name="connsiteY1004" fmla="*/ 4123227 h 4469549"/>
              <a:gd name="connsiteX1005" fmla="*/ 551548 w 5178638"/>
              <a:gd name="connsiteY1005" fmla="*/ 4124352 h 4469549"/>
              <a:gd name="connsiteX1006" fmla="*/ 604114 w 5178638"/>
              <a:gd name="connsiteY1006" fmla="*/ 4122120 h 4469549"/>
              <a:gd name="connsiteX1007" fmla="*/ 615378 w 5178638"/>
              <a:gd name="connsiteY1007" fmla="*/ 4117654 h 4469549"/>
              <a:gd name="connsiteX1008" fmla="*/ 630397 w 5178638"/>
              <a:gd name="connsiteY1008" fmla="*/ 4117654 h 4469549"/>
              <a:gd name="connsiteX1009" fmla="*/ 630397 w 5178638"/>
              <a:gd name="connsiteY1009" fmla="*/ 4114306 h 4469549"/>
              <a:gd name="connsiteX1010" fmla="*/ 611623 w 5178638"/>
              <a:gd name="connsiteY1010" fmla="*/ 4114306 h 4469549"/>
              <a:gd name="connsiteX1011" fmla="*/ 596604 w 5178638"/>
              <a:gd name="connsiteY1011" fmla="*/ 4114306 h 4469549"/>
              <a:gd name="connsiteX1012" fmla="*/ 585340 w 5178638"/>
              <a:gd name="connsiteY1012" fmla="*/ 4113189 h 4469549"/>
              <a:gd name="connsiteX1013" fmla="*/ 596604 w 5178638"/>
              <a:gd name="connsiteY1013" fmla="*/ 4109840 h 4469549"/>
              <a:gd name="connsiteX1014" fmla="*/ 596604 w 5178638"/>
              <a:gd name="connsiteY1014" fmla="*/ 4106491 h 4469549"/>
              <a:gd name="connsiteX1015" fmla="*/ 566567 w 5178638"/>
              <a:gd name="connsiteY1015" fmla="*/ 4102026 h 4469549"/>
              <a:gd name="connsiteX1016" fmla="*/ 553844 w 5178638"/>
              <a:gd name="connsiteY1016" fmla="*/ 4102404 h 4469549"/>
              <a:gd name="connsiteX1017" fmla="*/ 558073 w 5178638"/>
              <a:gd name="connsiteY1017" fmla="*/ 4093475 h 4469549"/>
              <a:gd name="connsiteX1018" fmla="*/ 562667 w 5178638"/>
              <a:gd name="connsiteY1018" fmla="*/ 4084385 h 4469549"/>
              <a:gd name="connsiteX1019" fmla="*/ 573087 w 5178638"/>
              <a:gd name="connsiteY1019" fmla="*/ 4084972 h 4469549"/>
              <a:gd name="connsiteX1020" fmla="*/ 648182 w 5178638"/>
              <a:gd name="connsiteY1020" fmla="*/ 4086089 h 4469549"/>
              <a:gd name="connsiteX1021" fmla="*/ 696993 w 5178638"/>
              <a:gd name="connsiteY1021" fmla="*/ 4086089 h 4469549"/>
              <a:gd name="connsiteX1022" fmla="*/ 700869 w 5178638"/>
              <a:gd name="connsiteY1022" fmla="*/ 4086281 h 4469549"/>
              <a:gd name="connsiteX1023" fmla="*/ 561709 w 5178638"/>
              <a:gd name="connsiteY1023" fmla="*/ 4086281 h 4469549"/>
              <a:gd name="connsiteX1024" fmla="*/ 591936 w 5178638"/>
              <a:gd name="connsiteY1024" fmla="*/ 4077625 h 4469549"/>
              <a:gd name="connsiteX1025" fmla="*/ 603200 w 5178638"/>
              <a:gd name="connsiteY1025" fmla="*/ 4078741 h 4469549"/>
              <a:gd name="connsiteX1026" fmla="*/ 591936 w 5178638"/>
              <a:gd name="connsiteY1026" fmla="*/ 4080974 h 4469549"/>
              <a:gd name="connsiteX1027" fmla="*/ 564391 w 5178638"/>
              <a:gd name="connsiteY1027" fmla="*/ 4080974 h 4469549"/>
              <a:gd name="connsiteX1028" fmla="*/ 565519 w 5178638"/>
              <a:gd name="connsiteY1028" fmla="*/ 4078741 h 4469549"/>
              <a:gd name="connsiteX1029" fmla="*/ 576917 w 5178638"/>
              <a:gd name="connsiteY1029" fmla="*/ 4078741 h 4469549"/>
              <a:gd name="connsiteX1030" fmla="*/ 591936 w 5178638"/>
              <a:gd name="connsiteY1030" fmla="*/ 4077625 h 4469549"/>
              <a:gd name="connsiteX1031" fmla="*/ 727106 w 5178638"/>
              <a:gd name="connsiteY1031" fmla="*/ 4050834 h 4469549"/>
              <a:gd name="connsiteX1032" fmla="*/ 738370 w 5178638"/>
              <a:gd name="connsiteY1032" fmla="*/ 4053066 h 4469549"/>
              <a:gd name="connsiteX1033" fmla="*/ 753389 w 5178638"/>
              <a:gd name="connsiteY1033" fmla="*/ 4060880 h 4469549"/>
              <a:gd name="connsiteX1034" fmla="*/ 764653 w 5178638"/>
              <a:gd name="connsiteY1034" fmla="*/ 4061997 h 4469549"/>
              <a:gd name="connsiteX1035" fmla="*/ 805955 w 5178638"/>
              <a:gd name="connsiteY1035" fmla="*/ 4058648 h 4469549"/>
              <a:gd name="connsiteX1036" fmla="*/ 832238 w 5178638"/>
              <a:gd name="connsiteY1036" fmla="*/ 4057532 h 4469549"/>
              <a:gd name="connsiteX1037" fmla="*/ 847257 w 5178638"/>
              <a:gd name="connsiteY1037" fmla="*/ 4063113 h 4469549"/>
              <a:gd name="connsiteX1038" fmla="*/ 877294 w 5178638"/>
              <a:gd name="connsiteY1038" fmla="*/ 4063113 h 4469549"/>
              <a:gd name="connsiteX1039" fmla="*/ 884804 w 5178638"/>
              <a:gd name="connsiteY1039" fmla="*/ 4057532 h 4469549"/>
              <a:gd name="connsiteX1040" fmla="*/ 903578 w 5178638"/>
              <a:gd name="connsiteY1040" fmla="*/ 4054183 h 4469549"/>
              <a:gd name="connsiteX1041" fmla="*/ 926106 w 5178638"/>
              <a:gd name="connsiteY1041" fmla="*/ 4051950 h 4469549"/>
              <a:gd name="connsiteX1042" fmla="*/ 956144 w 5178638"/>
              <a:gd name="connsiteY1042" fmla="*/ 4056415 h 4469549"/>
              <a:gd name="connsiteX1043" fmla="*/ 1008710 w 5178638"/>
              <a:gd name="connsiteY1043" fmla="*/ 4065346 h 4469549"/>
              <a:gd name="connsiteX1044" fmla="*/ 1034993 w 5178638"/>
              <a:gd name="connsiteY1044" fmla="*/ 4063113 h 4469549"/>
              <a:gd name="connsiteX1045" fmla="*/ 1065031 w 5178638"/>
              <a:gd name="connsiteY1045" fmla="*/ 4058648 h 4469549"/>
              <a:gd name="connsiteX1046" fmla="*/ 1106333 w 5178638"/>
              <a:gd name="connsiteY1046" fmla="*/ 4059764 h 4469549"/>
              <a:gd name="connsiteX1047" fmla="*/ 1113842 w 5178638"/>
              <a:gd name="connsiteY1047" fmla="*/ 4063113 h 4469549"/>
              <a:gd name="connsiteX1048" fmla="*/ 1177672 w 5178638"/>
              <a:gd name="connsiteY1048" fmla="*/ 4057532 h 4469549"/>
              <a:gd name="connsiteX1049" fmla="*/ 1218974 w 5178638"/>
              <a:gd name="connsiteY1049" fmla="*/ 4057532 h 4469549"/>
              <a:gd name="connsiteX1050" fmla="*/ 1312843 w 5178638"/>
              <a:gd name="connsiteY1050" fmla="*/ 4056415 h 4469549"/>
              <a:gd name="connsiteX1051" fmla="*/ 1339126 w 5178638"/>
              <a:gd name="connsiteY1051" fmla="*/ 4055299 h 4469549"/>
              <a:gd name="connsiteX1052" fmla="*/ 1369163 w 5178638"/>
              <a:gd name="connsiteY1052" fmla="*/ 4056415 h 4469549"/>
              <a:gd name="connsiteX1053" fmla="*/ 1402956 w 5178638"/>
              <a:gd name="connsiteY1053" fmla="*/ 4056415 h 4469549"/>
              <a:gd name="connsiteX1054" fmla="*/ 1406711 w 5178638"/>
              <a:gd name="connsiteY1054" fmla="*/ 4063113 h 4469549"/>
              <a:gd name="connsiteX1055" fmla="*/ 1451767 w 5178638"/>
              <a:gd name="connsiteY1055" fmla="*/ 4066462 h 4469549"/>
              <a:gd name="connsiteX1056" fmla="*/ 1463031 w 5178638"/>
              <a:gd name="connsiteY1056" fmla="*/ 4065346 h 4469549"/>
              <a:gd name="connsiteX1057" fmla="*/ 1470541 w 5178638"/>
              <a:gd name="connsiteY1057" fmla="*/ 4068695 h 4469549"/>
              <a:gd name="connsiteX1058" fmla="*/ 1463031 w 5178638"/>
              <a:gd name="connsiteY1058" fmla="*/ 4072044 h 4469549"/>
              <a:gd name="connsiteX1059" fmla="*/ 1432994 w 5178638"/>
              <a:gd name="connsiteY1059" fmla="*/ 4070927 h 4469549"/>
              <a:gd name="connsiteX1060" fmla="*/ 1399201 w 5178638"/>
              <a:gd name="connsiteY1060" fmla="*/ 4073160 h 4469549"/>
              <a:gd name="connsiteX1061" fmla="*/ 1387937 w 5178638"/>
              <a:gd name="connsiteY1061" fmla="*/ 4079858 h 4469549"/>
              <a:gd name="connsiteX1062" fmla="*/ 1369163 w 5178638"/>
              <a:gd name="connsiteY1062" fmla="*/ 4082090 h 4469549"/>
              <a:gd name="connsiteX1063" fmla="*/ 1324107 w 5178638"/>
              <a:gd name="connsiteY1063" fmla="*/ 4077625 h 4469549"/>
              <a:gd name="connsiteX1064" fmla="*/ 1305333 w 5178638"/>
              <a:gd name="connsiteY1064" fmla="*/ 4077625 h 4469549"/>
              <a:gd name="connsiteX1065" fmla="*/ 1297824 w 5178638"/>
              <a:gd name="connsiteY1065" fmla="*/ 4080974 h 4469549"/>
              <a:gd name="connsiteX1066" fmla="*/ 1301578 w 5178638"/>
              <a:gd name="connsiteY1066" fmla="*/ 4086556 h 4469549"/>
              <a:gd name="connsiteX1067" fmla="*/ 1324107 w 5178638"/>
              <a:gd name="connsiteY1067" fmla="*/ 4091021 h 4469549"/>
              <a:gd name="connsiteX1068" fmla="*/ 1327861 w 5178638"/>
              <a:gd name="connsiteY1068" fmla="*/ 4093253 h 4469549"/>
              <a:gd name="connsiteX1069" fmla="*/ 1320352 w 5178638"/>
              <a:gd name="connsiteY1069" fmla="*/ 4094370 h 4469549"/>
              <a:gd name="connsiteX1070" fmla="*/ 1282805 w 5178638"/>
              <a:gd name="connsiteY1070" fmla="*/ 4093253 h 4469549"/>
              <a:gd name="connsiteX1071" fmla="*/ 1279050 w 5178638"/>
              <a:gd name="connsiteY1071" fmla="*/ 4093253 h 4469549"/>
              <a:gd name="connsiteX1072" fmla="*/ 1279050 w 5178638"/>
              <a:gd name="connsiteY1072" fmla="*/ 4095486 h 4469549"/>
              <a:gd name="connsiteX1073" fmla="*/ 1275295 w 5178638"/>
              <a:gd name="connsiteY1073" fmla="*/ 4098835 h 4469549"/>
              <a:gd name="connsiteX1074" fmla="*/ 1249012 w 5178638"/>
              <a:gd name="connsiteY1074" fmla="*/ 4098835 h 4469549"/>
              <a:gd name="connsiteX1075" fmla="*/ 1282805 w 5178638"/>
              <a:gd name="connsiteY1075" fmla="*/ 4102184 h 4469549"/>
              <a:gd name="connsiteX1076" fmla="*/ 1288906 w 5178638"/>
              <a:gd name="connsiteY1076" fmla="*/ 4103858 h 4469549"/>
              <a:gd name="connsiteX1077" fmla="*/ 1288344 w 5178638"/>
              <a:gd name="connsiteY1077" fmla="*/ 4104259 h 4469549"/>
              <a:gd name="connsiteX1078" fmla="*/ 1276209 w 5178638"/>
              <a:gd name="connsiteY1078" fmla="*/ 4104259 h 4469549"/>
              <a:gd name="connsiteX1079" fmla="*/ 1242417 w 5178638"/>
              <a:gd name="connsiteY1079" fmla="*/ 4102026 h 4469549"/>
              <a:gd name="connsiteX1080" fmla="*/ 1186096 w 5178638"/>
              <a:gd name="connsiteY1080" fmla="*/ 4101887 h 4469549"/>
              <a:gd name="connsiteX1081" fmla="*/ 1154053 w 5178638"/>
              <a:gd name="connsiteY1081" fmla="*/ 4101331 h 4469549"/>
              <a:gd name="connsiteX1082" fmla="*/ 1151389 w 5178638"/>
              <a:gd name="connsiteY1082" fmla="*/ 4101067 h 4469549"/>
              <a:gd name="connsiteX1083" fmla="*/ 1138826 w 5178638"/>
              <a:gd name="connsiteY1083" fmla="*/ 4101067 h 4469549"/>
              <a:gd name="connsiteX1084" fmla="*/ 1129775 w 5178638"/>
              <a:gd name="connsiteY1084" fmla="*/ 4100910 h 4469549"/>
              <a:gd name="connsiteX1085" fmla="*/ 1118511 w 5178638"/>
              <a:gd name="connsiteY1085" fmla="*/ 4099794 h 4469549"/>
              <a:gd name="connsiteX1086" fmla="*/ 1111002 w 5178638"/>
              <a:gd name="connsiteY1086" fmla="*/ 4098677 h 4469549"/>
              <a:gd name="connsiteX1087" fmla="*/ 1108851 w 5178638"/>
              <a:gd name="connsiteY1087" fmla="*/ 4098890 h 4469549"/>
              <a:gd name="connsiteX1088" fmla="*/ 1097415 w 5178638"/>
              <a:gd name="connsiteY1088" fmla="*/ 4096044 h 4469549"/>
              <a:gd name="connsiteX1089" fmla="*/ 1068785 w 5178638"/>
              <a:gd name="connsiteY1089" fmla="*/ 4094370 h 4469549"/>
              <a:gd name="connsiteX1090" fmla="*/ 1046257 w 5178638"/>
              <a:gd name="connsiteY1090" fmla="*/ 4094370 h 4469549"/>
              <a:gd name="connsiteX1091" fmla="*/ 933615 w 5178638"/>
              <a:gd name="connsiteY1091" fmla="*/ 4091021 h 4469549"/>
              <a:gd name="connsiteX1092" fmla="*/ 918596 w 5178638"/>
              <a:gd name="connsiteY1092" fmla="*/ 4087672 h 4469549"/>
              <a:gd name="connsiteX1093" fmla="*/ 982427 w 5178638"/>
              <a:gd name="connsiteY1093" fmla="*/ 4086556 h 4469549"/>
              <a:gd name="connsiteX1094" fmla="*/ 982427 w 5178638"/>
              <a:gd name="connsiteY1094" fmla="*/ 4085439 h 4469549"/>
              <a:gd name="connsiteX1095" fmla="*/ 918596 w 5178638"/>
              <a:gd name="connsiteY1095" fmla="*/ 4085439 h 4469549"/>
              <a:gd name="connsiteX1096" fmla="*/ 858521 w 5178638"/>
              <a:gd name="connsiteY1096" fmla="*/ 4085439 h 4469549"/>
              <a:gd name="connsiteX1097" fmla="*/ 843502 w 5178638"/>
              <a:gd name="connsiteY1097" fmla="*/ 4084323 h 4469549"/>
              <a:gd name="connsiteX1098" fmla="*/ 824729 w 5178638"/>
              <a:gd name="connsiteY1098" fmla="*/ 4078741 h 4469549"/>
              <a:gd name="connsiteX1099" fmla="*/ 794691 w 5178638"/>
              <a:gd name="connsiteY1099" fmla="*/ 4077625 h 4469549"/>
              <a:gd name="connsiteX1100" fmla="*/ 768407 w 5178638"/>
              <a:gd name="connsiteY1100" fmla="*/ 4078741 h 4469549"/>
              <a:gd name="connsiteX1101" fmla="*/ 753389 w 5178638"/>
              <a:gd name="connsiteY1101" fmla="*/ 4078741 h 4469549"/>
              <a:gd name="connsiteX1102" fmla="*/ 764653 w 5178638"/>
              <a:gd name="connsiteY1102" fmla="*/ 4074276 h 4469549"/>
              <a:gd name="connsiteX1103" fmla="*/ 757144 w 5178638"/>
              <a:gd name="connsiteY1103" fmla="*/ 4069811 h 4469549"/>
              <a:gd name="connsiteX1104" fmla="*/ 738370 w 5178638"/>
              <a:gd name="connsiteY1104" fmla="*/ 4066462 h 4469549"/>
              <a:gd name="connsiteX1105" fmla="*/ 727106 w 5178638"/>
              <a:gd name="connsiteY1105" fmla="*/ 4065346 h 4469549"/>
              <a:gd name="connsiteX1106" fmla="*/ 674539 w 5178638"/>
              <a:gd name="connsiteY1106" fmla="*/ 4064229 h 4469549"/>
              <a:gd name="connsiteX1107" fmla="*/ 667030 w 5178638"/>
              <a:gd name="connsiteY1107" fmla="*/ 4061997 h 4469549"/>
              <a:gd name="connsiteX1108" fmla="*/ 674539 w 5178638"/>
              <a:gd name="connsiteY1108" fmla="*/ 4059764 h 4469549"/>
              <a:gd name="connsiteX1109" fmla="*/ 727106 w 5178638"/>
              <a:gd name="connsiteY1109" fmla="*/ 4050834 h 4469549"/>
              <a:gd name="connsiteX1110" fmla="*/ 599001 w 5178638"/>
              <a:gd name="connsiteY1110" fmla="*/ 4033583 h 4469549"/>
              <a:gd name="connsiteX1111" fmla="*/ 614389 w 5178638"/>
              <a:gd name="connsiteY1111" fmla="*/ 4034739 h 4469549"/>
              <a:gd name="connsiteX1112" fmla="*/ 636917 w 5178638"/>
              <a:gd name="connsiteY1112" fmla="*/ 4041437 h 4469549"/>
              <a:gd name="connsiteX1113" fmla="*/ 651936 w 5178638"/>
              <a:gd name="connsiteY1113" fmla="*/ 4050367 h 4469549"/>
              <a:gd name="connsiteX1114" fmla="*/ 651936 w 5178638"/>
              <a:gd name="connsiteY1114" fmla="*/ 4052600 h 4469549"/>
              <a:gd name="connsiteX1115" fmla="*/ 595615 w 5178638"/>
              <a:gd name="connsiteY1115" fmla="*/ 4063763 h 4469549"/>
              <a:gd name="connsiteX1116" fmla="*/ 579813 w 5178638"/>
              <a:gd name="connsiteY1116" fmla="*/ 4063763 h 4469549"/>
              <a:gd name="connsiteX1117" fmla="*/ 584252 w 5178638"/>
              <a:gd name="connsiteY1117" fmla="*/ 4060967 h 4469549"/>
              <a:gd name="connsiteX1118" fmla="*/ 599399 w 5178638"/>
              <a:gd name="connsiteY1118" fmla="*/ 4034968 h 4469549"/>
              <a:gd name="connsiteX1119" fmla="*/ 339045 w 5178638"/>
              <a:gd name="connsiteY1119" fmla="*/ 4030543 h 4469549"/>
              <a:gd name="connsiteX1120" fmla="*/ 335209 w 5178638"/>
              <a:gd name="connsiteY1120" fmla="*/ 4037180 h 4469549"/>
              <a:gd name="connsiteX1121" fmla="*/ 336809 w 5178638"/>
              <a:gd name="connsiteY1121" fmla="*/ 4033736 h 4469549"/>
              <a:gd name="connsiteX1122" fmla="*/ 290453 w 5178638"/>
              <a:gd name="connsiteY1122" fmla="*/ 4029505 h 4469549"/>
              <a:gd name="connsiteX1123" fmla="*/ 286529 w 5178638"/>
              <a:gd name="connsiteY1123" fmla="*/ 4036814 h 4469549"/>
              <a:gd name="connsiteX1124" fmla="*/ 293485 w 5178638"/>
              <a:gd name="connsiteY1124" fmla="*/ 4040866 h 4469549"/>
              <a:gd name="connsiteX1125" fmla="*/ 293201 w 5178638"/>
              <a:gd name="connsiteY1125" fmla="*/ 4041809 h 4469549"/>
              <a:gd name="connsiteX1126" fmla="*/ 292056 w 5178638"/>
              <a:gd name="connsiteY1126" fmla="*/ 4044494 h 4469549"/>
              <a:gd name="connsiteX1127" fmla="*/ 292429 w 5178638"/>
              <a:gd name="connsiteY1127" fmla="*/ 4044366 h 4469549"/>
              <a:gd name="connsiteX1128" fmla="*/ 291022 w 5178638"/>
              <a:gd name="connsiteY1128" fmla="*/ 4049025 h 4469549"/>
              <a:gd name="connsiteX1129" fmla="*/ 282642 w 5178638"/>
              <a:gd name="connsiteY1129" fmla="*/ 4057179 h 4469549"/>
              <a:gd name="connsiteX1130" fmla="*/ 275736 w 5178638"/>
              <a:gd name="connsiteY1130" fmla="*/ 4056958 h 4469549"/>
              <a:gd name="connsiteX1131" fmla="*/ 273452 w 5178638"/>
              <a:gd name="connsiteY1131" fmla="*/ 4058686 h 4469549"/>
              <a:gd name="connsiteX1132" fmla="*/ 689559 w 5178638"/>
              <a:gd name="connsiteY1132" fmla="*/ 4001717 h 4469549"/>
              <a:gd name="connsiteX1133" fmla="*/ 834547 w 5178638"/>
              <a:gd name="connsiteY1133" fmla="*/ 4001717 h 4469549"/>
              <a:gd name="connsiteX1134" fmla="*/ 822322 w 5178638"/>
              <a:gd name="connsiteY1134" fmla="*/ 4022795 h 4469549"/>
              <a:gd name="connsiteX1135" fmla="*/ 775917 w 5178638"/>
              <a:gd name="connsiteY1135" fmla="*/ 4021810 h 4469549"/>
              <a:gd name="connsiteX1136" fmla="*/ 719596 w 5178638"/>
              <a:gd name="connsiteY1136" fmla="*/ 4018461 h 4469549"/>
              <a:gd name="connsiteX1137" fmla="*/ 629483 w 5178638"/>
              <a:gd name="connsiteY1137" fmla="*/ 4020694 h 4469549"/>
              <a:gd name="connsiteX1138" fmla="*/ 618218 w 5178638"/>
              <a:gd name="connsiteY1138" fmla="*/ 4020694 h 4469549"/>
              <a:gd name="connsiteX1139" fmla="*/ 596068 w 5178638"/>
              <a:gd name="connsiteY1139" fmla="*/ 4019802 h 4469549"/>
              <a:gd name="connsiteX1140" fmla="*/ 595961 w 5178638"/>
              <a:gd name="connsiteY1140" fmla="*/ 4018318 h 4469549"/>
              <a:gd name="connsiteX1141" fmla="*/ 599101 w 5178638"/>
              <a:gd name="connsiteY1141" fmla="*/ 4011673 h 4469549"/>
              <a:gd name="connsiteX1142" fmla="*/ 625728 w 5178638"/>
              <a:gd name="connsiteY1142" fmla="*/ 4011763 h 4469549"/>
              <a:gd name="connsiteX1143" fmla="*/ 629483 w 5178638"/>
              <a:gd name="connsiteY1143" fmla="*/ 4010647 h 4469549"/>
              <a:gd name="connsiteX1144" fmla="*/ 614464 w 5178638"/>
              <a:gd name="connsiteY1144" fmla="*/ 4009531 h 4469549"/>
              <a:gd name="connsiteX1145" fmla="*/ 610709 w 5178638"/>
              <a:gd name="connsiteY1145" fmla="*/ 4008414 h 4469549"/>
              <a:gd name="connsiteX1146" fmla="*/ 614464 w 5178638"/>
              <a:gd name="connsiteY1146" fmla="*/ 4006182 h 4469549"/>
              <a:gd name="connsiteX1147" fmla="*/ 625728 w 5178638"/>
              <a:gd name="connsiteY1147" fmla="*/ 4003949 h 4469549"/>
              <a:gd name="connsiteX1148" fmla="*/ 689559 w 5178638"/>
              <a:gd name="connsiteY1148" fmla="*/ 4001717 h 4469549"/>
              <a:gd name="connsiteX1149" fmla="*/ 334385 w 5178638"/>
              <a:gd name="connsiteY1149" fmla="*/ 4001419 h 4469549"/>
              <a:gd name="connsiteX1150" fmla="*/ 334852 w 5178638"/>
              <a:gd name="connsiteY1150" fmla="*/ 4001529 h 4469549"/>
              <a:gd name="connsiteX1151" fmla="*/ 333695 w 5178638"/>
              <a:gd name="connsiteY1151" fmla="*/ 4006287 h 4469549"/>
              <a:gd name="connsiteX1152" fmla="*/ 323319 w 5178638"/>
              <a:gd name="connsiteY1152" fmla="*/ 4026314 h 4469549"/>
              <a:gd name="connsiteX1153" fmla="*/ 312903 w 5178638"/>
              <a:gd name="connsiteY1153" fmla="*/ 4041973 h 4469549"/>
              <a:gd name="connsiteX1154" fmla="*/ 308962 w 5178638"/>
              <a:gd name="connsiteY1154" fmla="*/ 4047899 h 4469549"/>
              <a:gd name="connsiteX1155" fmla="*/ 308160 w 5178638"/>
              <a:gd name="connsiteY1155" fmla="*/ 4048721 h 4469549"/>
              <a:gd name="connsiteX1156" fmla="*/ 304048 w 5178638"/>
              <a:gd name="connsiteY1156" fmla="*/ 4046326 h 4469549"/>
              <a:gd name="connsiteX1157" fmla="*/ 316415 w 5178638"/>
              <a:gd name="connsiteY1157" fmla="*/ 4024858 h 4469549"/>
              <a:gd name="connsiteX1158" fmla="*/ 323057 w 5178638"/>
              <a:gd name="connsiteY1158" fmla="*/ 4013459 h 4469549"/>
              <a:gd name="connsiteX1159" fmla="*/ 519386 w 5178638"/>
              <a:gd name="connsiteY1159" fmla="*/ 4000985 h 4469549"/>
              <a:gd name="connsiteX1160" fmla="*/ 524276 w 5178638"/>
              <a:gd name="connsiteY1160" fmla="*/ 4001250 h 4469549"/>
              <a:gd name="connsiteX1161" fmla="*/ 539295 w 5178638"/>
              <a:gd name="connsiteY1161" fmla="*/ 4002366 h 4469549"/>
              <a:gd name="connsiteX1162" fmla="*/ 545984 w 5178638"/>
              <a:gd name="connsiteY1162" fmla="*/ 4005439 h 4469549"/>
              <a:gd name="connsiteX1163" fmla="*/ 536302 w 5178638"/>
              <a:gd name="connsiteY1163" fmla="*/ 4026472 h 4469549"/>
              <a:gd name="connsiteX1164" fmla="*/ 526048 w 5178638"/>
              <a:gd name="connsiteY1164" fmla="*/ 4048744 h 4469549"/>
              <a:gd name="connsiteX1165" fmla="*/ 516687 w 5178638"/>
              <a:gd name="connsiteY1165" fmla="*/ 4063763 h 4469549"/>
              <a:gd name="connsiteX1166" fmla="*/ 505464 w 5178638"/>
              <a:gd name="connsiteY1166" fmla="*/ 4063763 h 4469549"/>
              <a:gd name="connsiteX1167" fmla="*/ 505464 w 5178638"/>
              <a:gd name="connsiteY1167" fmla="*/ 4073956 h 4469549"/>
              <a:gd name="connsiteX1168" fmla="*/ 509332 w 5178638"/>
              <a:gd name="connsiteY1168" fmla="*/ 4075393 h 4469549"/>
              <a:gd name="connsiteX1169" fmla="*/ 509431 w 5178638"/>
              <a:gd name="connsiteY1169" fmla="*/ 4075405 h 4469549"/>
              <a:gd name="connsiteX1170" fmla="*/ 498231 w 5178638"/>
              <a:gd name="connsiteY1170" fmla="*/ 4093374 h 4469549"/>
              <a:gd name="connsiteX1171" fmla="*/ 489774 w 5178638"/>
              <a:gd name="connsiteY1171" fmla="*/ 4104301 h 4469549"/>
              <a:gd name="connsiteX1172" fmla="*/ 478521 w 5178638"/>
              <a:gd name="connsiteY1172" fmla="*/ 4104580 h 4469549"/>
              <a:gd name="connsiteX1173" fmla="*/ 478521 w 5178638"/>
              <a:gd name="connsiteY1173" fmla="*/ 4118764 h 4469549"/>
              <a:gd name="connsiteX1174" fmla="*/ 479135 w 5178638"/>
              <a:gd name="connsiteY1174" fmla="*/ 4118762 h 4469549"/>
              <a:gd name="connsiteX1175" fmla="*/ 465813 w 5178638"/>
              <a:gd name="connsiteY1175" fmla="*/ 4139670 h 4469549"/>
              <a:gd name="connsiteX1176" fmla="*/ 465427 w 5178638"/>
              <a:gd name="connsiteY1176" fmla="*/ 4140347 h 4469549"/>
              <a:gd name="connsiteX1177" fmla="*/ 451973 w 5178638"/>
              <a:gd name="connsiteY1177" fmla="*/ 4132509 h 4469549"/>
              <a:gd name="connsiteX1178" fmla="*/ 442494 w 5178638"/>
              <a:gd name="connsiteY1178" fmla="*/ 4150667 h 4469549"/>
              <a:gd name="connsiteX1179" fmla="*/ 428728 w 5178638"/>
              <a:gd name="connsiteY1179" fmla="*/ 4177409 h 4469549"/>
              <a:gd name="connsiteX1180" fmla="*/ 433614 w 5178638"/>
              <a:gd name="connsiteY1180" fmla="*/ 4184602 h 4469549"/>
              <a:gd name="connsiteX1181" fmla="*/ 445239 w 5178638"/>
              <a:gd name="connsiteY1181" fmla="*/ 4173993 h 4469549"/>
              <a:gd name="connsiteX1182" fmla="*/ 439034 w 5178638"/>
              <a:gd name="connsiteY1182" fmla="*/ 4187760 h 4469549"/>
              <a:gd name="connsiteX1183" fmla="*/ 437144 w 5178638"/>
              <a:gd name="connsiteY1183" fmla="*/ 4191004 h 4469549"/>
              <a:gd name="connsiteX1184" fmla="*/ 443634 w 5178638"/>
              <a:gd name="connsiteY1184" fmla="*/ 4186094 h 4469549"/>
              <a:gd name="connsiteX1185" fmla="*/ 464426 w 5178638"/>
              <a:gd name="connsiteY1185" fmla="*/ 4150408 h 4469549"/>
              <a:gd name="connsiteX1186" fmla="*/ 469562 w 5178638"/>
              <a:gd name="connsiteY1186" fmla="*/ 4144709 h 4469549"/>
              <a:gd name="connsiteX1187" fmla="*/ 473092 w 5178638"/>
              <a:gd name="connsiteY1187" fmla="*/ 4151111 h 4469549"/>
              <a:gd name="connsiteX1188" fmla="*/ 463106 w 5178638"/>
              <a:gd name="connsiteY1188" fmla="*/ 4171366 h 4469549"/>
              <a:gd name="connsiteX1189" fmla="*/ 441494 w 5178638"/>
              <a:gd name="connsiteY1189" fmla="*/ 4202229 h 4469549"/>
              <a:gd name="connsiteX1190" fmla="*/ 433649 w 5178638"/>
              <a:gd name="connsiteY1190" fmla="*/ 4206350 h 4469549"/>
              <a:gd name="connsiteX1191" fmla="*/ 424199 w 5178638"/>
              <a:gd name="connsiteY1191" fmla="*/ 4222571 h 4469549"/>
              <a:gd name="connsiteX1192" fmla="*/ 413357 w 5178638"/>
              <a:gd name="connsiteY1192" fmla="*/ 4216254 h 4469549"/>
              <a:gd name="connsiteX1193" fmla="*/ 393100 w 5178638"/>
              <a:gd name="connsiteY1193" fmla="*/ 4247908 h 4469549"/>
              <a:gd name="connsiteX1194" fmla="*/ 388557 w 5178638"/>
              <a:gd name="connsiteY1194" fmla="*/ 4255008 h 4469549"/>
              <a:gd name="connsiteX1195" fmla="*/ 376059 w 5178638"/>
              <a:gd name="connsiteY1195" fmla="*/ 4256562 h 4469549"/>
              <a:gd name="connsiteX1196" fmla="*/ 382793 w 5178638"/>
              <a:gd name="connsiteY1196" fmla="*/ 4237558 h 4469549"/>
              <a:gd name="connsiteX1197" fmla="*/ 390890 w 5178638"/>
              <a:gd name="connsiteY1197" fmla="*/ 4220547 h 4469549"/>
              <a:gd name="connsiteX1198" fmla="*/ 444361 w 5178638"/>
              <a:gd name="connsiteY1198" fmla="*/ 4128768 h 4469549"/>
              <a:gd name="connsiteX1199" fmla="*/ 444792 w 5178638"/>
              <a:gd name="connsiteY1199" fmla="*/ 4129019 h 4469549"/>
              <a:gd name="connsiteX1200" fmla="*/ 467085 w 5178638"/>
              <a:gd name="connsiteY1200" fmla="*/ 3888017 h 4469549"/>
              <a:gd name="connsiteX1201" fmla="*/ 439519 w 5178638"/>
              <a:gd name="connsiteY1201" fmla="*/ 3919756 h 4469549"/>
              <a:gd name="connsiteX1202" fmla="*/ 425579 w 5178638"/>
              <a:gd name="connsiteY1202" fmla="*/ 3943683 h 4469549"/>
              <a:gd name="connsiteX1203" fmla="*/ 417122 w 5178638"/>
              <a:gd name="connsiteY1203" fmla="*/ 3967545 h 4469549"/>
              <a:gd name="connsiteX1204" fmla="*/ 409026 w 5178638"/>
              <a:gd name="connsiteY1204" fmla="*/ 3984556 h 4469549"/>
              <a:gd name="connsiteX1205" fmla="*/ 355555 w 5178638"/>
              <a:gd name="connsiteY1205" fmla="*/ 4076334 h 4469549"/>
              <a:gd name="connsiteX1206" fmla="*/ 355124 w 5178638"/>
              <a:gd name="connsiteY1206" fmla="*/ 4076083 h 4469549"/>
              <a:gd name="connsiteX1207" fmla="*/ 265592 w 5178638"/>
              <a:gd name="connsiteY1207" fmla="*/ 4229756 h 4469549"/>
              <a:gd name="connsiteX1208" fmla="*/ 247261 w 5178638"/>
              <a:gd name="connsiteY1208" fmla="*/ 4279913 h 4469549"/>
              <a:gd name="connsiteX1209" fmla="*/ 258887 w 5178638"/>
              <a:gd name="connsiteY1209" fmla="*/ 4269305 h 4469549"/>
              <a:gd name="connsiteX1210" fmla="*/ 272529 w 5178638"/>
              <a:gd name="connsiteY1210" fmla="*/ 4249007 h 4469549"/>
              <a:gd name="connsiteX1211" fmla="*/ 272368 w 5178638"/>
              <a:gd name="connsiteY1211" fmla="*/ 4233704 h 4469549"/>
              <a:gd name="connsiteX1212" fmla="*/ 276684 w 5178638"/>
              <a:gd name="connsiteY1212" fmla="*/ 4223182 h 4469549"/>
              <a:gd name="connsiteX1213" fmla="*/ 296940 w 5178638"/>
              <a:gd name="connsiteY1213" fmla="*/ 4191529 h 4469549"/>
              <a:gd name="connsiteX1214" fmla="*/ 333139 w 5178638"/>
              <a:gd name="connsiteY1214" fmla="*/ 4138745 h 4469549"/>
              <a:gd name="connsiteX1215" fmla="*/ 347724 w 5178638"/>
              <a:gd name="connsiteY1215" fmla="*/ 4116825 h 4469549"/>
              <a:gd name="connsiteX1216" fmla="*/ 357233 w 5178638"/>
              <a:gd name="connsiteY1216" fmla="*/ 4094662 h 4469549"/>
              <a:gd name="connsiteX1217" fmla="*/ 363698 w 5178638"/>
              <a:gd name="connsiteY1217" fmla="*/ 4081079 h 4469549"/>
              <a:gd name="connsiteX1218" fmla="*/ 362205 w 5178638"/>
              <a:gd name="connsiteY1218" fmla="*/ 4080209 h 4469549"/>
              <a:gd name="connsiteX1219" fmla="*/ 389709 w 5178638"/>
              <a:gd name="connsiteY1219" fmla="*/ 4032509 h 4469549"/>
              <a:gd name="connsiteX1220" fmla="*/ 430103 w 5178638"/>
              <a:gd name="connsiteY1220" fmla="*/ 3957726 h 4469549"/>
              <a:gd name="connsiteX1221" fmla="*/ 467085 w 5178638"/>
              <a:gd name="connsiteY1221" fmla="*/ 3888017 h 4469549"/>
              <a:gd name="connsiteX1222" fmla="*/ 640323 w 5178638"/>
              <a:gd name="connsiteY1222" fmla="*/ 3803532 h 4469549"/>
              <a:gd name="connsiteX1223" fmla="*/ 644522 w 5178638"/>
              <a:gd name="connsiteY1223" fmla="*/ 3804893 h 4469549"/>
              <a:gd name="connsiteX1224" fmla="*/ 638317 w 5178638"/>
              <a:gd name="connsiteY1224" fmla="*/ 3818660 h 4469549"/>
              <a:gd name="connsiteX1225" fmla="*/ 600514 w 5178638"/>
              <a:gd name="connsiteY1225" fmla="*/ 3883545 h 4469549"/>
              <a:gd name="connsiteX1226" fmla="*/ 569777 w 5178638"/>
              <a:gd name="connsiteY1226" fmla="*/ 3943313 h 4469549"/>
              <a:gd name="connsiteX1227" fmla="*/ 552595 w 5178638"/>
              <a:gd name="connsiteY1227" fmla="*/ 3988362 h 4469549"/>
              <a:gd name="connsiteX1228" fmla="*/ 546879 w 5178638"/>
              <a:gd name="connsiteY1228" fmla="*/ 3988321 h 4469549"/>
              <a:gd name="connsiteX1229" fmla="*/ 528105 w 5178638"/>
              <a:gd name="connsiteY1229" fmla="*/ 3990554 h 4469549"/>
              <a:gd name="connsiteX1230" fmla="*/ 525302 w 5178638"/>
              <a:gd name="connsiteY1230" fmla="*/ 3990832 h 4469549"/>
              <a:gd name="connsiteX1231" fmla="*/ 534324 w 5178638"/>
              <a:gd name="connsiteY1231" fmla="*/ 3975346 h 4469549"/>
              <a:gd name="connsiteX1232" fmla="*/ 552655 w 5178638"/>
              <a:gd name="connsiteY1232" fmla="*/ 3925189 h 4469549"/>
              <a:gd name="connsiteX1233" fmla="*/ 541028 w 5178638"/>
              <a:gd name="connsiteY1233" fmla="*/ 3935798 h 4469549"/>
              <a:gd name="connsiteX1234" fmla="*/ 527387 w 5178638"/>
              <a:gd name="connsiteY1234" fmla="*/ 3956095 h 4469549"/>
              <a:gd name="connsiteX1235" fmla="*/ 527547 w 5178638"/>
              <a:gd name="connsiteY1235" fmla="*/ 3971398 h 4469549"/>
              <a:gd name="connsiteX1236" fmla="*/ 523232 w 5178638"/>
              <a:gd name="connsiteY1236" fmla="*/ 3981920 h 4469549"/>
              <a:gd name="connsiteX1237" fmla="*/ 517003 w 5178638"/>
              <a:gd name="connsiteY1237" fmla="*/ 3991654 h 4469549"/>
              <a:gd name="connsiteX1238" fmla="*/ 505464 w 5178638"/>
              <a:gd name="connsiteY1238" fmla="*/ 3992798 h 4469549"/>
              <a:gd name="connsiteX1239" fmla="*/ 505464 w 5178638"/>
              <a:gd name="connsiteY1239" fmla="*/ 4000233 h 4469549"/>
              <a:gd name="connsiteX1240" fmla="*/ 511311 w 5178638"/>
              <a:gd name="connsiteY1240" fmla="*/ 4000549 h 4469549"/>
              <a:gd name="connsiteX1241" fmla="*/ 502975 w 5178638"/>
              <a:gd name="connsiteY1241" fmla="*/ 4013574 h 4469549"/>
              <a:gd name="connsiteX1242" fmla="*/ 466777 w 5178638"/>
              <a:gd name="connsiteY1242" fmla="*/ 4066358 h 4469549"/>
              <a:gd name="connsiteX1243" fmla="*/ 452192 w 5178638"/>
              <a:gd name="connsiteY1243" fmla="*/ 4088278 h 4469549"/>
              <a:gd name="connsiteX1244" fmla="*/ 442682 w 5178638"/>
              <a:gd name="connsiteY1244" fmla="*/ 4110441 h 4469549"/>
              <a:gd name="connsiteX1245" fmla="*/ 436218 w 5178638"/>
              <a:gd name="connsiteY1245" fmla="*/ 4124024 h 4469549"/>
              <a:gd name="connsiteX1246" fmla="*/ 437711 w 5178638"/>
              <a:gd name="connsiteY1246" fmla="*/ 4124894 h 4469549"/>
              <a:gd name="connsiteX1247" fmla="*/ 410206 w 5178638"/>
              <a:gd name="connsiteY1247" fmla="*/ 4172594 h 4469549"/>
              <a:gd name="connsiteX1248" fmla="*/ 369812 w 5178638"/>
              <a:gd name="connsiteY1248" fmla="*/ 4247377 h 4469549"/>
              <a:gd name="connsiteX1249" fmla="*/ 358764 w 5178638"/>
              <a:gd name="connsiteY1249" fmla="*/ 4269325 h 4469549"/>
              <a:gd name="connsiteX1250" fmla="*/ 348186 w 5178638"/>
              <a:gd name="connsiteY1250" fmla="*/ 4267618 h 4469549"/>
              <a:gd name="connsiteX1251" fmla="*/ 345326 w 5178638"/>
              <a:gd name="connsiteY1251" fmla="*/ 4267597 h 4469549"/>
              <a:gd name="connsiteX1252" fmla="*/ 362217 w 5178638"/>
              <a:gd name="connsiteY1252" fmla="*/ 4238606 h 4469549"/>
              <a:gd name="connsiteX1253" fmla="*/ 376802 w 5178638"/>
              <a:gd name="connsiteY1253" fmla="*/ 4216685 h 4469549"/>
              <a:gd name="connsiteX1254" fmla="*/ 406474 w 5178638"/>
              <a:gd name="connsiteY1254" fmla="*/ 4147063 h 4469549"/>
              <a:gd name="connsiteX1255" fmla="*/ 412965 w 5178638"/>
              <a:gd name="connsiteY1255" fmla="*/ 4142153 h 4469549"/>
              <a:gd name="connsiteX1256" fmla="*/ 421632 w 5178638"/>
              <a:gd name="connsiteY1256" fmla="*/ 4142857 h 4469549"/>
              <a:gd name="connsiteX1257" fmla="*/ 435570 w 5178638"/>
              <a:gd name="connsiteY1257" fmla="*/ 4122952 h 4469549"/>
              <a:gd name="connsiteX1258" fmla="*/ 422118 w 5178638"/>
              <a:gd name="connsiteY1258" fmla="*/ 4115115 h 4469549"/>
              <a:gd name="connsiteX1259" fmla="*/ 422449 w 5178638"/>
              <a:gd name="connsiteY1259" fmla="*/ 4114405 h 4469549"/>
              <a:gd name="connsiteX1260" fmla="*/ 439709 w 5178638"/>
              <a:gd name="connsiteY1260" fmla="*/ 4072315 h 4469549"/>
              <a:gd name="connsiteX1261" fmla="*/ 444845 w 5178638"/>
              <a:gd name="connsiteY1261" fmla="*/ 4066617 h 4469549"/>
              <a:gd name="connsiteX1262" fmla="*/ 451871 w 5178638"/>
              <a:gd name="connsiteY1262" fmla="*/ 4057673 h 4469549"/>
              <a:gd name="connsiteX1263" fmla="*/ 509930 w 5178638"/>
              <a:gd name="connsiteY1263" fmla="*/ 3961134 h 4469549"/>
              <a:gd name="connsiteX1264" fmla="*/ 529652 w 5178638"/>
              <a:gd name="connsiteY1264" fmla="*/ 3933515 h 4469549"/>
              <a:gd name="connsiteX1265" fmla="*/ 548554 w 5178638"/>
              <a:gd name="connsiteY1265" fmla="*/ 3901072 h 4469549"/>
              <a:gd name="connsiteX1266" fmla="*/ 577441 w 5178638"/>
              <a:gd name="connsiteY1266" fmla="*/ 3848375 h 4469549"/>
              <a:gd name="connsiteX1267" fmla="*/ 585002 w 5178638"/>
              <a:gd name="connsiteY1267" fmla="*/ 3835398 h 4469549"/>
              <a:gd name="connsiteX1268" fmla="*/ 592027 w 5178638"/>
              <a:gd name="connsiteY1268" fmla="*/ 3826455 h 4469549"/>
              <a:gd name="connsiteX1269" fmla="*/ 592313 w 5178638"/>
              <a:gd name="connsiteY1269" fmla="*/ 3835312 h 4469549"/>
              <a:gd name="connsiteX1270" fmla="*/ 578832 w 5178638"/>
              <a:gd name="connsiteY1270" fmla="*/ 3870912 h 4469549"/>
              <a:gd name="connsiteX1271" fmla="*/ 575337 w 5178638"/>
              <a:gd name="connsiteY1271" fmla="*/ 3886258 h 4469549"/>
              <a:gd name="connsiteX1272" fmla="*/ 609109 w 5178638"/>
              <a:gd name="connsiteY1272" fmla="*/ 3840752 h 4469549"/>
              <a:gd name="connsiteX1273" fmla="*/ 635321 w 5178638"/>
              <a:gd name="connsiteY1273" fmla="*/ 3808223 h 4469549"/>
              <a:gd name="connsiteX1274" fmla="*/ 640323 w 5178638"/>
              <a:gd name="connsiteY1274" fmla="*/ 3803532 h 4469549"/>
              <a:gd name="connsiteX1275" fmla="*/ 467740 w 5178638"/>
              <a:gd name="connsiteY1275" fmla="*/ 3690434 h 4469549"/>
              <a:gd name="connsiteX1276" fmla="*/ 466854 w 5178638"/>
              <a:gd name="connsiteY1276" fmla="*/ 3698608 h 4469549"/>
              <a:gd name="connsiteX1277" fmla="*/ 451810 w 5178638"/>
              <a:gd name="connsiteY1277" fmla="*/ 3733298 h 4469549"/>
              <a:gd name="connsiteX1278" fmla="*/ 447143 w 5178638"/>
              <a:gd name="connsiteY1278" fmla="*/ 3747961 h 4469549"/>
              <a:gd name="connsiteX1279" fmla="*/ 456119 w 5178638"/>
              <a:gd name="connsiteY1279" fmla="*/ 3735028 h 4469549"/>
              <a:gd name="connsiteX1280" fmla="*/ 446831 w 5178638"/>
              <a:gd name="connsiteY1280" fmla="*/ 3754543 h 4469549"/>
              <a:gd name="connsiteX1281" fmla="*/ 408778 w 5178638"/>
              <a:gd name="connsiteY1281" fmla="*/ 3832318 h 4469549"/>
              <a:gd name="connsiteX1282" fmla="*/ 377466 w 5178638"/>
              <a:gd name="connsiteY1282" fmla="*/ 3892295 h 4469549"/>
              <a:gd name="connsiteX1283" fmla="*/ 390983 w 5178638"/>
              <a:gd name="connsiteY1283" fmla="*/ 3878442 h 4469549"/>
              <a:gd name="connsiteX1284" fmla="*/ 400433 w 5178638"/>
              <a:gd name="connsiteY1284" fmla="*/ 3862221 h 4469549"/>
              <a:gd name="connsiteX1285" fmla="*/ 428087 w 5178638"/>
              <a:gd name="connsiteY1285" fmla="*/ 3823093 h 4469549"/>
              <a:gd name="connsiteX1286" fmla="*/ 409768 w 5178638"/>
              <a:gd name="connsiteY1286" fmla="*/ 3860897 h 4469549"/>
              <a:gd name="connsiteX1287" fmla="*/ 388090 w 5178638"/>
              <a:gd name="connsiteY1287" fmla="*/ 3904758 h 4469549"/>
              <a:gd name="connsiteX1288" fmla="*/ 367410 w 5178638"/>
              <a:gd name="connsiteY1288" fmla="*/ 3938582 h 4469549"/>
              <a:gd name="connsiteX1289" fmla="*/ 366811 w 5178638"/>
              <a:gd name="connsiteY1289" fmla="*/ 3938233 h 4469549"/>
              <a:gd name="connsiteX1290" fmla="*/ 371296 w 5178638"/>
              <a:gd name="connsiteY1290" fmla="*/ 3927809 h 4469549"/>
              <a:gd name="connsiteX1291" fmla="*/ 378856 w 5178638"/>
              <a:gd name="connsiteY1291" fmla="*/ 3914832 h 4469549"/>
              <a:gd name="connsiteX1292" fmla="*/ 374792 w 5178638"/>
              <a:gd name="connsiteY1292" fmla="*/ 3912464 h 4469549"/>
              <a:gd name="connsiteX1293" fmla="*/ 365341 w 5178638"/>
              <a:gd name="connsiteY1293" fmla="*/ 3928686 h 4469549"/>
              <a:gd name="connsiteX1294" fmla="*/ 357780 w 5178638"/>
              <a:gd name="connsiteY1294" fmla="*/ 3941663 h 4469549"/>
              <a:gd name="connsiteX1295" fmla="*/ 350754 w 5178638"/>
              <a:gd name="connsiteY1295" fmla="*/ 3950606 h 4469549"/>
              <a:gd name="connsiteX1296" fmla="*/ 352359 w 5178638"/>
              <a:gd name="connsiteY1296" fmla="*/ 3938504 h 4469549"/>
              <a:gd name="connsiteX1297" fmla="*/ 348293 w 5178638"/>
              <a:gd name="connsiteY1297" fmla="*/ 3936136 h 4469549"/>
              <a:gd name="connsiteX1298" fmla="*/ 341870 w 5178638"/>
              <a:gd name="connsiteY1298" fmla="*/ 3941959 h 4469549"/>
              <a:gd name="connsiteX1299" fmla="*/ 403787 w 5178638"/>
              <a:gd name="connsiteY1299" fmla="*/ 3835684 h 4469549"/>
              <a:gd name="connsiteX1300" fmla="*/ 424461 w 5178638"/>
              <a:gd name="connsiteY1300" fmla="*/ 3786893 h 4469549"/>
              <a:gd name="connsiteX1301" fmla="*/ 414007 w 5178638"/>
              <a:gd name="connsiteY1301" fmla="*/ 3798184 h 4469549"/>
              <a:gd name="connsiteX1302" fmla="*/ 400756 w 5178638"/>
              <a:gd name="connsiteY1302" fmla="*/ 3818709 h 4469549"/>
              <a:gd name="connsiteX1303" fmla="*/ 398964 w 5178638"/>
              <a:gd name="connsiteY1303" fmla="*/ 3832874 h 4469549"/>
              <a:gd name="connsiteX1304" fmla="*/ 394258 w 5178638"/>
              <a:gd name="connsiteY1304" fmla="*/ 3843169 h 4469549"/>
              <a:gd name="connsiteX1305" fmla="*/ 374392 w 5178638"/>
              <a:gd name="connsiteY1305" fmla="*/ 3875049 h 4469549"/>
              <a:gd name="connsiteX1306" fmla="*/ 339365 w 5178638"/>
              <a:gd name="connsiteY1306" fmla="*/ 3928517 h 4469549"/>
              <a:gd name="connsiteX1307" fmla="*/ 325170 w 5178638"/>
              <a:gd name="connsiteY1307" fmla="*/ 3950664 h 4469549"/>
              <a:gd name="connsiteX1308" fmla="*/ 314929 w 5178638"/>
              <a:gd name="connsiteY1308" fmla="*/ 3972400 h 4469549"/>
              <a:gd name="connsiteX1309" fmla="*/ 308152 w 5178638"/>
              <a:gd name="connsiteY1309" fmla="*/ 3985802 h 4469549"/>
              <a:gd name="connsiteX1310" fmla="*/ 309215 w 5178638"/>
              <a:gd name="connsiteY1310" fmla="*/ 3986421 h 4469549"/>
              <a:gd name="connsiteX1311" fmla="*/ 281649 w 5178638"/>
              <a:gd name="connsiteY1311" fmla="*/ 4034085 h 4469549"/>
              <a:gd name="connsiteX1312" fmla="*/ 262857 w 5178638"/>
              <a:gd name="connsiteY1312" fmla="*/ 4068114 h 4469549"/>
              <a:gd name="connsiteX1313" fmla="*/ 258569 w 5178638"/>
              <a:gd name="connsiteY1313" fmla="*/ 4073572 h 4469549"/>
              <a:gd name="connsiteX1314" fmla="*/ 255015 w 5178638"/>
              <a:gd name="connsiteY1314" fmla="*/ 4082315 h 4469549"/>
              <a:gd name="connsiteX1315" fmla="*/ 240572 w 5178638"/>
              <a:gd name="connsiteY1315" fmla="*/ 4108470 h 4469549"/>
              <a:gd name="connsiteX1316" fmla="*/ 224873 w 5178638"/>
              <a:gd name="connsiteY1316" fmla="*/ 4138335 h 4469549"/>
              <a:gd name="connsiteX1317" fmla="*/ 215664 w 5178638"/>
              <a:gd name="connsiteY1317" fmla="*/ 4144136 h 4469549"/>
              <a:gd name="connsiteX1318" fmla="*/ 200517 w 5178638"/>
              <a:gd name="connsiteY1318" fmla="*/ 4170134 h 4469549"/>
              <a:gd name="connsiteX1319" fmla="*/ 203504 w 5178638"/>
              <a:gd name="connsiteY1319" fmla="*/ 4180547 h 4469549"/>
              <a:gd name="connsiteX1320" fmla="*/ 198119 w 5178638"/>
              <a:gd name="connsiteY1320" fmla="*/ 4199137 h 4469549"/>
              <a:gd name="connsiteX1321" fmla="*/ 189489 w 5178638"/>
              <a:gd name="connsiteY1321" fmla="*/ 4220182 h 4469549"/>
              <a:gd name="connsiteX1322" fmla="*/ 168947 w 5178638"/>
              <a:gd name="connsiteY1322" fmla="*/ 4242978 h 4469549"/>
              <a:gd name="connsiteX1323" fmla="*/ 149680 w 5178638"/>
              <a:gd name="connsiteY1323" fmla="*/ 4258912 h 4469549"/>
              <a:gd name="connsiteX1324" fmla="*/ 146157 w 5178638"/>
              <a:gd name="connsiteY1324" fmla="*/ 4263437 h 4469549"/>
              <a:gd name="connsiteX1325" fmla="*/ 121095 w 5178638"/>
              <a:gd name="connsiteY1325" fmla="*/ 4306455 h 4469549"/>
              <a:gd name="connsiteX1326" fmla="*/ 111422 w 5178638"/>
              <a:gd name="connsiteY1326" fmla="*/ 4335483 h 4469549"/>
              <a:gd name="connsiteX1327" fmla="*/ 89275 w 5178638"/>
              <a:gd name="connsiteY1327" fmla="*/ 4370381 h 4469549"/>
              <a:gd name="connsiteX1328" fmla="*/ 81460 w 5178638"/>
              <a:gd name="connsiteY1328" fmla="*/ 4374484 h 4469549"/>
              <a:gd name="connsiteX1329" fmla="*/ 81403 w 5178638"/>
              <a:gd name="connsiteY1329" fmla="*/ 4374583 h 4469549"/>
              <a:gd name="connsiteX1330" fmla="*/ 71293 w 5178638"/>
              <a:gd name="connsiteY1330" fmla="*/ 4405531 h 4469549"/>
              <a:gd name="connsiteX1331" fmla="*/ 56072 w 5178638"/>
              <a:gd name="connsiteY1331" fmla="*/ 4433600 h 4469549"/>
              <a:gd name="connsiteX1332" fmla="*/ 35281 w 5178638"/>
              <a:gd name="connsiteY1332" fmla="*/ 4469287 h 4469549"/>
              <a:gd name="connsiteX1333" fmla="*/ 35275 w 5178638"/>
              <a:gd name="connsiteY1333" fmla="*/ 4469299 h 4469549"/>
              <a:gd name="connsiteX1334" fmla="*/ 16725 w 5178638"/>
              <a:gd name="connsiteY1334" fmla="*/ 4469299 h 4469549"/>
              <a:gd name="connsiteX1335" fmla="*/ 24822 w 5178638"/>
              <a:gd name="connsiteY1335" fmla="*/ 4447739 h 4469549"/>
              <a:gd name="connsiteX1336" fmla="*/ 26673 w 5178638"/>
              <a:gd name="connsiteY1336" fmla="*/ 4440127 h 4469549"/>
              <a:gd name="connsiteX1337" fmla="*/ 20964 w 5178638"/>
              <a:gd name="connsiteY1337" fmla="*/ 4445492 h 4469549"/>
              <a:gd name="connsiteX1338" fmla="*/ 6874 w 5178638"/>
              <a:gd name="connsiteY1338" fmla="*/ 4466072 h 4469549"/>
              <a:gd name="connsiteX1339" fmla="*/ 5101 w 5178638"/>
              <a:gd name="connsiteY1339" fmla="*/ 4469299 h 4469549"/>
              <a:gd name="connsiteX1340" fmla="*/ 0 w 5178638"/>
              <a:gd name="connsiteY1340" fmla="*/ 4469299 h 4469549"/>
              <a:gd name="connsiteX1341" fmla="*/ 106930 w 5178638"/>
              <a:gd name="connsiteY1341" fmla="*/ 4284733 h 4469549"/>
              <a:gd name="connsiteX1342" fmla="*/ 114102 w 5178638"/>
              <a:gd name="connsiteY1342" fmla="*/ 4277591 h 4469549"/>
              <a:gd name="connsiteX1343" fmla="*/ 131635 w 5178638"/>
              <a:gd name="connsiteY1343" fmla="*/ 4266622 h 4469549"/>
              <a:gd name="connsiteX1344" fmla="*/ 125038 w 5178638"/>
              <a:gd name="connsiteY1344" fmla="*/ 4280161 h 4469549"/>
              <a:gd name="connsiteX1345" fmla="*/ 94796 w 5178638"/>
              <a:gd name="connsiteY1345" fmla="*/ 4332069 h 4469549"/>
              <a:gd name="connsiteX1346" fmla="*/ 88239 w 5178638"/>
              <a:gd name="connsiteY1346" fmla="*/ 4349977 h 4469549"/>
              <a:gd name="connsiteX1347" fmla="*/ 122262 w 5178638"/>
              <a:gd name="connsiteY1347" fmla="*/ 4291580 h 4469549"/>
              <a:gd name="connsiteX1348" fmla="*/ 156284 w 5178638"/>
              <a:gd name="connsiteY1348" fmla="*/ 4233183 h 4469549"/>
              <a:gd name="connsiteX1349" fmla="*/ 190347 w 5178638"/>
              <a:gd name="connsiteY1349" fmla="*/ 4179154 h 4469549"/>
              <a:gd name="connsiteX1350" fmla="*/ 235710 w 5178638"/>
              <a:gd name="connsiteY1350" fmla="*/ 4101292 h 4469549"/>
              <a:gd name="connsiteX1351" fmla="*/ 249905 w 5178638"/>
              <a:gd name="connsiteY1351" fmla="*/ 4079144 h 4469549"/>
              <a:gd name="connsiteX1352" fmla="*/ 281921 w 5178638"/>
              <a:gd name="connsiteY1352" fmla="*/ 4010887 h 4469549"/>
              <a:gd name="connsiteX1353" fmla="*/ 287631 w 5178638"/>
              <a:gd name="connsiteY1353" fmla="*/ 4005522 h 4469549"/>
              <a:gd name="connsiteX1354" fmla="*/ 294344 w 5178638"/>
              <a:gd name="connsiteY1354" fmla="*/ 4005088 h 4469549"/>
              <a:gd name="connsiteX1355" fmla="*/ 307779 w 5178638"/>
              <a:gd name="connsiteY1355" fmla="*/ 3984890 h 4469549"/>
              <a:gd name="connsiteX1356" fmla="*/ 298204 w 5178638"/>
              <a:gd name="connsiteY1356" fmla="*/ 3979311 h 4469549"/>
              <a:gd name="connsiteX1357" fmla="*/ 298553 w 5178638"/>
              <a:gd name="connsiteY1357" fmla="*/ 3978612 h 4469549"/>
              <a:gd name="connsiteX1358" fmla="*/ 317376 w 5178638"/>
              <a:gd name="connsiteY1358" fmla="*/ 3937432 h 4469549"/>
              <a:gd name="connsiteX1359" fmla="*/ 322121 w 5178638"/>
              <a:gd name="connsiteY1359" fmla="*/ 3931506 h 4469549"/>
              <a:gd name="connsiteX1360" fmla="*/ 328756 w 5178638"/>
              <a:gd name="connsiteY1360" fmla="*/ 3922335 h 4469549"/>
              <a:gd name="connsiteX1361" fmla="*/ 386425 w 5178638"/>
              <a:gd name="connsiteY1361" fmla="*/ 3825569 h 4469549"/>
              <a:gd name="connsiteX1362" fmla="*/ 405366 w 5178638"/>
              <a:gd name="connsiteY1362" fmla="*/ 3797494 h 4469549"/>
              <a:gd name="connsiteX1363" fmla="*/ 424267 w 5178638"/>
              <a:gd name="connsiteY1363" fmla="*/ 3765052 h 4469549"/>
              <a:gd name="connsiteX1364" fmla="*/ 453545 w 5178638"/>
              <a:gd name="connsiteY1364" fmla="*/ 3712582 h 4469549"/>
              <a:gd name="connsiteX1365" fmla="*/ 461106 w 5178638"/>
              <a:gd name="connsiteY1365" fmla="*/ 3699605 h 4469549"/>
              <a:gd name="connsiteX1366" fmla="*/ 467740 w 5178638"/>
              <a:gd name="connsiteY1366" fmla="*/ 3690434 h 4469549"/>
              <a:gd name="connsiteX1367" fmla="*/ 510898 w 5178638"/>
              <a:gd name="connsiteY1367" fmla="*/ 3663690 h 4469549"/>
              <a:gd name="connsiteX1368" fmla="*/ 511642 w 5178638"/>
              <a:gd name="connsiteY1368" fmla="*/ 3663865 h 4469549"/>
              <a:gd name="connsiteX1369" fmla="*/ 505046 w 5178638"/>
              <a:gd name="connsiteY1369" fmla="*/ 3677405 h 4469549"/>
              <a:gd name="connsiteX1370" fmla="*/ 495905 w 5178638"/>
              <a:gd name="connsiteY1370" fmla="*/ 3693096 h 4469549"/>
              <a:gd name="connsiteX1371" fmla="*/ 500326 w 5178638"/>
              <a:gd name="connsiteY1371" fmla="*/ 3681417 h 4469549"/>
              <a:gd name="connsiteX1372" fmla="*/ 819189 w 5178638"/>
              <a:gd name="connsiteY1372" fmla="*/ 3621153 h 4469549"/>
              <a:gd name="connsiteX1373" fmla="*/ 809738 w 5178638"/>
              <a:gd name="connsiteY1373" fmla="*/ 3637373 h 4469549"/>
              <a:gd name="connsiteX1374" fmla="*/ 801893 w 5178638"/>
              <a:gd name="connsiteY1374" fmla="*/ 3641494 h 4469549"/>
              <a:gd name="connsiteX1375" fmla="*/ 780281 w 5178638"/>
              <a:gd name="connsiteY1375" fmla="*/ 3672358 h 4469549"/>
              <a:gd name="connsiteX1376" fmla="*/ 770295 w 5178638"/>
              <a:gd name="connsiteY1376" fmla="*/ 3692612 h 4469549"/>
              <a:gd name="connsiteX1377" fmla="*/ 773825 w 5178638"/>
              <a:gd name="connsiteY1377" fmla="*/ 3699015 h 4469549"/>
              <a:gd name="connsiteX1378" fmla="*/ 778962 w 5178638"/>
              <a:gd name="connsiteY1378" fmla="*/ 3693316 h 4469549"/>
              <a:gd name="connsiteX1379" fmla="*/ 799753 w 5178638"/>
              <a:gd name="connsiteY1379" fmla="*/ 3657630 h 4469549"/>
              <a:gd name="connsiteX1380" fmla="*/ 806243 w 5178638"/>
              <a:gd name="connsiteY1380" fmla="*/ 3652719 h 4469549"/>
              <a:gd name="connsiteX1381" fmla="*/ 804353 w 5178638"/>
              <a:gd name="connsiteY1381" fmla="*/ 3655964 h 4469549"/>
              <a:gd name="connsiteX1382" fmla="*/ 798148 w 5178638"/>
              <a:gd name="connsiteY1382" fmla="*/ 3669731 h 4469549"/>
              <a:gd name="connsiteX1383" fmla="*/ 805360 w 5178638"/>
              <a:gd name="connsiteY1383" fmla="*/ 3663150 h 4469549"/>
              <a:gd name="connsiteX1384" fmla="*/ 810533 w 5178638"/>
              <a:gd name="connsiteY1384" fmla="*/ 3653919 h 4469549"/>
              <a:gd name="connsiteX1385" fmla="*/ 822409 w 5178638"/>
              <a:gd name="connsiteY1385" fmla="*/ 3630420 h 4469549"/>
              <a:gd name="connsiteX1386" fmla="*/ 825912 w 5178638"/>
              <a:gd name="connsiteY1386" fmla="*/ 3625069 h 4469549"/>
              <a:gd name="connsiteX1387" fmla="*/ 818264 w 5178638"/>
              <a:gd name="connsiteY1387" fmla="*/ 3551085 h 4469549"/>
              <a:gd name="connsiteX1388" fmla="*/ 822328 w 5178638"/>
              <a:gd name="connsiteY1388" fmla="*/ 3553453 h 4469549"/>
              <a:gd name="connsiteX1389" fmla="*/ 814767 w 5178638"/>
              <a:gd name="connsiteY1389" fmla="*/ 3566430 h 4469549"/>
              <a:gd name="connsiteX1390" fmla="*/ 814519 w 5178638"/>
              <a:gd name="connsiteY1390" fmla="*/ 3579322 h 4469549"/>
              <a:gd name="connsiteX1391" fmla="*/ 790766 w 5178638"/>
              <a:gd name="connsiteY1391" fmla="*/ 3626320 h 4469549"/>
              <a:gd name="connsiteX1392" fmla="*/ 766337 w 5178638"/>
              <a:gd name="connsiteY1392" fmla="*/ 3652284 h 4469549"/>
              <a:gd name="connsiteX1393" fmla="*/ 747220 w 5178638"/>
              <a:gd name="connsiteY1393" fmla="*/ 3685467 h 4469549"/>
              <a:gd name="connsiteX1394" fmla="*/ 730001 w 5178638"/>
              <a:gd name="connsiteY1394" fmla="*/ 3675435 h 4469549"/>
              <a:gd name="connsiteX1395" fmla="*/ 736131 w 5178638"/>
              <a:gd name="connsiteY1395" fmla="*/ 3664017 h 4469549"/>
              <a:gd name="connsiteX1396" fmla="*/ 771224 w 5178638"/>
              <a:gd name="connsiteY1396" fmla="*/ 3597552 h 4469549"/>
              <a:gd name="connsiteX1397" fmla="*/ 791765 w 5178638"/>
              <a:gd name="connsiteY1397" fmla="*/ 3574757 h 4469549"/>
              <a:gd name="connsiteX1398" fmla="*/ 795831 w 5178638"/>
              <a:gd name="connsiteY1398" fmla="*/ 3577125 h 4469549"/>
              <a:gd name="connsiteX1399" fmla="*/ 794226 w 5178638"/>
              <a:gd name="connsiteY1399" fmla="*/ 3589227 h 4469549"/>
              <a:gd name="connsiteX1400" fmla="*/ 801252 w 5178638"/>
              <a:gd name="connsiteY1400" fmla="*/ 3580284 h 4469549"/>
              <a:gd name="connsiteX1401" fmla="*/ 808813 w 5178638"/>
              <a:gd name="connsiteY1401" fmla="*/ 3567307 h 4469549"/>
              <a:gd name="connsiteX1402" fmla="*/ 818264 w 5178638"/>
              <a:gd name="connsiteY1402" fmla="*/ 3551085 h 4469549"/>
              <a:gd name="connsiteX1403" fmla="*/ 679816 w 5178638"/>
              <a:gd name="connsiteY1403" fmla="*/ 3406814 h 4469549"/>
              <a:gd name="connsiteX1404" fmla="*/ 681518 w 5178638"/>
              <a:gd name="connsiteY1404" fmla="*/ 3407806 h 4469549"/>
              <a:gd name="connsiteX1405" fmla="*/ 605063 w 5178638"/>
              <a:gd name="connsiteY1405" fmla="*/ 3539034 h 4469549"/>
              <a:gd name="connsiteX1406" fmla="*/ 596171 w 5178638"/>
              <a:gd name="connsiteY1406" fmla="*/ 3533853 h 4469549"/>
              <a:gd name="connsiteX1407" fmla="*/ 600731 w 5178638"/>
              <a:gd name="connsiteY1407" fmla="*/ 3524270 h 4469549"/>
              <a:gd name="connsiteX1408" fmla="*/ 603785 w 5178638"/>
              <a:gd name="connsiteY1408" fmla="*/ 3517153 h 4469549"/>
              <a:gd name="connsiteX1409" fmla="*/ 618789 w 5178638"/>
              <a:gd name="connsiteY1409" fmla="*/ 3490217 h 4469549"/>
              <a:gd name="connsiteX1410" fmla="*/ 622589 w 5178638"/>
              <a:gd name="connsiteY1410" fmla="*/ 3483060 h 4469549"/>
              <a:gd name="connsiteX1411" fmla="*/ 624826 w 5178638"/>
              <a:gd name="connsiteY1411" fmla="*/ 3480187 h 4469549"/>
              <a:gd name="connsiteX1412" fmla="*/ 658056 w 5178638"/>
              <a:gd name="connsiteY1412" fmla="*/ 3431732 h 4469549"/>
              <a:gd name="connsiteX1413" fmla="*/ 658208 w 5178638"/>
              <a:gd name="connsiteY1413" fmla="*/ 3431705 h 4469549"/>
              <a:gd name="connsiteX1414" fmla="*/ 658946 w 5178638"/>
              <a:gd name="connsiteY1414" fmla="*/ 3433765 h 4469549"/>
              <a:gd name="connsiteX1415" fmla="*/ 656169 w 5178638"/>
              <a:gd name="connsiteY1415" fmla="*/ 3445183 h 4469549"/>
              <a:gd name="connsiteX1416" fmla="*/ 662804 w 5178638"/>
              <a:gd name="connsiteY1416" fmla="*/ 3436013 h 4469549"/>
              <a:gd name="connsiteX1417" fmla="*/ 670365 w 5178638"/>
              <a:gd name="connsiteY1417" fmla="*/ 3423036 h 4469549"/>
              <a:gd name="connsiteX1418" fmla="*/ 679816 w 5178638"/>
              <a:gd name="connsiteY1418" fmla="*/ 3406814 h 4469549"/>
              <a:gd name="connsiteX1419" fmla="*/ 837483 w 5178638"/>
              <a:gd name="connsiteY1419" fmla="*/ 3373771 h 4469549"/>
              <a:gd name="connsiteX1420" fmla="*/ 838838 w 5178638"/>
              <a:gd name="connsiteY1420" fmla="*/ 3374561 h 4469549"/>
              <a:gd name="connsiteX1421" fmla="*/ 823353 w 5178638"/>
              <a:gd name="connsiteY1421" fmla="*/ 3402707 h 4469549"/>
              <a:gd name="connsiteX1422" fmla="*/ 794628 w 5178638"/>
              <a:gd name="connsiteY1422" fmla="*/ 3450097 h 4469549"/>
              <a:gd name="connsiteX1423" fmla="*/ 776634 w 5178638"/>
              <a:gd name="connsiteY1423" fmla="*/ 3478213 h 4469549"/>
              <a:gd name="connsiteX1424" fmla="*/ 805350 w 5178638"/>
              <a:gd name="connsiteY1424" fmla="*/ 3428925 h 4469549"/>
              <a:gd name="connsiteX1425" fmla="*/ 837483 w 5178638"/>
              <a:gd name="connsiteY1425" fmla="*/ 3373771 h 4469549"/>
              <a:gd name="connsiteX1426" fmla="*/ 653881 w 5178638"/>
              <a:gd name="connsiteY1426" fmla="*/ 3348378 h 4469549"/>
              <a:gd name="connsiteX1427" fmla="*/ 634235 w 5178638"/>
              <a:gd name="connsiteY1427" fmla="*/ 3384297 h 4469549"/>
              <a:gd name="connsiteX1428" fmla="*/ 617184 w 5178638"/>
              <a:gd name="connsiteY1428" fmla="*/ 3409126 h 4469549"/>
              <a:gd name="connsiteX1429" fmla="*/ 608698 w 5178638"/>
              <a:gd name="connsiteY1429" fmla="*/ 3425910 h 4469549"/>
              <a:gd name="connsiteX1430" fmla="*/ 600251 w 5178638"/>
              <a:gd name="connsiteY1430" fmla="*/ 3447061 h 4469549"/>
              <a:gd name="connsiteX1431" fmla="*/ 563334 w 5178638"/>
              <a:gd name="connsiteY1431" fmla="*/ 3503772 h 4469549"/>
              <a:gd name="connsiteX1432" fmla="*/ 561444 w 5178638"/>
              <a:gd name="connsiteY1432" fmla="*/ 3507016 h 4469549"/>
              <a:gd name="connsiteX1433" fmla="*/ 506591 w 5178638"/>
              <a:gd name="connsiteY1433" fmla="*/ 3596732 h 4469549"/>
              <a:gd name="connsiteX1434" fmla="*/ 502849 w 5178638"/>
              <a:gd name="connsiteY1434" fmla="*/ 3607588 h 4469549"/>
              <a:gd name="connsiteX1435" fmla="*/ 501666 w 5178638"/>
              <a:gd name="connsiteY1435" fmla="*/ 3611308 h 4469549"/>
              <a:gd name="connsiteX1436" fmla="*/ 501597 w 5178638"/>
              <a:gd name="connsiteY1436" fmla="*/ 3603518 h 4469549"/>
              <a:gd name="connsiteX1437" fmla="*/ 641489 w 5178638"/>
              <a:gd name="connsiteY1437" fmla="*/ 3362057 h 4469549"/>
              <a:gd name="connsiteX1438" fmla="*/ 646231 w 5178638"/>
              <a:gd name="connsiteY1438" fmla="*/ 3359519 h 4469549"/>
              <a:gd name="connsiteX1439" fmla="*/ 710564 w 5178638"/>
              <a:gd name="connsiteY1439" fmla="*/ 3339730 h 4469549"/>
              <a:gd name="connsiteX1440" fmla="*/ 707553 w 5178638"/>
              <a:gd name="connsiteY1440" fmla="*/ 3355064 h 4469549"/>
              <a:gd name="connsiteX1441" fmla="*/ 706239 w 5178638"/>
              <a:gd name="connsiteY1441" fmla="*/ 3357026 h 4469549"/>
              <a:gd name="connsiteX1442" fmla="*/ 696788 w 5178638"/>
              <a:gd name="connsiteY1442" fmla="*/ 3373248 h 4469549"/>
              <a:gd name="connsiteX1443" fmla="*/ 689922 w 5178638"/>
              <a:gd name="connsiteY1443" fmla="*/ 3383370 h 4469549"/>
              <a:gd name="connsiteX1444" fmla="*/ 684600 w 5178638"/>
              <a:gd name="connsiteY1444" fmla="*/ 3387657 h 4469549"/>
              <a:gd name="connsiteX1445" fmla="*/ 684842 w 5178638"/>
              <a:gd name="connsiteY1445" fmla="*/ 3387067 h 4469549"/>
              <a:gd name="connsiteX1446" fmla="*/ 701561 w 5178638"/>
              <a:gd name="connsiteY1446" fmla="*/ 3357016 h 4469549"/>
              <a:gd name="connsiteX1447" fmla="*/ 717131 w 5178638"/>
              <a:gd name="connsiteY1447" fmla="*/ 3240043 h 4469549"/>
              <a:gd name="connsiteX1448" fmla="*/ 718095 w 5178638"/>
              <a:gd name="connsiteY1448" fmla="*/ 3240605 h 4469549"/>
              <a:gd name="connsiteX1449" fmla="*/ 702414 w 5178638"/>
              <a:gd name="connsiteY1449" fmla="*/ 3268637 h 4469549"/>
              <a:gd name="connsiteX1450" fmla="*/ 673928 w 5178638"/>
              <a:gd name="connsiteY1450" fmla="*/ 3316167 h 4469549"/>
              <a:gd name="connsiteX1451" fmla="*/ 656282 w 5178638"/>
              <a:gd name="connsiteY1451" fmla="*/ 3344484 h 4469549"/>
              <a:gd name="connsiteX1452" fmla="*/ 684998 w 5178638"/>
              <a:gd name="connsiteY1452" fmla="*/ 3295196 h 4469549"/>
              <a:gd name="connsiteX1453" fmla="*/ 717131 w 5178638"/>
              <a:gd name="connsiteY1453" fmla="*/ 3240043 h 4469549"/>
              <a:gd name="connsiteX1454" fmla="*/ 1278417 w 5178638"/>
              <a:gd name="connsiteY1454" fmla="*/ 2750583 h 4469549"/>
              <a:gd name="connsiteX1455" fmla="*/ 1282482 w 5178638"/>
              <a:gd name="connsiteY1455" fmla="*/ 2752951 h 4469549"/>
              <a:gd name="connsiteX1456" fmla="*/ 1274921 w 5178638"/>
              <a:gd name="connsiteY1456" fmla="*/ 2765928 h 4469549"/>
              <a:gd name="connsiteX1457" fmla="*/ 1274672 w 5178638"/>
              <a:gd name="connsiteY1457" fmla="*/ 2778820 h 4469549"/>
              <a:gd name="connsiteX1458" fmla="*/ 1250920 w 5178638"/>
              <a:gd name="connsiteY1458" fmla="*/ 2825818 h 4469549"/>
              <a:gd name="connsiteX1459" fmla="*/ 1226490 w 5178638"/>
              <a:gd name="connsiteY1459" fmla="*/ 2851782 h 4469549"/>
              <a:gd name="connsiteX1460" fmla="*/ 1207374 w 5178638"/>
              <a:gd name="connsiteY1460" fmla="*/ 2884965 h 4469549"/>
              <a:gd name="connsiteX1461" fmla="*/ 1190155 w 5178638"/>
              <a:gd name="connsiteY1461" fmla="*/ 2874933 h 4469549"/>
              <a:gd name="connsiteX1462" fmla="*/ 1196285 w 5178638"/>
              <a:gd name="connsiteY1462" fmla="*/ 2863515 h 4469549"/>
              <a:gd name="connsiteX1463" fmla="*/ 1231377 w 5178638"/>
              <a:gd name="connsiteY1463" fmla="*/ 2797050 h 4469549"/>
              <a:gd name="connsiteX1464" fmla="*/ 1251919 w 5178638"/>
              <a:gd name="connsiteY1464" fmla="*/ 2774255 h 4469549"/>
              <a:gd name="connsiteX1465" fmla="*/ 1255984 w 5178638"/>
              <a:gd name="connsiteY1465" fmla="*/ 2776623 h 4469549"/>
              <a:gd name="connsiteX1466" fmla="*/ 1254379 w 5178638"/>
              <a:gd name="connsiteY1466" fmla="*/ 2788725 h 4469549"/>
              <a:gd name="connsiteX1467" fmla="*/ 1261406 w 5178638"/>
              <a:gd name="connsiteY1467" fmla="*/ 2779782 h 4469549"/>
              <a:gd name="connsiteX1468" fmla="*/ 1268966 w 5178638"/>
              <a:gd name="connsiteY1468" fmla="*/ 2766805 h 4469549"/>
              <a:gd name="connsiteX1469" fmla="*/ 1278417 w 5178638"/>
              <a:gd name="connsiteY1469" fmla="*/ 2750583 h 4469549"/>
              <a:gd name="connsiteX1470" fmla="*/ 1109869 w 5178638"/>
              <a:gd name="connsiteY1470" fmla="*/ 2740889 h 4469549"/>
              <a:gd name="connsiteX1471" fmla="*/ 1100162 w 5178638"/>
              <a:gd name="connsiteY1471" fmla="*/ 2758892 h 4469549"/>
              <a:gd name="connsiteX1472" fmla="*/ 1095056 w 5178638"/>
              <a:gd name="connsiteY1472" fmla="*/ 2755917 h 4469549"/>
              <a:gd name="connsiteX1473" fmla="*/ 1141310 w 5178638"/>
              <a:gd name="connsiteY1473" fmla="*/ 2607093 h 4469549"/>
              <a:gd name="connsiteX1474" fmla="*/ 1144203 w 5178638"/>
              <a:gd name="connsiteY1474" fmla="*/ 2608779 h 4469549"/>
              <a:gd name="connsiteX1475" fmla="*/ 1136642 w 5178638"/>
              <a:gd name="connsiteY1475" fmla="*/ 2621756 h 4469549"/>
              <a:gd name="connsiteX1476" fmla="*/ 1134831 w 5178638"/>
              <a:gd name="connsiteY1476" fmla="*/ 2633737 h 4469549"/>
              <a:gd name="connsiteX1477" fmla="*/ 1110297 w 5178638"/>
              <a:gd name="connsiteY1477" fmla="*/ 2680280 h 4469549"/>
              <a:gd name="connsiteX1478" fmla="*/ 1087870 w 5178638"/>
              <a:gd name="connsiteY1478" fmla="*/ 2707410 h 4469549"/>
              <a:gd name="connsiteX1479" fmla="*/ 1068707 w 5178638"/>
              <a:gd name="connsiteY1479" fmla="*/ 2740566 h 4469549"/>
              <a:gd name="connsiteX1480" fmla="*/ 1056451 w 5178638"/>
              <a:gd name="connsiteY1480" fmla="*/ 2733425 h 4469549"/>
              <a:gd name="connsiteX1481" fmla="*/ 1062693 w 5178638"/>
              <a:gd name="connsiteY1481" fmla="*/ 2722073 h 4469549"/>
              <a:gd name="connsiteX1482" fmla="*/ 1098567 w 5178638"/>
              <a:gd name="connsiteY1482" fmla="*/ 2656064 h 4469549"/>
              <a:gd name="connsiteX1483" fmla="*/ 1117546 w 5178638"/>
              <a:gd name="connsiteY1483" fmla="*/ 2632358 h 4469549"/>
              <a:gd name="connsiteX1484" fmla="*/ 1120440 w 5178638"/>
              <a:gd name="connsiteY1484" fmla="*/ 2634044 h 4469549"/>
              <a:gd name="connsiteX1485" fmla="*/ 1117663 w 5178638"/>
              <a:gd name="connsiteY1485" fmla="*/ 2645463 h 4469549"/>
              <a:gd name="connsiteX1486" fmla="*/ 1124299 w 5178638"/>
              <a:gd name="connsiteY1486" fmla="*/ 2636292 h 4469549"/>
              <a:gd name="connsiteX1487" fmla="*/ 1131859 w 5178638"/>
              <a:gd name="connsiteY1487" fmla="*/ 2623315 h 4469549"/>
              <a:gd name="connsiteX1488" fmla="*/ 1141310 w 5178638"/>
              <a:gd name="connsiteY1488" fmla="*/ 2607093 h 4469549"/>
              <a:gd name="connsiteX1489" fmla="*/ 1210904 w 5178638"/>
              <a:gd name="connsiteY1489" fmla="*/ 2556384 h 4469549"/>
              <a:gd name="connsiteX1490" fmla="*/ 1207162 w 5178638"/>
              <a:gd name="connsiteY1490" fmla="*/ 2567240 h 4469549"/>
              <a:gd name="connsiteX1491" fmla="*/ 1204335 w 5178638"/>
              <a:gd name="connsiteY1491" fmla="*/ 2572765 h 4469549"/>
              <a:gd name="connsiteX1492" fmla="*/ 1204955 w 5178638"/>
              <a:gd name="connsiteY1492" fmla="*/ 2570044 h 4469549"/>
              <a:gd name="connsiteX1493" fmla="*/ 1203395 w 5178638"/>
              <a:gd name="connsiteY1493" fmla="*/ 2568049 h 4469549"/>
              <a:gd name="connsiteX1494" fmla="*/ 1203247 w 5178638"/>
              <a:gd name="connsiteY1494" fmla="*/ 2568146 h 4469549"/>
              <a:gd name="connsiteX1495" fmla="*/ 1209955 w 5178638"/>
              <a:gd name="connsiteY1495" fmla="*/ 2541833 h 4469549"/>
              <a:gd name="connsiteX1496" fmla="*/ 1198482 w 5178638"/>
              <a:gd name="connsiteY1496" fmla="*/ 2562184 h 4469549"/>
              <a:gd name="connsiteX1497" fmla="*/ 1193815 w 5178638"/>
              <a:gd name="connsiteY1497" fmla="*/ 2576846 h 4469549"/>
              <a:gd name="connsiteX1498" fmla="*/ 1194352 w 5178638"/>
              <a:gd name="connsiteY1498" fmla="*/ 2577758 h 4469549"/>
              <a:gd name="connsiteX1499" fmla="*/ 1186303 w 5178638"/>
              <a:gd name="connsiteY1499" fmla="*/ 2589596 h 4469549"/>
              <a:gd name="connsiteX1500" fmla="*/ 1189264 w 5178638"/>
              <a:gd name="connsiteY1500" fmla="*/ 2578285 h 4469549"/>
              <a:gd name="connsiteX1501" fmla="*/ 1199316 w 5178638"/>
              <a:gd name="connsiteY1501" fmla="*/ 2557525 h 4469549"/>
              <a:gd name="connsiteX1502" fmla="*/ 1339050 w 5178638"/>
              <a:gd name="connsiteY1502" fmla="*/ 2411560 h 4469549"/>
              <a:gd name="connsiteX1503" fmla="*/ 1356269 w 5178638"/>
              <a:gd name="connsiteY1503" fmla="*/ 2421592 h 4469549"/>
              <a:gd name="connsiteX1504" fmla="*/ 1350139 w 5178638"/>
              <a:gd name="connsiteY1504" fmla="*/ 2433009 h 4469549"/>
              <a:gd name="connsiteX1505" fmla="*/ 1315046 w 5178638"/>
              <a:gd name="connsiteY1505" fmla="*/ 2499475 h 4469549"/>
              <a:gd name="connsiteX1506" fmla="*/ 1294505 w 5178638"/>
              <a:gd name="connsiteY1506" fmla="*/ 2522270 h 4469549"/>
              <a:gd name="connsiteX1507" fmla="*/ 1290439 w 5178638"/>
              <a:gd name="connsiteY1507" fmla="*/ 2519902 h 4469549"/>
              <a:gd name="connsiteX1508" fmla="*/ 1292044 w 5178638"/>
              <a:gd name="connsiteY1508" fmla="*/ 2507800 h 4469549"/>
              <a:gd name="connsiteX1509" fmla="*/ 1285018 w 5178638"/>
              <a:gd name="connsiteY1509" fmla="*/ 2516743 h 4469549"/>
              <a:gd name="connsiteX1510" fmla="*/ 1277457 w 5178638"/>
              <a:gd name="connsiteY1510" fmla="*/ 2529720 h 4469549"/>
              <a:gd name="connsiteX1511" fmla="*/ 1268006 w 5178638"/>
              <a:gd name="connsiteY1511" fmla="*/ 2545942 h 4469549"/>
              <a:gd name="connsiteX1512" fmla="*/ 1263942 w 5178638"/>
              <a:gd name="connsiteY1512" fmla="*/ 2543574 h 4469549"/>
              <a:gd name="connsiteX1513" fmla="*/ 1271502 w 5178638"/>
              <a:gd name="connsiteY1513" fmla="*/ 2530597 h 4469549"/>
              <a:gd name="connsiteX1514" fmla="*/ 1271751 w 5178638"/>
              <a:gd name="connsiteY1514" fmla="*/ 2517705 h 4469549"/>
              <a:gd name="connsiteX1515" fmla="*/ 1295504 w 5178638"/>
              <a:gd name="connsiteY1515" fmla="*/ 2470707 h 4469549"/>
              <a:gd name="connsiteX1516" fmla="*/ 1319933 w 5178638"/>
              <a:gd name="connsiteY1516" fmla="*/ 2444744 h 4469549"/>
              <a:gd name="connsiteX1517" fmla="*/ 1294856 w 5178638"/>
              <a:gd name="connsiteY1517" fmla="*/ 2385813 h 4469549"/>
              <a:gd name="connsiteX1518" fmla="*/ 1303368 w 5178638"/>
              <a:gd name="connsiteY1518" fmla="*/ 2390771 h 4469549"/>
              <a:gd name="connsiteX1519" fmla="*/ 1287621 w 5178638"/>
              <a:gd name="connsiteY1519" fmla="*/ 2409175 h 4469549"/>
              <a:gd name="connsiteX1520" fmla="*/ 1279129 w 5178638"/>
              <a:gd name="connsiteY1520" fmla="*/ 2421540 h 4469549"/>
              <a:gd name="connsiteX1521" fmla="*/ 1268874 w 5178638"/>
              <a:gd name="connsiteY1521" fmla="*/ 2439143 h 4469549"/>
              <a:gd name="connsiteX1522" fmla="*/ 1268476 w 5178638"/>
              <a:gd name="connsiteY1522" fmla="*/ 2439208 h 4469549"/>
              <a:gd name="connsiteX1523" fmla="*/ 1271610 w 5178638"/>
              <a:gd name="connsiteY1523" fmla="*/ 2430713 h 4469549"/>
              <a:gd name="connsiteX1524" fmla="*/ 1285376 w 5178638"/>
              <a:gd name="connsiteY1524" fmla="*/ 2403970 h 4469549"/>
              <a:gd name="connsiteX1525" fmla="*/ 1581899 w 5178638"/>
              <a:gd name="connsiteY1525" fmla="*/ 2348599 h 4469549"/>
              <a:gd name="connsiteX1526" fmla="*/ 1579715 w 5178638"/>
              <a:gd name="connsiteY1526" fmla="*/ 2351813 h 4469549"/>
              <a:gd name="connsiteX1527" fmla="*/ 1578071 w 5178638"/>
              <a:gd name="connsiteY1527" fmla="*/ 2355171 h 4469549"/>
              <a:gd name="connsiteX1528" fmla="*/ 1557254 w 5178638"/>
              <a:gd name="connsiteY1528" fmla="*/ 2390901 h 4469549"/>
              <a:gd name="connsiteX1529" fmla="*/ 1555143 w 5178638"/>
              <a:gd name="connsiteY1529" fmla="*/ 2393988 h 4469549"/>
              <a:gd name="connsiteX1530" fmla="*/ 1515984 w 5178638"/>
              <a:gd name="connsiteY1530" fmla="*/ 2458084 h 4469549"/>
              <a:gd name="connsiteX1531" fmla="*/ 1434101 w 5178638"/>
              <a:gd name="connsiteY1531" fmla="*/ 2558125 h 4469549"/>
              <a:gd name="connsiteX1532" fmla="*/ 1425220 w 5178638"/>
              <a:gd name="connsiteY1532" fmla="*/ 2570264 h 4469549"/>
              <a:gd name="connsiteX1533" fmla="*/ 1383301 w 5178638"/>
              <a:gd name="connsiteY1533" fmla="*/ 2642216 h 4469549"/>
              <a:gd name="connsiteX1534" fmla="*/ 1344964 w 5178638"/>
              <a:gd name="connsiteY1534" fmla="*/ 2711135 h 4469549"/>
              <a:gd name="connsiteX1535" fmla="*/ 1341469 w 5178638"/>
              <a:gd name="connsiteY1535" fmla="*/ 2726481 h 4469549"/>
              <a:gd name="connsiteX1536" fmla="*/ 1347423 w 5178638"/>
              <a:gd name="connsiteY1536" fmla="*/ 2725604 h 4469549"/>
              <a:gd name="connsiteX1537" fmla="*/ 1360120 w 5178638"/>
              <a:gd name="connsiteY1537" fmla="*/ 2706929 h 4469549"/>
              <a:gd name="connsiteX1538" fmla="*/ 1357159 w 5178638"/>
              <a:gd name="connsiteY1538" fmla="*/ 2718240 h 4469549"/>
              <a:gd name="connsiteX1539" fmla="*/ 1332588 w 5178638"/>
              <a:gd name="connsiteY1539" fmla="*/ 2760416 h 4469549"/>
              <a:gd name="connsiteX1540" fmla="*/ 1330697 w 5178638"/>
              <a:gd name="connsiteY1540" fmla="*/ 2763660 h 4469549"/>
              <a:gd name="connsiteX1541" fmla="*/ 1290184 w 5178638"/>
              <a:gd name="connsiteY1541" fmla="*/ 2826967 h 4469549"/>
              <a:gd name="connsiteX1542" fmla="*/ 1279342 w 5178638"/>
              <a:gd name="connsiteY1542" fmla="*/ 2820650 h 4469549"/>
              <a:gd name="connsiteX1543" fmla="*/ 1269892 w 5178638"/>
              <a:gd name="connsiteY1543" fmla="*/ 2836871 h 4469549"/>
              <a:gd name="connsiteX1544" fmla="*/ 1262047 w 5178638"/>
              <a:gd name="connsiteY1544" fmla="*/ 2840992 h 4469549"/>
              <a:gd name="connsiteX1545" fmla="*/ 1240435 w 5178638"/>
              <a:gd name="connsiteY1545" fmla="*/ 2871855 h 4469549"/>
              <a:gd name="connsiteX1546" fmla="*/ 1230449 w 5178638"/>
              <a:gd name="connsiteY1546" fmla="*/ 2892110 h 4469549"/>
              <a:gd name="connsiteX1547" fmla="*/ 1233979 w 5178638"/>
              <a:gd name="connsiteY1547" fmla="*/ 2898513 h 4469549"/>
              <a:gd name="connsiteX1548" fmla="*/ 1239115 w 5178638"/>
              <a:gd name="connsiteY1548" fmla="*/ 2892814 h 4469549"/>
              <a:gd name="connsiteX1549" fmla="*/ 1259907 w 5178638"/>
              <a:gd name="connsiteY1549" fmla="*/ 2857127 h 4469549"/>
              <a:gd name="connsiteX1550" fmla="*/ 1266397 w 5178638"/>
              <a:gd name="connsiteY1550" fmla="*/ 2852217 h 4469549"/>
              <a:gd name="connsiteX1551" fmla="*/ 1264507 w 5178638"/>
              <a:gd name="connsiteY1551" fmla="*/ 2855462 h 4469549"/>
              <a:gd name="connsiteX1552" fmla="*/ 1258302 w 5178638"/>
              <a:gd name="connsiteY1552" fmla="*/ 2869229 h 4469549"/>
              <a:gd name="connsiteX1553" fmla="*/ 1269927 w 5178638"/>
              <a:gd name="connsiteY1553" fmla="*/ 2858620 h 4469549"/>
              <a:gd name="connsiteX1554" fmla="*/ 1274813 w 5178638"/>
              <a:gd name="connsiteY1554" fmla="*/ 2865812 h 4469549"/>
              <a:gd name="connsiteX1555" fmla="*/ 1261047 w 5178638"/>
              <a:gd name="connsiteY1555" fmla="*/ 2892555 h 4469549"/>
              <a:gd name="connsiteX1556" fmla="*/ 1251567 w 5178638"/>
              <a:gd name="connsiteY1556" fmla="*/ 2910712 h 4469549"/>
              <a:gd name="connsiteX1557" fmla="*/ 1225585 w 5178638"/>
              <a:gd name="connsiteY1557" fmla="*/ 2895575 h 4469549"/>
              <a:gd name="connsiteX1558" fmla="*/ 1202035 w 5178638"/>
              <a:gd name="connsiteY1558" fmla="*/ 2935995 h 4469549"/>
              <a:gd name="connsiteX1559" fmla="*/ 1148075 w 5178638"/>
              <a:gd name="connsiteY1559" fmla="*/ 3056650 h 4469549"/>
              <a:gd name="connsiteX1560" fmla="*/ 1127569 w 5178638"/>
              <a:gd name="connsiteY1560" fmla="*/ 3101194 h 4469549"/>
              <a:gd name="connsiteX1561" fmla="*/ 1099752 w 5178638"/>
              <a:gd name="connsiteY1561" fmla="*/ 3145824 h 4469549"/>
              <a:gd name="connsiteX1562" fmla="*/ 1067334 w 5178638"/>
              <a:gd name="connsiteY1562" fmla="*/ 3192120 h 4469549"/>
              <a:gd name="connsiteX1563" fmla="*/ 1024681 w 5178638"/>
              <a:gd name="connsiteY1563" fmla="*/ 3271562 h 4469549"/>
              <a:gd name="connsiteX1564" fmla="*/ 1019011 w 5178638"/>
              <a:gd name="connsiteY1564" fmla="*/ 3281294 h 4469549"/>
              <a:gd name="connsiteX1565" fmla="*/ 972291 w 5178638"/>
              <a:gd name="connsiteY1565" fmla="*/ 3358367 h 4469549"/>
              <a:gd name="connsiteX1566" fmla="*/ 923147 w 5178638"/>
              <a:gd name="connsiteY1566" fmla="*/ 3442718 h 4469549"/>
              <a:gd name="connsiteX1567" fmla="*/ 884810 w 5178638"/>
              <a:gd name="connsiteY1567" fmla="*/ 3511637 h 4469549"/>
              <a:gd name="connsiteX1568" fmla="*/ 881315 w 5178638"/>
              <a:gd name="connsiteY1568" fmla="*/ 3526983 h 4469549"/>
              <a:gd name="connsiteX1569" fmla="*/ 887270 w 5178638"/>
              <a:gd name="connsiteY1569" fmla="*/ 3526106 h 4469549"/>
              <a:gd name="connsiteX1570" fmla="*/ 899966 w 5178638"/>
              <a:gd name="connsiteY1570" fmla="*/ 3507431 h 4469549"/>
              <a:gd name="connsiteX1571" fmla="*/ 897006 w 5178638"/>
              <a:gd name="connsiteY1571" fmla="*/ 3518742 h 4469549"/>
              <a:gd name="connsiteX1572" fmla="*/ 872434 w 5178638"/>
              <a:gd name="connsiteY1572" fmla="*/ 3560918 h 4469549"/>
              <a:gd name="connsiteX1573" fmla="*/ 870544 w 5178638"/>
              <a:gd name="connsiteY1573" fmla="*/ 3564162 h 4469549"/>
              <a:gd name="connsiteX1574" fmla="*/ 862320 w 5178638"/>
              <a:gd name="connsiteY1574" fmla="*/ 3577013 h 4469549"/>
              <a:gd name="connsiteX1575" fmla="*/ 865899 w 5178638"/>
              <a:gd name="connsiteY1575" fmla="*/ 3577546 h 4469549"/>
              <a:gd name="connsiteX1576" fmla="*/ 1328730 w 5178638"/>
              <a:gd name="connsiteY1576" fmla="*/ 2783141 h 4469549"/>
              <a:gd name="connsiteX1577" fmla="*/ 1329204 w 5178638"/>
              <a:gd name="connsiteY1577" fmla="*/ 2781802 h 4469549"/>
              <a:gd name="connsiteX1578" fmla="*/ 1343144 w 5178638"/>
              <a:gd name="connsiteY1578" fmla="*/ 2757875 h 4469549"/>
              <a:gd name="connsiteX1579" fmla="*/ 1344072 w 5178638"/>
              <a:gd name="connsiteY1579" fmla="*/ 2756806 h 4469549"/>
              <a:gd name="connsiteX1580" fmla="*/ 1557254 w 5178638"/>
              <a:gd name="connsiteY1580" fmla="*/ 2390901 h 4469549"/>
              <a:gd name="connsiteX1581" fmla="*/ 1568953 w 5178638"/>
              <a:gd name="connsiteY1581" fmla="*/ 2373788 h 4469549"/>
              <a:gd name="connsiteX1582" fmla="*/ 1578071 w 5178638"/>
              <a:gd name="connsiteY1582" fmla="*/ 2355171 h 4469549"/>
              <a:gd name="connsiteX1583" fmla="*/ 1769789 w 5178638"/>
              <a:gd name="connsiteY1583" fmla="*/ 1818312 h 4469549"/>
              <a:gd name="connsiteX1584" fmla="*/ 1741073 w 5178638"/>
              <a:gd name="connsiteY1584" fmla="*/ 1867600 h 4469549"/>
              <a:gd name="connsiteX1585" fmla="*/ 1708941 w 5178638"/>
              <a:gd name="connsiteY1585" fmla="*/ 1922753 h 4469549"/>
              <a:gd name="connsiteX1586" fmla="*/ 1707586 w 5178638"/>
              <a:gd name="connsiteY1586" fmla="*/ 1921964 h 4469549"/>
              <a:gd name="connsiteX1587" fmla="*/ 1723070 w 5178638"/>
              <a:gd name="connsiteY1587" fmla="*/ 1893817 h 4469549"/>
              <a:gd name="connsiteX1588" fmla="*/ 1751796 w 5178638"/>
              <a:gd name="connsiteY1588" fmla="*/ 1846428 h 4469549"/>
              <a:gd name="connsiteX1589" fmla="*/ 1680525 w 5178638"/>
              <a:gd name="connsiteY1589" fmla="*/ 1718978 h 4469549"/>
              <a:gd name="connsiteX1590" fmla="*/ 1217694 w 5178638"/>
              <a:gd name="connsiteY1590" fmla="*/ 2513384 h 4469549"/>
              <a:gd name="connsiteX1591" fmla="*/ 1217219 w 5178638"/>
              <a:gd name="connsiteY1591" fmla="*/ 2514723 h 4469549"/>
              <a:gd name="connsiteX1592" fmla="*/ 1203279 w 5178638"/>
              <a:gd name="connsiteY1592" fmla="*/ 2538650 h 4469549"/>
              <a:gd name="connsiteX1593" fmla="*/ 1202351 w 5178638"/>
              <a:gd name="connsiteY1593" fmla="*/ 2539719 h 4469549"/>
              <a:gd name="connsiteX1594" fmla="*/ 989172 w 5178638"/>
              <a:gd name="connsiteY1594" fmla="*/ 2905622 h 4469549"/>
              <a:gd name="connsiteX1595" fmla="*/ 977470 w 5178638"/>
              <a:gd name="connsiteY1595" fmla="*/ 2922737 h 4469549"/>
              <a:gd name="connsiteX1596" fmla="*/ 968351 w 5178638"/>
              <a:gd name="connsiteY1596" fmla="*/ 2941359 h 4469549"/>
              <a:gd name="connsiteX1597" fmla="*/ 964524 w 5178638"/>
              <a:gd name="connsiteY1597" fmla="*/ 2947926 h 4469549"/>
              <a:gd name="connsiteX1598" fmla="*/ 966708 w 5178638"/>
              <a:gd name="connsiteY1598" fmla="*/ 2944712 h 4469549"/>
              <a:gd name="connsiteX1599" fmla="*/ 968351 w 5178638"/>
              <a:gd name="connsiteY1599" fmla="*/ 2941359 h 4469549"/>
              <a:gd name="connsiteX1600" fmla="*/ 989172 w 5178638"/>
              <a:gd name="connsiteY1600" fmla="*/ 2905622 h 4469549"/>
              <a:gd name="connsiteX1601" fmla="*/ 991280 w 5178638"/>
              <a:gd name="connsiteY1601" fmla="*/ 2902537 h 4469549"/>
              <a:gd name="connsiteX1602" fmla="*/ 1030440 w 5178638"/>
              <a:gd name="connsiteY1602" fmla="*/ 2838441 h 4469549"/>
              <a:gd name="connsiteX1603" fmla="*/ 1042045 w 5178638"/>
              <a:gd name="connsiteY1603" fmla="*/ 2821709 h 4469549"/>
              <a:gd name="connsiteX1604" fmla="*/ 1000644 w 5178638"/>
              <a:gd name="connsiteY1604" fmla="*/ 2907145 h 4469549"/>
              <a:gd name="connsiteX1605" fmla="*/ 978966 w 5178638"/>
              <a:gd name="connsiteY1605" fmla="*/ 2951006 h 4469549"/>
              <a:gd name="connsiteX1606" fmla="*/ 951539 w 5178638"/>
              <a:gd name="connsiteY1606" fmla="*/ 2995864 h 4469549"/>
              <a:gd name="connsiteX1607" fmla="*/ 920293 w 5178638"/>
              <a:gd name="connsiteY1607" fmla="*/ 3042842 h 4469549"/>
              <a:gd name="connsiteX1608" fmla="*/ 876859 w 5178638"/>
              <a:gd name="connsiteY1608" fmla="*/ 3121829 h 4469549"/>
              <a:gd name="connsiteX1609" fmla="*/ 871188 w 5178638"/>
              <a:gd name="connsiteY1609" fmla="*/ 3131562 h 4469549"/>
              <a:gd name="connsiteX1610" fmla="*/ 824860 w 5178638"/>
              <a:gd name="connsiteY1610" fmla="*/ 3208861 h 4469549"/>
              <a:gd name="connsiteX1611" fmla="*/ 775716 w 5178638"/>
              <a:gd name="connsiteY1611" fmla="*/ 3293212 h 4469549"/>
              <a:gd name="connsiteX1612" fmla="*/ 736988 w 5178638"/>
              <a:gd name="connsiteY1612" fmla="*/ 3361904 h 4469549"/>
              <a:gd name="connsiteX1613" fmla="*/ 732321 w 5178638"/>
              <a:gd name="connsiteY1613" fmla="*/ 3376567 h 4469549"/>
              <a:gd name="connsiteX1614" fmla="*/ 737104 w 5178638"/>
              <a:gd name="connsiteY1614" fmla="*/ 3375008 h 4469549"/>
              <a:gd name="connsiteX1615" fmla="*/ 749410 w 5178638"/>
              <a:gd name="connsiteY1615" fmla="*/ 3356105 h 4469549"/>
              <a:gd name="connsiteX1616" fmla="*/ 745668 w 5178638"/>
              <a:gd name="connsiteY1616" fmla="*/ 3366961 h 4469549"/>
              <a:gd name="connsiteX1617" fmla="*/ 721096 w 5178638"/>
              <a:gd name="connsiteY1617" fmla="*/ 3409136 h 4469549"/>
              <a:gd name="connsiteX1618" fmla="*/ 719206 w 5178638"/>
              <a:gd name="connsiteY1618" fmla="*/ 3412381 h 4469549"/>
              <a:gd name="connsiteX1619" fmla="*/ 711140 w 5178638"/>
              <a:gd name="connsiteY1619" fmla="*/ 3425325 h 4469549"/>
              <a:gd name="connsiteX1620" fmla="*/ 713882 w 5178638"/>
              <a:gd name="connsiteY1620" fmla="*/ 3425370 h 4469549"/>
              <a:gd name="connsiteX1621" fmla="*/ 1121152 w 5178638"/>
              <a:gd name="connsiteY1621" fmla="*/ 2726331 h 4469549"/>
              <a:gd name="connsiteX1622" fmla="*/ 1121203 w 5178638"/>
              <a:gd name="connsiteY1622" fmla="*/ 2726260 h 4469549"/>
              <a:gd name="connsiteX1623" fmla="*/ 1163123 w 5178638"/>
              <a:gd name="connsiteY1623" fmla="*/ 2654309 h 4469549"/>
              <a:gd name="connsiteX1624" fmla="*/ 1163341 w 5178638"/>
              <a:gd name="connsiteY1624" fmla="*/ 2653918 h 4469549"/>
              <a:gd name="connsiteX1625" fmla="*/ 1176713 w 5178638"/>
              <a:gd name="connsiteY1625" fmla="*/ 2630965 h 4469549"/>
              <a:gd name="connsiteX1626" fmla="*/ 1177254 w 5178638"/>
              <a:gd name="connsiteY1626" fmla="*/ 2629664 h 4469549"/>
              <a:gd name="connsiteX1627" fmla="*/ 1191193 w 5178638"/>
              <a:gd name="connsiteY1627" fmla="*/ 2605737 h 4469549"/>
              <a:gd name="connsiteX1628" fmla="*/ 1192056 w 5178638"/>
              <a:gd name="connsiteY1628" fmla="*/ 2604630 h 4469549"/>
              <a:gd name="connsiteX1629" fmla="*/ 1267074 w 5178638"/>
              <a:gd name="connsiteY1629" fmla="*/ 2475870 h 4469549"/>
              <a:gd name="connsiteX1630" fmla="*/ 1267081 w 5178638"/>
              <a:gd name="connsiteY1630" fmla="*/ 2475874 h 4469549"/>
              <a:gd name="connsiteX1631" fmla="*/ 1276532 w 5178638"/>
              <a:gd name="connsiteY1631" fmla="*/ 2459653 h 4469549"/>
              <a:gd name="connsiteX1632" fmla="*/ 1284377 w 5178638"/>
              <a:gd name="connsiteY1632" fmla="*/ 2455532 h 4469549"/>
              <a:gd name="connsiteX1633" fmla="*/ 1305989 w 5178638"/>
              <a:gd name="connsiteY1633" fmla="*/ 2424670 h 4469549"/>
              <a:gd name="connsiteX1634" fmla="*/ 1315975 w 5178638"/>
              <a:gd name="connsiteY1634" fmla="*/ 2404415 h 4469549"/>
              <a:gd name="connsiteX1635" fmla="*/ 1312445 w 5178638"/>
              <a:gd name="connsiteY1635" fmla="*/ 2398012 h 4469549"/>
              <a:gd name="connsiteX1636" fmla="*/ 1312415 w 5178638"/>
              <a:gd name="connsiteY1636" fmla="*/ 2398045 h 4469549"/>
              <a:gd name="connsiteX1637" fmla="*/ 1313286 w 5178638"/>
              <a:gd name="connsiteY1637" fmla="*/ 2396550 h 4469549"/>
              <a:gd name="connsiteX1638" fmla="*/ 1320839 w 5178638"/>
              <a:gd name="connsiteY1638" fmla="*/ 2400950 h 4469549"/>
              <a:gd name="connsiteX1639" fmla="*/ 1344388 w 5178638"/>
              <a:gd name="connsiteY1639" fmla="*/ 2360530 h 4469549"/>
              <a:gd name="connsiteX1640" fmla="*/ 1375126 w 5178638"/>
              <a:gd name="connsiteY1640" fmla="*/ 2300762 h 4469549"/>
              <a:gd name="connsiteX1641" fmla="*/ 1386560 w 5178638"/>
              <a:gd name="connsiteY1641" fmla="*/ 2270782 h 4469549"/>
              <a:gd name="connsiteX1642" fmla="*/ 1429883 w 5178638"/>
              <a:gd name="connsiteY1642" fmla="*/ 2196423 h 4469549"/>
              <a:gd name="connsiteX1643" fmla="*/ 1427766 w 5178638"/>
              <a:gd name="connsiteY1643" fmla="*/ 2199675 h 4469549"/>
              <a:gd name="connsiteX1644" fmla="*/ 1403194 w 5178638"/>
              <a:gd name="connsiteY1644" fmla="*/ 2241850 h 4469549"/>
              <a:gd name="connsiteX1645" fmla="*/ 1387945 w 5178638"/>
              <a:gd name="connsiteY1645" fmla="*/ 2267152 h 4469549"/>
              <a:gd name="connsiteX1646" fmla="*/ 1398348 w 5178638"/>
              <a:gd name="connsiteY1646" fmla="*/ 2239875 h 4469549"/>
              <a:gd name="connsiteX1647" fmla="*/ 1418854 w 5178638"/>
              <a:gd name="connsiteY1647" fmla="*/ 2195331 h 4469549"/>
              <a:gd name="connsiteX1648" fmla="*/ 1446671 w 5178638"/>
              <a:gd name="connsiteY1648" fmla="*/ 2150701 h 4469549"/>
              <a:gd name="connsiteX1649" fmla="*/ 1479089 w 5178638"/>
              <a:gd name="connsiteY1649" fmla="*/ 2104406 h 4469549"/>
              <a:gd name="connsiteX1650" fmla="*/ 1521742 w 5178638"/>
              <a:gd name="connsiteY1650" fmla="*/ 2024963 h 4469549"/>
              <a:gd name="connsiteX1651" fmla="*/ 1527413 w 5178638"/>
              <a:gd name="connsiteY1651" fmla="*/ 2015230 h 4469549"/>
              <a:gd name="connsiteX1652" fmla="*/ 1574132 w 5178638"/>
              <a:gd name="connsiteY1652" fmla="*/ 1938159 h 4469549"/>
              <a:gd name="connsiteX1653" fmla="*/ 1623276 w 5178638"/>
              <a:gd name="connsiteY1653" fmla="*/ 1853807 h 4469549"/>
              <a:gd name="connsiteX1654" fmla="*/ 1661613 w 5178638"/>
              <a:gd name="connsiteY1654" fmla="*/ 1784888 h 4469549"/>
              <a:gd name="connsiteX1655" fmla="*/ 1665108 w 5178638"/>
              <a:gd name="connsiteY1655" fmla="*/ 1769542 h 4469549"/>
              <a:gd name="connsiteX1656" fmla="*/ 1659154 w 5178638"/>
              <a:gd name="connsiteY1656" fmla="*/ 1770418 h 4469549"/>
              <a:gd name="connsiteX1657" fmla="*/ 1646457 w 5178638"/>
              <a:gd name="connsiteY1657" fmla="*/ 1789094 h 4469549"/>
              <a:gd name="connsiteX1658" fmla="*/ 1649418 w 5178638"/>
              <a:gd name="connsiteY1658" fmla="*/ 1777783 h 4469549"/>
              <a:gd name="connsiteX1659" fmla="*/ 1673990 w 5178638"/>
              <a:gd name="connsiteY1659" fmla="*/ 1735608 h 4469549"/>
              <a:gd name="connsiteX1660" fmla="*/ 1675880 w 5178638"/>
              <a:gd name="connsiteY1660" fmla="*/ 1732364 h 4469549"/>
              <a:gd name="connsiteX1661" fmla="*/ 1684104 w 5178638"/>
              <a:gd name="connsiteY1661" fmla="*/ 1719512 h 4469549"/>
              <a:gd name="connsiteX1662" fmla="*/ 1799203 w 5178638"/>
              <a:gd name="connsiteY1662" fmla="*/ 1611058 h 4469549"/>
              <a:gd name="connsiteX1663" fmla="*/ 1816422 w 5178638"/>
              <a:gd name="connsiteY1663" fmla="*/ 1621090 h 4469549"/>
              <a:gd name="connsiteX1664" fmla="*/ 1810292 w 5178638"/>
              <a:gd name="connsiteY1664" fmla="*/ 1632509 h 4469549"/>
              <a:gd name="connsiteX1665" fmla="*/ 1775200 w 5178638"/>
              <a:gd name="connsiteY1665" fmla="*/ 1698973 h 4469549"/>
              <a:gd name="connsiteX1666" fmla="*/ 1754659 w 5178638"/>
              <a:gd name="connsiteY1666" fmla="*/ 1721768 h 4469549"/>
              <a:gd name="connsiteX1667" fmla="*/ 1750593 w 5178638"/>
              <a:gd name="connsiteY1667" fmla="*/ 1719400 h 4469549"/>
              <a:gd name="connsiteX1668" fmla="*/ 1752198 w 5178638"/>
              <a:gd name="connsiteY1668" fmla="*/ 1707298 h 4469549"/>
              <a:gd name="connsiteX1669" fmla="*/ 1745171 w 5178638"/>
              <a:gd name="connsiteY1669" fmla="*/ 1716241 h 4469549"/>
              <a:gd name="connsiteX1670" fmla="*/ 1737611 w 5178638"/>
              <a:gd name="connsiteY1670" fmla="*/ 1729219 h 4469549"/>
              <a:gd name="connsiteX1671" fmla="*/ 1728160 w 5178638"/>
              <a:gd name="connsiteY1671" fmla="*/ 1745441 h 4469549"/>
              <a:gd name="connsiteX1672" fmla="*/ 1724095 w 5178638"/>
              <a:gd name="connsiteY1672" fmla="*/ 1743072 h 4469549"/>
              <a:gd name="connsiteX1673" fmla="*/ 1731656 w 5178638"/>
              <a:gd name="connsiteY1673" fmla="*/ 1730095 h 4469549"/>
              <a:gd name="connsiteX1674" fmla="*/ 1731905 w 5178638"/>
              <a:gd name="connsiteY1674" fmla="*/ 1717203 h 4469549"/>
              <a:gd name="connsiteX1675" fmla="*/ 1755657 w 5178638"/>
              <a:gd name="connsiteY1675" fmla="*/ 1670205 h 4469549"/>
              <a:gd name="connsiteX1676" fmla="*/ 1780087 w 5178638"/>
              <a:gd name="connsiteY1676" fmla="*/ 1644242 h 4469549"/>
              <a:gd name="connsiteX1677" fmla="*/ 1772598 w 5178638"/>
              <a:gd name="connsiteY1677" fmla="*/ 1597511 h 4469549"/>
              <a:gd name="connsiteX1678" fmla="*/ 1767462 w 5178638"/>
              <a:gd name="connsiteY1678" fmla="*/ 1603209 h 4469549"/>
              <a:gd name="connsiteX1679" fmla="*/ 1746670 w 5178638"/>
              <a:gd name="connsiteY1679" fmla="*/ 1638896 h 4469549"/>
              <a:gd name="connsiteX1680" fmla="*/ 1740180 w 5178638"/>
              <a:gd name="connsiteY1680" fmla="*/ 1643806 h 4469549"/>
              <a:gd name="connsiteX1681" fmla="*/ 1742071 w 5178638"/>
              <a:gd name="connsiteY1681" fmla="*/ 1640561 h 4469549"/>
              <a:gd name="connsiteX1682" fmla="*/ 1748275 w 5178638"/>
              <a:gd name="connsiteY1682" fmla="*/ 1626794 h 4469549"/>
              <a:gd name="connsiteX1683" fmla="*/ 1741064 w 5178638"/>
              <a:gd name="connsiteY1683" fmla="*/ 1633376 h 4469549"/>
              <a:gd name="connsiteX1684" fmla="*/ 1735890 w 5178638"/>
              <a:gd name="connsiteY1684" fmla="*/ 1642606 h 4469549"/>
              <a:gd name="connsiteX1685" fmla="*/ 1724014 w 5178638"/>
              <a:gd name="connsiteY1685" fmla="*/ 1666105 h 4469549"/>
              <a:gd name="connsiteX1686" fmla="*/ 1720512 w 5178638"/>
              <a:gd name="connsiteY1686" fmla="*/ 1671456 h 4469549"/>
              <a:gd name="connsiteX1687" fmla="*/ 1727235 w 5178638"/>
              <a:gd name="connsiteY1687" fmla="*/ 1675373 h 4469549"/>
              <a:gd name="connsiteX1688" fmla="*/ 1736685 w 5178638"/>
              <a:gd name="connsiteY1688" fmla="*/ 1659152 h 4469549"/>
              <a:gd name="connsiteX1689" fmla="*/ 1744530 w 5178638"/>
              <a:gd name="connsiteY1689" fmla="*/ 1655030 h 4469549"/>
              <a:gd name="connsiteX1690" fmla="*/ 1766142 w 5178638"/>
              <a:gd name="connsiteY1690" fmla="*/ 1624167 h 4469549"/>
              <a:gd name="connsiteX1691" fmla="*/ 1776128 w 5178638"/>
              <a:gd name="connsiteY1691" fmla="*/ 1603913 h 4469549"/>
              <a:gd name="connsiteX1692" fmla="*/ 1772598 w 5178638"/>
              <a:gd name="connsiteY1692" fmla="*/ 1597511 h 4469549"/>
              <a:gd name="connsiteX1693" fmla="*/ 1844017 w 5178638"/>
              <a:gd name="connsiteY1693" fmla="*/ 1312331 h 4469549"/>
              <a:gd name="connsiteX1694" fmla="*/ 1847547 w 5178638"/>
              <a:gd name="connsiteY1694" fmla="*/ 1318734 h 4469549"/>
              <a:gd name="connsiteX1695" fmla="*/ 1837561 w 5178638"/>
              <a:gd name="connsiteY1695" fmla="*/ 1338988 h 4469549"/>
              <a:gd name="connsiteX1696" fmla="*/ 1815949 w 5178638"/>
              <a:gd name="connsiteY1696" fmla="*/ 1369851 h 4469549"/>
              <a:gd name="connsiteX1697" fmla="*/ 1808104 w 5178638"/>
              <a:gd name="connsiteY1697" fmla="*/ 1373973 h 4469549"/>
              <a:gd name="connsiteX1698" fmla="*/ 1798654 w 5178638"/>
              <a:gd name="connsiteY1698" fmla="*/ 1390194 h 4469549"/>
              <a:gd name="connsiteX1699" fmla="*/ 1787812 w 5178638"/>
              <a:gd name="connsiteY1699" fmla="*/ 1383877 h 4469549"/>
              <a:gd name="connsiteX1700" fmla="*/ 1785154 w 5178638"/>
              <a:gd name="connsiteY1700" fmla="*/ 1388032 h 4469549"/>
              <a:gd name="connsiteX1701" fmla="*/ 1805674 w 5178638"/>
              <a:gd name="connsiteY1701" fmla="*/ 1352613 h 4469549"/>
              <a:gd name="connsiteX1702" fmla="*/ 1808069 w 5178638"/>
              <a:gd name="connsiteY1702" fmla="*/ 1352224 h 4469549"/>
              <a:gd name="connsiteX1703" fmla="*/ 1819694 w 5178638"/>
              <a:gd name="connsiteY1703" fmla="*/ 1341615 h 4469549"/>
              <a:gd name="connsiteX1704" fmla="*/ 1813489 w 5178638"/>
              <a:gd name="connsiteY1704" fmla="*/ 1355382 h 4469549"/>
              <a:gd name="connsiteX1705" fmla="*/ 1811599 w 5178638"/>
              <a:gd name="connsiteY1705" fmla="*/ 1358627 h 4469549"/>
              <a:gd name="connsiteX1706" fmla="*/ 1818089 w 5178638"/>
              <a:gd name="connsiteY1706" fmla="*/ 1353716 h 4469549"/>
              <a:gd name="connsiteX1707" fmla="*/ 1838881 w 5178638"/>
              <a:gd name="connsiteY1707" fmla="*/ 1318030 h 4469549"/>
              <a:gd name="connsiteX1708" fmla="*/ 1844017 w 5178638"/>
              <a:gd name="connsiteY1708" fmla="*/ 1312331 h 4469549"/>
              <a:gd name="connsiteX1709" fmla="*/ 2589318 w 5178638"/>
              <a:gd name="connsiteY1709" fmla="*/ 1200583 h 4469549"/>
              <a:gd name="connsiteX1710" fmla="*/ 4165655 w 5178638"/>
              <a:gd name="connsiteY1710" fmla="*/ 3937982 h 4469549"/>
              <a:gd name="connsiteX1711" fmla="*/ 1012982 w 5178638"/>
              <a:gd name="connsiteY1711" fmla="*/ 3937982 h 4469549"/>
              <a:gd name="connsiteX1712" fmla="*/ 1941420 w 5178638"/>
              <a:gd name="connsiteY1712" fmla="*/ 1118308 h 4469549"/>
              <a:gd name="connsiteX1713" fmla="*/ 1921009 w 5178638"/>
              <a:gd name="connsiteY1713" fmla="*/ 1171823 h 4469549"/>
              <a:gd name="connsiteX1714" fmla="*/ 1900503 w 5178638"/>
              <a:gd name="connsiteY1714" fmla="*/ 1216366 h 4469549"/>
              <a:gd name="connsiteX1715" fmla="*/ 1872686 w 5178638"/>
              <a:gd name="connsiteY1715" fmla="*/ 1260996 h 4469549"/>
              <a:gd name="connsiteX1716" fmla="*/ 1840268 w 5178638"/>
              <a:gd name="connsiteY1716" fmla="*/ 1307292 h 4469549"/>
              <a:gd name="connsiteX1717" fmla="*/ 1839882 w 5178638"/>
              <a:gd name="connsiteY1717" fmla="*/ 1307969 h 4469549"/>
              <a:gd name="connsiteX1718" fmla="*/ 1833644 w 5178638"/>
              <a:gd name="connsiteY1718" fmla="*/ 1304335 h 4469549"/>
              <a:gd name="connsiteX1719" fmla="*/ 2299163 w 5178638"/>
              <a:gd name="connsiteY1719" fmla="*/ 1016612 h 4469549"/>
              <a:gd name="connsiteX1720" fmla="*/ 2287536 w 5178638"/>
              <a:gd name="connsiteY1720" fmla="*/ 1027221 h 4469549"/>
              <a:gd name="connsiteX1721" fmla="*/ 2273895 w 5178638"/>
              <a:gd name="connsiteY1721" fmla="*/ 1047518 h 4469549"/>
              <a:gd name="connsiteX1722" fmla="*/ 2274055 w 5178638"/>
              <a:gd name="connsiteY1722" fmla="*/ 1062821 h 4469549"/>
              <a:gd name="connsiteX1723" fmla="*/ 2269740 w 5178638"/>
              <a:gd name="connsiteY1723" fmla="*/ 1073343 h 4469549"/>
              <a:gd name="connsiteX1724" fmla="*/ 2249483 w 5178638"/>
              <a:gd name="connsiteY1724" fmla="*/ 1104996 h 4469549"/>
              <a:gd name="connsiteX1725" fmla="*/ 2213285 w 5178638"/>
              <a:gd name="connsiteY1725" fmla="*/ 1157781 h 4469549"/>
              <a:gd name="connsiteX1726" fmla="*/ 2198700 w 5178638"/>
              <a:gd name="connsiteY1726" fmla="*/ 1179700 h 4469549"/>
              <a:gd name="connsiteX1727" fmla="*/ 2189190 w 5178638"/>
              <a:gd name="connsiteY1727" fmla="*/ 1201863 h 4469549"/>
              <a:gd name="connsiteX1728" fmla="*/ 2182726 w 5178638"/>
              <a:gd name="connsiteY1728" fmla="*/ 1215447 h 4469549"/>
              <a:gd name="connsiteX1729" fmla="*/ 2184219 w 5178638"/>
              <a:gd name="connsiteY1729" fmla="*/ 1216316 h 4469549"/>
              <a:gd name="connsiteX1730" fmla="*/ 2156714 w 5178638"/>
              <a:gd name="connsiteY1730" fmla="*/ 1264016 h 4469549"/>
              <a:gd name="connsiteX1731" fmla="*/ 2116320 w 5178638"/>
              <a:gd name="connsiteY1731" fmla="*/ 1338799 h 4469549"/>
              <a:gd name="connsiteX1732" fmla="*/ 2079338 w 5178638"/>
              <a:gd name="connsiteY1732" fmla="*/ 1408508 h 4469549"/>
              <a:gd name="connsiteX1733" fmla="*/ 2106905 w 5178638"/>
              <a:gd name="connsiteY1733" fmla="*/ 1376769 h 4469549"/>
              <a:gd name="connsiteX1734" fmla="*/ 2120845 w 5178638"/>
              <a:gd name="connsiteY1734" fmla="*/ 1352842 h 4469549"/>
              <a:gd name="connsiteX1735" fmla="*/ 2129301 w 5178638"/>
              <a:gd name="connsiteY1735" fmla="*/ 1328980 h 4469549"/>
              <a:gd name="connsiteX1736" fmla="*/ 2137398 w 5178638"/>
              <a:gd name="connsiteY1736" fmla="*/ 1311969 h 4469549"/>
              <a:gd name="connsiteX1737" fmla="*/ 2190869 w 5178638"/>
              <a:gd name="connsiteY1737" fmla="*/ 1220191 h 4469549"/>
              <a:gd name="connsiteX1738" fmla="*/ 2191300 w 5178638"/>
              <a:gd name="connsiteY1738" fmla="*/ 1220442 h 4469549"/>
              <a:gd name="connsiteX1739" fmla="*/ 2280832 w 5178638"/>
              <a:gd name="connsiteY1739" fmla="*/ 1066769 h 4469549"/>
              <a:gd name="connsiteX1740" fmla="*/ 2299163 w 5178638"/>
              <a:gd name="connsiteY1740" fmla="*/ 1016612 h 4469549"/>
              <a:gd name="connsiteX1741" fmla="*/ 2213593 w 5178638"/>
              <a:gd name="connsiteY1741" fmla="*/ 979440 h 4469549"/>
              <a:gd name="connsiteX1742" fmla="*/ 2186027 w 5178638"/>
              <a:gd name="connsiteY1742" fmla="*/ 1011179 h 4469549"/>
              <a:gd name="connsiteX1743" fmla="*/ 2172087 w 5178638"/>
              <a:gd name="connsiteY1743" fmla="*/ 1035106 h 4469549"/>
              <a:gd name="connsiteX1744" fmla="*/ 2163630 w 5178638"/>
              <a:gd name="connsiteY1744" fmla="*/ 1058967 h 4469549"/>
              <a:gd name="connsiteX1745" fmla="*/ 2155534 w 5178638"/>
              <a:gd name="connsiteY1745" fmla="*/ 1075978 h 4469549"/>
              <a:gd name="connsiteX1746" fmla="*/ 2102063 w 5178638"/>
              <a:gd name="connsiteY1746" fmla="*/ 1167757 h 4469549"/>
              <a:gd name="connsiteX1747" fmla="*/ 2101632 w 5178638"/>
              <a:gd name="connsiteY1747" fmla="*/ 1167506 h 4469549"/>
              <a:gd name="connsiteX1748" fmla="*/ 2012100 w 5178638"/>
              <a:gd name="connsiteY1748" fmla="*/ 1321178 h 4469549"/>
              <a:gd name="connsiteX1749" fmla="*/ 1993769 w 5178638"/>
              <a:gd name="connsiteY1749" fmla="*/ 1371335 h 4469549"/>
              <a:gd name="connsiteX1750" fmla="*/ 2005395 w 5178638"/>
              <a:gd name="connsiteY1750" fmla="*/ 1360728 h 4469549"/>
              <a:gd name="connsiteX1751" fmla="*/ 2019037 w 5178638"/>
              <a:gd name="connsiteY1751" fmla="*/ 1340430 h 4469549"/>
              <a:gd name="connsiteX1752" fmla="*/ 2018876 w 5178638"/>
              <a:gd name="connsiteY1752" fmla="*/ 1325127 h 4469549"/>
              <a:gd name="connsiteX1753" fmla="*/ 2023192 w 5178638"/>
              <a:gd name="connsiteY1753" fmla="*/ 1314604 h 4469549"/>
              <a:gd name="connsiteX1754" fmla="*/ 2043448 w 5178638"/>
              <a:gd name="connsiteY1754" fmla="*/ 1282952 h 4469549"/>
              <a:gd name="connsiteX1755" fmla="*/ 2079647 w 5178638"/>
              <a:gd name="connsiteY1755" fmla="*/ 1230167 h 4469549"/>
              <a:gd name="connsiteX1756" fmla="*/ 2094232 w 5178638"/>
              <a:gd name="connsiteY1756" fmla="*/ 1208247 h 4469549"/>
              <a:gd name="connsiteX1757" fmla="*/ 2103741 w 5178638"/>
              <a:gd name="connsiteY1757" fmla="*/ 1186085 h 4469549"/>
              <a:gd name="connsiteX1758" fmla="*/ 2110206 w 5178638"/>
              <a:gd name="connsiteY1758" fmla="*/ 1172501 h 4469549"/>
              <a:gd name="connsiteX1759" fmla="*/ 2108713 w 5178638"/>
              <a:gd name="connsiteY1759" fmla="*/ 1171631 h 4469549"/>
              <a:gd name="connsiteX1760" fmla="*/ 2136217 w 5178638"/>
              <a:gd name="connsiteY1760" fmla="*/ 1123931 h 4469549"/>
              <a:gd name="connsiteX1761" fmla="*/ 2176611 w 5178638"/>
              <a:gd name="connsiteY1761" fmla="*/ 1049148 h 4469549"/>
              <a:gd name="connsiteX1762" fmla="*/ 2213593 w 5178638"/>
              <a:gd name="connsiteY1762" fmla="*/ 979440 h 4469549"/>
              <a:gd name="connsiteX1763" fmla="*/ 2193644 w 5178638"/>
              <a:gd name="connsiteY1763" fmla="*/ 788775 h 4469549"/>
              <a:gd name="connsiteX1764" fmla="*/ 2184193 w 5178638"/>
              <a:gd name="connsiteY1764" fmla="*/ 804996 h 4469549"/>
              <a:gd name="connsiteX1765" fmla="*/ 2176348 w 5178638"/>
              <a:gd name="connsiteY1765" fmla="*/ 809117 h 4469549"/>
              <a:gd name="connsiteX1766" fmla="*/ 2154736 w 5178638"/>
              <a:gd name="connsiteY1766" fmla="*/ 839980 h 4469549"/>
              <a:gd name="connsiteX1767" fmla="*/ 2144750 w 5178638"/>
              <a:gd name="connsiteY1767" fmla="*/ 860235 h 4469549"/>
              <a:gd name="connsiteX1768" fmla="*/ 2148280 w 5178638"/>
              <a:gd name="connsiteY1768" fmla="*/ 866637 h 4469549"/>
              <a:gd name="connsiteX1769" fmla="*/ 2153417 w 5178638"/>
              <a:gd name="connsiteY1769" fmla="*/ 860938 h 4469549"/>
              <a:gd name="connsiteX1770" fmla="*/ 2174208 w 5178638"/>
              <a:gd name="connsiteY1770" fmla="*/ 825252 h 4469549"/>
              <a:gd name="connsiteX1771" fmla="*/ 2180698 w 5178638"/>
              <a:gd name="connsiteY1771" fmla="*/ 820342 h 4469549"/>
              <a:gd name="connsiteX1772" fmla="*/ 2178808 w 5178638"/>
              <a:gd name="connsiteY1772" fmla="*/ 823586 h 4469549"/>
              <a:gd name="connsiteX1773" fmla="*/ 2172603 w 5178638"/>
              <a:gd name="connsiteY1773" fmla="*/ 837353 h 4469549"/>
              <a:gd name="connsiteX1774" fmla="*/ 2179815 w 5178638"/>
              <a:gd name="connsiteY1774" fmla="*/ 830772 h 4469549"/>
              <a:gd name="connsiteX1775" fmla="*/ 2184988 w 5178638"/>
              <a:gd name="connsiteY1775" fmla="*/ 821541 h 4469549"/>
              <a:gd name="connsiteX1776" fmla="*/ 2196864 w 5178638"/>
              <a:gd name="connsiteY1776" fmla="*/ 798042 h 4469549"/>
              <a:gd name="connsiteX1777" fmla="*/ 2200367 w 5178638"/>
              <a:gd name="connsiteY1777" fmla="*/ 792692 h 4469549"/>
              <a:gd name="connsiteX1778" fmla="*/ 2192719 w 5178638"/>
              <a:gd name="connsiteY1778" fmla="*/ 718708 h 4469549"/>
              <a:gd name="connsiteX1779" fmla="*/ 2196783 w 5178638"/>
              <a:gd name="connsiteY1779" fmla="*/ 721076 h 4469549"/>
              <a:gd name="connsiteX1780" fmla="*/ 2189222 w 5178638"/>
              <a:gd name="connsiteY1780" fmla="*/ 734053 h 4469549"/>
              <a:gd name="connsiteX1781" fmla="*/ 2188974 w 5178638"/>
              <a:gd name="connsiteY1781" fmla="*/ 746944 h 4469549"/>
              <a:gd name="connsiteX1782" fmla="*/ 2165221 w 5178638"/>
              <a:gd name="connsiteY1782" fmla="*/ 793943 h 4469549"/>
              <a:gd name="connsiteX1783" fmla="*/ 2140792 w 5178638"/>
              <a:gd name="connsiteY1783" fmla="*/ 819906 h 4469549"/>
              <a:gd name="connsiteX1784" fmla="*/ 2121675 w 5178638"/>
              <a:gd name="connsiteY1784" fmla="*/ 853089 h 4469549"/>
              <a:gd name="connsiteX1785" fmla="*/ 2104456 w 5178638"/>
              <a:gd name="connsiteY1785" fmla="*/ 843057 h 4469549"/>
              <a:gd name="connsiteX1786" fmla="*/ 2110586 w 5178638"/>
              <a:gd name="connsiteY1786" fmla="*/ 831640 h 4469549"/>
              <a:gd name="connsiteX1787" fmla="*/ 2127932 w 5178638"/>
              <a:gd name="connsiteY1787" fmla="*/ 799920 h 4469549"/>
              <a:gd name="connsiteX1788" fmla="*/ 2143217 w 5178638"/>
              <a:gd name="connsiteY1788" fmla="*/ 769995 h 4469549"/>
              <a:gd name="connsiteX1789" fmla="*/ 2147104 w 5178638"/>
              <a:gd name="connsiteY1789" fmla="*/ 763287 h 4469549"/>
              <a:gd name="connsiteX1790" fmla="*/ 2155643 w 5178638"/>
              <a:gd name="connsiteY1790" fmla="*/ 751969 h 4469549"/>
              <a:gd name="connsiteX1791" fmla="*/ 2166220 w 5178638"/>
              <a:gd name="connsiteY1791" fmla="*/ 742379 h 4469549"/>
              <a:gd name="connsiteX1792" fmla="*/ 2170286 w 5178638"/>
              <a:gd name="connsiteY1792" fmla="*/ 744748 h 4469549"/>
              <a:gd name="connsiteX1793" fmla="*/ 2168681 w 5178638"/>
              <a:gd name="connsiteY1793" fmla="*/ 756849 h 4469549"/>
              <a:gd name="connsiteX1794" fmla="*/ 2175707 w 5178638"/>
              <a:gd name="connsiteY1794" fmla="*/ 747907 h 4469549"/>
              <a:gd name="connsiteX1795" fmla="*/ 2183268 w 5178638"/>
              <a:gd name="connsiteY1795" fmla="*/ 734929 h 4469549"/>
              <a:gd name="connsiteX1796" fmla="*/ 2192719 w 5178638"/>
              <a:gd name="connsiteY1796" fmla="*/ 718708 h 4469549"/>
              <a:gd name="connsiteX1797" fmla="*/ 2565697 w 5178638"/>
              <a:gd name="connsiteY1797" fmla="*/ 712575 h 4469549"/>
              <a:gd name="connsiteX1798" fmla="*/ 2556247 w 5178638"/>
              <a:gd name="connsiteY1798" fmla="*/ 728796 h 4469549"/>
              <a:gd name="connsiteX1799" fmla="*/ 2548402 w 5178638"/>
              <a:gd name="connsiteY1799" fmla="*/ 732917 h 4469549"/>
              <a:gd name="connsiteX1800" fmla="*/ 2526789 w 5178638"/>
              <a:gd name="connsiteY1800" fmla="*/ 763780 h 4469549"/>
              <a:gd name="connsiteX1801" fmla="*/ 2516803 w 5178638"/>
              <a:gd name="connsiteY1801" fmla="*/ 784035 h 4469549"/>
              <a:gd name="connsiteX1802" fmla="*/ 2520333 w 5178638"/>
              <a:gd name="connsiteY1802" fmla="*/ 790437 h 4469549"/>
              <a:gd name="connsiteX1803" fmla="*/ 2525470 w 5178638"/>
              <a:gd name="connsiteY1803" fmla="*/ 784738 h 4469549"/>
              <a:gd name="connsiteX1804" fmla="*/ 2546261 w 5178638"/>
              <a:gd name="connsiteY1804" fmla="*/ 749052 h 4469549"/>
              <a:gd name="connsiteX1805" fmla="*/ 2552751 w 5178638"/>
              <a:gd name="connsiteY1805" fmla="*/ 744142 h 4469549"/>
              <a:gd name="connsiteX1806" fmla="*/ 2550861 w 5178638"/>
              <a:gd name="connsiteY1806" fmla="*/ 747386 h 4469549"/>
              <a:gd name="connsiteX1807" fmla="*/ 2544657 w 5178638"/>
              <a:gd name="connsiteY1807" fmla="*/ 761154 h 4469549"/>
              <a:gd name="connsiteX1808" fmla="*/ 2551868 w 5178638"/>
              <a:gd name="connsiteY1808" fmla="*/ 754572 h 4469549"/>
              <a:gd name="connsiteX1809" fmla="*/ 2557041 w 5178638"/>
              <a:gd name="connsiteY1809" fmla="*/ 745342 h 4469549"/>
              <a:gd name="connsiteX1810" fmla="*/ 2568917 w 5178638"/>
              <a:gd name="connsiteY1810" fmla="*/ 721842 h 4469549"/>
              <a:gd name="connsiteX1811" fmla="*/ 2572420 w 5178638"/>
              <a:gd name="connsiteY1811" fmla="*/ 716492 h 4469549"/>
              <a:gd name="connsiteX1812" fmla="*/ 2564772 w 5178638"/>
              <a:gd name="connsiteY1812" fmla="*/ 642508 h 4469549"/>
              <a:gd name="connsiteX1813" fmla="*/ 2568836 w 5178638"/>
              <a:gd name="connsiteY1813" fmla="*/ 644876 h 4469549"/>
              <a:gd name="connsiteX1814" fmla="*/ 2561276 w 5178638"/>
              <a:gd name="connsiteY1814" fmla="*/ 657853 h 4469549"/>
              <a:gd name="connsiteX1815" fmla="*/ 2561027 w 5178638"/>
              <a:gd name="connsiteY1815" fmla="*/ 670745 h 4469549"/>
              <a:gd name="connsiteX1816" fmla="*/ 2537275 w 5178638"/>
              <a:gd name="connsiteY1816" fmla="*/ 717743 h 4469549"/>
              <a:gd name="connsiteX1817" fmla="*/ 2512845 w 5178638"/>
              <a:gd name="connsiteY1817" fmla="*/ 743707 h 4469549"/>
              <a:gd name="connsiteX1818" fmla="*/ 2493729 w 5178638"/>
              <a:gd name="connsiteY1818" fmla="*/ 776890 h 4469549"/>
              <a:gd name="connsiteX1819" fmla="*/ 2476509 w 5178638"/>
              <a:gd name="connsiteY1819" fmla="*/ 766857 h 4469549"/>
              <a:gd name="connsiteX1820" fmla="*/ 2482639 w 5178638"/>
              <a:gd name="connsiteY1820" fmla="*/ 755440 h 4469549"/>
              <a:gd name="connsiteX1821" fmla="*/ 2517732 w 5178638"/>
              <a:gd name="connsiteY1821" fmla="*/ 688975 h 4469549"/>
              <a:gd name="connsiteX1822" fmla="*/ 2538273 w 5178638"/>
              <a:gd name="connsiteY1822" fmla="*/ 666180 h 4469549"/>
              <a:gd name="connsiteX1823" fmla="*/ 2542339 w 5178638"/>
              <a:gd name="connsiteY1823" fmla="*/ 668548 h 4469549"/>
              <a:gd name="connsiteX1824" fmla="*/ 2540734 w 5178638"/>
              <a:gd name="connsiteY1824" fmla="*/ 680649 h 4469549"/>
              <a:gd name="connsiteX1825" fmla="*/ 2547760 w 5178638"/>
              <a:gd name="connsiteY1825" fmla="*/ 671707 h 4469549"/>
              <a:gd name="connsiteX1826" fmla="*/ 2555321 w 5178638"/>
              <a:gd name="connsiteY1826" fmla="*/ 658730 h 4469549"/>
              <a:gd name="connsiteX1827" fmla="*/ 2564772 w 5178638"/>
              <a:gd name="connsiteY1827" fmla="*/ 642508 h 4469549"/>
              <a:gd name="connsiteX1828" fmla="*/ 2583991 w 5178638"/>
              <a:gd name="connsiteY1828" fmla="*/ 465194 h 4469549"/>
              <a:gd name="connsiteX1829" fmla="*/ 2585346 w 5178638"/>
              <a:gd name="connsiteY1829" fmla="*/ 465984 h 4469549"/>
              <a:gd name="connsiteX1830" fmla="*/ 2569861 w 5178638"/>
              <a:gd name="connsiteY1830" fmla="*/ 494130 h 4469549"/>
              <a:gd name="connsiteX1831" fmla="*/ 2541136 w 5178638"/>
              <a:gd name="connsiteY1831" fmla="*/ 541520 h 4469549"/>
              <a:gd name="connsiteX1832" fmla="*/ 2523142 w 5178638"/>
              <a:gd name="connsiteY1832" fmla="*/ 569635 h 4469549"/>
              <a:gd name="connsiteX1833" fmla="*/ 2551858 w 5178638"/>
              <a:gd name="connsiteY1833" fmla="*/ 520347 h 4469549"/>
              <a:gd name="connsiteX1834" fmla="*/ 2583991 w 5178638"/>
              <a:gd name="connsiteY1834" fmla="*/ 465194 h 4469549"/>
              <a:gd name="connsiteX1835" fmla="*/ 2770729 w 5178638"/>
              <a:gd name="connsiteY1835" fmla="*/ 313123 h 4469549"/>
              <a:gd name="connsiteX1836" fmla="*/ 2784411 w 5178638"/>
              <a:gd name="connsiteY1836" fmla="*/ 336740 h 4469549"/>
              <a:gd name="connsiteX1837" fmla="*/ 2771189 w 5178638"/>
              <a:gd name="connsiteY1837" fmla="*/ 362985 h 4469549"/>
              <a:gd name="connsiteX1838" fmla="*/ 2765519 w 5178638"/>
              <a:gd name="connsiteY1838" fmla="*/ 372717 h 4469549"/>
              <a:gd name="connsiteX1839" fmla="*/ 2718800 w 5178638"/>
              <a:gd name="connsiteY1839" fmla="*/ 449789 h 4469549"/>
              <a:gd name="connsiteX1840" fmla="*/ 2669655 w 5178638"/>
              <a:gd name="connsiteY1840" fmla="*/ 534140 h 4469549"/>
              <a:gd name="connsiteX1841" fmla="*/ 2631318 w 5178638"/>
              <a:gd name="connsiteY1841" fmla="*/ 603060 h 4469549"/>
              <a:gd name="connsiteX1842" fmla="*/ 2627823 w 5178638"/>
              <a:gd name="connsiteY1842" fmla="*/ 618406 h 4469549"/>
              <a:gd name="connsiteX1843" fmla="*/ 2633778 w 5178638"/>
              <a:gd name="connsiteY1843" fmla="*/ 617529 h 4469549"/>
              <a:gd name="connsiteX1844" fmla="*/ 2646475 w 5178638"/>
              <a:gd name="connsiteY1844" fmla="*/ 598854 h 4469549"/>
              <a:gd name="connsiteX1845" fmla="*/ 2643514 w 5178638"/>
              <a:gd name="connsiteY1845" fmla="*/ 610165 h 4469549"/>
              <a:gd name="connsiteX1846" fmla="*/ 2618942 w 5178638"/>
              <a:gd name="connsiteY1846" fmla="*/ 652340 h 4469549"/>
              <a:gd name="connsiteX1847" fmla="*/ 2617052 w 5178638"/>
              <a:gd name="connsiteY1847" fmla="*/ 655585 h 4469549"/>
              <a:gd name="connsiteX1848" fmla="*/ 2608828 w 5178638"/>
              <a:gd name="connsiteY1848" fmla="*/ 668436 h 4469549"/>
              <a:gd name="connsiteX1849" fmla="*/ 2612407 w 5178638"/>
              <a:gd name="connsiteY1849" fmla="*/ 668969 h 4469549"/>
              <a:gd name="connsiteX1850" fmla="*/ 2795160 w 5178638"/>
              <a:gd name="connsiteY1850" fmla="*/ 355292 h 4469549"/>
              <a:gd name="connsiteX1851" fmla="*/ 5178638 w 5178638"/>
              <a:gd name="connsiteY1851" fmla="*/ 4469299 h 4469549"/>
              <a:gd name="connsiteX1852" fmla="*/ 2725850 w 5178638"/>
              <a:gd name="connsiteY1852" fmla="*/ 4469299 h 4469549"/>
              <a:gd name="connsiteX1853" fmla="*/ 2744858 w 5178638"/>
              <a:gd name="connsiteY1853" fmla="*/ 4468995 h 4469549"/>
              <a:gd name="connsiteX1854" fmla="*/ 2703556 w 5178638"/>
              <a:gd name="connsiteY1854" fmla="*/ 4463414 h 4469549"/>
              <a:gd name="connsiteX1855" fmla="*/ 2675865 w 5178638"/>
              <a:gd name="connsiteY1855" fmla="*/ 4463414 h 4469549"/>
              <a:gd name="connsiteX1856" fmla="*/ 2650990 w 5178638"/>
              <a:gd name="connsiteY1856" fmla="*/ 4466763 h 4469549"/>
              <a:gd name="connsiteX1857" fmla="*/ 2632216 w 5178638"/>
              <a:gd name="connsiteY1857" fmla="*/ 4467879 h 4469549"/>
              <a:gd name="connsiteX1858" fmla="*/ 2525397 w 5178638"/>
              <a:gd name="connsiteY1858" fmla="*/ 4467879 h 4469549"/>
              <a:gd name="connsiteX1859" fmla="*/ 2525397 w 5178638"/>
              <a:gd name="connsiteY1859" fmla="*/ 4469299 h 4469549"/>
              <a:gd name="connsiteX1860" fmla="*/ 2431622 w 5178638"/>
              <a:gd name="connsiteY1860" fmla="*/ 4469299 h 4469549"/>
              <a:gd name="connsiteX1861" fmla="*/ 2431622 w 5178638"/>
              <a:gd name="connsiteY1861" fmla="*/ 4468652 h 4469549"/>
              <a:gd name="connsiteX1862" fmla="*/ 2416603 w 5178638"/>
              <a:gd name="connsiteY1862" fmla="*/ 4468652 h 4469549"/>
              <a:gd name="connsiteX1863" fmla="*/ 2405338 w 5178638"/>
              <a:gd name="connsiteY1863" fmla="*/ 4461955 h 4469549"/>
              <a:gd name="connsiteX1864" fmla="*/ 2401584 w 5178638"/>
              <a:gd name="connsiteY1864" fmla="*/ 4458606 h 4469549"/>
              <a:gd name="connsiteX1865" fmla="*/ 2367791 w 5178638"/>
              <a:gd name="connsiteY1865" fmla="*/ 4455257 h 4469549"/>
              <a:gd name="connsiteX1866" fmla="*/ 2394074 w 5178638"/>
              <a:gd name="connsiteY1866" fmla="*/ 4455257 h 4469549"/>
              <a:gd name="connsiteX1867" fmla="*/ 2397829 w 5178638"/>
              <a:gd name="connsiteY1867" fmla="*/ 4451908 h 4469549"/>
              <a:gd name="connsiteX1868" fmla="*/ 2397829 w 5178638"/>
              <a:gd name="connsiteY1868" fmla="*/ 4449675 h 4469549"/>
              <a:gd name="connsiteX1869" fmla="*/ 2401584 w 5178638"/>
              <a:gd name="connsiteY1869" fmla="*/ 4449675 h 4469549"/>
              <a:gd name="connsiteX1870" fmla="*/ 2439131 w 5178638"/>
              <a:gd name="connsiteY1870" fmla="*/ 4450792 h 4469549"/>
              <a:gd name="connsiteX1871" fmla="*/ 2446640 w 5178638"/>
              <a:gd name="connsiteY1871" fmla="*/ 4449675 h 4469549"/>
              <a:gd name="connsiteX1872" fmla="*/ 2442886 w 5178638"/>
              <a:gd name="connsiteY1872" fmla="*/ 4447443 h 4469549"/>
              <a:gd name="connsiteX1873" fmla="*/ 2420357 w 5178638"/>
              <a:gd name="connsiteY1873" fmla="*/ 4442978 h 4469549"/>
              <a:gd name="connsiteX1874" fmla="*/ 2416603 w 5178638"/>
              <a:gd name="connsiteY1874" fmla="*/ 4437396 h 4469549"/>
              <a:gd name="connsiteX1875" fmla="*/ 2424112 w 5178638"/>
              <a:gd name="connsiteY1875" fmla="*/ 4434047 h 4469549"/>
              <a:gd name="connsiteX1876" fmla="*/ 2442886 w 5178638"/>
              <a:gd name="connsiteY1876" fmla="*/ 4434047 h 4469549"/>
              <a:gd name="connsiteX1877" fmla="*/ 2487942 w 5178638"/>
              <a:gd name="connsiteY1877" fmla="*/ 4438512 h 4469549"/>
              <a:gd name="connsiteX1878" fmla="*/ 2506716 w 5178638"/>
              <a:gd name="connsiteY1878" fmla="*/ 4436280 h 4469549"/>
              <a:gd name="connsiteX1879" fmla="*/ 2517980 w 5178638"/>
              <a:gd name="connsiteY1879" fmla="*/ 4429582 h 4469549"/>
              <a:gd name="connsiteX1880" fmla="*/ 2525397 w 5178638"/>
              <a:gd name="connsiteY1880" fmla="*/ 4429092 h 4469549"/>
              <a:gd name="connsiteX1881" fmla="*/ 2525397 w 5178638"/>
              <a:gd name="connsiteY1881" fmla="*/ 4461857 h 4469549"/>
              <a:gd name="connsiteX1882" fmla="*/ 2545858 w 5178638"/>
              <a:gd name="connsiteY1882" fmla="*/ 4461181 h 4469549"/>
              <a:gd name="connsiteX1883" fmla="*/ 2575895 w 5178638"/>
              <a:gd name="connsiteY1883" fmla="*/ 4460065 h 4469549"/>
              <a:gd name="connsiteX1884" fmla="*/ 2579650 w 5178638"/>
              <a:gd name="connsiteY1884" fmla="*/ 4454483 h 4469549"/>
              <a:gd name="connsiteX1885" fmla="*/ 2564631 w 5178638"/>
              <a:gd name="connsiteY1885" fmla="*/ 4451135 h 4469549"/>
              <a:gd name="connsiteX1886" fmla="*/ 2579650 w 5178638"/>
              <a:gd name="connsiteY1886" fmla="*/ 4450018 h 4469549"/>
              <a:gd name="connsiteX1887" fmla="*/ 2583405 w 5178638"/>
              <a:gd name="connsiteY1887" fmla="*/ 4450018 h 4469549"/>
              <a:gd name="connsiteX1888" fmla="*/ 2575895 w 5178638"/>
              <a:gd name="connsiteY1888" fmla="*/ 4447786 h 4469549"/>
              <a:gd name="connsiteX1889" fmla="*/ 2534594 w 5178638"/>
              <a:gd name="connsiteY1889" fmla="*/ 4447786 h 4469549"/>
              <a:gd name="connsiteX1890" fmla="*/ 2527084 w 5178638"/>
              <a:gd name="connsiteY1890" fmla="*/ 4446669 h 4469549"/>
              <a:gd name="connsiteX1891" fmla="*/ 2530839 w 5178638"/>
              <a:gd name="connsiteY1891" fmla="*/ 4442204 h 4469549"/>
              <a:gd name="connsiteX1892" fmla="*/ 2553367 w 5178638"/>
              <a:gd name="connsiteY1892" fmla="*/ 4441088 h 4469549"/>
              <a:gd name="connsiteX1893" fmla="*/ 2590914 w 5178638"/>
              <a:gd name="connsiteY1893" fmla="*/ 4443321 h 4469549"/>
              <a:gd name="connsiteX1894" fmla="*/ 2598424 w 5178638"/>
              <a:gd name="connsiteY1894" fmla="*/ 4446669 h 4469549"/>
              <a:gd name="connsiteX1895" fmla="*/ 2617197 w 5178638"/>
              <a:gd name="connsiteY1895" fmla="*/ 4446669 h 4469549"/>
              <a:gd name="connsiteX1896" fmla="*/ 2617197 w 5178638"/>
              <a:gd name="connsiteY1896" fmla="*/ 4455600 h 4469549"/>
              <a:gd name="connsiteX1897" fmla="*/ 2692292 w 5178638"/>
              <a:gd name="connsiteY1897" fmla="*/ 4457832 h 4469549"/>
              <a:gd name="connsiteX1898" fmla="*/ 2696047 w 5178638"/>
              <a:gd name="connsiteY1898" fmla="*/ 4457832 h 4469549"/>
              <a:gd name="connsiteX1899" fmla="*/ 2744858 w 5178638"/>
              <a:gd name="connsiteY1899" fmla="*/ 4457832 h 4469549"/>
              <a:gd name="connsiteX1900" fmla="*/ 2756122 w 5178638"/>
              <a:gd name="connsiteY1900" fmla="*/ 4455600 h 4469549"/>
              <a:gd name="connsiteX1901" fmla="*/ 2733594 w 5178638"/>
              <a:gd name="connsiteY1901" fmla="*/ 4454483 h 4469549"/>
              <a:gd name="connsiteX1902" fmla="*/ 2729839 w 5178638"/>
              <a:gd name="connsiteY1902" fmla="*/ 4451135 h 4469549"/>
              <a:gd name="connsiteX1903" fmla="*/ 2744858 w 5178638"/>
              <a:gd name="connsiteY1903" fmla="*/ 4447786 h 4469549"/>
              <a:gd name="connsiteX1904" fmla="*/ 2823707 w 5178638"/>
              <a:gd name="connsiteY1904" fmla="*/ 4446669 h 4469549"/>
              <a:gd name="connsiteX1905" fmla="*/ 2921330 w 5178638"/>
              <a:gd name="connsiteY1905" fmla="*/ 4446669 h 4469549"/>
              <a:gd name="connsiteX1906" fmla="*/ 3011443 w 5178638"/>
              <a:gd name="connsiteY1906" fmla="*/ 4447786 h 4469549"/>
              <a:gd name="connsiteX1907" fmla="*/ 3022707 w 5178638"/>
              <a:gd name="connsiteY1907" fmla="*/ 4447786 h 4469549"/>
              <a:gd name="connsiteX1908" fmla="*/ 3112821 w 5178638"/>
              <a:gd name="connsiteY1908" fmla="*/ 4445553 h 4469549"/>
              <a:gd name="connsiteX1909" fmla="*/ 3169142 w 5178638"/>
              <a:gd name="connsiteY1909" fmla="*/ 4448902 h 4469549"/>
              <a:gd name="connsiteX1910" fmla="*/ 3221708 w 5178638"/>
              <a:gd name="connsiteY1910" fmla="*/ 4450018 h 4469549"/>
              <a:gd name="connsiteX1911" fmla="*/ 3270519 w 5178638"/>
              <a:gd name="connsiteY1911" fmla="*/ 4446669 h 4469549"/>
              <a:gd name="connsiteX1912" fmla="*/ 3401935 w 5178638"/>
              <a:gd name="connsiteY1912" fmla="*/ 4436623 h 4469549"/>
              <a:gd name="connsiteX1913" fmla="*/ 3477029 w 5178638"/>
              <a:gd name="connsiteY1913" fmla="*/ 4436623 h 4469549"/>
              <a:gd name="connsiteX1914" fmla="*/ 3492048 w 5178638"/>
              <a:gd name="connsiteY1914" fmla="*/ 4435506 h 4469549"/>
              <a:gd name="connsiteX1915" fmla="*/ 3484539 w 5178638"/>
              <a:gd name="connsiteY1915" fmla="*/ 4431041 h 4469549"/>
              <a:gd name="connsiteX1916" fmla="*/ 3443237 w 5178638"/>
              <a:gd name="connsiteY1916" fmla="*/ 4426576 h 4469549"/>
              <a:gd name="connsiteX1917" fmla="*/ 3386916 w 5178638"/>
              <a:gd name="connsiteY1917" fmla="*/ 4422111 h 4469549"/>
              <a:gd name="connsiteX1918" fmla="*/ 3401935 w 5178638"/>
              <a:gd name="connsiteY1918" fmla="*/ 4418762 h 4469549"/>
              <a:gd name="connsiteX1919" fmla="*/ 3439482 w 5178638"/>
              <a:gd name="connsiteY1919" fmla="*/ 4414297 h 4469549"/>
              <a:gd name="connsiteX1920" fmla="*/ 3446991 w 5178638"/>
              <a:gd name="connsiteY1920" fmla="*/ 4410948 h 4469549"/>
              <a:gd name="connsiteX1921" fmla="*/ 3435727 w 5178638"/>
              <a:gd name="connsiteY1921" fmla="*/ 4409832 h 4469549"/>
              <a:gd name="connsiteX1922" fmla="*/ 3420708 w 5178638"/>
              <a:gd name="connsiteY1922" fmla="*/ 4409832 h 4469549"/>
              <a:gd name="connsiteX1923" fmla="*/ 3360633 w 5178638"/>
              <a:gd name="connsiteY1923" fmla="*/ 4410948 h 4469549"/>
              <a:gd name="connsiteX1924" fmla="*/ 3323085 w 5178638"/>
              <a:gd name="connsiteY1924" fmla="*/ 4410948 h 4469549"/>
              <a:gd name="connsiteX1925" fmla="*/ 3289293 w 5178638"/>
              <a:gd name="connsiteY1925" fmla="*/ 4408715 h 4469549"/>
              <a:gd name="connsiteX1926" fmla="*/ 3176651 w 5178638"/>
              <a:gd name="connsiteY1926" fmla="*/ 4407599 h 4469549"/>
              <a:gd name="connsiteX1927" fmla="*/ 3165387 w 5178638"/>
              <a:gd name="connsiteY1927" fmla="*/ 4406483 h 4469549"/>
              <a:gd name="connsiteX1928" fmla="*/ 3157878 w 5178638"/>
              <a:gd name="connsiteY1928" fmla="*/ 4405366 h 4469549"/>
              <a:gd name="connsiteX1929" fmla="*/ 3112821 w 5178638"/>
              <a:gd name="connsiteY1929" fmla="*/ 4409832 h 4469549"/>
              <a:gd name="connsiteX1930" fmla="*/ 3060255 w 5178638"/>
              <a:gd name="connsiteY1930" fmla="*/ 4407599 h 4469549"/>
              <a:gd name="connsiteX1931" fmla="*/ 3052745 w 5178638"/>
              <a:gd name="connsiteY1931" fmla="*/ 4407599 h 4469549"/>
              <a:gd name="connsiteX1932" fmla="*/ 3011443 w 5178638"/>
              <a:gd name="connsiteY1932" fmla="*/ 4407599 h 4469549"/>
              <a:gd name="connsiteX1933" fmla="*/ 2966387 w 5178638"/>
              <a:gd name="connsiteY1933" fmla="*/ 4405366 h 4469549"/>
              <a:gd name="connsiteX1934" fmla="*/ 2906311 w 5178638"/>
              <a:gd name="connsiteY1934" fmla="*/ 4405366 h 4469549"/>
              <a:gd name="connsiteX1935" fmla="*/ 2849990 w 5178638"/>
              <a:gd name="connsiteY1935" fmla="*/ 4408715 h 4469549"/>
              <a:gd name="connsiteX1936" fmla="*/ 2763632 w 5178638"/>
              <a:gd name="connsiteY1936" fmla="*/ 4413180 h 4469549"/>
              <a:gd name="connsiteX1937" fmla="*/ 2696047 w 5178638"/>
              <a:gd name="connsiteY1937" fmla="*/ 4415413 h 4469549"/>
              <a:gd name="connsiteX1938" fmla="*/ 2714820 w 5178638"/>
              <a:gd name="connsiteY1938" fmla="*/ 4418762 h 4469549"/>
              <a:gd name="connsiteX1939" fmla="*/ 2733594 w 5178638"/>
              <a:gd name="connsiteY1939" fmla="*/ 4418762 h 4469549"/>
              <a:gd name="connsiteX1940" fmla="*/ 2804934 w 5178638"/>
              <a:gd name="connsiteY1940" fmla="*/ 4423227 h 4469549"/>
              <a:gd name="connsiteX1941" fmla="*/ 2865009 w 5178638"/>
              <a:gd name="connsiteY1941" fmla="*/ 4423227 h 4469549"/>
              <a:gd name="connsiteX1942" fmla="*/ 2921330 w 5178638"/>
              <a:gd name="connsiteY1942" fmla="*/ 4417646 h 4469549"/>
              <a:gd name="connsiteX1943" fmla="*/ 2940104 w 5178638"/>
              <a:gd name="connsiteY1943" fmla="*/ 4415413 h 4469549"/>
              <a:gd name="connsiteX1944" fmla="*/ 3011443 w 5178638"/>
              <a:gd name="connsiteY1944" fmla="*/ 4420995 h 4469549"/>
              <a:gd name="connsiteX1945" fmla="*/ 3041481 w 5178638"/>
              <a:gd name="connsiteY1945" fmla="*/ 4422111 h 4469549"/>
              <a:gd name="connsiteX1946" fmla="*/ 3082783 w 5178638"/>
              <a:gd name="connsiteY1946" fmla="*/ 4422111 h 4469549"/>
              <a:gd name="connsiteX1947" fmla="*/ 3105311 w 5178638"/>
              <a:gd name="connsiteY1947" fmla="*/ 4422111 h 4469549"/>
              <a:gd name="connsiteX1948" fmla="*/ 3150368 w 5178638"/>
              <a:gd name="connsiteY1948" fmla="*/ 4418762 h 4469549"/>
              <a:gd name="connsiteX1949" fmla="*/ 3176651 w 5178638"/>
              <a:gd name="connsiteY1949" fmla="*/ 4419878 h 4469549"/>
              <a:gd name="connsiteX1950" fmla="*/ 3240481 w 5178638"/>
              <a:gd name="connsiteY1950" fmla="*/ 4423227 h 4469549"/>
              <a:gd name="connsiteX1951" fmla="*/ 3278029 w 5178638"/>
              <a:gd name="connsiteY1951" fmla="*/ 4424343 h 4469549"/>
              <a:gd name="connsiteX1952" fmla="*/ 3289293 w 5178638"/>
              <a:gd name="connsiteY1952" fmla="*/ 4423227 h 4469549"/>
              <a:gd name="connsiteX1953" fmla="*/ 3326840 w 5178638"/>
              <a:gd name="connsiteY1953" fmla="*/ 4418762 h 4469549"/>
              <a:gd name="connsiteX1954" fmla="*/ 3341859 w 5178638"/>
              <a:gd name="connsiteY1954" fmla="*/ 4422111 h 4469549"/>
              <a:gd name="connsiteX1955" fmla="*/ 3289293 w 5178638"/>
              <a:gd name="connsiteY1955" fmla="*/ 4428809 h 4469549"/>
              <a:gd name="connsiteX1956" fmla="*/ 3082783 w 5178638"/>
              <a:gd name="connsiteY1956" fmla="*/ 4428809 h 4469549"/>
              <a:gd name="connsiteX1957" fmla="*/ 3018953 w 5178638"/>
              <a:gd name="connsiteY1957" fmla="*/ 4431041 h 4469549"/>
              <a:gd name="connsiteX1958" fmla="*/ 3007689 w 5178638"/>
              <a:gd name="connsiteY1958" fmla="*/ 4433274 h 4469549"/>
              <a:gd name="connsiteX1959" fmla="*/ 3003934 w 5178638"/>
              <a:gd name="connsiteY1959" fmla="*/ 4435506 h 4469549"/>
              <a:gd name="connsiteX1960" fmla="*/ 3007689 w 5178638"/>
              <a:gd name="connsiteY1960" fmla="*/ 4436623 h 4469549"/>
              <a:gd name="connsiteX1961" fmla="*/ 3022707 w 5178638"/>
              <a:gd name="connsiteY1961" fmla="*/ 4437739 h 4469549"/>
              <a:gd name="connsiteX1962" fmla="*/ 3018953 w 5178638"/>
              <a:gd name="connsiteY1962" fmla="*/ 4438855 h 4469549"/>
              <a:gd name="connsiteX1963" fmla="*/ 2853745 w 5178638"/>
              <a:gd name="connsiteY1963" fmla="*/ 4436623 h 4469549"/>
              <a:gd name="connsiteX1964" fmla="*/ 2797424 w 5178638"/>
              <a:gd name="connsiteY1964" fmla="*/ 4436623 h 4469549"/>
              <a:gd name="connsiteX1965" fmla="*/ 2741103 w 5178638"/>
              <a:gd name="connsiteY1965" fmla="*/ 4436623 h 4469549"/>
              <a:gd name="connsiteX1966" fmla="*/ 2733594 w 5178638"/>
              <a:gd name="connsiteY1966" fmla="*/ 4436623 h 4469549"/>
              <a:gd name="connsiteX1967" fmla="*/ 2692292 w 5178638"/>
              <a:gd name="connsiteY1967" fmla="*/ 4434390 h 4469549"/>
              <a:gd name="connsiteX1968" fmla="*/ 2620952 w 5178638"/>
              <a:gd name="connsiteY1968" fmla="*/ 4434390 h 4469549"/>
              <a:gd name="connsiteX1969" fmla="*/ 2598424 w 5178638"/>
              <a:gd name="connsiteY1969" fmla="*/ 4432158 h 4469549"/>
              <a:gd name="connsiteX1970" fmla="*/ 2568386 w 5178638"/>
              <a:gd name="connsiteY1970" fmla="*/ 4431041 h 4469549"/>
              <a:gd name="connsiteX1971" fmla="*/ 2538348 w 5178638"/>
              <a:gd name="connsiteY1971" fmla="*/ 4431041 h 4469549"/>
              <a:gd name="connsiteX1972" fmla="*/ 2526873 w 5178638"/>
              <a:gd name="connsiteY1972" fmla="*/ 4428995 h 4469549"/>
              <a:gd name="connsiteX1973" fmla="*/ 2551773 w 5178638"/>
              <a:gd name="connsiteY1973" fmla="*/ 4427349 h 4469549"/>
              <a:gd name="connsiteX1974" fmla="*/ 2581810 w 5178638"/>
              <a:gd name="connsiteY1974" fmla="*/ 4428466 h 4469549"/>
              <a:gd name="connsiteX1975" fmla="*/ 2582075 w 5178638"/>
              <a:gd name="connsiteY1975" fmla="*/ 4428348 h 4469549"/>
              <a:gd name="connsiteX1976" fmla="*/ 2598424 w 5178638"/>
              <a:gd name="connsiteY1976" fmla="*/ 4431041 h 4469549"/>
              <a:gd name="connsiteX1977" fmla="*/ 2650990 w 5178638"/>
              <a:gd name="connsiteY1977" fmla="*/ 4428809 h 4469549"/>
              <a:gd name="connsiteX1978" fmla="*/ 2662254 w 5178638"/>
              <a:gd name="connsiteY1978" fmla="*/ 4424343 h 4469549"/>
              <a:gd name="connsiteX1979" fmla="*/ 2677273 w 5178638"/>
              <a:gd name="connsiteY1979" fmla="*/ 4424343 h 4469549"/>
              <a:gd name="connsiteX1980" fmla="*/ 2677273 w 5178638"/>
              <a:gd name="connsiteY1980" fmla="*/ 4420995 h 4469549"/>
              <a:gd name="connsiteX1981" fmla="*/ 2658499 w 5178638"/>
              <a:gd name="connsiteY1981" fmla="*/ 4420995 h 4469549"/>
              <a:gd name="connsiteX1982" fmla="*/ 2643480 w 5178638"/>
              <a:gd name="connsiteY1982" fmla="*/ 4420995 h 4469549"/>
              <a:gd name="connsiteX1983" fmla="*/ 2632216 w 5178638"/>
              <a:gd name="connsiteY1983" fmla="*/ 4419878 h 4469549"/>
              <a:gd name="connsiteX1984" fmla="*/ 2643480 w 5178638"/>
              <a:gd name="connsiteY1984" fmla="*/ 4416529 h 4469549"/>
              <a:gd name="connsiteX1985" fmla="*/ 2643480 w 5178638"/>
              <a:gd name="connsiteY1985" fmla="*/ 4413180 h 4469549"/>
              <a:gd name="connsiteX1986" fmla="*/ 2613443 w 5178638"/>
              <a:gd name="connsiteY1986" fmla="*/ 4408715 h 4469549"/>
              <a:gd name="connsiteX1987" fmla="*/ 2538348 w 5178638"/>
              <a:gd name="connsiteY1987" fmla="*/ 4410948 h 4469549"/>
              <a:gd name="connsiteX1988" fmla="*/ 2525397 w 5178638"/>
              <a:gd name="connsiteY1988" fmla="*/ 4411269 h 4469549"/>
              <a:gd name="connsiteX1989" fmla="*/ 2525397 w 5178638"/>
              <a:gd name="connsiteY1989" fmla="*/ 4419369 h 4469549"/>
              <a:gd name="connsiteX1990" fmla="*/ 2521735 w 5178638"/>
              <a:gd name="connsiteY1990" fmla="*/ 4412837 h 4469549"/>
              <a:gd name="connsiteX1991" fmla="*/ 2487942 w 5178638"/>
              <a:gd name="connsiteY1991" fmla="*/ 4412837 h 4469549"/>
              <a:gd name="connsiteX1992" fmla="*/ 2457905 w 5178638"/>
              <a:gd name="connsiteY1992" fmla="*/ 4411721 h 4469549"/>
              <a:gd name="connsiteX1993" fmla="*/ 2431622 w 5178638"/>
              <a:gd name="connsiteY1993" fmla="*/ 4412837 h 4469549"/>
              <a:gd name="connsiteX1994" fmla="*/ 2337753 w 5178638"/>
              <a:gd name="connsiteY1994" fmla="*/ 4413954 h 4469549"/>
              <a:gd name="connsiteX1995" fmla="*/ 2296451 w 5178638"/>
              <a:gd name="connsiteY1995" fmla="*/ 4413954 h 4469549"/>
              <a:gd name="connsiteX1996" fmla="*/ 2272500 w 5178638"/>
              <a:gd name="connsiteY1996" fmla="*/ 4414478 h 4469549"/>
              <a:gd name="connsiteX1997" fmla="*/ 2282748 w 5178638"/>
              <a:gd name="connsiteY1997" fmla="*/ 4413575 h 4469549"/>
              <a:gd name="connsiteX1998" fmla="*/ 2292604 w 5178638"/>
              <a:gd name="connsiteY1998" fmla="*/ 4412458 h 4469549"/>
              <a:gd name="connsiteX1999" fmla="*/ 2296359 w 5178638"/>
              <a:gd name="connsiteY1999" fmla="*/ 4410226 h 4469549"/>
              <a:gd name="connsiteX2000" fmla="*/ 2288849 w 5178638"/>
              <a:gd name="connsiteY2000" fmla="*/ 4409109 h 4469549"/>
              <a:gd name="connsiteX2001" fmla="*/ 2255057 w 5178638"/>
              <a:gd name="connsiteY2001" fmla="*/ 4409109 h 4469549"/>
              <a:gd name="connsiteX2002" fmla="*/ 2243793 w 5178638"/>
              <a:gd name="connsiteY2002" fmla="*/ 4406877 h 4469549"/>
              <a:gd name="connsiteX2003" fmla="*/ 2251302 w 5178638"/>
              <a:gd name="connsiteY2003" fmla="*/ 4404644 h 4469549"/>
              <a:gd name="connsiteX2004" fmla="*/ 2296359 w 5178638"/>
              <a:gd name="connsiteY2004" fmla="*/ 4399063 h 4469549"/>
              <a:gd name="connsiteX2005" fmla="*/ 2367699 w 5178638"/>
              <a:gd name="connsiteY2005" fmla="*/ 4394597 h 4469549"/>
              <a:gd name="connsiteX2006" fmla="*/ 2367699 w 5178638"/>
              <a:gd name="connsiteY2006" fmla="*/ 4393481 h 4469549"/>
              <a:gd name="connsiteX2007" fmla="*/ 2367699 w 5178638"/>
              <a:gd name="connsiteY2007" fmla="*/ 4391248 h 4469549"/>
              <a:gd name="connsiteX2008" fmla="*/ 2352680 w 5178638"/>
              <a:gd name="connsiteY2008" fmla="*/ 4391248 h 4469549"/>
              <a:gd name="connsiteX2009" fmla="*/ 2341415 w 5178638"/>
              <a:gd name="connsiteY2009" fmla="*/ 4384551 h 4469549"/>
              <a:gd name="connsiteX2010" fmla="*/ 2337661 w 5178638"/>
              <a:gd name="connsiteY2010" fmla="*/ 4381202 h 4469549"/>
              <a:gd name="connsiteX2011" fmla="*/ 2303868 w 5178638"/>
              <a:gd name="connsiteY2011" fmla="*/ 4377853 h 4469549"/>
              <a:gd name="connsiteX2012" fmla="*/ 2330151 w 5178638"/>
              <a:gd name="connsiteY2012" fmla="*/ 4377853 h 4469549"/>
              <a:gd name="connsiteX2013" fmla="*/ 2333906 w 5178638"/>
              <a:gd name="connsiteY2013" fmla="*/ 4374504 h 4469549"/>
              <a:gd name="connsiteX2014" fmla="*/ 2333906 w 5178638"/>
              <a:gd name="connsiteY2014" fmla="*/ 4372271 h 4469549"/>
              <a:gd name="connsiteX2015" fmla="*/ 2337661 w 5178638"/>
              <a:gd name="connsiteY2015" fmla="*/ 4372271 h 4469549"/>
              <a:gd name="connsiteX2016" fmla="*/ 2375208 w 5178638"/>
              <a:gd name="connsiteY2016" fmla="*/ 4373388 h 4469549"/>
              <a:gd name="connsiteX2017" fmla="*/ 2382717 w 5178638"/>
              <a:gd name="connsiteY2017" fmla="*/ 4372271 h 4469549"/>
              <a:gd name="connsiteX2018" fmla="*/ 2378963 w 5178638"/>
              <a:gd name="connsiteY2018" fmla="*/ 4370039 h 4469549"/>
              <a:gd name="connsiteX2019" fmla="*/ 2356434 w 5178638"/>
              <a:gd name="connsiteY2019" fmla="*/ 4365574 h 4469549"/>
              <a:gd name="connsiteX2020" fmla="*/ 2352680 w 5178638"/>
              <a:gd name="connsiteY2020" fmla="*/ 4359992 h 4469549"/>
              <a:gd name="connsiteX2021" fmla="*/ 2360189 w 5178638"/>
              <a:gd name="connsiteY2021" fmla="*/ 4356643 h 4469549"/>
              <a:gd name="connsiteX2022" fmla="*/ 2378963 w 5178638"/>
              <a:gd name="connsiteY2022" fmla="*/ 4356643 h 4469549"/>
              <a:gd name="connsiteX2023" fmla="*/ 2424019 w 5178638"/>
              <a:gd name="connsiteY2023" fmla="*/ 4361108 h 4469549"/>
              <a:gd name="connsiteX2024" fmla="*/ 2442793 w 5178638"/>
              <a:gd name="connsiteY2024" fmla="*/ 4358876 h 4469549"/>
              <a:gd name="connsiteX2025" fmla="*/ 2454057 w 5178638"/>
              <a:gd name="connsiteY2025" fmla="*/ 4352178 h 4469549"/>
              <a:gd name="connsiteX2026" fmla="*/ 2487850 w 5178638"/>
              <a:gd name="connsiteY2026" fmla="*/ 4349945 h 4469549"/>
              <a:gd name="connsiteX2027" fmla="*/ 2517887 w 5178638"/>
              <a:gd name="connsiteY2027" fmla="*/ 4351062 h 4469549"/>
              <a:gd name="connsiteX2028" fmla="*/ 2525397 w 5178638"/>
              <a:gd name="connsiteY2028" fmla="*/ 4347713 h 4469549"/>
              <a:gd name="connsiteX2029" fmla="*/ 2517887 w 5178638"/>
              <a:gd name="connsiteY2029" fmla="*/ 4344364 h 4469549"/>
              <a:gd name="connsiteX2030" fmla="*/ 2506623 w 5178638"/>
              <a:gd name="connsiteY2030" fmla="*/ 4345480 h 4469549"/>
              <a:gd name="connsiteX2031" fmla="*/ 2461567 w 5178638"/>
              <a:gd name="connsiteY2031" fmla="*/ 4342131 h 4469549"/>
              <a:gd name="connsiteX2032" fmla="*/ 2457812 w 5178638"/>
              <a:gd name="connsiteY2032" fmla="*/ 4335433 h 4469549"/>
              <a:gd name="connsiteX2033" fmla="*/ 2424019 w 5178638"/>
              <a:gd name="connsiteY2033" fmla="*/ 4335433 h 4469549"/>
              <a:gd name="connsiteX2034" fmla="*/ 2393982 w 5178638"/>
              <a:gd name="connsiteY2034" fmla="*/ 4334317 h 4469549"/>
              <a:gd name="connsiteX2035" fmla="*/ 2367699 w 5178638"/>
              <a:gd name="connsiteY2035" fmla="*/ 4335433 h 4469549"/>
              <a:gd name="connsiteX2036" fmla="*/ 2273830 w 5178638"/>
              <a:gd name="connsiteY2036" fmla="*/ 4336550 h 4469549"/>
              <a:gd name="connsiteX2037" fmla="*/ 2232528 w 5178638"/>
              <a:gd name="connsiteY2037" fmla="*/ 4336550 h 4469549"/>
              <a:gd name="connsiteX2038" fmla="*/ 2168698 w 5178638"/>
              <a:gd name="connsiteY2038" fmla="*/ 4342131 h 4469549"/>
              <a:gd name="connsiteX2039" fmla="*/ 2168544 w 5178638"/>
              <a:gd name="connsiteY2039" fmla="*/ 4342063 h 4469549"/>
              <a:gd name="connsiteX2040" fmla="*/ 2172545 w 5178638"/>
              <a:gd name="connsiteY2040" fmla="*/ 4340278 h 4469549"/>
              <a:gd name="connsiteX2041" fmla="*/ 2162258 w 5178638"/>
              <a:gd name="connsiteY2041" fmla="*/ 4339259 h 4469549"/>
              <a:gd name="connsiteX2042" fmla="*/ 2161189 w 5178638"/>
              <a:gd name="connsiteY2042" fmla="*/ 4338782 h 4469549"/>
              <a:gd name="connsiteX2043" fmla="*/ 2119887 w 5178638"/>
              <a:gd name="connsiteY2043" fmla="*/ 4337666 h 4469549"/>
              <a:gd name="connsiteX2044" fmla="*/ 2106576 w 5178638"/>
              <a:gd name="connsiteY2044" fmla="*/ 4339645 h 4469549"/>
              <a:gd name="connsiteX2045" fmla="*/ 2086187 w 5178638"/>
              <a:gd name="connsiteY2045" fmla="*/ 4340278 h 4469549"/>
              <a:gd name="connsiteX2046" fmla="*/ 2048640 w 5178638"/>
              <a:gd name="connsiteY2046" fmla="*/ 4340278 h 4469549"/>
              <a:gd name="connsiteX2047" fmla="*/ 2033151 w 5178638"/>
              <a:gd name="connsiteY2047" fmla="*/ 4339580 h 4469549"/>
              <a:gd name="connsiteX2048" fmla="*/ 2023877 w 5178638"/>
              <a:gd name="connsiteY2048" fmla="*/ 4338803 h 4469549"/>
              <a:gd name="connsiteX2049" fmla="*/ 2011000 w 5178638"/>
              <a:gd name="connsiteY2049" fmla="*/ 4335433 h 4469549"/>
              <a:gd name="connsiteX2050" fmla="*/ 1980962 w 5178638"/>
              <a:gd name="connsiteY2050" fmla="*/ 4330968 h 4469549"/>
              <a:gd name="connsiteX2051" fmla="*/ 1958434 w 5178638"/>
              <a:gd name="connsiteY2051" fmla="*/ 4333201 h 4469549"/>
              <a:gd name="connsiteX2052" fmla="*/ 1939660 w 5178638"/>
              <a:gd name="connsiteY2052" fmla="*/ 4336550 h 4469549"/>
              <a:gd name="connsiteX2053" fmla="*/ 1938307 w 5178638"/>
              <a:gd name="connsiteY2053" fmla="*/ 4337555 h 4469549"/>
              <a:gd name="connsiteX2054" fmla="*/ 1902205 w 5178638"/>
              <a:gd name="connsiteY2054" fmla="*/ 4336929 h 4469549"/>
              <a:gd name="connsiteX2055" fmla="*/ 1890941 w 5178638"/>
              <a:gd name="connsiteY2055" fmla="*/ 4335813 h 4469549"/>
              <a:gd name="connsiteX2056" fmla="*/ 1883432 w 5178638"/>
              <a:gd name="connsiteY2056" fmla="*/ 4334696 h 4469549"/>
              <a:gd name="connsiteX2057" fmla="*/ 1841816 w 5178638"/>
              <a:gd name="connsiteY2057" fmla="*/ 4338821 h 4469549"/>
              <a:gd name="connsiteX2058" fmla="*/ 1840160 w 5178638"/>
              <a:gd name="connsiteY2058" fmla="*/ 4338922 h 4469549"/>
              <a:gd name="connsiteX2059" fmla="*/ 1836718 w 5178638"/>
              <a:gd name="connsiteY2059" fmla="*/ 4339271 h 4469549"/>
              <a:gd name="connsiteX2060" fmla="*/ 1815758 w 5178638"/>
              <a:gd name="connsiteY2060" fmla="*/ 4340643 h 4469549"/>
              <a:gd name="connsiteX2061" fmla="*/ 1808245 w 5178638"/>
              <a:gd name="connsiteY2061" fmla="*/ 4339898 h 4469549"/>
              <a:gd name="connsiteX2062" fmla="*/ 1793226 w 5178638"/>
              <a:gd name="connsiteY2062" fmla="*/ 4332084 h 4469549"/>
              <a:gd name="connsiteX2063" fmla="*/ 1781962 w 5178638"/>
              <a:gd name="connsiteY2063" fmla="*/ 4329852 h 4469549"/>
              <a:gd name="connsiteX2064" fmla="*/ 1740302 w 5178638"/>
              <a:gd name="connsiteY2064" fmla="*/ 4336929 h 4469549"/>
              <a:gd name="connsiteX2065" fmla="*/ 1736997 w 5178638"/>
              <a:gd name="connsiteY2065" fmla="*/ 4336929 h 4469549"/>
              <a:gd name="connsiteX2066" fmla="*/ 1691941 w 5178638"/>
              <a:gd name="connsiteY2066" fmla="*/ 4334696 h 4469549"/>
              <a:gd name="connsiteX2067" fmla="*/ 1631865 w 5178638"/>
              <a:gd name="connsiteY2067" fmla="*/ 4334696 h 4469549"/>
              <a:gd name="connsiteX2068" fmla="*/ 1575544 w 5178638"/>
              <a:gd name="connsiteY2068" fmla="*/ 4338045 h 4469549"/>
              <a:gd name="connsiteX2069" fmla="*/ 1524836 w 5178638"/>
              <a:gd name="connsiteY2069" fmla="*/ 4340667 h 4469549"/>
              <a:gd name="connsiteX2070" fmla="*/ 1519131 w 5178638"/>
              <a:gd name="connsiteY2070" fmla="*/ 4337666 h 4469549"/>
              <a:gd name="connsiteX2071" fmla="*/ 1534150 w 5178638"/>
              <a:gd name="connsiteY2071" fmla="*/ 4336550 h 4469549"/>
              <a:gd name="connsiteX2072" fmla="*/ 1594225 w 5178638"/>
              <a:gd name="connsiteY2072" fmla="*/ 4336550 h 4469549"/>
              <a:gd name="connsiteX2073" fmla="*/ 1612999 w 5178638"/>
              <a:gd name="connsiteY2073" fmla="*/ 4333201 h 4469549"/>
              <a:gd name="connsiteX2074" fmla="*/ 1545414 w 5178638"/>
              <a:gd name="connsiteY2074" fmla="*/ 4333201 h 4469549"/>
              <a:gd name="connsiteX2075" fmla="*/ 1477829 w 5178638"/>
              <a:gd name="connsiteY2075" fmla="*/ 4333201 h 4469549"/>
              <a:gd name="connsiteX2076" fmla="*/ 1413998 w 5178638"/>
              <a:gd name="connsiteY2076" fmla="*/ 4330968 h 4469549"/>
              <a:gd name="connsiteX2077" fmla="*/ 1323885 w 5178638"/>
              <a:gd name="connsiteY2077" fmla="*/ 4330968 h 4469549"/>
              <a:gd name="connsiteX2078" fmla="*/ 1297602 w 5178638"/>
              <a:gd name="connsiteY2078" fmla="*/ 4329852 h 4469549"/>
              <a:gd name="connsiteX2079" fmla="*/ 1222508 w 5178638"/>
              <a:gd name="connsiteY2079" fmla="*/ 4336550 h 4469549"/>
              <a:gd name="connsiteX2080" fmla="*/ 1214998 w 5178638"/>
              <a:gd name="connsiteY2080" fmla="*/ 4334317 h 4469549"/>
              <a:gd name="connsiteX2081" fmla="*/ 1211243 w 5178638"/>
              <a:gd name="connsiteY2081" fmla="*/ 4328735 h 4469549"/>
              <a:gd name="connsiteX2082" fmla="*/ 1154923 w 5178638"/>
              <a:gd name="connsiteY2082" fmla="*/ 4325387 h 4469549"/>
              <a:gd name="connsiteX2083" fmla="*/ 1327640 w 5178638"/>
              <a:gd name="connsiteY2083" fmla="*/ 4323154 h 4469549"/>
              <a:gd name="connsiteX2084" fmla="*/ 1406489 w 5178638"/>
              <a:gd name="connsiteY2084" fmla="*/ 4320921 h 4469549"/>
              <a:gd name="connsiteX2085" fmla="*/ 1365187 w 5178638"/>
              <a:gd name="connsiteY2085" fmla="*/ 4315340 h 4469549"/>
              <a:gd name="connsiteX2086" fmla="*/ 1312621 w 5178638"/>
              <a:gd name="connsiteY2086" fmla="*/ 4318689 h 4469549"/>
              <a:gd name="connsiteX2087" fmla="*/ 1293847 w 5178638"/>
              <a:gd name="connsiteY2087" fmla="*/ 4319805 h 4469549"/>
              <a:gd name="connsiteX2088" fmla="*/ 1173696 w 5178638"/>
              <a:gd name="connsiteY2088" fmla="*/ 4319805 h 4469549"/>
              <a:gd name="connsiteX2089" fmla="*/ 1139904 w 5178638"/>
              <a:gd name="connsiteY2089" fmla="*/ 4315340 h 4469549"/>
              <a:gd name="connsiteX2090" fmla="*/ 1207489 w 5178638"/>
              <a:gd name="connsiteY2090" fmla="*/ 4313107 h 4469549"/>
              <a:gd name="connsiteX2091" fmla="*/ 1237526 w 5178638"/>
              <a:gd name="connsiteY2091" fmla="*/ 4311991 h 4469549"/>
              <a:gd name="connsiteX2092" fmla="*/ 1241281 w 5178638"/>
              <a:gd name="connsiteY2092" fmla="*/ 4306409 h 4469549"/>
              <a:gd name="connsiteX2093" fmla="*/ 1226262 w 5178638"/>
              <a:gd name="connsiteY2093" fmla="*/ 4303061 h 4469549"/>
              <a:gd name="connsiteX2094" fmla="*/ 1241281 w 5178638"/>
              <a:gd name="connsiteY2094" fmla="*/ 4301944 h 4469549"/>
              <a:gd name="connsiteX2095" fmla="*/ 1245036 w 5178638"/>
              <a:gd name="connsiteY2095" fmla="*/ 4301944 h 4469549"/>
              <a:gd name="connsiteX2096" fmla="*/ 1237526 w 5178638"/>
              <a:gd name="connsiteY2096" fmla="*/ 4299712 h 4469549"/>
              <a:gd name="connsiteX2097" fmla="*/ 1196225 w 5178638"/>
              <a:gd name="connsiteY2097" fmla="*/ 4299712 h 4469549"/>
              <a:gd name="connsiteX2098" fmla="*/ 1188715 w 5178638"/>
              <a:gd name="connsiteY2098" fmla="*/ 4298595 h 4469549"/>
              <a:gd name="connsiteX2099" fmla="*/ 1188022 w 5178638"/>
              <a:gd name="connsiteY2099" fmla="*/ 4296330 h 4469549"/>
              <a:gd name="connsiteX2100" fmla="*/ 1254974 w 5178638"/>
              <a:gd name="connsiteY2100" fmla="*/ 4296330 h 4469549"/>
              <a:gd name="connsiteX2101" fmla="*/ 1260055 w 5178638"/>
              <a:gd name="connsiteY2101" fmla="*/ 4298595 h 4469549"/>
              <a:gd name="connsiteX2102" fmla="*/ 1278828 w 5178638"/>
              <a:gd name="connsiteY2102" fmla="*/ 4298595 h 4469549"/>
              <a:gd name="connsiteX2103" fmla="*/ 1278828 w 5178638"/>
              <a:gd name="connsiteY2103" fmla="*/ 4307526 h 4469549"/>
              <a:gd name="connsiteX2104" fmla="*/ 1353923 w 5178638"/>
              <a:gd name="connsiteY2104" fmla="*/ 4309758 h 4469549"/>
              <a:gd name="connsiteX2105" fmla="*/ 1357678 w 5178638"/>
              <a:gd name="connsiteY2105" fmla="*/ 4309758 h 4469549"/>
              <a:gd name="connsiteX2106" fmla="*/ 1406489 w 5178638"/>
              <a:gd name="connsiteY2106" fmla="*/ 4309758 h 4469549"/>
              <a:gd name="connsiteX2107" fmla="*/ 1417753 w 5178638"/>
              <a:gd name="connsiteY2107" fmla="*/ 4307526 h 4469549"/>
              <a:gd name="connsiteX2108" fmla="*/ 1395225 w 5178638"/>
              <a:gd name="connsiteY2108" fmla="*/ 4306409 h 4469549"/>
              <a:gd name="connsiteX2109" fmla="*/ 1391470 w 5178638"/>
              <a:gd name="connsiteY2109" fmla="*/ 4303061 h 4469549"/>
              <a:gd name="connsiteX2110" fmla="*/ 1406489 w 5178638"/>
              <a:gd name="connsiteY2110" fmla="*/ 4299712 h 4469549"/>
              <a:gd name="connsiteX2111" fmla="*/ 1485338 w 5178638"/>
              <a:gd name="connsiteY2111" fmla="*/ 4298595 h 4469549"/>
              <a:gd name="connsiteX2112" fmla="*/ 1582961 w 5178638"/>
              <a:gd name="connsiteY2112" fmla="*/ 4298595 h 4469549"/>
              <a:gd name="connsiteX2113" fmla="*/ 1673074 w 5178638"/>
              <a:gd name="connsiteY2113" fmla="*/ 4299712 h 4469549"/>
              <a:gd name="connsiteX2114" fmla="*/ 1684339 w 5178638"/>
              <a:gd name="connsiteY2114" fmla="*/ 4299712 h 4469549"/>
              <a:gd name="connsiteX2115" fmla="*/ 1774452 w 5178638"/>
              <a:gd name="connsiteY2115" fmla="*/ 4297479 h 4469549"/>
              <a:gd name="connsiteX2116" fmla="*/ 1830773 w 5178638"/>
              <a:gd name="connsiteY2116" fmla="*/ 4300828 h 4469549"/>
              <a:gd name="connsiteX2117" fmla="*/ 1883339 w 5178638"/>
              <a:gd name="connsiteY2117" fmla="*/ 4301944 h 4469549"/>
              <a:gd name="connsiteX2118" fmla="*/ 1932150 w 5178638"/>
              <a:gd name="connsiteY2118" fmla="*/ 4298595 h 4469549"/>
              <a:gd name="connsiteX2119" fmla="*/ 1961779 w 5178638"/>
              <a:gd name="connsiteY2119" fmla="*/ 4296330 h 4469549"/>
              <a:gd name="connsiteX2120" fmla="*/ 2086407 w 5178638"/>
              <a:gd name="connsiteY2120" fmla="*/ 4296330 h 4469549"/>
              <a:gd name="connsiteX2121" fmla="*/ 2087803 w 5178638"/>
              <a:gd name="connsiteY2121" fmla="*/ 4296142 h 4469549"/>
              <a:gd name="connsiteX2122" fmla="*/ 2115494 w 5178638"/>
              <a:gd name="connsiteY2122" fmla="*/ 4296142 h 4469549"/>
              <a:gd name="connsiteX2123" fmla="*/ 2116885 w 5178638"/>
              <a:gd name="connsiteY2123" fmla="*/ 4296330 h 4469549"/>
              <a:gd name="connsiteX2124" fmla="*/ 2278284 w 5178638"/>
              <a:gd name="connsiteY2124" fmla="*/ 4296330 h 4469549"/>
              <a:gd name="connsiteX2125" fmla="*/ 2307640 w 5178638"/>
              <a:gd name="connsiteY2125" fmla="*/ 4298512 h 4469549"/>
              <a:gd name="connsiteX2126" fmla="*/ 2311395 w 5178638"/>
              <a:gd name="connsiteY2126" fmla="*/ 4305210 h 4469549"/>
              <a:gd name="connsiteX2127" fmla="*/ 2345188 w 5178638"/>
              <a:gd name="connsiteY2127" fmla="*/ 4305210 h 4469549"/>
              <a:gd name="connsiteX2128" fmla="*/ 2375225 w 5178638"/>
              <a:gd name="connsiteY2128" fmla="*/ 4306326 h 4469549"/>
              <a:gd name="connsiteX2129" fmla="*/ 2401508 w 5178638"/>
              <a:gd name="connsiteY2129" fmla="*/ 4305210 h 4469549"/>
              <a:gd name="connsiteX2130" fmla="*/ 2495377 w 5178638"/>
              <a:gd name="connsiteY2130" fmla="*/ 4304093 h 4469549"/>
              <a:gd name="connsiteX2131" fmla="*/ 2536679 w 5178638"/>
              <a:gd name="connsiteY2131" fmla="*/ 4304093 h 4469549"/>
              <a:gd name="connsiteX2132" fmla="*/ 2600509 w 5178638"/>
              <a:gd name="connsiteY2132" fmla="*/ 4298512 h 4469549"/>
              <a:gd name="connsiteX2133" fmla="*/ 2608018 w 5178638"/>
              <a:gd name="connsiteY2133" fmla="*/ 4301861 h 4469549"/>
              <a:gd name="connsiteX2134" fmla="*/ 2649320 w 5178638"/>
              <a:gd name="connsiteY2134" fmla="*/ 4302977 h 4469549"/>
              <a:gd name="connsiteX2135" fmla="*/ 2679358 w 5178638"/>
              <a:gd name="connsiteY2135" fmla="*/ 4298512 h 4469549"/>
              <a:gd name="connsiteX2136" fmla="*/ 2705641 w 5178638"/>
              <a:gd name="connsiteY2136" fmla="*/ 4296279 h 4469549"/>
              <a:gd name="connsiteX2137" fmla="*/ 2758207 w 5178638"/>
              <a:gd name="connsiteY2137" fmla="*/ 4305210 h 4469549"/>
              <a:gd name="connsiteX2138" fmla="*/ 2788245 w 5178638"/>
              <a:gd name="connsiteY2138" fmla="*/ 4309675 h 4469549"/>
              <a:gd name="connsiteX2139" fmla="*/ 2810773 w 5178638"/>
              <a:gd name="connsiteY2139" fmla="*/ 4307442 h 4469549"/>
              <a:gd name="connsiteX2140" fmla="*/ 2829547 w 5178638"/>
              <a:gd name="connsiteY2140" fmla="*/ 4304093 h 4469549"/>
              <a:gd name="connsiteX2141" fmla="*/ 2837057 w 5178638"/>
              <a:gd name="connsiteY2141" fmla="*/ 4298512 h 4469549"/>
              <a:gd name="connsiteX2142" fmla="*/ 2867094 w 5178638"/>
              <a:gd name="connsiteY2142" fmla="*/ 4298512 h 4469549"/>
              <a:gd name="connsiteX2143" fmla="*/ 2882113 w 5178638"/>
              <a:gd name="connsiteY2143" fmla="*/ 4304093 h 4469549"/>
              <a:gd name="connsiteX2144" fmla="*/ 2908396 w 5178638"/>
              <a:gd name="connsiteY2144" fmla="*/ 4302977 h 4469549"/>
              <a:gd name="connsiteX2145" fmla="*/ 2949698 w 5178638"/>
              <a:gd name="connsiteY2145" fmla="*/ 4299628 h 4469549"/>
              <a:gd name="connsiteX2146" fmla="*/ 2960962 w 5178638"/>
              <a:gd name="connsiteY2146" fmla="*/ 4300745 h 4469549"/>
              <a:gd name="connsiteX2147" fmla="*/ 2975981 w 5178638"/>
              <a:gd name="connsiteY2147" fmla="*/ 4308559 h 4469549"/>
              <a:gd name="connsiteX2148" fmla="*/ 2987245 w 5178638"/>
              <a:gd name="connsiteY2148" fmla="*/ 4310791 h 4469549"/>
              <a:gd name="connsiteX2149" fmla="*/ 3039812 w 5178638"/>
              <a:gd name="connsiteY2149" fmla="*/ 4301861 h 4469549"/>
              <a:gd name="connsiteX2150" fmla="*/ 3047321 w 5178638"/>
              <a:gd name="connsiteY2150" fmla="*/ 4299628 h 4469549"/>
              <a:gd name="connsiteX2151" fmla="*/ 3039812 w 5178638"/>
              <a:gd name="connsiteY2151" fmla="*/ 4297396 h 4469549"/>
              <a:gd name="connsiteX2152" fmla="*/ 2987245 w 5178638"/>
              <a:gd name="connsiteY2152" fmla="*/ 4296279 h 4469549"/>
              <a:gd name="connsiteX2153" fmla="*/ 2975981 w 5178638"/>
              <a:gd name="connsiteY2153" fmla="*/ 4295163 h 4469549"/>
              <a:gd name="connsiteX2154" fmla="*/ 2957207 w 5178638"/>
              <a:gd name="connsiteY2154" fmla="*/ 4291814 h 4469549"/>
              <a:gd name="connsiteX2155" fmla="*/ 2949698 w 5178638"/>
              <a:gd name="connsiteY2155" fmla="*/ 4287349 h 4469549"/>
              <a:gd name="connsiteX2156" fmla="*/ 2960962 w 5178638"/>
              <a:gd name="connsiteY2156" fmla="*/ 4282884 h 4469549"/>
              <a:gd name="connsiteX2157" fmla="*/ 2945944 w 5178638"/>
              <a:gd name="connsiteY2157" fmla="*/ 4282884 h 4469549"/>
              <a:gd name="connsiteX2158" fmla="*/ 2919660 w 5178638"/>
              <a:gd name="connsiteY2158" fmla="*/ 4284000 h 4469549"/>
              <a:gd name="connsiteX2159" fmla="*/ 2889622 w 5178638"/>
              <a:gd name="connsiteY2159" fmla="*/ 4282884 h 4469549"/>
              <a:gd name="connsiteX2160" fmla="*/ 2870849 w 5178638"/>
              <a:gd name="connsiteY2160" fmla="*/ 4277302 h 4469549"/>
              <a:gd name="connsiteX2161" fmla="*/ 2855830 w 5178638"/>
              <a:gd name="connsiteY2161" fmla="*/ 4276186 h 4469549"/>
              <a:gd name="connsiteX2162" fmla="*/ 2795755 w 5178638"/>
              <a:gd name="connsiteY2162" fmla="*/ 4276186 h 4469549"/>
              <a:gd name="connsiteX2163" fmla="*/ 2731924 w 5178638"/>
              <a:gd name="connsiteY2163" fmla="*/ 4276186 h 4469549"/>
              <a:gd name="connsiteX2164" fmla="*/ 2731924 w 5178638"/>
              <a:gd name="connsiteY2164" fmla="*/ 4275069 h 4469549"/>
              <a:gd name="connsiteX2165" fmla="*/ 2795755 w 5178638"/>
              <a:gd name="connsiteY2165" fmla="*/ 4273953 h 4469549"/>
              <a:gd name="connsiteX2166" fmla="*/ 2780736 w 5178638"/>
              <a:gd name="connsiteY2166" fmla="*/ 4270604 h 4469549"/>
              <a:gd name="connsiteX2167" fmla="*/ 2668094 w 5178638"/>
              <a:gd name="connsiteY2167" fmla="*/ 4267255 h 4469549"/>
              <a:gd name="connsiteX2168" fmla="*/ 2645566 w 5178638"/>
              <a:gd name="connsiteY2168" fmla="*/ 4267255 h 4469549"/>
              <a:gd name="connsiteX2169" fmla="*/ 2596754 w 5178638"/>
              <a:gd name="connsiteY2169" fmla="*/ 4260558 h 4469549"/>
              <a:gd name="connsiteX2170" fmla="*/ 2562962 w 5178638"/>
              <a:gd name="connsiteY2170" fmla="*/ 4260558 h 4469549"/>
              <a:gd name="connsiteX2171" fmla="*/ 2551697 w 5178638"/>
              <a:gd name="connsiteY2171" fmla="*/ 4258325 h 4469549"/>
              <a:gd name="connsiteX2172" fmla="*/ 2555452 w 5178638"/>
              <a:gd name="connsiteY2172" fmla="*/ 4254976 h 4469549"/>
              <a:gd name="connsiteX2173" fmla="*/ 2581735 w 5178638"/>
              <a:gd name="connsiteY2173" fmla="*/ 4253860 h 4469549"/>
              <a:gd name="connsiteX2174" fmla="*/ 2596754 w 5178638"/>
              <a:gd name="connsiteY2174" fmla="*/ 4259441 h 4469549"/>
              <a:gd name="connsiteX2175" fmla="*/ 2634301 w 5178638"/>
              <a:gd name="connsiteY2175" fmla="*/ 4260558 h 4469549"/>
              <a:gd name="connsiteX2176" fmla="*/ 2679358 w 5178638"/>
              <a:gd name="connsiteY2176" fmla="*/ 4260558 h 4469549"/>
              <a:gd name="connsiteX2177" fmla="*/ 2698132 w 5178638"/>
              <a:gd name="connsiteY2177" fmla="*/ 4260558 h 4469549"/>
              <a:gd name="connsiteX2178" fmla="*/ 2724415 w 5178638"/>
              <a:gd name="connsiteY2178" fmla="*/ 4259441 h 4469549"/>
              <a:gd name="connsiteX2179" fmla="*/ 2750698 w 5178638"/>
              <a:gd name="connsiteY2179" fmla="*/ 4260558 h 4469549"/>
              <a:gd name="connsiteX2180" fmla="*/ 2765717 w 5178638"/>
              <a:gd name="connsiteY2180" fmla="*/ 4259441 h 4469549"/>
              <a:gd name="connsiteX2181" fmla="*/ 2773226 w 5178638"/>
              <a:gd name="connsiteY2181" fmla="*/ 4262790 h 4469549"/>
              <a:gd name="connsiteX2182" fmla="*/ 2792000 w 5178638"/>
              <a:gd name="connsiteY2182" fmla="*/ 4262790 h 4469549"/>
              <a:gd name="connsiteX2183" fmla="*/ 2799509 w 5178638"/>
              <a:gd name="connsiteY2183" fmla="*/ 4260558 h 4469549"/>
              <a:gd name="connsiteX2184" fmla="*/ 2803264 w 5178638"/>
              <a:gd name="connsiteY2184" fmla="*/ 4265023 h 4469549"/>
              <a:gd name="connsiteX2185" fmla="*/ 2825792 w 5178638"/>
              <a:gd name="connsiteY2185" fmla="*/ 4265023 h 4469549"/>
              <a:gd name="connsiteX2186" fmla="*/ 2833302 w 5178638"/>
              <a:gd name="connsiteY2186" fmla="*/ 4262790 h 4469549"/>
              <a:gd name="connsiteX2187" fmla="*/ 2837057 w 5178638"/>
              <a:gd name="connsiteY2187" fmla="*/ 4267255 h 4469549"/>
              <a:gd name="connsiteX2188" fmla="*/ 2897132 w 5178638"/>
              <a:gd name="connsiteY2188" fmla="*/ 4268372 h 4469549"/>
              <a:gd name="connsiteX2189" fmla="*/ 2908396 w 5178638"/>
              <a:gd name="connsiteY2189" fmla="*/ 4268372 h 4469549"/>
              <a:gd name="connsiteX2190" fmla="*/ 2923415 w 5178638"/>
              <a:gd name="connsiteY2190" fmla="*/ 4267255 h 4469549"/>
              <a:gd name="connsiteX2191" fmla="*/ 2957207 w 5178638"/>
              <a:gd name="connsiteY2191" fmla="*/ 4265023 h 4469549"/>
              <a:gd name="connsiteX2192" fmla="*/ 2991000 w 5178638"/>
              <a:gd name="connsiteY2192" fmla="*/ 4265023 h 4469549"/>
              <a:gd name="connsiteX2193" fmla="*/ 3024792 w 5178638"/>
              <a:gd name="connsiteY2193" fmla="*/ 4267255 h 4469549"/>
              <a:gd name="connsiteX2194" fmla="*/ 3051076 w 5178638"/>
              <a:gd name="connsiteY2194" fmla="*/ 4267255 h 4469549"/>
              <a:gd name="connsiteX2195" fmla="*/ 3066095 w 5178638"/>
              <a:gd name="connsiteY2195" fmla="*/ 4265023 h 4469549"/>
              <a:gd name="connsiteX2196" fmla="*/ 3084868 w 5178638"/>
              <a:gd name="connsiteY2196" fmla="*/ 4265023 h 4469549"/>
              <a:gd name="connsiteX2197" fmla="*/ 3118661 w 5178638"/>
              <a:gd name="connsiteY2197" fmla="*/ 4265023 h 4469549"/>
              <a:gd name="connsiteX2198" fmla="*/ 3122415 w 5178638"/>
              <a:gd name="connsiteY2198" fmla="*/ 4265023 h 4469549"/>
              <a:gd name="connsiteX2199" fmla="*/ 3163718 w 5178638"/>
              <a:gd name="connsiteY2199" fmla="*/ 4271721 h 4469549"/>
              <a:gd name="connsiteX2200" fmla="*/ 3163718 w 5178638"/>
              <a:gd name="connsiteY2200" fmla="*/ 4273953 h 4469549"/>
              <a:gd name="connsiteX2201" fmla="*/ 3152453 w 5178638"/>
              <a:gd name="connsiteY2201" fmla="*/ 4280651 h 4469549"/>
              <a:gd name="connsiteX2202" fmla="*/ 3122415 w 5178638"/>
              <a:gd name="connsiteY2202" fmla="*/ 4280651 h 4469549"/>
              <a:gd name="connsiteX2203" fmla="*/ 3111151 w 5178638"/>
              <a:gd name="connsiteY2203" fmla="*/ 4282884 h 4469549"/>
              <a:gd name="connsiteX2204" fmla="*/ 3122415 w 5178638"/>
              <a:gd name="connsiteY2204" fmla="*/ 4284000 h 4469549"/>
              <a:gd name="connsiteX2205" fmla="*/ 3137434 w 5178638"/>
              <a:gd name="connsiteY2205" fmla="*/ 4282884 h 4469549"/>
              <a:gd name="connsiteX2206" fmla="*/ 3156208 w 5178638"/>
              <a:gd name="connsiteY2206" fmla="*/ 4282884 h 4469549"/>
              <a:gd name="connsiteX2207" fmla="*/ 3186246 w 5178638"/>
              <a:gd name="connsiteY2207" fmla="*/ 4284000 h 4469549"/>
              <a:gd name="connsiteX2208" fmla="*/ 3205019 w 5178638"/>
              <a:gd name="connsiteY2208" fmla="*/ 4286232 h 4469549"/>
              <a:gd name="connsiteX2209" fmla="*/ 3250076 w 5178638"/>
              <a:gd name="connsiteY2209" fmla="*/ 4302977 h 4469549"/>
              <a:gd name="connsiteX2210" fmla="*/ 3235057 w 5178638"/>
              <a:gd name="connsiteY2210" fmla="*/ 4304093 h 4469549"/>
              <a:gd name="connsiteX2211" fmla="*/ 3174982 w 5178638"/>
              <a:gd name="connsiteY2211" fmla="*/ 4304093 h 4469549"/>
              <a:gd name="connsiteX2212" fmla="*/ 3156208 w 5178638"/>
              <a:gd name="connsiteY2212" fmla="*/ 4307442 h 4469549"/>
              <a:gd name="connsiteX2213" fmla="*/ 3223793 w 5178638"/>
              <a:gd name="connsiteY2213" fmla="*/ 4307442 h 4469549"/>
              <a:gd name="connsiteX2214" fmla="*/ 3291378 w 5178638"/>
              <a:gd name="connsiteY2214" fmla="*/ 4307442 h 4469549"/>
              <a:gd name="connsiteX2215" fmla="*/ 3355209 w 5178638"/>
              <a:gd name="connsiteY2215" fmla="*/ 4309675 h 4469549"/>
              <a:gd name="connsiteX2216" fmla="*/ 3445322 w 5178638"/>
              <a:gd name="connsiteY2216" fmla="*/ 4309675 h 4469549"/>
              <a:gd name="connsiteX2217" fmla="*/ 3471605 w 5178638"/>
              <a:gd name="connsiteY2217" fmla="*/ 4310791 h 4469549"/>
              <a:gd name="connsiteX2218" fmla="*/ 3546699 w 5178638"/>
              <a:gd name="connsiteY2218" fmla="*/ 4304093 h 4469549"/>
              <a:gd name="connsiteX2219" fmla="*/ 3554209 w 5178638"/>
              <a:gd name="connsiteY2219" fmla="*/ 4306326 h 4469549"/>
              <a:gd name="connsiteX2220" fmla="*/ 3557964 w 5178638"/>
              <a:gd name="connsiteY2220" fmla="*/ 4311908 h 4469549"/>
              <a:gd name="connsiteX2221" fmla="*/ 3614284 w 5178638"/>
              <a:gd name="connsiteY2221" fmla="*/ 4315256 h 4469549"/>
              <a:gd name="connsiteX2222" fmla="*/ 3441567 w 5178638"/>
              <a:gd name="connsiteY2222" fmla="*/ 4317489 h 4469549"/>
              <a:gd name="connsiteX2223" fmla="*/ 3362718 w 5178638"/>
              <a:gd name="connsiteY2223" fmla="*/ 4319722 h 4469549"/>
              <a:gd name="connsiteX2224" fmla="*/ 3404020 w 5178638"/>
              <a:gd name="connsiteY2224" fmla="*/ 4325303 h 4469549"/>
              <a:gd name="connsiteX2225" fmla="*/ 3456586 w 5178638"/>
              <a:gd name="connsiteY2225" fmla="*/ 4321954 h 4469549"/>
              <a:gd name="connsiteX2226" fmla="*/ 3475360 w 5178638"/>
              <a:gd name="connsiteY2226" fmla="*/ 4320838 h 4469549"/>
              <a:gd name="connsiteX2227" fmla="*/ 3595511 w 5178638"/>
              <a:gd name="connsiteY2227" fmla="*/ 4320838 h 4469549"/>
              <a:gd name="connsiteX2228" fmla="*/ 3629303 w 5178638"/>
              <a:gd name="connsiteY2228" fmla="*/ 4325303 h 4469549"/>
              <a:gd name="connsiteX2229" fmla="*/ 3561718 w 5178638"/>
              <a:gd name="connsiteY2229" fmla="*/ 4327536 h 4469549"/>
              <a:gd name="connsiteX2230" fmla="*/ 3531681 w 5178638"/>
              <a:gd name="connsiteY2230" fmla="*/ 4328652 h 4469549"/>
              <a:gd name="connsiteX2231" fmla="*/ 3527926 w 5178638"/>
              <a:gd name="connsiteY2231" fmla="*/ 4334234 h 4469549"/>
              <a:gd name="connsiteX2232" fmla="*/ 3542945 w 5178638"/>
              <a:gd name="connsiteY2232" fmla="*/ 4337582 h 4469549"/>
              <a:gd name="connsiteX2233" fmla="*/ 3527926 w 5178638"/>
              <a:gd name="connsiteY2233" fmla="*/ 4338699 h 4469549"/>
              <a:gd name="connsiteX2234" fmla="*/ 3524171 w 5178638"/>
              <a:gd name="connsiteY2234" fmla="*/ 4338699 h 4469549"/>
              <a:gd name="connsiteX2235" fmla="*/ 3531681 w 5178638"/>
              <a:gd name="connsiteY2235" fmla="*/ 4340931 h 4469549"/>
              <a:gd name="connsiteX2236" fmla="*/ 3572982 w 5178638"/>
              <a:gd name="connsiteY2236" fmla="*/ 4340931 h 4469549"/>
              <a:gd name="connsiteX2237" fmla="*/ 3580492 w 5178638"/>
              <a:gd name="connsiteY2237" fmla="*/ 4342048 h 4469549"/>
              <a:gd name="connsiteX2238" fmla="*/ 3576737 w 5178638"/>
              <a:gd name="connsiteY2238" fmla="*/ 4346513 h 4469549"/>
              <a:gd name="connsiteX2239" fmla="*/ 3554209 w 5178638"/>
              <a:gd name="connsiteY2239" fmla="*/ 4347629 h 4469549"/>
              <a:gd name="connsiteX2240" fmla="*/ 3516662 w 5178638"/>
              <a:gd name="connsiteY2240" fmla="*/ 4345396 h 4469549"/>
              <a:gd name="connsiteX2241" fmla="*/ 3509152 w 5178638"/>
              <a:gd name="connsiteY2241" fmla="*/ 4342048 h 4469549"/>
              <a:gd name="connsiteX2242" fmla="*/ 3490379 w 5178638"/>
              <a:gd name="connsiteY2242" fmla="*/ 4342048 h 4469549"/>
              <a:gd name="connsiteX2243" fmla="*/ 3490379 w 5178638"/>
              <a:gd name="connsiteY2243" fmla="*/ 4333117 h 4469549"/>
              <a:gd name="connsiteX2244" fmla="*/ 3415284 w 5178638"/>
              <a:gd name="connsiteY2244" fmla="*/ 4330885 h 4469549"/>
              <a:gd name="connsiteX2245" fmla="*/ 3411529 w 5178638"/>
              <a:gd name="connsiteY2245" fmla="*/ 4330885 h 4469549"/>
              <a:gd name="connsiteX2246" fmla="*/ 3362718 w 5178638"/>
              <a:gd name="connsiteY2246" fmla="*/ 4330885 h 4469549"/>
              <a:gd name="connsiteX2247" fmla="*/ 3351454 w 5178638"/>
              <a:gd name="connsiteY2247" fmla="*/ 4333117 h 4469549"/>
              <a:gd name="connsiteX2248" fmla="*/ 3373982 w 5178638"/>
              <a:gd name="connsiteY2248" fmla="*/ 4334234 h 4469549"/>
              <a:gd name="connsiteX2249" fmla="*/ 3377737 w 5178638"/>
              <a:gd name="connsiteY2249" fmla="*/ 4337582 h 4469549"/>
              <a:gd name="connsiteX2250" fmla="*/ 3362718 w 5178638"/>
              <a:gd name="connsiteY2250" fmla="*/ 4340931 h 4469549"/>
              <a:gd name="connsiteX2251" fmla="*/ 3283869 w 5178638"/>
              <a:gd name="connsiteY2251" fmla="*/ 4342048 h 4469549"/>
              <a:gd name="connsiteX2252" fmla="*/ 3186246 w 5178638"/>
              <a:gd name="connsiteY2252" fmla="*/ 4342048 h 4469549"/>
              <a:gd name="connsiteX2253" fmla="*/ 3096133 w 5178638"/>
              <a:gd name="connsiteY2253" fmla="*/ 4340931 h 4469549"/>
              <a:gd name="connsiteX2254" fmla="*/ 3084868 w 5178638"/>
              <a:gd name="connsiteY2254" fmla="*/ 4340931 h 4469549"/>
              <a:gd name="connsiteX2255" fmla="*/ 2994755 w 5178638"/>
              <a:gd name="connsiteY2255" fmla="*/ 4343164 h 4469549"/>
              <a:gd name="connsiteX2256" fmla="*/ 2938434 w 5178638"/>
              <a:gd name="connsiteY2256" fmla="*/ 4339815 h 4469549"/>
              <a:gd name="connsiteX2257" fmla="*/ 2885868 w 5178638"/>
              <a:gd name="connsiteY2257" fmla="*/ 4338699 h 4469549"/>
              <a:gd name="connsiteX2258" fmla="*/ 2837057 w 5178638"/>
              <a:gd name="connsiteY2258" fmla="*/ 4342048 h 4469549"/>
              <a:gd name="connsiteX2259" fmla="*/ 2705641 w 5178638"/>
              <a:gd name="connsiteY2259" fmla="*/ 4352094 h 4469549"/>
              <a:gd name="connsiteX2260" fmla="*/ 2630547 w 5178638"/>
              <a:gd name="connsiteY2260" fmla="*/ 4352094 h 4469549"/>
              <a:gd name="connsiteX2261" fmla="*/ 2615528 w 5178638"/>
              <a:gd name="connsiteY2261" fmla="*/ 4353211 h 4469549"/>
              <a:gd name="connsiteX2262" fmla="*/ 2623037 w 5178638"/>
              <a:gd name="connsiteY2262" fmla="*/ 4357676 h 4469549"/>
              <a:gd name="connsiteX2263" fmla="*/ 2664339 w 5178638"/>
              <a:gd name="connsiteY2263" fmla="*/ 4362141 h 4469549"/>
              <a:gd name="connsiteX2264" fmla="*/ 2720660 w 5178638"/>
              <a:gd name="connsiteY2264" fmla="*/ 4366606 h 4469549"/>
              <a:gd name="connsiteX2265" fmla="*/ 2705641 w 5178638"/>
              <a:gd name="connsiteY2265" fmla="*/ 4369955 h 4469549"/>
              <a:gd name="connsiteX2266" fmla="*/ 2668094 w 5178638"/>
              <a:gd name="connsiteY2266" fmla="*/ 4374420 h 4469549"/>
              <a:gd name="connsiteX2267" fmla="*/ 2660585 w 5178638"/>
              <a:gd name="connsiteY2267" fmla="*/ 4377769 h 4469549"/>
              <a:gd name="connsiteX2268" fmla="*/ 2671849 w 5178638"/>
              <a:gd name="connsiteY2268" fmla="*/ 4378885 h 4469549"/>
              <a:gd name="connsiteX2269" fmla="*/ 2686868 w 5178638"/>
              <a:gd name="connsiteY2269" fmla="*/ 4378885 h 4469549"/>
              <a:gd name="connsiteX2270" fmla="*/ 2746943 w 5178638"/>
              <a:gd name="connsiteY2270" fmla="*/ 4377769 h 4469549"/>
              <a:gd name="connsiteX2271" fmla="*/ 2784490 w 5178638"/>
              <a:gd name="connsiteY2271" fmla="*/ 4377769 h 4469549"/>
              <a:gd name="connsiteX2272" fmla="*/ 2818283 w 5178638"/>
              <a:gd name="connsiteY2272" fmla="*/ 4380002 h 4469549"/>
              <a:gd name="connsiteX2273" fmla="*/ 2930925 w 5178638"/>
              <a:gd name="connsiteY2273" fmla="*/ 4381118 h 4469549"/>
              <a:gd name="connsiteX2274" fmla="*/ 2942189 w 5178638"/>
              <a:gd name="connsiteY2274" fmla="*/ 4382234 h 4469549"/>
              <a:gd name="connsiteX2275" fmla="*/ 2949698 w 5178638"/>
              <a:gd name="connsiteY2275" fmla="*/ 4383351 h 4469549"/>
              <a:gd name="connsiteX2276" fmla="*/ 2994755 w 5178638"/>
              <a:gd name="connsiteY2276" fmla="*/ 4378885 h 4469549"/>
              <a:gd name="connsiteX2277" fmla="*/ 3047321 w 5178638"/>
              <a:gd name="connsiteY2277" fmla="*/ 4381118 h 4469549"/>
              <a:gd name="connsiteX2278" fmla="*/ 3054830 w 5178638"/>
              <a:gd name="connsiteY2278" fmla="*/ 4381118 h 4469549"/>
              <a:gd name="connsiteX2279" fmla="*/ 3096133 w 5178638"/>
              <a:gd name="connsiteY2279" fmla="*/ 4381118 h 4469549"/>
              <a:gd name="connsiteX2280" fmla="*/ 3141189 w 5178638"/>
              <a:gd name="connsiteY2280" fmla="*/ 4383351 h 4469549"/>
              <a:gd name="connsiteX2281" fmla="*/ 3201265 w 5178638"/>
              <a:gd name="connsiteY2281" fmla="*/ 4383351 h 4469549"/>
              <a:gd name="connsiteX2282" fmla="*/ 3257586 w 5178638"/>
              <a:gd name="connsiteY2282" fmla="*/ 4380002 h 4469549"/>
              <a:gd name="connsiteX2283" fmla="*/ 3343944 w 5178638"/>
              <a:gd name="connsiteY2283" fmla="*/ 4375537 h 4469549"/>
              <a:gd name="connsiteX2284" fmla="*/ 3411529 w 5178638"/>
              <a:gd name="connsiteY2284" fmla="*/ 4373304 h 4469549"/>
              <a:gd name="connsiteX2285" fmla="*/ 3392756 w 5178638"/>
              <a:gd name="connsiteY2285" fmla="*/ 4369955 h 4469549"/>
              <a:gd name="connsiteX2286" fmla="*/ 3373982 w 5178638"/>
              <a:gd name="connsiteY2286" fmla="*/ 4369955 h 4469549"/>
              <a:gd name="connsiteX2287" fmla="*/ 3302642 w 5178638"/>
              <a:gd name="connsiteY2287" fmla="*/ 4365490 h 4469549"/>
              <a:gd name="connsiteX2288" fmla="*/ 3242567 w 5178638"/>
              <a:gd name="connsiteY2288" fmla="*/ 4365490 h 4469549"/>
              <a:gd name="connsiteX2289" fmla="*/ 3186246 w 5178638"/>
              <a:gd name="connsiteY2289" fmla="*/ 4371071 h 4469549"/>
              <a:gd name="connsiteX2290" fmla="*/ 3167472 w 5178638"/>
              <a:gd name="connsiteY2290" fmla="*/ 4373304 h 4469549"/>
              <a:gd name="connsiteX2291" fmla="*/ 3096133 w 5178638"/>
              <a:gd name="connsiteY2291" fmla="*/ 4367722 h 4469549"/>
              <a:gd name="connsiteX2292" fmla="*/ 3066095 w 5178638"/>
              <a:gd name="connsiteY2292" fmla="*/ 4366606 h 4469549"/>
              <a:gd name="connsiteX2293" fmla="*/ 3024792 w 5178638"/>
              <a:gd name="connsiteY2293" fmla="*/ 4366606 h 4469549"/>
              <a:gd name="connsiteX2294" fmla="*/ 3002264 w 5178638"/>
              <a:gd name="connsiteY2294" fmla="*/ 4366606 h 4469549"/>
              <a:gd name="connsiteX2295" fmla="*/ 2957207 w 5178638"/>
              <a:gd name="connsiteY2295" fmla="*/ 4369955 h 4469549"/>
              <a:gd name="connsiteX2296" fmla="*/ 2930925 w 5178638"/>
              <a:gd name="connsiteY2296" fmla="*/ 4368839 h 4469549"/>
              <a:gd name="connsiteX2297" fmla="*/ 2867094 w 5178638"/>
              <a:gd name="connsiteY2297" fmla="*/ 4365490 h 4469549"/>
              <a:gd name="connsiteX2298" fmla="*/ 2829547 w 5178638"/>
              <a:gd name="connsiteY2298" fmla="*/ 4364374 h 4469549"/>
              <a:gd name="connsiteX2299" fmla="*/ 2818283 w 5178638"/>
              <a:gd name="connsiteY2299" fmla="*/ 4365490 h 4469549"/>
              <a:gd name="connsiteX2300" fmla="*/ 2780736 w 5178638"/>
              <a:gd name="connsiteY2300" fmla="*/ 4369955 h 4469549"/>
              <a:gd name="connsiteX2301" fmla="*/ 2765717 w 5178638"/>
              <a:gd name="connsiteY2301" fmla="*/ 4366606 h 4469549"/>
              <a:gd name="connsiteX2302" fmla="*/ 2818283 w 5178638"/>
              <a:gd name="connsiteY2302" fmla="*/ 4359908 h 4469549"/>
              <a:gd name="connsiteX2303" fmla="*/ 3024792 w 5178638"/>
              <a:gd name="connsiteY2303" fmla="*/ 4359908 h 4469549"/>
              <a:gd name="connsiteX2304" fmla="*/ 3088623 w 5178638"/>
              <a:gd name="connsiteY2304" fmla="*/ 4357676 h 4469549"/>
              <a:gd name="connsiteX2305" fmla="*/ 3099887 w 5178638"/>
              <a:gd name="connsiteY2305" fmla="*/ 4355443 h 4469549"/>
              <a:gd name="connsiteX2306" fmla="*/ 3103642 w 5178638"/>
              <a:gd name="connsiteY2306" fmla="*/ 4353211 h 4469549"/>
              <a:gd name="connsiteX2307" fmla="*/ 3099887 w 5178638"/>
              <a:gd name="connsiteY2307" fmla="*/ 4352094 h 4469549"/>
              <a:gd name="connsiteX2308" fmla="*/ 3084868 w 5178638"/>
              <a:gd name="connsiteY2308" fmla="*/ 4350978 h 4469549"/>
              <a:gd name="connsiteX2309" fmla="*/ 3088623 w 5178638"/>
              <a:gd name="connsiteY2309" fmla="*/ 4349862 h 4469549"/>
              <a:gd name="connsiteX2310" fmla="*/ 3253831 w 5178638"/>
              <a:gd name="connsiteY2310" fmla="*/ 4352094 h 4469549"/>
              <a:gd name="connsiteX2311" fmla="*/ 3310152 w 5178638"/>
              <a:gd name="connsiteY2311" fmla="*/ 4352094 h 4469549"/>
              <a:gd name="connsiteX2312" fmla="*/ 3366473 w 5178638"/>
              <a:gd name="connsiteY2312" fmla="*/ 4352094 h 4469549"/>
              <a:gd name="connsiteX2313" fmla="*/ 3373982 w 5178638"/>
              <a:gd name="connsiteY2313" fmla="*/ 4352094 h 4469549"/>
              <a:gd name="connsiteX2314" fmla="*/ 3415284 w 5178638"/>
              <a:gd name="connsiteY2314" fmla="*/ 4354327 h 4469549"/>
              <a:gd name="connsiteX2315" fmla="*/ 3486624 w 5178638"/>
              <a:gd name="connsiteY2315" fmla="*/ 4354327 h 4469549"/>
              <a:gd name="connsiteX2316" fmla="*/ 3509152 w 5178638"/>
              <a:gd name="connsiteY2316" fmla="*/ 4356559 h 4469549"/>
              <a:gd name="connsiteX2317" fmla="*/ 3539190 w 5178638"/>
              <a:gd name="connsiteY2317" fmla="*/ 4357676 h 4469549"/>
              <a:gd name="connsiteX2318" fmla="*/ 3569228 w 5178638"/>
              <a:gd name="connsiteY2318" fmla="*/ 4357676 h 4469549"/>
              <a:gd name="connsiteX2319" fmla="*/ 3588002 w 5178638"/>
              <a:gd name="connsiteY2319" fmla="*/ 4361025 h 4469549"/>
              <a:gd name="connsiteX2320" fmla="*/ 3584247 w 5178638"/>
              <a:gd name="connsiteY2320" fmla="*/ 4363257 h 4469549"/>
              <a:gd name="connsiteX2321" fmla="*/ 3509152 w 5178638"/>
              <a:gd name="connsiteY2321" fmla="*/ 4357676 h 4469549"/>
              <a:gd name="connsiteX2322" fmla="*/ 3456586 w 5178638"/>
              <a:gd name="connsiteY2322" fmla="*/ 4359908 h 4469549"/>
              <a:gd name="connsiteX2323" fmla="*/ 3445322 w 5178638"/>
              <a:gd name="connsiteY2323" fmla="*/ 4364374 h 4469549"/>
              <a:gd name="connsiteX2324" fmla="*/ 3430303 w 5178638"/>
              <a:gd name="connsiteY2324" fmla="*/ 4364374 h 4469549"/>
              <a:gd name="connsiteX2325" fmla="*/ 3430303 w 5178638"/>
              <a:gd name="connsiteY2325" fmla="*/ 4367722 h 4469549"/>
              <a:gd name="connsiteX2326" fmla="*/ 3449077 w 5178638"/>
              <a:gd name="connsiteY2326" fmla="*/ 4367722 h 4469549"/>
              <a:gd name="connsiteX2327" fmla="*/ 3464096 w 5178638"/>
              <a:gd name="connsiteY2327" fmla="*/ 4367722 h 4469549"/>
              <a:gd name="connsiteX2328" fmla="*/ 3475360 w 5178638"/>
              <a:gd name="connsiteY2328" fmla="*/ 4368839 h 4469549"/>
              <a:gd name="connsiteX2329" fmla="*/ 3464096 w 5178638"/>
              <a:gd name="connsiteY2329" fmla="*/ 4372188 h 4469549"/>
              <a:gd name="connsiteX2330" fmla="*/ 3464096 w 5178638"/>
              <a:gd name="connsiteY2330" fmla="*/ 4375537 h 4469549"/>
              <a:gd name="connsiteX2331" fmla="*/ 3494133 w 5178638"/>
              <a:gd name="connsiteY2331" fmla="*/ 4380002 h 4469549"/>
              <a:gd name="connsiteX2332" fmla="*/ 3569228 w 5178638"/>
              <a:gd name="connsiteY2332" fmla="*/ 4377769 h 4469549"/>
              <a:gd name="connsiteX2333" fmla="*/ 3614284 w 5178638"/>
              <a:gd name="connsiteY2333" fmla="*/ 4376653 h 4469549"/>
              <a:gd name="connsiteX2334" fmla="*/ 3670605 w 5178638"/>
              <a:gd name="connsiteY2334" fmla="*/ 4375537 h 4469549"/>
              <a:gd name="connsiteX2335" fmla="*/ 3723172 w 5178638"/>
              <a:gd name="connsiteY2335" fmla="*/ 4377769 h 4469549"/>
              <a:gd name="connsiteX2336" fmla="*/ 3756964 w 5178638"/>
              <a:gd name="connsiteY2336" fmla="*/ 4380002 h 4469549"/>
              <a:gd name="connsiteX2337" fmla="*/ 3794511 w 5178638"/>
              <a:gd name="connsiteY2337" fmla="*/ 4383351 h 4469549"/>
              <a:gd name="connsiteX2338" fmla="*/ 3820794 w 5178638"/>
              <a:gd name="connsiteY2338" fmla="*/ 4382234 h 4469549"/>
              <a:gd name="connsiteX2339" fmla="*/ 3884625 w 5178638"/>
              <a:gd name="connsiteY2339" fmla="*/ 4378885 h 4469549"/>
              <a:gd name="connsiteX2340" fmla="*/ 3963884 w 5178638"/>
              <a:gd name="connsiteY2340" fmla="*/ 4378885 h 4469549"/>
              <a:gd name="connsiteX2341" fmla="*/ 3952620 w 5178638"/>
              <a:gd name="connsiteY2341" fmla="*/ 4377769 h 4469549"/>
              <a:gd name="connsiteX2342" fmla="*/ 3960129 w 5178638"/>
              <a:gd name="connsiteY2342" fmla="*/ 4374420 h 4469549"/>
              <a:gd name="connsiteX2343" fmla="*/ 3997676 w 5178638"/>
              <a:gd name="connsiteY2343" fmla="*/ 4369955 h 4469549"/>
              <a:gd name="connsiteX2344" fmla="*/ 4012695 w 5178638"/>
              <a:gd name="connsiteY2344" fmla="*/ 4366606 h 4469549"/>
              <a:gd name="connsiteX2345" fmla="*/ 3956374 w 5178638"/>
              <a:gd name="connsiteY2345" fmla="*/ 4362141 h 4469549"/>
              <a:gd name="connsiteX2346" fmla="*/ 3915072 w 5178638"/>
              <a:gd name="connsiteY2346" fmla="*/ 4357676 h 4469549"/>
              <a:gd name="connsiteX2347" fmla="*/ 3907563 w 5178638"/>
              <a:gd name="connsiteY2347" fmla="*/ 4353211 h 4469549"/>
              <a:gd name="connsiteX2348" fmla="*/ 3922582 w 5178638"/>
              <a:gd name="connsiteY2348" fmla="*/ 4352094 h 4469549"/>
              <a:gd name="connsiteX2349" fmla="*/ 3997676 w 5178638"/>
              <a:gd name="connsiteY2349" fmla="*/ 4352094 h 4469549"/>
              <a:gd name="connsiteX2350" fmla="*/ 4129092 w 5178638"/>
              <a:gd name="connsiteY2350" fmla="*/ 4342048 h 4469549"/>
              <a:gd name="connsiteX2351" fmla="*/ 4177903 w 5178638"/>
              <a:gd name="connsiteY2351" fmla="*/ 4338699 h 4469549"/>
              <a:gd name="connsiteX2352" fmla="*/ 4230469 w 5178638"/>
              <a:gd name="connsiteY2352" fmla="*/ 4339815 h 4469549"/>
              <a:gd name="connsiteX2353" fmla="*/ 4286790 w 5178638"/>
              <a:gd name="connsiteY2353" fmla="*/ 4343164 h 4469549"/>
              <a:gd name="connsiteX2354" fmla="*/ 4376903 w 5178638"/>
              <a:gd name="connsiteY2354" fmla="*/ 4340931 h 4469549"/>
              <a:gd name="connsiteX2355" fmla="*/ 4388168 w 5178638"/>
              <a:gd name="connsiteY2355" fmla="*/ 4340931 h 4469549"/>
              <a:gd name="connsiteX2356" fmla="*/ 4430951 w 5178638"/>
              <a:gd name="connsiteY2356" fmla="*/ 4342654 h 4469549"/>
              <a:gd name="connsiteX2357" fmla="*/ 4425789 w 5178638"/>
              <a:gd name="connsiteY2357" fmla="*/ 4340282 h 4469549"/>
              <a:gd name="connsiteX2358" fmla="*/ 4391997 w 5178638"/>
              <a:gd name="connsiteY2358" fmla="*/ 4326886 h 4469549"/>
              <a:gd name="connsiteX2359" fmla="*/ 4369469 w 5178638"/>
              <a:gd name="connsiteY2359" fmla="*/ 4320188 h 4469549"/>
              <a:gd name="connsiteX2360" fmla="*/ 4354450 w 5178638"/>
              <a:gd name="connsiteY2360" fmla="*/ 4311258 h 4469549"/>
              <a:gd name="connsiteX2361" fmla="*/ 4354450 w 5178638"/>
              <a:gd name="connsiteY2361" fmla="*/ 4309025 h 4469549"/>
              <a:gd name="connsiteX2362" fmla="*/ 4410771 w 5178638"/>
              <a:gd name="connsiteY2362" fmla="*/ 4297862 h 4469549"/>
              <a:gd name="connsiteX2363" fmla="*/ 4500922 w 5178638"/>
              <a:gd name="connsiteY2363" fmla="*/ 4297862 h 4469549"/>
              <a:gd name="connsiteX2364" fmla="*/ 4500922 w 5178638"/>
              <a:gd name="connsiteY2364" fmla="*/ 4287669 h 4469549"/>
              <a:gd name="connsiteX2365" fmla="*/ 4497054 w 5178638"/>
              <a:gd name="connsiteY2365" fmla="*/ 4286232 h 4469549"/>
              <a:gd name="connsiteX2366" fmla="*/ 4478281 w 5178638"/>
              <a:gd name="connsiteY2366" fmla="*/ 4284000 h 4469549"/>
              <a:gd name="connsiteX2367" fmla="*/ 4448243 w 5178638"/>
              <a:gd name="connsiteY2367" fmla="*/ 4282884 h 4469549"/>
              <a:gd name="connsiteX2368" fmla="*/ 4429469 w 5178638"/>
              <a:gd name="connsiteY2368" fmla="*/ 4282884 h 4469549"/>
              <a:gd name="connsiteX2369" fmla="*/ 4414450 w 5178638"/>
              <a:gd name="connsiteY2369" fmla="*/ 4284000 h 4469549"/>
              <a:gd name="connsiteX2370" fmla="*/ 4403186 w 5178638"/>
              <a:gd name="connsiteY2370" fmla="*/ 4282884 h 4469549"/>
              <a:gd name="connsiteX2371" fmla="*/ 4414450 w 5178638"/>
              <a:gd name="connsiteY2371" fmla="*/ 4280651 h 4469549"/>
              <a:gd name="connsiteX2372" fmla="*/ 4444488 w 5178638"/>
              <a:gd name="connsiteY2372" fmla="*/ 4280651 h 4469549"/>
              <a:gd name="connsiteX2373" fmla="*/ 4449664 w 5178638"/>
              <a:gd name="connsiteY2373" fmla="*/ 4277574 h 4469549"/>
              <a:gd name="connsiteX2374" fmla="*/ 4433299 w 5178638"/>
              <a:gd name="connsiteY2374" fmla="*/ 4276653 h 4469549"/>
              <a:gd name="connsiteX2375" fmla="*/ 4358204 w 5178638"/>
              <a:gd name="connsiteY2375" fmla="*/ 4275536 h 4469549"/>
              <a:gd name="connsiteX2376" fmla="*/ 4309393 w 5178638"/>
              <a:gd name="connsiteY2376" fmla="*/ 4275536 h 4469549"/>
              <a:gd name="connsiteX2377" fmla="*/ 4305517 w 5178638"/>
              <a:gd name="connsiteY2377" fmla="*/ 4275344 h 4469549"/>
              <a:gd name="connsiteX2378" fmla="*/ 4453413 w 5178638"/>
              <a:gd name="connsiteY2378" fmla="*/ 4275344 h 4469549"/>
              <a:gd name="connsiteX2379" fmla="*/ 4455753 w 5178638"/>
              <a:gd name="connsiteY2379" fmla="*/ 4273953 h 4469549"/>
              <a:gd name="connsiteX2380" fmla="*/ 4455753 w 5178638"/>
              <a:gd name="connsiteY2380" fmla="*/ 4271721 h 4469549"/>
              <a:gd name="connsiteX2381" fmla="*/ 4414450 w 5178638"/>
              <a:gd name="connsiteY2381" fmla="*/ 4265023 h 4469549"/>
              <a:gd name="connsiteX2382" fmla="*/ 4410696 w 5178638"/>
              <a:gd name="connsiteY2382" fmla="*/ 4265023 h 4469549"/>
              <a:gd name="connsiteX2383" fmla="*/ 4376903 w 5178638"/>
              <a:gd name="connsiteY2383" fmla="*/ 4265023 h 4469549"/>
              <a:gd name="connsiteX2384" fmla="*/ 4358130 w 5178638"/>
              <a:gd name="connsiteY2384" fmla="*/ 4265023 h 4469549"/>
              <a:gd name="connsiteX2385" fmla="*/ 4343111 w 5178638"/>
              <a:gd name="connsiteY2385" fmla="*/ 4267255 h 4469549"/>
              <a:gd name="connsiteX2386" fmla="*/ 4316827 w 5178638"/>
              <a:gd name="connsiteY2386" fmla="*/ 4267255 h 4469549"/>
              <a:gd name="connsiteX2387" fmla="*/ 4283035 w 5178638"/>
              <a:gd name="connsiteY2387" fmla="*/ 4265023 h 4469549"/>
              <a:gd name="connsiteX2388" fmla="*/ 4249242 w 5178638"/>
              <a:gd name="connsiteY2388" fmla="*/ 4265023 h 4469549"/>
              <a:gd name="connsiteX2389" fmla="*/ 4215450 w 5178638"/>
              <a:gd name="connsiteY2389" fmla="*/ 4267255 h 4469549"/>
              <a:gd name="connsiteX2390" fmla="*/ 4200431 w 5178638"/>
              <a:gd name="connsiteY2390" fmla="*/ 4268372 h 4469549"/>
              <a:gd name="connsiteX2391" fmla="*/ 4189167 w 5178638"/>
              <a:gd name="connsiteY2391" fmla="*/ 4268372 h 4469549"/>
              <a:gd name="connsiteX2392" fmla="*/ 4129092 w 5178638"/>
              <a:gd name="connsiteY2392" fmla="*/ 4267255 h 4469549"/>
              <a:gd name="connsiteX2393" fmla="*/ 4125337 w 5178638"/>
              <a:gd name="connsiteY2393" fmla="*/ 4262790 h 4469549"/>
              <a:gd name="connsiteX2394" fmla="*/ 4117827 w 5178638"/>
              <a:gd name="connsiteY2394" fmla="*/ 4265023 h 4469549"/>
              <a:gd name="connsiteX2395" fmla="*/ 4095299 w 5178638"/>
              <a:gd name="connsiteY2395" fmla="*/ 4265023 h 4469549"/>
              <a:gd name="connsiteX2396" fmla="*/ 4091544 w 5178638"/>
              <a:gd name="connsiteY2396" fmla="*/ 4260558 h 4469549"/>
              <a:gd name="connsiteX2397" fmla="*/ 4084035 w 5178638"/>
              <a:gd name="connsiteY2397" fmla="*/ 4262790 h 4469549"/>
              <a:gd name="connsiteX2398" fmla="*/ 4065261 w 5178638"/>
              <a:gd name="connsiteY2398" fmla="*/ 4262790 h 4469549"/>
              <a:gd name="connsiteX2399" fmla="*/ 4057752 w 5178638"/>
              <a:gd name="connsiteY2399" fmla="*/ 4259441 h 4469549"/>
              <a:gd name="connsiteX2400" fmla="*/ 4042733 w 5178638"/>
              <a:gd name="connsiteY2400" fmla="*/ 4260558 h 4469549"/>
              <a:gd name="connsiteX2401" fmla="*/ 4016450 w 5178638"/>
              <a:gd name="connsiteY2401" fmla="*/ 4259441 h 4469549"/>
              <a:gd name="connsiteX2402" fmla="*/ 3990167 w 5178638"/>
              <a:gd name="connsiteY2402" fmla="*/ 4260558 h 4469549"/>
              <a:gd name="connsiteX2403" fmla="*/ 3971393 w 5178638"/>
              <a:gd name="connsiteY2403" fmla="*/ 4260558 h 4469549"/>
              <a:gd name="connsiteX2404" fmla="*/ 3926336 w 5178638"/>
              <a:gd name="connsiteY2404" fmla="*/ 4260558 h 4469549"/>
              <a:gd name="connsiteX2405" fmla="*/ 3888789 w 5178638"/>
              <a:gd name="connsiteY2405" fmla="*/ 4259441 h 4469549"/>
              <a:gd name="connsiteX2406" fmla="*/ 3873770 w 5178638"/>
              <a:gd name="connsiteY2406" fmla="*/ 4253860 h 4469549"/>
              <a:gd name="connsiteX2407" fmla="*/ 3847487 w 5178638"/>
              <a:gd name="connsiteY2407" fmla="*/ 4254976 h 4469549"/>
              <a:gd name="connsiteX2408" fmla="*/ 3843732 w 5178638"/>
              <a:gd name="connsiteY2408" fmla="*/ 4258325 h 4469549"/>
              <a:gd name="connsiteX2409" fmla="*/ 3854997 w 5178638"/>
              <a:gd name="connsiteY2409" fmla="*/ 4260558 h 4469549"/>
              <a:gd name="connsiteX2410" fmla="*/ 3888789 w 5178638"/>
              <a:gd name="connsiteY2410" fmla="*/ 4260558 h 4469549"/>
              <a:gd name="connsiteX2411" fmla="*/ 3937601 w 5178638"/>
              <a:gd name="connsiteY2411" fmla="*/ 4267255 h 4469549"/>
              <a:gd name="connsiteX2412" fmla="*/ 3960129 w 5178638"/>
              <a:gd name="connsiteY2412" fmla="*/ 4267255 h 4469549"/>
              <a:gd name="connsiteX2413" fmla="*/ 4072771 w 5178638"/>
              <a:gd name="connsiteY2413" fmla="*/ 4270604 h 4469549"/>
              <a:gd name="connsiteX2414" fmla="*/ 4087790 w 5178638"/>
              <a:gd name="connsiteY2414" fmla="*/ 4273953 h 4469549"/>
              <a:gd name="connsiteX2415" fmla="*/ 4023959 w 5178638"/>
              <a:gd name="connsiteY2415" fmla="*/ 4275069 h 4469549"/>
              <a:gd name="connsiteX2416" fmla="*/ 4023959 w 5178638"/>
              <a:gd name="connsiteY2416" fmla="*/ 4276186 h 4469549"/>
              <a:gd name="connsiteX2417" fmla="*/ 4087790 w 5178638"/>
              <a:gd name="connsiteY2417" fmla="*/ 4276186 h 4469549"/>
              <a:gd name="connsiteX2418" fmla="*/ 4147865 w 5178638"/>
              <a:gd name="connsiteY2418" fmla="*/ 4276186 h 4469549"/>
              <a:gd name="connsiteX2419" fmla="*/ 4162884 w 5178638"/>
              <a:gd name="connsiteY2419" fmla="*/ 4277302 h 4469549"/>
              <a:gd name="connsiteX2420" fmla="*/ 4181657 w 5178638"/>
              <a:gd name="connsiteY2420" fmla="*/ 4282884 h 4469549"/>
              <a:gd name="connsiteX2421" fmla="*/ 4211695 w 5178638"/>
              <a:gd name="connsiteY2421" fmla="*/ 4284000 h 4469549"/>
              <a:gd name="connsiteX2422" fmla="*/ 4237979 w 5178638"/>
              <a:gd name="connsiteY2422" fmla="*/ 4282884 h 4469549"/>
              <a:gd name="connsiteX2423" fmla="*/ 4252997 w 5178638"/>
              <a:gd name="connsiteY2423" fmla="*/ 4282884 h 4469549"/>
              <a:gd name="connsiteX2424" fmla="*/ 4241733 w 5178638"/>
              <a:gd name="connsiteY2424" fmla="*/ 4287349 h 4469549"/>
              <a:gd name="connsiteX2425" fmla="*/ 4249242 w 5178638"/>
              <a:gd name="connsiteY2425" fmla="*/ 4291814 h 4469549"/>
              <a:gd name="connsiteX2426" fmla="*/ 4268016 w 5178638"/>
              <a:gd name="connsiteY2426" fmla="*/ 4295163 h 4469549"/>
              <a:gd name="connsiteX2427" fmla="*/ 4279280 w 5178638"/>
              <a:gd name="connsiteY2427" fmla="*/ 4296279 h 4469549"/>
              <a:gd name="connsiteX2428" fmla="*/ 4331847 w 5178638"/>
              <a:gd name="connsiteY2428" fmla="*/ 4297396 h 4469549"/>
              <a:gd name="connsiteX2429" fmla="*/ 4339356 w 5178638"/>
              <a:gd name="connsiteY2429" fmla="*/ 4299628 h 4469549"/>
              <a:gd name="connsiteX2430" fmla="*/ 4331847 w 5178638"/>
              <a:gd name="connsiteY2430" fmla="*/ 4301861 h 4469549"/>
              <a:gd name="connsiteX2431" fmla="*/ 4279280 w 5178638"/>
              <a:gd name="connsiteY2431" fmla="*/ 4310791 h 4469549"/>
              <a:gd name="connsiteX2432" fmla="*/ 4268016 w 5178638"/>
              <a:gd name="connsiteY2432" fmla="*/ 4308559 h 4469549"/>
              <a:gd name="connsiteX2433" fmla="*/ 4252997 w 5178638"/>
              <a:gd name="connsiteY2433" fmla="*/ 4300745 h 4469549"/>
              <a:gd name="connsiteX2434" fmla="*/ 4241733 w 5178638"/>
              <a:gd name="connsiteY2434" fmla="*/ 4299628 h 4469549"/>
              <a:gd name="connsiteX2435" fmla="*/ 4200431 w 5178638"/>
              <a:gd name="connsiteY2435" fmla="*/ 4302977 h 4469549"/>
              <a:gd name="connsiteX2436" fmla="*/ 4174148 w 5178638"/>
              <a:gd name="connsiteY2436" fmla="*/ 4304093 h 4469549"/>
              <a:gd name="connsiteX2437" fmla="*/ 4159129 w 5178638"/>
              <a:gd name="connsiteY2437" fmla="*/ 4298512 h 4469549"/>
              <a:gd name="connsiteX2438" fmla="*/ 4129092 w 5178638"/>
              <a:gd name="connsiteY2438" fmla="*/ 4298512 h 4469549"/>
              <a:gd name="connsiteX2439" fmla="*/ 4121582 w 5178638"/>
              <a:gd name="connsiteY2439" fmla="*/ 4304093 h 4469549"/>
              <a:gd name="connsiteX2440" fmla="*/ 4102808 w 5178638"/>
              <a:gd name="connsiteY2440" fmla="*/ 4307442 h 4469549"/>
              <a:gd name="connsiteX2441" fmla="*/ 4080280 w 5178638"/>
              <a:gd name="connsiteY2441" fmla="*/ 4309675 h 4469549"/>
              <a:gd name="connsiteX2442" fmla="*/ 4050242 w 5178638"/>
              <a:gd name="connsiteY2442" fmla="*/ 4305210 h 4469549"/>
              <a:gd name="connsiteX2443" fmla="*/ 3997676 w 5178638"/>
              <a:gd name="connsiteY2443" fmla="*/ 4296279 h 4469549"/>
              <a:gd name="connsiteX2444" fmla="*/ 3971393 w 5178638"/>
              <a:gd name="connsiteY2444" fmla="*/ 4298512 h 4469549"/>
              <a:gd name="connsiteX2445" fmla="*/ 3941355 w 5178638"/>
              <a:gd name="connsiteY2445" fmla="*/ 4302977 h 4469549"/>
              <a:gd name="connsiteX2446" fmla="*/ 3900053 w 5178638"/>
              <a:gd name="connsiteY2446" fmla="*/ 4301861 h 4469549"/>
              <a:gd name="connsiteX2447" fmla="*/ 3892544 w 5178638"/>
              <a:gd name="connsiteY2447" fmla="*/ 4298512 h 4469549"/>
              <a:gd name="connsiteX2448" fmla="*/ 3828714 w 5178638"/>
              <a:gd name="connsiteY2448" fmla="*/ 4304093 h 4469549"/>
              <a:gd name="connsiteX2449" fmla="*/ 3787412 w 5178638"/>
              <a:gd name="connsiteY2449" fmla="*/ 4304093 h 4469549"/>
              <a:gd name="connsiteX2450" fmla="*/ 3693543 w 5178638"/>
              <a:gd name="connsiteY2450" fmla="*/ 4305210 h 4469549"/>
              <a:gd name="connsiteX2451" fmla="*/ 3667260 w 5178638"/>
              <a:gd name="connsiteY2451" fmla="*/ 4306326 h 4469549"/>
              <a:gd name="connsiteX2452" fmla="*/ 3637223 w 5178638"/>
              <a:gd name="connsiteY2452" fmla="*/ 4305210 h 4469549"/>
              <a:gd name="connsiteX2453" fmla="*/ 3603430 w 5178638"/>
              <a:gd name="connsiteY2453" fmla="*/ 4305210 h 4469549"/>
              <a:gd name="connsiteX2454" fmla="*/ 3599675 w 5178638"/>
              <a:gd name="connsiteY2454" fmla="*/ 4298512 h 4469549"/>
              <a:gd name="connsiteX2455" fmla="*/ 3554619 w 5178638"/>
              <a:gd name="connsiteY2455" fmla="*/ 4295163 h 4469549"/>
              <a:gd name="connsiteX2456" fmla="*/ 3543355 w 5178638"/>
              <a:gd name="connsiteY2456" fmla="*/ 4296279 h 4469549"/>
              <a:gd name="connsiteX2457" fmla="*/ 3535845 w 5178638"/>
              <a:gd name="connsiteY2457" fmla="*/ 4292930 h 4469549"/>
              <a:gd name="connsiteX2458" fmla="*/ 3543355 w 5178638"/>
              <a:gd name="connsiteY2458" fmla="*/ 4289581 h 4469549"/>
              <a:gd name="connsiteX2459" fmla="*/ 3573392 w 5178638"/>
              <a:gd name="connsiteY2459" fmla="*/ 4290698 h 4469549"/>
              <a:gd name="connsiteX2460" fmla="*/ 3607185 w 5178638"/>
              <a:gd name="connsiteY2460" fmla="*/ 4288465 h 4469549"/>
              <a:gd name="connsiteX2461" fmla="*/ 3618449 w 5178638"/>
              <a:gd name="connsiteY2461" fmla="*/ 4281767 h 4469549"/>
              <a:gd name="connsiteX2462" fmla="*/ 3637223 w 5178638"/>
              <a:gd name="connsiteY2462" fmla="*/ 4279535 h 4469549"/>
              <a:gd name="connsiteX2463" fmla="*/ 3682279 w 5178638"/>
              <a:gd name="connsiteY2463" fmla="*/ 4284000 h 4469549"/>
              <a:gd name="connsiteX2464" fmla="*/ 3701053 w 5178638"/>
              <a:gd name="connsiteY2464" fmla="*/ 4284000 h 4469549"/>
              <a:gd name="connsiteX2465" fmla="*/ 3708562 w 5178638"/>
              <a:gd name="connsiteY2465" fmla="*/ 4280651 h 4469549"/>
              <a:gd name="connsiteX2466" fmla="*/ 3704808 w 5178638"/>
              <a:gd name="connsiteY2466" fmla="*/ 4275069 h 4469549"/>
              <a:gd name="connsiteX2467" fmla="*/ 3682279 w 5178638"/>
              <a:gd name="connsiteY2467" fmla="*/ 4270604 h 4469549"/>
              <a:gd name="connsiteX2468" fmla="*/ 3678525 w 5178638"/>
              <a:gd name="connsiteY2468" fmla="*/ 4268372 h 4469549"/>
              <a:gd name="connsiteX2469" fmla="*/ 3686034 w 5178638"/>
              <a:gd name="connsiteY2469" fmla="*/ 4267255 h 4469549"/>
              <a:gd name="connsiteX2470" fmla="*/ 3723581 w 5178638"/>
              <a:gd name="connsiteY2470" fmla="*/ 4268372 h 4469549"/>
              <a:gd name="connsiteX2471" fmla="*/ 3727336 w 5178638"/>
              <a:gd name="connsiteY2471" fmla="*/ 4268372 h 4469549"/>
              <a:gd name="connsiteX2472" fmla="*/ 3727336 w 5178638"/>
              <a:gd name="connsiteY2472" fmla="*/ 4266139 h 4469549"/>
              <a:gd name="connsiteX2473" fmla="*/ 3731091 w 5178638"/>
              <a:gd name="connsiteY2473" fmla="*/ 4262790 h 4469549"/>
              <a:gd name="connsiteX2474" fmla="*/ 3757374 w 5178638"/>
              <a:gd name="connsiteY2474" fmla="*/ 4262790 h 4469549"/>
              <a:gd name="connsiteX2475" fmla="*/ 3723581 w 5178638"/>
              <a:gd name="connsiteY2475" fmla="*/ 4259441 h 4469549"/>
              <a:gd name="connsiteX2476" fmla="*/ 3719827 w 5178638"/>
              <a:gd name="connsiteY2476" fmla="*/ 4256092 h 4469549"/>
              <a:gd name="connsiteX2477" fmla="*/ 3710539 w 5178638"/>
              <a:gd name="connsiteY2477" fmla="*/ 4250570 h 4469549"/>
              <a:gd name="connsiteX2478" fmla="*/ 3704042 w 5178638"/>
              <a:gd name="connsiteY2478" fmla="*/ 4250248 h 4469549"/>
              <a:gd name="connsiteX2479" fmla="*/ 3662740 w 5178638"/>
              <a:gd name="connsiteY2479" fmla="*/ 4250248 h 4469549"/>
              <a:gd name="connsiteX2480" fmla="*/ 3655230 w 5178638"/>
              <a:gd name="connsiteY2480" fmla="*/ 4250248 h 4469549"/>
              <a:gd name="connsiteX2481" fmla="*/ 3602664 w 5178638"/>
              <a:gd name="connsiteY2481" fmla="*/ 4248015 h 4469549"/>
              <a:gd name="connsiteX2482" fmla="*/ 3557607 w 5178638"/>
              <a:gd name="connsiteY2482" fmla="*/ 4252481 h 4469549"/>
              <a:gd name="connsiteX2483" fmla="*/ 3550098 w 5178638"/>
              <a:gd name="connsiteY2483" fmla="*/ 4251364 h 4469549"/>
              <a:gd name="connsiteX2484" fmla="*/ 3538834 w 5178638"/>
              <a:gd name="connsiteY2484" fmla="*/ 4250248 h 4469549"/>
              <a:gd name="connsiteX2485" fmla="*/ 3426192 w 5178638"/>
              <a:gd name="connsiteY2485" fmla="*/ 4249132 h 4469549"/>
              <a:gd name="connsiteX2486" fmla="*/ 3392400 w 5178638"/>
              <a:gd name="connsiteY2486" fmla="*/ 4246899 h 4469549"/>
              <a:gd name="connsiteX2487" fmla="*/ 3354852 w 5178638"/>
              <a:gd name="connsiteY2487" fmla="*/ 4246899 h 4469549"/>
              <a:gd name="connsiteX2488" fmla="*/ 3294777 w 5178638"/>
              <a:gd name="connsiteY2488" fmla="*/ 4248015 h 4469549"/>
              <a:gd name="connsiteX2489" fmla="*/ 3279758 w 5178638"/>
              <a:gd name="connsiteY2489" fmla="*/ 4248015 h 4469549"/>
              <a:gd name="connsiteX2490" fmla="*/ 3268494 w 5178638"/>
              <a:gd name="connsiteY2490" fmla="*/ 4246899 h 4469549"/>
              <a:gd name="connsiteX2491" fmla="*/ 3276003 w 5178638"/>
              <a:gd name="connsiteY2491" fmla="*/ 4243550 h 4469549"/>
              <a:gd name="connsiteX2492" fmla="*/ 3313550 w 5178638"/>
              <a:gd name="connsiteY2492" fmla="*/ 4239085 h 4469549"/>
              <a:gd name="connsiteX2493" fmla="*/ 3328569 w 5178638"/>
              <a:gd name="connsiteY2493" fmla="*/ 4235736 h 4469549"/>
              <a:gd name="connsiteX2494" fmla="*/ 3272248 w 5178638"/>
              <a:gd name="connsiteY2494" fmla="*/ 4231271 h 4469549"/>
              <a:gd name="connsiteX2495" fmla="*/ 3230946 w 5178638"/>
              <a:gd name="connsiteY2495" fmla="*/ 4226806 h 4469549"/>
              <a:gd name="connsiteX2496" fmla="*/ 3223437 w 5178638"/>
              <a:gd name="connsiteY2496" fmla="*/ 4222341 h 4469549"/>
              <a:gd name="connsiteX2497" fmla="*/ 3238456 w 5178638"/>
              <a:gd name="connsiteY2497" fmla="*/ 4221224 h 4469549"/>
              <a:gd name="connsiteX2498" fmla="*/ 3313550 w 5178638"/>
              <a:gd name="connsiteY2498" fmla="*/ 4221224 h 4469549"/>
              <a:gd name="connsiteX2499" fmla="*/ 3444966 w 5178638"/>
              <a:gd name="connsiteY2499" fmla="*/ 4211178 h 4469549"/>
              <a:gd name="connsiteX2500" fmla="*/ 3487146 w 5178638"/>
              <a:gd name="connsiteY2500" fmla="*/ 4208284 h 4469549"/>
              <a:gd name="connsiteX2501" fmla="*/ 2390123 w 5178638"/>
              <a:gd name="connsiteY2501" fmla="*/ 4208284 h 4469549"/>
              <a:gd name="connsiteX2502" fmla="*/ 2372817 w 5178638"/>
              <a:gd name="connsiteY2502" fmla="*/ 4209141 h 4469549"/>
              <a:gd name="connsiteX2503" fmla="*/ 2371425 w 5178638"/>
              <a:gd name="connsiteY2503" fmla="*/ 4209066 h 4469549"/>
              <a:gd name="connsiteX2504" fmla="*/ 2356406 w 5178638"/>
              <a:gd name="connsiteY2504" fmla="*/ 4207950 h 4469549"/>
              <a:gd name="connsiteX2505" fmla="*/ 2326368 w 5178638"/>
              <a:gd name="connsiteY2505" fmla="*/ 4207950 h 4469549"/>
              <a:gd name="connsiteX2506" fmla="*/ 2273802 w 5178638"/>
              <a:gd name="connsiteY2506" fmla="*/ 4211299 h 4469549"/>
              <a:gd name="connsiteX2507" fmla="*/ 2236255 w 5178638"/>
              <a:gd name="connsiteY2507" fmla="*/ 4210183 h 4469549"/>
              <a:gd name="connsiteX2508" fmla="*/ 2172424 w 5178638"/>
              <a:gd name="connsiteY2508" fmla="*/ 4202368 h 4469549"/>
              <a:gd name="connsiteX2509" fmla="*/ 2104839 w 5178638"/>
              <a:gd name="connsiteY2509" fmla="*/ 4209066 h 4469549"/>
              <a:gd name="connsiteX2510" fmla="*/ 2071047 w 5178638"/>
              <a:gd name="connsiteY2510" fmla="*/ 4214648 h 4469549"/>
              <a:gd name="connsiteX2511" fmla="*/ 2037254 w 5178638"/>
              <a:gd name="connsiteY2511" fmla="*/ 4210183 h 4469549"/>
              <a:gd name="connsiteX2512" fmla="*/ 2033499 w 5178638"/>
              <a:gd name="connsiteY2512" fmla="*/ 4207950 h 4469549"/>
              <a:gd name="connsiteX2513" fmla="*/ 1977179 w 5178638"/>
              <a:gd name="connsiteY2513" fmla="*/ 4202368 h 4469549"/>
              <a:gd name="connsiteX2514" fmla="*/ 1950896 w 5178638"/>
              <a:gd name="connsiteY2514" fmla="*/ 4203485 h 4469549"/>
              <a:gd name="connsiteX2515" fmla="*/ 1913348 w 5178638"/>
              <a:gd name="connsiteY2515" fmla="*/ 4211299 h 4469549"/>
              <a:gd name="connsiteX2516" fmla="*/ 1902084 w 5178638"/>
              <a:gd name="connsiteY2516" fmla="*/ 4214648 h 4469549"/>
              <a:gd name="connsiteX2517" fmla="*/ 1853273 w 5178638"/>
              <a:gd name="connsiteY2517" fmla="*/ 4213531 h 4469549"/>
              <a:gd name="connsiteX2518" fmla="*/ 1838254 w 5178638"/>
              <a:gd name="connsiteY2518" fmla="*/ 4210183 h 4469549"/>
              <a:gd name="connsiteX2519" fmla="*/ 1834499 w 5178638"/>
              <a:gd name="connsiteY2519" fmla="*/ 4207950 h 4469549"/>
              <a:gd name="connsiteX2520" fmla="*/ 1785687 w 5178638"/>
              <a:gd name="connsiteY2520" fmla="*/ 4205717 h 4469549"/>
              <a:gd name="connsiteX2521" fmla="*/ 1744386 w 5178638"/>
              <a:gd name="connsiteY2521" fmla="*/ 4210183 h 4469549"/>
              <a:gd name="connsiteX2522" fmla="*/ 1691819 w 5178638"/>
              <a:gd name="connsiteY2522" fmla="*/ 4210183 h 4469549"/>
              <a:gd name="connsiteX2523" fmla="*/ 1665536 w 5178638"/>
              <a:gd name="connsiteY2523" fmla="*/ 4207950 h 4469549"/>
              <a:gd name="connsiteX2524" fmla="*/ 1652930 w 5178638"/>
              <a:gd name="connsiteY2524" fmla="*/ 4207950 h 4469549"/>
              <a:gd name="connsiteX2525" fmla="*/ 1647927 w 5178638"/>
              <a:gd name="connsiteY2525" fmla="*/ 4206958 h 4469549"/>
              <a:gd name="connsiteX2526" fmla="*/ 1644173 w 5178638"/>
              <a:gd name="connsiteY2526" fmla="*/ 4201377 h 4469549"/>
              <a:gd name="connsiteX2527" fmla="*/ 1651682 w 5178638"/>
              <a:gd name="connsiteY2527" fmla="*/ 4198028 h 4469549"/>
              <a:gd name="connsiteX2528" fmla="*/ 1670455 w 5178638"/>
              <a:gd name="connsiteY2528" fmla="*/ 4198028 h 4469549"/>
              <a:gd name="connsiteX2529" fmla="*/ 1715512 w 5178638"/>
              <a:gd name="connsiteY2529" fmla="*/ 4202493 h 4469549"/>
              <a:gd name="connsiteX2530" fmla="*/ 1734286 w 5178638"/>
              <a:gd name="connsiteY2530" fmla="*/ 4200261 h 4469549"/>
              <a:gd name="connsiteX2531" fmla="*/ 1745550 w 5178638"/>
              <a:gd name="connsiteY2531" fmla="*/ 4193563 h 4469549"/>
              <a:gd name="connsiteX2532" fmla="*/ 1779343 w 5178638"/>
              <a:gd name="connsiteY2532" fmla="*/ 4191330 h 4469549"/>
              <a:gd name="connsiteX2533" fmla="*/ 1809380 w 5178638"/>
              <a:gd name="connsiteY2533" fmla="*/ 4192446 h 4469549"/>
              <a:gd name="connsiteX2534" fmla="*/ 1816890 w 5178638"/>
              <a:gd name="connsiteY2534" fmla="*/ 4189098 h 4469549"/>
              <a:gd name="connsiteX2535" fmla="*/ 1809380 w 5178638"/>
              <a:gd name="connsiteY2535" fmla="*/ 4185749 h 4469549"/>
              <a:gd name="connsiteX2536" fmla="*/ 1798116 w 5178638"/>
              <a:gd name="connsiteY2536" fmla="*/ 4186865 h 4469549"/>
              <a:gd name="connsiteX2537" fmla="*/ 1753060 w 5178638"/>
              <a:gd name="connsiteY2537" fmla="*/ 4183516 h 4469549"/>
              <a:gd name="connsiteX2538" fmla="*/ 1749305 w 5178638"/>
              <a:gd name="connsiteY2538" fmla="*/ 4176818 h 4469549"/>
              <a:gd name="connsiteX2539" fmla="*/ 1715512 w 5178638"/>
              <a:gd name="connsiteY2539" fmla="*/ 4176818 h 4469549"/>
              <a:gd name="connsiteX2540" fmla="*/ 1685475 w 5178638"/>
              <a:gd name="connsiteY2540" fmla="*/ 4175702 h 4469549"/>
              <a:gd name="connsiteX2541" fmla="*/ 1659191 w 5178638"/>
              <a:gd name="connsiteY2541" fmla="*/ 4176818 h 4469549"/>
              <a:gd name="connsiteX2542" fmla="*/ 1565323 w 5178638"/>
              <a:gd name="connsiteY2542" fmla="*/ 4177935 h 4469549"/>
              <a:gd name="connsiteX2543" fmla="*/ 1524021 w 5178638"/>
              <a:gd name="connsiteY2543" fmla="*/ 4177935 h 4469549"/>
              <a:gd name="connsiteX2544" fmla="*/ 1460191 w 5178638"/>
              <a:gd name="connsiteY2544" fmla="*/ 4183516 h 4469549"/>
              <a:gd name="connsiteX2545" fmla="*/ 1452682 w 5178638"/>
              <a:gd name="connsiteY2545" fmla="*/ 4180167 h 4469549"/>
              <a:gd name="connsiteX2546" fmla="*/ 1411380 w 5178638"/>
              <a:gd name="connsiteY2546" fmla="*/ 4179051 h 4469549"/>
              <a:gd name="connsiteX2547" fmla="*/ 1381342 w 5178638"/>
              <a:gd name="connsiteY2547" fmla="*/ 4183516 h 4469549"/>
              <a:gd name="connsiteX2548" fmla="*/ 1355059 w 5178638"/>
              <a:gd name="connsiteY2548" fmla="*/ 4185749 h 4469549"/>
              <a:gd name="connsiteX2549" fmla="*/ 1302492 w 5178638"/>
              <a:gd name="connsiteY2549" fmla="*/ 4176818 h 4469549"/>
              <a:gd name="connsiteX2550" fmla="*/ 1272455 w 5178638"/>
              <a:gd name="connsiteY2550" fmla="*/ 4172353 h 4469549"/>
              <a:gd name="connsiteX2551" fmla="*/ 1249927 w 5178638"/>
              <a:gd name="connsiteY2551" fmla="*/ 4174586 h 4469549"/>
              <a:gd name="connsiteX2552" fmla="*/ 1231153 w 5178638"/>
              <a:gd name="connsiteY2552" fmla="*/ 4177935 h 4469549"/>
              <a:gd name="connsiteX2553" fmla="*/ 1223643 w 5178638"/>
              <a:gd name="connsiteY2553" fmla="*/ 4183516 h 4469549"/>
              <a:gd name="connsiteX2554" fmla="*/ 1193605 w 5178638"/>
              <a:gd name="connsiteY2554" fmla="*/ 4183516 h 4469549"/>
              <a:gd name="connsiteX2555" fmla="*/ 1178587 w 5178638"/>
              <a:gd name="connsiteY2555" fmla="*/ 4177935 h 4469549"/>
              <a:gd name="connsiteX2556" fmla="*/ 1152304 w 5178638"/>
              <a:gd name="connsiteY2556" fmla="*/ 4179051 h 4469549"/>
              <a:gd name="connsiteX2557" fmla="*/ 1111002 w 5178638"/>
              <a:gd name="connsiteY2557" fmla="*/ 4182400 h 4469549"/>
              <a:gd name="connsiteX2558" fmla="*/ 1099737 w 5178638"/>
              <a:gd name="connsiteY2558" fmla="*/ 4181283 h 4469549"/>
              <a:gd name="connsiteX2559" fmla="*/ 1084719 w 5178638"/>
              <a:gd name="connsiteY2559" fmla="*/ 4173469 h 4469549"/>
              <a:gd name="connsiteX2560" fmla="*/ 1073454 w 5178638"/>
              <a:gd name="connsiteY2560" fmla="*/ 4171237 h 4469549"/>
              <a:gd name="connsiteX2561" fmla="*/ 1020888 w 5178638"/>
              <a:gd name="connsiteY2561" fmla="*/ 4180167 h 4469549"/>
              <a:gd name="connsiteX2562" fmla="*/ 1013379 w 5178638"/>
              <a:gd name="connsiteY2562" fmla="*/ 4182400 h 4469549"/>
              <a:gd name="connsiteX2563" fmla="*/ 1020888 w 5178638"/>
              <a:gd name="connsiteY2563" fmla="*/ 4184632 h 4469549"/>
              <a:gd name="connsiteX2564" fmla="*/ 1073454 w 5178638"/>
              <a:gd name="connsiteY2564" fmla="*/ 4185749 h 4469549"/>
              <a:gd name="connsiteX2565" fmla="*/ 1084719 w 5178638"/>
              <a:gd name="connsiteY2565" fmla="*/ 4186865 h 4469549"/>
              <a:gd name="connsiteX2566" fmla="*/ 1103492 w 5178638"/>
              <a:gd name="connsiteY2566" fmla="*/ 4190214 h 4469549"/>
              <a:gd name="connsiteX2567" fmla="*/ 1111002 w 5178638"/>
              <a:gd name="connsiteY2567" fmla="*/ 4194679 h 4469549"/>
              <a:gd name="connsiteX2568" fmla="*/ 1099737 w 5178638"/>
              <a:gd name="connsiteY2568" fmla="*/ 4199144 h 4469549"/>
              <a:gd name="connsiteX2569" fmla="*/ 1114756 w 5178638"/>
              <a:gd name="connsiteY2569" fmla="*/ 4199144 h 4469549"/>
              <a:gd name="connsiteX2570" fmla="*/ 1141039 w 5178638"/>
              <a:gd name="connsiteY2570" fmla="*/ 4198028 h 4469549"/>
              <a:gd name="connsiteX2571" fmla="*/ 1171077 w 5178638"/>
              <a:gd name="connsiteY2571" fmla="*/ 4199144 h 4469549"/>
              <a:gd name="connsiteX2572" fmla="*/ 1189851 w 5178638"/>
              <a:gd name="connsiteY2572" fmla="*/ 4204726 h 4469549"/>
              <a:gd name="connsiteX2573" fmla="*/ 1203329 w 5178638"/>
              <a:gd name="connsiteY2573" fmla="*/ 4205728 h 4469549"/>
              <a:gd name="connsiteX2574" fmla="*/ 1162403 w 5178638"/>
              <a:gd name="connsiteY2574" fmla="*/ 4206834 h 4469549"/>
              <a:gd name="connsiteX2575" fmla="*/ 1132366 w 5178638"/>
              <a:gd name="connsiteY2575" fmla="*/ 4204601 h 4469549"/>
              <a:gd name="connsiteX2576" fmla="*/ 1113592 w 5178638"/>
              <a:gd name="connsiteY2576" fmla="*/ 4205717 h 4469549"/>
              <a:gd name="connsiteX2577" fmla="*/ 1091064 w 5178638"/>
              <a:gd name="connsiteY2577" fmla="*/ 4209066 h 4469549"/>
              <a:gd name="connsiteX2578" fmla="*/ 1023479 w 5178638"/>
              <a:gd name="connsiteY2578" fmla="*/ 4205717 h 4469549"/>
              <a:gd name="connsiteX2579" fmla="*/ 1019724 w 5178638"/>
              <a:gd name="connsiteY2579" fmla="*/ 4205717 h 4469549"/>
              <a:gd name="connsiteX2580" fmla="*/ 914592 w 5178638"/>
              <a:gd name="connsiteY2580" fmla="*/ 4203485 h 4469549"/>
              <a:gd name="connsiteX2581" fmla="*/ 903328 w 5178638"/>
              <a:gd name="connsiteY2581" fmla="*/ 4205717 h 4469549"/>
              <a:gd name="connsiteX2582" fmla="*/ 899518 w 5178638"/>
              <a:gd name="connsiteY2582" fmla="*/ 4206567 h 4469549"/>
              <a:gd name="connsiteX2583" fmla="*/ 908246 w 5178638"/>
              <a:gd name="connsiteY2583" fmla="*/ 4201377 h 4469549"/>
              <a:gd name="connsiteX2584" fmla="*/ 938284 w 5178638"/>
              <a:gd name="connsiteY2584" fmla="*/ 4201377 h 4469549"/>
              <a:gd name="connsiteX2585" fmla="*/ 949549 w 5178638"/>
              <a:gd name="connsiteY2585" fmla="*/ 4199144 h 4469549"/>
              <a:gd name="connsiteX2586" fmla="*/ 938284 w 5178638"/>
              <a:gd name="connsiteY2586" fmla="*/ 4198028 h 4469549"/>
              <a:gd name="connsiteX2587" fmla="*/ 923265 w 5178638"/>
              <a:gd name="connsiteY2587" fmla="*/ 4199144 h 4469549"/>
              <a:gd name="connsiteX2588" fmla="*/ 904492 w 5178638"/>
              <a:gd name="connsiteY2588" fmla="*/ 4199144 h 4469549"/>
              <a:gd name="connsiteX2589" fmla="*/ 874454 w 5178638"/>
              <a:gd name="connsiteY2589" fmla="*/ 4198028 h 4469549"/>
              <a:gd name="connsiteX2590" fmla="*/ 855680 w 5178638"/>
              <a:gd name="connsiteY2590" fmla="*/ 4195795 h 4469549"/>
              <a:gd name="connsiteX2591" fmla="*/ 810624 w 5178638"/>
              <a:gd name="connsiteY2591" fmla="*/ 4179051 h 4469549"/>
              <a:gd name="connsiteX2592" fmla="*/ 825643 w 5178638"/>
              <a:gd name="connsiteY2592" fmla="*/ 4177935 h 4469549"/>
              <a:gd name="connsiteX2593" fmla="*/ 885718 w 5178638"/>
              <a:gd name="connsiteY2593" fmla="*/ 4177935 h 4469549"/>
              <a:gd name="connsiteX2594" fmla="*/ 904492 w 5178638"/>
              <a:gd name="connsiteY2594" fmla="*/ 4174586 h 4469549"/>
              <a:gd name="connsiteX2595" fmla="*/ 836907 w 5178638"/>
              <a:gd name="connsiteY2595" fmla="*/ 4174586 h 4469549"/>
              <a:gd name="connsiteX2596" fmla="*/ 769322 w 5178638"/>
              <a:gd name="connsiteY2596" fmla="*/ 4174586 h 4469549"/>
              <a:gd name="connsiteX2597" fmla="*/ 705491 w 5178638"/>
              <a:gd name="connsiteY2597" fmla="*/ 4172353 h 4469549"/>
              <a:gd name="connsiteX2598" fmla="*/ 615378 w 5178638"/>
              <a:gd name="connsiteY2598" fmla="*/ 4172353 h 4469549"/>
              <a:gd name="connsiteX2599" fmla="*/ 589095 w 5178638"/>
              <a:gd name="connsiteY2599" fmla="*/ 4171237 h 4469549"/>
              <a:gd name="connsiteX2600" fmla="*/ 514001 w 5178638"/>
              <a:gd name="connsiteY2600" fmla="*/ 4177935 h 4469549"/>
              <a:gd name="connsiteX2601" fmla="*/ 509005 w 5178638"/>
              <a:gd name="connsiteY2601" fmla="*/ 4176449 h 4469549"/>
              <a:gd name="connsiteX2602" fmla="*/ 513386 w 5178638"/>
              <a:gd name="connsiteY2602" fmla="*/ 4168289 h 4469549"/>
              <a:gd name="connsiteX2603" fmla="*/ 510432 w 5178638"/>
              <a:gd name="connsiteY2603" fmla="*/ 4166568 h 4469549"/>
              <a:gd name="connsiteX2604" fmla="*/ 534182 w 5178638"/>
              <a:gd name="connsiteY2604" fmla="*/ 4166492 h 4469549"/>
              <a:gd name="connsiteX2605" fmla="*/ 619133 w 5178638"/>
              <a:gd name="connsiteY2605" fmla="*/ 4164539 h 4469549"/>
              <a:gd name="connsiteX2606" fmla="*/ 697982 w 5178638"/>
              <a:gd name="connsiteY2606" fmla="*/ 4162306 h 4469549"/>
              <a:gd name="connsiteX2607" fmla="*/ 656680 w 5178638"/>
              <a:gd name="connsiteY2607" fmla="*/ 4156725 h 4469549"/>
              <a:gd name="connsiteX2608" fmla="*/ 628989 w 5178638"/>
              <a:gd name="connsiteY2608" fmla="*/ 4156725 h 4469549"/>
              <a:gd name="connsiteX2609" fmla="*/ 604114 w 5178638"/>
              <a:gd name="connsiteY2609" fmla="*/ 4160074 h 4469549"/>
              <a:gd name="connsiteX2610" fmla="*/ 585340 w 5178638"/>
              <a:gd name="connsiteY2610" fmla="*/ 4161190 h 4469549"/>
              <a:gd name="connsiteX2611" fmla="*/ 507350 w 5178638"/>
              <a:gd name="connsiteY2611" fmla="*/ 4161190 h 4469549"/>
              <a:gd name="connsiteX2612" fmla="*/ 508894 w 5178638"/>
              <a:gd name="connsiteY2612" fmla="*/ 4156077 h 4469549"/>
              <a:gd name="connsiteX2613" fmla="*/ 510188 w 5178638"/>
              <a:gd name="connsiteY2613" fmla="*/ 4154075 h 4469549"/>
              <a:gd name="connsiteX2614" fmla="*/ 529019 w 5178638"/>
              <a:gd name="connsiteY2614" fmla="*/ 4153376 h 4469549"/>
              <a:gd name="connsiteX2615" fmla="*/ 532774 w 5178638"/>
              <a:gd name="connsiteY2615" fmla="*/ 4147794 h 4469549"/>
              <a:gd name="connsiteX2616" fmla="*/ 526494 w 5178638"/>
              <a:gd name="connsiteY2616" fmla="*/ 4146394 h 4469549"/>
              <a:gd name="connsiteX2617" fmla="*/ 530302 w 5178638"/>
              <a:gd name="connsiteY2617" fmla="*/ 4143513 h 4469549"/>
              <a:gd name="connsiteX2618" fmla="*/ 532774 w 5178638"/>
              <a:gd name="connsiteY2618" fmla="*/ 4143329 h 4469549"/>
              <a:gd name="connsiteX2619" fmla="*/ 536529 w 5178638"/>
              <a:gd name="connsiteY2619" fmla="*/ 4143329 h 4469549"/>
              <a:gd name="connsiteX2620" fmla="*/ 535590 w 5178638"/>
              <a:gd name="connsiteY2620" fmla="*/ 4141376 h 4469549"/>
              <a:gd name="connsiteX2621" fmla="*/ 533258 w 5178638"/>
              <a:gd name="connsiteY2621" fmla="*/ 4141277 h 4469549"/>
              <a:gd name="connsiteX2622" fmla="*/ 534321 w 5178638"/>
              <a:gd name="connsiteY2622" fmla="*/ 4140473 h 4469549"/>
              <a:gd name="connsiteX2623" fmla="*/ 537638 w 5178638"/>
              <a:gd name="connsiteY2623" fmla="*/ 4136251 h 4469549"/>
              <a:gd name="connsiteX2624" fmla="*/ 544038 w 5178638"/>
              <a:gd name="connsiteY2624" fmla="*/ 4136632 h 4469549"/>
              <a:gd name="connsiteX2625" fmla="*/ 551548 w 5178638"/>
              <a:gd name="connsiteY2625" fmla="*/ 4139980 h 4469549"/>
              <a:gd name="connsiteX2626" fmla="*/ 570321 w 5178638"/>
              <a:gd name="connsiteY2626" fmla="*/ 4139980 h 4469549"/>
              <a:gd name="connsiteX2627" fmla="*/ 570321 w 5178638"/>
              <a:gd name="connsiteY2627" fmla="*/ 4148911 h 4469549"/>
              <a:gd name="connsiteX2628" fmla="*/ 645416 w 5178638"/>
              <a:gd name="connsiteY2628" fmla="*/ 4151143 h 4469549"/>
              <a:gd name="connsiteX2629" fmla="*/ 649171 w 5178638"/>
              <a:gd name="connsiteY2629" fmla="*/ 4151143 h 4469549"/>
              <a:gd name="connsiteX2630" fmla="*/ 697982 w 5178638"/>
              <a:gd name="connsiteY2630" fmla="*/ 4151143 h 4469549"/>
              <a:gd name="connsiteX2631" fmla="*/ 709246 w 5178638"/>
              <a:gd name="connsiteY2631" fmla="*/ 4148911 h 4469549"/>
              <a:gd name="connsiteX2632" fmla="*/ 686718 w 5178638"/>
              <a:gd name="connsiteY2632" fmla="*/ 4147794 h 4469549"/>
              <a:gd name="connsiteX2633" fmla="*/ 682963 w 5178638"/>
              <a:gd name="connsiteY2633" fmla="*/ 4144446 h 4469549"/>
              <a:gd name="connsiteX2634" fmla="*/ 697982 w 5178638"/>
              <a:gd name="connsiteY2634" fmla="*/ 4141097 h 4469549"/>
              <a:gd name="connsiteX2635" fmla="*/ 776831 w 5178638"/>
              <a:gd name="connsiteY2635" fmla="*/ 4139980 h 4469549"/>
              <a:gd name="connsiteX2636" fmla="*/ 874454 w 5178638"/>
              <a:gd name="connsiteY2636" fmla="*/ 4139980 h 4469549"/>
              <a:gd name="connsiteX2637" fmla="*/ 964567 w 5178638"/>
              <a:gd name="connsiteY2637" fmla="*/ 4141097 h 4469549"/>
              <a:gd name="connsiteX2638" fmla="*/ 975831 w 5178638"/>
              <a:gd name="connsiteY2638" fmla="*/ 4141097 h 4469549"/>
              <a:gd name="connsiteX2639" fmla="*/ 1065945 w 5178638"/>
              <a:gd name="connsiteY2639" fmla="*/ 4138864 h 4469549"/>
              <a:gd name="connsiteX2640" fmla="*/ 1122266 w 5178638"/>
              <a:gd name="connsiteY2640" fmla="*/ 4142213 h 4469549"/>
              <a:gd name="connsiteX2641" fmla="*/ 1174832 w 5178638"/>
              <a:gd name="connsiteY2641" fmla="*/ 4143329 h 4469549"/>
              <a:gd name="connsiteX2642" fmla="*/ 1198833 w 5178638"/>
              <a:gd name="connsiteY2642" fmla="*/ 4141682 h 4469549"/>
              <a:gd name="connsiteX2643" fmla="*/ 1227250 w 5178638"/>
              <a:gd name="connsiteY2643" fmla="*/ 4142354 h 4469549"/>
              <a:gd name="connsiteX2644" fmla="*/ 1309854 w 5178638"/>
              <a:gd name="connsiteY2644" fmla="*/ 4142633 h 4469549"/>
              <a:gd name="connsiteX2645" fmla="*/ 1313608 w 5178638"/>
              <a:gd name="connsiteY2645" fmla="*/ 4141517 h 4469549"/>
              <a:gd name="connsiteX2646" fmla="*/ 1298590 w 5178638"/>
              <a:gd name="connsiteY2646" fmla="*/ 4140401 h 4469549"/>
              <a:gd name="connsiteX2647" fmla="*/ 1294835 w 5178638"/>
              <a:gd name="connsiteY2647" fmla="*/ 4139284 h 4469549"/>
              <a:gd name="connsiteX2648" fmla="*/ 1298590 w 5178638"/>
              <a:gd name="connsiteY2648" fmla="*/ 4137052 h 4469549"/>
              <a:gd name="connsiteX2649" fmla="*/ 1309854 w 5178638"/>
              <a:gd name="connsiteY2649" fmla="*/ 4134819 h 4469549"/>
              <a:gd name="connsiteX2650" fmla="*/ 1373684 w 5178638"/>
              <a:gd name="connsiteY2650" fmla="*/ 4132587 h 4469549"/>
              <a:gd name="connsiteX2651" fmla="*/ 1580194 w 5178638"/>
              <a:gd name="connsiteY2651" fmla="*/ 4132587 h 4469549"/>
              <a:gd name="connsiteX2652" fmla="*/ 1632760 w 5178638"/>
              <a:gd name="connsiteY2652" fmla="*/ 4125889 h 4469549"/>
              <a:gd name="connsiteX2653" fmla="*/ 1617741 w 5178638"/>
              <a:gd name="connsiteY2653" fmla="*/ 4122540 h 4469549"/>
              <a:gd name="connsiteX2654" fmla="*/ 1580194 w 5178638"/>
              <a:gd name="connsiteY2654" fmla="*/ 4127005 h 4469549"/>
              <a:gd name="connsiteX2655" fmla="*/ 1568930 w 5178638"/>
              <a:gd name="connsiteY2655" fmla="*/ 4128121 h 4469549"/>
              <a:gd name="connsiteX2656" fmla="*/ 1531382 w 5178638"/>
              <a:gd name="connsiteY2656" fmla="*/ 4127005 h 4469549"/>
              <a:gd name="connsiteX2657" fmla="*/ 1467552 w 5178638"/>
              <a:gd name="connsiteY2657" fmla="*/ 4123656 h 4469549"/>
              <a:gd name="connsiteX2658" fmla="*/ 1441269 w 5178638"/>
              <a:gd name="connsiteY2658" fmla="*/ 4122540 h 4469549"/>
              <a:gd name="connsiteX2659" fmla="*/ 1430009 w 5178638"/>
              <a:gd name="connsiteY2659" fmla="*/ 4123524 h 4469549"/>
              <a:gd name="connsiteX2660" fmla="*/ 1396361 w 5178638"/>
              <a:gd name="connsiteY2660" fmla="*/ 4119887 h 4469549"/>
              <a:gd name="connsiteX2661" fmla="*/ 1340040 w 5178638"/>
              <a:gd name="connsiteY2661" fmla="*/ 4115422 h 4469549"/>
              <a:gd name="connsiteX2662" fmla="*/ 1355059 w 5178638"/>
              <a:gd name="connsiteY2662" fmla="*/ 4112073 h 4469549"/>
              <a:gd name="connsiteX2663" fmla="*/ 1355276 w 5178638"/>
              <a:gd name="connsiteY2663" fmla="*/ 4112047 h 4469549"/>
              <a:gd name="connsiteX2664" fmla="*/ 1376031 w 5178638"/>
              <a:gd name="connsiteY2664" fmla="*/ 4115423 h 4469549"/>
              <a:gd name="connsiteX2665" fmla="*/ 1403722 w 5178638"/>
              <a:gd name="connsiteY2665" fmla="*/ 4113610 h 4469549"/>
              <a:gd name="connsiteX2666" fmla="*/ 1448779 w 5178638"/>
              <a:gd name="connsiteY2666" fmla="*/ 4109144 h 4469549"/>
              <a:gd name="connsiteX2667" fmla="*/ 1456288 w 5178638"/>
              <a:gd name="connsiteY2667" fmla="*/ 4110261 h 4469549"/>
              <a:gd name="connsiteX2668" fmla="*/ 1467552 w 5178638"/>
              <a:gd name="connsiteY2668" fmla="*/ 4111377 h 4469549"/>
              <a:gd name="connsiteX2669" fmla="*/ 1580194 w 5178638"/>
              <a:gd name="connsiteY2669" fmla="*/ 4112493 h 4469549"/>
              <a:gd name="connsiteX2670" fmla="*/ 1613986 w 5178638"/>
              <a:gd name="connsiteY2670" fmla="*/ 4114726 h 4469549"/>
              <a:gd name="connsiteX2671" fmla="*/ 1651534 w 5178638"/>
              <a:gd name="connsiteY2671" fmla="*/ 4114726 h 4469549"/>
              <a:gd name="connsiteX2672" fmla="*/ 1711609 w 5178638"/>
              <a:gd name="connsiteY2672" fmla="*/ 4113610 h 4469549"/>
              <a:gd name="connsiteX2673" fmla="*/ 1726628 w 5178638"/>
              <a:gd name="connsiteY2673" fmla="*/ 4113610 h 4469549"/>
              <a:gd name="connsiteX2674" fmla="*/ 1737892 w 5178638"/>
              <a:gd name="connsiteY2674" fmla="*/ 4114726 h 4469549"/>
              <a:gd name="connsiteX2675" fmla="*/ 1730383 w 5178638"/>
              <a:gd name="connsiteY2675" fmla="*/ 4118075 h 4469549"/>
              <a:gd name="connsiteX2676" fmla="*/ 1692836 w 5178638"/>
              <a:gd name="connsiteY2676" fmla="*/ 4122540 h 4469549"/>
              <a:gd name="connsiteX2677" fmla="*/ 1677817 w 5178638"/>
              <a:gd name="connsiteY2677" fmla="*/ 4125889 h 4469549"/>
              <a:gd name="connsiteX2678" fmla="*/ 1734138 w 5178638"/>
              <a:gd name="connsiteY2678" fmla="*/ 4130354 h 4469549"/>
              <a:gd name="connsiteX2679" fmla="*/ 1775440 w 5178638"/>
              <a:gd name="connsiteY2679" fmla="*/ 4134819 h 4469549"/>
              <a:gd name="connsiteX2680" fmla="*/ 1782949 w 5178638"/>
              <a:gd name="connsiteY2680" fmla="*/ 4139284 h 4469549"/>
              <a:gd name="connsiteX2681" fmla="*/ 1767930 w 5178638"/>
              <a:gd name="connsiteY2681" fmla="*/ 4140401 h 4469549"/>
              <a:gd name="connsiteX2682" fmla="*/ 1692836 w 5178638"/>
              <a:gd name="connsiteY2682" fmla="*/ 4140401 h 4469549"/>
              <a:gd name="connsiteX2683" fmla="*/ 1561420 w 5178638"/>
              <a:gd name="connsiteY2683" fmla="*/ 4150447 h 4469549"/>
              <a:gd name="connsiteX2684" fmla="*/ 1519240 w 5178638"/>
              <a:gd name="connsiteY2684" fmla="*/ 4153341 h 4469549"/>
              <a:gd name="connsiteX2685" fmla="*/ 2616263 w 5178638"/>
              <a:gd name="connsiteY2685" fmla="*/ 4153341 h 4469549"/>
              <a:gd name="connsiteX2686" fmla="*/ 2657444 w 5178638"/>
              <a:gd name="connsiteY2686" fmla="*/ 4151301 h 4469549"/>
              <a:gd name="connsiteX2687" fmla="*/ 2676217 w 5178638"/>
              <a:gd name="connsiteY2687" fmla="*/ 4149068 h 4469549"/>
              <a:gd name="connsiteX2688" fmla="*/ 2657444 w 5178638"/>
              <a:gd name="connsiteY2688" fmla="*/ 4146836 h 4469549"/>
              <a:gd name="connsiteX2689" fmla="*/ 2526028 w 5178638"/>
              <a:gd name="connsiteY2689" fmla="*/ 4149068 h 4469549"/>
              <a:gd name="connsiteX2690" fmla="*/ 2469707 w 5178638"/>
              <a:gd name="connsiteY2690" fmla="*/ 4142370 h 4469549"/>
              <a:gd name="connsiteX2691" fmla="*/ 2469707 w 5178638"/>
              <a:gd name="connsiteY2691" fmla="*/ 4140138 h 4469549"/>
              <a:gd name="connsiteX2692" fmla="*/ 2473462 w 5178638"/>
              <a:gd name="connsiteY2692" fmla="*/ 4135673 h 4469549"/>
              <a:gd name="connsiteX2693" fmla="*/ 2507255 w 5178638"/>
              <a:gd name="connsiteY2693" fmla="*/ 4135673 h 4469549"/>
              <a:gd name="connsiteX2694" fmla="*/ 2529783 w 5178638"/>
              <a:gd name="connsiteY2694" fmla="*/ 4133440 h 4469549"/>
              <a:gd name="connsiteX2695" fmla="*/ 2533538 w 5178638"/>
              <a:gd name="connsiteY2695" fmla="*/ 4131208 h 4469549"/>
              <a:gd name="connsiteX2696" fmla="*/ 2526028 w 5178638"/>
              <a:gd name="connsiteY2696" fmla="*/ 4130091 h 4469549"/>
              <a:gd name="connsiteX2697" fmla="*/ 2492236 w 5178638"/>
              <a:gd name="connsiteY2697" fmla="*/ 4130091 h 4469549"/>
              <a:gd name="connsiteX2698" fmla="*/ 2480972 w 5178638"/>
              <a:gd name="connsiteY2698" fmla="*/ 4127859 h 4469549"/>
              <a:gd name="connsiteX2699" fmla="*/ 2488481 w 5178638"/>
              <a:gd name="connsiteY2699" fmla="*/ 4125626 h 4469549"/>
              <a:gd name="connsiteX2700" fmla="*/ 2533538 w 5178638"/>
              <a:gd name="connsiteY2700" fmla="*/ 4120045 h 4469549"/>
              <a:gd name="connsiteX2701" fmla="*/ 2604878 w 5178638"/>
              <a:gd name="connsiteY2701" fmla="*/ 4115579 h 4469549"/>
              <a:gd name="connsiteX2702" fmla="*/ 2604878 w 5178638"/>
              <a:gd name="connsiteY2702" fmla="*/ 4114463 h 4469549"/>
              <a:gd name="connsiteX2703" fmla="*/ 2604878 w 5178638"/>
              <a:gd name="connsiteY2703" fmla="*/ 4112230 h 4469549"/>
              <a:gd name="connsiteX2704" fmla="*/ 2589859 w 5178638"/>
              <a:gd name="connsiteY2704" fmla="*/ 4112230 h 4469549"/>
              <a:gd name="connsiteX2705" fmla="*/ 2578594 w 5178638"/>
              <a:gd name="connsiteY2705" fmla="*/ 4105533 h 4469549"/>
              <a:gd name="connsiteX2706" fmla="*/ 2574840 w 5178638"/>
              <a:gd name="connsiteY2706" fmla="*/ 4102184 h 4469549"/>
              <a:gd name="connsiteX2707" fmla="*/ 2541047 w 5178638"/>
              <a:gd name="connsiteY2707" fmla="*/ 4098835 h 4469549"/>
              <a:gd name="connsiteX2708" fmla="*/ 2567330 w 5178638"/>
              <a:gd name="connsiteY2708" fmla="*/ 4098835 h 4469549"/>
              <a:gd name="connsiteX2709" fmla="*/ 2571085 w 5178638"/>
              <a:gd name="connsiteY2709" fmla="*/ 4095486 h 4469549"/>
              <a:gd name="connsiteX2710" fmla="*/ 2571085 w 5178638"/>
              <a:gd name="connsiteY2710" fmla="*/ 4093253 h 4469549"/>
              <a:gd name="connsiteX2711" fmla="*/ 2574840 w 5178638"/>
              <a:gd name="connsiteY2711" fmla="*/ 4093253 h 4469549"/>
              <a:gd name="connsiteX2712" fmla="*/ 2612387 w 5178638"/>
              <a:gd name="connsiteY2712" fmla="*/ 4094370 h 4469549"/>
              <a:gd name="connsiteX2713" fmla="*/ 2619896 w 5178638"/>
              <a:gd name="connsiteY2713" fmla="*/ 4093253 h 4469549"/>
              <a:gd name="connsiteX2714" fmla="*/ 2616142 w 5178638"/>
              <a:gd name="connsiteY2714" fmla="*/ 4091021 h 4469549"/>
              <a:gd name="connsiteX2715" fmla="*/ 2593613 w 5178638"/>
              <a:gd name="connsiteY2715" fmla="*/ 4086556 h 4469549"/>
              <a:gd name="connsiteX2716" fmla="*/ 2589859 w 5178638"/>
              <a:gd name="connsiteY2716" fmla="*/ 4080974 h 4469549"/>
              <a:gd name="connsiteX2717" fmla="*/ 2597368 w 5178638"/>
              <a:gd name="connsiteY2717" fmla="*/ 4077625 h 4469549"/>
              <a:gd name="connsiteX2718" fmla="*/ 2616142 w 5178638"/>
              <a:gd name="connsiteY2718" fmla="*/ 4077625 h 4469549"/>
              <a:gd name="connsiteX2719" fmla="*/ 2661198 w 5178638"/>
              <a:gd name="connsiteY2719" fmla="*/ 4082090 h 4469549"/>
              <a:gd name="connsiteX2720" fmla="*/ 2679972 w 5178638"/>
              <a:gd name="connsiteY2720" fmla="*/ 4079858 h 4469549"/>
              <a:gd name="connsiteX2721" fmla="*/ 2691236 w 5178638"/>
              <a:gd name="connsiteY2721" fmla="*/ 4073160 h 4469549"/>
              <a:gd name="connsiteX2722" fmla="*/ 2725029 w 5178638"/>
              <a:gd name="connsiteY2722" fmla="*/ 4070927 h 4469549"/>
              <a:gd name="connsiteX2723" fmla="*/ 2755066 w 5178638"/>
              <a:gd name="connsiteY2723" fmla="*/ 4072044 h 4469549"/>
              <a:gd name="connsiteX2724" fmla="*/ 2762576 w 5178638"/>
              <a:gd name="connsiteY2724" fmla="*/ 4068695 h 4469549"/>
              <a:gd name="connsiteX2725" fmla="*/ 2755066 w 5178638"/>
              <a:gd name="connsiteY2725" fmla="*/ 4065346 h 4469549"/>
              <a:gd name="connsiteX2726" fmla="*/ 2743802 w 5178638"/>
              <a:gd name="connsiteY2726" fmla="*/ 4066462 h 4469549"/>
              <a:gd name="connsiteX2727" fmla="*/ 2698746 w 5178638"/>
              <a:gd name="connsiteY2727" fmla="*/ 4063113 h 4469549"/>
              <a:gd name="connsiteX2728" fmla="*/ 2694991 w 5178638"/>
              <a:gd name="connsiteY2728" fmla="*/ 4056415 h 4469549"/>
              <a:gd name="connsiteX2729" fmla="*/ 2661198 w 5178638"/>
              <a:gd name="connsiteY2729" fmla="*/ 4056415 h 4469549"/>
              <a:gd name="connsiteX2730" fmla="*/ 2631161 w 5178638"/>
              <a:gd name="connsiteY2730" fmla="*/ 4055299 h 4469549"/>
              <a:gd name="connsiteX2731" fmla="*/ 2604878 w 5178638"/>
              <a:gd name="connsiteY2731" fmla="*/ 4056415 h 4469549"/>
              <a:gd name="connsiteX2732" fmla="*/ 2511009 w 5178638"/>
              <a:gd name="connsiteY2732" fmla="*/ 4057532 h 4469549"/>
              <a:gd name="connsiteX2733" fmla="*/ 2469707 w 5178638"/>
              <a:gd name="connsiteY2733" fmla="*/ 4057532 h 4469549"/>
              <a:gd name="connsiteX2734" fmla="*/ 2405877 w 5178638"/>
              <a:gd name="connsiteY2734" fmla="*/ 4063113 h 4469549"/>
              <a:gd name="connsiteX2735" fmla="*/ 2398368 w 5178638"/>
              <a:gd name="connsiteY2735" fmla="*/ 4059764 h 4469549"/>
              <a:gd name="connsiteX2736" fmla="*/ 2357066 w 5178638"/>
              <a:gd name="connsiteY2736" fmla="*/ 4058648 h 4469549"/>
              <a:gd name="connsiteX2737" fmla="*/ 2327028 w 5178638"/>
              <a:gd name="connsiteY2737" fmla="*/ 4063113 h 4469549"/>
              <a:gd name="connsiteX2738" fmla="*/ 2300745 w 5178638"/>
              <a:gd name="connsiteY2738" fmla="*/ 4065346 h 4469549"/>
              <a:gd name="connsiteX2739" fmla="*/ 2248179 w 5178638"/>
              <a:gd name="connsiteY2739" fmla="*/ 4056415 h 4469549"/>
              <a:gd name="connsiteX2740" fmla="*/ 2218141 w 5178638"/>
              <a:gd name="connsiteY2740" fmla="*/ 4051950 h 4469549"/>
              <a:gd name="connsiteX2741" fmla="*/ 2195613 w 5178638"/>
              <a:gd name="connsiteY2741" fmla="*/ 4054183 h 4469549"/>
              <a:gd name="connsiteX2742" fmla="*/ 2176839 w 5178638"/>
              <a:gd name="connsiteY2742" fmla="*/ 4057532 h 4469549"/>
              <a:gd name="connsiteX2743" fmla="*/ 2169329 w 5178638"/>
              <a:gd name="connsiteY2743" fmla="*/ 4063113 h 4469549"/>
              <a:gd name="connsiteX2744" fmla="*/ 2139292 w 5178638"/>
              <a:gd name="connsiteY2744" fmla="*/ 4063113 h 4469549"/>
              <a:gd name="connsiteX2745" fmla="*/ 2124273 w 5178638"/>
              <a:gd name="connsiteY2745" fmla="*/ 4057532 h 4469549"/>
              <a:gd name="connsiteX2746" fmla="*/ 2097990 w 5178638"/>
              <a:gd name="connsiteY2746" fmla="*/ 4058648 h 4469549"/>
              <a:gd name="connsiteX2747" fmla="*/ 2056688 w 5178638"/>
              <a:gd name="connsiteY2747" fmla="*/ 4061997 h 4469549"/>
              <a:gd name="connsiteX2748" fmla="*/ 2045424 w 5178638"/>
              <a:gd name="connsiteY2748" fmla="*/ 4060880 h 4469549"/>
              <a:gd name="connsiteX2749" fmla="*/ 2030405 w 5178638"/>
              <a:gd name="connsiteY2749" fmla="*/ 4053066 h 4469549"/>
              <a:gd name="connsiteX2750" fmla="*/ 2019141 w 5178638"/>
              <a:gd name="connsiteY2750" fmla="*/ 4050834 h 4469549"/>
              <a:gd name="connsiteX2751" fmla="*/ 1966574 w 5178638"/>
              <a:gd name="connsiteY2751" fmla="*/ 4059764 h 4469549"/>
              <a:gd name="connsiteX2752" fmla="*/ 1959065 w 5178638"/>
              <a:gd name="connsiteY2752" fmla="*/ 4061997 h 4469549"/>
              <a:gd name="connsiteX2753" fmla="*/ 1966574 w 5178638"/>
              <a:gd name="connsiteY2753" fmla="*/ 4064229 h 4469549"/>
              <a:gd name="connsiteX2754" fmla="*/ 2019141 w 5178638"/>
              <a:gd name="connsiteY2754" fmla="*/ 4065346 h 4469549"/>
              <a:gd name="connsiteX2755" fmla="*/ 2030405 w 5178638"/>
              <a:gd name="connsiteY2755" fmla="*/ 4066462 h 4469549"/>
              <a:gd name="connsiteX2756" fmla="*/ 2049179 w 5178638"/>
              <a:gd name="connsiteY2756" fmla="*/ 4069811 h 4469549"/>
              <a:gd name="connsiteX2757" fmla="*/ 2056688 w 5178638"/>
              <a:gd name="connsiteY2757" fmla="*/ 4074276 h 4469549"/>
              <a:gd name="connsiteX2758" fmla="*/ 2045424 w 5178638"/>
              <a:gd name="connsiteY2758" fmla="*/ 4078741 h 4469549"/>
              <a:gd name="connsiteX2759" fmla="*/ 2060442 w 5178638"/>
              <a:gd name="connsiteY2759" fmla="*/ 4078741 h 4469549"/>
              <a:gd name="connsiteX2760" fmla="*/ 2086726 w 5178638"/>
              <a:gd name="connsiteY2760" fmla="*/ 4077625 h 4469549"/>
              <a:gd name="connsiteX2761" fmla="*/ 2116764 w 5178638"/>
              <a:gd name="connsiteY2761" fmla="*/ 4078741 h 4469549"/>
              <a:gd name="connsiteX2762" fmla="*/ 2135537 w 5178638"/>
              <a:gd name="connsiteY2762" fmla="*/ 4084323 h 4469549"/>
              <a:gd name="connsiteX2763" fmla="*/ 2150556 w 5178638"/>
              <a:gd name="connsiteY2763" fmla="*/ 4085439 h 4469549"/>
              <a:gd name="connsiteX2764" fmla="*/ 2210631 w 5178638"/>
              <a:gd name="connsiteY2764" fmla="*/ 4085439 h 4469549"/>
              <a:gd name="connsiteX2765" fmla="*/ 2274462 w 5178638"/>
              <a:gd name="connsiteY2765" fmla="*/ 4085439 h 4469549"/>
              <a:gd name="connsiteX2766" fmla="*/ 2274462 w 5178638"/>
              <a:gd name="connsiteY2766" fmla="*/ 4086556 h 4469549"/>
              <a:gd name="connsiteX2767" fmla="*/ 2210631 w 5178638"/>
              <a:gd name="connsiteY2767" fmla="*/ 4087672 h 4469549"/>
              <a:gd name="connsiteX2768" fmla="*/ 2225650 w 5178638"/>
              <a:gd name="connsiteY2768" fmla="*/ 4091021 h 4469549"/>
              <a:gd name="connsiteX2769" fmla="*/ 2338292 w 5178638"/>
              <a:gd name="connsiteY2769" fmla="*/ 4094370 h 4469549"/>
              <a:gd name="connsiteX2770" fmla="*/ 2360820 w 5178638"/>
              <a:gd name="connsiteY2770" fmla="*/ 4094370 h 4469549"/>
              <a:gd name="connsiteX2771" fmla="*/ 2409632 w 5178638"/>
              <a:gd name="connsiteY2771" fmla="*/ 4101067 h 4469549"/>
              <a:gd name="connsiteX2772" fmla="*/ 2443424 w 5178638"/>
              <a:gd name="connsiteY2772" fmla="*/ 4101067 h 4469549"/>
              <a:gd name="connsiteX2773" fmla="*/ 2454689 w 5178638"/>
              <a:gd name="connsiteY2773" fmla="*/ 4103300 h 4469549"/>
              <a:gd name="connsiteX2774" fmla="*/ 2450934 w 5178638"/>
              <a:gd name="connsiteY2774" fmla="*/ 4106649 h 4469549"/>
              <a:gd name="connsiteX2775" fmla="*/ 2424651 w 5178638"/>
              <a:gd name="connsiteY2775" fmla="*/ 4107765 h 4469549"/>
              <a:gd name="connsiteX2776" fmla="*/ 2409632 w 5178638"/>
              <a:gd name="connsiteY2776" fmla="*/ 4102184 h 4469549"/>
              <a:gd name="connsiteX2777" fmla="*/ 2372085 w 5178638"/>
              <a:gd name="connsiteY2777" fmla="*/ 4101067 h 4469549"/>
              <a:gd name="connsiteX2778" fmla="*/ 2327028 w 5178638"/>
              <a:gd name="connsiteY2778" fmla="*/ 4101067 h 4469549"/>
              <a:gd name="connsiteX2779" fmla="*/ 2308254 w 5178638"/>
              <a:gd name="connsiteY2779" fmla="*/ 4101067 h 4469549"/>
              <a:gd name="connsiteX2780" fmla="*/ 2281971 w 5178638"/>
              <a:gd name="connsiteY2780" fmla="*/ 4102184 h 4469549"/>
              <a:gd name="connsiteX2781" fmla="*/ 2255688 w 5178638"/>
              <a:gd name="connsiteY2781" fmla="*/ 4101067 h 4469549"/>
              <a:gd name="connsiteX2782" fmla="*/ 2240669 w 5178638"/>
              <a:gd name="connsiteY2782" fmla="*/ 4102184 h 4469549"/>
              <a:gd name="connsiteX2783" fmla="*/ 2233160 w 5178638"/>
              <a:gd name="connsiteY2783" fmla="*/ 4098835 h 4469549"/>
              <a:gd name="connsiteX2784" fmla="*/ 2214386 w 5178638"/>
              <a:gd name="connsiteY2784" fmla="*/ 4098835 h 4469549"/>
              <a:gd name="connsiteX2785" fmla="*/ 2206877 w 5178638"/>
              <a:gd name="connsiteY2785" fmla="*/ 4101067 h 4469549"/>
              <a:gd name="connsiteX2786" fmla="*/ 2203122 w 5178638"/>
              <a:gd name="connsiteY2786" fmla="*/ 4096602 h 4469549"/>
              <a:gd name="connsiteX2787" fmla="*/ 2180594 w 5178638"/>
              <a:gd name="connsiteY2787" fmla="*/ 4096602 h 4469549"/>
              <a:gd name="connsiteX2788" fmla="*/ 2173084 w 5178638"/>
              <a:gd name="connsiteY2788" fmla="*/ 4098835 h 4469549"/>
              <a:gd name="connsiteX2789" fmla="*/ 2169329 w 5178638"/>
              <a:gd name="connsiteY2789" fmla="*/ 4094370 h 4469549"/>
              <a:gd name="connsiteX2790" fmla="*/ 2109254 w 5178638"/>
              <a:gd name="connsiteY2790" fmla="*/ 4093253 h 4469549"/>
              <a:gd name="connsiteX2791" fmla="*/ 2097990 w 5178638"/>
              <a:gd name="connsiteY2791" fmla="*/ 4093253 h 4469549"/>
              <a:gd name="connsiteX2792" fmla="*/ 2082971 w 5178638"/>
              <a:gd name="connsiteY2792" fmla="*/ 4094370 h 4469549"/>
              <a:gd name="connsiteX2793" fmla="*/ 2049179 w 5178638"/>
              <a:gd name="connsiteY2793" fmla="*/ 4096602 h 4469549"/>
              <a:gd name="connsiteX2794" fmla="*/ 2015386 w 5178638"/>
              <a:gd name="connsiteY2794" fmla="*/ 4096602 h 4469549"/>
              <a:gd name="connsiteX2795" fmla="*/ 1981594 w 5178638"/>
              <a:gd name="connsiteY2795" fmla="*/ 4094370 h 4469549"/>
              <a:gd name="connsiteX2796" fmla="*/ 1955310 w 5178638"/>
              <a:gd name="connsiteY2796" fmla="*/ 4094370 h 4469549"/>
              <a:gd name="connsiteX2797" fmla="*/ 1940291 w 5178638"/>
              <a:gd name="connsiteY2797" fmla="*/ 4096602 h 4469549"/>
              <a:gd name="connsiteX2798" fmla="*/ 1921518 w 5178638"/>
              <a:gd name="connsiteY2798" fmla="*/ 4096602 h 4469549"/>
              <a:gd name="connsiteX2799" fmla="*/ 1887725 w 5178638"/>
              <a:gd name="connsiteY2799" fmla="*/ 4096602 h 4469549"/>
              <a:gd name="connsiteX2800" fmla="*/ 1883971 w 5178638"/>
              <a:gd name="connsiteY2800" fmla="*/ 4096602 h 4469549"/>
              <a:gd name="connsiteX2801" fmla="*/ 1842668 w 5178638"/>
              <a:gd name="connsiteY2801" fmla="*/ 4089904 h 4469549"/>
              <a:gd name="connsiteX2802" fmla="*/ 1842668 w 5178638"/>
              <a:gd name="connsiteY2802" fmla="*/ 4087672 h 4469549"/>
              <a:gd name="connsiteX2803" fmla="*/ 1853933 w 5178638"/>
              <a:gd name="connsiteY2803" fmla="*/ 4080974 h 4469549"/>
              <a:gd name="connsiteX2804" fmla="*/ 1883971 w 5178638"/>
              <a:gd name="connsiteY2804" fmla="*/ 4080974 h 4469549"/>
              <a:gd name="connsiteX2805" fmla="*/ 1895235 w 5178638"/>
              <a:gd name="connsiteY2805" fmla="*/ 4078741 h 4469549"/>
              <a:gd name="connsiteX2806" fmla="*/ 1883971 w 5178638"/>
              <a:gd name="connsiteY2806" fmla="*/ 4077625 h 4469549"/>
              <a:gd name="connsiteX2807" fmla="*/ 1868952 w 5178638"/>
              <a:gd name="connsiteY2807" fmla="*/ 4078741 h 4469549"/>
              <a:gd name="connsiteX2808" fmla="*/ 1850178 w 5178638"/>
              <a:gd name="connsiteY2808" fmla="*/ 4078741 h 4469549"/>
              <a:gd name="connsiteX2809" fmla="*/ 1820140 w 5178638"/>
              <a:gd name="connsiteY2809" fmla="*/ 4077625 h 4469549"/>
              <a:gd name="connsiteX2810" fmla="*/ 1801367 w 5178638"/>
              <a:gd name="connsiteY2810" fmla="*/ 4075393 h 4469549"/>
              <a:gd name="connsiteX2811" fmla="*/ 1756310 w 5178638"/>
              <a:gd name="connsiteY2811" fmla="*/ 4058648 h 4469549"/>
              <a:gd name="connsiteX2812" fmla="*/ 1771329 w 5178638"/>
              <a:gd name="connsiteY2812" fmla="*/ 4057532 h 4469549"/>
              <a:gd name="connsiteX2813" fmla="*/ 1831404 w 5178638"/>
              <a:gd name="connsiteY2813" fmla="*/ 4057532 h 4469549"/>
              <a:gd name="connsiteX2814" fmla="*/ 1850178 w 5178638"/>
              <a:gd name="connsiteY2814" fmla="*/ 4054183 h 4469549"/>
              <a:gd name="connsiteX2815" fmla="*/ 1782593 w 5178638"/>
              <a:gd name="connsiteY2815" fmla="*/ 4054183 h 4469549"/>
              <a:gd name="connsiteX2816" fmla="*/ 1715008 w 5178638"/>
              <a:gd name="connsiteY2816" fmla="*/ 4054183 h 4469549"/>
              <a:gd name="connsiteX2817" fmla="*/ 1651177 w 5178638"/>
              <a:gd name="connsiteY2817" fmla="*/ 4051950 h 4469549"/>
              <a:gd name="connsiteX2818" fmla="*/ 1561064 w 5178638"/>
              <a:gd name="connsiteY2818" fmla="*/ 4051950 h 4469549"/>
              <a:gd name="connsiteX2819" fmla="*/ 1534781 w 5178638"/>
              <a:gd name="connsiteY2819" fmla="*/ 4050834 h 4469549"/>
              <a:gd name="connsiteX2820" fmla="*/ 1459687 w 5178638"/>
              <a:gd name="connsiteY2820" fmla="*/ 4057532 h 4469549"/>
              <a:gd name="connsiteX2821" fmla="*/ 1452177 w 5178638"/>
              <a:gd name="connsiteY2821" fmla="*/ 4055299 h 4469549"/>
              <a:gd name="connsiteX2822" fmla="*/ 1448422 w 5178638"/>
              <a:gd name="connsiteY2822" fmla="*/ 4049717 h 4469549"/>
              <a:gd name="connsiteX2823" fmla="*/ 1426422 w 5178638"/>
              <a:gd name="connsiteY2823" fmla="*/ 4049665 h 4469549"/>
              <a:gd name="connsiteX2824" fmla="*/ 1420774 w 5178638"/>
              <a:gd name="connsiteY2824" fmla="*/ 4049508 h 4469549"/>
              <a:gd name="connsiteX2825" fmla="*/ 4371810 w 5178638"/>
              <a:gd name="connsiteY2825" fmla="*/ 4049508 h 4469549"/>
              <a:gd name="connsiteX2826" fmla="*/ 2589320 w 5178638"/>
              <a:gd name="connsiteY2826" fmla="*/ 976247 h 4469549"/>
              <a:gd name="connsiteX2827" fmla="*/ 838064 w 5178638"/>
              <a:gd name="connsiteY2827" fmla="*/ 3995653 h 4469549"/>
              <a:gd name="connsiteX2828" fmla="*/ 783426 w 5178638"/>
              <a:gd name="connsiteY2828" fmla="*/ 3992786 h 4469549"/>
              <a:gd name="connsiteX2829" fmla="*/ 757144 w 5178638"/>
              <a:gd name="connsiteY2829" fmla="*/ 3991670 h 4469549"/>
              <a:gd name="connsiteX2830" fmla="*/ 712087 w 5178638"/>
              <a:gd name="connsiteY2830" fmla="*/ 3995019 h 4469549"/>
              <a:gd name="connsiteX2831" fmla="*/ 689559 w 5178638"/>
              <a:gd name="connsiteY2831" fmla="*/ 3995019 h 4469549"/>
              <a:gd name="connsiteX2832" fmla="*/ 648256 w 5178638"/>
              <a:gd name="connsiteY2832" fmla="*/ 3995019 h 4469549"/>
              <a:gd name="connsiteX2833" fmla="*/ 618218 w 5178638"/>
              <a:gd name="connsiteY2833" fmla="*/ 3993903 h 4469549"/>
              <a:gd name="connsiteX2834" fmla="*/ 607456 w 5178638"/>
              <a:gd name="connsiteY2834" fmla="*/ 3992166 h 4469549"/>
              <a:gd name="connsiteX2835" fmla="*/ 610427 w 5178638"/>
              <a:gd name="connsiteY2835" fmla="*/ 3984921 h 4469549"/>
              <a:gd name="connsiteX2836" fmla="*/ 614567 w 5178638"/>
              <a:gd name="connsiteY2836" fmla="*/ 3980326 h 4469549"/>
              <a:gd name="connsiteX2837" fmla="*/ 618218 w 5178638"/>
              <a:gd name="connsiteY2837" fmla="*/ 3980507 h 4469549"/>
              <a:gd name="connsiteX2838" fmla="*/ 659521 w 5178638"/>
              <a:gd name="connsiteY2838" fmla="*/ 3980507 h 4469549"/>
              <a:gd name="connsiteX2839" fmla="*/ 659929 w 5178638"/>
              <a:gd name="connsiteY2839" fmla="*/ 3980507 h 4469549"/>
              <a:gd name="connsiteX2840" fmla="*/ 656176 w 5178638"/>
              <a:gd name="connsiteY2840" fmla="*/ 3979391 h 4469549"/>
              <a:gd name="connsiteX2841" fmla="*/ 633178 w 5178638"/>
              <a:gd name="connsiteY2841" fmla="*/ 3975065 h 4469549"/>
              <a:gd name="connsiteX2842" fmla="*/ 617558 w 5178638"/>
              <a:gd name="connsiteY2842" fmla="*/ 3977006 h 4469549"/>
              <a:gd name="connsiteX2843" fmla="*/ 630968 w 5178638"/>
              <a:gd name="connsiteY2843" fmla="*/ 3962124 h 4469549"/>
              <a:gd name="connsiteX2844" fmla="*/ 650236 w 5178638"/>
              <a:gd name="connsiteY2844" fmla="*/ 3946191 h 4469549"/>
              <a:gd name="connsiteX2845" fmla="*/ 653758 w 5178638"/>
              <a:gd name="connsiteY2845" fmla="*/ 3941666 h 4469549"/>
              <a:gd name="connsiteX2846" fmla="*/ 678821 w 5178638"/>
              <a:gd name="connsiteY2846" fmla="*/ 3898648 h 4469549"/>
              <a:gd name="connsiteX2847" fmla="*/ 688494 w 5178638"/>
              <a:gd name="connsiteY2847" fmla="*/ 3869620 h 4469549"/>
              <a:gd name="connsiteX2848" fmla="*/ 710640 w 5178638"/>
              <a:gd name="connsiteY2848" fmla="*/ 3834722 h 4469549"/>
              <a:gd name="connsiteX2849" fmla="*/ 718455 w 5178638"/>
              <a:gd name="connsiteY2849" fmla="*/ 3830619 h 4469549"/>
              <a:gd name="connsiteX2850" fmla="*/ 718513 w 5178638"/>
              <a:gd name="connsiteY2850" fmla="*/ 3830520 h 4469549"/>
              <a:gd name="connsiteX2851" fmla="*/ 728623 w 5178638"/>
              <a:gd name="connsiteY2851" fmla="*/ 3799572 h 4469549"/>
              <a:gd name="connsiteX2852" fmla="*/ 743843 w 5178638"/>
              <a:gd name="connsiteY2852" fmla="*/ 3771503 h 4469549"/>
              <a:gd name="connsiteX2853" fmla="*/ 764635 w 5178638"/>
              <a:gd name="connsiteY2853" fmla="*/ 3735816 h 4469549"/>
              <a:gd name="connsiteX2854" fmla="*/ 781621 w 5178638"/>
              <a:gd name="connsiteY2854" fmla="*/ 3705509 h 4469549"/>
              <a:gd name="connsiteX2855" fmla="*/ 751200 w 5178638"/>
              <a:gd name="connsiteY2855" fmla="*/ 3687785 h 4469549"/>
              <a:gd name="connsiteX2856" fmla="*/ 760524 w 5178638"/>
              <a:gd name="connsiteY2856" fmla="*/ 3678229 h 4469549"/>
              <a:gd name="connsiteX2857" fmla="*/ 775645 w 5178638"/>
              <a:gd name="connsiteY2857" fmla="*/ 3652274 h 4469549"/>
              <a:gd name="connsiteX2858" fmla="*/ 792122 w 5178638"/>
              <a:gd name="connsiteY2858" fmla="*/ 3627110 h 4469549"/>
              <a:gd name="connsiteX2859" fmla="*/ 806173 w 5178638"/>
              <a:gd name="connsiteY2859" fmla="*/ 3609223 h 4469549"/>
              <a:gd name="connsiteX2860" fmla="*/ 842086 w 5178638"/>
              <a:gd name="connsiteY2860" fmla="*/ 3547582 h 4469549"/>
              <a:gd name="connsiteX2861" fmla="*/ 865588 w 5178638"/>
              <a:gd name="connsiteY2861" fmla="*/ 3513474 h 4469549"/>
              <a:gd name="connsiteX2862" fmla="*/ 869368 w 5178638"/>
              <a:gd name="connsiteY2862" fmla="*/ 3506986 h 4469549"/>
              <a:gd name="connsiteX2863" fmla="*/ 897721 w 5178638"/>
              <a:gd name="connsiteY2863" fmla="*/ 3458322 h 4469549"/>
              <a:gd name="connsiteX2864" fmla="*/ 926073 w 5178638"/>
              <a:gd name="connsiteY2864" fmla="*/ 3409658 h 4469549"/>
              <a:gd name="connsiteX2865" fmla="*/ 1011949 w 5178638"/>
              <a:gd name="connsiteY2865" fmla="*/ 3268489 h 4469549"/>
              <a:gd name="connsiteX2866" fmla="*/ 1012484 w 5178638"/>
              <a:gd name="connsiteY2866" fmla="*/ 3264456 h 4469549"/>
              <a:gd name="connsiteX2867" fmla="*/ 1003569 w 5178638"/>
              <a:gd name="connsiteY2867" fmla="*/ 3276643 h 4469549"/>
              <a:gd name="connsiteX2868" fmla="*/ 1000323 w 5178638"/>
              <a:gd name="connsiteY2868" fmla="*/ 3279097 h 4469549"/>
              <a:gd name="connsiteX2869" fmla="*/ 999504 w 5178638"/>
              <a:gd name="connsiteY2869" fmla="*/ 3274274 h 4469549"/>
              <a:gd name="connsiteX2870" fmla="*/ 1002463 w 5178638"/>
              <a:gd name="connsiteY2870" fmla="*/ 3262962 h 4469549"/>
              <a:gd name="connsiteX2871" fmla="*/ 1031886 w 5178638"/>
              <a:gd name="connsiteY2871" fmla="*/ 3206231 h 4469549"/>
              <a:gd name="connsiteX2872" fmla="*/ 1135845 w 5178638"/>
              <a:gd name="connsiteY2872" fmla="*/ 3027796 h 4469549"/>
              <a:gd name="connsiteX2873" fmla="*/ 1154176 w 5178638"/>
              <a:gd name="connsiteY2873" fmla="*/ 2977639 h 4469549"/>
              <a:gd name="connsiteX2874" fmla="*/ 1142549 w 5178638"/>
              <a:gd name="connsiteY2874" fmla="*/ 2988248 h 4469549"/>
              <a:gd name="connsiteX2875" fmla="*/ 1129068 w 5178638"/>
              <a:gd name="connsiteY2875" fmla="*/ 3023848 h 4469549"/>
              <a:gd name="connsiteX2876" fmla="*/ 1124753 w 5178638"/>
              <a:gd name="connsiteY2876" fmla="*/ 3034370 h 4469549"/>
              <a:gd name="connsiteX2877" fmla="*/ 1104496 w 5178638"/>
              <a:gd name="connsiteY2877" fmla="*/ 3066024 h 4469549"/>
              <a:gd name="connsiteX2878" fmla="*/ 1068298 w 5178638"/>
              <a:gd name="connsiteY2878" fmla="*/ 3118808 h 4469549"/>
              <a:gd name="connsiteX2879" fmla="*/ 1053712 w 5178638"/>
              <a:gd name="connsiteY2879" fmla="*/ 3140728 h 4469549"/>
              <a:gd name="connsiteX2880" fmla="*/ 1035096 w 5178638"/>
              <a:gd name="connsiteY2880" fmla="*/ 3182029 h 4469549"/>
              <a:gd name="connsiteX2881" fmla="*/ 1023755 w 5178638"/>
              <a:gd name="connsiteY2881" fmla="*/ 3201494 h 4469549"/>
              <a:gd name="connsiteX2882" fmla="*/ 1002963 w 5178638"/>
              <a:gd name="connsiteY2882" fmla="*/ 3237181 h 4469549"/>
              <a:gd name="connsiteX2883" fmla="*/ 986487 w 5178638"/>
              <a:gd name="connsiteY2883" fmla="*/ 3262346 h 4469549"/>
              <a:gd name="connsiteX2884" fmla="*/ 943798 w 5178638"/>
              <a:gd name="connsiteY2884" fmla="*/ 3320038 h 4469549"/>
              <a:gd name="connsiteX2885" fmla="*/ 937058 w 5178638"/>
              <a:gd name="connsiteY2885" fmla="*/ 3337839 h 4469549"/>
              <a:gd name="connsiteX2886" fmla="*/ 915481 w 5178638"/>
              <a:gd name="connsiteY2886" fmla="*/ 3390451 h 4469549"/>
              <a:gd name="connsiteX2887" fmla="*/ 885239 w 5178638"/>
              <a:gd name="connsiteY2887" fmla="*/ 3442358 h 4469549"/>
              <a:gd name="connsiteX2888" fmla="*/ 843905 w 5178638"/>
              <a:gd name="connsiteY2888" fmla="*/ 3500842 h 4469549"/>
              <a:gd name="connsiteX2889" fmla="*/ 834454 w 5178638"/>
              <a:gd name="connsiteY2889" fmla="*/ 3517063 h 4469549"/>
              <a:gd name="connsiteX2890" fmla="*/ 820938 w 5178638"/>
              <a:gd name="connsiteY2890" fmla="*/ 3530916 h 4469549"/>
              <a:gd name="connsiteX2891" fmla="*/ 852250 w 5178638"/>
              <a:gd name="connsiteY2891" fmla="*/ 3470939 h 4469549"/>
              <a:gd name="connsiteX2892" fmla="*/ 890303 w 5178638"/>
              <a:gd name="connsiteY2892" fmla="*/ 3393164 h 4469549"/>
              <a:gd name="connsiteX2893" fmla="*/ 914590 w 5178638"/>
              <a:gd name="connsiteY2893" fmla="*/ 3342131 h 4469549"/>
              <a:gd name="connsiteX2894" fmla="*/ 944832 w 5178638"/>
              <a:gd name="connsiteY2894" fmla="*/ 3290222 h 4469549"/>
              <a:gd name="connsiteX2895" fmla="*/ 970225 w 5178638"/>
              <a:gd name="connsiteY2895" fmla="*/ 3252871 h 4469549"/>
              <a:gd name="connsiteX2896" fmla="*/ 991016 w 5178638"/>
              <a:gd name="connsiteY2896" fmla="*/ 3217184 h 4469549"/>
              <a:gd name="connsiteX2897" fmla="*/ 994797 w 5178638"/>
              <a:gd name="connsiteY2897" fmla="*/ 3210695 h 4469549"/>
              <a:gd name="connsiteX2898" fmla="*/ 1023970 w 5178638"/>
              <a:gd name="connsiteY2898" fmla="*/ 3166855 h 4469549"/>
              <a:gd name="connsiteX2899" fmla="*/ 1041230 w 5178638"/>
              <a:gd name="connsiteY2899" fmla="*/ 3124765 h 4469549"/>
              <a:gd name="connsiteX2900" fmla="*/ 1046366 w 5178638"/>
              <a:gd name="connsiteY2900" fmla="*/ 3119067 h 4469549"/>
              <a:gd name="connsiteX2901" fmla="*/ 1053391 w 5178638"/>
              <a:gd name="connsiteY2901" fmla="*/ 3110123 h 4469549"/>
              <a:gd name="connsiteX2902" fmla="*/ 1111451 w 5178638"/>
              <a:gd name="connsiteY2902" fmla="*/ 3013584 h 4469549"/>
              <a:gd name="connsiteX2903" fmla="*/ 1131173 w 5178638"/>
              <a:gd name="connsiteY2903" fmla="*/ 2985966 h 4469549"/>
              <a:gd name="connsiteX2904" fmla="*/ 1150075 w 5178638"/>
              <a:gd name="connsiteY2904" fmla="*/ 2953522 h 4469549"/>
              <a:gd name="connsiteX2905" fmla="*/ 1178962 w 5178638"/>
              <a:gd name="connsiteY2905" fmla="*/ 2900825 h 4469549"/>
              <a:gd name="connsiteX2906" fmla="*/ 1186523 w 5178638"/>
              <a:gd name="connsiteY2906" fmla="*/ 2887848 h 4469549"/>
              <a:gd name="connsiteX2907" fmla="*/ 1193548 w 5178638"/>
              <a:gd name="connsiteY2907" fmla="*/ 2878905 h 4469549"/>
              <a:gd name="connsiteX2908" fmla="*/ 1193834 w 5178638"/>
              <a:gd name="connsiteY2908" fmla="*/ 2887762 h 4469549"/>
              <a:gd name="connsiteX2909" fmla="*/ 1180353 w 5178638"/>
              <a:gd name="connsiteY2909" fmla="*/ 2923362 h 4469549"/>
              <a:gd name="connsiteX2910" fmla="*/ 1176857 w 5178638"/>
              <a:gd name="connsiteY2910" fmla="*/ 2938708 h 4469549"/>
              <a:gd name="connsiteX2911" fmla="*/ 1210630 w 5178638"/>
              <a:gd name="connsiteY2911" fmla="*/ 2893202 h 4469549"/>
              <a:gd name="connsiteX2912" fmla="*/ 1214107 w 5178638"/>
              <a:gd name="connsiteY2912" fmla="*/ 2888887 h 4469549"/>
              <a:gd name="connsiteX2913" fmla="*/ 1211353 w 5178638"/>
              <a:gd name="connsiteY2913" fmla="*/ 2887283 h 4469549"/>
              <a:gd name="connsiteX2914" fmla="*/ 1220677 w 5178638"/>
              <a:gd name="connsiteY2914" fmla="*/ 2877727 h 4469549"/>
              <a:gd name="connsiteX2915" fmla="*/ 1235799 w 5178638"/>
              <a:gd name="connsiteY2915" fmla="*/ 2851772 h 4469549"/>
              <a:gd name="connsiteX2916" fmla="*/ 1252276 w 5178638"/>
              <a:gd name="connsiteY2916" fmla="*/ 2826608 h 4469549"/>
              <a:gd name="connsiteX2917" fmla="*/ 1266326 w 5178638"/>
              <a:gd name="connsiteY2917" fmla="*/ 2808721 h 4469549"/>
              <a:gd name="connsiteX2918" fmla="*/ 1302239 w 5178638"/>
              <a:gd name="connsiteY2918" fmla="*/ 2747080 h 4469549"/>
              <a:gd name="connsiteX2919" fmla="*/ 1325742 w 5178638"/>
              <a:gd name="connsiteY2919" fmla="*/ 2712972 h 4469549"/>
              <a:gd name="connsiteX2920" fmla="*/ 1329522 w 5178638"/>
              <a:gd name="connsiteY2920" fmla="*/ 2706484 h 4469549"/>
              <a:gd name="connsiteX2921" fmla="*/ 1357874 w 5178638"/>
              <a:gd name="connsiteY2921" fmla="*/ 2657820 h 4469549"/>
              <a:gd name="connsiteX2922" fmla="*/ 1386227 w 5178638"/>
              <a:gd name="connsiteY2922" fmla="*/ 2609156 h 4469549"/>
              <a:gd name="connsiteX2923" fmla="*/ 1472103 w 5178638"/>
              <a:gd name="connsiteY2923" fmla="*/ 2467987 h 4469549"/>
              <a:gd name="connsiteX2924" fmla="*/ 1472638 w 5178638"/>
              <a:gd name="connsiteY2924" fmla="*/ 2463954 h 4469549"/>
              <a:gd name="connsiteX2925" fmla="*/ 1463723 w 5178638"/>
              <a:gd name="connsiteY2925" fmla="*/ 2476141 h 4469549"/>
              <a:gd name="connsiteX2926" fmla="*/ 1460477 w 5178638"/>
              <a:gd name="connsiteY2926" fmla="*/ 2478595 h 4469549"/>
              <a:gd name="connsiteX2927" fmla="*/ 1459657 w 5178638"/>
              <a:gd name="connsiteY2927" fmla="*/ 2473772 h 4469549"/>
              <a:gd name="connsiteX2928" fmla="*/ 1462617 w 5178638"/>
              <a:gd name="connsiteY2928" fmla="*/ 2462461 h 4469549"/>
              <a:gd name="connsiteX2929" fmla="*/ 1492040 w 5178638"/>
              <a:gd name="connsiteY2929" fmla="*/ 2405730 h 4469549"/>
              <a:gd name="connsiteX2930" fmla="*/ 1515028 w 5178638"/>
              <a:gd name="connsiteY2930" fmla="*/ 2366271 h 4469549"/>
              <a:gd name="connsiteX2931" fmla="*/ 1513667 w 5178638"/>
              <a:gd name="connsiteY2931" fmla="*/ 2365479 h 4469549"/>
              <a:gd name="connsiteX2932" fmla="*/ 1500642 w 5178638"/>
              <a:gd name="connsiteY2932" fmla="*/ 2370194 h 4469549"/>
              <a:gd name="connsiteX2933" fmla="*/ 1495249 w 5178638"/>
              <a:gd name="connsiteY2933" fmla="*/ 2381527 h 4469549"/>
              <a:gd name="connsiteX2934" fmla="*/ 1483909 w 5178638"/>
              <a:gd name="connsiteY2934" fmla="*/ 2400992 h 4469549"/>
              <a:gd name="connsiteX2935" fmla="*/ 1463117 w 5178638"/>
              <a:gd name="connsiteY2935" fmla="*/ 2436679 h 4469549"/>
              <a:gd name="connsiteX2936" fmla="*/ 1446641 w 5178638"/>
              <a:gd name="connsiteY2936" fmla="*/ 2461844 h 4469549"/>
              <a:gd name="connsiteX2937" fmla="*/ 1403952 w 5178638"/>
              <a:gd name="connsiteY2937" fmla="*/ 2519536 h 4469549"/>
              <a:gd name="connsiteX2938" fmla="*/ 1397212 w 5178638"/>
              <a:gd name="connsiteY2938" fmla="*/ 2537338 h 4469549"/>
              <a:gd name="connsiteX2939" fmla="*/ 1375634 w 5178638"/>
              <a:gd name="connsiteY2939" fmla="*/ 2589949 h 4469549"/>
              <a:gd name="connsiteX2940" fmla="*/ 1345392 w 5178638"/>
              <a:gd name="connsiteY2940" fmla="*/ 2641857 h 4469549"/>
              <a:gd name="connsiteX2941" fmla="*/ 1304059 w 5178638"/>
              <a:gd name="connsiteY2941" fmla="*/ 2700340 h 4469549"/>
              <a:gd name="connsiteX2942" fmla="*/ 1294608 w 5178638"/>
              <a:gd name="connsiteY2942" fmla="*/ 2716561 h 4469549"/>
              <a:gd name="connsiteX2943" fmla="*/ 1281092 w 5178638"/>
              <a:gd name="connsiteY2943" fmla="*/ 2730413 h 4469549"/>
              <a:gd name="connsiteX2944" fmla="*/ 1312404 w 5178638"/>
              <a:gd name="connsiteY2944" fmla="*/ 2670437 h 4469549"/>
              <a:gd name="connsiteX2945" fmla="*/ 1350457 w 5178638"/>
              <a:gd name="connsiteY2945" fmla="*/ 2592662 h 4469549"/>
              <a:gd name="connsiteX2946" fmla="*/ 1374743 w 5178638"/>
              <a:gd name="connsiteY2946" fmla="*/ 2541629 h 4469549"/>
              <a:gd name="connsiteX2947" fmla="*/ 1404986 w 5178638"/>
              <a:gd name="connsiteY2947" fmla="*/ 2489721 h 4469549"/>
              <a:gd name="connsiteX2948" fmla="*/ 1430378 w 5178638"/>
              <a:gd name="connsiteY2948" fmla="*/ 2452370 h 4469549"/>
              <a:gd name="connsiteX2949" fmla="*/ 1451170 w 5178638"/>
              <a:gd name="connsiteY2949" fmla="*/ 2416682 h 4469549"/>
              <a:gd name="connsiteX2950" fmla="*/ 1454951 w 5178638"/>
              <a:gd name="connsiteY2950" fmla="*/ 2410193 h 4469549"/>
              <a:gd name="connsiteX2951" fmla="*/ 1472385 w 5178638"/>
              <a:gd name="connsiteY2951" fmla="*/ 2391562 h 4469549"/>
              <a:gd name="connsiteX2952" fmla="*/ 1473418 w 5178638"/>
              <a:gd name="connsiteY2952" fmla="*/ 2389345 h 4469549"/>
              <a:gd name="connsiteX2953" fmla="*/ 1456736 w 5178638"/>
              <a:gd name="connsiteY2953" fmla="*/ 2406727 h 4469549"/>
              <a:gd name="connsiteX2954" fmla="*/ 1442520 w 5178638"/>
              <a:gd name="connsiteY2954" fmla="*/ 2406591 h 4469549"/>
              <a:gd name="connsiteX2955" fmla="*/ 1422425 w 5178638"/>
              <a:gd name="connsiteY2955" fmla="*/ 2412265 h 4469549"/>
              <a:gd name="connsiteX2956" fmla="*/ 1408283 w 5178638"/>
              <a:gd name="connsiteY2956" fmla="*/ 2422151 h 4469549"/>
              <a:gd name="connsiteX2957" fmla="*/ 1409643 w 5178638"/>
              <a:gd name="connsiteY2957" fmla="*/ 2411891 h 4469549"/>
              <a:gd name="connsiteX2958" fmla="*/ 1435571 w 5178638"/>
              <a:gd name="connsiteY2958" fmla="*/ 2370506 h 4469549"/>
              <a:gd name="connsiteX2959" fmla="*/ 1447196 w 5178638"/>
              <a:gd name="connsiteY2959" fmla="*/ 2359898 h 4469549"/>
              <a:gd name="connsiteX2960" fmla="*/ 1451797 w 5178638"/>
              <a:gd name="connsiteY2960" fmla="*/ 2358232 h 4469549"/>
              <a:gd name="connsiteX2961" fmla="*/ 1479080 w 5178638"/>
              <a:gd name="connsiteY2961" fmla="*/ 2317635 h 4469549"/>
              <a:gd name="connsiteX2962" fmla="*/ 1494450 w 5178638"/>
              <a:gd name="connsiteY2962" fmla="*/ 2278791 h 4469549"/>
              <a:gd name="connsiteX2963" fmla="*/ 1520912 w 5178638"/>
              <a:gd name="connsiteY2963" fmla="*/ 2233370 h 4469549"/>
              <a:gd name="connsiteX2964" fmla="*/ 1536854 w 5178638"/>
              <a:gd name="connsiteY2964" fmla="*/ 2212240 h 4469549"/>
              <a:gd name="connsiteX2965" fmla="*/ 1543200 w 5178638"/>
              <a:gd name="connsiteY2965" fmla="*/ 2201348 h 4469549"/>
              <a:gd name="connsiteX2966" fmla="*/ 1546923 w 5178638"/>
              <a:gd name="connsiteY2966" fmla="*/ 2197727 h 4469549"/>
              <a:gd name="connsiteX2967" fmla="*/ 1555588 w 5178638"/>
              <a:gd name="connsiteY2967" fmla="*/ 2198430 h 4469549"/>
              <a:gd name="connsiteX2968" fmla="*/ 1555874 w 5178638"/>
              <a:gd name="connsiteY2968" fmla="*/ 2207287 h 4469549"/>
              <a:gd name="connsiteX2969" fmla="*/ 1546423 w 5178638"/>
              <a:gd name="connsiteY2969" fmla="*/ 2223508 h 4469549"/>
              <a:gd name="connsiteX2970" fmla="*/ 1518321 w 5178638"/>
              <a:gd name="connsiteY2970" fmla="*/ 2259281 h 4469549"/>
              <a:gd name="connsiteX2971" fmla="*/ 1511579 w 5178638"/>
              <a:gd name="connsiteY2971" fmla="*/ 2277082 h 4469549"/>
              <a:gd name="connsiteX2972" fmla="*/ 1514040 w 5178638"/>
              <a:gd name="connsiteY2972" fmla="*/ 2291551 h 4469549"/>
              <a:gd name="connsiteX2973" fmla="*/ 1499739 w 5178638"/>
              <a:gd name="connsiteY2973" fmla="*/ 2322330 h 4469549"/>
              <a:gd name="connsiteX2974" fmla="*/ 1483264 w 5178638"/>
              <a:gd name="connsiteY2974" fmla="*/ 2347494 h 4469549"/>
              <a:gd name="connsiteX2975" fmla="*/ 1483548 w 5178638"/>
              <a:gd name="connsiteY2975" fmla="*/ 2356351 h 4469549"/>
              <a:gd name="connsiteX2976" fmla="*/ 1491394 w 5178638"/>
              <a:gd name="connsiteY2976" fmla="*/ 2352230 h 4469549"/>
              <a:gd name="connsiteX2977" fmla="*/ 1495709 w 5178638"/>
              <a:gd name="connsiteY2977" fmla="*/ 2341708 h 4469549"/>
              <a:gd name="connsiteX2978" fmla="*/ 1522456 w 5178638"/>
              <a:gd name="connsiteY2978" fmla="*/ 2305147 h 4469549"/>
              <a:gd name="connsiteX2979" fmla="*/ 1532478 w 5178638"/>
              <a:gd name="connsiteY2979" fmla="*/ 2306640 h 4469549"/>
              <a:gd name="connsiteX2980" fmla="*/ 1549490 w 5178638"/>
              <a:gd name="connsiteY2980" fmla="*/ 2277440 h 4469549"/>
              <a:gd name="connsiteX2981" fmla="*/ 1565965 w 5178638"/>
              <a:gd name="connsiteY2981" fmla="*/ 2252276 h 4469549"/>
              <a:gd name="connsiteX2982" fmla="*/ 1577842 w 5178638"/>
              <a:gd name="connsiteY2982" fmla="*/ 2228776 h 4469549"/>
              <a:gd name="connsiteX2983" fmla="*/ 1623740 w 5178638"/>
              <a:gd name="connsiteY2983" fmla="*/ 2146880 h 4469549"/>
              <a:gd name="connsiteX2984" fmla="*/ 1644531 w 5178638"/>
              <a:gd name="connsiteY2984" fmla="*/ 2111193 h 4469549"/>
              <a:gd name="connsiteX2985" fmla="*/ 1669889 w 5178638"/>
              <a:gd name="connsiteY2985" fmla="*/ 2052093 h 4469549"/>
              <a:gd name="connsiteX2986" fmla="*/ 1677734 w 5178638"/>
              <a:gd name="connsiteY2986" fmla="*/ 2047974 h 4469549"/>
              <a:gd name="connsiteX2987" fmla="*/ 1699881 w 5178638"/>
              <a:gd name="connsiteY2987" fmla="*/ 2013076 h 4469549"/>
              <a:gd name="connsiteX2988" fmla="*/ 1709582 w 5178638"/>
              <a:gd name="connsiteY2988" fmla="*/ 1983964 h 4469549"/>
              <a:gd name="connsiteX2989" fmla="*/ 1720102 w 5178638"/>
              <a:gd name="connsiteY2989" fmla="*/ 1959675 h 4469549"/>
              <a:gd name="connsiteX2990" fmla="*/ 1757406 w 5178638"/>
              <a:gd name="connsiteY2990" fmla="*/ 1920571 h 4469549"/>
              <a:gd name="connsiteX2991" fmla="*/ 1777948 w 5178638"/>
              <a:gd name="connsiteY2991" fmla="*/ 1897776 h 4469549"/>
              <a:gd name="connsiteX2992" fmla="*/ 1786578 w 5178638"/>
              <a:gd name="connsiteY2992" fmla="*/ 1876731 h 4469549"/>
              <a:gd name="connsiteX2993" fmla="*/ 1791963 w 5178638"/>
              <a:gd name="connsiteY2993" fmla="*/ 1858140 h 4469549"/>
              <a:gd name="connsiteX2994" fmla="*/ 1788968 w 5178638"/>
              <a:gd name="connsiteY2994" fmla="*/ 1847704 h 4469549"/>
              <a:gd name="connsiteX2995" fmla="*/ 1804090 w 5178638"/>
              <a:gd name="connsiteY2995" fmla="*/ 1821751 h 4469549"/>
              <a:gd name="connsiteX2996" fmla="*/ 1818425 w 5178638"/>
              <a:gd name="connsiteY2996" fmla="*/ 1812721 h 4469549"/>
              <a:gd name="connsiteX2997" fmla="*/ 1830301 w 5178638"/>
              <a:gd name="connsiteY2997" fmla="*/ 1789222 h 4469549"/>
              <a:gd name="connsiteX2998" fmla="*/ 1847027 w 5178638"/>
              <a:gd name="connsiteY2998" fmla="*/ 1751166 h 4469549"/>
              <a:gd name="connsiteX2999" fmla="*/ 1854054 w 5178638"/>
              <a:gd name="connsiteY2999" fmla="*/ 1742222 h 4469549"/>
              <a:gd name="connsiteX3000" fmla="*/ 1871100 w 5178638"/>
              <a:gd name="connsiteY3000" fmla="*/ 1734773 h 4469549"/>
              <a:gd name="connsiteX3001" fmla="*/ 1879481 w 5178638"/>
              <a:gd name="connsiteY3001" fmla="*/ 1726619 h 4469549"/>
              <a:gd name="connsiteX3002" fmla="*/ 1895102 w 5178638"/>
              <a:gd name="connsiteY3002" fmla="*/ 1674882 h 4469549"/>
              <a:gd name="connsiteX3003" fmla="*/ 1896171 w 5178638"/>
              <a:gd name="connsiteY3003" fmla="*/ 1666815 h 4469549"/>
              <a:gd name="connsiteX3004" fmla="*/ 1889682 w 5178638"/>
              <a:gd name="connsiteY3004" fmla="*/ 1671724 h 4469549"/>
              <a:gd name="connsiteX3005" fmla="*/ 1861864 w 5178638"/>
              <a:gd name="connsiteY3005" fmla="*/ 1716354 h 4469549"/>
              <a:gd name="connsiteX3006" fmla="*/ 1854838 w 5178638"/>
              <a:gd name="connsiteY3006" fmla="*/ 1725299 h 4469549"/>
              <a:gd name="connsiteX3007" fmla="*/ 1841322 w 5178638"/>
              <a:gd name="connsiteY3007" fmla="*/ 1739151 h 4469549"/>
              <a:gd name="connsiteX3008" fmla="*/ 1832121 w 5178638"/>
              <a:gd name="connsiteY3008" fmla="*/ 1742482 h 4469549"/>
              <a:gd name="connsiteX3009" fmla="*/ 1832371 w 5178638"/>
              <a:gd name="connsiteY3009" fmla="*/ 1729590 h 4469549"/>
              <a:gd name="connsiteX3010" fmla="*/ 1824811 w 5178638"/>
              <a:gd name="connsiteY3010" fmla="*/ 1742567 h 4469549"/>
              <a:gd name="connsiteX3011" fmla="*/ 1812935 w 5178638"/>
              <a:gd name="connsiteY3011" fmla="*/ 1766066 h 4469549"/>
              <a:gd name="connsiteX3012" fmla="*/ 1796458 w 5178638"/>
              <a:gd name="connsiteY3012" fmla="*/ 1791231 h 4469549"/>
              <a:gd name="connsiteX3013" fmla="*/ 1780231 w 5178638"/>
              <a:gd name="connsiteY3013" fmla="*/ 1803505 h 4469549"/>
              <a:gd name="connsiteX3014" fmla="*/ 1772230 w 5178638"/>
              <a:gd name="connsiteY3014" fmla="*/ 1814442 h 4469549"/>
              <a:gd name="connsiteX3015" fmla="*/ 1791489 w 5178638"/>
              <a:gd name="connsiteY3015" fmla="*/ 1778297 h 4469549"/>
              <a:gd name="connsiteX3016" fmla="*/ 1809321 w 5178638"/>
              <a:gd name="connsiteY3016" fmla="*/ 1753923 h 4469549"/>
              <a:gd name="connsiteX3017" fmla="*/ 1817417 w 5178638"/>
              <a:gd name="connsiteY3017" fmla="*/ 1736912 h 4469549"/>
              <a:gd name="connsiteX3018" fmla="*/ 1824692 w 5178638"/>
              <a:gd name="connsiteY3018" fmla="*/ 1715078 h 4469549"/>
              <a:gd name="connsiteX3019" fmla="*/ 1862781 w 5178638"/>
              <a:gd name="connsiteY3019" fmla="*/ 1659050 h 4469549"/>
              <a:gd name="connsiteX3020" fmla="*/ 1864671 w 5178638"/>
              <a:gd name="connsiteY3020" fmla="*/ 1655806 h 4469549"/>
              <a:gd name="connsiteX3021" fmla="*/ 1920305 w 5178638"/>
              <a:gd name="connsiteY3021" fmla="*/ 1566545 h 4469549"/>
              <a:gd name="connsiteX3022" fmla="*/ 1923266 w 5178638"/>
              <a:gd name="connsiteY3022" fmla="*/ 1555234 h 4469549"/>
              <a:gd name="connsiteX3023" fmla="*/ 1924152 w 5178638"/>
              <a:gd name="connsiteY3023" fmla="*/ 1551341 h 4469549"/>
              <a:gd name="connsiteX3024" fmla="*/ 1926058 w 5178638"/>
              <a:gd name="connsiteY3024" fmla="*/ 1562553 h 4469549"/>
              <a:gd name="connsiteX3025" fmla="*/ 1910937 w 5178638"/>
              <a:gd name="connsiteY3025" fmla="*/ 1588507 h 4469549"/>
              <a:gd name="connsiteX3026" fmla="*/ 1907977 w 5178638"/>
              <a:gd name="connsiteY3026" fmla="*/ 1599820 h 4469549"/>
              <a:gd name="connsiteX3027" fmla="*/ 1915003 w 5178638"/>
              <a:gd name="connsiteY3027" fmla="*/ 1590876 h 4469549"/>
              <a:gd name="connsiteX3028" fmla="*/ 1921209 w 5178638"/>
              <a:gd name="connsiteY3028" fmla="*/ 1577109 h 4469549"/>
              <a:gd name="connsiteX3029" fmla="*/ 1930659 w 5178638"/>
              <a:gd name="connsiteY3029" fmla="*/ 1560888 h 4469549"/>
              <a:gd name="connsiteX3030" fmla="*/ 1947135 w 5178638"/>
              <a:gd name="connsiteY3030" fmla="*/ 1535723 h 4469549"/>
              <a:gd name="connsiteX3031" fmla="*/ 1959297 w 5178638"/>
              <a:gd name="connsiteY3031" fmla="*/ 1521081 h 4469549"/>
              <a:gd name="connsiteX3032" fmla="*/ 2002305 w 5178638"/>
              <a:gd name="connsiteY3032" fmla="*/ 1493993 h 4469549"/>
              <a:gd name="connsiteX3033" fmla="*/ 1996099 w 5178638"/>
              <a:gd name="connsiteY3033" fmla="*/ 1507760 h 4469549"/>
              <a:gd name="connsiteX3034" fmla="*/ 1965857 w 5178638"/>
              <a:gd name="connsiteY3034" fmla="*/ 1559668 h 4469549"/>
              <a:gd name="connsiteX3035" fmla="*/ 1960472 w 5178638"/>
              <a:gd name="connsiteY3035" fmla="*/ 1578258 h 4469549"/>
              <a:gd name="connsiteX3036" fmla="*/ 1994495 w 5178638"/>
              <a:gd name="connsiteY3036" fmla="*/ 1519861 h 4469549"/>
              <a:gd name="connsiteX3037" fmla="*/ 2028517 w 5178638"/>
              <a:gd name="connsiteY3037" fmla="*/ 1461464 h 4469549"/>
              <a:gd name="connsiteX3038" fmla="*/ 2063361 w 5178638"/>
              <a:gd name="connsiteY3038" fmla="*/ 1407890 h 4469549"/>
              <a:gd name="connsiteX3039" fmla="*/ 2108725 w 5178638"/>
              <a:gd name="connsiteY3039" fmla="*/ 1330028 h 4469549"/>
              <a:gd name="connsiteX3040" fmla="*/ 2123310 w 5178638"/>
              <a:gd name="connsiteY3040" fmla="*/ 1308107 h 4469549"/>
              <a:gd name="connsiteX3041" fmla="*/ 2152982 w 5178638"/>
              <a:gd name="connsiteY3041" fmla="*/ 1238485 h 4469549"/>
              <a:gd name="connsiteX3042" fmla="*/ 2159473 w 5178638"/>
              <a:gd name="connsiteY3042" fmla="*/ 1233576 h 4469549"/>
              <a:gd name="connsiteX3043" fmla="*/ 2168140 w 5178638"/>
              <a:gd name="connsiteY3043" fmla="*/ 1234280 h 4469549"/>
              <a:gd name="connsiteX3044" fmla="*/ 2182078 w 5178638"/>
              <a:gd name="connsiteY3044" fmla="*/ 1214374 h 4469549"/>
              <a:gd name="connsiteX3045" fmla="*/ 2168626 w 5178638"/>
              <a:gd name="connsiteY3045" fmla="*/ 1206538 h 4469549"/>
              <a:gd name="connsiteX3046" fmla="*/ 2168957 w 5178638"/>
              <a:gd name="connsiteY3046" fmla="*/ 1205827 h 4469549"/>
              <a:gd name="connsiteX3047" fmla="*/ 2186217 w 5178638"/>
              <a:gd name="connsiteY3047" fmla="*/ 1163737 h 4469549"/>
              <a:gd name="connsiteX3048" fmla="*/ 2191353 w 5178638"/>
              <a:gd name="connsiteY3048" fmla="*/ 1158039 h 4469549"/>
              <a:gd name="connsiteX3049" fmla="*/ 2198379 w 5178638"/>
              <a:gd name="connsiteY3049" fmla="*/ 1149096 h 4469549"/>
              <a:gd name="connsiteX3050" fmla="*/ 2256438 w 5178638"/>
              <a:gd name="connsiteY3050" fmla="*/ 1052557 h 4469549"/>
              <a:gd name="connsiteX3051" fmla="*/ 2276160 w 5178638"/>
              <a:gd name="connsiteY3051" fmla="*/ 1024938 h 4469549"/>
              <a:gd name="connsiteX3052" fmla="*/ 2295062 w 5178638"/>
              <a:gd name="connsiteY3052" fmla="*/ 992495 h 4469549"/>
              <a:gd name="connsiteX3053" fmla="*/ 2323949 w 5178638"/>
              <a:gd name="connsiteY3053" fmla="*/ 939798 h 4469549"/>
              <a:gd name="connsiteX3054" fmla="*/ 2331510 w 5178638"/>
              <a:gd name="connsiteY3054" fmla="*/ 926821 h 4469549"/>
              <a:gd name="connsiteX3055" fmla="*/ 2338535 w 5178638"/>
              <a:gd name="connsiteY3055" fmla="*/ 917877 h 4469549"/>
              <a:gd name="connsiteX3056" fmla="*/ 2338821 w 5178638"/>
              <a:gd name="connsiteY3056" fmla="*/ 926734 h 4469549"/>
              <a:gd name="connsiteX3057" fmla="*/ 2325340 w 5178638"/>
              <a:gd name="connsiteY3057" fmla="*/ 962335 h 4469549"/>
              <a:gd name="connsiteX3058" fmla="*/ 2321845 w 5178638"/>
              <a:gd name="connsiteY3058" fmla="*/ 977681 h 4469549"/>
              <a:gd name="connsiteX3059" fmla="*/ 2355617 w 5178638"/>
              <a:gd name="connsiteY3059" fmla="*/ 932174 h 4469549"/>
              <a:gd name="connsiteX3060" fmla="*/ 2381829 w 5178638"/>
              <a:gd name="connsiteY3060" fmla="*/ 899645 h 4469549"/>
              <a:gd name="connsiteX3061" fmla="*/ 2391030 w 5178638"/>
              <a:gd name="connsiteY3061" fmla="*/ 896315 h 4469549"/>
              <a:gd name="connsiteX3062" fmla="*/ 2384825 w 5178638"/>
              <a:gd name="connsiteY3062" fmla="*/ 910083 h 4469549"/>
              <a:gd name="connsiteX3063" fmla="*/ 2347022 w 5178638"/>
              <a:gd name="connsiteY3063" fmla="*/ 974967 h 4469549"/>
              <a:gd name="connsiteX3064" fmla="*/ 2293062 w 5178638"/>
              <a:gd name="connsiteY3064" fmla="*/ 1095623 h 4469549"/>
              <a:gd name="connsiteX3065" fmla="*/ 2272556 w 5178638"/>
              <a:gd name="connsiteY3065" fmla="*/ 1140167 h 4469549"/>
              <a:gd name="connsiteX3066" fmla="*/ 2244739 w 5178638"/>
              <a:gd name="connsiteY3066" fmla="*/ 1184797 h 4469549"/>
              <a:gd name="connsiteX3067" fmla="*/ 2212321 w 5178638"/>
              <a:gd name="connsiteY3067" fmla="*/ 1231092 h 4469549"/>
              <a:gd name="connsiteX3068" fmla="*/ 2211935 w 5178638"/>
              <a:gd name="connsiteY3068" fmla="*/ 1231770 h 4469549"/>
              <a:gd name="connsiteX3069" fmla="*/ 2198481 w 5178638"/>
              <a:gd name="connsiteY3069" fmla="*/ 1223931 h 4469549"/>
              <a:gd name="connsiteX3070" fmla="*/ 2189002 w 5178638"/>
              <a:gd name="connsiteY3070" fmla="*/ 1242089 h 4469549"/>
              <a:gd name="connsiteX3071" fmla="*/ 2175236 w 5178638"/>
              <a:gd name="connsiteY3071" fmla="*/ 1268832 h 4469549"/>
              <a:gd name="connsiteX3072" fmla="*/ 2180122 w 5178638"/>
              <a:gd name="connsiteY3072" fmla="*/ 1276024 h 4469549"/>
              <a:gd name="connsiteX3073" fmla="*/ 2191747 w 5178638"/>
              <a:gd name="connsiteY3073" fmla="*/ 1265415 h 4469549"/>
              <a:gd name="connsiteX3074" fmla="*/ 2185542 w 5178638"/>
              <a:gd name="connsiteY3074" fmla="*/ 1279182 h 4469549"/>
              <a:gd name="connsiteX3075" fmla="*/ 2183652 w 5178638"/>
              <a:gd name="connsiteY3075" fmla="*/ 1282427 h 4469549"/>
              <a:gd name="connsiteX3076" fmla="*/ 2190142 w 5178638"/>
              <a:gd name="connsiteY3076" fmla="*/ 1277517 h 4469549"/>
              <a:gd name="connsiteX3077" fmla="*/ 2210934 w 5178638"/>
              <a:gd name="connsiteY3077" fmla="*/ 1241831 h 4469549"/>
              <a:gd name="connsiteX3078" fmla="*/ 2216070 w 5178638"/>
              <a:gd name="connsiteY3078" fmla="*/ 1236131 h 4469549"/>
              <a:gd name="connsiteX3079" fmla="*/ 2219600 w 5178638"/>
              <a:gd name="connsiteY3079" fmla="*/ 1242535 h 4469549"/>
              <a:gd name="connsiteX3080" fmla="*/ 2209614 w 5178638"/>
              <a:gd name="connsiteY3080" fmla="*/ 1262789 h 4469549"/>
              <a:gd name="connsiteX3081" fmla="*/ 2188002 w 5178638"/>
              <a:gd name="connsiteY3081" fmla="*/ 1293652 h 4469549"/>
              <a:gd name="connsiteX3082" fmla="*/ 2180157 w 5178638"/>
              <a:gd name="connsiteY3082" fmla="*/ 1297772 h 4469549"/>
              <a:gd name="connsiteX3083" fmla="*/ 2170707 w 5178638"/>
              <a:gd name="connsiteY3083" fmla="*/ 1313993 h 4469549"/>
              <a:gd name="connsiteX3084" fmla="*/ 2159865 w 5178638"/>
              <a:gd name="connsiteY3084" fmla="*/ 1307677 h 4469549"/>
              <a:gd name="connsiteX3085" fmla="*/ 2119352 w 5178638"/>
              <a:gd name="connsiteY3085" fmla="*/ 1370984 h 4469549"/>
              <a:gd name="connsiteX3086" fmla="*/ 2117461 w 5178638"/>
              <a:gd name="connsiteY3086" fmla="*/ 1374228 h 4469549"/>
              <a:gd name="connsiteX3087" fmla="*/ 2092890 w 5178638"/>
              <a:gd name="connsiteY3087" fmla="*/ 1416403 h 4469549"/>
              <a:gd name="connsiteX3088" fmla="*/ 2089929 w 5178638"/>
              <a:gd name="connsiteY3088" fmla="*/ 1427715 h 4469549"/>
              <a:gd name="connsiteX3089" fmla="*/ 2102626 w 5178638"/>
              <a:gd name="connsiteY3089" fmla="*/ 1409040 h 4469549"/>
              <a:gd name="connsiteX3090" fmla="*/ 2108580 w 5178638"/>
              <a:gd name="connsiteY3090" fmla="*/ 1408163 h 4469549"/>
              <a:gd name="connsiteX3091" fmla="*/ 2105085 w 5178638"/>
              <a:gd name="connsiteY3091" fmla="*/ 1423509 h 4469549"/>
              <a:gd name="connsiteX3092" fmla="*/ 2066748 w 5178638"/>
              <a:gd name="connsiteY3092" fmla="*/ 1492429 h 4469549"/>
              <a:gd name="connsiteX3093" fmla="*/ 2017604 w 5178638"/>
              <a:gd name="connsiteY3093" fmla="*/ 1576780 h 4469549"/>
              <a:gd name="connsiteX3094" fmla="*/ 1970885 w 5178638"/>
              <a:gd name="connsiteY3094" fmla="*/ 1653851 h 4469549"/>
              <a:gd name="connsiteX3095" fmla="*/ 1965214 w 5178638"/>
              <a:gd name="connsiteY3095" fmla="*/ 1663585 h 4469549"/>
              <a:gd name="connsiteX3096" fmla="*/ 1922561 w 5178638"/>
              <a:gd name="connsiteY3096" fmla="*/ 1743027 h 4469549"/>
              <a:gd name="connsiteX3097" fmla="*/ 1890143 w 5178638"/>
              <a:gd name="connsiteY3097" fmla="*/ 1789322 h 4469549"/>
              <a:gd name="connsiteX3098" fmla="*/ 1862326 w 5178638"/>
              <a:gd name="connsiteY3098" fmla="*/ 1833952 h 4469549"/>
              <a:gd name="connsiteX3099" fmla="*/ 1841820 w 5178638"/>
              <a:gd name="connsiteY3099" fmla="*/ 1878496 h 4469549"/>
              <a:gd name="connsiteX3100" fmla="*/ 1787860 w 5178638"/>
              <a:gd name="connsiteY3100" fmla="*/ 1999151 h 4469549"/>
              <a:gd name="connsiteX3101" fmla="*/ 1750057 w 5178638"/>
              <a:gd name="connsiteY3101" fmla="*/ 2064036 h 4469549"/>
              <a:gd name="connsiteX3102" fmla="*/ 1743853 w 5178638"/>
              <a:gd name="connsiteY3102" fmla="*/ 2077803 h 4469549"/>
              <a:gd name="connsiteX3103" fmla="*/ 1753053 w 5178638"/>
              <a:gd name="connsiteY3103" fmla="*/ 2074473 h 4469549"/>
              <a:gd name="connsiteX3104" fmla="*/ 1779265 w 5178638"/>
              <a:gd name="connsiteY3104" fmla="*/ 2041944 h 4469549"/>
              <a:gd name="connsiteX3105" fmla="*/ 1813038 w 5178638"/>
              <a:gd name="connsiteY3105" fmla="*/ 1996438 h 4469549"/>
              <a:gd name="connsiteX3106" fmla="*/ 1809543 w 5178638"/>
              <a:gd name="connsiteY3106" fmla="*/ 2011784 h 4469549"/>
              <a:gd name="connsiteX3107" fmla="*/ 1796062 w 5178638"/>
              <a:gd name="connsiteY3107" fmla="*/ 2047384 h 4469549"/>
              <a:gd name="connsiteX3108" fmla="*/ 1796347 w 5178638"/>
              <a:gd name="connsiteY3108" fmla="*/ 2056242 h 4469549"/>
              <a:gd name="connsiteX3109" fmla="*/ 1803372 w 5178638"/>
              <a:gd name="connsiteY3109" fmla="*/ 2047298 h 4469549"/>
              <a:gd name="connsiteX3110" fmla="*/ 1810933 w 5178638"/>
              <a:gd name="connsiteY3110" fmla="*/ 2034321 h 4469549"/>
              <a:gd name="connsiteX3111" fmla="*/ 1839820 w 5178638"/>
              <a:gd name="connsiteY3111" fmla="*/ 1981624 h 4469549"/>
              <a:gd name="connsiteX3112" fmla="*/ 1858722 w 5178638"/>
              <a:gd name="connsiteY3112" fmla="*/ 1949180 h 4469549"/>
              <a:gd name="connsiteX3113" fmla="*/ 1878444 w 5178638"/>
              <a:gd name="connsiteY3113" fmla="*/ 1921562 h 4469549"/>
              <a:gd name="connsiteX3114" fmla="*/ 1936504 w 5178638"/>
              <a:gd name="connsiteY3114" fmla="*/ 1825023 h 4469549"/>
              <a:gd name="connsiteX3115" fmla="*/ 1943529 w 5178638"/>
              <a:gd name="connsiteY3115" fmla="*/ 1816080 h 4469549"/>
              <a:gd name="connsiteX3116" fmla="*/ 1948665 w 5178638"/>
              <a:gd name="connsiteY3116" fmla="*/ 1810381 h 4469549"/>
              <a:gd name="connsiteX3117" fmla="*/ 1965925 w 5178638"/>
              <a:gd name="connsiteY3117" fmla="*/ 1768291 h 4469549"/>
              <a:gd name="connsiteX3118" fmla="*/ 1995098 w 5178638"/>
              <a:gd name="connsiteY3118" fmla="*/ 1724451 h 4469549"/>
              <a:gd name="connsiteX3119" fmla="*/ 1998879 w 5178638"/>
              <a:gd name="connsiteY3119" fmla="*/ 1717962 h 4469549"/>
              <a:gd name="connsiteX3120" fmla="*/ 2019671 w 5178638"/>
              <a:gd name="connsiteY3120" fmla="*/ 1682276 h 4469549"/>
              <a:gd name="connsiteX3121" fmla="*/ 2045063 w 5178638"/>
              <a:gd name="connsiteY3121" fmla="*/ 1644923 h 4469549"/>
              <a:gd name="connsiteX3122" fmla="*/ 2075306 w 5178638"/>
              <a:gd name="connsiteY3122" fmla="*/ 1593015 h 4469549"/>
              <a:gd name="connsiteX3123" fmla="*/ 2099592 w 5178638"/>
              <a:gd name="connsiteY3123" fmla="*/ 1541983 h 4469549"/>
              <a:gd name="connsiteX3124" fmla="*/ 2137645 w 5178638"/>
              <a:gd name="connsiteY3124" fmla="*/ 1464207 h 4469549"/>
              <a:gd name="connsiteX3125" fmla="*/ 2168957 w 5178638"/>
              <a:gd name="connsiteY3125" fmla="*/ 1404230 h 4469549"/>
              <a:gd name="connsiteX3126" fmla="*/ 2155441 w 5178638"/>
              <a:gd name="connsiteY3126" fmla="*/ 1418082 h 4469549"/>
              <a:gd name="connsiteX3127" fmla="*/ 2145990 w 5178638"/>
              <a:gd name="connsiteY3127" fmla="*/ 1434305 h 4469549"/>
              <a:gd name="connsiteX3128" fmla="*/ 2104657 w 5178638"/>
              <a:gd name="connsiteY3128" fmla="*/ 1492788 h 4469549"/>
              <a:gd name="connsiteX3129" fmla="*/ 2074414 w 5178638"/>
              <a:gd name="connsiteY3129" fmla="*/ 1544695 h 4469549"/>
              <a:gd name="connsiteX3130" fmla="*/ 2052837 w 5178638"/>
              <a:gd name="connsiteY3130" fmla="*/ 1597307 h 4469549"/>
              <a:gd name="connsiteX3131" fmla="*/ 2046097 w 5178638"/>
              <a:gd name="connsiteY3131" fmla="*/ 1615108 h 4469549"/>
              <a:gd name="connsiteX3132" fmla="*/ 2003408 w 5178638"/>
              <a:gd name="connsiteY3132" fmla="*/ 1672801 h 4469549"/>
              <a:gd name="connsiteX3133" fmla="*/ 1986932 w 5178638"/>
              <a:gd name="connsiteY3133" fmla="*/ 1697965 h 4469549"/>
              <a:gd name="connsiteX3134" fmla="*/ 1966140 w 5178638"/>
              <a:gd name="connsiteY3134" fmla="*/ 1733653 h 4469549"/>
              <a:gd name="connsiteX3135" fmla="*/ 1954800 w 5178638"/>
              <a:gd name="connsiteY3135" fmla="*/ 1753118 h 4469549"/>
              <a:gd name="connsiteX3136" fmla="*/ 1936183 w 5178638"/>
              <a:gd name="connsiteY3136" fmla="*/ 1794418 h 4469549"/>
              <a:gd name="connsiteX3137" fmla="*/ 1921597 w 5178638"/>
              <a:gd name="connsiteY3137" fmla="*/ 1816339 h 4469549"/>
              <a:gd name="connsiteX3138" fmla="*/ 1885399 w 5178638"/>
              <a:gd name="connsiteY3138" fmla="*/ 1869122 h 4469549"/>
              <a:gd name="connsiteX3139" fmla="*/ 1865143 w 5178638"/>
              <a:gd name="connsiteY3139" fmla="*/ 1900775 h 4469549"/>
              <a:gd name="connsiteX3140" fmla="*/ 1860827 w 5178638"/>
              <a:gd name="connsiteY3140" fmla="*/ 1911298 h 4469549"/>
              <a:gd name="connsiteX3141" fmla="*/ 1847346 w 5178638"/>
              <a:gd name="connsiteY3141" fmla="*/ 1946898 h 4469549"/>
              <a:gd name="connsiteX3142" fmla="*/ 1835720 w 5178638"/>
              <a:gd name="connsiteY3142" fmla="*/ 1957507 h 4469549"/>
              <a:gd name="connsiteX3143" fmla="*/ 1854051 w 5178638"/>
              <a:gd name="connsiteY3143" fmla="*/ 1907350 h 4469549"/>
              <a:gd name="connsiteX3144" fmla="*/ 1958009 w 5178638"/>
              <a:gd name="connsiteY3144" fmla="*/ 1728915 h 4469549"/>
              <a:gd name="connsiteX3145" fmla="*/ 1987432 w 5178638"/>
              <a:gd name="connsiteY3145" fmla="*/ 1672185 h 4469549"/>
              <a:gd name="connsiteX3146" fmla="*/ 1990392 w 5178638"/>
              <a:gd name="connsiteY3146" fmla="*/ 1660873 h 4469549"/>
              <a:gd name="connsiteX3147" fmla="*/ 1989572 w 5178638"/>
              <a:gd name="connsiteY3147" fmla="*/ 1656049 h 4469549"/>
              <a:gd name="connsiteX3148" fmla="*/ 1986326 w 5178638"/>
              <a:gd name="connsiteY3148" fmla="*/ 1658503 h 4469549"/>
              <a:gd name="connsiteX3149" fmla="*/ 1977411 w 5178638"/>
              <a:gd name="connsiteY3149" fmla="*/ 1670690 h 4469549"/>
              <a:gd name="connsiteX3150" fmla="*/ 1977946 w 5178638"/>
              <a:gd name="connsiteY3150" fmla="*/ 1666658 h 4469549"/>
              <a:gd name="connsiteX3151" fmla="*/ 2063822 w 5178638"/>
              <a:gd name="connsiteY3151" fmla="*/ 1525488 h 4469549"/>
              <a:gd name="connsiteX3152" fmla="*/ 2092175 w 5178638"/>
              <a:gd name="connsiteY3152" fmla="*/ 1476824 h 4469549"/>
              <a:gd name="connsiteX3153" fmla="*/ 2120527 w 5178638"/>
              <a:gd name="connsiteY3153" fmla="*/ 1428160 h 4469549"/>
              <a:gd name="connsiteX3154" fmla="*/ 2124307 w 5178638"/>
              <a:gd name="connsiteY3154" fmla="*/ 1421671 h 4469549"/>
              <a:gd name="connsiteX3155" fmla="*/ 2147810 w 5178638"/>
              <a:gd name="connsiteY3155" fmla="*/ 1387564 h 4469549"/>
              <a:gd name="connsiteX3156" fmla="*/ 2183723 w 5178638"/>
              <a:gd name="connsiteY3156" fmla="*/ 1325922 h 4469549"/>
              <a:gd name="connsiteX3157" fmla="*/ 2197773 w 5178638"/>
              <a:gd name="connsiteY3157" fmla="*/ 1308037 h 4469549"/>
              <a:gd name="connsiteX3158" fmla="*/ 2214250 w 5178638"/>
              <a:gd name="connsiteY3158" fmla="*/ 1282872 h 4469549"/>
              <a:gd name="connsiteX3159" fmla="*/ 2229372 w 5178638"/>
              <a:gd name="connsiteY3159" fmla="*/ 1256918 h 4469549"/>
              <a:gd name="connsiteX3160" fmla="*/ 2238264 w 5178638"/>
              <a:gd name="connsiteY3160" fmla="*/ 1247803 h 4469549"/>
              <a:gd name="connsiteX3161" fmla="*/ 2242375 w 5178638"/>
              <a:gd name="connsiteY3161" fmla="*/ 1250199 h 4469549"/>
              <a:gd name="connsiteX3162" fmla="*/ 2223559 w 5178638"/>
              <a:gd name="connsiteY3162" fmla="*/ 1282862 h 4469549"/>
              <a:gd name="connsiteX3163" fmla="*/ 2199129 w 5178638"/>
              <a:gd name="connsiteY3163" fmla="*/ 1308826 h 4469549"/>
              <a:gd name="connsiteX3164" fmla="*/ 2175377 w 5178638"/>
              <a:gd name="connsiteY3164" fmla="*/ 1355825 h 4469549"/>
              <a:gd name="connsiteX3165" fmla="*/ 2175128 w 5178638"/>
              <a:gd name="connsiteY3165" fmla="*/ 1368716 h 4469549"/>
              <a:gd name="connsiteX3166" fmla="*/ 2167567 w 5178638"/>
              <a:gd name="connsiteY3166" fmla="*/ 1381693 h 4469549"/>
              <a:gd name="connsiteX3167" fmla="*/ 2171632 w 5178638"/>
              <a:gd name="connsiteY3167" fmla="*/ 1384061 h 4469549"/>
              <a:gd name="connsiteX3168" fmla="*/ 2181083 w 5178638"/>
              <a:gd name="connsiteY3168" fmla="*/ 1367839 h 4469549"/>
              <a:gd name="connsiteX3169" fmla="*/ 2188643 w 5178638"/>
              <a:gd name="connsiteY3169" fmla="*/ 1354863 h 4469549"/>
              <a:gd name="connsiteX3170" fmla="*/ 2195670 w 5178638"/>
              <a:gd name="connsiteY3170" fmla="*/ 1345919 h 4469549"/>
              <a:gd name="connsiteX3171" fmla="*/ 2194065 w 5178638"/>
              <a:gd name="connsiteY3171" fmla="*/ 1358020 h 4469549"/>
              <a:gd name="connsiteX3172" fmla="*/ 2198130 w 5178638"/>
              <a:gd name="connsiteY3172" fmla="*/ 1360389 h 4469549"/>
              <a:gd name="connsiteX3173" fmla="*/ 2218672 w 5178638"/>
              <a:gd name="connsiteY3173" fmla="*/ 1337595 h 4469549"/>
              <a:gd name="connsiteX3174" fmla="*/ 2253764 w 5178638"/>
              <a:gd name="connsiteY3174" fmla="*/ 1271129 h 4469549"/>
              <a:gd name="connsiteX3175" fmla="*/ 2259894 w 5178638"/>
              <a:gd name="connsiteY3175" fmla="*/ 1259711 h 4469549"/>
              <a:gd name="connsiteX3176" fmla="*/ 2252938 w 5178638"/>
              <a:gd name="connsiteY3176" fmla="*/ 1255659 h 4469549"/>
              <a:gd name="connsiteX3177" fmla="*/ 2255402 w 5178638"/>
              <a:gd name="connsiteY3177" fmla="*/ 1247500 h 4469549"/>
              <a:gd name="connsiteX3178" fmla="*/ 2263782 w 5178638"/>
              <a:gd name="connsiteY3178" fmla="*/ 1239345 h 4469549"/>
              <a:gd name="connsiteX3179" fmla="*/ 2280829 w 5178638"/>
              <a:gd name="connsiteY3179" fmla="*/ 1231895 h 4469549"/>
              <a:gd name="connsiteX3180" fmla="*/ 2287855 w 5178638"/>
              <a:gd name="connsiteY3180" fmla="*/ 1222953 h 4469549"/>
              <a:gd name="connsiteX3181" fmla="*/ 2304581 w 5178638"/>
              <a:gd name="connsiteY3181" fmla="*/ 1184897 h 4469549"/>
              <a:gd name="connsiteX3182" fmla="*/ 2316457 w 5178638"/>
              <a:gd name="connsiteY3182" fmla="*/ 1161398 h 4469549"/>
              <a:gd name="connsiteX3183" fmla="*/ 2330760 w 5178638"/>
              <a:gd name="connsiteY3183" fmla="*/ 1152389 h 4469549"/>
              <a:gd name="connsiteX3184" fmla="*/ 2345907 w 5178638"/>
              <a:gd name="connsiteY3184" fmla="*/ 1126391 h 4469549"/>
              <a:gd name="connsiteX3185" fmla="*/ 2342919 w 5178638"/>
              <a:gd name="connsiteY3185" fmla="*/ 1115978 h 4469549"/>
              <a:gd name="connsiteX3186" fmla="*/ 2348305 w 5178638"/>
              <a:gd name="connsiteY3186" fmla="*/ 1097388 h 4469549"/>
              <a:gd name="connsiteX3187" fmla="*/ 2356935 w 5178638"/>
              <a:gd name="connsiteY3187" fmla="*/ 1076344 h 4469549"/>
              <a:gd name="connsiteX3188" fmla="*/ 2377476 w 5178638"/>
              <a:gd name="connsiteY3188" fmla="*/ 1053547 h 4469549"/>
              <a:gd name="connsiteX3189" fmla="*/ 2396744 w 5178638"/>
              <a:gd name="connsiteY3189" fmla="*/ 1037613 h 4469549"/>
              <a:gd name="connsiteX3190" fmla="*/ 2400266 w 5178638"/>
              <a:gd name="connsiteY3190" fmla="*/ 1033088 h 4469549"/>
              <a:gd name="connsiteX3191" fmla="*/ 2425329 w 5178638"/>
              <a:gd name="connsiteY3191" fmla="*/ 990071 h 4469549"/>
              <a:gd name="connsiteX3192" fmla="*/ 2435002 w 5178638"/>
              <a:gd name="connsiteY3192" fmla="*/ 961043 h 4469549"/>
              <a:gd name="connsiteX3193" fmla="*/ 2457148 w 5178638"/>
              <a:gd name="connsiteY3193" fmla="*/ 926145 h 4469549"/>
              <a:gd name="connsiteX3194" fmla="*/ 2464964 w 5178638"/>
              <a:gd name="connsiteY3194" fmla="*/ 922041 h 4469549"/>
              <a:gd name="connsiteX3195" fmla="*/ 2465021 w 5178638"/>
              <a:gd name="connsiteY3195" fmla="*/ 921943 h 4469549"/>
              <a:gd name="connsiteX3196" fmla="*/ 2475131 w 5178638"/>
              <a:gd name="connsiteY3196" fmla="*/ 890995 h 4469549"/>
              <a:gd name="connsiteX3197" fmla="*/ 2490351 w 5178638"/>
              <a:gd name="connsiteY3197" fmla="*/ 862926 h 4469549"/>
              <a:gd name="connsiteX3198" fmla="*/ 2511143 w 5178638"/>
              <a:gd name="connsiteY3198" fmla="*/ 827239 h 4469549"/>
              <a:gd name="connsiteX3199" fmla="*/ 2528129 w 5178638"/>
              <a:gd name="connsiteY3199" fmla="*/ 796932 h 4469549"/>
              <a:gd name="connsiteX3200" fmla="*/ 2497708 w 5178638"/>
              <a:gd name="connsiteY3200" fmla="*/ 779208 h 4469549"/>
              <a:gd name="connsiteX3201" fmla="*/ 2507032 w 5178638"/>
              <a:gd name="connsiteY3201" fmla="*/ 769651 h 4469549"/>
              <a:gd name="connsiteX3202" fmla="*/ 2522153 w 5178638"/>
              <a:gd name="connsiteY3202" fmla="*/ 743697 h 4469549"/>
              <a:gd name="connsiteX3203" fmla="*/ 2538631 w 5178638"/>
              <a:gd name="connsiteY3203" fmla="*/ 718533 h 4469549"/>
              <a:gd name="connsiteX3204" fmla="*/ 2552681 w 5178638"/>
              <a:gd name="connsiteY3204" fmla="*/ 700646 h 4469549"/>
              <a:gd name="connsiteX3205" fmla="*/ 2588594 w 5178638"/>
              <a:gd name="connsiteY3205" fmla="*/ 639005 h 4469549"/>
              <a:gd name="connsiteX3206" fmla="*/ 2612096 w 5178638"/>
              <a:gd name="connsiteY3206" fmla="*/ 604897 h 4469549"/>
              <a:gd name="connsiteX3207" fmla="*/ 2615876 w 5178638"/>
              <a:gd name="connsiteY3207" fmla="*/ 598409 h 4469549"/>
              <a:gd name="connsiteX3208" fmla="*/ 2644229 w 5178638"/>
              <a:gd name="connsiteY3208" fmla="*/ 549745 h 4469549"/>
              <a:gd name="connsiteX3209" fmla="*/ 2672581 w 5178638"/>
              <a:gd name="connsiteY3209" fmla="*/ 501081 h 4469549"/>
              <a:gd name="connsiteX3210" fmla="*/ 2758458 w 5178638"/>
              <a:gd name="connsiteY3210" fmla="*/ 359912 h 4469549"/>
              <a:gd name="connsiteX3211" fmla="*/ 2758993 w 5178638"/>
              <a:gd name="connsiteY3211" fmla="*/ 355879 h 4469549"/>
              <a:gd name="connsiteX3212" fmla="*/ 2750078 w 5178638"/>
              <a:gd name="connsiteY3212" fmla="*/ 368065 h 4469549"/>
              <a:gd name="connsiteX3213" fmla="*/ 2746831 w 5178638"/>
              <a:gd name="connsiteY3213" fmla="*/ 370520 h 4469549"/>
              <a:gd name="connsiteX3214" fmla="*/ 2746012 w 5178638"/>
              <a:gd name="connsiteY3214" fmla="*/ 365697 h 4469549"/>
              <a:gd name="connsiteX3215" fmla="*/ 2748972 w 5178638"/>
              <a:gd name="connsiteY3215" fmla="*/ 354385 h 4469549"/>
              <a:gd name="connsiteX3216" fmla="*/ 2764191 w 5178638"/>
              <a:gd name="connsiteY3216" fmla="*/ 326316 h 4469549"/>
              <a:gd name="connsiteX3217" fmla="*/ 2755540 w 5178638"/>
              <a:gd name="connsiteY3217" fmla="*/ 286906 h 4469549"/>
              <a:gd name="connsiteX3218" fmla="*/ 2764627 w 5178638"/>
              <a:gd name="connsiteY3218" fmla="*/ 302591 h 4469549"/>
              <a:gd name="connsiteX3219" fmla="*/ 2749472 w 5178638"/>
              <a:gd name="connsiteY3219" fmla="*/ 328604 h 4469549"/>
              <a:gd name="connsiteX3220" fmla="*/ 2732995 w 5178638"/>
              <a:gd name="connsiteY3220" fmla="*/ 353769 h 4469549"/>
              <a:gd name="connsiteX3221" fmla="*/ 2690306 w 5178638"/>
              <a:gd name="connsiteY3221" fmla="*/ 411461 h 4469549"/>
              <a:gd name="connsiteX3222" fmla="*/ 2683566 w 5178638"/>
              <a:gd name="connsiteY3222" fmla="*/ 429262 h 4469549"/>
              <a:gd name="connsiteX3223" fmla="*/ 2661989 w 5178638"/>
              <a:gd name="connsiteY3223" fmla="*/ 481873 h 4469549"/>
              <a:gd name="connsiteX3224" fmla="*/ 2631747 w 5178638"/>
              <a:gd name="connsiteY3224" fmla="*/ 533781 h 4469549"/>
              <a:gd name="connsiteX3225" fmla="*/ 2590414 w 5178638"/>
              <a:gd name="connsiteY3225" fmla="*/ 592265 h 4469549"/>
              <a:gd name="connsiteX3226" fmla="*/ 2580963 w 5178638"/>
              <a:gd name="connsiteY3226" fmla="*/ 608486 h 4469549"/>
              <a:gd name="connsiteX3227" fmla="*/ 2567447 w 5178638"/>
              <a:gd name="connsiteY3227" fmla="*/ 622338 h 4469549"/>
              <a:gd name="connsiteX3228" fmla="*/ 2598758 w 5178638"/>
              <a:gd name="connsiteY3228" fmla="*/ 562362 h 4469549"/>
              <a:gd name="connsiteX3229" fmla="*/ 2636811 w 5178638"/>
              <a:gd name="connsiteY3229" fmla="*/ 484587 h 4469549"/>
              <a:gd name="connsiteX3230" fmla="*/ 2661098 w 5178638"/>
              <a:gd name="connsiteY3230" fmla="*/ 433554 h 4469549"/>
              <a:gd name="connsiteX3231" fmla="*/ 2691341 w 5178638"/>
              <a:gd name="connsiteY3231" fmla="*/ 381645 h 4469549"/>
              <a:gd name="connsiteX3232" fmla="*/ 2716733 w 5178638"/>
              <a:gd name="connsiteY3232" fmla="*/ 344294 h 4469549"/>
              <a:gd name="connsiteX3233" fmla="*/ 2737525 w 5178638"/>
              <a:gd name="connsiteY3233" fmla="*/ 308607 h 4469549"/>
              <a:gd name="connsiteX3234" fmla="*/ 2741305 w 5178638"/>
              <a:gd name="connsiteY3234" fmla="*/ 302118 h 4469549"/>
              <a:gd name="connsiteX3235" fmla="*/ 2605391 w 5178638"/>
              <a:gd name="connsiteY3235" fmla="*/ 27742 h 4469549"/>
              <a:gd name="connsiteX3236" fmla="*/ 2613689 w 5178638"/>
              <a:gd name="connsiteY3236" fmla="*/ 42064 h 4469549"/>
              <a:gd name="connsiteX3237" fmla="*/ 2611315 w 5178638"/>
              <a:gd name="connsiteY3237" fmla="*/ 47173 h 4469549"/>
              <a:gd name="connsiteX3238" fmla="*/ 2604904 w 5178638"/>
              <a:gd name="connsiteY3238" fmla="*/ 59732 h 4469549"/>
              <a:gd name="connsiteX3239" fmla="*/ 2608434 w 5178638"/>
              <a:gd name="connsiteY3239" fmla="*/ 66135 h 4469549"/>
              <a:gd name="connsiteX3240" fmla="*/ 2613571 w 5178638"/>
              <a:gd name="connsiteY3240" fmla="*/ 60436 h 4469549"/>
              <a:gd name="connsiteX3241" fmla="*/ 2618967 w 5178638"/>
              <a:gd name="connsiteY3241" fmla="*/ 51174 h 4469549"/>
              <a:gd name="connsiteX3242" fmla="*/ 2630137 w 5178638"/>
              <a:gd name="connsiteY3242" fmla="*/ 70454 h 4469549"/>
              <a:gd name="connsiteX3243" fmla="*/ 2626023 w 5178638"/>
              <a:gd name="connsiteY3243" fmla="*/ 78335 h 4469549"/>
              <a:gd name="connsiteX3244" fmla="*/ 2600040 w 5178638"/>
              <a:gd name="connsiteY3244" fmla="*/ 63197 h 4469549"/>
              <a:gd name="connsiteX3245" fmla="*/ 2576491 w 5178638"/>
              <a:gd name="connsiteY3245" fmla="*/ 103617 h 4469549"/>
              <a:gd name="connsiteX3246" fmla="*/ 2522531 w 5178638"/>
              <a:gd name="connsiteY3246" fmla="*/ 224273 h 4469549"/>
              <a:gd name="connsiteX3247" fmla="*/ 2502024 w 5178638"/>
              <a:gd name="connsiteY3247" fmla="*/ 268816 h 4469549"/>
              <a:gd name="connsiteX3248" fmla="*/ 2474208 w 5178638"/>
              <a:gd name="connsiteY3248" fmla="*/ 313447 h 4469549"/>
              <a:gd name="connsiteX3249" fmla="*/ 2441790 w 5178638"/>
              <a:gd name="connsiteY3249" fmla="*/ 359742 h 4469549"/>
              <a:gd name="connsiteX3250" fmla="*/ 2399136 w 5178638"/>
              <a:gd name="connsiteY3250" fmla="*/ 439185 h 4469549"/>
              <a:gd name="connsiteX3251" fmla="*/ 2393466 w 5178638"/>
              <a:gd name="connsiteY3251" fmla="*/ 448917 h 4469549"/>
              <a:gd name="connsiteX3252" fmla="*/ 2346746 w 5178638"/>
              <a:gd name="connsiteY3252" fmla="*/ 525989 h 4469549"/>
              <a:gd name="connsiteX3253" fmla="*/ 2297602 w 5178638"/>
              <a:gd name="connsiteY3253" fmla="*/ 610340 h 4469549"/>
              <a:gd name="connsiteX3254" fmla="*/ 2259265 w 5178638"/>
              <a:gd name="connsiteY3254" fmla="*/ 679260 h 4469549"/>
              <a:gd name="connsiteX3255" fmla="*/ 2255770 w 5178638"/>
              <a:gd name="connsiteY3255" fmla="*/ 694606 h 4469549"/>
              <a:gd name="connsiteX3256" fmla="*/ 2261725 w 5178638"/>
              <a:gd name="connsiteY3256" fmla="*/ 693729 h 4469549"/>
              <a:gd name="connsiteX3257" fmla="*/ 2274421 w 5178638"/>
              <a:gd name="connsiteY3257" fmla="*/ 675054 h 4469549"/>
              <a:gd name="connsiteX3258" fmla="*/ 2271461 w 5178638"/>
              <a:gd name="connsiteY3258" fmla="*/ 686365 h 4469549"/>
              <a:gd name="connsiteX3259" fmla="*/ 2246889 w 5178638"/>
              <a:gd name="connsiteY3259" fmla="*/ 728540 h 4469549"/>
              <a:gd name="connsiteX3260" fmla="*/ 2244999 w 5178638"/>
              <a:gd name="connsiteY3260" fmla="*/ 731785 h 4469549"/>
              <a:gd name="connsiteX3261" fmla="*/ 2236775 w 5178638"/>
              <a:gd name="connsiteY3261" fmla="*/ 744636 h 4469549"/>
              <a:gd name="connsiteX3262" fmla="*/ 2240354 w 5178638"/>
              <a:gd name="connsiteY3262" fmla="*/ 745169 h 4469549"/>
              <a:gd name="connsiteX3263" fmla="*/ 2631790 w 5178638"/>
              <a:gd name="connsiteY3263" fmla="*/ 73307 h 4469549"/>
              <a:gd name="connsiteX3264" fmla="*/ 2698582 w 5178638"/>
              <a:gd name="connsiteY3264" fmla="*/ 188594 h 4469549"/>
              <a:gd name="connsiteX3265" fmla="*/ 2691432 w 5178638"/>
              <a:gd name="connsiteY3265" fmla="*/ 201336 h 4469549"/>
              <a:gd name="connsiteX3266" fmla="*/ 2669192 w 5178638"/>
              <a:gd name="connsiteY3266" fmla="*/ 241068 h 4469549"/>
              <a:gd name="connsiteX3267" fmla="*/ 2648400 w 5178638"/>
              <a:gd name="connsiteY3267" fmla="*/ 276755 h 4469549"/>
              <a:gd name="connsiteX3268" fmla="*/ 2623043 w 5178638"/>
              <a:gd name="connsiteY3268" fmla="*/ 335855 h 4469549"/>
              <a:gd name="connsiteX3269" fmla="*/ 2615198 w 5178638"/>
              <a:gd name="connsiteY3269" fmla="*/ 339974 h 4469549"/>
              <a:gd name="connsiteX3270" fmla="*/ 2593051 w 5178638"/>
              <a:gd name="connsiteY3270" fmla="*/ 374872 h 4469549"/>
              <a:gd name="connsiteX3271" fmla="*/ 2583350 w 5178638"/>
              <a:gd name="connsiteY3271" fmla="*/ 403984 h 4469549"/>
              <a:gd name="connsiteX3272" fmla="*/ 2572830 w 5178638"/>
              <a:gd name="connsiteY3272" fmla="*/ 428273 h 4469549"/>
              <a:gd name="connsiteX3273" fmla="*/ 2535525 w 5178638"/>
              <a:gd name="connsiteY3273" fmla="*/ 467377 h 4469549"/>
              <a:gd name="connsiteX3274" fmla="*/ 2514984 w 5178638"/>
              <a:gd name="connsiteY3274" fmla="*/ 490172 h 4469549"/>
              <a:gd name="connsiteX3275" fmla="*/ 2506354 w 5178638"/>
              <a:gd name="connsiteY3275" fmla="*/ 511217 h 4469549"/>
              <a:gd name="connsiteX3276" fmla="*/ 2500969 w 5178638"/>
              <a:gd name="connsiteY3276" fmla="*/ 529807 h 4469549"/>
              <a:gd name="connsiteX3277" fmla="*/ 2503963 w 5178638"/>
              <a:gd name="connsiteY3277" fmla="*/ 540244 h 4469549"/>
              <a:gd name="connsiteX3278" fmla="*/ 2488842 w 5178638"/>
              <a:gd name="connsiteY3278" fmla="*/ 566198 h 4469549"/>
              <a:gd name="connsiteX3279" fmla="*/ 2474507 w 5178638"/>
              <a:gd name="connsiteY3279" fmla="*/ 575227 h 4469549"/>
              <a:gd name="connsiteX3280" fmla="*/ 2462630 w 5178638"/>
              <a:gd name="connsiteY3280" fmla="*/ 598726 h 4469549"/>
              <a:gd name="connsiteX3281" fmla="*/ 2445904 w 5178638"/>
              <a:gd name="connsiteY3281" fmla="*/ 636782 h 4469549"/>
              <a:gd name="connsiteX3282" fmla="*/ 2438877 w 5178638"/>
              <a:gd name="connsiteY3282" fmla="*/ 645725 h 4469549"/>
              <a:gd name="connsiteX3283" fmla="*/ 2421831 w 5178638"/>
              <a:gd name="connsiteY3283" fmla="*/ 653175 h 4469549"/>
              <a:gd name="connsiteX3284" fmla="*/ 2413451 w 5178638"/>
              <a:gd name="connsiteY3284" fmla="*/ 661330 h 4469549"/>
              <a:gd name="connsiteX3285" fmla="*/ 2397830 w 5178638"/>
              <a:gd name="connsiteY3285" fmla="*/ 713065 h 4469549"/>
              <a:gd name="connsiteX3286" fmla="*/ 2396760 w 5178638"/>
              <a:gd name="connsiteY3286" fmla="*/ 721133 h 4469549"/>
              <a:gd name="connsiteX3287" fmla="*/ 2403250 w 5178638"/>
              <a:gd name="connsiteY3287" fmla="*/ 716223 h 4469549"/>
              <a:gd name="connsiteX3288" fmla="*/ 2431068 w 5178638"/>
              <a:gd name="connsiteY3288" fmla="*/ 671594 h 4469549"/>
              <a:gd name="connsiteX3289" fmla="*/ 2438094 w 5178638"/>
              <a:gd name="connsiteY3289" fmla="*/ 662650 h 4469549"/>
              <a:gd name="connsiteX3290" fmla="*/ 2451610 w 5178638"/>
              <a:gd name="connsiteY3290" fmla="*/ 648797 h 4469549"/>
              <a:gd name="connsiteX3291" fmla="*/ 2460811 w 5178638"/>
              <a:gd name="connsiteY3291" fmla="*/ 645466 h 4469549"/>
              <a:gd name="connsiteX3292" fmla="*/ 2460560 w 5178638"/>
              <a:gd name="connsiteY3292" fmla="*/ 658358 h 4469549"/>
              <a:gd name="connsiteX3293" fmla="*/ 2468121 w 5178638"/>
              <a:gd name="connsiteY3293" fmla="*/ 645381 h 4469549"/>
              <a:gd name="connsiteX3294" fmla="*/ 2479997 w 5178638"/>
              <a:gd name="connsiteY3294" fmla="*/ 621882 h 4469549"/>
              <a:gd name="connsiteX3295" fmla="*/ 2496473 w 5178638"/>
              <a:gd name="connsiteY3295" fmla="*/ 596717 h 4469549"/>
              <a:gd name="connsiteX3296" fmla="*/ 2512701 w 5178638"/>
              <a:gd name="connsiteY3296" fmla="*/ 584443 h 4469549"/>
              <a:gd name="connsiteX3297" fmla="*/ 2520702 w 5178638"/>
              <a:gd name="connsiteY3297" fmla="*/ 573506 h 4469549"/>
              <a:gd name="connsiteX3298" fmla="*/ 2501442 w 5178638"/>
              <a:gd name="connsiteY3298" fmla="*/ 609650 h 4469549"/>
              <a:gd name="connsiteX3299" fmla="*/ 2483611 w 5178638"/>
              <a:gd name="connsiteY3299" fmla="*/ 634025 h 4469549"/>
              <a:gd name="connsiteX3300" fmla="*/ 2475514 w 5178638"/>
              <a:gd name="connsiteY3300" fmla="*/ 651036 h 4469549"/>
              <a:gd name="connsiteX3301" fmla="*/ 2468239 w 5178638"/>
              <a:gd name="connsiteY3301" fmla="*/ 672870 h 4469549"/>
              <a:gd name="connsiteX3302" fmla="*/ 2430151 w 5178638"/>
              <a:gd name="connsiteY3302" fmla="*/ 728898 h 4469549"/>
              <a:gd name="connsiteX3303" fmla="*/ 2428261 w 5178638"/>
              <a:gd name="connsiteY3303" fmla="*/ 732142 h 4469549"/>
              <a:gd name="connsiteX3304" fmla="*/ 2372627 w 5178638"/>
              <a:gd name="connsiteY3304" fmla="*/ 821403 h 4469549"/>
              <a:gd name="connsiteX3305" fmla="*/ 2369666 w 5178638"/>
              <a:gd name="connsiteY3305" fmla="*/ 832714 h 4469549"/>
              <a:gd name="connsiteX3306" fmla="*/ 2368780 w 5178638"/>
              <a:gd name="connsiteY3306" fmla="*/ 836607 h 4469549"/>
              <a:gd name="connsiteX3307" fmla="*/ 2366873 w 5178638"/>
              <a:gd name="connsiteY3307" fmla="*/ 825395 h 4469549"/>
              <a:gd name="connsiteX3308" fmla="*/ 2381994 w 5178638"/>
              <a:gd name="connsiteY3308" fmla="*/ 799441 h 4469549"/>
              <a:gd name="connsiteX3309" fmla="*/ 2384955 w 5178638"/>
              <a:gd name="connsiteY3309" fmla="*/ 788128 h 4469549"/>
              <a:gd name="connsiteX3310" fmla="*/ 2377929 w 5178638"/>
              <a:gd name="connsiteY3310" fmla="*/ 797072 h 4469549"/>
              <a:gd name="connsiteX3311" fmla="*/ 2371723 w 5178638"/>
              <a:gd name="connsiteY3311" fmla="*/ 810838 h 4469549"/>
              <a:gd name="connsiteX3312" fmla="*/ 2362272 w 5178638"/>
              <a:gd name="connsiteY3312" fmla="*/ 827059 h 4469549"/>
              <a:gd name="connsiteX3313" fmla="*/ 2345796 w 5178638"/>
              <a:gd name="connsiteY3313" fmla="*/ 852224 h 4469549"/>
              <a:gd name="connsiteX3314" fmla="*/ 2333635 w 5178638"/>
              <a:gd name="connsiteY3314" fmla="*/ 866867 h 4469549"/>
              <a:gd name="connsiteX3315" fmla="*/ 2290626 w 5178638"/>
              <a:gd name="connsiteY3315" fmla="*/ 893955 h 4469549"/>
              <a:gd name="connsiteX3316" fmla="*/ 2296832 w 5178638"/>
              <a:gd name="connsiteY3316" fmla="*/ 880188 h 4469549"/>
              <a:gd name="connsiteX3317" fmla="*/ 2327074 w 5178638"/>
              <a:gd name="connsiteY3317" fmla="*/ 828280 h 4469549"/>
              <a:gd name="connsiteX3318" fmla="*/ 2332460 w 5178638"/>
              <a:gd name="connsiteY3318" fmla="*/ 809690 h 4469549"/>
              <a:gd name="connsiteX3319" fmla="*/ 2298437 w 5178638"/>
              <a:gd name="connsiteY3319" fmla="*/ 868087 h 4469549"/>
              <a:gd name="connsiteX3320" fmla="*/ 2264414 w 5178638"/>
              <a:gd name="connsiteY3320" fmla="*/ 926484 h 4469549"/>
              <a:gd name="connsiteX3321" fmla="*/ 2229570 w 5178638"/>
              <a:gd name="connsiteY3321" fmla="*/ 980057 h 4469549"/>
              <a:gd name="connsiteX3322" fmla="*/ 2184207 w 5178638"/>
              <a:gd name="connsiteY3322" fmla="*/ 1057919 h 4469549"/>
              <a:gd name="connsiteX3323" fmla="*/ 2169621 w 5178638"/>
              <a:gd name="connsiteY3323" fmla="*/ 1079840 h 4469549"/>
              <a:gd name="connsiteX3324" fmla="*/ 2139949 w 5178638"/>
              <a:gd name="connsiteY3324" fmla="*/ 1149462 h 4469549"/>
              <a:gd name="connsiteX3325" fmla="*/ 2133458 w 5178638"/>
              <a:gd name="connsiteY3325" fmla="*/ 1154372 h 4469549"/>
              <a:gd name="connsiteX3326" fmla="*/ 2124791 w 5178638"/>
              <a:gd name="connsiteY3326" fmla="*/ 1153668 h 4469549"/>
              <a:gd name="connsiteX3327" fmla="*/ 2110853 w 5178638"/>
              <a:gd name="connsiteY3327" fmla="*/ 1173573 h 4469549"/>
              <a:gd name="connsiteX3328" fmla="*/ 2124305 w 5178638"/>
              <a:gd name="connsiteY3328" fmla="*/ 1181410 h 4469549"/>
              <a:gd name="connsiteX3329" fmla="*/ 2123975 w 5178638"/>
              <a:gd name="connsiteY3329" fmla="*/ 1182120 h 4469549"/>
              <a:gd name="connsiteX3330" fmla="*/ 2106714 w 5178638"/>
              <a:gd name="connsiteY3330" fmla="*/ 1224210 h 4469549"/>
              <a:gd name="connsiteX3331" fmla="*/ 2101578 w 5178638"/>
              <a:gd name="connsiteY3331" fmla="*/ 1229908 h 4469549"/>
              <a:gd name="connsiteX3332" fmla="*/ 2094553 w 5178638"/>
              <a:gd name="connsiteY3332" fmla="*/ 1238852 h 4469549"/>
              <a:gd name="connsiteX3333" fmla="*/ 2036493 w 5178638"/>
              <a:gd name="connsiteY3333" fmla="*/ 1335391 h 4469549"/>
              <a:gd name="connsiteX3334" fmla="*/ 2016771 w 5178638"/>
              <a:gd name="connsiteY3334" fmla="*/ 1363010 h 4469549"/>
              <a:gd name="connsiteX3335" fmla="*/ 1997870 w 5178638"/>
              <a:gd name="connsiteY3335" fmla="*/ 1395453 h 4469549"/>
              <a:gd name="connsiteX3336" fmla="*/ 1968982 w 5178638"/>
              <a:gd name="connsiteY3336" fmla="*/ 1448150 h 4469549"/>
              <a:gd name="connsiteX3337" fmla="*/ 1961422 w 5178638"/>
              <a:gd name="connsiteY3337" fmla="*/ 1461126 h 4469549"/>
              <a:gd name="connsiteX3338" fmla="*/ 1954396 w 5178638"/>
              <a:gd name="connsiteY3338" fmla="*/ 1470071 h 4469549"/>
              <a:gd name="connsiteX3339" fmla="*/ 1954111 w 5178638"/>
              <a:gd name="connsiteY3339" fmla="*/ 1461213 h 4469549"/>
              <a:gd name="connsiteX3340" fmla="*/ 1967592 w 5178638"/>
              <a:gd name="connsiteY3340" fmla="*/ 1425613 h 4469549"/>
              <a:gd name="connsiteX3341" fmla="*/ 1971087 w 5178638"/>
              <a:gd name="connsiteY3341" fmla="*/ 1410267 h 4469549"/>
              <a:gd name="connsiteX3342" fmla="*/ 1937314 w 5178638"/>
              <a:gd name="connsiteY3342" fmla="*/ 1455773 h 4469549"/>
              <a:gd name="connsiteX3343" fmla="*/ 1911102 w 5178638"/>
              <a:gd name="connsiteY3343" fmla="*/ 1488302 h 4469549"/>
              <a:gd name="connsiteX3344" fmla="*/ 1901902 w 5178638"/>
              <a:gd name="connsiteY3344" fmla="*/ 1491632 h 4469549"/>
              <a:gd name="connsiteX3345" fmla="*/ 1908106 w 5178638"/>
              <a:gd name="connsiteY3345" fmla="*/ 1477865 h 4469549"/>
              <a:gd name="connsiteX3346" fmla="*/ 1945909 w 5178638"/>
              <a:gd name="connsiteY3346" fmla="*/ 1412981 h 4469549"/>
              <a:gd name="connsiteX3347" fmla="*/ 1999869 w 5178638"/>
              <a:gd name="connsiteY3347" fmla="*/ 1292325 h 4469549"/>
              <a:gd name="connsiteX3348" fmla="*/ 2020375 w 5178638"/>
              <a:gd name="connsiteY3348" fmla="*/ 1247781 h 4469549"/>
              <a:gd name="connsiteX3349" fmla="*/ 2048192 w 5178638"/>
              <a:gd name="connsiteY3349" fmla="*/ 1203151 h 4469549"/>
              <a:gd name="connsiteX3350" fmla="*/ 2080610 w 5178638"/>
              <a:gd name="connsiteY3350" fmla="*/ 1156856 h 4469549"/>
              <a:gd name="connsiteX3351" fmla="*/ 2080998 w 5178638"/>
              <a:gd name="connsiteY3351" fmla="*/ 1156179 h 4469549"/>
              <a:gd name="connsiteX3352" fmla="*/ 2094450 w 5178638"/>
              <a:gd name="connsiteY3352" fmla="*/ 1164016 h 4469549"/>
              <a:gd name="connsiteX3353" fmla="*/ 2103930 w 5178638"/>
              <a:gd name="connsiteY3353" fmla="*/ 1145859 h 4469549"/>
              <a:gd name="connsiteX3354" fmla="*/ 2117696 w 5178638"/>
              <a:gd name="connsiteY3354" fmla="*/ 1119116 h 4469549"/>
              <a:gd name="connsiteX3355" fmla="*/ 2112809 w 5178638"/>
              <a:gd name="connsiteY3355" fmla="*/ 1111923 h 4469549"/>
              <a:gd name="connsiteX3356" fmla="*/ 2101184 w 5178638"/>
              <a:gd name="connsiteY3356" fmla="*/ 1122533 h 4469549"/>
              <a:gd name="connsiteX3357" fmla="*/ 2107389 w 5178638"/>
              <a:gd name="connsiteY3357" fmla="*/ 1108765 h 4469549"/>
              <a:gd name="connsiteX3358" fmla="*/ 2109279 w 5178638"/>
              <a:gd name="connsiteY3358" fmla="*/ 1105521 h 4469549"/>
              <a:gd name="connsiteX3359" fmla="*/ 2102789 w 5178638"/>
              <a:gd name="connsiteY3359" fmla="*/ 1110431 h 4469549"/>
              <a:gd name="connsiteX3360" fmla="*/ 2081998 w 5178638"/>
              <a:gd name="connsiteY3360" fmla="*/ 1146117 h 4469549"/>
              <a:gd name="connsiteX3361" fmla="*/ 2076861 w 5178638"/>
              <a:gd name="connsiteY3361" fmla="*/ 1151816 h 4469549"/>
              <a:gd name="connsiteX3362" fmla="*/ 2073331 w 5178638"/>
              <a:gd name="connsiteY3362" fmla="*/ 1145414 h 4469549"/>
              <a:gd name="connsiteX3363" fmla="*/ 2083317 w 5178638"/>
              <a:gd name="connsiteY3363" fmla="*/ 1125159 h 4469549"/>
              <a:gd name="connsiteX3364" fmla="*/ 2104929 w 5178638"/>
              <a:gd name="connsiteY3364" fmla="*/ 1094296 h 4469549"/>
              <a:gd name="connsiteX3365" fmla="*/ 2112774 w 5178638"/>
              <a:gd name="connsiteY3365" fmla="*/ 1090175 h 4469549"/>
              <a:gd name="connsiteX3366" fmla="*/ 2122225 w 5178638"/>
              <a:gd name="connsiteY3366" fmla="*/ 1073954 h 4469549"/>
              <a:gd name="connsiteX3367" fmla="*/ 2133067 w 5178638"/>
              <a:gd name="connsiteY3367" fmla="*/ 1080271 h 4469549"/>
              <a:gd name="connsiteX3368" fmla="*/ 2173580 w 5178638"/>
              <a:gd name="connsiteY3368" fmla="*/ 1016964 h 4469549"/>
              <a:gd name="connsiteX3369" fmla="*/ 2175470 w 5178638"/>
              <a:gd name="connsiteY3369" fmla="*/ 1013719 h 4469549"/>
              <a:gd name="connsiteX3370" fmla="*/ 2200042 w 5178638"/>
              <a:gd name="connsiteY3370" fmla="*/ 971544 h 4469549"/>
              <a:gd name="connsiteX3371" fmla="*/ 2203003 w 5178638"/>
              <a:gd name="connsiteY3371" fmla="*/ 960233 h 4469549"/>
              <a:gd name="connsiteX3372" fmla="*/ 2190306 w 5178638"/>
              <a:gd name="connsiteY3372" fmla="*/ 978908 h 4469549"/>
              <a:gd name="connsiteX3373" fmla="*/ 2184351 w 5178638"/>
              <a:gd name="connsiteY3373" fmla="*/ 979785 h 4469549"/>
              <a:gd name="connsiteX3374" fmla="*/ 2187846 w 5178638"/>
              <a:gd name="connsiteY3374" fmla="*/ 964439 h 4469549"/>
              <a:gd name="connsiteX3375" fmla="*/ 2226183 w 5178638"/>
              <a:gd name="connsiteY3375" fmla="*/ 895519 h 4469549"/>
              <a:gd name="connsiteX3376" fmla="*/ 2275327 w 5178638"/>
              <a:gd name="connsiteY3376" fmla="*/ 811168 h 4469549"/>
              <a:gd name="connsiteX3377" fmla="*/ 2322047 w 5178638"/>
              <a:gd name="connsiteY3377" fmla="*/ 734096 h 4469549"/>
              <a:gd name="connsiteX3378" fmla="*/ 2327717 w 5178638"/>
              <a:gd name="connsiteY3378" fmla="*/ 724363 h 4469549"/>
              <a:gd name="connsiteX3379" fmla="*/ 2370370 w 5178638"/>
              <a:gd name="connsiteY3379" fmla="*/ 644921 h 4469549"/>
              <a:gd name="connsiteX3380" fmla="*/ 2402789 w 5178638"/>
              <a:gd name="connsiteY3380" fmla="*/ 598626 h 4469549"/>
              <a:gd name="connsiteX3381" fmla="*/ 2430606 w 5178638"/>
              <a:gd name="connsiteY3381" fmla="*/ 553995 h 4469549"/>
              <a:gd name="connsiteX3382" fmla="*/ 2451112 w 5178638"/>
              <a:gd name="connsiteY3382" fmla="*/ 509452 h 4469549"/>
              <a:gd name="connsiteX3383" fmla="*/ 2505072 w 5178638"/>
              <a:gd name="connsiteY3383" fmla="*/ 388796 h 4469549"/>
              <a:gd name="connsiteX3384" fmla="*/ 2542875 w 5178638"/>
              <a:gd name="connsiteY3384" fmla="*/ 323911 h 4469549"/>
              <a:gd name="connsiteX3385" fmla="*/ 2549079 w 5178638"/>
              <a:gd name="connsiteY3385" fmla="*/ 310144 h 4469549"/>
              <a:gd name="connsiteX3386" fmla="*/ 2539879 w 5178638"/>
              <a:gd name="connsiteY3386" fmla="*/ 313474 h 4469549"/>
              <a:gd name="connsiteX3387" fmla="*/ 2513667 w 5178638"/>
              <a:gd name="connsiteY3387" fmla="*/ 346003 h 4469549"/>
              <a:gd name="connsiteX3388" fmla="*/ 2479894 w 5178638"/>
              <a:gd name="connsiteY3388" fmla="*/ 391510 h 4469549"/>
              <a:gd name="connsiteX3389" fmla="*/ 2483389 w 5178638"/>
              <a:gd name="connsiteY3389" fmla="*/ 376164 h 4469549"/>
              <a:gd name="connsiteX3390" fmla="*/ 2496870 w 5178638"/>
              <a:gd name="connsiteY3390" fmla="*/ 340563 h 4469549"/>
              <a:gd name="connsiteX3391" fmla="*/ 2496584 w 5178638"/>
              <a:gd name="connsiteY3391" fmla="*/ 331706 h 4469549"/>
              <a:gd name="connsiteX3392" fmla="*/ 2489559 w 5178638"/>
              <a:gd name="connsiteY3392" fmla="*/ 340650 h 4469549"/>
              <a:gd name="connsiteX3393" fmla="*/ 2481999 w 5178638"/>
              <a:gd name="connsiteY3393" fmla="*/ 353627 h 4469549"/>
              <a:gd name="connsiteX3394" fmla="*/ 2453111 w 5178638"/>
              <a:gd name="connsiteY3394" fmla="*/ 406324 h 4469549"/>
              <a:gd name="connsiteX3395" fmla="*/ 2434209 w 5178638"/>
              <a:gd name="connsiteY3395" fmla="*/ 438767 h 4469549"/>
              <a:gd name="connsiteX3396" fmla="*/ 2414487 w 5178638"/>
              <a:gd name="connsiteY3396" fmla="*/ 466386 h 4469549"/>
              <a:gd name="connsiteX3397" fmla="*/ 2356428 w 5178638"/>
              <a:gd name="connsiteY3397" fmla="*/ 562925 h 4469549"/>
              <a:gd name="connsiteX3398" fmla="*/ 2349402 w 5178638"/>
              <a:gd name="connsiteY3398" fmla="*/ 571868 h 4469549"/>
              <a:gd name="connsiteX3399" fmla="*/ 2344266 w 5178638"/>
              <a:gd name="connsiteY3399" fmla="*/ 577566 h 4469549"/>
              <a:gd name="connsiteX3400" fmla="*/ 2327006 w 5178638"/>
              <a:gd name="connsiteY3400" fmla="*/ 619657 h 4469549"/>
              <a:gd name="connsiteX3401" fmla="*/ 2297833 w 5178638"/>
              <a:gd name="connsiteY3401" fmla="*/ 663497 h 4469549"/>
              <a:gd name="connsiteX3402" fmla="*/ 2294053 w 5178638"/>
              <a:gd name="connsiteY3402" fmla="*/ 669986 h 4469549"/>
              <a:gd name="connsiteX3403" fmla="*/ 2273261 w 5178638"/>
              <a:gd name="connsiteY3403" fmla="*/ 705673 h 4469549"/>
              <a:gd name="connsiteX3404" fmla="*/ 2247869 w 5178638"/>
              <a:gd name="connsiteY3404" fmla="*/ 743024 h 4469549"/>
              <a:gd name="connsiteX3405" fmla="*/ 2217626 w 5178638"/>
              <a:gd name="connsiteY3405" fmla="*/ 794933 h 4469549"/>
              <a:gd name="connsiteX3406" fmla="*/ 2193339 w 5178638"/>
              <a:gd name="connsiteY3406" fmla="*/ 845965 h 4469549"/>
              <a:gd name="connsiteX3407" fmla="*/ 2155286 w 5178638"/>
              <a:gd name="connsiteY3407" fmla="*/ 923741 h 4469549"/>
              <a:gd name="connsiteX3408" fmla="*/ 2123974 w 5178638"/>
              <a:gd name="connsiteY3408" fmla="*/ 983717 h 4469549"/>
              <a:gd name="connsiteX3409" fmla="*/ 2137491 w 5178638"/>
              <a:gd name="connsiteY3409" fmla="*/ 969865 h 4469549"/>
              <a:gd name="connsiteX3410" fmla="*/ 2146941 w 5178638"/>
              <a:gd name="connsiteY3410" fmla="*/ 953643 h 4469549"/>
              <a:gd name="connsiteX3411" fmla="*/ 2188275 w 5178638"/>
              <a:gd name="connsiteY3411" fmla="*/ 895160 h 4469549"/>
              <a:gd name="connsiteX3412" fmla="*/ 2218517 w 5178638"/>
              <a:gd name="connsiteY3412" fmla="*/ 843252 h 4469549"/>
              <a:gd name="connsiteX3413" fmla="*/ 2240094 w 5178638"/>
              <a:gd name="connsiteY3413" fmla="*/ 790641 h 4469549"/>
              <a:gd name="connsiteX3414" fmla="*/ 2246834 w 5178638"/>
              <a:gd name="connsiteY3414" fmla="*/ 772840 h 4469549"/>
              <a:gd name="connsiteX3415" fmla="*/ 2289523 w 5178638"/>
              <a:gd name="connsiteY3415" fmla="*/ 715147 h 4469549"/>
              <a:gd name="connsiteX3416" fmla="*/ 2305999 w 5178638"/>
              <a:gd name="connsiteY3416" fmla="*/ 689983 h 4469549"/>
              <a:gd name="connsiteX3417" fmla="*/ 2326791 w 5178638"/>
              <a:gd name="connsiteY3417" fmla="*/ 654295 h 4469549"/>
              <a:gd name="connsiteX3418" fmla="*/ 2338132 w 5178638"/>
              <a:gd name="connsiteY3418" fmla="*/ 634830 h 4469549"/>
              <a:gd name="connsiteX3419" fmla="*/ 2356748 w 5178638"/>
              <a:gd name="connsiteY3419" fmla="*/ 593530 h 4469549"/>
              <a:gd name="connsiteX3420" fmla="*/ 2371334 w 5178638"/>
              <a:gd name="connsiteY3420" fmla="*/ 571609 h 4469549"/>
              <a:gd name="connsiteX3421" fmla="*/ 2407532 w 5178638"/>
              <a:gd name="connsiteY3421" fmla="*/ 518826 h 4469549"/>
              <a:gd name="connsiteX3422" fmla="*/ 2427789 w 5178638"/>
              <a:gd name="connsiteY3422" fmla="*/ 487172 h 4469549"/>
              <a:gd name="connsiteX3423" fmla="*/ 2432105 w 5178638"/>
              <a:gd name="connsiteY3423" fmla="*/ 476650 h 4469549"/>
              <a:gd name="connsiteX3424" fmla="*/ 2445586 w 5178638"/>
              <a:gd name="connsiteY3424" fmla="*/ 441050 h 4469549"/>
              <a:gd name="connsiteX3425" fmla="*/ 2457212 w 5178638"/>
              <a:gd name="connsiteY3425" fmla="*/ 430441 h 4469549"/>
              <a:gd name="connsiteX3426" fmla="*/ 2438881 w 5178638"/>
              <a:gd name="connsiteY3426" fmla="*/ 480598 h 4469549"/>
              <a:gd name="connsiteX3427" fmla="*/ 2334922 w 5178638"/>
              <a:gd name="connsiteY3427" fmla="*/ 659033 h 4469549"/>
              <a:gd name="connsiteX3428" fmla="*/ 2305499 w 5178638"/>
              <a:gd name="connsiteY3428" fmla="*/ 715764 h 4469549"/>
              <a:gd name="connsiteX3429" fmla="*/ 2302540 w 5178638"/>
              <a:gd name="connsiteY3429" fmla="*/ 727076 h 4469549"/>
              <a:gd name="connsiteX3430" fmla="*/ 2303359 w 5178638"/>
              <a:gd name="connsiteY3430" fmla="*/ 731899 h 4469549"/>
              <a:gd name="connsiteX3431" fmla="*/ 2306606 w 5178638"/>
              <a:gd name="connsiteY3431" fmla="*/ 729445 h 4469549"/>
              <a:gd name="connsiteX3432" fmla="*/ 2315520 w 5178638"/>
              <a:gd name="connsiteY3432" fmla="*/ 717257 h 4469549"/>
              <a:gd name="connsiteX3433" fmla="*/ 2314985 w 5178638"/>
              <a:gd name="connsiteY3433" fmla="*/ 721290 h 4469549"/>
              <a:gd name="connsiteX3434" fmla="*/ 2229109 w 5178638"/>
              <a:gd name="connsiteY3434" fmla="*/ 862460 h 4469549"/>
              <a:gd name="connsiteX3435" fmla="*/ 2200757 w 5178638"/>
              <a:gd name="connsiteY3435" fmla="*/ 911124 h 4469549"/>
              <a:gd name="connsiteX3436" fmla="*/ 2172404 w 5178638"/>
              <a:gd name="connsiteY3436" fmla="*/ 959788 h 4469549"/>
              <a:gd name="connsiteX3437" fmla="*/ 2168624 w 5178638"/>
              <a:gd name="connsiteY3437" fmla="*/ 966276 h 4469549"/>
              <a:gd name="connsiteX3438" fmla="*/ 2145122 w 5178638"/>
              <a:gd name="connsiteY3438" fmla="*/ 1000384 h 4469549"/>
              <a:gd name="connsiteX3439" fmla="*/ 2109209 w 5178638"/>
              <a:gd name="connsiteY3439" fmla="*/ 1062025 h 4469549"/>
              <a:gd name="connsiteX3440" fmla="*/ 2095158 w 5178638"/>
              <a:gd name="connsiteY3440" fmla="*/ 1079912 h 4469549"/>
              <a:gd name="connsiteX3441" fmla="*/ 2078681 w 5178638"/>
              <a:gd name="connsiteY3441" fmla="*/ 1105076 h 4469549"/>
              <a:gd name="connsiteX3442" fmla="*/ 2063560 w 5178638"/>
              <a:gd name="connsiteY3442" fmla="*/ 1131030 h 4469549"/>
              <a:gd name="connsiteX3443" fmla="*/ 2054668 w 5178638"/>
              <a:gd name="connsiteY3443" fmla="*/ 1140144 h 4469549"/>
              <a:gd name="connsiteX3444" fmla="*/ 2050556 w 5178638"/>
              <a:gd name="connsiteY3444" fmla="*/ 1137749 h 4469549"/>
              <a:gd name="connsiteX3445" fmla="*/ 2069373 w 5178638"/>
              <a:gd name="connsiteY3445" fmla="*/ 1105085 h 4469549"/>
              <a:gd name="connsiteX3446" fmla="*/ 2093802 w 5178638"/>
              <a:gd name="connsiteY3446" fmla="*/ 1079122 h 4469549"/>
              <a:gd name="connsiteX3447" fmla="*/ 2117555 w 5178638"/>
              <a:gd name="connsiteY3447" fmla="*/ 1032123 h 4469549"/>
              <a:gd name="connsiteX3448" fmla="*/ 2117804 w 5178638"/>
              <a:gd name="connsiteY3448" fmla="*/ 1019232 h 4469549"/>
              <a:gd name="connsiteX3449" fmla="*/ 2125364 w 5178638"/>
              <a:gd name="connsiteY3449" fmla="*/ 1006255 h 4469549"/>
              <a:gd name="connsiteX3450" fmla="*/ 2121300 w 5178638"/>
              <a:gd name="connsiteY3450" fmla="*/ 1003887 h 4469549"/>
              <a:gd name="connsiteX3451" fmla="*/ 2111849 w 5178638"/>
              <a:gd name="connsiteY3451" fmla="*/ 1020109 h 4469549"/>
              <a:gd name="connsiteX3452" fmla="*/ 2104288 w 5178638"/>
              <a:gd name="connsiteY3452" fmla="*/ 1033086 h 4469549"/>
              <a:gd name="connsiteX3453" fmla="*/ 2097262 w 5178638"/>
              <a:gd name="connsiteY3453" fmla="*/ 1042028 h 4469549"/>
              <a:gd name="connsiteX3454" fmla="*/ 2098867 w 5178638"/>
              <a:gd name="connsiteY3454" fmla="*/ 1029927 h 4469549"/>
              <a:gd name="connsiteX3455" fmla="*/ 2094801 w 5178638"/>
              <a:gd name="connsiteY3455" fmla="*/ 1027558 h 4469549"/>
              <a:gd name="connsiteX3456" fmla="*/ 2074260 w 5178638"/>
              <a:gd name="connsiteY3456" fmla="*/ 1050354 h 4469549"/>
              <a:gd name="connsiteX3457" fmla="*/ 2039167 w 5178638"/>
              <a:gd name="connsiteY3457" fmla="*/ 1116819 h 4469549"/>
              <a:gd name="connsiteX3458" fmla="*/ 2033037 w 5178638"/>
              <a:gd name="connsiteY3458" fmla="*/ 1128236 h 4469549"/>
              <a:gd name="connsiteX3459" fmla="*/ 2039993 w 5178638"/>
              <a:gd name="connsiteY3459" fmla="*/ 1132289 h 4469549"/>
              <a:gd name="connsiteX3460" fmla="*/ 2037530 w 5178638"/>
              <a:gd name="connsiteY3460" fmla="*/ 1140448 h 4469549"/>
              <a:gd name="connsiteX3461" fmla="*/ 2029150 w 5178638"/>
              <a:gd name="connsiteY3461" fmla="*/ 1148602 h 4469549"/>
              <a:gd name="connsiteX3462" fmla="*/ 2012103 w 5178638"/>
              <a:gd name="connsiteY3462" fmla="*/ 1156052 h 4469549"/>
              <a:gd name="connsiteX3463" fmla="*/ 2005077 w 5178638"/>
              <a:gd name="connsiteY3463" fmla="*/ 1164995 h 4469549"/>
              <a:gd name="connsiteX3464" fmla="*/ 1988350 w 5178638"/>
              <a:gd name="connsiteY3464" fmla="*/ 1203050 h 4469549"/>
              <a:gd name="connsiteX3465" fmla="*/ 1976474 w 5178638"/>
              <a:gd name="connsiteY3465" fmla="*/ 1226550 h 4469549"/>
              <a:gd name="connsiteX3466" fmla="*/ 1962172 w 5178638"/>
              <a:gd name="connsiteY3466" fmla="*/ 1235558 h 4469549"/>
              <a:gd name="connsiteX3467" fmla="*/ 1947025 w 5178638"/>
              <a:gd name="connsiteY3467" fmla="*/ 1261557 h 4469549"/>
              <a:gd name="connsiteX3468" fmla="*/ 1950012 w 5178638"/>
              <a:gd name="connsiteY3468" fmla="*/ 1271969 h 4469549"/>
              <a:gd name="connsiteX3469" fmla="*/ 1944627 w 5178638"/>
              <a:gd name="connsiteY3469" fmla="*/ 1290559 h 4469549"/>
              <a:gd name="connsiteX3470" fmla="*/ 1935997 w 5178638"/>
              <a:gd name="connsiteY3470" fmla="*/ 1311604 h 4469549"/>
              <a:gd name="connsiteX3471" fmla="*/ 1915455 w 5178638"/>
              <a:gd name="connsiteY3471" fmla="*/ 1334400 h 4469549"/>
              <a:gd name="connsiteX3472" fmla="*/ 1896188 w 5178638"/>
              <a:gd name="connsiteY3472" fmla="*/ 1350335 h 4469549"/>
              <a:gd name="connsiteX3473" fmla="*/ 1892665 w 5178638"/>
              <a:gd name="connsiteY3473" fmla="*/ 1354859 h 4469549"/>
              <a:gd name="connsiteX3474" fmla="*/ 1867603 w 5178638"/>
              <a:gd name="connsiteY3474" fmla="*/ 1397877 h 4469549"/>
              <a:gd name="connsiteX3475" fmla="*/ 1857930 w 5178638"/>
              <a:gd name="connsiteY3475" fmla="*/ 1426905 h 4469549"/>
              <a:gd name="connsiteX3476" fmla="*/ 1835783 w 5178638"/>
              <a:gd name="connsiteY3476" fmla="*/ 1461803 h 4469549"/>
              <a:gd name="connsiteX3477" fmla="*/ 1827968 w 5178638"/>
              <a:gd name="connsiteY3477" fmla="*/ 1465906 h 4469549"/>
              <a:gd name="connsiteX3478" fmla="*/ 1827911 w 5178638"/>
              <a:gd name="connsiteY3478" fmla="*/ 1466005 h 4469549"/>
              <a:gd name="connsiteX3479" fmla="*/ 1817801 w 5178638"/>
              <a:gd name="connsiteY3479" fmla="*/ 1496953 h 4469549"/>
              <a:gd name="connsiteX3480" fmla="*/ 1802580 w 5178638"/>
              <a:gd name="connsiteY3480" fmla="*/ 1525022 h 4469549"/>
              <a:gd name="connsiteX3481" fmla="*/ 1781789 w 5178638"/>
              <a:gd name="connsiteY3481" fmla="*/ 1560709 h 4469549"/>
              <a:gd name="connsiteX3482" fmla="*/ 1764803 w 5178638"/>
              <a:gd name="connsiteY3482" fmla="*/ 1591017 h 4469549"/>
              <a:gd name="connsiteX3483" fmla="*/ 1795224 w 5178638"/>
              <a:gd name="connsiteY3483" fmla="*/ 1608740 h 4469549"/>
              <a:gd name="connsiteX3484" fmla="*/ 1785900 w 5178638"/>
              <a:gd name="connsiteY3484" fmla="*/ 1618296 h 4469549"/>
              <a:gd name="connsiteX3485" fmla="*/ 1770779 w 5178638"/>
              <a:gd name="connsiteY3485" fmla="*/ 1644252 h 4469549"/>
              <a:gd name="connsiteX3486" fmla="*/ 1754301 w 5178638"/>
              <a:gd name="connsiteY3486" fmla="*/ 1669415 h 4469549"/>
              <a:gd name="connsiteX3487" fmla="*/ 1740251 w 5178638"/>
              <a:gd name="connsiteY3487" fmla="*/ 1687302 h 4469549"/>
              <a:gd name="connsiteX3488" fmla="*/ 1704338 w 5178638"/>
              <a:gd name="connsiteY3488" fmla="*/ 1748943 h 4469549"/>
              <a:gd name="connsiteX3489" fmla="*/ 1680835 w 5178638"/>
              <a:gd name="connsiteY3489" fmla="*/ 1783051 h 4469549"/>
              <a:gd name="connsiteX3490" fmla="*/ 1677055 w 5178638"/>
              <a:gd name="connsiteY3490" fmla="*/ 1789539 h 4469549"/>
              <a:gd name="connsiteX3491" fmla="*/ 1648703 w 5178638"/>
              <a:gd name="connsiteY3491" fmla="*/ 1838204 h 4469549"/>
              <a:gd name="connsiteX3492" fmla="*/ 1620351 w 5178638"/>
              <a:gd name="connsiteY3492" fmla="*/ 1886867 h 4469549"/>
              <a:gd name="connsiteX3493" fmla="*/ 1534474 w 5178638"/>
              <a:gd name="connsiteY3493" fmla="*/ 2028036 h 4469549"/>
              <a:gd name="connsiteX3494" fmla="*/ 1533939 w 5178638"/>
              <a:gd name="connsiteY3494" fmla="*/ 2032069 h 4469549"/>
              <a:gd name="connsiteX3495" fmla="*/ 1542854 w 5178638"/>
              <a:gd name="connsiteY3495" fmla="*/ 2019882 h 4469549"/>
              <a:gd name="connsiteX3496" fmla="*/ 1546100 w 5178638"/>
              <a:gd name="connsiteY3496" fmla="*/ 2017428 h 4469549"/>
              <a:gd name="connsiteX3497" fmla="*/ 1546920 w 5178638"/>
              <a:gd name="connsiteY3497" fmla="*/ 2022251 h 4469549"/>
              <a:gd name="connsiteX3498" fmla="*/ 1543960 w 5178638"/>
              <a:gd name="connsiteY3498" fmla="*/ 2033563 h 4469549"/>
              <a:gd name="connsiteX3499" fmla="*/ 1514537 w 5178638"/>
              <a:gd name="connsiteY3499" fmla="*/ 2090294 h 4469549"/>
              <a:gd name="connsiteX3500" fmla="*/ 1410579 w 5178638"/>
              <a:gd name="connsiteY3500" fmla="*/ 2268729 h 4469549"/>
              <a:gd name="connsiteX3501" fmla="*/ 1392248 w 5178638"/>
              <a:gd name="connsiteY3501" fmla="*/ 2318885 h 4469549"/>
              <a:gd name="connsiteX3502" fmla="*/ 1403874 w 5178638"/>
              <a:gd name="connsiteY3502" fmla="*/ 2308277 h 4469549"/>
              <a:gd name="connsiteX3503" fmla="*/ 1417355 w 5178638"/>
              <a:gd name="connsiteY3503" fmla="*/ 2272676 h 4469549"/>
              <a:gd name="connsiteX3504" fmla="*/ 1421671 w 5178638"/>
              <a:gd name="connsiteY3504" fmla="*/ 2262155 h 4469549"/>
              <a:gd name="connsiteX3505" fmla="*/ 1441928 w 5178638"/>
              <a:gd name="connsiteY3505" fmla="*/ 2230501 h 4469549"/>
              <a:gd name="connsiteX3506" fmla="*/ 1478126 w 5178638"/>
              <a:gd name="connsiteY3506" fmla="*/ 2177717 h 4469549"/>
              <a:gd name="connsiteX3507" fmla="*/ 1492711 w 5178638"/>
              <a:gd name="connsiteY3507" fmla="*/ 2155796 h 4469549"/>
              <a:gd name="connsiteX3508" fmla="*/ 1511328 w 5178638"/>
              <a:gd name="connsiteY3508" fmla="*/ 2114497 h 4469549"/>
              <a:gd name="connsiteX3509" fmla="*/ 1522669 w 5178638"/>
              <a:gd name="connsiteY3509" fmla="*/ 2095031 h 4469549"/>
              <a:gd name="connsiteX3510" fmla="*/ 1543460 w 5178638"/>
              <a:gd name="connsiteY3510" fmla="*/ 2059344 h 4469549"/>
              <a:gd name="connsiteX3511" fmla="*/ 1559936 w 5178638"/>
              <a:gd name="connsiteY3511" fmla="*/ 2034179 h 4469549"/>
              <a:gd name="connsiteX3512" fmla="*/ 1602625 w 5178638"/>
              <a:gd name="connsiteY3512" fmla="*/ 1976487 h 4469549"/>
              <a:gd name="connsiteX3513" fmla="*/ 1609365 w 5178638"/>
              <a:gd name="connsiteY3513" fmla="*/ 1958686 h 4469549"/>
              <a:gd name="connsiteX3514" fmla="*/ 1630943 w 5178638"/>
              <a:gd name="connsiteY3514" fmla="*/ 1906075 h 4469549"/>
              <a:gd name="connsiteX3515" fmla="*/ 1661185 w 5178638"/>
              <a:gd name="connsiteY3515" fmla="*/ 1854166 h 4469549"/>
              <a:gd name="connsiteX3516" fmla="*/ 1702518 w 5178638"/>
              <a:gd name="connsiteY3516" fmla="*/ 1795684 h 4469549"/>
              <a:gd name="connsiteX3517" fmla="*/ 1711969 w 5178638"/>
              <a:gd name="connsiteY3517" fmla="*/ 1779461 h 4469549"/>
              <a:gd name="connsiteX3518" fmla="*/ 1725485 w 5178638"/>
              <a:gd name="connsiteY3518" fmla="*/ 1765610 h 4469549"/>
              <a:gd name="connsiteX3519" fmla="*/ 1694173 w 5178638"/>
              <a:gd name="connsiteY3519" fmla="*/ 1825585 h 4469549"/>
              <a:gd name="connsiteX3520" fmla="*/ 1656121 w 5178638"/>
              <a:gd name="connsiteY3520" fmla="*/ 1903361 h 4469549"/>
              <a:gd name="connsiteX3521" fmla="*/ 1631834 w 5178638"/>
              <a:gd name="connsiteY3521" fmla="*/ 1954395 h 4469549"/>
              <a:gd name="connsiteX3522" fmla="*/ 1601591 w 5178638"/>
              <a:gd name="connsiteY3522" fmla="*/ 2006302 h 4469549"/>
              <a:gd name="connsiteX3523" fmla="*/ 1576199 w 5178638"/>
              <a:gd name="connsiteY3523" fmla="*/ 2043654 h 4469549"/>
              <a:gd name="connsiteX3524" fmla="*/ 1555407 w 5178638"/>
              <a:gd name="connsiteY3524" fmla="*/ 2079341 h 4469549"/>
              <a:gd name="connsiteX3525" fmla="*/ 1551627 w 5178638"/>
              <a:gd name="connsiteY3525" fmla="*/ 2085830 h 4469549"/>
              <a:gd name="connsiteX3526" fmla="*/ 1522454 w 5178638"/>
              <a:gd name="connsiteY3526" fmla="*/ 2129671 h 4469549"/>
              <a:gd name="connsiteX3527" fmla="*/ 1505193 w 5178638"/>
              <a:gd name="connsiteY3527" fmla="*/ 2171761 h 4469549"/>
              <a:gd name="connsiteX3528" fmla="*/ 1500057 w 5178638"/>
              <a:gd name="connsiteY3528" fmla="*/ 2177458 h 4469549"/>
              <a:gd name="connsiteX3529" fmla="*/ 1493032 w 5178638"/>
              <a:gd name="connsiteY3529" fmla="*/ 2186401 h 4469549"/>
              <a:gd name="connsiteX3530" fmla="*/ 1434972 w 5178638"/>
              <a:gd name="connsiteY3530" fmla="*/ 2282941 h 4469549"/>
              <a:gd name="connsiteX3531" fmla="*/ 1415251 w 5178638"/>
              <a:gd name="connsiteY3531" fmla="*/ 2310560 h 4469549"/>
              <a:gd name="connsiteX3532" fmla="*/ 1396349 w 5178638"/>
              <a:gd name="connsiteY3532" fmla="*/ 2343002 h 4469549"/>
              <a:gd name="connsiteX3533" fmla="*/ 1367461 w 5178638"/>
              <a:gd name="connsiteY3533" fmla="*/ 2395700 h 4469549"/>
              <a:gd name="connsiteX3534" fmla="*/ 1359901 w 5178638"/>
              <a:gd name="connsiteY3534" fmla="*/ 2408677 h 4469549"/>
              <a:gd name="connsiteX3535" fmla="*/ 1352875 w 5178638"/>
              <a:gd name="connsiteY3535" fmla="*/ 2417620 h 4469549"/>
              <a:gd name="connsiteX3536" fmla="*/ 1352590 w 5178638"/>
              <a:gd name="connsiteY3536" fmla="*/ 2408764 h 4469549"/>
              <a:gd name="connsiteX3537" fmla="*/ 1366071 w 5178638"/>
              <a:gd name="connsiteY3537" fmla="*/ 2373163 h 4469549"/>
              <a:gd name="connsiteX3538" fmla="*/ 1369566 w 5178638"/>
              <a:gd name="connsiteY3538" fmla="*/ 2357817 h 4469549"/>
              <a:gd name="connsiteX3539" fmla="*/ 1335793 w 5178638"/>
              <a:gd name="connsiteY3539" fmla="*/ 2403323 h 4469549"/>
              <a:gd name="connsiteX3540" fmla="*/ 1332317 w 5178638"/>
              <a:gd name="connsiteY3540" fmla="*/ 2407638 h 4469549"/>
              <a:gd name="connsiteX3541" fmla="*/ 1335070 w 5178638"/>
              <a:gd name="connsiteY3541" fmla="*/ 2409242 h 4469549"/>
              <a:gd name="connsiteX3542" fmla="*/ 1325746 w 5178638"/>
              <a:gd name="connsiteY3542" fmla="*/ 2418798 h 4469549"/>
              <a:gd name="connsiteX3543" fmla="*/ 1310625 w 5178638"/>
              <a:gd name="connsiteY3543" fmla="*/ 2444752 h 4469549"/>
              <a:gd name="connsiteX3544" fmla="*/ 1294148 w 5178638"/>
              <a:gd name="connsiteY3544" fmla="*/ 2469917 h 4469549"/>
              <a:gd name="connsiteX3545" fmla="*/ 1280097 w 5178638"/>
              <a:gd name="connsiteY3545" fmla="*/ 2487804 h 4469549"/>
              <a:gd name="connsiteX3546" fmla="*/ 1244184 w 5178638"/>
              <a:gd name="connsiteY3546" fmla="*/ 2549445 h 4469549"/>
              <a:gd name="connsiteX3547" fmla="*/ 1220682 w 5178638"/>
              <a:gd name="connsiteY3547" fmla="*/ 2583552 h 4469549"/>
              <a:gd name="connsiteX3548" fmla="*/ 1216902 w 5178638"/>
              <a:gd name="connsiteY3548" fmla="*/ 2590041 h 4469549"/>
              <a:gd name="connsiteX3549" fmla="*/ 1188549 w 5178638"/>
              <a:gd name="connsiteY3549" fmla="*/ 2638705 h 4469549"/>
              <a:gd name="connsiteX3550" fmla="*/ 1160197 w 5178638"/>
              <a:gd name="connsiteY3550" fmla="*/ 2687369 h 4469549"/>
              <a:gd name="connsiteX3551" fmla="*/ 1074321 w 5178638"/>
              <a:gd name="connsiteY3551" fmla="*/ 2828538 h 4469549"/>
              <a:gd name="connsiteX3552" fmla="*/ 1073786 w 5178638"/>
              <a:gd name="connsiteY3552" fmla="*/ 2832571 h 4469549"/>
              <a:gd name="connsiteX3553" fmla="*/ 1082701 w 5178638"/>
              <a:gd name="connsiteY3553" fmla="*/ 2820384 h 4469549"/>
              <a:gd name="connsiteX3554" fmla="*/ 1085947 w 5178638"/>
              <a:gd name="connsiteY3554" fmla="*/ 2817930 h 4469549"/>
              <a:gd name="connsiteX3555" fmla="*/ 1086766 w 5178638"/>
              <a:gd name="connsiteY3555" fmla="*/ 2822753 h 4469549"/>
              <a:gd name="connsiteX3556" fmla="*/ 1083807 w 5178638"/>
              <a:gd name="connsiteY3556" fmla="*/ 2834065 h 4469549"/>
              <a:gd name="connsiteX3557" fmla="*/ 1054384 w 5178638"/>
              <a:gd name="connsiteY3557" fmla="*/ 2890796 h 4469549"/>
              <a:gd name="connsiteX3558" fmla="*/ 1031395 w 5178638"/>
              <a:gd name="connsiteY3558" fmla="*/ 2930253 h 4469549"/>
              <a:gd name="connsiteX3559" fmla="*/ 1032756 w 5178638"/>
              <a:gd name="connsiteY3559" fmla="*/ 2931046 h 4469549"/>
              <a:gd name="connsiteX3560" fmla="*/ 1045781 w 5178638"/>
              <a:gd name="connsiteY3560" fmla="*/ 2926331 h 4469549"/>
              <a:gd name="connsiteX3561" fmla="*/ 1051174 w 5178638"/>
              <a:gd name="connsiteY3561" fmla="*/ 2914998 h 4469549"/>
              <a:gd name="connsiteX3562" fmla="*/ 1062515 w 5178638"/>
              <a:gd name="connsiteY3562" fmla="*/ 2895533 h 4469549"/>
              <a:gd name="connsiteX3563" fmla="*/ 1083307 w 5178638"/>
              <a:gd name="connsiteY3563" fmla="*/ 2859846 h 4469549"/>
              <a:gd name="connsiteX3564" fmla="*/ 1099783 w 5178638"/>
              <a:gd name="connsiteY3564" fmla="*/ 2834681 h 4469549"/>
              <a:gd name="connsiteX3565" fmla="*/ 1142472 w 5178638"/>
              <a:gd name="connsiteY3565" fmla="*/ 2776989 h 4469549"/>
              <a:gd name="connsiteX3566" fmla="*/ 1149212 w 5178638"/>
              <a:gd name="connsiteY3566" fmla="*/ 2759188 h 4469549"/>
              <a:gd name="connsiteX3567" fmla="*/ 1170789 w 5178638"/>
              <a:gd name="connsiteY3567" fmla="*/ 2706576 h 4469549"/>
              <a:gd name="connsiteX3568" fmla="*/ 1201031 w 5178638"/>
              <a:gd name="connsiteY3568" fmla="*/ 2654668 h 4469549"/>
              <a:gd name="connsiteX3569" fmla="*/ 1242365 w 5178638"/>
              <a:gd name="connsiteY3569" fmla="*/ 2596186 h 4469549"/>
              <a:gd name="connsiteX3570" fmla="*/ 1251816 w 5178638"/>
              <a:gd name="connsiteY3570" fmla="*/ 2579964 h 4469549"/>
              <a:gd name="connsiteX3571" fmla="*/ 1265332 w 5178638"/>
              <a:gd name="connsiteY3571" fmla="*/ 2566111 h 4469549"/>
              <a:gd name="connsiteX3572" fmla="*/ 1234020 w 5178638"/>
              <a:gd name="connsiteY3572" fmla="*/ 2626087 h 4469549"/>
              <a:gd name="connsiteX3573" fmla="*/ 1195967 w 5178638"/>
              <a:gd name="connsiteY3573" fmla="*/ 2703863 h 4469549"/>
              <a:gd name="connsiteX3574" fmla="*/ 1171680 w 5178638"/>
              <a:gd name="connsiteY3574" fmla="*/ 2754896 h 4469549"/>
              <a:gd name="connsiteX3575" fmla="*/ 1141437 w 5178638"/>
              <a:gd name="connsiteY3575" fmla="*/ 2806804 h 4469549"/>
              <a:gd name="connsiteX3576" fmla="*/ 1116045 w 5178638"/>
              <a:gd name="connsiteY3576" fmla="*/ 2844156 h 4469549"/>
              <a:gd name="connsiteX3577" fmla="*/ 1095254 w 5178638"/>
              <a:gd name="connsiteY3577" fmla="*/ 2879843 h 4469549"/>
              <a:gd name="connsiteX3578" fmla="*/ 1091473 w 5178638"/>
              <a:gd name="connsiteY3578" fmla="*/ 2886332 h 4469549"/>
              <a:gd name="connsiteX3579" fmla="*/ 1074039 w 5178638"/>
              <a:gd name="connsiteY3579" fmla="*/ 2904963 h 4469549"/>
              <a:gd name="connsiteX3580" fmla="*/ 1073006 w 5178638"/>
              <a:gd name="connsiteY3580" fmla="*/ 2907181 h 4469549"/>
              <a:gd name="connsiteX3581" fmla="*/ 1089687 w 5178638"/>
              <a:gd name="connsiteY3581" fmla="*/ 2889798 h 4469549"/>
              <a:gd name="connsiteX3582" fmla="*/ 1103903 w 5178638"/>
              <a:gd name="connsiteY3582" fmla="*/ 2889934 h 4469549"/>
              <a:gd name="connsiteX3583" fmla="*/ 1123999 w 5178638"/>
              <a:gd name="connsiteY3583" fmla="*/ 2884259 h 4469549"/>
              <a:gd name="connsiteX3584" fmla="*/ 1138141 w 5178638"/>
              <a:gd name="connsiteY3584" fmla="*/ 2874373 h 4469549"/>
              <a:gd name="connsiteX3585" fmla="*/ 1136780 w 5178638"/>
              <a:gd name="connsiteY3585" fmla="*/ 2884633 h 4469549"/>
              <a:gd name="connsiteX3586" fmla="*/ 1110852 w 5178638"/>
              <a:gd name="connsiteY3586" fmla="*/ 2926018 h 4469549"/>
              <a:gd name="connsiteX3587" fmla="*/ 1099227 w 5178638"/>
              <a:gd name="connsiteY3587" fmla="*/ 2936628 h 4469549"/>
              <a:gd name="connsiteX3588" fmla="*/ 1094626 w 5178638"/>
              <a:gd name="connsiteY3588" fmla="*/ 2938293 h 4469549"/>
              <a:gd name="connsiteX3589" fmla="*/ 1067343 w 5178638"/>
              <a:gd name="connsiteY3589" fmla="*/ 2978889 h 4469549"/>
              <a:gd name="connsiteX3590" fmla="*/ 1051974 w 5178638"/>
              <a:gd name="connsiteY3590" fmla="*/ 3017734 h 4469549"/>
              <a:gd name="connsiteX3591" fmla="*/ 1025511 w 5178638"/>
              <a:gd name="connsiteY3591" fmla="*/ 3063155 h 4469549"/>
              <a:gd name="connsiteX3592" fmla="*/ 1009569 w 5178638"/>
              <a:gd name="connsiteY3592" fmla="*/ 3084285 h 4469549"/>
              <a:gd name="connsiteX3593" fmla="*/ 1003223 w 5178638"/>
              <a:gd name="connsiteY3593" fmla="*/ 3095177 h 4469549"/>
              <a:gd name="connsiteX3594" fmla="*/ 999500 w 5178638"/>
              <a:gd name="connsiteY3594" fmla="*/ 3098799 h 4469549"/>
              <a:gd name="connsiteX3595" fmla="*/ 990836 w 5178638"/>
              <a:gd name="connsiteY3595" fmla="*/ 3098095 h 4469549"/>
              <a:gd name="connsiteX3596" fmla="*/ 990550 w 5178638"/>
              <a:gd name="connsiteY3596" fmla="*/ 3089238 h 4469549"/>
              <a:gd name="connsiteX3597" fmla="*/ 1000000 w 5178638"/>
              <a:gd name="connsiteY3597" fmla="*/ 3073017 h 4469549"/>
              <a:gd name="connsiteX3598" fmla="*/ 1028103 w 5178638"/>
              <a:gd name="connsiteY3598" fmla="*/ 3037244 h 4469549"/>
              <a:gd name="connsiteX3599" fmla="*/ 1034844 w 5178638"/>
              <a:gd name="connsiteY3599" fmla="*/ 3019444 h 4469549"/>
              <a:gd name="connsiteX3600" fmla="*/ 1032383 w 5178638"/>
              <a:gd name="connsiteY3600" fmla="*/ 3004974 h 4469549"/>
              <a:gd name="connsiteX3601" fmla="*/ 1046684 w 5178638"/>
              <a:gd name="connsiteY3601" fmla="*/ 2974195 h 4469549"/>
              <a:gd name="connsiteX3602" fmla="*/ 1063160 w 5178638"/>
              <a:gd name="connsiteY3602" fmla="*/ 2949031 h 4469549"/>
              <a:gd name="connsiteX3603" fmla="*/ 1062876 w 5178638"/>
              <a:gd name="connsiteY3603" fmla="*/ 2940174 h 4469549"/>
              <a:gd name="connsiteX3604" fmla="*/ 1055030 w 5178638"/>
              <a:gd name="connsiteY3604" fmla="*/ 2944295 h 4469549"/>
              <a:gd name="connsiteX3605" fmla="*/ 1050714 w 5178638"/>
              <a:gd name="connsiteY3605" fmla="*/ 2954817 h 4469549"/>
              <a:gd name="connsiteX3606" fmla="*/ 1023967 w 5178638"/>
              <a:gd name="connsiteY3606" fmla="*/ 2991378 h 4469549"/>
              <a:gd name="connsiteX3607" fmla="*/ 1013946 w 5178638"/>
              <a:gd name="connsiteY3607" fmla="*/ 2989886 h 4469549"/>
              <a:gd name="connsiteX3608" fmla="*/ 996934 w 5178638"/>
              <a:gd name="connsiteY3608" fmla="*/ 3019084 h 4469549"/>
              <a:gd name="connsiteX3609" fmla="*/ 980458 w 5178638"/>
              <a:gd name="connsiteY3609" fmla="*/ 3044249 h 4469549"/>
              <a:gd name="connsiteX3610" fmla="*/ 968582 w 5178638"/>
              <a:gd name="connsiteY3610" fmla="*/ 3067749 h 4469549"/>
              <a:gd name="connsiteX3611" fmla="*/ 922684 w 5178638"/>
              <a:gd name="connsiteY3611" fmla="*/ 3149645 h 4469549"/>
              <a:gd name="connsiteX3612" fmla="*/ 901892 w 5178638"/>
              <a:gd name="connsiteY3612" fmla="*/ 3185332 h 4469549"/>
              <a:gd name="connsiteX3613" fmla="*/ 876535 w 5178638"/>
              <a:gd name="connsiteY3613" fmla="*/ 3244432 h 4469549"/>
              <a:gd name="connsiteX3614" fmla="*/ 868689 w 5178638"/>
              <a:gd name="connsiteY3614" fmla="*/ 3248551 h 4469549"/>
              <a:gd name="connsiteX3615" fmla="*/ 846543 w 5178638"/>
              <a:gd name="connsiteY3615" fmla="*/ 3283449 h 4469549"/>
              <a:gd name="connsiteX3616" fmla="*/ 836842 w 5178638"/>
              <a:gd name="connsiteY3616" fmla="*/ 3312561 h 4469549"/>
              <a:gd name="connsiteX3617" fmla="*/ 826322 w 5178638"/>
              <a:gd name="connsiteY3617" fmla="*/ 3336850 h 4469549"/>
              <a:gd name="connsiteX3618" fmla="*/ 789017 w 5178638"/>
              <a:gd name="connsiteY3618" fmla="*/ 3375954 h 4469549"/>
              <a:gd name="connsiteX3619" fmla="*/ 768476 w 5178638"/>
              <a:gd name="connsiteY3619" fmla="*/ 3398750 h 4469549"/>
              <a:gd name="connsiteX3620" fmla="*/ 759846 w 5178638"/>
              <a:gd name="connsiteY3620" fmla="*/ 3419794 h 4469549"/>
              <a:gd name="connsiteX3621" fmla="*/ 754461 w 5178638"/>
              <a:gd name="connsiteY3621" fmla="*/ 3438385 h 4469549"/>
              <a:gd name="connsiteX3622" fmla="*/ 757455 w 5178638"/>
              <a:gd name="connsiteY3622" fmla="*/ 3448821 h 4469549"/>
              <a:gd name="connsiteX3623" fmla="*/ 742334 w 5178638"/>
              <a:gd name="connsiteY3623" fmla="*/ 3474775 h 4469549"/>
              <a:gd name="connsiteX3624" fmla="*/ 727998 w 5178638"/>
              <a:gd name="connsiteY3624" fmla="*/ 3483804 h 4469549"/>
              <a:gd name="connsiteX3625" fmla="*/ 716122 w 5178638"/>
              <a:gd name="connsiteY3625" fmla="*/ 3507303 h 4469549"/>
              <a:gd name="connsiteX3626" fmla="*/ 699396 w 5178638"/>
              <a:gd name="connsiteY3626" fmla="*/ 3545359 h 4469549"/>
              <a:gd name="connsiteX3627" fmla="*/ 692369 w 5178638"/>
              <a:gd name="connsiteY3627" fmla="*/ 3554303 h 4469549"/>
              <a:gd name="connsiteX3628" fmla="*/ 675323 w 5178638"/>
              <a:gd name="connsiteY3628" fmla="*/ 3561752 h 4469549"/>
              <a:gd name="connsiteX3629" fmla="*/ 666943 w 5178638"/>
              <a:gd name="connsiteY3629" fmla="*/ 3569907 h 4469549"/>
              <a:gd name="connsiteX3630" fmla="*/ 651321 w 5178638"/>
              <a:gd name="connsiteY3630" fmla="*/ 3621643 h 4469549"/>
              <a:gd name="connsiteX3631" fmla="*/ 650252 w 5178638"/>
              <a:gd name="connsiteY3631" fmla="*/ 3629710 h 4469549"/>
              <a:gd name="connsiteX3632" fmla="*/ 656742 w 5178638"/>
              <a:gd name="connsiteY3632" fmla="*/ 3624801 h 4469549"/>
              <a:gd name="connsiteX3633" fmla="*/ 684560 w 5178638"/>
              <a:gd name="connsiteY3633" fmla="*/ 3580171 h 4469549"/>
              <a:gd name="connsiteX3634" fmla="*/ 691585 w 5178638"/>
              <a:gd name="connsiteY3634" fmla="*/ 3571227 h 4469549"/>
              <a:gd name="connsiteX3635" fmla="*/ 705102 w 5178638"/>
              <a:gd name="connsiteY3635" fmla="*/ 3557375 h 4469549"/>
              <a:gd name="connsiteX3636" fmla="*/ 714303 w 5178638"/>
              <a:gd name="connsiteY3636" fmla="*/ 3554044 h 4469549"/>
              <a:gd name="connsiteX3637" fmla="*/ 714052 w 5178638"/>
              <a:gd name="connsiteY3637" fmla="*/ 3566935 h 4469549"/>
              <a:gd name="connsiteX3638" fmla="*/ 721613 w 5178638"/>
              <a:gd name="connsiteY3638" fmla="*/ 3553958 h 4469549"/>
              <a:gd name="connsiteX3639" fmla="*/ 733489 w 5178638"/>
              <a:gd name="connsiteY3639" fmla="*/ 3530459 h 4469549"/>
              <a:gd name="connsiteX3640" fmla="*/ 749965 w 5178638"/>
              <a:gd name="connsiteY3640" fmla="*/ 3505294 h 4469549"/>
              <a:gd name="connsiteX3641" fmla="*/ 766192 w 5178638"/>
              <a:gd name="connsiteY3641" fmla="*/ 3493020 h 4469549"/>
              <a:gd name="connsiteX3642" fmla="*/ 774194 w 5178638"/>
              <a:gd name="connsiteY3642" fmla="*/ 3482083 h 4469549"/>
              <a:gd name="connsiteX3643" fmla="*/ 754934 w 5178638"/>
              <a:gd name="connsiteY3643" fmla="*/ 3518228 h 4469549"/>
              <a:gd name="connsiteX3644" fmla="*/ 737102 w 5178638"/>
              <a:gd name="connsiteY3644" fmla="*/ 3542602 h 4469549"/>
              <a:gd name="connsiteX3645" fmla="*/ 729006 w 5178638"/>
              <a:gd name="connsiteY3645" fmla="*/ 3559613 h 4469549"/>
              <a:gd name="connsiteX3646" fmla="*/ 721731 w 5178638"/>
              <a:gd name="connsiteY3646" fmla="*/ 3581447 h 4469549"/>
              <a:gd name="connsiteX3647" fmla="*/ 683643 w 5178638"/>
              <a:gd name="connsiteY3647" fmla="*/ 3637475 h 4469549"/>
              <a:gd name="connsiteX3648" fmla="*/ 681752 w 5178638"/>
              <a:gd name="connsiteY3648" fmla="*/ 3640719 h 4469549"/>
              <a:gd name="connsiteX3649" fmla="*/ 626119 w 5178638"/>
              <a:gd name="connsiteY3649" fmla="*/ 3729980 h 4469549"/>
              <a:gd name="connsiteX3650" fmla="*/ 623158 w 5178638"/>
              <a:gd name="connsiteY3650" fmla="*/ 3741291 h 4469549"/>
              <a:gd name="connsiteX3651" fmla="*/ 622272 w 5178638"/>
              <a:gd name="connsiteY3651" fmla="*/ 3745184 h 4469549"/>
              <a:gd name="connsiteX3652" fmla="*/ 620365 w 5178638"/>
              <a:gd name="connsiteY3652" fmla="*/ 3733972 h 4469549"/>
              <a:gd name="connsiteX3653" fmla="*/ 635486 w 5178638"/>
              <a:gd name="connsiteY3653" fmla="*/ 3708018 h 4469549"/>
              <a:gd name="connsiteX3654" fmla="*/ 638446 w 5178638"/>
              <a:gd name="connsiteY3654" fmla="*/ 3696705 h 4469549"/>
              <a:gd name="connsiteX3655" fmla="*/ 631421 w 5178638"/>
              <a:gd name="connsiteY3655" fmla="*/ 3705649 h 4469549"/>
              <a:gd name="connsiteX3656" fmla="*/ 625215 w 5178638"/>
              <a:gd name="connsiteY3656" fmla="*/ 3719416 h 4469549"/>
              <a:gd name="connsiteX3657" fmla="*/ 615764 w 5178638"/>
              <a:gd name="connsiteY3657" fmla="*/ 3735637 h 4469549"/>
              <a:gd name="connsiteX3658" fmla="*/ 599288 w 5178638"/>
              <a:gd name="connsiteY3658" fmla="*/ 3760802 h 4469549"/>
              <a:gd name="connsiteX3659" fmla="*/ 587127 w 5178638"/>
              <a:gd name="connsiteY3659" fmla="*/ 3775444 h 4469549"/>
              <a:gd name="connsiteX3660" fmla="*/ 544118 w 5178638"/>
              <a:gd name="connsiteY3660" fmla="*/ 3802532 h 4469549"/>
              <a:gd name="connsiteX3661" fmla="*/ 550324 w 5178638"/>
              <a:gd name="connsiteY3661" fmla="*/ 3788765 h 4469549"/>
              <a:gd name="connsiteX3662" fmla="*/ 580566 w 5178638"/>
              <a:gd name="connsiteY3662" fmla="*/ 3736858 h 4469549"/>
              <a:gd name="connsiteX3663" fmla="*/ 585952 w 5178638"/>
              <a:gd name="connsiteY3663" fmla="*/ 3718267 h 4469549"/>
              <a:gd name="connsiteX3664" fmla="*/ 551929 w 5178638"/>
              <a:gd name="connsiteY3664" fmla="*/ 3776664 h 4469549"/>
              <a:gd name="connsiteX3665" fmla="*/ 517906 w 5178638"/>
              <a:gd name="connsiteY3665" fmla="*/ 3835061 h 4469549"/>
              <a:gd name="connsiteX3666" fmla="*/ 483062 w 5178638"/>
              <a:gd name="connsiteY3666" fmla="*/ 3888635 h 4469549"/>
              <a:gd name="connsiteX3667" fmla="*/ 437699 w 5178638"/>
              <a:gd name="connsiteY3667" fmla="*/ 3966497 h 4469549"/>
              <a:gd name="connsiteX3668" fmla="*/ 423113 w 5178638"/>
              <a:gd name="connsiteY3668" fmla="*/ 3988417 h 4469549"/>
              <a:gd name="connsiteX3669" fmla="*/ 393441 w 5178638"/>
              <a:gd name="connsiteY3669" fmla="*/ 4058040 h 4469549"/>
              <a:gd name="connsiteX3670" fmla="*/ 386950 w 5178638"/>
              <a:gd name="connsiteY3670" fmla="*/ 4062949 h 4469549"/>
              <a:gd name="connsiteX3671" fmla="*/ 378283 w 5178638"/>
              <a:gd name="connsiteY3671" fmla="*/ 4062246 h 4469549"/>
              <a:gd name="connsiteX3672" fmla="*/ 364345 w 5178638"/>
              <a:gd name="connsiteY3672" fmla="*/ 4082150 h 4469549"/>
              <a:gd name="connsiteX3673" fmla="*/ 377797 w 5178638"/>
              <a:gd name="connsiteY3673" fmla="*/ 4089988 h 4469549"/>
              <a:gd name="connsiteX3674" fmla="*/ 377467 w 5178638"/>
              <a:gd name="connsiteY3674" fmla="*/ 4090698 h 4469549"/>
              <a:gd name="connsiteX3675" fmla="*/ 360206 w 5178638"/>
              <a:gd name="connsiteY3675" fmla="*/ 4132788 h 4469549"/>
              <a:gd name="connsiteX3676" fmla="*/ 355070 w 5178638"/>
              <a:gd name="connsiteY3676" fmla="*/ 4138486 h 4469549"/>
              <a:gd name="connsiteX3677" fmla="*/ 348045 w 5178638"/>
              <a:gd name="connsiteY3677" fmla="*/ 4147429 h 4469549"/>
              <a:gd name="connsiteX3678" fmla="*/ 289985 w 5178638"/>
              <a:gd name="connsiteY3678" fmla="*/ 4243968 h 4469549"/>
              <a:gd name="connsiteX3679" fmla="*/ 270263 w 5178638"/>
              <a:gd name="connsiteY3679" fmla="*/ 4271588 h 4469549"/>
              <a:gd name="connsiteX3680" fmla="*/ 270244 w 5178638"/>
              <a:gd name="connsiteY3680" fmla="*/ 4271622 h 4469549"/>
              <a:gd name="connsiteX3681" fmla="*/ 268285 w 5178638"/>
              <a:gd name="connsiteY3681" fmla="*/ 4271816 h 4469549"/>
              <a:gd name="connsiteX3682" fmla="*/ 268285 w 5178638"/>
              <a:gd name="connsiteY3682" fmla="*/ 4274984 h 4469549"/>
              <a:gd name="connsiteX3683" fmla="*/ 251362 w 5178638"/>
              <a:gd name="connsiteY3683" fmla="*/ 4304030 h 4469549"/>
              <a:gd name="connsiteX3684" fmla="*/ 222474 w 5178638"/>
              <a:gd name="connsiteY3684" fmla="*/ 4356728 h 4469549"/>
              <a:gd name="connsiteX3685" fmla="*/ 214914 w 5178638"/>
              <a:gd name="connsiteY3685" fmla="*/ 4369705 h 4469549"/>
              <a:gd name="connsiteX3686" fmla="*/ 207888 w 5178638"/>
              <a:gd name="connsiteY3686" fmla="*/ 4378648 h 4469549"/>
              <a:gd name="connsiteX3687" fmla="*/ 207603 w 5178638"/>
              <a:gd name="connsiteY3687" fmla="*/ 4369791 h 4469549"/>
              <a:gd name="connsiteX3688" fmla="*/ 221084 w 5178638"/>
              <a:gd name="connsiteY3688" fmla="*/ 4334191 h 4469549"/>
              <a:gd name="connsiteX3689" fmla="*/ 224579 w 5178638"/>
              <a:gd name="connsiteY3689" fmla="*/ 4318845 h 4469549"/>
              <a:gd name="connsiteX3690" fmla="*/ 190806 w 5178638"/>
              <a:gd name="connsiteY3690" fmla="*/ 4364351 h 4469549"/>
              <a:gd name="connsiteX3691" fmla="*/ 164594 w 5178638"/>
              <a:gd name="connsiteY3691" fmla="*/ 4396880 h 4469549"/>
              <a:gd name="connsiteX3692" fmla="*/ 155394 w 5178638"/>
              <a:gd name="connsiteY3692" fmla="*/ 4400210 h 4469549"/>
              <a:gd name="connsiteX3693" fmla="*/ 161598 w 5178638"/>
              <a:gd name="connsiteY3693" fmla="*/ 4386443 h 4469549"/>
              <a:gd name="connsiteX3694" fmla="*/ 199401 w 5178638"/>
              <a:gd name="connsiteY3694" fmla="*/ 4321558 h 4469549"/>
              <a:gd name="connsiteX3695" fmla="*/ 253361 w 5178638"/>
              <a:gd name="connsiteY3695" fmla="*/ 4200902 h 4469549"/>
              <a:gd name="connsiteX3696" fmla="*/ 258335 w 5178638"/>
              <a:gd name="connsiteY3696" fmla="*/ 4190098 h 4469549"/>
              <a:gd name="connsiteX3697" fmla="*/ 273677 w 5178638"/>
              <a:gd name="connsiteY3697" fmla="*/ 4162522 h 4469549"/>
              <a:gd name="connsiteX3698" fmla="*/ 269470 w 5178638"/>
              <a:gd name="connsiteY3698" fmla="*/ 4165911 h 4469549"/>
              <a:gd name="connsiteX3699" fmla="*/ 273867 w 5178638"/>
              <a:gd name="connsiteY3699" fmla="*/ 4156359 h 4469549"/>
              <a:gd name="connsiteX3700" fmla="*/ 300733 w 5178638"/>
              <a:gd name="connsiteY3700" fmla="*/ 4113254 h 4469549"/>
              <a:gd name="connsiteX3701" fmla="*/ 299175 w 5178638"/>
              <a:gd name="connsiteY3701" fmla="*/ 4116540 h 4469549"/>
              <a:gd name="connsiteX3702" fmla="*/ 302069 w 5178638"/>
              <a:gd name="connsiteY3702" fmla="*/ 4118225 h 4469549"/>
              <a:gd name="connsiteX3703" fmla="*/ 321048 w 5178638"/>
              <a:gd name="connsiteY3703" fmla="*/ 4094520 h 4469549"/>
              <a:gd name="connsiteX3704" fmla="*/ 336294 w 5178638"/>
              <a:gd name="connsiteY3704" fmla="*/ 4065808 h 4469549"/>
              <a:gd name="connsiteX3705" fmla="*/ 347942 w 5178638"/>
              <a:gd name="connsiteY3705" fmla="*/ 4072593 h 4469549"/>
              <a:gd name="connsiteX3706" fmla="*/ 357422 w 5178638"/>
              <a:gd name="connsiteY3706" fmla="*/ 4054436 h 4469549"/>
              <a:gd name="connsiteX3707" fmla="*/ 371188 w 5178638"/>
              <a:gd name="connsiteY3707" fmla="*/ 4027693 h 4469549"/>
              <a:gd name="connsiteX3708" fmla="*/ 366301 w 5178638"/>
              <a:gd name="connsiteY3708" fmla="*/ 4020501 h 4469549"/>
              <a:gd name="connsiteX3709" fmla="*/ 360088 w 5178638"/>
              <a:gd name="connsiteY3709" fmla="*/ 4028830 h 4469549"/>
              <a:gd name="connsiteX3710" fmla="*/ 355718 w 5178638"/>
              <a:gd name="connsiteY3710" fmla="*/ 4030671 h 4469549"/>
              <a:gd name="connsiteX3711" fmla="*/ 356922 w 5178638"/>
              <a:gd name="connsiteY3711" fmla="*/ 4028510 h 4469549"/>
              <a:gd name="connsiteX3712" fmla="*/ 363164 w 5178638"/>
              <a:gd name="connsiteY3712" fmla="*/ 4017158 h 4469549"/>
              <a:gd name="connsiteX3713" fmla="*/ 361540 w 5178638"/>
              <a:gd name="connsiteY3713" fmla="*/ 4016212 h 4469549"/>
              <a:gd name="connsiteX3714" fmla="*/ 362771 w 5178638"/>
              <a:gd name="connsiteY3714" fmla="*/ 4014098 h 4469549"/>
              <a:gd name="connsiteX3715" fmla="*/ 359928 w 5178638"/>
              <a:gd name="connsiteY3715" fmla="*/ 4013528 h 4469549"/>
              <a:gd name="connsiteX3716" fmla="*/ 359092 w 5178638"/>
              <a:gd name="connsiteY3716" fmla="*/ 4014785 h 4469549"/>
              <a:gd name="connsiteX3717" fmla="*/ 358213 w 5178638"/>
              <a:gd name="connsiteY3717" fmla="*/ 4014273 h 4469549"/>
              <a:gd name="connsiteX3718" fmla="*/ 361170 w 5178638"/>
              <a:gd name="connsiteY3718" fmla="*/ 4006402 h 4469549"/>
              <a:gd name="connsiteX3719" fmla="*/ 368769 w 5178638"/>
              <a:gd name="connsiteY3719" fmla="*/ 3997793 h 4469549"/>
              <a:gd name="connsiteX3720" fmla="*/ 383081 w 5178638"/>
              <a:gd name="connsiteY3720" fmla="*/ 3988749 h 4469549"/>
              <a:gd name="connsiteX3721" fmla="*/ 384062 w 5178638"/>
              <a:gd name="connsiteY3721" fmla="*/ 3987394 h 4469549"/>
              <a:gd name="connsiteX3722" fmla="*/ 386559 w 5178638"/>
              <a:gd name="connsiteY3722" fmla="*/ 3988848 h 4469549"/>
              <a:gd name="connsiteX3723" fmla="*/ 427072 w 5178638"/>
              <a:gd name="connsiteY3723" fmla="*/ 3925541 h 4469549"/>
              <a:gd name="connsiteX3724" fmla="*/ 428962 w 5178638"/>
              <a:gd name="connsiteY3724" fmla="*/ 3922297 h 4469549"/>
              <a:gd name="connsiteX3725" fmla="*/ 453534 w 5178638"/>
              <a:gd name="connsiteY3725" fmla="*/ 3880121 h 4469549"/>
              <a:gd name="connsiteX3726" fmla="*/ 456495 w 5178638"/>
              <a:gd name="connsiteY3726" fmla="*/ 3868810 h 4469549"/>
              <a:gd name="connsiteX3727" fmla="*/ 447327 w 5178638"/>
              <a:gd name="connsiteY3727" fmla="*/ 3882295 h 4469549"/>
              <a:gd name="connsiteX3728" fmla="*/ 446343 w 5178638"/>
              <a:gd name="connsiteY3728" fmla="*/ 3873515 h 4469549"/>
              <a:gd name="connsiteX3729" fmla="*/ 452901 w 5178638"/>
              <a:gd name="connsiteY3729" fmla="*/ 3855607 h 4469549"/>
              <a:gd name="connsiteX3730" fmla="*/ 461558 w 5178638"/>
              <a:gd name="connsiteY3730" fmla="*/ 3836666 h 4469549"/>
              <a:gd name="connsiteX3731" fmla="*/ 462847 w 5178638"/>
              <a:gd name="connsiteY3731" fmla="*/ 3834349 h 4469549"/>
              <a:gd name="connsiteX3732" fmla="*/ 481291 w 5178638"/>
              <a:gd name="connsiteY3732" fmla="*/ 3811311 h 4469549"/>
              <a:gd name="connsiteX3733" fmla="*/ 498410 w 5178638"/>
              <a:gd name="connsiteY3733" fmla="*/ 3794125 h 4469549"/>
              <a:gd name="connsiteX3734" fmla="*/ 501742 w 5178638"/>
              <a:gd name="connsiteY3734" fmla="*/ 3789489 h 4469549"/>
              <a:gd name="connsiteX3735" fmla="*/ 526804 w 5178638"/>
              <a:gd name="connsiteY3735" fmla="*/ 3746472 h 4469549"/>
              <a:gd name="connsiteX3736" fmla="*/ 538035 w 5178638"/>
              <a:gd name="connsiteY3736" fmla="*/ 3718351 h 4469549"/>
              <a:gd name="connsiteX3737" fmla="*/ 559791 w 5178638"/>
              <a:gd name="connsiteY3737" fmla="*/ 3683226 h 4469549"/>
              <a:gd name="connsiteX3738" fmla="*/ 566439 w 5178638"/>
              <a:gd name="connsiteY3738" fmla="*/ 3678442 h 4469549"/>
              <a:gd name="connsiteX3739" fmla="*/ 566496 w 5178638"/>
              <a:gd name="connsiteY3739" fmla="*/ 3678344 h 4469549"/>
              <a:gd name="connsiteX3740" fmla="*/ 578311 w 5178638"/>
              <a:gd name="connsiteY3740" fmla="*/ 3648389 h 4469549"/>
              <a:gd name="connsiteX3741" fmla="*/ 593775 w 5178638"/>
              <a:gd name="connsiteY3741" fmla="*/ 3620462 h 4469549"/>
              <a:gd name="connsiteX3742" fmla="*/ 614567 w 5178638"/>
              <a:gd name="connsiteY3742" fmla="*/ 3584775 h 4469549"/>
              <a:gd name="connsiteX3743" fmla="*/ 631697 w 5178638"/>
              <a:gd name="connsiteY3743" fmla="*/ 3554552 h 4469549"/>
              <a:gd name="connsiteX3744" fmla="*/ 625494 w 5178638"/>
              <a:gd name="connsiteY3744" fmla="*/ 3550938 h 4469549"/>
              <a:gd name="connsiteX3745" fmla="*/ 626444 w 5178638"/>
              <a:gd name="connsiteY3745" fmla="*/ 3549447 h 4469549"/>
              <a:gd name="connsiteX3746" fmla="*/ 631139 w 5178638"/>
              <a:gd name="connsiteY3746" fmla="*/ 3543583 h 4469549"/>
              <a:gd name="connsiteX3747" fmla="*/ 640326 w 5178638"/>
              <a:gd name="connsiteY3747" fmla="*/ 3527816 h 4469549"/>
              <a:gd name="connsiteX3748" fmla="*/ 652972 w 5178638"/>
              <a:gd name="connsiteY3748" fmla="*/ 3511477 h 4469549"/>
              <a:gd name="connsiteX3749" fmla="*/ 649154 w 5178638"/>
              <a:gd name="connsiteY3749" fmla="*/ 3519315 h 4469549"/>
              <a:gd name="connsiteX3750" fmla="*/ 655639 w 5178638"/>
              <a:gd name="connsiteY3750" fmla="*/ 3512310 h 4469549"/>
              <a:gd name="connsiteX3751" fmla="*/ 660856 w 5178638"/>
              <a:gd name="connsiteY3751" fmla="*/ 3503105 h 4469549"/>
              <a:gd name="connsiteX3752" fmla="*/ 664784 w 5178638"/>
              <a:gd name="connsiteY3752" fmla="*/ 3493559 h 4469549"/>
              <a:gd name="connsiteX3753" fmla="*/ 684097 w 5178638"/>
              <a:gd name="connsiteY3753" fmla="*/ 3462573 h 4469549"/>
              <a:gd name="connsiteX3754" fmla="*/ 704603 w 5178638"/>
              <a:gd name="connsiteY3754" fmla="*/ 3418029 h 4469549"/>
              <a:gd name="connsiteX3755" fmla="*/ 748321 w 5178638"/>
              <a:gd name="connsiteY3755" fmla="*/ 3320276 h 4469549"/>
              <a:gd name="connsiteX3756" fmla="*/ 753804 w 5178638"/>
              <a:gd name="connsiteY3756" fmla="*/ 3310865 h 4469549"/>
              <a:gd name="connsiteX3757" fmla="*/ 782157 w 5178638"/>
              <a:gd name="connsiteY3757" fmla="*/ 3262201 h 4469549"/>
              <a:gd name="connsiteX3758" fmla="*/ 867252 w 5178638"/>
              <a:gd name="connsiteY3758" fmla="*/ 3120577 h 4469549"/>
              <a:gd name="connsiteX3759" fmla="*/ 868177 w 5178638"/>
              <a:gd name="connsiteY3759" fmla="*/ 3116771 h 4469549"/>
              <a:gd name="connsiteX3760" fmla="*/ 859653 w 5178638"/>
              <a:gd name="connsiteY3760" fmla="*/ 3129186 h 4469549"/>
              <a:gd name="connsiteX3761" fmla="*/ 856798 w 5178638"/>
              <a:gd name="connsiteY3761" fmla="*/ 3131868 h 4469549"/>
              <a:gd name="connsiteX3762" fmla="*/ 856759 w 5178638"/>
              <a:gd name="connsiteY3762" fmla="*/ 3127500 h 4469549"/>
              <a:gd name="connsiteX3763" fmla="*/ 860500 w 5178638"/>
              <a:gd name="connsiteY3763" fmla="*/ 3116643 h 4469549"/>
              <a:gd name="connsiteX3764" fmla="*/ 890704 w 5178638"/>
              <a:gd name="connsiteY3764" fmla="*/ 3060367 h 4469549"/>
              <a:gd name="connsiteX3765" fmla="*/ 994663 w 5178638"/>
              <a:gd name="connsiteY3765" fmla="*/ 2881932 h 4469549"/>
              <a:gd name="connsiteX3766" fmla="*/ 1015337 w 5178638"/>
              <a:gd name="connsiteY3766" fmla="*/ 2833141 h 4469549"/>
              <a:gd name="connsiteX3767" fmla="*/ 1004883 w 5178638"/>
              <a:gd name="connsiteY3767" fmla="*/ 2844432 h 4469549"/>
              <a:gd name="connsiteX3768" fmla="*/ 989840 w 5178638"/>
              <a:gd name="connsiteY3768" fmla="*/ 2879122 h 4469549"/>
              <a:gd name="connsiteX3769" fmla="*/ 985133 w 5178638"/>
              <a:gd name="connsiteY3769" fmla="*/ 2889417 h 4469549"/>
              <a:gd name="connsiteX3770" fmla="*/ 965267 w 5178638"/>
              <a:gd name="connsiteY3770" fmla="*/ 2921298 h 4469549"/>
              <a:gd name="connsiteX3771" fmla="*/ 930241 w 5178638"/>
              <a:gd name="connsiteY3771" fmla="*/ 2974765 h 4469549"/>
              <a:gd name="connsiteX3772" fmla="*/ 916046 w 5178638"/>
              <a:gd name="connsiteY3772" fmla="*/ 2996913 h 4469549"/>
              <a:gd name="connsiteX3773" fmla="*/ 896258 w 5178638"/>
              <a:gd name="connsiteY3773" fmla="*/ 3037530 h 4469549"/>
              <a:gd name="connsiteX3774" fmla="*/ 884917 w 5178638"/>
              <a:gd name="connsiteY3774" fmla="*/ 3056995 h 4469549"/>
              <a:gd name="connsiteX3775" fmla="*/ 864125 w 5178638"/>
              <a:gd name="connsiteY3775" fmla="*/ 3092682 h 4469549"/>
              <a:gd name="connsiteX3776" fmla="*/ 848039 w 5178638"/>
              <a:gd name="connsiteY3776" fmla="*/ 3118075 h 4469549"/>
              <a:gd name="connsiteX3777" fmla="*/ 807304 w 5178638"/>
              <a:gd name="connsiteY3777" fmla="*/ 3176905 h 4469549"/>
              <a:gd name="connsiteX3778" fmla="*/ 799782 w 5178638"/>
              <a:gd name="connsiteY3778" fmla="*/ 3194251 h 4469549"/>
              <a:gd name="connsiteX3779" fmla="*/ 778819 w 5178638"/>
              <a:gd name="connsiteY3779" fmla="*/ 3240110 h 4469549"/>
              <a:gd name="connsiteX3780" fmla="*/ 767158 w 5178638"/>
              <a:gd name="connsiteY3780" fmla="*/ 3254581 h 4469549"/>
              <a:gd name="connsiteX3781" fmla="*/ 733386 w 5178638"/>
              <a:gd name="connsiteY3781" fmla="*/ 3300087 h 4469549"/>
              <a:gd name="connsiteX3782" fmla="*/ 734392 w 5178638"/>
              <a:gd name="connsiteY3782" fmla="*/ 3293619 h 4469549"/>
              <a:gd name="connsiteX3783" fmla="*/ 756152 w 5178638"/>
              <a:gd name="connsiteY3783" fmla="*/ 3251396 h 4469549"/>
              <a:gd name="connsiteX3784" fmla="*/ 781611 w 5178638"/>
              <a:gd name="connsiteY3784" fmla="*/ 3201046 h 4469549"/>
              <a:gd name="connsiteX3785" fmla="*/ 811854 w 5178638"/>
              <a:gd name="connsiteY3785" fmla="*/ 3149138 h 4469549"/>
              <a:gd name="connsiteX3786" fmla="*/ 836465 w 5178638"/>
              <a:gd name="connsiteY3786" fmla="*/ 3111331 h 4469549"/>
              <a:gd name="connsiteX3787" fmla="*/ 857256 w 5178638"/>
              <a:gd name="connsiteY3787" fmla="*/ 3075644 h 4469549"/>
              <a:gd name="connsiteX3788" fmla="*/ 861037 w 5178638"/>
              <a:gd name="connsiteY3788" fmla="*/ 3069155 h 4469549"/>
              <a:gd name="connsiteX3789" fmla="*/ 889428 w 5178638"/>
              <a:gd name="connsiteY3789" fmla="*/ 3024860 h 4469549"/>
              <a:gd name="connsiteX3790" fmla="*/ 908252 w 5178638"/>
              <a:gd name="connsiteY3790" fmla="*/ 2983680 h 4469549"/>
              <a:gd name="connsiteX3791" fmla="*/ 912997 w 5178638"/>
              <a:gd name="connsiteY3791" fmla="*/ 2977754 h 4469549"/>
              <a:gd name="connsiteX3792" fmla="*/ 919631 w 5178638"/>
              <a:gd name="connsiteY3792" fmla="*/ 2968583 h 4469549"/>
              <a:gd name="connsiteX3793" fmla="*/ 977300 w 5178638"/>
              <a:gd name="connsiteY3793" fmla="*/ 2871817 h 4469549"/>
              <a:gd name="connsiteX3794" fmla="*/ 996241 w 5178638"/>
              <a:gd name="connsiteY3794" fmla="*/ 2843743 h 4469549"/>
              <a:gd name="connsiteX3795" fmla="*/ 1015143 w 5178638"/>
              <a:gd name="connsiteY3795" fmla="*/ 2811300 h 4469549"/>
              <a:gd name="connsiteX3796" fmla="*/ 1044421 w 5178638"/>
              <a:gd name="connsiteY3796" fmla="*/ 2758830 h 4469549"/>
              <a:gd name="connsiteX3797" fmla="*/ 1051981 w 5178638"/>
              <a:gd name="connsiteY3797" fmla="*/ 2745853 h 4469549"/>
              <a:gd name="connsiteX3798" fmla="*/ 1058616 w 5178638"/>
              <a:gd name="connsiteY3798" fmla="*/ 2736682 h 4469549"/>
              <a:gd name="connsiteX3799" fmla="*/ 1057730 w 5178638"/>
              <a:gd name="connsiteY3799" fmla="*/ 2744856 h 4469549"/>
              <a:gd name="connsiteX3800" fmla="*/ 1042686 w 5178638"/>
              <a:gd name="connsiteY3800" fmla="*/ 2779546 h 4469549"/>
              <a:gd name="connsiteX3801" fmla="*/ 1038019 w 5178638"/>
              <a:gd name="connsiteY3801" fmla="*/ 2794209 h 4469549"/>
              <a:gd name="connsiteX3802" fmla="*/ 1070230 w 5178638"/>
              <a:gd name="connsiteY3802" fmla="*/ 2747793 h 4469549"/>
              <a:gd name="connsiteX3803" fmla="*/ 1073499 w 5178638"/>
              <a:gd name="connsiteY3803" fmla="*/ 2743358 h 4469549"/>
              <a:gd name="connsiteX3804" fmla="*/ 1071539 w 5178638"/>
              <a:gd name="connsiteY3804" fmla="*/ 2742216 h 4469549"/>
              <a:gd name="connsiteX3805" fmla="*/ 1080055 w 5178638"/>
              <a:gd name="connsiteY3805" fmla="*/ 2732188 h 4469549"/>
              <a:gd name="connsiteX3806" fmla="*/ 1095176 w 5178638"/>
              <a:gd name="connsiteY3806" fmla="*/ 2706234 h 4469549"/>
              <a:gd name="connsiteX3807" fmla="*/ 1111263 w 5178638"/>
              <a:gd name="connsiteY3807" fmla="*/ 2680842 h 4469549"/>
              <a:gd name="connsiteX3808" fmla="*/ 1124532 w 5178638"/>
              <a:gd name="connsiteY3808" fmla="*/ 2662500 h 4469549"/>
              <a:gd name="connsiteX3809" fmla="*/ 1160445 w 5178638"/>
              <a:gd name="connsiteY3809" fmla="*/ 2600860 h 4469549"/>
              <a:gd name="connsiteX3810" fmla="*/ 1183166 w 5178638"/>
              <a:gd name="connsiteY3810" fmla="*/ 2566296 h 4469549"/>
              <a:gd name="connsiteX3811" fmla="*/ 1186946 w 5178638"/>
              <a:gd name="connsiteY3811" fmla="*/ 2559808 h 4469549"/>
              <a:gd name="connsiteX3812" fmla="*/ 1215298 w 5178638"/>
              <a:gd name="connsiteY3812" fmla="*/ 2511144 h 4469549"/>
              <a:gd name="connsiteX3813" fmla="*/ 1243651 w 5178638"/>
              <a:gd name="connsiteY3813" fmla="*/ 2462480 h 4469549"/>
              <a:gd name="connsiteX3814" fmla="*/ 1328746 w 5178638"/>
              <a:gd name="connsiteY3814" fmla="*/ 2320856 h 4469549"/>
              <a:gd name="connsiteX3815" fmla="*/ 1329672 w 5178638"/>
              <a:gd name="connsiteY3815" fmla="*/ 2317050 h 4469549"/>
              <a:gd name="connsiteX3816" fmla="*/ 1321147 w 5178638"/>
              <a:gd name="connsiteY3816" fmla="*/ 2329465 h 4469549"/>
              <a:gd name="connsiteX3817" fmla="*/ 1318292 w 5178638"/>
              <a:gd name="connsiteY3817" fmla="*/ 2332147 h 4469549"/>
              <a:gd name="connsiteX3818" fmla="*/ 1318254 w 5178638"/>
              <a:gd name="connsiteY3818" fmla="*/ 2327779 h 4469549"/>
              <a:gd name="connsiteX3819" fmla="*/ 1321994 w 5178638"/>
              <a:gd name="connsiteY3819" fmla="*/ 2316922 h 4469549"/>
              <a:gd name="connsiteX3820" fmla="*/ 1352198 w 5178638"/>
              <a:gd name="connsiteY3820" fmla="*/ 2260646 h 4469549"/>
              <a:gd name="connsiteX3821" fmla="*/ 1375187 w 5178638"/>
              <a:gd name="connsiteY3821" fmla="*/ 2221188 h 4469549"/>
              <a:gd name="connsiteX3822" fmla="*/ 1374218 w 5178638"/>
              <a:gd name="connsiteY3822" fmla="*/ 2220624 h 4469549"/>
              <a:gd name="connsiteX3823" fmla="*/ 1363405 w 5178638"/>
              <a:gd name="connsiteY3823" fmla="*/ 2226628 h 4469549"/>
              <a:gd name="connsiteX3824" fmla="*/ 1357752 w 5178638"/>
              <a:gd name="connsiteY3824" fmla="*/ 2237809 h 4469549"/>
              <a:gd name="connsiteX3825" fmla="*/ 1346411 w 5178638"/>
              <a:gd name="connsiteY3825" fmla="*/ 2257275 h 4469549"/>
              <a:gd name="connsiteX3826" fmla="*/ 1325619 w 5178638"/>
              <a:gd name="connsiteY3826" fmla="*/ 2292961 h 4469549"/>
              <a:gd name="connsiteX3827" fmla="*/ 1309534 w 5178638"/>
              <a:gd name="connsiteY3827" fmla="*/ 2318354 h 4469549"/>
              <a:gd name="connsiteX3828" fmla="*/ 1268798 w 5178638"/>
              <a:gd name="connsiteY3828" fmla="*/ 2377184 h 4469549"/>
              <a:gd name="connsiteX3829" fmla="*/ 1261276 w 5178638"/>
              <a:gd name="connsiteY3829" fmla="*/ 2394531 h 4469549"/>
              <a:gd name="connsiteX3830" fmla="*/ 1237746 w 5178638"/>
              <a:gd name="connsiteY3830" fmla="*/ 2446003 h 4469549"/>
              <a:gd name="connsiteX3831" fmla="*/ 1207504 w 5178638"/>
              <a:gd name="connsiteY3831" fmla="*/ 2497912 h 4469549"/>
              <a:gd name="connsiteX3832" fmla="*/ 1167733 w 5178638"/>
              <a:gd name="connsiteY3832" fmla="*/ 2557305 h 4469549"/>
              <a:gd name="connsiteX3833" fmla="*/ 1158282 w 5178638"/>
              <a:gd name="connsiteY3833" fmla="*/ 2573527 h 4469549"/>
              <a:gd name="connsiteX3834" fmla="*/ 1145938 w 5178638"/>
              <a:gd name="connsiteY3834" fmla="*/ 2588062 h 4469549"/>
              <a:gd name="connsiteX3835" fmla="*/ 1178031 w 5178638"/>
              <a:gd name="connsiteY3835" fmla="*/ 2528541 h 4469549"/>
              <a:gd name="connsiteX3836" fmla="*/ 1217647 w 5178638"/>
              <a:gd name="connsiteY3836" fmla="*/ 2451675 h 4469549"/>
              <a:gd name="connsiteX3837" fmla="*/ 1243105 w 5178638"/>
              <a:gd name="connsiteY3837" fmla="*/ 2401325 h 4469549"/>
              <a:gd name="connsiteX3838" fmla="*/ 1273348 w 5178638"/>
              <a:gd name="connsiteY3838" fmla="*/ 2349417 h 4469549"/>
              <a:gd name="connsiteX3839" fmla="*/ 1297959 w 5178638"/>
              <a:gd name="connsiteY3839" fmla="*/ 2311610 h 4469549"/>
              <a:gd name="connsiteX3840" fmla="*/ 1318751 w 5178638"/>
              <a:gd name="connsiteY3840" fmla="*/ 2275923 h 4469549"/>
              <a:gd name="connsiteX3841" fmla="*/ 1322531 w 5178638"/>
              <a:gd name="connsiteY3841" fmla="*/ 2269434 h 4469549"/>
              <a:gd name="connsiteX3842" fmla="*/ 1338549 w 5178638"/>
              <a:gd name="connsiteY3842" fmla="*/ 2249978 h 4469549"/>
              <a:gd name="connsiteX3843" fmla="*/ 1339638 w 5178638"/>
              <a:gd name="connsiteY3843" fmla="*/ 2247793 h 4469549"/>
              <a:gd name="connsiteX3844" fmla="*/ 1324367 w 5178638"/>
              <a:gd name="connsiteY3844" fmla="*/ 2265997 h 4469549"/>
              <a:gd name="connsiteX3845" fmla="*/ 1313228 w 5178638"/>
              <a:gd name="connsiteY3845" fmla="*/ 2267654 h 4469549"/>
              <a:gd name="connsiteX3846" fmla="*/ 1276039 w 5178638"/>
              <a:gd name="connsiteY3846" fmla="*/ 2293787 h 4469549"/>
              <a:gd name="connsiteX3847" fmla="*/ 1267514 w 5178638"/>
              <a:gd name="connsiteY3847" fmla="*/ 2306203 h 4469549"/>
              <a:gd name="connsiteX3848" fmla="*/ 1244793 w 5178638"/>
              <a:gd name="connsiteY3848" fmla="*/ 2340766 h 4469549"/>
              <a:gd name="connsiteX3849" fmla="*/ 1236268 w 5178638"/>
              <a:gd name="connsiteY3849" fmla="*/ 2353182 h 4469549"/>
              <a:gd name="connsiteX3850" fmla="*/ 1221147 w 5178638"/>
              <a:gd name="connsiteY3850" fmla="*/ 2379136 h 4469549"/>
              <a:gd name="connsiteX3851" fmla="*/ 1197578 w 5178638"/>
              <a:gd name="connsiteY3851" fmla="*/ 2426241 h 4469549"/>
              <a:gd name="connsiteX3852" fmla="*/ 1177712 w 5178638"/>
              <a:gd name="connsiteY3852" fmla="*/ 2458121 h 4469549"/>
              <a:gd name="connsiteX3853" fmla="*/ 1138827 w 5178638"/>
              <a:gd name="connsiteY3853" fmla="*/ 2509341 h 4469549"/>
              <a:gd name="connsiteX3854" fmla="*/ 1110592 w 5178638"/>
              <a:gd name="connsiteY3854" fmla="*/ 2571109 h 4469549"/>
              <a:gd name="connsiteX3855" fmla="*/ 1098404 w 5178638"/>
              <a:gd name="connsiteY3855" fmla="*/ 2603118 h 4469549"/>
              <a:gd name="connsiteX3856" fmla="*/ 1077534 w 5178638"/>
              <a:gd name="connsiteY3856" fmla="*/ 2630068 h 4469549"/>
              <a:gd name="connsiteX3857" fmla="*/ 1073714 w 5178638"/>
              <a:gd name="connsiteY3857" fmla="*/ 2632189 h 4469549"/>
              <a:gd name="connsiteX3858" fmla="*/ 1040539 w 5178638"/>
              <a:gd name="connsiteY3858" fmla="*/ 2678042 h 4469549"/>
              <a:gd name="connsiteX3859" fmla="*/ 1028273 w 5178638"/>
              <a:gd name="connsiteY3859" fmla="*/ 2701314 h 4469549"/>
              <a:gd name="connsiteX3860" fmla="*/ 1016123 w 5178638"/>
              <a:gd name="connsiteY3860" fmla="*/ 2737691 h 4469549"/>
              <a:gd name="connsiteX3861" fmla="*/ 1013347 w 5178638"/>
              <a:gd name="connsiteY3861" fmla="*/ 2749110 h 4469549"/>
              <a:gd name="connsiteX3862" fmla="*/ 987810 w 5178638"/>
              <a:gd name="connsiteY3862" fmla="*/ 2790722 h 4469549"/>
              <a:gd name="connsiteX3863" fmla="*/ 977356 w 5178638"/>
              <a:gd name="connsiteY3863" fmla="*/ 2802014 h 4469549"/>
              <a:gd name="connsiteX3864" fmla="*/ 973536 w 5178638"/>
              <a:gd name="connsiteY3864" fmla="*/ 2804135 h 4469549"/>
              <a:gd name="connsiteX3865" fmla="*/ 947035 w 5178638"/>
              <a:gd name="connsiteY3865" fmla="*/ 2845186 h 4469549"/>
              <a:gd name="connsiteX3866" fmla="*/ 930102 w 5178638"/>
              <a:gd name="connsiteY3866" fmla="*/ 2883121 h 4469549"/>
              <a:gd name="connsiteX3867" fmla="*/ 903640 w 5178638"/>
              <a:gd name="connsiteY3867" fmla="*/ 2928541 h 4469549"/>
              <a:gd name="connsiteX3868" fmla="*/ 888479 w 5178638"/>
              <a:gd name="connsiteY3868" fmla="*/ 2950127 h 4469549"/>
              <a:gd name="connsiteX3869" fmla="*/ 882133 w 5178638"/>
              <a:gd name="connsiteY3869" fmla="*/ 2961019 h 4469549"/>
              <a:gd name="connsiteX3870" fmla="*/ 878758 w 5178638"/>
              <a:gd name="connsiteY3870" fmla="*/ 2964843 h 4469549"/>
              <a:gd name="connsiteX3871" fmla="*/ 872046 w 5178638"/>
              <a:gd name="connsiteY3871" fmla="*/ 2965277 h 4469549"/>
              <a:gd name="connsiteX3872" fmla="*/ 872203 w 5178638"/>
              <a:gd name="connsiteY3872" fmla="*/ 2963832 h 4469549"/>
              <a:gd name="connsiteX3873" fmla="*/ 898029 w 5178638"/>
              <a:gd name="connsiteY3873" fmla="*/ 2919256 h 4469549"/>
              <a:gd name="connsiteX3874" fmla="*/ 908922 w 5178638"/>
              <a:gd name="connsiteY3874" fmla="*/ 2904198 h 4469549"/>
              <a:gd name="connsiteX3875" fmla="*/ 915201 w 5178638"/>
              <a:gd name="connsiteY3875" fmla="*/ 2895363 h 4469549"/>
              <a:gd name="connsiteX3876" fmla="*/ 916325 w 5178638"/>
              <a:gd name="connsiteY3876" fmla="*/ 2887675 h 4469549"/>
              <a:gd name="connsiteX3877" fmla="*/ 1718820 w 5178638"/>
              <a:gd name="connsiteY3877" fmla="*/ 1502528 h 4469549"/>
              <a:gd name="connsiteX3878" fmla="*/ 1730573 w 5178638"/>
              <a:gd name="connsiteY3878" fmla="*/ 1485239 h 4469549"/>
              <a:gd name="connsiteX3879" fmla="*/ 1736527 w 5178638"/>
              <a:gd name="connsiteY3879" fmla="*/ 1484363 h 4469549"/>
              <a:gd name="connsiteX3880" fmla="*/ 1733032 w 5178638"/>
              <a:gd name="connsiteY3880" fmla="*/ 1499709 h 4469549"/>
              <a:gd name="connsiteX3881" fmla="*/ 1694695 w 5178638"/>
              <a:gd name="connsiteY3881" fmla="*/ 1568628 h 4469549"/>
              <a:gd name="connsiteX3882" fmla="*/ 1645551 w 5178638"/>
              <a:gd name="connsiteY3882" fmla="*/ 1652979 h 4469549"/>
              <a:gd name="connsiteX3883" fmla="*/ 1598832 w 5178638"/>
              <a:gd name="connsiteY3883" fmla="*/ 1730051 h 4469549"/>
              <a:gd name="connsiteX3884" fmla="*/ 1593161 w 5178638"/>
              <a:gd name="connsiteY3884" fmla="*/ 1739784 h 4469549"/>
              <a:gd name="connsiteX3885" fmla="*/ 1550508 w 5178638"/>
              <a:gd name="connsiteY3885" fmla="*/ 1819227 h 4469549"/>
              <a:gd name="connsiteX3886" fmla="*/ 1518090 w 5178638"/>
              <a:gd name="connsiteY3886" fmla="*/ 1865522 h 4469549"/>
              <a:gd name="connsiteX3887" fmla="*/ 1490273 w 5178638"/>
              <a:gd name="connsiteY3887" fmla="*/ 1910152 h 4469549"/>
              <a:gd name="connsiteX3888" fmla="*/ 1469767 w 5178638"/>
              <a:gd name="connsiteY3888" fmla="*/ 1954697 h 4469549"/>
              <a:gd name="connsiteX3889" fmla="*/ 1415807 w 5178638"/>
              <a:gd name="connsiteY3889" fmla="*/ 2075351 h 4469549"/>
              <a:gd name="connsiteX3890" fmla="*/ 1378004 w 5178638"/>
              <a:gd name="connsiteY3890" fmla="*/ 2140236 h 4469549"/>
              <a:gd name="connsiteX3891" fmla="*/ 1371800 w 5178638"/>
              <a:gd name="connsiteY3891" fmla="*/ 2154003 h 4469549"/>
              <a:gd name="connsiteX3892" fmla="*/ 1381000 w 5178638"/>
              <a:gd name="connsiteY3892" fmla="*/ 2150673 h 4469549"/>
              <a:gd name="connsiteX3893" fmla="*/ 1407212 w 5178638"/>
              <a:gd name="connsiteY3893" fmla="*/ 2118144 h 4469549"/>
              <a:gd name="connsiteX3894" fmla="*/ 1440985 w 5178638"/>
              <a:gd name="connsiteY3894" fmla="*/ 2072638 h 4469549"/>
              <a:gd name="connsiteX3895" fmla="*/ 1437490 w 5178638"/>
              <a:gd name="connsiteY3895" fmla="*/ 2087984 h 4469549"/>
              <a:gd name="connsiteX3896" fmla="*/ 1424009 w 5178638"/>
              <a:gd name="connsiteY3896" fmla="*/ 2123584 h 4469549"/>
              <a:gd name="connsiteX3897" fmla="*/ 1424294 w 5178638"/>
              <a:gd name="connsiteY3897" fmla="*/ 2132442 h 4469549"/>
              <a:gd name="connsiteX3898" fmla="*/ 1431319 w 5178638"/>
              <a:gd name="connsiteY3898" fmla="*/ 2123498 h 4469549"/>
              <a:gd name="connsiteX3899" fmla="*/ 1438880 w 5178638"/>
              <a:gd name="connsiteY3899" fmla="*/ 2110521 h 4469549"/>
              <a:gd name="connsiteX3900" fmla="*/ 1467767 w 5178638"/>
              <a:gd name="connsiteY3900" fmla="*/ 2057824 h 4469549"/>
              <a:gd name="connsiteX3901" fmla="*/ 1486669 w 5178638"/>
              <a:gd name="connsiteY3901" fmla="*/ 2025380 h 4469549"/>
              <a:gd name="connsiteX3902" fmla="*/ 1506391 w 5178638"/>
              <a:gd name="connsiteY3902" fmla="*/ 1997762 h 4469549"/>
              <a:gd name="connsiteX3903" fmla="*/ 1564451 w 5178638"/>
              <a:gd name="connsiteY3903" fmla="*/ 1901223 h 4469549"/>
              <a:gd name="connsiteX3904" fmla="*/ 1571476 w 5178638"/>
              <a:gd name="connsiteY3904" fmla="*/ 1892280 h 4469549"/>
              <a:gd name="connsiteX3905" fmla="*/ 1576612 w 5178638"/>
              <a:gd name="connsiteY3905" fmla="*/ 1886581 h 4469549"/>
              <a:gd name="connsiteX3906" fmla="*/ 1593872 w 5178638"/>
              <a:gd name="connsiteY3906" fmla="*/ 1844491 h 4469549"/>
              <a:gd name="connsiteX3907" fmla="*/ 1623045 w 5178638"/>
              <a:gd name="connsiteY3907" fmla="*/ 1800651 h 4469549"/>
              <a:gd name="connsiteX3908" fmla="*/ 1626826 w 5178638"/>
              <a:gd name="connsiteY3908" fmla="*/ 1794162 h 4469549"/>
              <a:gd name="connsiteX3909" fmla="*/ 1647618 w 5178638"/>
              <a:gd name="connsiteY3909" fmla="*/ 1758475 h 4469549"/>
              <a:gd name="connsiteX3910" fmla="*/ 1673010 w 5178638"/>
              <a:gd name="connsiteY3910" fmla="*/ 1721124 h 4469549"/>
              <a:gd name="connsiteX3911" fmla="*/ 1703253 w 5178638"/>
              <a:gd name="connsiteY3911" fmla="*/ 1669216 h 4469549"/>
              <a:gd name="connsiteX3912" fmla="*/ 1727539 w 5178638"/>
              <a:gd name="connsiteY3912" fmla="*/ 1618182 h 4469549"/>
              <a:gd name="connsiteX3913" fmla="*/ 1765592 w 5178638"/>
              <a:gd name="connsiteY3913" fmla="*/ 1540406 h 4469549"/>
              <a:gd name="connsiteX3914" fmla="*/ 1796904 w 5178638"/>
              <a:gd name="connsiteY3914" fmla="*/ 1480431 h 4469549"/>
              <a:gd name="connsiteX3915" fmla="*/ 1783388 w 5178638"/>
              <a:gd name="connsiteY3915" fmla="*/ 1494283 h 4469549"/>
              <a:gd name="connsiteX3916" fmla="*/ 1773937 w 5178638"/>
              <a:gd name="connsiteY3916" fmla="*/ 1510505 h 4469549"/>
              <a:gd name="connsiteX3917" fmla="*/ 1732604 w 5178638"/>
              <a:gd name="connsiteY3917" fmla="*/ 1568988 h 4469549"/>
              <a:gd name="connsiteX3918" fmla="*/ 1702361 w 5178638"/>
              <a:gd name="connsiteY3918" fmla="*/ 1620895 h 4469549"/>
              <a:gd name="connsiteX3919" fmla="*/ 1680784 w 5178638"/>
              <a:gd name="connsiteY3919" fmla="*/ 1673506 h 4469549"/>
              <a:gd name="connsiteX3920" fmla="*/ 1674044 w 5178638"/>
              <a:gd name="connsiteY3920" fmla="*/ 1691308 h 4469549"/>
              <a:gd name="connsiteX3921" fmla="*/ 1631355 w 5178638"/>
              <a:gd name="connsiteY3921" fmla="*/ 1749001 h 4469549"/>
              <a:gd name="connsiteX3922" fmla="*/ 1614879 w 5178638"/>
              <a:gd name="connsiteY3922" fmla="*/ 1774165 h 4469549"/>
              <a:gd name="connsiteX3923" fmla="*/ 1594087 w 5178638"/>
              <a:gd name="connsiteY3923" fmla="*/ 1809852 h 4469549"/>
              <a:gd name="connsiteX3924" fmla="*/ 1582747 w 5178638"/>
              <a:gd name="connsiteY3924" fmla="*/ 1829318 h 4469549"/>
              <a:gd name="connsiteX3925" fmla="*/ 1564130 w 5178638"/>
              <a:gd name="connsiteY3925" fmla="*/ 1870618 h 4469549"/>
              <a:gd name="connsiteX3926" fmla="*/ 1549544 w 5178638"/>
              <a:gd name="connsiteY3926" fmla="*/ 1892538 h 4469549"/>
              <a:gd name="connsiteX3927" fmla="*/ 1513346 w 5178638"/>
              <a:gd name="connsiteY3927" fmla="*/ 1945321 h 4469549"/>
              <a:gd name="connsiteX3928" fmla="*/ 1493090 w 5178638"/>
              <a:gd name="connsiteY3928" fmla="*/ 1976975 h 4469549"/>
              <a:gd name="connsiteX3929" fmla="*/ 1488774 w 5178638"/>
              <a:gd name="connsiteY3929" fmla="*/ 1987498 h 4469549"/>
              <a:gd name="connsiteX3930" fmla="*/ 1475293 w 5178638"/>
              <a:gd name="connsiteY3930" fmla="*/ 2023098 h 4469549"/>
              <a:gd name="connsiteX3931" fmla="*/ 1463667 w 5178638"/>
              <a:gd name="connsiteY3931" fmla="*/ 2033707 h 4469549"/>
              <a:gd name="connsiteX3932" fmla="*/ 1481998 w 5178638"/>
              <a:gd name="connsiteY3932" fmla="*/ 1983550 h 4469549"/>
              <a:gd name="connsiteX3933" fmla="*/ 1585956 w 5178638"/>
              <a:gd name="connsiteY3933" fmla="*/ 1805115 h 4469549"/>
              <a:gd name="connsiteX3934" fmla="*/ 1615379 w 5178638"/>
              <a:gd name="connsiteY3934" fmla="*/ 1748384 h 4469549"/>
              <a:gd name="connsiteX3935" fmla="*/ 1618339 w 5178638"/>
              <a:gd name="connsiteY3935" fmla="*/ 1737072 h 4469549"/>
              <a:gd name="connsiteX3936" fmla="*/ 1617519 w 5178638"/>
              <a:gd name="connsiteY3936" fmla="*/ 1732249 h 4469549"/>
              <a:gd name="connsiteX3937" fmla="*/ 1614273 w 5178638"/>
              <a:gd name="connsiteY3937" fmla="*/ 1734703 h 4469549"/>
              <a:gd name="connsiteX3938" fmla="*/ 1605358 w 5178638"/>
              <a:gd name="connsiteY3938" fmla="*/ 1746890 h 4469549"/>
              <a:gd name="connsiteX3939" fmla="*/ 1605893 w 5178638"/>
              <a:gd name="connsiteY3939" fmla="*/ 1742857 h 4469549"/>
              <a:gd name="connsiteX3940" fmla="*/ 1691769 w 5178638"/>
              <a:gd name="connsiteY3940" fmla="*/ 1601689 h 4469549"/>
              <a:gd name="connsiteX3941" fmla="*/ 1720122 w 5178638"/>
              <a:gd name="connsiteY3941" fmla="*/ 1553024 h 4469549"/>
              <a:gd name="connsiteX3942" fmla="*/ 1748474 w 5178638"/>
              <a:gd name="connsiteY3942" fmla="*/ 1504360 h 4469549"/>
              <a:gd name="connsiteX3943" fmla="*/ 1752254 w 5178638"/>
              <a:gd name="connsiteY3943" fmla="*/ 1497871 h 4469549"/>
              <a:gd name="connsiteX3944" fmla="*/ 1775757 w 5178638"/>
              <a:gd name="connsiteY3944" fmla="*/ 1463765 h 4469549"/>
              <a:gd name="connsiteX3945" fmla="*/ 1811670 w 5178638"/>
              <a:gd name="connsiteY3945" fmla="*/ 1402123 h 4469549"/>
              <a:gd name="connsiteX3946" fmla="*/ 1825720 w 5178638"/>
              <a:gd name="connsiteY3946" fmla="*/ 1384236 h 4469549"/>
              <a:gd name="connsiteX3947" fmla="*/ 1842197 w 5178638"/>
              <a:gd name="connsiteY3947" fmla="*/ 1359072 h 4469549"/>
              <a:gd name="connsiteX3948" fmla="*/ 1857319 w 5178638"/>
              <a:gd name="connsiteY3948" fmla="*/ 1333117 h 4469549"/>
              <a:gd name="connsiteX3949" fmla="*/ 1866211 w 5178638"/>
              <a:gd name="connsiteY3949" fmla="*/ 1324004 h 4469549"/>
              <a:gd name="connsiteX3950" fmla="*/ 1870322 w 5178638"/>
              <a:gd name="connsiteY3950" fmla="*/ 1326399 h 4469549"/>
              <a:gd name="connsiteX3951" fmla="*/ 1851506 w 5178638"/>
              <a:gd name="connsiteY3951" fmla="*/ 1359063 h 4469549"/>
              <a:gd name="connsiteX3952" fmla="*/ 1827076 w 5178638"/>
              <a:gd name="connsiteY3952" fmla="*/ 1385027 h 4469549"/>
              <a:gd name="connsiteX3953" fmla="*/ 1803324 w 5178638"/>
              <a:gd name="connsiteY3953" fmla="*/ 1432024 h 4469549"/>
              <a:gd name="connsiteX3954" fmla="*/ 1803075 w 5178638"/>
              <a:gd name="connsiteY3954" fmla="*/ 1444915 h 4469549"/>
              <a:gd name="connsiteX3955" fmla="*/ 1795514 w 5178638"/>
              <a:gd name="connsiteY3955" fmla="*/ 1457893 h 4469549"/>
              <a:gd name="connsiteX3956" fmla="*/ 1799579 w 5178638"/>
              <a:gd name="connsiteY3956" fmla="*/ 1460260 h 4469549"/>
              <a:gd name="connsiteX3957" fmla="*/ 1809030 w 5178638"/>
              <a:gd name="connsiteY3957" fmla="*/ 1444039 h 4469549"/>
              <a:gd name="connsiteX3958" fmla="*/ 1816590 w 5178638"/>
              <a:gd name="connsiteY3958" fmla="*/ 1431062 h 4469549"/>
              <a:gd name="connsiteX3959" fmla="*/ 1823617 w 5178638"/>
              <a:gd name="connsiteY3959" fmla="*/ 1422119 h 4469549"/>
              <a:gd name="connsiteX3960" fmla="*/ 1822012 w 5178638"/>
              <a:gd name="connsiteY3960" fmla="*/ 1434221 h 4469549"/>
              <a:gd name="connsiteX3961" fmla="*/ 1826077 w 5178638"/>
              <a:gd name="connsiteY3961" fmla="*/ 1436590 h 4469549"/>
              <a:gd name="connsiteX3962" fmla="*/ 1846619 w 5178638"/>
              <a:gd name="connsiteY3962" fmla="*/ 1413794 h 4469549"/>
              <a:gd name="connsiteX3963" fmla="*/ 1881711 w 5178638"/>
              <a:gd name="connsiteY3963" fmla="*/ 1347329 h 4469549"/>
              <a:gd name="connsiteX3964" fmla="*/ 1887841 w 5178638"/>
              <a:gd name="connsiteY3964" fmla="*/ 1335911 h 4469549"/>
              <a:gd name="connsiteX3965" fmla="*/ 1880885 w 5178638"/>
              <a:gd name="connsiteY3965" fmla="*/ 1331859 h 4469549"/>
              <a:gd name="connsiteX3966" fmla="*/ 1883349 w 5178638"/>
              <a:gd name="connsiteY3966" fmla="*/ 1323699 h 4469549"/>
              <a:gd name="connsiteX3967" fmla="*/ 1891729 w 5178638"/>
              <a:gd name="connsiteY3967" fmla="*/ 1315546 h 4469549"/>
              <a:gd name="connsiteX3968" fmla="*/ 1908776 w 5178638"/>
              <a:gd name="connsiteY3968" fmla="*/ 1308095 h 4469549"/>
              <a:gd name="connsiteX3969" fmla="*/ 1915802 w 5178638"/>
              <a:gd name="connsiteY3969" fmla="*/ 1299153 h 4469549"/>
              <a:gd name="connsiteX3970" fmla="*/ 1932528 w 5178638"/>
              <a:gd name="connsiteY3970" fmla="*/ 1261097 h 4469549"/>
              <a:gd name="connsiteX3971" fmla="*/ 1944404 w 5178638"/>
              <a:gd name="connsiteY3971" fmla="*/ 1237598 h 4469549"/>
              <a:gd name="connsiteX3972" fmla="*/ 1958707 w 5178638"/>
              <a:gd name="connsiteY3972" fmla="*/ 1228589 h 4469549"/>
              <a:gd name="connsiteX3973" fmla="*/ 1973854 w 5178638"/>
              <a:gd name="connsiteY3973" fmla="*/ 1202591 h 4469549"/>
              <a:gd name="connsiteX3974" fmla="*/ 1970866 w 5178638"/>
              <a:gd name="connsiteY3974" fmla="*/ 1192178 h 4469549"/>
              <a:gd name="connsiteX3975" fmla="*/ 1976252 w 5178638"/>
              <a:gd name="connsiteY3975" fmla="*/ 1173588 h 4469549"/>
              <a:gd name="connsiteX3976" fmla="*/ 1984882 w 5178638"/>
              <a:gd name="connsiteY3976" fmla="*/ 1152543 h 4469549"/>
              <a:gd name="connsiteX3977" fmla="*/ 2005423 w 5178638"/>
              <a:gd name="connsiteY3977" fmla="*/ 1129747 h 4469549"/>
              <a:gd name="connsiteX3978" fmla="*/ 2024691 w 5178638"/>
              <a:gd name="connsiteY3978" fmla="*/ 1113813 h 4469549"/>
              <a:gd name="connsiteX3979" fmla="*/ 2028213 w 5178638"/>
              <a:gd name="connsiteY3979" fmla="*/ 1109288 h 4469549"/>
              <a:gd name="connsiteX3980" fmla="*/ 2053276 w 5178638"/>
              <a:gd name="connsiteY3980" fmla="*/ 1066271 h 4469549"/>
              <a:gd name="connsiteX3981" fmla="*/ 2062949 w 5178638"/>
              <a:gd name="connsiteY3981" fmla="*/ 1037242 h 4469549"/>
              <a:gd name="connsiteX3982" fmla="*/ 2085095 w 5178638"/>
              <a:gd name="connsiteY3982" fmla="*/ 1002345 h 4469549"/>
              <a:gd name="connsiteX3983" fmla="*/ 2092910 w 5178638"/>
              <a:gd name="connsiteY3983" fmla="*/ 998241 h 4469549"/>
              <a:gd name="connsiteX3984" fmla="*/ 2092968 w 5178638"/>
              <a:gd name="connsiteY3984" fmla="*/ 998143 h 4469549"/>
              <a:gd name="connsiteX3985" fmla="*/ 2103078 w 5178638"/>
              <a:gd name="connsiteY3985" fmla="*/ 967195 h 4469549"/>
              <a:gd name="connsiteX3986" fmla="*/ 2118298 w 5178638"/>
              <a:gd name="connsiteY3986" fmla="*/ 939126 h 4469549"/>
              <a:gd name="connsiteX3987" fmla="*/ 2139090 w 5178638"/>
              <a:gd name="connsiteY3987" fmla="*/ 903439 h 4469549"/>
              <a:gd name="connsiteX3988" fmla="*/ 2156076 w 5178638"/>
              <a:gd name="connsiteY3988" fmla="*/ 873131 h 4469549"/>
              <a:gd name="connsiteX3989" fmla="*/ 2125655 w 5178638"/>
              <a:gd name="connsiteY3989" fmla="*/ 855408 h 4469549"/>
              <a:gd name="connsiteX3990" fmla="*/ 2134979 w 5178638"/>
              <a:gd name="connsiteY3990" fmla="*/ 845851 h 4469549"/>
              <a:gd name="connsiteX3991" fmla="*/ 2150100 w 5178638"/>
              <a:gd name="connsiteY3991" fmla="*/ 819897 h 4469549"/>
              <a:gd name="connsiteX3992" fmla="*/ 2166577 w 5178638"/>
              <a:gd name="connsiteY3992" fmla="*/ 794733 h 4469549"/>
              <a:gd name="connsiteX3993" fmla="*/ 2180628 w 5178638"/>
              <a:gd name="connsiteY3993" fmla="*/ 776846 h 4469549"/>
              <a:gd name="connsiteX3994" fmla="*/ 2216541 w 5178638"/>
              <a:gd name="connsiteY3994" fmla="*/ 715205 h 4469549"/>
              <a:gd name="connsiteX3995" fmla="*/ 2240043 w 5178638"/>
              <a:gd name="connsiteY3995" fmla="*/ 681097 h 4469549"/>
              <a:gd name="connsiteX3996" fmla="*/ 2243823 w 5178638"/>
              <a:gd name="connsiteY3996" fmla="*/ 674609 h 4469549"/>
              <a:gd name="connsiteX3997" fmla="*/ 2272176 w 5178638"/>
              <a:gd name="connsiteY3997" fmla="*/ 625945 h 4469549"/>
              <a:gd name="connsiteX3998" fmla="*/ 2300528 w 5178638"/>
              <a:gd name="connsiteY3998" fmla="*/ 577281 h 4469549"/>
              <a:gd name="connsiteX3999" fmla="*/ 2386405 w 5178638"/>
              <a:gd name="connsiteY3999" fmla="*/ 436111 h 4469549"/>
              <a:gd name="connsiteX4000" fmla="*/ 2386940 w 5178638"/>
              <a:gd name="connsiteY4000" fmla="*/ 432078 h 4469549"/>
              <a:gd name="connsiteX4001" fmla="*/ 2378024 w 5178638"/>
              <a:gd name="connsiteY4001" fmla="*/ 444265 h 4469549"/>
              <a:gd name="connsiteX4002" fmla="*/ 2374778 w 5178638"/>
              <a:gd name="connsiteY4002" fmla="*/ 446720 h 4469549"/>
              <a:gd name="connsiteX4003" fmla="*/ 2373959 w 5178638"/>
              <a:gd name="connsiteY4003" fmla="*/ 441897 h 4469549"/>
              <a:gd name="connsiteX4004" fmla="*/ 2376918 w 5178638"/>
              <a:gd name="connsiteY4004" fmla="*/ 430585 h 4469549"/>
              <a:gd name="connsiteX4005" fmla="*/ 2406341 w 5178638"/>
              <a:gd name="connsiteY4005" fmla="*/ 373854 h 4469549"/>
              <a:gd name="connsiteX4006" fmla="*/ 2510300 w 5178638"/>
              <a:gd name="connsiteY4006" fmla="*/ 195419 h 4469549"/>
              <a:gd name="connsiteX4007" fmla="*/ 2528631 w 5178638"/>
              <a:gd name="connsiteY4007" fmla="*/ 145262 h 4469549"/>
              <a:gd name="connsiteX4008" fmla="*/ 2517004 w 5178638"/>
              <a:gd name="connsiteY4008" fmla="*/ 155870 h 4469549"/>
              <a:gd name="connsiteX4009" fmla="*/ 2503523 w 5178638"/>
              <a:gd name="connsiteY4009" fmla="*/ 191471 h 4469549"/>
              <a:gd name="connsiteX4010" fmla="*/ 2499208 w 5178638"/>
              <a:gd name="connsiteY4010" fmla="*/ 201993 h 4469549"/>
              <a:gd name="connsiteX4011" fmla="*/ 2478951 w 5178638"/>
              <a:gd name="connsiteY4011" fmla="*/ 233647 h 4469549"/>
              <a:gd name="connsiteX4012" fmla="*/ 2442753 w 5178638"/>
              <a:gd name="connsiteY4012" fmla="*/ 286431 h 4469549"/>
              <a:gd name="connsiteX4013" fmla="*/ 2428167 w 5178638"/>
              <a:gd name="connsiteY4013" fmla="*/ 308351 h 4469549"/>
              <a:gd name="connsiteX4014" fmla="*/ 2409551 w 5178638"/>
              <a:gd name="connsiteY4014" fmla="*/ 349651 h 4469549"/>
              <a:gd name="connsiteX4015" fmla="*/ 2398210 w 5178638"/>
              <a:gd name="connsiteY4015" fmla="*/ 369116 h 4469549"/>
              <a:gd name="connsiteX4016" fmla="*/ 2377418 w 5178638"/>
              <a:gd name="connsiteY4016" fmla="*/ 404803 h 4469549"/>
              <a:gd name="connsiteX4017" fmla="*/ 2360942 w 5178638"/>
              <a:gd name="connsiteY4017" fmla="*/ 429968 h 4469549"/>
              <a:gd name="connsiteX4018" fmla="*/ 2318253 w 5178638"/>
              <a:gd name="connsiteY4018" fmla="*/ 487661 h 4469549"/>
              <a:gd name="connsiteX4019" fmla="*/ 2311513 w 5178638"/>
              <a:gd name="connsiteY4019" fmla="*/ 505462 h 4469549"/>
              <a:gd name="connsiteX4020" fmla="*/ 2289936 w 5178638"/>
              <a:gd name="connsiteY4020" fmla="*/ 558073 h 4469549"/>
              <a:gd name="connsiteX4021" fmla="*/ 2259694 w 5178638"/>
              <a:gd name="connsiteY4021" fmla="*/ 609981 h 4469549"/>
              <a:gd name="connsiteX4022" fmla="*/ 2218360 w 5178638"/>
              <a:gd name="connsiteY4022" fmla="*/ 668464 h 4469549"/>
              <a:gd name="connsiteX4023" fmla="*/ 2208909 w 5178638"/>
              <a:gd name="connsiteY4023" fmla="*/ 684686 h 4469549"/>
              <a:gd name="connsiteX4024" fmla="*/ 2195393 w 5178638"/>
              <a:gd name="connsiteY4024" fmla="*/ 698538 h 4469549"/>
              <a:gd name="connsiteX4025" fmla="*/ 2226705 w 5178638"/>
              <a:gd name="connsiteY4025" fmla="*/ 638562 h 4469549"/>
              <a:gd name="connsiteX4026" fmla="*/ 2264758 w 5178638"/>
              <a:gd name="connsiteY4026" fmla="*/ 560786 h 4469549"/>
              <a:gd name="connsiteX4027" fmla="*/ 2266296 w 5178638"/>
              <a:gd name="connsiteY4027" fmla="*/ 557555 h 4469549"/>
              <a:gd name="connsiteX4028" fmla="*/ 2371578 w 5178638"/>
              <a:gd name="connsiteY4028" fmla="*/ 375833 h 4469549"/>
              <a:gd name="connsiteX4029" fmla="*/ 2386687 w 5178638"/>
              <a:gd name="connsiteY4029" fmla="*/ 359687 h 4469549"/>
              <a:gd name="connsiteX4030" fmla="*/ 2398425 w 5178638"/>
              <a:gd name="connsiteY4030" fmla="*/ 334477 h 4469549"/>
              <a:gd name="connsiteX4031" fmla="*/ 2407563 w 5178638"/>
              <a:gd name="connsiteY4031" fmla="*/ 313728 h 4469549"/>
              <a:gd name="connsiteX4032" fmla="*/ 2407572 w 5178638"/>
              <a:gd name="connsiteY4032" fmla="*/ 313704 h 4469549"/>
              <a:gd name="connsiteX4033" fmla="*/ 2437294 w 5178638"/>
              <a:gd name="connsiteY4033" fmla="*/ 262403 h 4469549"/>
              <a:gd name="connsiteX4034" fmla="*/ 2457385 w 5178638"/>
              <a:gd name="connsiteY4034" fmla="*/ 229773 h 4469549"/>
              <a:gd name="connsiteX4035" fmla="*/ 2485906 w 5178638"/>
              <a:gd name="connsiteY4035" fmla="*/ 181207 h 4469549"/>
              <a:gd name="connsiteX4036" fmla="*/ 2505628 w 5178638"/>
              <a:gd name="connsiteY4036" fmla="*/ 153588 h 4469549"/>
              <a:gd name="connsiteX4037" fmla="*/ 2524530 w 5178638"/>
              <a:gd name="connsiteY4037" fmla="*/ 121145 h 4469549"/>
              <a:gd name="connsiteX4038" fmla="*/ 2553417 w 5178638"/>
              <a:gd name="connsiteY4038" fmla="*/ 68448 h 4469549"/>
              <a:gd name="connsiteX4039" fmla="*/ 2560978 w 5178638"/>
              <a:gd name="connsiteY4039" fmla="*/ 55471 h 4469549"/>
              <a:gd name="connsiteX4040" fmla="*/ 2568003 w 5178638"/>
              <a:gd name="connsiteY4040" fmla="*/ 46527 h 4469549"/>
              <a:gd name="connsiteX4041" fmla="*/ 2568289 w 5178638"/>
              <a:gd name="connsiteY4041" fmla="*/ 55384 h 4469549"/>
              <a:gd name="connsiteX4042" fmla="*/ 2554808 w 5178638"/>
              <a:gd name="connsiteY4042" fmla="*/ 90984 h 4469549"/>
              <a:gd name="connsiteX4043" fmla="*/ 2551313 w 5178638"/>
              <a:gd name="connsiteY4043" fmla="*/ 106330 h 4469549"/>
              <a:gd name="connsiteX4044" fmla="*/ 2585086 w 5178638"/>
              <a:gd name="connsiteY4044" fmla="*/ 60824 h 4469549"/>
              <a:gd name="connsiteX4045" fmla="*/ 2588562 w 5178638"/>
              <a:gd name="connsiteY4045" fmla="*/ 56510 h 4469549"/>
              <a:gd name="connsiteX4046" fmla="*/ 2585809 w 5178638"/>
              <a:gd name="connsiteY4046" fmla="*/ 54906 h 4469549"/>
              <a:gd name="connsiteX4047" fmla="*/ 2595132 w 5178638"/>
              <a:gd name="connsiteY4047" fmla="*/ 45349 h 4469549"/>
              <a:gd name="connsiteX4048" fmla="*/ 2589319 w 5178638"/>
              <a:gd name="connsiteY4048" fmla="*/ 0 h 4469549"/>
              <a:gd name="connsiteX4049" fmla="*/ 2600754 w 5178638"/>
              <a:gd name="connsiteY4049" fmla="*/ 19738 h 4469549"/>
              <a:gd name="connsiteX4050" fmla="*/ 2581829 w 5178638"/>
              <a:gd name="connsiteY4050" fmla="*/ 52587 h 4469549"/>
              <a:gd name="connsiteX4051" fmla="*/ 2564651 w 5178638"/>
              <a:gd name="connsiteY4051" fmla="*/ 42579 h 4469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Lst>
            <a:rect l="l" t="t" r="r" b="b"/>
            <a:pathLst>
              <a:path w="5178638" h="4469549">
                <a:moveTo>
                  <a:pt x="1275523" y="4465566"/>
                </a:moveTo>
                <a:cubicBezTo>
                  <a:pt x="1275523" y="4465566"/>
                  <a:pt x="1279277" y="4465566"/>
                  <a:pt x="1283032" y="4466683"/>
                </a:cubicBezTo>
                <a:cubicBezTo>
                  <a:pt x="1286787" y="4467799"/>
                  <a:pt x="1290541" y="4467799"/>
                  <a:pt x="1294296" y="4467799"/>
                </a:cubicBezTo>
                <a:cubicBezTo>
                  <a:pt x="1331843" y="4466683"/>
                  <a:pt x="1369391" y="4471148"/>
                  <a:pt x="1406938" y="4468915"/>
                </a:cubicBezTo>
                <a:lnTo>
                  <a:pt x="1411517" y="4469299"/>
                </a:lnTo>
                <a:lnTo>
                  <a:pt x="1237861" y="4469299"/>
                </a:lnTo>
                <a:close/>
                <a:moveTo>
                  <a:pt x="177644" y="4459919"/>
                </a:moveTo>
                <a:lnTo>
                  <a:pt x="179239" y="4469299"/>
                </a:lnTo>
                <a:lnTo>
                  <a:pt x="175322" y="4469299"/>
                </a:lnTo>
                <a:lnTo>
                  <a:pt x="176758" y="4463812"/>
                </a:lnTo>
                <a:close/>
                <a:moveTo>
                  <a:pt x="1632686" y="4432359"/>
                </a:moveTo>
                <a:lnTo>
                  <a:pt x="1879565" y="4432359"/>
                </a:lnTo>
                <a:lnTo>
                  <a:pt x="1879208" y="4432513"/>
                </a:lnTo>
                <a:cubicBezTo>
                  <a:pt x="1876861" y="4433210"/>
                  <a:pt x="1874045" y="4434047"/>
                  <a:pt x="1872168" y="4435163"/>
                </a:cubicBezTo>
                <a:cubicBezTo>
                  <a:pt x="1879677" y="4435163"/>
                  <a:pt x="1883432" y="4436280"/>
                  <a:pt x="1887186" y="4435163"/>
                </a:cubicBezTo>
                <a:cubicBezTo>
                  <a:pt x="1894696" y="4432931"/>
                  <a:pt x="1905960" y="4434047"/>
                  <a:pt x="1913470" y="4434047"/>
                </a:cubicBezTo>
                <a:cubicBezTo>
                  <a:pt x="1924734" y="4432931"/>
                  <a:pt x="1932243" y="4436280"/>
                  <a:pt x="1943508" y="4435163"/>
                </a:cubicBezTo>
                <a:cubicBezTo>
                  <a:pt x="1958526" y="4434047"/>
                  <a:pt x="1954771" y="4438512"/>
                  <a:pt x="1962281" y="4440745"/>
                </a:cubicBezTo>
                <a:cubicBezTo>
                  <a:pt x="1966036" y="4441861"/>
                  <a:pt x="1973545" y="4441861"/>
                  <a:pt x="1977300" y="4441861"/>
                </a:cubicBezTo>
                <a:cubicBezTo>
                  <a:pt x="1996073" y="4441861"/>
                  <a:pt x="2014847" y="4441861"/>
                  <a:pt x="2037375" y="4441861"/>
                </a:cubicBezTo>
                <a:cubicBezTo>
                  <a:pt x="2056149" y="4441861"/>
                  <a:pt x="2078677" y="4441861"/>
                  <a:pt x="2101206" y="4441861"/>
                </a:cubicBezTo>
                <a:cubicBezTo>
                  <a:pt x="2101206" y="4441861"/>
                  <a:pt x="2101206" y="4442978"/>
                  <a:pt x="2101206" y="4442978"/>
                </a:cubicBezTo>
                <a:cubicBezTo>
                  <a:pt x="2082432" y="4442978"/>
                  <a:pt x="2059904" y="4442978"/>
                  <a:pt x="2037375" y="4444094"/>
                </a:cubicBezTo>
                <a:cubicBezTo>
                  <a:pt x="2044885" y="4445210"/>
                  <a:pt x="2048640" y="4447443"/>
                  <a:pt x="2052394" y="4447443"/>
                </a:cubicBezTo>
                <a:cubicBezTo>
                  <a:pt x="2089942" y="4448559"/>
                  <a:pt x="2127489" y="4451908"/>
                  <a:pt x="2165036" y="4450792"/>
                </a:cubicBezTo>
                <a:cubicBezTo>
                  <a:pt x="2172545" y="4450792"/>
                  <a:pt x="2180055" y="4450792"/>
                  <a:pt x="2187564" y="4450792"/>
                </a:cubicBezTo>
                <a:cubicBezTo>
                  <a:pt x="2210093" y="4450792"/>
                  <a:pt x="2225112" y="4453024"/>
                  <a:pt x="2236376" y="4457489"/>
                </a:cubicBezTo>
                <a:cubicBezTo>
                  <a:pt x="2247640" y="4457489"/>
                  <a:pt x="2258904" y="4457489"/>
                  <a:pt x="2270168" y="4457489"/>
                </a:cubicBezTo>
                <a:cubicBezTo>
                  <a:pt x="2277678" y="4457489"/>
                  <a:pt x="2277678" y="4458606"/>
                  <a:pt x="2281433" y="4459722"/>
                </a:cubicBezTo>
                <a:cubicBezTo>
                  <a:pt x="2285187" y="4460838"/>
                  <a:pt x="2281433" y="4461955"/>
                  <a:pt x="2277678" y="4463071"/>
                </a:cubicBezTo>
                <a:cubicBezTo>
                  <a:pt x="2266414" y="4467536"/>
                  <a:pt x="2266414" y="4467536"/>
                  <a:pt x="2251395" y="4464187"/>
                </a:cubicBezTo>
                <a:cubicBezTo>
                  <a:pt x="2247640" y="4463071"/>
                  <a:pt x="2236376" y="4459722"/>
                  <a:pt x="2236376" y="4458606"/>
                </a:cubicBezTo>
                <a:cubicBezTo>
                  <a:pt x="2221357" y="4460838"/>
                  <a:pt x="2210093" y="4457489"/>
                  <a:pt x="2198829" y="4457489"/>
                </a:cubicBezTo>
                <a:cubicBezTo>
                  <a:pt x="2183810" y="4459722"/>
                  <a:pt x="2165036" y="4459722"/>
                  <a:pt x="2153772" y="4457489"/>
                </a:cubicBezTo>
                <a:cubicBezTo>
                  <a:pt x="2146262" y="4457489"/>
                  <a:pt x="2142508" y="4456373"/>
                  <a:pt x="2134998" y="4457489"/>
                </a:cubicBezTo>
                <a:cubicBezTo>
                  <a:pt x="2127489" y="4457489"/>
                  <a:pt x="2119979" y="4456373"/>
                  <a:pt x="2108715" y="4458606"/>
                </a:cubicBezTo>
                <a:cubicBezTo>
                  <a:pt x="2101206" y="4459722"/>
                  <a:pt x="2089942" y="4456373"/>
                  <a:pt x="2082432" y="4457489"/>
                </a:cubicBezTo>
                <a:cubicBezTo>
                  <a:pt x="2078677" y="4459722"/>
                  <a:pt x="2071168" y="4458606"/>
                  <a:pt x="2067413" y="4458606"/>
                </a:cubicBezTo>
                <a:cubicBezTo>
                  <a:pt x="2059904" y="4458606"/>
                  <a:pt x="2063659" y="4456373"/>
                  <a:pt x="2059904" y="4455257"/>
                </a:cubicBezTo>
                <a:cubicBezTo>
                  <a:pt x="2056149" y="4455257"/>
                  <a:pt x="2048640" y="4455257"/>
                  <a:pt x="2041130" y="4455257"/>
                </a:cubicBezTo>
                <a:cubicBezTo>
                  <a:pt x="2041130" y="4456373"/>
                  <a:pt x="2037375" y="4457489"/>
                  <a:pt x="2033621" y="4457489"/>
                </a:cubicBezTo>
                <a:cubicBezTo>
                  <a:pt x="2026111" y="4456373"/>
                  <a:pt x="2029866" y="4454141"/>
                  <a:pt x="2029866" y="4453024"/>
                </a:cubicBezTo>
                <a:cubicBezTo>
                  <a:pt x="2022357" y="4453024"/>
                  <a:pt x="2014847" y="4453024"/>
                  <a:pt x="2007338" y="4453024"/>
                </a:cubicBezTo>
                <a:cubicBezTo>
                  <a:pt x="2011092" y="4455257"/>
                  <a:pt x="2003583" y="4455257"/>
                  <a:pt x="1999828" y="4455257"/>
                </a:cubicBezTo>
                <a:cubicBezTo>
                  <a:pt x="1992319" y="4454141"/>
                  <a:pt x="1996073" y="4453024"/>
                  <a:pt x="1996073" y="4450792"/>
                </a:cubicBezTo>
                <a:cubicBezTo>
                  <a:pt x="1977300" y="4450792"/>
                  <a:pt x="1954771" y="4453024"/>
                  <a:pt x="1935998" y="4449675"/>
                </a:cubicBezTo>
                <a:cubicBezTo>
                  <a:pt x="1932243" y="4448559"/>
                  <a:pt x="1928488" y="4448559"/>
                  <a:pt x="1924734" y="4449675"/>
                </a:cubicBezTo>
                <a:cubicBezTo>
                  <a:pt x="1920979" y="4451908"/>
                  <a:pt x="1913470" y="4451908"/>
                  <a:pt x="1909715" y="4450792"/>
                </a:cubicBezTo>
                <a:cubicBezTo>
                  <a:pt x="1898451" y="4450792"/>
                  <a:pt x="1883432" y="4451908"/>
                  <a:pt x="1875923" y="4453024"/>
                </a:cubicBezTo>
                <a:cubicBezTo>
                  <a:pt x="1864658" y="4455257"/>
                  <a:pt x="1853394" y="4455257"/>
                  <a:pt x="1842130" y="4453024"/>
                </a:cubicBezTo>
                <a:cubicBezTo>
                  <a:pt x="1834620" y="4451908"/>
                  <a:pt x="1823356" y="4450792"/>
                  <a:pt x="1808338" y="4450792"/>
                </a:cubicBezTo>
                <a:cubicBezTo>
                  <a:pt x="1800828" y="4451908"/>
                  <a:pt x="1789564" y="4450792"/>
                  <a:pt x="1782054" y="4450792"/>
                </a:cubicBezTo>
                <a:cubicBezTo>
                  <a:pt x="1778300" y="4454141"/>
                  <a:pt x="1770790" y="4453024"/>
                  <a:pt x="1767035" y="4453024"/>
                </a:cubicBezTo>
                <a:cubicBezTo>
                  <a:pt x="1759526" y="4453024"/>
                  <a:pt x="1755771" y="4453024"/>
                  <a:pt x="1748262" y="4453024"/>
                </a:cubicBezTo>
                <a:cubicBezTo>
                  <a:pt x="1736997" y="4456373"/>
                  <a:pt x="1725733" y="4456373"/>
                  <a:pt x="1714469" y="4453024"/>
                </a:cubicBezTo>
                <a:cubicBezTo>
                  <a:pt x="1714469" y="4453024"/>
                  <a:pt x="1710715" y="4453024"/>
                  <a:pt x="1710715" y="4453024"/>
                </a:cubicBezTo>
                <a:cubicBezTo>
                  <a:pt x="1680677" y="4453024"/>
                  <a:pt x="1680677" y="4453024"/>
                  <a:pt x="1669412" y="4446326"/>
                </a:cubicBezTo>
                <a:cubicBezTo>
                  <a:pt x="1669412" y="4445210"/>
                  <a:pt x="1669412" y="4444094"/>
                  <a:pt x="1669412" y="4444094"/>
                </a:cubicBezTo>
                <a:cubicBezTo>
                  <a:pt x="1661903" y="4440745"/>
                  <a:pt x="1665658" y="4437396"/>
                  <a:pt x="1680677" y="4437396"/>
                </a:cubicBezTo>
                <a:cubicBezTo>
                  <a:pt x="1688186" y="4437396"/>
                  <a:pt x="1699450" y="4437396"/>
                  <a:pt x="1710715" y="4437396"/>
                </a:cubicBezTo>
                <a:cubicBezTo>
                  <a:pt x="1718224" y="4437396"/>
                  <a:pt x="1721979" y="4437396"/>
                  <a:pt x="1721979" y="4435163"/>
                </a:cubicBezTo>
                <a:cubicBezTo>
                  <a:pt x="1721979" y="4432931"/>
                  <a:pt x="1718224" y="4434047"/>
                  <a:pt x="1710715" y="4434047"/>
                </a:cubicBezTo>
                <a:cubicBezTo>
                  <a:pt x="1706960" y="4434047"/>
                  <a:pt x="1699450" y="4432931"/>
                  <a:pt x="1695696" y="4435163"/>
                </a:cubicBezTo>
                <a:cubicBezTo>
                  <a:pt x="1688186" y="4436280"/>
                  <a:pt x="1680677" y="4436280"/>
                  <a:pt x="1676922" y="4435163"/>
                </a:cubicBezTo>
                <a:cubicBezTo>
                  <a:pt x="1665658" y="4434047"/>
                  <a:pt x="1654394" y="4434047"/>
                  <a:pt x="1646884" y="4434047"/>
                </a:cubicBezTo>
                <a:close/>
                <a:moveTo>
                  <a:pt x="2236283" y="4414691"/>
                </a:moveTo>
                <a:lnTo>
                  <a:pt x="2264278" y="4414691"/>
                </a:lnTo>
                <a:lnTo>
                  <a:pt x="2232621" y="4419535"/>
                </a:lnTo>
                <a:lnTo>
                  <a:pt x="2232528" y="4419494"/>
                </a:lnTo>
                <a:lnTo>
                  <a:pt x="2232528" y="4419156"/>
                </a:lnTo>
                <a:cubicBezTo>
                  <a:pt x="2232528" y="4418040"/>
                  <a:pt x="2228774" y="4415807"/>
                  <a:pt x="2236283" y="4414691"/>
                </a:cubicBezTo>
                <a:close/>
                <a:moveTo>
                  <a:pt x="2272500" y="4414478"/>
                </a:moveTo>
                <a:lnTo>
                  <a:pt x="2270076" y="4414691"/>
                </a:lnTo>
                <a:lnTo>
                  <a:pt x="2264278" y="4414691"/>
                </a:lnTo>
                <a:lnTo>
                  <a:pt x="2264536" y="4414652"/>
                </a:lnTo>
                <a:close/>
                <a:moveTo>
                  <a:pt x="1278967" y="4411605"/>
                </a:moveTo>
                <a:lnTo>
                  <a:pt x="1304864" y="4411605"/>
                </a:lnTo>
                <a:lnTo>
                  <a:pt x="1286431" y="4413954"/>
                </a:lnTo>
                <a:cubicBezTo>
                  <a:pt x="1282676" y="4415070"/>
                  <a:pt x="1278921" y="4413954"/>
                  <a:pt x="1278921" y="4411721"/>
                </a:cubicBezTo>
                <a:close/>
                <a:moveTo>
                  <a:pt x="553850" y="4407256"/>
                </a:moveTo>
                <a:cubicBezTo>
                  <a:pt x="561359" y="4406139"/>
                  <a:pt x="565114" y="4408372"/>
                  <a:pt x="565114" y="4409488"/>
                </a:cubicBezTo>
                <a:cubicBezTo>
                  <a:pt x="565114" y="4412837"/>
                  <a:pt x="568868" y="4415070"/>
                  <a:pt x="580133" y="4417302"/>
                </a:cubicBezTo>
                <a:cubicBezTo>
                  <a:pt x="583888" y="4418419"/>
                  <a:pt x="587642" y="4418419"/>
                  <a:pt x="591397" y="4418419"/>
                </a:cubicBezTo>
                <a:cubicBezTo>
                  <a:pt x="602661" y="4415070"/>
                  <a:pt x="621435" y="4417302"/>
                  <a:pt x="632699" y="4415070"/>
                </a:cubicBezTo>
                <a:cubicBezTo>
                  <a:pt x="640208" y="4413954"/>
                  <a:pt x="647718" y="4413954"/>
                  <a:pt x="658982" y="4413954"/>
                </a:cubicBezTo>
                <a:cubicBezTo>
                  <a:pt x="666491" y="4413954"/>
                  <a:pt x="670246" y="4417302"/>
                  <a:pt x="674001" y="4419535"/>
                </a:cubicBezTo>
                <a:cubicBezTo>
                  <a:pt x="681510" y="4422884"/>
                  <a:pt x="696529" y="4424000"/>
                  <a:pt x="704038" y="4419535"/>
                </a:cubicBezTo>
                <a:cubicBezTo>
                  <a:pt x="704038" y="4417302"/>
                  <a:pt x="707793" y="4416186"/>
                  <a:pt x="711548" y="4413954"/>
                </a:cubicBezTo>
                <a:cubicBezTo>
                  <a:pt x="711548" y="4411721"/>
                  <a:pt x="719057" y="4410605"/>
                  <a:pt x="730322" y="4410605"/>
                </a:cubicBezTo>
                <a:cubicBezTo>
                  <a:pt x="737831" y="4410605"/>
                  <a:pt x="745340" y="4410605"/>
                  <a:pt x="752850" y="4408372"/>
                </a:cubicBezTo>
                <a:cubicBezTo>
                  <a:pt x="764114" y="4407256"/>
                  <a:pt x="775378" y="4409488"/>
                  <a:pt x="782888" y="4412837"/>
                </a:cubicBezTo>
                <a:cubicBezTo>
                  <a:pt x="794152" y="4419535"/>
                  <a:pt x="816680" y="4419535"/>
                  <a:pt x="835454" y="4421768"/>
                </a:cubicBezTo>
                <a:cubicBezTo>
                  <a:pt x="842963" y="4422884"/>
                  <a:pt x="850473" y="4420651"/>
                  <a:pt x="861737" y="4419535"/>
                </a:cubicBezTo>
                <a:cubicBezTo>
                  <a:pt x="873001" y="4419535"/>
                  <a:pt x="884265" y="4417302"/>
                  <a:pt x="891775" y="4415070"/>
                </a:cubicBezTo>
                <a:cubicBezTo>
                  <a:pt x="914303" y="4410605"/>
                  <a:pt x="918058" y="4410605"/>
                  <a:pt x="933077" y="4416186"/>
                </a:cubicBezTo>
                <a:lnTo>
                  <a:pt x="940493" y="4419494"/>
                </a:lnTo>
                <a:lnTo>
                  <a:pt x="940493" y="4420200"/>
                </a:lnTo>
                <a:lnTo>
                  <a:pt x="990071" y="4421372"/>
                </a:lnTo>
                <a:cubicBezTo>
                  <a:pt x="1017293" y="4421372"/>
                  <a:pt x="1044514" y="4421093"/>
                  <a:pt x="1072675" y="4421651"/>
                </a:cubicBezTo>
                <a:cubicBezTo>
                  <a:pt x="1072675" y="4421651"/>
                  <a:pt x="1072675" y="4420535"/>
                  <a:pt x="1076429" y="4420535"/>
                </a:cubicBezTo>
                <a:cubicBezTo>
                  <a:pt x="1072675" y="4418302"/>
                  <a:pt x="1068920" y="4419419"/>
                  <a:pt x="1061411" y="4419419"/>
                </a:cubicBezTo>
                <a:cubicBezTo>
                  <a:pt x="1057656" y="4419419"/>
                  <a:pt x="1057656" y="4418302"/>
                  <a:pt x="1057656" y="4418302"/>
                </a:cubicBezTo>
                <a:cubicBezTo>
                  <a:pt x="1057656" y="4417186"/>
                  <a:pt x="1057656" y="4414954"/>
                  <a:pt x="1061411" y="4416070"/>
                </a:cubicBezTo>
                <a:cubicBezTo>
                  <a:pt x="1065165" y="4416070"/>
                  <a:pt x="1068920" y="4413837"/>
                  <a:pt x="1072675" y="4413837"/>
                </a:cubicBezTo>
                <a:lnTo>
                  <a:pt x="1081508" y="4413528"/>
                </a:lnTo>
                <a:lnTo>
                  <a:pt x="1139587" y="4412837"/>
                </a:lnTo>
                <a:lnTo>
                  <a:pt x="1148512" y="4411605"/>
                </a:lnTo>
                <a:lnTo>
                  <a:pt x="1163686" y="4411605"/>
                </a:lnTo>
                <a:lnTo>
                  <a:pt x="1165870" y="4411721"/>
                </a:lnTo>
                <a:cubicBezTo>
                  <a:pt x="1177134" y="4413954"/>
                  <a:pt x="1188398" y="4411721"/>
                  <a:pt x="1195907" y="4412837"/>
                </a:cubicBezTo>
                <a:cubicBezTo>
                  <a:pt x="1207172" y="4412837"/>
                  <a:pt x="1218436" y="4412837"/>
                  <a:pt x="1229700" y="4412837"/>
                </a:cubicBezTo>
                <a:cubicBezTo>
                  <a:pt x="1237209" y="4415070"/>
                  <a:pt x="1229700" y="4417302"/>
                  <a:pt x="1233455" y="4419535"/>
                </a:cubicBezTo>
                <a:cubicBezTo>
                  <a:pt x="1244719" y="4424000"/>
                  <a:pt x="1259738" y="4425117"/>
                  <a:pt x="1278511" y="4422884"/>
                </a:cubicBezTo>
                <a:cubicBezTo>
                  <a:pt x="1282266" y="4422884"/>
                  <a:pt x="1282266" y="4421768"/>
                  <a:pt x="1289775" y="4421768"/>
                </a:cubicBezTo>
                <a:cubicBezTo>
                  <a:pt x="1293530" y="4421768"/>
                  <a:pt x="1297285" y="4422884"/>
                  <a:pt x="1297285" y="4425117"/>
                </a:cubicBezTo>
                <a:cubicBezTo>
                  <a:pt x="1297285" y="4426233"/>
                  <a:pt x="1297285" y="4428466"/>
                  <a:pt x="1289775" y="4428466"/>
                </a:cubicBezTo>
                <a:cubicBezTo>
                  <a:pt x="1278511" y="4427349"/>
                  <a:pt x="1267247" y="4428466"/>
                  <a:pt x="1259738" y="4427349"/>
                </a:cubicBezTo>
                <a:cubicBezTo>
                  <a:pt x="1244719" y="4427349"/>
                  <a:pt x="1237209" y="4429582"/>
                  <a:pt x="1225945" y="4429582"/>
                </a:cubicBezTo>
                <a:lnTo>
                  <a:pt x="1222451" y="4431660"/>
                </a:lnTo>
                <a:lnTo>
                  <a:pt x="1196111" y="4429186"/>
                </a:lnTo>
                <a:cubicBezTo>
                  <a:pt x="1186255" y="4428628"/>
                  <a:pt x="1175930" y="4428349"/>
                  <a:pt x="1166543" y="4428349"/>
                </a:cubicBezTo>
                <a:lnTo>
                  <a:pt x="1146284" y="4428475"/>
                </a:lnTo>
                <a:lnTo>
                  <a:pt x="1141840" y="4430877"/>
                </a:lnTo>
                <a:cubicBezTo>
                  <a:pt x="1137616" y="4430877"/>
                  <a:pt x="1131984" y="4430319"/>
                  <a:pt x="1128230" y="4430319"/>
                </a:cubicBezTo>
                <a:lnTo>
                  <a:pt x="1087049" y="4432359"/>
                </a:lnTo>
                <a:lnTo>
                  <a:pt x="1221275" y="4432359"/>
                </a:lnTo>
                <a:lnTo>
                  <a:pt x="1214681" y="4436280"/>
                </a:lnTo>
                <a:cubicBezTo>
                  <a:pt x="1207172" y="4439629"/>
                  <a:pt x="1207172" y="4440745"/>
                  <a:pt x="1195907" y="4438512"/>
                </a:cubicBezTo>
                <a:cubicBezTo>
                  <a:pt x="1180888" y="4437396"/>
                  <a:pt x="1165870" y="4436280"/>
                  <a:pt x="1150851" y="4434047"/>
                </a:cubicBezTo>
                <a:cubicBezTo>
                  <a:pt x="1147096" y="4432931"/>
                  <a:pt x="1139587" y="4434047"/>
                  <a:pt x="1132077" y="4434047"/>
                </a:cubicBezTo>
                <a:cubicBezTo>
                  <a:pt x="1128322" y="4434047"/>
                  <a:pt x="1128322" y="4436280"/>
                  <a:pt x="1124568" y="4437396"/>
                </a:cubicBezTo>
                <a:cubicBezTo>
                  <a:pt x="1117058" y="4439629"/>
                  <a:pt x="1124568" y="4440745"/>
                  <a:pt x="1128322" y="4442978"/>
                </a:cubicBezTo>
                <a:cubicBezTo>
                  <a:pt x="1132077" y="4445210"/>
                  <a:pt x="1143341" y="4445210"/>
                  <a:pt x="1150851" y="4447443"/>
                </a:cubicBezTo>
                <a:cubicBezTo>
                  <a:pt x="1154605" y="4448559"/>
                  <a:pt x="1154605" y="4448559"/>
                  <a:pt x="1154605" y="4449675"/>
                </a:cubicBezTo>
                <a:cubicBezTo>
                  <a:pt x="1154605" y="4450792"/>
                  <a:pt x="1150851" y="4450792"/>
                  <a:pt x="1147096" y="4450792"/>
                </a:cubicBezTo>
                <a:cubicBezTo>
                  <a:pt x="1135832" y="4450792"/>
                  <a:pt x="1120813" y="4451908"/>
                  <a:pt x="1109549" y="4449675"/>
                </a:cubicBezTo>
                <a:cubicBezTo>
                  <a:pt x="1109549" y="4448559"/>
                  <a:pt x="1105794" y="4449675"/>
                  <a:pt x="1105794" y="4449675"/>
                </a:cubicBezTo>
                <a:cubicBezTo>
                  <a:pt x="1098285" y="4450792"/>
                  <a:pt x="1105794" y="4450792"/>
                  <a:pt x="1105794" y="4451908"/>
                </a:cubicBezTo>
                <a:cubicBezTo>
                  <a:pt x="1109549" y="4453024"/>
                  <a:pt x="1109549" y="4455257"/>
                  <a:pt x="1102039" y="4455257"/>
                </a:cubicBezTo>
                <a:cubicBezTo>
                  <a:pt x="1094530" y="4455257"/>
                  <a:pt x="1087020" y="4455257"/>
                  <a:pt x="1075756" y="4455257"/>
                </a:cubicBezTo>
                <a:cubicBezTo>
                  <a:pt x="1087020" y="4457489"/>
                  <a:pt x="1098285" y="4457489"/>
                  <a:pt x="1109549" y="4458606"/>
                </a:cubicBezTo>
                <a:cubicBezTo>
                  <a:pt x="1117058" y="4459722"/>
                  <a:pt x="1117058" y="4460838"/>
                  <a:pt x="1113303" y="4461955"/>
                </a:cubicBezTo>
                <a:lnTo>
                  <a:pt x="1122591" y="4467477"/>
                </a:lnTo>
                <a:lnTo>
                  <a:pt x="1129088" y="4467799"/>
                </a:lnTo>
                <a:cubicBezTo>
                  <a:pt x="1140352" y="4466683"/>
                  <a:pt x="1155371" y="4467799"/>
                  <a:pt x="1170390" y="4467799"/>
                </a:cubicBezTo>
                <a:cubicBezTo>
                  <a:pt x="1174145" y="4467799"/>
                  <a:pt x="1174145" y="4467799"/>
                  <a:pt x="1177900" y="4467799"/>
                </a:cubicBezTo>
                <a:lnTo>
                  <a:pt x="1187121" y="4469299"/>
                </a:lnTo>
                <a:lnTo>
                  <a:pt x="344167" y="4469299"/>
                </a:lnTo>
                <a:lnTo>
                  <a:pt x="353084" y="4450560"/>
                </a:lnTo>
                <a:lnTo>
                  <a:pt x="361051" y="4434278"/>
                </a:lnTo>
                <a:lnTo>
                  <a:pt x="384887" y="4435163"/>
                </a:lnTo>
                <a:cubicBezTo>
                  <a:pt x="388642" y="4436280"/>
                  <a:pt x="396151" y="4436280"/>
                  <a:pt x="403661" y="4435163"/>
                </a:cubicBezTo>
                <a:cubicBezTo>
                  <a:pt x="407415" y="4432931"/>
                  <a:pt x="414925" y="4434047"/>
                  <a:pt x="418680" y="4434047"/>
                </a:cubicBezTo>
                <a:cubicBezTo>
                  <a:pt x="426189" y="4434047"/>
                  <a:pt x="429944" y="4432931"/>
                  <a:pt x="429944" y="4435163"/>
                </a:cubicBezTo>
                <a:cubicBezTo>
                  <a:pt x="429944" y="4437396"/>
                  <a:pt x="426189" y="4437396"/>
                  <a:pt x="418680" y="4437396"/>
                </a:cubicBezTo>
                <a:cubicBezTo>
                  <a:pt x="407415" y="4437396"/>
                  <a:pt x="396151" y="4437396"/>
                  <a:pt x="388642" y="4437396"/>
                </a:cubicBezTo>
                <a:lnTo>
                  <a:pt x="383466" y="4440473"/>
                </a:lnTo>
                <a:lnTo>
                  <a:pt x="399831" y="4441394"/>
                </a:lnTo>
                <a:cubicBezTo>
                  <a:pt x="422359" y="4441394"/>
                  <a:pt x="448642" y="4440278"/>
                  <a:pt x="474926" y="4442511"/>
                </a:cubicBezTo>
                <a:cubicBezTo>
                  <a:pt x="489944" y="4444743"/>
                  <a:pt x="508718" y="4443627"/>
                  <a:pt x="523737" y="4442511"/>
                </a:cubicBezTo>
                <a:lnTo>
                  <a:pt x="527613" y="4442703"/>
                </a:lnTo>
                <a:lnTo>
                  <a:pt x="379717" y="4442703"/>
                </a:lnTo>
                <a:lnTo>
                  <a:pt x="377377" y="4444094"/>
                </a:lnTo>
                <a:cubicBezTo>
                  <a:pt x="377377" y="4444094"/>
                  <a:pt x="377377" y="4445210"/>
                  <a:pt x="377377" y="4446326"/>
                </a:cubicBezTo>
                <a:cubicBezTo>
                  <a:pt x="388642" y="4453024"/>
                  <a:pt x="388642" y="4453024"/>
                  <a:pt x="418680" y="4453024"/>
                </a:cubicBezTo>
                <a:cubicBezTo>
                  <a:pt x="418680" y="4453024"/>
                  <a:pt x="422434" y="4453024"/>
                  <a:pt x="422434" y="4453024"/>
                </a:cubicBezTo>
                <a:cubicBezTo>
                  <a:pt x="433698" y="4456373"/>
                  <a:pt x="444962" y="4456373"/>
                  <a:pt x="456227" y="4453024"/>
                </a:cubicBezTo>
                <a:cubicBezTo>
                  <a:pt x="463736" y="4453024"/>
                  <a:pt x="467491" y="4453024"/>
                  <a:pt x="475000" y="4453024"/>
                </a:cubicBezTo>
                <a:cubicBezTo>
                  <a:pt x="478755" y="4453024"/>
                  <a:pt x="486265" y="4454141"/>
                  <a:pt x="490019" y="4450792"/>
                </a:cubicBezTo>
                <a:cubicBezTo>
                  <a:pt x="497529" y="4450792"/>
                  <a:pt x="508793" y="4451908"/>
                  <a:pt x="516303" y="4450792"/>
                </a:cubicBezTo>
                <a:cubicBezTo>
                  <a:pt x="531321" y="4450792"/>
                  <a:pt x="542585" y="4451908"/>
                  <a:pt x="550095" y="4453024"/>
                </a:cubicBezTo>
                <a:cubicBezTo>
                  <a:pt x="561359" y="4455257"/>
                  <a:pt x="572623" y="4455257"/>
                  <a:pt x="583888" y="4453024"/>
                </a:cubicBezTo>
                <a:cubicBezTo>
                  <a:pt x="591397" y="4451908"/>
                  <a:pt x="606416" y="4450792"/>
                  <a:pt x="617680" y="4450792"/>
                </a:cubicBezTo>
                <a:cubicBezTo>
                  <a:pt x="621435" y="4451908"/>
                  <a:pt x="628944" y="4451908"/>
                  <a:pt x="632699" y="4449675"/>
                </a:cubicBezTo>
                <a:cubicBezTo>
                  <a:pt x="636453" y="4448559"/>
                  <a:pt x="640208" y="4448559"/>
                  <a:pt x="643963" y="4449675"/>
                </a:cubicBezTo>
                <a:cubicBezTo>
                  <a:pt x="662736" y="4453024"/>
                  <a:pt x="685265" y="4450792"/>
                  <a:pt x="704038" y="4450792"/>
                </a:cubicBezTo>
                <a:cubicBezTo>
                  <a:pt x="704038" y="4453024"/>
                  <a:pt x="700284" y="4454141"/>
                  <a:pt x="707793" y="4455257"/>
                </a:cubicBezTo>
                <a:cubicBezTo>
                  <a:pt x="711548" y="4455257"/>
                  <a:pt x="719057" y="4455257"/>
                  <a:pt x="715303" y="4453024"/>
                </a:cubicBezTo>
                <a:cubicBezTo>
                  <a:pt x="722812" y="4453024"/>
                  <a:pt x="730322" y="4453024"/>
                  <a:pt x="737831" y="4453024"/>
                </a:cubicBezTo>
                <a:cubicBezTo>
                  <a:pt x="737831" y="4454141"/>
                  <a:pt x="734076" y="4456373"/>
                  <a:pt x="741586" y="4457489"/>
                </a:cubicBezTo>
                <a:cubicBezTo>
                  <a:pt x="745340" y="4457489"/>
                  <a:pt x="749095" y="4456373"/>
                  <a:pt x="749095" y="4455257"/>
                </a:cubicBezTo>
                <a:cubicBezTo>
                  <a:pt x="756605" y="4455257"/>
                  <a:pt x="764114" y="4455257"/>
                  <a:pt x="767869" y="4455257"/>
                </a:cubicBezTo>
                <a:cubicBezTo>
                  <a:pt x="771624" y="4456373"/>
                  <a:pt x="767869" y="4458606"/>
                  <a:pt x="775378" y="4458606"/>
                </a:cubicBezTo>
                <a:cubicBezTo>
                  <a:pt x="779133" y="4458606"/>
                  <a:pt x="786642" y="4459722"/>
                  <a:pt x="790397" y="4457489"/>
                </a:cubicBezTo>
                <a:cubicBezTo>
                  <a:pt x="797907" y="4456373"/>
                  <a:pt x="809171" y="4459722"/>
                  <a:pt x="816680" y="4458606"/>
                </a:cubicBezTo>
                <a:cubicBezTo>
                  <a:pt x="827944" y="4456373"/>
                  <a:pt x="835454" y="4457489"/>
                  <a:pt x="842963" y="4457489"/>
                </a:cubicBezTo>
                <a:cubicBezTo>
                  <a:pt x="850473" y="4456373"/>
                  <a:pt x="854227" y="4457489"/>
                  <a:pt x="861737" y="4457489"/>
                </a:cubicBezTo>
                <a:cubicBezTo>
                  <a:pt x="873001" y="4459722"/>
                  <a:pt x="891775" y="4459722"/>
                  <a:pt x="906794" y="4457489"/>
                </a:cubicBezTo>
                <a:cubicBezTo>
                  <a:pt x="918058" y="4457489"/>
                  <a:pt x="929322" y="4460838"/>
                  <a:pt x="944341" y="4458606"/>
                </a:cubicBezTo>
                <a:cubicBezTo>
                  <a:pt x="944341" y="4459722"/>
                  <a:pt x="955605" y="4463071"/>
                  <a:pt x="959360" y="4464187"/>
                </a:cubicBezTo>
                <a:cubicBezTo>
                  <a:pt x="974379" y="4467536"/>
                  <a:pt x="974379" y="4467536"/>
                  <a:pt x="985643" y="4463071"/>
                </a:cubicBezTo>
                <a:cubicBezTo>
                  <a:pt x="989398" y="4461955"/>
                  <a:pt x="993152" y="4460838"/>
                  <a:pt x="989398" y="4459722"/>
                </a:cubicBezTo>
                <a:cubicBezTo>
                  <a:pt x="985643" y="4458606"/>
                  <a:pt x="985643" y="4457489"/>
                  <a:pt x="978133" y="4457489"/>
                </a:cubicBezTo>
                <a:cubicBezTo>
                  <a:pt x="966869" y="4457489"/>
                  <a:pt x="955605" y="4457489"/>
                  <a:pt x="944341" y="4457489"/>
                </a:cubicBezTo>
                <a:cubicBezTo>
                  <a:pt x="933077" y="4453024"/>
                  <a:pt x="918058" y="4450792"/>
                  <a:pt x="895529" y="4450792"/>
                </a:cubicBezTo>
                <a:cubicBezTo>
                  <a:pt x="888020" y="4450792"/>
                  <a:pt x="880510" y="4450792"/>
                  <a:pt x="873001" y="4450792"/>
                </a:cubicBezTo>
                <a:cubicBezTo>
                  <a:pt x="835454" y="4451908"/>
                  <a:pt x="797907" y="4448559"/>
                  <a:pt x="760359" y="4447443"/>
                </a:cubicBezTo>
                <a:cubicBezTo>
                  <a:pt x="756605" y="4447443"/>
                  <a:pt x="752850" y="4445210"/>
                  <a:pt x="745340" y="4444094"/>
                </a:cubicBezTo>
                <a:cubicBezTo>
                  <a:pt x="767869" y="4442978"/>
                  <a:pt x="790397" y="4442978"/>
                  <a:pt x="809171" y="4442978"/>
                </a:cubicBezTo>
                <a:cubicBezTo>
                  <a:pt x="809171" y="4442978"/>
                  <a:pt x="809171" y="4441861"/>
                  <a:pt x="809171" y="4441861"/>
                </a:cubicBezTo>
                <a:cubicBezTo>
                  <a:pt x="786642" y="4441861"/>
                  <a:pt x="764114" y="4441861"/>
                  <a:pt x="745340" y="4441861"/>
                </a:cubicBezTo>
                <a:cubicBezTo>
                  <a:pt x="722812" y="4441861"/>
                  <a:pt x="704038" y="4441861"/>
                  <a:pt x="685265" y="4441861"/>
                </a:cubicBezTo>
                <a:cubicBezTo>
                  <a:pt x="681510" y="4441861"/>
                  <a:pt x="674001" y="4441861"/>
                  <a:pt x="670246" y="4440745"/>
                </a:cubicBezTo>
                <a:cubicBezTo>
                  <a:pt x="662736" y="4438512"/>
                  <a:pt x="666491" y="4434047"/>
                  <a:pt x="651473" y="4435163"/>
                </a:cubicBezTo>
                <a:cubicBezTo>
                  <a:pt x="640208" y="4436280"/>
                  <a:pt x="632699" y="4432931"/>
                  <a:pt x="621435" y="4434047"/>
                </a:cubicBezTo>
                <a:cubicBezTo>
                  <a:pt x="613925" y="4434047"/>
                  <a:pt x="602661" y="4432931"/>
                  <a:pt x="595151" y="4435163"/>
                </a:cubicBezTo>
                <a:cubicBezTo>
                  <a:pt x="591397" y="4436280"/>
                  <a:pt x="587642" y="4435163"/>
                  <a:pt x="580133" y="4435163"/>
                </a:cubicBezTo>
                <a:cubicBezTo>
                  <a:pt x="583888" y="4432931"/>
                  <a:pt x="591397" y="4431815"/>
                  <a:pt x="591397" y="4430698"/>
                </a:cubicBezTo>
                <a:cubicBezTo>
                  <a:pt x="595151" y="4428466"/>
                  <a:pt x="591397" y="4426233"/>
                  <a:pt x="583888" y="4426233"/>
                </a:cubicBezTo>
                <a:cubicBezTo>
                  <a:pt x="576378" y="4426233"/>
                  <a:pt x="565114" y="4426233"/>
                  <a:pt x="565114" y="4422884"/>
                </a:cubicBezTo>
                <a:cubicBezTo>
                  <a:pt x="565114" y="4421768"/>
                  <a:pt x="557605" y="4421768"/>
                  <a:pt x="553850" y="4421768"/>
                </a:cubicBezTo>
                <a:cubicBezTo>
                  <a:pt x="535076" y="4425117"/>
                  <a:pt x="516303" y="4420651"/>
                  <a:pt x="501283" y="4420651"/>
                </a:cubicBezTo>
                <a:cubicBezTo>
                  <a:pt x="497529" y="4419535"/>
                  <a:pt x="493774" y="4419535"/>
                  <a:pt x="493774" y="4418419"/>
                </a:cubicBezTo>
                <a:cubicBezTo>
                  <a:pt x="493774" y="4417302"/>
                  <a:pt x="497529" y="4416186"/>
                  <a:pt x="501283" y="4416186"/>
                </a:cubicBezTo>
                <a:cubicBezTo>
                  <a:pt x="520057" y="4413954"/>
                  <a:pt x="538831" y="4411721"/>
                  <a:pt x="553850" y="4407256"/>
                </a:cubicBezTo>
                <a:close/>
                <a:moveTo>
                  <a:pt x="255797" y="4402571"/>
                </a:moveTo>
                <a:cubicBezTo>
                  <a:pt x="253372" y="4409849"/>
                  <a:pt x="251482" y="4413093"/>
                  <a:pt x="249591" y="4416338"/>
                </a:cubicBezTo>
                <a:cubicBezTo>
                  <a:pt x="238251" y="4435803"/>
                  <a:pt x="228800" y="4452024"/>
                  <a:pt x="219349" y="4468245"/>
                </a:cubicBezTo>
                <a:lnTo>
                  <a:pt x="219044" y="4469299"/>
                </a:lnTo>
                <a:lnTo>
                  <a:pt x="184261" y="4469299"/>
                </a:lnTo>
                <a:lnTo>
                  <a:pt x="200627" y="4444301"/>
                </a:lnTo>
                <a:cubicBezTo>
                  <a:pt x="204408" y="4437812"/>
                  <a:pt x="209543" y="4432114"/>
                  <a:pt x="212789" y="4429659"/>
                </a:cubicBezTo>
                <a:cubicBezTo>
                  <a:pt x="227660" y="4416596"/>
                  <a:pt x="242531" y="4403533"/>
                  <a:pt x="255797" y="4402571"/>
                </a:cubicBezTo>
                <a:close/>
                <a:moveTo>
                  <a:pt x="1354762" y="4401034"/>
                </a:moveTo>
                <a:lnTo>
                  <a:pt x="1343015" y="4406023"/>
                </a:lnTo>
                <a:cubicBezTo>
                  <a:pt x="1339260" y="4408256"/>
                  <a:pt x="1335505" y="4408256"/>
                  <a:pt x="1331751" y="4407139"/>
                </a:cubicBezTo>
                <a:cubicBezTo>
                  <a:pt x="1320487" y="4404907"/>
                  <a:pt x="1305468" y="4406023"/>
                  <a:pt x="1294203" y="4406023"/>
                </a:cubicBezTo>
                <a:cubicBezTo>
                  <a:pt x="1271675" y="4406023"/>
                  <a:pt x="1252902" y="4406023"/>
                  <a:pt x="1230373" y="4402674"/>
                </a:cubicBezTo>
                <a:lnTo>
                  <a:pt x="1230079" y="4402646"/>
                </a:lnTo>
                <a:close/>
                <a:moveTo>
                  <a:pt x="1474430" y="4392628"/>
                </a:moveTo>
                <a:cubicBezTo>
                  <a:pt x="1481940" y="4392628"/>
                  <a:pt x="1485695" y="4392628"/>
                  <a:pt x="1489449" y="4392628"/>
                </a:cubicBezTo>
                <a:cubicBezTo>
                  <a:pt x="1493204" y="4392628"/>
                  <a:pt x="1496959" y="4391511"/>
                  <a:pt x="1500713" y="4393744"/>
                </a:cubicBezTo>
                <a:cubicBezTo>
                  <a:pt x="1500713" y="4394860"/>
                  <a:pt x="1496959" y="4397093"/>
                  <a:pt x="1493204" y="4397093"/>
                </a:cubicBezTo>
                <a:cubicBezTo>
                  <a:pt x="1481940" y="4398209"/>
                  <a:pt x="1470675" y="4401558"/>
                  <a:pt x="1455657" y="4401558"/>
                </a:cubicBezTo>
                <a:cubicBezTo>
                  <a:pt x="1448147" y="4401558"/>
                  <a:pt x="1448147" y="4403791"/>
                  <a:pt x="1440638" y="4404907"/>
                </a:cubicBezTo>
                <a:lnTo>
                  <a:pt x="1489418" y="4408774"/>
                </a:lnTo>
                <a:lnTo>
                  <a:pt x="1477921" y="4408372"/>
                </a:lnTo>
                <a:cubicBezTo>
                  <a:pt x="1447884" y="4408372"/>
                  <a:pt x="1417846" y="4408372"/>
                  <a:pt x="1387808" y="4408372"/>
                </a:cubicBezTo>
                <a:lnTo>
                  <a:pt x="1382456" y="4408145"/>
                </a:lnTo>
                <a:lnTo>
                  <a:pt x="1395581" y="4404907"/>
                </a:lnTo>
                <a:cubicBezTo>
                  <a:pt x="1391826" y="4402674"/>
                  <a:pt x="1384317" y="4402674"/>
                  <a:pt x="1380562" y="4401558"/>
                </a:cubicBezTo>
                <a:lnTo>
                  <a:pt x="1365945" y="4400889"/>
                </a:lnTo>
                <a:lnTo>
                  <a:pt x="1391563" y="4400558"/>
                </a:lnTo>
                <a:cubicBezTo>
                  <a:pt x="1414091" y="4399442"/>
                  <a:pt x="1436619" y="4398325"/>
                  <a:pt x="1470412" y="4398325"/>
                </a:cubicBezTo>
                <a:cubicBezTo>
                  <a:pt x="1461025" y="4397209"/>
                  <a:pt x="1453515" y="4395814"/>
                  <a:pt x="1446945" y="4394698"/>
                </a:cubicBezTo>
                <a:lnTo>
                  <a:pt x="1432962" y="4393166"/>
                </a:lnTo>
                <a:lnTo>
                  <a:pt x="1445800" y="4392767"/>
                </a:lnTo>
                <a:cubicBezTo>
                  <a:pt x="1455657" y="4392070"/>
                  <a:pt x="1465043" y="4391512"/>
                  <a:pt x="1474430" y="4392628"/>
                </a:cubicBezTo>
                <a:close/>
                <a:moveTo>
                  <a:pt x="1263741" y="4390974"/>
                </a:moveTo>
                <a:lnTo>
                  <a:pt x="1286694" y="4391372"/>
                </a:lnTo>
                <a:cubicBezTo>
                  <a:pt x="1305468" y="4392070"/>
                  <a:pt x="1324241" y="4392628"/>
                  <a:pt x="1343015" y="4391511"/>
                </a:cubicBezTo>
                <a:cubicBezTo>
                  <a:pt x="1358034" y="4391511"/>
                  <a:pt x="1365543" y="4394860"/>
                  <a:pt x="1376807" y="4393744"/>
                </a:cubicBezTo>
                <a:lnTo>
                  <a:pt x="1393989" y="4393744"/>
                </a:lnTo>
                <a:lnTo>
                  <a:pt x="1376544" y="4396093"/>
                </a:lnTo>
                <a:cubicBezTo>
                  <a:pt x="1372789" y="4397209"/>
                  <a:pt x="1365280" y="4397209"/>
                  <a:pt x="1357770" y="4397209"/>
                </a:cubicBezTo>
                <a:cubicBezTo>
                  <a:pt x="1320223" y="4397209"/>
                  <a:pt x="1278921" y="4397209"/>
                  <a:pt x="1237619" y="4397209"/>
                </a:cubicBezTo>
                <a:cubicBezTo>
                  <a:pt x="1226355" y="4397209"/>
                  <a:pt x="1215091" y="4396093"/>
                  <a:pt x="1203827" y="4392744"/>
                </a:cubicBezTo>
                <a:cubicBezTo>
                  <a:pt x="1216968" y="4393302"/>
                  <a:pt x="1228232" y="4393023"/>
                  <a:pt x="1239027" y="4392465"/>
                </a:cubicBezTo>
                <a:close/>
                <a:moveTo>
                  <a:pt x="4346457" y="4381118"/>
                </a:moveTo>
                <a:lnTo>
                  <a:pt x="4350210" y="4382234"/>
                </a:lnTo>
                <a:cubicBezTo>
                  <a:pt x="4355842" y="4385025"/>
                  <a:pt x="4364291" y="4386421"/>
                  <a:pt x="4373208" y="4386560"/>
                </a:cubicBezTo>
                <a:cubicBezTo>
                  <a:pt x="4382126" y="4386700"/>
                  <a:pt x="4391512" y="4385584"/>
                  <a:pt x="4399022" y="4383351"/>
                </a:cubicBezTo>
                <a:lnTo>
                  <a:pt x="4403909" y="4381898"/>
                </a:lnTo>
                <a:lnTo>
                  <a:pt x="4388168" y="4381118"/>
                </a:lnTo>
                <a:cubicBezTo>
                  <a:pt x="4376903" y="4382234"/>
                  <a:pt x="4361884" y="4381118"/>
                  <a:pt x="4346865" y="4381118"/>
                </a:cubicBezTo>
                <a:close/>
                <a:moveTo>
                  <a:pt x="4038978" y="4377769"/>
                </a:moveTo>
                <a:cubicBezTo>
                  <a:pt x="4016450" y="4376653"/>
                  <a:pt x="3997676" y="4381118"/>
                  <a:pt x="3978903" y="4378885"/>
                </a:cubicBezTo>
                <a:lnTo>
                  <a:pt x="3989757" y="4378885"/>
                </a:lnTo>
                <a:cubicBezTo>
                  <a:pt x="3997266" y="4378885"/>
                  <a:pt x="4004776" y="4378885"/>
                  <a:pt x="4012285" y="4381118"/>
                </a:cubicBezTo>
                <a:cubicBezTo>
                  <a:pt x="4016040" y="4382234"/>
                  <a:pt x="4027304" y="4382234"/>
                  <a:pt x="4027304" y="4381118"/>
                </a:cubicBezTo>
                <a:cubicBezTo>
                  <a:pt x="4034814" y="4378885"/>
                  <a:pt x="4046078" y="4380002"/>
                  <a:pt x="4057342" y="4378885"/>
                </a:cubicBezTo>
                <a:lnTo>
                  <a:pt x="4093414" y="4378885"/>
                </a:lnTo>
                <a:lnTo>
                  <a:pt x="4076525" y="4377769"/>
                </a:lnTo>
                <a:cubicBezTo>
                  <a:pt x="4065261" y="4377769"/>
                  <a:pt x="4050242" y="4377769"/>
                  <a:pt x="4038978" y="4377769"/>
                </a:cubicBezTo>
                <a:close/>
                <a:moveTo>
                  <a:pt x="389750" y="4375620"/>
                </a:moveTo>
                <a:lnTo>
                  <a:pt x="392304" y="4375620"/>
                </a:lnTo>
                <a:lnTo>
                  <a:pt x="402673" y="4375620"/>
                </a:lnTo>
                <a:lnTo>
                  <a:pt x="407341" y="4377765"/>
                </a:lnTo>
                <a:cubicBezTo>
                  <a:pt x="411095" y="4383347"/>
                  <a:pt x="411095" y="4391161"/>
                  <a:pt x="441133" y="4391161"/>
                </a:cubicBezTo>
                <a:cubicBezTo>
                  <a:pt x="452397" y="4391161"/>
                  <a:pt x="463661" y="4394510"/>
                  <a:pt x="463661" y="4397859"/>
                </a:cubicBezTo>
                <a:cubicBezTo>
                  <a:pt x="467416" y="4401207"/>
                  <a:pt x="471171" y="4403440"/>
                  <a:pt x="478680" y="4406789"/>
                </a:cubicBezTo>
                <a:cubicBezTo>
                  <a:pt x="478680" y="4407905"/>
                  <a:pt x="478680" y="4409022"/>
                  <a:pt x="478680" y="4409022"/>
                </a:cubicBezTo>
                <a:cubicBezTo>
                  <a:pt x="459907" y="4414603"/>
                  <a:pt x="444888" y="4420185"/>
                  <a:pt x="422359" y="4420185"/>
                </a:cubicBezTo>
                <a:lnTo>
                  <a:pt x="367946" y="4420185"/>
                </a:lnTo>
                <a:close/>
                <a:moveTo>
                  <a:pt x="351938" y="4375603"/>
                </a:moveTo>
                <a:lnTo>
                  <a:pt x="354757" y="4375620"/>
                </a:lnTo>
                <a:cubicBezTo>
                  <a:pt x="354757" y="4375620"/>
                  <a:pt x="358511" y="4375620"/>
                  <a:pt x="358511" y="4375620"/>
                </a:cubicBezTo>
                <a:lnTo>
                  <a:pt x="376345" y="4375620"/>
                </a:lnTo>
                <a:lnTo>
                  <a:pt x="358149" y="4401366"/>
                </a:lnTo>
                <a:lnTo>
                  <a:pt x="347184" y="4420185"/>
                </a:lnTo>
                <a:lnTo>
                  <a:pt x="332208" y="4420185"/>
                </a:lnTo>
                <a:lnTo>
                  <a:pt x="332208" y="4430378"/>
                </a:lnTo>
                <a:lnTo>
                  <a:pt x="336076" y="4431815"/>
                </a:lnTo>
                <a:lnTo>
                  <a:pt x="340128" y="4432297"/>
                </a:lnTo>
                <a:lnTo>
                  <a:pt x="327906" y="4453273"/>
                </a:lnTo>
                <a:lnTo>
                  <a:pt x="321334" y="4469299"/>
                </a:lnTo>
                <a:lnTo>
                  <a:pt x="295188" y="4469299"/>
                </a:lnTo>
                <a:lnTo>
                  <a:pt x="317314" y="4434066"/>
                </a:lnTo>
                <a:cubicBezTo>
                  <a:pt x="328121" y="4418634"/>
                  <a:pt x="337572" y="4402414"/>
                  <a:pt x="345667" y="4385402"/>
                </a:cubicBezTo>
                <a:close/>
                <a:moveTo>
                  <a:pt x="1813123" y="4375509"/>
                </a:moveTo>
                <a:lnTo>
                  <a:pt x="1812000" y="4375620"/>
                </a:lnTo>
                <a:lnTo>
                  <a:pt x="1808633" y="4375620"/>
                </a:lnTo>
                <a:close/>
                <a:moveTo>
                  <a:pt x="426096" y="4373388"/>
                </a:moveTo>
                <a:cubicBezTo>
                  <a:pt x="433606" y="4373388"/>
                  <a:pt x="444870" y="4374504"/>
                  <a:pt x="452380" y="4373388"/>
                </a:cubicBezTo>
                <a:cubicBezTo>
                  <a:pt x="467398" y="4373388"/>
                  <a:pt x="478662" y="4374504"/>
                  <a:pt x="486172" y="4375620"/>
                </a:cubicBezTo>
                <a:lnTo>
                  <a:pt x="516598" y="4375620"/>
                </a:lnTo>
                <a:lnTo>
                  <a:pt x="456227" y="4377116"/>
                </a:lnTo>
                <a:cubicBezTo>
                  <a:pt x="452472" y="4378232"/>
                  <a:pt x="448717" y="4378232"/>
                  <a:pt x="444962" y="4377116"/>
                </a:cubicBezTo>
                <a:lnTo>
                  <a:pt x="407815" y="4375620"/>
                </a:lnTo>
                <a:lnTo>
                  <a:pt x="411077" y="4375620"/>
                </a:lnTo>
                <a:cubicBezTo>
                  <a:pt x="414832" y="4375620"/>
                  <a:pt x="422342" y="4376737"/>
                  <a:pt x="426096" y="4373388"/>
                </a:cubicBezTo>
                <a:close/>
                <a:moveTo>
                  <a:pt x="568776" y="4372271"/>
                </a:moveTo>
                <a:cubicBezTo>
                  <a:pt x="572530" y="4371155"/>
                  <a:pt x="576285" y="4371155"/>
                  <a:pt x="580040" y="4372271"/>
                </a:cubicBezTo>
                <a:cubicBezTo>
                  <a:pt x="598813" y="4375620"/>
                  <a:pt x="621342" y="4373388"/>
                  <a:pt x="640115" y="4373388"/>
                </a:cubicBezTo>
                <a:cubicBezTo>
                  <a:pt x="640115" y="4375620"/>
                  <a:pt x="636361" y="4376737"/>
                  <a:pt x="643870" y="4377853"/>
                </a:cubicBezTo>
                <a:cubicBezTo>
                  <a:pt x="647625" y="4377853"/>
                  <a:pt x="655134" y="4377853"/>
                  <a:pt x="651380" y="4375620"/>
                </a:cubicBezTo>
                <a:cubicBezTo>
                  <a:pt x="658889" y="4375620"/>
                  <a:pt x="666399" y="4375620"/>
                  <a:pt x="673908" y="4375620"/>
                </a:cubicBezTo>
                <a:cubicBezTo>
                  <a:pt x="673908" y="4376179"/>
                  <a:pt x="672969" y="4377016"/>
                  <a:pt x="672969" y="4377853"/>
                </a:cubicBezTo>
                <a:lnTo>
                  <a:pt x="673480" y="4378096"/>
                </a:lnTo>
                <a:lnTo>
                  <a:pt x="655227" y="4379348"/>
                </a:lnTo>
                <a:cubicBezTo>
                  <a:pt x="640208" y="4380465"/>
                  <a:pt x="621435" y="4379348"/>
                  <a:pt x="602661" y="4378232"/>
                </a:cubicBezTo>
                <a:cubicBezTo>
                  <a:pt x="587642" y="4375999"/>
                  <a:pt x="565114" y="4374883"/>
                  <a:pt x="546340" y="4374883"/>
                </a:cubicBezTo>
                <a:lnTo>
                  <a:pt x="521088" y="4375509"/>
                </a:lnTo>
                <a:lnTo>
                  <a:pt x="535453" y="4374086"/>
                </a:lnTo>
                <a:cubicBezTo>
                  <a:pt x="541554" y="4373667"/>
                  <a:pt x="548125" y="4373388"/>
                  <a:pt x="553757" y="4373388"/>
                </a:cubicBezTo>
                <a:cubicBezTo>
                  <a:pt x="557512" y="4374504"/>
                  <a:pt x="565021" y="4374504"/>
                  <a:pt x="568776" y="4372271"/>
                </a:cubicBezTo>
                <a:close/>
                <a:moveTo>
                  <a:pt x="2050077" y="4371871"/>
                </a:moveTo>
                <a:lnTo>
                  <a:pt x="2101113" y="4373388"/>
                </a:lnTo>
                <a:cubicBezTo>
                  <a:pt x="2108622" y="4373388"/>
                  <a:pt x="2116132" y="4373388"/>
                  <a:pt x="2123641" y="4373388"/>
                </a:cubicBezTo>
                <a:cubicBezTo>
                  <a:pt x="2146170" y="4373388"/>
                  <a:pt x="2161189" y="4375620"/>
                  <a:pt x="2172453" y="4380085"/>
                </a:cubicBezTo>
                <a:cubicBezTo>
                  <a:pt x="2183717" y="4380085"/>
                  <a:pt x="2194981" y="4380085"/>
                  <a:pt x="2206245" y="4380085"/>
                </a:cubicBezTo>
                <a:cubicBezTo>
                  <a:pt x="2213755" y="4380085"/>
                  <a:pt x="2213755" y="4381202"/>
                  <a:pt x="2217510" y="4382318"/>
                </a:cubicBezTo>
                <a:cubicBezTo>
                  <a:pt x="2221264" y="4383434"/>
                  <a:pt x="2217510" y="4384551"/>
                  <a:pt x="2213755" y="4385667"/>
                </a:cubicBezTo>
                <a:cubicBezTo>
                  <a:pt x="2202491" y="4390132"/>
                  <a:pt x="2202491" y="4390132"/>
                  <a:pt x="2187472" y="4386783"/>
                </a:cubicBezTo>
                <a:cubicBezTo>
                  <a:pt x="2183717" y="4385667"/>
                  <a:pt x="2172453" y="4382318"/>
                  <a:pt x="2172453" y="4381202"/>
                </a:cubicBezTo>
                <a:cubicBezTo>
                  <a:pt x="2157434" y="4383434"/>
                  <a:pt x="2146170" y="4380085"/>
                  <a:pt x="2134906" y="4380085"/>
                </a:cubicBezTo>
                <a:cubicBezTo>
                  <a:pt x="2119887" y="4382318"/>
                  <a:pt x="2101113" y="4382318"/>
                  <a:pt x="2089849" y="4380085"/>
                </a:cubicBezTo>
                <a:cubicBezTo>
                  <a:pt x="2082339" y="4380085"/>
                  <a:pt x="2078585" y="4378969"/>
                  <a:pt x="2071075" y="4380085"/>
                </a:cubicBezTo>
                <a:cubicBezTo>
                  <a:pt x="2063566" y="4380085"/>
                  <a:pt x="2056056" y="4378969"/>
                  <a:pt x="2044792" y="4381202"/>
                </a:cubicBezTo>
                <a:cubicBezTo>
                  <a:pt x="2037283" y="4382318"/>
                  <a:pt x="2026019" y="4378969"/>
                  <a:pt x="2018509" y="4380085"/>
                </a:cubicBezTo>
                <a:cubicBezTo>
                  <a:pt x="2014754" y="4382318"/>
                  <a:pt x="2007245" y="4381202"/>
                  <a:pt x="2003490" y="4381202"/>
                </a:cubicBezTo>
                <a:cubicBezTo>
                  <a:pt x="1995981" y="4381202"/>
                  <a:pt x="1999736" y="4378969"/>
                  <a:pt x="1995981" y="4377853"/>
                </a:cubicBezTo>
                <a:cubicBezTo>
                  <a:pt x="1992226" y="4377853"/>
                  <a:pt x="1984717" y="4377853"/>
                  <a:pt x="1977207" y="4377853"/>
                </a:cubicBezTo>
                <a:cubicBezTo>
                  <a:pt x="1977207" y="4378969"/>
                  <a:pt x="1973452" y="4380085"/>
                  <a:pt x="1969698" y="4380085"/>
                </a:cubicBezTo>
                <a:lnTo>
                  <a:pt x="1965515" y="4378096"/>
                </a:lnTo>
                <a:lnTo>
                  <a:pt x="1996073" y="4375999"/>
                </a:lnTo>
                <a:close/>
                <a:moveTo>
                  <a:pt x="438364" y="4365107"/>
                </a:moveTo>
                <a:lnTo>
                  <a:pt x="459814" y="4365107"/>
                </a:lnTo>
                <a:lnTo>
                  <a:pt x="463690" y="4365299"/>
                </a:lnTo>
                <a:lnTo>
                  <a:pt x="439009" y="4365299"/>
                </a:lnTo>
                <a:close/>
                <a:moveTo>
                  <a:pt x="359149" y="4364336"/>
                </a:moveTo>
                <a:lnTo>
                  <a:pt x="378749" y="4364627"/>
                </a:lnTo>
                <a:lnTo>
                  <a:pt x="380211" y="4365299"/>
                </a:lnTo>
                <a:lnTo>
                  <a:pt x="358532" y="4365299"/>
                </a:lnTo>
                <a:close/>
                <a:moveTo>
                  <a:pt x="290415" y="4356583"/>
                </a:moveTo>
                <a:lnTo>
                  <a:pt x="290926" y="4356643"/>
                </a:lnTo>
                <a:cubicBezTo>
                  <a:pt x="298436" y="4356643"/>
                  <a:pt x="309700" y="4356643"/>
                  <a:pt x="320964" y="4357759"/>
                </a:cubicBezTo>
                <a:cubicBezTo>
                  <a:pt x="324719" y="4358876"/>
                  <a:pt x="332228" y="4358876"/>
                  <a:pt x="339738" y="4357759"/>
                </a:cubicBezTo>
                <a:lnTo>
                  <a:pt x="344493" y="4357406"/>
                </a:lnTo>
                <a:lnTo>
                  <a:pt x="343055" y="4359992"/>
                </a:lnTo>
                <a:lnTo>
                  <a:pt x="324719" y="4359992"/>
                </a:lnTo>
                <a:lnTo>
                  <a:pt x="319543" y="4363069"/>
                </a:lnTo>
                <a:lnTo>
                  <a:pt x="335908" y="4363990"/>
                </a:lnTo>
                <a:lnTo>
                  <a:pt x="340790" y="4364063"/>
                </a:lnTo>
                <a:lnTo>
                  <a:pt x="340103" y="4365299"/>
                </a:lnTo>
                <a:lnTo>
                  <a:pt x="315794" y="4365299"/>
                </a:lnTo>
                <a:lnTo>
                  <a:pt x="313454" y="4366690"/>
                </a:lnTo>
                <a:cubicBezTo>
                  <a:pt x="313454" y="4366690"/>
                  <a:pt x="313454" y="4367806"/>
                  <a:pt x="313454" y="4368922"/>
                </a:cubicBezTo>
                <a:cubicBezTo>
                  <a:pt x="319086" y="4372271"/>
                  <a:pt x="321903" y="4373946"/>
                  <a:pt x="327066" y="4374783"/>
                </a:cubicBezTo>
                <a:lnTo>
                  <a:pt x="334528" y="4375322"/>
                </a:lnTo>
                <a:lnTo>
                  <a:pt x="320240" y="4401006"/>
                </a:lnTo>
                <a:cubicBezTo>
                  <a:pt x="313089" y="4416395"/>
                  <a:pt x="305395" y="4430381"/>
                  <a:pt x="297192" y="4444070"/>
                </a:cubicBezTo>
                <a:lnTo>
                  <a:pt x="281246" y="4469299"/>
                </a:lnTo>
                <a:lnTo>
                  <a:pt x="224182" y="4469299"/>
                </a:lnTo>
                <a:lnTo>
                  <a:pt x="247987" y="4428439"/>
                </a:lnTo>
                <a:cubicBezTo>
                  <a:pt x="259327" y="4408974"/>
                  <a:pt x="272025" y="4390298"/>
                  <a:pt x="282009" y="4370042"/>
                </a:cubicBezTo>
                <a:close/>
                <a:moveTo>
                  <a:pt x="4380658" y="4349862"/>
                </a:moveTo>
                <a:cubicBezTo>
                  <a:pt x="4380658" y="4349862"/>
                  <a:pt x="4380658" y="4350978"/>
                  <a:pt x="4376903" y="4350978"/>
                </a:cubicBezTo>
                <a:cubicBezTo>
                  <a:pt x="4380658" y="4353211"/>
                  <a:pt x="4384413" y="4352094"/>
                  <a:pt x="4391922" y="4352094"/>
                </a:cubicBezTo>
                <a:cubicBezTo>
                  <a:pt x="4395677" y="4352094"/>
                  <a:pt x="4395677" y="4353211"/>
                  <a:pt x="4395677" y="4353211"/>
                </a:cubicBezTo>
                <a:cubicBezTo>
                  <a:pt x="4395677" y="4354327"/>
                  <a:pt x="4395677" y="4356559"/>
                  <a:pt x="4391922" y="4355443"/>
                </a:cubicBezTo>
                <a:cubicBezTo>
                  <a:pt x="4388168" y="4355443"/>
                  <a:pt x="4384413" y="4357676"/>
                  <a:pt x="4380658" y="4357676"/>
                </a:cubicBezTo>
                <a:cubicBezTo>
                  <a:pt x="4358130" y="4356559"/>
                  <a:pt x="4339356" y="4359908"/>
                  <a:pt x="4316827" y="4359908"/>
                </a:cubicBezTo>
                <a:cubicBezTo>
                  <a:pt x="4249242" y="4359908"/>
                  <a:pt x="4177903" y="4359908"/>
                  <a:pt x="4110318" y="4359908"/>
                </a:cubicBezTo>
                <a:cubicBezTo>
                  <a:pt x="4087790" y="4359908"/>
                  <a:pt x="4069016" y="4361025"/>
                  <a:pt x="4057752" y="4366606"/>
                </a:cubicBezTo>
                <a:cubicBezTo>
                  <a:pt x="4061506" y="4368839"/>
                  <a:pt x="4069016" y="4368839"/>
                  <a:pt x="4072771" y="4369955"/>
                </a:cubicBezTo>
                <a:cubicBezTo>
                  <a:pt x="4095299" y="4372188"/>
                  <a:pt x="4102808" y="4372188"/>
                  <a:pt x="4110318" y="4365490"/>
                </a:cubicBezTo>
                <a:cubicBezTo>
                  <a:pt x="4114073" y="4363257"/>
                  <a:pt x="4117827" y="4363257"/>
                  <a:pt x="4121582" y="4364374"/>
                </a:cubicBezTo>
                <a:cubicBezTo>
                  <a:pt x="4132846" y="4366606"/>
                  <a:pt x="4147865" y="4365490"/>
                  <a:pt x="4159129" y="4365490"/>
                </a:cubicBezTo>
                <a:cubicBezTo>
                  <a:pt x="4181657" y="4365490"/>
                  <a:pt x="4200431" y="4365490"/>
                  <a:pt x="4222960" y="4368839"/>
                </a:cubicBezTo>
                <a:cubicBezTo>
                  <a:pt x="4230469" y="4369955"/>
                  <a:pt x="4245488" y="4371071"/>
                  <a:pt x="4249242" y="4369955"/>
                </a:cubicBezTo>
                <a:cubicBezTo>
                  <a:pt x="4264262" y="4366606"/>
                  <a:pt x="4283035" y="4368839"/>
                  <a:pt x="4294299" y="4366606"/>
                </a:cubicBezTo>
                <a:cubicBezTo>
                  <a:pt x="4301809" y="4365490"/>
                  <a:pt x="4309318" y="4365490"/>
                  <a:pt x="4316827" y="4366606"/>
                </a:cubicBezTo>
                <a:cubicBezTo>
                  <a:pt x="4331847" y="4368839"/>
                  <a:pt x="4343111" y="4368839"/>
                  <a:pt x="4358130" y="4366606"/>
                </a:cubicBezTo>
                <a:cubicBezTo>
                  <a:pt x="4369394" y="4365490"/>
                  <a:pt x="4376903" y="4365490"/>
                  <a:pt x="4388168" y="4367722"/>
                </a:cubicBezTo>
                <a:cubicBezTo>
                  <a:pt x="4406941" y="4373304"/>
                  <a:pt x="4433224" y="4374420"/>
                  <a:pt x="4459507" y="4373304"/>
                </a:cubicBezTo>
                <a:cubicBezTo>
                  <a:pt x="4467017" y="4373304"/>
                  <a:pt x="4474526" y="4372188"/>
                  <a:pt x="4478281" y="4371071"/>
                </a:cubicBezTo>
                <a:lnTo>
                  <a:pt x="4500922" y="4368827"/>
                </a:lnTo>
                <a:lnTo>
                  <a:pt x="4500922" y="4361392"/>
                </a:lnTo>
                <a:lnTo>
                  <a:pt x="4482110" y="4360375"/>
                </a:lnTo>
                <a:cubicBezTo>
                  <a:pt x="4478356" y="4360375"/>
                  <a:pt x="4470846" y="4361491"/>
                  <a:pt x="4467091" y="4359259"/>
                </a:cubicBezTo>
                <a:lnTo>
                  <a:pt x="4447128" y="4350087"/>
                </a:lnTo>
                <a:close/>
                <a:moveTo>
                  <a:pt x="1665658" y="4344743"/>
                </a:moveTo>
                <a:cubicBezTo>
                  <a:pt x="1691941" y="4343627"/>
                  <a:pt x="1718224" y="4344743"/>
                  <a:pt x="1736997" y="4350325"/>
                </a:cubicBezTo>
                <a:cubicBezTo>
                  <a:pt x="1748262" y="4352557"/>
                  <a:pt x="1755771" y="4352557"/>
                  <a:pt x="1767035" y="4351441"/>
                </a:cubicBezTo>
                <a:cubicBezTo>
                  <a:pt x="1782054" y="4349208"/>
                  <a:pt x="1793318" y="4349208"/>
                  <a:pt x="1808338" y="4351441"/>
                </a:cubicBezTo>
                <a:lnTo>
                  <a:pt x="1819792" y="4351441"/>
                </a:lnTo>
                <a:lnTo>
                  <a:pt x="1819509" y="4353294"/>
                </a:lnTo>
                <a:cubicBezTo>
                  <a:pt x="1819509" y="4354411"/>
                  <a:pt x="1812000" y="4355527"/>
                  <a:pt x="1808245" y="4357759"/>
                </a:cubicBezTo>
                <a:cubicBezTo>
                  <a:pt x="1815754" y="4357759"/>
                  <a:pt x="1819509" y="4358876"/>
                  <a:pt x="1823263" y="4357759"/>
                </a:cubicBezTo>
                <a:cubicBezTo>
                  <a:pt x="1830773" y="4355527"/>
                  <a:pt x="1842037" y="4356643"/>
                  <a:pt x="1849547" y="4356643"/>
                </a:cubicBezTo>
                <a:cubicBezTo>
                  <a:pt x="1860811" y="4355527"/>
                  <a:pt x="1868320" y="4358876"/>
                  <a:pt x="1879585" y="4357759"/>
                </a:cubicBezTo>
                <a:lnTo>
                  <a:pt x="1882605" y="4358139"/>
                </a:lnTo>
                <a:lnTo>
                  <a:pt x="1808338" y="4358139"/>
                </a:lnTo>
                <a:cubicBezTo>
                  <a:pt x="1785809" y="4358139"/>
                  <a:pt x="1767035" y="4361488"/>
                  <a:pt x="1744507" y="4360371"/>
                </a:cubicBezTo>
                <a:cubicBezTo>
                  <a:pt x="1740752" y="4360371"/>
                  <a:pt x="1736997" y="4362604"/>
                  <a:pt x="1733243" y="4362604"/>
                </a:cubicBezTo>
                <a:cubicBezTo>
                  <a:pt x="1729488" y="4361488"/>
                  <a:pt x="1729488" y="4363720"/>
                  <a:pt x="1729488" y="4364836"/>
                </a:cubicBezTo>
                <a:cubicBezTo>
                  <a:pt x="1729488" y="4364836"/>
                  <a:pt x="1729488" y="4365953"/>
                  <a:pt x="1733243" y="4365953"/>
                </a:cubicBezTo>
                <a:cubicBezTo>
                  <a:pt x="1740752" y="4365953"/>
                  <a:pt x="1744507" y="4364836"/>
                  <a:pt x="1748262" y="4367069"/>
                </a:cubicBezTo>
                <a:cubicBezTo>
                  <a:pt x="1744507" y="4367069"/>
                  <a:pt x="1744507" y="4368185"/>
                  <a:pt x="1744507" y="4368185"/>
                </a:cubicBezTo>
                <a:lnTo>
                  <a:pt x="1605253" y="4366304"/>
                </a:lnTo>
                <a:lnTo>
                  <a:pt x="1602673" y="4362085"/>
                </a:lnTo>
                <a:cubicBezTo>
                  <a:pt x="1604551" y="4360829"/>
                  <a:pt x="1609244" y="4359992"/>
                  <a:pt x="1616754" y="4359992"/>
                </a:cubicBezTo>
                <a:cubicBezTo>
                  <a:pt x="1624263" y="4359992"/>
                  <a:pt x="1635527" y="4359992"/>
                  <a:pt x="1646792" y="4359992"/>
                </a:cubicBezTo>
                <a:cubicBezTo>
                  <a:pt x="1654301" y="4359992"/>
                  <a:pt x="1658056" y="4359992"/>
                  <a:pt x="1658056" y="4357759"/>
                </a:cubicBezTo>
                <a:cubicBezTo>
                  <a:pt x="1658056" y="4355527"/>
                  <a:pt x="1654301" y="4356643"/>
                  <a:pt x="1646792" y="4356643"/>
                </a:cubicBezTo>
                <a:cubicBezTo>
                  <a:pt x="1643037" y="4356643"/>
                  <a:pt x="1635527" y="4355527"/>
                  <a:pt x="1631773" y="4357759"/>
                </a:cubicBezTo>
                <a:cubicBezTo>
                  <a:pt x="1624263" y="4358876"/>
                  <a:pt x="1616754" y="4358876"/>
                  <a:pt x="1612999" y="4357759"/>
                </a:cubicBezTo>
                <a:cubicBezTo>
                  <a:pt x="1601735" y="4356643"/>
                  <a:pt x="1590471" y="4356643"/>
                  <a:pt x="1582961" y="4356643"/>
                </a:cubicBezTo>
                <a:cubicBezTo>
                  <a:pt x="1575451" y="4356643"/>
                  <a:pt x="1567942" y="4355527"/>
                  <a:pt x="1564188" y="4354411"/>
                </a:cubicBezTo>
                <a:lnTo>
                  <a:pt x="1557218" y="4352557"/>
                </a:lnTo>
                <a:lnTo>
                  <a:pt x="1590563" y="4352557"/>
                </a:lnTo>
                <a:cubicBezTo>
                  <a:pt x="1609337" y="4352557"/>
                  <a:pt x="1628111" y="4351441"/>
                  <a:pt x="1646884" y="4346976"/>
                </a:cubicBezTo>
                <a:cubicBezTo>
                  <a:pt x="1650639" y="4345859"/>
                  <a:pt x="1658148" y="4344743"/>
                  <a:pt x="1665658" y="4344743"/>
                </a:cubicBezTo>
                <a:close/>
                <a:moveTo>
                  <a:pt x="1003125" y="4336296"/>
                </a:moveTo>
                <a:lnTo>
                  <a:pt x="948505" y="4339162"/>
                </a:lnTo>
                <a:lnTo>
                  <a:pt x="910619" y="4339162"/>
                </a:lnTo>
                <a:lnTo>
                  <a:pt x="940493" y="4336550"/>
                </a:lnTo>
                <a:cubicBezTo>
                  <a:pt x="955512" y="4336550"/>
                  <a:pt x="966777" y="4336550"/>
                  <a:pt x="981795" y="4336550"/>
                </a:cubicBezTo>
                <a:close/>
                <a:moveTo>
                  <a:pt x="1088805" y="4333619"/>
                </a:moveTo>
                <a:cubicBezTo>
                  <a:pt x="1092560" y="4332922"/>
                  <a:pt x="1096314" y="4332643"/>
                  <a:pt x="1101947" y="4334317"/>
                </a:cubicBezTo>
                <a:cubicBezTo>
                  <a:pt x="1113211" y="4336550"/>
                  <a:pt x="1124475" y="4334317"/>
                  <a:pt x="1131984" y="4335433"/>
                </a:cubicBezTo>
                <a:cubicBezTo>
                  <a:pt x="1143249" y="4335433"/>
                  <a:pt x="1154513" y="4335433"/>
                  <a:pt x="1165777" y="4335433"/>
                </a:cubicBezTo>
                <a:cubicBezTo>
                  <a:pt x="1173286" y="4337666"/>
                  <a:pt x="1165777" y="4339898"/>
                  <a:pt x="1169532" y="4342131"/>
                </a:cubicBezTo>
                <a:lnTo>
                  <a:pt x="1172083" y="4342321"/>
                </a:lnTo>
                <a:lnTo>
                  <a:pt x="1162525" y="4342510"/>
                </a:lnTo>
                <a:cubicBezTo>
                  <a:pt x="1147506" y="4342510"/>
                  <a:pt x="1128732" y="4344743"/>
                  <a:pt x="1109958" y="4340278"/>
                </a:cubicBezTo>
                <a:cubicBezTo>
                  <a:pt x="1098694" y="4342510"/>
                  <a:pt x="1083675" y="4340278"/>
                  <a:pt x="1076166" y="4338045"/>
                </a:cubicBezTo>
                <a:lnTo>
                  <a:pt x="1050269" y="4335735"/>
                </a:lnTo>
                <a:lnTo>
                  <a:pt x="1075664" y="4335433"/>
                </a:lnTo>
                <a:cubicBezTo>
                  <a:pt x="1081296" y="4335433"/>
                  <a:pt x="1085050" y="4334317"/>
                  <a:pt x="1088805" y="4333619"/>
                </a:cubicBezTo>
                <a:close/>
                <a:moveTo>
                  <a:pt x="489927" y="4329852"/>
                </a:moveTo>
                <a:cubicBezTo>
                  <a:pt x="497436" y="4328735"/>
                  <a:pt x="501191" y="4330968"/>
                  <a:pt x="501191" y="4332084"/>
                </a:cubicBezTo>
                <a:cubicBezTo>
                  <a:pt x="501191" y="4335433"/>
                  <a:pt x="504945" y="4337666"/>
                  <a:pt x="516210" y="4339898"/>
                </a:cubicBezTo>
                <a:cubicBezTo>
                  <a:pt x="519965" y="4341015"/>
                  <a:pt x="523719" y="4341015"/>
                  <a:pt x="527474" y="4341015"/>
                </a:cubicBezTo>
                <a:cubicBezTo>
                  <a:pt x="538738" y="4337666"/>
                  <a:pt x="557512" y="4339898"/>
                  <a:pt x="568776" y="4337666"/>
                </a:cubicBezTo>
                <a:cubicBezTo>
                  <a:pt x="576285" y="4336550"/>
                  <a:pt x="583795" y="4336550"/>
                  <a:pt x="595059" y="4336550"/>
                </a:cubicBezTo>
                <a:cubicBezTo>
                  <a:pt x="602568" y="4336550"/>
                  <a:pt x="606323" y="4339898"/>
                  <a:pt x="610078" y="4342131"/>
                </a:cubicBezTo>
                <a:cubicBezTo>
                  <a:pt x="617587" y="4345480"/>
                  <a:pt x="632606" y="4346596"/>
                  <a:pt x="640115" y="4342131"/>
                </a:cubicBezTo>
                <a:cubicBezTo>
                  <a:pt x="640115" y="4339898"/>
                  <a:pt x="643870" y="4338782"/>
                  <a:pt x="647625" y="4336550"/>
                </a:cubicBezTo>
                <a:cubicBezTo>
                  <a:pt x="647625" y="4334317"/>
                  <a:pt x="655134" y="4333201"/>
                  <a:pt x="666399" y="4333201"/>
                </a:cubicBezTo>
                <a:cubicBezTo>
                  <a:pt x="673908" y="4333201"/>
                  <a:pt x="681417" y="4333201"/>
                  <a:pt x="688927" y="4330968"/>
                </a:cubicBezTo>
                <a:cubicBezTo>
                  <a:pt x="700191" y="4329852"/>
                  <a:pt x="711455" y="4332084"/>
                  <a:pt x="718965" y="4335433"/>
                </a:cubicBezTo>
                <a:cubicBezTo>
                  <a:pt x="730229" y="4342131"/>
                  <a:pt x="752757" y="4342131"/>
                  <a:pt x="771531" y="4344364"/>
                </a:cubicBezTo>
                <a:cubicBezTo>
                  <a:pt x="779040" y="4345480"/>
                  <a:pt x="786550" y="4343247"/>
                  <a:pt x="797814" y="4342131"/>
                </a:cubicBezTo>
                <a:lnTo>
                  <a:pt x="814541" y="4339645"/>
                </a:lnTo>
                <a:lnTo>
                  <a:pt x="825598" y="4339301"/>
                </a:lnTo>
                <a:cubicBezTo>
                  <a:pt x="835454" y="4338604"/>
                  <a:pt x="844840" y="4338046"/>
                  <a:pt x="854227" y="4339162"/>
                </a:cubicBezTo>
                <a:lnTo>
                  <a:pt x="843373" y="4339162"/>
                </a:lnTo>
                <a:lnTo>
                  <a:pt x="828032" y="4337642"/>
                </a:lnTo>
                <a:lnTo>
                  <a:pt x="851319" y="4334457"/>
                </a:lnTo>
                <a:cubicBezTo>
                  <a:pt x="856951" y="4334597"/>
                  <a:pt x="861644" y="4335992"/>
                  <a:pt x="869154" y="4338782"/>
                </a:cubicBezTo>
                <a:lnTo>
                  <a:pt x="870006" y="4339162"/>
                </a:lnTo>
                <a:lnTo>
                  <a:pt x="869246" y="4339162"/>
                </a:lnTo>
                <a:lnTo>
                  <a:pt x="870223" y="4339259"/>
                </a:lnTo>
                <a:lnTo>
                  <a:pt x="876509" y="4342063"/>
                </a:lnTo>
                <a:lnTo>
                  <a:pt x="873001" y="4343627"/>
                </a:lnTo>
                <a:cubicBezTo>
                  <a:pt x="861737" y="4344743"/>
                  <a:pt x="850473" y="4348092"/>
                  <a:pt x="835454" y="4348092"/>
                </a:cubicBezTo>
                <a:cubicBezTo>
                  <a:pt x="827944" y="4348092"/>
                  <a:pt x="827944" y="4350325"/>
                  <a:pt x="820435" y="4351441"/>
                </a:cubicBezTo>
                <a:cubicBezTo>
                  <a:pt x="839209" y="4354790"/>
                  <a:pt x="857982" y="4354790"/>
                  <a:pt x="876756" y="4355906"/>
                </a:cubicBezTo>
                <a:cubicBezTo>
                  <a:pt x="891775" y="4357022"/>
                  <a:pt x="903039" y="4359255"/>
                  <a:pt x="918058" y="4360371"/>
                </a:cubicBezTo>
                <a:cubicBezTo>
                  <a:pt x="921813" y="4360371"/>
                  <a:pt x="929322" y="4362604"/>
                  <a:pt x="925567" y="4364836"/>
                </a:cubicBezTo>
                <a:cubicBezTo>
                  <a:pt x="921813" y="4367069"/>
                  <a:pt x="914303" y="4365953"/>
                  <a:pt x="910548" y="4365953"/>
                </a:cubicBezTo>
                <a:cubicBezTo>
                  <a:pt x="884265" y="4365953"/>
                  <a:pt x="861737" y="4365953"/>
                  <a:pt x="835454" y="4365953"/>
                </a:cubicBezTo>
                <a:lnTo>
                  <a:pt x="758042" y="4371871"/>
                </a:lnTo>
                <a:lnTo>
                  <a:pt x="696436" y="4370039"/>
                </a:lnTo>
                <a:cubicBezTo>
                  <a:pt x="692682" y="4370039"/>
                  <a:pt x="688927" y="4367806"/>
                  <a:pt x="681417" y="4366690"/>
                </a:cubicBezTo>
                <a:cubicBezTo>
                  <a:pt x="703946" y="4365574"/>
                  <a:pt x="726474" y="4365574"/>
                  <a:pt x="745248" y="4365574"/>
                </a:cubicBezTo>
                <a:cubicBezTo>
                  <a:pt x="745248" y="4365574"/>
                  <a:pt x="745248" y="4364457"/>
                  <a:pt x="745248" y="4364457"/>
                </a:cubicBezTo>
                <a:cubicBezTo>
                  <a:pt x="722719" y="4364457"/>
                  <a:pt x="700191" y="4364457"/>
                  <a:pt x="681417" y="4364457"/>
                </a:cubicBezTo>
                <a:cubicBezTo>
                  <a:pt x="658889" y="4364457"/>
                  <a:pt x="640115" y="4364457"/>
                  <a:pt x="621342" y="4364457"/>
                </a:cubicBezTo>
                <a:cubicBezTo>
                  <a:pt x="617587" y="4364457"/>
                  <a:pt x="610078" y="4364457"/>
                  <a:pt x="606323" y="4363341"/>
                </a:cubicBezTo>
                <a:cubicBezTo>
                  <a:pt x="602568" y="4362225"/>
                  <a:pt x="601629" y="4360550"/>
                  <a:pt x="599752" y="4359294"/>
                </a:cubicBezTo>
                <a:lnTo>
                  <a:pt x="590570" y="4358139"/>
                </a:lnTo>
                <a:lnTo>
                  <a:pt x="722812" y="4358139"/>
                </a:lnTo>
                <a:cubicBezTo>
                  <a:pt x="745340" y="4358139"/>
                  <a:pt x="764114" y="4357022"/>
                  <a:pt x="775378" y="4351441"/>
                </a:cubicBezTo>
                <a:cubicBezTo>
                  <a:pt x="771624" y="4349208"/>
                  <a:pt x="764114" y="4349208"/>
                  <a:pt x="760359" y="4348092"/>
                </a:cubicBezTo>
                <a:cubicBezTo>
                  <a:pt x="737831" y="4345859"/>
                  <a:pt x="730322" y="4345859"/>
                  <a:pt x="722812" y="4352557"/>
                </a:cubicBezTo>
                <a:cubicBezTo>
                  <a:pt x="719057" y="4354790"/>
                  <a:pt x="715303" y="4354790"/>
                  <a:pt x="711548" y="4353673"/>
                </a:cubicBezTo>
                <a:cubicBezTo>
                  <a:pt x="700284" y="4351441"/>
                  <a:pt x="685265" y="4352557"/>
                  <a:pt x="674001" y="4352557"/>
                </a:cubicBezTo>
                <a:cubicBezTo>
                  <a:pt x="651473" y="4352557"/>
                  <a:pt x="632699" y="4352557"/>
                  <a:pt x="610170" y="4349208"/>
                </a:cubicBezTo>
                <a:cubicBezTo>
                  <a:pt x="602661" y="4348092"/>
                  <a:pt x="587642" y="4346976"/>
                  <a:pt x="583888" y="4348092"/>
                </a:cubicBezTo>
                <a:cubicBezTo>
                  <a:pt x="568868" y="4351441"/>
                  <a:pt x="550095" y="4349208"/>
                  <a:pt x="538831" y="4351441"/>
                </a:cubicBezTo>
                <a:lnTo>
                  <a:pt x="527757" y="4351441"/>
                </a:lnTo>
                <a:lnTo>
                  <a:pt x="527943" y="4350225"/>
                </a:lnTo>
                <a:cubicBezTo>
                  <a:pt x="526535" y="4349388"/>
                  <a:pt x="523719" y="4348829"/>
                  <a:pt x="519965" y="4348829"/>
                </a:cubicBezTo>
                <a:cubicBezTo>
                  <a:pt x="512455" y="4348829"/>
                  <a:pt x="501191" y="4348829"/>
                  <a:pt x="501191" y="4345480"/>
                </a:cubicBezTo>
                <a:cubicBezTo>
                  <a:pt x="501191" y="4344364"/>
                  <a:pt x="493682" y="4344364"/>
                  <a:pt x="489927" y="4344364"/>
                </a:cubicBezTo>
                <a:cubicBezTo>
                  <a:pt x="471153" y="4347713"/>
                  <a:pt x="452380" y="4343247"/>
                  <a:pt x="437360" y="4343247"/>
                </a:cubicBezTo>
                <a:cubicBezTo>
                  <a:pt x="433606" y="4342131"/>
                  <a:pt x="429851" y="4342131"/>
                  <a:pt x="429851" y="4341015"/>
                </a:cubicBezTo>
                <a:cubicBezTo>
                  <a:pt x="429851" y="4339898"/>
                  <a:pt x="433606" y="4338782"/>
                  <a:pt x="437360" y="4338782"/>
                </a:cubicBezTo>
                <a:lnTo>
                  <a:pt x="448267" y="4336929"/>
                </a:lnTo>
                <a:lnTo>
                  <a:pt x="486265" y="4336929"/>
                </a:lnTo>
                <a:lnTo>
                  <a:pt x="486673" y="4336929"/>
                </a:lnTo>
                <a:lnTo>
                  <a:pt x="482920" y="4335813"/>
                </a:lnTo>
                <a:lnTo>
                  <a:pt x="469593" y="4333306"/>
                </a:lnTo>
                <a:close/>
                <a:moveTo>
                  <a:pt x="413732" y="4328776"/>
                </a:moveTo>
                <a:lnTo>
                  <a:pt x="414757" y="4329385"/>
                </a:lnTo>
                <a:cubicBezTo>
                  <a:pt x="414757" y="4330501"/>
                  <a:pt x="414757" y="4331618"/>
                  <a:pt x="414757" y="4331618"/>
                </a:cubicBezTo>
                <a:lnTo>
                  <a:pt x="411703" y="4332494"/>
                </a:lnTo>
                <a:close/>
                <a:moveTo>
                  <a:pt x="390189" y="4315511"/>
                </a:moveTo>
                <a:lnTo>
                  <a:pt x="392698" y="4315850"/>
                </a:lnTo>
                <a:cubicBezTo>
                  <a:pt x="396922" y="4317106"/>
                  <a:pt x="399738" y="4318780"/>
                  <a:pt x="399738" y="4320455"/>
                </a:cubicBezTo>
                <a:lnTo>
                  <a:pt x="409305" y="4326143"/>
                </a:lnTo>
                <a:lnTo>
                  <a:pt x="408933" y="4326660"/>
                </a:lnTo>
                <a:lnTo>
                  <a:pt x="404296" y="4334619"/>
                </a:lnTo>
                <a:lnTo>
                  <a:pt x="388005" y="4339293"/>
                </a:lnTo>
                <a:lnTo>
                  <a:pt x="371652" y="4341222"/>
                </a:lnTo>
                <a:lnTo>
                  <a:pt x="374019" y="4336738"/>
                </a:lnTo>
                <a:cubicBezTo>
                  <a:pt x="375909" y="4333493"/>
                  <a:pt x="377799" y="4330249"/>
                  <a:pt x="377799" y="4330249"/>
                </a:cubicBezTo>
                <a:close/>
                <a:moveTo>
                  <a:pt x="1214998" y="4293014"/>
                </a:moveTo>
                <a:lnTo>
                  <a:pt x="1234557" y="4294177"/>
                </a:lnTo>
                <a:lnTo>
                  <a:pt x="1233478" y="4294391"/>
                </a:lnTo>
                <a:cubicBezTo>
                  <a:pt x="1225968" y="4293833"/>
                  <a:pt x="1218459" y="4294949"/>
                  <a:pt x="1210480" y="4295647"/>
                </a:cubicBezTo>
                <a:lnTo>
                  <a:pt x="1190618" y="4294680"/>
                </a:lnTo>
                <a:lnTo>
                  <a:pt x="1192470" y="4294130"/>
                </a:lnTo>
                <a:cubicBezTo>
                  <a:pt x="1203734" y="4295247"/>
                  <a:pt x="1211243" y="4291898"/>
                  <a:pt x="1214998" y="4293014"/>
                </a:cubicBezTo>
                <a:close/>
                <a:moveTo>
                  <a:pt x="356089" y="4290671"/>
                </a:moveTo>
                <a:lnTo>
                  <a:pt x="365599" y="4290703"/>
                </a:lnTo>
                <a:lnTo>
                  <a:pt x="360064" y="4298867"/>
                </a:lnTo>
                <a:lnTo>
                  <a:pt x="349793" y="4298453"/>
                </a:lnTo>
                <a:close/>
                <a:moveTo>
                  <a:pt x="331931" y="4290589"/>
                </a:moveTo>
                <a:lnTo>
                  <a:pt x="347451" y="4290642"/>
                </a:lnTo>
                <a:lnTo>
                  <a:pt x="343277" y="4298191"/>
                </a:lnTo>
                <a:lnTo>
                  <a:pt x="338256" y="4297989"/>
                </a:lnTo>
                <a:lnTo>
                  <a:pt x="342349" y="4299870"/>
                </a:lnTo>
                <a:lnTo>
                  <a:pt x="332830" y="4317086"/>
                </a:lnTo>
                <a:lnTo>
                  <a:pt x="345623" y="4303115"/>
                </a:lnTo>
                <a:lnTo>
                  <a:pt x="350457" y="4309152"/>
                </a:lnTo>
                <a:lnTo>
                  <a:pt x="353522" y="4310235"/>
                </a:lnTo>
                <a:lnTo>
                  <a:pt x="346382" y="4324981"/>
                </a:lnTo>
                <a:cubicBezTo>
                  <a:pt x="344491" y="4328226"/>
                  <a:pt x="343956" y="4332259"/>
                  <a:pt x="343421" y="4336293"/>
                </a:cubicBezTo>
                <a:cubicBezTo>
                  <a:pt x="348557" y="4330594"/>
                  <a:pt x="352338" y="4324105"/>
                  <a:pt x="356118" y="4317617"/>
                </a:cubicBezTo>
                <a:cubicBezTo>
                  <a:pt x="359363" y="4315162"/>
                  <a:pt x="362608" y="4312707"/>
                  <a:pt x="362072" y="4316741"/>
                </a:cubicBezTo>
                <a:cubicBezTo>
                  <a:pt x="362893" y="4321564"/>
                  <a:pt x="362358" y="4325597"/>
                  <a:pt x="358577" y="4332087"/>
                </a:cubicBezTo>
                <a:lnTo>
                  <a:pt x="352628" y="4342781"/>
                </a:lnTo>
                <a:lnTo>
                  <a:pt x="299044" y="4342781"/>
                </a:lnTo>
                <a:lnTo>
                  <a:pt x="316853" y="4316468"/>
                </a:lnTo>
                <a:close/>
                <a:moveTo>
                  <a:pt x="2152203" y="4287542"/>
                </a:moveTo>
                <a:lnTo>
                  <a:pt x="2168060" y="4288328"/>
                </a:lnTo>
                <a:cubicBezTo>
                  <a:pt x="2164305" y="4289444"/>
                  <a:pt x="2160551" y="4290560"/>
                  <a:pt x="2156796" y="4290560"/>
                </a:cubicBezTo>
                <a:cubicBezTo>
                  <a:pt x="2141777" y="4289444"/>
                  <a:pt x="2126758" y="4295026"/>
                  <a:pt x="2107985" y="4290560"/>
                </a:cubicBezTo>
                <a:cubicBezTo>
                  <a:pt x="2107985" y="4290560"/>
                  <a:pt x="2104230" y="4290560"/>
                  <a:pt x="2104230" y="4290560"/>
                </a:cubicBezTo>
                <a:lnTo>
                  <a:pt x="2056009" y="4289126"/>
                </a:lnTo>
                <a:lnTo>
                  <a:pt x="2063566" y="4288549"/>
                </a:lnTo>
                <a:cubicBezTo>
                  <a:pt x="2089849" y="4288549"/>
                  <a:pt x="2112377" y="4288549"/>
                  <a:pt x="2138660" y="4288549"/>
                </a:cubicBezTo>
                <a:close/>
                <a:moveTo>
                  <a:pt x="452380" y="4280735"/>
                </a:moveTo>
                <a:lnTo>
                  <a:pt x="478521" y="4280735"/>
                </a:lnTo>
                <a:lnTo>
                  <a:pt x="478521" y="4285574"/>
                </a:lnTo>
                <a:lnTo>
                  <a:pt x="487411" y="4284064"/>
                </a:lnTo>
                <a:cubicBezTo>
                  <a:pt x="494920" y="4282947"/>
                  <a:pt x="498675" y="4285180"/>
                  <a:pt x="498675" y="4286296"/>
                </a:cubicBezTo>
                <a:cubicBezTo>
                  <a:pt x="498675" y="4289645"/>
                  <a:pt x="502429" y="4291878"/>
                  <a:pt x="513694" y="4294110"/>
                </a:cubicBezTo>
                <a:cubicBezTo>
                  <a:pt x="517449" y="4295227"/>
                  <a:pt x="521203" y="4295227"/>
                  <a:pt x="524958" y="4295227"/>
                </a:cubicBezTo>
                <a:cubicBezTo>
                  <a:pt x="536222" y="4291878"/>
                  <a:pt x="554996" y="4294110"/>
                  <a:pt x="566260" y="4291878"/>
                </a:cubicBezTo>
                <a:cubicBezTo>
                  <a:pt x="573769" y="4290762"/>
                  <a:pt x="581279" y="4290762"/>
                  <a:pt x="592543" y="4290762"/>
                </a:cubicBezTo>
                <a:lnTo>
                  <a:pt x="607527" y="4296330"/>
                </a:lnTo>
                <a:lnTo>
                  <a:pt x="637616" y="4296330"/>
                </a:lnTo>
                <a:lnTo>
                  <a:pt x="645109" y="4290762"/>
                </a:lnTo>
                <a:cubicBezTo>
                  <a:pt x="645109" y="4288529"/>
                  <a:pt x="652618" y="4287413"/>
                  <a:pt x="663883" y="4287413"/>
                </a:cubicBezTo>
                <a:cubicBezTo>
                  <a:pt x="671392" y="4287413"/>
                  <a:pt x="678901" y="4287413"/>
                  <a:pt x="686411" y="4285180"/>
                </a:cubicBezTo>
                <a:cubicBezTo>
                  <a:pt x="697675" y="4284064"/>
                  <a:pt x="708939" y="4286296"/>
                  <a:pt x="716449" y="4289645"/>
                </a:cubicBezTo>
                <a:lnTo>
                  <a:pt x="725662" y="4292055"/>
                </a:lnTo>
                <a:lnTo>
                  <a:pt x="640115" y="4298595"/>
                </a:lnTo>
                <a:cubicBezTo>
                  <a:pt x="625097" y="4300828"/>
                  <a:pt x="606323" y="4299712"/>
                  <a:pt x="591304" y="4301944"/>
                </a:cubicBezTo>
                <a:cubicBezTo>
                  <a:pt x="576285" y="4303061"/>
                  <a:pt x="557512" y="4301944"/>
                  <a:pt x="538738" y="4300828"/>
                </a:cubicBezTo>
                <a:cubicBezTo>
                  <a:pt x="523719" y="4298595"/>
                  <a:pt x="501191" y="4297479"/>
                  <a:pt x="482417" y="4297479"/>
                </a:cubicBezTo>
                <a:lnTo>
                  <a:pt x="399364" y="4299537"/>
                </a:lnTo>
                <a:lnTo>
                  <a:pt x="401302" y="4296141"/>
                </a:lnTo>
                <a:lnTo>
                  <a:pt x="409402" y="4282238"/>
                </a:lnTo>
                <a:lnTo>
                  <a:pt x="426079" y="4281654"/>
                </a:lnTo>
                <a:lnTo>
                  <a:pt x="421059" y="4290270"/>
                </a:lnTo>
                <a:cubicBezTo>
                  <a:pt x="422414" y="4291060"/>
                  <a:pt x="423769" y="4291849"/>
                  <a:pt x="425124" y="4292638"/>
                </a:cubicBezTo>
                <a:lnTo>
                  <a:pt x="431636" y="4281460"/>
                </a:lnTo>
                <a:close/>
                <a:moveTo>
                  <a:pt x="1937335" y="4276200"/>
                </a:moveTo>
                <a:lnTo>
                  <a:pt x="1938405" y="4276231"/>
                </a:lnTo>
                <a:lnTo>
                  <a:pt x="1938083" y="4276327"/>
                </a:lnTo>
                <a:cubicBezTo>
                  <a:pt x="1938083" y="4277164"/>
                  <a:pt x="1939022" y="4278281"/>
                  <a:pt x="1939022" y="4279397"/>
                </a:cubicBezTo>
                <a:cubicBezTo>
                  <a:pt x="1939022" y="4280514"/>
                  <a:pt x="1942777" y="4280514"/>
                  <a:pt x="1946532" y="4280514"/>
                </a:cubicBezTo>
                <a:lnTo>
                  <a:pt x="1956290" y="4280514"/>
                </a:lnTo>
                <a:lnTo>
                  <a:pt x="1950924" y="4280735"/>
                </a:lnTo>
                <a:lnTo>
                  <a:pt x="1937335" y="4280735"/>
                </a:lnTo>
                <a:close/>
                <a:moveTo>
                  <a:pt x="1298017" y="4273182"/>
                </a:moveTo>
                <a:lnTo>
                  <a:pt x="1298522" y="4273182"/>
                </a:lnTo>
                <a:lnTo>
                  <a:pt x="1298071" y="4273200"/>
                </a:lnTo>
                <a:close/>
                <a:moveTo>
                  <a:pt x="1964065" y="4269571"/>
                </a:moveTo>
                <a:cubicBezTo>
                  <a:pt x="1969697" y="4269013"/>
                  <a:pt x="1977207" y="4269571"/>
                  <a:pt x="1988471" y="4270688"/>
                </a:cubicBezTo>
                <a:cubicBezTo>
                  <a:pt x="1992226" y="4271804"/>
                  <a:pt x="1999736" y="4271804"/>
                  <a:pt x="2003490" y="4274037"/>
                </a:cubicBezTo>
                <a:lnTo>
                  <a:pt x="1996794" y="4275688"/>
                </a:lnTo>
                <a:lnTo>
                  <a:pt x="1965305" y="4273816"/>
                </a:lnTo>
                <a:lnTo>
                  <a:pt x="1952588" y="4274446"/>
                </a:lnTo>
                <a:close/>
                <a:moveTo>
                  <a:pt x="1601735" y="4267339"/>
                </a:moveTo>
                <a:cubicBezTo>
                  <a:pt x="1628018" y="4266223"/>
                  <a:pt x="1654301" y="4267339"/>
                  <a:pt x="1673074" y="4272921"/>
                </a:cubicBezTo>
                <a:cubicBezTo>
                  <a:pt x="1684339" y="4275153"/>
                  <a:pt x="1691848" y="4275153"/>
                  <a:pt x="1703112" y="4274037"/>
                </a:cubicBezTo>
                <a:cubicBezTo>
                  <a:pt x="1718131" y="4271804"/>
                  <a:pt x="1729395" y="4271804"/>
                  <a:pt x="1744415" y="4274037"/>
                </a:cubicBezTo>
                <a:cubicBezTo>
                  <a:pt x="1751924" y="4275153"/>
                  <a:pt x="1759433" y="4275153"/>
                  <a:pt x="1766943" y="4274037"/>
                </a:cubicBezTo>
                <a:cubicBezTo>
                  <a:pt x="1778207" y="4271804"/>
                  <a:pt x="1796980" y="4274037"/>
                  <a:pt x="1812000" y="4270688"/>
                </a:cubicBezTo>
                <a:cubicBezTo>
                  <a:pt x="1815754" y="4269572"/>
                  <a:pt x="1830773" y="4270688"/>
                  <a:pt x="1838282" y="4271804"/>
                </a:cubicBezTo>
                <a:lnTo>
                  <a:pt x="1879969" y="4273991"/>
                </a:lnTo>
                <a:lnTo>
                  <a:pt x="1791751" y="4280735"/>
                </a:lnTo>
                <a:lnTo>
                  <a:pt x="1744415" y="4280735"/>
                </a:lnTo>
                <a:cubicBezTo>
                  <a:pt x="1721886" y="4280735"/>
                  <a:pt x="1703112" y="4284084"/>
                  <a:pt x="1680584" y="4282967"/>
                </a:cubicBezTo>
                <a:cubicBezTo>
                  <a:pt x="1676829" y="4282967"/>
                  <a:pt x="1673074" y="4285200"/>
                  <a:pt x="1669320" y="4285200"/>
                </a:cubicBezTo>
                <a:lnTo>
                  <a:pt x="1668497" y="4285689"/>
                </a:lnTo>
                <a:lnTo>
                  <a:pt x="1657762" y="4285461"/>
                </a:lnTo>
                <a:cubicBezTo>
                  <a:pt x="1642743" y="4283228"/>
                  <a:pt x="1620215" y="4282112"/>
                  <a:pt x="1601441" y="4282112"/>
                </a:cubicBezTo>
                <a:cubicBezTo>
                  <a:pt x="1571403" y="4283228"/>
                  <a:pt x="1541365" y="4280996"/>
                  <a:pt x="1511327" y="4284345"/>
                </a:cubicBezTo>
                <a:cubicBezTo>
                  <a:pt x="1507573" y="4285461"/>
                  <a:pt x="1503818" y="4285461"/>
                  <a:pt x="1500063" y="4284345"/>
                </a:cubicBezTo>
                <a:cubicBezTo>
                  <a:pt x="1470026" y="4280996"/>
                  <a:pt x="1439988" y="4283228"/>
                  <a:pt x="1409950" y="4283228"/>
                </a:cubicBezTo>
                <a:cubicBezTo>
                  <a:pt x="1376157" y="4282112"/>
                  <a:pt x="1346120" y="4280996"/>
                  <a:pt x="1312327" y="4283228"/>
                </a:cubicBezTo>
                <a:lnTo>
                  <a:pt x="1257806" y="4284000"/>
                </a:lnTo>
                <a:lnTo>
                  <a:pt x="1230017" y="4282967"/>
                </a:lnTo>
                <a:cubicBezTo>
                  <a:pt x="1222508" y="4282967"/>
                  <a:pt x="1211243" y="4281851"/>
                  <a:pt x="1199979" y="4282967"/>
                </a:cubicBezTo>
                <a:cubicBezTo>
                  <a:pt x="1192470" y="4282967"/>
                  <a:pt x="1184960" y="4281851"/>
                  <a:pt x="1181205" y="4279618"/>
                </a:cubicBezTo>
                <a:cubicBezTo>
                  <a:pt x="1181205" y="4278502"/>
                  <a:pt x="1181205" y="4277386"/>
                  <a:pt x="1184960" y="4277386"/>
                </a:cubicBezTo>
                <a:cubicBezTo>
                  <a:pt x="1211243" y="4276269"/>
                  <a:pt x="1241281" y="4276269"/>
                  <a:pt x="1260055" y="4282967"/>
                </a:cubicBezTo>
                <a:cubicBezTo>
                  <a:pt x="1278828" y="4284084"/>
                  <a:pt x="1293847" y="4279618"/>
                  <a:pt x="1312621" y="4280735"/>
                </a:cubicBezTo>
                <a:cubicBezTo>
                  <a:pt x="1308866" y="4277386"/>
                  <a:pt x="1312621" y="4276269"/>
                  <a:pt x="1323885" y="4276269"/>
                </a:cubicBezTo>
                <a:cubicBezTo>
                  <a:pt x="1331394" y="4276269"/>
                  <a:pt x="1335149" y="4276269"/>
                  <a:pt x="1338904" y="4276269"/>
                </a:cubicBezTo>
                <a:lnTo>
                  <a:pt x="1338904" y="4273182"/>
                </a:lnTo>
                <a:lnTo>
                  <a:pt x="1342365" y="4273182"/>
                </a:lnTo>
                <a:lnTo>
                  <a:pt x="1460595" y="4274779"/>
                </a:lnTo>
                <a:lnTo>
                  <a:pt x="1466565" y="4275153"/>
                </a:lnTo>
                <a:lnTo>
                  <a:pt x="1488252" y="4275153"/>
                </a:lnTo>
                <a:lnTo>
                  <a:pt x="1507573" y="4275414"/>
                </a:lnTo>
                <a:lnTo>
                  <a:pt x="1508451" y="4275153"/>
                </a:lnTo>
                <a:lnTo>
                  <a:pt x="1526640" y="4275153"/>
                </a:lnTo>
                <a:cubicBezTo>
                  <a:pt x="1545414" y="4275153"/>
                  <a:pt x="1564188" y="4274037"/>
                  <a:pt x="1582961" y="4269572"/>
                </a:cubicBezTo>
                <a:cubicBezTo>
                  <a:pt x="1586716" y="4268455"/>
                  <a:pt x="1594225" y="4267339"/>
                  <a:pt x="1601735" y="4267339"/>
                </a:cubicBezTo>
                <a:close/>
                <a:moveTo>
                  <a:pt x="2093587" y="4267118"/>
                </a:moveTo>
                <a:lnTo>
                  <a:pt x="2104230" y="4267118"/>
                </a:lnTo>
                <a:cubicBezTo>
                  <a:pt x="2119249" y="4267118"/>
                  <a:pt x="2134268" y="4266002"/>
                  <a:pt x="2145532" y="4269351"/>
                </a:cubicBezTo>
                <a:cubicBezTo>
                  <a:pt x="2145532" y="4269351"/>
                  <a:pt x="2149286" y="4269351"/>
                  <a:pt x="2153041" y="4269351"/>
                </a:cubicBezTo>
                <a:cubicBezTo>
                  <a:pt x="2171815" y="4266002"/>
                  <a:pt x="2190588" y="4270467"/>
                  <a:pt x="2209362" y="4269351"/>
                </a:cubicBezTo>
                <a:cubicBezTo>
                  <a:pt x="2228136" y="4268234"/>
                  <a:pt x="2246909" y="4268234"/>
                  <a:pt x="2265683" y="4269351"/>
                </a:cubicBezTo>
                <a:lnTo>
                  <a:pt x="2392886" y="4271069"/>
                </a:lnTo>
                <a:lnTo>
                  <a:pt x="2402917" y="4272837"/>
                </a:lnTo>
                <a:cubicBezTo>
                  <a:pt x="2407141" y="4273395"/>
                  <a:pt x="2410896" y="4273953"/>
                  <a:pt x="2412773" y="4275069"/>
                </a:cubicBezTo>
                <a:cubicBezTo>
                  <a:pt x="2416527" y="4277302"/>
                  <a:pt x="2424037" y="4278418"/>
                  <a:pt x="2416527" y="4280651"/>
                </a:cubicBezTo>
                <a:cubicBezTo>
                  <a:pt x="2412773" y="4281767"/>
                  <a:pt x="2412773" y="4284000"/>
                  <a:pt x="2409018" y="4284000"/>
                </a:cubicBezTo>
                <a:cubicBezTo>
                  <a:pt x="2401508" y="4284000"/>
                  <a:pt x="2393999" y="4285116"/>
                  <a:pt x="2390244" y="4284000"/>
                </a:cubicBezTo>
                <a:cubicBezTo>
                  <a:pt x="2375225" y="4281767"/>
                  <a:pt x="2360207" y="4280651"/>
                  <a:pt x="2345188" y="4279535"/>
                </a:cubicBezTo>
                <a:cubicBezTo>
                  <a:pt x="2339555" y="4278418"/>
                  <a:pt x="2336739" y="4278139"/>
                  <a:pt x="2334392" y="4278558"/>
                </a:cubicBezTo>
                <a:lnTo>
                  <a:pt x="2330218" y="4280237"/>
                </a:lnTo>
                <a:lnTo>
                  <a:pt x="2318917" y="4279397"/>
                </a:lnTo>
                <a:lnTo>
                  <a:pt x="2235645" y="4279397"/>
                </a:lnTo>
                <a:cubicBezTo>
                  <a:pt x="2209362" y="4280514"/>
                  <a:pt x="2183079" y="4280514"/>
                  <a:pt x="2156796" y="4280514"/>
                </a:cubicBezTo>
                <a:lnTo>
                  <a:pt x="2145918" y="4282939"/>
                </a:lnTo>
                <a:lnTo>
                  <a:pt x="2104868" y="4278502"/>
                </a:lnTo>
                <a:cubicBezTo>
                  <a:pt x="2086094" y="4277386"/>
                  <a:pt x="2067321" y="4277386"/>
                  <a:pt x="2048547" y="4274037"/>
                </a:cubicBezTo>
                <a:cubicBezTo>
                  <a:pt x="2056056" y="4272921"/>
                  <a:pt x="2056056" y="4270688"/>
                  <a:pt x="2063566" y="4270688"/>
                </a:cubicBezTo>
                <a:close/>
                <a:moveTo>
                  <a:pt x="2434998" y="4263625"/>
                </a:moveTo>
                <a:lnTo>
                  <a:pt x="2432954" y="4264046"/>
                </a:lnTo>
                <a:cubicBezTo>
                  <a:pt x="2432485" y="4264744"/>
                  <a:pt x="2433424" y="4265581"/>
                  <a:pt x="2435301" y="4266139"/>
                </a:cubicBezTo>
                <a:cubicBezTo>
                  <a:pt x="2435301" y="4267255"/>
                  <a:pt x="2442810" y="4267255"/>
                  <a:pt x="2435301" y="4268372"/>
                </a:cubicBezTo>
                <a:cubicBezTo>
                  <a:pt x="2435301" y="4268372"/>
                  <a:pt x="2431546" y="4269488"/>
                  <a:pt x="2431546" y="4268372"/>
                </a:cubicBezTo>
                <a:lnTo>
                  <a:pt x="2416398" y="4267921"/>
                </a:lnTo>
                <a:lnTo>
                  <a:pt x="2419627" y="4266002"/>
                </a:lnTo>
                <a:cubicBezTo>
                  <a:pt x="2423381" y="4266002"/>
                  <a:pt x="2427136" y="4263769"/>
                  <a:pt x="2430891" y="4263769"/>
                </a:cubicBezTo>
                <a:close/>
                <a:moveTo>
                  <a:pt x="2463656" y="4262623"/>
                </a:moveTo>
                <a:lnTo>
                  <a:pt x="2465339" y="4262790"/>
                </a:lnTo>
                <a:lnTo>
                  <a:pt x="2458888" y="4262790"/>
                </a:lnTo>
                <a:close/>
                <a:moveTo>
                  <a:pt x="375112" y="4259231"/>
                </a:moveTo>
                <a:lnTo>
                  <a:pt x="381039" y="4259525"/>
                </a:lnTo>
                <a:lnTo>
                  <a:pt x="385666" y="4259525"/>
                </a:lnTo>
                <a:lnTo>
                  <a:pt x="377463" y="4272344"/>
                </a:lnTo>
                <a:lnTo>
                  <a:pt x="368788" y="4270943"/>
                </a:lnTo>
                <a:lnTo>
                  <a:pt x="374337" y="4261420"/>
                </a:lnTo>
                <a:close/>
                <a:moveTo>
                  <a:pt x="1102063" y="4245274"/>
                </a:moveTo>
                <a:cubicBezTo>
                  <a:pt x="1113327" y="4246391"/>
                  <a:pt x="1124591" y="4246391"/>
                  <a:pt x="1132100" y="4249739"/>
                </a:cubicBezTo>
                <a:cubicBezTo>
                  <a:pt x="1132100" y="4250856"/>
                  <a:pt x="1135855" y="4251972"/>
                  <a:pt x="1132100" y="4253088"/>
                </a:cubicBezTo>
                <a:cubicBezTo>
                  <a:pt x="1124591" y="4254205"/>
                  <a:pt x="1117082" y="4253088"/>
                  <a:pt x="1120836" y="4256437"/>
                </a:cubicBezTo>
                <a:cubicBezTo>
                  <a:pt x="1120836" y="4258670"/>
                  <a:pt x="1128346" y="4257554"/>
                  <a:pt x="1132100" y="4257554"/>
                </a:cubicBezTo>
                <a:cubicBezTo>
                  <a:pt x="1135855" y="4257554"/>
                  <a:pt x="1139610" y="4257554"/>
                  <a:pt x="1147119" y="4257554"/>
                </a:cubicBezTo>
                <a:cubicBezTo>
                  <a:pt x="1150874" y="4257554"/>
                  <a:pt x="1158383" y="4257554"/>
                  <a:pt x="1165893" y="4257554"/>
                </a:cubicBezTo>
                <a:cubicBezTo>
                  <a:pt x="1165893" y="4258670"/>
                  <a:pt x="1165893" y="4259786"/>
                  <a:pt x="1165893" y="4260902"/>
                </a:cubicBezTo>
                <a:cubicBezTo>
                  <a:pt x="1162138" y="4260902"/>
                  <a:pt x="1158383" y="4260902"/>
                  <a:pt x="1150874" y="4260902"/>
                </a:cubicBezTo>
                <a:cubicBezTo>
                  <a:pt x="1145242" y="4260902"/>
                  <a:pt x="1141487" y="4261181"/>
                  <a:pt x="1139610" y="4261879"/>
                </a:cubicBezTo>
                <a:lnTo>
                  <a:pt x="1139610" y="4264293"/>
                </a:lnTo>
                <a:lnTo>
                  <a:pt x="1098602" y="4265106"/>
                </a:lnTo>
                <a:lnTo>
                  <a:pt x="1075105" y="4265633"/>
                </a:lnTo>
                <a:lnTo>
                  <a:pt x="1052312" y="4261879"/>
                </a:lnTo>
                <a:lnTo>
                  <a:pt x="1019741" y="4261992"/>
                </a:lnTo>
                <a:lnTo>
                  <a:pt x="1014017" y="4260960"/>
                </a:lnTo>
                <a:lnTo>
                  <a:pt x="1014017" y="4247828"/>
                </a:lnTo>
                <a:lnTo>
                  <a:pt x="1026968" y="4247507"/>
                </a:lnTo>
                <a:cubicBezTo>
                  <a:pt x="1049497" y="4248623"/>
                  <a:pt x="1075780" y="4245274"/>
                  <a:pt x="1102063" y="4245274"/>
                </a:cubicBezTo>
                <a:close/>
                <a:moveTo>
                  <a:pt x="1394931" y="4241925"/>
                </a:moveTo>
                <a:cubicBezTo>
                  <a:pt x="1417460" y="4240809"/>
                  <a:pt x="1436233" y="4243042"/>
                  <a:pt x="1455007" y="4241925"/>
                </a:cubicBezTo>
                <a:cubicBezTo>
                  <a:pt x="1470026" y="4240809"/>
                  <a:pt x="1481290" y="4244158"/>
                  <a:pt x="1500063" y="4244158"/>
                </a:cubicBezTo>
                <a:cubicBezTo>
                  <a:pt x="1511327" y="4243042"/>
                  <a:pt x="1526346" y="4244158"/>
                  <a:pt x="1541365" y="4244158"/>
                </a:cubicBezTo>
                <a:cubicBezTo>
                  <a:pt x="1545120" y="4244158"/>
                  <a:pt x="1545120" y="4244158"/>
                  <a:pt x="1548875" y="4244158"/>
                </a:cubicBezTo>
                <a:cubicBezTo>
                  <a:pt x="1563894" y="4249739"/>
                  <a:pt x="1582667" y="4248623"/>
                  <a:pt x="1601441" y="4246391"/>
                </a:cubicBezTo>
                <a:cubicBezTo>
                  <a:pt x="1616460" y="4244158"/>
                  <a:pt x="1631479" y="4245274"/>
                  <a:pt x="1646498" y="4241925"/>
                </a:cubicBezTo>
                <a:cubicBezTo>
                  <a:pt x="1646498" y="4241925"/>
                  <a:pt x="1650252" y="4241925"/>
                  <a:pt x="1654007" y="4243042"/>
                </a:cubicBezTo>
                <a:cubicBezTo>
                  <a:pt x="1657762" y="4244158"/>
                  <a:pt x="1661516" y="4244158"/>
                  <a:pt x="1665271" y="4244158"/>
                </a:cubicBezTo>
                <a:cubicBezTo>
                  <a:pt x="1702818" y="4243042"/>
                  <a:pt x="1740366" y="4247507"/>
                  <a:pt x="1777913" y="4245274"/>
                </a:cubicBezTo>
                <a:cubicBezTo>
                  <a:pt x="1792932" y="4245274"/>
                  <a:pt x="1800441" y="4248623"/>
                  <a:pt x="1811705" y="4247507"/>
                </a:cubicBezTo>
                <a:cubicBezTo>
                  <a:pt x="1822970" y="4247507"/>
                  <a:pt x="1837988" y="4247507"/>
                  <a:pt x="1849253" y="4247507"/>
                </a:cubicBezTo>
                <a:cubicBezTo>
                  <a:pt x="1871781" y="4248623"/>
                  <a:pt x="1890555" y="4244158"/>
                  <a:pt x="1909328" y="4246391"/>
                </a:cubicBezTo>
                <a:cubicBezTo>
                  <a:pt x="1916838" y="4246391"/>
                  <a:pt x="1920593" y="4246391"/>
                  <a:pt x="1924347" y="4246391"/>
                </a:cubicBezTo>
                <a:cubicBezTo>
                  <a:pt x="1928102" y="4246391"/>
                  <a:pt x="1931857" y="4245274"/>
                  <a:pt x="1935611" y="4247507"/>
                </a:cubicBezTo>
                <a:cubicBezTo>
                  <a:pt x="1935611" y="4248623"/>
                  <a:pt x="1931857" y="4250856"/>
                  <a:pt x="1928102" y="4250856"/>
                </a:cubicBezTo>
                <a:cubicBezTo>
                  <a:pt x="1916838" y="4251972"/>
                  <a:pt x="1905573" y="4255321"/>
                  <a:pt x="1890555" y="4255321"/>
                </a:cubicBezTo>
                <a:cubicBezTo>
                  <a:pt x="1883045" y="4255321"/>
                  <a:pt x="1883045" y="4257554"/>
                  <a:pt x="1875536" y="4258670"/>
                </a:cubicBezTo>
                <a:lnTo>
                  <a:pt x="1898774" y="4260512"/>
                </a:lnTo>
                <a:lnTo>
                  <a:pt x="1894603" y="4260502"/>
                </a:lnTo>
                <a:cubicBezTo>
                  <a:pt x="1875830" y="4259804"/>
                  <a:pt x="1857056" y="4258967"/>
                  <a:pt x="1838282" y="4259525"/>
                </a:cubicBezTo>
                <a:lnTo>
                  <a:pt x="1830242" y="4258728"/>
                </a:lnTo>
                <a:lnTo>
                  <a:pt x="1830479" y="4258670"/>
                </a:lnTo>
                <a:cubicBezTo>
                  <a:pt x="1826724" y="4256437"/>
                  <a:pt x="1819215" y="4256437"/>
                  <a:pt x="1815460" y="4255321"/>
                </a:cubicBezTo>
                <a:cubicBezTo>
                  <a:pt x="1792932" y="4253088"/>
                  <a:pt x="1785423" y="4253088"/>
                  <a:pt x="1777913" y="4259786"/>
                </a:cubicBezTo>
                <a:cubicBezTo>
                  <a:pt x="1774158" y="4262019"/>
                  <a:pt x="1770403" y="4262019"/>
                  <a:pt x="1766649" y="4260902"/>
                </a:cubicBezTo>
                <a:cubicBezTo>
                  <a:pt x="1755385" y="4258670"/>
                  <a:pt x="1740366" y="4259786"/>
                  <a:pt x="1729101" y="4259786"/>
                </a:cubicBezTo>
                <a:cubicBezTo>
                  <a:pt x="1706573" y="4259786"/>
                  <a:pt x="1687800" y="4259786"/>
                  <a:pt x="1665271" y="4256437"/>
                </a:cubicBezTo>
                <a:cubicBezTo>
                  <a:pt x="1657762" y="4255321"/>
                  <a:pt x="1642743" y="4254205"/>
                  <a:pt x="1638988" y="4255321"/>
                </a:cubicBezTo>
                <a:lnTo>
                  <a:pt x="1616447" y="4257292"/>
                </a:lnTo>
                <a:lnTo>
                  <a:pt x="1567942" y="4257292"/>
                </a:lnTo>
                <a:lnTo>
                  <a:pt x="1544768" y="4258670"/>
                </a:lnTo>
                <a:lnTo>
                  <a:pt x="1530101" y="4258670"/>
                </a:lnTo>
                <a:cubicBezTo>
                  <a:pt x="1518837" y="4259786"/>
                  <a:pt x="1511327" y="4259786"/>
                  <a:pt x="1500063" y="4257554"/>
                </a:cubicBezTo>
                <a:cubicBezTo>
                  <a:pt x="1481290" y="4251972"/>
                  <a:pt x="1455007" y="4250856"/>
                  <a:pt x="1428724" y="4251972"/>
                </a:cubicBezTo>
                <a:cubicBezTo>
                  <a:pt x="1421214" y="4251972"/>
                  <a:pt x="1413705" y="4253088"/>
                  <a:pt x="1409950" y="4254205"/>
                </a:cubicBezTo>
                <a:cubicBezTo>
                  <a:pt x="1391176" y="4258670"/>
                  <a:pt x="1372403" y="4259786"/>
                  <a:pt x="1353629" y="4259786"/>
                </a:cubicBezTo>
                <a:cubicBezTo>
                  <a:pt x="1334855" y="4259786"/>
                  <a:pt x="1312327" y="4259786"/>
                  <a:pt x="1293554" y="4259786"/>
                </a:cubicBezTo>
                <a:cubicBezTo>
                  <a:pt x="1271025" y="4259786"/>
                  <a:pt x="1244742" y="4258670"/>
                  <a:pt x="1222214" y="4255321"/>
                </a:cubicBezTo>
                <a:cubicBezTo>
                  <a:pt x="1214704" y="4255321"/>
                  <a:pt x="1207195" y="4255321"/>
                  <a:pt x="1203440" y="4255321"/>
                </a:cubicBezTo>
                <a:cubicBezTo>
                  <a:pt x="1192176" y="4255321"/>
                  <a:pt x="1188421" y="4254205"/>
                  <a:pt x="1184667" y="4251972"/>
                </a:cubicBezTo>
                <a:cubicBezTo>
                  <a:pt x="1210950" y="4253088"/>
                  <a:pt x="1229723" y="4249739"/>
                  <a:pt x="1252252" y="4249739"/>
                </a:cubicBezTo>
                <a:cubicBezTo>
                  <a:pt x="1282289" y="4248623"/>
                  <a:pt x="1312327" y="4247507"/>
                  <a:pt x="1338610" y="4245274"/>
                </a:cubicBezTo>
                <a:cubicBezTo>
                  <a:pt x="1357384" y="4244158"/>
                  <a:pt x="1376157" y="4243042"/>
                  <a:pt x="1394931" y="4241925"/>
                </a:cubicBezTo>
                <a:close/>
                <a:moveTo>
                  <a:pt x="2025381" y="4241443"/>
                </a:moveTo>
                <a:cubicBezTo>
                  <a:pt x="2036645" y="4242560"/>
                  <a:pt x="2047909" y="4242560"/>
                  <a:pt x="2055418" y="4245908"/>
                </a:cubicBezTo>
                <a:cubicBezTo>
                  <a:pt x="2055418" y="4247025"/>
                  <a:pt x="2059173" y="4248141"/>
                  <a:pt x="2055418" y="4249257"/>
                </a:cubicBezTo>
                <a:cubicBezTo>
                  <a:pt x="2047909" y="4250374"/>
                  <a:pt x="2040400" y="4249257"/>
                  <a:pt x="2044154" y="4252606"/>
                </a:cubicBezTo>
                <a:cubicBezTo>
                  <a:pt x="2044154" y="4254839"/>
                  <a:pt x="2051664" y="4253723"/>
                  <a:pt x="2055418" y="4253723"/>
                </a:cubicBezTo>
                <a:cubicBezTo>
                  <a:pt x="2059173" y="4253723"/>
                  <a:pt x="2062928" y="4253723"/>
                  <a:pt x="2070437" y="4253723"/>
                </a:cubicBezTo>
                <a:cubicBezTo>
                  <a:pt x="2074192" y="4253723"/>
                  <a:pt x="2081701" y="4253723"/>
                  <a:pt x="2089211" y="4253723"/>
                </a:cubicBezTo>
                <a:cubicBezTo>
                  <a:pt x="2089211" y="4254839"/>
                  <a:pt x="2089211" y="4255955"/>
                  <a:pt x="2089211" y="4257071"/>
                </a:cubicBezTo>
                <a:cubicBezTo>
                  <a:pt x="2085456" y="4257071"/>
                  <a:pt x="2081701" y="4257071"/>
                  <a:pt x="2074192" y="4257071"/>
                </a:cubicBezTo>
                <a:cubicBezTo>
                  <a:pt x="2062928" y="4257071"/>
                  <a:pt x="2059173" y="4258188"/>
                  <a:pt x="2062928" y="4261537"/>
                </a:cubicBezTo>
                <a:lnTo>
                  <a:pt x="2054543" y="4261893"/>
                </a:lnTo>
                <a:lnTo>
                  <a:pt x="2053709" y="4261897"/>
                </a:lnTo>
                <a:cubicBezTo>
                  <a:pt x="2043853" y="4262594"/>
                  <a:pt x="2033528" y="4263432"/>
                  <a:pt x="2022264" y="4262874"/>
                </a:cubicBezTo>
                <a:lnTo>
                  <a:pt x="2004928" y="4262874"/>
                </a:lnTo>
                <a:lnTo>
                  <a:pt x="1975630" y="4258048"/>
                </a:lnTo>
                <a:lnTo>
                  <a:pt x="1937335" y="4258181"/>
                </a:lnTo>
                <a:lnTo>
                  <a:pt x="1937335" y="4243997"/>
                </a:lnTo>
                <a:lnTo>
                  <a:pt x="1950286" y="4243676"/>
                </a:lnTo>
                <a:cubicBezTo>
                  <a:pt x="1972815" y="4244792"/>
                  <a:pt x="1999098" y="4241443"/>
                  <a:pt x="2025381" y="4241443"/>
                </a:cubicBezTo>
                <a:close/>
                <a:moveTo>
                  <a:pt x="2318249" y="4238094"/>
                </a:moveTo>
                <a:cubicBezTo>
                  <a:pt x="2340778" y="4236978"/>
                  <a:pt x="2359551" y="4239211"/>
                  <a:pt x="2378325" y="4238094"/>
                </a:cubicBezTo>
                <a:cubicBezTo>
                  <a:pt x="2393344" y="4236978"/>
                  <a:pt x="2404608" y="4240327"/>
                  <a:pt x="2423381" y="4240327"/>
                </a:cubicBezTo>
                <a:cubicBezTo>
                  <a:pt x="2434645" y="4239211"/>
                  <a:pt x="2449664" y="4240327"/>
                  <a:pt x="2464683" y="4240327"/>
                </a:cubicBezTo>
                <a:cubicBezTo>
                  <a:pt x="2468438" y="4240327"/>
                  <a:pt x="2468438" y="4240327"/>
                  <a:pt x="2472193" y="4240327"/>
                </a:cubicBezTo>
                <a:lnTo>
                  <a:pt x="2476849" y="4241084"/>
                </a:lnTo>
                <a:lnTo>
                  <a:pt x="2472848" y="4241580"/>
                </a:lnTo>
                <a:cubicBezTo>
                  <a:pt x="2446565" y="4241580"/>
                  <a:pt x="2427792" y="4247162"/>
                  <a:pt x="2401508" y="4246046"/>
                </a:cubicBezTo>
                <a:cubicBezTo>
                  <a:pt x="2401508" y="4246046"/>
                  <a:pt x="2401508" y="4247162"/>
                  <a:pt x="2401508" y="4247162"/>
                </a:cubicBezTo>
                <a:cubicBezTo>
                  <a:pt x="2401508" y="4248278"/>
                  <a:pt x="2401508" y="4248278"/>
                  <a:pt x="2401508" y="4249395"/>
                </a:cubicBezTo>
                <a:cubicBezTo>
                  <a:pt x="2405263" y="4249395"/>
                  <a:pt x="2412773" y="4249395"/>
                  <a:pt x="2416527" y="4249395"/>
                </a:cubicBezTo>
                <a:cubicBezTo>
                  <a:pt x="2424037" y="4249953"/>
                  <a:pt x="2427791" y="4250511"/>
                  <a:pt x="2429199" y="4251487"/>
                </a:cubicBezTo>
                <a:lnTo>
                  <a:pt x="2428458" y="4253911"/>
                </a:lnTo>
                <a:lnTo>
                  <a:pt x="2423381" y="4253723"/>
                </a:lnTo>
                <a:cubicBezTo>
                  <a:pt x="2404608" y="4248141"/>
                  <a:pt x="2378325" y="4247025"/>
                  <a:pt x="2352042" y="4248141"/>
                </a:cubicBezTo>
                <a:cubicBezTo>
                  <a:pt x="2344532" y="4248141"/>
                  <a:pt x="2337023" y="4249257"/>
                  <a:pt x="2333268" y="4250374"/>
                </a:cubicBezTo>
                <a:cubicBezTo>
                  <a:pt x="2314494" y="4254839"/>
                  <a:pt x="2295721" y="4255955"/>
                  <a:pt x="2276947" y="4255955"/>
                </a:cubicBezTo>
                <a:cubicBezTo>
                  <a:pt x="2258173" y="4255955"/>
                  <a:pt x="2235645" y="4255955"/>
                  <a:pt x="2216872" y="4255955"/>
                </a:cubicBezTo>
                <a:cubicBezTo>
                  <a:pt x="2194343" y="4255955"/>
                  <a:pt x="2168060" y="4254839"/>
                  <a:pt x="2145532" y="4251490"/>
                </a:cubicBezTo>
                <a:cubicBezTo>
                  <a:pt x="2138022" y="4251490"/>
                  <a:pt x="2130513" y="4251490"/>
                  <a:pt x="2126758" y="4251490"/>
                </a:cubicBezTo>
                <a:cubicBezTo>
                  <a:pt x="2115494" y="4251490"/>
                  <a:pt x="2111739" y="4250374"/>
                  <a:pt x="2107985" y="4248141"/>
                </a:cubicBezTo>
                <a:cubicBezTo>
                  <a:pt x="2134268" y="4249257"/>
                  <a:pt x="2153041" y="4245908"/>
                  <a:pt x="2175570" y="4245908"/>
                </a:cubicBezTo>
                <a:cubicBezTo>
                  <a:pt x="2205607" y="4244792"/>
                  <a:pt x="2235645" y="4243676"/>
                  <a:pt x="2261928" y="4241443"/>
                </a:cubicBezTo>
                <a:cubicBezTo>
                  <a:pt x="2280702" y="4240327"/>
                  <a:pt x="2299475" y="4239211"/>
                  <a:pt x="2318249" y="4238094"/>
                </a:cubicBezTo>
                <a:close/>
                <a:moveTo>
                  <a:pt x="3696532" y="4218992"/>
                </a:moveTo>
                <a:cubicBezTo>
                  <a:pt x="3696532" y="4218992"/>
                  <a:pt x="3696532" y="4220108"/>
                  <a:pt x="3692778" y="4220108"/>
                </a:cubicBezTo>
                <a:cubicBezTo>
                  <a:pt x="3696532" y="4222341"/>
                  <a:pt x="3700287" y="4221224"/>
                  <a:pt x="3707796" y="4221224"/>
                </a:cubicBezTo>
                <a:cubicBezTo>
                  <a:pt x="3711551" y="4221224"/>
                  <a:pt x="3711551" y="4222341"/>
                  <a:pt x="3711551" y="4222341"/>
                </a:cubicBezTo>
                <a:cubicBezTo>
                  <a:pt x="3711551" y="4223457"/>
                  <a:pt x="3711551" y="4225689"/>
                  <a:pt x="3707796" y="4224573"/>
                </a:cubicBezTo>
                <a:cubicBezTo>
                  <a:pt x="3704042" y="4224573"/>
                  <a:pt x="3700287" y="4226806"/>
                  <a:pt x="3696532" y="4226806"/>
                </a:cubicBezTo>
                <a:cubicBezTo>
                  <a:pt x="3674004" y="4225689"/>
                  <a:pt x="3655230" y="4229038"/>
                  <a:pt x="3632702" y="4229038"/>
                </a:cubicBezTo>
                <a:cubicBezTo>
                  <a:pt x="3565117" y="4229038"/>
                  <a:pt x="3493777" y="4229038"/>
                  <a:pt x="3426192" y="4229038"/>
                </a:cubicBezTo>
                <a:cubicBezTo>
                  <a:pt x="3403664" y="4229038"/>
                  <a:pt x="3384890" y="4230155"/>
                  <a:pt x="3373626" y="4235736"/>
                </a:cubicBezTo>
                <a:cubicBezTo>
                  <a:pt x="3377381" y="4237969"/>
                  <a:pt x="3384890" y="4237969"/>
                  <a:pt x="3388645" y="4239085"/>
                </a:cubicBezTo>
                <a:cubicBezTo>
                  <a:pt x="3411173" y="4241318"/>
                  <a:pt x="3418682" y="4241318"/>
                  <a:pt x="3426192" y="4234620"/>
                </a:cubicBezTo>
                <a:cubicBezTo>
                  <a:pt x="3429947" y="4232387"/>
                  <a:pt x="3433702" y="4232387"/>
                  <a:pt x="3437456" y="4233504"/>
                </a:cubicBezTo>
                <a:cubicBezTo>
                  <a:pt x="3448720" y="4235736"/>
                  <a:pt x="3463739" y="4234620"/>
                  <a:pt x="3475004" y="4234620"/>
                </a:cubicBezTo>
                <a:cubicBezTo>
                  <a:pt x="3497532" y="4234620"/>
                  <a:pt x="3516305" y="4234620"/>
                  <a:pt x="3538834" y="4237969"/>
                </a:cubicBezTo>
                <a:cubicBezTo>
                  <a:pt x="3546343" y="4239085"/>
                  <a:pt x="3561362" y="4240201"/>
                  <a:pt x="3565117" y="4239085"/>
                </a:cubicBezTo>
                <a:cubicBezTo>
                  <a:pt x="3580136" y="4235736"/>
                  <a:pt x="3598909" y="4237969"/>
                  <a:pt x="3610174" y="4235736"/>
                </a:cubicBezTo>
                <a:cubicBezTo>
                  <a:pt x="3617683" y="4234620"/>
                  <a:pt x="3625192" y="4234620"/>
                  <a:pt x="3632702" y="4235736"/>
                </a:cubicBezTo>
                <a:cubicBezTo>
                  <a:pt x="3647721" y="4237969"/>
                  <a:pt x="3658985" y="4237969"/>
                  <a:pt x="3674004" y="4235736"/>
                </a:cubicBezTo>
                <a:cubicBezTo>
                  <a:pt x="3685268" y="4234620"/>
                  <a:pt x="3692778" y="4234620"/>
                  <a:pt x="3704042" y="4236852"/>
                </a:cubicBezTo>
                <a:lnTo>
                  <a:pt x="3764670" y="4241596"/>
                </a:lnTo>
                <a:lnTo>
                  <a:pt x="3764883" y="4241580"/>
                </a:lnTo>
                <a:cubicBezTo>
                  <a:pt x="3779902" y="4241580"/>
                  <a:pt x="3794921" y="4239348"/>
                  <a:pt x="3809940" y="4235999"/>
                </a:cubicBezTo>
                <a:cubicBezTo>
                  <a:pt x="3809940" y="4234883"/>
                  <a:pt x="3817449" y="4234883"/>
                  <a:pt x="3817449" y="4233766"/>
                </a:cubicBezTo>
                <a:cubicBezTo>
                  <a:pt x="3817449" y="4231534"/>
                  <a:pt x="3809940" y="4231534"/>
                  <a:pt x="3806185" y="4231534"/>
                </a:cubicBezTo>
                <a:cubicBezTo>
                  <a:pt x="3794921" y="4231534"/>
                  <a:pt x="3783657" y="4231534"/>
                  <a:pt x="3772393" y="4231534"/>
                </a:cubicBezTo>
                <a:cubicBezTo>
                  <a:pt x="3768638" y="4231534"/>
                  <a:pt x="3764883" y="4231534"/>
                  <a:pt x="3764883" y="4230417"/>
                </a:cubicBezTo>
                <a:cubicBezTo>
                  <a:pt x="3764883" y="4229301"/>
                  <a:pt x="3764883" y="4228185"/>
                  <a:pt x="3768638" y="4228185"/>
                </a:cubicBezTo>
                <a:cubicBezTo>
                  <a:pt x="3776147" y="4228185"/>
                  <a:pt x="3779902" y="4225952"/>
                  <a:pt x="3791166" y="4225952"/>
                </a:cubicBezTo>
                <a:cubicBezTo>
                  <a:pt x="3802430" y="4225952"/>
                  <a:pt x="3813695" y="4225952"/>
                  <a:pt x="3824959" y="4225952"/>
                </a:cubicBezTo>
                <a:cubicBezTo>
                  <a:pt x="3832468" y="4224836"/>
                  <a:pt x="3828714" y="4222603"/>
                  <a:pt x="3828714" y="4221487"/>
                </a:cubicBezTo>
                <a:lnTo>
                  <a:pt x="3828714" y="4220443"/>
                </a:lnTo>
                <a:lnTo>
                  <a:pt x="3779136" y="4219271"/>
                </a:lnTo>
                <a:cubicBezTo>
                  <a:pt x="3751914" y="4219271"/>
                  <a:pt x="3724693" y="4219550"/>
                  <a:pt x="3696532" y="4218992"/>
                </a:cubicBezTo>
                <a:close/>
                <a:moveTo>
                  <a:pt x="2480358" y="4212557"/>
                </a:moveTo>
                <a:cubicBezTo>
                  <a:pt x="2502886" y="4212557"/>
                  <a:pt x="2514150" y="4218138"/>
                  <a:pt x="2536679" y="4219255"/>
                </a:cubicBezTo>
                <a:cubicBezTo>
                  <a:pt x="2536679" y="4219255"/>
                  <a:pt x="2536679" y="4220371"/>
                  <a:pt x="2536679" y="4221487"/>
                </a:cubicBezTo>
                <a:cubicBezTo>
                  <a:pt x="2536679" y="4222603"/>
                  <a:pt x="2540433" y="4224836"/>
                  <a:pt x="2532924" y="4225952"/>
                </a:cubicBezTo>
                <a:cubicBezTo>
                  <a:pt x="2521660" y="4225952"/>
                  <a:pt x="2510395" y="4225952"/>
                  <a:pt x="2499131" y="4225952"/>
                </a:cubicBezTo>
                <a:cubicBezTo>
                  <a:pt x="2487867" y="4225952"/>
                  <a:pt x="2484112" y="4228185"/>
                  <a:pt x="2476603" y="4228185"/>
                </a:cubicBezTo>
                <a:cubicBezTo>
                  <a:pt x="2472848" y="4228185"/>
                  <a:pt x="2472848" y="4229301"/>
                  <a:pt x="2472848" y="4230417"/>
                </a:cubicBezTo>
                <a:cubicBezTo>
                  <a:pt x="2472848" y="4231534"/>
                  <a:pt x="2476603" y="4231534"/>
                  <a:pt x="2480358" y="4231534"/>
                </a:cubicBezTo>
                <a:cubicBezTo>
                  <a:pt x="2491622" y="4231534"/>
                  <a:pt x="2502886" y="4231534"/>
                  <a:pt x="2514150" y="4231534"/>
                </a:cubicBezTo>
                <a:cubicBezTo>
                  <a:pt x="2517905" y="4231534"/>
                  <a:pt x="2525414" y="4231534"/>
                  <a:pt x="2525414" y="4233766"/>
                </a:cubicBezTo>
                <a:cubicBezTo>
                  <a:pt x="2525414" y="4234883"/>
                  <a:pt x="2517905" y="4234883"/>
                  <a:pt x="2517905" y="4235999"/>
                </a:cubicBezTo>
                <a:lnTo>
                  <a:pt x="2479451" y="4240762"/>
                </a:lnTo>
                <a:lnTo>
                  <a:pt x="2476087" y="4240183"/>
                </a:lnTo>
                <a:cubicBezTo>
                  <a:pt x="2471863" y="4237532"/>
                  <a:pt x="2470925" y="4234183"/>
                  <a:pt x="2469048" y="4231392"/>
                </a:cubicBezTo>
                <a:cubicBezTo>
                  <a:pt x="2467170" y="4227485"/>
                  <a:pt x="2461538" y="4224136"/>
                  <a:pt x="2454029" y="4221066"/>
                </a:cubicBezTo>
                <a:lnTo>
                  <a:pt x="2430738" y="4213400"/>
                </a:lnTo>
                <a:close/>
                <a:moveTo>
                  <a:pt x="524958" y="4211504"/>
                </a:moveTo>
                <a:cubicBezTo>
                  <a:pt x="524958" y="4211504"/>
                  <a:pt x="528712" y="4211504"/>
                  <a:pt x="532467" y="4212621"/>
                </a:cubicBezTo>
                <a:cubicBezTo>
                  <a:pt x="536222" y="4213737"/>
                  <a:pt x="539977" y="4213737"/>
                  <a:pt x="543731" y="4213737"/>
                </a:cubicBezTo>
                <a:cubicBezTo>
                  <a:pt x="581279" y="4212621"/>
                  <a:pt x="618826" y="4217086"/>
                  <a:pt x="656373" y="4214853"/>
                </a:cubicBezTo>
                <a:cubicBezTo>
                  <a:pt x="671392" y="4214853"/>
                  <a:pt x="678901" y="4218202"/>
                  <a:pt x="690166" y="4217086"/>
                </a:cubicBezTo>
                <a:cubicBezTo>
                  <a:pt x="701430" y="4217086"/>
                  <a:pt x="716449" y="4217086"/>
                  <a:pt x="727713" y="4217086"/>
                </a:cubicBezTo>
                <a:cubicBezTo>
                  <a:pt x="750241" y="4218202"/>
                  <a:pt x="769015" y="4213737"/>
                  <a:pt x="787788" y="4215970"/>
                </a:cubicBezTo>
                <a:cubicBezTo>
                  <a:pt x="795298" y="4215970"/>
                  <a:pt x="799053" y="4215970"/>
                  <a:pt x="802807" y="4215970"/>
                </a:cubicBezTo>
                <a:cubicBezTo>
                  <a:pt x="806562" y="4215970"/>
                  <a:pt x="810317" y="4214853"/>
                  <a:pt x="814071" y="4217086"/>
                </a:cubicBezTo>
                <a:cubicBezTo>
                  <a:pt x="814071" y="4218202"/>
                  <a:pt x="810317" y="4220435"/>
                  <a:pt x="806562" y="4220435"/>
                </a:cubicBezTo>
                <a:cubicBezTo>
                  <a:pt x="795298" y="4221551"/>
                  <a:pt x="784034" y="4224900"/>
                  <a:pt x="769015" y="4224900"/>
                </a:cubicBezTo>
                <a:cubicBezTo>
                  <a:pt x="761505" y="4224900"/>
                  <a:pt x="761505" y="4227133"/>
                  <a:pt x="753996" y="4228249"/>
                </a:cubicBezTo>
                <a:cubicBezTo>
                  <a:pt x="772770" y="4231598"/>
                  <a:pt x="791543" y="4231598"/>
                  <a:pt x="810317" y="4232714"/>
                </a:cubicBezTo>
                <a:cubicBezTo>
                  <a:pt x="825336" y="4233830"/>
                  <a:pt x="836600" y="4236063"/>
                  <a:pt x="851619" y="4237179"/>
                </a:cubicBezTo>
                <a:cubicBezTo>
                  <a:pt x="855374" y="4237179"/>
                  <a:pt x="862883" y="4239412"/>
                  <a:pt x="859128" y="4241644"/>
                </a:cubicBezTo>
                <a:cubicBezTo>
                  <a:pt x="855374" y="4243877"/>
                  <a:pt x="847864" y="4242761"/>
                  <a:pt x="844109" y="4242761"/>
                </a:cubicBezTo>
                <a:cubicBezTo>
                  <a:pt x="817826" y="4242761"/>
                  <a:pt x="795298" y="4242761"/>
                  <a:pt x="769015" y="4242761"/>
                </a:cubicBezTo>
                <a:cubicBezTo>
                  <a:pt x="723958" y="4242761"/>
                  <a:pt x="678901" y="4246110"/>
                  <a:pt x="637599" y="4252807"/>
                </a:cubicBezTo>
                <a:cubicBezTo>
                  <a:pt x="622581" y="4255040"/>
                  <a:pt x="603807" y="4253924"/>
                  <a:pt x="588788" y="4256156"/>
                </a:cubicBezTo>
                <a:cubicBezTo>
                  <a:pt x="573769" y="4257273"/>
                  <a:pt x="554996" y="4256156"/>
                  <a:pt x="536222" y="4255040"/>
                </a:cubicBezTo>
                <a:cubicBezTo>
                  <a:pt x="521203" y="4252807"/>
                  <a:pt x="498675" y="4251691"/>
                  <a:pt x="479901" y="4251691"/>
                </a:cubicBezTo>
                <a:lnTo>
                  <a:pt x="478521" y="4251699"/>
                </a:lnTo>
                <a:lnTo>
                  <a:pt x="478521" y="4273822"/>
                </a:lnTo>
                <a:lnTo>
                  <a:pt x="474908" y="4274037"/>
                </a:lnTo>
                <a:cubicBezTo>
                  <a:pt x="467398" y="4275153"/>
                  <a:pt x="459889" y="4275153"/>
                  <a:pt x="452380" y="4274037"/>
                </a:cubicBezTo>
                <a:lnTo>
                  <a:pt x="435961" y="4274037"/>
                </a:lnTo>
                <a:lnTo>
                  <a:pt x="442135" y="4263439"/>
                </a:lnTo>
                <a:cubicBezTo>
                  <a:pt x="444025" y="4260196"/>
                  <a:pt x="446451" y="4252917"/>
                  <a:pt x="449162" y="4254497"/>
                </a:cubicBezTo>
                <a:cubicBezTo>
                  <a:pt x="455117" y="4253622"/>
                  <a:pt x="449981" y="4259320"/>
                  <a:pt x="447557" y="4266598"/>
                </a:cubicBezTo>
                <a:cubicBezTo>
                  <a:pt x="447021" y="4270632"/>
                  <a:pt x="450266" y="4268177"/>
                  <a:pt x="451622" y="4268967"/>
                </a:cubicBezTo>
                <a:cubicBezTo>
                  <a:pt x="459467" y="4264847"/>
                  <a:pt x="465137" y="4255114"/>
                  <a:pt x="472164" y="4246171"/>
                </a:cubicBezTo>
                <a:lnTo>
                  <a:pt x="478521" y="4233726"/>
                </a:lnTo>
                <a:lnTo>
                  <a:pt x="478521" y="4234947"/>
                </a:lnTo>
                <a:lnTo>
                  <a:pt x="656373" y="4234947"/>
                </a:lnTo>
                <a:cubicBezTo>
                  <a:pt x="678901" y="4234947"/>
                  <a:pt x="697675" y="4233830"/>
                  <a:pt x="708939" y="4228249"/>
                </a:cubicBezTo>
                <a:cubicBezTo>
                  <a:pt x="705185" y="4226016"/>
                  <a:pt x="697675" y="4226016"/>
                  <a:pt x="693920" y="4224900"/>
                </a:cubicBezTo>
                <a:cubicBezTo>
                  <a:pt x="682656" y="4223783"/>
                  <a:pt x="675147" y="4223225"/>
                  <a:pt x="669515" y="4223783"/>
                </a:cubicBezTo>
                <a:cubicBezTo>
                  <a:pt x="663883" y="4224341"/>
                  <a:pt x="660128" y="4226016"/>
                  <a:pt x="656373" y="4229365"/>
                </a:cubicBezTo>
                <a:cubicBezTo>
                  <a:pt x="652618" y="4231598"/>
                  <a:pt x="648864" y="4231598"/>
                  <a:pt x="645109" y="4230481"/>
                </a:cubicBezTo>
                <a:cubicBezTo>
                  <a:pt x="633845" y="4228249"/>
                  <a:pt x="618826" y="4229365"/>
                  <a:pt x="607562" y="4229365"/>
                </a:cubicBezTo>
                <a:cubicBezTo>
                  <a:pt x="585034" y="4229365"/>
                  <a:pt x="566260" y="4229365"/>
                  <a:pt x="543731" y="4226016"/>
                </a:cubicBezTo>
                <a:cubicBezTo>
                  <a:pt x="536222" y="4224900"/>
                  <a:pt x="521203" y="4223784"/>
                  <a:pt x="517449" y="4224900"/>
                </a:cubicBezTo>
                <a:cubicBezTo>
                  <a:pt x="509939" y="4226574"/>
                  <a:pt x="501491" y="4226853"/>
                  <a:pt x="493512" y="4226993"/>
                </a:cubicBezTo>
                <a:lnTo>
                  <a:pt x="481598" y="4227701"/>
                </a:lnTo>
                <a:lnTo>
                  <a:pt x="488000" y="4215167"/>
                </a:lnTo>
                <a:close/>
                <a:moveTo>
                  <a:pt x="3515209" y="4208284"/>
                </a:moveTo>
                <a:lnTo>
                  <a:pt x="3546343" y="4208945"/>
                </a:lnTo>
                <a:cubicBezTo>
                  <a:pt x="3561362" y="4211178"/>
                  <a:pt x="3583890" y="4212294"/>
                  <a:pt x="3602664" y="4212294"/>
                </a:cubicBezTo>
                <a:lnTo>
                  <a:pt x="3622923" y="4212168"/>
                </a:lnTo>
                <a:lnTo>
                  <a:pt x="3627367" y="4209766"/>
                </a:lnTo>
                <a:cubicBezTo>
                  <a:pt x="3631591" y="4209766"/>
                  <a:pt x="3637223" y="4210324"/>
                  <a:pt x="3640977" y="4210324"/>
                </a:cubicBezTo>
                <a:lnTo>
                  <a:pt x="3682158" y="4208284"/>
                </a:lnTo>
                <a:close/>
                <a:moveTo>
                  <a:pt x="1207902" y="4205842"/>
                </a:moveTo>
                <a:lnTo>
                  <a:pt x="1264945" y="4205842"/>
                </a:lnTo>
                <a:cubicBezTo>
                  <a:pt x="1283719" y="4205842"/>
                  <a:pt x="1306247" y="4205842"/>
                  <a:pt x="1328776" y="4205842"/>
                </a:cubicBezTo>
                <a:cubicBezTo>
                  <a:pt x="1328776" y="4205842"/>
                  <a:pt x="1328776" y="4206958"/>
                  <a:pt x="1328776" y="4206958"/>
                </a:cubicBezTo>
                <a:lnTo>
                  <a:pt x="1296661" y="4207520"/>
                </a:lnTo>
                <a:lnTo>
                  <a:pt x="1241253" y="4206834"/>
                </a:lnTo>
                <a:close/>
                <a:moveTo>
                  <a:pt x="478521" y="4172949"/>
                </a:moveTo>
                <a:lnTo>
                  <a:pt x="478521" y="4188888"/>
                </a:lnTo>
                <a:lnTo>
                  <a:pt x="477051" y="4191440"/>
                </a:lnTo>
                <a:cubicBezTo>
                  <a:pt x="469589" y="4202302"/>
                  <a:pt x="461412" y="4211661"/>
                  <a:pt x="452621" y="4217404"/>
                </a:cubicBezTo>
                <a:cubicBezTo>
                  <a:pt x="441815" y="4232834"/>
                  <a:pt x="439676" y="4248970"/>
                  <a:pt x="428869" y="4264402"/>
                </a:cubicBezTo>
                <a:cubicBezTo>
                  <a:pt x="431847" y="4263964"/>
                  <a:pt x="433202" y="4264753"/>
                  <a:pt x="433104" y="4266869"/>
                </a:cubicBezTo>
                <a:lnTo>
                  <a:pt x="430021" y="4274037"/>
                </a:lnTo>
                <a:lnTo>
                  <a:pt x="414180" y="4274037"/>
                </a:lnTo>
                <a:lnTo>
                  <a:pt x="422635" y="4259525"/>
                </a:lnTo>
                <a:lnTo>
                  <a:pt x="422750" y="4259525"/>
                </a:lnTo>
                <a:lnTo>
                  <a:pt x="422652" y="4259496"/>
                </a:lnTo>
                <a:lnTo>
                  <a:pt x="437215" y="4234500"/>
                </a:lnTo>
                <a:cubicBezTo>
                  <a:pt x="440995" y="4228012"/>
                  <a:pt x="446130" y="4222312"/>
                  <a:pt x="451265" y="4216613"/>
                </a:cubicBezTo>
                <a:cubicBezTo>
                  <a:pt x="455581" y="4206092"/>
                  <a:pt x="463427" y="4201971"/>
                  <a:pt x="467742" y="4191449"/>
                </a:cubicBezTo>
                <a:close/>
                <a:moveTo>
                  <a:pt x="491344" y="4166629"/>
                </a:moveTo>
                <a:lnTo>
                  <a:pt x="489777" y="4169349"/>
                </a:lnTo>
                <a:lnTo>
                  <a:pt x="480925" y="4168823"/>
                </a:lnTo>
                <a:lnTo>
                  <a:pt x="482186" y="4166658"/>
                </a:lnTo>
                <a:close/>
                <a:moveTo>
                  <a:pt x="491756" y="4156381"/>
                </a:moveTo>
                <a:lnTo>
                  <a:pt x="495867" y="4158777"/>
                </a:lnTo>
                <a:lnTo>
                  <a:pt x="494477" y="4161190"/>
                </a:lnTo>
                <a:lnTo>
                  <a:pt x="487064" y="4161190"/>
                </a:lnTo>
                <a:close/>
                <a:moveTo>
                  <a:pt x="1403722" y="4149331"/>
                </a:moveTo>
                <a:lnTo>
                  <a:pt x="1383463" y="4149457"/>
                </a:lnTo>
                <a:lnTo>
                  <a:pt x="1379019" y="4151859"/>
                </a:lnTo>
                <a:cubicBezTo>
                  <a:pt x="1374795" y="4151859"/>
                  <a:pt x="1369163" y="4151301"/>
                  <a:pt x="1365409" y="4151301"/>
                </a:cubicBezTo>
                <a:lnTo>
                  <a:pt x="1324228" y="4153341"/>
                </a:lnTo>
                <a:lnTo>
                  <a:pt x="1491177" y="4153341"/>
                </a:lnTo>
                <a:lnTo>
                  <a:pt x="1460043" y="4152680"/>
                </a:lnTo>
                <a:cubicBezTo>
                  <a:pt x="1445024" y="4150447"/>
                  <a:pt x="1422496" y="4149331"/>
                  <a:pt x="1403722" y="4149331"/>
                </a:cubicBezTo>
                <a:close/>
                <a:moveTo>
                  <a:pt x="1016219" y="4101067"/>
                </a:moveTo>
                <a:cubicBezTo>
                  <a:pt x="1023729" y="4099951"/>
                  <a:pt x="1027483" y="4101067"/>
                  <a:pt x="1034993" y="4101067"/>
                </a:cubicBezTo>
                <a:cubicBezTo>
                  <a:pt x="1046257" y="4103300"/>
                  <a:pt x="1065031" y="4103300"/>
                  <a:pt x="1080050" y="4101067"/>
                </a:cubicBezTo>
                <a:lnTo>
                  <a:pt x="1085311" y="4101223"/>
                </a:lnTo>
                <a:lnTo>
                  <a:pt x="1065945" y="4103143"/>
                </a:lnTo>
                <a:cubicBezTo>
                  <a:pt x="1056558" y="4104259"/>
                  <a:pt x="1047171" y="4105096"/>
                  <a:pt x="1038254" y="4104956"/>
                </a:cubicBezTo>
                <a:lnTo>
                  <a:pt x="1014732" y="4101130"/>
                </a:lnTo>
                <a:close/>
                <a:moveTo>
                  <a:pt x="924290" y="4098835"/>
                </a:moveTo>
                <a:lnTo>
                  <a:pt x="941125" y="4098835"/>
                </a:lnTo>
                <a:lnTo>
                  <a:pt x="941816" y="4099451"/>
                </a:lnTo>
                <a:lnTo>
                  <a:pt x="940631" y="4099375"/>
                </a:lnTo>
                <a:close/>
                <a:moveTo>
                  <a:pt x="888559" y="4096602"/>
                </a:moveTo>
                <a:cubicBezTo>
                  <a:pt x="896068" y="4096602"/>
                  <a:pt x="903578" y="4096602"/>
                  <a:pt x="911087" y="4096602"/>
                </a:cubicBezTo>
                <a:lnTo>
                  <a:pt x="910214" y="4098677"/>
                </a:lnTo>
                <a:lnTo>
                  <a:pt x="884768" y="4098677"/>
                </a:lnTo>
                <a:lnTo>
                  <a:pt x="887620" y="4098556"/>
                </a:lnTo>
                <a:cubicBezTo>
                  <a:pt x="889497" y="4098276"/>
                  <a:pt x="890436" y="4097718"/>
                  <a:pt x="888559" y="4096602"/>
                </a:cubicBezTo>
                <a:close/>
                <a:moveTo>
                  <a:pt x="558226" y="4093173"/>
                </a:moveTo>
                <a:lnTo>
                  <a:pt x="564244" y="4095765"/>
                </a:lnTo>
                <a:cubicBezTo>
                  <a:pt x="569407" y="4096602"/>
                  <a:pt x="576917" y="4096602"/>
                  <a:pt x="591936" y="4096602"/>
                </a:cubicBezTo>
                <a:cubicBezTo>
                  <a:pt x="591936" y="4096602"/>
                  <a:pt x="595690" y="4096602"/>
                  <a:pt x="595690" y="4096602"/>
                </a:cubicBezTo>
                <a:cubicBezTo>
                  <a:pt x="606954" y="4099951"/>
                  <a:pt x="618218" y="4099951"/>
                  <a:pt x="629483" y="4096602"/>
                </a:cubicBezTo>
                <a:cubicBezTo>
                  <a:pt x="636992" y="4096602"/>
                  <a:pt x="640747" y="4096602"/>
                  <a:pt x="648256" y="4096602"/>
                </a:cubicBezTo>
                <a:cubicBezTo>
                  <a:pt x="652011" y="4096602"/>
                  <a:pt x="659521" y="4097719"/>
                  <a:pt x="663275" y="4094370"/>
                </a:cubicBezTo>
                <a:cubicBezTo>
                  <a:pt x="670785" y="4094370"/>
                  <a:pt x="682049" y="4095486"/>
                  <a:pt x="689559" y="4094370"/>
                </a:cubicBezTo>
                <a:cubicBezTo>
                  <a:pt x="704577" y="4094370"/>
                  <a:pt x="715841" y="4095486"/>
                  <a:pt x="723351" y="4096602"/>
                </a:cubicBezTo>
                <a:cubicBezTo>
                  <a:pt x="734615" y="4098835"/>
                  <a:pt x="745879" y="4098835"/>
                  <a:pt x="757144" y="4096602"/>
                </a:cubicBezTo>
                <a:cubicBezTo>
                  <a:pt x="764653" y="4095486"/>
                  <a:pt x="779672" y="4094370"/>
                  <a:pt x="790936" y="4094370"/>
                </a:cubicBezTo>
                <a:cubicBezTo>
                  <a:pt x="794691" y="4095486"/>
                  <a:pt x="802200" y="4095486"/>
                  <a:pt x="805955" y="4093253"/>
                </a:cubicBezTo>
                <a:cubicBezTo>
                  <a:pt x="809709" y="4092137"/>
                  <a:pt x="813464" y="4092137"/>
                  <a:pt x="817219" y="4093253"/>
                </a:cubicBezTo>
                <a:cubicBezTo>
                  <a:pt x="835992" y="4096602"/>
                  <a:pt x="858521" y="4094370"/>
                  <a:pt x="877294" y="4094370"/>
                </a:cubicBezTo>
                <a:cubicBezTo>
                  <a:pt x="877294" y="4095486"/>
                  <a:pt x="876355" y="4096323"/>
                  <a:pt x="876355" y="4097021"/>
                </a:cubicBezTo>
                <a:lnTo>
                  <a:pt x="880640" y="4098677"/>
                </a:lnTo>
                <a:lnTo>
                  <a:pt x="859435" y="4098677"/>
                </a:lnTo>
                <a:cubicBezTo>
                  <a:pt x="840661" y="4099794"/>
                  <a:pt x="821888" y="4100910"/>
                  <a:pt x="803114" y="4102026"/>
                </a:cubicBezTo>
                <a:cubicBezTo>
                  <a:pt x="776831" y="4104259"/>
                  <a:pt x="746793" y="4105375"/>
                  <a:pt x="716756" y="4106491"/>
                </a:cubicBezTo>
                <a:cubicBezTo>
                  <a:pt x="694227" y="4106491"/>
                  <a:pt x="675454" y="4109840"/>
                  <a:pt x="649171" y="4108724"/>
                </a:cubicBezTo>
                <a:cubicBezTo>
                  <a:pt x="652925" y="4110957"/>
                  <a:pt x="656680" y="4112073"/>
                  <a:pt x="667944" y="4112073"/>
                </a:cubicBezTo>
                <a:cubicBezTo>
                  <a:pt x="671699" y="4112073"/>
                  <a:pt x="679208" y="4112073"/>
                  <a:pt x="686718" y="4112073"/>
                </a:cubicBezTo>
                <a:cubicBezTo>
                  <a:pt x="709246" y="4115422"/>
                  <a:pt x="735529" y="4116538"/>
                  <a:pt x="758058" y="4116538"/>
                </a:cubicBezTo>
                <a:cubicBezTo>
                  <a:pt x="776831" y="4116538"/>
                  <a:pt x="799359" y="4116538"/>
                  <a:pt x="818133" y="4116538"/>
                </a:cubicBezTo>
                <a:cubicBezTo>
                  <a:pt x="836907" y="4116538"/>
                  <a:pt x="855680" y="4115422"/>
                  <a:pt x="874454" y="4110957"/>
                </a:cubicBezTo>
                <a:cubicBezTo>
                  <a:pt x="878209" y="4109840"/>
                  <a:pt x="885718" y="4108724"/>
                  <a:pt x="893228" y="4108724"/>
                </a:cubicBezTo>
                <a:cubicBezTo>
                  <a:pt x="919511" y="4107608"/>
                  <a:pt x="945794" y="4108724"/>
                  <a:pt x="964567" y="4114306"/>
                </a:cubicBezTo>
                <a:cubicBezTo>
                  <a:pt x="975831" y="4116538"/>
                  <a:pt x="983341" y="4116538"/>
                  <a:pt x="994605" y="4115422"/>
                </a:cubicBezTo>
                <a:cubicBezTo>
                  <a:pt x="1009624" y="4113189"/>
                  <a:pt x="1020888" y="4113189"/>
                  <a:pt x="1035907" y="4115422"/>
                </a:cubicBezTo>
                <a:cubicBezTo>
                  <a:pt x="1043417" y="4116538"/>
                  <a:pt x="1050926" y="4116538"/>
                  <a:pt x="1058435" y="4115422"/>
                </a:cubicBezTo>
                <a:cubicBezTo>
                  <a:pt x="1069700" y="4113189"/>
                  <a:pt x="1088473" y="4115422"/>
                  <a:pt x="1103492" y="4112073"/>
                </a:cubicBezTo>
                <a:cubicBezTo>
                  <a:pt x="1107247" y="4110957"/>
                  <a:pt x="1122266" y="4112073"/>
                  <a:pt x="1129775" y="4113189"/>
                </a:cubicBezTo>
                <a:cubicBezTo>
                  <a:pt x="1152304" y="4116538"/>
                  <a:pt x="1171077" y="4116538"/>
                  <a:pt x="1193605" y="4116538"/>
                </a:cubicBezTo>
                <a:cubicBezTo>
                  <a:pt x="1204870" y="4116538"/>
                  <a:pt x="1219889" y="4115422"/>
                  <a:pt x="1231153" y="4117654"/>
                </a:cubicBezTo>
                <a:cubicBezTo>
                  <a:pt x="1234907" y="4118771"/>
                  <a:pt x="1238662" y="4118771"/>
                  <a:pt x="1242417" y="4116538"/>
                </a:cubicBezTo>
                <a:cubicBezTo>
                  <a:pt x="1249927" y="4109840"/>
                  <a:pt x="1257436" y="4109840"/>
                  <a:pt x="1279964" y="4112073"/>
                </a:cubicBezTo>
                <a:cubicBezTo>
                  <a:pt x="1283719" y="4113189"/>
                  <a:pt x="1291228" y="4113189"/>
                  <a:pt x="1294983" y="4115422"/>
                </a:cubicBezTo>
                <a:cubicBezTo>
                  <a:pt x="1289351" y="4118212"/>
                  <a:pt x="1281841" y="4119887"/>
                  <a:pt x="1272924" y="4120864"/>
                </a:cubicBezTo>
                <a:lnTo>
                  <a:pt x="1259466" y="4121418"/>
                </a:lnTo>
                <a:lnTo>
                  <a:pt x="1241716" y="4120029"/>
                </a:lnTo>
                <a:lnTo>
                  <a:pt x="1241503" y="4120045"/>
                </a:lnTo>
                <a:lnTo>
                  <a:pt x="1224751" y="4122120"/>
                </a:lnTo>
                <a:lnTo>
                  <a:pt x="1035907" y="4122120"/>
                </a:lnTo>
                <a:cubicBezTo>
                  <a:pt x="1013379" y="4122120"/>
                  <a:pt x="994605" y="4125469"/>
                  <a:pt x="972077" y="4124352"/>
                </a:cubicBezTo>
                <a:cubicBezTo>
                  <a:pt x="968322" y="4124352"/>
                  <a:pt x="964567" y="4126585"/>
                  <a:pt x="960813" y="4126585"/>
                </a:cubicBezTo>
                <a:cubicBezTo>
                  <a:pt x="957058" y="4125469"/>
                  <a:pt x="957058" y="4127701"/>
                  <a:pt x="957058" y="4128817"/>
                </a:cubicBezTo>
                <a:cubicBezTo>
                  <a:pt x="957058" y="4128817"/>
                  <a:pt x="957058" y="4129934"/>
                  <a:pt x="960813" y="4129934"/>
                </a:cubicBezTo>
                <a:cubicBezTo>
                  <a:pt x="968322" y="4129934"/>
                  <a:pt x="972077" y="4128817"/>
                  <a:pt x="975831" y="4131050"/>
                </a:cubicBezTo>
                <a:cubicBezTo>
                  <a:pt x="972077" y="4131050"/>
                  <a:pt x="972077" y="4132166"/>
                  <a:pt x="972077" y="4132166"/>
                </a:cubicBezTo>
                <a:cubicBezTo>
                  <a:pt x="915756" y="4131050"/>
                  <a:pt x="863190" y="4133283"/>
                  <a:pt x="806869" y="4129934"/>
                </a:cubicBezTo>
                <a:cubicBezTo>
                  <a:pt x="788095" y="4128817"/>
                  <a:pt x="769322" y="4128817"/>
                  <a:pt x="750548" y="4129934"/>
                </a:cubicBezTo>
                <a:cubicBezTo>
                  <a:pt x="731774" y="4131050"/>
                  <a:pt x="713001" y="4126585"/>
                  <a:pt x="694227" y="4129934"/>
                </a:cubicBezTo>
                <a:cubicBezTo>
                  <a:pt x="690472" y="4129934"/>
                  <a:pt x="686718" y="4129934"/>
                  <a:pt x="686718" y="4129934"/>
                </a:cubicBezTo>
                <a:cubicBezTo>
                  <a:pt x="675454" y="4126585"/>
                  <a:pt x="660435" y="4127701"/>
                  <a:pt x="645416" y="4127701"/>
                </a:cubicBezTo>
                <a:cubicBezTo>
                  <a:pt x="622887" y="4127701"/>
                  <a:pt x="600359" y="4127701"/>
                  <a:pt x="574076" y="4127701"/>
                </a:cubicBezTo>
                <a:cubicBezTo>
                  <a:pt x="566567" y="4127701"/>
                  <a:pt x="559057" y="4126585"/>
                  <a:pt x="551548" y="4125469"/>
                </a:cubicBezTo>
                <a:lnTo>
                  <a:pt x="543926" y="4125185"/>
                </a:lnTo>
                <a:lnTo>
                  <a:pt x="544722" y="4123227"/>
                </a:lnTo>
                <a:lnTo>
                  <a:pt x="551548" y="4124352"/>
                </a:lnTo>
                <a:cubicBezTo>
                  <a:pt x="570321" y="4125469"/>
                  <a:pt x="585340" y="4121003"/>
                  <a:pt x="604114" y="4122120"/>
                </a:cubicBezTo>
                <a:cubicBezTo>
                  <a:pt x="600359" y="4118771"/>
                  <a:pt x="604114" y="4117654"/>
                  <a:pt x="615378" y="4117654"/>
                </a:cubicBezTo>
                <a:cubicBezTo>
                  <a:pt x="622887" y="4117654"/>
                  <a:pt x="626642" y="4117654"/>
                  <a:pt x="630397" y="4117654"/>
                </a:cubicBezTo>
                <a:cubicBezTo>
                  <a:pt x="630397" y="4116538"/>
                  <a:pt x="630397" y="4115422"/>
                  <a:pt x="630397" y="4114306"/>
                </a:cubicBezTo>
                <a:cubicBezTo>
                  <a:pt x="622887" y="4114306"/>
                  <a:pt x="615378" y="4114306"/>
                  <a:pt x="611623" y="4114306"/>
                </a:cubicBezTo>
                <a:cubicBezTo>
                  <a:pt x="604114" y="4114306"/>
                  <a:pt x="600359" y="4114306"/>
                  <a:pt x="596604" y="4114306"/>
                </a:cubicBezTo>
                <a:cubicBezTo>
                  <a:pt x="592850" y="4114306"/>
                  <a:pt x="585340" y="4115422"/>
                  <a:pt x="585340" y="4113189"/>
                </a:cubicBezTo>
                <a:cubicBezTo>
                  <a:pt x="581586" y="4109840"/>
                  <a:pt x="589095" y="4110957"/>
                  <a:pt x="596604" y="4109840"/>
                </a:cubicBezTo>
                <a:cubicBezTo>
                  <a:pt x="600359" y="4108724"/>
                  <a:pt x="596604" y="4107608"/>
                  <a:pt x="596604" y="4106491"/>
                </a:cubicBezTo>
                <a:cubicBezTo>
                  <a:pt x="589095" y="4103143"/>
                  <a:pt x="577831" y="4103143"/>
                  <a:pt x="566567" y="4102026"/>
                </a:cubicBezTo>
                <a:lnTo>
                  <a:pt x="553844" y="4102404"/>
                </a:lnTo>
                <a:lnTo>
                  <a:pt x="558073" y="4093475"/>
                </a:lnTo>
                <a:close/>
                <a:moveTo>
                  <a:pt x="562667" y="4084385"/>
                </a:moveTo>
                <a:lnTo>
                  <a:pt x="573087" y="4084972"/>
                </a:lnTo>
                <a:cubicBezTo>
                  <a:pt x="595615" y="4084972"/>
                  <a:pt x="621898" y="4083856"/>
                  <a:pt x="648182" y="4086089"/>
                </a:cubicBezTo>
                <a:cubicBezTo>
                  <a:pt x="663200" y="4088321"/>
                  <a:pt x="681974" y="4087205"/>
                  <a:pt x="696993" y="4086089"/>
                </a:cubicBezTo>
                <a:lnTo>
                  <a:pt x="700869" y="4086281"/>
                </a:lnTo>
                <a:lnTo>
                  <a:pt x="561709" y="4086281"/>
                </a:lnTo>
                <a:close/>
                <a:moveTo>
                  <a:pt x="591936" y="4077625"/>
                </a:moveTo>
                <a:cubicBezTo>
                  <a:pt x="599445" y="4077625"/>
                  <a:pt x="603200" y="4076509"/>
                  <a:pt x="603200" y="4078741"/>
                </a:cubicBezTo>
                <a:cubicBezTo>
                  <a:pt x="603200" y="4080974"/>
                  <a:pt x="599445" y="4080974"/>
                  <a:pt x="591936" y="4080974"/>
                </a:cubicBezTo>
                <a:lnTo>
                  <a:pt x="564391" y="4080974"/>
                </a:lnTo>
                <a:lnTo>
                  <a:pt x="565519" y="4078741"/>
                </a:lnTo>
                <a:lnTo>
                  <a:pt x="576917" y="4078741"/>
                </a:lnTo>
                <a:cubicBezTo>
                  <a:pt x="580671" y="4076509"/>
                  <a:pt x="588181" y="4077625"/>
                  <a:pt x="591936" y="4077625"/>
                </a:cubicBezTo>
                <a:close/>
                <a:moveTo>
                  <a:pt x="727106" y="4050834"/>
                </a:moveTo>
                <a:cubicBezTo>
                  <a:pt x="734615" y="4049717"/>
                  <a:pt x="738370" y="4051950"/>
                  <a:pt x="738370" y="4053066"/>
                </a:cubicBezTo>
                <a:cubicBezTo>
                  <a:pt x="738370" y="4056415"/>
                  <a:pt x="742124" y="4058648"/>
                  <a:pt x="753389" y="4060880"/>
                </a:cubicBezTo>
                <a:cubicBezTo>
                  <a:pt x="757144" y="4061997"/>
                  <a:pt x="760898" y="4061997"/>
                  <a:pt x="764653" y="4061997"/>
                </a:cubicBezTo>
                <a:cubicBezTo>
                  <a:pt x="775917" y="4058648"/>
                  <a:pt x="794691" y="4060880"/>
                  <a:pt x="805955" y="4058648"/>
                </a:cubicBezTo>
                <a:cubicBezTo>
                  <a:pt x="813464" y="4057532"/>
                  <a:pt x="820974" y="4057532"/>
                  <a:pt x="832238" y="4057532"/>
                </a:cubicBezTo>
                <a:cubicBezTo>
                  <a:pt x="839747" y="4057532"/>
                  <a:pt x="843502" y="4060880"/>
                  <a:pt x="847257" y="4063113"/>
                </a:cubicBezTo>
                <a:cubicBezTo>
                  <a:pt x="854766" y="4066462"/>
                  <a:pt x="869785" y="4067578"/>
                  <a:pt x="877294" y="4063113"/>
                </a:cubicBezTo>
                <a:cubicBezTo>
                  <a:pt x="877294" y="4060880"/>
                  <a:pt x="881049" y="4059764"/>
                  <a:pt x="884804" y="4057532"/>
                </a:cubicBezTo>
                <a:cubicBezTo>
                  <a:pt x="884804" y="4055299"/>
                  <a:pt x="892313" y="4054183"/>
                  <a:pt x="903578" y="4054183"/>
                </a:cubicBezTo>
                <a:cubicBezTo>
                  <a:pt x="911087" y="4054183"/>
                  <a:pt x="918596" y="4054183"/>
                  <a:pt x="926106" y="4051950"/>
                </a:cubicBezTo>
                <a:cubicBezTo>
                  <a:pt x="937370" y="4050834"/>
                  <a:pt x="948634" y="4053066"/>
                  <a:pt x="956144" y="4056415"/>
                </a:cubicBezTo>
                <a:cubicBezTo>
                  <a:pt x="967408" y="4063113"/>
                  <a:pt x="989936" y="4063113"/>
                  <a:pt x="1008710" y="4065346"/>
                </a:cubicBezTo>
                <a:cubicBezTo>
                  <a:pt x="1016219" y="4066462"/>
                  <a:pt x="1023729" y="4064229"/>
                  <a:pt x="1034993" y="4063113"/>
                </a:cubicBezTo>
                <a:cubicBezTo>
                  <a:pt x="1046257" y="4063113"/>
                  <a:pt x="1057521" y="4060880"/>
                  <a:pt x="1065031" y="4058648"/>
                </a:cubicBezTo>
                <a:cubicBezTo>
                  <a:pt x="1087559" y="4054183"/>
                  <a:pt x="1091314" y="4054183"/>
                  <a:pt x="1106333" y="4059764"/>
                </a:cubicBezTo>
                <a:cubicBezTo>
                  <a:pt x="1110087" y="4059764"/>
                  <a:pt x="1110087" y="4061997"/>
                  <a:pt x="1113842" y="4063113"/>
                </a:cubicBezTo>
                <a:cubicBezTo>
                  <a:pt x="1136370" y="4057532"/>
                  <a:pt x="1155144" y="4057532"/>
                  <a:pt x="1177672" y="4057532"/>
                </a:cubicBezTo>
                <a:cubicBezTo>
                  <a:pt x="1192691" y="4057532"/>
                  <a:pt x="1203956" y="4057532"/>
                  <a:pt x="1218974" y="4057532"/>
                </a:cubicBezTo>
                <a:cubicBezTo>
                  <a:pt x="1249012" y="4058648"/>
                  <a:pt x="1279050" y="4055299"/>
                  <a:pt x="1312843" y="4056415"/>
                </a:cubicBezTo>
                <a:cubicBezTo>
                  <a:pt x="1324107" y="4056415"/>
                  <a:pt x="1327861" y="4051950"/>
                  <a:pt x="1339126" y="4055299"/>
                </a:cubicBezTo>
                <a:cubicBezTo>
                  <a:pt x="1350390" y="4057532"/>
                  <a:pt x="1361654" y="4055299"/>
                  <a:pt x="1369163" y="4056415"/>
                </a:cubicBezTo>
                <a:cubicBezTo>
                  <a:pt x="1380428" y="4056415"/>
                  <a:pt x="1391692" y="4056415"/>
                  <a:pt x="1402956" y="4056415"/>
                </a:cubicBezTo>
                <a:cubicBezTo>
                  <a:pt x="1410465" y="4058648"/>
                  <a:pt x="1402956" y="4060880"/>
                  <a:pt x="1406711" y="4063113"/>
                </a:cubicBezTo>
                <a:cubicBezTo>
                  <a:pt x="1417975" y="4067578"/>
                  <a:pt x="1432994" y="4068695"/>
                  <a:pt x="1451767" y="4066462"/>
                </a:cubicBezTo>
                <a:cubicBezTo>
                  <a:pt x="1455522" y="4066462"/>
                  <a:pt x="1455522" y="4065346"/>
                  <a:pt x="1463031" y="4065346"/>
                </a:cubicBezTo>
                <a:cubicBezTo>
                  <a:pt x="1466786" y="4065346"/>
                  <a:pt x="1470541" y="4066462"/>
                  <a:pt x="1470541" y="4068695"/>
                </a:cubicBezTo>
                <a:cubicBezTo>
                  <a:pt x="1470541" y="4069811"/>
                  <a:pt x="1470541" y="4072044"/>
                  <a:pt x="1463031" y="4072044"/>
                </a:cubicBezTo>
                <a:cubicBezTo>
                  <a:pt x="1451767" y="4070927"/>
                  <a:pt x="1440503" y="4072044"/>
                  <a:pt x="1432994" y="4070927"/>
                </a:cubicBezTo>
                <a:cubicBezTo>
                  <a:pt x="1417975" y="4070927"/>
                  <a:pt x="1410465" y="4073160"/>
                  <a:pt x="1399201" y="4073160"/>
                </a:cubicBezTo>
                <a:cubicBezTo>
                  <a:pt x="1391692" y="4074276"/>
                  <a:pt x="1387937" y="4077625"/>
                  <a:pt x="1387937" y="4079858"/>
                </a:cubicBezTo>
                <a:cubicBezTo>
                  <a:pt x="1380428" y="4083207"/>
                  <a:pt x="1380428" y="4084323"/>
                  <a:pt x="1369163" y="4082090"/>
                </a:cubicBezTo>
                <a:cubicBezTo>
                  <a:pt x="1354144" y="4080974"/>
                  <a:pt x="1339126" y="4079858"/>
                  <a:pt x="1324107" y="4077625"/>
                </a:cubicBezTo>
                <a:cubicBezTo>
                  <a:pt x="1320352" y="4076509"/>
                  <a:pt x="1312843" y="4077625"/>
                  <a:pt x="1305333" y="4077625"/>
                </a:cubicBezTo>
                <a:cubicBezTo>
                  <a:pt x="1301578" y="4077625"/>
                  <a:pt x="1301578" y="4079858"/>
                  <a:pt x="1297824" y="4080974"/>
                </a:cubicBezTo>
                <a:cubicBezTo>
                  <a:pt x="1290314" y="4083207"/>
                  <a:pt x="1297824" y="4084323"/>
                  <a:pt x="1301578" y="4086556"/>
                </a:cubicBezTo>
                <a:cubicBezTo>
                  <a:pt x="1305333" y="4088788"/>
                  <a:pt x="1316597" y="4088788"/>
                  <a:pt x="1324107" y="4091021"/>
                </a:cubicBezTo>
                <a:cubicBezTo>
                  <a:pt x="1327861" y="4092137"/>
                  <a:pt x="1327861" y="4092137"/>
                  <a:pt x="1327861" y="4093253"/>
                </a:cubicBezTo>
                <a:cubicBezTo>
                  <a:pt x="1327861" y="4094370"/>
                  <a:pt x="1324107" y="4094370"/>
                  <a:pt x="1320352" y="4094370"/>
                </a:cubicBezTo>
                <a:cubicBezTo>
                  <a:pt x="1309088" y="4094370"/>
                  <a:pt x="1294069" y="4095486"/>
                  <a:pt x="1282805" y="4093253"/>
                </a:cubicBezTo>
                <a:cubicBezTo>
                  <a:pt x="1282805" y="4092137"/>
                  <a:pt x="1279050" y="4093253"/>
                  <a:pt x="1279050" y="4093253"/>
                </a:cubicBezTo>
                <a:cubicBezTo>
                  <a:pt x="1271541" y="4094370"/>
                  <a:pt x="1279050" y="4094370"/>
                  <a:pt x="1279050" y="4095486"/>
                </a:cubicBezTo>
                <a:cubicBezTo>
                  <a:pt x="1282805" y="4096602"/>
                  <a:pt x="1282805" y="4098835"/>
                  <a:pt x="1275295" y="4098835"/>
                </a:cubicBezTo>
                <a:cubicBezTo>
                  <a:pt x="1267786" y="4098835"/>
                  <a:pt x="1260276" y="4098835"/>
                  <a:pt x="1249012" y="4098835"/>
                </a:cubicBezTo>
                <a:cubicBezTo>
                  <a:pt x="1260276" y="4101067"/>
                  <a:pt x="1271541" y="4101067"/>
                  <a:pt x="1282805" y="4102184"/>
                </a:cubicBezTo>
                <a:cubicBezTo>
                  <a:pt x="1286559" y="4102742"/>
                  <a:pt x="1288437" y="4103300"/>
                  <a:pt x="1288906" y="4103858"/>
                </a:cubicBezTo>
                <a:lnTo>
                  <a:pt x="1288344" y="4104259"/>
                </a:lnTo>
                <a:lnTo>
                  <a:pt x="1276209" y="4104259"/>
                </a:lnTo>
                <a:cubicBezTo>
                  <a:pt x="1264945" y="4105375"/>
                  <a:pt x="1257436" y="4102026"/>
                  <a:pt x="1242417" y="4102026"/>
                </a:cubicBezTo>
                <a:cubicBezTo>
                  <a:pt x="1223643" y="4103142"/>
                  <a:pt x="1204870" y="4102584"/>
                  <a:pt x="1186096" y="4101887"/>
                </a:cubicBezTo>
                <a:lnTo>
                  <a:pt x="1154053" y="4101331"/>
                </a:lnTo>
                <a:lnTo>
                  <a:pt x="1151389" y="4101067"/>
                </a:lnTo>
                <a:lnTo>
                  <a:pt x="1138826" y="4101067"/>
                </a:lnTo>
                <a:lnTo>
                  <a:pt x="1129775" y="4100910"/>
                </a:lnTo>
                <a:cubicBezTo>
                  <a:pt x="1126020" y="4100910"/>
                  <a:pt x="1122266" y="4100910"/>
                  <a:pt x="1118511" y="4099794"/>
                </a:cubicBezTo>
                <a:cubicBezTo>
                  <a:pt x="1114756" y="4098677"/>
                  <a:pt x="1111002" y="4098677"/>
                  <a:pt x="1111002" y="4098677"/>
                </a:cubicBezTo>
                <a:lnTo>
                  <a:pt x="1108851" y="4098890"/>
                </a:lnTo>
                <a:lnTo>
                  <a:pt x="1097415" y="4096044"/>
                </a:lnTo>
                <a:cubicBezTo>
                  <a:pt x="1089436" y="4094928"/>
                  <a:pt x="1080049" y="4094370"/>
                  <a:pt x="1068785" y="4094370"/>
                </a:cubicBezTo>
                <a:cubicBezTo>
                  <a:pt x="1061276" y="4094370"/>
                  <a:pt x="1053766" y="4094370"/>
                  <a:pt x="1046257" y="4094370"/>
                </a:cubicBezTo>
                <a:cubicBezTo>
                  <a:pt x="1008710" y="4095486"/>
                  <a:pt x="971163" y="4092137"/>
                  <a:pt x="933615" y="4091021"/>
                </a:cubicBezTo>
                <a:cubicBezTo>
                  <a:pt x="929861" y="4091021"/>
                  <a:pt x="926106" y="4088788"/>
                  <a:pt x="918596" y="4087672"/>
                </a:cubicBezTo>
                <a:cubicBezTo>
                  <a:pt x="941125" y="4086556"/>
                  <a:pt x="963653" y="4086556"/>
                  <a:pt x="982427" y="4086556"/>
                </a:cubicBezTo>
                <a:cubicBezTo>
                  <a:pt x="982427" y="4086556"/>
                  <a:pt x="982427" y="4085439"/>
                  <a:pt x="982427" y="4085439"/>
                </a:cubicBezTo>
                <a:cubicBezTo>
                  <a:pt x="959898" y="4085439"/>
                  <a:pt x="937370" y="4085439"/>
                  <a:pt x="918596" y="4085439"/>
                </a:cubicBezTo>
                <a:cubicBezTo>
                  <a:pt x="896068" y="4085439"/>
                  <a:pt x="877294" y="4085439"/>
                  <a:pt x="858521" y="4085439"/>
                </a:cubicBezTo>
                <a:cubicBezTo>
                  <a:pt x="854766" y="4085439"/>
                  <a:pt x="847257" y="4085439"/>
                  <a:pt x="843502" y="4084323"/>
                </a:cubicBezTo>
                <a:cubicBezTo>
                  <a:pt x="835992" y="4082090"/>
                  <a:pt x="839747" y="4077625"/>
                  <a:pt x="824729" y="4078741"/>
                </a:cubicBezTo>
                <a:cubicBezTo>
                  <a:pt x="813464" y="4079858"/>
                  <a:pt x="805955" y="4076509"/>
                  <a:pt x="794691" y="4077625"/>
                </a:cubicBezTo>
                <a:cubicBezTo>
                  <a:pt x="787181" y="4077625"/>
                  <a:pt x="775917" y="4076509"/>
                  <a:pt x="768407" y="4078741"/>
                </a:cubicBezTo>
                <a:cubicBezTo>
                  <a:pt x="764653" y="4079858"/>
                  <a:pt x="760898" y="4078741"/>
                  <a:pt x="753389" y="4078741"/>
                </a:cubicBezTo>
                <a:cubicBezTo>
                  <a:pt x="757144" y="4076509"/>
                  <a:pt x="764653" y="4075393"/>
                  <a:pt x="764653" y="4074276"/>
                </a:cubicBezTo>
                <a:cubicBezTo>
                  <a:pt x="768407" y="4072044"/>
                  <a:pt x="764653" y="4069811"/>
                  <a:pt x="757144" y="4069811"/>
                </a:cubicBezTo>
                <a:cubicBezTo>
                  <a:pt x="749634" y="4069811"/>
                  <a:pt x="738370" y="4069811"/>
                  <a:pt x="738370" y="4066462"/>
                </a:cubicBezTo>
                <a:cubicBezTo>
                  <a:pt x="738370" y="4065346"/>
                  <a:pt x="730861" y="4065346"/>
                  <a:pt x="727106" y="4065346"/>
                </a:cubicBezTo>
                <a:cubicBezTo>
                  <a:pt x="708332" y="4068695"/>
                  <a:pt x="689559" y="4064229"/>
                  <a:pt x="674539" y="4064229"/>
                </a:cubicBezTo>
                <a:cubicBezTo>
                  <a:pt x="670785" y="4063113"/>
                  <a:pt x="667030" y="4063113"/>
                  <a:pt x="667030" y="4061997"/>
                </a:cubicBezTo>
                <a:cubicBezTo>
                  <a:pt x="667030" y="4060880"/>
                  <a:pt x="670785" y="4059764"/>
                  <a:pt x="674539" y="4059764"/>
                </a:cubicBezTo>
                <a:cubicBezTo>
                  <a:pt x="693313" y="4057532"/>
                  <a:pt x="712087" y="4055299"/>
                  <a:pt x="727106" y="4050834"/>
                </a:cubicBezTo>
                <a:close/>
                <a:moveTo>
                  <a:pt x="599001" y="4033583"/>
                </a:moveTo>
                <a:lnTo>
                  <a:pt x="614389" y="4034739"/>
                </a:lnTo>
                <a:cubicBezTo>
                  <a:pt x="625653" y="4034739"/>
                  <a:pt x="636917" y="4038088"/>
                  <a:pt x="636917" y="4041437"/>
                </a:cubicBezTo>
                <a:cubicBezTo>
                  <a:pt x="640672" y="4044785"/>
                  <a:pt x="644427" y="4047018"/>
                  <a:pt x="651936" y="4050367"/>
                </a:cubicBezTo>
                <a:cubicBezTo>
                  <a:pt x="651936" y="4051483"/>
                  <a:pt x="651936" y="4052600"/>
                  <a:pt x="651936" y="4052600"/>
                </a:cubicBezTo>
                <a:cubicBezTo>
                  <a:pt x="633163" y="4058181"/>
                  <a:pt x="618144" y="4063763"/>
                  <a:pt x="595615" y="4063763"/>
                </a:cubicBezTo>
                <a:lnTo>
                  <a:pt x="579813" y="4063763"/>
                </a:lnTo>
                <a:lnTo>
                  <a:pt x="584252" y="4060967"/>
                </a:lnTo>
                <a:lnTo>
                  <a:pt x="599399" y="4034968"/>
                </a:lnTo>
                <a:close/>
                <a:moveTo>
                  <a:pt x="339045" y="4030543"/>
                </a:moveTo>
                <a:lnTo>
                  <a:pt x="335209" y="4037180"/>
                </a:lnTo>
                <a:lnTo>
                  <a:pt x="336809" y="4033736"/>
                </a:lnTo>
                <a:close/>
                <a:moveTo>
                  <a:pt x="290453" y="4029505"/>
                </a:moveTo>
                <a:lnTo>
                  <a:pt x="286529" y="4036814"/>
                </a:lnTo>
                <a:lnTo>
                  <a:pt x="293485" y="4040866"/>
                </a:lnTo>
                <a:lnTo>
                  <a:pt x="293201" y="4041809"/>
                </a:lnTo>
                <a:lnTo>
                  <a:pt x="292056" y="4044494"/>
                </a:lnTo>
                <a:lnTo>
                  <a:pt x="292429" y="4044366"/>
                </a:lnTo>
                <a:lnTo>
                  <a:pt x="291022" y="4049025"/>
                </a:lnTo>
                <a:cubicBezTo>
                  <a:pt x="288597" y="4056303"/>
                  <a:pt x="283996" y="4057968"/>
                  <a:pt x="282642" y="4057179"/>
                </a:cubicBezTo>
                <a:cubicBezTo>
                  <a:pt x="280609" y="4055995"/>
                  <a:pt x="278442" y="4055819"/>
                  <a:pt x="275736" y="4056958"/>
                </a:cubicBezTo>
                <a:lnTo>
                  <a:pt x="273452" y="4058686"/>
                </a:lnTo>
                <a:close/>
                <a:moveTo>
                  <a:pt x="689559" y="4001717"/>
                </a:moveTo>
                <a:lnTo>
                  <a:pt x="834547" y="4001717"/>
                </a:lnTo>
                <a:lnTo>
                  <a:pt x="822322" y="4022795"/>
                </a:lnTo>
                <a:lnTo>
                  <a:pt x="775917" y="4021810"/>
                </a:lnTo>
                <a:cubicBezTo>
                  <a:pt x="760898" y="4019577"/>
                  <a:pt x="738370" y="4018461"/>
                  <a:pt x="719596" y="4018461"/>
                </a:cubicBezTo>
                <a:cubicBezTo>
                  <a:pt x="689559" y="4019577"/>
                  <a:pt x="659521" y="4017345"/>
                  <a:pt x="629483" y="4020694"/>
                </a:cubicBezTo>
                <a:cubicBezTo>
                  <a:pt x="625728" y="4021810"/>
                  <a:pt x="621973" y="4021810"/>
                  <a:pt x="618218" y="4020694"/>
                </a:cubicBezTo>
                <a:lnTo>
                  <a:pt x="596068" y="4019802"/>
                </a:lnTo>
                <a:lnTo>
                  <a:pt x="595961" y="4018318"/>
                </a:lnTo>
                <a:lnTo>
                  <a:pt x="599101" y="4011673"/>
                </a:lnTo>
                <a:lnTo>
                  <a:pt x="625728" y="4011763"/>
                </a:lnTo>
                <a:cubicBezTo>
                  <a:pt x="625728" y="4011763"/>
                  <a:pt x="625728" y="4010647"/>
                  <a:pt x="629483" y="4010647"/>
                </a:cubicBezTo>
                <a:cubicBezTo>
                  <a:pt x="625728" y="4008414"/>
                  <a:pt x="621973" y="4009531"/>
                  <a:pt x="614464" y="4009531"/>
                </a:cubicBezTo>
                <a:cubicBezTo>
                  <a:pt x="610709" y="4009531"/>
                  <a:pt x="610709" y="4008414"/>
                  <a:pt x="610709" y="4008414"/>
                </a:cubicBezTo>
                <a:cubicBezTo>
                  <a:pt x="610709" y="4007298"/>
                  <a:pt x="610709" y="4005066"/>
                  <a:pt x="614464" y="4006182"/>
                </a:cubicBezTo>
                <a:cubicBezTo>
                  <a:pt x="618218" y="4006182"/>
                  <a:pt x="621973" y="4003949"/>
                  <a:pt x="625728" y="4003949"/>
                </a:cubicBezTo>
                <a:cubicBezTo>
                  <a:pt x="648256" y="4005066"/>
                  <a:pt x="667030" y="4001717"/>
                  <a:pt x="689559" y="4001717"/>
                </a:cubicBezTo>
                <a:close/>
                <a:moveTo>
                  <a:pt x="334385" y="4001419"/>
                </a:moveTo>
                <a:lnTo>
                  <a:pt x="334852" y="4001529"/>
                </a:lnTo>
                <a:cubicBezTo>
                  <a:pt x="335576" y="4001951"/>
                  <a:pt x="335586" y="4003043"/>
                  <a:pt x="333695" y="4006287"/>
                </a:cubicBezTo>
                <a:cubicBezTo>
                  <a:pt x="327060" y="4015458"/>
                  <a:pt x="326173" y="4023632"/>
                  <a:pt x="323319" y="4026314"/>
                </a:cubicBezTo>
                <a:cubicBezTo>
                  <a:pt x="319519" y="4030619"/>
                  <a:pt x="316211" y="4036296"/>
                  <a:pt x="312903" y="4041973"/>
                </a:cubicBezTo>
                <a:lnTo>
                  <a:pt x="308962" y="4047899"/>
                </a:lnTo>
                <a:lnTo>
                  <a:pt x="308160" y="4048721"/>
                </a:lnTo>
                <a:lnTo>
                  <a:pt x="304048" y="4046326"/>
                </a:lnTo>
                <a:lnTo>
                  <a:pt x="316415" y="4024858"/>
                </a:lnTo>
                <a:lnTo>
                  <a:pt x="323057" y="4013459"/>
                </a:lnTo>
                <a:close/>
                <a:moveTo>
                  <a:pt x="519386" y="4000985"/>
                </a:moveTo>
                <a:lnTo>
                  <a:pt x="524276" y="4001250"/>
                </a:lnTo>
                <a:cubicBezTo>
                  <a:pt x="528030" y="4001250"/>
                  <a:pt x="535540" y="4000134"/>
                  <a:pt x="539295" y="4002366"/>
                </a:cubicBezTo>
                <a:lnTo>
                  <a:pt x="545984" y="4005439"/>
                </a:lnTo>
                <a:lnTo>
                  <a:pt x="536302" y="4026472"/>
                </a:lnTo>
                <a:cubicBezTo>
                  <a:pt x="532388" y="4033969"/>
                  <a:pt x="528474" y="4041466"/>
                  <a:pt x="526048" y="4048744"/>
                </a:cubicBezTo>
                <a:lnTo>
                  <a:pt x="516687" y="4063763"/>
                </a:lnTo>
                <a:lnTo>
                  <a:pt x="505464" y="4063763"/>
                </a:lnTo>
                <a:lnTo>
                  <a:pt x="505464" y="4073956"/>
                </a:lnTo>
                <a:lnTo>
                  <a:pt x="509332" y="4075393"/>
                </a:lnTo>
                <a:lnTo>
                  <a:pt x="509431" y="4075405"/>
                </a:lnTo>
                <a:lnTo>
                  <a:pt x="498231" y="4093374"/>
                </a:lnTo>
                <a:lnTo>
                  <a:pt x="489774" y="4104301"/>
                </a:lnTo>
                <a:lnTo>
                  <a:pt x="478521" y="4104580"/>
                </a:lnTo>
                <a:lnTo>
                  <a:pt x="478521" y="4118764"/>
                </a:lnTo>
                <a:lnTo>
                  <a:pt x="479135" y="4118762"/>
                </a:lnTo>
                <a:lnTo>
                  <a:pt x="465813" y="4139670"/>
                </a:lnTo>
                <a:lnTo>
                  <a:pt x="465427" y="4140347"/>
                </a:lnTo>
                <a:lnTo>
                  <a:pt x="451973" y="4132509"/>
                </a:lnTo>
                <a:lnTo>
                  <a:pt x="442494" y="4150667"/>
                </a:lnTo>
                <a:cubicBezTo>
                  <a:pt x="438714" y="4157155"/>
                  <a:pt x="434398" y="4167677"/>
                  <a:pt x="428728" y="4177409"/>
                </a:cubicBezTo>
                <a:cubicBezTo>
                  <a:pt x="423057" y="4187143"/>
                  <a:pt x="424412" y="4187932"/>
                  <a:pt x="433614" y="4184602"/>
                </a:cubicBezTo>
                <a:cubicBezTo>
                  <a:pt x="438749" y="4178903"/>
                  <a:pt x="441175" y="4171625"/>
                  <a:pt x="445239" y="4173993"/>
                </a:cubicBezTo>
                <a:cubicBezTo>
                  <a:pt x="446060" y="4178817"/>
                  <a:pt x="440925" y="4184515"/>
                  <a:pt x="439034" y="4187760"/>
                </a:cubicBezTo>
                <a:cubicBezTo>
                  <a:pt x="439034" y="4187760"/>
                  <a:pt x="437144" y="4191004"/>
                  <a:pt x="437144" y="4191004"/>
                </a:cubicBezTo>
                <a:cubicBezTo>
                  <a:pt x="437963" y="4195827"/>
                  <a:pt x="441744" y="4189338"/>
                  <a:pt x="443634" y="4186094"/>
                </a:cubicBezTo>
                <a:cubicBezTo>
                  <a:pt x="449305" y="4176361"/>
                  <a:pt x="456865" y="4163384"/>
                  <a:pt x="464426" y="4150408"/>
                </a:cubicBezTo>
                <a:cubicBezTo>
                  <a:pt x="466316" y="4147163"/>
                  <a:pt x="468206" y="4143919"/>
                  <a:pt x="469562" y="4144709"/>
                </a:cubicBezTo>
                <a:cubicBezTo>
                  <a:pt x="472272" y="4146288"/>
                  <a:pt x="476873" y="4144622"/>
                  <a:pt x="473092" y="4151111"/>
                </a:cubicBezTo>
                <a:cubicBezTo>
                  <a:pt x="466066" y="4160054"/>
                  <a:pt x="466351" y="4168911"/>
                  <a:pt x="463106" y="4171366"/>
                </a:cubicBezTo>
                <a:cubicBezTo>
                  <a:pt x="454725" y="4179519"/>
                  <a:pt x="449875" y="4194076"/>
                  <a:pt x="441494" y="4202229"/>
                </a:cubicBezTo>
                <a:cubicBezTo>
                  <a:pt x="438249" y="4204684"/>
                  <a:pt x="436359" y="4207929"/>
                  <a:pt x="433649" y="4206350"/>
                </a:cubicBezTo>
                <a:cubicBezTo>
                  <a:pt x="429869" y="4212838"/>
                  <a:pt x="429333" y="4216872"/>
                  <a:pt x="424199" y="4222571"/>
                </a:cubicBezTo>
                <a:cubicBezTo>
                  <a:pt x="420133" y="4220202"/>
                  <a:pt x="417422" y="4218623"/>
                  <a:pt x="413357" y="4216254"/>
                </a:cubicBezTo>
                <a:cubicBezTo>
                  <a:pt x="407419" y="4228004"/>
                  <a:pt x="400260" y="4237956"/>
                  <a:pt x="393100" y="4247908"/>
                </a:cubicBezTo>
                <a:lnTo>
                  <a:pt x="388557" y="4255008"/>
                </a:lnTo>
                <a:lnTo>
                  <a:pt x="376059" y="4256562"/>
                </a:lnTo>
                <a:lnTo>
                  <a:pt x="382793" y="4237558"/>
                </a:lnTo>
                <a:cubicBezTo>
                  <a:pt x="383329" y="4233524"/>
                  <a:pt x="387109" y="4227036"/>
                  <a:pt x="390890" y="4220547"/>
                </a:cubicBezTo>
                <a:lnTo>
                  <a:pt x="444361" y="4128768"/>
                </a:lnTo>
                <a:lnTo>
                  <a:pt x="444792" y="4129019"/>
                </a:lnTo>
                <a:close/>
                <a:moveTo>
                  <a:pt x="467085" y="3888017"/>
                </a:moveTo>
                <a:cubicBezTo>
                  <a:pt x="454925" y="3902660"/>
                  <a:pt x="445189" y="3910024"/>
                  <a:pt x="439519" y="3919756"/>
                </a:cubicBezTo>
                <a:cubicBezTo>
                  <a:pt x="435471" y="3928262"/>
                  <a:pt x="430068" y="3935978"/>
                  <a:pt x="425579" y="3943683"/>
                </a:cubicBezTo>
                <a:cubicBezTo>
                  <a:pt x="421089" y="3951388"/>
                  <a:pt x="417514" y="3959083"/>
                  <a:pt x="417122" y="3967545"/>
                </a:cubicBezTo>
                <a:cubicBezTo>
                  <a:pt x="416587" y="3971579"/>
                  <a:pt x="412807" y="3978067"/>
                  <a:pt x="409026" y="3984556"/>
                </a:cubicBezTo>
                <a:lnTo>
                  <a:pt x="355555" y="4076334"/>
                </a:lnTo>
                <a:lnTo>
                  <a:pt x="355124" y="4076083"/>
                </a:lnTo>
                <a:lnTo>
                  <a:pt x="265592" y="4229756"/>
                </a:lnTo>
                <a:cubicBezTo>
                  <a:pt x="254251" y="4249221"/>
                  <a:pt x="246156" y="4266233"/>
                  <a:pt x="247261" y="4279913"/>
                </a:cubicBezTo>
                <a:cubicBezTo>
                  <a:pt x="251862" y="4278249"/>
                  <a:pt x="255642" y="4271760"/>
                  <a:pt x="258887" y="4269305"/>
                </a:cubicBezTo>
                <a:cubicBezTo>
                  <a:pt x="265914" y="4260362"/>
                  <a:pt x="270371" y="4254268"/>
                  <a:pt x="272529" y="4249007"/>
                </a:cubicBezTo>
                <a:cubicBezTo>
                  <a:pt x="274687" y="4243747"/>
                  <a:pt x="274544" y="4239317"/>
                  <a:pt x="272368" y="4233704"/>
                </a:cubicBezTo>
                <a:cubicBezTo>
                  <a:pt x="271548" y="4228880"/>
                  <a:pt x="273437" y="4225637"/>
                  <a:pt x="276684" y="4223182"/>
                </a:cubicBezTo>
                <a:cubicBezTo>
                  <a:pt x="285064" y="4215028"/>
                  <a:pt x="291270" y="4201262"/>
                  <a:pt x="296940" y="4191529"/>
                </a:cubicBezTo>
                <a:cubicBezTo>
                  <a:pt x="308281" y="4172064"/>
                  <a:pt x="317732" y="4155842"/>
                  <a:pt x="333139" y="4138745"/>
                </a:cubicBezTo>
                <a:cubicBezTo>
                  <a:pt x="338273" y="4133046"/>
                  <a:pt x="347189" y="4120858"/>
                  <a:pt x="347724" y="4116825"/>
                </a:cubicBezTo>
                <a:cubicBezTo>
                  <a:pt x="349472" y="4109152"/>
                  <a:pt x="353386" y="4101655"/>
                  <a:pt x="357233" y="4094662"/>
                </a:cubicBezTo>
                <a:lnTo>
                  <a:pt x="363698" y="4081079"/>
                </a:lnTo>
                <a:lnTo>
                  <a:pt x="362205" y="4080209"/>
                </a:lnTo>
                <a:lnTo>
                  <a:pt x="389709" y="4032509"/>
                </a:lnTo>
                <a:cubicBezTo>
                  <a:pt x="404122" y="4007771"/>
                  <a:pt x="417959" y="3983242"/>
                  <a:pt x="430103" y="3957726"/>
                </a:cubicBezTo>
                <a:cubicBezTo>
                  <a:pt x="440089" y="3937471"/>
                  <a:pt x="450074" y="3917216"/>
                  <a:pt x="467085" y="3888017"/>
                </a:cubicBezTo>
                <a:close/>
                <a:moveTo>
                  <a:pt x="640323" y="3803532"/>
                </a:moveTo>
                <a:cubicBezTo>
                  <a:pt x="642285" y="3802503"/>
                  <a:pt x="644112" y="3802481"/>
                  <a:pt x="644522" y="3804893"/>
                </a:cubicBezTo>
                <a:cubicBezTo>
                  <a:pt x="645343" y="3809716"/>
                  <a:pt x="640208" y="3815415"/>
                  <a:pt x="638317" y="3818660"/>
                </a:cubicBezTo>
                <a:cubicBezTo>
                  <a:pt x="625086" y="3841370"/>
                  <a:pt x="613745" y="3860835"/>
                  <a:pt x="600514" y="3883545"/>
                </a:cubicBezTo>
                <a:cubicBezTo>
                  <a:pt x="589173" y="3903010"/>
                  <a:pt x="578849" y="3923068"/>
                  <a:pt x="569777" y="3943313"/>
                </a:cubicBezTo>
                <a:lnTo>
                  <a:pt x="552595" y="3988362"/>
                </a:lnTo>
                <a:lnTo>
                  <a:pt x="546879" y="3988321"/>
                </a:lnTo>
                <a:cubicBezTo>
                  <a:pt x="539369" y="3988321"/>
                  <a:pt x="531860" y="3989437"/>
                  <a:pt x="528105" y="3990554"/>
                </a:cubicBezTo>
                <a:lnTo>
                  <a:pt x="525302" y="3990832"/>
                </a:lnTo>
                <a:lnTo>
                  <a:pt x="534324" y="3975346"/>
                </a:lnTo>
                <a:cubicBezTo>
                  <a:pt x="545664" y="3955881"/>
                  <a:pt x="553759" y="3938869"/>
                  <a:pt x="552655" y="3925189"/>
                </a:cubicBezTo>
                <a:cubicBezTo>
                  <a:pt x="548054" y="3926854"/>
                  <a:pt x="544273" y="3933343"/>
                  <a:pt x="541028" y="3935798"/>
                </a:cubicBezTo>
                <a:cubicBezTo>
                  <a:pt x="534002" y="3944741"/>
                  <a:pt x="529544" y="3950834"/>
                  <a:pt x="527387" y="3956095"/>
                </a:cubicBezTo>
                <a:cubicBezTo>
                  <a:pt x="525229" y="3961356"/>
                  <a:pt x="525372" y="3965785"/>
                  <a:pt x="527547" y="3971398"/>
                </a:cubicBezTo>
                <a:cubicBezTo>
                  <a:pt x="528368" y="3976222"/>
                  <a:pt x="526478" y="3979466"/>
                  <a:pt x="523232" y="3981920"/>
                </a:cubicBezTo>
                <a:lnTo>
                  <a:pt x="517003" y="3991654"/>
                </a:lnTo>
                <a:lnTo>
                  <a:pt x="505464" y="3992798"/>
                </a:lnTo>
                <a:lnTo>
                  <a:pt x="505464" y="4000233"/>
                </a:lnTo>
                <a:lnTo>
                  <a:pt x="511311" y="4000549"/>
                </a:lnTo>
                <a:lnTo>
                  <a:pt x="502975" y="4013574"/>
                </a:lnTo>
                <a:cubicBezTo>
                  <a:pt x="491635" y="4033039"/>
                  <a:pt x="482184" y="4049260"/>
                  <a:pt x="466777" y="4066358"/>
                </a:cubicBezTo>
                <a:cubicBezTo>
                  <a:pt x="461642" y="4072057"/>
                  <a:pt x="452727" y="4084245"/>
                  <a:pt x="452192" y="4088278"/>
                </a:cubicBezTo>
                <a:cubicBezTo>
                  <a:pt x="450443" y="4095951"/>
                  <a:pt x="446529" y="4103447"/>
                  <a:pt x="442682" y="4110441"/>
                </a:cubicBezTo>
                <a:lnTo>
                  <a:pt x="436218" y="4124024"/>
                </a:lnTo>
                <a:lnTo>
                  <a:pt x="437711" y="4124894"/>
                </a:lnTo>
                <a:lnTo>
                  <a:pt x="410206" y="4172594"/>
                </a:lnTo>
                <a:cubicBezTo>
                  <a:pt x="395794" y="4197331"/>
                  <a:pt x="381957" y="4221860"/>
                  <a:pt x="369812" y="4247377"/>
                </a:cubicBezTo>
                <a:lnTo>
                  <a:pt x="358764" y="4269325"/>
                </a:lnTo>
                <a:lnTo>
                  <a:pt x="348186" y="4267618"/>
                </a:lnTo>
                <a:lnTo>
                  <a:pt x="345326" y="4267597"/>
                </a:lnTo>
                <a:lnTo>
                  <a:pt x="362217" y="4238606"/>
                </a:lnTo>
                <a:cubicBezTo>
                  <a:pt x="367887" y="4228873"/>
                  <a:pt x="374378" y="4223963"/>
                  <a:pt x="376802" y="4216685"/>
                </a:cubicBezTo>
                <a:cubicBezTo>
                  <a:pt x="387324" y="4192397"/>
                  <a:pt x="401910" y="4170476"/>
                  <a:pt x="406474" y="4147063"/>
                </a:cubicBezTo>
                <a:cubicBezTo>
                  <a:pt x="407010" y="4143029"/>
                  <a:pt x="410255" y="4140574"/>
                  <a:pt x="412965" y="4142153"/>
                </a:cubicBezTo>
                <a:cubicBezTo>
                  <a:pt x="414320" y="4142943"/>
                  <a:pt x="415141" y="4147766"/>
                  <a:pt x="421632" y="4142857"/>
                </a:cubicBezTo>
                <a:lnTo>
                  <a:pt x="435570" y="4122952"/>
                </a:lnTo>
                <a:lnTo>
                  <a:pt x="422118" y="4115115"/>
                </a:lnTo>
                <a:lnTo>
                  <a:pt x="422449" y="4114405"/>
                </a:lnTo>
                <a:cubicBezTo>
                  <a:pt x="427299" y="4099848"/>
                  <a:pt x="436214" y="4087661"/>
                  <a:pt x="439709" y="4072315"/>
                </a:cubicBezTo>
                <a:cubicBezTo>
                  <a:pt x="439709" y="4072315"/>
                  <a:pt x="441599" y="4069071"/>
                  <a:pt x="444845" y="4066617"/>
                </a:cubicBezTo>
                <a:cubicBezTo>
                  <a:pt x="448090" y="4064161"/>
                  <a:pt x="449981" y="4060917"/>
                  <a:pt x="451871" y="4057673"/>
                </a:cubicBezTo>
                <a:cubicBezTo>
                  <a:pt x="469418" y="4024441"/>
                  <a:pt x="493739" y="3995156"/>
                  <a:pt x="509930" y="3961134"/>
                </a:cubicBezTo>
                <a:cubicBezTo>
                  <a:pt x="517491" y="3948157"/>
                  <a:pt x="525336" y="3944038"/>
                  <a:pt x="529652" y="3933515"/>
                </a:cubicBezTo>
                <a:cubicBezTo>
                  <a:pt x="535323" y="3923782"/>
                  <a:pt x="542884" y="3910805"/>
                  <a:pt x="548554" y="3901072"/>
                </a:cubicBezTo>
                <a:cubicBezTo>
                  <a:pt x="561249" y="3882396"/>
                  <a:pt x="565280" y="3863017"/>
                  <a:pt x="577441" y="3848375"/>
                </a:cubicBezTo>
                <a:cubicBezTo>
                  <a:pt x="581222" y="3841886"/>
                  <a:pt x="583112" y="3838642"/>
                  <a:pt x="585002" y="3835398"/>
                </a:cubicBezTo>
                <a:cubicBezTo>
                  <a:pt x="586892" y="3832154"/>
                  <a:pt x="587426" y="3828119"/>
                  <a:pt x="592027" y="3826455"/>
                </a:cubicBezTo>
                <a:cubicBezTo>
                  <a:pt x="593382" y="3827244"/>
                  <a:pt x="594203" y="3832067"/>
                  <a:pt x="592313" y="3835312"/>
                </a:cubicBezTo>
                <a:cubicBezTo>
                  <a:pt x="587997" y="3845834"/>
                  <a:pt x="586392" y="3857935"/>
                  <a:pt x="578832" y="3870912"/>
                </a:cubicBezTo>
                <a:cubicBezTo>
                  <a:pt x="575051" y="3877401"/>
                  <a:pt x="577762" y="3878980"/>
                  <a:pt x="575337" y="3886258"/>
                </a:cubicBezTo>
                <a:cubicBezTo>
                  <a:pt x="588853" y="3872405"/>
                  <a:pt x="598304" y="3856184"/>
                  <a:pt x="609109" y="3840752"/>
                </a:cubicBezTo>
                <a:cubicBezTo>
                  <a:pt x="618025" y="3828564"/>
                  <a:pt x="626406" y="3820411"/>
                  <a:pt x="635321" y="3808223"/>
                </a:cubicBezTo>
                <a:cubicBezTo>
                  <a:pt x="636267" y="3806601"/>
                  <a:pt x="638362" y="3804562"/>
                  <a:pt x="640323" y="3803532"/>
                </a:cubicBezTo>
                <a:close/>
                <a:moveTo>
                  <a:pt x="467740" y="3690434"/>
                </a:moveTo>
                <a:cubicBezTo>
                  <a:pt x="468705" y="3690996"/>
                  <a:pt x="468744" y="3695364"/>
                  <a:pt x="466854" y="3698608"/>
                </a:cubicBezTo>
                <a:cubicBezTo>
                  <a:pt x="462148" y="3708903"/>
                  <a:pt x="459371" y="3720321"/>
                  <a:pt x="451810" y="3733298"/>
                </a:cubicBezTo>
                <a:cubicBezTo>
                  <a:pt x="448030" y="3739787"/>
                  <a:pt x="449959" y="3740911"/>
                  <a:pt x="447143" y="3747961"/>
                </a:cubicBezTo>
                <a:lnTo>
                  <a:pt x="456119" y="3735028"/>
                </a:lnTo>
                <a:lnTo>
                  <a:pt x="446831" y="3754543"/>
                </a:lnTo>
                <a:cubicBezTo>
                  <a:pt x="436311" y="3778832"/>
                  <a:pt x="422544" y="3805576"/>
                  <a:pt x="408778" y="3832318"/>
                </a:cubicBezTo>
                <a:cubicBezTo>
                  <a:pt x="397437" y="3851785"/>
                  <a:pt x="392052" y="3870374"/>
                  <a:pt x="377466" y="3892295"/>
                </a:cubicBezTo>
                <a:cubicBezTo>
                  <a:pt x="382067" y="3890630"/>
                  <a:pt x="385312" y="3888175"/>
                  <a:pt x="390983" y="3878442"/>
                </a:cubicBezTo>
                <a:cubicBezTo>
                  <a:pt x="392873" y="3875198"/>
                  <a:pt x="396653" y="3868710"/>
                  <a:pt x="400433" y="3862221"/>
                </a:cubicBezTo>
                <a:lnTo>
                  <a:pt x="428087" y="3823093"/>
                </a:lnTo>
                <a:lnTo>
                  <a:pt x="409768" y="3860897"/>
                </a:lnTo>
                <a:cubicBezTo>
                  <a:pt x="404137" y="3874997"/>
                  <a:pt x="393722" y="3890657"/>
                  <a:pt x="388090" y="3904758"/>
                </a:cubicBezTo>
                <a:lnTo>
                  <a:pt x="367410" y="3938582"/>
                </a:lnTo>
                <a:lnTo>
                  <a:pt x="366811" y="3938233"/>
                </a:lnTo>
                <a:cubicBezTo>
                  <a:pt x="366909" y="3936117"/>
                  <a:pt x="368461" y="3932676"/>
                  <a:pt x="371296" y="3927809"/>
                </a:cubicBezTo>
                <a:cubicBezTo>
                  <a:pt x="375076" y="3921321"/>
                  <a:pt x="376966" y="3918077"/>
                  <a:pt x="378856" y="3914832"/>
                </a:cubicBezTo>
                <a:cubicBezTo>
                  <a:pt x="377502" y="3914043"/>
                  <a:pt x="376147" y="3913254"/>
                  <a:pt x="374792" y="3912464"/>
                </a:cubicBezTo>
                <a:cubicBezTo>
                  <a:pt x="371011" y="3918953"/>
                  <a:pt x="367231" y="3925441"/>
                  <a:pt x="365341" y="3928686"/>
                </a:cubicBezTo>
                <a:cubicBezTo>
                  <a:pt x="361561" y="3935174"/>
                  <a:pt x="359671" y="3938419"/>
                  <a:pt x="357780" y="3941663"/>
                </a:cubicBezTo>
                <a:cubicBezTo>
                  <a:pt x="355891" y="3944907"/>
                  <a:pt x="353465" y="3952185"/>
                  <a:pt x="350754" y="3950606"/>
                </a:cubicBezTo>
                <a:cubicBezTo>
                  <a:pt x="344799" y="3951481"/>
                  <a:pt x="349935" y="3945783"/>
                  <a:pt x="352359" y="3938504"/>
                </a:cubicBezTo>
                <a:cubicBezTo>
                  <a:pt x="352894" y="3934471"/>
                  <a:pt x="349649" y="3936926"/>
                  <a:pt x="348293" y="3936136"/>
                </a:cubicBezTo>
                <a:lnTo>
                  <a:pt x="341870" y="3941959"/>
                </a:lnTo>
                <a:lnTo>
                  <a:pt x="403787" y="3835684"/>
                </a:lnTo>
                <a:cubicBezTo>
                  <a:pt x="415128" y="3816219"/>
                  <a:pt x="423613" y="3799435"/>
                  <a:pt x="424461" y="3786893"/>
                </a:cubicBezTo>
                <a:cubicBezTo>
                  <a:pt x="420642" y="3789012"/>
                  <a:pt x="416862" y="3795501"/>
                  <a:pt x="414007" y="3798184"/>
                </a:cubicBezTo>
                <a:cubicBezTo>
                  <a:pt x="407372" y="3807354"/>
                  <a:pt x="403109" y="3813562"/>
                  <a:pt x="400756" y="3818709"/>
                </a:cubicBezTo>
                <a:cubicBezTo>
                  <a:pt x="398403" y="3823856"/>
                  <a:pt x="397960" y="3827944"/>
                  <a:pt x="398964" y="3832874"/>
                </a:cubicBezTo>
                <a:cubicBezTo>
                  <a:pt x="399003" y="3837243"/>
                  <a:pt x="397113" y="3840486"/>
                  <a:pt x="394258" y="3843169"/>
                </a:cubicBezTo>
                <a:cubicBezTo>
                  <a:pt x="386659" y="3851778"/>
                  <a:pt x="380062" y="3865317"/>
                  <a:pt x="374392" y="3875049"/>
                </a:cubicBezTo>
                <a:cubicBezTo>
                  <a:pt x="363051" y="3894515"/>
                  <a:pt x="353600" y="3910736"/>
                  <a:pt x="339365" y="3928517"/>
                </a:cubicBezTo>
                <a:cubicBezTo>
                  <a:pt x="334621" y="3934443"/>
                  <a:pt x="326096" y="3946858"/>
                  <a:pt x="325170" y="3950664"/>
                </a:cubicBezTo>
                <a:cubicBezTo>
                  <a:pt x="322836" y="3957995"/>
                  <a:pt x="318825" y="3965435"/>
                  <a:pt x="314929" y="3972400"/>
                </a:cubicBezTo>
                <a:lnTo>
                  <a:pt x="308152" y="3985802"/>
                </a:lnTo>
                <a:lnTo>
                  <a:pt x="309215" y="3986421"/>
                </a:lnTo>
                <a:lnTo>
                  <a:pt x="281649" y="4034085"/>
                </a:lnTo>
                <a:lnTo>
                  <a:pt x="262857" y="4068114"/>
                </a:lnTo>
                <a:lnTo>
                  <a:pt x="258569" y="4073572"/>
                </a:lnTo>
                <a:lnTo>
                  <a:pt x="255015" y="4082315"/>
                </a:lnTo>
                <a:lnTo>
                  <a:pt x="240572" y="4108470"/>
                </a:lnTo>
                <a:lnTo>
                  <a:pt x="224873" y="4138335"/>
                </a:lnTo>
                <a:lnTo>
                  <a:pt x="215664" y="4144136"/>
                </a:lnTo>
                <a:lnTo>
                  <a:pt x="200517" y="4170134"/>
                </a:lnTo>
                <a:lnTo>
                  <a:pt x="203504" y="4180547"/>
                </a:lnTo>
                <a:cubicBezTo>
                  <a:pt x="206215" y="4182126"/>
                  <a:pt x="203790" y="4189404"/>
                  <a:pt x="198119" y="4199137"/>
                </a:cubicBezTo>
                <a:cubicBezTo>
                  <a:pt x="194339" y="4205625"/>
                  <a:pt x="190559" y="4212113"/>
                  <a:pt x="189489" y="4220182"/>
                </a:cubicBezTo>
                <a:cubicBezTo>
                  <a:pt x="185173" y="4230704"/>
                  <a:pt x="176793" y="4238858"/>
                  <a:pt x="168947" y="4242978"/>
                </a:cubicBezTo>
                <a:cubicBezTo>
                  <a:pt x="162046" y="4245476"/>
                  <a:pt x="155761" y="4251591"/>
                  <a:pt x="149680" y="4258912"/>
                </a:cubicBezTo>
                <a:lnTo>
                  <a:pt x="146157" y="4263437"/>
                </a:lnTo>
                <a:lnTo>
                  <a:pt x="121095" y="4306455"/>
                </a:lnTo>
                <a:lnTo>
                  <a:pt x="111422" y="4335483"/>
                </a:lnTo>
                <a:cubicBezTo>
                  <a:pt x="105502" y="4358106"/>
                  <a:pt x="103611" y="4361351"/>
                  <a:pt x="89275" y="4370381"/>
                </a:cubicBezTo>
                <a:lnTo>
                  <a:pt x="81460" y="4374484"/>
                </a:lnTo>
                <a:lnTo>
                  <a:pt x="81403" y="4374583"/>
                </a:lnTo>
                <a:lnTo>
                  <a:pt x="71293" y="4405531"/>
                </a:lnTo>
                <a:cubicBezTo>
                  <a:pt x="66941" y="4414945"/>
                  <a:pt x="61743" y="4423867"/>
                  <a:pt x="56072" y="4433600"/>
                </a:cubicBezTo>
                <a:cubicBezTo>
                  <a:pt x="48512" y="4446577"/>
                  <a:pt x="42841" y="4456310"/>
                  <a:pt x="35281" y="4469287"/>
                </a:cubicBezTo>
                <a:lnTo>
                  <a:pt x="35275" y="4469299"/>
                </a:lnTo>
                <a:lnTo>
                  <a:pt x="16725" y="4469299"/>
                </a:lnTo>
                <a:lnTo>
                  <a:pt x="24822" y="4447739"/>
                </a:lnTo>
                <a:cubicBezTo>
                  <a:pt x="26712" y="4444496"/>
                  <a:pt x="27638" y="4440689"/>
                  <a:pt x="26673" y="4440127"/>
                </a:cubicBezTo>
                <a:cubicBezTo>
                  <a:pt x="25708" y="4439565"/>
                  <a:pt x="23818" y="4442810"/>
                  <a:pt x="20964" y="4445492"/>
                </a:cubicBezTo>
                <a:cubicBezTo>
                  <a:pt x="17184" y="4451981"/>
                  <a:pt x="11966" y="4458718"/>
                  <a:pt x="6874" y="4466072"/>
                </a:cubicBezTo>
                <a:lnTo>
                  <a:pt x="5101" y="4469299"/>
                </a:lnTo>
                <a:lnTo>
                  <a:pt x="0" y="4469299"/>
                </a:lnTo>
                <a:lnTo>
                  <a:pt x="106930" y="4284733"/>
                </a:lnTo>
                <a:lnTo>
                  <a:pt x="114102" y="4277591"/>
                </a:lnTo>
                <a:cubicBezTo>
                  <a:pt x="120409" y="4272032"/>
                  <a:pt x="126369" y="4267900"/>
                  <a:pt x="131635" y="4266622"/>
                </a:cubicBezTo>
                <a:cubicBezTo>
                  <a:pt x="128819" y="4273672"/>
                  <a:pt x="126929" y="4276917"/>
                  <a:pt x="125038" y="4280161"/>
                </a:cubicBezTo>
                <a:cubicBezTo>
                  <a:pt x="113698" y="4299626"/>
                  <a:pt x="104247" y="4315847"/>
                  <a:pt x="94796" y="4332069"/>
                </a:cubicBezTo>
                <a:cubicBezTo>
                  <a:pt x="90051" y="4337997"/>
                  <a:pt x="88201" y="4345609"/>
                  <a:pt x="88239" y="4349977"/>
                </a:cubicBezTo>
                <a:cubicBezTo>
                  <a:pt x="99580" y="4330511"/>
                  <a:pt x="110921" y="4311045"/>
                  <a:pt x="122262" y="4291580"/>
                </a:cubicBezTo>
                <a:cubicBezTo>
                  <a:pt x="133602" y="4272114"/>
                  <a:pt x="145909" y="4253211"/>
                  <a:pt x="156284" y="4233183"/>
                </a:cubicBezTo>
                <a:cubicBezTo>
                  <a:pt x="166661" y="4213155"/>
                  <a:pt x="179005" y="4198620"/>
                  <a:pt x="190347" y="4179154"/>
                </a:cubicBezTo>
                <a:cubicBezTo>
                  <a:pt x="205468" y="4153200"/>
                  <a:pt x="220589" y="4127246"/>
                  <a:pt x="235710" y="4101292"/>
                </a:cubicBezTo>
                <a:cubicBezTo>
                  <a:pt x="241381" y="4091559"/>
                  <a:pt x="247091" y="4086194"/>
                  <a:pt x="249905" y="4079144"/>
                </a:cubicBezTo>
                <a:cubicBezTo>
                  <a:pt x="261208" y="4055310"/>
                  <a:pt x="275403" y="4033162"/>
                  <a:pt x="281921" y="4010887"/>
                </a:cubicBezTo>
                <a:cubicBezTo>
                  <a:pt x="282847" y="4007081"/>
                  <a:pt x="285701" y="4004398"/>
                  <a:pt x="287631" y="4005522"/>
                </a:cubicBezTo>
                <a:cubicBezTo>
                  <a:pt x="288595" y="4006084"/>
                  <a:pt x="288634" y="4010453"/>
                  <a:pt x="294344" y="4005088"/>
                </a:cubicBezTo>
                <a:lnTo>
                  <a:pt x="307779" y="3984890"/>
                </a:lnTo>
                <a:lnTo>
                  <a:pt x="298204" y="3979311"/>
                </a:lnTo>
                <a:lnTo>
                  <a:pt x="298553" y="3978612"/>
                </a:lnTo>
                <a:cubicBezTo>
                  <a:pt x="304184" y="3964510"/>
                  <a:pt x="312709" y="3952095"/>
                  <a:pt x="317376" y="3937432"/>
                </a:cubicBezTo>
                <a:cubicBezTo>
                  <a:pt x="317376" y="3937432"/>
                  <a:pt x="319266" y="3934188"/>
                  <a:pt x="322121" y="3931506"/>
                </a:cubicBezTo>
                <a:cubicBezTo>
                  <a:pt x="324976" y="3928823"/>
                  <a:pt x="326866" y="3925579"/>
                  <a:pt x="328756" y="3922335"/>
                </a:cubicBezTo>
                <a:cubicBezTo>
                  <a:pt x="346693" y="3889330"/>
                  <a:pt x="369453" y="3859135"/>
                  <a:pt x="386425" y="3825569"/>
                </a:cubicBezTo>
                <a:cubicBezTo>
                  <a:pt x="393985" y="3812592"/>
                  <a:pt x="400659" y="3807789"/>
                  <a:pt x="405366" y="3797494"/>
                </a:cubicBezTo>
                <a:cubicBezTo>
                  <a:pt x="411036" y="3787761"/>
                  <a:pt x="418597" y="3774784"/>
                  <a:pt x="424267" y="3765052"/>
                </a:cubicBezTo>
                <a:cubicBezTo>
                  <a:pt x="436572" y="3746148"/>
                  <a:pt x="442165" y="3727679"/>
                  <a:pt x="453545" y="3712582"/>
                </a:cubicBezTo>
                <a:cubicBezTo>
                  <a:pt x="457326" y="3706093"/>
                  <a:pt x="459216" y="3702848"/>
                  <a:pt x="461106" y="3699605"/>
                </a:cubicBezTo>
                <a:cubicBezTo>
                  <a:pt x="462996" y="3696360"/>
                  <a:pt x="463921" y="3692554"/>
                  <a:pt x="467740" y="3690434"/>
                </a:cubicBezTo>
                <a:close/>
                <a:moveTo>
                  <a:pt x="510898" y="3663690"/>
                </a:moveTo>
                <a:lnTo>
                  <a:pt x="511642" y="3663865"/>
                </a:lnTo>
                <a:cubicBezTo>
                  <a:pt x="511681" y="3668233"/>
                  <a:pt x="506936" y="3674160"/>
                  <a:pt x="505046" y="3677405"/>
                </a:cubicBezTo>
                <a:lnTo>
                  <a:pt x="495905" y="3693096"/>
                </a:lnTo>
                <a:lnTo>
                  <a:pt x="500326" y="3681417"/>
                </a:lnTo>
                <a:close/>
                <a:moveTo>
                  <a:pt x="819189" y="3621153"/>
                </a:moveTo>
                <a:cubicBezTo>
                  <a:pt x="814054" y="3626851"/>
                  <a:pt x="813518" y="3630885"/>
                  <a:pt x="809738" y="3637373"/>
                </a:cubicBezTo>
                <a:cubicBezTo>
                  <a:pt x="807029" y="3635795"/>
                  <a:pt x="805138" y="3639039"/>
                  <a:pt x="801893" y="3641494"/>
                </a:cubicBezTo>
                <a:cubicBezTo>
                  <a:pt x="793512" y="3649648"/>
                  <a:pt x="788662" y="3664204"/>
                  <a:pt x="780281" y="3672358"/>
                </a:cubicBezTo>
                <a:cubicBezTo>
                  <a:pt x="777036" y="3674813"/>
                  <a:pt x="777322" y="3683670"/>
                  <a:pt x="770295" y="3692612"/>
                </a:cubicBezTo>
                <a:cubicBezTo>
                  <a:pt x="766515" y="3699101"/>
                  <a:pt x="771116" y="3697436"/>
                  <a:pt x="773825" y="3699015"/>
                </a:cubicBezTo>
                <a:cubicBezTo>
                  <a:pt x="775181" y="3699805"/>
                  <a:pt x="777072" y="3696560"/>
                  <a:pt x="778962" y="3693316"/>
                </a:cubicBezTo>
                <a:cubicBezTo>
                  <a:pt x="786522" y="3680339"/>
                  <a:pt x="794083" y="3667362"/>
                  <a:pt x="799753" y="3657630"/>
                </a:cubicBezTo>
                <a:cubicBezTo>
                  <a:pt x="801643" y="3654385"/>
                  <a:pt x="805424" y="3647896"/>
                  <a:pt x="806243" y="3652719"/>
                </a:cubicBezTo>
                <a:cubicBezTo>
                  <a:pt x="806243" y="3652719"/>
                  <a:pt x="804353" y="3655964"/>
                  <a:pt x="804353" y="3655964"/>
                </a:cubicBezTo>
                <a:cubicBezTo>
                  <a:pt x="802463" y="3659208"/>
                  <a:pt x="797328" y="3664907"/>
                  <a:pt x="798148" y="3669731"/>
                </a:cubicBezTo>
                <a:lnTo>
                  <a:pt x="805360" y="3663150"/>
                </a:lnTo>
                <a:lnTo>
                  <a:pt x="810533" y="3653919"/>
                </a:lnTo>
                <a:cubicBezTo>
                  <a:pt x="816203" y="3644186"/>
                  <a:pt x="812673" y="3637785"/>
                  <a:pt x="822409" y="3630420"/>
                </a:cubicBezTo>
                <a:lnTo>
                  <a:pt x="825912" y="3625069"/>
                </a:lnTo>
                <a:close/>
                <a:moveTo>
                  <a:pt x="818264" y="3551085"/>
                </a:moveTo>
                <a:cubicBezTo>
                  <a:pt x="819619" y="3551875"/>
                  <a:pt x="820973" y="3552664"/>
                  <a:pt x="822328" y="3553453"/>
                </a:cubicBezTo>
                <a:cubicBezTo>
                  <a:pt x="820438" y="3556698"/>
                  <a:pt x="818548" y="3559942"/>
                  <a:pt x="814767" y="3566430"/>
                </a:cubicBezTo>
                <a:cubicBezTo>
                  <a:pt x="809097" y="3576163"/>
                  <a:pt x="808563" y="3580198"/>
                  <a:pt x="814519" y="3579322"/>
                </a:cubicBezTo>
                <a:cubicBezTo>
                  <a:pt x="803712" y="3594753"/>
                  <a:pt x="801573" y="3610889"/>
                  <a:pt x="790766" y="3626320"/>
                </a:cubicBezTo>
                <a:cubicBezTo>
                  <a:pt x="781975" y="3632062"/>
                  <a:pt x="773799" y="3641421"/>
                  <a:pt x="766337" y="3652284"/>
                </a:cubicBezTo>
                <a:lnTo>
                  <a:pt x="747220" y="3685467"/>
                </a:lnTo>
                <a:lnTo>
                  <a:pt x="730001" y="3675435"/>
                </a:lnTo>
                <a:lnTo>
                  <a:pt x="736131" y="3664017"/>
                </a:lnTo>
                <a:cubicBezTo>
                  <a:pt x="748827" y="3645340"/>
                  <a:pt x="757993" y="3620262"/>
                  <a:pt x="771224" y="3597552"/>
                </a:cubicBezTo>
                <a:cubicBezTo>
                  <a:pt x="778250" y="3588610"/>
                  <a:pt x="783920" y="3578877"/>
                  <a:pt x="791765" y="3574757"/>
                </a:cubicBezTo>
                <a:cubicBezTo>
                  <a:pt x="793121" y="3575547"/>
                  <a:pt x="796366" y="3573092"/>
                  <a:pt x="795831" y="3577125"/>
                </a:cubicBezTo>
                <a:cubicBezTo>
                  <a:pt x="793406" y="3584404"/>
                  <a:pt x="788270" y="3590102"/>
                  <a:pt x="794226" y="3589227"/>
                </a:cubicBezTo>
                <a:cubicBezTo>
                  <a:pt x="796937" y="3590806"/>
                  <a:pt x="799362" y="3583528"/>
                  <a:pt x="801252" y="3580284"/>
                </a:cubicBezTo>
                <a:cubicBezTo>
                  <a:pt x="803142" y="3577040"/>
                  <a:pt x="805033" y="3573795"/>
                  <a:pt x="808813" y="3567307"/>
                </a:cubicBezTo>
                <a:cubicBezTo>
                  <a:pt x="810703" y="3564062"/>
                  <a:pt x="814483" y="3557574"/>
                  <a:pt x="818264" y="3551085"/>
                </a:cubicBezTo>
                <a:close/>
                <a:moveTo>
                  <a:pt x="679816" y="3406814"/>
                </a:moveTo>
                <a:lnTo>
                  <a:pt x="681518" y="3407806"/>
                </a:lnTo>
                <a:lnTo>
                  <a:pt x="605063" y="3539034"/>
                </a:lnTo>
                <a:lnTo>
                  <a:pt x="596171" y="3533853"/>
                </a:lnTo>
                <a:lnTo>
                  <a:pt x="600731" y="3524270"/>
                </a:lnTo>
                <a:lnTo>
                  <a:pt x="603785" y="3517153"/>
                </a:lnTo>
                <a:lnTo>
                  <a:pt x="618789" y="3490217"/>
                </a:lnTo>
                <a:lnTo>
                  <a:pt x="622589" y="3483060"/>
                </a:lnTo>
                <a:lnTo>
                  <a:pt x="624826" y="3480187"/>
                </a:lnTo>
                <a:lnTo>
                  <a:pt x="658056" y="3431732"/>
                </a:lnTo>
                <a:lnTo>
                  <a:pt x="658208" y="3431705"/>
                </a:lnTo>
                <a:cubicBezTo>
                  <a:pt x="658927" y="3431581"/>
                  <a:pt x="659409" y="3431862"/>
                  <a:pt x="658946" y="3433765"/>
                </a:cubicBezTo>
                <a:cubicBezTo>
                  <a:pt x="656131" y="3440815"/>
                  <a:pt x="651385" y="3446741"/>
                  <a:pt x="656169" y="3445183"/>
                </a:cubicBezTo>
                <a:cubicBezTo>
                  <a:pt x="658098" y="3446307"/>
                  <a:pt x="660915" y="3439257"/>
                  <a:pt x="662804" y="3436013"/>
                </a:cubicBezTo>
                <a:cubicBezTo>
                  <a:pt x="664695" y="3432768"/>
                  <a:pt x="666585" y="3429524"/>
                  <a:pt x="670365" y="3423036"/>
                </a:cubicBezTo>
                <a:cubicBezTo>
                  <a:pt x="672255" y="3419791"/>
                  <a:pt x="676036" y="3413303"/>
                  <a:pt x="679816" y="3406814"/>
                </a:cubicBezTo>
                <a:close/>
                <a:moveTo>
                  <a:pt x="837483" y="3373771"/>
                </a:moveTo>
                <a:cubicBezTo>
                  <a:pt x="837483" y="3373771"/>
                  <a:pt x="838838" y="3374561"/>
                  <a:pt x="838838" y="3374561"/>
                </a:cubicBezTo>
                <a:lnTo>
                  <a:pt x="823353" y="3402707"/>
                </a:lnTo>
                <a:lnTo>
                  <a:pt x="794628" y="3450097"/>
                </a:lnTo>
                <a:lnTo>
                  <a:pt x="776634" y="3478213"/>
                </a:lnTo>
                <a:lnTo>
                  <a:pt x="805350" y="3428925"/>
                </a:lnTo>
                <a:cubicBezTo>
                  <a:pt x="814801" y="3412703"/>
                  <a:pt x="826142" y="3393238"/>
                  <a:pt x="837483" y="3373771"/>
                </a:cubicBezTo>
                <a:close/>
                <a:moveTo>
                  <a:pt x="653881" y="3348378"/>
                </a:moveTo>
                <a:lnTo>
                  <a:pt x="634235" y="3384297"/>
                </a:lnTo>
                <a:cubicBezTo>
                  <a:pt x="630493" y="3395153"/>
                  <a:pt x="623858" y="3404324"/>
                  <a:pt x="617184" y="3409126"/>
                </a:cubicBezTo>
                <a:cubicBezTo>
                  <a:pt x="611474" y="3414491"/>
                  <a:pt x="608659" y="3421542"/>
                  <a:pt x="608698" y="3425910"/>
                </a:cubicBezTo>
                <a:cubicBezTo>
                  <a:pt x="609701" y="3430840"/>
                  <a:pt x="605921" y="3437328"/>
                  <a:pt x="600251" y="3447061"/>
                </a:cubicBezTo>
                <a:cubicBezTo>
                  <a:pt x="588909" y="3466527"/>
                  <a:pt x="578534" y="3486555"/>
                  <a:pt x="563334" y="3503772"/>
                </a:cubicBezTo>
                <a:cubicBezTo>
                  <a:pt x="563334" y="3503772"/>
                  <a:pt x="561444" y="3507016"/>
                  <a:pt x="561444" y="3507016"/>
                </a:cubicBezTo>
                <a:cubicBezTo>
                  <a:pt x="543508" y="3540021"/>
                  <a:pt x="523602" y="3567534"/>
                  <a:pt x="506591" y="3596732"/>
                </a:cubicBezTo>
                <a:cubicBezTo>
                  <a:pt x="502811" y="3603221"/>
                  <a:pt x="500921" y="3606465"/>
                  <a:pt x="502849" y="3607588"/>
                </a:cubicBezTo>
                <a:lnTo>
                  <a:pt x="501666" y="3611308"/>
                </a:lnTo>
                <a:lnTo>
                  <a:pt x="501597" y="3603518"/>
                </a:lnTo>
                <a:lnTo>
                  <a:pt x="641489" y="3362057"/>
                </a:lnTo>
                <a:lnTo>
                  <a:pt x="646231" y="3359519"/>
                </a:lnTo>
                <a:close/>
                <a:moveTo>
                  <a:pt x="710564" y="3339730"/>
                </a:moveTo>
                <a:lnTo>
                  <a:pt x="707553" y="3355064"/>
                </a:lnTo>
                <a:lnTo>
                  <a:pt x="706239" y="3357026"/>
                </a:lnTo>
                <a:cubicBezTo>
                  <a:pt x="702458" y="3363515"/>
                  <a:pt x="698678" y="3370003"/>
                  <a:pt x="696788" y="3373248"/>
                </a:cubicBezTo>
                <a:cubicBezTo>
                  <a:pt x="693953" y="3378114"/>
                  <a:pt x="691822" y="3381218"/>
                  <a:pt x="689922" y="3383370"/>
                </a:cubicBezTo>
                <a:lnTo>
                  <a:pt x="684600" y="3387657"/>
                </a:lnTo>
                <a:lnTo>
                  <a:pt x="684842" y="3387067"/>
                </a:lnTo>
                <a:lnTo>
                  <a:pt x="701561" y="3357016"/>
                </a:lnTo>
                <a:close/>
                <a:moveTo>
                  <a:pt x="717131" y="3240043"/>
                </a:moveTo>
                <a:cubicBezTo>
                  <a:pt x="717131" y="3240043"/>
                  <a:pt x="718095" y="3240605"/>
                  <a:pt x="718095" y="3240605"/>
                </a:cubicBezTo>
                <a:lnTo>
                  <a:pt x="702414" y="3268637"/>
                </a:lnTo>
                <a:lnTo>
                  <a:pt x="673928" y="3316167"/>
                </a:lnTo>
                <a:lnTo>
                  <a:pt x="656282" y="3344484"/>
                </a:lnTo>
                <a:lnTo>
                  <a:pt x="684998" y="3295196"/>
                </a:lnTo>
                <a:cubicBezTo>
                  <a:pt x="694449" y="3278974"/>
                  <a:pt x="705789" y="3259509"/>
                  <a:pt x="717131" y="3240043"/>
                </a:cubicBezTo>
                <a:close/>
                <a:moveTo>
                  <a:pt x="1278417" y="2750583"/>
                </a:moveTo>
                <a:cubicBezTo>
                  <a:pt x="1279772" y="2751373"/>
                  <a:pt x="1281127" y="2752162"/>
                  <a:pt x="1282482" y="2752951"/>
                </a:cubicBezTo>
                <a:cubicBezTo>
                  <a:pt x="1280591" y="2756196"/>
                  <a:pt x="1278701" y="2759440"/>
                  <a:pt x="1274921" y="2765928"/>
                </a:cubicBezTo>
                <a:cubicBezTo>
                  <a:pt x="1269251" y="2775661"/>
                  <a:pt x="1268716" y="2779696"/>
                  <a:pt x="1274672" y="2778820"/>
                </a:cubicBezTo>
                <a:cubicBezTo>
                  <a:pt x="1263865" y="2794251"/>
                  <a:pt x="1261726" y="2810387"/>
                  <a:pt x="1250920" y="2825818"/>
                </a:cubicBezTo>
                <a:cubicBezTo>
                  <a:pt x="1242129" y="2831560"/>
                  <a:pt x="1233952" y="2840919"/>
                  <a:pt x="1226490" y="2851782"/>
                </a:cubicBezTo>
                <a:lnTo>
                  <a:pt x="1207374" y="2884965"/>
                </a:lnTo>
                <a:lnTo>
                  <a:pt x="1190155" y="2874933"/>
                </a:lnTo>
                <a:lnTo>
                  <a:pt x="1196285" y="2863515"/>
                </a:lnTo>
                <a:cubicBezTo>
                  <a:pt x="1208981" y="2844838"/>
                  <a:pt x="1218146" y="2819760"/>
                  <a:pt x="1231377" y="2797050"/>
                </a:cubicBezTo>
                <a:cubicBezTo>
                  <a:pt x="1238404" y="2788107"/>
                  <a:pt x="1244074" y="2778375"/>
                  <a:pt x="1251919" y="2774255"/>
                </a:cubicBezTo>
                <a:cubicBezTo>
                  <a:pt x="1253275" y="2775045"/>
                  <a:pt x="1256520" y="2772589"/>
                  <a:pt x="1255984" y="2776623"/>
                </a:cubicBezTo>
                <a:cubicBezTo>
                  <a:pt x="1253560" y="2783901"/>
                  <a:pt x="1248424" y="2789600"/>
                  <a:pt x="1254379" y="2788725"/>
                </a:cubicBezTo>
                <a:cubicBezTo>
                  <a:pt x="1257090" y="2790304"/>
                  <a:pt x="1259516" y="2783026"/>
                  <a:pt x="1261406" y="2779782"/>
                </a:cubicBezTo>
                <a:cubicBezTo>
                  <a:pt x="1263296" y="2776538"/>
                  <a:pt x="1265186" y="2773293"/>
                  <a:pt x="1268966" y="2766805"/>
                </a:cubicBezTo>
                <a:cubicBezTo>
                  <a:pt x="1270857" y="2763560"/>
                  <a:pt x="1274637" y="2757072"/>
                  <a:pt x="1278417" y="2750583"/>
                </a:cubicBezTo>
                <a:close/>
                <a:moveTo>
                  <a:pt x="1109869" y="2740889"/>
                </a:moveTo>
                <a:lnTo>
                  <a:pt x="1100162" y="2758892"/>
                </a:lnTo>
                <a:lnTo>
                  <a:pt x="1095056" y="2755917"/>
                </a:lnTo>
                <a:close/>
                <a:moveTo>
                  <a:pt x="1141310" y="2607093"/>
                </a:moveTo>
                <a:cubicBezTo>
                  <a:pt x="1142275" y="2607655"/>
                  <a:pt x="1143239" y="2608217"/>
                  <a:pt x="1144203" y="2608779"/>
                </a:cubicBezTo>
                <a:cubicBezTo>
                  <a:pt x="1142313" y="2612023"/>
                  <a:pt x="1140423" y="2615268"/>
                  <a:pt x="1136642" y="2621756"/>
                </a:cubicBezTo>
                <a:cubicBezTo>
                  <a:pt x="1130972" y="2631488"/>
                  <a:pt x="1130047" y="2635296"/>
                  <a:pt x="1134831" y="2633737"/>
                </a:cubicBezTo>
                <a:cubicBezTo>
                  <a:pt x="1124415" y="2649396"/>
                  <a:pt x="1120713" y="2664621"/>
                  <a:pt x="1110297" y="2680280"/>
                </a:cubicBezTo>
                <a:cubicBezTo>
                  <a:pt x="1102678" y="2686705"/>
                  <a:pt x="1095088" y="2696406"/>
                  <a:pt x="1087870" y="2707410"/>
                </a:cubicBezTo>
                <a:lnTo>
                  <a:pt x="1068707" y="2740566"/>
                </a:lnTo>
                <a:lnTo>
                  <a:pt x="1056451" y="2733425"/>
                </a:lnTo>
                <a:lnTo>
                  <a:pt x="1062693" y="2722073"/>
                </a:lnTo>
                <a:cubicBezTo>
                  <a:pt x="1074999" y="2703169"/>
                  <a:pt x="1085336" y="2678773"/>
                  <a:pt x="1098567" y="2656064"/>
                </a:cubicBezTo>
                <a:cubicBezTo>
                  <a:pt x="1105203" y="2646894"/>
                  <a:pt x="1110873" y="2637161"/>
                  <a:pt x="1117546" y="2632358"/>
                </a:cubicBezTo>
                <a:cubicBezTo>
                  <a:pt x="1118511" y="2632920"/>
                  <a:pt x="1121366" y="2630237"/>
                  <a:pt x="1120440" y="2634044"/>
                </a:cubicBezTo>
                <a:cubicBezTo>
                  <a:pt x="1117625" y="2641094"/>
                  <a:pt x="1112880" y="2647020"/>
                  <a:pt x="1117663" y="2645463"/>
                </a:cubicBezTo>
                <a:cubicBezTo>
                  <a:pt x="1119593" y="2646586"/>
                  <a:pt x="1122409" y="2639536"/>
                  <a:pt x="1124299" y="2636292"/>
                </a:cubicBezTo>
                <a:cubicBezTo>
                  <a:pt x="1126189" y="2633047"/>
                  <a:pt x="1128079" y="2629803"/>
                  <a:pt x="1131859" y="2623315"/>
                </a:cubicBezTo>
                <a:cubicBezTo>
                  <a:pt x="1133750" y="2620071"/>
                  <a:pt x="1137530" y="2613582"/>
                  <a:pt x="1141310" y="2607093"/>
                </a:cubicBezTo>
                <a:close/>
                <a:moveTo>
                  <a:pt x="1210904" y="2556384"/>
                </a:moveTo>
                <a:cubicBezTo>
                  <a:pt x="1209978" y="2560191"/>
                  <a:pt x="1209052" y="2563996"/>
                  <a:pt x="1207162" y="2567240"/>
                </a:cubicBezTo>
                <a:lnTo>
                  <a:pt x="1204335" y="2572765"/>
                </a:lnTo>
                <a:lnTo>
                  <a:pt x="1204955" y="2570044"/>
                </a:lnTo>
                <a:cubicBezTo>
                  <a:pt x="1205223" y="2568027"/>
                  <a:pt x="1204545" y="2567633"/>
                  <a:pt x="1203395" y="2568049"/>
                </a:cubicBezTo>
                <a:lnTo>
                  <a:pt x="1203247" y="2568146"/>
                </a:lnTo>
                <a:close/>
                <a:moveTo>
                  <a:pt x="1209955" y="2541833"/>
                </a:moveTo>
                <a:lnTo>
                  <a:pt x="1198482" y="2562184"/>
                </a:lnTo>
                <a:cubicBezTo>
                  <a:pt x="1194701" y="2568672"/>
                  <a:pt x="1193776" y="2572478"/>
                  <a:pt x="1193815" y="2576846"/>
                </a:cubicBezTo>
                <a:lnTo>
                  <a:pt x="1194352" y="2577758"/>
                </a:lnTo>
                <a:lnTo>
                  <a:pt x="1186303" y="2589596"/>
                </a:lnTo>
                <a:cubicBezTo>
                  <a:pt x="1186839" y="2585562"/>
                  <a:pt x="1187374" y="2581529"/>
                  <a:pt x="1189264" y="2578285"/>
                </a:cubicBezTo>
                <a:cubicBezTo>
                  <a:pt x="1193722" y="2572191"/>
                  <a:pt x="1196147" y="2564913"/>
                  <a:pt x="1199316" y="2557525"/>
                </a:cubicBezTo>
                <a:close/>
                <a:moveTo>
                  <a:pt x="1339050" y="2411560"/>
                </a:moveTo>
                <a:lnTo>
                  <a:pt x="1356269" y="2421592"/>
                </a:lnTo>
                <a:lnTo>
                  <a:pt x="1350139" y="2433009"/>
                </a:lnTo>
                <a:cubicBezTo>
                  <a:pt x="1337443" y="2451686"/>
                  <a:pt x="1328277" y="2476765"/>
                  <a:pt x="1315046" y="2499475"/>
                </a:cubicBezTo>
                <a:cubicBezTo>
                  <a:pt x="1308020" y="2508417"/>
                  <a:pt x="1302349" y="2518151"/>
                  <a:pt x="1294505" y="2522270"/>
                </a:cubicBezTo>
                <a:cubicBezTo>
                  <a:pt x="1293149" y="2521480"/>
                  <a:pt x="1289904" y="2523935"/>
                  <a:pt x="1290439" y="2519902"/>
                </a:cubicBezTo>
                <a:cubicBezTo>
                  <a:pt x="1292863" y="2512624"/>
                  <a:pt x="1298000" y="2506925"/>
                  <a:pt x="1292044" y="2507800"/>
                </a:cubicBezTo>
                <a:cubicBezTo>
                  <a:pt x="1289333" y="2506221"/>
                  <a:pt x="1286908" y="2513500"/>
                  <a:pt x="1285018" y="2516743"/>
                </a:cubicBezTo>
                <a:cubicBezTo>
                  <a:pt x="1283127" y="2519987"/>
                  <a:pt x="1281237" y="2523232"/>
                  <a:pt x="1277457" y="2529720"/>
                </a:cubicBezTo>
                <a:cubicBezTo>
                  <a:pt x="1275567" y="2532965"/>
                  <a:pt x="1271787" y="2539453"/>
                  <a:pt x="1268006" y="2545942"/>
                </a:cubicBezTo>
                <a:cubicBezTo>
                  <a:pt x="1266651" y="2545152"/>
                  <a:pt x="1265297" y="2544363"/>
                  <a:pt x="1263942" y="2543574"/>
                </a:cubicBezTo>
                <a:cubicBezTo>
                  <a:pt x="1265832" y="2540329"/>
                  <a:pt x="1267722" y="2537085"/>
                  <a:pt x="1271502" y="2530597"/>
                </a:cubicBezTo>
                <a:cubicBezTo>
                  <a:pt x="1277173" y="2520864"/>
                  <a:pt x="1277707" y="2516829"/>
                  <a:pt x="1271751" y="2517705"/>
                </a:cubicBezTo>
                <a:cubicBezTo>
                  <a:pt x="1282558" y="2502273"/>
                  <a:pt x="1284697" y="2486138"/>
                  <a:pt x="1295504" y="2470707"/>
                </a:cubicBezTo>
                <a:cubicBezTo>
                  <a:pt x="1304295" y="2464965"/>
                  <a:pt x="1312471" y="2455606"/>
                  <a:pt x="1319933" y="2444744"/>
                </a:cubicBezTo>
                <a:close/>
                <a:moveTo>
                  <a:pt x="1294856" y="2385813"/>
                </a:moveTo>
                <a:lnTo>
                  <a:pt x="1303368" y="2390771"/>
                </a:lnTo>
                <a:lnTo>
                  <a:pt x="1287621" y="2409175"/>
                </a:lnTo>
                <a:lnTo>
                  <a:pt x="1279129" y="2421540"/>
                </a:lnTo>
                <a:lnTo>
                  <a:pt x="1268874" y="2439143"/>
                </a:lnTo>
                <a:lnTo>
                  <a:pt x="1268476" y="2439208"/>
                </a:lnTo>
                <a:cubicBezTo>
                  <a:pt x="1267696" y="2438211"/>
                  <a:pt x="1268775" y="2435580"/>
                  <a:pt x="1271610" y="2430713"/>
                </a:cubicBezTo>
                <a:cubicBezTo>
                  <a:pt x="1277281" y="2420980"/>
                  <a:pt x="1281596" y="2410458"/>
                  <a:pt x="1285376" y="2403970"/>
                </a:cubicBezTo>
                <a:close/>
                <a:moveTo>
                  <a:pt x="1581899" y="2348599"/>
                </a:moveTo>
                <a:lnTo>
                  <a:pt x="1579715" y="2351813"/>
                </a:lnTo>
                <a:lnTo>
                  <a:pt x="1578071" y="2355171"/>
                </a:lnTo>
                <a:lnTo>
                  <a:pt x="1557254" y="2390901"/>
                </a:lnTo>
                <a:lnTo>
                  <a:pt x="1555143" y="2393988"/>
                </a:lnTo>
                <a:cubicBezTo>
                  <a:pt x="1539201" y="2415119"/>
                  <a:pt x="1527325" y="2438618"/>
                  <a:pt x="1515984" y="2458084"/>
                </a:cubicBezTo>
                <a:cubicBezTo>
                  <a:pt x="1490057" y="2499469"/>
                  <a:pt x="1463310" y="2536032"/>
                  <a:pt x="1434101" y="2558125"/>
                </a:cubicBezTo>
                <a:lnTo>
                  <a:pt x="1425220" y="2570264"/>
                </a:lnTo>
                <a:lnTo>
                  <a:pt x="1383301" y="2642216"/>
                </a:lnTo>
                <a:cubicBezTo>
                  <a:pt x="1371426" y="2665715"/>
                  <a:pt x="1358195" y="2688425"/>
                  <a:pt x="1344964" y="2711135"/>
                </a:cubicBezTo>
                <a:cubicBezTo>
                  <a:pt x="1341183" y="2717624"/>
                  <a:pt x="1340648" y="2721657"/>
                  <a:pt x="1341469" y="2726481"/>
                </a:cubicBezTo>
                <a:cubicBezTo>
                  <a:pt x="1340933" y="2730515"/>
                  <a:pt x="1344178" y="2728060"/>
                  <a:pt x="1347423" y="2725604"/>
                </a:cubicBezTo>
                <a:cubicBezTo>
                  <a:pt x="1351203" y="2719116"/>
                  <a:pt x="1354984" y="2712627"/>
                  <a:pt x="1360120" y="2706929"/>
                </a:cubicBezTo>
                <a:cubicBezTo>
                  <a:pt x="1359585" y="2710963"/>
                  <a:pt x="1359050" y="2714996"/>
                  <a:pt x="1357159" y="2718240"/>
                </a:cubicBezTo>
                <a:cubicBezTo>
                  <a:pt x="1348244" y="2730428"/>
                  <a:pt x="1347460" y="2747353"/>
                  <a:pt x="1332588" y="2760416"/>
                </a:cubicBezTo>
                <a:cubicBezTo>
                  <a:pt x="1332588" y="2760416"/>
                  <a:pt x="1330697" y="2763660"/>
                  <a:pt x="1330697" y="2763660"/>
                </a:cubicBezTo>
                <a:cubicBezTo>
                  <a:pt x="1318822" y="2787160"/>
                  <a:pt x="1302059" y="2803467"/>
                  <a:pt x="1290184" y="2826967"/>
                </a:cubicBezTo>
                <a:cubicBezTo>
                  <a:pt x="1286119" y="2824599"/>
                  <a:pt x="1283408" y="2823019"/>
                  <a:pt x="1279342" y="2820650"/>
                </a:cubicBezTo>
                <a:cubicBezTo>
                  <a:pt x="1274207" y="2826349"/>
                  <a:pt x="1273672" y="2830383"/>
                  <a:pt x="1269892" y="2836871"/>
                </a:cubicBezTo>
                <a:cubicBezTo>
                  <a:pt x="1267182" y="2835293"/>
                  <a:pt x="1265292" y="2838537"/>
                  <a:pt x="1262047" y="2840992"/>
                </a:cubicBezTo>
                <a:cubicBezTo>
                  <a:pt x="1253666" y="2849146"/>
                  <a:pt x="1248816" y="2863702"/>
                  <a:pt x="1240435" y="2871855"/>
                </a:cubicBezTo>
                <a:cubicBezTo>
                  <a:pt x="1237190" y="2874311"/>
                  <a:pt x="1237475" y="2883167"/>
                  <a:pt x="1230449" y="2892110"/>
                </a:cubicBezTo>
                <a:cubicBezTo>
                  <a:pt x="1226668" y="2898599"/>
                  <a:pt x="1231269" y="2896934"/>
                  <a:pt x="1233979" y="2898513"/>
                </a:cubicBezTo>
                <a:cubicBezTo>
                  <a:pt x="1235335" y="2899303"/>
                  <a:pt x="1237225" y="2896058"/>
                  <a:pt x="1239115" y="2892814"/>
                </a:cubicBezTo>
                <a:cubicBezTo>
                  <a:pt x="1246676" y="2879837"/>
                  <a:pt x="1254236" y="2866860"/>
                  <a:pt x="1259907" y="2857127"/>
                </a:cubicBezTo>
                <a:cubicBezTo>
                  <a:pt x="1261797" y="2853883"/>
                  <a:pt x="1265578" y="2847394"/>
                  <a:pt x="1266397" y="2852217"/>
                </a:cubicBezTo>
                <a:cubicBezTo>
                  <a:pt x="1266397" y="2852217"/>
                  <a:pt x="1264507" y="2855462"/>
                  <a:pt x="1264507" y="2855462"/>
                </a:cubicBezTo>
                <a:cubicBezTo>
                  <a:pt x="1262616" y="2858706"/>
                  <a:pt x="1257481" y="2864405"/>
                  <a:pt x="1258302" y="2869229"/>
                </a:cubicBezTo>
                <a:cubicBezTo>
                  <a:pt x="1262366" y="2871597"/>
                  <a:pt x="1264792" y="2864318"/>
                  <a:pt x="1269927" y="2858620"/>
                </a:cubicBezTo>
                <a:cubicBezTo>
                  <a:pt x="1279129" y="2855289"/>
                  <a:pt x="1280484" y="2856079"/>
                  <a:pt x="1274813" y="2865812"/>
                </a:cubicBezTo>
                <a:cubicBezTo>
                  <a:pt x="1269143" y="2875545"/>
                  <a:pt x="1264827" y="2886067"/>
                  <a:pt x="1261047" y="2892555"/>
                </a:cubicBezTo>
                <a:lnTo>
                  <a:pt x="1251567" y="2910712"/>
                </a:lnTo>
                <a:lnTo>
                  <a:pt x="1225585" y="2895575"/>
                </a:lnTo>
                <a:lnTo>
                  <a:pt x="1202035" y="2935995"/>
                </a:lnTo>
                <a:cubicBezTo>
                  <a:pt x="1179353" y="2974926"/>
                  <a:pt x="1160737" y="3016226"/>
                  <a:pt x="1148075" y="3056650"/>
                </a:cubicBezTo>
                <a:cubicBezTo>
                  <a:pt x="1143225" y="3071207"/>
                  <a:pt x="1132420" y="3086638"/>
                  <a:pt x="1127569" y="3101194"/>
                </a:cubicBezTo>
                <a:cubicBezTo>
                  <a:pt x="1121364" y="3114961"/>
                  <a:pt x="1110558" y="3130393"/>
                  <a:pt x="1099752" y="3145824"/>
                </a:cubicBezTo>
                <a:cubicBezTo>
                  <a:pt x="1089481" y="3157222"/>
                  <a:pt x="1076785" y="3175898"/>
                  <a:pt x="1067334" y="3192120"/>
                </a:cubicBezTo>
                <a:cubicBezTo>
                  <a:pt x="1053568" y="3218863"/>
                  <a:pt x="1035737" y="3243239"/>
                  <a:pt x="1024681" y="3271562"/>
                </a:cubicBezTo>
                <a:cubicBezTo>
                  <a:pt x="1024146" y="3275595"/>
                  <a:pt x="1022256" y="3278839"/>
                  <a:pt x="1019011" y="3281294"/>
                </a:cubicBezTo>
                <a:cubicBezTo>
                  <a:pt x="999824" y="3304879"/>
                  <a:pt x="987413" y="3332412"/>
                  <a:pt x="972291" y="3358367"/>
                </a:cubicBezTo>
                <a:cubicBezTo>
                  <a:pt x="953925" y="3386776"/>
                  <a:pt x="937449" y="3411940"/>
                  <a:pt x="923147" y="3442718"/>
                </a:cubicBezTo>
                <a:cubicBezTo>
                  <a:pt x="911272" y="3466218"/>
                  <a:pt x="898041" y="3488927"/>
                  <a:pt x="884810" y="3511637"/>
                </a:cubicBezTo>
                <a:cubicBezTo>
                  <a:pt x="881030" y="3518126"/>
                  <a:pt x="880495" y="3522159"/>
                  <a:pt x="881315" y="3526983"/>
                </a:cubicBezTo>
                <a:cubicBezTo>
                  <a:pt x="880780" y="3531017"/>
                  <a:pt x="884025" y="3528562"/>
                  <a:pt x="887270" y="3526106"/>
                </a:cubicBezTo>
                <a:cubicBezTo>
                  <a:pt x="891050" y="3519618"/>
                  <a:pt x="894830" y="3513129"/>
                  <a:pt x="899966" y="3507431"/>
                </a:cubicBezTo>
                <a:cubicBezTo>
                  <a:pt x="899431" y="3511465"/>
                  <a:pt x="898896" y="3515498"/>
                  <a:pt x="897006" y="3518742"/>
                </a:cubicBezTo>
                <a:cubicBezTo>
                  <a:pt x="888090" y="3530930"/>
                  <a:pt x="887306" y="3547855"/>
                  <a:pt x="872434" y="3560918"/>
                </a:cubicBezTo>
                <a:cubicBezTo>
                  <a:pt x="872434" y="3560918"/>
                  <a:pt x="870544" y="3564162"/>
                  <a:pt x="870544" y="3564162"/>
                </a:cubicBezTo>
                <a:lnTo>
                  <a:pt x="862320" y="3577013"/>
                </a:lnTo>
                <a:lnTo>
                  <a:pt x="865899" y="3577546"/>
                </a:lnTo>
                <a:lnTo>
                  <a:pt x="1328730" y="2783141"/>
                </a:lnTo>
                <a:lnTo>
                  <a:pt x="1329204" y="2781802"/>
                </a:lnTo>
                <a:cubicBezTo>
                  <a:pt x="1333693" y="2774097"/>
                  <a:pt x="1339096" y="2766381"/>
                  <a:pt x="1343144" y="2757875"/>
                </a:cubicBezTo>
                <a:lnTo>
                  <a:pt x="1344072" y="2756806"/>
                </a:lnTo>
                <a:lnTo>
                  <a:pt x="1557254" y="2390901"/>
                </a:lnTo>
                <a:lnTo>
                  <a:pt x="1568953" y="2373788"/>
                </a:lnTo>
                <a:lnTo>
                  <a:pt x="1578071" y="2355171"/>
                </a:lnTo>
                <a:close/>
                <a:moveTo>
                  <a:pt x="1769789" y="1818312"/>
                </a:moveTo>
                <a:lnTo>
                  <a:pt x="1741073" y="1867600"/>
                </a:lnTo>
                <a:cubicBezTo>
                  <a:pt x="1731622" y="1883822"/>
                  <a:pt x="1720282" y="1903287"/>
                  <a:pt x="1708941" y="1922753"/>
                </a:cubicBezTo>
                <a:cubicBezTo>
                  <a:pt x="1708941" y="1922753"/>
                  <a:pt x="1707586" y="1921964"/>
                  <a:pt x="1707586" y="1921964"/>
                </a:cubicBezTo>
                <a:lnTo>
                  <a:pt x="1723070" y="1893817"/>
                </a:lnTo>
                <a:lnTo>
                  <a:pt x="1751796" y="1846428"/>
                </a:lnTo>
                <a:close/>
                <a:moveTo>
                  <a:pt x="1680525" y="1718978"/>
                </a:moveTo>
                <a:lnTo>
                  <a:pt x="1217694" y="2513384"/>
                </a:lnTo>
                <a:lnTo>
                  <a:pt x="1217219" y="2514723"/>
                </a:lnTo>
                <a:cubicBezTo>
                  <a:pt x="1212730" y="2522428"/>
                  <a:pt x="1207328" y="2530144"/>
                  <a:pt x="1203279" y="2538650"/>
                </a:cubicBezTo>
                <a:lnTo>
                  <a:pt x="1202351" y="2539719"/>
                </a:lnTo>
                <a:lnTo>
                  <a:pt x="989172" y="2905622"/>
                </a:lnTo>
                <a:lnTo>
                  <a:pt x="977470" y="2922737"/>
                </a:lnTo>
                <a:lnTo>
                  <a:pt x="968351" y="2941359"/>
                </a:lnTo>
                <a:lnTo>
                  <a:pt x="964524" y="2947926"/>
                </a:lnTo>
                <a:lnTo>
                  <a:pt x="966708" y="2944712"/>
                </a:lnTo>
                <a:lnTo>
                  <a:pt x="968351" y="2941359"/>
                </a:lnTo>
                <a:lnTo>
                  <a:pt x="989172" y="2905622"/>
                </a:lnTo>
                <a:lnTo>
                  <a:pt x="991280" y="2902537"/>
                </a:lnTo>
                <a:cubicBezTo>
                  <a:pt x="1007223" y="2881406"/>
                  <a:pt x="1019099" y="2857907"/>
                  <a:pt x="1030440" y="2838441"/>
                </a:cubicBezTo>
                <a:lnTo>
                  <a:pt x="1042045" y="2821709"/>
                </a:lnTo>
                <a:lnTo>
                  <a:pt x="1000644" y="2907145"/>
                </a:lnTo>
                <a:cubicBezTo>
                  <a:pt x="995012" y="2921246"/>
                  <a:pt x="984598" y="2936905"/>
                  <a:pt x="978966" y="2951006"/>
                </a:cubicBezTo>
                <a:cubicBezTo>
                  <a:pt x="972370" y="2964545"/>
                  <a:pt x="961954" y="2980205"/>
                  <a:pt x="951539" y="2995864"/>
                </a:cubicBezTo>
                <a:cubicBezTo>
                  <a:pt x="942049" y="3007717"/>
                  <a:pt x="929744" y="3026620"/>
                  <a:pt x="920293" y="3042842"/>
                </a:cubicBezTo>
                <a:cubicBezTo>
                  <a:pt x="906136" y="3069358"/>
                  <a:pt x="889086" y="3094189"/>
                  <a:pt x="876859" y="3121829"/>
                </a:cubicBezTo>
                <a:cubicBezTo>
                  <a:pt x="875933" y="3125634"/>
                  <a:pt x="874043" y="3128879"/>
                  <a:pt x="871188" y="3131562"/>
                </a:cubicBezTo>
                <a:cubicBezTo>
                  <a:pt x="853174" y="3155829"/>
                  <a:pt x="839981" y="3182907"/>
                  <a:pt x="824860" y="3208861"/>
                </a:cubicBezTo>
                <a:cubicBezTo>
                  <a:pt x="806884" y="3237498"/>
                  <a:pt x="790799" y="3262890"/>
                  <a:pt x="775716" y="3293212"/>
                </a:cubicBezTo>
                <a:cubicBezTo>
                  <a:pt x="763450" y="3316484"/>
                  <a:pt x="750219" y="3339194"/>
                  <a:pt x="736988" y="3361904"/>
                </a:cubicBezTo>
                <a:cubicBezTo>
                  <a:pt x="733207" y="3368393"/>
                  <a:pt x="732281" y="3372199"/>
                  <a:pt x="732321" y="3376567"/>
                </a:cubicBezTo>
                <a:cubicBezTo>
                  <a:pt x="731395" y="3380374"/>
                  <a:pt x="734249" y="3377691"/>
                  <a:pt x="737104" y="3375008"/>
                </a:cubicBezTo>
                <a:cubicBezTo>
                  <a:pt x="740884" y="3368520"/>
                  <a:pt x="744664" y="3362031"/>
                  <a:pt x="749410" y="3356105"/>
                </a:cubicBezTo>
                <a:cubicBezTo>
                  <a:pt x="748484" y="3359911"/>
                  <a:pt x="747558" y="3363717"/>
                  <a:pt x="745668" y="3366961"/>
                </a:cubicBezTo>
                <a:cubicBezTo>
                  <a:pt x="737143" y="3379377"/>
                  <a:pt x="734405" y="3395164"/>
                  <a:pt x="721096" y="3409136"/>
                </a:cubicBezTo>
                <a:cubicBezTo>
                  <a:pt x="721096" y="3409136"/>
                  <a:pt x="719206" y="3412381"/>
                  <a:pt x="719206" y="3412381"/>
                </a:cubicBezTo>
                <a:lnTo>
                  <a:pt x="711140" y="3425325"/>
                </a:lnTo>
                <a:lnTo>
                  <a:pt x="713882" y="3425370"/>
                </a:lnTo>
                <a:lnTo>
                  <a:pt x="1121152" y="2726331"/>
                </a:lnTo>
                <a:lnTo>
                  <a:pt x="1121203" y="2726260"/>
                </a:lnTo>
                <a:lnTo>
                  <a:pt x="1163123" y="2654309"/>
                </a:lnTo>
                <a:lnTo>
                  <a:pt x="1163341" y="2653918"/>
                </a:lnTo>
                <a:lnTo>
                  <a:pt x="1176713" y="2630965"/>
                </a:lnTo>
                <a:lnTo>
                  <a:pt x="1177254" y="2629664"/>
                </a:lnTo>
                <a:cubicBezTo>
                  <a:pt x="1181742" y="2621959"/>
                  <a:pt x="1186950" y="2614130"/>
                  <a:pt x="1191193" y="2605737"/>
                </a:cubicBezTo>
                <a:lnTo>
                  <a:pt x="1192056" y="2604630"/>
                </a:lnTo>
                <a:lnTo>
                  <a:pt x="1267074" y="2475870"/>
                </a:lnTo>
                <a:lnTo>
                  <a:pt x="1267081" y="2475874"/>
                </a:lnTo>
                <a:cubicBezTo>
                  <a:pt x="1272216" y="2470176"/>
                  <a:pt x="1272752" y="2466142"/>
                  <a:pt x="1276532" y="2459653"/>
                </a:cubicBezTo>
                <a:cubicBezTo>
                  <a:pt x="1279241" y="2461232"/>
                  <a:pt x="1281132" y="2457988"/>
                  <a:pt x="1284377" y="2455532"/>
                </a:cubicBezTo>
                <a:cubicBezTo>
                  <a:pt x="1292758" y="2447380"/>
                  <a:pt x="1297608" y="2432823"/>
                  <a:pt x="1305989" y="2424670"/>
                </a:cubicBezTo>
                <a:cubicBezTo>
                  <a:pt x="1309234" y="2422214"/>
                  <a:pt x="1308948" y="2413357"/>
                  <a:pt x="1315975" y="2404415"/>
                </a:cubicBezTo>
                <a:cubicBezTo>
                  <a:pt x="1319755" y="2397926"/>
                  <a:pt x="1315154" y="2399591"/>
                  <a:pt x="1312445" y="2398012"/>
                </a:cubicBezTo>
                <a:lnTo>
                  <a:pt x="1312415" y="2398045"/>
                </a:lnTo>
                <a:lnTo>
                  <a:pt x="1313286" y="2396550"/>
                </a:lnTo>
                <a:lnTo>
                  <a:pt x="1320839" y="2400950"/>
                </a:lnTo>
                <a:lnTo>
                  <a:pt x="1344388" y="2360530"/>
                </a:lnTo>
                <a:cubicBezTo>
                  <a:pt x="1355729" y="2341065"/>
                  <a:pt x="1366054" y="2321006"/>
                  <a:pt x="1375126" y="2300762"/>
                </a:cubicBezTo>
                <a:lnTo>
                  <a:pt x="1386560" y="2270782"/>
                </a:lnTo>
                <a:lnTo>
                  <a:pt x="1429883" y="2196423"/>
                </a:lnTo>
                <a:lnTo>
                  <a:pt x="1427766" y="2199675"/>
                </a:lnTo>
                <a:cubicBezTo>
                  <a:pt x="1421169" y="2213214"/>
                  <a:pt x="1412683" y="2229998"/>
                  <a:pt x="1403194" y="2241850"/>
                </a:cubicBezTo>
                <a:lnTo>
                  <a:pt x="1387945" y="2267152"/>
                </a:lnTo>
                <a:lnTo>
                  <a:pt x="1398348" y="2239875"/>
                </a:lnTo>
                <a:cubicBezTo>
                  <a:pt x="1403198" y="2225318"/>
                  <a:pt x="1414003" y="2209887"/>
                  <a:pt x="1418854" y="2195331"/>
                </a:cubicBezTo>
                <a:cubicBezTo>
                  <a:pt x="1425059" y="2181564"/>
                  <a:pt x="1435866" y="2166132"/>
                  <a:pt x="1446671" y="2150701"/>
                </a:cubicBezTo>
                <a:cubicBezTo>
                  <a:pt x="1456943" y="2139303"/>
                  <a:pt x="1469638" y="2120627"/>
                  <a:pt x="1479089" y="2104406"/>
                </a:cubicBezTo>
                <a:cubicBezTo>
                  <a:pt x="1492856" y="2077662"/>
                  <a:pt x="1510687" y="2053286"/>
                  <a:pt x="1521742" y="2024963"/>
                </a:cubicBezTo>
                <a:cubicBezTo>
                  <a:pt x="1522277" y="2020931"/>
                  <a:pt x="1524168" y="2017686"/>
                  <a:pt x="1527413" y="2015230"/>
                </a:cubicBezTo>
                <a:cubicBezTo>
                  <a:pt x="1546599" y="1991645"/>
                  <a:pt x="1559011" y="1964113"/>
                  <a:pt x="1574132" y="1938159"/>
                </a:cubicBezTo>
                <a:cubicBezTo>
                  <a:pt x="1592499" y="1909749"/>
                  <a:pt x="1608974" y="1884585"/>
                  <a:pt x="1623276" y="1853807"/>
                </a:cubicBezTo>
                <a:cubicBezTo>
                  <a:pt x="1635151" y="1830308"/>
                  <a:pt x="1648382" y="1807598"/>
                  <a:pt x="1661613" y="1784888"/>
                </a:cubicBezTo>
                <a:cubicBezTo>
                  <a:pt x="1665394" y="1778399"/>
                  <a:pt x="1665929" y="1774367"/>
                  <a:pt x="1665108" y="1769542"/>
                </a:cubicBezTo>
                <a:cubicBezTo>
                  <a:pt x="1665644" y="1765509"/>
                  <a:pt x="1662399" y="1767963"/>
                  <a:pt x="1659154" y="1770418"/>
                </a:cubicBezTo>
                <a:cubicBezTo>
                  <a:pt x="1655374" y="1776907"/>
                  <a:pt x="1651593" y="1783396"/>
                  <a:pt x="1646457" y="1789094"/>
                </a:cubicBezTo>
                <a:cubicBezTo>
                  <a:pt x="1646992" y="1785060"/>
                  <a:pt x="1647527" y="1781027"/>
                  <a:pt x="1649418" y="1777783"/>
                </a:cubicBezTo>
                <a:cubicBezTo>
                  <a:pt x="1658333" y="1765595"/>
                  <a:pt x="1659117" y="1748669"/>
                  <a:pt x="1673990" y="1735608"/>
                </a:cubicBezTo>
                <a:cubicBezTo>
                  <a:pt x="1673990" y="1735608"/>
                  <a:pt x="1675880" y="1732364"/>
                  <a:pt x="1675880" y="1732364"/>
                </a:cubicBezTo>
                <a:lnTo>
                  <a:pt x="1684104" y="1719512"/>
                </a:lnTo>
                <a:close/>
                <a:moveTo>
                  <a:pt x="1799203" y="1611058"/>
                </a:moveTo>
                <a:lnTo>
                  <a:pt x="1816422" y="1621090"/>
                </a:lnTo>
                <a:lnTo>
                  <a:pt x="1810292" y="1632509"/>
                </a:lnTo>
                <a:cubicBezTo>
                  <a:pt x="1797596" y="1651185"/>
                  <a:pt x="1788431" y="1676263"/>
                  <a:pt x="1775200" y="1698973"/>
                </a:cubicBezTo>
                <a:cubicBezTo>
                  <a:pt x="1768173" y="1707915"/>
                  <a:pt x="1762503" y="1717649"/>
                  <a:pt x="1754659" y="1721768"/>
                </a:cubicBezTo>
                <a:cubicBezTo>
                  <a:pt x="1753303" y="1720978"/>
                  <a:pt x="1750057" y="1723433"/>
                  <a:pt x="1750593" y="1719400"/>
                </a:cubicBezTo>
                <a:cubicBezTo>
                  <a:pt x="1753017" y="1712122"/>
                  <a:pt x="1758153" y="1706424"/>
                  <a:pt x="1752198" y="1707298"/>
                </a:cubicBezTo>
                <a:cubicBezTo>
                  <a:pt x="1749487" y="1705720"/>
                  <a:pt x="1747061" y="1712998"/>
                  <a:pt x="1745171" y="1716241"/>
                </a:cubicBezTo>
                <a:cubicBezTo>
                  <a:pt x="1743281" y="1719485"/>
                  <a:pt x="1741391" y="1722730"/>
                  <a:pt x="1737611" y="1729219"/>
                </a:cubicBezTo>
                <a:cubicBezTo>
                  <a:pt x="1735720" y="1732463"/>
                  <a:pt x="1731940" y="1738951"/>
                  <a:pt x="1728160" y="1745441"/>
                </a:cubicBezTo>
                <a:cubicBezTo>
                  <a:pt x="1726805" y="1744650"/>
                  <a:pt x="1725450" y="1743861"/>
                  <a:pt x="1724095" y="1743072"/>
                </a:cubicBezTo>
                <a:cubicBezTo>
                  <a:pt x="1725986" y="1739827"/>
                  <a:pt x="1727876" y="1736583"/>
                  <a:pt x="1731656" y="1730095"/>
                </a:cubicBezTo>
                <a:cubicBezTo>
                  <a:pt x="1737326" y="1720362"/>
                  <a:pt x="1737861" y="1716327"/>
                  <a:pt x="1731905" y="1717203"/>
                </a:cubicBezTo>
                <a:cubicBezTo>
                  <a:pt x="1742712" y="1701771"/>
                  <a:pt x="1744851" y="1685636"/>
                  <a:pt x="1755657" y="1670205"/>
                </a:cubicBezTo>
                <a:cubicBezTo>
                  <a:pt x="1764448" y="1664463"/>
                  <a:pt x="1772625" y="1655104"/>
                  <a:pt x="1780087" y="1644242"/>
                </a:cubicBezTo>
                <a:close/>
                <a:moveTo>
                  <a:pt x="1772598" y="1597511"/>
                </a:moveTo>
                <a:cubicBezTo>
                  <a:pt x="1771242" y="1596720"/>
                  <a:pt x="1769352" y="1599965"/>
                  <a:pt x="1767462" y="1603209"/>
                </a:cubicBezTo>
                <a:cubicBezTo>
                  <a:pt x="1759901" y="1616185"/>
                  <a:pt x="1752341" y="1629163"/>
                  <a:pt x="1746670" y="1638896"/>
                </a:cubicBezTo>
                <a:cubicBezTo>
                  <a:pt x="1744780" y="1642141"/>
                  <a:pt x="1741000" y="1648629"/>
                  <a:pt x="1740180" y="1643806"/>
                </a:cubicBezTo>
                <a:cubicBezTo>
                  <a:pt x="1740180" y="1643806"/>
                  <a:pt x="1742071" y="1640561"/>
                  <a:pt x="1742071" y="1640561"/>
                </a:cubicBezTo>
                <a:cubicBezTo>
                  <a:pt x="1743961" y="1637317"/>
                  <a:pt x="1749096" y="1631618"/>
                  <a:pt x="1748275" y="1626794"/>
                </a:cubicBezTo>
                <a:lnTo>
                  <a:pt x="1741064" y="1633376"/>
                </a:lnTo>
                <a:lnTo>
                  <a:pt x="1735890" y="1642606"/>
                </a:lnTo>
                <a:cubicBezTo>
                  <a:pt x="1730220" y="1652340"/>
                  <a:pt x="1733751" y="1658741"/>
                  <a:pt x="1724014" y="1666105"/>
                </a:cubicBezTo>
                <a:lnTo>
                  <a:pt x="1720512" y="1671456"/>
                </a:lnTo>
                <a:lnTo>
                  <a:pt x="1727235" y="1675373"/>
                </a:lnTo>
                <a:cubicBezTo>
                  <a:pt x="1732370" y="1669673"/>
                  <a:pt x="1732905" y="1665640"/>
                  <a:pt x="1736685" y="1659152"/>
                </a:cubicBezTo>
                <a:cubicBezTo>
                  <a:pt x="1739395" y="1660731"/>
                  <a:pt x="1741285" y="1657486"/>
                  <a:pt x="1744530" y="1655030"/>
                </a:cubicBezTo>
                <a:cubicBezTo>
                  <a:pt x="1752911" y="1646877"/>
                  <a:pt x="1757761" y="1632321"/>
                  <a:pt x="1766142" y="1624167"/>
                </a:cubicBezTo>
                <a:cubicBezTo>
                  <a:pt x="1769388" y="1621712"/>
                  <a:pt x="1769102" y="1612855"/>
                  <a:pt x="1776128" y="1603913"/>
                </a:cubicBezTo>
                <a:cubicBezTo>
                  <a:pt x="1779909" y="1597424"/>
                  <a:pt x="1775308" y="1599089"/>
                  <a:pt x="1772598" y="1597511"/>
                </a:cubicBezTo>
                <a:close/>
                <a:moveTo>
                  <a:pt x="1844017" y="1312331"/>
                </a:moveTo>
                <a:cubicBezTo>
                  <a:pt x="1846727" y="1313910"/>
                  <a:pt x="1851328" y="1312245"/>
                  <a:pt x="1847547" y="1318734"/>
                </a:cubicBezTo>
                <a:cubicBezTo>
                  <a:pt x="1840521" y="1327677"/>
                  <a:pt x="1840806" y="1336533"/>
                  <a:pt x="1837561" y="1338988"/>
                </a:cubicBezTo>
                <a:cubicBezTo>
                  <a:pt x="1829180" y="1347142"/>
                  <a:pt x="1824330" y="1361698"/>
                  <a:pt x="1815949" y="1369851"/>
                </a:cubicBezTo>
                <a:cubicBezTo>
                  <a:pt x="1812704" y="1372307"/>
                  <a:pt x="1810814" y="1375551"/>
                  <a:pt x="1808104" y="1373973"/>
                </a:cubicBezTo>
                <a:cubicBezTo>
                  <a:pt x="1804324" y="1380461"/>
                  <a:pt x="1803788" y="1384494"/>
                  <a:pt x="1798654" y="1390194"/>
                </a:cubicBezTo>
                <a:cubicBezTo>
                  <a:pt x="1794588" y="1387825"/>
                  <a:pt x="1791877" y="1386245"/>
                  <a:pt x="1787812" y="1383877"/>
                </a:cubicBezTo>
                <a:lnTo>
                  <a:pt x="1785154" y="1388032"/>
                </a:lnTo>
                <a:lnTo>
                  <a:pt x="1805674" y="1352613"/>
                </a:lnTo>
                <a:lnTo>
                  <a:pt x="1808069" y="1352224"/>
                </a:lnTo>
                <a:cubicBezTo>
                  <a:pt x="1813204" y="1346526"/>
                  <a:pt x="1815630" y="1339248"/>
                  <a:pt x="1819694" y="1341615"/>
                </a:cubicBezTo>
                <a:cubicBezTo>
                  <a:pt x="1820515" y="1346439"/>
                  <a:pt x="1815380" y="1352138"/>
                  <a:pt x="1813489" y="1355382"/>
                </a:cubicBezTo>
                <a:cubicBezTo>
                  <a:pt x="1813489" y="1355382"/>
                  <a:pt x="1811599" y="1358627"/>
                  <a:pt x="1811599" y="1358627"/>
                </a:cubicBezTo>
                <a:cubicBezTo>
                  <a:pt x="1812418" y="1363450"/>
                  <a:pt x="1816199" y="1356961"/>
                  <a:pt x="1818089" y="1353716"/>
                </a:cubicBezTo>
                <a:cubicBezTo>
                  <a:pt x="1823760" y="1343984"/>
                  <a:pt x="1831320" y="1331006"/>
                  <a:pt x="1838881" y="1318030"/>
                </a:cubicBezTo>
                <a:cubicBezTo>
                  <a:pt x="1840771" y="1314785"/>
                  <a:pt x="1842661" y="1311541"/>
                  <a:pt x="1844017" y="1312331"/>
                </a:cubicBezTo>
                <a:close/>
                <a:moveTo>
                  <a:pt x="2589318" y="1200583"/>
                </a:moveTo>
                <a:lnTo>
                  <a:pt x="4165655" y="3937982"/>
                </a:lnTo>
                <a:lnTo>
                  <a:pt x="1012982" y="3937982"/>
                </a:lnTo>
                <a:close/>
                <a:moveTo>
                  <a:pt x="1941420" y="1118308"/>
                </a:moveTo>
                <a:lnTo>
                  <a:pt x="1921009" y="1171823"/>
                </a:lnTo>
                <a:cubicBezTo>
                  <a:pt x="1916160" y="1186378"/>
                  <a:pt x="1905354" y="1201810"/>
                  <a:pt x="1900503" y="1216366"/>
                </a:cubicBezTo>
                <a:cubicBezTo>
                  <a:pt x="1894299" y="1230133"/>
                  <a:pt x="1883492" y="1245564"/>
                  <a:pt x="1872686" y="1260996"/>
                </a:cubicBezTo>
                <a:cubicBezTo>
                  <a:pt x="1862415" y="1272394"/>
                  <a:pt x="1849719" y="1291070"/>
                  <a:pt x="1840268" y="1307292"/>
                </a:cubicBezTo>
                <a:lnTo>
                  <a:pt x="1839882" y="1307969"/>
                </a:lnTo>
                <a:lnTo>
                  <a:pt x="1833644" y="1304335"/>
                </a:lnTo>
                <a:close/>
                <a:moveTo>
                  <a:pt x="2299163" y="1016612"/>
                </a:moveTo>
                <a:cubicBezTo>
                  <a:pt x="2294562" y="1018276"/>
                  <a:pt x="2290781" y="1024765"/>
                  <a:pt x="2287536" y="1027221"/>
                </a:cubicBezTo>
                <a:cubicBezTo>
                  <a:pt x="2280510" y="1036163"/>
                  <a:pt x="2276052" y="1042257"/>
                  <a:pt x="2273895" y="1047518"/>
                </a:cubicBezTo>
                <a:cubicBezTo>
                  <a:pt x="2271737" y="1052779"/>
                  <a:pt x="2271880" y="1057208"/>
                  <a:pt x="2274055" y="1062821"/>
                </a:cubicBezTo>
                <a:cubicBezTo>
                  <a:pt x="2274876" y="1067645"/>
                  <a:pt x="2272986" y="1070888"/>
                  <a:pt x="2269740" y="1073343"/>
                </a:cubicBezTo>
                <a:cubicBezTo>
                  <a:pt x="2261360" y="1081497"/>
                  <a:pt x="2255154" y="1095264"/>
                  <a:pt x="2249483" y="1104996"/>
                </a:cubicBezTo>
                <a:cubicBezTo>
                  <a:pt x="2238143" y="1124462"/>
                  <a:pt x="2228692" y="1140683"/>
                  <a:pt x="2213285" y="1157781"/>
                </a:cubicBezTo>
                <a:cubicBezTo>
                  <a:pt x="2208150" y="1163480"/>
                  <a:pt x="2199235" y="1175667"/>
                  <a:pt x="2198700" y="1179700"/>
                </a:cubicBezTo>
                <a:cubicBezTo>
                  <a:pt x="2196951" y="1187373"/>
                  <a:pt x="2193037" y="1194870"/>
                  <a:pt x="2189190" y="1201863"/>
                </a:cubicBezTo>
                <a:lnTo>
                  <a:pt x="2182726" y="1215447"/>
                </a:lnTo>
                <a:lnTo>
                  <a:pt x="2184219" y="1216316"/>
                </a:lnTo>
                <a:lnTo>
                  <a:pt x="2156714" y="1264016"/>
                </a:lnTo>
                <a:cubicBezTo>
                  <a:pt x="2142302" y="1288754"/>
                  <a:pt x="2128465" y="1313283"/>
                  <a:pt x="2116320" y="1338799"/>
                </a:cubicBezTo>
                <a:cubicBezTo>
                  <a:pt x="2106334" y="1359054"/>
                  <a:pt x="2096350" y="1379309"/>
                  <a:pt x="2079338" y="1408508"/>
                </a:cubicBezTo>
                <a:cubicBezTo>
                  <a:pt x="2091499" y="1393865"/>
                  <a:pt x="2101235" y="1386501"/>
                  <a:pt x="2106905" y="1376769"/>
                </a:cubicBezTo>
                <a:cubicBezTo>
                  <a:pt x="2110953" y="1368263"/>
                  <a:pt x="2116356" y="1360547"/>
                  <a:pt x="2120845" y="1352842"/>
                </a:cubicBezTo>
                <a:cubicBezTo>
                  <a:pt x="2125334" y="1345137"/>
                  <a:pt x="2128909" y="1337442"/>
                  <a:pt x="2129301" y="1328980"/>
                </a:cubicBezTo>
                <a:cubicBezTo>
                  <a:pt x="2129837" y="1324947"/>
                  <a:pt x="2133617" y="1318458"/>
                  <a:pt x="2137398" y="1311969"/>
                </a:cubicBezTo>
                <a:lnTo>
                  <a:pt x="2190869" y="1220191"/>
                </a:lnTo>
                <a:lnTo>
                  <a:pt x="2191300" y="1220442"/>
                </a:lnTo>
                <a:lnTo>
                  <a:pt x="2280832" y="1066769"/>
                </a:lnTo>
                <a:cubicBezTo>
                  <a:pt x="2292172" y="1047304"/>
                  <a:pt x="2300267" y="1030292"/>
                  <a:pt x="2299163" y="1016612"/>
                </a:cubicBezTo>
                <a:close/>
                <a:moveTo>
                  <a:pt x="2213593" y="979440"/>
                </a:moveTo>
                <a:cubicBezTo>
                  <a:pt x="2201433" y="994082"/>
                  <a:pt x="2191697" y="1001446"/>
                  <a:pt x="2186027" y="1011179"/>
                </a:cubicBezTo>
                <a:cubicBezTo>
                  <a:pt x="2181979" y="1019685"/>
                  <a:pt x="2176576" y="1027401"/>
                  <a:pt x="2172087" y="1035106"/>
                </a:cubicBezTo>
                <a:cubicBezTo>
                  <a:pt x="2167597" y="1042811"/>
                  <a:pt x="2164022" y="1050505"/>
                  <a:pt x="2163630" y="1058967"/>
                </a:cubicBezTo>
                <a:cubicBezTo>
                  <a:pt x="2163095" y="1063001"/>
                  <a:pt x="2159315" y="1069489"/>
                  <a:pt x="2155534" y="1075978"/>
                </a:cubicBezTo>
                <a:lnTo>
                  <a:pt x="2102063" y="1167757"/>
                </a:lnTo>
                <a:lnTo>
                  <a:pt x="2101632" y="1167506"/>
                </a:lnTo>
                <a:lnTo>
                  <a:pt x="2012100" y="1321178"/>
                </a:lnTo>
                <a:cubicBezTo>
                  <a:pt x="2000759" y="1340644"/>
                  <a:pt x="1992664" y="1357655"/>
                  <a:pt x="1993769" y="1371335"/>
                </a:cubicBezTo>
                <a:cubicBezTo>
                  <a:pt x="1998370" y="1369671"/>
                  <a:pt x="2002150" y="1363183"/>
                  <a:pt x="2005395" y="1360728"/>
                </a:cubicBezTo>
                <a:cubicBezTo>
                  <a:pt x="2012422" y="1351785"/>
                  <a:pt x="2016879" y="1345691"/>
                  <a:pt x="2019037" y="1340430"/>
                </a:cubicBezTo>
                <a:cubicBezTo>
                  <a:pt x="2021195" y="1335169"/>
                  <a:pt x="2021052" y="1330740"/>
                  <a:pt x="2018876" y="1325127"/>
                </a:cubicBezTo>
                <a:cubicBezTo>
                  <a:pt x="2018056" y="1320303"/>
                  <a:pt x="2019945" y="1317060"/>
                  <a:pt x="2023192" y="1314604"/>
                </a:cubicBezTo>
                <a:cubicBezTo>
                  <a:pt x="2031572" y="1306451"/>
                  <a:pt x="2037778" y="1292684"/>
                  <a:pt x="2043448" y="1282952"/>
                </a:cubicBezTo>
                <a:cubicBezTo>
                  <a:pt x="2054789" y="1263487"/>
                  <a:pt x="2064240" y="1247264"/>
                  <a:pt x="2079647" y="1230167"/>
                </a:cubicBezTo>
                <a:cubicBezTo>
                  <a:pt x="2084781" y="1224468"/>
                  <a:pt x="2093697" y="1212280"/>
                  <a:pt x="2094232" y="1208247"/>
                </a:cubicBezTo>
                <a:cubicBezTo>
                  <a:pt x="2095980" y="1200575"/>
                  <a:pt x="2099894" y="1193077"/>
                  <a:pt x="2103741" y="1186085"/>
                </a:cubicBezTo>
                <a:lnTo>
                  <a:pt x="2110206" y="1172501"/>
                </a:lnTo>
                <a:lnTo>
                  <a:pt x="2108713" y="1171631"/>
                </a:lnTo>
                <a:lnTo>
                  <a:pt x="2136217" y="1123931"/>
                </a:lnTo>
                <a:cubicBezTo>
                  <a:pt x="2150630" y="1099194"/>
                  <a:pt x="2164467" y="1074665"/>
                  <a:pt x="2176611" y="1049148"/>
                </a:cubicBezTo>
                <a:cubicBezTo>
                  <a:pt x="2186597" y="1028894"/>
                  <a:pt x="2196582" y="1008638"/>
                  <a:pt x="2213593" y="979440"/>
                </a:cubicBezTo>
                <a:close/>
                <a:moveTo>
                  <a:pt x="2193644" y="788775"/>
                </a:moveTo>
                <a:cubicBezTo>
                  <a:pt x="2188509" y="794474"/>
                  <a:pt x="2187973" y="798508"/>
                  <a:pt x="2184193" y="804996"/>
                </a:cubicBezTo>
                <a:cubicBezTo>
                  <a:pt x="2181484" y="803417"/>
                  <a:pt x="2179593" y="806662"/>
                  <a:pt x="2176348" y="809117"/>
                </a:cubicBezTo>
                <a:cubicBezTo>
                  <a:pt x="2167967" y="817270"/>
                  <a:pt x="2163117" y="831827"/>
                  <a:pt x="2154736" y="839980"/>
                </a:cubicBezTo>
                <a:cubicBezTo>
                  <a:pt x="2151491" y="842435"/>
                  <a:pt x="2151777" y="851292"/>
                  <a:pt x="2144750" y="860235"/>
                </a:cubicBezTo>
                <a:cubicBezTo>
                  <a:pt x="2140970" y="866724"/>
                  <a:pt x="2145571" y="865059"/>
                  <a:pt x="2148280" y="866637"/>
                </a:cubicBezTo>
                <a:cubicBezTo>
                  <a:pt x="2149636" y="867427"/>
                  <a:pt x="2151527" y="864183"/>
                  <a:pt x="2153417" y="860938"/>
                </a:cubicBezTo>
                <a:cubicBezTo>
                  <a:pt x="2160977" y="847962"/>
                  <a:pt x="2168538" y="834985"/>
                  <a:pt x="2174208" y="825252"/>
                </a:cubicBezTo>
                <a:cubicBezTo>
                  <a:pt x="2176098" y="822008"/>
                  <a:pt x="2179879" y="815519"/>
                  <a:pt x="2180698" y="820342"/>
                </a:cubicBezTo>
                <a:cubicBezTo>
                  <a:pt x="2180698" y="820342"/>
                  <a:pt x="2178808" y="823586"/>
                  <a:pt x="2178808" y="823586"/>
                </a:cubicBezTo>
                <a:cubicBezTo>
                  <a:pt x="2176918" y="826831"/>
                  <a:pt x="2171783" y="832530"/>
                  <a:pt x="2172603" y="837353"/>
                </a:cubicBezTo>
                <a:lnTo>
                  <a:pt x="2179815" y="830772"/>
                </a:lnTo>
                <a:lnTo>
                  <a:pt x="2184988" y="821541"/>
                </a:lnTo>
                <a:cubicBezTo>
                  <a:pt x="2190658" y="811809"/>
                  <a:pt x="2187128" y="805407"/>
                  <a:pt x="2196864" y="798042"/>
                </a:cubicBezTo>
                <a:lnTo>
                  <a:pt x="2200367" y="792692"/>
                </a:lnTo>
                <a:close/>
                <a:moveTo>
                  <a:pt x="2192719" y="718708"/>
                </a:moveTo>
                <a:cubicBezTo>
                  <a:pt x="2194074" y="719497"/>
                  <a:pt x="2195428" y="720287"/>
                  <a:pt x="2196783" y="721076"/>
                </a:cubicBezTo>
                <a:cubicBezTo>
                  <a:pt x="2194893" y="724320"/>
                  <a:pt x="2193003" y="727565"/>
                  <a:pt x="2189222" y="734053"/>
                </a:cubicBezTo>
                <a:cubicBezTo>
                  <a:pt x="2183552" y="743786"/>
                  <a:pt x="2183018" y="747820"/>
                  <a:pt x="2188974" y="746944"/>
                </a:cubicBezTo>
                <a:cubicBezTo>
                  <a:pt x="2178167" y="762376"/>
                  <a:pt x="2176028" y="778512"/>
                  <a:pt x="2165221" y="793943"/>
                </a:cubicBezTo>
                <a:cubicBezTo>
                  <a:pt x="2156430" y="799685"/>
                  <a:pt x="2148254" y="809044"/>
                  <a:pt x="2140792" y="819906"/>
                </a:cubicBezTo>
                <a:lnTo>
                  <a:pt x="2121675" y="853089"/>
                </a:lnTo>
                <a:lnTo>
                  <a:pt x="2104456" y="843057"/>
                </a:lnTo>
                <a:lnTo>
                  <a:pt x="2110586" y="831640"/>
                </a:lnTo>
                <a:cubicBezTo>
                  <a:pt x="2116934" y="822302"/>
                  <a:pt x="2122400" y="811363"/>
                  <a:pt x="2127932" y="799920"/>
                </a:cubicBezTo>
                <a:lnTo>
                  <a:pt x="2143217" y="769995"/>
                </a:lnTo>
                <a:lnTo>
                  <a:pt x="2147104" y="763287"/>
                </a:lnTo>
                <a:lnTo>
                  <a:pt x="2155643" y="751969"/>
                </a:lnTo>
                <a:cubicBezTo>
                  <a:pt x="2158919" y="747903"/>
                  <a:pt x="2162298" y="744439"/>
                  <a:pt x="2166220" y="742379"/>
                </a:cubicBezTo>
                <a:cubicBezTo>
                  <a:pt x="2167576" y="743169"/>
                  <a:pt x="2170821" y="740714"/>
                  <a:pt x="2170286" y="744748"/>
                </a:cubicBezTo>
                <a:cubicBezTo>
                  <a:pt x="2167861" y="752026"/>
                  <a:pt x="2162725" y="757724"/>
                  <a:pt x="2168681" y="756849"/>
                </a:cubicBezTo>
                <a:cubicBezTo>
                  <a:pt x="2171392" y="758429"/>
                  <a:pt x="2173817" y="751150"/>
                  <a:pt x="2175707" y="747907"/>
                </a:cubicBezTo>
                <a:cubicBezTo>
                  <a:pt x="2177597" y="744662"/>
                  <a:pt x="2179488" y="741418"/>
                  <a:pt x="2183268" y="734929"/>
                </a:cubicBezTo>
                <a:cubicBezTo>
                  <a:pt x="2185158" y="731685"/>
                  <a:pt x="2188938" y="725197"/>
                  <a:pt x="2192719" y="718708"/>
                </a:cubicBezTo>
                <a:close/>
                <a:moveTo>
                  <a:pt x="2565697" y="712575"/>
                </a:moveTo>
                <a:cubicBezTo>
                  <a:pt x="2560562" y="718274"/>
                  <a:pt x="2560027" y="722308"/>
                  <a:pt x="2556247" y="728796"/>
                </a:cubicBezTo>
                <a:cubicBezTo>
                  <a:pt x="2553537" y="727217"/>
                  <a:pt x="2551647" y="730462"/>
                  <a:pt x="2548402" y="732917"/>
                </a:cubicBezTo>
                <a:cubicBezTo>
                  <a:pt x="2540020" y="741070"/>
                  <a:pt x="2535171" y="755627"/>
                  <a:pt x="2526789" y="763780"/>
                </a:cubicBezTo>
                <a:cubicBezTo>
                  <a:pt x="2523544" y="766235"/>
                  <a:pt x="2523830" y="775092"/>
                  <a:pt x="2516803" y="784035"/>
                </a:cubicBezTo>
                <a:cubicBezTo>
                  <a:pt x="2513023" y="790524"/>
                  <a:pt x="2517624" y="788859"/>
                  <a:pt x="2520333" y="790437"/>
                </a:cubicBezTo>
                <a:cubicBezTo>
                  <a:pt x="2521690" y="791227"/>
                  <a:pt x="2523580" y="787983"/>
                  <a:pt x="2525470" y="784738"/>
                </a:cubicBezTo>
                <a:cubicBezTo>
                  <a:pt x="2533030" y="771762"/>
                  <a:pt x="2540591" y="758785"/>
                  <a:pt x="2546261" y="749052"/>
                </a:cubicBezTo>
                <a:cubicBezTo>
                  <a:pt x="2548152" y="745808"/>
                  <a:pt x="2551932" y="739319"/>
                  <a:pt x="2552751" y="744142"/>
                </a:cubicBezTo>
                <a:cubicBezTo>
                  <a:pt x="2552751" y="744142"/>
                  <a:pt x="2550861" y="747386"/>
                  <a:pt x="2550861" y="747386"/>
                </a:cubicBezTo>
                <a:cubicBezTo>
                  <a:pt x="2548971" y="750631"/>
                  <a:pt x="2543836" y="756330"/>
                  <a:pt x="2544657" y="761154"/>
                </a:cubicBezTo>
                <a:lnTo>
                  <a:pt x="2551868" y="754572"/>
                </a:lnTo>
                <a:lnTo>
                  <a:pt x="2557041" y="745342"/>
                </a:lnTo>
                <a:cubicBezTo>
                  <a:pt x="2562712" y="735609"/>
                  <a:pt x="2559181" y="729207"/>
                  <a:pt x="2568917" y="721842"/>
                </a:cubicBezTo>
                <a:lnTo>
                  <a:pt x="2572420" y="716492"/>
                </a:lnTo>
                <a:close/>
                <a:moveTo>
                  <a:pt x="2564772" y="642508"/>
                </a:moveTo>
                <a:cubicBezTo>
                  <a:pt x="2566127" y="643297"/>
                  <a:pt x="2567482" y="644087"/>
                  <a:pt x="2568836" y="644876"/>
                </a:cubicBezTo>
                <a:cubicBezTo>
                  <a:pt x="2566946" y="648121"/>
                  <a:pt x="2565056" y="651365"/>
                  <a:pt x="2561276" y="657853"/>
                </a:cubicBezTo>
                <a:cubicBezTo>
                  <a:pt x="2555605" y="667586"/>
                  <a:pt x="2555071" y="671620"/>
                  <a:pt x="2561027" y="670745"/>
                </a:cubicBezTo>
                <a:cubicBezTo>
                  <a:pt x="2550220" y="686176"/>
                  <a:pt x="2548081" y="702312"/>
                  <a:pt x="2537275" y="717743"/>
                </a:cubicBezTo>
                <a:cubicBezTo>
                  <a:pt x="2528483" y="723485"/>
                  <a:pt x="2520307" y="732844"/>
                  <a:pt x="2512845" y="743707"/>
                </a:cubicBezTo>
                <a:lnTo>
                  <a:pt x="2493729" y="776890"/>
                </a:lnTo>
                <a:lnTo>
                  <a:pt x="2476509" y="766857"/>
                </a:lnTo>
                <a:lnTo>
                  <a:pt x="2482639" y="755440"/>
                </a:lnTo>
                <a:cubicBezTo>
                  <a:pt x="2495335" y="736763"/>
                  <a:pt x="2504501" y="711685"/>
                  <a:pt x="2517732" y="688975"/>
                </a:cubicBezTo>
                <a:cubicBezTo>
                  <a:pt x="2524758" y="680032"/>
                  <a:pt x="2530429" y="670300"/>
                  <a:pt x="2538273" y="666180"/>
                </a:cubicBezTo>
                <a:cubicBezTo>
                  <a:pt x="2539629" y="666970"/>
                  <a:pt x="2542874" y="664514"/>
                  <a:pt x="2542339" y="668548"/>
                </a:cubicBezTo>
                <a:cubicBezTo>
                  <a:pt x="2539915" y="675826"/>
                  <a:pt x="2534779" y="681524"/>
                  <a:pt x="2540734" y="680649"/>
                </a:cubicBezTo>
                <a:cubicBezTo>
                  <a:pt x="2543445" y="682229"/>
                  <a:pt x="2545871" y="674950"/>
                  <a:pt x="2547760" y="671707"/>
                </a:cubicBezTo>
                <a:cubicBezTo>
                  <a:pt x="2549651" y="668462"/>
                  <a:pt x="2551541" y="665218"/>
                  <a:pt x="2555321" y="658730"/>
                </a:cubicBezTo>
                <a:cubicBezTo>
                  <a:pt x="2557211" y="655485"/>
                  <a:pt x="2560991" y="648997"/>
                  <a:pt x="2564772" y="642508"/>
                </a:cubicBezTo>
                <a:close/>
                <a:moveTo>
                  <a:pt x="2583991" y="465194"/>
                </a:moveTo>
                <a:cubicBezTo>
                  <a:pt x="2583991" y="465194"/>
                  <a:pt x="2585346" y="465984"/>
                  <a:pt x="2585346" y="465984"/>
                </a:cubicBezTo>
                <a:lnTo>
                  <a:pt x="2569861" y="494130"/>
                </a:lnTo>
                <a:lnTo>
                  <a:pt x="2541136" y="541520"/>
                </a:lnTo>
                <a:lnTo>
                  <a:pt x="2523142" y="569635"/>
                </a:lnTo>
                <a:lnTo>
                  <a:pt x="2551858" y="520347"/>
                </a:lnTo>
                <a:cubicBezTo>
                  <a:pt x="2561309" y="504126"/>
                  <a:pt x="2572650" y="484660"/>
                  <a:pt x="2583991" y="465194"/>
                </a:cubicBezTo>
                <a:close/>
                <a:moveTo>
                  <a:pt x="2770729" y="313123"/>
                </a:moveTo>
                <a:lnTo>
                  <a:pt x="2784411" y="336740"/>
                </a:lnTo>
                <a:lnTo>
                  <a:pt x="2771189" y="362985"/>
                </a:lnTo>
                <a:cubicBezTo>
                  <a:pt x="2770654" y="367018"/>
                  <a:pt x="2768764" y="370262"/>
                  <a:pt x="2765519" y="372717"/>
                </a:cubicBezTo>
                <a:cubicBezTo>
                  <a:pt x="2746333" y="396302"/>
                  <a:pt x="2733921" y="423835"/>
                  <a:pt x="2718800" y="449789"/>
                </a:cubicBezTo>
                <a:cubicBezTo>
                  <a:pt x="2700433" y="478199"/>
                  <a:pt x="2683957" y="503363"/>
                  <a:pt x="2669655" y="534140"/>
                </a:cubicBezTo>
                <a:cubicBezTo>
                  <a:pt x="2657780" y="557640"/>
                  <a:pt x="2644549" y="580350"/>
                  <a:pt x="2631318" y="603060"/>
                </a:cubicBezTo>
                <a:cubicBezTo>
                  <a:pt x="2627538" y="609549"/>
                  <a:pt x="2627003" y="613582"/>
                  <a:pt x="2627823" y="618406"/>
                </a:cubicBezTo>
                <a:cubicBezTo>
                  <a:pt x="2627288" y="622440"/>
                  <a:pt x="2630533" y="619984"/>
                  <a:pt x="2633778" y="617529"/>
                </a:cubicBezTo>
                <a:cubicBezTo>
                  <a:pt x="2637558" y="611041"/>
                  <a:pt x="2641339" y="604552"/>
                  <a:pt x="2646475" y="598854"/>
                </a:cubicBezTo>
                <a:cubicBezTo>
                  <a:pt x="2645939" y="602888"/>
                  <a:pt x="2645404" y="606921"/>
                  <a:pt x="2643514" y="610165"/>
                </a:cubicBezTo>
                <a:cubicBezTo>
                  <a:pt x="2634599" y="622353"/>
                  <a:pt x="2633814" y="639278"/>
                  <a:pt x="2618942" y="652340"/>
                </a:cubicBezTo>
                <a:cubicBezTo>
                  <a:pt x="2618942" y="652340"/>
                  <a:pt x="2617052" y="655585"/>
                  <a:pt x="2617052" y="655585"/>
                </a:cubicBezTo>
                <a:lnTo>
                  <a:pt x="2608828" y="668436"/>
                </a:lnTo>
                <a:lnTo>
                  <a:pt x="2612407" y="668969"/>
                </a:lnTo>
                <a:lnTo>
                  <a:pt x="2795160" y="355292"/>
                </a:lnTo>
                <a:lnTo>
                  <a:pt x="5178638" y="4469299"/>
                </a:lnTo>
                <a:lnTo>
                  <a:pt x="2725850" y="4469299"/>
                </a:lnTo>
                <a:lnTo>
                  <a:pt x="2744858" y="4468995"/>
                </a:lnTo>
                <a:cubicBezTo>
                  <a:pt x="2726084" y="4466763"/>
                  <a:pt x="2714820" y="4463414"/>
                  <a:pt x="2703556" y="4463414"/>
                </a:cubicBezTo>
                <a:cubicBezTo>
                  <a:pt x="2694169" y="4463972"/>
                  <a:pt x="2684782" y="4463414"/>
                  <a:pt x="2675865" y="4463414"/>
                </a:cubicBezTo>
                <a:cubicBezTo>
                  <a:pt x="2666947" y="4463414"/>
                  <a:pt x="2658499" y="4463972"/>
                  <a:pt x="2650990" y="4466763"/>
                </a:cubicBezTo>
                <a:cubicBezTo>
                  <a:pt x="2647235" y="4467879"/>
                  <a:pt x="2639726" y="4467879"/>
                  <a:pt x="2632216" y="4467879"/>
                </a:cubicBezTo>
                <a:lnTo>
                  <a:pt x="2525397" y="4467879"/>
                </a:lnTo>
                <a:lnTo>
                  <a:pt x="2525397" y="4469299"/>
                </a:lnTo>
                <a:lnTo>
                  <a:pt x="2431622" y="4469299"/>
                </a:lnTo>
                <a:lnTo>
                  <a:pt x="2431622" y="4468652"/>
                </a:lnTo>
                <a:cubicBezTo>
                  <a:pt x="2427867" y="4468652"/>
                  <a:pt x="2420357" y="4468652"/>
                  <a:pt x="2416603" y="4468652"/>
                </a:cubicBezTo>
                <a:cubicBezTo>
                  <a:pt x="2401584" y="4467536"/>
                  <a:pt x="2401584" y="4466420"/>
                  <a:pt x="2405338" y="4461955"/>
                </a:cubicBezTo>
                <a:cubicBezTo>
                  <a:pt x="2409093" y="4460838"/>
                  <a:pt x="2409093" y="4459722"/>
                  <a:pt x="2401584" y="4458606"/>
                </a:cubicBezTo>
                <a:cubicBezTo>
                  <a:pt x="2390320" y="4457489"/>
                  <a:pt x="2379055" y="4457489"/>
                  <a:pt x="2367791" y="4455257"/>
                </a:cubicBezTo>
                <a:cubicBezTo>
                  <a:pt x="2379055" y="4455257"/>
                  <a:pt x="2386565" y="4455257"/>
                  <a:pt x="2394074" y="4455257"/>
                </a:cubicBezTo>
                <a:cubicBezTo>
                  <a:pt x="2401584" y="4455257"/>
                  <a:pt x="2401584" y="4453024"/>
                  <a:pt x="2397829" y="4451908"/>
                </a:cubicBezTo>
                <a:cubicBezTo>
                  <a:pt x="2397829" y="4450792"/>
                  <a:pt x="2390320" y="4450792"/>
                  <a:pt x="2397829" y="4449675"/>
                </a:cubicBezTo>
                <a:cubicBezTo>
                  <a:pt x="2397829" y="4449675"/>
                  <a:pt x="2401584" y="4448559"/>
                  <a:pt x="2401584" y="4449675"/>
                </a:cubicBezTo>
                <a:cubicBezTo>
                  <a:pt x="2412848" y="4451908"/>
                  <a:pt x="2427867" y="4450792"/>
                  <a:pt x="2439131" y="4450792"/>
                </a:cubicBezTo>
                <a:cubicBezTo>
                  <a:pt x="2442886" y="4450792"/>
                  <a:pt x="2446640" y="4450792"/>
                  <a:pt x="2446640" y="4449675"/>
                </a:cubicBezTo>
                <a:cubicBezTo>
                  <a:pt x="2446640" y="4448559"/>
                  <a:pt x="2446640" y="4448559"/>
                  <a:pt x="2442886" y="4447443"/>
                </a:cubicBezTo>
                <a:cubicBezTo>
                  <a:pt x="2435376" y="4445210"/>
                  <a:pt x="2424112" y="4445210"/>
                  <a:pt x="2420357" y="4442978"/>
                </a:cubicBezTo>
                <a:cubicBezTo>
                  <a:pt x="2416603" y="4440745"/>
                  <a:pt x="2409093" y="4439629"/>
                  <a:pt x="2416603" y="4437396"/>
                </a:cubicBezTo>
                <a:cubicBezTo>
                  <a:pt x="2420357" y="4436280"/>
                  <a:pt x="2420357" y="4434047"/>
                  <a:pt x="2424112" y="4434047"/>
                </a:cubicBezTo>
                <a:cubicBezTo>
                  <a:pt x="2431622" y="4434047"/>
                  <a:pt x="2439131" y="4432931"/>
                  <a:pt x="2442886" y="4434047"/>
                </a:cubicBezTo>
                <a:cubicBezTo>
                  <a:pt x="2457905" y="4436280"/>
                  <a:pt x="2472923" y="4437396"/>
                  <a:pt x="2487942" y="4438512"/>
                </a:cubicBezTo>
                <a:cubicBezTo>
                  <a:pt x="2499207" y="4440745"/>
                  <a:pt x="2499207" y="4439629"/>
                  <a:pt x="2506716" y="4436280"/>
                </a:cubicBezTo>
                <a:cubicBezTo>
                  <a:pt x="2506716" y="4434047"/>
                  <a:pt x="2510471" y="4430698"/>
                  <a:pt x="2517980" y="4429582"/>
                </a:cubicBezTo>
                <a:lnTo>
                  <a:pt x="2525397" y="4429092"/>
                </a:lnTo>
                <a:lnTo>
                  <a:pt x="2525397" y="4461857"/>
                </a:lnTo>
                <a:lnTo>
                  <a:pt x="2545858" y="4461181"/>
                </a:lnTo>
                <a:cubicBezTo>
                  <a:pt x="2553367" y="4461181"/>
                  <a:pt x="2564631" y="4460065"/>
                  <a:pt x="2575895" y="4460065"/>
                </a:cubicBezTo>
                <a:cubicBezTo>
                  <a:pt x="2587160" y="4460065"/>
                  <a:pt x="2587160" y="4458949"/>
                  <a:pt x="2579650" y="4454483"/>
                </a:cubicBezTo>
                <a:cubicBezTo>
                  <a:pt x="2572141" y="4453367"/>
                  <a:pt x="2564631" y="4454483"/>
                  <a:pt x="2564631" y="4451135"/>
                </a:cubicBezTo>
                <a:cubicBezTo>
                  <a:pt x="2568386" y="4448902"/>
                  <a:pt x="2575895" y="4450018"/>
                  <a:pt x="2579650" y="4450018"/>
                </a:cubicBezTo>
                <a:cubicBezTo>
                  <a:pt x="2579650" y="4450018"/>
                  <a:pt x="2583405" y="4450018"/>
                  <a:pt x="2583405" y="4450018"/>
                </a:cubicBezTo>
                <a:cubicBezTo>
                  <a:pt x="2587160" y="4447786"/>
                  <a:pt x="2579650" y="4447786"/>
                  <a:pt x="2575895" y="4447786"/>
                </a:cubicBezTo>
                <a:cubicBezTo>
                  <a:pt x="2564631" y="4447786"/>
                  <a:pt x="2549612" y="4447786"/>
                  <a:pt x="2534594" y="4447786"/>
                </a:cubicBezTo>
                <a:cubicBezTo>
                  <a:pt x="2530839" y="4447786"/>
                  <a:pt x="2527084" y="4447786"/>
                  <a:pt x="2527084" y="4446669"/>
                </a:cubicBezTo>
                <a:cubicBezTo>
                  <a:pt x="2527084" y="4444437"/>
                  <a:pt x="2523329" y="4442204"/>
                  <a:pt x="2530839" y="4442204"/>
                </a:cubicBezTo>
                <a:cubicBezTo>
                  <a:pt x="2542103" y="4443321"/>
                  <a:pt x="2549612" y="4439972"/>
                  <a:pt x="2553367" y="4441088"/>
                </a:cubicBezTo>
                <a:cubicBezTo>
                  <a:pt x="2564631" y="4443321"/>
                  <a:pt x="2579650" y="4441088"/>
                  <a:pt x="2590914" y="4443321"/>
                </a:cubicBezTo>
                <a:cubicBezTo>
                  <a:pt x="2594669" y="4444437"/>
                  <a:pt x="2598424" y="4444437"/>
                  <a:pt x="2598424" y="4446669"/>
                </a:cubicBezTo>
                <a:cubicBezTo>
                  <a:pt x="2605933" y="4446669"/>
                  <a:pt x="2609688" y="4445553"/>
                  <a:pt x="2617197" y="4446669"/>
                </a:cubicBezTo>
                <a:cubicBezTo>
                  <a:pt x="2617197" y="4450018"/>
                  <a:pt x="2617197" y="4452251"/>
                  <a:pt x="2617197" y="4455600"/>
                </a:cubicBezTo>
                <a:cubicBezTo>
                  <a:pt x="2643480" y="4454483"/>
                  <a:pt x="2666009" y="4458949"/>
                  <a:pt x="2692292" y="4457832"/>
                </a:cubicBezTo>
                <a:cubicBezTo>
                  <a:pt x="2692292" y="4457832"/>
                  <a:pt x="2696047" y="4457832"/>
                  <a:pt x="2696047" y="4457832"/>
                </a:cubicBezTo>
                <a:cubicBezTo>
                  <a:pt x="2714820" y="4462298"/>
                  <a:pt x="2729839" y="4456716"/>
                  <a:pt x="2744858" y="4457832"/>
                </a:cubicBezTo>
                <a:cubicBezTo>
                  <a:pt x="2748613" y="4457832"/>
                  <a:pt x="2752367" y="4456716"/>
                  <a:pt x="2756122" y="4455600"/>
                </a:cubicBezTo>
                <a:cubicBezTo>
                  <a:pt x="2748613" y="4454483"/>
                  <a:pt x="2741103" y="4454483"/>
                  <a:pt x="2733594" y="4454483"/>
                </a:cubicBezTo>
                <a:cubicBezTo>
                  <a:pt x="2729839" y="4453367"/>
                  <a:pt x="2726084" y="4452251"/>
                  <a:pt x="2729839" y="4451135"/>
                </a:cubicBezTo>
                <a:cubicBezTo>
                  <a:pt x="2733594" y="4448902"/>
                  <a:pt x="2737348" y="4447786"/>
                  <a:pt x="2744858" y="4447786"/>
                </a:cubicBezTo>
                <a:cubicBezTo>
                  <a:pt x="2771141" y="4447786"/>
                  <a:pt x="2797424" y="4447786"/>
                  <a:pt x="2823707" y="4446669"/>
                </a:cubicBezTo>
                <a:cubicBezTo>
                  <a:pt x="2857500" y="4444437"/>
                  <a:pt x="2887537" y="4445553"/>
                  <a:pt x="2921330" y="4446669"/>
                </a:cubicBezTo>
                <a:cubicBezTo>
                  <a:pt x="2951368" y="4446669"/>
                  <a:pt x="2981406" y="4444437"/>
                  <a:pt x="3011443" y="4447786"/>
                </a:cubicBezTo>
                <a:cubicBezTo>
                  <a:pt x="3015198" y="4448902"/>
                  <a:pt x="3018953" y="4448902"/>
                  <a:pt x="3022707" y="4447786"/>
                </a:cubicBezTo>
                <a:cubicBezTo>
                  <a:pt x="3052745" y="4444437"/>
                  <a:pt x="3082783" y="4446669"/>
                  <a:pt x="3112821" y="4445553"/>
                </a:cubicBezTo>
                <a:cubicBezTo>
                  <a:pt x="3131595" y="4445553"/>
                  <a:pt x="3154123" y="4446669"/>
                  <a:pt x="3169142" y="4448902"/>
                </a:cubicBezTo>
                <a:cubicBezTo>
                  <a:pt x="3187915" y="4450018"/>
                  <a:pt x="3206689" y="4451135"/>
                  <a:pt x="3221708" y="4450018"/>
                </a:cubicBezTo>
                <a:cubicBezTo>
                  <a:pt x="3236727" y="4447786"/>
                  <a:pt x="3255500" y="4448902"/>
                  <a:pt x="3270519" y="4446669"/>
                </a:cubicBezTo>
                <a:cubicBezTo>
                  <a:pt x="3311821" y="4439972"/>
                  <a:pt x="3356878" y="4436623"/>
                  <a:pt x="3401935" y="4436623"/>
                </a:cubicBezTo>
                <a:cubicBezTo>
                  <a:pt x="3428218" y="4436623"/>
                  <a:pt x="3450746" y="4436623"/>
                  <a:pt x="3477029" y="4436623"/>
                </a:cubicBezTo>
                <a:cubicBezTo>
                  <a:pt x="3480784" y="4436623"/>
                  <a:pt x="3488293" y="4437739"/>
                  <a:pt x="3492048" y="4435506"/>
                </a:cubicBezTo>
                <a:cubicBezTo>
                  <a:pt x="3495803" y="4433274"/>
                  <a:pt x="3488293" y="4431041"/>
                  <a:pt x="3484539" y="4431041"/>
                </a:cubicBezTo>
                <a:cubicBezTo>
                  <a:pt x="3469520" y="4429925"/>
                  <a:pt x="3458256" y="4427692"/>
                  <a:pt x="3443237" y="4426576"/>
                </a:cubicBezTo>
                <a:cubicBezTo>
                  <a:pt x="3424463" y="4425460"/>
                  <a:pt x="3405689" y="4425460"/>
                  <a:pt x="3386916" y="4422111"/>
                </a:cubicBezTo>
                <a:cubicBezTo>
                  <a:pt x="3394425" y="4420995"/>
                  <a:pt x="3394425" y="4418762"/>
                  <a:pt x="3401935" y="4418762"/>
                </a:cubicBezTo>
                <a:cubicBezTo>
                  <a:pt x="3416953" y="4418762"/>
                  <a:pt x="3428218" y="4415413"/>
                  <a:pt x="3439482" y="4414297"/>
                </a:cubicBezTo>
                <a:cubicBezTo>
                  <a:pt x="3443237" y="4414297"/>
                  <a:pt x="3446991" y="4412064"/>
                  <a:pt x="3446991" y="4410948"/>
                </a:cubicBezTo>
                <a:cubicBezTo>
                  <a:pt x="3443237" y="4408715"/>
                  <a:pt x="3439482" y="4409832"/>
                  <a:pt x="3435727" y="4409832"/>
                </a:cubicBezTo>
                <a:cubicBezTo>
                  <a:pt x="3431973" y="4409832"/>
                  <a:pt x="3428218" y="4409832"/>
                  <a:pt x="3420708" y="4409832"/>
                </a:cubicBezTo>
                <a:cubicBezTo>
                  <a:pt x="3401935" y="4407599"/>
                  <a:pt x="3383161" y="4412064"/>
                  <a:pt x="3360633" y="4410948"/>
                </a:cubicBezTo>
                <a:cubicBezTo>
                  <a:pt x="3349368" y="4410948"/>
                  <a:pt x="3334350" y="4410948"/>
                  <a:pt x="3323085" y="4410948"/>
                </a:cubicBezTo>
                <a:cubicBezTo>
                  <a:pt x="3311821" y="4412064"/>
                  <a:pt x="3304312" y="4408715"/>
                  <a:pt x="3289293" y="4408715"/>
                </a:cubicBezTo>
                <a:cubicBezTo>
                  <a:pt x="3251746" y="4410948"/>
                  <a:pt x="3214198" y="4406483"/>
                  <a:pt x="3176651" y="4407599"/>
                </a:cubicBezTo>
                <a:cubicBezTo>
                  <a:pt x="3172896" y="4407599"/>
                  <a:pt x="3169142" y="4407599"/>
                  <a:pt x="3165387" y="4406483"/>
                </a:cubicBezTo>
                <a:cubicBezTo>
                  <a:pt x="3161632" y="4405366"/>
                  <a:pt x="3157878" y="4405366"/>
                  <a:pt x="3157878" y="4405366"/>
                </a:cubicBezTo>
                <a:cubicBezTo>
                  <a:pt x="3142859" y="4408715"/>
                  <a:pt x="3127840" y="4407599"/>
                  <a:pt x="3112821" y="4409832"/>
                </a:cubicBezTo>
                <a:cubicBezTo>
                  <a:pt x="3094047" y="4412064"/>
                  <a:pt x="3075274" y="4413180"/>
                  <a:pt x="3060255" y="4407599"/>
                </a:cubicBezTo>
                <a:cubicBezTo>
                  <a:pt x="3056500" y="4407599"/>
                  <a:pt x="3056500" y="4407599"/>
                  <a:pt x="3052745" y="4407599"/>
                </a:cubicBezTo>
                <a:cubicBezTo>
                  <a:pt x="3037726" y="4407599"/>
                  <a:pt x="3022707" y="4406483"/>
                  <a:pt x="3011443" y="4407599"/>
                </a:cubicBezTo>
                <a:cubicBezTo>
                  <a:pt x="2992670" y="4407599"/>
                  <a:pt x="2981406" y="4404250"/>
                  <a:pt x="2966387" y="4405366"/>
                </a:cubicBezTo>
                <a:cubicBezTo>
                  <a:pt x="2947613" y="4406483"/>
                  <a:pt x="2928840" y="4404250"/>
                  <a:pt x="2906311" y="4405366"/>
                </a:cubicBezTo>
                <a:cubicBezTo>
                  <a:pt x="2887537" y="4406483"/>
                  <a:pt x="2868764" y="4407599"/>
                  <a:pt x="2849990" y="4408715"/>
                </a:cubicBezTo>
                <a:cubicBezTo>
                  <a:pt x="2823707" y="4410948"/>
                  <a:pt x="2793669" y="4412064"/>
                  <a:pt x="2763632" y="4413180"/>
                </a:cubicBezTo>
                <a:cubicBezTo>
                  <a:pt x="2741103" y="4413180"/>
                  <a:pt x="2722330" y="4416529"/>
                  <a:pt x="2696047" y="4415413"/>
                </a:cubicBezTo>
                <a:cubicBezTo>
                  <a:pt x="2699801" y="4417646"/>
                  <a:pt x="2703556" y="4418762"/>
                  <a:pt x="2714820" y="4418762"/>
                </a:cubicBezTo>
                <a:cubicBezTo>
                  <a:pt x="2718575" y="4418762"/>
                  <a:pt x="2726084" y="4418762"/>
                  <a:pt x="2733594" y="4418762"/>
                </a:cubicBezTo>
                <a:cubicBezTo>
                  <a:pt x="2756122" y="4422111"/>
                  <a:pt x="2782405" y="4423227"/>
                  <a:pt x="2804934" y="4423227"/>
                </a:cubicBezTo>
                <a:cubicBezTo>
                  <a:pt x="2823707" y="4423227"/>
                  <a:pt x="2846235" y="4423227"/>
                  <a:pt x="2865009" y="4423227"/>
                </a:cubicBezTo>
                <a:cubicBezTo>
                  <a:pt x="2883783" y="4423227"/>
                  <a:pt x="2902556" y="4422111"/>
                  <a:pt x="2921330" y="4417646"/>
                </a:cubicBezTo>
                <a:cubicBezTo>
                  <a:pt x="2925085" y="4416529"/>
                  <a:pt x="2932594" y="4415413"/>
                  <a:pt x="2940104" y="4415413"/>
                </a:cubicBezTo>
                <a:cubicBezTo>
                  <a:pt x="2966387" y="4414297"/>
                  <a:pt x="2992670" y="4415413"/>
                  <a:pt x="3011443" y="4420995"/>
                </a:cubicBezTo>
                <a:cubicBezTo>
                  <a:pt x="3022707" y="4423227"/>
                  <a:pt x="3030217" y="4423227"/>
                  <a:pt x="3041481" y="4422111"/>
                </a:cubicBezTo>
                <a:cubicBezTo>
                  <a:pt x="3056500" y="4419878"/>
                  <a:pt x="3067764" y="4419878"/>
                  <a:pt x="3082783" y="4422111"/>
                </a:cubicBezTo>
                <a:cubicBezTo>
                  <a:pt x="3090293" y="4423227"/>
                  <a:pt x="3097802" y="4423227"/>
                  <a:pt x="3105311" y="4422111"/>
                </a:cubicBezTo>
                <a:cubicBezTo>
                  <a:pt x="3116576" y="4419878"/>
                  <a:pt x="3135349" y="4422111"/>
                  <a:pt x="3150368" y="4418762"/>
                </a:cubicBezTo>
                <a:cubicBezTo>
                  <a:pt x="3154123" y="4417646"/>
                  <a:pt x="3169142" y="4418762"/>
                  <a:pt x="3176651" y="4419878"/>
                </a:cubicBezTo>
                <a:cubicBezTo>
                  <a:pt x="3199180" y="4423227"/>
                  <a:pt x="3217953" y="4423227"/>
                  <a:pt x="3240481" y="4423227"/>
                </a:cubicBezTo>
                <a:cubicBezTo>
                  <a:pt x="3251746" y="4423227"/>
                  <a:pt x="3266765" y="4422111"/>
                  <a:pt x="3278029" y="4424343"/>
                </a:cubicBezTo>
                <a:cubicBezTo>
                  <a:pt x="3281783" y="4425460"/>
                  <a:pt x="3285538" y="4425460"/>
                  <a:pt x="3289293" y="4423227"/>
                </a:cubicBezTo>
                <a:cubicBezTo>
                  <a:pt x="3296803" y="4416529"/>
                  <a:pt x="3304312" y="4416529"/>
                  <a:pt x="3326840" y="4418762"/>
                </a:cubicBezTo>
                <a:cubicBezTo>
                  <a:pt x="3330595" y="4419878"/>
                  <a:pt x="3338104" y="4419878"/>
                  <a:pt x="3341859" y="4422111"/>
                </a:cubicBezTo>
                <a:cubicBezTo>
                  <a:pt x="3330595" y="4427692"/>
                  <a:pt x="3311821" y="4428809"/>
                  <a:pt x="3289293" y="4428809"/>
                </a:cubicBezTo>
                <a:cubicBezTo>
                  <a:pt x="3221708" y="4428809"/>
                  <a:pt x="3150368" y="4428809"/>
                  <a:pt x="3082783" y="4428809"/>
                </a:cubicBezTo>
                <a:cubicBezTo>
                  <a:pt x="3060255" y="4428809"/>
                  <a:pt x="3041481" y="4432158"/>
                  <a:pt x="3018953" y="4431041"/>
                </a:cubicBezTo>
                <a:cubicBezTo>
                  <a:pt x="3015198" y="4431041"/>
                  <a:pt x="3011443" y="4433274"/>
                  <a:pt x="3007689" y="4433274"/>
                </a:cubicBezTo>
                <a:cubicBezTo>
                  <a:pt x="3003934" y="4432158"/>
                  <a:pt x="3003934" y="4434390"/>
                  <a:pt x="3003934" y="4435506"/>
                </a:cubicBezTo>
                <a:cubicBezTo>
                  <a:pt x="3003934" y="4435506"/>
                  <a:pt x="3003934" y="4436623"/>
                  <a:pt x="3007689" y="4436623"/>
                </a:cubicBezTo>
                <a:cubicBezTo>
                  <a:pt x="3015198" y="4436623"/>
                  <a:pt x="3018953" y="4435506"/>
                  <a:pt x="3022707" y="4437739"/>
                </a:cubicBezTo>
                <a:cubicBezTo>
                  <a:pt x="3018953" y="4437739"/>
                  <a:pt x="3018953" y="4438855"/>
                  <a:pt x="3018953" y="4438855"/>
                </a:cubicBezTo>
                <a:cubicBezTo>
                  <a:pt x="2962632" y="4437739"/>
                  <a:pt x="2910066" y="4439972"/>
                  <a:pt x="2853745" y="4436623"/>
                </a:cubicBezTo>
                <a:cubicBezTo>
                  <a:pt x="2834971" y="4435506"/>
                  <a:pt x="2816198" y="4435506"/>
                  <a:pt x="2797424" y="4436623"/>
                </a:cubicBezTo>
                <a:cubicBezTo>
                  <a:pt x="2778650" y="4437739"/>
                  <a:pt x="2759877" y="4433274"/>
                  <a:pt x="2741103" y="4436623"/>
                </a:cubicBezTo>
                <a:cubicBezTo>
                  <a:pt x="2737348" y="4436623"/>
                  <a:pt x="2733594" y="4436623"/>
                  <a:pt x="2733594" y="4436623"/>
                </a:cubicBezTo>
                <a:cubicBezTo>
                  <a:pt x="2722330" y="4433274"/>
                  <a:pt x="2707311" y="4434390"/>
                  <a:pt x="2692292" y="4434390"/>
                </a:cubicBezTo>
                <a:cubicBezTo>
                  <a:pt x="2669763" y="4434390"/>
                  <a:pt x="2647235" y="4434390"/>
                  <a:pt x="2620952" y="4434390"/>
                </a:cubicBezTo>
                <a:cubicBezTo>
                  <a:pt x="2613443" y="4434390"/>
                  <a:pt x="2605933" y="4433274"/>
                  <a:pt x="2598424" y="4432158"/>
                </a:cubicBezTo>
                <a:cubicBezTo>
                  <a:pt x="2587160" y="4433274"/>
                  <a:pt x="2579650" y="4429925"/>
                  <a:pt x="2568386" y="4431041"/>
                </a:cubicBezTo>
                <a:cubicBezTo>
                  <a:pt x="2560877" y="4431041"/>
                  <a:pt x="2549612" y="4429925"/>
                  <a:pt x="2538348" y="4431041"/>
                </a:cubicBezTo>
                <a:lnTo>
                  <a:pt x="2526873" y="4428995"/>
                </a:lnTo>
                <a:lnTo>
                  <a:pt x="2551773" y="4427349"/>
                </a:lnTo>
                <a:cubicBezTo>
                  <a:pt x="2559282" y="4428466"/>
                  <a:pt x="2570546" y="4427349"/>
                  <a:pt x="2581810" y="4428466"/>
                </a:cubicBezTo>
                <a:lnTo>
                  <a:pt x="2582075" y="4428348"/>
                </a:lnTo>
                <a:lnTo>
                  <a:pt x="2598424" y="4431041"/>
                </a:lnTo>
                <a:cubicBezTo>
                  <a:pt x="2617197" y="4432158"/>
                  <a:pt x="2632216" y="4427692"/>
                  <a:pt x="2650990" y="4428809"/>
                </a:cubicBezTo>
                <a:cubicBezTo>
                  <a:pt x="2647235" y="4425460"/>
                  <a:pt x="2650990" y="4424343"/>
                  <a:pt x="2662254" y="4424343"/>
                </a:cubicBezTo>
                <a:cubicBezTo>
                  <a:pt x="2669763" y="4424343"/>
                  <a:pt x="2673518" y="4424343"/>
                  <a:pt x="2677273" y="4424343"/>
                </a:cubicBezTo>
                <a:cubicBezTo>
                  <a:pt x="2677273" y="4423227"/>
                  <a:pt x="2677273" y="4422111"/>
                  <a:pt x="2677273" y="4420995"/>
                </a:cubicBezTo>
                <a:cubicBezTo>
                  <a:pt x="2669763" y="4420995"/>
                  <a:pt x="2662254" y="4420995"/>
                  <a:pt x="2658499" y="4420995"/>
                </a:cubicBezTo>
                <a:cubicBezTo>
                  <a:pt x="2650990" y="4420995"/>
                  <a:pt x="2647235" y="4420995"/>
                  <a:pt x="2643480" y="4420995"/>
                </a:cubicBezTo>
                <a:cubicBezTo>
                  <a:pt x="2639726" y="4420995"/>
                  <a:pt x="2632216" y="4422111"/>
                  <a:pt x="2632216" y="4419878"/>
                </a:cubicBezTo>
                <a:cubicBezTo>
                  <a:pt x="2628462" y="4416529"/>
                  <a:pt x="2635971" y="4417646"/>
                  <a:pt x="2643480" y="4416529"/>
                </a:cubicBezTo>
                <a:cubicBezTo>
                  <a:pt x="2647235" y="4415413"/>
                  <a:pt x="2643480" y="4414297"/>
                  <a:pt x="2643480" y="4413180"/>
                </a:cubicBezTo>
                <a:cubicBezTo>
                  <a:pt x="2635971" y="4409832"/>
                  <a:pt x="2624707" y="4409832"/>
                  <a:pt x="2613443" y="4408715"/>
                </a:cubicBezTo>
                <a:cubicBezTo>
                  <a:pt x="2587160" y="4408715"/>
                  <a:pt x="2560877" y="4412064"/>
                  <a:pt x="2538348" y="4410948"/>
                </a:cubicBezTo>
                <a:lnTo>
                  <a:pt x="2525397" y="4411269"/>
                </a:lnTo>
                <a:lnTo>
                  <a:pt x="2525397" y="4419369"/>
                </a:lnTo>
                <a:lnTo>
                  <a:pt x="2521735" y="4412837"/>
                </a:lnTo>
                <a:cubicBezTo>
                  <a:pt x="2510471" y="4412837"/>
                  <a:pt x="2499207" y="4412837"/>
                  <a:pt x="2487942" y="4412837"/>
                </a:cubicBezTo>
                <a:cubicBezTo>
                  <a:pt x="2480433" y="4411721"/>
                  <a:pt x="2469169" y="4413954"/>
                  <a:pt x="2457905" y="4411721"/>
                </a:cubicBezTo>
                <a:cubicBezTo>
                  <a:pt x="2446640" y="4408372"/>
                  <a:pt x="2442886" y="4412837"/>
                  <a:pt x="2431622" y="4412837"/>
                </a:cubicBezTo>
                <a:cubicBezTo>
                  <a:pt x="2397829" y="4411721"/>
                  <a:pt x="2367791" y="4415070"/>
                  <a:pt x="2337753" y="4413954"/>
                </a:cubicBezTo>
                <a:cubicBezTo>
                  <a:pt x="2322735" y="4413954"/>
                  <a:pt x="2311470" y="4413954"/>
                  <a:pt x="2296451" y="4413954"/>
                </a:cubicBezTo>
                <a:lnTo>
                  <a:pt x="2272500" y="4414478"/>
                </a:lnTo>
                <a:lnTo>
                  <a:pt x="2282748" y="4413575"/>
                </a:lnTo>
                <a:cubicBezTo>
                  <a:pt x="2286034" y="4413017"/>
                  <a:pt x="2288850" y="4412458"/>
                  <a:pt x="2292604" y="4412458"/>
                </a:cubicBezTo>
                <a:cubicBezTo>
                  <a:pt x="2296359" y="4412458"/>
                  <a:pt x="2296359" y="4411342"/>
                  <a:pt x="2296359" y="4410226"/>
                </a:cubicBezTo>
                <a:cubicBezTo>
                  <a:pt x="2296359" y="4409109"/>
                  <a:pt x="2292604" y="4409109"/>
                  <a:pt x="2288849" y="4409109"/>
                </a:cubicBezTo>
                <a:cubicBezTo>
                  <a:pt x="2277585" y="4409109"/>
                  <a:pt x="2266321" y="4409109"/>
                  <a:pt x="2255057" y="4409109"/>
                </a:cubicBezTo>
                <a:cubicBezTo>
                  <a:pt x="2251302" y="4409109"/>
                  <a:pt x="2243793" y="4409109"/>
                  <a:pt x="2243793" y="4406877"/>
                </a:cubicBezTo>
                <a:cubicBezTo>
                  <a:pt x="2243793" y="4405760"/>
                  <a:pt x="2251302" y="4405760"/>
                  <a:pt x="2251302" y="4404644"/>
                </a:cubicBezTo>
                <a:cubicBezTo>
                  <a:pt x="2266321" y="4401295"/>
                  <a:pt x="2281340" y="4399063"/>
                  <a:pt x="2296359" y="4399063"/>
                </a:cubicBezTo>
                <a:cubicBezTo>
                  <a:pt x="2322642" y="4399063"/>
                  <a:pt x="2341415" y="4393481"/>
                  <a:pt x="2367699" y="4394597"/>
                </a:cubicBezTo>
                <a:cubicBezTo>
                  <a:pt x="2367699" y="4394597"/>
                  <a:pt x="2367699" y="4393481"/>
                  <a:pt x="2367699" y="4393481"/>
                </a:cubicBezTo>
                <a:cubicBezTo>
                  <a:pt x="2367699" y="4392365"/>
                  <a:pt x="2367699" y="4392365"/>
                  <a:pt x="2367699" y="4391248"/>
                </a:cubicBezTo>
                <a:cubicBezTo>
                  <a:pt x="2363944" y="4391248"/>
                  <a:pt x="2356434" y="4391248"/>
                  <a:pt x="2352680" y="4391248"/>
                </a:cubicBezTo>
                <a:cubicBezTo>
                  <a:pt x="2337661" y="4390132"/>
                  <a:pt x="2337661" y="4389016"/>
                  <a:pt x="2341415" y="4384551"/>
                </a:cubicBezTo>
                <a:cubicBezTo>
                  <a:pt x="2345170" y="4383434"/>
                  <a:pt x="2345170" y="4382318"/>
                  <a:pt x="2337661" y="4381202"/>
                </a:cubicBezTo>
                <a:cubicBezTo>
                  <a:pt x="2326397" y="4380085"/>
                  <a:pt x="2315132" y="4380085"/>
                  <a:pt x="2303868" y="4377853"/>
                </a:cubicBezTo>
                <a:cubicBezTo>
                  <a:pt x="2315132" y="4377853"/>
                  <a:pt x="2322642" y="4377853"/>
                  <a:pt x="2330151" y="4377853"/>
                </a:cubicBezTo>
                <a:cubicBezTo>
                  <a:pt x="2337661" y="4377853"/>
                  <a:pt x="2337661" y="4375620"/>
                  <a:pt x="2333906" y="4374504"/>
                </a:cubicBezTo>
                <a:cubicBezTo>
                  <a:pt x="2333906" y="4373388"/>
                  <a:pt x="2326397" y="4373388"/>
                  <a:pt x="2333906" y="4372271"/>
                </a:cubicBezTo>
                <a:cubicBezTo>
                  <a:pt x="2333906" y="4372271"/>
                  <a:pt x="2337661" y="4371155"/>
                  <a:pt x="2337661" y="4372271"/>
                </a:cubicBezTo>
                <a:cubicBezTo>
                  <a:pt x="2348925" y="4374504"/>
                  <a:pt x="2363944" y="4373388"/>
                  <a:pt x="2375208" y="4373388"/>
                </a:cubicBezTo>
                <a:cubicBezTo>
                  <a:pt x="2378963" y="4373388"/>
                  <a:pt x="2382717" y="4373388"/>
                  <a:pt x="2382717" y="4372271"/>
                </a:cubicBezTo>
                <a:cubicBezTo>
                  <a:pt x="2382717" y="4371155"/>
                  <a:pt x="2382717" y="4371155"/>
                  <a:pt x="2378963" y="4370039"/>
                </a:cubicBezTo>
                <a:cubicBezTo>
                  <a:pt x="2371453" y="4367806"/>
                  <a:pt x="2360189" y="4367806"/>
                  <a:pt x="2356434" y="4365574"/>
                </a:cubicBezTo>
                <a:cubicBezTo>
                  <a:pt x="2352680" y="4363341"/>
                  <a:pt x="2345170" y="4362225"/>
                  <a:pt x="2352680" y="4359992"/>
                </a:cubicBezTo>
                <a:cubicBezTo>
                  <a:pt x="2356434" y="4358876"/>
                  <a:pt x="2356434" y="4356643"/>
                  <a:pt x="2360189" y="4356643"/>
                </a:cubicBezTo>
                <a:cubicBezTo>
                  <a:pt x="2367699" y="4356643"/>
                  <a:pt x="2375208" y="4355527"/>
                  <a:pt x="2378963" y="4356643"/>
                </a:cubicBezTo>
                <a:cubicBezTo>
                  <a:pt x="2393982" y="4358876"/>
                  <a:pt x="2409000" y="4359992"/>
                  <a:pt x="2424019" y="4361108"/>
                </a:cubicBezTo>
                <a:cubicBezTo>
                  <a:pt x="2435284" y="4363341"/>
                  <a:pt x="2435284" y="4362225"/>
                  <a:pt x="2442793" y="4358876"/>
                </a:cubicBezTo>
                <a:cubicBezTo>
                  <a:pt x="2442793" y="4356643"/>
                  <a:pt x="2446548" y="4353294"/>
                  <a:pt x="2454057" y="4352178"/>
                </a:cubicBezTo>
                <a:cubicBezTo>
                  <a:pt x="2465321" y="4352178"/>
                  <a:pt x="2472831" y="4349945"/>
                  <a:pt x="2487850" y="4349945"/>
                </a:cubicBezTo>
                <a:cubicBezTo>
                  <a:pt x="2495359" y="4351062"/>
                  <a:pt x="2506623" y="4349945"/>
                  <a:pt x="2517887" y="4351062"/>
                </a:cubicBezTo>
                <a:cubicBezTo>
                  <a:pt x="2525397" y="4351062"/>
                  <a:pt x="2525397" y="4348829"/>
                  <a:pt x="2525397" y="4347713"/>
                </a:cubicBezTo>
                <a:cubicBezTo>
                  <a:pt x="2525397" y="4345480"/>
                  <a:pt x="2521642" y="4344364"/>
                  <a:pt x="2517887" y="4344364"/>
                </a:cubicBezTo>
                <a:cubicBezTo>
                  <a:pt x="2510378" y="4344364"/>
                  <a:pt x="2510378" y="4345480"/>
                  <a:pt x="2506623" y="4345480"/>
                </a:cubicBezTo>
                <a:cubicBezTo>
                  <a:pt x="2487850" y="4347713"/>
                  <a:pt x="2472831" y="4346596"/>
                  <a:pt x="2461567" y="4342131"/>
                </a:cubicBezTo>
                <a:cubicBezTo>
                  <a:pt x="2457812" y="4339898"/>
                  <a:pt x="2465321" y="4337666"/>
                  <a:pt x="2457812" y="4335433"/>
                </a:cubicBezTo>
                <a:cubicBezTo>
                  <a:pt x="2446548" y="4335433"/>
                  <a:pt x="2435284" y="4335433"/>
                  <a:pt x="2424019" y="4335433"/>
                </a:cubicBezTo>
                <a:cubicBezTo>
                  <a:pt x="2416510" y="4334317"/>
                  <a:pt x="2405246" y="4336550"/>
                  <a:pt x="2393982" y="4334317"/>
                </a:cubicBezTo>
                <a:cubicBezTo>
                  <a:pt x="2382717" y="4330968"/>
                  <a:pt x="2378963" y="4335433"/>
                  <a:pt x="2367699" y="4335433"/>
                </a:cubicBezTo>
                <a:cubicBezTo>
                  <a:pt x="2333906" y="4334317"/>
                  <a:pt x="2303868" y="4337666"/>
                  <a:pt x="2273830" y="4336550"/>
                </a:cubicBezTo>
                <a:cubicBezTo>
                  <a:pt x="2258812" y="4336550"/>
                  <a:pt x="2247547" y="4336550"/>
                  <a:pt x="2232528" y="4336550"/>
                </a:cubicBezTo>
                <a:cubicBezTo>
                  <a:pt x="2210000" y="4336550"/>
                  <a:pt x="2191226" y="4336550"/>
                  <a:pt x="2168698" y="4342131"/>
                </a:cubicBezTo>
                <a:lnTo>
                  <a:pt x="2168544" y="4342063"/>
                </a:lnTo>
                <a:lnTo>
                  <a:pt x="2172545" y="4340278"/>
                </a:lnTo>
                <a:lnTo>
                  <a:pt x="2162258" y="4339259"/>
                </a:lnTo>
                <a:lnTo>
                  <a:pt x="2161189" y="4338782"/>
                </a:lnTo>
                <a:cubicBezTo>
                  <a:pt x="2146170" y="4333201"/>
                  <a:pt x="2142415" y="4333201"/>
                  <a:pt x="2119887" y="4337666"/>
                </a:cubicBezTo>
                <a:lnTo>
                  <a:pt x="2106576" y="4339645"/>
                </a:lnTo>
                <a:lnTo>
                  <a:pt x="2086187" y="4340278"/>
                </a:lnTo>
                <a:cubicBezTo>
                  <a:pt x="2074923" y="4340278"/>
                  <a:pt x="2059904" y="4340278"/>
                  <a:pt x="2048640" y="4340278"/>
                </a:cubicBezTo>
                <a:cubicBezTo>
                  <a:pt x="2043007" y="4340836"/>
                  <a:pt x="2038314" y="4340278"/>
                  <a:pt x="2033151" y="4339580"/>
                </a:cubicBezTo>
                <a:lnTo>
                  <a:pt x="2023877" y="4338803"/>
                </a:lnTo>
                <a:lnTo>
                  <a:pt x="2011000" y="4335433"/>
                </a:lnTo>
                <a:cubicBezTo>
                  <a:pt x="2003490" y="4332084"/>
                  <a:pt x="1992226" y="4329852"/>
                  <a:pt x="1980962" y="4330968"/>
                </a:cubicBezTo>
                <a:cubicBezTo>
                  <a:pt x="1973452" y="4333201"/>
                  <a:pt x="1965943" y="4333201"/>
                  <a:pt x="1958434" y="4333201"/>
                </a:cubicBezTo>
                <a:cubicBezTo>
                  <a:pt x="1947169" y="4333201"/>
                  <a:pt x="1939660" y="4334317"/>
                  <a:pt x="1939660" y="4336550"/>
                </a:cubicBezTo>
                <a:lnTo>
                  <a:pt x="1938307" y="4337555"/>
                </a:lnTo>
                <a:lnTo>
                  <a:pt x="1902205" y="4336929"/>
                </a:lnTo>
                <a:cubicBezTo>
                  <a:pt x="1898451" y="4336929"/>
                  <a:pt x="1894696" y="4336929"/>
                  <a:pt x="1890941" y="4335813"/>
                </a:cubicBezTo>
                <a:cubicBezTo>
                  <a:pt x="1887186" y="4334696"/>
                  <a:pt x="1883432" y="4334696"/>
                  <a:pt x="1883432" y="4334696"/>
                </a:cubicBezTo>
                <a:lnTo>
                  <a:pt x="1841816" y="4338821"/>
                </a:lnTo>
                <a:lnTo>
                  <a:pt x="1840160" y="4338922"/>
                </a:lnTo>
                <a:lnTo>
                  <a:pt x="1836718" y="4339271"/>
                </a:lnTo>
                <a:lnTo>
                  <a:pt x="1815758" y="4340643"/>
                </a:lnTo>
                <a:lnTo>
                  <a:pt x="1808245" y="4339898"/>
                </a:lnTo>
                <a:cubicBezTo>
                  <a:pt x="1796980" y="4337666"/>
                  <a:pt x="1793226" y="4335433"/>
                  <a:pt x="1793226" y="4332084"/>
                </a:cubicBezTo>
                <a:cubicBezTo>
                  <a:pt x="1793226" y="4330968"/>
                  <a:pt x="1789471" y="4328735"/>
                  <a:pt x="1781962" y="4329852"/>
                </a:cubicBezTo>
                <a:lnTo>
                  <a:pt x="1740302" y="4336929"/>
                </a:lnTo>
                <a:lnTo>
                  <a:pt x="1736997" y="4336929"/>
                </a:lnTo>
                <a:cubicBezTo>
                  <a:pt x="1718224" y="4336929"/>
                  <a:pt x="1706960" y="4333580"/>
                  <a:pt x="1691941" y="4334696"/>
                </a:cubicBezTo>
                <a:cubicBezTo>
                  <a:pt x="1673167" y="4335813"/>
                  <a:pt x="1654394" y="4333580"/>
                  <a:pt x="1631865" y="4334696"/>
                </a:cubicBezTo>
                <a:cubicBezTo>
                  <a:pt x="1613091" y="4335813"/>
                  <a:pt x="1594318" y="4336929"/>
                  <a:pt x="1575544" y="4338045"/>
                </a:cubicBezTo>
                <a:lnTo>
                  <a:pt x="1524836" y="4340667"/>
                </a:lnTo>
                <a:lnTo>
                  <a:pt x="1519131" y="4337666"/>
                </a:lnTo>
                <a:cubicBezTo>
                  <a:pt x="1526640" y="4336550"/>
                  <a:pt x="1530395" y="4336550"/>
                  <a:pt x="1534150" y="4336550"/>
                </a:cubicBezTo>
                <a:cubicBezTo>
                  <a:pt x="1556678" y="4336550"/>
                  <a:pt x="1575451" y="4336550"/>
                  <a:pt x="1594225" y="4336550"/>
                </a:cubicBezTo>
                <a:cubicBezTo>
                  <a:pt x="1601735" y="4337666"/>
                  <a:pt x="1609244" y="4335433"/>
                  <a:pt x="1612999" y="4333201"/>
                </a:cubicBezTo>
                <a:cubicBezTo>
                  <a:pt x="1590471" y="4333201"/>
                  <a:pt x="1567942" y="4333201"/>
                  <a:pt x="1545414" y="4333201"/>
                </a:cubicBezTo>
                <a:cubicBezTo>
                  <a:pt x="1522886" y="4333201"/>
                  <a:pt x="1500357" y="4332084"/>
                  <a:pt x="1477829" y="4333201"/>
                </a:cubicBezTo>
                <a:cubicBezTo>
                  <a:pt x="1455300" y="4334317"/>
                  <a:pt x="1436527" y="4330968"/>
                  <a:pt x="1413998" y="4330968"/>
                </a:cubicBezTo>
                <a:cubicBezTo>
                  <a:pt x="1383961" y="4330968"/>
                  <a:pt x="1353923" y="4330968"/>
                  <a:pt x="1323885" y="4330968"/>
                </a:cubicBezTo>
                <a:cubicBezTo>
                  <a:pt x="1312621" y="4330968"/>
                  <a:pt x="1305111" y="4328735"/>
                  <a:pt x="1297602" y="4329852"/>
                </a:cubicBezTo>
                <a:cubicBezTo>
                  <a:pt x="1271319" y="4332084"/>
                  <a:pt x="1245036" y="4330968"/>
                  <a:pt x="1222508" y="4336550"/>
                </a:cubicBezTo>
                <a:cubicBezTo>
                  <a:pt x="1218753" y="4337666"/>
                  <a:pt x="1214998" y="4336550"/>
                  <a:pt x="1214998" y="4334317"/>
                </a:cubicBezTo>
                <a:cubicBezTo>
                  <a:pt x="1214998" y="4333201"/>
                  <a:pt x="1218753" y="4330968"/>
                  <a:pt x="1211243" y="4328735"/>
                </a:cubicBezTo>
                <a:cubicBezTo>
                  <a:pt x="1173696" y="4328735"/>
                  <a:pt x="1173696" y="4328735"/>
                  <a:pt x="1154923" y="4325387"/>
                </a:cubicBezTo>
                <a:cubicBezTo>
                  <a:pt x="1214998" y="4324270"/>
                  <a:pt x="1271319" y="4326503"/>
                  <a:pt x="1327640" y="4323154"/>
                </a:cubicBezTo>
                <a:cubicBezTo>
                  <a:pt x="1350168" y="4322038"/>
                  <a:pt x="1372696" y="4320921"/>
                  <a:pt x="1406489" y="4320921"/>
                </a:cubicBezTo>
                <a:cubicBezTo>
                  <a:pt x="1387715" y="4318689"/>
                  <a:pt x="1376451" y="4315340"/>
                  <a:pt x="1365187" y="4315340"/>
                </a:cubicBezTo>
                <a:cubicBezTo>
                  <a:pt x="1346413" y="4316456"/>
                  <a:pt x="1327640" y="4313107"/>
                  <a:pt x="1312621" y="4318689"/>
                </a:cubicBezTo>
                <a:cubicBezTo>
                  <a:pt x="1308866" y="4319805"/>
                  <a:pt x="1301357" y="4319805"/>
                  <a:pt x="1293847" y="4319805"/>
                </a:cubicBezTo>
                <a:cubicBezTo>
                  <a:pt x="1256300" y="4319805"/>
                  <a:pt x="1214998" y="4319805"/>
                  <a:pt x="1173696" y="4319805"/>
                </a:cubicBezTo>
                <a:cubicBezTo>
                  <a:pt x="1162432" y="4319805"/>
                  <a:pt x="1151168" y="4318689"/>
                  <a:pt x="1139904" y="4315340"/>
                </a:cubicBezTo>
                <a:cubicBezTo>
                  <a:pt x="1166187" y="4316456"/>
                  <a:pt x="1184960" y="4314224"/>
                  <a:pt x="1207489" y="4313107"/>
                </a:cubicBezTo>
                <a:cubicBezTo>
                  <a:pt x="1214998" y="4313107"/>
                  <a:pt x="1226262" y="4311991"/>
                  <a:pt x="1237526" y="4311991"/>
                </a:cubicBezTo>
                <a:cubicBezTo>
                  <a:pt x="1248791" y="4311991"/>
                  <a:pt x="1248791" y="4310875"/>
                  <a:pt x="1241281" y="4306409"/>
                </a:cubicBezTo>
                <a:cubicBezTo>
                  <a:pt x="1233772" y="4305293"/>
                  <a:pt x="1226262" y="4306409"/>
                  <a:pt x="1226262" y="4303061"/>
                </a:cubicBezTo>
                <a:cubicBezTo>
                  <a:pt x="1230017" y="4300828"/>
                  <a:pt x="1237526" y="4301944"/>
                  <a:pt x="1241281" y="4301944"/>
                </a:cubicBezTo>
                <a:cubicBezTo>
                  <a:pt x="1241281" y="4301944"/>
                  <a:pt x="1245036" y="4301944"/>
                  <a:pt x="1245036" y="4301944"/>
                </a:cubicBezTo>
                <a:cubicBezTo>
                  <a:pt x="1248791" y="4299712"/>
                  <a:pt x="1241281" y="4299712"/>
                  <a:pt x="1237526" y="4299712"/>
                </a:cubicBezTo>
                <a:cubicBezTo>
                  <a:pt x="1226262" y="4299712"/>
                  <a:pt x="1211243" y="4299712"/>
                  <a:pt x="1196225" y="4299712"/>
                </a:cubicBezTo>
                <a:cubicBezTo>
                  <a:pt x="1192470" y="4299712"/>
                  <a:pt x="1188715" y="4299712"/>
                  <a:pt x="1188715" y="4298595"/>
                </a:cubicBezTo>
                <a:lnTo>
                  <a:pt x="1188022" y="4296330"/>
                </a:lnTo>
                <a:lnTo>
                  <a:pt x="1254974" y="4296330"/>
                </a:lnTo>
                <a:lnTo>
                  <a:pt x="1260055" y="4298595"/>
                </a:lnTo>
                <a:cubicBezTo>
                  <a:pt x="1267564" y="4298595"/>
                  <a:pt x="1271319" y="4297479"/>
                  <a:pt x="1278828" y="4298595"/>
                </a:cubicBezTo>
                <a:cubicBezTo>
                  <a:pt x="1278828" y="4301944"/>
                  <a:pt x="1278828" y="4304177"/>
                  <a:pt x="1278828" y="4307526"/>
                </a:cubicBezTo>
                <a:cubicBezTo>
                  <a:pt x="1305111" y="4306409"/>
                  <a:pt x="1327640" y="4310875"/>
                  <a:pt x="1353923" y="4309758"/>
                </a:cubicBezTo>
                <a:cubicBezTo>
                  <a:pt x="1353923" y="4309758"/>
                  <a:pt x="1357678" y="4309758"/>
                  <a:pt x="1357678" y="4309758"/>
                </a:cubicBezTo>
                <a:cubicBezTo>
                  <a:pt x="1376451" y="4314224"/>
                  <a:pt x="1391470" y="4308642"/>
                  <a:pt x="1406489" y="4309758"/>
                </a:cubicBezTo>
                <a:cubicBezTo>
                  <a:pt x="1410244" y="4309758"/>
                  <a:pt x="1413998" y="4308642"/>
                  <a:pt x="1417753" y="4307526"/>
                </a:cubicBezTo>
                <a:cubicBezTo>
                  <a:pt x="1410244" y="4306409"/>
                  <a:pt x="1402734" y="4306409"/>
                  <a:pt x="1395225" y="4306409"/>
                </a:cubicBezTo>
                <a:cubicBezTo>
                  <a:pt x="1391470" y="4305293"/>
                  <a:pt x="1387715" y="4304177"/>
                  <a:pt x="1391470" y="4303061"/>
                </a:cubicBezTo>
                <a:cubicBezTo>
                  <a:pt x="1395225" y="4300828"/>
                  <a:pt x="1398979" y="4299712"/>
                  <a:pt x="1406489" y="4299712"/>
                </a:cubicBezTo>
                <a:cubicBezTo>
                  <a:pt x="1432772" y="4299712"/>
                  <a:pt x="1459055" y="4299712"/>
                  <a:pt x="1485338" y="4298595"/>
                </a:cubicBezTo>
                <a:cubicBezTo>
                  <a:pt x="1519131" y="4296363"/>
                  <a:pt x="1549168" y="4297479"/>
                  <a:pt x="1582961" y="4298595"/>
                </a:cubicBezTo>
                <a:cubicBezTo>
                  <a:pt x="1612999" y="4298595"/>
                  <a:pt x="1643037" y="4296363"/>
                  <a:pt x="1673074" y="4299712"/>
                </a:cubicBezTo>
                <a:cubicBezTo>
                  <a:pt x="1676829" y="4300828"/>
                  <a:pt x="1680584" y="4300828"/>
                  <a:pt x="1684339" y="4299712"/>
                </a:cubicBezTo>
                <a:cubicBezTo>
                  <a:pt x="1714377" y="4296363"/>
                  <a:pt x="1744415" y="4298595"/>
                  <a:pt x="1774452" y="4297479"/>
                </a:cubicBezTo>
                <a:cubicBezTo>
                  <a:pt x="1793226" y="4297479"/>
                  <a:pt x="1815754" y="4298595"/>
                  <a:pt x="1830773" y="4300828"/>
                </a:cubicBezTo>
                <a:cubicBezTo>
                  <a:pt x="1849547" y="4301944"/>
                  <a:pt x="1868320" y="4303061"/>
                  <a:pt x="1883339" y="4301944"/>
                </a:cubicBezTo>
                <a:cubicBezTo>
                  <a:pt x="1898358" y="4299712"/>
                  <a:pt x="1917132" y="4300828"/>
                  <a:pt x="1932150" y="4298595"/>
                </a:cubicBezTo>
                <a:lnTo>
                  <a:pt x="1961779" y="4296330"/>
                </a:lnTo>
                <a:lnTo>
                  <a:pt x="2086407" y="4296330"/>
                </a:lnTo>
                <a:lnTo>
                  <a:pt x="2087803" y="4296142"/>
                </a:lnTo>
                <a:cubicBezTo>
                  <a:pt x="2096720" y="4296142"/>
                  <a:pt x="2106107" y="4296700"/>
                  <a:pt x="2115494" y="4296142"/>
                </a:cubicBezTo>
                <a:lnTo>
                  <a:pt x="2116885" y="4296330"/>
                </a:lnTo>
                <a:lnTo>
                  <a:pt x="2278284" y="4296330"/>
                </a:lnTo>
                <a:lnTo>
                  <a:pt x="2307640" y="4298512"/>
                </a:lnTo>
                <a:cubicBezTo>
                  <a:pt x="2311395" y="4300745"/>
                  <a:pt x="2303886" y="4302977"/>
                  <a:pt x="2311395" y="4305210"/>
                </a:cubicBezTo>
                <a:cubicBezTo>
                  <a:pt x="2322659" y="4305210"/>
                  <a:pt x="2333923" y="4305210"/>
                  <a:pt x="2345188" y="4305210"/>
                </a:cubicBezTo>
                <a:cubicBezTo>
                  <a:pt x="2352697" y="4306326"/>
                  <a:pt x="2363961" y="4304093"/>
                  <a:pt x="2375225" y="4306326"/>
                </a:cubicBezTo>
                <a:cubicBezTo>
                  <a:pt x="2386490" y="4309675"/>
                  <a:pt x="2390244" y="4305210"/>
                  <a:pt x="2401508" y="4305210"/>
                </a:cubicBezTo>
                <a:cubicBezTo>
                  <a:pt x="2435301" y="4306326"/>
                  <a:pt x="2465339" y="4302977"/>
                  <a:pt x="2495377" y="4304093"/>
                </a:cubicBezTo>
                <a:cubicBezTo>
                  <a:pt x="2510395" y="4304093"/>
                  <a:pt x="2521660" y="4304093"/>
                  <a:pt x="2536679" y="4304093"/>
                </a:cubicBezTo>
                <a:cubicBezTo>
                  <a:pt x="2559207" y="4304093"/>
                  <a:pt x="2577981" y="4304093"/>
                  <a:pt x="2600509" y="4298512"/>
                </a:cubicBezTo>
                <a:cubicBezTo>
                  <a:pt x="2604264" y="4299628"/>
                  <a:pt x="2604264" y="4301861"/>
                  <a:pt x="2608018" y="4301861"/>
                </a:cubicBezTo>
                <a:cubicBezTo>
                  <a:pt x="2623037" y="4307442"/>
                  <a:pt x="2626792" y="4307442"/>
                  <a:pt x="2649320" y="4302977"/>
                </a:cubicBezTo>
                <a:cubicBezTo>
                  <a:pt x="2656830" y="4300745"/>
                  <a:pt x="2668094" y="4298512"/>
                  <a:pt x="2679358" y="4298512"/>
                </a:cubicBezTo>
                <a:cubicBezTo>
                  <a:pt x="2690622" y="4297396"/>
                  <a:pt x="2698132" y="4295163"/>
                  <a:pt x="2705641" y="4296279"/>
                </a:cubicBezTo>
                <a:cubicBezTo>
                  <a:pt x="2724415" y="4298512"/>
                  <a:pt x="2746943" y="4298512"/>
                  <a:pt x="2758207" y="4305210"/>
                </a:cubicBezTo>
                <a:cubicBezTo>
                  <a:pt x="2765717" y="4308559"/>
                  <a:pt x="2776981" y="4310791"/>
                  <a:pt x="2788245" y="4309675"/>
                </a:cubicBezTo>
                <a:cubicBezTo>
                  <a:pt x="2795755" y="4307442"/>
                  <a:pt x="2803264" y="4307442"/>
                  <a:pt x="2810773" y="4307442"/>
                </a:cubicBezTo>
                <a:cubicBezTo>
                  <a:pt x="2822038" y="4307442"/>
                  <a:pt x="2829547" y="4306326"/>
                  <a:pt x="2829547" y="4304093"/>
                </a:cubicBezTo>
                <a:cubicBezTo>
                  <a:pt x="2833302" y="4301861"/>
                  <a:pt x="2837057" y="4300745"/>
                  <a:pt x="2837057" y="4298512"/>
                </a:cubicBezTo>
                <a:cubicBezTo>
                  <a:pt x="2844566" y="4294047"/>
                  <a:pt x="2859585" y="4295163"/>
                  <a:pt x="2867094" y="4298512"/>
                </a:cubicBezTo>
                <a:cubicBezTo>
                  <a:pt x="2870849" y="4300745"/>
                  <a:pt x="2874604" y="4304093"/>
                  <a:pt x="2882113" y="4304093"/>
                </a:cubicBezTo>
                <a:cubicBezTo>
                  <a:pt x="2893377" y="4304093"/>
                  <a:pt x="2900887" y="4304093"/>
                  <a:pt x="2908396" y="4302977"/>
                </a:cubicBezTo>
                <a:cubicBezTo>
                  <a:pt x="2919660" y="4300745"/>
                  <a:pt x="2938434" y="4302977"/>
                  <a:pt x="2949698" y="4299628"/>
                </a:cubicBezTo>
                <a:cubicBezTo>
                  <a:pt x="2953453" y="4299628"/>
                  <a:pt x="2957207" y="4299628"/>
                  <a:pt x="2960962" y="4300745"/>
                </a:cubicBezTo>
                <a:cubicBezTo>
                  <a:pt x="2972227" y="4302977"/>
                  <a:pt x="2975981" y="4305210"/>
                  <a:pt x="2975981" y="4308559"/>
                </a:cubicBezTo>
                <a:cubicBezTo>
                  <a:pt x="2975981" y="4309675"/>
                  <a:pt x="2979736" y="4311908"/>
                  <a:pt x="2987245" y="4310791"/>
                </a:cubicBezTo>
                <a:cubicBezTo>
                  <a:pt x="3002264" y="4306326"/>
                  <a:pt x="3021038" y="4304093"/>
                  <a:pt x="3039812" y="4301861"/>
                </a:cubicBezTo>
                <a:cubicBezTo>
                  <a:pt x="3043566" y="4301861"/>
                  <a:pt x="3047321" y="4300745"/>
                  <a:pt x="3047321" y="4299628"/>
                </a:cubicBezTo>
                <a:cubicBezTo>
                  <a:pt x="3047321" y="4298512"/>
                  <a:pt x="3043566" y="4298512"/>
                  <a:pt x="3039812" y="4297396"/>
                </a:cubicBezTo>
                <a:cubicBezTo>
                  <a:pt x="3024792" y="4297396"/>
                  <a:pt x="3006019" y="4292930"/>
                  <a:pt x="2987245" y="4296279"/>
                </a:cubicBezTo>
                <a:cubicBezTo>
                  <a:pt x="2983490" y="4296279"/>
                  <a:pt x="2975981" y="4296279"/>
                  <a:pt x="2975981" y="4295163"/>
                </a:cubicBezTo>
                <a:cubicBezTo>
                  <a:pt x="2975981" y="4291814"/>
                  <a:pt x="2964717" y="4291814"/>
                  <a:pt x="2957207" y="4291814"/>
                </a:cubicBezTo>
                <a:cubicBezTo>
                  <a:pt x="2949698" y="4291814"/>
                  <a:pt x="2945944" y="4289581"/>
                  <a:pt x="2949698" y="4287349"/>
                </a:cubicBezTo>
                <a:cubicBezTo>
                  <a:pt x="2949698" y="4286232"/>
                  <a:pt x="2957207" y="4285116"/>
                  <a:pt x="2960962" y="4282884"/>
                </a:cubicBezTo>
                <a:cubicBezTo>
                  <a:pt x="2953453" y="4282884"/>
                  <a:pt x="2949698" y="4281767"/>
                  <a:pt x="2945944" y="4282884"/>
                </a:cubicBezTo>
                <a:cubicBezTo>
                  <a:pt x="2938434" y="4285116"/>
                  <a:pt x="2927170" y="4284000"/>
                  <a:pt x="2919660" y="4284000"/>
                </a:cubicBezTo>
                <a:cubicBezTo>
                  <a:pt x="2908396" y="4285116"/>
                  <a:pt x="2900887" y="4281767"/>
                  <a:pt x="2889622" y="4282884"/>
                </a:cubicBezTo>
                <a:cubicBezTo>
                  <a:pt x="2874604" y="4284000"/>
                  <a:pt x="2878359" y="4279535"/>
                  <a:pt x="2870849" y="4277302"/>
                </a:cubicBezTo>
                <a:cubicBezTo>
                  <a:pt x="2867094" y="4276186"/>
                  <a:pt x="2859585" y="4276186"/>
                  <a:pt x="2855830" y="4276186"/>
                </a:cubicBezTo>
                <a:cubicBezTo>
                  <a:pt x="2837057" y="4276186"/>
                  <a:pt x="2818283" y="4276186"/>
                  <a:pt x="2795755" y="4276186"/>
                </a:cubicBezTo>
                <a:cubicBezTo>
                  <a:pt x="2776981" y="4276186"/>
                  <a:pt x="2754453" y="4276186"/>
                  <a:pt x="2731924" y="4276186"/>
                </a:cubicBezTo>
                <a:cubicBezTo>
                  <a:pt x="2731924" y="4276186"/>
                  <a:pt x="2731924" y="4275069"/>
                  <a:pt x="2731924" y="4275069"/>
                </a:cubicBezTo>
                <a:cubicBezTo>
                  <a:pt x="2750698" y="4275069"/>
                  <a:pt x="2773226" y="4275069"/>
                  <a:pt x="2795755" y="4273953"/>
                </a:cubicBezTo>
                <a:cubicBezTo>
                  <a:pt x="2788245" y="4272837"/>
                  <a:pt x="2784490" y="4270604"/>
                  <a:pt x="2780736" y="4270604"/>
                </a:cubicBezTo>
                <a:cubicBezTo>
                  <a:pt x="2743188" y="4269488"/>
                  <a:pt x="2705641" y="4266139"/>
                  <a:pt x="2668094" y="4267255"/>
                </a:cubicBezTo>
                <a:cubicBezTo>
                  <a:pt x="2660585" y="4267255"/>
                  <a:pt x="2653075" y="4267255"/>
                  <a:pt x="2645566" y="4267255"/>
                </a:cubicBezTo>
                <a:cubicBezTo>
                  <a:pt x="2623037" y="4267255"/>
                  <a:pt x="2608018" y="4265023"/>
                  <a:pt x="2596754" y="4260558"/>
                </a:cubicBezTo>
                <a:cubicBezTo>
                  <a:pt x="2585490" y="4260558"/>
                  <a:pt x="2574226" y="4260558"/>
                  <a:pt x="2562962" y="4260558"/>
                </a:cubicBezTo>
                <a:cubicBezTo>
                  <a:pt x="2555452" y="4260558"/>
                  <a:pt x="2555452" y="4259441"/>
                  <a:pt x="2551697" y="4258325"/>
                </a:cubicBezTo>
                <a:cubicBezTo>
                  <a:pt x="2547943" y="4257209"/>
                  <a:pt x="2551697" y="4256092"/>
                  <a:pt x="2555452" y="4254976"/>
                </a:cubicBezTo>
                <a:cubicBezTo>
                  <a:pt x="2566716" y="4250511"/>
                  <a:pt x="2566716" y="4250511"/>
                  <a:pt x="2581735" y="4253860"/>
                </a:cubicBezTo>
                <a:cubicBezTo>
                  <a:pt x="2585490" y="4254976"/>
                  <a:pt x="2596754" y="4258325"/>
                  <a:pt x="2596754" y="4259441"/>
                </a:cubicBezTo>
                <a:cubicBezTo>
                  <a:pt x="2611773" y="4257209"/>
                  <a:pt x="2623037" y="4260558"/>
                  <a:pt x="2634301" y="4260558"/>
                </a:cubicBezTo>
                <a:cubicBezTo>
                  <a:pt x="2649320" y="4258325"/>
                  <a:pt x="2668094" y="4258325"/>
                  <a:pt x="2679358" y="4260558"/>
                </a:cubicBezTo>
                <a:cubicBezTo>
                  <a:pt x="2686868" y="4260558"/>
                  <a:pt x="2690622" y="4261674"/>
                  <a:pt x="2698132" y="4260558"/>
                </a:cubicBezTo>
                <a:cubicBezTo>
                  <a:pt x="2705641" y="4260558"/>
                  <a:pt x="2713151" y="4261674"/>
                  <a:pt x="2724415" y="4259441"/>
                </a:cubicBezTo>
                <a:cubicBezTo>
                  <a:pt x="2731924" y="4258325"/>
                  <a:pt x="2743188" y="4261674"/>
                  <a:pt x="2750698" y="4260558"/>
                </a:cubicBezTo>
                <a:cubicBezTo>
                  <a:pt x="2754453" y="4258325"/>
                  <a:pt x="2761962" y="4259441"/>
                  <a:pt x="2765717" y="4259441"/>
                </a:cubicBezTo>
                <a:cubicBezTo>
                  <a:pt x="2773226" y="4259441"/>
                  <a:pt x="2769471" y="4261674"/>
                  <a:pt x="2773226" y="4262790"/>
                </a:cubicBezTo>
                <a:cubicBezTo>
                  <a:pt x="2776981" y="4262790"/>
                  <a:pt x="2784490" y="4262790"/>
                  <a:pt x="2792000" y="4262790"/>
                </a:cubicBezTo>
                <a:cubicBezTo>
                  <a:pt x="2792000" y="4261674"/>
                  <a:pt x="2795755" y="4260558"/>
                  <a:pt x="2799509" y="4260558"/>
                </a:cubicBezTo>
                <a:cubicBezTo>
                  <a:pt x="2807019" y="4261674"/>
                  <a:pt x="2803264" y="4263906"/>
                  <a:pt x="2803264" y="4265023"/>
                </a:cubicBezTo>
                <a:cubicBezTo>
                  <a:pt x="2810773" y="4265023"/>
                  <a:pt x="2818283" y="4265023"/>
                  <a:pt x="2825792" y="4265023"/>
                </a:cubicBezTo>
                <a:cubicBezTo>
                  <a:pt x="2822038" y="4262790"/>
                  <a:pt x="2829547" y="4262790"/>
                  <a:pt x="2833302" y="4262790"/>
                </a:cubicBezTo>
                <a:cubicBezTo>
                  <a:pt x="2840811" y="4263906"/>
                  <a:pt x="2837057" y="4265023"/>
                  <a:pt x="2837057" y="4267255"/>
                </a:cubicBezTo>
                <a:cubicBezTo>
                  <a:pt x="2855830" y="4267255"/>
                  <a:pt x="2878359" y="4265023"/>
                  <a:pt x="2897132" y="4268372"/>
                </a:cubicBezTo>
                <a:cubicBezTo>
                  <a:pt x="2900887" y="4269488"/>
                  <a:pt x="2904642" y="4269488"/>
                  <a:pt x="2908396" y="4268372"/>
                </a:cubicBezTo>
                <a:cubicBezTo>
                  <a:pt x="2912151" y="4266139"/>
                  <a:pt x="2919660" y="4266139"/>
                  <a:pt x="2923415" y="4267255"/>
                </a:cubicBezTo>
                <a:cubicBezTo>
                  <a:pt x="2934679" y="4267255"/>
                  <a:pt x="2949698" y="4266139"/>
                  <a:pt x="2957207" y="4265023"/>
                </a:cubicBezTo>
                <a:cubicBezTo>
                  <a:pt x="2968472" y="4262790"/>
                  <a:pt x="2979736" y="4262790"/>
                  <a:pt x="2991000" y="4265023"/>
                </a:cubicBezTo>
                <a:cubicBezTo>
                  <a:pt x="2998510" y="4266139"/>
                  <a:pt x="3009774" y="4267255"/>
                  <a:pt x="3024792" y="4267255"/>
                </a:cubicBezTo>
                <a:cubicBezTo>
                  <a:pt x="3032302" y="4266139"/>
                  <a:pt x="3043566" y="4267255"/>
                  <a:pt x="3051076" y="4267255"/>
                </a:cubicBezTo>
                <a:cubicBezTo>
                  <a:pt x="3054830" y="4263906"/>
                  <a:pt x="3062340" y="4265023"/>
                  <a:pt x="3066095" y="4265023"/>
                </a:cubicBezTo>
                <a:cubicBezTo>
                  <a:pt x="3073604" y="4265023"/>
                  <a:pt x="3077359" y="4265023"/>
                  <a:pt x="3084868" y="4265023"/>
                </a:cubicBezTo>
                <a:cubicBezTo>
                  <a:pt x="3096133" y="4261674"/>
                  <a:pt x="3107397" y="4261674"/>
                  <a:pt x="3118661" y="4265023"/>
                </a:cubicBezTo>
                <a:cubicBezTo>
                  <a:pt x="3118661" y="4265023"/>
                  <a:pt x="3122415" y="4265023"/>
                  <a:pt x="3122415" y="4265023"/>
                </a:cubicBezTo>
                <a:cubicBezTo>
                  <a:pt x="3152453" y="4265023"/>
                  <a:pt x="3152453" y="4265023"/>
                  <a:pt x="3163718" y="4271721"/>
                </a:cubicBezTo>
                <a:cubicBezTo>
                  <a:pt x="3163718" y="4272837"/>
                  <a:pt x="3163718" y="4273953"/>
                  <a:pt x="3163718" y="4273953"/>
                </a:cubicBezTo>
                <a:cubicBezTo>
                  <a:pt x="3171227" y="4277302"/>
                  <a:pt x="3167472" y="4280651"/>
                  <a:pt x="3152453" y="4280651"/>
                </a:cubicBezTo>
                <a:cubicBezTo>
                  <a:pt x="3144944" y="4280651"/>
                  <a:pt x="3133680" y="4280651"/>
                  <a:pt x="3122415" y="4280651"/>
                </a:cubicBezTo>
                <a:cubicBezTo>
                  <a:pt x="3114906" y="4280651"/>
                  <a:pt x="3111151" y="4280651"/>
                  <a:pt x="3111151" y="4282884"/>
                </a:cubicBezTo>
                <a:cubicBezTo>
                  <a:pt x="3111151" y="4285116"/>
                  <a:pt x="3114906" y="4284000"/>
                  <a:pt x="3122415" y="4284000"/>
                </a:cubicBezTo>
                <a:cubicBezTo>
                  <a:pt x="3126170" y="4284000"/>
                  <a:pt x="3133680" y="4285116"/>
                  <a:pt x="3137434" y="4282884"/>
                </a:cubicBezTo>
                <a:cubicBezTo>
                  <a:pt x="3144944" y="4281767"/>
                  <a:pt x="3152453" y="4281767"/>
                  <a:pt x="3156208" y="4282884"/>
                </a:cubicBezTo>
                <a:cubicBezTo>
                  <a:pt x="3167472" y="4284000"/>
                  <a:pt x="3178736" y="4284000"/>
                  <a:pt x="3186246" y="4284000"/>
                </a:cubicBezTo>
                <a:cubicBezTo>
                  <a:pt x="3193756" y="4284000"/>
                  <a:pt x="3201265" y="4285116"/>
                  <a:pt x="3205019" y="4286232"/>
                </a:cubicBezTo>
                <a:cubicBezTo>
                  <a:pt x="3223793" y="4290698"/>
                  <a:pt x="3242567" y="4295163"/>
                  <a:pt x="3250076" y="4302977"/>
                </a:cubicBezTo>
                <a:cubicBezTo>
                  <a:pt x="3242567" y="4304093"/>
                  <a:pt x="3238812" y="4304093"/>
                  <a:pt x="3235057" y="4304093"/>
                </a:cubicBezTo>
                <a:cubicBezTo>
                  <a:pt x="3212529" y="4304093"/>
                  <a:pt x="3193756" y="4304093"/>
                  <a:pt x="3174982" y="4304093"/>
                </a:cubicBezTo>
                <a:cubicBezTo>
                  <a:pt x="3167472" y="4302977"/>
                  <a:pt x="3159963" y="4305210"/>
                  <a:pt x="3156208" y="4307442"/>
                </a:cubicBezTo>
                <a:cubicBezTo>
                  <a:pt x="3178736" y="4307442"/>
                  <a:pt x="3201265" y="4307442"/>
                  <a:pt x="3223793" y="4307442"/>
                </a:cubicBezTo>
                <a:cubicBezTo>
                  <a:pt x="3246321" y="4307442"/>
                  <a:pt x="3268850" y="4308559"/>
                  <a:pt x="3291378" y="4307442"/>
                </a:cubicBezTo>
                <a:cubicBezTo>
                  <a:pt x="3313907" y="4306326"/>
                  <a:pt x="3332680" y="4309675"/>
                  <a:pt x="3355209" y="4309675"/>
                </a:cubicBezTo>
                <a:cubicBezTo>
                  <a:pt x="3385246" y="4309675"/>
                  <a:pt x="3415284" y="4309675"/>
                  <a:pt x="3445322" y="4309675"/>
                </a:cubicBezTo>
                <a:cubicBezTo>
                  <a:pt x="3456586" y="4309675"/>
                  <a:pt x="3464096" y="4311908"/>
                  <a:pt x="3471605" y="4310791"/>
                </a:cubicBezTo>
                <a:cubicBezTo>
                  <a:pt x="3497888" y="4308559"/>
                  <a:pt x="3524171" y="4309675"/>
                  <a:pt x="3546699" y="4304093"/>
                </a:cubicBezTo>
                <a:cubicBezTo>
                  <a:pt x="3550454" y="4302977"/>
                  <a:pt x="3554209" y="4304093"/>
                  <a:pt x="3554209" y="4306326"/>
                </a:cubicBezTo>
                <a:cubicBezTo>
                  <a:pt x="3554209" y="4307442"/>
                  <a:pt x="3550454" y="4309675"/>
                  <a:pt x="3557964" y="4311908"/>
                </a:cubicBezTo>
                <a:cubicBezTo>
                  <a:pt x="3595511" y="4311908"/>
                  <a:pt x="3595511" y="4311908"/>
                  <a:pt x="3614284" y="4315256"/>
                </a:cubicBezTo>
                <a:cubicBezTo>
                  <a:pt x="3554209" y="4316373"/>
                  <a:pt x="3497888" y="4314140"/>
                  <a:pt x="3441567" y="4317489"/>
                </a:cubicBezTo>
                <a:cubicBezTo>
                  <a:pt x="3419039" y="4318605"/>
                  <a:pt x="3396511" y="4319722"/>
                  <a:pt x="3362718" y="4319722"/>
                </a:cubicBezTo>
                <a:cubicBezTo>
                  <a:pt x="3381492" y="4321954"/>
                  <a:pt x="3392756" y="4325303"/>
                  <a:pt x="3404020" y="4325303"/>
                </a:cubicBezTo>
                <a:cubicBezTo>
                  <a:pt x="3422794" y="4324187"/>
                  <a:pt x="3441567" y="4327536"/>
                  <a:pt x="3456586" y="4321954"/>
                </a:cubicBezTo>
                <a:cubicBezTo>
                  <a:pt x="3460341" y="4320838"/>
                  <a:pt x="3467850" y="4320838"/>
                  <a:pt x="3475360" y="4320838"/>
                </a:cubicBezTo>
                <a:cubicBezTo>
                  <a:pt x="3512907" y="4320838"/>
                  <a:pt x="3554209" y="4320838"/>
                  <a:pt x="3595511" y="4320838"/>
                </a:cubicBezTo>
                <a:cubicBezTo>
                  <a:pt x="3606775" y="4320838"/>
                  <a:pt x="3618039" y="4321954"/>
                  <a:pt x="3629303" y="4325303"/>
                </a:cubicBezTo>
                <a:cubicBezTo>
                  <a:pt x="3603020" y="4324187"/>
                  <a:pt x="3584247" y="4326419"/>
                  <a:pt x="3561718" y="4327536"/>
                </a:cubicBezTo>
                <a:cubicBezTo>
                  <a:pt x="3554209" y="4327536"/>
                  <a:pt x="3542945" y="4328652"/>
                  <a:pt x="3531681" y="4328652"/>
                </a:cubicBezTo>
                <a:cubicBezTo>
                  <a:pt x="3520416" y="4328652"/>
                  <a:pt x="3520416" y="4329768"/>
                  <a:pt x="3527926" y="4334234"/>
                </a:cubicBezTo>
                <a:cubicBezTo>
                  <a:pt x="3535435" y="4335350"/>
                  <a:pt x="3542945" y="4334234"/>
                  <a:pt x="3542945" y="4337582"/>
                </a:cubicBezTo>
                <a:cubicBezTo>
                  <a:pt x="3539190" y="4339815"/>
                  <a:pt x="3531681" y="4338699"/>
                  <a:pt x="3527926" y="4338699"/>
                </a:cubicBezTo>
                <a:cubicBezTo>
                  <a:pt x="3527926" y="4338699"/>
                  <a:pt x="3524171" y="4338699"/>
                  <a:pt x="3524171" y="4338699"/>
                </a:cubicBezTo>
                <a:cubicBezTo>
                  <a:pt x="3520416" y="4340931"/>
                  <a:pt x="3527926" y="4340931"/>
                  <a:pt x="3531681" y="4340931"/>
                </a:cubicBezTo>
                <a:cubicBezTo>
                  <a:pt x="3542945" y="4340931"/>
                  <a:pt x="3557964" y="4340931"/>
                  <a:pt x="3572982" y="4340931"/>
                </a:cubicBezTo>
                <a:cubicBezTo>
                  <a:pt x="3576737" y="4340931"/>
                  <a:pt x="3580492" y="4340931"/>
                  <a:pt x="3580492" y="4342048"/>
                </a:cubicBezTo>
                <a:cubicBezTo>
                  <a:pt x="3580492" y="4344280"/>
                  <a:pt x="3584247" y="4346513"/>
                  <a:pt x="3576737" y="4346513"/>
                </a:cubicBezTo>
                <a:cubicBezTo>
                  <a:pt x="3565473" y="4345396"/>
                  <a:pt x="3557964" y="4348745"/>
                  <a:pt x="3554209" y="4347629"/>
                </a:cubicBezTo>
                <a:cubicBezTo>
                  <a:pt x="3542945" y="4345396"/>
                  <a:pt x="3527926" y="4347629"/>
                  <a:pt x="3516662" y="4345396"/>
                </a:cubicBezTo>
                <a:cubicBezTo>
                  <a:pt x="3512907" y="4344280"/>
                  <a:pt x="3509152" y="4344280"/>
                  <a:pt x="3509152" y="4342048"/>
                </a:cubicBezTo>
                <a:cubicBezTo>
                  <a:pt x="3501643" y="4342048"/>
                  <a:pt x="3497888" y="4343164"/>
                  <a:pt x="3490379" y="4342048"/>
                </a:cubicBezTo>
                <a:cubicBezTo>
                  <a:pt x="3490379" y="4338699"/>
                  <a:pt x="3490379" y="4336466"/>
                  <a:pt x="3490379" y="4333117"/>
                </a:cubicBezTo>
                <a:cubicBezTo>
                  <a:pt x="3464096" y="4334234"/>
                  <a:pt x="3441567" y="4329768"/>
                  <a:pt x="3415284" y="4330885"/>
                </a:cubicBezTo>
                <a:cubicBezTo>
                  <a:pt x="3415284" y="4330885"/>
                  <a:pt x="3411529" y="4330885"/>
                  <a:pt x="3411529" y="4330885"/>
                </a:cubicBezTo>
                <a:cubicBezTo>
                  <a:pt x="3392756" y="4326419"/>
                  <a:pt x="3377737" y="4332001"/>
                  <a:pt x="3362718" y="4330885"/>
                </a:cubicBezTo>
                <a:cubicBezTo>
                  <a:pt x="3358963" y="4330885"/>
                  <a:pt x="3355209" y="4332001"/>
                  <a:pt x="3351454" y="4333117"/>
                </a:cubicBezTo>
                <a:cubicBezTo>
                  <a:pt x="3358963" y="4334234"/>
                  <a:pt x="3366473" y="4334234"/>
                  <a:pt x="3373982" y="4334234"/>
                </a:cubicBezTo>
                <a:cubicBezTo>
                  <a:pt x="3377737" y="4335350"/>
                  <a:pt x="3381492" y="4336466"/>
                  <a:pt x="3377737" y="4337582"/>
                </a:cubicBezTo>
                <a:cubicBezTo>
                  <a:pt x="3373982" y="4339815"/>
                  <a:pt x="3370228" y="4340931"/>
                  <a:pt x="3362718" y="4340931"/>
                </a:cubicBezTo>
                <a:cubicBezTo>
                  <a:pt x="3336435" y="4340931"/>
                  <a:pt x="3310152" y="4340931"/>
                  <a:pt x="3283869" y="4342048"/>
                </a:cubicBezTo>
                <a:cubicBezTo>
                  <a:pt x="3250076" y="4344280"/>
                  <a:pt x="3220039" y="4343164"/>
                  <a:pt x="3186246" y="4342048"/>
                </a:cubicBezTo>
                <a:cubicBezTo>
                  <a:pt x="3156208" y="4342048"/>
                  <a:pt x="3126170" y="4344280"/>
                  <a:pt x="3096133" y="4340931"/>
                </a:cubicBezTo>
                <a:cubicBezTo>
                  <a:pt x="3092378" y="4339815"/>
                  <a:pt x="3088623" y="4339815"/>
                  <a:pt x="3084868" y="4340931"/>
                </a:cubicBezTo>
                <a:cubicBezTo>
                  <a:pt x="3054830" y="4344280"/>
                  <a:pt x="3024792" y="4342048"/>
                  <a:pt x="2994755" y="4343164"/>
                </a:cubicBezTo>
                <a:cubicBezTo>
                  <a:pt x="2975981" y="4343164"/>
                  <a:pt x="2953453" y="4342048"/>
                  <a:pt x="2938434" y="4339815"/>
                </a:cubicBezTo>
                <a:cubicBezTo>
                  <a:pt x="2919660" y="4338699"/>
                  <a:pt x="2900887" y="4337582"/>
                  <a:pt x="2885868" y="4338699"/>
                </a:cubicBezTo>
                <a:cubicBezTo>
                  <a:pt x="2870849" y="4340931"/>
                  <a:pt x="2852075" y="4339815"/>
                  <a:pt x="2837057" y="4342048"/>
                </a:cubicBezTo>
                <a:cubicBezTo>
                  <a:pt x="2795755" y="4348745"/>
                  <a:pt x="2750698" y="4352094"/>
                  <a:pt x="2705641" y="4352094"/>
                </a:cubicBezTo>
                <a:cubicBezTo>
                  <a:pt x="2679358" y="4352094"/>
                  <a:pt x="2656830" y="4352094"/>
                  <a:pt x="2630547" y="4352094"/>
                </a:cubicBezTo>
                <a:cubicBezTo>
                  <a:pt x="2626792" y="4352094"/>
                  <a:pt x="2619282" y="4350978"/>
                  <a:pt x="2615528" y="4353211"/>
                </a:cubicBezTo>
                <a:cubicBezTo>
                  <a:pt x="2611773" y="4355443"/>
                  <a:pt x="2619282" y="4357676"/>
                  <a:pt x="2623037" y="4357676"/>
                </a:cubicBezTo>
                <a:cubicBezTo>
                  <a:pt x="2638056" y="4358792"/>
                  <a:pt x="2649320" y="4361025"/>
                  <a:pt x="2664339" y="4362141"/>
                </a:cubicBezTo>
                <a:cubicBezTo>
                  <a:pt x="2683113" y="4363257"/>
                  <a:pt x="2701886" y="4363257"/>
                  <a:pt x="2720660" y="4366606"/>
                </a:cubicBezTo>
                <a:cubicBezTo>
                  <a:pt x="2713151" y="4367722"/>
                  <a:pt x="2713151" y="4369955"/>
                  <a:pt x="2705641" y="4369955"/>
                </a:cubicBezTo>
                <a:cubicBezTo>
                  <a:pt x="2690622" y="4369955"/>
                  <a:pt x="2679358" y="4373304"/>
                  <a:pt x="2668094" y="4374420"/>
                </a:cubicBezTo>
                <a:cubicBezTo>
                  <a:pt x="2664339" y="4374420"/>
                  <a:pt x="2660585" y="4376653"/>
                  <a:pt x="2660585" y="4377769"/>
                </a:cubicBezTo>
                <a:cubicBezTo>
                  <a:pt x="2664339" y="4380002"/>
                  <a:pt x="2668094" y="4378885"/>
                  <a:pt x="2671849" y="4378885"/>
                </a:cubicBezTo>
                <a:cubicBezTo>
                  <a:pt x="2675603" y="4378885"/>
                  <a:pt x="2679358" y="4378885"/>
                  <a:pt x="2686868" y="4378885"/>
                </a:cubicBezTo>
                <a:cubicBezTo>
                  <a:pt x="2705641" y="4381118"/>
                  <a:pt x="2724415" y="4376653"/>
                  <a:pt x="2746943" y="4377769"/>
                </a:cubicBezTo>
                <a:cubicBezTo>
                  <a:pt x="2758207" y="4377769"/>
                  <a:pt x="2773226" y="4377769"/>
                  <a:pt x="2784490" y="4377769"/>
                </a:cubicBezTo>
                <a:cubicBezTo>
                  <a:pt x="2795755" y="4376653"/>
                  <a:pt x="2803264" y="4380002"/>
                  <a:pt x="2818283" y="4380002"/>
                </a:cubicBezTo>
                <a:cubicBezTo>
                  <a:pt x="2855830" y="4377769"/>
                  <a:pt x="2893377" y="4382234"/>
                  <a:pt x="2930925" y="4381118"/>
                </a:cubicBezTo>
                <a:cubicBezTo>
                  <a:pt x="2934679" y="4381118"/>
                  <a:pt x="2938434" y="4381118"/>
                  <a:pt x="2942189" y="4382234"/>
                </a:cubicBezTo>
                <a:cubicBezTo>
                  <a:pt x="2945944" y="4383351"/>
                  <a:pt x="2949698" y="4383351"/>
                  <a:pt x="2949698" y="4383351"/>
                </a:cubicBezTo>
                <a:cubicBezTo>
                  <a:pt x="2964717" y="4380002"/>
                  <a:pt x="2979736" y="4381118"/>
                  <a:pt x="2994755" y="4378885"/>
                </a:cubicBezTo>
                <a:cubicBezTo>
                  <a:pt x="3013529" y="4376653"/>
                  <a:pt x="3032302" y="4375537"/>
                  <a:pt x="3047321" y="4381118"/>
                </a:cubicBezTo>
                <a:cubicBezTo>
                  <a:pt x="3051076" y="4381118"/>
                  <a:pt x="3051076" y="4381118"/>
                  <a:pt x="3054830" y="4381118"/>
                </a:cubicBezTo>
                <a:cubicBezTo>
                  <a:pt x="3069849" y="4381118"/>
                  <a:pt x="3084868" y="4382234"/>
                  <a:pt x="3096133" y="4381118"/>
                </a:cubicBezTo>
                <a:cubicBezTo>
                  <a:pt x="3114906" y="4381118"/>
                  <a:pt x="3126170" y="4384467"/>
                  <a:pt x="3141189" y="4383351"/>
                </a:cubicBezTo>
                <a:cubicBezTo>
                  <a:pt x="3159963" y="4382234"/>
                  <a:pt x="3178736" y="4384467"/>
                  <a:pt x="3201265" y="4383351"/>
                </a:cubicBezTo>
                <a:cubicBezTo>
                  <a:pt x="3220039" y="4382234"/>
                  <a:pt x="3238812" y="4381118"/>
                  <a:pt x="3257586" y="4380002"/>
                </a:cubicBezTo>
                <a:cubicBezTo>
                  <a:pt x="3283869" y="4377769"/>
                  <a:pt x="3313907" y="4376653"/>
                  <a:pt x="3343944" y="4375537"/>
                </a:cubicBezTo>
                <a:cubicBezTo>
                  <a:pt x="3366473" y="4375537"/>
                  <a:pt x="3385246" y="4372188"/>
                  <a:pt x="3411529" y="4373304"/>
                </a:cubicBezTo>
                <a:cubicBezTo>
                  <a:pt x="3407775" y="4371071"/>
                  <a:pt x="3404020" y="4369955"/>
                  <a:pt x="3392756" y="4369955"/>
                </a:cubicBezTo>
                <a:cubicBezTo>
                  <a:pt x="3389001" y="4369955"/>
                  <a:pt x="3381492" y="4369955"/>
                  <a:pt x="3373982" y="4369955"/>
                </a:cubicBezTo>
                <a:cubicBezTo>
                  <a:pt x="3351454" y="4366606"/>
                  <a:pt x="3325171" y="4365490"/>
                  <a:pt x="3302642" y="4365490"/>
                </a:cubicBezTo>
                <a:cubicBezTo>
                  <a:pt x="3283869" y="4365490"/>
                  <a:pt x="3261341" y="4365490"/>
                  <a:pt x="3242567" y="4365490"/>
                </a:cubicBezTo>
                <a:cubicBezTo>
                  <a:pt x="3223793" y="4365490"/>
                  <a:pt x="3205019" y="4366606"/>
                  <a:pt x="3186246" y="4371071"/>
                </a:cubicBezTo>
                <a:cubicBezTo>
                  <a:pt x="3182491" y="4372188"/>
                  <a:pt x="3174982" y="4373304"/>
                  <a:pt x="3167472" y="4373304"/>
                </a:cubicBezTo>
                <a:cubicBezTo>
                  <a:pt x="3141189" y="4374420"/>
                  <a:pt x="3114906" y="4373304"/>
                  <a:pt x="3096133" y="4367722"/>
                </a:cubicBezTo>
                <a:cubicBezTo>
                  <a:pt x="3084868" y="4365490"/>
                  <a:pt x="3077359" y="4365490"/>
                  <a:pt x="3066095" y="4366606"/>
                </a:cubicBezTo>
                <a:cubicBezTo>
                  <a:pt x="3051076" y="4368839"/>
                  <a:pt x="3039812" y="4368839"/>
                  <a:pt x="3024792" y="4366606"/>
                </a:cubicBezTo>
                <a:cubicBezTo>
                  <a:pt x="3017283" y="4365490"/>
                  <a:pt x="3009774" y="4365490"/>
                  <a:pt x="3002264" y="4366606"/>
                </a:cubicBezTo>
                <a:cubicBezTo>
                  <a:pt x="2991000" y="4368839"/>
                  <a:pt x="2972227" y="4366606"/>
                  <a:pt x="2957207" y="4369955"/>
                </a:cubicBezTo>
                <a:cubicBezTo>
                  <a:pt x="2953453" y="4371071"/>
                  <a:pt x="2938434" y="4369955"/>
                  <a:pt x="2930925" y="4368839"/>
                </a:cubicBezTo>
                <a:cubicBezTo>
                  <a:pt x="2908396" y="4365490"/>
                  <a:pt x="2889622" y="4365490"/>
                  <a:pt x="2867094" y="4365490"/>
                </a:cubicBezTo>
                <a:cubicBezTo>
                  <a:pt x="2855830" y="4365490"/>
                  <a:pt x="2840811" y="4366606"/>
                  <a:pt x="2829547" y="4364374"/>
                </a:cubicBezTo>
                <a:cubicBezTo>
                  <a:pt x="2825792" y="4363257"/>
                  <a:pt x="2822038" y="4363257"/>
                  <a:pt x="2818283" y="4365490"/>
                </a:cubicBezTo>
                <a:cubicBezTo>
                  <a:pt x="2810773" y="4372188"/>
                  <a:pt x="2803264" y="4372188"/>
                  <a:pt x="2780736" y="4369955"/>
                </a:cubicBezTo>
                <a:cubicBezTo>
                  <a:pt x="2776981" y="4368839"/>
                  <a:pt x="2769471" y="4368839"/>
                  <a:pt x="2765717" y="4366606"/>
                </a:cubicBezTo>
                <a:cubicBezTo>
                  <a:pt x="2776981" y="4361025"/>
                  <a:pt x="2795755" y="4359908"/>
                  <a:pt x="2818283" y="4359908"/>
                </a:cubicBezTo>
                <a:cubicBezTo>
                  <a:pt x="2885868" y="4359908"/>
                  <a:pt x="2957207" y="4359908"/>
                  <a:pt x="3024792" y="4359908"/>
                </a:cubicBezTo>
                <a:cubicBezTo>
                  <a:pt x="3047321" y="4359908"/>
                  <a:pt x="3066095" y="4356559"/>
                  <a:pt x="3088623" y="4357676"/>
                </a:cubicBezTo>
                <a:cubicBezTo>
                  <a:pt x="3092378" y="4357676"/>
                  <a:pt x="3096133" y="4355443"/>
                  <a:pt x="3099887" y="4355443"/>
                </a:cubicBezTo>
                <a:cubicBezTo>
                  <a:pt x="3103642" y="4356559"/>
                  <a:pt x="3103642" y="4354327"/>
                  <a:pt x="3103642" y="4353211"/>
                </a:cubicBezTo>
                <a:cubicBezTo>
                  <a:pt x="3103642" y="4353211"/>
                  <a:pt x="3103642" y="4352094"/>
                  <a:pt x="3099887" y="4352094"/>
                </a:cubicBezTo>
                <a:cubicBezTo>
                  <a:pt x="3092378" y="4352094"/>
                  <a:pt x="3088623" y="4353211"/>
                  <a:pt x="3084868" y="4350978"/>
                </a:cubicBezTo>
                <a:cubicBezTo>
                  <a:pt x="3088623" y="4350978"/>
                  <a:pt x="3088623" y="4349862"/>
                  <a:pt x="3088623" y="4349862"/>
                </a:cubicBezTo>
                <a:cubicBezTo>
                  <a:pt x="3144944" y="4350978"/>
                  <a:pt x="3197510" y="4348745"/>
                  <a:pt x="3253831" y="4352094"/>
                </a:cubicBezTo>
                <a:cubicBezTo>
                  <a:pt x="3272605" y="4353211"/>
                  <a:pt x="3291378" y="4353211"/>
                  <a:pt x="3310152" y="4352094"/>
                </a:cubicBezTo>
                <a:cubicBezTo>
                  <a:pt x="3328926" y="4350978"/>
                  <a:pt x="3347699" y="4355443"/>
                  <a:pt x="3366473" y="4352094"/>
                </a:cubicBezTo>
                <a:cubicBezTo>
                  <a:pt x="3370228" y="4352094"/>
                  <a:pt x="3373982" y="4352094"/>
                  <a:pt x="3373982" y="4352094"/>
                </a:cubicBezTo>
                <a:cubicBezTo>
                  <a:pt x="3385246" y="4355443"/>
                  <a:pt x="3400265" y="4354327"/>
                  <a:pt x="3415284" y="4354327"/>
                </a:cubicBezTo>
                <a:cubicBezTo>
                  <a:pt x="3437813" y="4354327"/>
                  <a:pt x="3460341" y="4354327"/>
                  <a:pt x="3486624" y="4354327"/>
                </a:cubicBezTo>
                <a:cubicBezTo>
                  <a:pt x="3494133" y="4354327"/>
                  <a:pt x="3501643" y="4355443"/>
                  <a:pt x="3509152" y="4356559"/>
                </a:cubicBezTo>
                <a:cubicBezTo>
                  <a:pt x="3520416" y="4355443"/>
                  <a:pt x="3527926" y="4358792"/>
                  <a:pt x="3539190" y="4357676"/>
                </a:cubicBezTo>
                <a:cubicBezTo>
                  <a:pt x="3546699" y="4357676"/>
                  <a:pt x="3557964" y="4358792"/>
                  <a:pt x="3569228" y="4357676"/>
                </a:cubicBezTo>
                <a:cubicBezTo>
                  <a:pt x="3576737" y="4357676"/>
                  <a:pt x="3584247" y="4358792"/>
                  <a:pt x="3588002" y="4361025"/>
                </a:cubicBezTo>
                <a:cubicBezTo>
                  <a:pt x="3588002" y="4362141"/>
                  <a:pt x="3588002" y="4363257"/>
                  <a:pt x="3584247" y="4363257"/>
                </a:cubicBezTo>
                <a:cubicBezTo>
                  <a:pt x="3557964" y="4364374"/>
                  <a:pt x="3527926" y="4364374"/>
                  <a:pt x="3509152" y="4357676"/>
                </a:cubicBezTo>
                <a:cubicBezTo>
                  <a:pt x="3490379" y="4356559"/>
                  <a:pt x="3475360" y="4361025"/>
                  <a:pt x="3456586" y="4359908"/>
                </a:cubicBezTo>
                <a:cubicBezTo>
                  <a:pt x="3460341" y="4363257"/>
                  <a:pt x="3456586" y="4364374"/>
                  <a:pt x="3445322" y="4364374"/>
                </a:cubicBezTo>
                <a:cubicBezTo>
                  <a:pt x="3437813" y="4364374"/>
                  <a:pt x="3434058" y="4364374"/>
                  <a:pt x="3430303" y="4364374"/>
                </a:cubicBezTo>
                <a:cubicBezTo>
                  <a:pt x="3430303" y="4365490"/>
                  <a:pt x="3430303" y="4366606"/>
                  <a:pt x="3430303" y="4367722"/>
                </a:cubicBezTo>
                <a:cubicBezTo>
                  <a:pt x="3437813" y="4367722"/>
                  <a:pt x="3445322" y="4367722"/>
                  <a:pt x="3449077" y="4367722"/>
                </a:cubicBezTo>
                <a:cubicBezTo>
                  <a:pt x="3456586" y="4367722"/>
                  <a:pt x="3460341" y="4367722"/>
                  <a:pt x="3464096" y="4367722"/>
                </a:cubicBezTo>
                <a:cubicBezTo>
                  <a:pt x="3467850" y="4367722"/>
                  <a:pt x="3475360" y="4366606"/>
                  <a:pt x="3475360" y="4368839"/>
                </a:cubicBezTo>
                <a:cubicBezTo>
                  <a:pt x="3479114" y="4372188"/>
                  <a:pt x="3471605" y="4371071"/>
                  <a:pt x="3464096" y="4372188"/>
                </a:cubicBezTo>
                <a:cubicBezTo>
                  <a:pt x="3460341" y="4373304"/>
                  <a:pt x="3464096" y="4374420"/>
                  <a:pt x="3464096" y="4375537"/>
                </a:cubicBezTo>
                <a:cubicBezTo>
                  <a:pt x="3471605" y="4378885"/>
                  <a:pt x="3482869" y="4378885"/>
                  <a:pt x="3494133" y="4380002"/>
                </a:cubicBezTo>
                <a:cubicBezTo>
                  <a:pt x="3520416" y="4380002"/>
                  <a:pt x="3546699" y="4376653"/>
                  <a:pt x="3569228" y="4377769"/>
                </a:cubicBezTo>
                <a:cubicBezTo>
                  <a:pt x="3584247" y="4377769"/>
                  <a:pt x="3603020" y="4378885"/>
                  <a:pt x="3614284" y="4376653"/>
                </a:cubicBezTo>
                <a:cubicBezTo>
                  <a:pt x="3633058" y="4374420"/>
                  <a:pt x="3651832" y="4375537"/>
                  <a:pt x="3670605" y="4375537"/>
                </a:cubicBezTo>
                <a:cubicBezTo>
                  <a:pt x="3685624" y="4375537"/>
                  <a:pt x="3704398" y="4373304"/>
                  <a:pt x="3723172" y="4377769"/>
                </a:cubicBezTo>
                <a:cubicBezTo>
                  <a:pt x="3734436" y="4375537"/>
                  <a:pt x="3749455" y="4377769"/>
                  <a:pt x="3756964" y="4380002"/>
                </a:cubicBezTo>
                <a:cubicBezTo>
                  <a:pt x="3768228" y="4382234"/>
                  <a:pt x="3783247" y="4380002"/>
                  <a:pt x="3794511" y="4383351"/>
                </a:cubicBezTo>
                <a:cubicBezTo>
                  <a:pt x="3798266" y="4384467"/>
                  <a:pt x="3813285" y="4384467"/>
                  <a:pt x="3820794" y="4382234"/>
                </a:cubicBezTo>
                <a:cubicBezTo>
                  <a:pt x="3839568" y="4378885"/>
                  <a:pt x="3862096" y="4378885"/>
                  <a:pt x="3884625" y="4378885"/>
                </a:cubicBezTo>
                <a:lnTo>
                  <a:pt x="3963884" y="4378885"/>
                </a:lnTo>
                <a:cubicBezTo>
                  <a:pt x="3960129" y="4378885"/>
                  <a:pt x="3956374" y="4380002"/>
                  <a:pt x="3952620" y="4377769"/>
                </a:cubicBezTo>
                <a:cubicBezTo>
                  <a:pt x="3952620" y="4376653"/>
                  <a:pt x="3956374" y="4374420"/>
                  <a:pt x="3960129" y="4374420"/>
                </a:cubicBezTo>
                <a:cubicBezTo>
                  <a:pt x="3971393" y="4373304"/>
                  <a:pt x="3982657" y="4369955"/>
                  <a:pt x="3997676" y="4369955"/>
                </a:cubicBezTo>
                <a:cubicBezTo>
                  <a:pt x="4005186" y="4369955"/>
                  <a:pt x="4005186" y="4367722"/>
                  <a:pt x="4012695" y="4366606"/>
                </a:cubicBezTo>
                <a:cubicBezTo>
                  <a:pt x="3993921" y="4363257"/>
                  <a:pt x="3975148" y="4363257"/>
                  <a:pt x="3956374" y="4362141"/>
                </a:cubicBezTo>
                <a:cubicBezTo>
                  <a:pt x="3941355" y="4361025"/>
                  <a:pt x="3930091" y="4358792"/>
                  <a:pt x="3915072" y="4357676"/>
                </a:cubicBezTo>
                <a:cubicBezTo>
                  <a:pt x="3911317" y="4357676"/>
                  <a:pt x="3903808" y="4355443"/>
                  <a:pt x="3907563" y="4353211"/>
                </a:cubicBezTo>
                <a:cubicBezTo>
                  <a:pt x="3911317" y="4350978"/>
                  <a:pt x="3918827" y="4352094"/>
                  <a:pt x="3922582" y="4352094"/>
                </a:cubicBezTo>
                <a:cubicBezTo>
                  <a:pt x="3948865" y="4352094"/>
                  <a:pt x="3971393" y="4352094"/>
                  <a:pt x="3997676" y="4352094"/>
                </a:cubicBezTo>
                <a:cubicBezTo>
                  <a:pt x="4042733" y="4352094"/>
                  <a:pt x="4087790" y="4348745"/>
                  <a:pt x="4129092" y="4342048"/>
                </a:cubicBezTo>
                <a:cubicBezTo>
                  <a:pt x="4144110" y="4339815"/>
                  <a:pt x="4162884" y="4340931"/>
                  <a:pt x="4177903" y="4338699"/>
                </a:cubicBezTo>
                <a:cubicBezTo>
                  <a:pt x="4192922" y="4337582"/>
                  <a:pt x="4211695" y="4338699"/>
                  <a:pt x="4230469" y="4339815"/>
                </a:cubicBezTo>
                <a:cubicBezTo>
                  <a:pt x="4245488" y="4342048"/>
                  <a:pt x="4268016" y="4343164"/>
                  <a:pt x="4286790" y="4343164"/>
                </a:cubicBezTo>
                <a:cubicBezTo>
                  <a:pt x="4316827" y="4342048"/>
                  <a:pt x="4346865" y="4344280"/>
                  <a:pt x="4376903" y="4340931"/>
                </a:cubicBezTo>
                <a:cubicBezTo>
                  <a:pt x="4380658" y="4339815"/>
                  <a:pt x="4384413" y="4339815"/>
                  <a:pt x="4388168" y="4340931"/>
                </a:cubicBezTo>
                <a:lnTo>
                  <a:pt x="4430951" y="4342654"/>
                </a:lnTo>
                <a:lnTo>
                  <a:pt x="4425789" y="4340282"/>
                </a:lnTo>
                <a:cubicBezTo>
                  <a:pt x="4422035" y="4334700"/>
                  <a:pt x="4422035" y="4326886"/>
                  <a:pt x="4391997" y="4326886"/>
                </a:cubicBezTo>
                <a:cubicBezTo>
                  <a:pt x="4380733" y="4326886"/>
                  <a:pt x="4369469" y="4323537"/>
                  <a:pt x="4369469" y="4320188"/>
                </a:cubicBezTo>
                <a:cubicBezTo>
                  <a:pt x="4365714" y="4316840"/>
                  <a:pt x="4361959" y="4314607"/>
                  <a:pt x="4354450" y="4311258"/>
                </a:cubicBezTo>
                <a:cubicBezTo>
                  <a:pt x="4354450" y="4310142"/>
                  <a:pt x="4354450" y="4309025"/>
                  <a:pt x="4354450" y="4309025"/>
                </a:cubicBezTo>
                <a:cubicBezTo>
                  <a:pt x="4373223" y="4303444"/>
                  <a:pt x="4388242" y="4297862"/>
                  <a:pt x="4410771" y="4297862"/>
                </a:cubicBezTo>
                <a:lnTo>
                  <a:pt x="4500922" y="4297862"/>
                </a:lnTo>
                <a:lnTo>
                  <a:pt x="4500922" y="4287669"/>
                </a:lnTo>
                <a:lnTo>
                  <a:pt x="4497054" y="4286232"/>
                </a:lnTo>
                <a:cubicBezTo>
                  <a:pt x="4493300" y="4285116"/>
                  <a:pt x="4485791" y="4284000"/>
                  <a:pt x="4478281" y="4284000"/>
                </a:cubicBezTo>
                <a:cubicBezTo>
                  <a:pt x="4470771" y="4284000"/>
                  <a:pt x="4459507" y="4284000"/>
                  <a:pt x="4448243" y="4282884"/>
                </a:cubicBezTo>
                <a:cubicBezTo>
                  <a:pt x="4444488" y="4281767"/>
                  <a:pt x="4436979" y="4281767"/>
                  <a:pt x="4429469" y="4282884"/>
                </a:cubicBezTo>
                <a:cubicBezTo>
                  <a:pt x="4425715" y="4285116"/>
                  <a:pt x="4418205" y="4284000"/>
                  <a:pt x="4414450" y="4284000"/>
                </a:cubicBezTo>
                <a:cubicBezTo>
                  <a:pt x="4406941" y="4284000"/>
                  <a:pt x="4403186" y="4285116"/>
                  <a:pt x="4403186" y="4282884"/>
                </a:cubicBezTo>
                <a:cubicBezTo>
                  <a:pt x="4403186" y="4280651"/>
                  <a:pt x="4406941" y="4280651"/>
                  <a:pt x="4414450" y="4280651"/>
                </a:cubicBezTo>
                <a:cubicBezTo>
                  <a:pt x="4425715" y="4280651"/>
                  <a:pt x="4436979" y="4280651"/>
                  <a:pt x="4444488" y="4280651"/>
                </a:cubicBezTo>
                <a:lnTo>
                  <a:pt x="4449664" y="4277574"/>
                </a:lnTo>
                <a:lnTo>
                  <a:pt x="4433299" y="4276653"/>
                </a:lnTo>
                <a:cubicBezTo>
                  <a:pt x="4410771" y="4276653"/>
                  <a:pt x="4384488" y="4277769"/>
                  <a:pt x="4358204" y="4275536"/>
                </a:cubicBezTo>
                <a:cubicBezTo>
                  <a:pt x="4343186" y="4273304"/>
                  <a:pt x="4324412" y="4274420"/>
                  <a:pt x="4309393" y="4275536"/>
                </a:cubicBezTo>
                <a:lnTo>
                  <a:pt x="4305517" y="4275344"/>
                </a:lnTo>
                <a:lnTo>
                  <a:pt x="4453413" y="4275344"/>
                </a:lnTo>
                <a:lnTo>
                  <a:pt x="4455753" y="4273953"/>
                </a:lnTo>
                <a:cubicBezTo>
                  <a:pt x="4455753" y="4273953"/>
                  <a:pt x="4455753" y="4272837"/>
                  <a:pt x="4455753" y="4271721"/>
                </a:cubicBezTo>
                <a:cubicBezTo>
                  <a:pt x="4444488" y="4265023"/>
                  <a:pt x="4444488" y="4265023"/>
                  <a:pt x="4414450" y="4265023"/>
                </a:cubicBezTo>
                <a:cubicBezTo>
                  <a:pt x="4414450" y="4265023"/>
                  <a:pt x="4410696" y="4265023"/>
                  <a:pt x="4410696" y="4265023"/>
                </a:cubicBezTo>
                <a:cubicBezTo>
                  <a:pt x="4399432" y="4261674"/>
                  <a:pt x="4388168" y="4261674"/>
                  <a:pt x="4376903" y="4265023"/>
                </a:cubicBezTo>
                <a:cubicBezTo>
                  <a:pt x="4369394" y="4265023"/>
                  <a:pt x="4365639" y="4265023"/>
                  <a:pt x="4358130" y="4265023"/>
                </a:cubicBezTo>
                <a:cubicBezTo>
                  <a:pt x="4354375" y="4265023"/>
                  <a:pt x="4346865" y="4263906"/>
                  <a:pt x="4343111" y="4267255"/>
                </a:cubicBezTo>
                <a:cubicBezTo>
                  <a:pt x="4335601" y="4267255"/>
                  <a:pt x="4324337" y="4266139"/>
                  <a:pt x="4316827" y="4267255"/>
                </a:cubicBezTo>
                <a:cubicBezTo>
                  <a:pt x="4301809" y="4267255"/>
                  <a:pt x="4290545" y="4266139"/>
                  <a:pt x="4283035" y="4265023"/>
                </a:cubicBezTo>
                <a:cubicBezTo>
                  <a:pt x="4271771" y="4262790"/>
                  <a:pt x="4260507" y="4262790"/>
                  <a:pt x="4249242" y="4265023"/>
                </a:cubicBezTo>
                <a:cubicBezTo>
                  <a:pt x="4241733" y="4266139"/>
                  <a:pt x="4226714" y="4267255"/>
                  <a:pt x="4215450" y="4267255"/>
                </a:cubicBezTo>
                <a:cubicBezTo>
                  <a:pt x="4211695" y="4266139"/>
                  <a:pt x="4204186" y="4266139"/>
                  <a:pt x="4200431" y="4268372"/>
                </a:cubicBezTo>
                <a:cubicBezTo>
                  <a:pt x="4196677" y="4269488"/>
                  <a:pt x="4192922" y="4269488"/>
                  <a:pt x="4189167" y="4268372"/>
                </a:cubicBezTo>
                <a:cubicBezTo>
                  <a:pt x="4170394" y="4265023"/>
                  <a:pt x="4147865" y="4267255"/>
                  <a:pt x="4129092" y="4267255"/>
                </a:cubicBezTo>
                <a:cubicBezTo>
                  <a:pt x="4129092" y="4265023"/>
                  <a:pt x="4132846" y="4263906"/>
                  <a:pt x="4125337" y="4262790"/>
                </a:cubicBezTo>
                <a:cubicBezTo>
                  <a:pt x="4121582" y="4262790"/>
                  <a:pt x="4114073" y="4262790"/>
                  <a:pt x="4117827" y="4265023"/>
                </a:cubicBezTo>
                <a:cubicBezTo>
                  <a:pt x="4110318" y="4265023"/>
                  <a:pt x="4102808" y="4265023"/>
                  <a:pt x="4095299" y="4265023"/>
                </a:cubicBezTo>
                <a:cubicBezTo>
                  <a:pt x="4095299" y="4263906"/>
                  <a:pt x="4099054" y="4261674"/>
                  <a:pt x="4091544" y="4260558"/>
                </a:cubicBezTo>
                <a:cubicBezTo>
                  <a:pt x="4087790" y="4260558"/>
                  <a:pt x="4084035" y="4261674"/>
                  <a:pt x="4084035" y="4262790"/>
                </a:cubicBezTo>
                <a:cubicBezTo>
                  <a:pt x="4076525" y="4262790"/>
                  <a:pt x="4069016" y="4262790"/>
                  <a:pt x="4065261" y="4262790"/>
                </a:cubicBezTo>
                <a:cubicBezTo>
                  <a:pt x="4061506" y="4261674"/>
                  <a:pt x="4065261" y="4259441"/>
                  <a:pt x="4057752" y="4259441"/>
                </a:cubicBezTo>
                <a:cubicBezTo>
                  <a:pt x="4053997" y="4259441"/>
                  <a:pt x="4046488" y="4258325"/>
                  <a:pt x="4042733" y="4260558"/>
                </a:cubicBezTo>
                <a:cubicBezTo>
                  <a:pt x="4035223" y="4261674"/>
                  <a:pt x="4023959" y="4258325"/>
                  <a:pt x="4016450" y="4259441"/>
                </a:cubicBezTo>
                <a:cubicBezTo>
                  <a:pt x="4005186" y="4261674"/>
                  <a:pt x="3997676" y="4260558"/>
                  <a:pt x="3990167" y="4260558"/>
                </a:cubicBezTo>
                <a:cubicBezTo>
                  <a:pt x="3982657" y="4261674"/>
                  <a:pt x="3978903" y="4260558"/>
                  <a:pt x="3971393" y="4260558"/>
                </a:cubicBezTo>
                <a:cubicBezTo>
                  <a:pt x="3960129" y="4258325"/>
                  <a:pt x="3941355" y="4258325"/>
                  <a:pt x="3926336" y="4260558"/>
                </a:cubicBezTo>
                <a:cubicBezTo>
                  <a:pt x="3915072" y="4260558"/>
                  <a:pt x="3903808" y="4257209"/>
                  <a:pt x="3888789" y="4259441"/>
                </a:cubicBezTo>
                <a:cubicBezTo>
                  <a:pt x="3888789" y="4258325"/>
                  <a:pt x="3877525" y="4254976"/>
                  <a:pt x="3873770" y="4253860"/>
                </a:cubicBezTo>
                <a:cubicBezTo>
                  <a:pt x="3858751" y="4250511"/>
                  <a:pt x="3858751" y="4250511"/>
                  <a:pt x="3847487" y="4254976"/>
                </a:cubicBezTo>
                <a:cubicBezTo>
                  <a:pt x="3843732" y="4256092"/>
                  <a:pt x="3839978" y="4257209"/>
                  <a:pt x="3843732" y="4258325"/>
                </a:cubicBezTo>
                <a:cubicBezTo>
                  <a:pt x="3847487" y="4259441"/>
                  <a:pt x="3847487" y="4260558"/>
                  <a:pt x="3854997" y="4260558"/>
                </a:cubicBezTo>
                <a:cubicBezTo>
                  <a:pt x="3866261" y="4260558"/>
                  <a:pt x="3877525" y="4260558"/>
                  <a:pt x="3888789" y="4260558"/>
                </a:cubicBezTo>
                <a:cubicBezTo>
                  <a:pt x="3900053" y="4265023"/>
                  <a:pt x="3915072" y="4267255"/>
                  <a:pt x="3937601" y="4267255"/>
                </a:cubicBezTo>
                <a:cubicBezTo>
                  <a:pt x="3945110" y="4267255"/>
                  <a:pt x="3952620" y="4267255"/>
                  <a:pt x="3960129" y="4267255"/>
                </a:cubicBezTo>
                <a:cubicBezTo>
                  <a:pt x="3997676" y="4266139"/>
                  <a:pt x="4035223" y="4269488"/>
                  <a:pt x="4072771" y="4270604"/>
                </a:cubicBezTo>
                <a:cubicBezTo>
                  <a:pt x="4076525" y="4270604"/>
                  <a:pt x="4080280" y="4272837"/>
                  <a:pt x="4087790" y="4273953"/>
                </a:cubicBezTo>
                <a:cubicBezTo>
                  <a:pt x="4065261" y="4275069"/>
                  <a:pt x="4042733" y="4275069"/>
                  <a:pt x="4023959" y="4275069"/>
                </a:cubicBezTo>
                <a:cubicBezTo>
                  <a:pt x="4023959" y="4275069"/>
                  <a:pt x="4023959" y="4276186"/>
                  <a:pt x="4023959" y="4276186"/>
                </a:cubicBezTo>
                <a:cubicBezTo>
                  <a:pt x="4046488" y="4276186"/>
                  <a:pt x="4069016" y="4276186"/>
                  <a:pt x="4087790" y="4276186"/>
                </a:cubicBezTo>
                <a:cubicBezTo>
                  <a:pt x="4110318" y="4276186"/>
                  <a:pt x="4129092" y="4276186"/>
                  <a:pt x="4147865" y="4276186"/>
                </a:cubicBezTo>
                <a:cubicBezTo>
                  <a:pt x="4151620" y="4276186"/>
                  <a:pt x="4159129" y="4276186"/>
                  <a:pt x="4162884" y="4277302"/>
                </a:cubicBezTo>
                <a:cubicBezTo>
                  <a:pt x="4170394" y="4279535"/>
                  <a:pt x="4166639" y="4284000"/>
                  <a:pt x="4181657" y="4282884"/>
                </a:cubicBezTo>
                <a:cubicBezTo>
                  <a:pt x="4192922" y="4281767"/>
                  <a:pt x="4200431" y="4285116"/>
                  <a:pt x="4211695" y="4284000"/>
                </a:cubicBezTo>
                <a:cubicBezTo>
                  <a:pt x="4219205" y="4284000"/>
                  <a:pt x="4230469" y="4285116"/>
                  <a:pt x="4237979" y="4282884"/>
                </a:cubicBezTo>
                <a:cubicBezTo>
                  <a:pt x="4241733" y="4281767"/>
                  <a:pt x="4245488" y="4282884"/>
                  <a:pt x="4252997" y="4282884"/>
                </a:cubicBezTo>
                <a:cubicBezTo>
                  <a:pt x="4249242" y="4285116"/>
                  <a:pt x="4241733" y="4286232"/>
                  <a:pt x="4241733" y="4287349"/>
                </a:cubicBezTo>
                <a:cubicBezTo>
                  <a:pt x="4237979" y="4289581"/>
                  <a:pt x="4241733" y="4291814"/>
                  <a:pt x="4249242" y="4291814"/>
                </a:cubicBezTo>
                <a:cubicBezTo>
                  <a:pt x="4256752" y="4291814"/>
                  <a:pt x="4268016" y="4291814"/>
                  <a:pt x="4268016" y="4295163"/>
                </a:cubicBezTo>
                <a:cubicBezTo>
                  <a:pt x="4268016" y="4296279"/>
                  <a:pt x="4275525" y="4296279"/>
                  <a:pt x="4279280" y="4296279"/>
                </a:cubicBezTo>
                <a:cubicBezTo>
                  <a:pt x="4298054" y="4292930"/>
                  <a:pt x="4316827" y="4297396"/>
                  <a:pt x="4331847" y="4297396"/>
                </a:cubicBezTo>
                <a:cubicBezTo>
                  <a:pt x="4335601" y="4298512"/>
                  <a:pt x="4339356" y="4298512"/>
                  <a:pt x="4339356" y="4299628"/>
                </a:cubicBezTo>
                <a:cubicBezTo>
                  <a:pt x="4339356" y="4300745"/>
                  <a:pt x="4335601" y="4301861"/>
                  <a:pt x="4331847" y="4301861"/>
                </a:cubicBezTo>
                <a:cubicBezTo>
                  <a:pt x="4313073" y="4304093"/>
                  <a:pt x="4294299" y="4306326"/>
                  <a:pt x="4279280" y="4310791"/>
                </a:cubicBezTo>
                <a:cubicBezTo>
                  <a:pt x="4271771" y="4311908"/>
                  <a:pt x="4268016" y="4309675"/>
                  <a:pt x="4268016" y="4308559"/>
                </a:cubicBezTo>
                <a:cubicBezTo>
                  <a:pt x="4268016" y="4305210"/>
                  <a:pt x="4264262" y="4302977"/>
                  <a:pt x="4252997" y="4300745"/>
                </a:cubicBezTo>
                <a:cubicBezTo>
                  <a:pt x="4249242" y="4299628"/>
                  <a:pt x="4245488" y="4299628"/>
                  <a:pt x="4241733" y="4299628"/>
                </a:cubicBezTo>
                <a:cubicBezTo>
                  <a:pt x="4230469" y="4302977"/>
                  <a:pt x="4211695" y="4300745"/>
                  <a:pt x="4200431" y="4302977"/>
                </a:cubicBezTo>
                <a:cubicBezTo>
                  <a:pt x="4192922" y="4304093"/>
                  <a:pt x="4185412" y="4304093"/>
                  <a:pt x="4174148" y="4304093"/>
                </a:cubicBezTo>
                <a:cubicBezTo>
                  <a:pt x="4166639" y="4304093"/>
                  <a:pt x="4162884" y="4300745"/>
                  <a:pt x="4159129" y="4298512"/>
                </a:cubicBezTo>
                <a:cubicBezTo>
                  <a:pt x="4151620" y="4295163"/>
                  <a:pt x="4136601" y="4294047"/>
                  <a:pt x="4129092" y="4298512"/>
                </a:cubicBezTo>
                <a:cubicBezTo>
                  <a:pt x="4129092" y="4300745"/>
                  <a:pt x="4125337" y="4301861"/>
                  <a:pt x="4121582" y="4304093"/>
                </a:cubicBezTo>
                <a:cubicBezTo>
                  <a:pt x="4121582" y="4306326"/>
                  <a:pt x="4114073" y="4307442"/>
                  <a:pt x="4102808" y="4307442"/>
                </a:cubicBezTo>
                <a:cubicBezTo>
                  <a:pt x="4095299" y="4307442"/>
                  <a:pt x="4087790" y="4307442"/>
                  <a:pt x="4080280" y="4309675"/>
                </a:cubicBezTo>
                <a:cubicBezTo>
                  <a:pt x="4069016" y="4310791"/>
                  <a:pt x="4057752" y="4308559"/>
                  <a:pt x="4050242" y="4305210"/>
                </a:cubicBezTo>
                <a:cubicBezTo>
                  <a:pt x="4038978" y="4298512"/>
                  <a:pt x="4016450" y="4298512"/>
                  <a:pt x="3997676" y="4296279"/>
                </a:cubicBezTo>
                <a:cubicBezTo>
                  <a:pt x="3990167" y="4295163"/>
                  <a:pt x="3982657" y="4297396"/>
                  <a:pt x="3971393" y="4298512"/>
                </a:cubicBezTo>
                <a:cubicBezTo>
                  <a:pt x="3960129" y="4298512"/>
                  <a:pt x="3948865" y="4300745"/>
                  <a:pt x="3941355" y="4302977"/>
                </a:cubicBezTo>
                <a:cubicBezTo>
                  <a:pt x="3918827" y="4307442"/>
                  <a:pt x="3915072" y="4307442"/>
                  <a:pt x="3900053" y="4301861"/>
                </a:cubicBezTo>
                <a:cubicBezTo>
                  <a:pt x="3896299" y="4301861"/>
                  <a:pt x="3896299" y="4299628"/>
                  <a:pt x="3892544" y="4298512"/>
                </a:cubicBezTo>
                <a:cubicBezTo>
                  <a:pt x="3870016" y="4304093"/>
                  <a:pt x="3851242" y="4304093"/>
                  <a:pt x="3828714" y="4304093"/>
                </a:cubicBezTo>
                <a:cubicBezTo>
                  <a:pt x="3813695" y="4304093"/>
                  <a:pt x="3802430" y="4304093"/>
                  <a:pt x="3787412" y="4304093"/>
                </a:cubicBezTo>
                <a:cubicBezTo>
                  <a:pt x="3757374" y="4302977"/>
                  <a:pt x="3727336" y="4306326"/>
                  <a:pt x="3693543" y="4305210"/>
                </a:cubicBezTo>
                <a:cubicBezTo>
                  <a:pt x="3682279" y="4305210"/>
                  <a:pt x="3678525" y="4309675"/>
                  <a:pt x="3667260" y="4306326"/>
                </a:cubicBezTo>
                <a:cubicBezTo>
                  <a:pt x="3655996" y="4304093"/>
                  <a:pt x="3644732" y="4306326"/>
                  <a:pt x="3637223" y="4305210"/>
                </a:cubicBezTo>
                <a:cubicBezTo>
                  <a:pt x="3625958" y="4305210"/>
                  <a:pt x="3614694" y="4305210"/>
                  <a:pt x="3603430" y="4305210"/>
                </a:cubicBezTo>
                <a:cubicBezTo>
                  <a:pt x="3595921" y="4302977"/>
                  <a:pt x="3603430" y="4300745"/>
                  <a:pt x="3599675" y="4298512"/>
                </a:cubicBezTo>
                <a:cubicBezTo>
                  <a:pt x="3588411" y="4294047"/>
                  <a:pt x="3573392" y="4292930"/>
                  <a:pt x="3554619" y="4295163"/>
                </a:cubicBezTo>
                <a:cubicBezTo>
                  <a:pt x="3550864" y="4295163"/>
                  <a:pt x="3550864" y="4296279"/>
                  <a:pt x="3543355" y="4296279"/>
                </a:cubicBezTo>
                <a:cubicBezTo>
                  <a:pt x="3539600" y="4296279"/>
                  <a:pt x="3535845" y="4295163"/>
                  <a:pt x="3535845" y="4292930"/>
                </a:cubicBezTo>
                <a:cubicBezTo>
                  <a:pt x="3535845" y="4291814"/>
                  <a:pt x="3535845" y="4289581"/>
                  <a:pt x="3543355" y="4289581"/>
                </a:cubicBezTo>
                <a:cubicBezTo>
                  <a:pt x="3554619" y="4290698"/>
                  <a:pt x="3565883" y="4289581"/>
                  <a:pt x="3573392" y="4290698"/>
                </a:cubicBezTo>
                <a:cubicBezTo>
                  <a:pt x="3588411" y="4290698"/>
                  <a:pt x="3595921" y="4288465"/>
                  <a:pt x="3607185" y="4288465"/>
                </a:cubicBezTo>
                <a:cubicBezTo>
                  <a:pt x="3614694" y="4287349"/>
                  <a:pt x="3618449" y="4284000"/>
                  <a:pt x="3618449" y="4281767"/>
                </a:cubicBezTo>
                <a:cubicBezTo>
                  <a:pt x="3625958" y="4278418"/>
                  <a:pt x="3625958" y="4277302"/>
                  <a:pt x="3637223" y="4279535"/>
                </a:cubicBezTo>
                <a:cubicBezTo>
                  <a:pt x="3652242" y="4280651"/>
                  <a:pt x="3667260" y="4281767"/>
                  <a:pt x="3682279" y="4284000"/>
                </a:cubicBezTo>
                <a:cubicBezTo>
                  <a:pt x="3686034" y="4285116"/>
                  <a:pt x="3693543" y="4284000"/>
                  <a:pt x="3701053" y="4284000"/>
                </a:cubicBezTo>
                <a:cubicBezTo>
                  <a:pt x="3704808" y="4284000"/>
                  <a:pt x="3704808" y="4281767"/>
                  <a:pt x="3708562" y="4280651"/>
                </a:cubicBezTo>
                <a:cubicBezTo>
                  <a:pt x="3716072" y="4278418"/>
                  <a:pt x="3708562" y="4277302"/>
                  <a:pt x="3704808" y="4275069"/>
                </a:cubicBezTo>
                <a:cubicBezTo>
                  <a:pt x="3701053" y="4272837"/>
                  <a:pt x="3689789" y="4272837"/>
                  <a:pt x="3682279" y="4270604"/>
                </a:cubicBezTo>
                <a:cubicBezTo>
                  <a:pt x="3678525" y="4269488"/>
                  <a:pt x="3678525" y="4269488"/>
                  <a:pt x="3678525" y="4268372"/>
                </a:cubicBezTo>
                <a:cubicBezTo>
                  <a:pt x="3678525" y="4267255"/>
                  <a:pt x="3682279" y="4267255"/>
                  <a:pt x="3686034" y="4267255"/>
                </a:cubicBezTo>
                <a:cubicBezTo>
                  <a:pt x="3697298" y="4267255"/>
                  <a:pt x="3712317" y="4266139"/>
                  <a:pt x="3723581" y="4268372"/>
                </a:cubicBezTo>
                <a:cubicBezTo>
                  <a:pt x="3723581" y="4269488"/>
                  <a:pt x="3727336" y="4268372"/>
                  <a:pt x="3727336" y="4268372"/>
                </a:cubicBezTo>
                <a:cubicBezTo>
                  <a:pt x="3734845" y="4267255"/>
                  <a:pt x="3727336" y="4267255"/>
                  <a:pt x="3727336" y="4266139"/>
                </a:cubicBezTo>
                <a:cubicBezTo>
                  <a:pt x="3723581" y="4265023"/>
                  <a:pt x="3723581" y="4262790"/>
                  <a:pt x="3731091" y="4262790"/>
                </a:cubicBezTo>
                <a:cubicBezTo>
                  <a:pt x="3738600" y="4262790"/>
                  <a:pt x="3746110" y="4262790"/>
                  <a:pt x="3757374" y="4262790"/>
                </a:cubicBezTo>
                <a:cubicBezTo>
                  <a:pt x="3746110" y="4260558"/>
                  <a:pt x="3734845" y="4260558"/>
                  <a:pt x="3723581" y="4259441"/>
                </a:cubicBezTo>
                <a:cubicBezTo>
                  <a:pt x="3716072" y="4258325"/>
                  <a:pt x="3716072" y="4257209"/>
                  <a:pt x="3719827" y="4256092"/>
                </a:cubicBezTo>
                <a:lnTo>
                  <a:pt x="3710539" y="4250570"/>
                </a:lnTo>
                <a:lnTo>
                  <a:pt x="3704042" y="4250248"/>
                </a:lnTo>
                <a:cubicBezTo>
                  <a:pt x="3692778" y="4251364"/>
                  <a:pt x="3677759" y="4250248"/>
                  <a:pt x="3662740" y="4250248"/>
                </a:cubicBezTo>
                <a:cubicBezTo>
                  <a:pt x="3658985" y="4250248"/>
                  <a:pt x="3658985" y="4250248"/>
                  <a:pt x="3655230" y="4250248"/>
                </a:cubicBezTo>
                <a:cubicBezTo>
                  <a:pt x="3640211" y="4244667"/>
                  <a:pt x="3621438" y="4245783"/>
                  <a:pt x="3602664" y="4248015"/>
                </a:cubicBezTo>
                <a:cubicBezTo>
                  <a:pt x="3587645" y="4250248"/>
                  <a:pt x="3572626" y="4249132"/>
                  <a:pt x="3557607" y="4252481"/>
                </a:cubicBezTo>
                <a:cubicBezTo>
                  <a:pt x="3557607" y="4252481"/>
                  <a:pt x="3553853" y="4252481"/>
                  <a:pt x="3550098" y="4251364"/>
                </a:cubicBezTo>
                <a:cubicBezTo>
                  <a:pt x="3546343" y="4250248"/>
                  <a:pt x="3542589" y="4250248"/>
                  <a:pt x="3538834" y="4250248"/>
                </a:cubicBezTo>
                <a:cubicBezTo>
                  <a:pt x="3501287" y="4251364"/>
                  <a:pt x="3463739" y="4246899"/>
                  <a:pt x="3426192" y="4249132"/>
                </a:cubicBezTo>
                <a:cubicBezTo>
                  <a:pt x="3411173" y="4249132"/>
                  <a:pt x="3403664" y="4245783"/>
                  <a:pt x="3392400" y="4246899"/>
                </a:cubicBezTo>
                <a:cubicBezTo>
                  <a:pt x="3381135" y="4246899"/>
                  <a:pt x="3366117" y="4246899"/>
                  <a:pt x="3354852" y="4246899"/>
                </a:cubicBezTo>
                <a:cubicBezTo>
                  <a:pt x="3332324" y="4245783"/>
                  <a:pt x="3313550" y="4250248"/>
                  <a:pt x="3294777" y="4248015"/>
                </a:cubicBezTo>
                <a:cubicBezTo>
                  <a:pt x="3287267" y="4248015"/>
                  <a:pt x="3283512" y="4248015"/>
                  <a:pt x="3279758" y="4248015"/>
                </a:cubicBezTo>
                <a:cubicBezTo>
                  <a:pt x="3276003" y="4248015"/>
                  <a:pt x="3272248" y="4249132"/>
                  <a:pt x="3268494" y="4246899"/>
                </a:cubicBezTo>
                <a:cubicBezTo>
                  <a:pt x="3268494" y="4245783"/>
                  <a:pt x="3272248" y="4243550"/>
                  <a:pt x="3276003" y="4243550"/>
                </a:cubicBezTo>
                <a:cubicBezTo>
                  <a:pt x="3287267" y="4242434"/>
                  <a:pt x="3298532" y="4239085"/>
                  <a:pt x="3313550" y="4239085"/>
                </a:cubicBezTo>
                <a:cubicBezTo>
                  <a:pt x="3321060" y="4239085"/>
                  <a:pt x="3321060" y="4236852"/>
                  <a:pt x="3328569" y="4235736"/>
                </a:cubicBezTo>
                <a:cubicBezTo>
                  <a:pt x="3309796" y="4232387"/>
                  <a:pt x="3291022" y="4232387"/>
                  <a:pt x="3272248" y="4231271"/>
                </a:cubicBezTo>
                <a:cubicBezTo>
                  <a:pt x="3257229" y="4230155"/>
                  <a:pt x="3245965" y="4227922"/>
                  <a:pt x="3230946" y="4226806"/>
                </a:cubicBezTo>
                <a:cubicBezTo>
                  <a:pt x="3227192" y="4226806"/>
                  <a:pt x="3219682" y="4224573"/>
                  <a:pt x="3223437" y="4222341"/>
                </a:cubicBezTo>
                <a:cubicBezTo>
                  <a:pt x="3227192" y="4220108"/>
                  <a:pt x="3234701" y="4221224"/>
                  <a:pt x="3238456" y="4221224"/>
                </a:cubicBezTo>
                <a:cubicBezTo>
                  <a:pt x="3264739" y="4221224"/>
                  <a:pt x="3287267" y="4221224"/>
                  <a:pt x="3313550" y="4221224"/>
                </a:cubicBezTo>
                <a:cubicBezTo>
                  <a:pt x="3358607" y="4221224"/>
                  <a:pt x="3403664" y="4217875"/>
                  <a:pt x="3444966" y="4211178"/>
                </a:cubicBezTo>
                <a:lnTo>
                  <a:pt x="3487146" y="4208284"/>
                </a:lnTo>
                <a:lnTo>
                  <a:pt x="2390123" y="4208284"/>
                </a:lnTo>
                <a:lnTo>
                  <a:pt x="2372817" y="4209141"/>
                </a:lnTo>
                <a:lnTo>
                  <a:pt x="2371425" y="4209066"/>
                </a:lnTo>
                <a:cubicBezTo>
                  <a:pt x="2367670" y="4207950"/>
                  <a:pt x="2363915" y="4207950"/>
                  <a:pt x="2356406" y="4207950"/>
                </a:cubicBezTo>
                <a:cubicBezTo>
                  <a:pt x="2345142" y="4207950"/>
                  <a:pt x="2333877" y="4207950"/>
                  <a:pt x="2326368" y="4207950"/>
                </a:cubicBezTo>
                <a:cubicBezTo>
                  <a:pt x="2307594" y="4206834"/>
                  <a:pt x="2288821" y="4207950"/>
                  <a:pt x="2273802" y="4211299"/>
                </a:cubicBezTo>
                <a:cubicBezTo>
                  <a:pt x="2262538" y="4214648"/>
                  <a:pt x="2247519" y="4213531"/>
                  <a:pt x="2236255" y="4210183"/>
                </a:cubicBezTo>
                <a:cubicBezTo>
                  <a:pt x="2217481" y="4205717"/>
                  <a:pt x="2191198" y="4205717"/>
                  <a:pt x="2172424" y="4202368"/>
                </a:cubicBezTo>
                <a:cubicBezTo>
                  <a:pt x="2168670" y="4201252"/>
                  <a:pt x="2104839" y="4207950"/>
                  <a:pt x="2104839" y="4209066"/>
                </a:cubicBezTo>
                <a:cubicBezTo>
                  <a:pt x="2097330" y="4213531"/>
                  <a:pt x="2082311" y="4214648"/>
                  <a:pt x="2071047" y="4214648"/>
                </a:cubicBezTo>
                <a:cubicBezTo>
                  <a:pt x="2059783" y="4215764"/>
                  <a:pt x="2048518" y="4212415"/>
                  <a:pt x="2037254" y="4210183"/>
                </a:cubicBezTo>
                <a:cubicBezTo>
                  <a:pt x="2037254" y="4209066"/>
                  <a:pt x="2037254" y="4207950"/>
                  <a:pt x="2033499" y="4207950"/>
                </a:cubicBezTo>
                <a:cubicBezTo>
                  <a:pt x="2010971" y="4207950"/>
                  <a:pt x="1995953" y="4203485"/>
                  <a:pt x="1977179" y="4202368"/>
                </a:cubicBezTo>
                <a:cubicBezTo>
                  <a:pt x="1965914" y="4201252"/>
                  <a:pt x="1962160" y="4205717"/>
                  <a:pt x="1950896" y="4203485"/>
                </a:cubicBezTo>
                <a:cubicBezTo>
                  <a:pt x="1947141" y="4203485"/>
                  <a:pt x="1917103" y="4209066"/>
                  <a:pt x="1913348" y="4211299"/>
                </a:cubicBezTo>
                <a:cubicBezTo>
                  <a:pt x="1909594" y="4212415"/>
                  <a:pt x="1905839" y="4213531"/>
                  <a:pt x="1902084" y="4214648"/>
                </a:cubicBezTo>
                <a:cubicBezTo>
                  <a:pt x="1883310" y="4217997"/>
                  <a:pt x="1868292" y="4217997"/>
                  <a:pt x="1853273" y="4213531"/>
                </a:cubicBezTo>
                <a:cubicBezTo>
                  <a:pt x="1849518" y="4212415"/>
                  <a:pt x="1845763" y="4211299"/>
                  <a:pt x="1838254" y="4210183"/>
                </a:cubicBezTo>
                <a:cubicBezTo>
                  <a:pt x="1838254" y="4209066"/>
                  <a:pt x="1834499" y="4207950"/>
                  <a:pt x="1834499" y="4207950"/>
                </a:cubicBezTo>
                <a:cubicBezTo>
                  <a:pt x="1815725" y="4207950"/>
                  <a:pt x="1800707" y="4204601"/>
                  <a:pt x="1785687" y="4205717"/>
                </a:cubicBezTo>
                <a:cubicBezTo>
                  <a:pt x="1770669" y="4206834"/>
                  <a:pt x="1755650" y="4207950"/>
                  <a:pt x="1744386" y="4210183"/>
                </a:cubicBezTo>
                <a:cubicBezTo>
                  <a:pt x="1721857" y="4214648"/>
                  <a:pt x="1710593" y="4214648"/>
                  <a:pt x="1691819" y="4210183"/>
                </a:cubicBezTo>
                <a:cubicBezTo>
                  <a:pt x="1684310" y="4207950"/>
                  <a:pt x="1676801" y="4207950"/>
                  <a:pt x="1665536" y="4207950"/>
                </a:cubicBezTo>
                <a:lnTo>
                  <a:pt x="1652930" y="4207950"/>
                </a:lnTo>
                <a:lnTo>
                  <a:pt x="1647927" y="4206958"/>
                </a:lnTo>
                <a:cubicBezTo>
                  <a:pt x="1644173" y="4204726"/>
                  <a:pt x="1636663" y="4203609"/>
                  <a:pt x="1644173" y="4201377"/>
                </a:cubicBezTo>
                <a:cubicBezTo>
                  <a:pt x="1647927" y="4200261"/>
                  <a:pt x="1647927" y="4198028"/>
                  <a:pt x="1651682" y="4198028"/>
                </a:cubicBezTo>
                <a:cubicBezTo>
                  <a:pt x="1659191" y="4198028"/>
                  <a:pt x="1666701" y="4196912"/>
                  <a:pt x="1670455" y="4198028"/>
                </a:cubicBezTo>
                <a:cubicBezTo>
                  <a:pt x="1685475" y="4200261"/>
                  <a:pt x="1700493" y="4201377"/>
                  <a:pt x="1715512" y="4202493"/>
                </a:cubicBezTo>
                <a:cubicBezTo>
                  <a:pt x="1726776" y="4204726"/>
                  <a:pt x="1726776" y="4203609"/>
                  <a:pt x="1734286" y="4200261"/>
                </a:cubicBezTo>
                <a:cubicBezTo>
                  <a:pt x="1734286" y="4198028"/>
                  <a:pt x="1738040" y="4194679"/>
                  <a:pt x="1745550" y="4193563"/>
                </a:cubicBezTo>
                <a:cubicBezTo>
                  <a:pt x="1756814" y="4193563"/>
                  <a:pt x="1764323" y="4191330"/>
                  <a:pt x="1779343" y="4191330"/>
                </a:cubicBezTo>
                <a:cubicBezTo>
                  <a:pt x="1786852" y="4192446"/>
                  <a:pt x="1798116" y="4191330"/>
                  <a:pt x="1809380" y="4192446"/>
                </a:cubicBezTo>
                <a:cubicBezTo>
                  <a:pt x="1816890" y="4192446"/>
                  <a:pt x="1816890" y="4190214"/>
                  <a:pt x="1816890" y="4189098"/>
                </a:cubicBezTo>
                <a:cubicBezTo>
                  <a:pt x="1816890" y="4186865"/>
                  <a:pt x="1813135" y="4185749"/>
                  <a:pt x="1809380" y="4185749"/>
                </a:cubicBezTo>
                <a:cubicBezTo>
                  <a:pt x="1801871" y="4185749"/>
                  <a:pt x="1801871" y="4186865"/>
                  <a:pt x="1798116" y="4186865"/>
                </a:cubicBezTo>
                <a:cubicBezTo>
                  <a:pt x="1779343" y="4189098"/>
                  <a:pt x="1764323" y="4187981"/>
                  <a:pt x="1753060" y="4183516"/>
                </a:cubicBezTo>
                <a:cubicBezTo>
                  <a:pt x="1749305" y="4181283"/>
                  <a:pt x="1756814" y="4179051"/>
                  <a:pt x="1749305" y="4176818"/>
                </a:cubicBezTo>
                <a:cubicBezTo>
                  <a:pt x="1738040" y="4176818"/>
                  <a:pt x="1726776" y="4176818"/>
                  <a:pt x="1715512" y="4176818"/>
                </a:cubicBezTo>
                <a:cubicBezTo>
                  <a:pt x="1708003" y="4175702"/>
                  <a:pt x="1696738" y="4177935"/>
                  <a:pt x="1685475" y="4175702"/>
                </a:cubicBezTo>
                <a:cubicBezTo>
                  <a:pt x="1674210" y="4172353"/>
                  <a:pt x="1670455" y="4176818"/>
                  <a:pt x="1659191" y="4176818"/>
                </a:cubicBezTo>
                <a:cubicBezTo>
                  <a:pt x="1625399" y="4175702"/>
                  <a:pt x="1595361" y="4179051"/>
                  <a:pt x="1565323" y="4177935"/>
                </a:cubicBezTo>
                <a:cubicBezTo>
                  <a:pt x="1550304" y="4177935"/>
                  <a:pt x="1539040" y="4177935"/>
                  <a:pt x="1524021" y="4177935"/>
                </a:cubicBezTo>
                <a:cubicBezTo>
                  <a:pt x="1501493" y="4177935"/>
                  <a:pt x="1482719" y="4177935"/>
                  <a:pt x="1460191" y="4183516"/>
                </a:cubicBezTo>
                <a:cubicBezTo>
                  <a:pt x="1456436" y="4182400"/>
                  <a:pt x="1456436" y="4180167"/>
                  <a:pt x="1452682" y="4180167"/>
                </a:cubicBezTo>
                <a:cubicBezTo>
                  <a:pt x="1437663" y="4174586"/>
                  <a:pt x="1433908" y="4174586"/>
                  <a:pt x="1411380" y="4179051"/>
                </a:cubicBezTo>
                <a:cubicBezTo>
                  <a:pt x="1403870" y="4181283"/>
                  <a:pt x="1392606" y="4183516"/>
                  <a:pt x="1381342" y="4183516"/>
                </a:cubicBezTo>
                <a:cubicBezTo>
                  <a:pt x="1370077" y="4184632"/>
                  <a:pt x="1362568" y="4186865"/>
                  <a:pt x="1355059" y="4185749"/>
                </a:cubicBezTo>
                <a:cubicBezTo>
                  <a:pt x="1336285" y="4183516"/>
                  <a:pt x="1313757" y="4183516"/>
                  <a:pt x="1302492" y="4176818"/>
                </a:cubicBezTo>
                <a:cubicBezTo>
                  <a:pt x="1294983" y="4173469"/>
                  <a:pt x="1283719" y="4171237"/>
                  <a:pt x="1272455" y="4172353"/>
                </a:cubicBezTo>
                <a:cubicBezTo>
                  <a:pt x="1264945" y="4174586"/>
                  <a:pt x="1257436" y="4174586"/>
                  <a:pt x="1249927" y="4174586"/>
                </a:cubicBezTo>
                <a:cubicBezTo>
                  <a:pt x="1238662" y="4174586"/>
                  <a:pt x="1231153" y="4175702"/>
                  <a:pt x="1231153" y="4177935"/>
                </a:cubicBezTo>
                <a:cubicBezTo>
                  <a:pt x="1227398" y="4180167"/>
                  <a:pt x="1223643" y="4181283"/>
                  <a:pt x="1223643" y="4183516"/>
                </a:cubicBezTo>
                <a:cubicBezTo>
                  <a:pt x="1216134" y="4187981"/>
                  <a:pt x="1201115" y="4186865"/>
                  <a:pt x="1193605" y="4183516"/>
                </a:cubicBezTo>
                <a:cubicBezTo>
                  <a:pt x="1189851" y="4181283"/>
                  <a:pt x="1186096" y="4177935"/>
                  <a:pt x="1178587" y="4177935"/>
                </a:cubicBezTo>
                <a:cubicBezTo>
                  <a:pt x="1167322" y="4177935"/>
                  <a:pt x="1159813" y="4177935"/>
                  <a:pt x="1152304" y="4179051"/>
                </a:cubicBezTo>
                <a:cubicBezTo>
                  <a:pt x="1141039" y="4181283"/>
                  <a:pt x="1122266" y="4179051"/>
                  <a:pt x="1111002" y="4182400"/>
                </a:cubicBezTo>
                <a:cubicBezTo>
                  <a:pt x="1107247" y="4182400"/>
                  <a:pt x="1103492" y="4182400"/>
                  <a:pt x="1099737" y="4181283"/>
                </a:cubicBezTo>
                <a:cubicBezTo>
                  <a:pt x="1088473" y="4179051"/>
                  <a:pt x="1084719" y="4176818"/>
                  <a:pt x="1084719" y="4173469"/>
                </a:cubicBezTo>
                <a:cubicBezTo>
                  <a:pt x="1084719" y="4172353"/>
                  <a:pt x="1080964" y="4170120"/>
                  <a:pt x="1073454" y="4171237"/>
                </a:cubicBezTo>
                <a:cubicBezTo>
                  <a:pt x="1058435" y="4175702"/>
                  <a:pt x="1039662" y="4177935"/>
                  <a:pt x="1020888" y="4180167"/>
                </a:cubicBezTo>
                <a:cubicBezTo>
                  <a:pt x="1017134" y="4180167"/>
                  <a:pt x="1013379" y="4181283"/>
                  <a:pt x="1013379" y="4182400"/>
                </a:cubicBezTo>
                <a:cubicBezTo>
                  <a:pt x="1013379" y="4183516"/>
                  <a:pt x="1017134" y="4183516"/>
                  <a:pt x="1020888" y="4184632"/>
                </a:cubicBezTo>
                <a:cubicBezTo>
                  <a:pt x="1035907" y="4184632"/>
                  <a:pt x="1054681" y="4189098"/>
                  <a:pt x="1073454" y="4185749"/>
                </a:cubicBezTo>
                <a:cubicBezTo>
                  <a:pt x="1077209" y="4185749"/>
                  <a:pt x="1084719" y="4185749"/>
                  <a:pt x="1084719" y="4186865"/>
                </a:cubicBezTo>
                <a:cubicBezTo>
                  <a:pt x="1084719" y="4190214"/>
                  <a:pt x="1095983" y="4190214"/>
                  <a:pt x="1103492" y="4190214"/>
                </a:cubicBezTo>
                <a:cubicBezTo>
                  <a:pt x="1111002" y="4190214"/>
                  <a:pt x="1114756" y="4192446"/>
                  <a:pt x="1111002" y="4194679"/>
                </a:cubicBezTo>
                <a:cubicBezTo>
                  <a:pt x="1111002" y="4195795"/>
                  <a:pt x="1103492" y="4196912"/>
                  <a:pt x="1099737" y="4199144"/>
                </a:cubicBezTo>
                <a:cubicBezTo>
                  <a:pt x="1107247" y="4199144"/>
                  <a:pt x="1111002" y="4200261"/>
                  <a:pt x="1114756" y="4199144"/>
                </a:cubicBezTo>
                <a:cubicBezTo>
                  <a:pt x="1122266" y="4196912"/>
                  <a:pt x="1133530" y="4198028"/>
                  <a:pt x="1141039" y="4198028"/>
                </a:cubicBezTo>
                <a:cubicBezTo>
                  <a:pt x="1152304" y="4196912"/>
                  <a:pt x="1159813" y="4200261"/>
                  <a:pt x="1171077" y="4199144"/>
                </a:cubicBezTo>
                <a:cubicBezTo>
                  <a:pt x="1186096" y="4198028"/>
                  <a:pt x="1182341" y="4202493"/>
                  <a:pt x="1189851" y="4204726"/>
                </a:cubicBezTo>
                <a:lnTo>
                  <a:pt x="1203329" y="4205728"/>
                </a:lnTo>
                <a:lnTo>
                  <a:pt x="1162403" y="4206834"/>
                </a:lnTo>
                <a:cubicBezTo>
                  <a:pt x="1151139" y="4209066"/>
                  <a:pt x="1139875" y="4207950"/>
                  <a:pt x="1132366" y="4204601"/>
                </a:cubicBezTo>
                <a:cubicBezTo>
                  <a:pt x="1124856" y="4202368"/>
                  <a:pt x="1117347" y="4203485"/>
                  <a:pt x="1113592" y="4205717"/>
                </a:cubicBezTo>
                <a:cubicBezTo>
                  <a:pt x="1109837" y="4209066"/>
                  <a:pt x="1102328" y="4209066"/>
                  <a:pt x="1091064" y="4209066"/>
                </a:cubicBezTo>
                <a:cubicBezTo>
                  <a:pt x="1068535" y="4209066"/>
                  <a:pt x="1046007" y="4210183"/>
                  <a:pt x="1023479" y="4205717"/>
                </a:cubicBezTo>
                <a:cubicBezTo>
                  <a:pt x="1023479" y="4205717"/>
                  <a:pt x="1019724" y="4205717"/>
                  <a:pt x="1019724" y="4205717"/>
                </a:cubicBezTo>
                <a:cubicBezTo>
                  <a:pt x="982177" y="4206834"/>
                  <a:pt x="948384" y="4203485"/>
                  <a:pt x="914592" y="4203485"/>
                </a:cubicBezTo>
                <a:cubicBezTo>
                  <a:pt x="907082" y="4203485"/>
                  <a:pt x="903328" y="4203485"/>
                  <a:pt x="903328" y="4205717"/>
                </a:cubicBezTo>
                <a:lnTo>
                  <a:pt x="899518" y="4206567"/>
                </a:lnTo>
                <a:lnTo>
                  <a:pt x="908246" y="4201377"/>
                </a:lnTo>
                <a:cubicBezTo>
                  <a:pt x="915756" y="4201377"/>
                  <a:pt x="927020" y="4201377"/>
                  <a:pt x="938284" y="4201377"/>
                </a:cubicBezTo>
                <a:cubicBezTo>
                  <a:pt x="945794" y="4201377"/>
                  <a:pt x="949549" y="4201377"/>
                  <a:pt x="949549" y="4199144"/>
                </a:cubicBezTo>
                <a:cubicBezTo>
                  <a:pt x="949549" y="4196912"/>
                  <a:pt x="945794" y="4198028"/>
                  <a:pt x="938284" y="4198028"/>
                </a:cubicBezTo>
                <a:cubicBezTo>
                  <a:pt x="934530" y="4198028"/>
                  <a:pt x="927020" y="4196912"/>
                  <a:pt x="923265" y="4199144"/>
                </a:cubicBezTo>
                <a:cubicBezTo>
                  <a:pt x="915756" y="4200261"/>
                  <a:pt x="908246" y="4200261"/>
                  <a:pt x="904492" y="4199144"/>
                </a:cubicBezTo>
                <a:cubicBezTo>
                  <a:pt x="893228" y="4198028"/>
                  <a:pt x="881964" y="4198028"/>
                  <a:pt x="874454" y="4198028"/>
                </a:cubicBezTo>
                <a:cubicBezTo>
                  <a:pt x="866944" y="4198028"/>
                  <a:pt x="859435" y="4196912"/>
                  <a:pt x="855680" y="4195795"/>
                </a:cubicBezTo>
                <a:cubicBezTo>
                  <a:pt x="836907" y="4191330"/>
                  <a:pt x="818133" y="4186865"/>
                  <a:pt x="810624" y="4179051"/>
                </a:cubicBezTo>
                <a:cubicBezTo>
                  <a:pt x="818133" y="4177935"/>
                  <a:pt x="821888" y="4177935"/>
                  <a:pt x="825643" y="4177935"/>
                </a:cubicBezTo>
                <a:cubicBezTo>
                  <a:pt x="848171" y="4177935"/>
                  <a:pt x="866944" y="4177935"/>
                  <a:pt x="885718" y="4177935"/>
                </a:cubicBezTo>
                <a:cubicBezTo>
                  <a:pt x="893228" y="4179051"/>
                  <a:pt x="900737" y="4176818"/>
                  <a:pt x="904492" y="4174586"/>
                </a:cubicBezTo>
                <a:cubicBezTo>
                  <a:pt x="881964" y="4174586"/>
                  <a:pt x="859435" y="4174586"/>
                  <a:pt x="836907" y="4174586"/>
                </a:cubicBezTo>
                <a:cubicBezTo>
                  <a:pt x="814379" y="4174586"/>
                  <a:pt x="791850" y="4173469"/>
                  <a:pt x="769322" y="4174586"/>
                </a:cubicBezTo>
                <a:cubicBezTo>
                  <a:pt x="746793" y="4175702"/>
                  <a:pt x="728020" y="4172353"/>
                  <a:pt x="705491" y="4172353"/>
                </a:cubicBezTo>
                <a:cubicBezTo>
                  <a:pt x="675454" y="4172353"/>
                  <a:pt x="645416" y="4172353"/>
                  <a:pt x="615378" y="4172353"/>
                </a:cubicBezTo>
                <a:cubicBezTo>
                  <a:pt x="604114" y="4172353"/>
                  <a:pt x="596604" y="4170120"/>
                  <a:pt x="589095" y="4171237"/>
                </a:cubicBezTo>
                <a:cubicBezTo>
                  <a:pt x="562812" y="4173469"/>
                  <a:pt x="536529" y="4172353"/>
                  <a:pt x="514001" y="4177935"/>
                </a:cubicBezTo>
                <a:lnTo>
                  <a:pt x="509005" y="4176449"/>
                </a:lnTo>
                <a:lnTo>
                  <a:pt x="513386" y="4168289"/>
                </a:lnTo>
                <a:lnTo>
                  <a:pt x="510432" y="4166568"/>
                </a:lnTo>
                <a:lnTo>
                  <a:pt x="534182" y="4166492"/>
                </a:lnTo>
                <a:cubicBezTo>
                  <a:pt x="562812" y="4166492"/>
                  <a:pt x="590972" y="4166213"/>
                  <a:pt x="619133" y="4164539"/>
                </a:cubicBezTo>
                <a:cubicBezTo>
                  <a:pt x="641661" y="4163423"/>
                  <a:pt x="664189" y="4162306"/>
                  <a:pt x="697982" y="4162306"/>
                </a:cubicBezTo>
                <a:cubicBezTo>
                  <a:pt x="679208" y="4160074"/>
                  <a:pt x="667944" y="4156725"/>
                  <a:pt x="656680" y="4156725"/>
                </a:cubicBezTo>
                <a:cubicBezTo>
                  <a:pt x="647293" y="4157283"/>
                  <a:pt x="637906" y="4156725"/>
                  <a:pt x="628989" y="4156725"/>
                </a:cubicBezTo>
                <a:cubicBezTo>
                  <a:pt x="620071" y="4156725"/>
                  <a:pt x="611623" y="4157283"/>
                  <a:pt x="604114" y="4160074"/>
                </a:cubicBezTo>
                <a:cubicBezTo>
                  <a:pt x="600359" y="4161190"/>
                  <a:pt x="592850" y="4161190"/>
                  <a:pt x="585340" y="4161190"/>
                </a:cubicBezTo>
                <a:lnTo>
                  <a:pt x="507350" y="4161190"/>
                </a:lnTo>
                <a:lnTo>
                  <a:pt x="508894" y="4156077"/>
                </a:lnTo>
                <a:lnTo>
                  <a:pt x="510188" y="4154075"/>
                </a:lnTo>
                <a:lnTo>
                  <a:pt x="529019" y="4153376"/>
                </a:lnTo>
                <a:cubicBezTo>
                  <a:pt x="540284" y="4153376"/>
                  <a:pt x="540284" y="4152260"/>
                  <a:pt x="532774" y="4147794"/>
                </a:cubicBezTo>
                <a:lnTo>
                  <a:pt x="526494" y="4146394"/>
                </a:lnTo>
                <a:lnTo>
                  <a:pt x="530302" y="4143513"/>
                </a:lnTo>
                <a:lnTo>
                  <a:pt x="532774" y="4143329"/>
                </a:lnTo>
                <a:cubicBezTo>
                  <a:pt x="532774" y="4143329"/>
                  <a:pt x="536529" y="4143329"/>
                  <a:pt x="536529" y="4143329"/>
                </a:cubicBezTo>
                <a:cubicBezTo>
                  <a:pt x="538406" y="4142213"/>
                  <a:pt x="537468" y="4141655"/>
                  <a:pt x="535590" y="4141376"/>
                </a:cubicBezTo>
                <a:lnTo>
                  <a:pt x="533258" y="4141277"/>
                </a:lnTo>
                <a:lnTo>
                  <a:pt x="534321" y="4140473"/>
                </a:lnTo>
                <a:lnTo>
                  <a:pt x="537638" y="4136251"/>
                </a:lnTo>
                <a:lnTo>
                  <a:pt x="544038" y="4136632"/>
                </a:lnTo>
                <a:cubicBezTo>
                  <a:pt x="547793" y="4137748"/>
                  <a:pt x="551548" y="4137748"/>
                  <a:pt x="551548" y="4139980"/>
                </a:cubicBezTo>
                <a:cubicBezTo>
                  <a:pt x="559057" y="4139980"/>
                  <a:pt x="562812" y="4138864"/>
                  <a:pt x="570321" y="4139980"/>
                </a:cubicBezTo>
                <a:cubicBezTo>
                  <a:pt x="570321" y="4143329"/>
                  <a:pt x="570321" y="4145562"/>
                  <a:pt x="570321" y="4148911"/>
                </a:cubicBezTo>
                <a:cubicBezTo>
                  <a:pt x="596604" y="4147794"/>
                  <a:pt x="619133" y="4152260"/>
                  <a:pt x="645416" y="4151143"/>
                </a:cubicBezTo>
                <a:cubicBezTo>
                  <a:pt x="645416" y="4151143"/>
                  <a:pt x="649171" y="4151143"/>
                  <a:pt x="649171" y="4151143"/>
                </a:cubicBezTo>
                <a:cubicBezTo>
                  <a:pt x="667944" y="4155609"/>
                  <a:pt x="682963" y="4150027"/>
                  <a:pt x="697982" y="4151143"/>
                </a:cubicBezTo>
                <a:cubicBezTo>
                  <a:pt x="701737" y="4151143"/>
                  <a:pt x="705491" y="4150027"/>
                  <a:pt x="709246" y="4148911"/>
                </a:cubicBezTo>
                <a:cubicBezTo>
                  <a:pt x="701737" y="4147794"/>
                  <a:pt x="694227" y="4147794"/>
                  <a:pt x="686718" y="4147794"/>
                </a:cubicBezTo>
                <a:cubicBezTo>
                  <a:pt x="682963" y="4146678"/>
                  <a:pt x="679208" y="4145562"/>
                  <a:pt x="682963" y="4144446"/>
                </a:cubicBezTo>
                <a:cubicBezTo>
                  <a:pt x="686718" y="4142213"/>
                  <a:pt x="690472" y="4141097"/>
                  <a:pt x="697982" y="4141097"/>
                </a:cubicBezTo>
                <a:cubicBezTo>
                  <a:pt x="724265" y="4141097"/>
                  <a:pt x="750548" y="4141097"/>
                  <a:pt x="776831" y="4139980"/>
                </a:cubicBezTo>
                <a:cubicBezTo>
                  <a:pt x="810624" y="4137748"/>
                  <a:pt x="840661" y="4138864"/>
                  <a:pt x="874454" y="4139980"/>
                </a:cubicBezTo>
                <a:cubicBezTo>
                  <a:pt x="904492" y="4139980"/>
                  <a:pt x="934530" y="4137748"/>
                  <a:pt x="964567" y="4141097"/>
                </a:cubicBezTo>
                <a:cubicBezTo>
                  <a:pt x="968322" y="4142213"/>
                  <a:pt x="972077" y="4142213"/>
                  <a:pt x="975831" y="4141097"/>
                </a:cubicBezTo>
                <a:cubicBezTo>
                  <a:pt x="1005869" y="4137748"/>
                  <a:pt x="1035907" y="4139980"/>
                  <a:pt x="1065945" y="4138864"/>
                </a:cubicBezTo>
                <a:cubicBezTo>
                  <a:pt x="1084719" y="4138864"/>
                  <a:pt x="1107247" y="4139980"/>
                  <a:pt x="1122266" y="4142213"/>
                </a:cubicBezTo>
                <a:cubicBezTo>
                  <a:pt x="1141039" y="4143329"/>
                  <a:pt x="1159813" y="4144446"/>
                  <a:pt x="1174832" y="4143329"/>
                </a:cubicBezTo>
                <a:lnTo>
                  <a:pt x="1198833" y="4141682"/>
                </a:lnTo>
                <a:lnTo>
                  <a:pt x="1227250" y="4142354"/>
                </a:lnTo>
                <a:cubicBezTo>
                  <a:pt x="1254472" y="4142354"/>
                  <a:pt x="1281693" y="4142075"/>
                  <a:pt x="1309854" y="4142633"/>
                </a:cubicBezTo>
                <a:cubicBezTo>
                  <a:pt x="1309854" y="4142633"/>
                  <a:pt x="1309854" y="4141517"/>
                  <a:pt x="1313608" y="4141517"/>
                </a:cubicBezTo>
                <a:cubicBezTo>
                  <a:pt x="1309854" y="4139284"/>
                  <a:pt x="1306099" y="4140401"/>
                  <a:pt x="1298590" y="4140401"/>
                </a:cubicBezTo>
                <a:cubicBezTo>
                  <a:pt x="1294835" y="4140401"/>
                  <a:pt x="1294835" y="4139284"/>
                  <a:pt x="1294835" y="4139284"/>
                </a:cubicBezTo>
                <a:cubicBezTo>
                  <a:pt x="1294835" y="4138168"/>
                  <a:pt x="1294835" y="4135936"/>
                  <a:pt x="1298590" y="4137052"/>
                </a:cubicBezTo>
                <a:cubicBezTo>
                  <a:pt x="1302344" y="4137052"/>
                  <a:pt x="1306099" y="4134819"/>
                  <a:pt x="1309854" y="4134819"/>
                </a:cubicBezTo>
                <a:cubicBezTo>
                  <a:pt x="1332382" y="4135936"/>
                  <a:pt x="1351156" y="4132587"/>
                  <a:pt x="1373684" y="4132587"/>
                </a:cubicBezTo>
                <a:cubicBezTo>
                  <a:pt x="1441269" y="4132587"/>
                  <a:pt x="1512609" y="4132587"/>
                  <a:pt x="1580194" y="4132587"/>
                </a:cubicBezTo>
                <a:cubicBezTo>
                  <a:pt x="1602722" y="4132587"/>
                  <a:pt x="1621496" y="4131470"/>
                  <a:pt x="1632760" y="4125889"/>
                </a:cubicBezTo>
                <a:cubicBezTo>
                  <a:pt x="1629005" y="4123656"/>
                  <a:pt x="1621496" y="4123656"/>
                  <a:pt x="1617741" y="4122540"/>
                </a:cubicBezTo>
                <a:cubicBezTo>
                  <a:pt x="1595213" y="4120307"/>
                  <a:pt x="1587704" y="4120307"/>
                  <a:pt x="1580194" y="4127005"/>
                </a:cubicBezTo>
                <a:cubicBezTo>
                  <a:pt x="1576439" y="4129238"/>
                  <a:pt x="1572684" y="4129238"/>
                  <a:pt x="1568930" y="4128121"/>
                </a:cubicBezTo>
                <a:cubicBezTo>
                  <a:pt x="1557666" y="4125889"/>
                  <a:pt x="1542647" y="4127005"/>
                  <a:pt x="1531382" y="4127005"/>
                </a:cubicBezTo>
                <a:cubicBezTo>
                  <a:pt x="1508854" y="4127005"/>
                  <a:pt x="1490081" y="4127005"/>
                  <a:pt x="1467552" y="4123656"/>
                </a:cubicBezTo>
                <a:cubicBezTo>
                  <a:pt x="1460043" y="4122540"/>
                  <a:pt x="1445024" y="4121424"/>
                  <a:pt x="1441269" y="4122540"/>
                </a:cubicBezTo>
                <a:lnTo>
                  <a:pt x="1430009" y="4123524"/>
                </a:lnTo>
                <a:lnTo>
                  <a:pt x="1396361" y="4119887"/>
                </a:lnTo>
                <a:cubicBezTo>
                  <a:pt x="1377587" y="4118771"/>
                  <a:pt x="1358813" y="4118771"/>
                  <a:pt x="1340040" y="4115422"/>
                </a:cubicBezTo>
                <a:cubicBezTo>
                  <a:pt x="1347549" y="4114306"/>
                  <a:pt x="1347549" y="4112073"/>
                  <a:pt x="1355059" y="4112073"/>
                </a:cubicBezTo>
                <a:lnTo>
                  <a:pt x="1355276" y="4112047"/>
                </a:lnTo>
                <a:lnTo>
                  <a:pt x="1376031" y="4115423"/>
                </a:lnTo>
                <a:cubicBezTo>
                  <a:pt x="1384948" y="4115563"/>
                  <a:pt x="1394335" y="4114726"/>
                  <a:pt x="1403722" y="4113610"/>
                </a:cubicBezTo>
                <a:cubicBezTo>
                  <a:pt x="1418741" y="4111377"/>
                  <a:pt x="1433760" y="4112493"/>
                  <a:pt x="1448779" y="4109144"/>
                </a:cubicBezTo>
                <a:cubicBezTo>
                  <a:pt x="1448779" y="4109144"/>
                  <a:pt x="1452533" y="4109144"/>
                  <a:pt x="1456288" y="4110261"/>
                </a:cubicBezTo>
                <a:cubicBezTo>
                  <a:pt x="1460043" y="4111377"/>
                  <a:pt x="1463797" y="4111377"/>
                  <a:pt x="1467552" y="4111377"/>
                </a:cubicBezTo>
                <a:cubicBezTo>
                  <a:pt x="1505099" y="4110261"/>
                  <a:pt x="1542647" y="4114726"/>
                  <a:pt x="1580194" y="4112493"/>
                </a:cubicBezTo>
                <a:cubicBezTo>
                  <a:pt x="1595213" y="4112493"/>
                  <a:pt x="1602722" y="4115842"/>
                  <a:pt x="1613986" y="4114726"/>
                </a:cubicBezTo>
                <a:cubicBezTo>
                  <a:pt x="1625251" y="4114726"/>
                  <a:pt x="1640269" y="4114726"/>
                  <a:pt x="1651534" y="4114726"/>
                </a:cubicBezTo>
                <a:cubicBezTo>
                  <a:pt x="1674062" y="4115842"/>
                  <a:pt x="1692836" y="4111377"/>
                  <a:pt x="1711609" y="4113610"/>
                </a:cubicBezTo>
                <a:cubicBezTo>
                  <a:pt x="1719119" y="4113610"/>
                  <a:pt x="1722874" y="4113610"/>
                  <a:pt x="1726628" y="4113610"/>
                </a:cubicBezTo>
                <a:cubicBezTo>
                  <a:pt x="1730383" y="4113610"/>
                  <a:pt x="1734138" y="4112493"/>
                  <a:pt x="1737892" y="4114726"/>
                </a:cubicBezTo>
                <a:cubicBezTo>
                  <a:pt x="1737892" y="4115842"/>
                  <a:pt x="1734138" y="4118075"/>
                  <a:pt x="1730383" y="4118075"/>
                </a:cubicBezTo>
                <a:cubicBezTo>
                  <a:pt x="1719119" y="4119191"/>
                  <a:pt x="1707854" y="4122540"/>
                  <a:pt x="1692836" y="4122540"/>
                </a:cubicBezTo>
                <a:cubicBezTo>
                  <a:pt x="1685326" y="4122540"/>
                  <a:pt x="1685326" y="4124773"/>
                  <a:pt x="1677817" y="4125889"/>
                </a:cubicBezTo>
                <a:cubicBezTo>
                  <a:pt x="1696590" y="4129238"/>
                  <a:pt x="1715364" y="4129238"/>
                  <a:pt x="1734138" y="4130354"/>
                </a:cubicBezTo>
                <a:cubicBezTo>
                  <a:pt x="1749157" y="4131470"/>
                  <a:pt x="1760421" y="4133703"/>
                  <a:pt x="1775440" y="4134819"/>
                </a:cubicBezTo>
                <a:cubicBezTo>
                  <a:pt x="1779194" y="4134819"/>
                  <a:pt x="1786704" y="4137052"/>
                  <a:pt x="1782949" y="4139284"/>
                </a:cubicBezTo>
                <a:cubicBezTo>
                  <a:pt x="1779194" y="4141517"/>
                  <a:pt x="1771685" y="4140401"/>
                  <a:pt x="1767930" y="4140401"/>
                </a:cubicBezTo>
                <a:cubicBezTo>
                  <a:pt x="1741647" y="4140401"/>
                  <a:pt x="1719119" y="4140401"/>
                  <a:pt x="1692836" y="4140401"/>
                </a:cubicBezTo>
                <a:cubicBezTo>
                  <a:pt x="1647779" y="4140401"/>
                  <a:pt x="1602722" y="4143750"/>
                  <a:pt x="1561420" y="4150447"/>
                </a:cubicBezTo>
                <a:lnTo>
                  <a:pt x="1519240" y="4153341"/>
                </a:lnTo>
                <a:lnTo>
                  <a:pt x="2616263" y="4153341"/>
                </a:lnTo>
                <a:lnTo>
                  <a:pt x="2657444" y="4151301"/>
                </a:lnTo>
                <a:cubicBezTo>
                  <a:pt x="2664953" y="4151301"/>
                  <a:pt x="2679972" y="4153533"/>
                  <a:pt x="2676217" y="4149068"/>
                </a:cubicBezTo>
                <a:cubicBezTo>
                  <a:pt x="2676217" y="4145719"/>
                  <a:pt x="2664953" y="4147952"/>
                  <a:pt x="2657444" y="4146836"/>
                </a:cubicBezTo>
                <a:cubicBezTo>
                  <a:pt x="2612387" y="4145719"/>
                  <a:pt x="2571085" y="4149068"/>
                  <a:pt x="2526028" y="4149068"/>
                </a:cubicBezTo>
                <a:cubicBezTo>
                  <a:pt x="2503500" y="4149068"/>
                  <a:pt x="2492236" y="4143487"/>
                  <a:pt x="2469707" y="4142370"/>
                </a:cubicBezTo>
                <a:cubicBezTo>
                  <a:pt x="2469707" y="4142370"/>
                  <a:pt x="2469707" y="4141254"/>
                  <a:pt x="2469707" y="4140138"/>
                </a:cubicBezTo>
                <a:cubicBezTo>
                  <a:pt x="2469707" y="4139022"/>
                  <a:pt x="2465953" y="4136789"/>
                  <a:pt x="2473462" y="4135673"/>
                </a:cubicBezTo>
                <a:cubicBezTo>
                  <a:pt x="2484726" y="4135673"/>
                  <a:pt x="2495991" y="4135673"/>
                  <a:pt x="2507255" y="4135673"/>
                </a:cubicBezTo>
                <a:cubicBezTo>
                  <a:pt x="2518519" y="4135673"/>
                  <a:pt x="2522274" y="4133440"/>
                  <a:pt x="2529783" y="4133440"/>
                </a:cubicBezTo>
                <a:cubicBezTo>
                  <a:pt x="2533538" y="4133440"/>
                  <a:pt x="2533538" y="4132324"/>
                  <a:pt x="2533538" y="4131208"/>
                </a:cubicBezTo>
                <a:cubicBezTo>
                  <a:pt x="2533538" y="4130091"/>
                  <a:pt x="2529783" y="4130091"/>
                  <a:pt x="2526028" y="4130091"/>
                </a:cubicBezTo>
                <a:cubicBezTo>
                  <a:pt x="2514764" y="4130091"/>
                  <a:pt x="2503500" y="4130091"/>
                  <a:pt x="2492236" y="4130091"/>
                </a:cubicBezTo>
                <a:cubicBezTo>
                  <a:pt x="2488481" y="4130091"/>
                  <a:pt x="2480972" y="4130091"/>
                  <a:pt x="2480972" y="4127859"/>
                </a:cubicBezTo>
                <a:cubicBezTo>
                  <a:pt x="2480972" y="4126742"/>
                  <a:pt x="2488481" y="4126742"/>
                  <a:pt x="2488481" y="4125626"/>
                </a:cubicBezTo>
                <a:cubicBezTo>
                  <a:pt x="2503500" y="4122277"/>
                  <a:pt x="2518519" y="4120045"/>
                  <a:pt x="2533538" y="4120045"/>
                </a:cubicBezTo>
                <a:cubicBezTo>
                  <a:pt x="2559821" y="4120045"/>
                  <a:pt x="2578594" y="4114463"/>
                  <a:pt x="2604878" y="4115579"/>
                </a:cubicBezTo>
                <a:cubicBezTo>
                  <a:pt x="2604878" y="4115579"/>
                  <a:pt x="2604878" y="4114463"/>
                  <a:pt x="2604878" y="4114463"/>
                </a:cubicBezTo>
                <a:cubicBezTo>
                  <a:pt x="2604878" y="4113347"/>
                  <a:pt x="2604878" y="4113347"/>
                  <a:pt x="2604878" y="4112230"/>
                </a:cubicBezTo>
                <a:cubicBezTo>
                  <a:pt x="2601123" y="4112230"/>
                  <a:pt x="2593613" y="4112230"/>
                  <a:pt x="2589859" y="4112230"/>
                </a:cubicBezTo>
                <a:cubicBezTo>
                  <a:pt x="2574840" y="4111114"/>
                  <a:pt x="2574840" y="4109998"/>
                  <a:pt x="2578594" y="4105533"/>
                </a:cubicBezTo>
                <a:cubicBezTo>
                  <a:pt x="2582349" y="4104416"/>
                  <a:pt x="2582349" y="4103300"/>
                  <a:pt x="2574840" y="4102184"/>
                </a:cubicBezTo>
                <a:cubicBezTo>
                  <a:pt x="2563576" y="4101067"/>
                  <a:pt x="2552311" y="4101067"/>
                  <a:pt x="2541047" y="4098835"/>
                </a:cubicBezTo>
                <a:cubicBezTo>
                  <a:pt x="2552311" y="4098835"/>
                  <a:pt x="2559821" y="4098835"/>
                  <a:pt x="2567330" y="4098835"/>
                </a:cubicBezTo>
                <a:cubicBezTo>
                  <a:pt x="2574840" y="4098835"/>
                  <a:pt x="2574840" y="4096602"/>
                  <a:pt x="2571085" y="4095486"/>
                </a:cubicBezTo>
                <a:cubicBezTo>
                  <a:pt x="2571085" y="4094370"/>
                  <a:pt x="2563576" y="4094370"/>
                  <a:pt x="2571085" y="4093253"/>
                </a:cubicBezTo>
                <a:cubicBezTo>
                  <a:pt x="2571085" y="4093253"/>
                  <a:pt x="2574840" y="4092137"/>
                  <a:pt x="2574840" y="4093253"/>
                </a:cubicBezTo>
                <a:cubicBezTo>
                  <a:pt x="2586104" y="4095486"/>
                  <a:pt x="2601123" y="4094370"/>
                  <a:pt x="2612387" y="4094370"/>
                </a:cubicBezTo>
                <a:cubicBezTo>
                  <a:pt x="2616142" y="4094370"/>
                  <a:pt x="2619896" y="4094370"/>
                  <a:pt x="2619896" y="4093253"/>
                </a:cubicBezTo>
                <a:cubicBezTo>
                  <a:pt x="2619896" y="4092137"/>
                  <a:pt x="2619896" y="4092137"/>
                  <a:pt x="2616142" y="4091021"/>
                </a:cubicBezTo>
                <a:cubicBezTo>
                  <a:pt x="2608632" y="4088788"/>
                  <a:pt x="2597368" y="4088788"/>
                  <a:pt x="2593613" y="4086556"/>
                </a:cubicBezTo>
                <a:cubicBezTo>
                  <a:pt x="2589859" y="4084323"/>
                  <a:pt x="2582349" y="4083207"/>
                  <a:pt x="2589859" y="4080974"/>
                </a:cubicBezTo>
                <a:cubicBezTo>
                  <a:pt x="2593613" y="4079858"/>
                  <a:pt x="2593613" y="4077625"/>
                  <a:pt x="2597368" y="4077625"/>
                </a:cubicBezTo>
                <a:cubicBezTo>
                  <a:pt x="2604878" y="4077625"/>
                  <a:pt x="2612387" y="4076509"/>
                  <a:pt x="2616142" y="4077625"/>
                </a:cubicBezTo>
                <a:cubicBezTo>
                  <a:pt x="2631161" y="4079858"/>
                  <a:pt x="2646179" y="4080974"/>
                  <a:pt x="2661198" y="4082090"/>
                </a:cubicBezTo>
                <a:cubicBezTo>
                  <a:pt x="2672463" y="4084323"/>
                  <a:pt x="2672463" y="4083207"/>
                  <a:pt x="2679972" y="4079858"/>
                </a:cubicBezTo>
                <a:cubicBezTo>
                  <a:pt x="2679972" y="4077625"/>
                  <a:pt x="2683727" y="4074276"/>
                  <a:pt x="2691236" y="4073160"/>
                </a:cubicBezTo>
                <a:cubicBezTo>
                  <a:pt x="2702500" y="4073160"/>
                  <a:pt x="2710010" y="4070927"/>
                  <a:pt x="2725029" y="4070927"/>
                </a:cubicBezTo>
                <a:cubicBezTo>
                  <a:pt x="2732538" y="4072044"/>
                  <a:pt x="2743802" y="4070927"/>
                  <a:pt x="2755066" y="4072044"/>
                </a:cubicBezTo>
                <a:cubicBezTo>
                  <a:pt x="2762576" y="4072044"/>
                  <a:pt x="2762576" y="4069811"/>
                  <a:pt x="2762576" y="4068695"/>
                </a:cubicBezTo>
                <a:cubicBezTo>
                  <a:pt x="2762576" y="4066462"/>
                  <a:pt x="2758821" y="4065346"/>
                  <a:pt x="2755066" y="4065346"/>
                </a:cubicBezTo>
                <a:cubicBezTo>
                  <a:pt x="2747557" y="4065346"/>
                  <a:pt x="2747557" y="4066462"/>
                  <a:pt x="2743802" y="4066462"/>
                </a:cubicBezTo>
                <a:cubicBezTo>
                  <a:pt x="2725029" y="4068695"/>
                  <a:pt x="2710010" y="4067578"/>
                  <a:pt x="2698746" y="4063113"/>
                </a:cubicBezTo>
                <a:cubicBezTo>
                  <a:pt x="2694991" y="4060880"/>
                  <a:pt x="2702500" y="4058648"/>
                  <a:pt x="2694991" y="4056415"/>
                </a:cubicBezTo>
                <a:cubicBezTo>
                  <a:pt x="2683727" y="4056415"/>
                  <a:pt x="2672463" y="4056415"/>
                  <a:pt x="2661198" y="4056415"/>
                </a:cubicBezTo>
                <a:cubicBezTo>
                  <a:pt x="2653689" y="4055299"/>
                  <a:pt x="2642425" y="4057532"/>
                  <a:pt x="2631161" y="4055299"/>
                </a:cubicBezTo>
                <a:cubicBezTo>
                  <a:pt x="2619896" y="4051950"/>
                  <a:pt x="2616142" y="4056415"/>
                  <a:pt x="2604878" y="4056415"/>
                </a:cubicBezTo>
                <a:cubicBezTo>
                  <a:pt x="2571085" y="4055299"/>
                  <a:pt x="2541047" y="4058648"/>
                  <a:pt x="2511009" y="4057532"/>
                </a:cubicBezTo>
                <a:cubicBezTo>
                  <a:pt x="2495991" y="4057532"/>
                  <a:pt x="2484726" y="4057532"/>
                  <a:pt x="2469707" y="4057532"/>
                </a:cubicBezTo>
                <a:cubicBezTo>
                  <a:pt x="2447179" y="4057532"/>
                  <a:pt x="2428405" y="4057532"/>
                  <a:pt x="2405877" y="4063113"/>
                </a:cubicBezTo>
                <a:cubicBezTo>
                  <a:pt x="2402122" y="4061997"/>
                  <a:pt x="2402122" y="4059764"/>
                  <a:pt x="2398368" y="4059764"/>
                </a:cubicBezTo>
                <a:cubicBezTo>
                  <a:pt x="2383349" y="4054183"/>
                  <a:pt x="2379594" y="4054183"/>
                  <a:pt x="2357066" y="4058648"/>
                </a:cubicBezTo>
                <a:cubicBezTo>
                  <a:pt x="2349556" y="4060880"/>
                  <a:pt x="2338292" y="4063113"/>
                  <a:pt x="2327028" y="4063113"/>
                </a:cubicBezTo>
                <a:cubicBezTo>
                  <a:pt x="2315764" y="4064229"/>
                  <a:pt x="2308254" y="4066462"/>
                  <a:pt x="2300745" y="4065346"/>
                </a:cubicBezTo>
                <a:cubicBezTo>
                  <a:pt x="2281971" y="4063113"/>
                  <a:pt x="2259443" y="4063113"/>
                  <a:pt x="2248179" y="4056415"/>
                </a:cubicBezTo>
                <a:cubicBezTo>
                  <a:pt x="2240669" y="4053066"/>
                  <a:pt x="2229405" y="4050834"/>
                  <a:pt x="2218141" y="4051950"/>
                </a:cubicBezTo>
                <a:cubicBezTo>
                  <a:pt x="2210631" y="4054183"/>
                  <a:pt x="2203122" y="4054183"/>
                  <a:pt x="2195613" y="4054183"/>
                </a:cubicBezTo>
                <a:cubicBezTo>
                  <a:pt x="2184348" y="4054183"/>
                  <a:pt x="2176839" y="4055299"/>
                  <a:pt x="2176839" y="4057532"/>
                </a:cubicBezTo>
                <a:cubicBezTo>
                  <a:pt x="2173084" y="4059764"/>
                  <a:pt x="2169329" y="4060880"/>
                  <a:pt x="2169329" y="4063113"/>
                </a:cubicBezTo>
                <a:cubicBezTo>
                  <a:pt x="2161820" y="4067578"/>
                  <a:pt x="2146801" y="4066462"/>
                  <a:pt x="2139292" y="4063113"/>
                </a:cubicBezTo>
                <a:cubicBezTo>
                  <a:pt x="2135537" y="4060880"/>
                  <a:pt x="2131782" y="4057532"/>
                  <a:pt x="2124273" y="4057532"/>
                </a:cubicBezTo>
                <a:cubicBezTo>
                  <a:pt x="2113009" y="4057532"/>
                  <a:pt x="2105499" y="4057532"/>
                  <a:pt x="2097990" y="4058648"/>
                </a:cubicBezTo>
                <a:cubicBezTo>
                  <a:pt x="2086726" y="4060880"/>
                  <a:pt x="2067952" y="4058648"/>
                  <a:pt x="2056688" y="4061997"/>
                </a:cubicBezTo>
                <a:cubicBezTo>
                  <a:pt x="2052933" y="4061997"/>
                  <a:pt x="2049179" y="4061997"/>
                  <a:pt x="2045424" y="4060880"/>
                </a:cubicBezTo>
                <a:cubicBezTo>
                  <a:pt x="2034159" y="4058648"/>
                  <a:pt x="2030405" y="4056415"/>
                  <a:pt x="2030405" y="4053066"/>
                </a:cubicBezTo>
                <a:cubicBezTo>
                  <a:pt x="2030405" y="4051950"/>
                  <a:pt x="2026650" y="4049717"/>
                  <a:pt x="2019141" y="4050834"/>
                </a:cubicBezTo>
                <a:cubicBezTo>
                  <a:pt x="2004122" y="4055299"/>
                  <a:pt x="1985348" y="4057532"/>
                  <a:pt x="1966574" y="4059764"/>
                </a:cubicBezTo>
                <a:cubicBezTo>
                  <a:pt x="1962820" y="4059764"/>
                  <a:pt x="1959065" y="4060880"/>
                  <a:pt x="1959065" y="4061997"/>
                </a:cubicBezTo>
                <a:cubicBezTo>
                  <a:pt x="1959065" y="4063113"/>
                  <a:pt x="1962820" y="4063113"/>
                  <a:pt x="1966574" y="4064229"/>
                </a:cubicBezTo>
                <a:cubicBezTo>
                  <a:pt x="1981594" y="4064229"/>
                  <a:pt x="2000367" y="4068695"/>
                  <a:pt x="2019141" y="4065346"/>
                </a:cubicBezTo>
                <a:cubicBezTo>
                  <a:pt x="2022896" y="4065346"/>
                  <a:pt x="2030405" y="4065346"/>
                  <a:pt x="2030405" y="4066462"/>
                </a:cubicBezTo>
                <a:cubicBezTo>
                  <a:pt x="2030405" y="4069811"/>
                  <a:pt x="2041669" y="4069811"/>
                  <a:pt x="2049179" y="4069811"/>
                </a:cubicBezTo>
                <a:cubicBezTo>
                  <a:pt x="2056688" y="4069811"/>
                  <a:pt x="2060442" y="4072044"/>
                  <a:pt x="2056688" y="4074276"/>
                </a:cubicBezTo>
                <a:cubicBezTo>
                  <a:pt x="2056688" y="4075393"/>
                  <a:pt x="2049179" y="4076509"/>
                  <a:pt x="2045424" y="4078741"/>
                </a:cubicBezTo>
                <a:cubicBezTo>
                  <a:pt x="2052933" y="4078741"/>
                  <a:pt x="2056688" y="4079858"/>
                  <a:pt x="2060442" y="4078741"/>
                </a:cubicBezTo>
                <a:cubicBezTo>
                  <a:pt x="2067952" y="4076509"/>
                  <a:pt x="2079216" y="4077625"/>
                  <a:pt x="2086726" y="4077625"/>
                </a:cubicBezTo>
                <a:cubicBezTo>
                  <a:pt x="2097990" y="4076509"/>
                  <a:pt x="2105499" y="4079858"/>
                  <a:pt x="2116764" y="4078741"/>
                </a:cubicBezTo>
                <a:cubicBezTo>
                  <a:pt x="2131782" y="4077625"/>
                  <a:pt x="2128027" y="4082090"/>
                  <a:pt x="2135537" y="4084323"/>
                </a:cubicBezTo>
                <a:cubicBezTo>
                  <a:pt x="2139292" y="4085439"/>
                  <a:pt x="2146801" y="4085439"/>
                  <a:pt x="2150556" y="4085439"/>
                </a:cubicBezTo>
                <a:cubicBezTo>
                  <a:pt x="2169329" y="4085439"/>
                  <a:pt x="2188103" y="4085439"/>
                  <a:pt x="2210631" y="4085439"/>
                </a:cubicBezTo>
                <a:cubicBezTo>
                  <a:pt x="2229405" y="4085439"/>
                  <a:pt x="2251933" y="4085439"/>
                  <a:pt x="2274462" y="4085439"/>
                </a:cubicBezTo>
                <a:cubicBezTo>
                  <a:pt x="2274462" y="4085439"/>
                  <a:pt x="2274462" y="4086556"/>
                  <a:pt x="2274462" y="4086556"/>
                </a:cubicBezTo>
                <a:cubicBezTo>
                  <a:pt x="2255688" y="4086556"/>
                  <a:pt x="2233160" y="4086556"/>
                  <a:pt x="2210631" y="4087672"/>
                </a:cubicBezTo>
                <a:cubicBezTo>
                  <a:pt x="2218141" y="4088788"/>
                  <a:pt x="2221896" y="4091021"/>
                  <a:pt x="2225650" y="4091021"/>
                </a:cubicBezTo>
                <a:cubicBezTo>
                  <a:pt x="2263198" y="4092137"/>
                  <a:pt x="2300745" y="4095486"/>
                  <a:pt x="2338292" y="4094370"/>
                </a:cubicBezTo>
                <a:cubicBezTo>
                  <a:pt x="2345801" y="4094370"/>
                  <a:pt x="2353311" y="4094370"/>
                  <a:pt x="2360820" y="4094370"/>
                </a:cubicBezTo>
                <a:cubicBezTo>
                  <a:pt x="2383349" y="4094370"/>
                  <a:pt x="2398368" y="4096602"/>
                  <a:pt x="2409632" y="4101067"/>
                </a:cubicBezTo>
                <a:cubicBezTo>
                  <a:pt x="2420896" y="4101067"/>
                  <a:pt x="2432160" y="4101067"/>
                  <a:pt x="2443424" y="4101067"/>
                </a:cubicBezTo>
                <a:cubicBezTo>
                  <a:pt x="2450934" y="4101067"/>
                  <a:pt x="2450934" y="4102184"/>
                  <a:pt x="2454689" y="4103300"/>
                </a:cubicBezTo>
                <a:cubicBezTo>
                  <a:pt x="2458443" y="4104416"/>
                  <a:pt x="2454689" y="4105533"/>
                  <a:pt x="2450934" y="4106649"/>
                </a:cubicBezTo>
                <a:cubicBezTo>
                  <a:pt x="2439670" y="4111114"/>
                  <a:pt x="2439670" y="4111114"/>
                  <a:pt x="2424651" y="4107765"/>
                </a:cubicBezTo>
                <a:cubicBezTo>
                  <a:pt x="2420896" y="4106649"/>
                  <a:pt x="2409632" y="4103300"/>
                  <a:pt x="2409632" y="4102184"/>
                </a:cubicBezTo>
                <a:cubicBezTo>
                  <a:pt x="2394613" y="4104416"/>
                  <a:pt x="2383349" y="4101067"/>
                  <a:pt x="2372085" y="4101067"/>
                </a:cubicBezTo>
                <a:cubicBezTo>
                  <a:pt x="2357066" y="4103300"/>
                  <a:pt x="2338292" y="4103300"/>
                  <a:pt x="2327028" y="4101067"/>
                </a:cubicBezTo>
                <a:cubicBezTo>
                  <a:pt x="2319518" y="4101067"/>
                  <a:pt x="2315764" y="4099951"/>
                  <a:pt x="2308254" y="4101067"/>
                </a:cubicBezTo>
                <a:cubicBezTo>
                  <a:pt x="2300745" y="4101067"/>
                  <a:pt x="2293235" y="4099951"/>
                  <a:pt x="2281971" y="4102184"/>
                </a:cubicBezTo>
                <a:cubicBezTo>
                  <a:pt x="2274462" y="4103300"/>
                  <a:pt x="2263198" y="4099951"/>
                  <a:pt x="2255688" y="4101067"/>
                </a:cubicBezTo>
                <a:cubicBezTo>
                  <a:pt x="2251933" y="4103300"/>
                  <a:pt x="2244424" y="4102184"/>
                  <a:pt x="2240669" y="4102184"/>
                </a:cubicBezTo>
                <a:cubicBezTo>
                  <a:pt x="2233160" y="4102184"/>
                  <a:pt x="2236915" y="4099951"/>
                  <a:pt x="2233160" y="4098835"/>
                </a:cubicBezTo>
                <a:cubicBezTo>
                  <a:pt x="2229405" y="4098835"/>
                  <a:pt x="2221896" y="4098835"/>
                  <a:pt x="2214386" y="4098835"/>
                </a:cubicBezTo>
                <a:cubicBezTo>
                  <a:pt x="2214386" y="4099951"/>
                  <a:pt x="2210631" y="4101067"/>
                  <a:pt x="2206877" y="4101067"/>
                </a:cubicBezTo>
                <a:cubicBezTo>
                  <a:pt x="2199367" y="4099951"/>
                  <a:pt x="2203122" y="4097719"/>
                  <a:pt x="2203122" y="4096602"/>
                </a:cubicBezTo>
                <a:cubicBezTo>
                  <a:pt x="2195613" y="4096602"/>
                  <a:pt x="2188103" y="4096602"/>
                  <a:pt x="2180594" y="4096602"/>
                </a:cubicBezTo>
                <a:cubicBezTo>
                  <a:pt x="2184348" y="4098835"/>
                  <a:pt x="2176839" y="4098835"/>
                  <a:pt x="2173084" y="4098835"/>
                </a:cubicBezTo>
                <a:cubicBezTo>
                  <a:pt x="2165575" y="4097719"/>
                  <a:pt x="2169329" y="4096602"/>
                  <a:pt x="2169329" y="4094370"/>
                </a:cubicBezTo>
                <a:cubicBezTo>
                  <a:pt x="2150556" y="4094370"/>
                  <a:pt x="2128027" y="4096602"/>
                  <a:pt x="2109254" y="4093253"/>
                </a:cubicBezTo>
                <a:cubicBezTo>
                  <a:pt x="2105499" y="4092137"/>
                  <a:pt x="2101744" y="4092137"/>
                  <a:pt x="2097990" y="4093253"/>
                </a:cubicBezTo>
                <a:cubicBezTo>
                  <a:pt x="2094235" y="4095486"/>
                  <a:pt x="2086726" y="4095486"/>
                  <a:pt x="2082971" y="4094370"/>
                </a:cubicBezTo>
                <a:cubicBezTo>
                  <a:pt x="2071707" y="4094370"/>
                  <a:pt x="2056688" y="4095486"/>
                  <a:pt x="2049179" y="4096602"/>
                </a:cubicBezTo>
                <a:cubicBezTo>
                  <a:pt x="2037914" y="4098835"/>
                  <a:pt x="2026650" y="4098835"/>
                  <a:pt x="2015386" y="4096602"/>
                </a:cubicBezTo>
                <a:cubicBezTo>
                  <a:pt x="2007876" y="4095486"/>
                  <a:pt x="1996612" y="4094370"/>
                  <a:pt x="1981594" y="4094370"/>
                </a:cubicBezTo>
                <a:cubicBezTo>
                  <a:pt x="1974084" y="4095486"/>
                  <a:pt x="1962820" y="4094370"/>
                  <a:pt x="1955310" y="4094370"/>
                </a:cubicBezTo>
                <a:cubicBezTo>
                  <a:pt x="1951556" y="4097719"/>
                  <a:pt x="1944046" y="4096602"/>
                  <a:pt x="1940291" y="4096602"/>
                </a:cubicBezTo>
                <a:cubicBezTo>
                  <a:pt x="1932782" y="4096602"/>
                  <a:pt x="1929027" y="4096602"/>
                  <a:pt x="1921518" y="4096602"/>
                </a:cubicBezTo>
                <a:cubicBezTo>
                  <a:pt x="1910253" y="4099951"/>
                  <a:pt x="1898989" y="4099951"/>
                  <a:pt x="1887725" y="4096602"/>
                </a:cubicBezTo>
                <a:cubicBezTo>
                  <a:pt x="1887725" y="4096602"/>
                  <a:pt x="1883971" y="4096602"/>
                  <a:pt x="1883971" y="4096602"/>
                </a:cubicBezTo>
                <a:cubicBezTo>
                  <a:pt x="1853933" y="4096602"/>
                  <a:pt x="1853933" y="4096602"/>
                  <a:pt x="1842668" y="4089904"/>
                </a:cubicBezTo>
                <a:cubicBezTo>
                  <a:pt x="1842668" y="4088788"/>
                  <a:pt x="1842668" y="4087672"/>
                  <a:pt x="1842668" y="4087672"/>
                </a:cubicBezTo>
                <a:cubicBezTo>
                  <a:pt x="1835159" y="4084323"/>
                  <a:pt x="1838914" y="4080974"/>
                  <a:pt x="1853933" y="4080974"/>
                </a:cubicBezTo>
                <a:cubicBezTo>
                  <a:pt x="1861442" y="4080974"/>
                  <a:pt x="1872706" y="4080974"/>
                  <a:pt x="1883971" y="4080974"/>
                </a:cubicBezTo>
                <a:cubicBezTo>
                  <a:pt x="1891480" y="4080974"/>
                  <a:pt x="1895235" y="4080974"/>
                  <a:pt x="1895235" y="4078741"/>
                </a:cubicBezTo>
                <a:cubicBezTo>
                  <a:pt x="1895235" y="4076509"/>
                  <a:pt x="1891480" y="4077625"/>
                  <a:pt x="1883971" y="4077625"/>
                </a:cubicBezTo>
                <a:cubicBezTo>
                  <a:pt x="1880216" y="4077625"/>
                  <a:pt x="1872706" y="4076509"/>
                  <a:pt x="1868952" y="4078741"/>
                </a:cubicBezTo>
                <a:cubicBezTo>
                  <a:pt x="1861442" y="4079858"/>
                  <a:pt x="1853933" y="4079858"/>
                  <a:pt x="1850178" y="4078741"/>
                </a:cubicBezTo>
                <a:cubicBezTo>
                  <a:pt x="1838914" y="4077625"/>
                  <a:pt x="1827650" y="4077625"/>
                  <a:pt x="1820140" y="4077625"/>
                </a:cubicBezTo>
                <a:cubicBezTo>
                  <a:pt x="1812630" y="4077625"/>
                  <a:pt x="1805121" y="4076509"/>
                  <a:pt x="1801367" y="4075393"/>
                </a:cubicBezTo>
                <a:cubicBezTo>
                  <a:pt x="1782593" y="4070927"/>
                  <a:pt x="1763819" y="4066462"/>
                  <a:pt x="1756310" y="4058648"/>
                </a:cubicBezTo>
                <a:cubicBezTo>
                  <a:pt x="1763819" y="4057532"/>
                  <a:pt x="1767574" y="4057532"/>
                  <a:pt x="1771329" y="4057532"/>
                </a:cubicBezTo>
                <a:cubicBezTo>
                  <a:pt x="1793857" y="4057532"/>
                  <a:pt x="1812630" y="4057532"/>
                  <a:pt x="1831404" y="4057532"/>
                </a:cubicBezTo>
                <a:cubicBezTo>
                  <a:pt x="1838914" y="4058648"/>
                  <a:pt x="1846423" y="4056415"/>
                  <a:pt x="1850178" y="4054183"/>
                </a:cubicBezTo>
                <a:cubicBezTo>
                  <a:pt x="1827650" y="4054183"/>
                  <a:pt x="1805121" y="4054183"/>
                  <a:pt x="1782593" y="4054183"/>
                </a:cubicBezTo>
                <a:cubicBezTo>
                  <a:pt x="1760065" y="4054183"/>
                  <a:pt x="1737536" y="4053066"/>
                  <a:pt x="1715008" y="4054183"/>
                </a:cubicBezTo>
                <a:cubicBezTo>
                  <a:pt x="1692479" y="4055299"/>
                  <a:pt x="1673706" y="4051950"/>
                  <a:pt x="1651177" y="4051950"/>
                </a:cubicBezTo>
                <a:cubicBezTo>
                  <a:pt x="1621140" y="4051950"/>
                  <a:pt x="1591102" y="4051950"/>
                  <a:pt x="1561064" y="4051950"/>
                </a:cubicBezTo>
                <a:cubicBezTo>
                  <a:pt x="1549800" y="4051950"/>
                  <a:pt x="1542290" y="4049717"/>
                  <a:pt x="1534781" y="4050834"/>
                </a:cubicBezTo>
                <a:cubicBezTo>
                  <a:pt x="1508498" y="4053066"/>
                  <a:pt x="1482215" y="4051950"/>
                  <a:pt x="1459687" y="4057532"/>
                </a:cubicBezTo>
                <a:cubicBezTo>
                  <a:pt x="1455932" y="4058648"/>
                  <a:pt x="1452177" y="4057532"/>
                  <a:pt x="1452177" y="4055299"/>
                </a:cubicBezTo>
                <a:cubicBezTo>
                  <a:pt x="1452177" y="4054183"/>
                  <a:pt x="1455932" y="4051950"/>
                  <a:pt x="1448422" y="4049717"/>
                </a:cubicBezTo>
                <a:cubicBezTo>
                  <a:pt x="1439036" y="4049717"/>
                  <a:pt x="1431996" y="4049717"/>
                  <a:pt x="1426422" y="4049665"/>
                </a:cubicBezTo>
                <a:lnTo>
                  <a:pt x="1420774" y="4049508"/>
                </a:lnTo>
                <a:lnTo>
                  <a:pt x="4371810" y="4049508"/>
                </a:lnTo>
                <a:lnTo>
                  <a:pt x="2589320" y="976247"/>
                </a:lnTo>
                <a:lnTo>
                  <a:pt x="838064" y="3995653"/>
                </a:lnTo>
                <a:lnTo>
                  <a:pt x="783426" y="3992786"/>
                </a:lnTo>
                <a:cubicBezTo>
                  <a:pt x="775917" y="3991670"/>
                  <a:pt x="760898" y="3990554"/>
                  <a:pt x="757144" y="3991670"/>
                </a:cubicBezTo>
                <a:cubicBezTo>
                  <a:pt x="742124" y="3995019"/>
                  <a:pt x="723351" y="3992786"/>
                  <a:pt x="712087" y="3995019"/>
                </a:cubicBezTo>
                <a:cubicBezTo>
                  <a:pt x="704577" y="3996135"/>
                  <a:pt x="697068" y="3996135"/>
                  <a:pt x="689559" y="3995019"/>
                </a:cubicBezTo>
                <a:cubicBezTo>
                  <a:pt x="674539" y="3992786"/>
                  <a:pt x="663275" y="3992786"/>
                  <a:pt x="648256" y="3995019"/>
                </a:cubicBezTo>
                <a:cubicBezTo>
                  <a:pt x="636992" y="3996135"/>
                  <a:pt x="629483" y="3996135"/>
                  <a:pt x="618218" y="3993903"/>
                </a:cubicBezTo>
                <a:lnTo>
                  <a:pt x="607456" y="3992166"/>
                </a:lnTo>
                <a:lnTo>
                  <a:pt x="610427" y="3984921"/>
                </a:lnTo>
                <a:lnTo>
                  <a:pt x="614567" y="3980326"/>
                </a:lnTo>
                <a:lnTo>
                  <a:pt x="618218" y="3980507"/>
                </a:lnTo>
                <a:cubicBezTo>
                  <a:pt x="629483" y="3979391"/>
                  <a:pt x="644502" y="3980507"/>
                  <a:pt x="659521" y="3980507"/>
                </a:cubicBezTo>
                <a:lnTo>
                  <a:pt x="659929" y="3980507"/>
                </a:lnTo>
                <a:lnTo>
                  <a:pt x="656176" y="3979391"/>
                </a:lnTo>
                <a:cubicBezTo>
                  <a:pt x="650544" y="3976600"/>
                  <a:pt x="642095" y="3975204"/>
                  <a:pt x="633178" y="3975065"/>
                </a:cubicBezTo>
                <a:lnTo>
                  <a:pt x="617558" y="3977006"/>
                </a:lnTo>
                <a:lnTo>
                  <a:pt x="630968" y="3962124"/>
                </a:lnTo>
                <a:cubicBezTo>
                  <a:pt x="637869" y="3959627"/>
                  <a:pt x="644154" y="3953511"/>
                  <a:pt x="650236" y="3946191"/>
                </a:cubicBezTo>
                <a:lnTo>
                  <a:pt x="653758" y="3941666"/>
                </a:lnTo>
                <a:lnTo>
                  <a:pt x="678821" y="3898648"/>
                </a:lnTo>
                <a:lnTo>
                  <a:pt x="688494" y="3869620"/>
                </a:lnTo>
                <a:cubicBezTo>
                  <a:pt x="694414" y="3846997"/>
                  <a:pt x="696304" y="3843752"/>
                  <a:pt x="710640" y="3834722"/>
                </a:cubicBezTo>
                <a:lnTo>
                  <a:pt x="718455" y="3830619"/>
                </a:lnTo>
                <a:lnTo>
                  <a:pt x="718513" y="3830520"/>
                </a:lnTo>
                <a:lnTo>
                  <a:pt x="728623" y="3799572"/>
                </a:lnTo>
                <a:cubicBezTo>
                  <a:pt x="732975" y="3790158"/>
                  <a:pt x="738173" y="3781236"/>
                  <a:pt x="743843" y="3771503"/>
                </a:cubicBezTo>
                <a:cubicBezTo>
                  <a:pt x="751404" y="3758526"/>
                  <a:pt x="757075" y="3748793"/>
                  <a:pt x="764635" y="3735816"/>
                </a:cubicBezTo>
                <a:lnTo>
                  <a:pt x="781621" y="3705509"/>
                </a:lnTo>
                <a:lnTo>
                  <a:pt x="751200" y="3687785"/>
                </a:lnTo>
                <a:lnTo>
                  <a:pt x="760524" y="3678229"/>
                </a:lnTo>
                <a:cubicBezTo>
                  <a:pt x="764839" y="3667707"/>
                  <a:pt x="771865" y="3658762"/>
                  <a:pt x="775645" y="3652274"/>
                </a:cubicBezTo>
                <a:cubicBezTo>
                  <a:pt x="779961" y="3641752"/>
                  <a:pt x="787807" y="3637632"/>
                  <a:pt x="792122" y="3627110"/>
                </a:cubicBezTo>
                <a:cubicBezTo>
                  <a:pt x="797257" y="3621411"/>
                  <a:pt x="802393" y="3615712"/>
                  <a:pt x="806173" y="3609223"/>
                </a:cubicBezTo>
                <a:cubicBezTo>
                  <a:pt x="819404" y="3586514"/>
                  <a:pt x="830744" y="3567048"/>
                  <a:pt x="842086" y="3547582"/>
                </a:cubicBezTo>
                <a:cubicBezTo>
                  <a:pt x="849646" y="3534605"/>
                  <a:pt x="855852" y="3520838"/>
                  <a:pt x="865588" y="3513474"/>
                </a:cubicBezTo>
                <a:cubicBezTo>
                  <a:pt x="865588" y="3513474"/>
                  <a:pt x="867478" y="3510231"/>
                  <a:pt x="869368" y="3506986"/>
                </a:cubicBezTo>
                <a:cubicBezTo>
                  <a:pt x="874754" y="3488396"/>
                  <a:pt x="889624" y="3475333"/>
                  <a:pt x="897721" y="3458322"/>
                </a:cubicBezTo>
                <a:cubicBezTo>
                  <a:pt x="905816" y="3441310"/>
                  <a:pt x="915266" y="3425090"/>
                  <a:pt x="926073" y="3409658"/>
                </a:cubicBezTo>
                <a:cubicBezTo>
                  <a:pt x="958491" y="3363363"/>
                  <a:pt x="982242" y="3316364"/>
                  <a:pt x="1011949" y="3268489"/>
                </a:cubicBezTo>
                <a:cubicBezTo>
                  <a:pt x="1011949" y="3268489"/>
                  <a:pt x="1010595" y="3267700"/>
                  <a:pt x="1012484" y="3264456"/>
                </a:cubicBezTo>
                <a:cubicBezTo>
                  <a:pt x="1007884" y="3266120"/>
                  <a:pt x="1007349" y="3270155"/>
                  <a:pt x="1003569" y="3276643"/>
                </a:cubicBezTo>
                <a:cubicBezTo>
                  <a:pt x="1001679" y="3279887"/>
                  <a:pt x="1000323" y="3279097"/>
                  <a:pt x="1000323" y="3279097"/>
                </a:cubicBezTo>
                <a:cubicBezTo>
                  <a:pt x="998968" y="3278308"/>
                  <a:pt x="996259" y="3276729"/>
                  <a:pt x="999504" y="3274274"/>
                </a:cubicBezTo>
                <a:cubicBezTo>
                  <a:pt x="1001394" y="3271031"/>
                  <a:pt x="1000573" y="3266207"/>
                  <a:pt x="1002463" y="3262962"/>
                </a:cubicBezTo>
                <a:cubicBezTo>
                  <a:pt x="1015160" y="3244287"/>
                  <a:pt x="1020545" y="3225697"/>
                  <a:pt x="1031886" y="3206231"/>
                </a:cubicBezTo>
                <a:cubicBezTo>
                  <a:pt x="1065909" y="3147834"/>
                  <a:pt x="1101822" y="3086193"/>
                  <a:pt x="1135845" y="3027796"/>
                </a:cubicBezTo>
                <a:cubicBezTo>
                  <a:pt x="1147185" y="3008331"/>
                  <a:pt x="1155280" y="2991319"/>
                  <a:pt x="1154176" y="2977639"/>
                </a:cubicBezTo>
                <a:cubicBezTo>
                  <a:pt x="1149574" y="2979305"/>
                  <a:pt x="1145794" y="2985793"/>
                  <a:pt x="1142549" y="2988248"/>
                </a:cubicBezTo>
                <a:cubicBezTo>
                  <a:pt x="1128498" y="3006134"/>
                  <a:pt x="1124718" y="3012622"/>
                  <a:pt x="1129068" y="3023848"/>
                </a:cubicBezTo>
                <a:cubicBezTo>
                  <a:pt x="1129889" y="3028672"/>
                  <a:pt x="1127998" y="3031917"/>
                  <a:pt x="1124753" y="3034370"/>
                </a:cubicBezTo>
                <a:cubicBezTo>
                  <a:pt x="1116373" y="3042524"/>
                  <a:pt x="1110167" y="3056291"/>
                  <a:pt x="1104496" y="3066024"/>
                </a:cubicBezTo>
                <a:cubicBezTo>
                  <a:pt x="1093155" y="3085490"/>
                  <a:pt x="1083705" y="3101710"/>
                  <a:pt x="1068298" y="3118808"/>
                </a:cubicBezTo>
                <a:cubicBezTo>
                  <a:pt x="1063163" y="3124507"/>
                  <a:pt x="1054248" y="3136695"/>
                  <a:pt x="1053712" y="3140728"/>
                </a:cubicBezTo>
                <a:cubicBezTo>
                  <a:pt x="1050217" y="3156074"/>
                  <a:pt x="1038056" y="3170716"/>
                  <a:pt x="1035096" y="3182029"/>
                </a:cubicBezTo>
                <a:cubicBezTo>
                  <a:pt x="1032670" y="3189306"/>
                  <a:pt x="1028890" y="3195794"/>
                  <a:pt x="1023755" y="3201494"/>
                </a:cubicBezTo>
                <a:cubicBezTo>
                  <a:pt x="1013483" y="3212892"/>
                  <a:pt x="1007813" y="3222624"/>
                  <a:pt x="1002963" y="3237181"/>
                </a:cubicBezTo>
                <a:cubicBezTo>
                  <a:pt x="998648" y="3247703"/>
                  <a:pt x="994867" y="3254192"/>
                  <a:pt x="986487" y="3262346"/>
                </a:cubicBezTo>
                <a:cubicBezTo>
                  <a:pt x="970260" y="3274619"/>
                  <a:pt x="955674" y="3296539"/>
                  <a:pt x="943798" y="3320038"/>
                </a:cubicBezTo>
                <a:cubicBezTo>
                  <a:pt x="940018" y="3326527"/>
                  <a:pt x="937592" y="3333805"/>
                  <a:pt x="937058" y="3337839"/>
                </a:cubicBezTo>
                <a:cubicBezTo>
                  <a:pt x="933027" y="3357219"/>
                  <a:pt x="924932" y="3374229"/>
                  <a:pt x="915481" y="3390451"/>
                </a:cubicBezTo>
                <a:cubicBezTo>
                  <a:pt x="906030" y="3406672"/>
                  <a:pt x="894689" y="3426138"/>
                  <a:pt x="885239" y="3442358"/>
                </a:cubicBezTo>
                <a:cubicBezTo>
                  <a:pt x="873897" y="3461825"/>
                  <a:pt x="859312" y="3483745"/>
                  <a:pt x="843905" y="3500842"/>
                </a:cubicBezTo>
                <a:cubicBezTo>
                  <a:pt x="840125" y="3507331"/>
                  <a:pt x="836345" y="3513819"/>
                  <a:pt x="834454" y="3517063"/>
                </a:cubicBezTo>
                <a:cubicBezTo>
                  <a:pt x="828784" y="3526796"/>
                  <a:pt x="825539" y="3529251"/>
                  <a:pt x="820938" y="3530916"/>
                </a:cubicBezTo>
                <a:cubicBezTo>
                  <a:pt x="835524" y="3508995"/>
                  <a:pt x="840909" y="3490406"/>
                  <a:pt x="852250" y="3470939"/>
                </a:cubicBezTo>
                <a:cubicBezTo>
                  <a:pt x="866016" y="3444197"/>
                  <a:pt x="879783" y="3417453"/>
                  <a:pt x="890303" y="3393164"/>
                </a:cubicBezTo>
                <a:cubicBezTo>
                  <a:pt x="898399" y="3376153"/>
                  <a:pt x="906495" y="3359143"/>
                  <a:pt x="914590" y="3342131"/>
                </a:cubicBezTo>
                <a:cubicBezTo>
                  <a:pt x="924576" y="3321875"/>
                  <a:pt x="936737" y="3307234"/>
                  <a:pt x="944832" y="3290222"/>
                </a:cubicBezTo>
                <a:cubicBezTo>
                  <a:pt x="951038" y="3276456"/>
                  <a:pt x="960774" y="3269092"/>
                  <a:pt x="970225" y="3252871"/>
                </a:cubicBezTo>
                <a:cubicBezTo>
                  <a:pt x="974540" y="3242349"/>
                  <a:pt x="983456" y="3230161"/>
                  <a:pt x="991016" y="3217184"/>
                </a:cubicBezTo>
                <a:cubicBezTo>
                  <a:pt x="992907" y="3213940"/>
                  <a:pt x="992907" y="3213940"/>
                  <a:pt x="994797" y="3210695"/>
                </a:cubicBezTo>
                <a:cubicBezTo>
                  <a:pt x="1009133" y="3201665"/>
                  <a:pt x="1017229" y="3184655"/>
                  <a:pt x="1023970" y="3166855"/>
                </a:cubicBezTo>
                <a:cubicBezTo>
                  <a:pt x="1028820" y="3152298"/>
                  <a:pt x="1037735" y="3140111"/>
                  <a:pt x="1041230" y="3124765"/>
                </a:cubicBezTo>
                <a:cubicBezTo>
                  <a:pt x="1041230" y="3124765"/>
                  <a:pt x="1043120" y="3121521"/>
                  <a:pt x="1046366" y="3119067"/>
                </a:cubicBezTo>
                <a:cubicBezTo>
                  <a:pt x="1049611" y="3116611"/>
                  <a:pt x="1051501" y="3113368"/>
                  <a:pt x="1053391" y="3110123"/>
                </a:cubicBezTo>
                <a:cubicBezTo>
                  <a:pt x="1070938" y="3076891"/>
                  <a:pt x="1095260" y="3047606"/>
                  <a:pt x="1111451" y="3013584"/>
                </a:cubicBezTo>
                <a:cubicBezTo>
                  <a:pt x="1119012" y="3000607"/>
                  <a:pt x="1126857" y="2996488"/>
                  <a:pt x="1131173" y="2985966"/>
                </a:cubicBezTo>
                <a:cubicBezTo>
                  <a:pt x="1136844" y="2976232"/>
                  <a:pt x="1144404" y="2963256"/>
                  <a:pt x="1150075" y="2953522"/>
                </a:cubicBezTo>
                <a:cubicBezTo>
                  <a:pt x="1162770" y="2934846"/>
                  <a:pt x="1166801" y="2915467"/>
                  <a:pt x="1178962" y="2900825"/>
                </a:cubicBezTo>
                <a:cubicBezTo>
                  <a:pt x="1182743" y="2894336"/>
                  <a:pt x="1184633" y="2891092"/>
                  <a:pt x="1186523" y="2887848"/>
                </a:cubicBezTo>
                <a:cubicBezTo>
                  <a:pt x="1188413" y="2884604"/>
                  <a:pt x="1188947" y="2880569"/>
                  <a:pt x="1193548" y="2878905"/>
                </a:cubicBezTo>
                <a:cubicBezTo>
                  <a:pt x="1194903" y="2879694"/>
                  <a:pt x="1195724" y="2884517"/>
                  <a:pt x="1193834" y="2887762"/>
                </a:cubicBezTo>
                <a:cubicBezTo>
                  <a:pt x="1189518" y="2898284"/>
                  <a:pt x="1187913" y="2910386"/>
                  <a:pt x="1180353" y="2923362"/>
                </a:cubicBezTo>
                <a:cubicBezTo>
                  <a:pt x="1176572" y="2929851"/>
                  <a:pt x="1179283" y="2931430"/>
                  <a:pt x="1176857" y="2938708"/>
                </a:cubicBezTo>
                <a:cubicBezTo>
                  <a:pt x="1190374" y="2924856"/>
                  <a:pt x="1199825" y="2908634"/>
                  <a:pt x="1210630" y="2893202"/>
                </a:cubicBezTo>
                <a:lnTo>
                  <a:pt x="1214107" y="2888887"/>
                </a:lnTo>
                <a:lnTo>
                  <a:pt x="1211353" y="2887283"/>
                </a:lnTo>
                <a:lnTo>
                  <a:pt x="1220677" y="2877727"/>
                </a:lnTo>
                <a:cubicBezTo>
                  <a:pt x="1224993" y="2867205"/>
                  <a:pt x="1232018" y="2858260"/>
                  <a:pt x="1235799" y="2851772"/>
                </a:cubicBezTo>
                <a:cubicBezTo>
                  <a:pt x="1240114" y="2841250"/>
                  <a:pt x="1247960" y="2837130"/>
                  <a:pt x="1252276" y="2826608"/>
                </a:cubicBezTo>
                <a:cubicBezTo>
                  <a:pt x="1257411" y="2820909"/>
                  <a:pt x="1262546" y="2815209"/>
                  <a:pt x="1266326" y="2808721"/>
                </a:cubicBezTo>
                <a:cubicBezTo>
                  <a:pt x="1279557" y="2786012"/>
                  <a:pt x="1290898" y="2766546"/>
                  <a:pt x="1302239" y="2747080"/>
                </a:cubicBezTo>
                <a:cubicBezTo>
                  <a:pt x="1309800" y="2734103"/>
                  <a:pt x="1316006" y="2720336"/>
                  <a:pt x="1325742" y="2712972"/>
                </a:cubicBezTo>
                <a:cubicBezTo>
                  <a:pt x="1325742" y="2712972"/>
                  <a:pt x="1327632" y="2709729"/>
                  <a:pt x="1329522" y="2706484"/>
                </a:cubicBezTo>
                <a:cubicBezTo>
                  <a:pt x="1334907" y="2687894"/>
                  <a:pt x="1349778" y="2674831"/>
                  <a:pt x="1357874" y="2657820"/>
                </a:cubicBezTo>
                <a:cubicBezTo>
                  <a:pt x="1365969" y="2640809"/>
                  <a:pt x="1375420" y="2624588"/>
                  <a:pt x="1386227" y="2609156"/>
                </a:cubicBezTo>
                <a:cubicBezTo>
                  <a:pt x="1418644" y="2562861"/>
                  <a:pt x="1442396" y="2515861"/>
                  <a:pt x="1472103" y="2467987"/>
                </a:cubicBezTo>
                <a:cubicBezTo>
                  <a:pt x="1472103" y="2467987"/>
                  <a:pt x="1470748" y="2467198"/>
                  <a:pt x="1472638" y="2463954"/>
                </a:cubicBezTo>
                <a:cubicBezTo>
                  <a:pt x="1468037" y="2465619"/>
                  <a:pt x="1467503" y="2469653"/>
                  <a:pt x="1463723" y="2476141"/>
                </a:cubicBezTo>
                <a:cubicBezTo>
                  <a:pt x="1461833" y="2479385"/>
                  <a:pt x="1460477" y="2478595"/>
                  <a:pt x="1460477" y="2478595"/>
                </a:cubicBezTo>
                <a:cubicBezTo>
                  <a:pt x="1459122" y="2477806"/>
                  <a:pt x="1456412" y="2476227"/>
                  <a:pt x="1459657" y="2473772"/>
                </a:cubicBezTo>
                <a:cubicBezTo>
                  <a:pt x="1461547" y="2470529"/>
                  <a:pt x="1460727" y="2465705"/>
                  <a:pt x="1462617" y="2462461"/>
                </a:cubicBezTo>
                <a:cubicBezTo>
                  <a:pt x="1475314" y="2443785"/>
                  <a:pt x="1480699" y="2425195"/>
                  <a:pt x="1492040" y="2405730"/>
                </a:cubicBezTo>
                <a:lnTo>
                  <a:pt x="1515028" y="2366271"/>
                </a:lnTo>
                <a:lnTo>
                  <a:pt x="1513667" y="2365479"/>
                </a:lnTo>
                <a:lnTo>
                  <a:pt x="1500642" y="2370194"/>
                </a:lnTo>
                <a:lnTo>
                  <a:pt x="1495249" y="2381527"/>
                </a:lnTo>
                <a:cubicBezTo>
                  <a:pt x="1492824" y="2388804"/>
                  <a:pt x="1489044" y="2395292"/>
                  <a:pt x="1483909" y="2400992"/>
                </a:cubicBezTo>
                <a:cubicBezTo>
                  <a:pt x="1473637" y="2412390"/>
                  <a:pt x="1467967" y="2422122"/>
                  <a:pt x="1463117" y="2436679"/>
                </a:cubicBezTo>
                <a:cubicBezTo>
                  <a:pt x="1458801" y="2447201"/>
                  <a:pt x="1455021" y="2453690"/>
                  <a:pt x="1446641" y="2461844"/>
                </a:cubicBezTo>
                <a:cubicBezTo>
                  <a:pt x="1430414" y="2474116"/>
                  <a:pt x="1415828" y="2496038"/>
                  <a:pt x="1403952" y="2519536"/>
                </a:cubicBezTo>
                <a:cubicBezTo>
                  <a:pt x="1400171" y="2526025"/>
                  <a:pt x="1397746" y="2533303"/>
                  <a:pt x="1397212" y="2537338"/>
                </a:cubicBezTo>
                <a:cubicBezTo>
                  <a:pt x="1393181" y="2556717"/>
                  <a:pt x="1385085" y="2573727"/>
                  <a:pt x="1375634" y="2589949"/>
                </a:cubicBezTo>
                <a:cubicBezTo>
                  <a:pt x="1366184" y="2606171"/>
                  <a:pt x="1354843" y="2625636"/>
                  <a:pt x="1345392" y="2641857"/>
                </a:cubicBezTo>
                <a:cubicBezTo>
                  <a:pt x="1334051" y="2661323"/>
                  <a:pt x="1319465" y="2683243"/>
                  <a:pt x="1304059" y="2700340"/>
                </a:cubicBezTo>
                <a:cubicBezTo>
                  <a:pt x="1300278" y="2706829"/>
                  <a:pt x="1296498" y="2713317"/>
                  <a:pt x="1294608" y="2716561"/>
                </a:cubicBezTo>
                <a:cubicBezTo>
                  <a:pt x="1288938" y="2726294"/>
                  <a:pt x="1285692" y="2728749"/>
                  <a:pt x="1281092" y="2730413"/>
                </a:cubicBezTo>
                <a:cubicBezTo>
                  <a:pt x="1295678" y="2708493"/>
                  <a:pt x="1301063" y="2689904"/>
                  <a:pt x="1312404" y="2670437"/>
                </a:cubicBezTo>
                <a:cubicBezTo>
                  <a:pt x="1326170" y="2643695"/>
                  <a:pt x="1339936" y="2616951"/>
                  <a:pt x="1350457" y="2592662"/>
                </a:cubicBezTo>
                <a:cubicBezTo>
                  <a:pt x="1358553" y="2575651"/>
                  <a:pt x="1366648" y="2558641"/>
                  <a:pt x="1374743" y="2541629"/>
                </a:cubicBezTo>
                <a:cubicBezTo>
                  <a:pt x="1384730" y="2521374"/>
                  <a:pt x="1396891" y="2506732"/>
                  <a:pt x="1404986" y="2489721"/>
                </a:cubicBezTo>
                <a:cubicBezTo>
                  <a:pt x="1411192" y="2475954"/>
                  <a:pt x="1420928" y="2468590"/>
                  <a:pt x="1430378" y="2452370"/>
                </a:cubicBezTo>
                <a:cubicBezTo>
                  <a:pt x="1434694" y="2441847"/>
                  <a:pt x="1443609" y="2429659"/>
                  <a:pt x="1451170" y="2416682"/>
                </a:cubicBezTo>
                <a:cubicBezTo>
                  <a:pt x="1453060" y="2413438"/>
                  <a:pt x="1453060" y="2413438"/>
                  <a:pt x="1454951" y="2410193"/>
                </a:cubicBezTo>
                <a:cubicBezTo>
                  <a:pt x="1462118" y="2405679"/>
                  <a:pt x="1467726" y="2399169"/>
                  <a:pt x="1472385" y="2391562"/>
                </a:cubicBezTo>
                <a:lnTo>
                  <a:pt x="1473418" y="2389345"/>
                </a:lnTo>
                <a:lnTo>
                  <a:pt x="1456736" y="2406727"/>
                </a:lnTo>
                <a:cubicBezTo>
                  <a:pt x="1451391" y="2408501"/>
                  <a:pt x="1446854" y="2406944"/>
                  <a:pt x="1442520" y="2406591"/>
                </a:cubicBezTo>
                <a:cubicBezTo>
                  <a:pt x="1436832" y="2405450"/>
                  <a:pt x="1429932" y="2407949"/>
                  <a:pt x="1422425" y="2412265"/>
                </a:cubicBezTo>
                <a:lnTo>
                  <a:pt x="1408283" y="2422151"/>
                </a:lnTo>
                <a:lnTo>
                  <a:pt x="1409643" y="2411891"/>
                </a:lnTo>
                <a:cubicBezTo>
                  <a:pt x="1415029" y="2393301"/>
                  <a:pt x="1422589" y="2380325"/>
                  <a:pt x="1435571" y="2370506"/>
                </a:cubicBezTo>
                <a:cubicBezTo>
                  <a:pt x="1438816" y="2368051"/>
                  <a:pt x="1442061" y="2365596"/>
                  <a:pt x="1447196" y="2359898"/>
                </a:cubicBezTo>
                <a:cubicBezTo>
                  <a:pt x="1448552" y="2360688"/>
                  <a:pt x="1451797" y="2358232"/>
                  <a:pt x="1451797" y="2358232"/>
                </a:cubicBezTo>
                <a:cubicBezTo>
                  <a:pt x="1461248" y="2342011"/>
                  <a:pt x="1472874" y="2331403"/>
                  <a:pt x="1479080" y="2317635"/>
                </a:cubicBezTo>
                <a:cubicBezTo>
                  <a:pt x="1485284" y="2303870"/>
                  <a:pt x="1491490" y="2290103"/>
                  <a:pt x="1494450" y="2278791"/>
                </a:cubicBezTo>
                <a:cubicBezTo>
                  <a:pt x="1500371" y="2256166"/>
                  <a:pt x="1506041" y="2246434"/>
                  <a:pt x="1520912" y="2233370"/>
                </a:cubicBezTo>
                <a:cubicBezTo>
                  <a:pt x="1527403" y="2228462"/>
                  <a:pt x="1531183" y="2221974"/>
                  <a:pt x="1536854" y="2212240"/>
                </a:cubicBezTo>
                <a:lnTo>
                  <a:pt x="1543200" y="2201348"/>
                </a:lnTo>
                <a:lnTo>
                  <a:pt x="1546923" y="2197727"/>
                </a:lnTo>
                <a:cubicBezTo>
                  <a:pt x="1551522" y="2196062"/>
                  <a:pt x="1556659" y="2190362"/>
                  <a:pt x="1555588" y="2198430"/>
                </a:cubicBezTo>
                <a:cubicBezTo>
                  <a:pt x="1555053" y="2202463"/>
                  <a:pt x="1557764" y="2204042"/>
                  <a:pt x="1555874" y="2207287"/>
                </a:cubicBezTo>
                <a:cubicBezTo>
                  <a:pt x="1552093" y="2213776"/>
                  <a:pt x="1549668" y="2221054"/>
                  <a:pt x="1546423" y="2223508"/>
                </a:cubicBezTo>
                <a:cubicBezTo>
                  <a:pt x="1536151" y="2234907"/>
                  <a:pt x="1527236" y="2247093"/>
                  <a:pt x="1518321" y="2259281"/>
                </a:cubicBezTo>
                <a:cubicBezTo>
                  <a:pt x="1509939" y="2267434"/>
                  <a:pt x="1511295" y="2268224"/>
                  <a:pt x="1511579" y="2277082"/>
                </a:cubicBezTo>
                <a:cubicBezTo>
                  <a:pt x="1514290" y="2278661"/>
                  <a:pt x="1516466" y="2284273"/>
                  <a:pt x="1514040" y="2291551"/>
                </a:cubicBezTo>
                <a:cubicBezTo>
                  <a:pt x="1508370" y="2301284"/>
                  <a:pt x="1507301" y="2309352"/>
                  <a:pt x="1499739" y="2322330"/>
                </a:cubicBezTo>
                <a:cubicBezTo>
                  <a:pt x="1494604" y="2328028"/>
                  <a:pt x="1490289" y="2338551"/>
                  <a:pt x="1483264" y="2347494"/>
                </a:cubicBezTo>
                <a:cubicBezTo>
                  <a:pt x="1479483" y="2353983"/>
                  <a:pt x="1482193" y="2355562"/>
                  <a:pt x="1483548" y="2356351"/>
                </a:cubicBezTo>
                <a:cubicBezTo>
                  <a:pt x="1486258" y="2357931"/>
                  <a:pt x="1489503" y="2355475"/>
                  <a:pt x="1491394" y="2352230"/>
                </a:cubicBezTo>
                <a:cubicBezTo>
                  <a:pt x="1495174" y="2345742"/>
                  <a:pt x="1493819" y="2344953"/>
                  <a:pt x="1495709" y="2341708"/>
                </a:cubicBezTo>
                <a:cubicBezTo>
                  <a:pt x="1502449" y="2323908"/>
                  <a:pt x="1511366" y="2311720"/>
                  <a:pt x="1522456" y="2305147"/>
                </a:cubicBezTo>
                <a:cubicBezTo>
                  <a:pt x="1527057" y="2303482"/>
                  <a:pt x="1525987" y="2311548"/>
                  <a:pt x="1532478" y="2306640"/>
                </a:cubicBezTo>
                <a:cubicBezTo>
                  <a:pt x="1538149" y="2296906"/>
                  <a:pt x="1543819" y="2287173"/>
                  <a:pt x="1549490" y="2277440"/>
                </a:cubicBezTo>
                <a:cubicBezTo>
                  <a:pt x="1554624" y="2271741"/>
                  <a:pt x="1557584" y="2260429"/>
                  <a:pt x="1565965" y="2252276"/>
                </a:cubicBezTo>
                <a:cubicBezTo>
                  <a:pt x="1575702" y="2244912"/>
                  <a:pt x="1572171" y="2238509"/>
                  <a:pt x="1577842" y="2228776"/>
                </a:cubicBezTo>
                <a:cubicBezTo>
                  <a:pt x="1596208" y="2200368"/>
                  <a:pt x="1607264" y="2172045"/>
                  <a:pt x="1623740" y="2146880"/>
                </a:cubicBezTo>
                <a:cubicBezTo>
                  <a:pt x="1631300" y="2133902"/>
                  <a:pt x="1636971" y="2124170"/>
                  <a:pt x="1644531" y="2111193"/>
                </a:cubicBezTo>
                <a:cubicBezTo>
                  <a:pt x="1655872" y="2091728"/>
                  <a:pt x="1665323" y="2075506"/>
                  <a:pt x="1669889" y="2052093"/>
                </a:cubicBezTo>
                <a:cubicBezTo>
                  <a:pt x="1673134" y="2049638"/>
                  <a:pt x="1675844" y="2051218"/>
                  <a:pt x="1677734" y="2047974"/>
                </a:cubicBezTo>
                <a:cubicBezTo>
                  <a:pt x="1692070" y="2038944"/>
                  <a:pt x="1693960" y="2035700"/>
                  <a:pt x="1699881" y="2013076"/>
                </a:cubicBezTo>
                <a:cubicBezTo>
                  <a:pt x="1700952" y="2005009"/>
                  <a:pt x="1703911" y="1993696"/>
                  <a:pt x="1709582" y="1983964"/>
                </a:cubicBezTo>
                <a:cubicBezTo>
                  <a:pt x="1713898" y="1973441"/>
                  <a:pt x="1714967" y="1965374"/>
                  <a:pt x="1720102" y="1959675"/>
                </a:cubicBezTo>
                <a:cubicBezTo>
                  <a:pt x="1732264" y="1945032"/>
                  <a:pt x="1743604" y="1925567"/>
                  <a:pt x="1757406" y="1920571"/>
                </a:cubicBezTo>
                <a:cubicBezTo>
                  <a:pt x="1765252" y="1916452"/>
                  <a:pt x="1773632" y="1908298"/>
                  <a:pt x="1777948" y="1897776"/>
                </a:cubicBezTo>
                <a:cubicBezTo>
                  <a:pt x="1779017" y="1889707"/>
                  <a:pt x="1782798" y="1883219"/>
                  <a:pt x="1786578" y="1876731"/>
                </a:cubicBezTo>
                <a:cubicBezTo>
                  <a:pt x="1792249" y="1866998"/>
                  <a:pt x="1794674" y="1859719"/>
                  <a:pt x="1791963" y="1858140"/>
                </a:cubicBezTo>
                <a:cubicBezTo>
                  <a:pt x="1791144" y="1853317"/>
                  <a:pt x="1791679" y="1849284"/>
                  <a:pt x="1788968" y="1847704"/>
                </a:cubicBezTo>
                <a:cubicBezTo>
                  <a:pt x="1787328" y="1838058"/>
                  <a:pt x="1796244" y="1825870"/>
                  <a:pt x="1804090" y="1821751"/>
                </a:cubicBezTo>
                <a:cubicBezTo>
                  <a:pt x="1808690" y="1820086"/>
                  <a:pt x="1814645" y="1819209"/>
                  <a:pt x="1818425" y="1812721"/>
                </a:cubicBezTo>
                <a:cubicBezTo>
                  <a:pt x="1824096" y="1802988"/>
                  <a:pt x="1827876" y="1796499"/>
                  <a:pt x="1830301" y="1789222"/>
                </a:cubicBezTo>
                <a:cubicBezTo>
                  <a:pt x="1833263" y="1777909"/>
                  <a:pt x="1845423" y="1763267"/>
                  <a:pt x="1847027" y="1751166"/>
                </a:cubicBezTo>
                <a:cubicBezTo>
                  <a:pt x="1848918" y="1747922"/>
                  <a:pt x="1850808" y="1744677"/>
                  <a:pt x="1854054" y="1742222"/>
                </a:cubicBezTo>
                <a:cubicBezTo>
                  <a:pt x="1862434" y="1734068"/>
                  <a:pt x="1867035" y="1732405"/>
                  <a:pt x="1871100" y="1734773"/>
                </a:cubicBezTo>
                <a:cubicBezTo>
                  <a:pt x="1872455" y="1735563"/>
                  <a:pt x="1877056" y="1733897"/>
                  <a:pt x="1879481" y="1726619"/>
                </a:cubicBezTo>
                <a:cubicBezTo>
                  <a:pt x="1881621" y="1710483"/>
                  <a:pt x="1888361" y="1692683"/>
                  <a:pt x="1895102" y="1674882"/>
                </a:cubicBezTo>
                <a:cubicBezTo>
                  <a:pt x="1896992" y="1671639"/>
                  <a:pt x="1897527" y="1667606"/>
                  <a:pt x="1896171" y="1666815"/>
                </a:cubicBezTo>
                <a:cubicBezTo>
                  <a:pt x="1894817" y="1666026"/>
                  <a:pt x="1892926" y="1669270"/>
                  <a:pt x="1889682" y="1671724"/>
                </a:cubicBezTo>
                <a:cubicBezTo>
                  <a:pt x="1882121" y="1684702"/>
                  <a:pt x="1867249" y="1697765"/>
                  <a:pt x="1861864" y="1716354"/>
                </a:cubicBezTo>
                <a:cubicBezTo>
                  <a:pt x="1859973" y="1719599"/>
                  <a:pt x="1856193" y="1726088"/>
                  <a:pt x="1854838" y="1725299"/>
                </a:cubicBezTo>
                <a:cubicBezTo>
                  <a:pt x="1850772" y="1722930"/>
                  <a:pt x="1845102" y="1732662"/>
                  <a:pt x="1841322" y="1739151"/>
                </a:cubicBezTo>
                <a:cubicBezTo>
                  <a:pt x="1837541" y="1745639"/>
                  <a:pt x="1832942" y="1747304"/>
                  <a:pt x="1832121" y="1742482"/>
                </a:cubicBezTo>
                <a:cubicBezTo>
                  <a:pt x="1830766" y="1741693"/>
                  <a:pt x="1833191" y="1734413"/>
                  <a:pt x="1832371" y="1729590"/>
                </a:cubicBezTo>
                <a:cubicBezTo>
                  <a:pt x="1828591" y="1736080"/>
                  <a:pt x="1825345" y="1738533"/>
                  <a:pt x="1824811" y="1742567"/>
                </a:cubicBezTo>
                <a:cubicBezTo>
                  <a:pt x="1823740" y="1750635"/>
                  <a:pt x="1816715" y="1759578"/>
                  <a:pt x="1812935" y="1766066"/>
                </a:cubicBezTo>
                <a:cubicBezTo>
                  <a:pt x="1808618" y="1776590"/>
                  <a:pt x="1800773" y="1780709"/>
                  <a:pt x="1796458" y="1791231"/>
                </a:cubicBezTo>
                <a:cubicBezTo>
                  <a:pt x="1790253" y="1804997"/>
                  <a:pt x="1786722" y="1798595"/>
                  <a:pt x="1780231" y="1803505"/>
                </a:cubicBezTo>
                <a:lnTo>
                  <a:pt x="1772230" y="1814442"/>
                </a:lnTo>
                <a:lnTo>
                  <a:pt x="1791489" y="1778297"/>
                </a:lnTo>
                <a:cubicBezTo>
                  <a:pt x="1794450" y="1766986"/>
                  <a:pt x="1801475" y="1758043"/>
                  <a:pt x="1809321" y="1753923"/>
                </a:cubicBezTo>
                <a:cubicBezTo>
                  <a:pt x="1815813" y="1749014"/>
                  <a:pt x="1818237" y="1741736"/>
                  <a:pt x="1817417" y="1736912"/>
                </a:cubicBezTo>
                <a:cubicBezTo>
                  <a:pt x="1815242" y="1731299"/>
                  <a:pt x="1819022" y="1724811"/>
                  <a:pt x="1824692" y="1715078"/>
                </a:cubicBezTo>
                <a:cubicBezTo>
                  <a:pt x="1836034" y="1695612"/>
                  <a:pt x="1846018" y="1675357"/>
                  <a:pt x="1862781" y="1659050"/>
                </a:cubicBezTo>
                <a:cubicBezTo>
                  <a:pt x="1862781" y="1659050"/>
                  <a:pt x="1864671" y="1655806"/>
                  <a:pt x="1864671" y="1655806"/>
                </a:cubicBezTo>
                <a:cubicBezTo>
                  <a:pt x="1882216" y="1622573"/>
                  <a:pt x="1903294" y="1595743"/>
                  <a:pt x="1920305" y="1566545"/>
                </a:cubicBezTo>
                <a:cubicBezTo>
                  <a:pt x="1924085" y="1560056"/>
                  <a:pt x="1925975" y="1556812"/>
                  <a:pt x="1923266" y="1555234"/>
                </a:cubicBezTo>
                <a:lnTo>
                  <a:pt x="1924152" y="1551341"/>
                </a:lnTo>
                <a:lnTo>
                  <a:pt x="1926058" y="1562553"/>
                </a:lnTo>
                <a:cubicBezTo>
                  <a:pt x="1922278" y="1569042"/>
                  <a:pt x="1916608" y="1578775"/>
                  <a:pt x="1910937" y="1588507"/>
                </a:cubicBezTo>
                <a:cubicBezTo>
                  <a:pt x="1907157" y="1594996"/>
                  <a:pt x="1905266" y="1598241"/>
                  <a:pt x="1907977" y="1599820"/>
                </a:cubicBezTo>
                <a:cubicBezTo>
                  <a:pt x="1910687" y="1601399"/>
                  <a:pt x="1911222" y="1597365"/>
                  <a:pt x="1915003" y="1590876"/>
                </a:cubicBezTo>
                <a:cubicBezTo>
                  <a:pt x="1916893" y="1587632"/>
                  <a:pt x="1922028" y="1581933"/>
                  <a:pt x="1921209" y="1577109"/>
                </a:cubicBezTo>
                <a:cubicBezTo>
                  <a:pt x="1923633" y="1569831"/>
                  <a:pt x="1927413" y="1563342"/>
                  <a:pt x="1930659" y="1560888"/>
                </a:cubicBezTo>
                <a:cubicBezTo>
                  <a:pt x="1937684" y="1551945"/>
                  <a:pt x="1943355" y="1542212"/>
                  <a:pt x="1947135" y="1535723"/>
                </a:cubicBezTo>
                <a:cubicBezTo>
                  <a:pt x="1950916" y="1529234"/>
                  <a:pt x="1956051" y="1523536"/>
                  <a:pt x="1959297" y="1521081"/>
                </a:cubicBezTo>
                <a:cubicBezTo>
                  <a:pt x="1974168" y="1508018"/>
                  <a:pt x="1989039" y="1494955"/>
                  <a:pt x="2002305" y="1493993"/>
                </a:cubicBezTo>
                <a:cubicBezTo>
                  <a:pt x="1999880" y="1501270"/>
                  <a:pt x="1997990" y="1504515"/>
                  <a:pt x="1996099" y="1507760"/>
                </a:cubicBezTo>
                <a:cubicBezTo>
                  <a:pt x="1984759" y="1527225"/>
                  <a:pt x="1975308" y="1543445"/>
                  <a:pt x="1965857" y="1559668"/>
                </a:cubicBezTo>
                <a:cubicBezTo>
                  <a:pt x="1960722" y="1565368"/>
                  <a:pt x="1959653" y="1573435"/>
                  <a:pt x="1960472" y="1578258"/>
                </a:cubicBezTo>
                <a:cubicBezTo>
                  <a:pt x="1971813" y="1558792"/>
                  <a:pt x="1983154" y="1539327"/>
                  <a:pt x="1994495" y="1519861"/>
                </a:cubicBezTo>
                <a:cubicBezTo>
                  <a:pt x="2005835" y="1500396"/>
                  <a:pt x="2018533" y="1481719"/>
                  <a:pt x="2028517" y="1461464"/>
                </a:cubicBezTo>
                <a:cubicBezTo>
                  <a:pt x="2038504" y="1441209"/>
                  <a:pt x="2052020" y="1427357"/>
                  <a:pt x="2063361" y="1407890"/>
                </a:cubicBezTo>
                <a:cubicBezTo>
                  <a:pt x="2078482" y="1381937"/>
                  <a:pt x="2093603" y="1355982"/>
                  <a:pt x="2108725" y="1330028"/>
                </a:cubicBezTo>
                <a:cubicBezTo>
                  <a:pt x="2114395" y="1320296"/>
                  <a:pt x="2120886" y="1315386"/>
                  <a:pt x="2123310" y="1308107"/>
                </a:cubicBezTo>
                <a:cubicBezTo>
                  <a:pt x="2133832" y="1283819"/>
                  <a:pt x="2148418" y="1261899"/>
                  <a:pt x="2152982" y="1238485"/>
                </a:cubicBezTo>
                <a:cubicBezTo>
                  <a:pt x="2153518" y="1234452"/>
                  <a:pt x="2156763" y="1231996"/>
                  <a:pt x="2159473" y="1233576"/>
                </a:cubicBezTo>
                <a:cubicBezTo>
                  <a:pt x="2160828" y="1234365"/>
                  <a:pt x="2161649" y="1239189"/>
                  <a:pt x="2168140" y="1234280"/>
                </a:cubicBezTo>
                <a:lnTo>
                  <a:pt x="2182078" y="1214374"/>
                </a:lnTo>
                <a:lnTo>
                  <a:pt x="2168626" y="1206538"/>
                </a:lnTo>
                <a:lnTo>
                  <a:pt x="2168957" y="1205827"/>
                </a:lnTo>
                <a:cubicBezTo>
                  <a:pt x="2173807" y="1191271"/>
                  <a:pt x="2182722" y="1179083"/>
                  <a:pt x="2186217" y="1163737"/>
                </a:cubicBezTo>
                <a:cubicBezTo>
                  <a:pt x="2186217" y="1163737"/>
                  <a:pt x="2188107" y="1160494"/>
                  <a:pt x="2191353" y="1158039"/>
                </a:cubicBezTo>
                <a:cubicBezTo>
                  <a:pt x="2194598" y="1155584"/>
                  <a:pt x="2196489" y="1152340"/>
                  <a:pt x="2198379" y="1149096"/>
                </a:cubicBezTo>
                <a:cubicBezTo>
                  <a:pt x="2215926" y="1115863"/>
                  <a:pt x="2240247" y="1086579"/>
                  <a:pt x="2256438" y="1052557"/>
                </a:cubicBezTo>
                <a:cubicBezTo>
                  <a:pt x="2263999" y="1039580"/>
                  <a:pt x="2271844" y="1035460"/>
                  <a:pt x="2276160" y="1024938"/>
                </a:cubicBezTo>
                <a:cubicBezTo>
                  <a:pt x="2281831" y="1015205"/>
                  <a:pt x="2289392" y="1002228"/>
                  <a:pt x="2295062" y="992495"/>
                </a:cubicBezTo>
                <a:cubicBezTo>
                  <a:pt x="2307757" y="973819"/>
                  <a:pt x="2311788" y="954439"/>
                  <a:pt x="2323949" y="939798"/>
                </a:cubicBezTo>
                <a:cubicBezTo>
                  <a:pt x="2327730" y="933309"/>
                  <a:pt x="2329620" y="930064"/>
                  <a:pt x="2331510" y="926821"/>
                </a:cubicBezTo>
                <a:cubicBezTo>
                  <a:pt x="2333400" y="923576"/>
                  <a:pt x="2333934" y="919542"/>
                  <a:pt x="2338535" y="917877"/>
                </a:cubicBezTo>
                <a:cubicBezTo>
                  <a:pt x="2339890" y="918667"/>
                  <a:pt x="2340711" y="923490"/>
                  <a:pt x="2338821" y="926734"/>
                </a:cubicBezTo>
                <a:cubicBezTo>
                  <a:pt x="2334505" y="937256"/>
                  <a:pt x="2332900" y="949358"/>
                  <a:pt x="2325340" y="962335"/>
                </a:cubicBezTo>
                <a:cubicBezTo>
                  <a:pt x="2321559" y="968824"/>
                  <a:pt x="2324270" y="970403"/>
                  <a:pt x="2321845" y="977681"/>
                </a:cubicBezTo>
                <a:cubicBezTo>
                  <a:pt x="2335361" y="963828"/>
                  <a:pt x="2344812" y="947607"/>
                  <a:pt x="2355617" y="932174"/>
                </a:cubicBezTo>
                <a:cubicBezTo>
                  <a:pt x="2364533" y="919987"/>
                  <a:pt x="2372914" y="911833"/>
                  <a:pt x="2381829" y="899645"/>
                </a:cubicBezTo>
                <a:cubicBezTo>
                  <a:pt x="2383720" y="896401"/>
                  <a:pt x="2390211" y="891492"/>
                  <a:pt x="2391030" y="896315"/>
                </a:cubicBezTo>
                <a:cubicBezTo>
                  <a:pt x="2391851" y="901138"/>
                  <a:pt x="2386716" y="906838"/>
                  <a:pt x="2384825" y="910083"/>
                </a:cubicBezTo>
                <a:cubicBezTo>
                  <a:pt x="2371594" y="932792"/>
                  <a:pt x="2360253" y="952258"/>
                  <a:pt x="2347022" y="974967"/>
                </a:cubicBezTo>
                <a:cubicBezTo>
                  <a:pt x="2324340" y="1013899"/>
                  <a:pt x="2305724" y="1055199"/>
                  <a:pt x="2293062" y="1095623"/>
                </a:cubicBezTo>
                <a:cubicBezTo>
                  <a:pt x="2288213" y="1110178"/>
                  <a:pt x="2277407" y="1125611"/>
                  <a:pt x="2272556" y="1140167"/>
                </a:cubicBezTo>
                <a:cubicBezTo>
                  <a:pt x="2266352" y="1153934"/>
                  <a:pt x="2255545" y="1169365"/>
                  <a:pt x="2244739" y="1184797"/>
                </a:cubicBezTo>
                <a:cubicBezTo>
                  <a:pt x="2234468" y="1196195"/>
                  <a:pt x="2221772" y="1214871"/>
                  <a:pt x="2212321" y="1231092"/>
                </a:cubicBezTo>
                <a:lnTo>
                  <a:pt x="2211935" y="1231770"/>
                </a:lnTo>
                <a:lnTo>
                  <a:pt x="2198481" y="1223931"/>
                </a:lnTo>
                <a:lnTo>
                  <a:pt x="2189002" y="1242089"/>
                </a:lnTo>
                <a:cubicBezTo>
                  <a:pt x="2185222" y="1248577"/>
                  <a:pt x="2180906" y="1259099"/>
                  <a:pt x="2175236" y="1268832"/>
                </a:cubicBezTo>
                <a:cubicBezTo>
                  <a:pt x="2169565" y="1278566"/>
                  <a:pt x="2170920" y="1279355"/>
                  <a:pt x="2180122" y="1276024"/>
                </a:cubicBezTo>
                <a:cubicBezTo>
                  <a:pt x="2185257" y="1270325"/>
                  <a:pt x="2187683" y="1263047"/>
                  <a:pt x="2191747" y="1265415"/>
                </a:cubicBezTo>
                <a:cubicBezTo>
                  <a:pt x="2192568" y="1270239"/>
                  <a:pt x="2187433" y="1275937"/>
                  <a:pt x="2185542" y="1279182"/>
                </a:cubicBezTo>
                <a:cubicBezTo>
                  <a:pt x="2185542" y="1279182"/>
                  <a:pt x="2183652" y="1282427"/>
                  <a:pt x="2183652" y="1282427"/>
                </a:cubicBezTo>
                <a:cubicBezTo>
                  <a:pt x="2184471" y="1287250"/>
                  <a:pt x="2188252" y="1280761"/>
                  <a:pt x="2190142" y="1277517"/>
                </a:cubicBezTo>
                <a:cubicBezTo>
                  <a:pt x="2195813" y="1267783"/>
                  <a:pt x="2203373" y="1254807"/>
                  <a:pt x="2210934" y="1241831"/>
                </a:cubicBezTo>
                <a:cubicBezTo>
                  <a:pt x="2212824" y="1238586"/>
                  <a:pt x="2214714" y="1235341"/>
                  <a:pt x="2216070" y="1236131"/>
                </a:cubicBezTo>
                <a:cubicBezTo>
                  <a:pt x="2218780" y="1237710"/>
                  <a:pt x="2223381" y="1236045"/>
                  <a:pt x="2219600" y="1242535"/>
                </a:cubicBezTo>
                <a:cubicBezTo>
                  <a:pt x="2212574" y="1251476"/>
                  <a:pt x="2212859" y="1260333"/>
                  <a:pt x="2209614" y="1262789"/>
                </a:cubicBezTo>
                <a:cubicBezTo>
                  <a:pt x="2201233" y="1270941"/>
                  <a:pt x="2196383" y="1285499"/>
                  <a:pt x="2188002" y="1293652"/>
                </a:cubicBezTo>
                <a:cubicBezTo>
                  <a:pt x="2184757" y="1296107"/>
                  <a:pt x="2182867" y="1299351"/>
                  <a:pt x="2180157" y="1297772"/>
                </a:cubicBezTo>
                <a:cubicBezTo>
                  <a:pt x="2176377" y="1304261"/>
                  <a:pt x="2175841" y="1308295"/>
                  <a:pt x="2170707" y="1313993"/>
                </a:cubicBezTo>
                <a:cubicBezTo>
                  <a:pt x="2166641" y="1311625"/>
                  <a:pt x="2163930" y="1310045"/>
                  <a:pt x="2159865" y="1307677"/>
                </a:cubicBezTo>
                <a:cubicBezTo>
                  <a:pt x="2147990" y="1331177"/>
                  <a:pt x="2131227" y="1347484"/>
                  <a:pt x="2119352" y="1370984"/>
                </a:cubicBezTo>
                <a:cubicBezTo>
                  <a:pt x="2119352" y="1370984"/>
                  <a:pt x="2117461" y="1374228"/>
                  <a:pt x="2117461" y="1374228"/>
                </a:cubicBezTo>
                <a:cubicBezTo>
                  <a:pt x="2102589" y="1387291"/>
                  <a:pt x="2101805" y="1404216"/>
                  <a:pt x="2092890" y="1416403"/>
                </a:cubicBezTo>
                <a:cubicBezTo>
                  <a:pt x="2090999" y="1419648"/>
                  <a:pt x="2090464" y="1423681"/>
                  <a:pt x="2089929" y="1427715"/>
                </a:cubicBezTo>
                <a:cubicBezTo>
                  <a:pt x="2095065" y="1422016"/>
                  <a:pt x="2098846" y="1415527"/>
                  <a:pt x="2102626" y="1409040"/>
                </a:cubicBezTo>
                <a:cubicBezTo>
                  <a:pt x="2105871" y="1406585"/>
                  <a:pt x="2109116" y="1404129"/>
                  <a:pt x="2108580" y="1408163"/>
                </a:cubicBezTo>
                <a:cubicBezTo>
                  <a:pt x="2109401" y="1412987"/>
                  <a:pt x="2108866" y="1417020"/>
                  <a:pt x="2105085" y="1423509"/>
                </a:cubicBezTo>
                <a:cubicBezTo>
                  <a:pt x="2091854" y="1446219"/>
                  <a:pt x="2078623" y="1468929"/>
                  <a:pt x="2066748" y="1492429"/>
                </a:cubicBezTo>
                <a:cubicBezTo>
                  <a:pt x="2052446" y="1523206"/>
                  <a:pt x="2035970" y="1548371"/>
                  <a:pt x="2017604" y="1576780"/>
                </a:cubicBezTo>
                <a:cubicBezTo>
                  <a:pt x="2002483" y="1602734"/>
                  <a:pt x="1990071" y="1630266"/>
                  <a:pt x="1970885" y="1653851"/>
                </a:cubicBezTo>
                <a:cubicBezTo>
                  <a:pt x="1967639" y="1656307"/>
                  <a:pt x="1965749" y="1659552"/>
                  <a:pt x="1965214" y="1663585"/>
                </a:cubicBezTo>
                <a:cubicBezTo>
                  <a:pt x="1954158" y="1691908"/>
                  <a:pt x="1936328" y="1716284"/>
                  <a:pt x="1922561" y="1743027"/>
                </a:cubicBezTo>
                <a:cubicBezTo>
                  <a:pt x="1913110" y="1759249"/>
                  <a:pt x="1900415" y="1777924"/>
                  <a:pt x="1890143" y="1789322"/>
                </a:cubicBezTo>
                <a:cubicBezTo>
                  <a:pt x="1879338" y="1804754"/>
                  <a:pt x="1868531" y="1820185"/>
                  <a:pt x="1862326" y="1833952"/>
                </a:cubicBezTo>
                <a:cubicBezTo>
                  <a:pt x="1857475" y="1848508"/>
                  <a:pt x="1846670" y="1863940"/>
                  <a:pt x="1841820" y="1878496"/>
                </a:cubicBezTo>
                <a:cubicBezTo>
                  <a:pt x="1829158" y="1918921"/>
                  <a:pt x="1810542" y="1960220"/>
                  <a:pt x="1787860" y="1999151"/>
                </a:cubicBezTo>
                <a:cubicBezTo>
                  <a:pt x="1774629" y="2021862"/>
                  <a:pt x="1763288" y="2041327"/>
                  <a:pt x="1750057" y="2064036"/>
                </a:cubicBezTo>
                <a:cubicBezTo>
                  <a:pt x="1748167" y="2067281"/>
                  <a:pt x="1743032" y="2072980"/>
                  <a:pt x="1743853" y="2077803"/>
                </a:cubicBezTo>
                <a:cubicBezTo>
                  <a:pt x="1744672" y="2082626"/>
                  <a:pt x="1751163" y="2077717"/>
                  <a:pt x="1753053" y="2074473"/>
                </a:cubicBezTo>
                <a:cubicBezTo>
                  <a:pt x="1761968" y="2062285"/>
                  <a:pt x="1770350" y="2054132"/>
                  <a:pt x="1779265" y="2041944"/>
                </a:cubicBezTo>
                <a:cubicBezTo>
                  <a:pt x="1790071" y="2026512"/>
                  <a:pt x="1799522" y="2010291"/>
                  <a:pt x="1813038" y="1996438"/>
                </a:cubicBezTo>
                <a:cubicBezTo>
                  <a:pt x="1810613" y="2003715"/>
                  <a:pt x="1813323" y="2005295"/>
                  <a:pt x="1809543" y="2011784"/>
                </a:cubicBezTo>
                <a:cubicBezTo>
                  <a:pt x="1801983" y="2024760"/>
                  <a:pt x="1800377" y="2036863"/>
                  <a:pt x="1796062" y="2047384"/>
                </a:cubicBezTo>
                <a:cubicBezTo>
                  <a:pt x="1794172" y="2050630"/>
                  <a:pt x="1794993" y="2055452"/>
                  <a:pt x="1796347" y="2056242"/>
                </a:cubicBezTo>
                <a:cubicBezTo>
                  <a:pt x="1800948" y="2054577"/>
                  <a:pt x="1801482" y="2050542"/>
                  <a:pt x="1803372" y="2047298"/>
                </a:cubicBezTo>
                <a:cubicBezTo>
                  <a:pt x="1805262" y="2044054"/>
                  <a:pt x="1807153" y="2040810"/>
                  <a:pt x="1810933" y="2034321"/>
                </a:cubicBezTo>
                <a:cubicBezTo>
                  <a:pt x="1823094" y="2019680"/>
                  <a:pt x="1827125" y="2000300"/>
                  <a:pt x="1839820" y="1981624"/>
                </a:cubicBezTo>
                <a:cubicBezTo>
                  <a:pt x="1845491" y="1971891"/>
                  <a:pt x="1853052" y="1958914"/>
                  <a:pt x="1858722" y="1949180"/>
                </a:cubicBezTo>
                <a:cubicBezTo>
                  <a:pt x="1863038" y="1938658"/>
                  <a:pt x="1870884" y="1934540"/>
                  <a:pt x="1878444" y="1921562"/>
                </a:cubicBezTo>
                <a:cubicBezTo>
                  <a:pt x="1894635" y="1887540"/>
                  <a:pt x="1918957" y="1858255"/>
                  <a:pt x="1936504" y="1825023"/>
                </a:cubicBezTo>
                <a:cubicBezTo>
                  <a:pt x="1938394" y="1821779"/>
                  <a:pt x="1940284" y="1818535"/>
                  <a:pt x="1943529" y="1816080"/>
                </a:cubicBezTo>
                <a:cubicBezTo>
                  <a:pt x="1946775" y="1813626"/>
                  <a:pt x="1948665" y="1810381"/>
                  <a:pt x="1948665" y="1810381"/>
                </a:cubicBezTo>
                <a:cubicBezTo>
                  <a:pt x="1952160" y="1795036"/>
                  <a:pt x="1961076" y="1782848"/>
                  <a:pt x="1965925" y="1768291"/>
                </a:cubicBezTo>
                <a:cubicBezTo>
                  <a:pt x="1972667" y="1750491"/>
                  <a:pt x="1980763" y="1733481"/>
                  <a:pt x="1995098" y="1724451"/>
                </a:cubicBezTo>
                <a:cubicBezTo>
                  <a:pt x="1996989" y="1721207"/>
                  <a:pt x="1996989" y="1721207"/>
                  <a:pt x="1998879" y="1717962"/>
                </a:cubicBezTo>
                <a:cubicBezTo>
                  <a:pt x="2006440" y="1704985"/>
                  <a:pt x="2015355" y="1692798"/>
                  <a:pt x="2019671" y="1682276"/>
                </a:cubicBezTo>
                <a:cubicBezTo>
                  <a:pt x="2029121" y="1666055"/>
                  <a:pt x="2038857" y="1658691"/>
                  <a:pt x="2045063" y="1644923"/>
                </a:cubicBezTo>
                <a:cubicBezTo>
                  <a:pt x="2053158" y="1627912"/>
                  <a:pt x="2065319" y="1613271"/>
                  <a:pt x="2075306" y="1593015"/>
                </a:cubicBezTo>
                <a:cubicBezTo>
                  <a:pt x="2083401" y="1576004"/>
                  <a:pt x="2091496" y="1558994"/>
                  <a:pt x="2099592" y="1541983"/>
                </a:cubicBezTo>
                <a:cubicBezTo>
                  <a:pt x="2110113" y="1517694"/>
                  <a:pt x="2123879" y="1490949"/>
                  <a:pt x="2137645" y="1464207"/>
                </a:cubicBezTo>
                <a:cubicBezTo>
                  <a:pt x="2148986" y="1444740"/>
                  <a:pt x="2154371" y="1426151"/>
                  <a:pt x="2168957" y="1404230"/>
                </a:cubicBezTo>
                <a:cubicBezTo>
                  <a:pt x="2164356" y="1405895"/>
                  <a:pt x="2161111" y="1408350"/>
                  <a:pt x="2155441" y="1418082"/>
                </a:cubicBezTo>
                <a:cubicBezTo>
                  <a:pt x="2153551" y="1421327"/>
                  <a:pt x="2149771" y="1427815"/>
                  <a:pt x="2145990" y="1434305"/>
                </a:cubicBezTo>
                <a:cubicBezTo>
                  <a:pt x="2130584" y="1451401"/>
                  <a:pt x="2115998" y="1473322"/>
                  <a:pt x="2104657" y="1492788"/>
                </a:cubicBezTo>
                <a:cubicBezTo>
                  <a:pt x="2095206" y="1509009"/>
                  <a:pt x="2083865" y="1528474"/>
                  <a:pt x="2074414" y="1544695"/>
                </a:cubicBezTo>
                <a:cubicBezTo>
                  <a:pt x="2064964" y="1560917"/>
                  <a:pt x="2056868" y="1577927"/>
                  <a:pt x="2052837" y="1597307"/>
                </a:cubicBezTo>
                <a:cubicBezTo>
                  <a:pt x="2052303" y="1601341"/>
                  <a:pt x="2049878" y="1608618"/>
                  <a:pt x="2046097" y="1615108"/>
                </a:cubicBezTo>
                <a:cubicBezTo>
                  <a:pt x="2034221" y="1638608"/>
                  <a:pt x="2019635" y="1660528"/>
                  <a:pt x="2003408" y="1672801"/>
                </a:cubicBezTo>
                <a:cubicBezTo>
                  <a:pt x="1995028" y="1680954"/>
                  <a:pt x="1991248" y="1687443"/>
                  <a:pt x="1986932" y="1697965"/>
                </a:cubicBezTo>
                <a:cubicBezTo>
                  <a:pt x="1982082" y="1712522"/>
                  <a:pt x="1976412" y="1722254"/>
                  <a:pt x="1966140" y="1733653"/>
                </a:cubicBezTo>
                <a:cubicBezTo>
                  <a:pt x="1961005" y="1739352"/>
                  <a:pt x="1957225" y="1745840"/>
                  <a:pt x="1954800" y="1753118"/>
                </a:cubicBezTo>
                <a:cubicBezTo>
                  <a:pt x="1951840" y="1764431"/>
                  <a:pt x="1939678" y="1779072"/>
                  <a:pt x="1936183" y="1794418"/>
                </a:cubicBezTo>
                <a:cubicBezTo>
                  <a:pt x="1935648" y="1798452"/>
                  <a:pt x="1926732" y="1810640"/>
                  <a:pt x="1921597" y="1816339"/>
                </a:cubicBezTo>
                <a:cubicBezTo>
                  <a:pt x="1906191" y="1833436"/>
                  <a:pt x="1896740" y="1849657"/>
                  <a:pt x="1885399" y="1869122"/>
                </a:cubicBezTo>
                <a:cubicBezTo>
                  <a:pt x="1879729" y="1878855"/>
                  <a:pt x="1873523" y="1892622"/>
                  <a:pt x="1865143" y="1900775"/>
                </a:cubicBezTo>
                <a:cubicBezTo>
                  <a:pt x="1861897" y="1903229"/>
                  <a:pt x="1860007" y="1906474"/>
                  <a:pt x="1860827" y="1911298"/>
                </a:cubicBezTo>
                <a:cubicBezTo>
                  <a:pt x="1865178" y="1922524"/>
                  <a:pt x="1861398" y="1929012"/>
                  <a:pt x="1847346" y="1946898"/>
                </a:cubicBezTo>
                <a:cubicBezTo>
                  <a:pt x="1844101" y="1949354"/>
                  <a:pt x="1840321" y="1955842"/>
                  <a:pt x="1835720" y="1957507"/>
                </a:cubicBezTo>
                <a:cubicBezTo>
                  <a:pt x="1834615" y="1943827"/>
                  <a:pt x="1842710" y="1926816"/>
                  <a:pt x="1854051" y="1907350"/>
                </a:cubicBezTo>
                <a:cubicBezTo>
                  <a:pt x="1888073" y="1848954"/>
                  <a:pt x="1923986" y="1787312"/>
                  <a:pt x="1958009" y="1728915"/>
                </a:cubicBezTo>
                <a:cubicBezTo>
                  <a:pt x="1969350" y="1709450"/>
                  <a:pt x="1974735" y="1690859"/>
                  <a:pt x="1987432" y="1672185"/>
                </a:cubicBezTo>
                <a:cubicBezTo>
                  <a:pt x="1989322" y="1668940"/>
                  <a:pt x="1988502" y="1664116"/>
                  <a:pt x="1990392" y="1660873"/>
                </a:cubicBezTo>
                <a:cubicBezTo>
                  <a:pt x="1993637" y="1658417"/>
                  <a:pt x="1990927" y="1656838"/>
                  <a:pt x="1989572" y="1656049"/>
                </a:cubicBezTo>
                <a:cubicBezTo>
                  <a:pt x="1989572" y="1656049"/>
                  <a:pt x="1988216" y="1655259"/>
                  <a:pt x="1986326" y="1658503"/>
                </a:cubicBezTo>
                <a:cubicBezTo>
                  <a:pt x="1982546" y="1664992"/>
                  <a:pt x="1982012" y="1669027"/>
                  <a:pt x="1977411" y="1670690"/>
                </a:cubicBezTo>
                <a:cubicBezTo>
                  <a:pt x="1979301" y="1667447"/>
                  <a:pt x="1977946" y="1666658"/>
                  <a:pt x="1977946" y="1666658"/>
                </a:cubicBezTo>
                <a:cubicBezTo>
                  <a:pt x="2007653" y="1618783"/>
                  <a:pt x="2031404" y="1571784"/>
                  <a:pt x="2063822" y="1525488"/>
                </a:cubicBezTo>
                <a:cubicBezTo>
                  <a:pt x="2074629" y="1510056"/>
                  <a:pt x="2084080" y="1493835"/>
                  <a:pt x="2092175" y="1476824"/>
                </a:cubicBezTo>
                <a:cubicBezTo>
                  <a:pt x="2100271" y="1459813"/>
                  <a:pt x="2115142" y="1446750"/>
                  <a:pt x="2120527" y="1428160"/>
                </a:cubicBezTo>
                <a:cubicBezTo>
                  <a:pt x="2122417" y="1424916"/>
                  <a:pt x="2124307" y="1421671"/>
                  <a:pt x="2124307" y="1421671"/>
                </a:cubicBezTo>
                <a:cubicBezTo>
                  <a:pt x="2134043" y="1414307"/>
                  <a:pt x="2140249" y="1400541"/>
                  <a:pt x="2147810" y="1387564"/>
                </a:cubicBezTo>
                <a:cubicBezTo>
                  <a:pt x="2159151" y="1368097"/>
                  <a:pt x="2170492" y="1348632"/>
                  <a:pt x="2183723" y="1325922"/>
                </a:cubicBezTo>
                <a:cubicBezTo>
                  <a:pt x="2187503" y="1319435"/>
                  <a:pt x="2192638" y="1313735"/>
                  <a:pt x="2197773" y="1308037"/>
                </a:cubicBezTo>
                <a:cubicBezTo>
                  <a:pt x="2202089" y="1297514"/>
                  <a:pt x="2209935" y="1293394"/>
                  <a:pt x="2214250" y="1282872"/>
                </a:cubicBezTo>
                <a:cubicBezTo>
                  <a:pt x="2218030" y="1276384"/>
                  <a:pt x="2225056" y="1267439"/>
                  <a:pt x="2229372" y="1256918"/>
                </a:cubicBezTo>
                <a:lnTo>
                  <a:pt x="2238264" y="1247803"/>
                </a:lnTo>
                <a:lnTo>
                  <a:pt x="2242375" y="1250199"/>
                </a:lnTo>
                <a:lnTo>
                  <a:pt x="2223559" y="1282862"/>
                </a:lnTo>
                <a:cubicBezTo>
                  <a:pt x="2216097" y="1293724"/>
                  <a:pt x="2207920" y="1303084"/>
                  <a:pt x="2199129" y="1308826"/>
                </a:cubicBezTo>
                <a:cubicBezTo>
                  <a:pt x="2188323" y="1324257"/>
                  <a:pt x="2186184" y="1340393"/>
                  <a:pt x="2175377" y="1355825"/>
                </a:cubicBezTo>
                <a:cubicBezTo>
                  <a:pt x="2181333" y="1354949"/>
                  <a:pt x="2180798" y="1358983"/>
                  <a:pt x="2175128" y="1368716"/>
                </a:cubicBezTo>
                <a:cubicBezTo>
                  <a:pt x="2171348" y="1375203"/>
                  <a:pt x="2169457" y="1378448"/>
                  <a:pt x="2167567" y="1381693"/>
                </a:cubicBezTo>
                <a:cubicBezTo>
                  <a:pt x="2168922" y="1382482"/>
                  <a:pt x="2170277" y="1383272"/>
                  <a:pt x="2171632" y="1384061"/>
                </a:cubicBezTo>
                <a:cubicBezTo>
                  <a:pt x="2175412" y="1377572"/>
                  <a:pt x="2179192" y="1371083"/>
                  <a:pt x="2181083" y="1367839"/>
                </a:cubicBezTo>
                <a:cubicBezTo>
                  <a:pt x="2184863" y="1361351"/>
                  <a:pt x="2186753" y="1358107"/>
                  <a:pt x="2188643" y="1354863"/>
                </a:cubicBezTo>
                <a:cubicBezTo>
                  <a:pt x="2190533" y="1351618"/>
                  <a:pt x="2192959" y="1344340"/>
                  <a:pt x="2195670" y="1345919"/>
                </a:cubicBezTo>
                <a:cubicBezTo>
                  <a:pt x="2201625" y="1345044"/>
                  <a:pt x="2196489" y="1350742"/>
                  <a:pt x="2194065" y="1358020"/>
                </a:cubicBezTo>
                <a:cubicBezTo>
                  <a:pt x="2193529" y="1362054"/>
                  <a:pt x="2196774" y="1359600"/>
                  <a:pt x="2198130" y="1360389"/>
                </a:cubicBezTo>
                <a:cubicBezTo>
                  <a:pt x="2205975" y="1356269"/>
                  <a:pt x="2211645" y="1346537"/>
                  <a:pt x="2218672" y="1337595"/>
                </a:cubicBezTo>
                <a:cubicBezTo>
                  <a:pt x="2231903" y="1314884"/>
                  <a:pt x="2241068" y="1289805"/>
                  <a:pt x="2253764" y="1271129"/>
                </a:cubicBezTo>
                <a:lnTo>
                  <a:pt x="2259894" y="1259711"/>
                </a:lnTo>
                <a:lnTo>
                  <a:pt x="2252938" y="1255659"/>
                </a:lnTo>
                <a:lnTo>
                  <a:pt x="2255402" y="1247500"/>
                </a:lnTo>
                <a:cubicBezTo>
                  <a:pt x="2257826" y="1240222"/>
                  <a:pt x="2262427" y="1238556"/>
                  <a:pt x="2263782" y="1239345"/>
                </a:cubicBezTo>
                <a:cubicBezTo>
                  <a:pt x="2267848" y="1241715"/>
                  <a:pt x="2272448" y="1240051"/>
                  <a:pt x="2280829" y="1231895"/>
                </a:cubicBezTo>
                <a:cubicBezTo>
                  <a:pt x="2284075" y="1229440"/>
                  <a:pt x="2285965" y="1226197"/>
                  <a:pt x="2287855" y="1222953"/>
                </a:cubicBezTo>
                <a:cubicBezTo>
                  <a:pt x="2289460" y="1210852"/>
                  <a:pt x="2301620" y="1196208"/>
                  <a:pt x="2304581" y="1184897"/>
                </a:cubicBezTo>
                <a:cubicBezTo>
                  <a:pt x="2307006" y="1177620"/>
                  <a:pt x="2310787" y="1171131"/>
                  <a:pt x="2316457" y="1161398"/>
                </a:cubicBezTo>
                <a:lnTo>
                  <a:pt x="2330760" y="1152389"/>
                </a:lnTo>
                <a:lnTo>
                  <a:pt x="2345907" y="1126391"/>
                </a:lnTo>
                <a:lnTo>
                  <a:pt x="2342919" y="1115978"/>
                </a:lnTo>
                <a:cubicBezTo>
                  <a:pt x="2340209" y="1114399"/>
                  <a:pt x="2342634" y="1107122"/>
                  <a:pt x="2348305" y="1097388"/>
                </a:cubicBezTo>
                <a:cubicBezTo>
                  <a:pt x="2352085" y="1090900"/>
                  <a:pt x="2355865" y="1084412"/>
                  <a:pt x="2356935" y="1076344"/>
                </a:cubicBezTo>
                <a:cubicBezTo>
                  <a:pt x="2361250" y="1065822"/>
                  <a:pt x="2369630" y="1057668"/>
                  <a:pt x="2377476" y="1053547"/>
                </a:cubicBezTo>
                <a:cubicBezTo>
                  <a:pt x="2384377" y="1051049"/>
                  <a:pt x="2390662" y="1044934"/>
                  <a:pt x="2396744" y="1037613"/>
                </a:cubicBezTo>
                <a:lnTo>
                  <a:pt x="2400266" y="1033088"/>
                </a:lnTo>
                <a:lnTo>
                  <a:pt x="2425329" y="990071"/>
                </a:lnTo>
                <a:lnTo>
                  <a:pt x="2435002" y="961043"/>
                </a:lnTo>
                <a:cubicBezTo>
                  <a:pt x="2440922" y="938420"/>
                  <a:pt x="2442813" y="935175"/>
                  <a:pt x="2457148" y="926145"/>
                </a:cubicBezTo>
                <a:lnTo>
                  <a:pt x="2464964" y="922041"/>
                </a:lnTo>
                <a:lnTo>
                  <a:pt x="2465021" y="921943"/>
                </a:lnTo>
                <a:lnTo>
                  <a:pt x="2475131" y="890995"/>
                </a:lnTo>
                <a:cubicBezTo>
                  <a:pt x="2479483" y="881581"/>
                  <a:pt x="2484681" y="872659"/>
                  <a:pt x="2490351" y="862926"/>
                </a:cubicBezTo>
                <a:cubicBezTo>
                  <a:pt x="2497912" y="849949"/>
                  <a:pt x="2503583" y="840215"/>
                  <a:pt x="2511143" y="827239"/>
                </a:cubicBezTo>
                <a:lnTo>
                  <a:pt x="2528129" y="796932"/>
                </a:lnTo>
                <a:lnTo>
                  <a:pt x="2497708" y="779208"/>
                </a:lnTo>
                <a:lnTo>
                  <a:pt x="2507032" y="769651"/>
                </a:lnTo>
                <a:cubicBezTo>
                  <a:pt x="2511347" y="759129"/>
                  <a:pt x="2518373" y="750185"/>
                  <a:pt x="2522153" y="743697"/>
                </a:cubicBezTo>
                <a:cubicBezTo>
                  <a:pt x="2526469" y="733175"/>
                  <a:pt x="2534315" y="729055"/>
                  <a:pt x="2538631" y="718533"/>
                </a:cubicBezTo>
                <a:cubicBezTo>
                  <a:pt x="2543765" y="712834"/>
                  <a:pt x="2548901" y="707134"/>
                  <a:pt x="2552681" y="700646"/>
                </a:cubicBezTo>
                <a:cubicBezTo>
                  <a:pt x="2565912" y="677936"/>
                  <a:pt x="2577253" y="658471"/>
                  <a:pt x="2588594" y="639005"/>
                </a:cubicBezTo>
                <a:cubicBezTo>
                  <a:pt x="2596155" y="626028"/>
                  <a:pt x="2602360" y="612261"/>
                  <a:pt x="2612096" y="604897"/>
                </a:cubicBezTo>
                <a:cubicBezTo>
                  <a:pt x="2612096" y="604897"/>
                  <a:pt x="2613986" y="601654"/>
                  <a:pt x="2615876" y="598409"/>
                </a:cubicBezTo>
                <a:cubicBezTo>
                  <a:pt x="2621262" y="579819"/>
                  <a:pt x="2636133" y="566756"/>
                  <a:pt x="2644229" y="549745"/>
                </a:cubicBezTo>
                <a:cubicBezTo>
                  <a:pt x="2652324" y="532733"/>
                  <a:pt x="2661774" y="516512"/>
                  <a:pt x="2672581" y="501081"/>
                </a:cubicBezTo>
                <a:cubicBezTo>
                  <a:pt x="2704999" y="454785"/>
                  <a:pt x="2728750" y="407786"/>
                  <a:pt x="2758458" y="359912"/>
                </a:cubicBezTo>
                <a:cubicBezTo>
                  <a:pt x="2758458" y="359912"/>
                  <a:pt x="2757103" y="359122"/>
                  <a:pt x="2758993" y="355879"/>
                </a:cubicBezTo>
                <a:cubicBezTo>
                  <a:pt x="2754392" y="357543"/>
                  <a:pt x="2753858" y="361577"/>
                  <a:pt x="2750078" y="368065"/>
                </a:cubicBezTo>
                <a:cubicBezTo>
                  <a:pt x="2748187" y="371310"/>
                  <a:pt x="2746831" y="370520"/>
                  <a:pt x="2746831" y="370520"/>
                </a:cubicBezTo>
                <a:cubicBezTo>
                  <a:pt x="2745477" y="369731"/>
                  <a:pt x="2742767" y="368152"/>
                  <a:pt x="2746012" y="365697"/>
                </a:cubicBezTo>
                <a:cubicBezTo>
                  <a:pt x="2747902" y="362453"/>
                  <a:pt x="2747081" y="357629"/>
                  <a:pt x="2748972" y="354385"/>
                </a:cubicBezTo>
                <a:cubicBezTo>
                  <a:pt x="2755320" y="345048"/>
                  <a:pt x="2759841" y="335731"/>
                  <a:pt x="2764191" y="326316"/>
                </a:cubicBezTo>
                <a:close/>
                <a:moveTo>
                  <a:pt x="2755540" y="286906"/>
                </a:moveTo>
                <a:lnTo>
                  <a:pt x="2764627" y="302591"/>
                </a:lnTo>
                <a:lnTo>
                  <a:pt x="2749472" y="328604"/>
                </a:lnTo>
                <a:cubicBezTo>
                  <a:pt x="2745156" y="339126"/>
                  <a:pt x="2741375" y="345615"/>
                  <a:pt x="2732995" y="353769"/>
                </a:cubicBezTo>
                <a:cubicBezTo>
                  <a:pt x="2716769" y="366041"/>
                  <a:pt x="2702183" y="387962"/>
                  <a:pt x="2690306" y="411461"/>
                </a:cubicBezTo>
                <a:cubicBezTo>
                  <a:pt x="2686526" y="417950"/>
                  <a:pt x="2684101" y="425227"/>
                  <a:pt x="2683566" y="429262"/>
                </a:cubicBezTo>
                <a:cubicBezTo>
                  <a:pt x="2679536" y="448642"/>
                  <a:pt x="2671440" y="465652"/>
                  <a:pt x="2661989" y="481873"/>
                </a:cubicBezTo>
                <a:cubicBezTo>
                  <a:pt x="2652538" y="498095"/>
                  <a:pt x="2641197" y="517560"/>
                  <a:pt x="2631747" y="533781"/>
                </a:cubicBezTo>
                <a:cubicBezTo>
                  <a:pt x="2620406" y="553247"/>
                  <a:pt x="2605820" y="575168"/>
                  <a:pt x="2590414" y="592265"/>
                </a:cubicBezTo>
                <a:cubicBezTo>
                  <a:pt x="2586633" y="598753"/>
                  <a:pt x="2582853" y="605242"/>
                  <a:pt x="2580963" y="608486"/>
                </a:cubicBezTo>
                <a:cubicBezTo>
                  <a:pt x="2575292" y="618219"/>
                  <a:pt x="2572047" y="620674"/>
                  <a:pt x="2567447" y="622338"/>
                </a:cubicBezTo>
                <a:cubicBezTo>
                  <a:pt x="2582032" y="600418"/>
                  <a:pt x="2587417" y="581828"/>
                  <a:pt x="2598758" y="562362"/>
                </a:cubicBezTo>
                <a:cubicBezTo>
                  <a:pt x="2612524" y="535619"/>
                  <a:pt x="2626291" y="508876"/>
                  <a:pt x="2636811" y="484587"/>
                </a:cubicBezTo>
                <a:cubicBezTo>
                  <a:pt x="2644907" y="467576"/>
                  <a:pt x="2653003" y="450565"/>
                  <a:pt x="2661098" y="433554"/>
                </a:cubicBezTo>
                <a:cubicBezTo>
                  <a:pt x="2671084" y="413298"/>
                  <a:pt x="2683246" y="398657"/>
                  <a:pt x="2691341" y="381645"/>
                </a:cubicBezTo>
                <a:cubicBezTo>
                  <a:pt x="2697547" y="367879"/>
                  <a:pt x="2707283" y="360515"/>
                  <a:pt x="2716733" y="344294"/>
                </a:cubicBezTo>
                <a:cubicBezTo>
                  <a:pt x="2721049" y="333772"/>
                  <a:pt x="2729964" y="321584"/>
                  <a:pt x="2737525" y="308607"/>
                </a:cubicBezTo>
                <a:cubicBezTo>
                  <a:pt x="2739415" y="305362"/>
                  <a:pt x="2739415" y="305362"/>
                  <a:pt x="2741305" y="302118"/>
                </a:cubicBezTo>
                <a:close/>
                <a:moveTo>
                  <a:pt x="2605391" y="27742"/>
                </a:moveTo>
                <a:lnTo>
                  <a:pt x="2613689" y="42064"/>
                </a:lnTo>
                <a:lnTo>
                  <a:pt x="2611315" y="47173"/>
                </a:lnTo>
                <a:cubicBezTo>
                  <a:pt x="2610102" y="50811"/>
                  <a:pt x="2608417" y="55261"/>
                  <a:pt x="2604904" y="59732"/>
                </a:cubicBezTo>
                <a:cubicBezTo>
                  <a:pt x="2601123" y="66222"/>
                  <a:pt x="2605725" y="64556"/>
                  <a:pt x="2608434" y="66135"/>
                </a:cubicBezTo>
                <a:cubicBezTo>
                  <a:pt x="2609790" y="66925"/>
                  <a:pt x="2611680" y="63681"/>
                  <a:pt x="2613571" y="60436"/>
                </a:cubicBezTo>
                <a:lnTo>
                  <a:pt x="2618967" y="51174"/>
                </a:lnTo>
                <a:lnTo>
                  <a:pt x="2630137" y="70454"/>
                </a:lnTo>
                <a:lnTo>
                  <a:pt x="2626023" y="78335"/>
                </a:lnTo>
                <a:lnTo>
                  <a:pt x="2600040" y="63197"/>
                </a:lnTo>
                <a:lnTo>
                  <a:pt x="2576491" y="103617"/>
                </a:lnTo>
                <a:cubicBezTo>
                  <a:pt x="2553809" y="142549"/>
                  <a:pt x="2535192" y="183849"/>
                  <a:pt x="2522531" y="224273"/>
                </a:cubicBezTo>
                <a:cubicBezTo>
                  <a:pt x="2517681" y="238829"/>
                  <a:pt x="2506875" y="254261"/>
                  <a:pt x="2502024" y="268816"/>
                </a:cubicBezTo>
                <a:cubicBezTo>
                  <a:pt x="2495820" y="282584"/>
                  <a:pt x="2485013" y="298015"/>
                  <a:pt x="2474208" y="313447"/>
                </a:cubicBezTo>
                <a:cubicBezTo>
                  <a:pt x="2463936" y="324845"/>
                  <a:pt x="2451241" y="343521"/>
                  <a:pt x="2441790" y="359742"/>
                </a:cubicBezTo>
                <a:cubicBezTo>
                  <a:pt x="2428023" y="386486"/>
                  <a:pt x="2410192" y="410861"/>
                  <a:pt x="2399136" y="439185"/>
                </a:cubicBezTo>
                <a:cubicBezTo>
                  <a:pt x="2398601" y="443217"/>
                  <a:pt x="2396711" y="446462"/>
                  <a:pt x="2393466" y="448917"/>
                </a:cubicBezTo>
                <a:cubicBezTo>
                  <a:pt x="2374279" y="472502"/>
                  <a:pt x="2361868" y="500035"/>
                  <a:pt x="2346746" y="525989"/>
                </a:cubicBezTo>
                <a:cubicBezTo>
                  <a:pt x="2328380" y="554399"/>
                  <a:pt x="2311904" y="579563"/>
                  <a:pt x="2297602" y="610340"/>
                </a:cubicBezTo>
                <a:cubicBezTo>
                  <a:pt x="2285727" y="633840"/>
                  <a:pt x="2272496" y="656550"/>
                  <a:pt x="2259265" y="679260"/>
                </a:cubicBezTo>
                <a:cubicBezTo>
                  <a:pt x="2255485" y="685749"/>
                  <a:pt x="2254950" y="689782"/>
                  <a:pt x="2255770" y="694606"/>
                </a:cubicBezTo>
                <a:cubicBezTo>
                  <a:pt x="2255235" y="698640"/>
                  <a:pt x="2258480" y="696184"/>
                  <a:pt x="2261725" y="693729"/>
                </a:cubicBezTo>
                <a:cubicBezTo>
                  <a:pt x="2265505" y="687241"/>
                  <a:pt x="2269285" y="680752"/>
                  <a:pt x="2274421" y="675054"/>
                </a:cubicBezTo>
                <a:cubicBezTo>
                  <a:pt x="2273886" y="679088"/>
                  <a:pt x="2273351" y="683121"/>
                  <a:pt x="2271461" y="686365"/>
                </a:cubicBezTo>
                <a:cubicBezTo>
                  <a:pt x="2262545" y="698553"/>
                  <a:pt x="2261761" y="715478"/>
                  <a:pt x="2246889" y="728540"/>
                </a:cubicBezTo>
                <a:cubicBezTo>
                  <a:pt x="2246889" y="728540"/>
                  <a:pt x="2244999" y="731785"/>
                  <a:pt x="2244999" y="731785"/>
                </a:cubicBezTo>
                <a:lnTo>
                  <a:pt x="2236775" y="744636"/>
                </a:lnTo>
                <a:lnTo>
                  <a:pt x="2240354" y="745169"/>
                </a:lnTo>
                <a:lnTo>
                  <a:pt x="2631790" y="73307"/>
                </a:lnTo>
                <a:lnTo>
                  <a:pt x="2698582" y="188594"/>
                </a:lnTo>
                <a:lnTo>
                  <a:pt x="2691432" y="201336"/>
                </a:lnTo>
                <a:cubicBezTo>
                  <a:pt x="2684313" y="215114"/>
                  <a:pt x="2677430" y="228486"/>
                  <a:pt x="2669192" y="241068"/>
                </a:cubicBezTo>
                <a:cubicBezTo>
                  <a:pt x="2661631" y="254045"/>
                  <a:pt x="2655961" y="263777"/>
                  <a:pt x="2648400" y="276755"/>
                </a:cubicBezTo>
                <a:cubicBezTo>
                  <a:pt x="2637060" y="296220"/>
                  <a:pt x="2627609" y="312442"/>
                  <a:pt x="2623043" y="335855"/>
                </a:cubicBezTo>
                <a:cubicBezTo>
                  <a:pt x="2619798" y="338310"/>
                  <a:pt x="2617087" y="336730"/>
                  <a:pt x="2615198" y="339974"/>
                </a:cubicBezTo>
                <a:cubicBezTo>
                  <a:pt x="2600862" y="349004"/>
                  <a:pt x="2598971" y="352248"/>
                  <a:pt x="2593051" y="374872"/>
                </a:cubicBezTo>
                <a:cubicBezTo>
                  <a:pt x="2591980" y="382939"/>
                  <a:pt x="2589020" y="394251"/>
                  <a:pt x="2583350" y="403984"/>
                </a:cubicBezTo>
                <a:cubicBezTo>
                  <a:pt x="2579034" y="414507"/>
                  <a:pt x="2577965" y="422574"/>
                  <a:pt x="2572830" y="428273"/>
                </a:cubicBezTo>
                <a:cubicBezTo>
                  <a:pt x="2560668" y="442915"/>
                  <a:pt x="2549327" y="462381"/>
                  <a:pt x="2535525" y="467377"/>
                </a:cubicBezTo>
                <a:cubicBezTo>
                  <a:pt x="2527680" y="471496"/>
                  <a:pt x="2519300" y="479650"/>
                  <a:pt x="2514984" y="490172"/>
                </a:cubicBezTo>
                <a:cubicBezTo>
                  <a:pt x="2513914" y="498241"/>
                  <a:pt x="2510134" y="504729"/>
                  <a:pt x="2506354" y="511217"/>
                </a:cubicBezTo>
                <a:cubicBezTo>
                  <a:pt x="2500683" y="520950"/>
                  <a:pt x="2498258" y="528228"/>
                  <a:pt x="2500969" y="529807"/>
                </a:cubicBezTo>
                <a:cubicBezTo>
                  <a:pt x="2501788" y="534631"/>
                  <a:pt x="2501253" y="538664"/>
                  <a:pt x="2503963" y="540244"/>
                </a:cubicBezTo>
                <a:cubicBezTo>
                  <a:pt x="2505604" y="549890"/>
                  <a:pt x="2496688" y="562078"/>
                  <a:pt x="2488842" y="566198"/>
                </a:cubicBezTo>
                <a:cubicBezTo>
                  <a:pt x="2484241" y="567862"/>
                  <a:pt x="2478287" y="568739"/>
                  <a:pt x="2474507" y="575227"/>
                </a:cubicBezTo>
                <a:cubicBezTo>
                  <a:pt x="2468836" y="584961"/>
                  <a:pt x="2465056" y="591449"/>
                  <a:pt x="2462630" y="598726"/>
                </a:cubicBezTo>
                <a:cubicBezTo>
                  <a:pt x="2459669" y="610038"/>
                  <a:pt x="2447509" y="624680"/>
                  <a:pt x="2445904" y="636782"/>
                </a:cubicBezTo>
                <a:cubicBezTo>
                  <a:pt x="2444014" y="640026"/>
                  <a:pt x="2442124" y="643271"/>
                  <a:pt x="2438877" y="645725"/>
                </a:cubicBezTo>
                <a:cubicBezTo>
                  <a:pt x="2430498" y="653879"/>
                  <a:pt x="2425897" y="655544"/>
                  <a:pt x="2421831" y="653175"/>
                </a:cubicBezTo>
                <a:cubicBezTo>
                  <a:pt x="2420477" y="652386"/>
                  <a:pt x="2415875" y="654051"/>
                  <a:pt x="2413451" y="661330"/>
                </a:cubicBezTo>
                <a:cubicBezTo>
                  <a:pt x="2411311" y="677465"/>
                  <a:pt x="2404571" y="695265"/>
                  <a:pt x="2397830" y="713065"/>
                </a:cubicBezTo>
                <a:cubicBezTo>
                  <a:pt x="2395940" y="716309"/>
                  <a:pt x="2395404" y="720343"/>
                  <a:pt x="2396760" y="721133"/>
                </a:cubicBezTo>
                <a:cubicBezTo>
                  <a:pt x="2398115" y="721922"/>
                  <a:pt x="2400005" y="718678"/>
                  <a:pt x="2403250" y="716223"/>
                </a:cubicBezTo>
                <a:cubicBezTo>
                  <a:pt x="2410811" y="703246"/>
                  <a:pt x="2425683" y="690183"/>
                  <a:pt x="2431068" y="671594"/>
                </a:cubicBezTo>
                <a:cubicBezTo>
                  <a:pt x="2432958" y="668349"/>
                  <a:pt x="2436739" y="661860"/>
                  <a:pt x="2438094" y="662650"/>
                </a:cubicBezTo>
                <a:cubicBezTo>
                  <a:pt x="2442159" y="665018"/>
                  <a:pt x="2447830" y="655286"/>
                  <a:pt x="2451610" y="648797"/>
                </a:cubicBezTo>
                <a:cubicBezTo>
                  <a:pt x="2455390" y="642308"/>
                  <a:pt x="2459990" y="640644"/>
                  <a:pt x="2460811" y="645466"/>
                </a:cubicBezTo>
                <a:cubicBezTo>
                  <a:pt x="2462166" y="646256"/>
                  <a:pt x="2459741" y="653535"/>
                  <a:pt x="2460560" y="658358"/>
                </a:cubicBezTo>
                <a:cubicBezTo>
                  <a:pt x="2464341" y="651869"/>
                  <a:pt x="2467587" y="649414"/>
                  <a:pt x="2468121" y="645381"/>
                </a:cubicBezTo>
                <a:cubicBezTo>
                  <a:pt x="2469192" y="637313"/>
                  <a:pt x="2476217" y="628370"/>
                  <a:pt x="2479997" y="621882"/>
                </a:cubicBezTo>
                <a:cubicBezTo>
                  <a:pt x="2484313" y="611359"/>
                  <a:pt x="2492159" y="607239"/>
                  <a:pt x="2496473" y="596717"/>
                </a:cubicBezTo>
                <a:cubicBezTo>
                  <a:pt x="2502679" y="582950"/>
                  <a:pt x="2506209" y="589353"/>
                  <a:pt x="2512701" y="584443"/>
                </a:cubicBezTo>
                <a:lnTo>
                  <a:pt x="2520702" y="573506"/>
                </a:lnTo>
                <a:lnTo>
                  <a:pt x="2501442" y="609650"/>
                </a:lnTo>
                <a:cubicBezTo>
                  <a:pt x="2498481" y="620962"/>
                  <a:pt x="2491456" y="629905"/>
                  <a:pt x="2483611" y="634025"/>
                </a:cubicBezTo>
                <a:cubicBezTo>
                  <a:pt x="2477119" y="638934"/>
                  <a:pt x="2474695" y="646212"/>
                  <a:pt x="2475514" y="651036"/>
                </a:cubicBezTo>
                <a:cubicBezTo>
                  <a:pt x="2477690" y="656649"/>
                  <a:pt x="2473910" y="663137"/>
                  <a:pt x="2468239" y="672870"/>
                </a:cubicBezTo>
                <a:cubicBezTo>
                  <a:pt x="2456898" y="692336"/>
                  <a:pt x="2446913" y="712591"/>
                  <a:pt x="2430151" y="728898"/>
                </a:cubicBezTo>
                <a:cubicBezTo>
                  <a:pt x="2430151" y="728898"/>
                  <a:pt x="2428261" y="732142"/>
                  <a:pt x="2428261" y="732142"/>
                </a:cubicBezTo>
                <a:cubicBezTo>
                  <a:pt x="2410715" y="765375"/>
                  <a:pt x="2389638" y="792205"/>
                  <a:pt x="2372627" y="821403"/>
                </a:cubicBezTo>
                <a:cubicBezTo>
                  <a:pt x="2368846" y="827892"/>
                  <a:pt x="2366956" y="831135"/>
                  <a:pt x="2369666" y="832714"/>
                </a:cubicBezTo>
                <a:lnTo>
                  <a:pt x="2368780" y="836607"/>
                </a:lnTo>
                <a:lnTo>
                  <a:pt x="2366873" y="825395"/>
                </a:lnTo>
                <a:cubicBezTo>
                  <a:pt x="2370654" y="818906"/>
                  <a:pt x="2376324" y="809173"/>
                  <a:pt x="2381994" y="799441"/>
                </a:cubicBezTo>
                <a:cubicBezTo>
                  <a:pt x="2385775" y="792952"/>
                  <a:pt x="2387665" y="789707"/>
                  <a:pt x="2384955" y="788128"/>
                </a:cubicBezTo>
                <a:cubicBezTo>
                  <a:pt x="2382245" y="786549"/>
                  <a:pt x="2381709" y="790583"/>
                  <a:pt x="2377929" y="797072"/>
                </a:cubicBezTo>
                <a:cubicBezTo>
                  <a:pt x="2376039" y="800316"/>
                  <a:pt x="2370904" y="806015"/>
                  <a:pt x="2371723" y="810838"/>
                </a:cubicBezTo>
                <a:cubicBezTo>
                  <a:pt x="2369299" y="818117"/>
                  <a:pt x="2365518" y="824606"/>
                  <a:pt x="2362272" y="827059"/>
                </a:cubicBezTo>
                <a:cubicBezTo>
                  <a:pt x="2355247" y="836003"/>
                  <a:pt x="2349577" y="845735"/>
                  <a:pt x="2345796" y="852224"/>
                </a:cubicBezTo>
                <a:cubicBezTo>
                  <a:pt x="2342016" y="858713"/>
                  <a:pt x="2336881" y="864412"/>
                  <a:pt x="2333635" y="866867"/>
                </a:cubicBezTo>
                <a:cubicBezTo>
                  <a:pt x="2318764" y="879929"/>
                  <a:pt x="2303892" y="892993"/>
                  <a:pt x="2290626" y="893955"/>
                </a:cubicBezTo>
                <a:cubicBezTo>
                  <a:pt x="2293052" y="886677"/>
                  <a:pt x="2294942" y="883432"/>
                  <a:pt x="2296832" y="880188"/>
                </a:cubicBezTo>
                <a:cubicBezTo>
                  <a:pt x="2308173" y="860723"/>
                  <a:pt x="2317623" y="844502"/>
                  <a:pt x="2327074" y="828280"/>
                </a:cubicBezTo>
                <a:cubicBezTo>
                  <a:pt x="2332210" y="822581"/>
                  <a:pt x="2333279" y="814513"/>
                  <a:pt x="2332460" y="809690"/>
                </a:cubicBezTo>
                <a:cubicBezTo>
                  <a:pt x="2321119" y="829155"/>
                  <a:pt x="2309778" y="848622"/>
                  <a:pt x="2298437" y="868087"/>
                </a:cubicBezTo>
                <a:cubicBezTo>
                  <a:pt x="2287096" y="887552"/>
                  <a:pt x="2274399" y="906228"/>
                  <a:pt x="2264414" y="926484"/>
                </a:cubicBezTo>
                <a:cubicBezTo>
                  <a:pt x="2254428" y="946739"/>
                  <a:pt x="2240912" y="960591"/>
                  <a:pt x="2229570" y="980057"/>
                </a:cubicBezTo>
                <a:cubicBezTo>
                  <a:pt x="2214450" y="1006011"/>
                  <a:pt x="2199328" y="1031965"/>
                  <a:pt x="2184207" y="1057919"/>
                </a:cubicBezTo>
                <a:cubicBezTo>
                  <a:pt x="2178537" y="1067652"/>
                  <a:pt x="2172045" y="1072562"/>
                  <a:pt x="2169621" y="1079840"/>
                </a:cubicBezTo>
                <a:cubicBezTo>
                  <a:pt x="2159100" y="1104128"/>
                  <a:pt x="2144514" y="1126049"/>
                  <a:pt x="2139949" y="1149462"/>
                </a:cubicBezTo>
                <a:cubicBezTo>
                  <a:pt x="2139414" y="1153496"/>
                  <a:pt x="2136169" y="1155951"/>
                  <a:pt x="2133458" y="1154372"/>
                </a:cubicBezTo>
                <a:cubicBezTo>
                  <a:pt x="2132103" y="1153583"/>
                  <a:pt x="2131283" y="1148759"/>
                  <a:pt x="2124791" y="1153668"/>
                </a:cubicBezTo>
                <a:lnTo>
                  <a:pt x="2110853" y="1173573"/>
                </a:lnTo>
                <a:lnTo>
                  <a:pt x="2124305" y="1181410"/>
                </a:lnTo>
                <a:lnTo>
                  <a:pt x="2123975" y="1182120"/>
                </a:lnTo>
                <a:cubicBezTo>
                  <a:pt x="2119125" y="1196676"/>
                  <a:pt x="2110209" y="1208865"/>
                  <a:pt x="2106714" y="1224210"/>
                </a:cubicBezTo>
                <a:cubicBezTo>
                  <a:pt x="2106714" y="1224210"/>
                  <a:pt x="2104824" y="1227454"/>
                  <a:pt x="2101578" y="1229908"/>
                </a:cubicBezTo>
                <a:cubicBezTo>
                  <a:pt x="2098333" y="1232364"/>
                  <a:pt x="2096443" y="1235608"/>
                  <a:pt x="2094553" y="1238852"/>
                </a:cubicBezTo>
                <a:cubicBezTo>
                  <a:pt x="2077006" y="1272085"/>
                  <a:pt x="2052684" y="1301368"/>
                  <a:pt x="2036493" y="1335391"/>
                </a:cubicBezTo>
                <a:cubicBezTo>
                  <a:pt x="2028933" y="1348367"/>
                  <a:pt x="2021087" y="1352487"/>
                  <a:pt x="2016771" y="1363010"/>
                </a:cubicBezTo>
                <a:cubicBezTo>
                  <a:pt x="2011101" y="1372743"/>
                  <a:pt x="2003540" y="1385720"/>
                  <a:pt x="1997870" y="1395453"/>
                </a:cubicBezTo>
                <a:cubicBezTo>
                  <a:pt x="1985174" y="1414129"/>
                  <a:pt x="1981144" y="1433508"/>
                  <a:pt x="1968982" y="1448150"/>
                </a:cubicBezTo>
                <a:cubicBezTo>
                  <a:pt x="1965202" y="1454639"/>
                  <a:pt x="1963311" y="1457883"/>
                  <a:pt x="1961422" y="1461126"/>
                </a:cubicBezTo>
                <a:cubicBezTo>
                  <a:pt x="1959531" y="1464371"/>
                  <a:pt x="1958997" y="1468406"/>
                  <a:pt x="1954396" y="1470071"/>
                </a:cubicBezTo>
                <a:cubicBezTo>
                  <a:pt x="1953042" y="1469281"/>
                  <a:pt x="1952221" y="1464458"/>
                  <a:pt x="1954111" y="1461213"/>
                </a:cubicBezTo>
                <a:cubicBezTo>
                  <a:pt x="1958426" y="1450692"/>
                  <a:pt x="1960031" y="1438590"/>
                  <a:pt x="1967592" y="1425613"/>
                </a:cubicBezTo>
                <a:cubicBezTo>
                  <a:pt x="1971372" y="1419125"/>
                  <a:pt x="1968662" y="1417545"/>
                  <a:pt x="1971087" y="1410267"/>
                </a:cubicBezTo>
                <a:cubicBezTo>
                  <a:pt x="1957570" y="1424120"/>
                  <a:pt x="1948120" y="1440341"/>
                  <a:pt x="1937314" y="1455773"/>
                </a:cubicBezTo>
                <a:cubicBezTo>
                  <a:pt x="1928399" y="1467961"/>
                  <a:pt x="1920018" y="1476115"/>
                  <a:pt x="1911102" y="1488302"/>
                </a:cubicBezTo>
                <a:cubicBezTo>
                  <a:pt x="1909212" y="1491547"/>
                  <a:pt x="1902721" y="1496456"/>
                  <a:pt x="1901902" y="1491632"/>
                </a:cubicBezTo>
                <a:cubicBezTo>
                  <a:pt x="1901081" y="1486809"/>
                  <a:pt x="1906216" y="1481110"/>
                  <a:pt x="1908106" y="1477865"/>
                </a:cubicBezTo>
                <a:cubicBezTo>
                  <a:pt x="1921337" y="1455155"/>
                  <a:pt x="1932678" y="1435690"/>
                  <a:pt x="1945909" y="1412981"/>
                </a:cubicBezTo>
                <a:cubicBezTo>
                  <a:pt x="1968591" y="1374049"/>
                  <a:pt x="1987207" y="1332748"/>
                  <a:pt x="1999869" y="1292325"/>
                </a:cubicBezTo>
                <a:cubicBezTo>
                  <a:pt x="2004719" y="1277769"/>
                  <a:pt x="2015524" y="1262337"/>
                  <a:pt x="2020375" y="1247781"/>
                </a:cubicBezTo>
                <a:cubicBezTo>
                  <a:pt x="2026580" y="1234014"/>
                  <a:pt x="2037386" y="1218583"/>
                  <a:pt x="2048192" y="1203151"/>
                </a:cubicBezTo>
                <a:cubicBezTo>
                  <a:pt x="2058464" y="1191753"/>
                  <a:pt x="2071159" y="1173077"/>
                  <a:pt x="2080610" y="1156856"/>
                </a:cubicBezTo>
                <a:lnTo>
                  <a:pt x="2080998" y="1156179"/>
                </a:lnTo>
                <a:lnTo>
                  <a:pt x="2094450" y="1164016"/>
                </a:lnTo>
                <a:lnTo>
                  <a:pt x="2103930" y="1145859"/>
                </a:lnTo>
                <a:cubicBezTo>
                  <a:pt x="2107710" y="1139371"/>
                  <a:pt x="2112025" y="1128849"/>
                  <a:pt x="2117696" y="1119116"/>
                </a:cubicBezTo>
                <a:cubicBezTo>
                  <a:pt x="2123366" y="1109382"/>
                  <a:pt x="2122012" y="1108593"/>
                  <a:pt x="2112809" y="1111923"/>
                </a:cubicBezTo>
                <a:cubicBezTo>
                  <a:pt x="2107675" y="1117622"/>
                  <a:pt x="2105249" y="1124901"/>
                  <a:pt x="2101184" y="1122533"/>
                </a:cubicBezTo>
                <a:cubicBezTo>
                  <a:pt x="2100364" y="1117709"/>
                  <a:pt x="2105499" y="1112010"/>
                  <a:pt x="2107389" y="1108765"/>
                </a:cubicBezTo>
                <a:cubicBezTo>
                  <a:pt x="2107389" y="1108765"/>
                  <a:pt x="2109279" y="1105521"/>
                  <a:pt x="2109279" y="1105521"/>
                </a:cubicBezTo>
                <a:cubicBezTo>
                  <a:pt x="2108460" y="1100698"/>
                  <a:pt x="2104679" y="1107187"/>
                  <a:pt x="2102789" y="1110431"/>
                </a:cubicBezTo>
                <a:cubicBezTo>
                  <a:pt x="2097119" y="1120164"/>
                  <a:pt x="2089558" y="1133141"/>
                  <a:pt x="2081998" y="1146117"/>
                </a:cubicBezTo>
                <a:cubicBezTo>
                  <a:pt x="2080108" y="1149362"/>
                  <a:pt x="2078217" y="1152606"/>
                  <a:pt x="2076861" y="1151816"/>
                </a:cubicBezTo>
                <a:cubicBezTo>
                  <a:pt x="2074152" y="1150238"/>
                  <a:pt x="2069551" y="1151903"/>
                  <a:pt x="2073331" y="1145414"/>
                </a:cubicBezTo>
                <a:cubicBezTo>
                  <a:pt x="2080358" y="1136471"/>
                  <a:pt x="2080072" y="1127614"/>
                  <a:pt x="2083317" y="1125159"/>
                </a:cubicBezTo>
                <a:cubicBezTo>
                  <a:pt x="2091698" y="1117006"/>
                  <a:pt x="2096548" y="1102449"/>
                  <a:pt x="2104929" y="1094296"/>
                </a:cubicBezTo>
                <a:cubicBezTo>
                  <a:pt x="2108175" y="1091841"/>
                  <a:pt x="2110065" y="1088596"/>
                  <a:pt x="2112774" y="1090175"/>
                </a:cubicBezTo>
                <a:cubicBezTo>
                  <a:pt x="2116555" y="1083687"/>
                  <a:pt x="2117090" y="1079653"/>
                  <a:pt x="2122225" y="1073954"/>
                </a:cubicBezTo>
                <a:cubicBezTo>
                  <a:pt x="2126290" y="1076323"/>
                  <a:pt x="2129001" y="1077902"/>
                  <a:pt x="2133067" y="1080271"/>
                </a:cubicBezTo>
                <a:cubicBezTo>
                  <a:pt x="2144942" y="1056771"/>
                  <a:pt x="2161705" y="1040464"/>
                  <a:pt x="2173580" y="1016964"/>
                </a:cubicBezTo>
                <a:cubicBezTo>
                  <a:pt x="2173580" y="1016964"/>
                  <a:pt x="2175470" y="1013719"/>
                  <a:pt x="2175470" y="1013719"/>
                </a:cubicBezTo>
                <a:cubicBezTo>
                  <a:pt x="2190342" y="1000657"/>
                  <a:pt x="2191126" y="983732"/>
                  <a:pt x="2200042" y="971544"/>
                </a:cubicBezTo>
                <a:cubicBezTo>
                  <a:pt x="2201932" y="968300"/>
                  <a:pt x="2202467" y="964267"/>
                  <a:pt x="2203003" y="960233"/>
                </a:cubicBezTo>
                <a:cubicBezTo>
                  <a:pt x="2197867" y="965931"/>
                  <a:pt x="2194086" y="972420"/>
                  <a:pt x="2190306" y="978908"/>
                </a:cubicBezTo>
                <a:cubicBezTo>
                  <a:pt x="2187061" y="981363"/>
                  <a:pt x="2183816" y="983818"/>
                  <a:pt x="2184351" y="979785"/>
                </a:cubicBezTo>
                <a:cubicBezTo>
                  <a:pt x="2183531" y="974961"/>
                  <a:pt x="2184066" y="970928"/>
                  <a:pt x="2187846" y="964439"/>
                </a:cubicBezTo>
                <a:cubicBezTo>
                  <a:pt x="2201077" y="941729"/>
                  <a:pt x="2214308" y="919019"/>
                  <a:pt x="2226183" y="895519"/>
                </a:cubicBezTo>
                <a:cubicBezTo>
                  <a:pt x="2240485" y="864742"/>
                  <a:pt x="2256961" y="839578"/>
                  <a:pt x="2275327" y="811168"/>
                </a:cubicBezTo>
                <a:cubicBezTo>
                  <a:pt x="2290449" y="785214"/>
                  <a:pt x="2302860" y="757681"/>
                  <a:pt x="2322047" y="734096"/>
                </a:cubicBezTo>
                <a:cubicBezTo>
                  <a:pt x="2325292" y="731641"/>
                  <a:pt x="2327182" y="728396"/>
                  <a:pt x="2327717" y="724363"/>
                </a:cubicBezTo>
                <a:cubicBezTo>
                  <a:pt x="2338773" y="696041"/>
                  <a:pt x="2356604" y="671665"/>
                  <a:pt x="2370370" y="644921"/>
                </a:cubicBezTo>
                <a:cubicBezTo>
                  <a:pt x="2379821" y="628699"/>
                  <a:pt x="2392517" y="610023"/>
                  <a:pt x="2402789" y="598626"/>
                </a:cubicBezTo>
                <a:cubicBezTo>
                  <a:pt x="2413594" y="583194"/>
                  <a:pt x="2424401" y="567763"/>
                  <a:pt x="2430606" y="553995"/>
                </a:cubicBezTo>
                <a:cubicBezTo>
                  <a:pt x="2435457" y="539440"/>
                  <a:pt x="2446262" y="524008"/>
                  <a:pt x="2451112" y="509452"/>
                </a:cubicBezTo>
                <a:cubicBezTo>
                  <a:pt x="2463773" y="469028"/>
                  <a:pt x="2482390" y="427728"/>
                  <a:pt x="2505072" y="388796"/>
                </a:cubicBezTo>
                <a:cubicBezTo>
                  <a:pt x="2518303" y="366086"/>
                  <a:pt x="2529644" y="346621"/>
                  <a:pt x="2542875" y="323911"/>
                </a:cubicBezTo>
                <a:cubicBezTo>
                  <a:pt x="2544765" y="320667"/>
                  <a:pt x="2549900" y="314968"/>
                  <a:pt x="2549079" y="310144"/>
                </a:cubicBezTo>
                <a:cubicBezTo>
                  <a:pt x="2548260" y="305321"/>
                  <a:pt x="2541769" y="310231"/>
                  <a:pt x="2539879" y="313474"/>
                </a:cubicBezTo>
                <a:cubicBezTo>
                  <a:pt x="2530963" y="325662"/>
                  <a:pt x="2522582" y="333816"/>
                  <a:pt x="2513667" y="346003"/>
                </a:cubicBezTo>
                <a:cubicBezTo>
                  <a:pt x="2502861" y="361436"/>
                  <a:pt x="2493410" y="377657"/>
                  <a:pt x="2479894" y="391510"/>
                </a:cubicBezTo>
                <a:cubicBezTo>
                  <a:pt x="2482319" y="384232"/>
                  <a:pt x="2479608" y="382653"/>
                  <a:pt x="2483389" y="376164"/>
                </a:cubicBezTo>
                <a:cubicBezTo>
                  <a:pt x="2490949" y="363187"/>
                  <a:pt x="2492554" y="351085"/>
                  <a:pt x="2496870" y="340563"/>
                </a:cubicBezTo>
                <a:cubicBezTo>
                  <a:pt x="2498760" y="337319"/>
                  <a:pt x="2497939" y="332496"/>
                  <a:pt x="2496584" y="331706"/>
                </a:cubicBezTo>
                <a:cubicBezTo>
                  <a:pt x="2491984" y="333370"/>
                  <a:pt x="2491450" y="337405"/>
                  <a:pt x="2489559" y="340650"/>
                </a:cubicBezTo>
                <a:cubicBezTo>
                  <a:pt x="2487669" y="343893"/>
                  <a:pt x="2485779" y="347138"/>
                  <a:pt x="2481999" y="353627"/>
                </a:cubicBezTo>
                <a:cubicBezTo>
                  <a:pt x="2469837" y="368268"/>
                  <a:pt x="2465807" y="387648"/>
                  <a:pt x="2453111" y="406324"/>
                </a:cubicBezTo>
                <a:cubicBezTo>
                  <a:pt x="2447440" y="416057"/>
                  <a:pt x="2439880" y="429034"/>
                  <a:pt x="2434209" y="438767"/>
                </a:cubicBezTo>
                <a:cubicBezTo>
                  <a:pt x="2429894" y="449289"/>
                  <a:pt x="2422048" y="453409"/>
                  <a:pt x="2414487" y="466386"/>
                </a:cubicBezTo>
                <a:cubicBezTo>
                  <a:pt x="2398297" y="500408"/>
                  <a:pt x="2373974" y="529693"/>
                  <a:pt x="2356428" y="562925"/>
                </a:cubicBezTo>
                <a:cubicBezTo>
                  <a:pt x="2354537" y="566169"/>
                  <a:pt x="2352648" y="569413"/>
                  <a:pt x="2349402" y="571868"/>
                </a:cubicBezTo>
                <a:cubicBezTo>
                  <a:pt x="2346156" y="574323"/>
                  <a:pt x="2344266" y="577566"/>
                  <a:pt x="2344266" y="577566"/>
                </a:cubicBezTo>
                <a:cubicBezTo>
                  <a:pt x="2340771" y="592912"/>
                  <a:pt x="2331856" y="605100"/>
                  <a:pt x="2327006" y="619657"/>
                </a:cubicBezTo>
                <a:cubicBezTo>
                  <a:pt x="2320265" y="637457"/>
                  <a:pt x="2312169" y="654467"/>
                  <a:pt x="2297833" y="663497"/>
                </a:cubicBezTo>
                <a:cubicBezTo>
                  <a:pt x="2295943" y="666741"/>
                  <a:pt x="2295943" y="666741"/>
                  <a:pt x="2294053" y="669986"/>
                </a:cubicBezTo>
                <a:cubicBezTo>
                  <a:pt x="2286492" y="682963"/>
                  <a:pt x="2277576" y="695151"/>
                  <a:pt x="2273261" y="705673"/>
                </a:cubicBezTo>
                <a:cubicBezTo>
                  <a:pt x="2263810" y="721894"/>
                  <a:pt x="2254074" y="729258"/>
                  <a:pt x="2247869" y="743024"/>
                </a:cubicBezTo>
                <a:cubicBezTo>
                  <a:pt x="2239774" y="760036"/>
                  <a:pt x="2227612" y="774677"/>
                  <a:pt x="2217626" y="794933"/>
                </a:cubicBezTo>
                <a:cubicBezTo>
                  <a:pt x="2209531" y="811944"/>
                  <a:pt x="2201435" y="828954"/>
                  <a:pt x="2193339" y="845965"/>
                </a:cubicBezTo>
                <a:cubicBezTo>
                  <a:pt x="2182819" y="870255"/>
                  <a:pt x="2169052" y="896998"/>
                  <a:pt x="2155286" y="923741"/>
                </a:cubicBezTo>
                <a:cubicBezTo>
                  <a:pt x="2143945" y="943207"/>
                  <a:pt x="2138560" y="961797"/>
                  <a:pt x="2123974" y="983717"/>
                </a:cubicBezTo>
                <a:cubicBezTo>
                  <a:pt x="2128575" y="982053"/>
                  <a:pt x="2131820" y="979598"/>
                  <a:pt x="2137491" y="969865"/>
                </a:cubicBezTo>
                <a:cubicBezTo>
                  <a:pt x="2139381" y="966621"/>
                  <a:pt x="2143161" y="960133"/>
                  <a:pt x="2146941" y="953643"/>
                </a:cubicBezTo>
                <a:cubicBezTo>
                  <a:pt x="2162348" y="936547"/>
                  <a:pt x="2176934" y="914626"/>
                  <a:pt x="2188275" y="895160"/>
                </a:cubicBezTo>
                <a:cubicBezTo>
                  <a:pt x="2197725" y="878939"/>
                  <a:pt x="2209066" y="859474"/>
                  <a:pt x="2218517" y="843252"/>
                </a:cubicBezTo>
                <a:cubicBezTo>
                  <a:pt x="2227968" y="827031"/>
                  <a:pt x="2236064" y="810021"/>
                  <a:pt x="2240094" y="790641"/>
                </a:cubicBezTo>
                <a:cubicBezTo>
                  <a:pt x="2240628" y="786606"/>
                  <a:pt x="2243054" y="779329"/>
                  <a:pt x="2246834" y="772840"/>
                </a:cubicBezTo>
                <a:cubicBezTo>
                  <a:pt x="2258711" y="749341"/>
                  <a:pt x="2273296" y="727420"/>
                  <a:pt x="2289523" y="715147"/>
                </a:cubicBezTo>
                <a:cubicBezTo>
                  <a:pt x="2297903" y="706994"/>
                  <a:pt x="2301684" y="700504"/>
                  <a:pt x="2305999" y="689983"/>
                </a:cubicBezTo>
                <a:cubicBezTo>
                  <a:pt x="2310849" y="675426"/>
                  <a:pt x="2316520" y="665693"/>
                  <a:pt x="2326791" y="654295"/>
                </a:cubicBezTo>
                <a:cubicBezTo>
                  <a:pt x="2331926" y="648596"/>
                  <a:pt x="2335707" y="642108"/>
                  <a:pt x="2338132" y="634830"/>
                </a:cubicBezTo>
                <a:cubicBezTo>
                  <a:pt x="2341092" y="623517"/>
                  <a:pt x="2353253" y="608876"/>
                  <a:pt x="2356748" y="593530"/>
                </a:cubicBezTo>
                <a:cubicBezTo>
                  <a:pt x="2357284" y="589496"/>
                  <a:pt x="2366199" y="577308"/>
                  <a:pt x="2371334" y="571609"/>
                </a:cubicBezTo>
                <a:cubicBezTo>
                  <a:pt x="2386741" y="554512"/>
                  <a:pt x="2396192" y="538291"/>
                  <a:pt x="2407532" y="518826"/>
                </a:cubicBezTo>
                <a:cubicBezTo>
                  <a:pt x="2413203" y="509092"/>
                  <a:pt x="2419409" y="495326"/>
                  <a:pt x="2427789" y="487172"/>
                </a:cubicBezTo>
                <a:cubicBezTo>
                  <a:pt x="2431035" y="484718"/>
                  <a:pt x="2432925" y="481474"/>
                  <a:pt x="2432105" y="476650"/>
                </a:cubicBezTo>
                <a:cubicBezTo>
                  <a:pt x="2427754" y="465424"/>
                  <a:pt x="2431534" y="458935"/>
                  <a:pt x="2445586" y="441050"/>
                </a:cubicBezTo>
                <a:cubicBezTo>
                  <a:pt x="2448831" y="438594"/>
                  <a:pt x="2452611" y="432106"/>
                  <a:pt x="2457212" y="430441"/>
                </a:cubicBezTo>
                <a:cubicBezTo>
                  <a:pt x="2458317" y="444121"/>
                  <a:pt x="2450222" y="461133"/>
                  <a:pt x="2438881" y="480598"/>
                </a:cubicBezTo>
                <a:cubicBezTo>
                  <a:pt x="2404858" y="538995"/>
                  <a:pt x="2368945" y="600636"/>
                  <a:pt x="2334922" y="659033"/>
                </a:cubicBezTo>
                <a:cubicBezTo>
                  <a:pt x="2323582" y="678498"/>
                  <a:pt x="2318196" y="697088"/>
                  <a:pt x="2305499" y="715764"/>
                </a:cubicBezTo>
                <a:cubicBezTo>
                  <a:pt x="2303609" y="719008"/>
                  <a:pt x="2304430" y="723832"/>
                  <a:pt x="2302540" y="727076"/>
                </a:cubicBezTo>
                <a:cubicBezTo>
                  <a:pt x="2299295" y="729531"/>
                  <a:pt x="2302004" y="731110"/>
                  <a:pt x="2303359" y="731899"/>
                </a:cubicBezTo>
                <a:cubicBezTo>
                  <a:pt x="2303359" y="731899"/>
                  <a:pt x="2304715" y="732689"/>
                  <a:pt x="2306606" y="729445"/>
                </a:cubicBezTo>
                <a:cubicBezTo>
                  <a:pt x="2310386" y="722956"/>
                  <a:pt x="2310920" y="718922"/>
                  <a:pt x="2315520" y="717257"/>
                </a:cubicBezTo>
                <a:cubicBezTo>
                  <a:pt x="2313631" y="720501"/>
                  <a:pt x="2314985" y="721290"/>
                  <a:pt x="2314985" y="721290"/>
                </a:cubicBezTo>
                <a:cubicBezTo>
                  <a:pt x="2285278" y="769165"/>
                  <a:pt x="2261527" y="816164"/>
                  <a:pt x="2229109" y="862460"/>
                </a:cubicBezTo>
                <a:cubicBezTo>
                  <a:pt x="2218302" y="877891"/>
                  <a:pt x="2208852" y="894112"/>
                  <a:pt x="2200757" y="911124"/>
                </a:cubicBezTo>
                <a:cubicBezTo>
                  <a:pt x="2192661" y="928135"/>
                  <a:pt x="2177790" y="941198"/>
                  <a:pt x="2172404" y="959788"/>
                </a:cubicBezTo>
                <a:cubicBezTo>
                  <a:pt x="2170514" y="963033"/>
                  <a:pt x="2168624" y="966276"/>
                  <a:pt x="2168624" y="966276"/>
                </a:cubicBezTo>
                <a:cubicBezTo>
                  <a:pt x="2158888" y="973640"/>
                  <a:pt x="2152682" y="987407"/>
                  <a:pt x="2145122" y="1000384"/>
                </a:cubicBezTo>
                <a:cubicBezTo>
                  <a:pt x="2133781" y="1019850"/>
                  <a:pt x="2122440" y="1039315"/>
                  <a:pt x="2109209" y="1062025"/>
                </a:cubicBezTo>
                <a:cubicBezTo>
                  <a:pt x="2105429" y="1068513"/>
                  <a:pt x="2100293" y="1074213"/>
                  <a:pt x="2095158" y="1079912"/>
                </a:cubicBezTo>
                <a:cubicBezTo>
                  <a:pt x="2090843" y="1090434"/>
                  <a:pt x="2082997" y="1094554"/>
                  <a:pt x="2078681" y="1105076"/>
                </a:cubicBezTo>
                <a:cubicBezTo>
                  <a:pt x="2074901" y="1111564"/>
                  <a:pt x="2067875" y="1120508"/>
                  <a:pt x="2063560" y="1131030"/>
                </a:cubicBezTo>
                <a:lnTo>
                  <a:pt x="2054668" y="1140144"/>
                </a:lnTo>
                <a:lnTo>
                  <a:pt x="2050556" y="1137749"/>
                </a:lnTo>
                <a:lnTo>
                  <a:pt x="2069373" y="1105085"/>
                </a:lnTo>
                <a:cubicBezTo>
                  <a:pt x="2076835" y="1094223"/>
                  <a:pt x="2085011" y="1084864"/>
                  <a:pt x="2093802" y="1079122"/>
                </a:cubicBezTo>
                <a:cubicBezTo>
                  <a:pt x="2104609" y="1063691"/>
                  <a:pt x="2106748" y="1047555"/>
                  <a:pt x="2117555" y="1032123"/>
                </a:cubicBezTo>
                <a:cubicBezTo>
                  <a:pt x="2111599" y="1032999"/>
                  <a:pt x="2112133" y="1028965"/>
                  <a:pt x="2117804" y="1019232"/>
                </a:cubicBezTo>
                <a:cubicBezTo>
                  <a:pt x="2121584" y="1012744"/>
                  <a:pt x="2123474" y="1009499"/>
                  <a:pt x="2125364" y="1006255"/>
                </a:cubicBezTo>
                <a:cubicBezTo>
                  <a:pt x="2124010" y="1005466"/>
                  <a:pt x="2122655" y="1004676"/>
                  <a:pt x="2121300" y="1003887"/>
                </a:cubicBezTo>
                <a:cubicBezTo>
                  <a:pt x="2117519" y="1010376"/>
                  <a:pt x="2113739" y="1016864"/>
                  <a:pt x="2111849" y="1020109"/>
                </a:cubicBezTo>
                <a:cubicBezTo>
                  <a:pt x="2108069" y="1026597"/>
                  <a:pt x="2106179" y="1029841"/>
                  <a:pt x="2104288" y="1033086"/>
                </a:cubicBezTo>
                <a:cubicBezTo>
                  <a:pt x="2102399" y="1036329"/>
                  <a:pt x="2099973" y="1043608"/>
                  <a:pt x="2097262" y="1042028"/>
                </a:cubicBezTo>
                <a:cubicBezTo>
                  <a:pt x="2091307" y="1042903"/>
                  <a:pt x="2096443" y="1037205"/>
                  <a:pt x="2098867" y="1029927"/>
                </a:cubicBezTo>
                <a:cubicBezTo>
                  <a:pt x="2099402" y="1025893"/>
                  <a:pt x="2096157" y="1028348"/>
                  <a:pt x="2094801" y="1027558"/>
                </a:cubicBezTo>
                <a:cubicBezTo>
                  <a:pt x="2086957" y="1031678"/>
                  <a:pt x="2081286" y="1041411"/>
                  <a:pt x="2074260" y="1050354"/>
                </a:cubicBezTo>
                <a:cubicBezTo>
                  <a:pt x="2061029" y="1073064"/>
                  <a:pt x="2051863" y="1098142"/>
                  <a:pt x="2039167" y="1116819"/>
                </a:cubicBezTo>
                <a:lnTo>
                  <a:pt x="2033037" y="1128236"/>
                </a:lnTo>
                <a:lnTo>
                  <a:pt x="2039993" y="1132289"/>
                </a:lnTo>
                <a:lnTo>
                  <a:pt x="2037530" y="1140448"/>
                </a:lnTo>
                <a:cubicBezTo>
                  <a:pt x="2035105" y="1147726"/>
                  <a:pt x="2030504" y="1149391"/>
                  <a:pt x="2029150" y="1148602"/>
                </a:cubicBezTo>
                <a:cubicBezTo>
                  <a:pt x="2025084" y="1146233"/>
                  <a:pt x="2020483" y="1147897"/>
                  <a:pt x="2012103" y="1156052"/>
                </a:cubicBezTo>
                <a:cubicBezTo>
                  <a:pt x="2008857" y="1158507"/>
                  <a:pt x="2006967" y="1161750"/>
                  <a:pt x="2005077" y="1164995"/>
                </a:cubicBezTo>
                <a:cubicBezTo>
                  <a:pt x="2003472" y="1177096"/>
                  <a:pt x="1991311" y="1191740"/>
                  <a:pt x="1988350" y="1203050"/>
                </a:cubicBezTo>
                <a:cubicBezTo>
                  <a:pt x="1985925" y="1210328"/>
                  <a:pt x="1982145" y="1216817"/>
                  <a:pt x="1976474" y="1226550"/>
                </a:cubicBezTo>
                <a:lnTo>
                  <a:pt x="1962172" y="1235558"/>
                </a:lnTo>
                <a:lnTo>
                  <a:pt x="1947025" y="1261557"/>
                </a:lnTo>
                <a:lnTo>
                  <a:pt x="1950012" y="1271969"/>
                </a:lnTo>
                <a:cubicBezTo>
                  <a:pt x="1952723" y="1273549"/>
                  <a:pt x="1950298" y="1280826"/>
                  <a:pt x="1944627" y="1290559"/>
                </a:cubicBezTo>
                <a:cubicBezTo>
                  <a:pt x="1940847" y="1297048"/>
                  <a:pt x="1937067" y="1303535"/>
                  <a:pt x="1935997" y="1311604"/>
                </a:cubicBezTo>
                <a:cubicBezTo>
                  <a:pt x="1931681" y="1322126"/>
                  <a:pt x="1923301" y="1330280"/>
                  <a:pt x="1915455" y="1334400"/>
                </a:cubicBezTo>
                <a:cubicBezTo>
                  <a:pt x="1908554" y="1336898"/>
                  <a:pt x="1902269" y="1343014"/>
                  <a:pt x="1896188" y="1350335"/>
                </a:cubicBezTo>
                <a:lnTo>
                  <a:pt x="1892665" y="1354859"/>
                </a:lnTo>
                <a:lnTo>
                  <a:pt x="1867603" y="1397877"/>
                </a:lnTo>
                <a:lnTo>
                  <a:pt x="1857930" y="1426905"/>
                </a:lnTo>
                <a:cubicBezTo>
                  <a:pt x="1852010" y="1449528"/>
                  <a:pt x="1850119" y="1452772"/>
                  <a:pt x="1835783" y="1461803"/>
                </a:cubicBezTo>
                <a:lnTo>
                  <a:pt x="1827968" y="1465906"/>
                </a:lnTo>
                <a:lnTo>
                  <a:pt x="1827911" y="1466005"/>
                </a:lnTo>
                <a:lnTo>
                  <a:pt x="1817801" y="1496953"/>
                </a:lnTo>
                <a:cubicBezTo>
                  <a:pt x="1813449" y="1506367"/>
                  <a:pt x="1808251" y="1515290"/>
                  <a:pt x="1802580" y="1525022"/>
                </a:cubicBezTo>
                <a:cubicBezTo>
                  <a:pt x="1795020" y="1537999"/>
                  <a:pt x="1789349" y="1547732"/>
                  <a:pt x="1781789" y="1560709"/>
                </a:cubicBezTo>
                <a:lnTo>
                  <a:pt x="1764803" y="1591017"/>
                </a:lnTo>
                <a:lnTo>
                  <a:pt x="1795224" y="1608740"/>
                </a:lnTo>
                <a:lnTo>
                  <a:pt x="1785900" y="1618296"/>
                </a:lnTo>
                <a:cubicBezTo>
                  <a:pt x="1781584" y="1628818"/>
                  <a:pt x="1774559" y="1637762"/>
                  <a:pt x="1770779" y="1644252"/>
                </a:cubicBezTo>
                <a:cubicBezTo>
                  <a:pt x="1766463" y="1654773"/>
                  <a:pt x="1758617" y="1658894"/>
                  <a:pt x="1754301" y="1669415"/>
                </a:cubicBezTo>
                <a:cubicBezTo>
                  <a:pt x="1749166" y="1675114"/>
                  <a:pt x="1744031" y="1680813"/>
                  <a:pt x="1740251" y="1687302"/>
                </a:cubicBezTo>
                <a:cubicBezTo>
                  <a:pt x="1727020" y="1710011"/>
                  <a:pt x="1715679" y="1729477"/>
                  <a:pt x="1704338" y="1748943"/>
                </a:cubicBezTo>
                <a:cubicBezTo>
                  <a:pt x="1696777" y="1761920"/>
                  <a:pt x="1690571" y="1775686"/>
                  <a:pt x="1680835" y="1783051"/>
                </a:cubicBezTo>
                <a:cubicBezTo>
                  <a:pt x="1680835" y="1783051"/>
                  <a:pt x="1678946" y="1786294"/>
                  <a:pt x="1677055" y="1789539"/>
                </a:cubicBezTo>
                <a:cubicBezTo>
                  <a:pt x="1671670" y="1808129"/>
                  <a:pt x="1656799" y="1821192"/>
                  <a:pt x="1648703" y="1838204"/>
                </a:cubicBezTo>
                <a:cubicBezTo>
                  <a:pt x="1640608" y="1855214"/>
                  <a:pt x="1631158" y="1871435"/>
                  <a:pt x="1620351" y="1886867"/>
                </a:cubicBezTo>
                <a:cubicBezTo>
                  <a:pt x="1587933" y="1933162"/>
                  <a:pt x="1564181" y="1980162"/>
                  <a:pt x="1534474" y="2028036"/>
                </a:cubicBezTo>
                <a:cubicBezTo>
                  <a:pt x="1534474" y="2028036"/>
                  <a:pt x="1535829" y="2028826"/>
                  <a:pt x="1533939" y="2032069"/>
                </a:cubicBezTo>
                <a:cubicBezTo>
                  <a:pt x="1538540" y="2030405"/>
                  <a:pt x="1539074" y="2026371"/>
                  <a:pt x="1542854" y="2019882"/>
                </a:cubicBezTo>
                <a:cubicBezTo>
                  <a:pt x="1544744" y="2016637"/>
                  <a:pt x="1546100" y="2017428"/>
                  <a:pt x="1546100" y="2017428"/>
                </a:cubicBezTo>
                <a:cubicBezTo>
                  <a:pt x="1547455" y="2018217"/>
                  <a:pt x="1550165" y="2019795"/>
                  <a:pt x="1546920" y="2022251"/>
                </a:cubicBezTo>
                <a:cubicBezTo>
                  <a:pt x="1545030" y="2025495"/>
                  <a:pt x="1545850" y="2030319"/>
                  <a:pt x="1543960" y="2033563"/>
                </a:cubicBezTo>
                <a:cubicBezTo>
                  <a:pt x="1531263" y="2052238"/>
                  <a:pt x="1525878" y="2070829"/>
                  <a:pt x="1514537" y="2090294"/>
                </a:cubicBezTo>
                <a:cubicBezTo>
                  <a:pt x="1480515" y="2148691"/>
                  <a:pt x="1444602" y="2210332"/>
                  <a:pt x="1410579" y="2268729"/>
                </a:cubicBezTo>
                <a:cubicBezTo>
                  <a:pt x="1399238" y="2288194"/>
                  <a:pt x="1391143" y="2305206"/>
                  <a:pt x="1392248" y="2318885"/>
                </a:cubicBezTo>
                <a:cubicBezTo>
                  <a:pt x="1396849" y="2317220"/>
                  <a:pt x="1400629" y="2310733"/>
                  <a:pt x="1403874" y="2308277"/>
                </a:cubicBezTo>
                <a:cubicBezTo>
                  <a:pt x="1417926" y="2290391"/>
                  <a:pt x="1421706" y="2283903"/>
                  <a:pt x="1417355" y="2272676"/>
                </a:cubicBezTo>
                <a:cubicBezTo>
                  <a:pt x="1416535" y="2267853"/>
                  <a:pt x="1418425" y="2264609"/>
                  <a:pt x="1421671" y="2262155"/>
                </a:cubicBezTo>
                <a:cubicBezTo>
                  <a:pt x="1430051" y="2254000"/>
                  <a:pt x="1436257" y="2240234"/>
                  <a:pt x="1441928" y="2230501"/>
                </a:cubicBezTo>
                <a:cubicBezTo>
                  <a:pt x="1453268" y="2211035"/>
                  <a:pt x="1462719" y="2194814"/>
                  <a:pt x="1478126" y="2177717"/>
                </a:cubicBezTo>
                <a:cubicBezTo>
                  <a:pt x="1483260" y="2172018"/>
                  <a:pt x="1492176" y="2159830"/>
                  <a:pt x="1492711" y="2155796"/>
                </a:cubicBezTo>
                <a:cubicBezTo>
                  <a:pt x="1496206" y="2140451"/>
                  <a:pt x="1508368" y="2125810"/>
                  <a:pt x="1511328" y="2114497"/>
                </a:cubicBezTo>
                <a:cubicBezTo>
                  <a:pt x="1513753" y="2107219"/>
                  <a:pt x="1517533" y="2100731"/>
                  <a:pt x="1522669" y="2095031"/>
                </a:cubicBezTo>
                <a:cubicBezTo>
                  <a:pt x="1532940" y="2083633"/>
                  <a:pt x="1538610" y="2073901"/>
                  <a:pt x="1543460" y="2059344"/>
                </a:cubicBezTo>
                <a:cubicBezTo>
                  <a:pt x="1547776" y="2048822"/>
                  <a:pt x="1551556" y="2042333"/>
                  <a:pt x="1559936" y="2034179"/>
                </a:cubicBezTo>
                <a:cubicBezTo>
                  <a:pt x="1576163" y="2021906"/>
                  <a:pt x="1590749" y="1999986"/>
                  <a:pt x="1602625" y="1976487"/>
                </a:cubicBezTo>
                <a:cubicBezTo>
                  <a:pt x="1606406" y="1969998"/>
                  <a:pt x="1608831" y="1962720"/>
                  <a:pt x="1609365" y="1958686"/>
                </a:cubicBezTo>
                <a:cubicBezTo>
                  <a:pt x="1613396" y="1939306"/>
                  <a:pt x="1621492" y="1922297"/>
                  <a:pt x="1630943" y="1906075"/>
                </a:cubicBezTo>
                <a:cubicBezTo>
                  <a:pt x="1640394" y="1889853"/>
                  <a:pt x="1651734" y="1870387"/>
                  <a:pt x="1661185" y="1854166"/>
                </a:cubicBezTo>
                <a:cubicBezTo>
                  <a:pt x="1672526" y="1834701"/>
                  <a:pt x="1687112" y="1812780"/>
                  <a:pt x="1702518" y="1795684"/>
                </a:cubicBezTo>
                <a:cubicBezTo>
                  <a:pt x="1706299" y="1789195"/>
                  <a:pt x="1710079" y="1782706"/>
                  <a:pt x="1711969" y="1779461"/>
                </a:cubicBezTo>
                <a:cubicBezTo>
                  <a:pt x="1717640" y="1769729"/>
                  <a:pt x="1720885" y="1767275"/>
                  <a:pt x="1725485" y="1765610"/>
                </a:cubicBezTo>
                <a:cubicBezTo>
                  <a:pt x="1710899" y="1787531"/>
                  <a:pt x="1705515" y="1806119"/>
                  <a:pt x="1694173" y="1825585"/>
                </a:cubicBezTo>
                <a:cubicBezTo>
                  <a:pt x="1680407" y="1852328"/>
                  <a:pt x="1666641" y="1879072"/>
                  <a:pt x="1656121" y="1903361"/>
                </a:cubicBezTo>
                <a:cubicBezTo>
                  <a:pt x="1648024" y="1920372"/>
                  <a:pt x="1639929" y="1937383"/>
                  <a:pt x="1631834" y="1954395"/>
                </a:cubicBezTo>
                <a:cubicBezTo>
                  <a:pt x="1621847" y="1974650"/>
                  <a:pt x="1609686" y="1989292"/>
                  <a:pt x="1601591" y="2006302"/>
                </a:cubicBezTo>
                <a:cubicBezTo>
                  <a:pt x="1595385" y="2020069"/>
                  <a:pt x="1585649" y="2027433"/>
                  <a:pt x="1576199" y="2043654"/>
                </a:cubicBezTo>
                <a:cubicBezTo>
                  <a:pt x="1571883" y="2054176"/>
                  <a:pt x="1562968" y="2066364"/>
                  <a:pt x="1555407" y="2079341"/>
                </a:cubicBezTo>
                <a:cubicBezTo>
                  <a:pt x="1553517" y="2082585"/>
                  <a:pt x="1553517" y="2082585"/>
                  <a:pt x="1551627" y="2085830"/>
                </a:cubicBezTo>
                <a:cubicBezTo>
                  <a:pt x="1537291" y="2094860"/>
                  <a:pt x="1529195" y="2111870"/>
                  <a:pt x="1522454" y="2129671"/>
                </a:cubicBezTo>
                <a:cubicBezTo>
                  <a:pt x="1517604" y="2144226"/>
                  <a:pt x="1508688" y="2156415"/>
                  <a:pt x="1505193" y="2171761"/>
                </a:cubicBezTo>
                <a:cubicBezTo>
                  <a:pt x="1505193" y="2171761"/>
                  <a:pt x="1503303" y="2175004"/>
                  <a:pt x="1500057" y="2177458"/>
                </a:cubicBezTo>
                <a:cubicBezTo>
                  <a:pt x="1496812" y="2179913"/>
                  <a:pt x="1494922" y="2183157"/>
                  <a:pt x="1493032" y="2186401"/>
                </a:cubicBezTo>
                <a:cubicBezTo>
                  <a:pt x="1475485" y="2219634"/>
                  <a:pt x="1451163" y="2248919"/>
                  <a:pt x="1434972" y="2282941"/>
                </a:cubicBezTo>
                <a:cubicBezTo>
                  <a:pt x="1427412" y="2295918"/>
                  <a:pt x="1419566" y="2300037"/>
                  <a:pt x="1415251" y="2310560"/>
                </a:cubicBezTo>
                <a:cubicBezTo>
                  <a:pt x="1409580" y="2320293"/>
                  <a:pt x="1402020" y="2333269"/>
                  <a:pt x="1396349" y="2343002"/>
                </a:cubicBezTo>
                <a:cubicBezTo>
                  <a:pt x="1383653" y="2361678"/>
                  <a:pt x="1379623" y="2381058"/>
                  <a:pt x="1367461" y="2395700"/>
                </a:cubicBezTo>
                <a:cubicBezTo>
                  <a:pt x="1363681" y="2402188"/>
                  <a:pt x="1361790" y="2405433"/>
                  <a:pt x="1359901" y="2408677"/>
                </a:cubicBezTo>
                <a:cubicBezTo>
                  <a:pt x="1358010" y="2411922"/>
                  <a:pt x="1357476" y="2415956"/>
                  <a:pt x="1352875" y="2417620"/>
                </a:cubicBezTo>
                <a:cubicBezTo>
                  <a:pt x="1351521" y="2416831"/>
                  <a:pt x="1350700" y="2412008"/>
                  <a:pt x="1352590" y="2408764"/>
                </a:cubicBezTo>
                <a:cubicBezTo>
                  <a:pt x="1356906" y="2398241"/>
                  <a:pt x="1358511" y="2386140"/>
                  <a:pt x="1366071" y="2373163"/>
                </a:cubicBezTo>
                <a:cubicBezTo>
                  <a:pt x="1369852" y="2366674"/>
                  <a:pt x="1367141" y="2365095"/>
                  <a:pt x="1369566" y="2357817"/>
                </a:cubicBezTo>
                <a:cubicBezTo>
                  <a:pt x="1356050" y="2371669"/>
                  <a:pt x="1346599" y="2387891"/>
                  <a:pt x="1335793" y="2403323"/>
                </a:cubicBezTo>
                <a:lnTo>
                  <a:pt x="1332317" y="2407638"/>
                </a:lnTo>
                <a:lnTo>
                  <a:pt x="1335070" y="2409242"/>
                </a:lnTo>
                <a:lnTo>
                  <a:pt x="1325746" y="2418798"/>
                </a:lnTo>
                <a:cubicBezTo>
                  <a:pt x="1321431" y="2429321"/>
                  <a:pt x="1314405" y="2438264"/>
                  <a:pt x="1310625" y="2444752"/>
                </a:cubicBezTo>
                <a:cubicBezTo>
                  <a:pt x="1306309" y="2455275"/>
                  <a:pt x="1298463" y="2459395"/>
                  <a:pt x="1294148" y="2469917"/>
                </a:cubicBezTo>
                <a:cubicBezTo>
                  <a:pt x="1289013" y="2475616"/>
                  <a:pt x="1283877" y="2481315"/>
                  <a:pt x="1280097" y="2487804"/>
                </a:cubicBezTo>
                <a:cubicBezTo>
                  <a:pt x="1266866" y="2510514"/>
                  <a:pt x="1255526" y="2529979"/>
                  <a:pt x="1244184" y="2549445"/>
                </a:cubicBezTo>
                <a:cubicBezTo>
                  <a:pt x="1236624" y="2562422"/>
                  <a:pt x="1230418" y="2576188"/>
                  <a:pt x="1220682" y="2583552"/>
                </a:cubicBezTo>
                <a:cubicBezTo>
                  <a:pt x="1220682" y="2583552"/>
                  <a:pt x="1218792" y="2586797"/>
                  <a:pt x="1216902" y="2590041"/>
                </a:cubicBezTo>
                <a:cubicBezTo>
                  <a:pt x="1211516" y="2608631"/>
                  <a:pt x="1196645" y="2621694"/>
                  <a:pt x="1188549" y="2638705"/>
                </a:cubicBezTo>
                <a:cubicBezTo>
                  <a:pt x="1180454" y="2655716"/>
                  <a:pt x="1171004" y="2671937"/>
                  <a:pt x="1160197" y="2687369"/>
                </a:cubicBezTo>
                <a:cubicBezTo>
                  <a:pt x="1127779" y="2733664"/>
                  <a:pt x="1104028" y="2780663"/>
                  <a:pt x="1074321" y="2828538"/>
                </a:cubicBezTo>
                <a:cubicBezTo>
                  <a:pt x="1074321" y="2828538"/>
                  <a:pt x="1075675" y="2829327"/>
                  <a:pt x="1073786" y="2832571"/>
                </a:cubicBezTo>
                <a:cubicBezTo>
                  <a:pt x="1078386" y="2830907"/>
                  <a:pt x="1078920" y="2826872"/>
                  <a:pt x="1082701" y="2820384"/>
                </a:cubicBezTo>
                <a:cubicBezTo>
                  <a:pt x="1084591" y="2817140"/>
                  <a:pt x="1085947" y="2817930"/>
                  <a:pt x="1085947" y="2817930"/>
                </a:cubicBezTo>
                <a:cubicBezTo>
                  <a:pt x="1087302" y="2818719"/>
                  <a:pt x="1090011" y="2820298"/>
                  <a:pt x="1086766" y="2822753"/>
                </a:cubicBezTo>
                <a:cubicBezTo>
                  <a:pt x="1084876" y="2825996"/>
                  <a:pt x="1085697" y="2830820"/>
                  <a:pt x="1083807" y="2834065"/>
                </a:cubicBezTo>
                <a:cubicBezTo>
                  <a:pt x="1071110" y="2852740"/>
                  <a:pt x="1065724" y="2871330"/>
                  <a:pt x="1054384" y="2890796"/>
                </a:cubicBezTo>
                <a:lnTo>
                  <a:pt x="1031395" y="2930253"/>
                </a:lnTo>
                <a:lnTo>
                  <a:pt x="1032756" y="2931046"/>
                </a:lnTo>
                <a:lnTo>
                  <a:pt x="1045781" y="2926331"/>
                </a:lnTo>
                <a:lnTo>
                  <a:pt x="1051174" y="2914998"/>
                </a:lnTo>
                <a:cubicBezTo>
                  <a:pt x="1053599" y="2907721"/>
                  <a:pt x="1057380" y="2901233"/>
                  <a:pt x="1062515" y="2895533"/>
                </a:cubicBezTo>
                <a:cubicBezTo>
                  <a:pt x="1072786" y="2884135"/>
                  <a:pt x="1078457" y="2874403"/>
                  <a:pt x="1083307" y="2859846"/>
                </a:cubicBezTo>
                <a:cubicBezTo>
                  <a:pt x="1087622" y="2849324"/>
                  <a:pt x="1091403" y="2842835"/>
                  <a:pt x="1099783" y="2834681"/>
                </a:cubicBezTo>
                <a:cubicBezTo>
                  <a:pt x="1116010" y="2822408"/>
                  <a:pt x="1130595" y="2800488"/>
                  <a:pt x="1142472" y="2776989"/>
                </a:cubicBezTo>
                <a:cubicBezTo>
                  <a:pt x="1146252" y="2770500"/>
                  <a:pt x="1148678" y="2763222"/>
                  <a:pt x="1149212" y="2759188"/>
                </a:cubicBezTo>
                <a:cubicBezTo>
                  <a:pt x="1153242" y="2739808"/>
                  <a:pt x="1161338" y="2722798"/>
                  <a:pt x="1170789" y="2706576"/>
                </a:cubicBezTo>
                <a:cubicBezTo>
                  <a:pt x="1180240" y="2690354"/>
                  <a:pt x="1191581" y="2670889"/>
                  <a:pt x="1201031" y="2654668"/>
                </a:cubicBezTo>
                <a:cubicBezTo>
                  <a:pt x="1212372" y="2635202"/>
                  <a:pt x="1226958" y="2613282"/>
                  <a:pt x="1242365" y="2596186"/>
                </a:cubicBezTo>
                <a:cubicBezTo>
                  <a:pt x="1246145" y="2589696"/>
                  <a:pt x="1249925" y="2583208"/>
                  <a:pt x="1251816" y="2579964"/>
                </a:cubicBezTo>
                <a:cubicBezTo>
                  <a:pt x="1257486" y="2570231"/>
                  <a:pt x="1260731" y="2567776"/>
                  <a:pt x="1265332" y="2566111"/>
                </a:cubicBezTo>
                <a:cubicBezTo>
                  <a:pt x="1250746" y="2588032"/>
                  <a:pt x="1245361" y="2606621"/>
                  <a:pt x="1234020" y="2626087"/>
                </a:cubicBezTo>
                <a:cubicBezTo>
                  <a:pt x="1220254" y="2652830"/>
                  <a:pt x="1206487" y="2679574"/>
                  <a:pt x="1195967" y="2703863"/>
                </a:cubicBezTo>
                <a:cubicBezTo>
                  <a:pt x="1187871" y="2720874"/>
                  <a:pt x="1179775" y="2737884"/>
                  <a:pt x="1171680" y="2754896"/>
                </a:cubicBezTo>
                <a:cubicBezTo>
                  <a:pt x="1161694" y="2775151"/>
                  <a:pt x="1149532" y="2789793"/>
                  <a:pt x="1141437" y="2806804"/>
                </a:cubicBezTo>
                <a:cubicBezTo>
                  <a:pt x="1135232" y="2820571"/>
                  <a:pt x="1125496" y="2827935"/>
                  <a:pt x="1116045" y="2844156"/>
                </a:cubicBezTo>
                <a:cubicBezTo>
                  <a:pt x="1111730" y="2854678"/>
                  <a:pt x="1102814" y="2866866"/>
                  <a:pt x="1095254" y="2879843"/>
                </a:cubicBezTo>
                <a:cubicBezTo>
                  <a:pt x="1093363" y="2883087"/>
                  <a:pt x="1093363" y="2883087"/>
                  <a:pt x="1091473" y="2886332"/>
                </a:cubicBezTo>
                <a:cubicBezTo>
                  <a:pt x="1084306" y="2890847"/>
                  <a:pt x="1078697" y="2897356"/>
                  <a:pt x="1074039" y="2904963"/>
                </a:cubicBezTo>
                <a:lnTo>
                  <a:pt x="1073006" y="2907181"/>
                </a:lnTo>
                <a:lnTo>
                  <a:pt x="1089687" y="2889798"/>
                </a:lnTo>
                <a:cubicBezTo>
                  <a:pt x="1095032" y="2888023"/>
                  <a:pt x="1099570" y="2889582"/>
                  <a:pt x="1103903" y="2889934"/>
                </a:cubicBezTo>
                <a:cubicBezTo>
                  <a:pt x="1109591" y="2891075"/>
                  <a:pt x="1116492" y="2888577"/>
                  <a:pt x="1123999" y="2884259"/>
                </a:cubicBezTo>
                <a:lnTo>
                  <a:pt x="1138141" y="2874373"/>
                </a:lnTo>
                <a:lnTo>
                  <a:pt x="1136780" y="2884633"/>
                </a:lnTo>
                <a:cubicBezTo>
                  <a:pt x="1131395" y="2903224"/>
                  <a:pt x="1123835" y="2916200"/>
                  <a:pt x="1110852" y="2926018"/>
                </a:cubicBezTo>
                <a:cubicBezTo>
                  <a:pt x="1107607" y="2928474"/>
                  <a:pt x="1104362" y="2930929"/>
                  <a:pt x="1099227" y="2936628"/>
                </a:cubicBezTo>
                <a:cubicBezTo>
                  <a:pt x="1097871" y="2935838"/>
                  <a:pt x="1094626" y="2938293"/>
                  <a:pt x="1094626" y="2938293"/>
                </a:cubicBezTo>
                <a:cubicBezTo>
                  <a:pt x="1085175" y="2954514"/>
                  <a:pt x="1073550" y="2965122"/>
                  <a:pt x="1067343" y="2978889"/>
                </a:cubicBezTo>
                <a:cubicBezTo>
                  <a:pt x="1061139" y="2992656"/>
                  <a:pt x="1054933" y="3006422"/>
                  <a:pt x="1051974" y="3017734"/>
                </a:cubicBezTo>
                <a:cubicBezTo>
                  <a:pt x="1046053" y="3040358"/>
                  <a:pt x="1040382" y="3050091"/>
                  <a:pt x="1025511" y="3063155"/>
                </a:cubicBezTo>
                <a:cubicBezTo>
                  <a:pt x="1019020" y="3068064"/>
                  <a:pt x="1015240" y="3074552"/>
                  <a:pt x="1009569" y="3084285"/>
                </a:cubicBezTo>
                <a:lnTo>
                  <a:pt x="1003223" y="3095177"/>
                </a:lnTo>
                <a:lnTo>
                  <a:pt x="999500" y="3098799"/>
                </a:lnTo>
                <a:cubicBezTo>
                  <a:pt x="994901" y="3100464"/>
                  <a:pt x="989765" y="3106163"/>
                  <a:pt x="990836" y="3098095"/>
                </a:cubicBezTo>
                <a:cubicBezTo>
                  <a:pt x="991371" y="3094062"/>
                  <a:pt x="988660" y="3092483"/>
                  <a:pt x="990550" y="3089238"/>
                </a:cubicBezTo>
                <a:cubicBezTo>
                  <a:pt x="994330" y="3082750"/>
                  <a:pt x="996756" y="3075472"/>
                  <a:pt x="1000000" y="3073017"/>
                </a:cubicBezTo>
                <a:cubicBezTo>
                  <a:pt x="1010272" y="3061619"/>
                  <a:pt x="1019187" y="3049432"/>
                  <a:pt x="1028103" y="3037244"/>
                </a:cubicBezTo>
                <a:cubicBezTo>
                  <a:pt x="1036484" y="3029091"/>
                  <a:pt x="1035128" y="3028300"/>
                  <a:pt x="1034844" y="3019444"/>
                </a:cubicBezTo>
                <a:cubicBezTo>
                  <a:pt x="1032133" y="3017864"/>
                  <a:pt x="1029958" y="3012252"/>
                  <a:pt x="1032383" y="3004974"/>
                </a:cubicBezTo>
                <a:cubicBezTo>
                  <a:pt x="1038054" y="2995241"/>
                  <a:pt x="1039123" y="2987173"/>
                  <a:pt x="1046684" y="2974195"/>
                </a:cubicBezTo>
                <a:cubicBezTo>
                  <a:pt x="1051819" y="2968496"/>
                  <a:pt x="1056135" y="2957975"/>
                  <a:pt x="1063160" y="2949031"/>
                </a:cubicBezTo>
                <a:cubicBezTo>
                  <a:pt x="1066940" y="2942542"/>
                  <a:pt x="1064231" y="2940964"/>
                  <a:pt x="1062876" y="2940174"/>
                </a:cubicBezTo>
                <a:cubicBezTo>
                  <a:pt x="1060165" y="2938595"/>
                  <a:pt x="1056920" y="2941050"/>
                  <a:pt x="1055030" y="2944295"/>
                </a:cubicBezTo>
                <a:cubicBezTo>
                  <a:pt x="1051250" y="2950783"/>
                  <a:pt x="1052605" y="2951572"/>
                  <a:pt x="1050714" y="2954817"/>
                </a:cubicBezTo>
                <a:cubicBezTo>
                  <a:pt x="1043975" y="2972617"/>
                  <a:pt x="1035057" y="2984805"/>
                  <a:pt x="1023967" y="2991378"/>
                </a:cubicBezTo>
                <a:cubicBezTo>
                  <a:pt x="1019366" y="2993044"/>
                  <a:pt x="1020437" y="2984977"/>
                  <a:pt x="1013946" y="2989886"/>
                </a:cubicBezTo>
                <a:cubicBezTo>
                  <a:pt x="1008275" y="2999619"/>
                  <a:pt x="1002604" y="3009352"/>
                  <a:pt x="996934" y="3019084"/>
                </a:cubicBezTo>
                <a:cubicBezTo>
                  <a:pt x="991799" y="3024783"/>
                  <a:pt x="988839" y="3036096"/>
                  <a:pt x="980458" y="3044249"/>
                </a:cubicBezTo>
                <a:cubicBezTo>
                  <a:pt x="970722" y="3051613"/>
                  <a:pt x="974252" y="3058016"/>
                  <a:pt x="968582" y="3067749"/>
                </a:cubicBezTo>
                <a:cubicBezTo>
                  <a:pt x="950216" y="3096157"/>
                  <a:pt x="939160" y="3124480"/>
                  <a:pt x="922684" y="3149645"/>
                </a:cubicBezTo>
                <a:cubicBezTo>
                  <a:pt x="915123" y="3162622"/>
                  <a:pt x="909453" y="3172355"/>
                  <a:pt x="901892" y="3185332"/>
                </a:cubicBezTo>
                <a:cubicBezTo>
                  <a:pt x="890551" y="3204798"/>
                  <a:pt x="881100" y="3221019"/>
                  <a:pt x="876535" y="3244432"/>
                </a:cubicBezTo>
                <a:cubicBezTo>
                  <a:pt x="873290" y="3246887"/>
                  <a:pt x="870579" y="3245308"/>
                  <a:pt x="868689" y="3248551"/>
                </a:cubicBezTo>
                <a:cubicBezTo>
                  <a:pt x="854353" y="3257581"/>
                  <a:pt x="852463" y="3260826"/>
                  <a:pt x="846543" y="3283449"/>
                </a:cubicBezTo>
                <a:cubicBezTo>
                  <a:pt x="845472" y="3291516"/>
                  <a:pt x="842512" y="3302828"/>
                  <a:pt x="836842" y="3312561"/>
                </a:cubicBezTo>
                <a:cubicBezTo>
                  <a:pt x="832526" y="3323084"/>
                  <a:pt x="831456" y="3331151"/>
                  <a:pt x="826322" y="3336850"/>
                </a:cubicBezTo>
                <a:cubicBezTo>
                  <a:pt x="814160" y="3351493"/>
                  <a:pt x="802819" y="3370958"/>
                  <a:pt x="789017" y="3375954"/>
                </a:cubicBezTo>
                <a:cubicBezTo>
                  <a:pt x="781171" y="3380074"/>
                  <a:pt x="772791" y="3388228"/>
                  <a:pt x="768476" y="3398750"/>
                </a:cubicBezTo>
                <a:cubicBezTo>
                  <a:pt x="767406" y="3406818"/>
                  <a:pt x="763626" y="3413306"/>
                  <a:pt x="759846" y="3419794"/>
                </a:cubicBezTo>
                <a:cubicBezTo>
                  <a:pt x="754175" y="3429528"/>
                  <a:pt x="751750" y="3436805"/>
                  <a:pt x="754461" y="3438385"/>
                </a:cubicBezTo>
                <a:cubicBezTo>
                  <a:pt x="755280" y="3443208"/>
                  <a:pt x="754744" y="3447242"/>
                  <a:pt x="757455" y="3448821"/>
                </a:cubicBezTo>
                <a:cubicBezTo>
                  <a:pt x="759095" y="3458467"/>
                  <a:pt x="750180" y="3470655"/>
                  <a:pt x="742334" y="3474775"/>
                </a:cubicBezTo>
                <a:cubicBezTo>
                  <a:pt x="737733" y="3476440"/>
                  <a:pt x="731779" y="3477316"/>
                  <a:pt x="727998" y="3483804"/>
                </a:cubicBezTo>
                <a:cubicBezTo>
                  <a:pt x="722328" y="3493538"/>
                  <a:pt x="718547" y="3500026"/>
                  <a:pt x="716122" y="3507303"/>
                </a:cubicBezTo>
                <a:cubicBezTo>
                  <a:pt x="713161" y="3518616"/>
                  <a:pt x="701001" y="3533258"/>
                  <a:pt x="699396" y="3545359"/>
                </a:cubicBezTo>
                <a:cubicBezTo>
                  <a:pt x="697506" y="3548604"/>
                  <a:pt x="695616" y="3551848"/>
                  <a:pt x="692369" y="3554303"/>
                </a:cubicBezTo>
                <a:cubicBezTo>
                  <a:pt x="683989" y="3562457"/>
                  <a:pt x="679389" y="3564121"/>
                  <a:pt x="675323" y="3561752"/>
                </a:cubicBezTo>
                <a:cubicBezTo>
                  <a:pt x="673968" y="3560963"/>
                  <a:pt x="669367" y="3562628"/>
                  <a:pt x="666943" y="3569907"/>
                </a:cubicBezTo>
                <a:cubicBezTo>
                  <a:pt x="664802" y="3586042"/>
                  <a:pt x="658063" y="3603842"/>
                  <a:pt x="651321" y="3621643"/>
                </a:cubicBezTo>
                <a:cubicBezTo>
                  <a:pt x="649432" y="3624886"/>
                  <a:pt x="648896" y="3628920"/>
                  <a:pt x="650252" y="3629710"/>
                </a:cubicBezTo>
                <a:cubicBezTo>
                  <a:pt x="651607" y="3630499"/>
                  <a:pt x="653497" y="3627255"/>
                  <a:pt x="656742" y="3624801"/>
                </a:cubicBezTo>
                <a:cubicBezTo>
                  <a:pt x="664302" y="3611823"/>
                  <a:pt x="679175" y="3598761"/>
                  <a:pt x="684560" y="3580171"/>
                </a:cubicBezTo>
                <a:cubicBezTo>
                  <a:pt x="686450" y="3576927"/>
                  <a:pt x="690231" y="3570438"/>
                  <a:pt x="691585" y="3571227"/>
                </a:cubicBezTo>
                <a:cubicBezTo>
                  <a:pt x="695651" y="3573596"/>
                  <a:pt x="701321" y="3563863"/>
                  <a:pt x="705102" y="3557375"/>
                </a:cubicBezTo>
                <a:cubicBezTo>
                  <a:pt x="708882" y="3550886"/>
                  <a:pt x="713481" y="3549221"/>
                  <a:pt x="714303" y="3554044"/>
                </a:cubicBezTo>
                <a:cubicBezTo>
                  <a:pt x="715657" y="3554833"/>
                  <a:pt x="713233" y="3562112"/>
                  <a:pt x="714052" y="3566935"/>
                </a:cubicBezTo>
                <a:cubicBezTo>
                  <a:pt x="717833" y="3560446"/>
                  <a:pt x="721079" y="3557992"/>
                  <a:pt x="721613" y="3553958"/>
                </a:cubicBezTo>
                <a:cubicBezTo>
                  <a:pt x="722684" y="3545890"/>
                  <a:pt x="729709" y="3536947"/>
                  <a:pt x="733489" y="3530459"/>
                </a:cubicBezTo>
                <a:cubicBezTo>
                  <a:pt x="737805" y="3519936"/>
                  <a:pt x="745651" y="3515817"/>
                  <a:pt x="749965" y="3505294"/>
                </a:cubicBezTo>
                <a:cubicBezTo>
                  <a:pt x="756171" y="3491527"/>
                  <a:pt x="759701" y="3497930"/>
                  <a:pt x="766192" y="3493020"/>
                </a:cubicBezTo>
                <a:lnTo>
                  <a:pt x="774194" y="3482083"/>
                </a:lnTo>
                <a:lnTo>
                  <a:pt x="754934" y="3518228"/>
                </a:lnTo>
                <a:cubicBezTo>
                  <a:pt x="751973" y="3529539"/>
                  <a:pt x="744948" y="3538482"/>
                  <a:pt x="737102" y="3542602"/>
                </a:cubicBezTo>
                <a:cubicBezTo>
                  <a:pt x="730611" y="3547511"/>
                  <a:pt x="728187" y="3554790"/>
                  <a:pt x="729006" y="3559613"/>
                </a:cubicBezTo>
                <a:cubicBezTo>
                  <a:pt x="731182" y="3565226"/>
                  <a:pt x="727401" y="3571714"/>
                  <a:pt x="721731" y="3581447"/>
                </a:cubicBezTo>
                <a:cubicBezTo>
                  <a:pt x="710390" y="3600913"/>
                  <a:pt x="700405" y="3621168"/>
                  <a:pt x="683643" y="3637475"/>
                </a:cubicBezTo>
                <a:cubicBezTo>
                  <a:pt x="683643" y="3637475"/>
                  <a:pt x="681752" y="3640719"/>
                  <a:pt x="681752" y="3640719"/>
                </a:cubicBezTo>
                <a:cubicBezTo>
                  <a:pt x="664207" y="3673952"/>
                  <a:pt x="643130" y="3700782"/>
                  <a:pt x="626119" y="3729980"/>
                </a:cubicBezTo>
                <a:cubicBezTo>
                  <a:pt x="622338" y="3736469"/>
                  <a:pt x="620448" y="3739713"/>
                  <a:pt x="623158" y="3741291"/>
                </a:cubicBezTo>
                <a:lnTo>
                  <a:pt x="622272" y="3745184"/>
                </a:lnTo>
                <a:lnTo>
                  <a:pt x="620365" y="3733972"/>
                </a:lnTo>
                <a:cubicBezTo>
                  <a:pt x="624146" y="3727483"/>
                  <a:pt x="629816" y="3717751"/>
                  <a:pt x="635486" y="3708018"/>
                </a:cubicBezTo>
                <a:cubicBezTo>
                  <a:pt x="639267" y="3701529"/>
                  <a:pt x="641157" y="3698284"/>
                  <a:pt x="638446" y="3696705"/>
                </a:cubicBezTo>
                <a:cubicBezTo>
                  <a:pt x="635737" y="3695126"/>
                  <a:pt x="635201" y="3699160"/>
                  <a:pt x="631421" y="3705649"/>
                </a:cubicBezTo>
                <a:cubicBezTo>
                  <a:pt x="629531" y="3708893"/>
                  <a:pt x="624396" y="3714593"/>
                  <a:pt x="625215" y="3719416"/>
                </a:cubicBezTo>
                <a:cubicBezTo>
                  <a:pt x="622791" y="3726694"/>
                  <a:pt x="619010" y="3733183"/>
                  <a:pt x="615764" y="3735637"/>
                </a:cubicBezTo>
                <a:cubicBezTo>
                  <a:pt x="608739" y="3744580"/>
                  <a:pt x="603069" y="3754313"/>
                  <a:pt x="599288" y="3760802"/>
                </a:cubicBezTo>
                <a:cubicBezTo>
                  <a:pt x="595508" y="3767291"/>
                  <a:pt x="590373" y="3772989"/>
                  <a:pt x="587127" y="3775444"/>
                </a:cubicBezTo>
                <a:cubicBezTo>
                  <a:pt x="572256" y="3788507"/>
                  <a:pt x="557384" y="3801570"/>
                  <a:pt x="544118" y="3802532"/>
                </a:cubicBezTo>
                <a:cubicBezTo>
                  <a:pt x="546544" y="3795254"/>
                  <a:pt x="548434" y="3792010"/>
                  <a:pt x="550324" y="3788765"/>
                </a:cubicBezTo>
                <a:cubicBezTo>
                  <a:pt x="561665" y="3769300"/>
                  <a:pt x="571115" y="3753079"/>
                  <a:pt x="580566" y="3736858"/>
                </a:cubicBezTo>
                <a:cubicBezTo>
                  <a:pt x="585702" y="3731158"/>
                  <a:pt x="586771" y="3723090"/>
                  <a:pt x="585952" y="3718267"/>
                </a:cubicBezTo>
                <a:cubicBezTo>
                  <a:pt x="574611" y="3737733"/>
                  <a:pt x="563270" y="3757199"/>
                  <a:pt x="551929" y="3776664"/>
                </a:cubicBezTo>
                <a:cubicBezTo>
                  <a:pt x="540588" y="3796129"/>
                  <a:pt x="527891" y="3814805"/>
                  <a:pt x="517906" y="3835061"/>
                </a:cubicBezTo>
                <a:cubicBezTo>
                  <a:pt x="507920" y="3855316"/>
                  <a:pt x="494404" y="3869168"/>
                  <a:pt x="483062" y="3888635"/>
                </a:cubicBezTo>
                <a:cubicBezTo>
                  <a:pt x="467942" y="3914588"/>
                  <a:pt x="452820" y="3940542"/>
                  <a:pt x="437699" y="3966497"/>
                </a:cubicBezTo>
                <a:cubicBezTo>
                  <a:pt x="432029" y="3976229"/>
                  <a:pt x="425537" y="3981139"/>
                  <a:pt x="423113" y="3988417"/>
                </a:cubicBezTo>
                <a:cubicBezTo>
                  <a:pt x="412592" y="4012706"/>
                  <a:pt x="398006" y="4034626"/>
                  <a:pt x="393441" y="4058040"/>
                </a:cubicBezTo>
                <a:cubicBezTo>
                  <a:pt x="392906" y="4062073"/>
                  <a:pt x="389661" y="4064529"/>
                  <a:pt x="386950" y="4062949"/>
                </a:cubicBezTo>
                <a:cubicBezTo>
                  <a:pt x="385595" y="4062160"/>
                  <a:pt x="384775" y="4057336"/>
                  <a:pt x="378283" y="4062246"/>
                </a:cubicBezTo>
                <a:lnTo>
                  <a:pt x="364345" y="4082150"/>
                </a:lnTo>
                <a:lnTo>
                  <a:pt x="377797" y="4089988"/>
                </a:lnTo>
                <a:lnTo>
                  <a:pt x="377467" y="4090698"/>
                </a:lnTo>
                <a:cubicBezTo>
                  <a:pt x="372617" y="4105254"/>
                  <a:pt x="363701" y="4117442"/>
                  <a:pt x="360206" y="4132788"/>
                </a:cubicBezTo>
                <a:cubicBezTo>
                  <a:pt x="360206" y="4132788"/>
                  <a:pt x="358316" y="4136031"/>
                  <a:pt x="355070" y="4138486"/>
                </a:cubicBezTo>
                <a:cubicBezTo>
                  <a:pt x="351825" y="4140941"/>
                  <a:pt x="349935" y="4144186"/>
                  <a:pt x="348045" y="4147429"/>
                </a:cubicBezTo>
                <a:cubicBezTo>
                  <a:pt x="330498" y="4180662"/>
                  <a:pt x="306176" y="4209946"/>
                  <a:pt x="289985" y="4243968"/>
                </a:cubicBezTo>
                <a:cubicBezTo>
                  <a:pt x="282425" y="4256945"/>
                  <a:pt x="274579" y="4261065"/>
                  <a:pt x="270263" y="4271588"/>
                </a:cubicBezTo>
                <a:lnTo>
                  <a:pt x="270244" y="4271622"/>
                </a:lnTo>
                <a:lnTo>
                  <a:pt x="268285" y="4271816"/>
                </a:lnTo>
                <a:lnTo>
                  <a:pt x="268285" y="4274984"/>
                </a:lnTo>
                <a:lnTo>
                  <a:pt x="251362" y="4304030"/>
                </a:lnTo>
                <a:cubicBezTo>
                  <a:pt x="238666" y="4322706"/>
                  <a:pt x="234636" y="4342086"/>
                  <a:pt x="222474" y="4356728"/>
                </a:cubicBezTo>
                <a:cubicBezTo>
                  <a:pt x="218694" y="4363217"/>
                  <a:pt x="216803" y="4366461"/>
                  <a:pt x="214914" y="4369705"/>
                </a:cubicBezTo>
                <a:cubicBezTo>
                  <a:pt x="213023" y="4372949"/>
                  <a:pt x="212489" y="4376984"/>
                  <a:pt x="207888" y="4378648"/>
                </a:cubicBezTo>
                <a:cubicBezTo>
                  <a:pt x="206534" y="4377859"/>
                  <a:pt x="205713" y="4373036"/>
                  <a:pt x="207603" y="4369791"/>
                </a:cubicBezTo>
                <a:cubicBezTo>
                  <a:pt x="211918" y="4359269"/>
                  <a:pt x="213523" y="4347168"/>
                  <a:pt x="221084" y="4334191"/>
                </a:cubicBezTo>
                <a:cubicBezTo>
                  <a:pt x="224864" y="4327701"/>
                  <a:pt x="222154" y="4326122"/>
                  <a:pt x="224579" y="4318845"/>
                </a:cubicBezTo>
                <a:cubicBezTo>
                  <a:pt x="211062" y="4332698"/>
                  <a:pt x="201612" y="4348919"/>
                  <a:pt x="190806" y="4364351"/>
                </a:cubicBezTo>
                <a:cubicBezTo>
                  <a:pt x="181891" y="4376539"/>
                  <a:pt x="173510" y="4384692"/>
                  <a:pt x="164594" y="4396880"/>
                </a:cubicBezTo>
                <a:cubicBezTo>
                  <a:pt x="162704" y="4400125"/>
                  <a:pt x="156213" y="4405033"/>
                  <a:pt x="155394" y="4400210"/>
                </a:cubicBezTo>
                <a:cubicBezTo>
                  <a:pt x="154573" y="4395387"/>
                  <a:pt x="159708" y="4389688"/>
                  <a:pt x="161598" y="4386443"/>
                </a:cubicBezTo>
                <a:cubicBezTo>
                  <a:pt x="174829" y="4363733"/>
                  <a:pt x="186170" y="4344268"/>
                  <a:pt x="199401" y="4321558"/>
                </a:cubicBezTo>
                <a:cubicBezTo>
                  <a:pt x="222083" y="4282626"/>
                  <a:pt x="240699" y="4241326"/>
                  <a:pt x="253361" y="4200902"/>
                </a:cubicBezTo>
                <a:lnTo>
                  <a:pt x="258335" y="4190098"/>
                </a:lnTo>
                <a:lnTo>
                  <a:pt x="273677" y="4162522"/>
                </a:lnTo>
                <a:lnTo>
                  <a:pt x="269470" y="4165911"/>
                </a:lnTo>
                <a:lnTo>
                  <a:pt x="273867" y="4156359"/>
                </a:lnTo>
                <a:lnTo>
                  <a:pt x="300733" y="4113254"/>
                </a:lnTo>
                <a:lnTo>
                  <a:pt x="299175" y="4116540"/>
                </a:lnTo>
                <a:cubicBezTo>
                  <a:pt x="298249" y="4120346"/>
                  <a:pt x="301104" y="4117663"/>
                  <a:pt x="302069" y="4118225"/>
                </a:cubicBezTo>
                <a:cubicBezTo>
                  <a:pt x="308742" y="4113423"/>
                  <a:pt x="314412" y="4103690"/>
                  <a:pt x="321048" y="4094520"/>
                </a:cubicBezTo>
                <a:lnTo>
                  <a:pt x="336294" y="4065808"/>
                </a:lnTo>
                <a:lnTo>
                  <a:pt x="347942" y="4072593"/>
                </a:lnTo>
                <a:lnTo>
                  <a:pt x="357422" y="4054436"/>
                </a:lnTo>
                <a:cubicBezTo>
                  <a:pt x="361202" y="4047948"/>
                  <a:pt x="365517" y="4037426"/>
                  <a:pt x="371188" y="4027693"/>
                </a:cubicBezTo>
                <a:cubicBezTo>
                  <a:pt x="376858" y="4017960"/>
                  <a:pt x="375504" y="4017170"/>
                  <a:pt x="366301" y="4020501"/>
                </a:cubicBezTo>
                <a:cubicBezTo>
                  <a:pt x="363734" y="4023350"/>
                  <a:pt x="361844" y="4026594"/>
                  <a:pt x="360088" y="4028830"/>
                </a:cubicBezTo>
                <a:lnTo>
                  <a:pt x="355718" y="4030671"/>
                </a:lnTo>
                <a:lnTo>
                  <a:pt x="356922" y="4028510"/>
                </a:lnTo>
                <a:lnTo>
                  <a:pt x="363164" y="4017158"/>
                </a:lnTo>
                <a:lnTo>
                  <a:pt x="361540" y="4016212"/>
                </a:lnTo>
                <a:lnTo>
                  <a:pt x="362771" y="4014098"/>
                </a:lnTo>
                <a:cubicBezTo>
                  <a:pt x="362362" y="4011687"/>
                  <a:pt x="361212" y="4012103"/>
                  <a:pt x="359928" y="4013528"/>
                </a:cubicBezTo>
                <a:lnTo>
                  <a:pt x="359092" y="4014785"/>
                </a:lnTo>
                <a:lnTo>
                  <a:pt x="358213" y="4014273"/>
                </a:lnTo>
                <a:lnTo>
                  <a:pt x="361170" y="4006402"/>
                </a:lnTo>
                <a:cubicBezTo>
                  <a:pt x="363985" y="3999351"/>
                  <a:pt x="367804" y="3997231"/>
                  <a:pt x="368769" y="3997793"/>
                </a:cubicBezTo>
                <a:cubicBezTo>
                  <a:pt x="371662" y="3999478"/>
                  <a:pt x="375482" y="3997359"/>
                  <a:pt x="383081" y="3988749"/>
                </a:cubicBezTo>
                <a:lnTo>
                  <a:pt x="384062" y="3987394"/>
                </a:lnTo>
                <a:lnTo>
                  <a:pt x="386559" y="3988848"/>
                </a:lnTo>
                <a:cubicBezTo>
                  <a:pt x="398434" y="3965348"/>
                  <a:pt x="415197" y="3949041"/>
                  <a:pt x="427072" y="3925541"/>
                </a:cubicBezTo>
                <a:cubicBezTo>
                  <a:pt x="427072" y="3925541"/>
                  <a:pt x="428962" y="3922297"/>
                  <a:pt x="428962" y="3922297"/>
                </a:cubicBezTo>
                <a:cubicBezTo>
                  <a:pt x="443834" y="3909234"/>
                  <a:pt x="444618" y="3892309"/>
                  <a:pt x="453534" y="3880121"/>
                </a:cubicBezTo>
                <a:cubicBezTo>
                  <a:pt x="455424" y="3876877"/>
                  <a:pt x="455959" y="3872844"/>
                  <a:pt x="456495" y="3868810"/>
                </a:cubicBezTo>
                <a:lnTo>
                  <a:pt x="447327" y="3882295"/>
                </a:lnTo>
                <a:lnTo>
                  <a:pt x="446343" y="3873515"/>
                </a:lnTo>
                <a:cubicBezTo>
                  <a:pt x="444414" y="3872390"/>
                  <a:pt x="447230" y="3865340"/>
                  <a:pt x="452901" y="3855607"/>
                </a:cubicBezTo>
                <a:lnTo>
                  <a:pt x="461558" y="3836666"/>
                </a:lnTo>
                <a:lnTo>
                  <a:pt x="462847" y="3834349"/>
                </a:lnTo>
                <a:lnTo>
                  <a:pt x="481291" y="3811311"/>
                </a:lnTo>
                <a:cubicBezTo>
                  <a:pt x="487020" y="3808131"/>
                  <a:pt x="492719" y="3801674"/>
                  <a:pt x="498410" y="3794125"/>
                </a:cubicBezTo>
                <a:lnTo>
                  <a:pt x="501742" y="3789489"/>
                </a:lnTo>
                <a:lnTo>
                  <a:pt x="526804" y="3746472"/>
                </a:lnTo>
                <a:lnTo>
                  <a:pt x="538035" y="3718351"/>
                </a:lnTo>
                <a:cubicBezTo>
                  <a:pt x="545518" y="3696638"/>
                  <a:pt x="547408" y="3693394"/>
                  <a:pt x="559791" y="3683226"/>
                </a:cubicBezTo>
                <a:lnTo>
                  <a:pt x="566439" y="3678442"/>
                </a:lnTo>
                <a:lnTo>
                  <a:pt x="566496" y="3678344"/>
                </a:lnTo>
                <a:lnTo>
                  <a:pt x="578311" y="3648389"/>
                </a:lnTo>
                <a:cubicBezTo>
                  <a:pt x="582907" y="3639117"/>
                  <a:pt x="588105" y="3630195"/>
                  <a:pt x="593775" y="3620462"/>
                </a:cubicBezTo>
                <a:cubicBezTo>
                  <a:pt x="601336" y="3607485"/>
                  <a:pt x="607007" y="3597751"/>
                  <a:pt x="614567" y="3584775"/>
                </a:cubicBezTo>
                <a:lnTo>
                  <a:pt x="631697" y="3554552"/>
                </a:lnTo>
                <a:lnTo>
                  <a:pt x="625494" y="3550938"/>
                </a:lnTo>
                <a:lnTo>
                  <a:pt x="626444" y="3549447"/>
                </a:lnTo>
                <a:lnTo>
                  <a:pt x="631139" y="3543583"/>
                </a:lnTo>
                <a:lnTo>
                  <a:pt x="640326" y="3527816"/>
                </a:lnTo>
                <a:lnTo>
                  <a:pt x="652972" y="3511477"/>
                </a:lnTo>
                <a:lnTo>
                  <a:pt x="649154" y="3519315"/>
                </a:lnTo>
                <a:lnTo>
                  <a:pt x="655639" y="3512310"/>
                </a:lnTo>
                <a:lnTo>
                  <a:pt x="660856" y="3503105"/>
                </a:lnTo>
                <a:lnTo>
                  <a:pt x="664784" y="3493559"/>
                </a:lnTo>
                <a:lnTo>
                  <a:pt x="684097" y="3462573"/>
                </a:lnTo>
                <a:cubicBezTo>
                  <a:pt x="688948" y="3448017"/>
                  <a:pt x="699754" y="3432585"/>
                  <a:pt x="704603" y="3418029"/>
                </a:cubicBezTo>
                <a:lnTo>
                  <a:pt x="748321" y="3320276"/>
                </a:lnTo>
                <a:lnTo>
                  <a:pt x="753804" y="3310865"/>
                </a:lnTo>
                <a:cubicBezTo>
                  <a:pt x="762290" y="3294081"/>
                  <a:pt x="771741" y="3277860"/>
                  <a:pt x="782157" y="3262201"/>
                </a:cubicBezTo>
                <a:cubicBezTo>
                  <a:pt x="813403" y="3215223"/>
                  <a:pt x="837935" y="3168679"/>
                  <a:pt x="867252" y="3120577"/>
                </a:cubicBezTo>
                <a:cubicBezTo>
                  <a:pt x="867252" y="3120577"/>
                  <a:pt x="866288" y="3120015"/>
                  <a:pt x="868177" y="3116771"/>
                </a:cubicBezTo>
                <a:cubicBezTo>
                  <a:pt x="864358" y="3118891"/>
                  <a:pt x="863433" y="3122698"/>
                  <a:pt x="859653" y="3129186"/>
                </a:cubicBezTo>
                <a:cubicBezTo>
                  <a:pt x="857763" y="3132430"/>
                  <a:pt x="856798" y="3131868"/>
                  <a:pt x="856798" y="3131868"/>
                </a:cubicBezTo>
                <a:cubicBezTo>
                  <a:pt x="855833" y="3131306"/>
                  <a:pt x="853905" y="3130182"/>
                  <a:pt x="856759" y="3127500"/>
                </a:cubicBezTo>
                <a:cubicBezTo>
                  <a:pt x="858649" y="3124256"/>
                  <a:pt x="858610" y="3119888"/>
                  <a:pt x="860500" y="3116643"/>
                </a:cubicBezTo>
                <a:cubicBezTo>
                  <a:pt x="872806" y="3097740"/>
                  <a:pt x="879363" y="3079832"/>
                  <a:pt x="890704" y="3060367"/>
                </a:cubicBezTo>
                <a:cubicBezTo>
                  <a:pt x="924727" y="3001970"/>
                  <a:pt x="960640" y="2940329"/>
                  <a:pt x="994663" y="2881932"/>
                </a:cubicBezTo>
                <a:cubicBezTo>
                  <a:pt x="1006003" y="2862467"/>
                  <a:pt x="1014489" y="2845683"/>
                  <a:pt x="1015337" y="2833141"/>
                </a:cubicBezTo>
                <a:cubicBezTo>
                  <a:pt x="1011518" y="2835261"/>
                  <a:pt x="1007738" y="2841749"/>
                  <a:pt x="1004883" y="2844432"/>
                </a:cubicBezTo>
                <a:cubicBezTo>
                  <a:pt x="991613" y="2862773"/>
                  <a:pt x="987833" y="2869261"/>
                  <a:pt x="989840" y="2879122"/>
                </a:cubicBezTo>
                <a:cubicBezTo>
                  <a:pt x="989879" y="2883491"/>
                  <a:pt x="987988" y="2886735"/>
                  <a:pt x="985133" y="2889417"/>
                </a:cubicBezTo>
                <a:cubicBezTo>
                  <a:pt x="977535" y="2898026"/>
                  <a:pt x="970938" y="2911565"/>
                  <a:pt x="965267" y="2921298"/>
                </a:cubicBezTo>
                <a:cubicBezTo>
                  <a:pt x="953927" y="2940764"/>
                  <a:pt x="944476" y="2956984"/>
                  <a:pt x="930241" y="2974765"/>
                </a:cubicBezTo>
                <a:cubicBezTo>
                  <a:pt x="925497" y="2980691"/>
                  <a:pt x="916972" y="2993106"/>
                  <a:pt x="916046" y="2996913"/>
                </a:cubicBezTo>
                <a:cubicBezTo>
                  <a:pt x="911379" y="3011576"/>
                  <a:pt x="899999" y="3026672"/>
                  <a:pt x="896258" y="3037530"/>
                </a:cubicBezTo>
                <a:cubicBezTo>
                  <a:pt x="893442" y="3044580"/>
                  <a:pt x="889662" y="3051068"/>
                  <a:pt x="884917" y="3056995"/>
                </a:cubicBezTo>
                <a:cubicBezTo>
                  <a:pt x="875427" y="3068848"/>
                  <a:pt x="869756" y="3078581"/>
                  <a:pt x="864125" y="3092682"/>
                </a:cubicBezTo>
                <a:cubicBezTo>
                  <a:pt x="859419" y="3102977"/>
                  <a:pt x="855638" y="3109466"/>
                  <a:pt x="848039" y="3118075"/>
                </a:cubicBezTo>
                <a:cubicBezTo>
                  <a:pt x="833766" y="3131486"/>
                  <a:pt x="819571" y="3153634"/>
                  <a:pt x="807304" y="3176905"/>
                </a:cubicBezTo>
                <a:cubicBezTo>
                  <a:pt x="803523" y="3183394"/>
                  <a:pt x="800707" y="3190444"/>
                  <a:pt x="799782" y="3194251"/>
                </a:cubicBezTo>
                <a:lnTo>
                  <a:pt x="778819" y="3240110"/>
                </a:lnTo>
                <a:lnTo>
                  <a:pt x="767158" y="3254581"/>
                </a:lnTo>
                <a:cubicBezTo>
                  <a:pt x="756353" y="3270013"/>
                  <a:pt x="746902" y="3286235"/>
                  <a:pt x="733386" y="3300087"/>
                </a:cubicBezTo>
                <a:lnTo>
                  <a:pt x="734392" y="3293619"/>
                </a:lnTo>
                <a:lnTo>
                  <a:pt x="756152" y="3251396"/>
                </a:lnTo>
                <a:cubicBezTo>
                  <a:pt x="764639" y="3234613"/>
                  <a:pt x="773125" y="3217830"/>
                  <a:pt x="781611" y="3201046"/>
                </a:cubicBezTo>
                <a:cubicBezTo>
                  <a:pt x="791988" y="3181018"/>
                  <a:pt x="803368" y="3165922"/>
                  <a:pt x="811854" y="3149138"/>
                </a:cubicBezTo>
                <a:cubicBezTo>
                  <a:pt x="818450" y="3135599"/>
                  <a:pt x="827014" y="3127552"/>
                  <a:pt x="836465" y="3111331"/>
                </a:cubicBezTo>
                <a:cubicBezTo>
                  <a:pt x="841171" y="3101037"/>
                  <a:pt x="849696" y="3088621"/>
                  <a:pt x="857256" y="3075644"/>
                </a:cubicBezTo>
                <a:cubicBezTo>
                  <a:pt x="859147" y="3072400"/>
                  <a:pt x="859147" y="3072400"/>
                  <a:pt x="861037" y="3069155"/>
                </a:cubicBezTo>
                <a:cubicBezTo>
                  <a:pt x="873420" y="3058988"/>
                  <a:pt x="881906" y="3042205"/>
                  <a:pt x="889428" y="3024860"/>
                </a:cubicBezTo>
                <a:cubicBezTo>
                  <a:pt x="895060" y="3010758"/>
                  <a:pt x="903585" y="2998343"/>
                  <a:pt x="908252" y="2983680"/>
                </a:cubicBezTo>
                <a:cubicBezTo>
                  <a:pt x="908252" y="2983680"/>
                  <a:pt x="910141" y="2980436"/>
                  <a:pt x="912997" y="2977754"/>
                </a:cubicBezTo>
                <a:cubicBezTo>
                  <a:pt x="915851" y="2975071"/>
                  <a:pt x="917741" y="2971828"/>
                  <a:pt x="919631" y="2968583"/>
                </a:cubicBezTo>
                <a:cubicBezTo>
                  <a:pt x="937569" y="2935579"/>
                  <a:pt x="960328" y="2905383"/>
                  <a:pt x="977300" y="2871817"/>
                </a:cubicBezTo>
                <a:cubicBezTo>
                  <a:pt x="984861" y="2858840"/>
                  <a:pt x="991535" y="2854037"/>
                  <a:pt x="996241" y="2843743"/>
                </a:cubicBezTo>
                <a:cubicBezTo>
                  <a:pt x="1001912" y="2834009"/>
                  <a:pt x="1009472" y="2821033"/>
                  <a:pt x="1015143" y="2811300"/>
                </a:cubicBezTo>
                <a:cubicBezTo>
                  <a:pt x="1027448" y="2792396"/>
                  <a:pt x="1033041" y="2773927"/>
                  <a:pt x="1044421" y="2758830"/>
                </a:cubicBezTo>
                <a:cubicBezTo>
                  <a:pt x="1048201" y="2752341"/>
                  <a:pt x="1050092" y="2749096"/>
                  <a:pt x="1051981" y="2745853"/>
                </a:cubicBezTo>
                <a:cubicBezTo>
                  <a:pt x="1053872" y="2742608"/>
                  <a:pt x="1054797" y="2738802"/>
                  <a:pt x="1058616" y="2736682"/>
                </a:cubicBezTo>
                <a:cubicBezTo>
                  <a:pt x="1059580" y="2737244"/>
                  <a:pt x="1059620" y="2741612"/>
                  <a:pt x="1057730" y="2744856"/>
                </a:cubicBezTo>
                <a:cubicBezTo>
                  <a:pt x="1053024" y="2755150"/>
                  <a:pt x="1050246" y="2766570"/>
                  <a:pt x="1042686" y="2779546"/>
                </a:cubicBezTo>
                <a:cubicBezTo>
                  <a:pt x="1038906" y="2786035"/>
                  <a:pt x="1040835" y="2787159"/>
                  <a:pt x="1038019" y="2794209"/>
                </a:cubicBezTo>
                <a:cubicBezTo>
                  <a:pt x="1050363" y="2779674"/>
                  <a:pt x="1059814" y="2763453"/>
                  <a:pt x="1070230" y="2747793"/>
                </a:cubicBezTo>
                <a:lnTo>
                  <a:pt x="1073499" y="2743358"/>
                </a:lnTo>
                <a:lnTo>
                  <a:pt x="1071539" y="2742216"/>
                </a:lnTo>
                <a:lnTo>
                  <a:pt x="1080055" y="2732188"/>
                </a:lnTo>
                <a:cubicBezTo>
                  <a:pt x="1084761" y="2721894"/>
                  <a:pt x="1091396" y="2712722"/>
                  <a:pt x="1095176" y="2706234"/>
                </a:cubicBezTo>
                <a:cubicBezTo>
                  <a:pt x="1099882" y="2695940"/>
                  <a:pt x="1106556" y="2691137"/>
                  <a:pt x="1111263" y="2680842"/>
                </a:cubicBezTo>
                <a:cubicBezTo>
                  <a:pt x="1116007" y="2674916"/>
                  <a:pt x="1120752" y="2668989"/>
                  <a:pt x="1124532" y="2662500"/>
                </a:cubicBezTo>
                <a:cubicBezTo>
                  <a:pt x="1137763" y="2639791"/>
                  <a:pt x="1149104" y="2620326"/>
                  <a:pt x="1160445" y="2600860"/>
                </a:cubicBezTo>
                <a:cubicBezTo>
                  <a:pt x="1168006" y="2587882"/>
                  <a:pt x="1174602" y="2574343"/>
                  <a:pt x="1183166" y="2566296"/>
                </a:cubicBezTo>
                <a:cubicBezTo>
                  <a:pt x="1183166" y="2566296"/>
                  <a:pt x="1185056" y="2563053"/>
                  <a:pt x="1186946" y="2559808"/>
                </a:cubicBezTo>
                <a:cubicBezTo>
                  <a:pt x="1193503" y="2541900"/>
                  <a:pt x="1206812" y="2527928"/>
                  <a:pt x="1215298" y="2511144"/>
                </a:cubicBezTo>
                <a:cubicBezTo>
                  <a:pt x="1223784" y="2494360"/>
                  <a:pt x="1233235" y="2478139"/>
                  <a:pt x="1243651" y="2462480"/>
                </a:cubicBezTo>
                <a:cubicBezTo>
                  <a:pt x="1274897" y="2415502"/>
                  <a:pt x="1299430" y="2368958"/>
                  <a:pt x="1328746" y="2320856"/>
                </a:cubicBezTo>
                <a:cubicBezTo>
                  <a:pt x="1328746" y="2320856"/>
                  <a:pt x="1327782" y="2320294"/>
                  <a:pt x="1329672" y="2317050"/>
                </a:cubicBezTo>
                <a:cubicBezTo>
                  <a:pt x="1325852" y="2319170"/>
                  <a:pt x="1324927" y="2322976"/>
                  <a:pt x="1321147" y="2329465"/>
                </a:cubicBezTo>
                <a:cubicBezTo>
                  <a:pt x="1319257" y="2332710"/>
                  <a:pt x="1318292" y="2332147"/>
                  <a:pt x="1318292" y="2332147"/>
                </a:cubicBezTo>
                <a:cubicBezTo>
                  <a:pt x="1317327" y="2331585"/>
                  <a:pt x="1315399" y="2330462"/>
                  <a:pt x="1318254" y="2327779"/>
                </a:cubicBezTo>
                <a:cubicBezTo>
                  <a:pt x="1320143" y="2324535"/>
                  <a:pt x="1320104" y="2320167"/>
                  <a:pt x="1321994" y="2316922"/>
                </a:cubicBezTo>
                <a:cubicBezTo>
                  <a:pt x="1334300" y="2298019"/>
                  <a:pt x="1340858" y="2280112"/>
                  <a:pt x="1352198" y="2260646"/>
                </a:cubicBezTo>
                <a:lnTo>
                  <a:pt x="1375187" y="2221188"/>
                </a:lnTo>
                <a:lnTo>
                  <a:pt x="1374218" y="2220624"/>
                </a:lnTo>
                <a:lnTo>
                  <a:pt x="1363405" y="2226628"/>
                </a:lnTo>
                <a:lnTo>
                  <a:pt x="1357752" y="2237809"/>
                </a:lnTo>
                <a:cubicBezTo>
                  <a:pt x="1354936" y="2244859"/>
                  <a:pt x="1351156" y="2251348"/>
                  <a:pt x="1346411" y="2257275"/>
                </a:cubicBezTo>
                <a:cubicBezTo>
                  <a:pt x="1336921" y="2269127"/>
                  <a:pt x="1331250" y="2278860"/>
                  <a:pt x="1325619" y="2292961"/>
                </a:cubicBezTo>
                <a:cubicBezTo>
                  <a:pt x="1320913" y="2303256"/>
                  <a:pt x="1317133" y="2309745"/>
                  <a:pt x="1309534" y="2318354"/>
                </a:cubicBezTo>
                <a:cubicBezTo>
                  <a:pt x="1295260" y="2331765"/>
                  <a:pt x="1281065" y="2353913"/>
                  <a:pt x="1268798" y="2377184"/>
                </a:cubicBezTo>
                <a:cubicBezTo>
                  <a:pt x="1265017" y="2383674"/>
                  <a:pt x="1262202" y="2390723"/>
                  <a:pt x="1261276" y="2394531"/>
                </a:cubicBezTo>
                <a:cubicBezTo>
                  <a:pt x="1255683" y="2413000"/>
                  <a:pt x="1247197" y="2429782"/>
                  <a:pt x="1237746" y="2446003"/>
                </a:cubicBezTo>
                <a:cubicBezTo>
                  <a:pt x="1228295" y="2462225"/>
                  <a:pt x="1216955" y="2481690"/>
                  <a:pt x="1207504" y="2497912"/>
                </a:cubicBezTo>
                <a:cubicBezTo>
                  <a:pt x="1196163" y="2517377"/>
                  <a:pt x="1181968" y="2539526"/>
                  <a:pt x="1167733" y="2557305"/>
                </a:cubicBezTo>
                <a:cubicBezTo>
                  <a:pt x="1163953" y="2563794"/>
                  <a:pt x="1160173" y="2570283"/>
                  <a:pt x="1158282" y="2573527"/>
                </a:cubicBezTo>
                <a:cubicBezTo>
                  <a:pt x="1152612" y="2583259"/>
                  <a:pt x="1149757" y="2585942"/>
                  <a:pt x="1145938" y="2588062"/>
                </a:cubicBezTo>
                <a:cubicBezTo>
                  <a:pt x="1160133" y="2565914"/>
                  <a:pt x="1166690" y="2548007"/>
                  <a:pt x="1178031" y="2528541"/>
                </a:cubicBezTo>
                <a:cubicBezTo>
                  <a:pt x="1192188" y="2502026"/>
                  <a:pt x="1206345" y="2475509"/>
                  <a:pt x="1217647" y="2451675"/>
                </a:cubicBezTo>
                <a:cubicBezTo>
                  <a:pt x="1226133" y="2434892"/>
                  <a:pt x="1234619" y="2418109"/>
                  <a:pt x="1243105" y="2401325"/>
                </a:cubicBezTo>
                <a:cubicBezTo>
                  <a:pt x="1253482" y="2381298"/>
                  <a:pt x="1264862" y="2366201"/>
                  <a:pt x="1273348" y="2349417"/>
                </a:cubicBezTo>
                <a:cubicBezTo>
                  <a:pt x="1279944" y="2335878"/>
                  <a:pt x="1288508" y="2327831"/>
                  <a:pt x="1297959" y="2311610"/>
                </a:cubicBezTo>
                <a:cubicBezTo>
                  <a:pt x="1302665" y="2301316"/>
                  <a:pt x="1311190" y="2288900"/>
                  <a:pt x="1318751" y="2275923"/>
                </a:cubicBezTo>
                <a:cubicBezTo>
                  <a:pt x="1320641" y="2272679"/>
                  <a:pt x="1320641" y="2272679"/>
                  <a:pt x="1322531" y="2269434"/>
                </a:cubicBezTo>
                <a:cubicBezTo>
                  <a:pt x="1328722" y="2264350"/>
                  <a:pt x="1333940" y="2257614"/>
                  <a:pt x="1338549" y="2249978"/>
                </a:cubicBezTo>
                <a:lnTo>
                  <a:pt x="1339638" y="2247793"/>
                </a:lnTo>
                <a:lnTo>
                  <a:pt x="1324367" y="2265997"/>
                </a:lnTo>
                <a:cubicBezTo>
                  <a:pt x="1319950" y="2268313"/>
                  <a:pt x="1316584" y="2267437"/>
                  <a:pt x="1313228" y="2267654"/>
                </a:cubicBezTo>
                <a:cubicBezTo>
                  <a:pt x="1304586" y="2266965"/>
                  <a:pt x="1290312" y="2280377"/>
                  <a:pt x="1276039" y="2293787"/>
                </a:cubicBezTo>
                <a:cubicBezTo>
                  <a:pt x="1272220" y="2295908"/>
                  <a:pt x="1269404" y="2302959"/>
                  <a:pt x="1267514" y="2306203"/>
                </a:cubicBezTo>
                <a:cubicBezTo>
                  <a:pt x="1259953" y="2319180"/>
                  <a:pt x="1253357" y="2332719"/>
                  <a:pt x="1244793" y="2340766"/>
                </a:cubicBezTo>
                <a:cubicBezTo>
                  <a:pt x="1241938" y="2343448"/>
                  <a:pt x="1240048" y="2346693"/>
                  <a:pt x="1236268" y="2353182"/>
                </a:cubicBezTo>
                <a:cubicBezTo>
                  <a:pt x="1230597" y="2362914"/>
                  <a:pt x="1224927" y="2372648"/>
                  <a:pt x="1221147" y="2379136"/>
                </a:cubicBezTo>
                <a:cubicBezTo>
                  <a:pt x="1210731" y="2394795"/>
                  <a:pt x="1202245" y="2411578"/>
                  <a:pt x="1197578" y="2426241"/>
                </a:cubicBezTo>
                <a:cubicBezTo>
                  <a:pt x="1194801" y="2437659"/>
                  <a:pt x="1186276" y="2450075"/>
                  <a:pt x="1177712" y="2458121"/>
                </a:cubicBezTo>
                <a:cubicBezTo>
                  <a:pt x="1164403" y="2472095"/>
                  <a:pt x="1151172" y="2494805"/>
                  <a:pt x="1138827" y="2509341"/>
                </a:cubicBezTo>
                <a:cubicBezTo>
                  <a:pt x="1135973" y="2512022"/>
                  <a:pt x="1109627" y="2570548"/>
                  <a:pt x="1110592" y="2571109"/>
                </a:cubicBezTo>
                <a:cubicBezTo>
                  <a:pt x="1110670" y="2579845"/>
                  <a:pt x="1104074" y="2593384"/>
                  <a:pt x="1098404" y="2603118"/>
                </a:cubicBezTo>
                <a:cubicBezTo>
                  <a:pt x="1093698" y="2613412"/>
                  <a:pt x="1085133" y="2621459"/>
                  <a:pt x="1077534" y="2630068"/>
                </a:cubicBezTo>
                <a:cubicBezTo>
                  <a:pt x="1076569" y="2629506"/>
                  <a:pt x="1075605" y="2628945"/>
                  <a:pt x="1073714" y="2632189"/>
                </a:cubicBezTo>
                <a:cubicBezTo>
                  <a:pt x="1062374" y="2651654"/>
                  <a:pt x="1050955" y="2662383"/>
                  <a:pt x="1040539" y="2678042"/>
                </a:cubicBezTo>
                <a:cubicBezTo>
                  <a:pt x="1033904" y="2687214"/>
                  <a:pt x="1035872" y="2692705"/>
                  <a:pt x="1028273" y="2701314"/>
                </a:cubicBezTo>
                <a:cubicBezTo>
                  <a:pt x="1026383" y="2704559"/>
                  <a:pt x="1016084" y="2733322"/>
                  <a:pt x="1016123" y="2737691"/>
                </a:cubicBezTo>
                <a:cubicBezTo>
                  <a:pt x="1015198" y="2741496"/>
                  <a:pt x="1014272" y="2745303"/>
                  <a:pt x="1013347" y="2749110"/>
                </a:cubicBezTo>
                <a:cubicBezTo>
                  <a:pt x="1006789" y="2767017"/>
                  <a:pt x="999229" y="2779993"/>
                  <a:pt x="987810" y="2790722"/>
                </a:cubicBezTo>
                <a:cubicBezTo>
                  <a:pt x="984955" y="2793405"/>
                  <a:pt x="982100" y="2796088"/>
                  <a:pt x="977356" y="2802014"/>
                </a:cubicBezTo>
                <a:cubicBezTo>
                  <a:pt x="976391" y="2801452"/>
                  <a:pt x="973536" y="2804135"/>
                  <a:pt x="973536" y="2804135"/>
                </a:cubicBezTo>
                <a:cubicBezTo>
                  <a:pt x="964085" y="2820356"/>
                  <a:pt x="953632" y="2831647"/>
                  <a:pt x="947035" y="2845186"/>
                </a:cubicBezTo>
                <a:cubicBezTo>
                  <a:pt x="940440" y="2858725"/>
                  <a:pt x="933843" y="2872264"/>
                  <a:pt x="930102" y="2883121"/>
                </a:cubicBezTo>
                <a:cubicBezTo>
                  <a:pt x="922619" y="2904835"/>
                  <a:pt x="916949" y="2914567"/>
                  <a:pt x="903640" y="2928541"/>
                </a:cubicBezTo>
                <a:cubicBezTo>
                  <a:pt x="897930" y="2933905"/>
                  <a:pt x="894150" y="2940393"/>
                  <a:pt x="888479" y="2950127"/>
                </a:cubicBezTo>
                <a:lnTo>
                  <a:pt x="882133" y="2961019"/>
                </a:lnTo>
                <a:lnTo>
                  <a:pt x="878758" y="2964843"/>
                </a:lnTo>
                <a:cubicBezTo>
                  <a:pt x="874939" y="2966963"/>
                  <a:pt x="870194" y="2972889"/>
                  <a:pt x="872046" y="2965277"/>
                </a:cubicBezTo>
                <a:lnTo>
                  <a:pt x="872203" y="2963832"/>
                </a:lnTo>
                <a:lnTo>
                  <a:pt x="898029" y="2919256"/>
                </a:lnTo>
                <a:lnTo>
                  <a:pt x="908922" y="2904198"/>
                </a:lnTo>
                <a:cubicBezTo>
                  <a:pt x="912722" y="2899894"/>
                  <a:pt x="914381" y="2897601"/>
                  <a:pt x="915201" y="2895363"/>
                </a:cubicBezTo>
                <a:lnTo>
                  <a:pt x="916325" y="2887675"/>
                </a:lnTo>
                <a:lnTo>
                  <a:pt x="1718820" y="1502528"/>
                </a:lnTo>
                <a:lnTo>
                  <a:pt x="1730573" y="1485239"/>
                </a:lnTo>
                <a:cubicBezTo>
                  <a:pt x="1733818" y="1482785"/>
                  <a:pt x="1737063" y="1480330"/>
                  <a:pt x="1736527" y="1484363"/>
                </a:cubicBezTo>
                <a:cubicBezTo>
                  <a:pt x="1737348" y="1489187"/>
                  <a:pt x="1736813" y="1493220"/>
                  <a:pt x="1733032" y="1499709"/>
                </a:cubicBezTo>
                <a:cubicBezTo>
                  <a:pt x="1719801" y="1522418"/>
                  <a:pt x="1706570" y="1545129"/>
                  <a:pt x="1694695" y="1568628"/>
                </a:cubicBezTo>
                <a:cubicBezTo>
                  <a:pt x="1680393" y="1599406"/>
                  <a:pt x="1663917" y="1624570"/>
                  <a:pt x="1645551" y="1652979"/>
                </a:cubicBezTo>
                <a:cubicBezTo>
                  <a:pt x="1630430" y="1678934"/>
                  <a:pt x="1618018" y="1706467"/>
                  <a:pt x="1598832" y="1730051"/>
                </a:cubicBezTo>
                <a:cubicBezTo>
                  <a:pt x="1595586" y="1732506"/>
                  <a:pt x="1593696" y="1735752"/>
                  <a:pt x="1593161" y="1739784"/>
                </a:cubicBezTo>
                <a:cubicBezTo>
                  <a:pt x="1582105" y="1768107"/>
                  <a:pt x="1564275" y="1792483"/>
                  <a:pt x="1550508" y="1819227"/>
                </a:cubicBezTo>
                <a:cubicBezTo>
                  <a:pt x="1541057" y="1835449"/>
                  <a:pt x="1528362" y="1854125"/>
                  <a:pt x="1518090" y="1865522"/>
                </a:cubicBezTo>
                <a:cubicBezTo>
                  <a:pt x="1507285" y="1880954"/>
                  <a:pt x="1496478" y="1896386"/>
                  <a:pt x="1490273" y="1910152"/>
                </a:cubicBezTo>
                <a:cubicBezTo>
                  <a:pt x="1485422" y="1924708"/>
                  <a:pt x="1474617" y="1940140"/>
                  <a:pt x="1469767" y="1954697"/>
                </a:cubicBezTo>
                <a:cubicBezTo>
                  <a:pt x="1457105" y="1995119"/>
                  <a:pt x="1438489" y="2036420"/>
                  <a:pt x="1415807" y="2075351"/>
                </a:cubicBezTo>
                <a:cubicBezTo>
                  <a:pt x="1402576" y="2098062"/>
                  <a:pt x="1391235" y="2117526"/>
                  <a:pt x="1378004" y="2140236"/>
                </a:cubicBezTo>
                <a:cubicBezTo>
                  <a:pt x="1376114" y="2143481"/>
                  <a:pt x="1370979" y="2149179"/>
                  <a:pt x="1371800" y="2154003"/>
                </a:cubicBezTo>
                <a:cubicBezTo>
                  <a:pt x="1372619" y="2158827"/>
                  <a:pt x="1379110" y="2153917"/>
                  <a:pt x="1381000" y="2150673"/>
                </a:cubicBezTo>
                <a:cubicBezTo>
                  <a:pt x="1389915" y="2138486"/>
                  <a:pt x="1398297" y="2130332"/>
                  <a:pt x="1407212" y="2118144"/>
                </a:cubicBezTo>
                <a:cubicBezTo>
                  <a:pt x="1418018" y="2102712"/>
                  <a:pt x="1427469" y="2086491"/>
                  <a:pt x="1440985" y="2072638"/>
                </a:cubicBezTo>
                <a:cubicBezTo>
                  <a:pt x="1438560" y="2079915"/>
                  <a:pt x="1441270" y="2081495"/>
                  <a:pt x="1437490" y="2087984"/>
                </a:cubicBezTo>
                <a:cubicBezTo>
                  <a:pt x="1429930" y="2100960"/>
                  <a:pt x="1428324" y="2113062"/>
                  <a:pt x="1424009" y="2123584"/>
                </a:cubicBezTo>
                <a:cubicBezTo>
                  <a:pt x="1422119" y="2126829"/>
                  <a:pt x="1422940" y="2131652"/>
                  <a:pt x="1424294" y="2132442"/>
                </a:cubicBezTo>
                <a:cubicBezTo>
                  <a:pt x="1428895" y="2130777"/>
                  <a:pt x="1429429" y="2126742"/>
                  <a:pt x="1431319" y="2123498"/>
                </a:cubicBezTo>
                <a:cubicBezTo>
                  <a:pt x="1433209" y="2120254"/>
                  <a:pt x="1435100" y="2117010"/>
                  <a:pt x="1438880" y="2110521"/>
                </a:cubicBezTo>
                <a:cubicBezTo>
                  <a:pt x="1451041" y="2095879"/>
                  <a:pt x="1455072" y="2076500"/>
                  <a:pt x="1467767" y="2057824"/>
                </a:cubicBezTo>
                <a:cubicBezTo>
                  <a:pt x="1473438" y="2048090"/>
                  <a:pt x="1480999" y="2035114"/>
                  <a:pt x="1486669" y="2025380"/>
                </a:cubicBezTo>
                <a:cubicBezTo>
                  <a:pt x="1490985" y="2014859"/>
                  <a:pt x="1498831" y="2010739"/>
                  <a:pt x="1506391" y="1997762"/>
                </a:cubicBezTo>
                <a:cubicBezTo>
                  <a:pt x="1522582" y="1963740"/>
                  <a:pt x="1546904" y="1934455"/>
                  <a:pt x="1564451" y="1901223"/>
                </a:cubicBezTo>
                <a:cubicBezTo>
                  <a:pt x="1566341" y="1897978"/>
                  <a:pt x="1568231" y="1894735"/>
                  <a:pt x="1571476" y="1892280"/>
                </a:cubicBezTo>
                <a:cubicBezTo>
                  <a:pt x="1574722" y="1889825"/>
                  <a:pt x="1576612" y="1886581"/>
                  <a:pt x="1576612" y="1886581"/>
                </a:cubicBezTo>
                <a:cubicBezTo>
                  <a:pt x="1580107" y="1871236"/>
                  <a:pt x="1589023" y="1859048"/>
                  <a:pt x="1593872" y="1844491"/>
                </a:cubicBezTo>
                <a:cubicBezTo>
                  <a:pt x="1600614" y="1826692"/>
                  <a:pt x="1608710" y="1809681"/>
                  <a:pt x="1623045" y="1800651"/>
                </a:cubicBezTo>
                <a:cubicBezTo>
                  <a:pt x="1624936" y="1797407"/>
                  <a:pt x="1624936" y="1797407"/>
                  <a:pt x="1626826" y="1794162"/>
                </a:cubicBezTo>
                <a:cubicBezTo>
                  <a:pt x="1634387" y="1781185"/>
                  <a:pt x="1643302" y="1768997"/>
                  <a:pt x="1647618" y="1758475"/>
                </a:cubicBezTo>
                <a:cubicBezTo>
                  <a:pt x="1657068" y="1742254"/>
                  <a:pt x="1666804" y="1734891"/>
                  <a:pt x="1673010" y="1721124"/>
                </a:cubicBezTo>
                <a:cubicBezTo>
                  <a:pt x="1681105" y="1704112"/>
                  <a:pt x="1693266" y="1689470"/>
                  <a:pt x="1703253" y="1669216"/>
                </a:cubicBezTo>
                <a:cubicBezTo>
                  <a:pt x="1711348" y="1652203"/>
                  <a:pt x="1719443" y="1635193"/>
                  <a:pt x="1727539" y="1618182"/>
                </a:cubicBezTo>
                <a:cubicBezTo>
                  <a:pt x="1738060" y="1593893"/>
                  <a:pt x="1751826" y="1567149"/>
                  <a:pt x="1765592" y="1540406"/>
                </a:cubicBezTo>
                <a:cubicBezTo>
                  <a:pt x="1776933" y="1520941"/>
                  <a:pt x="1782318" y="1502351"/>
                  <a:pt x="1796904" y="1480431"/>
                </a:cubicBezTo>
                <a:cubicBezTo>
                  <a:pt x="1792303" y="1482095"/>
                  <a:pt x="1789058" y="1484550"/>
                  <a:pt x="1783388" y="1494283"/>
                </a:cubicBezTo>
                <a:cubicBezTo>
                  <a:pt x="1781498" y="1497527"/>
                  <a:pt x="1777718" y="1504015"/>
                  <a:pt x="1773937" y="1510505"/>
                </a:cubicBezTo>
                <a:cubicBezTo>
                  <a:pt x="1758531" y="1527602"/>
                  <a:pt x="1743945" y="1549522"/>
                  <a:pt x="1732604" y="1568988"/>
                </a:cubicBezTo>
                <a:cubicBezTo>
                  <a:pt x="1723153" y="1585208"/>
                  <a:pt x="1711812" y="1604673"/>
                  <a:pt x="1702361" y="1620895"/>
                </a:cubicBezTo>
                <a:cubicBezTo>
                  <a:pt x="1692911" y="1637117"/>
                  <a:pt x="1684815" y="1654128"/>
                  <a:pt x="1680784" y="1673506"/>
                </a:cubicBezTo>
                <a:cubicBezTo>
                  <a:pt x="1680250" y="1677541"/>
                  <a:pt x="1677825" y="1684819"/>
                  <a:pt x="1674044" y="1691308"/>
                </a:cubicBezTo>
                <a:cubicBezTo>
                  <a:pt x="1662168" y="1714807"/>
                  <a:pt x="1647582" y="1736727"/>
                  <a:pt x="1631355" y="1749001"/>
                </a:cubicBezTo>
                <a:cubicBezTo>
                  <a:pt x="1622975" y="1757154"/>
                  <a:pt x="1619195" y="1763644"/>
                  <a:pt x="1614879" y="1774165"/>
                </a:cubicBezTo>
                <a:cubicBezTo>
                  <a:pt x="1610029" y="1788722"/>
                  <a:pt x="1604359" y="1798454"/>
                  <a:pt x="1594087" y="1809852"/>
                </a:cubicBezTo>
                <a:cubicBezTo>
                  <a:pt x="1588952" y="1815552"/>
                  <a:pt x="1585172" y="1822041"/>
                  <a:pt x="1582747" y="1829318"/>
                </a:cubicBezTo>
                <a:cubicBezTo>
                  <a:pt x="1579787" y="1840630"/>
                  <a:pt x="1567625" y="1855272"/>
                  <a:pt x="1564130" y="1870618"/>
                </a:cubicBezTo>
                <a:cubicBezTo>
                  <a:pt x="1563595" y="1874651"/>
                  <a:pt x="1554679" y="1886840"/>
                  <a:pt x="1549544" y="1892538"/>
                </a:cubicBezTo>
                <a:cubicBezTo>
                  <a:pt x="1534138" y="1909636"/>
                  <a:pt x="1524687" y="1925857"/>
                  <a:pt x="1513346" y="1945321"/>
                </a:cubicBezTo>
                <a:cubicBezTo>
                  <a:pt x="1507676" y="1955055"/>
                  <a:pt x="1501470" y="1968822"/>
                  <a:pt x="1493090" y="1976975"/>
                </a:cubicBezTo>
                <a:cubicBezTo>
                  <a:pt x="1489844" y="1979429"/>
                  <a:pt x="1487954" y="1982674"/>
                  <a:pt x="1488774" y="1987498"/>
                </a:cubicBezTo>
                <a:cubicBezTo>
                  <a:pt x="1493125" y="1998724"/>
                  <a:pt x="1489345" y="2005213"/>
                  <a:pt x="1475293" y="2023098"/>
                </a:cubicBezTo>
                <a:cubicBezTo>
                  <a:pt x="1472048" y="2025554"/>
                  <a:pt x="1468268" y="2032042"/>
                  <a:pt x="1463667" y="2033707"/>
                </a:cubicBezTo>
                <a:cubicBezTo>
                  <a:pt x="1462562" y="2020027"/>
                  <a:pt x="1470657" y="2003015"/>
                  <a:pt x="1481998" y="1983550"/>
                </a:cubicBezTo>
                <a:cubicBezTo>
                  <a:pt x="1516020" y="1925153"/>
                  <a:pt x="1551933" y="1863512"/>
                  <a:pt x="1585956" y="1805115"/>
                </a:cubicBezTo>
                <a:cubicBezTo>
                  <a:pt x="1597297" y="1785650"/>
                  <a:pt x="1602682" y="1767060"/>
                  <a:pt x="1615379" y="1748384"/>
                </a:cubicBezTo>
                <a:cubicBezTo>
                  <a:pt x="1617269" y="1745140"/>
                  <a:pt x="1616449" y="1740315"/>
                  <a:pt x="1618339" y="1737072"/>
                </a:cubicBezTo>
                <a:cubicBezTo>
                  <a:pt x="1621584" y="1734617"/>
                  <a:pt x="1618874" y="1733038"/>
                  <a:pt x="1617519" y="1732249"/>
                </a:cubicBezTo>
                <a:cubicBezTo>
                  <a:pt x="1617519" y="1732249"/>
                  <a:pt x="1616163" y="1731459"/>
                  <a:pt x="1614273" y="1734703"/>
                </a:cubicBezTo>
                <a:cubicBezTo>
                  <a:pt x="1610493" y="1741192"/>
                  <a:pt x="1609959" y="1745226"/>
                  <a:pt x="1605358" y="1746890"/>
                </a:cubicBezTo>
                <a:cubicBezTo>
                  <a:pt x="1607248" y="1743647"/>
                  <a:pt x="1605893" y="1742857"/>
                  <a:pt x="1605893" y="1742857"/>
                </a:cubicBezTo>
                <a:cubicBezTo>
                  <a:pt x="1635600" y="1694982"/>
                  <a:pt x="1659351" y="1647983"/>
                  <a:pt x="1691769" y="1601689"/>
                </a:cubicBezTo>
                <a:cubicBezTo>
                  <a:pt x="1702576" y="1586257"/>
                  <a:pt x="1712027" y="1570036"/>
                  <a:pt x="1720122" y="1553024"/>
                </a:cubicBezTo>
                <a:cubicBezTo>
                  <a:pt x="1728218" y="1536013"/>
                  <a:pt x="1743089" y="1522951"/>
                  <a:pt x="1748474" y="1504360"/>
                </a:cubicBezTo>
                <a:cubicBezTo>
                  <a:pt x="1750364" y="1501115"/>
                  <a:pt x="1752254" y="1497871"/>
                  <a:pt x="1752254" y="1497871"/>
                </a:cubicBezTo>
                <a:cubicBezTo>
                  <a:pt x="1761990" y="1490508"/>
                  <a:pt x="1768196" y="1476741"/>
                  <a:pt x="1775757" y="1463765"/>
                </a:cubicBezTo>
                <a:cubicBezTo>
                  <a:pt x="1787098" y="1444298"/>
                  <a:pt x="1798439" y="1424833"/>
                  <a:pt x="1811670" y="1402123"/>
                </a:cubicBezTo>
                <a:cubicBezTo>
                  <a:pt x="1815450" y="1395634"/>
                  <a:pt x="1820585" y="1389934"/>
                  <a:pt x="1825720" y="1384236"/>
                </a:cubicBezTo>
                <a:cubicBezTo>
                  <a:pt x="1830036" y="1373714"/>
                  <a:pt x="1837882" y="1369593"/>
                  <a:pt x="1842197" y="1359072"/>
                </a:cubicBezTo>
                <a:cubicBezTo>
                  <a:pt x="1845977" y="1352583"/>
                  <a:pt x="1853003" y="1343639"/>
                  <a:pt x="1857319" y="1333117"/>
                </a:cubicBezTo>
                <a:lnTo>
                  <a:pt x="1866211" y="1324004"/>
                </a:lnTo>
                <a:lnTo>
                  <a:pt x="1870322" y="1326399"/>
                </a:lnTo>
                <a:lnTo>
                  <a:pt x="1851506" y="1359063"/>
                </a:lnTo>
                <a:cubicBezTo>
                  <a:pt x="1844044" y="1369925"/>
                  <a:pt x="1835867" y="1379283"/>
                  <a:pt x="1827076" y="1385027"/>
                </a:cubicBezTo>
                <a:cubicBezTo>
                  <a:pt x="1816270" y="1400456"/>
                  <a:pt x="1814131" y="1416592"/>
                  <a:pt x="1803324" y="1432024"/>
                </a:cubicBezTo>
                <a:cubicBezTo>
                  <a:pt x="1809280" y="1431148"/>
                  <a:pt x="1808745" y="1435183"/>
                  <a:pt x="1803075" y="1444915"/>
                </a:cubicBezTo>
                <a:cubicBezTo>
                  <a:pt x="1799295" y="1451404"/>
                  <a:pt x="1797404" y="1454649"/>
                  <a:pt x="1795514" y="1457893"/>
                </a:cubicBezTo>
                <a:cubicBezTo>
                  <a:pt x="1796869" y="1458682"/>
                  <a:pt x="1798224" y="1459471"/>
                  <a:pt x="1799579" y="1460260"/>
                </a:cubicBezTo>
                <a:cubicBezTo>
                  <a:pt x="1803359" y="1453771"/>
                  <a:pt x="1807139" y="1447284"/>
                  <a:pt x="1809030" y="1444039"/>
                </a:cubicBezTo>
                <a:cubicBezTo>
                  <a:pt x="1812810" y="1437551"/>
                  <a:pt x="1814700" y="1434306"/>
                  <a:pt x="1816590" y="1431062"/>
                </a:cubicBezTo>
                <a:cubicBezTo>
                  <a:pt x="1818480" y="1427819"/>
                  <a:pt x="1820906" y="1420540"/>
                  <a:pt x="1823617" y="1422119"/>
                </a:cubicBezTo>
                <a:cubicBezTo>
                  <a:pt x="1829572" y="1421244"/>
                  <a:pt x="1824436" y="1426943"/>
                  <a:pt x="1822012" y="1434221"/>
                </a:cubicBezTo>
                <a:cubicBezTo>
                  <a:pt x="1821476" y="1438255"/>
                  <a:pt x="1824721" y="1435799"/>
                  <a:pt x="1826077" y="1436590"/>
                </a:cubicBezTo>
                <a:cubicBezTo>
                  <a:pt x="1833922" y="1432470"/>
                  <a:pt x="1839592" y="1422736"/>
                  <a:pt x="1846619" y="1413794"/>
                </a:cubicBezTo>
                <a:cubicBezTo>
                  <a:pt x="1859850" y="1391084"/>
                  <a:pt x="1869015" y="1366006"/>
                  <a:pt x="1881711" y="1347329"/>
                </a:cubicBezTo>
                <a:lnTo>
                  <a:pt x="1887841" y="1335911"/>
                </a:lnTo>
                <a:lnTo>
                  <a:pt x="1880885" y="1331859"/>
                </a:lnTo>
                <a:lnTo>
                  <a:pt x="1883349" y="1323699"/>
                </a:lnTo>
                <a:cubicBezTo>
                  <a:pt x="1885773" y="1316421"/>
                  <a:pt x="1890374" y="1314757"/>
                  <a:pt x="1891729" y="1315546"/>
                </a:cubicBezTo>
                <a:cubicBezTo>
                  <a:pt x="1895795" y="1317914"/>
                  <a:pt x="1900395" y="1316250"/>
                  <a:pt x="1908776" y="1308095"/>
                </a:cubicBezTo>
                <a:cubicBezTo>
                  <a:pt x="1912022" y="1305641"/>
                  <a:pt x="1913912" y="1302397"/>
                  <a:pt x="1915802" y="1299153"/>
                </a:cubicBezTo>
                <a:cubicBezTo>
                  <a:pt x="1917407" y="1287051"/>
                  <a:pt x="1929567" y="1272409"/>
                  <a:pt x="1932528" y="1261097"/>
                </a:cubicBezTo>
                <a:cubicBezTo>
                  <a:pt x="1934953" y="1253819"/>
                  <a:pt x="1938734" y="1247330"/>
                  <a:pt x="1944404" y="1237598"/>
                </a:cubicBezTo>
                <a:lnTo>
                  <a:pt x="1958707" y="1228589"/>
                </a:lnTo>
                <a:lnTo>
                  <a:pt x="1973854" y="1202591"/>
                </a:lnTo>
                <a:lnTo>
                  <a:pt x="1970866" y="1192178"/>
                </a:lnTo>
                <a:cubicBezTo>
                  <a:pt x="1968156" y="1190599"/>
                  <a:pt x="1970581" y="1183321"/>
                  <a:pt x="1976252" y="1173588"/>
                </a:cubicBezTo>
                <a:cubicBezTo>
                  <a:pt x="1980032" y="1167100"/>
                  <a:pt x="1983812" y="1160612"/>
                  <a:pt x="1984882" y="1152543"/>
                </a:cubicBezTo>
                <a:cubicBezTo>
                  <a:pt x="1989197" y="1142021"/>
                  <a:pt x="1997577" y="1133867"/>
                  <a:pt x="2005423" y="1129747"/>
                </a:cubicBezTo>
                <a:cubicBezTo>
                  <a:pt x="2012324" y="1127250"/>
                  <a:pt x="2018609" y="1121134"/>
                  <a:pt x="2024691" y="1113813"/>
                </a:cubicBezTo>
                <a:lnTo>
                  <a:pt x="2028213" y="1109288"/>
                </a:lnTo>
                <a:lnTo>
                  <a:pt x="2053276" y="1066271"/>
                </a:lnTo>
                <a:lnTo>
                  <a:pt x="2062949" y="1037242"/>
                </a:lnTo>
                <a:cubicBezTo>
                  <a:pt x="2068869" y="1014619"/>
                  <a:pt x="2070759" y="1011375"/>
                  <a:pt x="2085095" y="1002345"/>
                </a:cubicBezTo>
                <a:lnTo>
                  <a:pt x="2092910" y="998241"/>
                </a:lnTo>
                <a:lnTo>
                  <a:pt x="2092968" y="998143"/>
                </a:lnTo>
                <a:lnTo>
                  <a:pt x="2103078" y="967195"/>
                </a:lnTo>
                <a:cubicBezTo>
                  <a:pt x="2107430" y="957781"/>
                  <a:pt x="2112628" y="948859"/>
                  <a:pt x="2118298" y="939126"/>
                </a:cubicBezTo>
                <a:cubicBezTo>
                  <a:pt x="2125859" y="926149"/>
                  <a:pt x="2131530" y="916415"/>
                  <a:pt x="2139090" y="903439"/>
                </a:cubicBezTo>
                <a:lnTo>
                  <a:pt x="2156076" y="873131"/>
                </a:lnTo>
                <a:lnTo>
                  <a:pt x="2125655" y="855408"/>
                </a:lnTo>
                <a:lnTo>
                  <a:pt x="2134979" y="845851"/>
                </a:lnTo>
                <a:cubicBezTo>
                  <a:pt x="2139294" y="835329"/>
                  <a:pt x="2146320" y="826385"/>
                  <a:pt x="2150100" y="819897"/>
                </a:cubicBezTo>
                <a:cubicBezTo>
                  <a:pt x="2154416" y="809375"/>
                  <a:pt x="2162262" y="805255"/>
                  <a:pt x="2166577" y="794733"/>
                </a:cubicBezTo>
                <a:cubicBezTo>
                  <a:pt x="2171712" y="789034"/>
                  <a:pt x="2176848" y="783334"/>
                  <a:pt x="2180628" y="776846"/>
                </a:cubicBezTo>
                <a:cubicBezTo>
                  <a:pt x="2193859" y="754136"/>
                  <a:pt x="2205199" y="734671"/>
                  <a:pt x="2216541" y="715205"/>
                </a:cubicBezTo>
                <a:cubicBezTo>
                  <a:pt x="2224101" y="702227"/>
                  <a:pt x="2230307" y="688461"/>
                  <a:pt x="2240043" y="681097"/>
                </a:cubicBezTo>
                <a:cubicBezTo>
                  <a:pt x="2240043" y="681097"/>
                  <a:pt x="2241933" y="677853"/>
                  <a:pt x="2243823" y="674609"/>
                </a:cubicBezTo>
                <a:cubicBezTo>
                  <a:pt x="2249209" y="656019"/>
                  <a:pt x="2264079" y="642956"/>
                  <a:pt x="2272176" y="625945"/>
                </a:cubicBezTo>
                <a:cubicBezTo>
                  <a:pt x="2280271" y="608933"/>
                  <a:pt x="2289721" y="592712"/>
                  <a:pt x="2300528" y="577281"/>
                </a:cubicBezTo>
                <a:cubicBezTo>
                  <a:pt x="2332946" y="530985"/>
                  <a:pt x="2356697" y="483986"/>
                  <a:pt x="2386405" y="436111"/>
                </a:cubicBezTo>
                <a:cubicBezTo>
                  <a:pt x="2386405" y="436111"/>
                  <a:pt x="2385050" y="435322"/>
                  <a:pt x="2386940" y="432078"/>
                </a:cubicBezTo>
                <a:cubicBezTo>
                  <a:pt x="2382339" y="433743"/>
                  <a:pt x="2381804" y="437777"/>
                  <a:pt x="2378024" y="444265"/>
                </a:cubicBezTo>
                <a:cubicBezTo>
                  <a:pt x="2376134" y="447510"/>
                  <a:pt x="2374778" y="446720"/>
                  <a:pt x="2374778" y="446720"/>
                </a:cubicBezTo>
                <a:cubicBezTo>
                  <a:pt x="2373423" y="445930"/>
                  <a:pt x="2370714" y="444352"/>
                  <a:pt x="2373959" y="441897"/>
                </a:cubicBezTo>
                <a:cubicBezTo>
                  <a:pt x="2375849" y="438653"/>
                  <a:pt x="2375028" y="433829"/>
                  <a:pt x="2376918" y="430585"/>
                </a:cubicBezTo>
                <a:cubicBezTo>
                  <a:pt x="2389615" y="411909"/>
                  <a:pt x="2395001" y="393319"/>
                  <a:pt x="2406341" y="373854"/>
                </a:cubicBezTo>
                <a:cubicBezTo>
                  <a:pt x="2440364" y="315457"/>
                  <a:pt x="2476277" y="253816"/>
                  <a:pt x="2510300" y="195419"/>
                </a:cubicBezTo>
                <a:cubicBezTo>
                  <a:pt x="2521641" y="175954"/>
                  <a:pt x="2529736" y="158942"/>
                  <a:pt x="2528631" y="145262"/>
                </a:cubicBezTo>
                <a:cubicBezTo>
                  <a:pt x="2524030" y="146927"/>
                  <a:pt x="2520250" y="153415"/>
                  <a:pt x="2517004" y="155870"/>
                </a:cubicBezTo>
                <a:cubicBezTo>
                  <a:pt x="2502953" y="173756"/>
                  <a:pt x="2499173" y="180244"/>
                  <a:pt x="2503523" y="191471"/>
                </a:cubicBezTo>
                <a:cubicBezTo>
                  <a:pt x="2504344" y="196295"/>
                  <a:pt x="2502454" y="199539"/>
                  <a:pt x="2499208" y="201993"/>
                </a:cubicBezTo>
                <a:cubicBezTo>
                  <a:pt x="2490828" y="210147"/>
                  <a:pt x="2484622" y="223913"/>
                  <a:pt x="2478951" y="233647"/>
                </a:cubicBezTo>
                <a:cubicBezTo>
                  <a:pt x="2467610" y="253112"/>
                  <a:pt x="2458160" y="269333"/>
                  <a:pt x="2442753" y="286431"/>
                </a:cubicBezTo>
                <a:cubicBezTo>
                  <a:pt x="2437618" y="292129"/>
                  <a:pt x="2428703" y="304317"/>
                  <a:pt x="2428167" y="308351"/>
                </a:cubicBezTo>
                <a:cubicBezTo>
                  <a:pt x="2424672" y="323697"/>
                  <a:pt x="2412511" y="338338"/>
                  <a:pt x="2409551" y="349651"/>
                </a:cubicBezTo>
                <a:cubicBezTo>
                  <a:pt x="2407126" y="356929"/>
                  <a:pt x="2403346" y="363417"/>
                  <a:pt x="2398210" y="369116"/>
                </a:cubicBezTo>
                <a:cubicBezTo>
                  <a:pt x="2387939" y="380514"/>
                  <a:pt x="2382268" y="390247"/>
                  <a:pt x="2377418" y="404803"/>
                </a:cubicBezTo>
                <a:cubicBezTo>
                  <a:pt x="2373103" y="415325"/>
                  <a:pt x="2369322" y="421814"/>
                  <a:pt x="2360942" y="429968"/>
                </a:cubicBezTo>
                <a:cubicBezTo>
                  <a:pt x="2344715" y="442241"/>
                  <a:pt x="2330129" y="464162"/>
                  <a:pt x="2318253" y="487661"/>
                </a:cubicBezTo>
                <a:cubicBezTo>
                  <a:pt x="2314473" y="494150"/>
                  <a:pt x="2312047" y="501427"/>
                  <a:pt x="2311513" y="505462"/>
                </a:cubicBezTo>
                <a:cubicBezTo>
                  <a:pt x="2307482" y="524842"/>
                  <a:pt x="2299387" y="541852"/>
                  <a:pt x="2289936" y="558073"/>
                </a:cubicBezTo>
                <a:cubicBezTo>
                  <a:pt x="2280485" y="574295"/>
                  <a:pt x="2269144" y="593760"/>
                  <a:pt x="2259694" y="609981"/>
                </a:cubicBezTo>
                <a:cubicBezTo>
                  <a:pt x="2248352" y="629447"/>
                  <a:pt x="2233767" y="651368"/>
                  <a:pt x="2218360" y="668464"/>
                </a:cubicBezTo>
                <a:cubicBezTo>
                  <a:pt x="2214580" y="674953"/>
                  <a:pt x="2210800" y="681442"/>
                  <a:pt x="2208909" y="684686"/>
                </a:cubicBezTo>
                <a:cubicBezTo>
                  <a:pt x="2203239" y="694419"/>
                  <a:pt x="2199994" y="696874"/>
                  <a:pt x="2195393" y="698538"/>
                </a:cubicBezTo>
                <a:cubicBezTo>
                  <a:pt x="2209979" y="676618"/>
                  <a:pt x="2215364" y="658028"/>
                  <a:pt x="2226705" y="638562"/>
                </a:cubicBezTo>
                <a:cubicBezTo>
                  <a:pt x="2240471" y="611819"/>
                  <a:pt x="2254238" y="585076"/>
                  <a:pt x="2264758" y="560786"/>
                </a:cubicBezTo>
                <a:lnTo>
                  <a:pt x="2266296" y="557555"/>
                </a:lnTo>
                <a:lnTo>
                  <a:pt x="2371578" y="375833"/>
                </a:lnTo>
                <a:lnTo>
                  <a:pt x="2386687" y="359687"/>
                </a:lnTo>
                <a:cubicBezTo>
                  <a:pt x="2391345" y="352080"/>
                  <a:pt x="2395054" y="343378"/>
                  <a:pt x="2398425" y="334477"/>
                </a:cubicBezTo>
                <a:cubicBezTo>
                  <a:pt x="2400850" y="327199"/>
                  <a:pt x="2404291" y="320513"/>
                  <a:pt x="2407563" y="313728"/>
                </a:cubicBezTo>
                <a:lnTo>
                  <a:pt x="2407572" y="313704"/>
                </a:lnTo>
                <a:lnTo>
                  <a:pt x="2437294" y="262403"/>
                </a:lnTo>
                <a:lnTo>
                  <a:pt x="2457385" y="229773"/>
                </a:lnTo>
                <a:cubicBezTo>
                  <a:pt x="2467683" y="214045"/>
                  <a:pt x="2477811" y="198218"/>
                  <a:pt x="2485906" y="181207"/>
                </a:cubicBezTo>
                <a:cubicBezTo>
                  <a:pt x="2493467" y="168230"/>
                  <a:pt x="2501313" y="164110"/>
                  <a:pt x="2505628" y="153588"/>
                </a:cubicBezTo>
                <a:cubicBezTo>
                  <a:pt x="2511299" y="143855"/>
                  <a:pt x="2518859" y="130878"/>
                  <a:pt x="2524530" y="121145"/>
                </a:cubicBezTo>
                <a:cubicBezTo>
                  <a:pt x="2537226" y="102469"/>
                  <a:pt x="2541256" y="83089"/>
                  <a:pt x="2553417" y="68448"/>
                </a:cubicBezTo>
                <a:cubicBezTo>
                  <a:pt x="2557198" y="61959"/>
                  <a:pt x="2559088" y="58714"/>
                  <a:pt x="2560978" y="55471"/>
                </a:cubicBezTo>
                <a:cubicBezTo>
                  <a:pt x="2562868" y="52226"/>
                  <a:pt x="2563403" y="48192"/>
                  <a:pt x="2568003" y="46527"/>
                </a:cubicBezTo>
                <a:cubicBezTo>
                  <a:pt x="2569358" y="47317"/>
                  <a:pt x="2570179" y="52139"/>
                  <a:pt x="2568289" y="55384"/>
                </a:cubicBezTo>
                <a:cubicBezTo>
                  <a:pt x="2563973" y="65906"/>
                  <a:pt x="2562368" y="78008"/>
                  <a:pt x="2554808" y="90984"/>
                </a:cubicBezTo>
                <a:cubicBezTo>
                  <a:pt x="2551027" y="97474"/>
                  <a:pt x="2553738" y="99053"/>
                  <a:pt x="2551313" y="106330"/>
                </a:cubicBezTo>
                <a:cubicBezTo>
                  <a:pt x="2564829" y="92478"/>
                  <a:pt x="2574280" y="76257"/>
                  <a:pt x="2585086" y="60824"/>
                </a:cubicBezTo>
                <a:lnTo>
                  <a:pt x="2588562" y="56510"/>
                </a:lnTo>
                <a:lnTo>
                  <a:pt x="2585809" y="54906"/>
                </a:lnTo>
                <a:lnTo>
                  <a:pt x="2595132" y="45349"/>
                </a:lnTo>
                <a:close/>
                <a:moveTo>
                  <a:pt x="2589319" y="0"/>
                </a:moveTo>
                <a:lnTo>
                  <a:pt x="2600754" y="19738"/>
                </a:lnTo>
                <a:lnTo>
                  <a:pt x="2581829" y="52587"/>
                </a:lnTo>
                <a:lnTo>
                  <a:pt x="2564651" y="42579"/>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869964963"/>
      </p:ext>
    </p:extLst>
  </p:cSld>
  <p:clrMapOvr>
    <a:masterClrMapping/>
  </p:clrMapOvr>
</p:sldLayout>
</file>

<file path=ppt/slideLayouts/slideLayout261.xml><?xml version="1.0" encoding="utf-8"?>
<p:sldLayout xmlns:a="http://schemas.openxmlformats.org/drawingml/2006/main" xmlns:r="http://schemas.openxmlformats.org/officeDocument/2006/relationships" xmlns:p="http://schemas.openxmlformats.org/presentationml/2006/main" userDrawn="1">
  <p:cSld name="31_Images &amp; Contents">
    <p:spTree>
      <p:nvGrpSpPr>
        <p:cNvPr id="1" name=""/>
        <p:cNvGrpSpPr/>
        <p:nvPr/>
      </p:nvGrpSpPr>
      <p:grpSpPr>
        <a:xfrm>
          <a:off x="0" y="0"/>
          <a:ext cx="0" cy="0"/>
          <a:chOff x="0" y="0"/>
          <a:chExt cx="0" cy="0"/>
        </a:xfrm>
      </p:grpSpPr>
      <p:sp>
        <p:nvSpPr>
          <p:cNvPr id="2" name="원형: 비어 있음 1">
            <a:extLst>
              <a:ext uri="{FF2B5EF4-FFF2-40B4-BE49-F238E27FC236}">
                <a16:creationId xmlns:a16="http://schemas.microsoft.com/office/drawing/2014/main" xmlns="" id="{43510F96-4E4D-4F6A-818D-E299E831CC01}"/>
              </a:ext>
            </a:extLst>
          </p:cNvPr>
          <p:cNvSpPr/>
          <p:nvPr userDrawn="1"/>
        </p:nvSpPr>
        <p:spPr>
          <a:xfrm>
            <a:off x="6392164" y="1281975"/>
            <a:ext cx="4759542" cy="4759542"/>
          </a:xfrm>
          <a:prstGeom prst="donut">
            <a:avLst>
              <a:gd name="adj" fmla="val 93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a:solidFill>
                <a:prstClr val="black"/>
              </a:solidFill>
            </a:endParaRPr>
          </a:p>
        </p:txBody>
      </p:sp>
      <p:sp>
        <p:nvSpPr>
          <p:cNvPr id="20" name="자유형: 도형 19">
            <a:extLst>
              <a:ext uri="{FF2B5EF4-FFF2-40B4-BE49-F238E27FC236}">
                <a16:creationId xmlns:a16="http://schemas.microsoft.com/office/drawing/2014/main" xmlns="" id="{586A9378-5329-4795-BD81-E4B63FD478EE}"/>
              </a:ext>
            </a:extLst>
          </p:cNvPr>
          <p:cNvSpPr>
            <a:spLocks noGrp="1"/>
          </p:cNvSpPr>
          <p:nvPr>
            <p:ph type="pic" sz="quarter" idx="10" hasCustomPrompt="1"/>
          </p:nvPr>
        </p:nvSpPr>
        <p:spPr>
          <a:xfrm>
            <a:off x="9030709" y="1366318"/>
            <a:ext cx="1822409" cy="2586876"/>
          </a:xfrm>
          <a:custGeom>
            <a:avLst/>
            <a:gdLst>
              <a:gd name="connsiteX0" fmla="*/ 863642 w 1822409"/>
              <a:gd name="connsiteY0" fmla="*/ 0 h 2586876"/>
              <a:gd name="connsiteX1" fmla="*/ 1706307 w 1822409"/>
              <a:gd name="connsiteY1" fmla="*/ 2577164 h 2586876"/>
              <a:gd name="connsiteX2" fmla="*/ 0 w 1822409"/>
              <a:gd name="connsiteY2" fmla="*/ 2586876 h 2586876"/>
            </a:gdLst>
            <a:ahLst/>
            <a:cxnLst>
              <a:cxn ang="0">
                <a:pos x="connsiteX0" y="connsiteY0"/>
              </a:cxn>
              <a:cxn ang="0">
                <a:pos x="connsiteX1" y="connsiteY1"/>
              </a:cxn>
              <a:cxn ang="0">
                <a:pos x="connsiteX2" y="connsiteY2"/>
              </a:cxn>
            </a:cxnLst>
            <a:rect l="l" t="t" r="r" b="b"/>
            <a:pathLst>
              <a:path w="1822409" h="2586876">
                <a:moveTo>
                  <a:pt x="863642" y="0"/>
                </a:moveTo>
                <a:cubicBezTo>
                  <a:pt x="1679882" y="581132"/>
                  <a:pt x="2021522" y="1626487"/>
                  <a:pt x="1706307" y="2577164"/>
                </a:cubicBezTo>
                <a:lnTo>
                  <a:pt x="0" y="25868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3" name="자유형: 도형 12">
            <a:extLst>
              <a:ext uri="{FF2B5EF4-FFF2-40B4-BE49-F238E27FC236}">
                <a16:creationId xmlns:a16="http://schemas.microsoft.com/office/drawing/2014/main" xmlns="" id="{417FB495-1718-4B12-A0EC-D01DB876E6E2}"/>
              </a:ext>
            </a:extLst>
          </p:cNvPr>
          <p:cNvSpPr>
            <a:spLocks noGrp="1"/>
          </p:cNvSpPr>
          <p:nvPr>
            <p:ph type="pic" sz="quarter" idx="11" hasCustomPrompt="1"/>
          </p:nvPr>
        </p:nvSpPr>
        <p:spPr>
          <a:xfrm>
            <a:off x="7118317" y="932349"/>
            <a:ext cx="2719605" cy="2144179"/>
          </a:xfrm>
          <a:custGeom>
            <a:avLst/>
            <a:gdLst>
              <a:gd name="connsiteX0" fmla="*/ 1401769 w 2719605"/>
              <a:gd name="connsiteY0" fmla="*/ 1 h 2144179"/>
              <a:gd name="connsiteX1" fmla="*/ 2719605 w 2719605"/>
              <a:gd name="connsiteY1" fmla="*/ 421978 h 2144179"/>
              <a:gd name="connsiteX2" fmla="*/ 2144640 w 2719605"/>
              <a:gd name="connsiteY2" fmla="*/ 2144179 h 2144179"/>
              <a:gd name="connsiteX3" fmla="*/ 2136701 w 2719605"/>
              <a:gd name="connsiteY3" fmla="*/ 2144179 h 2144179"/>
              <a:gd name="connsiteX4" fmla="*/ 0 w 2719605"/>
              <a:gd name="connsiteY4" fmla="*/ 480476 h 2144179"/>
              <a:gd name="connsiteX5" fmla="*/ 1401769 w 2719605"/>
              <a:gd name="connsiteY5" fmla="*/ 1 h 2144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19605" h="2144179">
                <a:moveTo>
                  <a:pt x="1401769" y="1"/>
                </a:moveTo>
                <a:cubicBezTo>
                  <a:pt x="1863929" y="178"/>
                  <a:pt x="2326036" y="140289"/>
                  <a:pt x="2719605" y="421978"/>
                </a:cubicBezTo>
                <a:lnTo>
                  <a:pt x="2144640" y="2144179"/>
                </a:lnTo>
                <a:lnTo>
                  <a:pt x="2136701" y="2144179"/>
                </a:lnTo>
                <a:lnTo>
                  <a:pt x="0" y="480476"/>
                </a:lnTo>
                <a:cubicBezTo>
                  <a:pt x="412291" y="159962"/>
                  <a:pt x="907061" y="-188"/>
                  <a:pt x="1401769" y="1"/>
                </a:cubicBez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4" name="자유형: 도형 23">
            <a:extLst>
              <a:ext uri="{FF2B5EF4-FFF2-40B4-BE49-F238E27FC236}">
                <a16:creationId xmlns:a16="http://schemas.microsoft.com/office/drawing/2014/main" xmlns="" id="{4FE3062D-0FB9-425A-A589-68F4CEA8D726}"/>
              </a:ext>
            </a:extLst>
          </p:cNvPr>
          <p:cNvSpPr>
            <a:spLocks noGrp="1"/>
          </p:cNvSpPr>
          <p:nvPr>
            <p:ph type="pic" sz="quarter" idx="12" hasCustomPrompt="1"/>
          </p:nvPr>
        </p:nvSpPr>
        <p:spPr>
          <a:xfrm>
            <a:off x="8112013" y="4022252"/>
            <a:ext cx="2626805" cy="1570156"/>
          </a:xfrm>
          <a:custGeom>
            <a:avLst/>
            <a:gdLst>
              <a:gd name="connsiteX0" fmla="*/ 462339 w 2626805"/>
              <a:gd name="connsiteY0" fmla="*/ 1569148 h 1570156"/>
              <a:gd name="connsiteX1" fmla="*/ 483227 w 2626805"/>
              <a:gd name="connsiteY1" fmla="*/ 1569612 h 1570156"/>
              <a:gd name="connsiteX2" fmla="*/ 471294 w 2626805"/>
              <a:gd name="connsiteY2" fmla="*/ 1570156 h 1570156"/>
              <a:gd name="connsiteX3" fmla="*/ 462562 w 2626805"/>
              <a:gd name="connsiteY3" fmla="*/ 1569858 h 1570156"/>
              <a:gd name="connsiteX4" fmla="*/ 2626805 w 2626805"/>
              <a:gd name="connsiteY4" fmla="*/ 0 h 1570156"/>
              <a:gd name="connsiteX5" fmla="*/ 495284 w 2626805"/>
              <a:gd name="connsiteY5" fmla="*/ 1569062 h 1570156"/>
              <a:gd name="connsiteX6" fmla="*/ 0 w 2626805"/>
              <a:gd name="connsiteY6" fmla="*/ 14951 h 1570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26805" h="1570156">
                <a:moveTo>
                  <a:pt x="462339" y="1569148"/>
                </a:moveTo>
                <a:lnTo>
                  <a:pt x="483227" y="1569612"/>
                </a:lnTo>
                <a:cubicBezTo>
                  <a:pt x="479254" y="1570099"/>
                  <a:pt x="475275" y="1570133"/>
                  <a:pt x="471294" y="1570156"/>
                </a:cubicBezTo>
                <a:lnTo>
                  <a:pt x="462562" y="1569858"/>
                </a:lnTo>
                <a:close/>
                <a:moveTo>
                  <a:pt x="2626805" y="0"/>
                </a:moveTo>
                <a:cubicBezTo>
                  <a:pt x="2323053" y="924730"/>
                  <a:pt x="1466758" y="1554229"/>
                  <a:pt x="495284" y="1569062"/>
                </a:cubicBezTo>
                <a:lnTo>
                  <a:pt x="0" y="14951"/>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6" name="자유형: 도형 25">
            <a:extLst>
              <a:ext uri="{FF2B5EF4-FFF2-40B4-BE49-F238E27FC236}">
                <a16:creationId xmlns:a16="http://schemas.microsoft.com/office/drawing/2014/main" xmlns="" id="{C4C57A6F-87E6-418B-8AAD-B2B59AF316B2}"/>
              </a:ext>
            </a:extLst>
          </p:cNvPr>
          <p:cNvSpPr>
            <a:spLocks noGrp="1"/>
          </p:cNvSpPr>
          <p:nvPr>
            <p:ph type="pic" sz="quarter" idx="14" hasCustomPrompt="1"/>
          </p:nvPr>
        </p:nvSpPr>
        <p:spPr>
          <a:xfrm>
            <a:off x="6392163" y="3145586"/>
            <a:ext cx="2195336" cy="2446823"/>
          </a:xfrm>
          <a:custGeom>
            <a:avLst/>
            <a:gdLst>
              <a:gd name="connsiteX0" fmla="*/ 1374390 w 2195336"/>
              <a:gd name="connsiteY0" fmla="*/ 0 h 2446823"/>
              <a:gd name="connsiteX1" fmla="*/ 2151590 w 2195336"/>
              <a:gd name="connsiteY1" fmla="*/ 2438716 h 2446823"/>
              <a:gd name="connsiteX2" fmla="*/ 2195126 w 2195336"/>
              <a:gd name="connsiteY2" fmla="*/ 2439683 h 2446823"/>
              <a:gd name="connsiteX3" fmla="*/ 2195336 w 2195336"/>
              <a:gd name="connsiteY3" fmla="*/ 2440337 h 2446823"/>
              <a:gd name="connsiteX4" fmla="*/ 2192990 w 2195336"/>
              <a:gd name="connsiteY4" fmla="*/ 2440444 h 2446823"/>
              <a:gd name="connsiteX5" fmla="*/ 2151693 w 2195336"/>
              <a:gd name="connsiteY5" fmla="*/ 2439035 h 2446823"/>
              <a:gd name="connsiteX6" fmla="*/ 2154077 w 2195336"/>
              <a:gd name="connsiteY6" fmla="*/ 2446517 h 2446823"/>
              <a:gd name="connsiteX7" fmla="*/ 0 w 2195336"/>
              <a:gd name="connsiteY7" fmla="*/ 1016322 h 2446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95336" h="2446823">
                <a:moveTo>
                  <a:pt x="1374390" y="0"/>
                </a:moveTo>
                <a:lnTo>
                  <a:pt x="2151590" y="2438716"/>
                </a:lnTo>
                <a:lnTo>
                  <a:pt x="2195126" y="2439683"/>
                </a:lnTo>
                <a:lnTo>
                  <a:pt x="2195336" y="2440337"/>
                </a:lnTo>
                <a:lnTo>
                  <a:pt x="2192990" y="2440444"/>
                </a:lnTo>
                <a:lnTo>
                  <a:pt x="2151693" y="2439035"/>
                </a:lnTo>
                <a:lnTo>
                  <a:pt x="2154077" y="2446517"/>
                </a:lnTo>
                <a:cubicBezTo>
                  <a:pt x="1203619" y="2462028"/>
                  <a:pt x="349619" y="1887845"/>
                  <a:pt x="0" y="1016322"/>
                </a:cubicBez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3694334192"/>
      </p:ext>
    </p:extLst>
  </p:cSld>
  <p:clrMapOvr>
    <a:masterClrMapping/>
  </p:clrMapOvr>
</p:sldLayout>
</file>

<file path=ppt/slideLayouts/slideLayout262.xml><?xml version="1.0" encoding="utf-8"?>
<p:sldLayout xmlns:a="http://schemas.openxmlformats.org/drawingml/2006/main" xmlns:r="http://schemas.openxmlformats.org/officeDocument/2006/relationships" xmlns:p="http://schemas.openxmlformats.org/presentationml/2006/main" userDrawn="1">
  <p:cSld name="40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a16="http://schemas.microsoft.com/office/drawing/2014/main" xmlns="" id="{3BA6D116-08C4-4B82-9CED-6CAA135A4C41}"/>
              </a:ext>
            </a:extLst>
          </p:cNvPr>
          <p:cNvSpPr/>
          <p:nvPr userDrawn="1"/>
        </p:nvSpPr>
        <p:spPr>
          <a:xfrm>
            <a:off x="647699" y="1720158"/>
            <a:ext cx="6441164" cy="3417684"/>
          </a:xfrm>
          <a:prstGeom prst="frame">
            <a:avLst>
              <a:gd name="adj1" fmla="val 901"/>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2" name="그림 개체 틀 5">
            <a:extLst>
              <a:ext uri="{FF2B5EF4-FFF2-40B4-BE49-F238E27FC236}">
                <a16:creationId xmlns:a16="http://schemas.microsoft.com/office/drawing/2014/main" xmlns="" id="{94D1C30F-C049-4A2E-AA78-FB452C660A0F}"/>
              </a:ext>
            </a:extLst>
          </p:cNvPr>
          <p:cNvSpPr>
            <a:spLocks noGrp="1"/>
          </p:cNvSpPr>
          <p:nvPr>
            <p:ph type="pic" sz="quarter" idx="12" hasCustomPrompt="1"/>
          </p:nvPr>
        </p:nvSpPr>
        <p:spPr>
          <a:xfrm>
            <a:off x="3612333" y="425513"/>
            <a:ext cx="3096285" cy="6006974"/>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068399660"/>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63.xml><?xml version="1.0" encoding="utf-8"?>
<p:sldLayout xmlns:a="http://schemas.openxmlformats.org/drawingml/2006/main" xmlns:r="http://schemas.openxmlformats.org/officeDocument/2006/relationships" xmlns:p="http://schemas.openxmlformats.org/presentationml/2006/main" userDrawn="1">
  <p:cSld name="34_Images &amp; Contents">
    <p:spTree>
      <p:nvGrpSpPr>
        <p:cNvPr id="1" name=""/>
        <p:cNvGrpSpPr/>
        <p:nvPr/>
      </p:nvGrpSpPr>
      <p:grpSpPr>
        <a:xfrm>
          <a:off x="0" y="0"/>
          <a:ext cx="0" cy="0"/>
          <a:chOff x="0" y="0"/>
          <a:chExt cx="0" cy="0"/>
        </a:xfrm>
      </p:grpSpPr>
      <p:sp>
        <p:nvSpPr>
          <p:cNvPr id="4" name="Rectangle 32">
            <a:extLst>
              <a:ext uri="{FF2B5EF4-FFF2-40B4-BE49-F238E27FC236}">
                <a16:creationId xmlns:a16="http://schemas.microsoft.com/office/drawing/2014/main" xmlns="" id="{B1200484-72B4-43EB-A307-AC173EECE210}"/>
              </a:ext>
            </a:extLst>
          </p:cNvPr>
          <p:cNvSpPr/>
          <p:nvPr/>
        </p:nvSpPr>
        <p:spPr>
          <a:xfrm rot="2700000">
            <a:off x="7613275" y="909332"/>
            <a:ext cx="2073280" cy="5107827"/>
          </a:xfrm>
          <a:prstGeom prst="rect">
            <a:avLst/>
          </a:prstGeom>
          <a:noFill/>
          <a:ln w="889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dirty="0">
              <a:solidFill>
                <a:prstClr val="white">
                  <a:lumMod val="75000"/>
                </a:prstClr>
              </a:solidFill>
            </a:endParaRPr>
          </a:p>
        </p:txBody>
      </p:sp>
      <p:sp>
        <p:nvSpPr>
          <p:cNvPr id="5" name="Rectangle 33">
            <a:extLst>
              <a:ext uri="{FF2B5EF4-FFF2-40B4-BE49-F238E27FC236}">
                <a16:creationId xmlns:a16="http://schemas.microsoft.com/office/drawing/2014/main" xmlns="" id="{746E5197-E35A-4AF6-8BB9-724E846289AD}"/>
              </a:ext>
            </a:extLst>
          </p:cNvPr>
          <p:cNvSpPr/>
          <p:nvPr/>
        </p:nvSpPr>
        <p:spPr>
          <a:xfrm rot="18900000">
            <a:off x="7613278" y="875086"/>
            <a:ext cx="2073279" cy="5107830"/>
          </a:xfrm>
          <a:prstGeom prst="rect">
            <a:avLst/>
          </a:prstGeom>
          <a:noFill/>
          <a:ln w="889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dirty="0">
              <a:solidFill>
                <a:prstClr val="white">
                  <a:lumMod val="75000"/>
                </a:prstClr>
              </a:solidFill>
            </a:endParaRPr>
          </a:p>
        </p:txBody>
      </p:sp>
      <p:sp>
        <p:nvSpPr>
          <p:cNvPr id="18" name="자유형: 도형 17">
            <a:extLst>
              <a:ext uri="{FF2B5EF4-FFF2-40B4-BE49-F238E27FC236}">
                <a16:creationId xmlns:a16="http://schemas.microsoft.com/office/drawing/2014/main" xmlns="" id="{5C6A544B-DEF5-42CF-B81D-EA204CF5C296}"/>
              </a:ext>
            </a:extLst>
          </p:cNvPr>
          <p:cNvSpPr>
            <a:spLocks noGrp="1"/>
          </p:cNvSpPr>
          <p:nvPr>
            <p:ph type="pic" sz="quarter" idx="10" hasCustomPrompt="1"/>
          </p:nvPr>
        </p:nvSpPr>
        <p:spPr>
          <a:xfrm>
            <a:off x="5969923" y="2050576"/>
            <a:ext cx="2565552" cy="2565552"/>
          </a:xfrm>
          <a:custGeom>
            <a:avLst/>
            <a:gdLst>
              <a:gd name="connsiteX0" fmla="*/ 1282776 w 2565552"/>
              <a:gd name="connsiteY0" fmla="*/ 0 h 2565552"/>
              <a:gd name="connsiteX1" fmla="*/ 2565552 w 2565552"/>
              <a:gd name="connsiteY1" fmla="*/ 1282777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6" y="0"/>
                </a:moveTo>
                <a:lnTo>
                  <a:pt x="2565552" y="1282777"/>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7" name="자유형: 도형 16">
            <a:extLst>
              <a:ext uri="{FF2B5EF4-FFF2-40B4-BE49-F238E27FC236}">
                <a16:creationId xmlns:a16="http://schemas.microsoft.com/office/drawing/2014/main" xmlns="" id="{C02AE221-A9B0-4F37-A129-07368400CD52}"/>
              </a:ext>
            </a:extLst>
          </p:cNvPr>
          <p:cNvSpPr>
            <a:spLocks noGrp="1"/>
          </p:cNvSpPr>
          <p:nvPr>
            <p:ph type="pic" sz="quarter" idx="11" hasCustomPrompt="1"/>
          </p:nvPr>
        </p:nvSpPr>
        <p:spPr>
          <a:xfrm>
            <a:off x="7370697" y="3451350"/>
            <a:ext cx="2565552" cy="2565552"/>
          </a:xfrm>
          <a:custGeom>
            <a:avLst/>
            <a:gdLst>
              <a:gd name="connsiteX0" fmla="*/ 1282775 w 2565552"/>
              <a:gd name="connsiteY0" fmla="*/ 0 h 2565552"/>
              <a:gd name="connsiteX1" fmla="*/ 2565552 w 2565552"/>
              <a:gd name="connsiteY1" fmla="*/ 1282776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5" y="0"/>
                </a:moveTo>
                <a:lnTo>
                  <a:pt x="2565552" y="1282776"/>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4" name="자유형: 도형 13">
            <a:extLst>
              <a:ext uri="{FF2B5EF4-FFF2-40B4-BE49-F238E27FC236}">
                <a16:creationId xmlns:a16="http://schemas.microsoft.com/office/drawing/2014/main" xmlns="" id="{E5285B70-0363-436C-AB13-3367F4E0FD78}"/>
              </a:ext>
            </a:extLst>
          </p:cNvPr>
          <p:cNvSpPr>
            <a:spLocks noGrp="1"/>
          </p:cNvSpPr>
          <p:nvPr>
            <p:ph type="pic" sz="quarter" idx="12" hasCustomPrompt="1"/>
          </p:nvPr>
        </p:nvSpPr>
        <p:spPr>
          <a:xfrm>
            <a:off x="8758182" y="2063864"/>
            <a:ext cx="2565552" cy="2565552"/>
          </a:xfrm>
          <a:custGeom>
            <a:avLst/>
            <a:gdLst>
              <a:gd name="connsiteX0" fmla="*/ 1282776 w 2565552"/>
              <a:gd name="connsiteY0" fmla="*/ 0 h 2565552"/>
              <a:gd name="connsiteX1" fmla="*/ 2565552 w 2565552"/>
              <a:gd name="connsiteY1" fmla="*/ 1282776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6" y="0"/>
                </a:moveTo>
                <a:lnTo>
                  <a:pt x="2565552" y="1282776"/>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3" name="자유형: 도형 12">
            <a:extLst>
              <a:ext uri="{FF2B5EF4-FFF2-40B4-BE49-F238E27FC236}">
                <a16:creationId xmlns:a16="http://schemas.microsoft.com/office/drawing/2014/main" xmlns="" id="{B86ADC2A-A8A4-4EF0-8AEC-78660E2990B3}"/>
              </a:ext>
            </a:extLst>
          </p:cNvPr>
          <p:cNvSpPr>
            <a:spLocks noGrp="1"/>
          </p:cNvSpPr>
          <p:nvPr>
            <p:ph type="pic" sz="quarter" idx="13" hasCustomPrompt="1"/>
          </p:nvPr>
        </p:nvSpPr>
        <p:spPr>
          <a:xfrm>
            <a:off x="7357409" y="663092"/>
            <a:ext cx="2565552" cy="2565553"/>
          </a:xfrm>
          <a:custGeom>
            <a:avLst/>
            <a:gdLst>
              <a:gd name="connsiteX0" fmla="*/ 1282775 w 2565552"/>
              <a:gd name="connsiteY0" fmla="*/ 0 h 2565553"/>
              <a:gd name="connsiteX1" fmla="*/ 2565552 w 2565552"/>
              <a:gd name="connsiteY1" fmla="*/ 1282777 h 2565553"/>
              <a:gd name="connsiteX2" fmla="*/ 1282776 w 2565552"/>
              <a:gd name="connsiteY2" fmla="*/ 2565553 h 2565553"/>
              <a:gd name="connsiteX3" fmla="*/ 0 w 2565552"/>
              <a:gd name="connsiteY3" fmla="*/ 1282776 h 2565553"/>
            </a:gdLst>
            <a:ahLst/>
            <a:cxnLst>
              <a:cxn ang="0">
                <a:pos x="connsiteX0" y="connsiteY0"/>
              </a:cxn>
              <a:cxn ang="0">
                <a:pos x="connsiteX1" y="connsiteY1"/>
              </a:cxn>
              <a:cxn ang="0">
                <a:pos x="connsiteX2" y="connsiteY2"/>
              </a:cxn>
              <a:cxn ang="0">
                <a:pos x="connsiteX3" y="connsiteY3"/>
              </a:cxn>
            </a:cxnLst>
            <a:rect l="l" t="t" r="r" b="b"/>
            <a:pathLst>
              <a:path w="2565552" h="2565553">
                <a:moveTo>
                  <a:pt x="1282775" y="0"/>
                </a:moveTo>
                <a:lnTo>
                  <a:pt x="2565552" y="1282777"/>
                </a:lnTo>
                <a:lnTo>
                  <a:pt x="1282776" y="2565553"/>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2928362500"/>
      </p:ext>
    </p:extLst>
  </p:cSld>
  <p:clrMapOvr>
    <a:masterClrMapping/>
  </p:clrMapOvr>
</p:sldLayout>
</file>

<file path=ppt/slideLayouts/slideLayout264.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24539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833633047"/>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13" Type="http://schemas.openxmlformats.org/officeDocument/2006/relationships/slideLayout" Target="../slideLayouts/slideLayout14.xml"/><Relationship Id="rId18" Type="http://schemas.openxmlformats.org/officeDocument/2006/relationships/slideLayout" Target="../slideLayouts/slideLayout19.xml"/><Relationship Id="rId26" Type="http://schemas.openxmlformats.org/officeDocument/2006/relationships/slideLayout" Target="../slideLayouts/slideLayout27.xml"/><Relationship Id="rId3" Type="http://schemas.openxmlformats.org/officeDocument/2006/relationships/slideLayout" Target="../slideLayouts/slideLayout4.xml"/><Relationship Id="rId21" Type="http://schemas.openxmlformats.org/officeDocument/2006/relationships/slideLayout" Target="../slideLayouts/slideLayout22.xml"/><Relationship Id="rId7" Type="http://schemas.openxmlformats.org/officeDocument/2006/relationships/slideLayout" Target="../slideLayouts/slideLayout8.xml"/><Relationship Id="rId12" Type="http://schemas.openxmlformats.org/officeDocument/2006/relationships/slideLayout" Target="../slideLayouts/slideLayout13.xml"/><Relationship Id="rId17" Type="http://schemas.openxmlformats.org/officeDocument/2006/relationships/slideLayout" Target="../slideLayouts/slideLayout18.xml"/><Relationship Id="rId25" Type="http://schemas.openxmlformats.org/officeDocument/2006/relationships/slideLayout" Target="../slideLayouts/slideLayout26.xml"/><Relationship Id="rId33" Type="http://schemas.openxmlformats.org/officeDocument/2006/relationships/theme" Target="../theme/theme2.xml"/><Relationship Id="rId2" Type="http://schemas.openxmlformats.org/officeDocument/2006/relationships/slideLayout" Target="../slideLayouts/slideLayout3.xml"/><Relationship Id="rId16" Type="http://schemas.openxmlformats.org/officeDocument/2006/relationships/slideLayout" Target="../slideLayouts/slideLayout17.xml"/><Relationship Id="rId20" Type="http://schemas.openxmlformats.org/officeDocument/2006/relationships/slideLayout" Target="../slideLayouts/slideLayout21.xml"/><Relationship Id="rId29" Type="http://schemas.openxmlformats.org/officeDocument/2006/relationships/slideLayout" Target="../slideLayouts/slideLayout30.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24" Type="http://schemas.openxmlformats.org/officeDocument/2006/relationships/slideLayout" Target="../slideLayouts/slideLayout25.xml"/><Relationship Id="rId32" Type="http://schemas.openxmlformats.org/officeDocument/2006/relationships/slideLayout" Target="../slideLayouts/slideLayout33.xml"/><Relationship Id="rId5" Type="http://schemas.openxmlformats.org/officeDocument/2006/relationships/slideLayout" Target="../slideLayouts/slideLayout6.xml"/><Relationship Id="rId15" Type="http://schemas.openxmlformats.org/officeDocument/2006/relationships/slideLayout" Target="../slideLayouts/slideLayout16.xml"/><Relationship Id="rId23" Type="http://schemas.openxmlformats.org/officeDocument/2006/relationships/slideLayout" Target="../slideLayouts/slideLayout24.xml"/><Relationship Id="rId28" Type="http://schemas.openxmlformats.org/officeDocument/2006/relationships/slideLayout" Target="../slideLayouts/slideLayout29.xml"/><Relationship Id="rId10" Type="http://schemas.openxmlformats.org/officeDocument/2006/relationships/slideLayout" Target="../slideLayouts/slideLayout11.xml"/><Relationship Id="rId19" Type="http://schemas.openxmlformats.org/officeDocument/2006/relationships/slideLayout" Target="../slideLayouts/slideLayout20.xml"/><Relationship Id="rId31" Type="http://schemas.openxmlformats.org/officeDocument/2006/relationships/slideLayout" Target="../slideLayouts/slideLayout32.xml"/><Relationship Id="rId4" Type="http://schemas.openxmlformats.org/officeDocument/2006/relationships/slideLayout" Target="../slideLayouts/slideLayout5.xml"/><Relationship Id="rId9" Type="http://schemas.openxmlformats.org/officeDocument/2006/relationships/slideLayout" Target="../slideLayouts/slideLayout10.xml"/><Relationship Id="rId14" Type="http://schemas.openxmlformats.org/officeDocument/2006/relationships/slideLayout" Target="../slideLayouts/slideLayout15.xml"/><Relationship Id="rId22" Type="http://schemas.openxmlformats.org/officeDocument/2006/relationships/slideLayout" Target="../slideLayouts/slideLayout23.xml"/><Relationship Id="rId27" Type="http://schemas.openxmlformats.org/officeDocument/2006/relationships/slideLayout" Target="../slideLayouts/slideLayout28.xml"/><Relationship Id="rId30" Type="http://schemas.openxmlformats.org/officeDocument/2006/relationships/slideLayout" Target="../slideLayouts/slideLayout31.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3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slideLayout" Target="../slideLayouts/slideLayout47.xml"/><Relationship Id="rId18" Type="http://schemas.openxmlformats.org/officeDocument/2006/relationships/slideLayout" Target="../slideLayouts/slideLayout52.xml"/><Relationship Id="rId3" Type="http://schemas.openxmlformats.org/officeDocument/2006/relationships/slideLayout" Target="../slideLayouts/slideLayout37.xml"/><Relationship Id="rId21" Type="http://schemas.openxmlformats.org/officeDocument/2006/relationships/slideLayout" Target="../slideLayouts/slideLayout55.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17" Type="http://schemas.openxmlformats.org/officeDocument/2006/relationships/slideLayout" Target="../slideLayouts/slideLayout51.xml"/><Relationship Id="rId25" Type="http://schemas.openxmlformats.org/officeDocument/2006/relationships/theme" Target="../theme/theme4.xml"/><Relationship Id="rId2" Type="http://schemas.openxmlformats.org/officeDocument/2006/relationships/slideLayout" Target="../slideLayouts/slideLayout36.xml"/><Relationship Id="rId16" Type="http://schemas.openxmlformats.org/officeDocument/2006/relationships/slideLayout" Target="../slideLayouts/slideLayout50.xml"/><Relationship Id="rId20" Type="http://schemas.openxmlformats.org/officeDocument/2006/relationships/slideLayout" Target="../slideLayouts/slideLayout54.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24" Type="http://schemas.openxmlformats.org/officeDocument/2006/relationships/slideLayout" Target="../slideLayouts/slideLayout58.xml"/><Relationship Id="rId5" Type="http://schemas.openxmlformats.org/officeDocument/2006/relationships/slideLayout" Target="../slideLayouts/slideLayout39.xml"/><Relationship Id="rId15" Type="http://schemas.openxmlformats.org/officeDocument/2006/relationships/slideLayout" Target="../slideLayouts/slideLayout49.xml"/><Relationship Id="rId23" Type="http://schemas.openxmlformats.org/officeDocument/2006/relationships/slideLayout" Target="../slideLayouts/slideLayout57.xml"/><Relationship Id="rId10" Type="http://schemas.openxmlformats.org/officeDocument/2006/relationships/slideLayout" Target="../slideLayouts/slideLayout44.xml"/><Relationship Id="rId19" Type="http://schemas.openxmlformats.org/officeDocument/2006/relationships/slideLayout" Target="../slideLayouts/slideLayout53.xml"/><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slideLayout" Target="../slideLayouts/slideLayout48.xml"/><Relationship Id="rId22" Type="http://schemas.openxmlformats.org/officeDocument/2006/relationships/slideLayout" Target="../slideLayouts/slideLayout56.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59.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7.xml"/><Relationship Id="rId13" Type="http://schemas.openxmlformats.org/officeDocument/2006/relationships/slideLayout" Target="../slideLayouts/slideLayout72.xml"/><Relationship Id="rId18" Type="http://schemas.openxmlformats.org/officeDocument/2006/relationships/theme" Target="../theme/theme6.xml"/><Relationship Id="rId3" Type="http://schemas.openxmlformats.org/officeDocument/2006/relationships/slideLayout" Target="../slideLayouts/slideLayout62.xml"/><Relationship Id="rId7" Type="http://schemas.openxmlformats.org/officeDocument/2006/relationships/slideLayout" Target="../slideLayouts/slideLayout66.xml"/><Relationship Id="rId12" Type="http://schemas.openxmlformats.org/officeDocument/2006/relationships/slideLayout" Target="../slideLayouts/slideLayout71.xml"/><Relationship Id="rId17" Type="http://schemas.openxmlformats.org/officeDocument/2006/relationships/slideLayout" Target="../slideLayouts/slideLayout76.xml"/><Relationship Id="rId2" Type="http://schemas.openxmlformats.org/officeDocument/2006/relationships/slideLayout" Target="../slideLayouts/slideLayout61.xml"/><Relationship Id="rId16" Type="http://schemas.openxmlformats.org/officeDocument/2006/relationships/slideLayout" Target="../slideLayouts/slideLayout75.xml"/><Relationship Id="rId1" Type="http://schemas.openxmlformats.org/officeDocument/2006/relationships/slideLayout" Target="../slideLayouts/slideLayout60.xml"/><Relationship Id="rId6" Type="http://schemas.openxmlformats.org/officeDocument/2006/relationships/slideLayout" Target="../slideLayouts/slideLayout65.xml"/><Relationship Id="rId11" Type="http://schemas.openxmlformats.org/officeDocument/2006/relationships/slideLayout" Target="../slideLayouts/slideLayout70.xml"/><Relationship Id="rId5" Type="http://schemas.openxmlformats.org/officeDocument/2006/relationships/slideLayout" Target="../slideLayouts/slideLayout64.xml"/><Relationship Id="rId15" Type="http://schemas.openxmlformats.org/officeDocument/2006/relationships/slideLayout" Target="../slideLayouts/slideLayout74.xml"/><Relationship Id="rId10" Type="http://schemas.openxmlformats.org/officeDocument/2006/relationships/slideLayout" Target="../slideLayouts/slideLayout69.xml"/><Relationship Id="rId4" Type="http://schemas.openxmlformats.org/officeDocument/2006/relationships/slideLayout" Target="../slideLayouts/slideLayout63.xml"/><Relationship Id="rId9" Type="http://schemas.openxmlformats.org/officeDocument/2006/relationships/slideLayout" Target="../slideLayouts/slideLayout68.xml"/><Relationship Id="rId14" Type="http://schemas.openxmlformats.org/officeDocument/2006/relationships/slideLayout" Target="../slideLayouts/slideLayout73.xml"/></Relationships>
</file>

<file path=ppt/slideMasters/_rels/slideMaster7.xml.rels><?xml version="1.0" encoding="UTF-8" standalone="yes"?>
<Relationships xmlns="http://schemas.openxmlformats.org/package/2006/relationships"><Relationship Id="rId2" Type="http://schemas.openxmlformats.org/officeDocument/2006/relationships/theme" Target="../theme/theme7.xml"/><Relationship Id="rId1" Type="http://schemas.openxmlformats.org/officeDocument/2006/relationships/slideLayout" Target="../slideLayouts/slideLayout7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slideLayout" Target="../slideLayouts/slideLayout90.xml"/><Relationship Id="rId18" Type="http://schemas.openxmlformats.org/officeDocument/2006/relationships/slideLayout" Target="../slideLayouts/slideLayout9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slideLayout" Target="../slideLayouts/slideLayout89.xml"/><Relationship Id="rId17" Type="http://schemas.openxmlformats.org/officeDocument/2006/relationships/slideLayout" Target="../slideLayouts/slideLayout94.xml"/><Relationship Id="rId2" Type="http://schemas.openxmlformats.org/officeDocument/2006/relationships/slideLayout" Target="../slideLayouts/slideLayout79.xml"/><Relationship Id="rId16" Type="http://schemas.openxmlformats.org/officeDocument/2006/relationships/slideLayout" Target="../slideLayouts/slideLayout93.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5" Type="http://schemas.openxmlformats.org/officeDocument/2006/relationships/slideLayout" Target="../slideLayouts/slideLayout92.xml"/><Relationship Id="rId10" Type="http://schemas.openxmlformats.org/officeDocument/2006/relationships/slideLayout" Target="../slideLayouts/slideLayout87.xml"/><Relationship Id="rId19" Type="http://schemas.openxmlformats.org/officeDocument/2006/relationships/theme" Target="../theme/theme8.xml"/><Relationship Id="rId4" Type="http://schemas.openxmlformats.org/officeDocument/2006/relationships/slideLayout" Target="../slideLayouts/slideLayout81.xml"/><Relationship Id="rId9" Type="http://schemas.openxmlformats.org/officeDocument/2006/relationships/slideLayout" Target="../slideLayouts/slideLayout86.xml"/><Relationship Id="rId14" Type="http://schemas.openxmlformats.org/officeDocument/2006/relationships/slideLayout" Target="../slideLayouts/slideLayout91.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3.xml"/><Relationship Id="rId13" Type="http://schemas.openxmlformats.org/officeDocument/2006/relationships/slideLayout" Target="../slideLayouts/slideLayout108.xml"/><Relationship Id="rId3" Type="http://schemas.openxmlformats.org/officeDocument/2006/relationships/slideLayout" Target="../slideLayouts/slideLayout98.xml"/><Relationship Id="rId7" Type="http://schemas.openxmlformats.org/officeDocument/2006/relationships/slideLayout" Target="../slideLayouts/slideLayout102.xml"/><Relationship Id="rId12" Type="http://schemas.openxmlformats.org/officeDocument/2006/relationships/slideLayout" Target="../slideLayouts/slideLayout107.xml"/><Relationship Id="rId17" Type="http://schemas.openxmlformats.org/officeDocument/2006/relationships/theme" Target="../theme/theme9.xml"/><Relationship Id="rId2" Type="http://schemas.openxmlformats.org/officeDocument/2006/relationships/slideLayout" Target="../slideLayouts/slideLayout97.xml"/><Relationship Id="rId16" Type="http://schemas.openxmlformats.org/officeDocument/2006/relationships/slideLayout" Target="../slideLayouts/slideLayout111.xml"/><Relationship Id="rId1" Type="http://schemas.openxmlformats.org/officeDocument/2006/relationships/slideLayout" Target="../slideLayouts/slideLayout96.xml"/><Relationship Id="rId6" Type="http://schemas.openxmlformats.org/officeDocument/2006/relationships/slideLayout" Target="../slideLayouts/slideLayout101.xml"/><Relationship Id="rId11" Type="http://schemas.openxmlformats.org/officeDocument/2006/relationships/slideLayout" Target="../slideLayouts/slideLayout106.xml"/><Relationship Id="rId5" Type="http://schemas.openxmlformats.org/officeDocument/2006/relationships/slideLayout" Target="../slideLayouts/slideLayout100.xml"/><Relationship Id="rId15" Type="http://schemas.openxmlformats.org/officeDocument/2006/relationships/slideLayout" Target="../slideLayouts/slideLayout110.xml"/><Relationship Id="rId10" Type="http://schemas.openxmlformats.org/officeDocument/2006/relationships/slideLayout" Target="../slideLayouts/slideLayout105.xml"/><Relationship Id="rId4" Type="http://schemas.openxmlformats.org/officeDocument/2006/relationships/slideLayout" Target="../slideLayouts/slideLayout99.xml"/><Relationship Id="rId9" Type="http://schemas.openxmlformats.org/officeDocument/2006/relationships/slideLayout" Target="../slideLayouts/slideLayout104.xml"/><Relationship Id="rId14" Type="http://schemas.openxmlformats.org/officeDocument/2006/relationships/slideLayout" Target="../slideLayouts/slideLayout109.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9.xml"/><Relationship Id="rId13" Type="http://schemas.openxmlformats.org/officeDocument/2006/relationships/slideLayout" Target="../slideLayouts/slideLayout124.xml"/><Relationship Id="rId3" Type="http://schemas.openxmlformats.org/officeDocument/2006/relationships/slideLayout" Target="../slideLayouts/slideLayout114.xml"/><Relationship Id="rId7" Type="http://schemas.openxmlformats.org/officeDocument/2006/relationships/slideLayout" Target="../slideLayouts/slideLayout118.xml"/><Relationship Id="rId12" Type="http://schemas.openxmlformats.org/officeDocument/2006/relationships/slideLayout" Target="../slideLayouts/slideLayout123.xml"/><Relationship Id="rId2" Type="http://schemas.openxmlformats.org/officeDocument/2006/relationships/slideLayout" Target="../slideLayouts/slideLayout113.xml"/><Relationship Id="rId1" Type="http://schemas.openxmlformats.org/officeDocument/2006/relationships/slideLayout" Target="../slideLayouts/slideLayout112.xml"/><Relationship Id="rId6" Type="http://schemas.openxmlformats.org/officeDocument/2006/relationships/slideLayout" Target="../slideLayouts/slideLayout117.xml"/><Relationship Id="rId11" Type="http://schemas.openxmlformats.org/officeDocument/2006/relationships/slideLayout" Target="../slideLayouts/slideLayout122.xml"/><Relationship Id="rId5" Type="http://schemas.openxmlformats.org/officeDocument/2006/relationships/slideLayout" Target="../slideLayouts/slideLayout116.xml"/><Relationship Id="rId15" Type="http://schemas.openxmlformats.org/officeDocument/2006/relationships/theme" Target="../theme/theme10.xml"/><Relationship Id="rId10" Type="http://schemas.openxmlformats.org/officeDocument/2006/relationships/slideLayout" Target="../slideLayouts/slideLayout121.xml"/><Relationship Id="rId4" Type="http://schemas.openxmlformats.org/officeDocument/2006/relationships/slideLayout" Target="../slideLayouts/slideLayout115.xml"/><Relationship Id="rId9" Type="http://schemas.openxmlformats.org/officeDocument/2006/relationships/slideLayout" Target="../slideLayouts/slideLayout120.xml"/><Relationship Id="rId14" Type="http://schemas.openxmlformats.org/officeDocument/2006/relationships/slideLayout" Target="../slideLayouts/slideLayout125.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33.xml"/><Relationship Id="rId13" Type="http://schemas.openxmlformats.org/officeDocument/2006/relationships/slideLayout" Target="../slideLayouts/slideLayout138.xml"/><Relationship Id="rId3" Type="http://schemas.openxmlformats.org/officeDocument/2006/relationships/slideLayout" Target="../slideLayouts/slideLayout128.xml"/><Relationship Id="rId7" Type="http://schemas.openxmlformats.org/officeDocument/2006/relationships/slideLayout" Target="../slideLayouts/slideLayout132.xml"/><Relationship Id="rId12" Type="http://schemas.openxmlformats.org/officeDocument/2006/relationships/slideLayout" Target="../slideLayouts/slideLayout137.xml"/><Relationship Id="rId2" Type="http://schemas.openxmlformats.org/officeDocument/2006/relationships/slideLayout" Target="../slideLayouts/slideLayout127.xml"/><Relationship Id="rId1" Type="http://schemas.openxmlformats.org/officeDocument/2006/relationships/slideLayout" Target="../slideLayouts/slideLayout126.xml"/><Relationship Id="rId6" Type="http://schemas.openxmlformats.org/officeDocument/2006/relationships/slideLayout" Target="../slideLayouts/slideLayout131.xml"/><Relationship Id="rId11" Type="http://schemas.openxmlformats.org/officeDocument/2006/relationships/slideLayout" Target="../slideLayouts/slideLayout136.xml"/><Relationship Id="rId5" Type="http://schemas.openxmlformats.org/officeDocument/2006/relationships/slideLayout" Target="../slideLayouts/slideLayout130.xml"/><Relationship Id="rId15" Type="http://schemas.openxmlformats.org/officeDocument/2006/relationships/theme" Target="../theme/theme11.xml"/><Relationship Id="rId10" Type="http://schemas.openxmlformats.org/officeDocument/2006/relationships/slideLayout" Target="../slideLayouts/slideLayout135.xml"/><Relationship Id="rId4" Type="http://schemas.openxmlformats.org/officeDocument/2006/relationships/slideLayout" Target="../slideLayouts/slideLayout129.xml"/><Relationship Id="rId9" Type="http://schemas.openxmlformats.org/officeDocument/2006/relationships/slideLayout" Target="../slideLayouts/slideLayout134.xml"/><Relationship Id="rId14" Type="http://schemas.openxmlformats.org/officeDocument/2006/relationships/slideLayout" Target="../slideLayouts/slideLayout13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47.xml"/><Relationship Id="rId13" Type="http://schemas.openxmlformats.org/officeDocument/2006/relationships/slideLayout" Target="../slideLayouts/slideLayout152.xml"/><Relationship Id="rId3" Type="http://schemas.openxmlformats.org/officeDocument/2006/relationships/slideLayout" Target="../slideLayouts/slideLayout142.xml"/><Relationship Id="rId7" Type="http://schemas.openxmlformats.org/officeDocument/2006/relationships/slideLayout" Target="../slideLayouts/slideLayout146.xml"/><Relationship Id="rId12" Type="http://schemas.openxmlformats.org/officeDocument/2006/relationships/slideLayout" Target="../slideLayouts/slideLayout151.xml"/><Relationship Id="rId2" Type="http://schemas.openxmlformats.org/officeDocument/2006/relationships/slideLayout" Target="../slideLayouts/slideLayout141.xml"/><Relationship Id="rId1" Type="http://schemas.openxmlformats.org/officeDocument/2006/relationships/slideLayout" Target="../slideLayouts/slideLayout140.xml"/><Relationship Id="rId6" Type="http://schemas.openxmlformats.org/officeDocument/2006/relationships/slideLayout" Target="../slideLayouts/slideLayout145.xml"/><Relationship Id="rId11" Type="http://schemas.openxmlformats.org/officeDocument/2006/relationships/slideLayout" Target="../slideLayouts/slideLayout150.xml"/><Relationship Id="rId5" Type="http://schemas.openxmlformats.org/officeDocument/2006/relationships/slideLayout" Target="../slideLayouts/slideLayout144.xml"/><Relationship Id="rId15" Type="http://schemas.openxmlformats.org/officeDocument/2006/relationships/theme" Target="../theme/theme12.xml"/><Relationship Id="rId10" Type="http://schemas.openxmlformats.org/officeDocument/2006/relationships/slideLayout" Target="../slideLayouts/slideLayout149.xml"/><Relationship Id="rId4" Type="http://schemas.openxmlformats.org/officeDocument/2006/relationships/slideLayout" Target="../slideLayouts/slideLayout143.xml"/><Relationship Id="rId9" Type="http://schemas.openxmlformats.org/officeDocument/2006/relationships/slideLayout" Target="../slideLayouts/slideLayout148.xml"/><Relationship Id="rId14" Type="http://schemas.openxmlformats.org/officeDocument/2006/relationships/slideLayout" Target="../slideLayouts/slideLayout153.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61.xml"/><Relationship Id="rId13" Type="http://schemas.openxmlformats.org/officeDocument/2006/relationships/slideLayout" Target="../slideLayouts/slideLayout166.xml"/><Relationship Id="rId18" Type="http://schemas.openxmlformats.org/officeDocument/2006/relationships/slideLayout" Target="../slideLayouts/slideLayout171.xml"/><Relationship Id="rId3" Type="http://schemas.openxmlformats.org/officeDocument/2006/relationships/slideLayout" Target="../slideLayouts/slideLayout156.xml"/><Relationship Id="rId21" Type="http://schemas.openxmlformats.org/officeDocument/2006/relationships/theme" Target="../theme/theme13.xml"/><Relationship Id="rId7" Type="http://schemas.openxmlformats.org/officeDocument/2006/relationships/slideLayout" Target="../slideLayouts/slideLayout160.xml"/><Relationship Id="rId12" Type="http://schemas.openxmlformats.org/officeDocument/2006/relationships/slideLayout" Target="../slideLayouts/slideLayout165.xml"/><Relationship Id="rId17" Type="http://schemas.openxmlformats.org/officeDocument/2006/relationships/slideLayout" Target="../slideLayouts/slideLayout170.xml"/><Relationship Id="rId2" Type="http://schemas.openxmlformats.org/officeDocument/2006/relationships/slideLayout" Target="../slideLayouts/slideLayout155.xml"/><Relationship Id="rId16" Type="http://schemas.openxmlformats.org/officeDocument/2006/relationships/slideLayout" Target="../slideLayouts/slideLayout169.xml"/><Relationship Id="rId20" Type="http://schemas.openxmlformats.org/officeDocument/2006/relationships/slideLayout" Target="../slideLayouts/slideLayout173.xml"/><Relationship Id="rId1" Type="http://schemas.openxmlformats.org/officeDocument/2006/relationships/slideLayout" Target="../slideLayouts/slideLayout154.xml"/><Relationship Id="rId6" Type="http://schemas.openxmlformats.org/officeDocument/2006/relationships/slideLayout" Target="../slideLayouts/slideLayout159.xml"/><Relationship Id="rId11" Type="http://schemas.openxmlformats.org/officeDocument/2006/relationships/slideLayout" Target="../slideLayouts/slideLayout164.xml"/><Relationship Id="rId5" Type="http://schemas.openxmlformats.org/officeDocument/2006/relationships/slideLayout" Target="../slideLayouts/slideLayout158.xml"/><Relationship Id="rId15" Type="http://schemas.openxmlformats.org/officeDocument/2006/relationships/slideLayout" Target="../slideLayouts/slideLayout168.xml"/><Relationship Id="rId10" Type="http://schemas.openxmlformats.org/officeDocument/2006/relationships/slideLayout" Target="../slideLayouts/slideLayout163.xml"/><Relationship Id="rId19" Type="http://schemas.openxmlformats.org/officeDocument/2006/relationships/slideLayout" Target="../slideLayouts/slideLayout172.xml"/><Relationship Id="rId4" Type="http://schemas.openxmlformats.org/officeDocument/2006/relationships/slideLayout" Target="../slideLayouts/slideLayout157.xml"/><Relationship Id="rId9" Type="http://schemas.openxmlformats.org/officeDocument/2006/relationships/slideLayout" Target="../slideLayouts/slideLayout162.xml"/><Relationship Id="rId14" Type="http://schemas.openxmlformats.org/officeDocument/2006/relationships/slideLayout" Target="../slideLayouts/slideLayout167.xml"/></Relationships>
</file>

<file path=ppt/slideMasters/_rels/slideMaster14.xml.rels><?xml version="1.0" encoding="UTF-8" standalone="yes"?>
<Relationships xmlns="http://schemas.openxmlformats.org/package/2006/relationships"><Relationship Id="rId3" Type="http://schemas.openxmlformats.org/officeDocument/2006/relationships/theme" Target="../theme/theme14.xml"/><Relationship Id="rId2" Type="http://schemas.openxmlformats.org/officeDocument/2006/relationships/slideLayout" Target="../slideLayouts/slideLayout175.xml"/><Relationship Id="rId1" Type="http://schemas.openxmlformats.org/officeDocument/2006/relationships/slideLayout" Target="../slideLayouts/slideLayout174.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83.xml"/><Relationship Id="rId13" Type="http://schemas.openxmlformats.org/officeDocument/2006/relationships/slideLayout" Target="../slideLayouts/slideLayout188.xml"/><Relationship Id="rId18" Type="http://schemas.openxmlformats.org/officeDocument/2006/relationships/slideLayout" Target="../slideLayouts/slideLayout193.xml"/><Relationship Id="rId26" Type="http://schemas.openxmlformats.org/officeDocument/2006/relationships/theme" Target="../theme/theme15.xml"/><Relationship Id="rId3" Type="http://schemas.openxmlformats.org/officeDocument/2006/relationships/slideLayout" Target="../slideLayouts/slideLayout178.xml"/><Relationship Id="rId21" Type="http://schemas.openxmlformats.org/officeDocument/2006/relationships/slideLayout" Target="../slideLayouts/slideLayout196.xml"/><Relationship Id="rId7" Type="http://schemas.openxmlformats.org/officeDocument/2006/relationships/slideLayout" Target="../slideLayouts/slideLayout182.xml"/><Relationship Id="rId12" Type="http://schemas.openxmlformats.org/officeDocument/2006/relationships/slideLayout" Target="../slideLayouts/slideLayout187.xml"/><Relationship Id="rId17" Type="http://schemas.openxmlformats.org/officeDocument/2006/relationships/slideLayout" Target="../slideLayouts/slideLayout192.xml"/><Relationship Id="rId25" Type="http://schemas.openxmlformats.org/officeDocument/2006/relationships/slideLayout" Target="../slideLayouts/slideLayout200.xml"/><Relationship Id="rId2" Type="http://schemas.openxmlformats.org/officeDocument/2006/relationships/slideLayout" Target="../slideLayouts/slideLayout177.xml"/><Relationship Id="rId16" Type="http://schemas.openxmlformats.org/officeDocument/2006/relationships/slideLayout" Target="../slideLayouts/slideLayout191.xml"/><Relationship Id="rId20" Type="http://schemas.openxmlformats.org/officeDocument/2006/relationships/slideLayout" Target="../slideLayouts/slideLayout195.xml"/><Relationship Id="rId1" Type="http://schemas.openxmlformats.org/officeDocument/2006/relationships/slideLayout" Target="../slideLayouts/slideLayout176.xml"/><Relationship Id="rId6" Type="http://schemas.openxmlformats.org/officeDocument/2006/relationships/slideLayout" Target="../slideLayouts/slideLayout181.xml"/><Relationship Id="rId11" Type="http://schemas.openxmlformats.org/officeDocument/2006/relationships/slideLayout" Target="../slideLayouts/slideLayout186.xml"/><Relationship Id="rId24" Type="http://schemas.openxmlformats.org/officeDocument/2006/relationships/slideLayout" Target="../slideLayouts/slideLayout199.xml"/><Relationship Id="rId5" Type="http://schemas.openxmlformats.org/officeDocument/2006/relationships/slideLayout" Target="../slideLayouts/slideLayout180.xml"/><Relationship Id="rId15" Type="http://schemas.openxmlformats.org/officeDocument/2006/relationships/slideLayout" Target="../slideLayouts/slideLayout190.xml"/><Relationship Id="rId23" Type="http://schemas.openxmlformats.org/officeDocument/2006/relationships/slideLayout" Target="../slideLayouts/slideLayout198.xml"/><Relationship Id="rId10" Type="http://schemas.openxmlformats.org/officeDocument/2006/relationships/slideLayout" Target="../slideLayouts/slideLayout185.xml"/><Relationship Id="rId19" Type="http://schemas.openxmlformats.org/officeDocument/2006/relationships/slideLayout" Target="../slideLayouts/slideLayout194.xml"/><Relationship Id="rId4" Type="http://schemas.openxmlformats.org/officeDocument/2006/relationships/slideLayout" Target="../slideLayouts/slideLayout179.xml"/><Relationship Id="rId9" Type="http://schemas.openxmlformats.org/officeDocument/2006/relationships/slideLayout" Target="../slideLayouts/slideLayout184.xml"/><Relationship Id="rId14" Type="http://schemas.openxmlformats.org/officeDocument/2006/relationships/slideLayout" Target="../slideLayouts/slideLayout189.xml"/><Relationship Id="rId22" Type="http://schemas.openxmlformats.org/officeDocument/2006/relationships/slideLayout" Target="../slideLayouts/slideLayout197.xml"/></Relationships>
</file>

<file path=ppt/slideMasters/_rels/slideMaster16.xml.rels><?xml version="1.0" encoding="UTF-8" standalone="yes"?>
<Relationships xmlns="http://schemas.openxmlformats.org/package/2006/relationships"><Relationship Id="rId2" Type="http://schemas.openxmlformats.org/officeDocument/2006/relationships/theme" Target="../theme/theme16.xml"/><Relationship Id="rId1" Type="http://schemas.openxmlformats.org/officeDocument/2006/relationships/slideLayout" Target="../slideLayouts/slideLayout201.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09.xml"/><Relationship Id="rId13" Type="http://schemas.openxmlformats.org/officeDocument/2006/relationships/slideLayout" Target="../slideLayouts/slideLayout214.xml"/><Relationship Id="rId18" Type="http://schemas.openxmlformats.org/officeDocument/2006/relationships/slideLayout" Target="../slideLayouts/slideLayout219.xml"/><Relationship Id="rId26" Type="http://schemas.openxmlformats.org/officeDocument/2006/relationships/slideLayout" Target="../slideLayouts/slideLayout227.xml"/><Relationship Id="rId3" Type="http://schemas.openxmlformats.org/officeDocument/2006/relationships/slideLayout" Target="../slideLayouts/slideLayout204.xml"/><Relationship Id="rId21" Type="http://schemas.openxmlformats.org/officeDocument/2006/relationships/slideLayout" Target="../slideLayouts/slideLayout222.xml"/><Relationship Id="rId7" Type="http://schemas.openxmlformats.org/officeDocument/2006/relationships/slideLayout" Target="../slideLayouts/slideLayout208.xml"/><Relationship Id="rId12" Type="http://schemas.openxmlformats.org/officeDocument/2006/relationships/slideLayout" Target="../slideLayouts/slideLayout213.xml"/><Relationship Id="rId17" Type="http://schemas.openxmlformats.org/officeDocument/2006/relationships/slideLayout" Target="../slideLayouts/slideLayout218.xml"/><Relationship Id="rId25" Type="http://schemas.openxmlformats.org/officeDocument/2006/relationships/slideLayout" Target="../slideLayouts/slideLayout226.xml"/><Relationship Id="rId2" Type="http://schemas.openxmlformats.org/officeDocument/2006/relationships/slideLayout" Target="../slideLayouts/slideLayout203.xml"/><Relationship Id="rId16" Type="http://schemas.openxmlformats.org/officeDocument/2006/relationships/slideLayout" Target="../slideLayouts/slideLayout217.xml"/><Relationship Id="rId20" Type="http://schemas.openxmlformats.org/officeDocument/2006/relationships/slideLayout" Target="../slideLayouts/slideLayout221.xml"/><Relationship Id="rId1" Type="http://schemas.openxmlformats.org/officeDocument/2006/relationships/slideLayout" Target="../slideLayouts/slideLayout202.xml"/><Relationship Id="rId6" Type="http://schemas.openxmlformats.org/officeDocument/2006/relationships/slideLayout" Target="../slideLayouts/slideLayout207.xml"/><Relationship Id="rId11" Type="http://schemas.openxmlformats.org/officeDocument/2006/relationships/slideLayout" Target="../slideLayouts/slideLayout212.xml"/><Relationship Id="rId24" Type="http://schemas.openxmlformats.org/officeDocument/2006/relationships/slideLayout" Target="../slideLayouts/slideLayout225.xml"/><Relationship Id="rId5" Type="http://schemas.openxmlformats.org/officeDocument/2006/relationships/slideLayout" Target="../slideLayouts/slideLayout206.xml"/><Relationship Id="rId15" Type="http://schemas.openxmlformats.org/officeDocument/2006/relationships/slideLayout" Target="../slideLayouts/slideLayout216.xml"/><Relationship Id="rId23" Type="http://schemas.openxmlformats.org/officeDocument/2006/relationships/slideLayout" Target="../slideLayouts/slideLayout224.xml"/><Relationship Id="rId10" Type="http://schemas.openxmlformats.org/officeDocument/2006/relationships/slideLayout" Target="../slideLayouts/slideLayout211.xml"/><Relationship Id="rId19" Type="http://schemas.openxmlformats.org/officeDocument/2006/relationships/slideLayout" Target="../slideLayouts/slideLayout220.xml"/><Relationship Id="rId4" Type="http://schemas.openxmlformats.org/officeDocument/2006/relationships/slideLayout" Target="../slideLayouts/slideLayout205.xml"/><Relationship Id="rId9" Type="http://schemas.openxmlformats.org/officeDocument/2006/relationships/slideLayout" Target="../slideLayouts/slideLayout210.xml"/><Relationship Id="rId14" Type="http://schemas.openxmlformats.org/officeDocument/2006/relationships/slideLayout" Target="../slideLayouts/slideLayout215.xml"/><Relationship Id="rId22" Type="http://schemas.openxmlformats.org/officeDocument/2006/relationships/slideLayout" Target="../slideLayouts/slideLayout223.xml"/><Relationship Id="rId27" Type="http://schemas.openxmlformats.org/officeDocument/2006/relationships/theme" Target="../theme/theme17.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35.xml"/><Relationship Id="rId13" Type="http://schemas.openxmlformats.org/officeDocument/2006/relationships/slideLayout" Target="../slideLayouts/slideLayout240.xml"/><Relationship Id="rId3" Type="http://schemas.openxmlformats.org/officeDocument/2006/relationships/slideLayout" Target="../slideLayouts/slideLayout230.xml"/><Relationship Id="rId7" Type="http://schemas.openxmlformats.org/officeDocument/2006/relationships/slideLayout" Target="../slideLayouts/slideLayout234.xml"/><Relationship Id="rId12" Type="http://schemas.openxmlformats.org/officeDocument/2006/relationships/slideLayout" Target="../slideLayouts/slideLayout239.xml"/><Relationship Id="rId17" Type="http://schemas.openxmlformats.org/officeDocument/2006/relationships/theme" Target="../theme/theme18.xml"/><Relationship Id="rId2" Type="http://schemas.openxmlformats.org/officeDocument/2006/relationships/slideLayout" Target="../slideLayouts/slideLayout229.xml"/><Relationship Id="rId16" Type="http://schemas.openxmlformats.org/officeDocument/2006/relationships/slideLayout" Target="../slideLayouts/slideLayout243.xml"/><Relationship Id="rId1" Type="http://schemas.openxmlformats.org/officeDocument/2006/relationships/slideLayout" Target="../slideLayouts/slideLayout228.xml"/><Relationship Id="rId6" Type="http://schemas.openxmlformats.org/officeDocument/2006/relationships/slideLayout" Target="../slideLayouts/slideLayout233.xml"/><Relationship Id="rId11" Type="http://schemas.openxmlformats.org/officeDocument/2006/relationships/slideLayout" Target="../slideLayouts/slideLayout238.xml"/><Relationship Id="rId5" Type="http://schemas.openxmlformats.org/officeDocument/2006/relationships/slideLayout" Target="../slideLayouts/slideLayout232.xml"/><Relationship Id="rId15" Type="http://schemas.openxmlformats.org/officeDocument/2006/relationships/slideLayout" Target="../slideLayouts/slideLayout242.xml"/><Relationship Id="rId10" Type="http://schemas.openxmlformats.org/officeDocument/2006/relationships/slideLayout" Target="../slideLayouts/slideLayout237.xml"/><Relationship Id="rId4" Type="http://schemas.openxmlformats.org/officeDocument/2006/relationships/slideLayout" Target="../slideLayouts/slideLayout231.xml"/><Relationship Id="rId9" Type="http://schemas.openxmlformats.org/officeDocument/2006/relationships/slideLayout" Target="../slideLayouts/slideLayout236.xml"/><Relationship Id="rId14" Type="http://schemas.openxmlformats.org/officeDocument/2006/relationships/slideLayout" Target="../slideLayouts/slideLayout241.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51.xml"/><Relationship Id="rId13" Type="http://schemas.openxmlformats.org/officeDocument/2006/relationships/slideLayout" Target="../slideLayouts/slideLayout256.xml"/><Relationship Id="rId18" Type="http://schemas.openxmlformats.org/officeDocument/2006/relationships/slideLayout" Target="../slideLayouts/slideLayout261.xml"/><Relationship Id="rId3" Type="http://schemas.openxmlformats.org/officeDocument/2006/relationships/slideLayout" Target="../slideLayouts/slideLayout246.xml"/><Relationship Id="rId21" Type="http://schemas.openxmlformats.org/officeDocument/2006/relationships/slideLayout" Target="../slideLayouts/slideLayout264.xml"/><Relationship Id="rId7" Type="http://schemas.openxmlformats.org/officeDocument/2006/relationships/slideLayout" Target="../slideLayouts/slideLayout250.xml"/><Relationship Id="rId12" Type="http://schemas.openxmlformats.org/officeDocument/2006/relationships/slideLayout" Target="../slideLayouts/slideLayout255.xml"/><Relationship Id="rId17" Type="http://schemas.openxmlformats.org/officeDocument/2006/relationships/slideLayout" Target="../slideLayouts/slideLayout260.xml"/><Relationship Id="rId2" Type="http://schemas.openxmlformats.org/officeDocument/2006/relationships/slideLayout" Target="../slideLayouts/slideLayout245.xml"/><Relationship Id="rId16" Type="http://schemas.openxmlformats.org/officeDocument/2006/relationships/slideLayout" Target="../slideLayouts/slideLayout259.xml"/><Relationship Id="rId20" Type="http://schemas.openxmlformats.org/officeDocument/2006/relationships/slideLayout" Target="../slideLayouts/slideLayout263.xml"/><Relationship Id="rId1" Type="http://schemas.openxmlformats.org/officeDocument/2006/relationships/slideLayout" Target="../slideLayouts/slideLayout244.xml"/><Relationship Id="rId6" Type="http://schemas.openxmlformats.org/officeDocument/2006/relationships/slideLayout" Target="../slideLayouts/slideLayout249.xml"/><Relationship Id="rId11" Type="http://schemas.openxmlformats.org/officeDocument/2006/relationships/slideLayout" Target="../slideLayouts/slideLayout254.xml"/><Relationship Id="rId5" Type="http://schemas.openxmlformats.org/officeDocument/2006/relationships/slideLayout" Target="../slideLayouts/slideLayout248.xml"/><Relationship Id="rId15" Type="http://schemas.openxmlformats.org/officeDocument/2006/relationships/slideLayout" Target="../slideLayouts/slideLayout258.xml"/><Relationship Id="rId10" Type="http://schemas.openxmlformats.org/officeDocument/2006/relationships/slideLayout" Target="../slideLayouts/slideLayout253.xml"/><Relationship Id="rId19" Type="http://schemas.openxmlformats.org/officeDocument/2006/relationships/slideLayout" Target="../slideLayouts/slideLayout262.xml"/><Relationship Id="rId4" Type="http://schemas.openxmlformats.org/officeDocument/2006/relationships/slideLayout" Target="../slideLayouts/slideLayout247.xml"/><Relationship Id="rId9" Type="http://schemas.openxmlformats.org/officeDocument/2006/relationships/slideLayout" Target="../slideLayouts/slideLayout252.xml"/><Relationship Id="rId14" Type="http://schemas.openxmlformats.org/officeDocument/2006/relationships/slideLayout" Target="../slideLayouts/slideLayout257.xml"/><Relationship Id="rId22" Type="http://schemas.openxmlformats.org/officeDocument/2006/relationships/theme" Target="../theme/theme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1046580"/>
      </p:ext>
    </p:extLst>
  </p:cSld>
  <p:clrMap bg1="lt1" tx1="dk1" bg2="lt2" tx2="dk2" accent1="accent1" accent2="accent2" accent3="accent3" accent4="accent4" accent5="accent5" accent6="accent6" hlink="hlink" folHlink="folHlink"/>
  <p:sldLayoutIdLst>
    <p:sldLayoutId id="2147483655"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70174220"/>
      </p:ext>
    </p:extLst>
  </p:cSld>
  <p:clrMap bg1="lt1" tx1="dk1" bg2="lt2" tx2="dk2" accent1="accent1" accent2="accent2" accent3="accent3" accent4="accent4" accent5="accent5" accent6="accent6" hlink="hlink" folHlink="folHlink"/>
  <p:sldLayoutIdLst>
    <p:sldLayoutId id="2147483732" r:id="rId1"/>
    <p:sldLayoutId id="2147483738" r:id="rId2"/>
    <p:sldLayoutId id="2147483743" r:id="rId3"/>
    <p:sldLayoutId id="2147483742" r:id="rId4"/>
    <p:sldLayoutId id="2147483737" r:id="rId5"/>
    <p:sldLayoutId id="2147483740" r:id="rId6"/>
    <p:sldLayoutId id="2147483739" r:id="rId7"/>
    <p:sldLayoutId id="2147483736" r:id="rId8"/>
    <p:sldLayoutId id="2147483741" r:id="rId9"/>
    <p:sldLayoutId id="2147483744" r:id="rId10"/>
    <p:sldLayoutId id="2147484007" r:id="rId11"/>
    <p:sldLayoutId id="2147484008" r:id="rId12"/>
    <p:sldLayoutId id="2147484009" r:id="rId13"/>
    <p:sldLayoutId id="2147484010" r:id="rId14"/>
    <p:sldLayoutId id="2147484011" r:id="rId15"/>
    <p:sldLayoutId id="2147484013" r:id="rId16"/>
    <p:sldLayoutId id="2147484014" r:id="rId17"/>
    <p:sldLayoutId id="2147484015" r:id="rId18"/>
    <p:sldLayoutId id="2147484016" r:id="rId19"/>
    <p:sldLayoutId id="2147484018" r:id="rId20"/>
    <p:sldLayoutId id="2147484019" r:id="rId21"/>
    <p:sldLayoutId id="2147484020" r:id="rId22"/>
    <p:sldLayoutId id="2147484024" r:id="rId23"/>
    <p:sldLayoutId id="2147484025" r:id="rId24"/>
    <p:sldLayoutId id="2147484026" r:id="rId25"/>
    <p:sldLayoutId id="2147484027" r:id="rId26"/>
    <p:sldLayoutId id="2147484028" r:id="rId27"/>
    <p:sldLayoutId id="2147484029" r:id="rId28"/>
    <p:sldLayoutId id="2147484030" r:id="rId29"/>
    <p:sldLayoutId id="2147484031" r:id="rId30"/>
    <p:sldLayoutId id="2147484032" r:id="rId31"/>
    <p:sldLayoutId id="2147484033" r:id="rId32"/>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5178107"/>
      </p:ext>
    </p:extLst>
  </p:cSld>
  <p:clrMap bg1="lt1" tx1="dk1" bg2="lt2" tx2="dk2" accent1="accent1" accent2="accent2" accent3="accent3" accent4="accent4" accent5="accent5" accent6="accent6" hlink="hlink" folHlink="folHlink"/>
  <p:sldLayoutIdLst>
    <p:sldLayoutId id="2147483685"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92093559"/>
      </p:ext>
    </p:extLst>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7" r:id="rId8"/>
    <p:sldLayoutId id="2147483758" r:id="rId9"/>
    <p:sldLayoutId id="2147483759" r:id="rId10"/>
    <p:sldLayoutId id="2147483760" r:id="rId11"/>
    <p:sldLayoutId id="2147483761" r:id="rId12"/>
    <p:sldLayoutId id="2147483762" r:id="rId13"/>
    <p:sldLayoutId id="2147483763" r:id="rId14"/>
    <p:sldLayoutId id="2147483764" r:id="rId15"/>
    <p:sldLayoutId id="2147483765" r:id="rId16"/>
    <p:sldLayoutId id="2147483766" r:id="rId17"/>
    <p:sldLayoutId id="2147483767" r:id="rId18"/>
    <p:sldLayoutId id="2147483768" r:id="rId19"/>
    <p:sldLayoutId id="2147483769" r:id="rId20"/>
    <p:sldLayoutId id="2147483770" r:id="rId21"/>
    <p:sldLayoutId id="2147483771" r:id="rId22"/>
    <p:sldLayoutId id="2147483772" r:id="rId23"/>
    <p:sldLayoutId id="2147483773" r:id="rId24"/>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2502291"/>
      </p:ext>
    </p:extLst>
  </p:cSld>
  <p:clrMap bg1="lt1" tx1="dk1" bg2="lt2" tx2="dk2" accent1="accent1" accent2="accent2" accent3="accent3" accent4="accent4" accent5="accent5" accent6="accent6" hlink="hlink" folHlink="folHlink"/>
  <p:sldLayoutIdLst>
    <p:sldLayoutId id="2147483776"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08563102"/>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 id="2147483791" r:id="rId12"/>
    <p:sldLayoutId id="2147483792" r:id="rId13"/>
    <p:sldLayoutId id="2147483793" r:id="rId14"/>
    <p:sldLayoutId id="2147483794" r:id="rId15"/>
    <p:sldLayoutId id="2147483795" r:id="rId16"/>
    <p:sldLayoutId id="2147483796" r:id="rId17"/>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5039376"/>
      </p:ext>
    </p:extLst>
  </p:cSld>
  <p:clrMap bg1="lt1" tx1="dk1" bg2="lt2" tx2="dk2" accent1="accent1" accent2="accent2" accent3="accent3" accent4="accent4" accent5="accent5" accent6="accent6" hlink="hlink" folHlink="folHlink"/>
  <p:sldLayoutIdLst>
    <p:sldLayoutId id="2147483800"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2851824"/>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4" r:id="rId3"/>
    <p:sldLayoutId id="2147483805" r:id="rId4"/>
    <p:sldLayoutId id="2147483806" r:id="rId5"/>
    <p:sldLayoutId id="2147483807" r:id="rId6"/>
    <p:sldLayoutId id="2147483808" r:id="rId7"/>
    <p:sldLayoutId id="2147483809" r:id="rId8"/>
    <p:sldLayoutId id="2147483811" r:id="rId9"/>
    <p:sldLayoutId id="2147483812" r:id="rId10"/>
    <p:sldLayoutId id="2147483813" r:id="rId11"/>
    <p:sldLayoutId id="2147483814" r:id="rId12"/>
    <p:sldLayoutId id="2147483815" r:id="rId13"/>
    <p:sldLayoutId id="2147483816" r:id="rId14"/>
    <p:sldLayoutId id="2147483817" r:id="rId15"/>
    <p:sldLayoutId id="2147483818" r:id="rId16"/>
    <p:sldLayoutId id="2147483819" r:id="rId17"/>
    <p:sldLayoutId id="2147483820" r:id="rId18"/>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56738208"/>
      </p:ext>
    </p:extLst>
  </p:cSld>
  <p:clrMap bg1="lt1" tx1="dk1" bg2="lt2" tx2="dk2" accent1="accent1" accent2="accent2" accent3="accent3" accent4="accent4" accent5="accent5" accent6="accent6" hlink="hlink" folHlink="folHlink"/>
  <p:sldLayoutIdLst>
    <p:sldLayoutId id="214748382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 id="2147483833" r:id="rId12"/>
    <p:sldLayoutId id="2147483834" r:id="rId13"/>
    <p:sldLayoutId id="2147483835" r:id="rId14"/>
    <p:sldLayoutId id="2147483836" r:id="rId15"/>
    <p:sldLayoutId id="2147483837" r:id="rId16"/>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8943404"/>
      </p:ext>
    </p:extLst>
  </p:cSld>
  <p:clrMap bg1="lt1" tx1="dk1" bg2="lt2" tx2="dk2" accent1="accent1" accent2="accent2" accent3="accent3" accent4="accent4" accent5="accent5" accent6="accent6" hlink="hlink" folHlink="folHlink"/>
  <p:sldLayoutIdLst>
    <p:sldLayoutId id="2147483839" r:id="rId1"/>
    <p:sldLayoutId id="2147483840" r:id="rId2"/>
    <p:sldLayoutId id="2147483841" r:id="rId3"/>
    <p:sldLayoutId id="2147483842" r:id="rId4"/>
    <p:sldLayoutId id="2147483843" r:id="rId5"/>
    <p:sldLayoutId id="2147483844" r:id="rId6"/>
    <p:sldLayoutId id="2147483845" r:id="rId7"/>
    <p:sldLayoutId id="2147483846" r:id="rId8"/>
    <p:sldLayoutId id="2147483847" r:id="rId9"/>
    <p:sldLayoutId id="2147483848" r:id="rId10"/>
    <p:sldLayoutId id="2147483849" r:id="rId11"/>
    <p:sldLayoutId id="2147483850" r:id="rId12"/>
    <p:sldLayoutId id="2147483851" r:id="rId13"/>
    <p:sldLayoutId id="2147483852" r:id="rId14"/>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21381092"/>
      </p:ext>
    </p:extLst>
  </p:cSld>
  <p:clrMap bg1="lt1" tx1="dk1" bg2="lt2" tx2="dk2" accent1="accent1" accent2="accent2" accent3="accent3" accent4="accent4" accent5="accent5" accent6="accent6" hlink="hlink" folHlink="folHlink"/>
  <p:sldLayoutIdLst>
    <p:sldLayoutId id="2147483854" r:id="rId1"/>
    <p:sldLayoutId id="2147483855" r:id="rId2"/>
    <p:sldLayoutId id="2147483856" r:id="rId3"/>
    <p:sldLayoutId id="2147483857" r:id="rId4"/>
    <p:sldLayoutId id="2147483858" r:id="rId5"/>
    <p:sldLayoutId id="2147483859" r:id="rId6"/>
    <p:sldLayoutId id="2147483860" r:id="rId7"/>
    <p:sldLayoutId id="2147483861" r:id="rId8"/>
    <p:sldLayoutId id="2147483862" r:id="rId9"/>
    <p:sldLayoutId id="2147483863" r:id="rId10"/>
    <p:sldLayoutId id="2147483864" r:id="rId11"/>
    <p:sldLayoutId id="2147483865" r:id="rId12"/>
    <p:sldLayoutId id="2147483866" r:id="rId13"/>
    <p:sldLayoutId id="2147483867" r:id="rId14"/>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76582376"/>
      </p:ext>
    </p:extLst>
  </p:cSld>
  <p:clrMap bg1="lt1" tx1="dk1" bg2="lt2" tx2="dk2" accent1="accent1" accent2="accent2" accent3="accent3" accent4="accent4" accent5="accent5" accent6="accent6" hlink="hlink" folHlink="folHlink"/>
  <p:sldLayoutIdLst>
    <p:sldLayoutId id="2147483869" r:id="rId1"/>
    <p:sldLayoutId id="2147483870" r:id="rId2"/>
    <p:sldLayoutId id="2147483871" r:id="rId3"/>
    <p:sldLayoutId id="2147483872" r:id="rId4"/>
    <p:sldLayoutId id="2147483873" r:id="rId5"/>
    <p:sldLayoutId id="2147483874" r:id="rId6"/>
    <p:sldLayoutId id="2147483875" r:id="rId7"/>
    <p:sldLayoutId id="2147483876" r:id="rId8"/>
    <p:sldLayoutId id="2147483877" r:id="rId9"/>
    <p:sldLayoutId id="2147483878" r:id="rId10"/>
    <p:sldLayoutId id="2147483879" r:id="rId11"/>
    <p:sldLayoutId id="2147483880" r:id="rId12"/>
    <p:sldLayoutId id="2147483881" r:id="rId13"/>
    <p:sldLayoutId id="2147483882" r:id="rId14"/>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94864815"/>
      </p:ext>
    </p:extLst>
  </p:cSld>
  <p:clrMap bg1="lt1" tx1="dk1" bg2="lt2" tx2="dk2" accent1="accent1" accent2="accent2" accent3="accent3" accent4="accent4" accent5="accent5" accent6="accent6" hlink="hlink" folHlink="folHlink"/>
  <p:sldLayoutIdLst>
    <p:sldLayoutId id="2147483884" r:id="rId1"/>
    <p:sldLayoutId id="2147483885" r:id="rId2"/>
    <p:sldLayoutId id="2147483886" r:id="rId3"/>
    <p:sldLayoutId id="2147483887" r:id="rId4"/>
    <p:sldLayoutId id="2147483888" r:id="rId5"/>
    <p:sldLayoutId id="2147483889" r:id="rId6"/>
    <p:sldLayoutId id="2147483890" r:id="rId7"/>
    <p:sldLayoutId id="2147483891" r:id="rId8"/>
    <p:sldLayoutId id="2147483892" r:id="rId9"/>
    <p:sldLayoutId id="2147483893" r:id="rId10"/>
    <p:sldLayoutId id="2147483894" r:id="rId11"/>
    <p:sldLayoutId id="2147483895" r:id="rId12"/>
    <p:sldLayoutId id="2147483896" r:id="rId13"/>
    <p:sldLayoutId id="2147483897" r:id="rId14"/>
    <p:sldLayoutId id="2147483899" r:id="rId15"/>
    <p:sldLayoutId id="2147483900" r:id="rId16"/>
    <p:sldLayoutId id="2147483901" r:id="rId17"/>
    <p:sldLayoutId id="2147483902" r:id="rId18"/>
    <p:sldLayoutId id="2147483903" r:id="rId19"/>
    <p:sldLayoutId id="2147483904" r:id="rId20"/>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72597927"/>
      </p:ext>
    </p:extLst>
  </p:cSld>
  <p:clrMap bg1="lt1" tx1="dk1" bg2="lt2" tx2="dk2" accent1="accent1" accent2="accent2" accent3="accent3" accent4="accent4" accent5="accent5" accent6="accent6" hlink="hlink" folHlink="folHlink"/>
  <p:sldLayoutIdLst>
    <p:sldLayoutId id="2147483907" r:id="rId1"/>
    <p:sldLayoutId id="2147483908" r:id="rId2"/>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75633326"/>
      </p:ext>
    </p:extLst>
  </p:cSld>
  <p:clrMap bg1="lt1" tx1="dk1" bg2="lt2" tx2="dk2" accent1="accent1" accent2="accent2" accent3="accent3" accent4="accent4" accent5="accent5" accent6="accent6" hlink="hlink" folHlink="folHlink"/>
  <p:sldLayoutIdLst>
    <p:sldLayoutId id="2147483910" r:id="rId1"/>
    <p:sldLayoutId id="2147483911" r:id="rId2"/>
    <p:sldLayoutId id="2147483912" r:id="rId3"/>
    <p:sldLayoutId id="2147483913" r:id="rId4"/>
    <p:sldLayoutId id="2147483914" r:id="rId5"/>
    <p:sldLayoutId id="2147483915" r:id="rId6"/>
    <p:sldLayoutId id="2147483916" r:id="rId7"/>
    <p:sldLayoutId id="2147483917" r:id="rId8"/>
    <p:sldLayoutId id="2147483918" r:id="rId9"/>
    <p:sldLayoutId id="2147483919" r:id="rId10"/>
    <p:sldLayoutId id="2147483921" r:id="rId11"/>
    <p:sldLayoutId id="2147483922" r:id="rId12"/>
    <p:sldLayoutId id="2147483923" r:id="rId13"/>
    <p:sldLayoutId id="2147483924" r:id="rId14"/>
    <p:sldLayoutId id="2147483925" r:id="rId15"/>
    <p:sldLayoutId id="2147483926" r:id="rId16"/>
    <p:sldLayoutId id="2147483927" r:id="rId17"/>
    <p:sldLayoutId id="2147483928" r:id="rId18"/>
    <p:sldLayoutId id="2147483929" r:id="rId19"/>
    <p:sldLayoutId id="2147483930" r:id="rId20"/>
    <p:sldLayoutId id="2147483931" r:id="rId21"/>
    <p:sldLayoutId id="2147483932" r:id="rId22"/>
    <p:sldLayoutId id="2147483933" r:id="rId23"/>
    <p:sldLayoutId id="2147483934" r:id="rId24"/>
    <p:sldLayoutId id="2147483935" r:id="rId25"/>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70054215"/>
      </p:ext>
    </p:extLst>
  </p:cSld>
  <p:clrMap bg1="lt1" tx1="dk1" bg2="lt2" tx2="dk2" accent1="accent1" accent2="accent2" accent3="accent3" accent4="accent4" accent5="accent5" accent6="accent6" hlink="hlink" folHlink="folHlink"/>
  <p:sldLayoutIdLst>
    <p:sldLayoutId id="2147483937" r:id="rId1"/>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1464843"/>
      </p:ext>
    </p:extLst>
  </p:cSld>
  <p:clrMap bg1="lt1" tx1="dk1" bg2="lt2" tx2="dk2" accent1="accent1" accent2="accent2" accent3="accent3" accent4="accent4" accent5="accent5" accent6="accent6" hlink="hlink" folHlink="folHlink"/>
  <p:sldLayoutIdLst>
    <p:sldLayoutId id="2147483939" r:id="rId1"/>
    <p:sldLayoutId id="2147483940" r:id="rId2"/>
    <p:sldLayoutId id="2147483941" r:id="rId3"/>
    <p:sldLayoutId id="2147483942" r:id="rId4"/>
    <p:sldLayoutId id="2147483943" r:id="rId5"/>
    <p:sldLayoutId id="2147483944" r:id="rId6"/>
    <p:sldLayoutId id="2147483945" r:id="rId7"/>
    <p:sldLayoutId id="2147483946" r:id="rId8"/>
    <p:sldLayoutId id="2147483947" r:id="rId9"/>
    <p:sldLayoutId id="2147483948" r:id="rId10"/>
    <p:sldLayoutId id="2147483949" r:id="rId11"/>
    <p:sldLayoutId id="2147483950" r:id="rId12"/>
    <p:sldLayoutId id="2147483951" r:id="rId13"/>
    <p:sldLayoutId id="2147483952" r:id="rId14"/>
    <p:sldLayoutId id="2147483953" r:id="rId15"/>
    <p:sldLayoutId id="2147483954" r:id="rId16"/>
    <p:sldLayoutId id="2147483955" r:id="rId17"/>
    <p:sldLayoutId id="2147483956" r:id="rId18"/>
    <p:sldLayoutId id="2147483957" r:id="rId19"/>
    <p:sldLayoutId id="2147483958" r:id="rId20"/>
    <p:sldLayoutId id="2147483959" r:id="rId21"/>
    <p:sldLayoutId id="2147483960" r:id="rId22"/>
    <p:sldLayoutId id="2147483961" r:id="rId23"/>
    <p:sldLayoutId id="2147483962" r:id="rId24"/>
    <p:sldLayoutId id="2147483963" r:id="rId25"/>
    <p:sldLayoutId id="2147483964" r:id="rId26"/>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09527331"/>
      </p:ext>
    </p:extLst>
  </p:cSld>
  <p:clrMap bg1="lt1" tx1="dk1" bg2="lt2" tx2="dk2" accent1="accent1" accent2="accent2" accent3="accent3" accent4="accent4" accent5="accent5" accent6="accent6" hlink="hlink" folHlink="folHlink"/>
  <p:sldLayoutIdLst>
    <p:sldLayoutId id="2147483966" r:id="rId1"/>
    <p:sldLayoutId id="2147483969" r:id="rId2"/>
    <p:sldLayoutId id="2147483970" r:id="rId3"/>
    <p:sldLayoutId id="2147483971" r:id="rId4"/>
    <p:sldLayoutId id="2147483972" r:id="rId5"/>
    <p:sldLayoutId id="2147483973" r:id="rId6"/>
    <p:sldLayoutId id="2147483974" r:id="rId7"/>
    <p:sldLayoutId id="2147483975" r:id="rId8"/>
    <p:sldLayoutId id="2147483976" r:id="rId9"/>
    <p:sldLayoutId id="2147483977" r:id="rId10"/>
    <p:sldLayoutId id="2147483978" r:id="rId11"/>
    <p:sldLayoutId id="2147483979" r:id="rId12"/>
    <p:sldLayoutId id="2147483980" r:id="rId13"/>
    <p:sldLayoutId id="2147483981" r:id="rId14"/>
    <p:sldLayoutId id="2147483982" r:id="rId15"/>
    <p:sldLayoutId id="2147483983" r:id="rId16"/>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5901630"/>
      </p:ext>
    </p:extLst>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 id="2147483996" r:id="rId12"/>
    <p:sldLayoutId id="2147483997" r:id="rId13"/>
    <p:sldLayoutId id="2147483998" r:id="rId14"/>
    <p:sldLayoutId id="2147483999" r:id="rId15"/>
    <p:sldLayoutId id="2147484000" r:id="rId16"/>
    <p:sldLayoutId id="2147484001" r:id="rId17"/>
    <p:sldLayoutId id="2147484002" r:id="rId18"/>
    <p:sldLayoutId id="2147484003" r:id="rId19"/>
    <p:sldLayoutId id="2147484004" r:id="rId20"/>
    <p:sldLayoutId id="2147484005" r:id="rId2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5.png"/><Relationship Id="rId3" Type="http://schemas.openxmlformats.org/officeDocument/2006/relationships/image" Target="../media/image80.jpeg"/><Relationship Id="rId7" Type="http://schemas.openxmlformats.org/officeDocument/2006/relationships/image" Target="../media/image84.wmf"/><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83.wmf"/><Relationship Id="rId5" Type="http://schemas.openxmlformats.org/officeDocument/2006/relationships/image" Target="../media/image82.wmf"/><Relationship Id="rId4" Type="http://schemas.openxmlformats.org/officeDocument/2006/relationships/image" Target="../media/image81.wmf"/></Relationships>
</file>

<file path=ppt/slides/_rels/slide2.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image" Target="../media/image89.jpeg"/><Relationship Id="rId1" Type="http://schemas.openxmlformats.org/officeDocument/2006/relationships/slideLayout" Target="../slideLayouts/slideLayout13.xml"/><Relationship Id="rId4" Type="http://schemas.openxmlformats.org/officeDocument/2006/relationships/image" Target="../media/image91.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8.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image" Target="../media/image92.jpeg"/><Relationship Id="rId1" Type="http://schemas.openxmlformats.org/officeDocument/2006/relationships/slideLayout" Target="../slideLayouts/slideLayout13.xml"/><Relationship Id="rId6" Type="http://schemas.openxmlformats.org/officeDocument/2006/relationships/image" Target="../media/image96.jpeg"/><Relationship Id="rId5" Type="http://schemas.openxmlformats.org/officeDocument/2006/relationships/image" Target="../media/image95.jpeg"/><Relationship Id="rId4" Type="http://schemas.openxmlformats.org/officeDocument/2006/relationships/image" Target="../media/image94.jpeg"/></Relationships>
</file>

<file path=ppt/slides/_rels/slide9.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image" Target="../media/image98.jpeg"/><Relationship Id="rId1" Type="http://schemas.openxmlformats.org/officeDocument/2006/relationships/slideLayout" Target="../slideLayouts/slideLayout12.xml"/><Relationship Id="rId5" Type="http://schemas.openxmlformats.org/officeDocument/2006/relationships/image" Target="../media/image101.jpeg"/><Relationship Id="rId4" Type="http://schemas.openxmlformats.org/officeDocument/2006/relationships/image" Target="../media/image100.jpeg"/></Relationships>
</file>

<file path=ppt/slides/_rels/slide11.xml.rels><?xml version="1.0" encoding="UTF-8" standalone="yes"?>
<Relationships xmlns="http://schemas.openxmlformats.org/package/2006/relationships"><Relationship Id="rId2" Type="http://schemas.openxmlformats.org/officeDocument/2006/relationships/image" Target="../media/image102.png"/><Relationship Id="rId1" Type="http://schemas.openxmlformats.org/officeDocument/2006/relationships/slideLayout" Target="../slideLayouts/slideLayout32.xml"/></Relationships>
</file>

<file path=ppt/slides/_rels/slide12.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image" Target="../media/image103.jpeg"/><Relationship Id="rId1" Type="http://schemas.openxmlformats.org/officeDocument/2006/relationships/slideLayout" Target="../slideLayouts/slideLayout32.xml"/></Relationships>
</file>

<file path=ppt/slides/_rels/slide13.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notesSlide" Target="../notesSlides/notesSlide3.xml"/><Relationship Id="rId1" Type="http://schemas.openxmlformats.org/officeDocument/2006/relationships/slideLayout" Target="../slideLayouts/slideLayout16.xml"/><Relationship Id="rId5" Type="http://schemas.openxmlformats.org/officeDocument/2006/relationships/image" Target="../media/image107.jpeg"/><Relationship Id="rId4" Type="http://schemas.openxmlformats.org/officeDocument/2006/relationships/image" Target="../media/image106.jpeg"/></Relationships>
</file>

<file path=ppt/slides/_rels/slide14.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image" Target="../media/image108.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notesSlide" Target="../notesSlides/notesSlide4.xml"/><Relationship Id="rId1" Type="http://schemas.openxmlformats.org/officeDocument/2006/relationships/slideLayout" Target="../slideLayouts/slideLayout16.xml"/><Relationship Id="rId5" Type="http://schemas.openxmlformats.org/officeDocument/2006/relationships/image" Target="../media/image112.png"/><Relationship Id="rId4" Type="http://schemas.openxmlformats.org/officeDocument/2006/relationships/image" Target="../media/image111.png"/></Relationships>
</file>

<file path=ppt/slides/_rels/slide16.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notesSlide" Target="../notesSlides/notesSlide5.xml"/><Relationship Id="rId1" Type="http://schemas.openxmlformats.org/officeDocument/2006/relationships/slideLayout" Target="../slideLayouts/slideLayout16.xml"/><Relationship Id="rId6" Type="http://schemas.openxmlformats.org/officeDocument/2006/relationships/image" Target="../media/image116.jpeg"/><Relationship Id="rId5" Type="http://schemas.openxmlformats.org/officeDocument/2006/relationships/image" Target="../media/image115.jpeg"/><Relationship Id="rId4" Type="http://schemas.openxmlformats.org/officeDocument/2006/relationships/image" Target="../media/image114.jpeg"/></Relationships>
</file>

<file path=ppt/slides/_rels/slide17.xml.rels><?xml version="1.0" encoding="UTF-8" standalone="yes"?>
<Relationships xmlns="http://schemas.openxmlformats.org/package/2006/relationships"><Relationship Id="rId3" Type="http://schemas.openxmlformats.org/officeDocument/2006/relationships/image" Target="../media/image117.jpeg"/><Relationship Id="rId2" Type="http://schemas.openxmlformats.org/officeDocument/2006/relationships/notesSlide" Target="../notesSlides/notesSlide6.xml"/><Relationship Id="rId1" Type="http://schemas.openxmlformats.org/officeDocument/2006/relationships/slideLayout" Target="../slideLayouts/slideLayout16.xml"/><Relationship Id="rId6" Type="http://schemas.openxmlformats.org/officeDocument/2006/relationships/image" Target="../media/image120.jpeg"/><Relationship Id="rId5" Type="http://schemas.openxmlformats.org/officeDocument/2006/relationships/image" Target="../media/image119.jpeg"/><Relationship Id="rId4" Type="http://schemas.openxmlformats.org/officeDocument/2006/relationships/image" Target="../media/image118.jpeg"/></Relationships>
</file>

<file path=ppt/slides/_rels/slide18.xml.rels><?xml version="1.0" encoding="UTF-8" standalone="yes"?>
<Relationships xmlns="http://schemas.openxmlformats.org/package/2006/relationships"><Relationship Id="rId2" Type="http://schemas.openxmlformats.org/officeDocument/2006/relationships/image" Target="../media/image121.jpe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122.jpe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24.jpeg"/><Relationship Id="rId2" Type="http://schemas.openxmlformats.org/officeDocument/2006/relationships/image" Target="../media/image123.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126.jpeg"/><Relationship Id="rId2" Type="http://schemas.openxmlformats.org/officeDocument/2006/relationships/image" Target="../media/image125.jpeg"/><Relationship Id="rId1" Type="http://schemas.openxmlformats.org/officeDocument/2006/relationships/slideLayout" Target="../slideLayouts/slideLayout16.xml"/><Relationship Id="rId5" Type="http://schemas.openxmlformats.org/officeDocument/2006/relationships/image" Target="../media/image128.jpeg"/><Relationship Id="rId4" Type="http://schemas.openxmlformats.org/officeDocument/2006/relationships/image" Target="../media/image127.jpeg"/></Relationships>
</file>

<file path=ppt/slides/_rels/slide22.xml.rels><?xml version="1.0" encoding="UTF-8" standalone="yes"?>
<Relationships xmlns="http://schemas.openxmlformats.org/package/2006/relationships"><Relationship Id="rId2" Type="http://schemas.openxmlformats.org/officeDocument/2006/relationships/image" Target="../media/image129.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130.jpeg"/><Relationship Id="rId7" Type="http://schemas.openxmlformats.org/officeDocument/2006/relationships/image" Target="../media/image134.jpeg"/><Relationship Id="rId2" Type="http://schemas.openxmlformats.org/officeDocument/2006/relationships/notesSlide" Target="../notesSlides/notesSlide7.xml"/><Relationship Id="rId1" Type="http://schemas.openxmlformats.org/officeDocument/2006/relationships/slideLayout" Target="../slideLayouts/slideLayout16.xml"/><Relationship Id="rId6" Type="http://schemas.openxmlformats.org/officeDocument/2006/relationships/image" Target="../media/image133.png"/><Relationship Id="rId5" Type="http://schemas.openxmlformats.org/officeDocument/2006/relationships/image" Target="../media/image132.jpeg"/><Relationship Id="rId4" Type="http://schemas.openxmlformats.org/officeDocument/2006/relationships/image" Target="../media/image131.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136.jpeg"/><Relationship Id="rId2" Type="http://schemas.openxmlformats.org/officeDocument/2006/relationships/image" Target="../media/image135.jpe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137.jpe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39.jpeg"/><Relationship Id="rId2" Type="http://schemas.openxmlformats.org/officeDocument/2006/relationships/image" Target="../media/image138.jpe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141.jpeg"/><Relationship Id="rId2" Type="http://schemas.openxmlformats.org/officeDocument/2006/relationships/image" Target="../media/image140.jpeg"/><Relationship Id="rId1" Type="http://schemas.openxmlformats.org/officeDocument/2006/relationships/slideLayout" Target="../slideLayouts/slideLayout13.xml"/><Relationship Id="rId6" Type="http://schemas.openxmlformats.org/officeDocument/2006/relationships/image" Target="../media/image144.jpeg"/><Relationship Id="rId5" Type="http://schemas.openxmlformats.org/officeDocument/2006/relationships/image" Target="../media/image143.jpeg"/><Relationship Id="rId4" Type="http://schemas.openxmlformats.org/officeDocument/2006/relationships/image" Target="../media/image142.jpe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145.wmf"/><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146.jpe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147.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3" Type="http://schemas.openxmlformats.org/officeDocument/2006/relationships/image" Target="../media/image145.wmf"/><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3" Type="http://schemas.openxmlformats.org/officeDocument/2006/relationships/image" Target="../media/image148.jpeg"/><Relationship Id="rId2" Type="http://schemas.openxmlformats.org/officeDocument/2006/relationships/notesSlide" Target="../notesSlides/notesSlide11.xml"/><Relationship Id="rId1" Type="http://schemas.openxmlformats.org/officeDocument/2006/relationships/slideLayout" Target="../slideLayouts/slideLayout18.xml"/><Relationship Id="rId6" Type="http://schemas.openxmlformats.org/officeDocument/2006/relationships/image" Target="../media/image151.png"/><Relationship Id="rId5" Type="http://schemas.openxmlformats.org/officeDocument/2006/relationships/image" Target="../media/image150.png"/><Relationship Id="rId4" Type="http://schemas.openxmlformats.org/officeDocument/2006/relationships/image" Target="../media/image149.jpeg"/></Relationships>
</file>

<file path=ppt/slides/_rels/slide44.xml.rels><?xml version="1.0" encoding="UTF-8" standalone="yes"?>
<Relationships xmlns="http://schemas.openxmlformats.org/package/2006/relationships"><Relationship Id="rId3" Type="http://schemas.openxmlformats.org/officeDocument/2006/relationships/image" Target="../media/image153.jpeg"/><Relationship Id="rId2" Type="http://schemas.openxmlformats.org/officeDocument/2006/relationships/image" Target="../media/image152.jpe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image" Target="../media/image154.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55.jpeg"/><Relationship Id="rId1" Type="http://schemas.openxmlformats.org/officeDocument/2006/relationships/slideLayout" Target="../slideLayouts/slideLayout22.xml"/></Relationships>
</file>

<file path=ppt/slides/_rels/slide4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56.jpeg"/><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58.gif"/><Relationship Id="rId2" Type="http://schemas.openxmlformats.org/officeDocument/2006/relationships/image" Target="../media/image157.jpeg"/><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image" Target="../media/image159.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9.xml"/></Relationships>
</file>

<file path=ppt/slides/_rels/slide51.xml.rels><?xml version="1.0" encoding="UTF-8" standalone="yes"?>
<Relationships xmlns="http://schemas.openxmlformats.org/package/2006/relationships"><Relationship Id="rId2" Type="http://schemas.openxmlformats.org/officeDocument/2006/relationships/image" Target="../media/image160.jpeg"/><Relationship Id="rId1" Type="http://schemas.openxmlformats.org/officeDocument/2006/relationships/slideLayout" Target="../slideLayouts/slideLayout20.xml"/></Relationships>
</file>

<file path=ppt/slides/_rels/slide52.xml.rels><?xml version="1.0" encoding="UTF-8" standalone="yes"?>
<Relationships xmlns="http://schemas.openxmlformats.org/package/2006/relationships"><Relationship Id="rId3" Type="http://schemas.openxmlformats.org/officeDocument/2006/relationships/image" Target="../media/image161.jpeg"/><Relationship Id="rId2" Type="http://schemas.openxmlformats.org/officeDocument/2006/relationships/hyperlink" Target="http://vi.wikipedia.org/w/index.php?title=Le_Paria&amp;action=edit&amp;redlink=1" TargetMode="External"/><Relationship Id="rId1" Type="http://schemas.openxmlformats.org/officeDocument/2006/relationships/slideLayout" Target="../slideLayouts/slideLayout13.xml"/><Relationship Id="rId4" Type="http://schemas.openxmlformats.org/officeDocument/2006/relationships/image" Target="../media/image162.jpeg"/></Relationships>
</file>

<file path=ppt/slides/_rels/slide53.xml.rels><?xml version="1.0" encoding="UTF-8" standalone="yes"?>
<Relationships xmlns="http://schemas.openxmlformats.org/package/2006/relationships"><Relationship Id="rId2" Type="http://schemas.openxmlformats.org/officeDocument/2006/relationships/image" Target="../media/image160.jpeg"/><Relationship Id="rId1" Type="http://schemas.openxmlformats.org/officeDocument/2006/relationships/slideLayout" Target="../slideLayouts/slideLayout20.xml"/></Relationships>
</file>

<file path=ppt/slides/_rels/slide54.xml.rels><?xml version="1.0" encoding="UTF-8" standalone="yes"?>
<Relationships xmlns="http://schemas.openxmlformats.org/package/2006/relationships"><Relationship Id="rId3" Type="http://schemas.openxmlformats.org/officeDocument/2006/relationships/image" Target="../media/image163.png"/><Relationship Id="rId2" Type="http://schemas.openxmlformats.org/officeDocument/2006/relationships/notesSlide" Target="../notesSlides/notesSlide13.xml"/><Relationship Id="rId1" Type="http://schemas.openxmlformats.org/officeDocument/2006/relationships/slideLayout" Target="../slideLayouts/slideLayout21.xml"/><Relationship Id="rId4" Type="http://schemas.openxmlformats.org/officeDocument/2006/relationships/image" Target="../media/image164.png"/></Relationships>
</file>

<file path=ppt/slides/_rels/slide55.xml.rels><?xml version="1.0" encoding="UTF-8" standalone="yes"?>
<Relationships xmlns="http://schemas.openxmlformats.org/package/2006/relationships"><Relationship Id="rId3" Type="http://schemas.openxmlformats.org/officeDocument/2006/relationships/image" Target="../media/image166.jpeg"/><Relationship Id="rId2" Type="http://schemas.openxmlformats.org/officeDocument/2006/relationships/image" Target="../media/image165.jpeg"/><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2" Type="http://schemas.openxmlformats.org/officeDocument/2006/relationships/image" Target="../media/image167.jpeg"/><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3" Type="http://schemas.openxmlformats.org/officeDocument/2006/relationships/image" Target="../media/image169.jpeg"/><Relationship Id="rId2" Type="http://schemas.openxmlformats.org/officeDocument/2006/relationships/image" Target="../media/image168.jpeg"/><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3" Type="http://schemas.openxmlformats.org/officeDocument/2006/relationships/image" Target="../media/image169.jpeg"/><Relationship Id="rId2" Type="http://schemas.openxmlformats.org/officeDocument/2006/relationships/image" Target="../media/image168.jpeg"/><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33.xml"/></Relationships>
</file>

<file path=ppt/slides/_rels/slide60.xml.rels><?xml version="1.0" encoding="UTF-8" standalone="yes"?>
<Relationships xmlns="http://schemas.openxmlformats.org/package/2006/relationships"><Relationship Id="rId2" Type="http://schemas.openxmlformats.org/officeDocument/2006/relationships/image" Target="../media/image170.jpeg"/><Relationship Id="rId1" Type="http://schemas.openxmlformats.org/officeDocument/2006/relationships/slideLayout" Target="../slideLayouts/slideLayout23.xml"/></Relationships>
</file>

<file path=ppt/slides/_rels/slide61.xml.rels><?xml version="1.0" encoding="UTF-8" standalone="yes"?>
<Relationships xmlns="http://schemas.openxmlformats.org/package/2006/relationships"><Relationship Id="rId3" Type="http://schemas.openxmlformats.org/officeDocument/2006/relationships/image" Target="../media/image172.png"/><Relationship Id="rId2" Type="http://schemas.openxmlformats.org/officeDocument/2006/relationships/image" Target="../media/image171.emf"/><Relationship Id="rId1" Type="http://schemas.openxmlformats.org/officeDocument/2006/relationships/slideLayout" Target="../slideLayouts/slideLayout13.xml"/><Relationship Id="rId4" Type="http://schemas.openxmlformats.org/officeDocument/2006/relationships/image" Target="../media/image173.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175.jpeg"/><Relationship Id="rId2" Type="http://schemas.openxmlformats.org/officeDocument/2006/relationships/image" Target="../media/image174.jpeg"/><Relationship Id="rId1" Type="http://schemas.openxmlformats.org/officeDocument/2006/relationships/slideLayout" Target="../slideLayouts/slideLayout13.xml"/></Relationships>
</file>

<file path=ppt/slides/_rels/slide65.xml.rels><?xml version="1.0" encoding="UTF-8" standalone="yes"?>
<Relationships xmlns="http://schemas.openxmlformats.org/package/2006/relationships"><Relationship Id="rId3" Type="http://schemas.openxmlformats.org/officeDocument/2006/relationships/image" Target="../media/image177.jpeg"/><Relationship Id="rId2" Type="http://schemas.openxmlformats.org/officeDocument/2006/relationships/image" Target="../media/image176.jpeg"/><Relationship Id="rId1" Type="http://schemas.openxmlformats.org/officeDocument/2006/relationships/slideLayout" Target="../slideLayouts/slideLayout12.xml"/><Relationship Id="rId5" Type="http://schemas.openxmlformats.org/officeDocument/2006/relationships/image" Target="../media/image179.jpeg"/><Relationship Id="rId4" Type="http://schemas.openxmlformats.org/officeDocument/2006/relationships/image" Target="../media/image178.jpeg"/></Relationships>
</file>

<file path=ppt/slides/_rels/slide66.xml.rels><?xml version="1.0" encoding="UTF-8" standalone="yes"?>
<Relationships xmlns="http://schemas.openxmlformats.org/package/2006/relationships"><Relationship Id="rId3" Type="http://schemas.openxmlformats.org/officeDocument/2006/relationships/image" Target="../media/image181.jpeg"/><Relationship Id="rId2" Type="http://schemas.openxmlformats.org/officeDocument/2006/relationships/image" Target="../media/image180.jpeg"/><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3" Type="http://schemas.openxmlformats.org/officeDocument/2006/relationships/image" Target="../media/image183.jpeg"/><Relationship Id="rId2" Type="http://schemas.openxmlformats.org/officeDocument/2006/relationships/image" Target="../media/image182.jpeg"/><Relationship Id="rId1" Type="http://schemas.openxmlformats.org/officeDocument/2006/relationships/slideLayout" Target="../slideLayouts/slideLayout12.xml"/><Relationship Id="rId4" Type="http://schemas.openxmlformats.org/officeDocument/2006/relationships/image" Target="../media/image184.jpeg"/></Relationships>
</file>

<file path=ppt/slides/_rels/slide68.xml.rels><?xml version="1.0" encoding="UTF-8" standalone="yes"?>
<Relationships xmlns="http://schemas.openxmlformats.org/package/2006/relationships"><Relationship Id="rId3" Type="http://schemas.openxmlformats.org/officeDocument/2006/relationships/image" Target="../media/image185.jpeg"/><Relationship Id="rId2" Type="http://schemas.openxmlformats.org/officeDocument/2006/relationships/image" Target="../media/image94.jpeg"/><Relationship Id="rId1" Type="http://schemas.openxmlformats.org/officeDocument/2006/relationships/slideLayout" Target="../slideLayouts/slideLayout12.xml"/><Relationship Id="rId4" Type="http://schemas.openxmlformats.org/officeDocument/2006/relationships/image" Target="../media/image186.jpeg"/></Relationships>
</file>

<file path=ppt/slides/_rels/slide69.xml.rels><?xml version="1.0" encoding="UTF-8" standalone="yes"?>
<Relationships xmlns="http://schemas.openxmlformats.org/package/2006/relationships"><Relationship Id="rId2" Type="http://schemas.openxmlformats.org/officeDocument/2006/relationships/image" Target="../media/image187.jpeg"/><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3.xml.rels><?xml version="1.0" encoding="UTF-8" standalone="yes"?>
<Relationships xmlns="http://schemas.openxmlformats.org/package/2006/relationships"><Relationship Id="rId3" Type="http://schemas.openxmlformats.org/officeDocument/2006/relationships/image" Target="../media/image188.jpeg"/><Relationship Id="rId2" Type="http://schemas.openxmlformats.org/officeDocument/2006/relationships/notesSlide" Target="../notesSlides/notesSlide14.xml"/><Relationship Id="rId1" Type="http://schemas.openxmlformats.org/officeDocument/2006/relationships/slideLayout" Target="../slideLayouts/slideLayout19.xml"/><Relationship Id="rId6" Type="http://schemas.openxmlformats.org/officeDocument/2006/relationships/hyperlink" Target="../TAI%20LIEU%20TAP%20HUAN%202007/LIH%20SU-DCSVN-DHBK/ChienThangDienBien.wmv" TargetMode="External"/><Relationship Id="rId5" Type="http://schemas.openxmlformats.org/officeDocument/2006/relationships/image" Target="../media/image190.png"/><Relationship Id="rId4" Type="http://schemas.openxmlformats.org/officeDocument/2006/relationships/image" Target="../media/image189.jpeg"/></Relationships>
</file>

<file path=ppt/slides/_rels/slide74.xml.rels><?xml version="1.0" encoding="UTF-8" standalone="yes"?>
<Relationships xmlns="http://schemas.openxmlformats.org/package/2006/relationships"><Relationship Id="rId3" Type="http://schemas.openxmlformats.org/officeDocument/2006/relationships/image" Target="../media/image191.png"/><Relationship Id="rId7" Type="http://schemas.openxmlformats.org/officeDocument/2006/relationships/image" Target="../media/image195.jpeg"/><Relationship Id="rId2" Type="http://schemas.openxmlformats.org/officeDocument/2006/relationships/notesSlide" Target="../notesSlides/notesSlide15.xml"/><Relationship Id="rId1" Type="http://schemas.openxmlformats.org/officeDocument/2006/relationships/slideLayout" Target="../slideLayouts/slideLayout19.xml"/><Relationship Id="rId6" Type="http://schemas.openxmlformats.org/officeDocument/2006/relationships/image" Target="../media/image194.jpeg"/><Relationship Id="rId5" Type="http://schemas.openxmlformats.org/officeDocument/2006/relationships/image" Target="../media/image193.png"/><Relationship Id="rId4" Type="http://schemas.openxmlformats.org/officeDocument/2006/relationships/image" Target="../media/image192.png"/></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7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0.xml.rels><?xml version="1.0" encoding="UTF-8" standalone="yes"?>
<Relationships xmlns="http://schemas.openxmlformats.org/package/2006/relationships"><Relationship Id="rId3" Type="http://schemas.openxmlformats.org/officeDocument/2006/relationships/image" Target="../media/image197.jpeg"/><Relationship Id="rId2" Type="http://schemas.openxmlformats.org/officeDocument/2006/relationships/image" Target="../media/image196.jpeg"/><Relationship Id="rId1" Type="http://schemas.openxmlformats.org/officeDocument/2006/relationships/slideLayout" Target="../slideLayouts/slideLayout27.xml"/></Relationships>
</file>

<file path=ppt/slides/_rels/slide8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8.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2.xml.rels><?xml version="1.0" encoding="UTF-8" standalone="yes"?>
<Relationships xmlns="http://schemas.openxmlformats.org/package/2006/relationships"><Relationship Id="rId3" Type="http://schemas.openxmlformats.org/officeDocument/2006/relationships/image" Target="../media/image198.png"/><Relationship Id="rId2" Type="http://schemas.openxmlformats.org/officeDocument/2006/relationships/notesSlide" Target="../notesSlides/notesSlide16.xml"/><Relationship Id="rId1" Type="http://schemas.openxmlformats.org/officeDocument/2006/relationships/slideLayout" Target="../slideLayouts/slideLayout19.xml"/></Relationships>
</file>

<file path=ppt/slides/_rels/slide83.xml.rels><?xml version="1.0" encoding="UTF-8" standalone="yes"?>
<Relationships xmlns="http://schemas.openxmlformats.org/package/2006/relationships"><Relationship Id="rId3" Type="http://schemas.openxmlformats.org/officeDocument/2006/relationships/image" Target="../media/image199.png"/><Relationship Id="rId2" Type="http://schemas.openxmlformats.org/officeDocument/2006/relationships/notesSlide" Target="../notesSlides/notesSlide17.xml"/><Relationship Id="rId1" Type="http://schemas.openxmlformats.org/officeDocument/2006/relationships/slideLayout" Target="../slideLayouts/slideLayout19.xml"/><Relationship Id="rId4" Type="http://schemas.openxmlformats.org/officeDocument/2006/relationships/image" Target="../media/image200.png"/></Relationships>
</file>

<file path=ppt/slides/_rels/slide84.xml.rels><?xml version="1.0" encoding="UTF-8" standalone="yes"?>
<Relationships xmlns="http://schemas.openxmlformats.org/package/2006/relationships"><Relationship Id="rId3" Type="http://schemas.openxmlformats.org/officeDocument/2006/relationships/image" Target="../media/image201.png"/><Relationship Id="rId2" Type="http://schemas.openxmlformats.org/officeDocument/2006/relationships/notesSlide" Target="../notesSlides/notesSlide18.xml"/><Relationship Id="rId1" Type="http://schemas.openxmlformats.org/officeDocument/2006/relationships/slideLayout" Target="../slideLayouts/slideLayout19.xml"/><Relationship Id="rId4" Type="http://schemas.openxmlformats.org/officeDocument/2006/relationships/image" Target="../media/image202.png"/></Relationships>
</file>

<file path=ppt/slides/_rels/slide85.xml.rels><?xml version="1.0" encoding="UTF-8" standalone="yes"?>
<Relationships xmlns="http://schemas.openxmlformats.org/package/2006/relationships"><Relationship Id="rId3" Type="http://schemas.openxmlformats.org/officeDocument/2006/relationships/image" Target="../media/image204.jpeg"/><Relationship Id="rId2" Type="http://schemas.openxmlformats.org/officeDocument/2006/relationships/image" Target="../media/image203.jpeg"/><Relationship Id="rId1" Type="http://schemas.openxmlformats.org/officeDocument/2006/relationships/slideLayout" Target="../slideLayouts/slideLayout29.xml"/><Relationship Id="rId5" Type="http://schemas.openxmlformats.org/officeDocument/2006/relationships/image" Target="../media/image206.jpeg"/><Relationship Id="rId4" Type="http://schemas.openxmlformats.org/officeDocument/2006/relationships/image" Target="../media/image205.jpeg"/></Relationships>
</file>

<file path=ppt/slides/_rels/slide86.xml.rels><?xml version="1.0" encoding="UTF-8" standalone="yes"?>
<Relationships xmlns="http://schemas.openxmlformats.org/package/2006/relationships"><Relationship Id="rId3" Type="http://schemas.openxmlformats.org/officeDocument/2006/relationships/image" Target="../media/image207.jpeg"/><Relationship Id="rId2" Type="http://schemas.openxmlformats.org/officeDocument/2006/relationships/notesSlide" Target="../notesSlides/notesSlide19.xml"/><Relationship Id="rId1" Type="http://schemas.openxmlformats.org/officeDocument/2006/relationships/slideLayout" Target="../slideLayouts/slideLayout19.xml"/><Relationship Id="rId5" Type="http://schemas.openxmlformats.org/officeDocument/2006/relationships/image" Target="../media/image209.png"/><Relationship Id="rId4" Type="http://schemas.openxmlformats.org/officeDocument/2006/relationships/image" Target="../media/image208.png"/></Relationships>
</file>

<file path=ppt/slides/_rels/slide87.xml.rels><?xml version="1.0" encoding="UTF-8" standalone="yes"?>
<Relationships xmlns="http://schemas.openxmlformats.org/package/2006/relationships"><Relationship Id="rId3" Type="http://schemas.openxmlformats.org/officeDocument/2006/relationships/image" Target="../media/image210.pn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211.png"/></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9.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9.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AutoShape 4"/>
          <p:cNvSpPr>
            <a:spLocks noChangeAspect="1" noChangeArrowheads="1"/>
          </p:cNvSpPr>
          <p:nvPr/>
        </p:nvSpPr>
        <p:spPr bwMode="auto">
          <a:xfrm>
            <a:off x="2327275" y="3289300"/>
            <a:ext cx="7200900" cy="114300"/>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solidFill>
                <a:srgbClr val="000000"/>
              </a:solidFill>
              <a:latin typeface=".VnTime" pitchFamily="34" charset="0"/>
            </a:endParaRPr>
          </a:p>
        </p:txBody>
      </p:sp>
      <p:sp>
        <p:nvSpPr>
          <p:cNvPr id="5" name="Rectangle 4"/>
          <p:cNvSpPr>
            <a:spLocks noChangeArrowheads="1"/>
          </p:cNvSpPr>
          <p:nvPr/>
        </p:nvSpPr>
        <p:spPr bwMode="auto">
          <a:xfrm>
            <a:off x="1576388" y="1482725"/>
            <a:ext cx="8743950" cy="72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algn="ctr">
              <a:lnSpc>
                <a:spcPct val="115000"/>
              </a:lnSpc>
              <a:spcBef>
                <a:spcPts val="300"/>
              </a:spcBef>
              <a:spcAft>
                <a:spcPts val="1000"/>
              </a:spcAft>
              <a:buNone/>
              <a:defRPr/>
            </a:pPr>
            <a:r>
              <a:rPr lang="en-US" altLang="en-US" sz="3600" b="1" dirty="0">
                <a:solidFill>
                  <a:srgbClr val="FF0000"/>
                </a:solidFill>
                <a:latin typeface="+mj-lt"/>
                <a:ea typeface="Calibri" panose="020F0502020204030204" pitchFamily="34" charset="0"/>
                <a:cs typeface="Times New Roman" panose="02020603050405020304" pitchFamily="18" charset="0"/>
              </a:rPr>
              <a:t>BÀI GIẢNG</a:t>
            </a:r>
            <a:endParaRPr lang="en-US" altLang="en-US" sz="3600" dirty="0">
              <a:solidFill>
                <a:srgbClr val="FF0000"/>
              </a:solidFill>
              <a:latin typeface="+mj-lt"/>
              <a:ea typeface="Calibri" panose="020F0502020204030204" pitchFamily="34" charset="0"/>
              <a:cs typeface="Times New Roman" panose="02020603050405020304" pitchFamily="18" charset="0"/>
            </a:endParaRPr>
          </a:p>
        </p:txBody>
      </p:sp>
      <p:sp>
        <p:nvSpPr>
          <p:cNvPr id="6" name="Rectangle 5"/>
          <p:cNvSpPr>
            <a:spLocks noChangeArrowheads="1"/>
          </p:cNvSpPr>
          <p:nvPr/>
        </p:nvSpPr>
        <p:spPr bwMode="auto">
          <a:xfrm>
            <a:off x="1828800" y="2211388"/>
            <a:ext cx="87122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US" altLang="en-US" sz="6000" b="1" dirty="0">
                <a:solidFill>
                  <a:srgbClr val="008000"/>
                </a:solidFill>
              </a:rPr>
              <a:t>GIÁO DỤC CHÍNH TRỊ</a:t>
            </a:r>
            <a:endParaRPr lang="en-US" altLang="en-US" sz="6000" dirty="0">
              <a:solidFill>
                <a:srgbClr val="008000"/>
              </a:solidFill>
            </a:endParaRPr>
          </a:p>
        </p:txBody>
      </p:sp>
      <p:sp>
        <p:nvSpPr>
          <p:cNvPr id="16" name="WordArt 4"/>
          <p:cNvSpPr>
            <a:spLocks noChangeArrowheads="1" noChangeShapeType="1" noTextEdit="1"/>
          </p:cNvSpPr>
          <p:nvPr/>
        </p:nvSpPr>
        <p:spPr bwMode="auto">
          <a:xfrm>
            <a:off x="6184900" y="5627689"/>
            <a:ext cx="4021138" cy="769937"/>
          </a:xfrm>
          <a:prstGeom prst="rect">
            <a:avLst/>
          </a:prstGeom>
        </p:spPr>
        <p:txBody>
          <a:bodyPr wrap="none" fromWordArt="1">
            <a:prstTxWarp prst="textPlain">
              <a:avLst>
                <a:gd name="adj" fmla="val 50000"/>
              </a:avLst>
            </a:prstTxWarp>
          </a:bodyPr>
          <a:lstStyle/>
          <a:p>
            <a:pPr algn="ctr"/>
            <a:r>
              <a:rPr lang="vi-VN" sz="3600" kern="10">
                <a:ln w="9525">
                  <a:solidFill>
                    <a:srgbClr val="000000"/>
                  </a:solidFill>
                  <a:round/>
                  <a:headEnd/>
                  <a:tailEnd/>
                </a:ln>
                <a:solidFill>
                  <a:srgbClr val="00FF00"/>
                </a:solidFill>
                <a:latin typeface="Arial Đen"/>
              </a:rPr>
              <a:t>Giảng viên</a:t>
            </a:r>
          </a:p>
          <a:p>
            <a:pPr algn="ctr"/>
            <a:r>
              <a:rPr lang="vi-VN" sz="3600" kern="10">
                <a:ln w="9525">
                  <a:solidFill>
                    <a:srgbClr val="000000"/>
                  </a:solidFill>
                  <a:round/>
                  <a:headEnd/>
                  <a:tailEnd/>
                </a:ln>
                <a:solidFill>
                  <a:srgbClr val="00FF00"/>
                </a:solidFill>
                <a:latin typeface="Arial Đen"/>
              </a:rPr>
              <a:t> HOÀNG THỊ TRANG</a:t>
            </a:r>
            <a:endParaRPr lang="en-US" sz="3600" kern="10">
              <a:ln w="9525">
                <a:solidFill>
                  <a:srgbClr val="000000"/>
                </a:solidFill>
                <a:round/>
                <a:headEnd/>
                <a:tailEnd/>
              </a:ln>
              <a:solidFill>
                <a:srgbClr val="00FF00"/>
              </a:solidFill>
              <a:latin typeface="Arial Đen"/>
            </a:endParaRPr>
          </a:p>
        </p:txBody>
      </p:sp>
      <p:sp>
        <p:nvSpPr>
          <p:cNvPr id="114694" name="Rectangle 21"/>
          <p:cNvSpPr>
            <a:spLocks noChangeArrowheads="1"/>
          </p:cNvSpPr>
          <p:nvPr/>
        </p:nvSpPr>
        <p:spPr bwMode="auto">
          <a:xfrm>
            <a:off x="1524001"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VnTime" pitchFamily="34" charset="0"/>
            </a:endParaRPr>
          </a:p>
        </p:txBody>
      </p:sp>
      <p:grpSp>
        <p:nvGrpSpPr>
          <p:cNvPr id="3" name="Group 11"/>
          <p:cNvGrpSpPr>
            <a:grpSpLocks/>
          </p:cNvGrpSpPr>
          <p:nvPr/>
        </p:nvGrpSpPr>
        <p:grpSpPr bwMode="auto">
          <a:xfrm>
            <a:off x="2357438" y="3860801"/>
            <a:ext cx="2874962" cy="1933575"/>
            <a:chOff x="5225" y="9335"/>
            <a:chExt cx="2520" cy="1750"/>
          </a:xfrm>
        </p:grpSpPr>
        <p:sp>
          <p:nvSpPr>
            <p:cNvPr id="114699"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3"/>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w="9525">
                  <a:solidFill>
                    <a:srgbClr val="000099"/>
                  </a:solidFill>
                  <a:round/>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VnTime" pitchFamily="34" charset="0"/>
              </a:endParaRPr>
            </a:p>
          </p:txBody>
        </p:sp>
        <p:pic>
          <p:nvPicPr>
            <p:cNvPr id="114700" name="Picture 19" descr="cosmo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4701" name="Picture 18" descr="BOOK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4702" name="Picture 17" descr="BOOK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4703" name="Picture 16" descr="QUILLPE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615" y="9336"/>
              <a:ext cx="702" cy="1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4704" name="Text Box 15"/>
            <p:cNvSpPr txBox="1">
              <a:spLocks noChangeArrowheads="1"/>
            </p:cNvSpPr>
            <p:nvPr/>
          </p:nvSpPr>
          <p:spPr bwMode="auto">
            <a:xfrm>
              <a:off x="5867" y="9897"/>
              <a:ext cx="90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r">
                <a:spcBef>
                  <a:spcPct val="0"/>
                </a:spcBef>
                <a:buFontTx/>
                <a:buNone/>
              </a:pPr>
              <a:r>
                <a:rPr lang="vi-VN" altLang="en-US" sz="800" b="1">
                  <a:latin typeface="VNbangkok"/>
                  <a:cs typeface="Times New Roman" panose="02020603050405020304" pitchFamily="18" charset="0"/>
                </a:rPr>
                <a:t> </a:t>
              </a:r>
              <a:endParaRPr lang="vi-VN" altLang="en-US" sz="1800">
                <a:latin typeface=".VnTime" pitchFamily="34" charset="0"/>
              </a:endParaRPr>
            </a:p>
          </p:txBody>
        </p:sp>
        <p:sp>
          <p:nvSpPr>
            <p:cNvPr id="114705" name="Text Box 14"/>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800">
                <a:latin typeface=".VnTime" pitchFamily="34" charset="0"/>
              </a:endParaRPr>
            </a:p>
          </p:txBody>
        </p:sp>
        <p:sp>
          <p:nvSpPr>
            <p:cNvPr id="114706"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algn="ctr"/>
              <a:r>
                <a:rPr lang="en-US" sz="3600" b="1" kern="10">
                  <a:solidFill>
                    <a:srgbClr val="FFFFFF"/>
                  </a:solidFill>
                  <a:latin typeface="VNbritannic"/>
                </a:rPr>
                <a:t>NÀM </a:t>
              </a:r>
            </a:p>
          </p:txBody>
        </p:sp>
        <p:sp>
          <p:nvSpPr>
            <p:cNvPr id="114707" name="Text Box 12"/>
            <p:cNvSpPr txBox="1">
              <a:spLocks noChangeArrowheads="1"/>
            </p:cNvSpPr>
            <p:nvPr/>
          </p:nvSpPr>
          <p:spPr bwMode="auto">
            <a:xfrm>
              <a:off x="6623" y="10049"/>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800">
                <a:latin typeface=".VnTime" pitchFamily="34" charset="0"/>
              </a:endParaRPr>
            </a:p>
          </p:txBody>
        </p:sp>
      </p:grpSp>
      <p:sp>
        <p:nvSpPr>
          <p:cNvPr id="2" name="Rectangle 1"/>
          <p:cNvSpPr/>
          <p:nvPr/>
        </p:nvSpPr>
        <p:spPr>
          <a:xfrm>
            <a:off x="0" y="25401"/>
            <a:ext cx="10320338" cy="1027113"/>
          </a:xfrm>
          <a:prstGeom prst="rect">
            <a:avLst/>
          </a:prstGeom>
          <a:solidFill>
            <a:srgbClr val="9966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en-US" sz="2000" b="1" dirty="0">
                <a:solidFill>
                  <a:schemeClr val="bg1"/>
                </a:solidFill>
                <a:latin typeface="Times New Roman" pitchFamily="18" charset="0"/>
                <a:ea typeface="Calibri" pitchFamily="34" charset="0"/>
                <a:cs typeface="Times New Roman" pitchFamily="18" charset="0"/>
              </a:rPr>
              <a:t>TRƯỜNG CAO ĐẲNG LÝ TỰ TRỌNG TP.HỒ CHÍ MINH</a:t>
            </a:r>
          </a:p>
          <a:p>
            <a:pPr algn="ctr">
              <a:defRPr/>
            </a:pPr>
            <a:r>
              <a:rPr lang="en-US" altLang="en-US" sz="2000" b="1" dirty="0">
                <a:solidFill>
                  <a:schemeClr val="bg1"/>
                </a:solidFill>
                <a:latin typeface="Times New Roman" pitchFamily="18" charset="0"/>
                <a:ea typeface="Calibri" pitchFamily="34" charset="0"/>
                <a:cs typeface="Times New Roman" pitchFamily="18" charset="0"/>
              </a:rPr>
              <a:t>KHOA LÝ LUẬN CHÍNH TRỊ</a:t>
            </a:r>
            <a:endParaRPr lang="en-US" altLang="en-US" sz="2000" dirty="0">
              <a:solidFill>
                <a:schemeClr val="bg1"/>
              </a:solidFill>
              <a:latin typeface="Times New Roman" pitchFamily="18" charset="0"/>
              <a:ea typeface="Calibri" pitchFamily="34" charset="0"/>
              <a:cs typeface="Times New Roman" pitchFamily="18" charset="0"/>
            </a:endParaRPr>
          </a:p>
        </p:txBody>
      </p:sp>
      <p:pic>
        <p:nvPicPr>
          <p:cNvPr id="20" name="Picture 1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206038" y="7442"/>
            <a:ext cx="1985962" cy="105777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1" name="직사각형 3">
            <a:extLst>
              <a:ext uri="{FF2B5EF4-FFF2-40B4-BE49-F238E27FC236}">
                <a16:creationId xmlns:a16="http://schemas.microsoft.com/office/drawing/2014/main" xmlns="" id="{AEFB3915-0CAE-47E2-A538-EE64E0091030}"/>
              </a:ext>
            </a:extLst>
          </p:cNvPr>
          <p:cNvSpPr/>
          <p:nvPr/>
        </p:nvSpPr>
        <p:spPr>
          <a:xfrm>
            <a:off x="0" y="6704791"/>
            <a:ext cx="12192000" cy="153208"/>
          </a:xfrm>
          <a:prstGeom prst="rect">
            <a:avLst/>
          </a:prstGeom>
          <a:solidFill>
            <a:schemeClr val="accent5">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prstClr val="white"/>
              </a:solidFill>
            </a:endParaRPr>
          </a:p>
        </p:txBody>
      </p:sp>
    </p:spTree>
    <p:extLst>
      <p:ext uri="{BB962C8B-B14F-4D97-AF65-F5344CB8AC3E}">
        <p14:creationId xmlns:p14="http://schemas.microsoft.com/office/powerpoint/2010/main" val="3257187168"/>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148"/>
                                        </p:tgtEl>
                                        <p:attrNameLst>
                                          <p:attrName>style.visibility</p:attrName>
                                        </p:attrNameLst>
                                      </p:cBhvr>
                                      <p:to>
                                        <p:strVal val="visible"/>
                                      </p:to>
                                    </p:set>
                                    <p:anim calcmode="lin" valueType="num">
                                      <p:cBhvr>
                                        <p:cTn id="17" dur="500" fill="hold"/>
                                        <p:tgtEl>
                                          <p:spTgt spid="6148"/>
                                        </p:tgtEl>
                                        <p:attrNameLst>
                                          <p:attrName>ppt_w</p:attrName>
                                        </p:attrNameLst>
                                      </p:cBhvr>
                                      <p:tavLst>
                                        <p:tav tm="0">
                                          <p:val>
                                            <p:fltVal val="0"/>
                                          </p:val>
                                        </p:tav>
                                        <p:tav tm="100000">
                                          <p:val>
                                            <p:strVal val="#ppt_w"/>
                                          </p:val>
                                        </p:tav>
                                      </p:tavLst>
                                    </p:anim>
                                    <p:anim calcmode="lin" valueType="num">
                                      <p:cBhvr>
                                        <p:cTn id="18" dur="500" fill="hold"/>
                                        <p:tgtEl>
                                          <p:spTgt spid="6148"/>
                                        </p:tgtEl>
                                        <p:attrNameLst>
                                          <p:attrName>ppt_h</p:attrName>
                                        </p:attrNameLst>
                                      </p:cBhvr>
                                      <p:tavLst>
                                        <p:tav tm="0">
                                          <p:val>
                                            <p:fltVal val="0"/>
                                          </p:val>
                                        </p:tav>
                                        <p:tav tm="100000">
                                          <p:val>
                                            <p:strVal val="#ppt_h"/>
                                          </p:val>
                                        </p:tav>
                                      </p:tavLst>
                                    </p:anim>
                                    <p:animEffect transition="in" filter="fade">
                                      <p:cBhvr>
                                        <p:cTn id="19" dur="500"/>
                                        <p:tgtEl>
                                          <p:spTgt spid="6148"/>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animBg="1"/>
      <p:bldP spid="5" grpId="0"/>
      <p:bldP spid="6" grpId="0"/>
      <p:bldP spid="1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đảng cộng sản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425" y="2588654"/>
            <a:ext cx="11848564" cy="426934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09093" y="178188"/>
            <a:ext cx="11500833" cy="1508105"/>
          </a:xfrm>
          <a:prstGeom prst="rect">
            <a:avLst/>
          </a:prstGeom>
        </p:spPr>
        <p:txBody>
          <a:bodyPr wrap="square">
            <a:spAutoFit/>
          </a:bodyPr>
          <a:lstStyle/>
          <a:p>
            <a:pPr indent="457200" algn="ctr">
              <a:spcAft>
                <a:spcPts val="0"/>
              </a:spcAft>
            </a:pPr>
            <a:r>
              <a:rPr lang="nl-NL" sz="2800" b="1" dirty="0">
                <a:solidFill>
                  <a:srgbClr val="FF0000"/>
                </a:solidFill>
                <a:latin typeface="+mj-lt"/>
                <a:ea typeface="Times New Roman" panose="02020603050405020304" pitchFamily="18" charset="0"/>
                <a:cs typeface="Times New Roman" panose="02020603050405020304" pitchFamily="18" charset="0"/>
              </a:rPr>
              <a:t>Bài </a:t>
            </a:r>
            <a:r>
              <a:rPr lang="nl-NL" sz="2800" b="1" dirty="0" smtClean="0">
                <a:solidFill>
                  <a:srgbClr val="FF0000"/>
                </a:solidFill>
                <a:latin typeface="+mj-lt"/>
                <a:ea typeface="Times New Roman" panose="02020603050405020304" pitchFamily="18" charset="0"/>
                <a:cs typeface="Times New Roman" panose="02020603050405020304" pitchFamily="18" charset="0"/>
              </a:rPr>
              <a:t>3</a:t>
            </a:r>
            <a:endParaRPr lang="en-US" sz="1000" dirty="0">
              <a:latin typeface="+mj-lt"/>
              <a:ea typeface="Calibri" panose="020F0502020204030204" pitchFamily="34" charset="0"/>
              <a:cs typeface="Times New Roman" panose="02020603050405020304" pitchFamily="18" charset="0"/>
            </a:endParaRPr>
          </a:p>
          <a:p>
            <a:pPr indent="457200" algn="ctr">
              <a:spcAft>
                <a:spcPts val="0"/>
              </a:spcAft>
            </a:pPr>
            <a:r>
              <a:rPr lang="nl-NL" sz="3200" b="1" dirty="0">
                <a:solidFill>
                  <a:srgbClr val="00B050"/>
                </a:solidFill>
                <a:latin typeface="+mj-lt"/>
                <a:ea typeface="Times New Roman" panose="02020603050405020304" pitchFamily="18" charset="0"/>
                <a:cs typeface="Times New Roman" panose="02020603050405020304" pitchFamily="18" charset="0"/>
              </a:rPr>
              <a:t>NHỮNG THÀNH TỰU CỦA CÁCH MẠNG VIỆT NAM</a:t>
            </a:r>
            <a:endParaRPr lang="en-US" sz="3200" dirty="0">
              <a:solidFill>
                <a:srgbClr val="00B050"/>
              </a:solidFill>
              <a:latin typeface="+mj-lt"/>
              <a:ea typeface="Calibri" panose="020F0502020204030204" pitchFamily="34" charset="0"/>
              <a:cs typeface="Times New Roman" panose="02020603050405020304" pitchFamily="18" charset="0"/>
            </a:endParaRPr>
          </a:p>
          <a:p>
            <a:pPr indent="457200" algn="ctr">
              <a:spcAft>
                <a:spcPts val="0"/>
              </a:spcAft>
            </a:pPr>
            <a:r>
              <a:rPr lang="nl-NL" sz="3200" b="1" dirty="0">
                <a:solidFill>
                  <a:srgbClr val="00B050"/>
                </a:solidFill>
                <a:latin typeface="+mj-lt"/>
                <a:ea typeface="Times New Roman" panose="02020603050405020304" pitchFamily="18" charset="0"/>
                <a:cs typeface="Times New Roman" panose="02020603050405020304" pitchFamily="18" charset="0"/>
              </a:rPr>
              <a:t>DƯỚI SỰ LÃNH ĐẠO CỦA ĐẢNG</a:t>
            </a:r>
            <a:endParaRPr lang="en-US" sz="3200" dirty="0">
              <a:solidFill>
                <a:srgbClr val="00B050"/>
              </a:solidFill>
              <a:effectLst/>
              <a:latin typeface="+mj-lt"/>
              <a:ea typeface="Calibri" panose="020F0502020204030204" pitchFamily="34" charset="0"/>
              <a:cs typeface="Times New Roman" panose="02020603050405020304" pitchFamily="18" charset="0"/>
            </a:endParaRPr>
          </a:p>
        </p:txBody>
      </p:sp>
      <p:grpSp>
        <p:nvGrpSpPr>
          <p:cNvPr id="4" name="Group 31"/>
          <p:cNvGrpSpPr>
            <a:grpSpLocks/>
          </p:cNvGrpSpPr>
          <p:nvPr/>
        </p:nvGrpSpPr>
        <p:grpSpPr bwMode="auto">
          <a:xfrm>
            <a:off x="0" y="1717061"/>
            <a:ext cx="12192000" cy="40362"/>
            <a:chOff x="240" y="528"/>
            <a:chExt cx="5308" cy="11"/>
          </a:xfrm>
        </p:grpSpPr>
        <p:sp>
          <p:nvSpPr>
            <p:cNvPr id="5" name="Line 29"/>
            <p:cNvSpPr>
              <a:spLocks noChangeShapeType="1"/>
            </p:cNvSpPr>
            <p:nvPr/>
          </p:nvSpPr>
          <p:spPr bwMode="auto">
            <a:xfrm>
              <a:off x="2400" y="539"/>
              <a:ext cx="314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30"/>
            <p:cNvSpPr>
              <a:spLocks noChangeShapeType="1"/>
            </p:cNvSpPr>
            <p:nvPr/>
          </p:nvSpPr>
          <p:spPr bwMode="auto">
            <a:xfrm>
              <a:off x="240" y="528"/>
              <a:ext cx="5298"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Tree>
    <p:extLst>
      <p:ext uri="{BB962C8B-B14F-4D97-AF65-F5344CB8AC3E}">
        <p14:creationId xmlns:p14="http://schemas.microsoft.com/office/powerpoint/2010/main" val="4217633153"/>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1170" name="Group 3"/>
          <p:cNvGrpSpPr>
            <a:grpSpLocks/>
          </p:cNvGrpSpPr>
          <p:nvPr/>
        </p:nvGrpSpPr>
        <p:grpSpPr bwMode="auto">
          <a:xfrm>
            <a:off x="2322063" y="2634012"/>
            <a:ext cx="1619701" cy="3605213"/>
            <a:chOff x="677" y="998"/>
            <a:chExt cx="939" cy="2271"/>
          </a:xfrm>
        </p:grpSpPr>
        <p:sp>
          <p:nvSpPr>
            <p:cNvPr id="391190" name="Freeform 4"/>
            <p:cNvSpPr>
              <a:spLocks/>
            </p:cNvSpPr>
            <p:nvPr/>
          </p:nvSpPr>
          <p:spPr bwMode="gray">
            <a:xfrm flipV="1">
              <a:off x="683" y="2087"/>
              <a:ext cx="933" cy="1182"/>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accent1"/>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en-US"/>
            </a:p>
          </p:txBody>
        </p:sp>
        <p:sp>
          <p:nvSpPr>
            <p:cNvPr id="391192" name="Freeform 6"/>
            <p:cNvSpPr>
              <a:spLocks/>
            </p:cNvSpPr>
            <p:nvPr/>
          </p:nvSpPr>
          <p:spPr bwMode="gray">
            <a:xfrm>
              <a:off x="677" y="998"/>
              <a:ext cx="933" cy="1182"/>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accent1"/>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en-US"/>
            </a:p>
          </p:txBody>
        </p:sp>
      </p:grpSp>
      <p:sp>
        <p:nvSpPr>
          <p:cNvPr id="391172" name="AutoShape 8"/>
          <p:cNvSpPr>
            <a:spLocks noChangeArrowheads="1"/>
          </p:cNvSpPr>
          <p:nvPr/>
        </p:nvSpPr>
        <p:spPr bwMode="gray">
          <a:xfrm>
            <a:off x="5340350" y="3457575"/>
            <a:ext cx="376238" cy="344488"/>
          </a:xfrm>
          <a:prstGeom prst="rightArrow">
            <a:avLst>
              <a:gd name="adj1" fmla="val 50000"/>
              <a:gd name="adj2" fmla="val 45507"/>
            </a:avLst>
          </a:prstGeom>
          <a:solidFill>
            <a:srgbClr val="FEFEFE"/>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sz="1800">
              <a:latin typeface=".VnTime" pitchFamily="34" charset="0"/>
            </a:endParaRPr>
          </a:p>
        </p:txBody>
      </p:sp>
      <p:sp>
        <p:nvSpPr>
          <p:cNvPr id="391173" name="AutoShape 9"/>
          <p:cNvSpPr>
            <a:spLocks noChangeArrowheads="1"/>
          </p:cNvSpPr>
          <p:nvPr/>
        </p:nvSpPr>
        <p:spPr bwMode="ltGray">
          <a:xfrm>
            <a:off x="5247602" y="5301012"/>
            <a:ext cx="6613840" cy="1314450"/>
          </a:xfrm>
          <a:prstGeom prst="roundRect">
            <a:avLst>
              <a:gd name="adj" fmla="val 11505"/>
            </a:avLst>
          </a:prstGeom>
          <a:gradFill rotWithShape="1">
            <a:gsLst>
              <a:gs pos="69660">
                <a:srgbClr val="2BBDE9"/>
              </a:gs>
              <a:gs pos="33900">
                <a:schemeClr val="bg1"/>
              </a:gs>
              <a:gs pos="0">
                <a:schemeClr val="accent2"/>
              </a:gs>
              <a:gs pos="100000">
                <a:schemeClr val="bg1"/>
              </a:gs>
            </a:gsLst>
            <a:lin ang="0" scaled="1"/>
          </a:gradFill>
          <a:ln>
            <a:noFill/>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None/>
            </a:pPr>
            <a:endParaRPr lang="en-US" sz="2400" dirty="0">
              <a:solidFill>
                <a:srgbClr val="C00000"/>
              </a:solidFill>
            </a:endParaRPr>
          </a:p>
        </p:txBody>
      </p:sp>
      <p:sp>
        <p:nvSpPr>
          <p:cNvPr id="391174" name="AutoShape 10"/>
          <p:cNvSpPr>
            <a:spLocks noChangeArrowheads="1"/>
          </p:cNvSpPr>
          <p:nvPr/>
        </p:nvSpPr>
        <p:spPr bwMode="gray">
          <a:xfrm>
            <a:off x="5340350" y="5018088"/>
            <a:ext cx="376238" cy="347662"/>
          </a:xfrm>
          <a:prstGeom prst="rightArrow">
            <a:avLst>
              <a:gd name="adj1" fmla="val 50000"/>
              <a:gd name="adj2" fmla="val 45091"/>
            </a:avLst>
          </a:prstGeom>
          <a:solidFill>
            <a:srgbClr val="FEFEFE"/>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sz="1800">
              <a:latin typeface=".VnTime" pitchFamily="34" charset="0"/>
            </a:endParaRPr>
          </a:p>
        </p:txBody>
      </p:sp>
      <p:sp>
        <p:nvSpPr>
          <p:cNvPr id="391175" name="AutoShape 11"/>
          <p:cNvSpPr>
            <a:spLocks noChangeArrowheads="1"/>
          </p:cNvSpPr>
          <p:nvPr/>
        </p:nvSpPr>
        <p:spPr bwMode="gray">
          <a:xfrm>
            <a:off x="5340350" y="2353225"/>
            <a:ext cx="6521092" cy="1304925"/>
          </a:xfrm>
          <a:prstGeom prst="roundRect">
            <a:avLst>
              <a:gd name="adj" fmla="val 11505"/>
            </a:avLst>
          </a:prstGeom>
          <a:gradFill rotWithShape="1">
            <a:gsLst>
              <a:gs pos="67000">
                <a:srgbClr val="E86DC1"/>
              </a:gs>
              <a:gs pos="36000">
                <a:schemeClr val="bg1"/>
              </a:gs>
              <a:gs pos="0">
                <a:srgbClr val="FF00FF">
                  <a:alpha val="79608"/>
                </a:srgbClr>
              </a:gs>
              <a:gs pos="100000">
                <a:schemeClr val="bg1"/>
              </a:gs>
            </a:gsLst>
            <a:lin ang="0" scaled="1"/>
          </a:gradFill>
          <a:ln>
            <a:noFill/>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ts val="0"/>
              </a:spcBef>
              <a:buNone/>
            </a:pPr>
            <a:endParaRPr lang="nl-NL" sz="2400" b="1" dirty="0"/>
          </a:p>
          <a:p>
            <a:pPr algn="ctr">
              <a:spcBef>
                <a:spcPts val="0"/>
              </a:spcBef>
              <a:buNone/>
            </a:pPr>
            <a:r>
              <a:rPr lang="nl-NL" sz="2400" b="1" dirty="0" smtClean="0">
                <a:solidFill>
                  <a:srgbClr val="333399"/>
                </a:solidFill>
              </a:rPr>
              <a:t>SỰ </a:t>
            </a:r>
            <a:r>
              <a:rPr lang="nl-NL" sz="2400" b="1" dirty="0">
                <a:solidFill>
                  <a:srgbClr val="333399"/>
                </a:solidFill>
              </a:rPr>
              <a:t>RA ĐỜI VÀ LÃNH ĐẠO CỦA ĐẢNG </a:t>
            </a:r>
            <a:endParaRPr lang="nl-NL" sz="2400" b="1" dirty="0" smtClean="0">
              <a:solidFill>
                <a:srgbClr val="333399"/>
              </a:solidFill>
            </a:endParaRPr>
          </a:p>
          <a:p>
            <a:pPr algn="ctr">
              <a:spcBef>
                <a:spcPts val="0"/>
              </a:spcBef>
              <a:buNone/>
            </a:pPr>
            <a:r>
              <a:rPr lang="nl-NL" sz="2400" b="1" dirty="0" smtClean="0">
                <a:solidFill>
                  <a:srgbClr val="333399"/>
                </a:solidFill>
              </a:rPr>
              <a:t>CỘNG </a:t>
            </a:r>
            <a:r>
              <a:rPr lang="nl-NL" sz="2400" b="1" dirty="0">
                <a:solidFill>
                  <a:srgbClr val="333399"/>
                </a:solidFill>
              </a:rPr>
              <a:t>SẢN VIỆT NAM ĐỐI VỚI CÁCH </a:t>
            </a:r>
            <a:r>
              <a:rPr lang="nl-NL" sz="2400" b="1" dirty="0" smtClean="0">
                <a:solidFill>
                  <a:srgbClr val="333399"/>
                </a:solidFill>
              </a:rPr>
              <a:t>MẠNG</a:t>
            </a:r>
          </a:p>
          <a:p>
            <a:pPr algn="ctr">
              <a:spcBef>
                <a:spcPts val="0"/>
              </a:spcBef>
              <a:buNone/>
            </a:pPr>
            <a:r>
              <a:rPr lang="nl-NL" sz="2400" b="1" dirty="0" smtClean="0">
                <a:solidFill>
                  <a:srgbClr val="333399"/>
                </a:solidFill>
              </a:rPr>
              <a:t> </a:t>
            </a:r>
            <a:r>
              <a:rPr lang="nl-NL" sz="2400" b="1" dirty="0">
                <a:solidFill>
                  <a:srgbClr val="333399"/>
                </a:solidFill>
              </a:rPr>
              <a:t>VIỆT NAM</a:t>
            </a:r>
            <a:endParaRPr lang="en-US" sz="2400" b="1" dirty="0">
              <a:solidFill>
                <a:srgbClr val="333399"/>
              </a:solidFill>
            </a:endParaRPr>
          </a:p>
          <a:p>
            <a:pPr>
              <a:buNone/>
            </a:pPr>
            <a:endParaRPr lang="en-US" sz="2400" dirty="0">
              <a:solidFill>
                <a:srgbClr val="002060"/>
              </a:solidFill>
            </a:endParaRPr>
          </a:p>
        </p:txBody>
      </p:sp>
      <p:sp>
        <p:nvSpPr>
          <p:cNvPr id="391176" name="AutoShape 12"/>
          <p:cNvSpPr>
            <a:spLocks noChangeArrowheads="1"/>
          </p:cNvSpPr>
          <p:nvPr/>
        </p:nvSpPr>
        <p:spPr bwMode="gray">
          <a:xfrm>
            <a:off x="5340350" y="1930400"/>
            <a:ext cx="376238" cy="344488"/>
          </a:xfrm>
          <a:prstGeom prst="rightArrow">
            <a:avLst>
              <a:gd name="adj1" fmla="val 50000"/>
              <a:gd name="adj2" fmla="val 45507"/>
            </a:avLst>
          </a:prstGeom>
          <a:solidFill>
            <a:srgbClr val="FEFEFE"/>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sz="1800">
              <a:latin typeface=".VnTime" pitchFamily="34" charset="0"/>
            </a:endParaRPr>
          </a:p>
        </p:txBody>
      </p:sp>
      <p:sp>
        <p:nvSpPr>
          <p:cNvPr id="9229" name="AutoShape 13"/>
          <p:cNvSpPr>
            <a:spLocks noChangeArrowheads="1"/>
          </p:cNvSpPr>
          <p:nvPr/>
        </p:nvSpPr>
        <p:spPr bwMode="gray">
          <a:xfrm>
            <a:off x="3941764" y="2305207"/>
            <a:ext cx="1158875" cy="1298575"/>
          </a:xfrm>
          <a:prstGeom prst="roundRect">
            <a:avLst>
              <a:gd name="adj" fmla="val 11921"/>
            </a:avLst>
          </a:prstGeom>
          <a:gradFill rotWithShape="1">
            <a:gsLst>
              <a:gs pos="0">
                <a:srgbClr val="FF9900"/>
              </a:gs>
              <a:gs pos="100000">
                <a:schemeClr val="hlink">
                  <a:gamma/>
                  <a:shade val="69804"/>
                  <a:invGamma/>
                </a:schemeClr>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p>
            <a:pPr algn="ctr">
              <a:defRPr/>
            </a:pPr>
            <a:r>
              <a:rPr lang="nl-NL" sz="2800" b="1" dirty="0">
                <a:solidFill>
                  <a:schemeClr val="bg1"/>
                </a:solidFill>
              </a:rPr>
              <a:t>I</a:t>
            </a:r>
            <a:r>
              <a:rPr lang="nl-NL" sz="2800" b="1" dirty="0" smtClean="0">
                <a:solidFill>
                  <a:schemeClr val="bg1"/>
                </a:solidFill>
              </a:rPr>
              <a:t>.</a:t>
            </a:r>
            <a:endParaRPr lang="en-US" sz="2800" dirty="0">
              <a:solidFill>
                <a:schemeClr val="bg1"/>
              </a:solidFill>
            </a:endParaRPr>
          </a:p>
        </p:txBody>
      </p:sp>
      <p:sp>
        <p:nvSpPr>
          <p:cNvPr id="9230" name="Freeform 14"/>
          <p:cNvSpPr>
            <a:spLocks/>
          </p:cNvSpPr>
          <p:nvPr/>
        </p:nvSpPr>
        <p:spPr bwMode="gray">
          <a:xfrm>
            <a:off x="4413251" y="1584325"/>
            <a:ext cx="811213" cy="649288"/>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hlink">
                  <a:gamma/>
                  <a:tint val="48627"/>
                  <a:invGamma/>
                </a:schemeClr>
              </a:gs>
              <a:gs pos="50000">
                <a:schemeClr val="hlink">
                  <a:alpha val="0"/>
                </a:schemeClr>
              </a:gs>
              <a:gs pos="100000">
                <a:schemeClr val="hlink">
                  <a:gamma/>
                  <a:tint val="48627"/>
                  <a:invGamma/>
                </a:schemeClr>
              </a:gs>
            </a:gsLst>
            <a:lin ang="2700000" scaled="1"/>
          </a:gradFill>
          <a:ln w="0">
            <a:noFill/>
            <a:prstDash val="solid"/>
            <a:round/>
            <a:headEnd/>
            <a:tailEnd/>
          </a:ln>
        </p:spPr>
        <p:txBody>
          <a:bodyPr/>
          <a:lstStyle/>
          <a:p>
            <a:pPr>
              <a:defRPr/>
            </a:pPr>
            <a:endParaRPr lang="en-US"/>
          </a:p>
        </p:txBody>
      </p:sp>
      <p:sp>
        <p:nvSpPr>
          <p:cNvPr id="9232" name="Freeform 16"/>
          <p:cNvSpPr>
            <a:spLocks/>
          </p:cNvSpPr>
          <p:nvPr/>
        </p:nvSpPr>
        <p:spPr bwMode="gray">
          <a:xfrm>
            <a:off x="4029298" y="2403159"/>
            <a:ext cx="811213" cy="649288"/>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folHlink">
                  <a:gamma/>
                  <a:tint val="48627"/>
                  <a:invGamma/>
                </a:schemeClr>
              </a:gs>
              <a:gs pos="50000">
                <a:schemeClr val="folHlink">
                  <a:alpha val="0"/>
                </a:schemeClr>
              </a:gs>
              <a:gs pos="100000">
                <a:schemeClr val="folHlink">
                  <a:gamma/>
                  <a:tint val="48627"/>
                  <a:invGamma/>
                </a:schemeClr>
              </a:gs>
            </a:gsLst>
            <a:lin ang="2700000" scaled="1"/>
          </a:gradFill>
          <a:ln w="0">
            <a:noFill/>
            <a:prstDash val="solid"/>
            <a:round/>
            <a:headEnd/>
            <a:tailEnd/>
          </a:ln>
        </p:spPr>
        <p:txBody>
          <a:bodyPr/>
          <a:lstStyle/>
          <a:p>
            <a:pPr>
              <a:defRPr/>
            </a:pPr>
            <a:endParaRPr lang="en-US"/>
          </a:p>
        </p:txBody>
      </p:sp>
      <p:sp>
        <p:nvSpPr>
          <p:cNvPr id="391181" name="AutoShape 17"/>
          <p:cNvSpPr>
            <a:spLocks noChangeArrowheads="1"/>
          </p:cNvSpPr>
          <p:nvPr/>
        </p:nvSpPr>
        <p:spPr bwMode="gray">
          <a:xfrm>
            <a:off x="3931414" y="5301012"/>
            <a:ext cx="1165225" cy="1298575"/>
          </a:xfrm>
          <a:prstGeom prst="roundRect">
            <a:avLst>
              <a:gd name="adj" fmla="val 11921"/>
            </a:avLst>
          </a:prstGeom>
          <a:gradFill rotWithShape="1">
            <a:gsLst>
              <a:gs pos="0">
                <a:schemeClr val="accent2"/>
              </a:gs>
              <a:gs pos="100000">
                <a:srgbClr val="FF0066"/>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None/>
              <a:defRPr/>
            </a:pPr>
            <a:r>
              <a:rPr lang="nl-NL" sz="2800" b="1" dirty="0" smtClean="0">
                <a:solidFill>
                  <a:schemeClr val="bg1"/>
                </a:solidFill>
              </a:rPr>
              <a:t>II.</a:t>
            </a:r>
            <a:endParaRPr lang="en-US" sz="2800" dirty="0">
              <a:solidFill>
                <a:schemeClr val="bg1"/>
              </a:solidFill>
            </a:endParaRPr>
          </a:p>
        </p:txBody>
      </p:sp>
      <p:sp>
        <p:nvSpPr>
          <p:cNvPr id="9234" name="Freeform 18"/>
          <p:cNvSpPr>
            <a:spLocks/>
          </p:cNvSpPr>
          <p:nvPr/>
        </p:nvSpPr>
        <p:spPr bwMode="gray">
          <a:xfrm>
            <a:off x="4001675" y="5365750"/>
            <a:ext cx="811213" cy="649287"/>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accent2">
                  <a:gamma/>
                  <a:tint val="48627"/>
                  <a:invGamma/>
                </a:schemeClr>
              </a:gs>
              <a:gs pos="50000">
                <a:schemeClr val="accent2">
                  <a:alpha val="0"/>
                </a:schemeClr>
              </a:gs>
              <a:gs pos="100000">
                <a:schemeClr val="accent2">
                  <a:gamma/>
                  <a:tint val="48627"/>
                  <a:invGamma/>
                </a:schemeClr>
              </a:gs>
            </a:gsLst>
            <a:lin ang="2700000" scaled="1"/>
          </a:gradFill>
          <a:ln w="0">
            <a:noFill/>
            <a:prstDash val="solid"/>
            <a:round/>
            <a:headEnd/>
            <a:tailEnd/>
          </a:ln>
        </p:spPr>
        <p:txBody>
          <a:bodyPr/>
          <a:lstStyle/>
          <a:p>
            <a:pPr>
              <a:defRPr/>
            </a:pPr>
            <a:endParaRPr lang="en-US"/>
          </a:p>
        </p:txBody>
      </p:sp>
      <p:pic>
        <p:nvPicPr>
          <p:cNvPr id="391183" name="Picture 19" descr="YG_circl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3127" y="3735388"/>
            <a:ext cx="2219233" cy="187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1344896" y="4183742"/>
            <a:ext cx="1355694" cy="954107"/>
          </a:xfrm>
          <a:prstGeom prst="rect">
            <a:avLst/>
          </a:prstGeom>
        </p:spPr>
        <p:txBody>
          <a:bodyPr wrap="square">
            <a:spAutoFit/>
          </a:bodyPr>
          <a:lstStyle/>
          <a:p>
            <a:pPr algn="ctr">
              <a:defRPr/>
            </a:pPr>
            <a:r>
              <a:rPr lang="en-US" sz="2800" b="1" dirty="0" smtClean="0">
                <a:solidFill>
                  <a:srgbClr val="FF0000"/>
                </a:solidFill>
                <a:latin typeface="+mj-lt"/>
              </a:rPr>
              <a:t>NỘI DUNG</a:t>
            </a:r>
            <a:endParaRPr lang="en-US" sz="2800" b="1" dirty="0">
              <a:solidFill>
                <a:srgbClr val="FF0000"/>
              </a:solidFill>
              <a:latin typeface="+mj-lt"/>
            </a:endParaRPr>
          </a:p>
        </p:txBody>
      </p:sp>
      <p:sp>
        <p:nvSpPr>
          <p:cNvPr id="2" name="Rectangle 1"/>
          <p:cNvSpPr/>
          <p:nvPr/>
        </p:nvSpPr>
        <p:spPr>
          <a:xfrm>
            <a:off x="0" y="-1844"/>
            <a:ext cx="12192000" cy="1384995"/>
          </a:xfrm>
          <a:prstGeom prst="rect">
            <a:avLst/>
          </a:prstGeom>
        </p:spPr>
        <p:txBody>
          <a:bodyPr wrap="square">
            <a:spAutoFit/>
          </a:bodyPr>
          <a:lstStyle/>
          <a:p>
            <a:pPr indent="457200" algn="ctr">
              <a:spcAft>
                <a:spcPts val="0"/>
              </a:spcAft>
            </a:pPr>
            <a:r>
              <a:rPr lang="nl-NL" sz="2800" b="1" dirty="0">
                <a:solidFill>
                  <a:srgbClr val="FF0000"/>
                </a:solidFill>
                <a:ea typeface="Times New Roman" panose="02020603050405020304" pitchFamily="18" charset="0"/>
                <a:cs typeface="Times New Roman" panose="02020603050405020304" pitchFamily="18" charset="0"/>
              </a:rPr>
              <a:t>Bài 3</a:t>
            </a:r>
          </a:p>
          <a:p>
            <a:pPr indent="457200" algn="ctr">
              <a:spcAft>
                <a:spcPts val="0"/>
              </a:spcAft>
            </a:pPr>
            <a:r>
              <a:rPr lang="nl-NL" sz="2800" b="1" dirty="0" smtClean="0">
                <a:solidFill>
                  <a:srgbClr val="008000"/>
                </a:solidFill>
                <a:ea typeface="Times New Roman" panose="02020603050405020304" pitchFamily="18" charset="0"/>
                <a:cs typeface="Times New Roman" panose="02020603050405020304" pitchFamily="18" charset="0"/>
              </a:rPr>
              <a:t>NHỮNG </a:t>
            </a:r>
            <a:r>
              <a:rPr lang="nl-NL" sz="2800" b="1" dirty="0">
                <a:solidFill>
                  <a:srgbClr val="008000"/>
                </a:solidFill>
                <a:ea typeface="Times New Roman" panose="02020603050405020304" pitchFamily="18" charset="0"/>
                <a:cs typeface="Times New Roman" panose="02020603050405020304" pitchFamily="18" charset="0"/>
              </a:rPr>
              <a:t>THÀNH TỰU CỦA CÁCH MẠNG VIỆT </a:t>
            </a:r>
            <a:r>
              <a:rPr lang="nl-NL" sz="2800" b="1" dirty="0" smtClean="0">
                <a:solidFill>
                  <a:srgbClr val="008000"/>
                </a:solidFill>
                <a:ea typeface="Times New Roman" panose="02020603050405020304" pitchFamily="18" charset="0"/>
                <a:cs typeface="Times New Roman" panose="02020603050405020304" pitchFamily="18" charset="0"/>
              </a:rPr>
              <a:t>NAM DƯỚI </a:t>
            </a:r>
            <a:r>
              <a:rPr lang="nl-NL" sz="2800" b="1" dirty="0">
                <a:solidFill>
                  <a:srgbClr val="008000"/>
                </a:solidFill>
                <a:ea typeface="Times New Roman" panose="02020603050405020304" pitchFamily="18" charset="0"/>
                <a:cs typeface="Times New Roman" panose="02020603050405020304" pitchFamily="18" charset="0"/>
              </a:rPr>
              <a:t>SỰ LÃNH ĐẠO CỦA ĐẢNG</a:t>
            </a:r>
            <a:endParaRPr lang="en-US" sz="2800" dirty="0">
              <a:solidFill>
                <a:srgbClr val="008000"/>
              </a:solidFill>
              <a:ea typeface="Calibri" panose="020F0502020204030204" pitchFamily="34" charset="0"/>
              <a:cs typeface="Times New Roman" panose="02020603050405020304" pitchFamily="18" charset="0"/>
            </a:endParaRPr>
          </a:p>
        </p:txBody>
      </p:sp>
      <p:grpSp>
        <p:nvGrpSpPr>
          <p:cNvPr id="26" name="Group 31"/>
          <p:cNvGrpSpPr>
            <a:grpSpLocks/>
          </p:cNvGrpSpPr>
          <p:nvPr/>
        </p:nvGrpSpPr>
        <p:grpSpPr bwMode="auto">
          <a:xfrm>
            <a:off x="0" y="1472369"/>
            <a:ext cx="12192000" cy="40362"/>
            <a:chOff x="240" y="528"/>
            <a:chExt cx="5308" cy="11"/>
          </a:xfrm>
        </p:grpSpPr>
        <p:sp>
          <p:nvSpPr>
            <p:cNvPr id="27" name="Line 29"/>
            <p:cNvSpPr>
              <a:spLocks noChangeShapeType="1"/>
            </p:cNvSpPr>
            <p:nvPr/>
          </p:nvSpPr>
          <p:spPr bwMode="auto">
            <a:xfrm>
              <a:off x="2400" y="539"/>
              <a:ext cx="314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 name="Line 30"/>
            <p:cNvSpPr>
              <a:spLocks noChangeShapeType="1"/>
            </p:cNvSpPr>
            <p:nvPr/>
          </p:nvSpPr>
          <p:spPr bwMode="auto">
            <a:xfrm>
              <a:off x="240" y="528"/>
              <a:ext cx="5298"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4" name="Rectangle 3"/>
          <p:cNvSpPr/>
          <p:nvPr/>
        </p:nvSpPr>
        <p:spPr>
          <a:xfrm>
            <a:off x="5528469" y="5381446"/>
            <a:ext cx="6096000" cy="1200329"/>
          </a:xfrm>
          <a:prstGeom prst="rect">
            <a:avLst/>
          </a:prstGeom>
        </p:spPr>
        <p:txBody>
          <a:bodyPr>
            <a:spAutoFit/>
          </a:bodyPr>
          <a:lstStyle/>
          <a:p>
            <a:pPr indent="457200" algn="ctr"/>
            <a:r>
              <a:rPr lang="da-DK" sz="2400" b="1" dirty="0" smtClean="0">
                <a:solidFill>
                  <a:srgbClr val="660066"/>
                </a:solidFill>
                <a:latin typeface="Times New Roman" panose="02020603050405020304" pitchFamily="18" charset="0"/>
                <a:ea typeface="Times New Roman" panose="02020603050405020304" pitchFamily="18" charset="0"/>
              </a:rPr>
              <a:t>NHỮNG </a:t>
            </a:r>
            <a:r>
              <a:rPr lang="da-DK" sz="2400" b="1" dirty="0">
                <a:solidFill>
                  <a:srgbClr val="660066"/>
                </a:solidFill>
                <a:latin typeface="Times New Roman" panose="02020603050405020304" pitchFamily="18" charset="0"/>
                <a:ea typeface="Times New Roman" panose="02020603050405020304" pitchFamily="18" charset="0"/>
              </a:rPr>
              <a:t>THÀNH TỰU CỦA CÁCH MẠNG VIỆT NAM DƯỚI SỰ LÃNH ĐẠO CỦA ĐẢNG</a:t>
            </a:r>
            <a:endParaRPr lang="en-US" sz="2400" b="1" dirty="0">
              <a:solidFill>
                <a:srgbClr val="660066"/>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85461171"/>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Group 37">
            <a:extLst>
              <a:ext uri="{FF2B5EF4-FFF2-40B4-BE49-F238E27FC236}">
                <a16:creationId xmlns:a16="http://schemas.microsoft.com/office/drawing/2014/main" xmlns="" id="{F7A9772C-E70C-4EFB-9BFA-0EF8F64580E6}"/>
              </a:ext>
            </a:extLst>
          </p:cNvPr>
          <p:cNvGrpSpPr/>
          <p:nvPr/>
        </p:nvGrpSpPr>
        <p:grpSpPr>
          <a:xfrm>
            <a:off x="596302" y="1484578"/>
            <a:ext cx="11458575" cy="5012003"/>
            <a:chOff x="-621671" y="1716807"/>
            <a:chExt cx="10377813" cy="3976835"/>
          </a:xfrm>
          <a:effectLst>
            <a:outerShdw blurRad="50800" dist="38100" dir="5400000" algn="t" rotWithShape="0">
              <a:prstClr val="black">
                <a:alpha val="40000"/>
              </a:prstClr>
            </a:outerShdw>
          </a:effectLst>
        </p:grpSpPr>
        <p:grpSp>
          <p:nvGrpSpPr>
            <p:cNvPr id="27" name="Group 30">
              <a:extLst>
                <a:ext uri="{FF2B5EF4-FFF2-40B4-BE49-F238E27FC236}">
                  <a16:creationId xmlns:a16="http://schemas.microsoft.com/office/drawing/2014/main" xmlns="" id="{B3914EB2-B90F-47AE-87C4-00662EF030BD}"/>
                </a:ext>
              </a:extLst>
            </p:cNvPr>
            <p:cNvGrpSpPr/>
            <p:nvPr/>
          </p:nvGrpSpPr>
          <p:grpSpPr>
            <a:xfrm>
              <a:off x="-621671" y="1716807"/>
              <a:ext cx="10377813" cy="3976835"/>
              <a:chOff x="-621671" y="1716807"/>
              <a:chExt cx="10377813" cy="3976835"/>
            </a:xfrm>
          </p:grpSpPr>
          <p:grpSp>
            <p:nvGrpSpPr>
              <p:cNvPr id="30" name="Group 12">
                <a:extLst>
                  <a:ext uri="{FF2B5EF4-FFF2-40B4-BE49-F238E27FC236}">
                    <a16:creationId xmlns:a16="http://schemas.microsoft.com/office/drawing/2014/main" xmlns="" id="{05E48384-4E8B-4A87-9553-3F9C1ADD9B0B}"/>
                  </a:ext>
                </a:extLst>
              </p:cNvPr>
              <p:cNvGrpSpPr/>
              <p:nvPr/>
            </p:nvGrpSpPr>
            <p:grpSpPr>
              <a:xfrm>
                <a:off x="5868141" y="1716807"/>
                <a:ext cx="3888001" cy="1060411"/>
                <a:chOff x="5868141" y="1716807"/>
                <a:chExt cx="3888001" cy="1060411"/>
              </a:xfrm>
            </p:grpSpPr>
            <p:sp>
              <p:nvSpPr>
                <p:cNvPr id="72" name="Rectangle 4">
                  <a:extLst>
                    <a:ext uri="{FF2B5EF4-FFF2-40B4-BE49-F238E27FC236}">
                      <a16:creationId xmlns:a16="http://schemas.microsoft.com/office/drawing/2014/main" xmlns="" id="{6B3B65A2-B45D-4C0D-8398-8AE9DBB38CD8}"/>
                    </a:ext>
                  </a:extLst>
                </p:cNvPr>
                <p:cNvSpPr/>
                <p:nvPr/>
              </p:nvSpPr>
              <p:spPr>
                <a:xfrm>
                  <a:off x="5868142" y="1716807"/>
                  <a:ext cx="3888000" cy="46636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75" name="Rectangle 7">
                  <a:extLst>
                    <a:ext uri="{FF2B5EF4-FFF2-40B4-BE49-F238E27FC236}">
                      <a16:creationId xmlns:a16="http://schemas.microsoft.com/office/drawing/2014/main" xmlns="" id="{7687C6D5-75A0-4A35-ABFD-25675EB92B88}"/>
                    </a:ext>
                  </a:extLst>
                </p:cNvPr>
                <p:cNvSpPr/>
                <p:nvPr/>
              </p:nvSpPr>
              <p:spPr>
                <a:xfrm>
                  <a:off x="5868141" y="2300116"/>
                  <a:ext cx="3888000" cy="47710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dirty="0">
                    <a:solidFill>
                      <a:prstClr val="white"/>
                    </a:solidFill>
                  </a:endParaRPr>
                </a:p>
              </p:txBody>
            </p:sp>
          </p:grpSp>
          <p:grpSp>
            <p:nvGrpSpPr>
              <p:cNvPr id="31" name="Group 13">
                <a:extLst>
                  <a:ext uri="{FF2B5EF4-FFF2-40B4-BE49-F238E27FC236}">
                    <a16:creationId xmlns:a16="http://schemas.microsoft.com/office/drawing/2014/main" xmlns="" id="{712284BF-07D6-47ED-B78C-B9610B80D00F}"/>
                  </a:ext>
                </a:extLst>
              </p:cNvPr>
              <p:cNvGrpSpPr/>
              <p:nvPr/>
            </p:nvGrpSpPr>
            <p:grpSpPr>
              <a:xfrm rot="10800000">
                <a:off x="-621671" y="2892560"/>
                <a:ext cx="10357253" cy="2801082"/>
                <a:chOff x="-601107" y="1716807"/>
                <a:chExt cx="10357253" cy="2801082"/>
              </a:xfrm>
              <a:solidFill>
                <a:srgbClr val="F6BF4A"/>
              </a:solidFill>
            </p:grpSpPr>
            <p:sp>
              <p:nvSpPr>
                <p:cNvPr id="41" name="Rectangle 14">
                  <a:extLst>
                    <a:ext uri="{FF2B5EF4-FFF2-40B4-BE49-F238E27FC236}">
                      <a16:creationId xmlns:a16="http://schemas.microsoft.com/office/drawing/2014/main" xmlns="" id="{A5836D6F-4EA7-471E-BC99-BB1B063B84AB}"/>
                    </a:ext>
                  </a:extLst>
                </p:cNvPr>
                <p:cNvSpPr/>
                <p:nvPr/>
              </p:nvSpPr>
              <p:spPr>
                <a:xfrm>
                  <a:off x="5868146" y="1716807"/>
                  <a:ext cx="3888000" cy="668445"/>
                </a:xfrm>
                <a:prstGeom prst="rect">
                  <a:avLst/>
                </a:prstGeom>
                <a:solidFill>
                  <a:srgbClr val="9966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42" name="Rectangle 15">
                  <a:extLst>
                    <a:ext uri="{FF2B5EF4-FFF2-40B4-BE49-F238E27FC236}">
                      <a16:creationId xmlns:a16="http://schemas.microsoft.com/office/drawing/2014/main" xmlns="" id="{217FD09A-6A38-4367-8826-01490FA74BDF}"/>
                    </a:ext>
                  </a:extLst>
                </p:cNvPr>
                <p:cNvSpPr/>
                <p:nvPr/>
              </p:nvSpPr>
              <p:spPr>
                <a:xfrm>
                  <a:off x="-601107" y="3986888"/>
                  <a:ext cx="3888000" cy="53100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44" name="Rectangle 17">
                  <a:extLst>
                    <a:ext uri="{FF2B5EF4-FFF2-40B4-BE49-F238E27FC236}">
                      <a16:creationId xmlns:a16="http://schemas.microsoft.com/office/drawing/2014/main" xmlns="" id="{FBE9B382-6629-4963-8F4E-F93252A5BAD1}"/>
                    </a:ext>
                  </a:extLst>
                </p:cNvPr>
                <p:cNvSpPr/>
                <p:nvPr/>
              </p:nvSpPr>
              <p:spPr>
                <a:xfrm>
                  <a:off x="5855815" y="3393884"/>
                  <a:ext cx="3888000" cy="518514"/>
                </a:xfrm>
                <a:prstGeom prst="rect">
                  <a:avLst/>
                </a:prstGeom>
                <a:solidFill>
                  <a:srgbClr val="9966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dirty="0">
                    <a:solidFill>
                      <a:prstClr val="white"/>
                    </a:solidFill>
                  </a:endParaRPr>
                </a:p>
              </p:txBody>
            </p:sp>
          </p:grpSp>
          <p:sp>
            <p:nvSpPr>
              <p:cNvPr id="32" name="Oval 3">
                <a:extLst>
                  <a:ext uri="{FF2B5EF4-FFF2-40B4-BE49-F238E27FC236}">
                    <a16:creationId xmlns:a16="http://schemas.microsoft.com/office/drawing/2014/main" xmlns="" id="{607B74F3-5E14-429D-B6AA-55FE5A618492}"/>
                  </a:ext>
                </a:extLst>
              </p:cNvPr>
              <p:cNvSpPr/>
              <p:nvPr/>
            </p:nvSpPr>
            <p:spPr>
              <a:xfrm>
                <a:off x="3776846" y="2876604"/>
                <a:ext cx="1549142" cy="1589084"/>
              </a:xfrm>
              <a:prstGeom prst="ellipse">
                <a:avLst/>
              </a:prstGeom>
              <a:solidFill>
                <a:schemeClr val="bg1"/>
              </a:solidFill>
              <a:ln w="155575">
                <a:gradFill>
                  <a:gsLst>
                    <a:gs pos="41000">
                      <a:schemeClr val="accent2"/>
                    </a:gs>
                    <a:gs pos="60000">
                      <a:schemeClr val="accent3"/>
                    </a:gs>
                  </a:gsLst>
                  <a:lin ang="7800000" scaled="0"/>
                </a:gradFill>
              </a:ln>
              <a:effectLst>
                <a:outerShdw blurRad="1016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r>
                  <a:rPr lang="en-US" dirty="0" err="1" smtClean="0">
                    <a:solidFill>
                      <a:srgbClr val="C00000"/>
                    </a:solidFill>
                  </a:rPr>
                  <a:t>Nội</a:t>
                </a:r>
                <a:r>
                  <a:rPr lang="en-US" dirty="0" smtClean="0">
                    <a:solidFill>
                      <a:srgbClr val="C00000"/>
                    </a:solidFill>
                  </a:rPr>
                  <a:t> dung</a:t>
                </a:r>
                <a:endParaRPr lang="en-US" dirty="0">
                  <a:solidFill>
                    <a:srgbClr val="C00000"/>
                  </a:solidFill>
                </a:endParaRPr>
              </a:p>
            </p:txBody>
          </p:sp>
        </p:grpSp>
        <p:sp>
          <p:nvSpPr>
            <p:cNvPr id="28" name="Arc 35">
              <a:extLst>
                <a:ext uri="{FF2B5EF4-FFF2-40B4-BE49-F238E27FC236}">
                  <a16:creationId xmlns:a16="http://schemas.microsoft.com/office/drawing/2014/main" xmlns="" id="{55909AE8-504B-4FFB-9C0E-A64387E0662A}"/>
                </a:ext>
              </a:extLst>
            </p:cNvPr>
            <p:cNvSpPr/>
            <p:nvPr/>
          </p:nvSpPr>
          <p:spPr>
            <a:xfrm rot="13443396">
              <a:off x="3549994" y="2654992"/>
              <a:ext cx="2036379" cy="2036379"/>
            </a:xfrm>
            <a:prstGeom prst="arc">
              <a:avLst>
                <a:gd name="adj1" fmla="val 11157028"/>
                <a:gd name="adj2" fmla="val 21283066"/>
              </a:avLst>
            </a:prstGeom>
            <a:ln w="31750">
              <a:solidFill>
                <a:schemeClr val="bg1">
                  <a:lumMod val="75000"/>
                </a:schemeClr>
              </a:solidFill>
              <a:prstDash val="sysDot"/>
              <a:headEnd type="stealth"/>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defTabSz="914377"/>
              <a:endParaRPr lang="en-US">
                <a:solidFill>
                  <a:prstClr val="black"/>
                </a:solidFill>
              </a:endParaRPr>
            </a:p>
          </p:txBody>
        </p:sp>
        <p:sp>
          <p:nvSpPr>
            <p:cNvPr id="29" name="Arc 36">
              <a:extLst>
                <a:ext uri="{FF2B5EF4-FFF2-40B4-BE49-F238E27FC236}">
                  <a16:creationId xmlns:a16="http://schemas.microsoft.com/office/drawing/2014/main" xmlns="" id="{1E049A31-422C-4F32-A54B-163D045FFAF9}"/>
                </a:ext>
              </a:extLst>
            </p:cNvPr>
            <p:cNvSpPr/>
            <p:nvPr/>
          </p:nvSpPr>
          <p:spPr>
            <a:xfrm rot="2668890">
              <a:off x="3505590" y="2699438"/>
              <a:ext cx="2036379" cy="2036379"/>
            </a:xfrm>
            <a:prstGeom prst="arc">
              <a:avLst>
                <a:gd name="adj1" fmla="val 11157028"/>
                <a:gd name="adj2" fmla="val 21283066"/>
              </a:avLst>
            </a:prstGeom>
            <a:ln w="31750">
              <a:solidFill>
                <a:schemeClr val="bg1">
                  <a:lumMod val="75000"/>
                </a:schemeClr>
              </a:solidFill>
              <a:prstDash val="sysDot"/>
              <a:headEnd type="stealth"/>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defTabSz="914377"/>
              <a:endParaRPr lang="en-US">
                <a:solidFill>
                  <a:prstClr val="black"/>
                </a:solidFill>
              </a:endParaRPr>
            </a:p>
          </p:txBody>
        </p:sp>
      </p:grpSp>
      <p:grpSp>
        <p:nvGrpSpPr>
          <p:cNvPr id="49" name="Group 31"/>
          <p:cNvGrpSpPr>
            <a:grpSpLocks/>
          </p:cNvGrpSpPr>
          <p:nvPr/>
        </p:nvGrpSpPr>
        <p:grpSpPr bwMode="auto">
          <a:xfrm>
            <a:off x="1857375" y="1230026"/>
            <a:ext cx="10334625" cy="55913"/>
            <a:chOff x="240" y="528"/>
            <a:chExt cx="5308" cy="11"/>
          </a:xfrm>
        </p:grpSpPr>
        <p:sp>
          <p:nvSpPr>
            <p:cNvPr id="50" name="Line 29"/>
            <p:cNvSpPr>
              <a:spLocks noChangeShapeType="1"/>
            </p:cNvSpPr>
            <p:nvPr/>
          </p:nvSpPr>
          <p:spPr bwMode="auto">
            <a:xfrm>
              <a:off x="2400" y="539"/>
              <a:ext cx="3148" cy="0"/>
            </a:xfrm>
            <a:prstGeom prst="line">
              <a:avLst/>
            </a:prstGeom>
            <a:noFill/>
            <a:ln w="127000">
              <a:solidFill>
                <a:srgbClr val="00B0F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 name="Line 30"/>
            <p:cNvSpPr>
              <a:spLocks noChangeShapeType="1"/>
            </p:cNvSpPr>
            <p:nvPr/>
          </p:nvSpPr>
          <p:spPr bwMode="auto">
            <a:xfrm>
              <a:off x="240" y="528"/>
              <a:ext cx="5298" cy="0"/>
            </a:xfrm>
            <a:prstGeom prst="line">
              <a:avLst/>
            </a:prstGeom>
            <a:ln>
              <a:solidFill>
                <a:srgbClr val="00B0F0"/>
              </a:solidFill>
              <a:headEnd/>
              <a:tailEnd/>
            </a:ln>
          </p:spPr>
          <p:style>
            <a:lnRef idx="1">
              <a:schemeClr val="accent2"/>
            </a:lnRef>
            <a:fillRef idx="0">
              <a:schemeClr val="accent2"/>
            </a:fillRef>
            <a:effectRef idx="0">
              <a:schemeClr val="accent2"/>
            </a:effectRef>
            <a:fontRef idx="minor">
              <a:schemeClr val="tx1"/>
            </a:fontRef>
          </p:style>
          <p:txBody>
            <a:bodyPr/>
            <a:lstStyle/>
            <a:p>
              <a:endParaRPr lang="en-US"/>
            </a:p>
          </p:txBody>
        </p:sp>
      </p:grpSp>
      <p:sp>
        <p:nvSpPr>
          <p:cNvPr id="5" name="Rectangle 4"/>
          <p:cNvSpPr/>
          <p:nvPr/>
        </p:nvSpPr>
        <p:spPr>
          <a:xfrm>
            <a:off x="491251" y="2549952"/>
            <a:ext cx="4144508" cy="830997"/>
          </a:xfrm>
          <a:prstGeom prst="rect">
            <a:avLst/>
          </a:prstGeom>
        </p:spPr>
        <p:txBody>
          <a:bodyPr wrap="square">
            <a:spAutoFit/>
          </a:bodyPr>
          <a:lstStyle/>
          <a:p>
            <a:pPr indent="457200" algn="ctr">
              <a:spcAft>
                <a:spcPts val="0"/>
              </a:spcAft>
            </a:pPr>
            <a:r>
              <a:rPr lang="nl-NL" sz="2400" b="1" dirty="0" smtClean="0">
                <a:solidFill>
                  <a:srgbClr val="009900"/>
                </a:solidFill>
                <a:latin typeface="+mj-lt"/>
                <a:ea typeface="Times New Roman" panose="02020603050405020304" pitchFamily="18" charset="0"/>
                <a:cs typeface="Times New Roman" panose="02020603050405020304" pitchFamily="18" charset="0"/>
              </a:rPr>
              <a:t>1. Sự ra đời của Đảng Cộng </a:t>
            </a:r>
            <a:r>
              <a:rPr lang="nl-NL" sz="2400" b="1" dirty="0">
                <a:solidFill>
                  <a:srgbClr val="009900"/>
                </a:solidFill>
                <a:latin typeface="+mj-lt"/>
                <a:ea typeface="Times New Roman" panose="02020603050405020304" pitchFamily="18" charset="0"/>
                <a:cs typeface="Times New Roman" panose="02020603050405020304" pitchFamily="18" charset="0"/>
              </a:rPr>
              <a:t>sản Việt Nam</a:t>
            </a:r>
            <a:endParaRPr lang="en-US" sz="2400" dirty="0">
              <a:solidFill>
                <a:srgbClr val="009900"/>
              </a:solidFill>
              <a:effectLst/>
              <a:latin typeface="+mj-lt"/>
              <a:ea typeface="Calibri" panose="020F0502020204030204" pitchFamily="34" charset="0"/>
              <a:cs typeface="Times New Roman" panose="02020603050405020304" pitchFamily="18" charset="0"/>
            </a:endParaRPr>
          </a:p>
        </p:txBody>
      </p:sp>
      <p:sp>
        <p:nvSpPr>
          <p:cNvPr id="6" name="Rectangle 5"/>
          <p:cNvSpPr/>
          <p:nvPr/>
        </p:nvSpPr>
        <p:spPr>
          <a:xfrm>
            <a:off x="251822" y="3797570"/>
            <a:ext cx="4443331" cy="605294"/>
          </a:xfrm>
          <a:prstGeom prst="rect">
            <a:avLst/>
          </a:prstGeom>
        </p:spPr>
        <p:txBody>
          <a:bodyPr wrap="square">
            <a:spAutoFit/>
          </a:bodyPr>
          <a:lstStyle/>
          <a:p>
            <a:pPr indent="457200" algn="ctr" fontAlgn="base">
              <a:lnSpc>
                <a:spcPts val="2000"/>
              </a:lnSpc>
              <a:spcAft>
                <a:spcPts val="0"/>
              </a:spcAft>
            </a:pPr>
            <a:r>
              <a:rPr lang="en-US" b="1" i="1" dirty="0" smtClean="0">
                <a:solidFill>
                  <a:schemeClr val="bg1"/>
                </a:solidFill>
                <a:ea typeface="Calibri" panose="020F0502020204030204" pitchFamily="34" charset="0"/>
                <a:cs typeface="Times New Roman" panose="02020603050405020304" pitchFamily="18" charset="0"/>
              </a:rPr>
              <a:t>a) </a:t>
            </a:r>
            <a:r>
              <a:rPr lang="en-US" b="1" i="1" dirty="0" err="1" smtClean="0">
                <a:solidFill>
                  <a:schemeClr val="bg1"/>
                </a:solidFill>
                <a:ea typeface="Calibri" panose="020F0502020204030204" pitchFamily="34" charset="0"/>
                <a:cs typeface="Times New Roman" panose="02020603050405020304" pitchFamily="18" charset="0"/>
              </a:rPr>
              <a:t>Tình</a:t>
            </a:r>
            <a:r>
              <a:rPr lang="en-US" b="1" i="1" dirty="0" smtClean="0">
                <a:solidFill>
                  <a:schemeClr val="bg1"/>
                </a:solidFill>
                <a:ea typeface="Calibri" panose="020F0502020204030204" pitchFamily="34" charset="0"/>
                <a:cs typeface="Times New Roman" panose="02020603050405020304" pitchFamily="18" charset="0"/>
              </a:rPr>
              <a:t> </a:t>
            </a:r>
            <a:r>
              <a:rPr lang="en-US" b="1" i="1" dirty="0" err="1" smtClean="0">
                <a:solidFill>
                  <a:schemeClr val="bg1"/>
                </a:solidFill>
                <a:ea typeface="Calibri" panose="020F0502020204030204" pitchFamily="34" charset="0"/>
                <a:cs typeface="Times New Roman" panose="02020603050405020304" pitchFamily="18" charset="0"/>
              </a:rPr>
              <a:t>hình</a:t>
            </a:r>
            <a:r>
              <a:rPr lang="en-US" b="1" i="1" dirty="0" smtClean="0">
                <a:solidFill>
                  <a:schemeClr val="bg1"/>
                </a:solidFill>
                <a:ea typeface="Calibri" panose="020F0502020204030204" pitchFamily="34" charset="0"/>
                <a:cs typeface="Times New Roman" panose="02020603050405020304" pitchFamily="18" charset="0"/>
              </a:rPr>
              <a:t> </a:t>
            </a:r>
            <a:r>
              <a:rPr lang="en-US" b="1" i="1" dirty="0" err="1" smtClean="0">
                <a:solidFill>
                  <a:schemeClr val="bg1"/>
                </a:solidFill>
                <a:ea typeface="Calibri" panose="020F0502020204030204" pitchFamily="34" charset="0"/>
                <a:cs typeface="Times New Roman" panose="02020603050405020304" pitchFamily="18" charset="0"/>
              </a:rPr>
              <a:t>thế</a:t>
            </a:r>
            <a:r>
              <a:rPr lang="en-US" b="1" i="1" dirty="0" smtClean="0">
                <a:solidFill>
                  <a:schemeClr val="bg1"/>
                </a:solidFill>
                <a:ea typeface="Calibri" panose="020F0502020204030204" pitchFamily="34" charset="0"/>
                <a:cs typeface="Times New Roman" panose="02020603050405020304" pitchFamily="18" charset="0"/>
              </a:rPr>
              <a:t> </a:t>
            </a:r>
            <a:r>
              <a:rPr lang="en-US" b="1" i="1" dirty="0" err="1" smtClean="0">
                <a:solidFill>
                  <a:schemeClr val="bg1"/>
                </a:solidFill>
                <a:ea typeface="Calibri" panose="020F0502020204030204" pitchFamily="34" charset="0"/>
                <a:cs typeface="Times New Roman" panose="02020603050405020304" pitchFamily="18" charset="0"/>
              </a:rPr>
              <a:t>giới</a:t>
            </a:r>
            <a:r>
              <a:rPr lang="en-US" b="1" i="1" dirty="0" smtClean="0">
                <a:solidFill>
                  <a:schemeClr val="bg1"/>
                </a:solidFill>
                <a:ea typeface="Calibri" panose="020F0502020204030204" pitchFamily="34" charset="0"/>
                <a:cs typeface="Times New Roman" panose="02020603050405020304" pitchFamily="18" charset="0"/>
              </a:rPr>
              <a:t> </a:t>
            </a:r>
            <a:r>
              <a:rPr lang="en-US" b="1" i="1" dirty="0" err="1" smtClean="0">
                <a:solidFill>
                  <a:schemeClr val="bg1"/>
                </a:solidFill>
                <a:ea typeface="Calibri" panose="020F0502020204030204" pitchFamily="34" charset="0"/>
                <a:cs typeface="Times New Roman" panose="02020603050405020304" pitchFamily="18" charset="0"/>
              </a:rPr>
              <a:t>và</a:t>
            </a:r>
            <a:r>
              <a:rPr lang="en-US" b="1" i="1" dirty="0" smtClean="0">
                <a:solidFill>
                  <a:schemeClr val="bg1"/>
                </a:solidFill>
                <a:ea typeface="Calibri" panose="020F0502020204030204" pitchFamily="34" charset="0"/>
                <a:cs typeface="Times New Roman" panose="02020603050405020304" pitchFamily="18" charset="0"/>
              </a:rPr>
              <a:t> </a:t>
            </a:r>
            <a:r>
              <a:rPr lang="en-US" b="1" i="1" dirty="0" err="1" smtClean="0">
                <a:solidFill>
                  <a:schemeClr val="bg1"/>
                </a:solidFill>
                <a:ea typeface="Calibri" panose="020F0502020204030204" pitchFamily="34" charset="0"/>
                <a:cs typeface="Times New Roman" panose="02020603050405020304" pitchFamily="18" charset="0"/>
              </a:rPr>
              <a:t>Việt</a:t>
            </a:r>
            <a:r>
              <a:rPr lang="en-US" b="1" i="1" dirty="0" smtClean="0">
                <a:solidFill>
                  <a:schemeClr val="bg1"/>
                </a:solidFill>
                <a:ea typeface="Calibri" panose="020F0502020204030204" pitchFamily="34" charset="0"/>
                <a:cs typeface="Times New Roman" panose="02020603050405020304" pitchFamily="18" charset="0"/>
              </a:rPr>
              <a:t> Nam </a:t>
            </a:r>
            <a:r>
              <a:rPr lang="en-US" b="1" i="1" dirty="0" err="1" smtClean="0">
                <a:solidFill>
                  <a:schemeClr val="bg1"/>
                </a:solidFill>
                <a:ea typeface="Calibri" panose="020F0502020204030204" pitchFamily="34" charset="0"/>
                <a:cs typeface="Times New Roman" panose="02020603050405020304" pitchFamily="18" charset="0"/>
              </a:rPr>
              <a:t>cuối</a:t>
            </a:r>
            <a:r>
              <a:rPr lang="en-US" b="1" i="1" dirty="0" smtClean="0">
                <a:solidFill>
                  <a:schemeClr val="bg1"/>
                </a:solidFill>
                <a:ea typeface="Calibri" panose="020F0502020204030204" pitchFamily="34" charset="0"/>
                <a:cs typeface="Times New Roman" panose="02020603050405020304" pitchFamily="18" charset="0"/>
              </a:rPr>
              <a:t> TK XIX </a:t>
            </a:r>
            <a:r>
              <a:rPr lang="en-US" b="1" i="1" dirty="0" err="1" smtClean="0">
                <a:solidFill>
                  <a:schemeClr val="bg1"/>
                </a:solidFill>
                <a:ea typeface="Calibri" panose="020F0502020204030204" pitchFamily="34" charset="0"/>
                <a:cs typeface="Times New Roman" panose="02020603050405020304" pitchFamily="18" charset="0"/>
              </a:rPr>
              <a:t>đầu</a:t>
            </a:r>
            <a:r>
              <a:rPr lang="en-US" b="1" i="1" dirty="0" smtClean="0">
                <a:solidFill>
                  <a:schemeClr val="bg1"/>
                </a:solidFill>
                <a:ea typeface="Calibri" panose="020F0502020204030204" pitchFamily="34" charset="0"/>
                <a:cs typeface="Times New Roman" panose="02020603050405020304" pitchFamily="18" charset="0"/>
              </a:rPr>
              <a:t> TK XX</a:t>
            </a:r>
            <a:endParaRPr lang="en-US" dirty="0">
              <a:solidFill>
                <a:schemeClr val="bg1"/>
              </a:solidFill>
              <a:effectLst/>
            </a:endParaRPr>
          </a:p>
        </p:txBody>
      </p:sp>
      <p:sp>
        <p:nvSpPr>
          <p:cNvPr id="7" name="Rectangle 6"/>
          <p:cNvSpPr/>
          <p:nvPr/>
        </p:nvSpPr>
        <p:spPr>
          <a:xfrm>
            <a:off x="514544" y="4725855"/>
            <a:ext cx="4291161" cy="605294"/>
          </a:xfrm>
          <a:prstGeom prst="rect">
            <a:avLst/>
          </a:prstGeom>
          <a:solidFill>
            <a:srgbClr val="996633"/>
          </a:solidFill>
        </p:spPr>
        <p:txBody>
          <a:bodyPr wrap="square">
            <a:spAutoFit/>
          </a:bodyPr>
          <a:lstStyle/>
          <a:p>
            <a:pPr indent="457200">
              <a:lnSpc>
                <a:spcPts val="2000"/>
              </a:lnSpc>
            </a:pPr>
            <a:r>
              <a:rPr lang="pl-PL" sz="1600" b="1" i="1" dirty="0">
                <a:solidFill>
                  <a:schemeClr val="bg1"/>
                </a:solidFill>
              </a:rPr>
              <a:t>b) Nguyễn Ái Quốc đến với chủ nghĩa Mác-Lênin, chuẩn bị thành lập Đảng </a:t>
            </a:r>
            <a:endParaRPr lang="en-US" sz="16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7647207" y="5508645"/>
            <a:ext cx="4444255" cy="1200329"/>
          </a:xfrm>
          <a:prstGeom prst="rect">
            <a:avLst/>
          </a:prstGeom>
        </p:spPr>
        <p:txBody>
          <a:bodyPr wrap="square">
            <a:spAutoFit/>
          </a:bodyPr>
          <a:lstStyle/>
          <a:p>
            <a:pPr algn="ctr">
              <a:spcAft>
                <a:spcPts val="0"/>
              </a:spcAft>
            </a:pPr>
            <a:r>
              <a:rPr lang="nl-NL" sz="2400" b="1" dirty="0" smtClean="0">
                <a:solidFill>
                  <a:srgbClr val="660066"/>
                </a:solidFill>
                <a:latin typeface="+mj-lt"/>
                <a:ea typeface="Times New Roman" panose="02020603050405020304" pitchFamily="18" charset="0"/>
                <a:cs typeface="Times New Roman" panose="02020603050405020304" pitchFamily="18" charset="0"/>
              </a:rPr>
              <a:t>2</a:t>
            </a:r>
            <a:r>
              <a:rPr lang="nl-NL" sz="2400" b="1" dirty="0">
                <a:solidFill>
                  <a:srgbClr val="660066"/>
                </a:solidFill>
                <a:latin typeface="+mj-lt"/>
                <a:ea typeface="Times New Roman" panose="02020603050405020304" pitchFamily="18" charset="0"/>
                <a:cs typeface="Times New Roman" panose="02020603050405020304" pitchFamily="18" charset="0"/>
              </a:rPr>
              <a:t>. Vai trò lãnh đạo của Đảng trong các giai đoạn cách mạng</a:t>
            </a:r>
            <a:endParaRPr lang="en-US" sz="2400" dirty="0">
              <a:solidFill>
                <a:srgbClr val="660066"/>
              </a:solidFill>
              <a:effectLst/>
              <a:latin typeface="+mj-lt"/>
              <a:ea typeface="Calibri" panose="020F0502020204030204" pitchFamily="34" charset="0"/>
              <a:cs typeface="Times New Roman" panose="02020603050405020304" pitchFamily="18" charset="0"/>
            </a:endParaRPr>
          </a:p>
        </p:txBody>
      </p:sp>
      <p:sp>
        <p:nvSpPr>
          <p:cNvPr id="2" name="Rectangle 1"/>
          <p:cNvSpPr/>
          <p:nvPr/>
        </p:nvSpPr>
        <p:spPr>
          <a:xfrm>
            <a:off x="2262389" y="288569"/>
            <a:ext cx="9586174" cy="830997"/>
          </a:xfrm>
          <a:prstGeom prst="rect">
            <a:avLst/>
          </a:prstGeom>
        </p:spPr>
        <p:txBody>
          <a:bodyPr wrap="square">
            <a:spAutoFit/>
          </a:bodyPr>
          <a:lstStyle/>
          <a:p>
            <a:pPr algn="ctr">
              <a:spcBef>
                <a:spcPts val="0"/>
              </a:spcBef>
              <a:buNone/>
            </a:pPr>
            <a:r>
              <a:rPr lang="nl-NL" sz="2400" b="1" dirty="0" smtClean="0">
                <a:solidFill>
                  <a:srgbClr val="C00000"/>
                </a:solidFill>
              </a:rPr>
              <a:t>I. SỰ </a:t>
            </a:r>
            <a:r>
              <a:rPr lang="nl-NL" sz="2400" b="1" dirty="0">
                <a:solidFill>
                  <a:srgbClr val="C00000"/>
                </a:solidFill>
              </a:rPr>
              <a:t>RA ĐỜI VÀ LÃNH ĐẠO CỦA ĐẢNG </a:t>
            </a:r>
            <a:r>
              <a:rPr lang="nl-NL" sz="2400" b="1" dirty="0" smtClean="0">
                <a:solidFill>
                  <a:srgbClr val="C00000"/>
                </a:solidFill>
              </a:rPr>
              <a:t>CỘNG </a:t>
            </a:r>
            <a:r>
              <a:rPr lang="nl-NL" sz="2400" b="1" dirty="0">
                <a:solidFill>
                  <a:srgbClr val="C00000"/>
                </a:solidFill>
              </a:rPr>
              <a:t>SẢN VIỆT NAM ĐỐI VỚI CÁCH </a:t>
            </a:r>
            <a:r>
              <a:rPr lang="nl-NL" sz="2400" b="1" dirty="0" smtClean="0">
                <a:solidFill>
                  <a:srgbClr val="C00000"/>
                </a:solidFill>
              </a:rPr>
              <a:t>MẠNG VIỆT </a:t>
            </a:r>
            <a:r>
              <a:rPr lang="nl-NL" sz="2400" b="1" dirty="0">
                <a:solidFill>
                  <a:srgbClr val="C00000"/>
                </a:solidFill>
              </a:rPr>
              <a:t>NAM</a:t>
            </a:r>
            <a:endParaRPr lang="en-US" sz="2400" b="1" dirty="0">
              <a:solidFill>
                <a:srgbClr val="C00000"/>
              </a:solidFill>
            </a:endParaRPr>
          </a:p>
        </p:txBody>
      </p:sp>
      <p:sp>
        <p:nvSpPr>
          <p:cNvPr id="3" name="Rectangle 2"/>
          <p:cNvSpPr/>
          <p:nvPr/>
        </p:nvSpPr>
        <p:spPr>
          <a:xfrm>
            <a:off x="513766" y="5680669"/>
            <a:ext cx="4145143" cy="823302"/>
          </a:xfrm>
          <a:prstGeom prst="rect">
            <a:avLst/>
          </a:prstGeom>
        </p:spPr>
        <p:txBody>
          <a:bodyPr wrap="square">
            <a:spAutoFit/>
          </a:bodyPr>
          <a:lstStyle/>
          <a:p>
            <a:pPr indent="457200" algn="just">
              <a:lnSpc>
                <a:spcPts val="1900"/>
              </a:lnSpc>
              <a:spcBef>
                <a:spcPts val="600"/>
              </a:spcBef>
              <a:spcAft>
                <a:spcPts val="600"/>
              </a:spcAft>
            </a:pPr>
            <a:r>
              <a:rPr lang="pl-PL" b="1" i="1" dirty="0">
                <a:solidFill>
                  <a:schemeClr val="bg1"/>
                </a:solidFill>
                <a:latin typeface="Times New Roman" panose="02020603050405020304" pitchFamily="18" charset="0"/>
                <a:ea typeface="Times New Roman" panose="02020603050405020304" pitchFamily="18" charset="0"/>
              </a:rPr>
              <a:t>c) Hội nghị thành lập Đảng Cộng sản Việt Nam và Cương lĩnh chính trị đầu tiên của Đảng</a:t>
            </a:r>
            <a:endParaRPr lang="en-US" dirty="0">
              <a:solidFill>
                <a:schemeClr val="bg1"/>
              </a:solidFill>
              <a:effectLst/>
              <a:latin typeface="Times New Roman" panose="02020603050405020304" pitchFamily="18" charset="0"/>
              <a:ea typeface="Times New Roman" panose="02020603050405020304" pitchFamily="18" charset="0"/>
            </a:endParaRPr>
          </a:p>
        </p:txBody>
      </p:sp>
      <p:sp>
        <p:nvSpPr>
          <p:cNvPr id="12" name="Rectangle 11"/>
          <p:cNvSpPr/>
          <p:nvPr/>
        </p:nvSpPr>
        <p:spPr>
          <a:xfrm>
            <a:off x="7877080" y="1569141"/>
            <a:ext cx="3925025" cy="579646"/>
          </a:xfrm>
          <a:prstGeom prst="rect">
            <a:avLst/>
          </a:prstGeom>
        </p:spPr>
        <p:txBody>
          <a:bodyPr wrap="square">
            <a:spAutoFit/>
          </a:bodyPr>
          <a:lstStyle/>
          <a:p>
            <a:pPr indent="457200">
              <a:lnSpc>
                <a:spcPts val="1900"/>
              </a:lnSpc>
              <a:spcBef>
                <a:spcPts val="600"/>
              </a:spcBef>
              <a:spcAft>
                <a:spcPts val="600"/>
              </a:spcAft>
            </a:pPr>
            <a:r>
              <a:rPr lang="pl-PL" b="1" i="1" dirty="0">
                <a:solidFill>
                  <a:schemeClr val="bg1"/>
                </a:solidFill>
                <a:latin typeface="Times New Roman" panose="02020603050405020304" pitchFamily="18" charset="0"/>
                <a:ea typeface="Times New Roman" panose="02020603050405020304" pitchFamily="18" charset="0"/>
              </a:rPr>
              <a:t>a) </a:t>
            </a:r>
            <a:r>
              <a:rPr lang="en-US" b="1" i="1" dirty="0">
                <a:solidFill>
                  <a:schemeClr val="bg1"/>
                </a:solidFill>
                <a:latin typeface="Times New Roman" panose="02020603050405020304" pitchFamily="18" charset="0"/>
                <a:ea typeface="Times New Roman" panose="02020603050405020304" pitchFamily="18" charset="0"/>
              </a:rPr>
              <a:t>T</a:t>
            </a:r>
            <a:r>
              <a:rPr lang="pl-PL" b="1" i="1" dirty="0" smtClean="0">
                <a:solidFill>
                  <a:schemeClr val="bg1"/>
                </a:solidFill>
                <a:latin typeface="Times New Roman" panose="02020603050405020304" pitchFamily="18" charset="0"/>
                <a:ea typeface="Times New Roman" panose="02020603050405020304" pitchFamily="18" charset="0"/>
              </a:rPr>
              <a:t>rong </a:t>
            </a:r>
            <a:r>
              <a:rPr lang="pl-PL" b="1" i="1" dirty="0">
                <a:solidFill>
                  <a:schemeClr val="bg1"/>
                </a:solidFill>
                <a:latin typeface="Times New Roman" panose="02020603050405020304" pitchFamily="18" charset="0"/>
                <a:ea typeface="Times New Roman" panose="02020603050405020304" pitchFamily="18" charset="0"/>
              </a:rPr>
              <a:t>đấu tranh giành chính quyền (1930-1945)</a:t>
            </a:r>
            <a:endParaRPr lang="en-US" dirty="0">
              <a:solidFill>
                <a:schemeClr val="bg1"/>
              </a:solidFill>
              <a:effectLst/>
              <a:latin typeface="Times New Roman" panose="02020603050405020304" pitchFamily="18" charset="0"/>
              <a:ea typeface="Times New Roman" panose="02020603050405020304" pitchFamily="18" charset="0"/>
            </a:endParaRPr>
          </a:p>
        </p:txBody>
      </p:sp>
      <p:sp>
        <p:nvSpPr>
          <p:cNvPr id="60" name="Rectangle 15">
            <a:extLst>
              <a:ext uri="{FF2B5EF4-FFF2-40B4-BE49-F238E27FC236}">
                <a16:creationId xmlns:a16="http://schemas.microsoft.com/office/drawing/2014/main" xmlns="" id="{217FD09A-6A38-4367-8826-01490FA74BDF}"/>
              </a:ext>
            </a:extLst>
          </p:cNvPr>
          <p:cNvSpPr/>
          <p:nvPr/>
        </p:nvSpPr>
        <p:spPr>
          <a:xfrm rot="10800000">
            <a:off x="7761974" y="4669759"/>
            <a:ext cx="4292903" cy="66922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61" name="Rectangle 15">
            <a:extLst>
              <a:ext uri="{FF2B5EF4-FFF2-40B4-BE49-F238E27FC236}">
                <a16:creationId xmlns:a16="http://schemas.microsoft.com/office/drawing/2014/main" xmlns="" id="{217FD09A-6A38-4367-8826-01490FA74BDF}"/>
              </a:ext>
            </a:extLst>
          </p:cNvPr>
          <p:cNvSpPr/>
          <p:nvPr/>
        </p:nvSpPr>
        <p:spPr>
          <a:xfrm rot="10800000">
            <a:off x="7723406" y="3878493"/>
            <a:ext cx="4292903" cy="66922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13" name="Rectangle 12"/>
          <p:cNvSpPr/>
          <p:nvPr/>
        </p:nvSpPr>
        <p:spPr>
          <a:xfrm>
            <a:off x="8055582" y="2235850"/>
            <a:ext cx="3767410" cy="579646"/>
          </a:xfrm>
          <a:prstGeom prst="rect">
            <a:avLst/>
          </a:prstGeom>
        </p:spPr>
        <p:txBody>
          <a:bodyPr wrap="square">
            <a:spAutoFit/>
          </a:bodyPr>
          <a:lstStyle/>
          <a:p>
            <a:pPr indent="457200" algn="ctr">
              <a:lnSpc>
                <a:spcPts val="1900"/>
              </a:lnSpc>
              <a:spcBef>
                <a:spcPts val="600"/>
              </a:spcBef>
              <a:spcAft>
                <a:spcPts val="600"/>
              </a:spcAft>
            </a:pPr>
            <a:r>
              <a:rPr lang="pl-PL" b="1" i="1" dirty="0">
                <a:solidFill>
                  <a:schemeClr val="bg1"/>
                </a:solidFill>
                <a:latin typeface="Times New Roman" panose="02020603050405020304" pitchFamily="18" charset="0"/>
                <a:ea typeface="Times New Roman" panose="02020603050405020304" pitchFamily="18" charset="0"/>
              </a:rPr>
              <a:t>b) </a:t>
            </a:r>
            <a:r>
              <a:rPr lang="en-US" b="1" i="1" dirty="0">
                <a:solidFill>
                  <a:schemeClr val="bg1"/>
                </a:solidFill>
                <a:latin typeface="Times New Roman" panose="02020603050405020304" pitchFamily="18" charset="0"/>
                <a:ea typeface="Times New Roman" panose="02020603050405020304" pitchFamily="18" charset="0"/>
              </a:rPr>
              <a:t>T</a:t>
            </a:r>
            <a:r>
              <a:rPr lang="pl-PL" b="1" i="1" dirty="0" smtClean="0">
                <a:solidFill>
                  <a:schemeClr val="bg1"/>
                </a:solidFill>
                <a:latin typeface="Times New Roman" panose="02020603050405020304" pitchFamily="18" charset="0"/>
                <a:ea typeface="Times New Roman" panose="02020603050405020304" pitchFamily="18" charset="0"/>
              </a:rPr>
              <a:t>rong </a:t>
            </a:r>
            <a:r>
              <a:rPr lang="pl-PL" b="1" i="1" dirty="0">
                <a:solidFill>
                  <a:schemeClr val="bg1"/>
                </a:solidFill>
                <a:latin typeface="Times New Roman" panose="02020603050405020304" pitchFamily="18" charset="0"/>
                <a:ea typeface="Times New Roman" panose="02020603050405020304" pitchFamily="18" charset="0"/>
              </a:rPr>
              <a:t>cuộc chống Pháp xâm lược (1945-1954)</a:t>
            </a:r>
            <a:endParaRPr lang="en-US" dirty="0">
              <a:solidFill>
                <a:schemeClr val="bg1"/>
              </a:solidFill>
              <a:effectLst/>
              <a:latin typeface="Times New Roman" panose="02020603050405020304" pitchFamily="18" charset="0"/>
              <a:ea typeface="Times New Roman" panose="02020603050405020304" pitchFamily="18" charset="0"/>
            </a:endParaRPr>
          </a:p>
        </p:txBody>
      </p:sp>
      <p:sp>
        <p:nvSpPr>
          <p:cNvPr id="14" name="Rectangle 13"/>
          <p:cNvSpPr/>
          <p:nvPr/>
        </p:nvSpPr>
        <p:spPr>
          <a:xfrm>
            <a:off x="7905614" y="3073986"/>
            <a:ext cx="3867955" cy="579646"/>
          </a:xfrm>
          <a:prstGeom prst="rect">
            <a:avLst/>
          </a:prstGeom>
        </p:spPr>
        <p:txBody>
          <a:bodyPr wrap="square">
            <a:spAutoFit/>
          </a:bodyPr>
          <a:lstStyle/>
          <a:p>
            <a:pPr indent="457200" algn="just">
              <a:lnSpc>
                <a:spcPts val="1900"/>
              </a:lnSpc>
              <a:spcBef>
                <a:spcPts val="600"/>
              </a:spcBef>
              <a:spcAft>
                <a:spcPts val="600"/>
              </a:spcAft>
            </a:pPr>
            <a:r>
              <a:rPr lang="pl-PL" b="1" i="1" spc="-30" dirty="0">
                <a:solidFill>
                  <a:schemeClr val="bg1"/>
                </a:solidFill>
                <a:latin typeface="Times New Roman" panose="02020603050405020304" pitchFamily="18" charset="0"/>
                <a:ea typeface="Times New Roman Bold Italic" panose="02020703060505090304" pitchFamily="18" charset="0"/>
              </a:rPr>
              <a:t>c) </a:t>
            </a:r>
            <a:r>
              <a:rPr lang="en-US" b="1" i="1" spc="-30" dirty="0">
                <a:solidFill>
                  <a:schemeClr val="bg1"/>
                </a:solidFill>
                <a:latin typeface="Times New Roman" panose="02020603050405020304" pitchFamily="18" charset="0"/>
                <a:ea typeface="Times New Roman Bold Italic" panose="02020703060505090304" pitchFamily="18" charset="0"/>
              </a:rPr>
              <a:t>T</a:t>
            </a:r>
            <a:r>
              <a:rPr lang="pl-PL" b="1" i="1" spc="-30" dirty="0" smtClean="0">
                <a:solidFill>
                  <a:schemeClr val="bg1"/>
                </a:solidFill>
                <a:latin typeface="Times New Roman" panose="02020603050405020304" pitchFamily="18" charset="0"/>
                <a:ea typeface="Times New Roman Bold Italic" panose="02020703060505090304" pitchFamily="18" charset="0"/>
              </a:rPr>
              <a:t>rong </a:t>
            </a:r>
            <a:r>
              <a:rPr lang="pl-PL" b="1" i="1" spc="-30" dirty="0">
                <a:solidFill>
                  <a:schemeClr val="bg1"/>
                </a:solidFill>
                <a:latin typeface="Times New Roman" panose="02020603050405020304" pitchFamily="18" charset="0"/>
                <a:ea typeface="Times New Roman Bold Italic" panose="02020703060505090304" pitchFamily="18" charset="0"/>
              </a:rPr>
              <a:t>cuộc chống Mỹ, thống nhất đất nước (1954- 1975)</a:t>
            </a:r>
            <a:endParaRPr lang="en-US" dirty="0">
              <a:solidFill>
                <a:schemeClr val="bg1"/>
              </a:solidFill>
              <a:effectLst/>
              <a:latin typeface="Times New Roman" panose="02020603050405020304" pitchFamily="18" charset="0"/>
              <a:ea typeface="Times New Roman" panose="02020603050405020304" pitchFamily="18" charset="0"/>
            </a:endParaRPr>
          </a:p>
        </p:txBody>
      </p:sp>
      <p:sp>
        <p:nvSpPr>
          <p:cNvPr id="15" name="Rectangle 14"/>
          <p:cNvSpPr/>
          <p:nvPr/>
        </p:nvSpPr>
        <p:spPr>
          <a:xfrm>
            <a:off x="7866114" y="3923280"/>
            <a:ext cx="4068221" cy="579646"/>
          </a:xfrm>
          <a:prstGeom prst="rect">
            <a:avLst/>
          </a:prstGeom>
        </p:spPr>
        <p:txBody>
          <a:bodyPr wrap="square">
            <a:spAutoFit/>
          </a:bodyPr>
          <a:lstStyle/>
          <a:p>
            <a:pPr indent="457200" algn="just">
              <a:lnSpc>
                <a:spcPts val="1900"/>
              </a:lnSpc>
              <a:spcBef>
                <a:spcPts val="600"/>
              </a:spcBef>
              <a:spcAft>
                <a:spcPts val="600"/>
              </a:spcAft>
            </a:pPr>
            <a:r>
              <a:rPr lang="pl-PL" b="1" i="1" dirty="0">
                <a:solidFill>
                  <a:schemeClr val="bg1"/>
                </a:solidFill>
                <a:latin typeface="Times New Roman" panose="02020603050405020304" pitchFamily="18" charset="0"/>
                <a:ea typeface="Times New Roman" panose="02020603050405020304" pitchFamily="18" charset="0"/>
              </a:rPr>
              <a:t>d) </a:t>
            </a:r>
            <a:r>
              <a:rPr lang="en-US" b="1" i="1" dirty="0" smtClean="0">
                <a:solidFill>
                  <a:schemeClr val="bg1"/>
                </a:solidFill>
                <a:latin typeface="Times New Roman" panose="02020603050405020304" pitchFamily="18" charset="0"/>
                <a:ea typeface="Times New Roman" panose="02020603050405020304" pitchFamily="18" charset="0"/>
              </a:rPr>
              <a:t>T</a:t>
            </a:r>
            <a:r>
              <a:rPr lang="pl-PL" b="1" i="1" dirty="0" smtClean="0">
                <a:solidFill>
                  <a:schemeClr val="bg1"/>
                </a:solidFill>
                <a:latin typeface="Times New Roman" panose="02020603050405020304" pitchFamily="18" charset="0"/>
                <a:ea typeface="Times New Roman" panose="02020603050405020304" pitchFamily="18" charset="0"/>
              </a:rPr>
              <a:t>rong </a:t>
            </a:r>
            <a:r>
              <a:rPr lang="pl-PL" b="1" i="1" dirty="0">
                <a:solidFill>
                  <a:schemeClr val="bg1"/>
                </a:solidFill>
                <a:latin typeface="Times New Roman" panose="02020603050405020304" pitchFamily="18" charset="0"/>
                <a:ea typeface="Times New Roman" panose="02020603050405020304" pitchFamily="18" charset="0"/>
              </a:rPr>
              <a:t>xây dựng chủ nghĩa xã hội và bảo vệ Tổ quốc (1975- 1986)</a:t>
            </a:r>
            <a:endParaRPr lang="en-US" i="1" dirty="0">
              <a:solidFill>
                <a:schemeClr val="bg1"/>
              </a:solidFill>
              <a:effectLst/>
              <a:latin typeface="Times New Roman" panose="02020603050405020304" pitchFamily="18" charset="0"/>
              <a:ea typeface="Times New Roman" panose="02020603050405020304" pitchFamily="18" charset="0"/>
            </a:endParaRPr>
          </a:p>
        </p:txBody>
      </p:sp>
      <p:sp>
        <p:nvSpPr>
          <p:cNvPr id="16" name="Rectangle 15"/>
          <p:cNvSpPr/>
          <p:nvPr/>
        </p:nvSpPr>
        <p:spPr>
          <a:xfrm>
            <a:off x="7905614" y="4682366"/>
            <a:ext cx="3917378" cy="579646"/>
          </a:xfrm>
          <a:prstGeom prst="rect">
            <a:avLst/>
          </a:prstGeom>
        </p:spPr>
        <p:txBody>
          <a:bodyPr wrap="square">
            <a:spAutoFit/>
          </a:bodyPr>
          <a:lstStyle/>
          <a:p>
            <a:pPr indent="457200" algn="ctr">
              <a:lnSpc>
                <a:spcPts val="1900"/>
              </a:lnSpc>
              <a:spcBef>
                <a:spcPts val="600"/>
              </a:spcBef>
              <a:spcAft>
                <a:spcPts val="600"/>
              </a:spcAft>
            </a:pPr>
            <a:r>
              <a:rPr lang="pl-PL" b="1" i="1" dirty="0">
                <a:solidFill>
                  <a:schemeClr val="bg1"/>
                </a:solidFill>
                <a:latin typeface="Times New Roman" panose="02020603050405020304" pitchFamily="18" charset="0"/>
                <a:ea typeface="Times New Roman" panose="02020603050405020304" pitchFamily="18" charset="0"/>
              </a:rPr>
              <a:t>e) </a:t>
            </a:r>
            <a:r>
              <a:rPr lang="en-US" b="1" i="1" dirty="0">
                <a:solidFill>
                  <a:schemeClr val="bg1"/>
                </a:solidFill>
                <a:latin typeface="Times New Roman" panose="02020603050405020304" pitchFamily="18" charset="0"/>
                <a:ea typeface="Times New Roman" panose="02020603050405020304" pitchFamily="18" charset="0"/>
              </a:rPr>
              <a:t>T</a:t>
            </a:r>
            <a:r>
              <a:rPr lang="pl-PL" b="1" i="1" dirty="0" smtClean="0">
                <a:solidFill>
                  <a:schemeClr val="bg1"/>
                </a:solidFill>
                <a:latin typeface="Times New Roman" panose="02020603050405020304" pitchFamily="18" charset="0"/>
                <a:ea typeface="Times New Roman" panose="02020603050405020304" pitchFamily="18" charset="0"/>
              </a:rPr>
              <a:t>rong </a:t>
            </a:r>
            <a:r>
              <a:rPr lang="pl-PL" b="1" i="1" dirty="0">
                <a:solidFill>
                  <a:schemeClr val="bg1"/>
                </a:solidFill>
                <a:latin typeface="Times New Roman" panose="02020603050405020304" pitchFamily="18" charset="0"/>
                <a:ea typeface="Times New Roman" panose="02020603050405020304" pitchFamily="18" charset="0"/>
              </a:rPr>
              <a:t>công cuộc đổi mới (1986- 2018)</a:t>
            </a:r>
            <a:endParaRPr lang="en-US"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961276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ppt_w</p:attrName>
                                        </p:attrNameLst>
                                      </p:cBhvr>
                                      <p:tavLst>
                                        <p:tav tm="0">
                                          <p:val>
                                            <p:fltVal val="0"/>
                                          </p:val>
                                        </p:tav>
                                        <p:tav tm="100000">
                                          <p:val>
                                            <p:strVal val="#ppt_w"/>
                                          </p:val>
                                        </p:tav>
                                      </p:tavLst>
                                    </p:anim>
                                    <p:anim calcmode="lin" valueType="num">
                                      <p:cBhvr>
                                        <p:cTn id="8" dur="500" fill="hold"/>
                                        <p:tgtEl>
                                          <p:spTgt spid="49"/>
                                        </p:tgtEl>
                                        <p:attrNameLst>
                                          <p:attrName>ppt_h</p:attrName>
                                        </p:attrNameLst>
                                      </p:cBhvr>
                                      <p:tavLst>
                                        <p:tav tm="0">
                                          <p:val>
                                            <p:fltVal val="0"/>
                                          </p:val>
                                        </p:tav>
                                        <p:tav tm="100000">
                                          <p:val>
                                            <p:strVal val="#ppt_h"/>
                                          </p:val>
                                        </p:tav>
                                      </p:tavLst>
                                    </p:anim>
                                    <p:animEffect transition="in" filter="fade">
                                      <p:cBhvr>
                                        <p:cTn id="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p:cNvSpPr/>
          <p:nvPr/>
        </p:nvSpPr>
        <p:spPr>
          <a:xfrm flipH="1">
            <a:off x="5833065" y="2382516"/>
            <a:ext cx="748982" cy="748982"/>
          </a:xfrm>
          <a:prstGeom prst="ellipse">
            <a:avLst/>
          </a:prstGeom>
          <a:solidFill>
            <a:srgbClr val="660066"/>
          </a:solidFill>
          <a:ln w="635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cs typeface="Arial" pitchFamily="34" charset="0"/>
            </a:endParaRPr>
          </a:p>
        </p:txBody>
      </p:sp>
      <p:sp>
        <p:nvSpPr>
          <p:cNvPr id="16" name="Oval 15"/>
          <p:cNvSpPr/>
          <p:nvPr/>
        </p:nvSpPr>
        <p:spPr>
          <a:xfrm flipH="1">
            <a:off x="5833065" y="3565754"/>
            <a:ext cx="748982" cy="748982"/>
          </a:xfrm>
          <a:prstGeom prst="ellipse">
            <a:avLst/>
          </a:prstGeom>
          <a:solidFill>
            <a:srgbClr val="C00000"/>
          </a:solidFill>
          <a:ln w="635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cs typeface="Arial" pitchFamily="34" charset="0"/>
            </a:endParaRPr>
          </a:p>
        </p:txBody>
      </p:sp>
      <p:sp>
        <p:nvSpPr>
          <p:cNvPr id="21" name="Oval 20"/>
          <p:cNvSpPr/>
          <p:nvPr/>
        </p:nvSpPr>
        <p:spPr>
          <a:xfrm flipH="1">
            <a:off x="5853297" y="5005973"/>
            <a:ext cx="748982" cy="748982"/>
          </a:xfrm>
          <a:prstGeom prst="ellipse">
            <a:avLst/>
          </a:prstGeom>
          <a:solidFill>
            <a:srgbClr val="008000"/>
          </a:solidFill>
          <a:ln w="635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cs typeface="Arial" pitchFamily="34" charset="0"/>
            </a:endParaRPr>
          </a:p>
        </p:txBody>
      </p:sp>
      <p:sp>
        <p:nvSpPr>
          <p:cNvPr id="27" name="Rectangle 36">
            <a:extLst>
              <a:ext uri="{FF2B5EF4-FFF2-40B4-BE49-F238E27FC236}">
                <a16:creationId xmlns:a16="http://schemas.microsoft.com/office/drawing/2014/main" xmlns="" id="{466A2112-7CCA-4B18-B042-5F58F84B9EF5}"/>
              </a:ext>
            </a:extLst>
          </p:cNvPr>
          <p:cNvSpPr/>
          <p:nvPr/>
        </p:nvSpPr>
        <p:spPr>
          <a:xfrm>
            <a:off x="6022000" y="3768223"/>
            <a:ext cx="411575" cy="344044"/>
          </a:xfrm>
          <a:custGeom>
            <a:avLst/>
            <a:gdLst/>
            <a:ahLst/>
            <a:cxnLst/>
            <a:rect l="l" t="t" r="r" b="b"/>
            <a:pathLst>
              <a:path w="3186824" h="2663936">
                <a:moveTo>
                  <a:pt x="2624444" y="2376100"/>
                </a:moveTo>
                <a:lnTo>
                  <a:pt x="2624444" y="2520100"/>
                </a:lnTo>
                <a:lnTo>
                  <a:pt x="2952463" y="2520100"/>
                </a:lnTo>
                <a:lnTo>
                  <a:pt x="2952463" y="2376100"/>
                </a:lnTo>
                <a:close/>
                <a:moveTo>
                  <a:pt x="210911" y="2376100"/>
                </a:moveTo>
                <a:lnTo>
                  <a:pt x="210911" y="2520100"/>
                </a:lnTo>
                <a:lnTo>
                  <a:pt x="538930" y="2520100"/>
                </a:lnTo>
                <a:lnTo>
                  <a:pt x="538930" y="2376100"/>
                </a:lnTo>
                <a:close/>
                <a:moveTo>
                  <a:pt x="2624444" y="2095269"/>
                </a:moveTo>
                <a:lnTo>
                  <a:pt x="2624444" y="2239269"/>
                </a:lnTo>
                <a:lnTo>
                  <a:pt x="2952463" y="2239269"/>
                </a:lnTo>
                <a:lnTo>
                  <a:pt x="2952463" y="2095269"/>
                </a:lnTo>
                <a:close/>
                <a:moveTo>
                  <a:pt x="210911" y="2095269"/>
                </a:moveTo>
                <a:lnTo>
                  <a:pt x="210911" y="2239269"/>
                </a:lnTo>
                <a:lnTo>
                  <a:pt x="538930" y="2239269"/>
                </a:lnTo>
                <a:lnTo>
                  <a:pt x="538930" y="2095269"/>
                </a:lnTo>
                <a:close/>
                <a:moveTo>
                  <a:pt x="2624444" y="1814436"/>
                </a:moveTo>
                <a:lnTo>
                  <a:pt x="2624444" y="1958436"/>
                </a:lnTo>
                <a:lnTo>
                  <a:pt x="2952463" y="1958436"/>
                </a:lnTo>
                <a:lnTo>
                  <a:pt x="2952463" y="1814436"/>
                </a:lnTo>
                <a:close/>
                <a:moveTo>
                  <a:pt x="210911" y="1814436"/>
                </a:moveTo>
                <a:lnTo>
                  <a:pt x="210911" y="1958436"/>
                </a:lnTo>
                <a:lnTo>
                  <a:pt x="538930" y="1958436"/>
                </a:lnTo>
                <a:lnTo>
                  <a:pt x="538930" y="1814436"/>
                </a:lnTo>
                <a:close/>
                <a:moveTo>
                  <a:pt x="2624444" y="1533603"/>
                </a:moveTo>
                <a:lnTo>
                  <a:pt x="2624444" y="1677603"/>
                </a:lnTo>
                <a:lnTo>
                  <a:pt x="2952463" y="1677603"/>
                </a:lnTo>
                <a:lnTo>
                  <a:pt x="2952463" y="1533603"/>
                </a:lnTo>
                <a:close/>
                <a:moveTo>
                  <a:pt x="210911" y="1533603"/>
                </a:moveTo>
                <a:lnTo>
                  <a:pt x="210911" y="1677603"/>
                </a:lnTo>
                <a:lnTo>
                  <a:pt x="538930" y="1677603"/>
                </a:lnTo>
                <a:lnTo>
                  <a:pt x="538930" y="1533603"/>
                </a:lnTo>
                <a:close/>
                <a:moveTo>
                  <a:pt x="2624444" y="1252770"/>
                </a:moveTo>
                <a:lnTo>
                  <a:pt x="2624444" y="1396770"/>
                </a:lnTo>
                <a:lnTo>
                  <a:pt x="2952463" y="1396770"/>
                </a:lnTo>
                <a:lnTo>
                  <a:pt x="2952463" y="1252770"/>
                </a:lnTo>
                <a:close/>
                <a:moveTo>
                  <a:pt x="210911" y="1252770"/>
                </a:moveTo>
                <a:lnTo>
                  <a:pt x="210911" y="1396770"/>
                </a:lnTo>
                <a:lnTo>
                  <a:pt x="538930" y="1396770"/>
                </a:lnTo>
                <a:lnTo>
                  <a:pt x="538930" y="1252770"/>
                </a:lnTo>
                <a:close/>
                <a:moveTo>
                  <a:pt x="2624444" y="971937"/>
                </a:moveTo>
                <a:lnTo>
                  <a:pt x="2624444" y="1115937"/>
                </a:lnTo>
                <a:lnTo>
                  <a:pt x="2952463" y="1115937"/>
                </a:lnTo>
                <a:lnTo>
                  <a:pt x="2952463" y="971937"/>
                </a:lnTo>
                <a:close/>
                <a:moveTo>
                  <a:pt x="210911" y="971937"/>
                </a:moveTo>
                <a:lnTo>
                  <a:pt x="210911" y="1115937"/>
                </a:lnTo>
                <a:lnTo>
                  <a:pt x="538930" y="1115937"/>
                </a:lnTo>
                <a:lnTo>
                  <a:pt x="538930" y="971937"/>
                </a:lnTo>
                <a:close/>
                <a:moveTo>
                  <a:pt x="2624444" y="691104"/>
                </a:moveTo>
                <a:lnTo>
                  <a:pt x="2624444" y="835104"/>
                </a:lnTo>
                <a:lnTo>
                  <a:pt x="2952463" y="835104"/>
                </a:lnTo>
                <a:lnTo>
                  <a:pt x="2952463" y="691104"/>
                </a:lnTo>
                <a:close/>
                <a:moveTo>
                  <a:pt x="210911" y="691104"/>
                </a:moveTo>
                <a:lnTo>
                  <a:pt x="210911" y="835104"/>
                </a:lnTo>
                <a:lnTo>
                  <a:pt x="538930" y="835104"/>
                </a:lnTo>
                <a:lnTo>
                  <a:pt x="538930" y="691104"/>
                </a:lnTo>
                <a:close/>
                <a:moveTo>
                  <a:pt x="988006" y="552354"/>
                </a:moveTo>
                <a:lnTo>
                  <a:pt x="988006" y="2111583"/>
                </a:lnTo>
                <a:lnTo>
                  <a:pt x="2332169" y="1331969"/>
                </a:lnTo>
                <a:close/>
                <a:moveTo>
                  <a:pt x="2624444" y="410271"/>
                </a:moveTo>
                <a:lnTo>
                  <a:pt x="2624444" y="554271"/>
                </a:lnTo>
                <a:lnTo>
                  <a:pt x="2952463" y="554271"/>
                </a:lnTo>
                <a:lnTo>
                  <a:pt x="2952463" y="410271"/>
                </a:lnTo>
                <a:close/>
                <a:moveTo>
                  <a:pt x="210911" y="410271"/>
                </a:moveTo>
                <a:lnTo>
                  <a:pt x="210911" y="554271"/>
                </a:lnTo>
                <a:lnTo>
                  <a:pt x="538930" y="554271"/>
                </a:lnTo>
                <a:lnTo>
                  <a:pt x="538930" y="410271"/>
                </a:lnTo>
                <a:close/>
                <a:moveTo>
                  <a:pt x="2624444" y="129438"/>
                </a:moveTo>
                <a:lnTo>
                  <a:pt x="2624444" y="273438"/>
                </a:lnTo>
                <a:lnTo>
                  <a:pt x="2952463" y="273438"/>
                </a:lnTo>
                <a:lnTo>
                  <a:pt x="2952463" y="129438"/>
                </a:lnTo>
                <a:close/>
                <a:moveTo>
                  <a:pt x="210911" y="129438"/>
                </a:moveTo>
                <a:lnTo>
                  <a:pt x="210911" y="273438"/>
                </a:lnTo>
                <a:lnTo>
                  <a:pt x="538930" y="273438"/>
                </a:lnTo>
                <a:lnTo>
                  <a:pt x="538930" y="129438"/>
                </a:lnTo>
                <a:close/>
                <a:moveTo>
                  <a:pt x="0" y="0"/>
                </a:moveTo>
                <a:lnTo>
                  <a:pt x="3186824" y="0"/>
                </a:lnTo>
                <a:lnTo>
                  <a:pt x="3186824" y="2663936"/>
                </a:lnTo>
                <a:lnTo>
                  <a:pt x="0" y="266393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p>
        </p:txBody>
      </p:sp>
      <p:sp>
        <p:nvSpPr>
          <p:cNvPr id="28" name="Rounded Rectangle 27">
            <a:extLst>
              <a:ext uri="{FF2B5EF4-FFF2-40B4-BE49-F238E27FC236}">
                <a16:creationId xmlns:a16="http://schemas.microsoft.com/office/drawing/2014/main" xmlns="" id="{53AAC932-A9A6-440C-A4D5-6D7F7B0D606D}"/>
              </a:ext>
            </a:extLst>
          </p:cNvPr>
          <p:cNvSpPr/>
          <p:nvPr/>
        </p:nvSpPr>
        <p:spPr>
          <a:xfrm>
            <a:off x="5995035" y="5160716"/>
            <a:ext cx="425042" cy="439495"/>
          </a:xfrm>
          <a:custGeom>
            <a:avLst/>
            <a:gdLst/>
            <a:ahLst/>
            <a:cxnLst/>
            <a:rect l="l" t="t" r="r" b="b"/>
            <a:pathLst>
              <a:path w="3186824" h="2447912">
                <a:moveTo>
                  <a:pt x="1917737" y="1021643"/>
                </a:moveTo>
                <a:cubicBezTo>
                  <a:pt x="2188548" y="1021643"/>
                  <a:pt x="2408083" y="1241178"/>
                  <a:pt x="2408083" y="1511989"/>
                </a:cubicBezTo>
                <a:cubicBezTo>
                  <a:pt x="2408083" y="1782800"/>
                  <a:pt x="2188548" y="2002335"/>
                  <a:pt x="1917737" y="2002335"/>
                </a:cubicBezTo>
                <a:cubicBezTo>
                  <a:pt x="1646926" y="2002335"/>
                  <a:pt x="1427391" y="1782800"/>
                  <a:pt x="1427391" y="1511989"/>
                </a:cubicBezTo>
                <a:cubicBezTo>
                  <a:pt x="1427391" y="1241178"/>
                  <a:pt x="1646926" y="1021643"/>
                  <a:pt x="1917737" y="1021643"/>
                </a:cubicBezTo>
                <a:close/>
                <a:moveTo>
                  <a:pt x="1917737" y="827913"/>
                </a:moveTo>
                <a:cubicBezTo>
                  <a:pt x="1539932" y="827913"/>
                  <a:pt x="1233661" y="1134184"/>
                  <a:pt x="1233661" y="1511989"/>
                </a:cubicBezTo>
                <a:cubicBezTo>
                  <a:pt x="1233661" y="1889794"/>
                  <a:pt x="1539932" y="2196065"/>
                  <a:pt x="1917737" y="2196065"/>
                </a:cubicBezTo>
                <a:cubicBezTo>
                  <a:pt x="2295542" y="2196065"/>
                  <a:pt x="2601813" y="1889794"/>
                  <a:pt x="2601813" y="1511989"/>
                </a:cubicBezTo>
                <a:cubicBezTo>
                  <a:pt x="2601813" y="1134184"/>
                  <a:pt x="2295542" y="827913"/>
                  <a:pt x="1917737" y="827913"/>
                </a:cubicBezTo>
                <a:close/>
                <a:moveTo>
                  <a:pt x="1112286" y="675885"/>
                </a:moveTo>
                <a:lnTo>
                  <a:pt x="1112286" y="830188"/>
                </a:lnTo>
                <a:lnTo>
                  <a:pt x="1328310" y="830188"/>
                </a:lnTo>
                <a:lnTo>
                  <a:pt x="1328310" y="675885"/>
                </a:lnTo>
                <a:close/>
                <a:moveTo>
                  <a:pt x="2586084" y="626422"/>
                </a:moveTo>
                <a:lnTo>
                  <a:pt x="2586084" y="830188"/>
                </a:lnTo>
                <a:lnTo>
                  <a:pt x="3001340" y="830188"/>
                </a:lnTo>
                <a:lnTo>
                  <a:pt x="3001340" y="626422"/>
                </a:lnTo>
                <a:close/>
                <a:moveTo>
                  <a:pt x="1593701" y="108218"/>
                </a:moveTo>
                <a:lnTo>
                  <a:pt x="1593701" y="432905"/>
                </a:lnTo>
                <a:lnTo>
                  <a:pt x="2241773" y="432905"/>
                </a:lnTo>
                <a:lnTo>
                  <a:pt x="2241773" y="108218"/>
                </a:lnTo>
                <a:close/>
                <a:moveTo>
                  <a:pt x="1452512" y="0"/>
                </a:moveTo>
                <a:lnTo>
                  <a:pt x="2382963" y="0"/>
                </a:lnTo>
                <a:cubicBezTo>
                  <a:pt x="2433311" y="0"/>
                  <a:pt x="2474127" y="40816"/>
                  <a:pt x="2474127" y="91164"/>
                </a:cubicBezTo>
                <a:lnTo>
                  <a:pt x="2474127" y="432905"/>
                </a:lnTo>
                <a:lnTo>
                  <a:pt x="2933014" y="432905"/>
                </a:lnTo>
                <a:cubicBezTo>
                  <a:pt x="3073189" y="432905"/>
                  <a:pt x="3186824" y="546540"/>
                  <a:pt x="3186824" y="686715"/>
                </a:cubicBezTo>
                <a:lnTo>
                  <a:pt x="3186824" y="2194102"/>
                </a:lnTo>
                <a:cubicBezTo>
                  <a:pt x="3186824" y="2334277"/>
                  <a:pt x="3073189" y="2447912"/>
                  <a:pt x="2933014" y="2447912"/>
                </a:cubicBezTo>
                <a:lnTo>
                  <a:pt x="253810" y="2447912"/>
                </a:lnTo>
                <a:cubicBezTo>
                  <a:pt x="113635" y="2447912"/>
                  <a:pt x="0" y="2334277"/>
                  <a:pt x="0" y="2194102"/>
                </a:cubicBezTo>
                <a:lnTo>
                  <a:pt x="0" y="686715"/>
                </a:lnTo>
                <a:cubicBezTo>
                  <a:pt x="0" y="546540"/>
                  <a:pt x="113635" y="432905"/>
                  <a:pt x="253810" y="432905"/>
                </a:cubicBezTo>
                <a:lnTo>
                  <a:pt x="307082" y="432905"/>
                </a:lnTo>
                <a:lnTo>
                  <a:pt x="307082" y="313169"/>
                </a:lnTo>
                <a:cubicBezTo>
                  <a:pt x="307082" y="287995"/>
                  <a:pt x="327490" y="267587"/>
                  <a:pt x="352664" y="267587"/>
                </a:cubicBezTo>
                <a:lnTo>
                  <a:pt x="817888" y="267587"/>
                </a:lnTo>
                <a:cubicBezTo>
                  <a:pt x="843062" y="267587"/>
                  <a:pt x="863470" y="287995"/>
                  <a:pt x="863470" y="313169"/>
                </a:cubicBezTo>
                <a:lnTo>
                  <a:pt x="863470" y="432905"/>
                </a:lnTo>
                <a:lnTo>
                  <a:pt x="1361348" y="432905"/>
                </a:lnTo>
                <a:lnTo>
                  <a:pt x="1361348" y="91164"/>
                </a:lnTo>
                <a:cubicBezTo>
                  <a:pt x="1361348" y="40816"/>
                  <a:pt x="1402164" y="0"/>
                  <a:pt x="14525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p>
        </p:txBody>
      </p:sp>
      <p:sp>
        <p:nvSpPr>
          <p:cNvPr id="32" name="Rectangle 16">
            <a:extLst>
              <a:ext uri="{FF2B5EF4-FFF2-40B4-BE49-F238E27FC236}">
                <a16:creationId xmlns:a16="http://schemas.microsoft.com/office/drawing/2014/main" xmlns="" id="{0F2FDF3F-4591-4B91-A6FF-F5DFA2DEE115}"/>
              </a:ext>
            </a:extLst>
          </p:cNvPr>
          <p:cNvSpPr/>
          <p:nvPr/>
        </p:nvSpPr>
        <p:spPr>
          <a:xfrm>
            <a:off x="6015267" y="2684565"/>
            <a:ext cx="432135" cy="284005"/>
          </a:xfrm>
          <a:custGeom>
            <a:avLst/>
            <a:gdLst/>
            <a:ahLst/>
            <a:cxnLst/>
            <a:rect l="l" t="t" r="r" b="b"/>
            <a:pathLst>
              <a:path w="3240006" h="2129375">
                <a:moveTo>
                  <a:pt x="1916836" y="454558"/>
                </a:moveTo>
                <a:cubicBezTo>
                  <a:pt x="2018418" y="454558"/>
                  <a:pt x="2100766" y="536906"/>
                  <a:pt x="2100766" y="638488"/>
                </a:cubicBezTo>
                <a:cubicBezTo>
                  <a:pt x="2100766" y="740070"/>
                  <a:pt x="2018418" y="822418"/>
                  <a:pt x="1916836" y="822418"/>
                </a:cubicBezTo>
                <a:cubicBezTo>
                  <a:pt x="1815254" y="822418"/>
                  <a:pt x="1732906" y="740070"/>
                  <a:pt x="1732906" y="638488"/>
                </a:cubicBezTo>
                <a:cubicBezTo>
                  <a:pt x="1732906" y="536906"/>
                  <a:pt x="1815254" y="454558"/>
                  <a:pt x="1916836" y="454558"/>
                </a:cubicBezTo>
                <a:close/>
                <a:moveTo>
                  <a:pt x="1197545" y="272737"/>
                </a:moveTo>
                <a:lnTo>
                  <a:pt x="1861974" y="1458536"/>
                </a:lnTo>
                <a:lnTo>
                  <a:pt x="2263096" y="848801"/>
                </a:lnTo>
                <a:lnTo>
                  <a:pt x="2919562" y="1846679"/>
                </a:lnTo>
                <a:lnTo>
                  <a:pt x="2079459" y="1846679"/>
                </a:lnTo>
                <a:lnTo>
                  <a:pt x="1606629" y="1846679"/>
                </a:lnTo>
                <a:lnTo>
                  <a:pt x="315630" y="1846679"/>
                </a:lnTo>
                <a:close/>
                <a:moveTo>
                  <a:pt x="180003" y="164687"/>
                </a:moveTo>
                <a:lnTo>
                  <a:pt x="180003" y="1964687"/>
                </a:lnTo>
                <a:lnTo>
                  <a:pt x="3060003" y="1964687"/>
                </a:lnTo>
                <a:lnTo>
                  <a:pt x="3060003" y="164687"/>
                </a:lnTo>
                <a:close/>
                <a:moveTo>
                  <a:pt x="0" y="0"/>
                </a:moveTo>
                <a:lnTo>
                  <a:pt x="3240006" y="0"/>
                </a:lnTo>
                <a:lnTo>
                  <a:pt x="3240006" y="2129375"/>
                </a:lnTo>
                <a:lnTo>
                  <a:pt x="0" y="212937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p>
        </p:txBody>
      </p:sp>
      <p:sp>
        <p:nvSpPr>
          <p:cNvPr id="25" name="Rectangle 24"/>
          <p:cNvSpPr/>
          <p:nvPr/>
        </p:nvSpPr>
        <p:spPr>
          <a:xfrm>
            <a:off x="5602311" y="697037"/>
            <a:ext cx="6413678" cy="830997"/>
          </a:xfrm>
          <a:prstGeom prst="rect">
            <a:avLst/>
          </a:prstGeom>
        </p:spPr>
        <p:txBody>
          <a:bodyPr wrap="square">
            <a:spAutoFit/>
          </a:bodyPr>
          <a:lstStyle/>
          <a:p>
            <a:pPr indent="457200" algn="ctr">
              <a:spcAft>
                <a:spcPts val="0"/>
              </a:spcAft>
            </a:pPr>
            <a:r>
              <a:rPr lang="nl-NL" sz="2400" b="1" dirty="0" smtClean="0">
                <a:solidFill>
                  <a:schemeClr val="bg1"/>
                </a:solidFill>
                <a:latin typeface="+mj-lt"/>
                <a:ea typeface="Times New Roman" panose="02020603050405020304" pitchFamily="18" charset="0"/>
                <a:cs typeface="Times New Roman" panose="02020603050405020304" pitchFamily="18" charset="0"/>
              </a:rPr>
              <a:t>1. Sự ra đời của Đảng Cộng </a:t>
            </a:r>
            <a:r>
              <a:rPr lang="nl-NL" sz="2400" b="1" dirty="0">
                <a:solidFill>
                  <a:schemeClr val="bg1"/>
                </a:solidFill>
                <a:latin typeface="+mj-lt"/>
                <a:ea typeface="Times New Roman" panose="02020603050405020304" pitchFamily="18" charset="0"/>
                <a:cs typeface="Times New Roman" panose="02020603050405020304" pitchFamily="18" charset="0"/>
              </a:rPr>
              <a:t>sản </a:t>
            </a:r>
            <a:endParaRPr lang="nl-NL" sz="2400" b="1" dirty="0" smtClean="0">
              <a:solidFill>
                <a:schemeClr val="bg1"/>
              </a:solidFill>
              <a:latin typeface="+mj-lt"/>
              <a:ea typeface="Times New Roman" panose="02020603050405020304" pitchFamily="18" charset="0"/>
              <a:cs typeface="Times New Roman" panose="02020603050405020304" pitchFamily="18" charset="0"/>
            </a:endParaRPr>
          </a:p>
          <a:p>
            <a:pPr indent="457200" algn="ctr">
              <a:spcAft>
                <a:spcPts val="0"/>
              </a:spcAft>
            </a:pPr>
            <a:r>
              <a:rPr lang="nl-NL" sz="2400" b="1" dirty="0" smtClean="0">
                <a:solidFill>
                  <a:schemeClr val="bg1"/>
                </a:solidFill>
                <a:latin typeface="+mj-lt"/>
                <a:ea typeface="Times New Roman" panose="02020603050405020304" pitchFamily="18" charset="0"/>
                <a:cs typeface="Times New Roman" panose="02020603050405020304" pitchFamily="18" charset="0"/>
              </a:rPr>
              <a:t>Việt </a:t>
            </a:r>
            <a:r>
              <a:rPr lang="nl-NL" sz="2400" b="1" dirty="0">
                <a:solidFill>
                  <a:schemeClr val="bg1"/>
                </a:solidFill>
                <a:latin typeface="+mj-lt"/>
                <a:ea typeface="Times New Roman" panose="02020603050405020304" pitchFamily="18" charset="0"/>
                <a:cs typeface="Times New Roman" panose="02020603050405020304" pitchFamily="18" charset="0"/>
              </a:rPr>
              <a:t>Nam</a:t>
            </a:r>
            <a:endParaRPr lang="en-US" sz="2400" dirty="0">
              <a:solidFill>
                <a:schemeClr val="bg1"/>
              </a:solidFill>
              <a:effectLst/>
              <a:latin typeface="+mj-lt"/>
              <a:ea typeface="Calibri" panose="020F0502020204030204" pitchFamily="34" charset="0"/>
              <a:cs typeface="Times New Roman" panose="02020603050405020304" pitchFamily="18" charset="0"/>
            </a:endParaRPr>
          </a:p>
        </p:txBody>
      </p:sp>
      <p:pic>
        <p:nvPicPr>
          <p:cNvPr id="5122" name="Picture 2" descr="Image result for đảng cộng sản việt nam"/>
          <p:cNvPicPr>
            <a:picLocks noGrp="1" noChangeAspect="1" noChangeArrowheads="1"/>
          </p:cNvPicPr>
          <p:nvPr>
            <p:ph type="pic" sz="quarter" idx="14"/>
          </p:nvPr>
        </p:nvPicPr>
        <p:blipFill>
          <a:blip r:embed="rId2">
            <a:extLst>
              <a:ext uri="{28A0092B-C50C-407E-A947-70E740481C1C}">
                <a14:useLocalDpi xmlns:a14="http://schemas.microsoft.com/office/drawing/2010/main" val="0"/>
              </a:ext>
            </a:extLst>
          </a:blip>
          <a:srcRect l="28296" r="28296"/>
          <a:stretch>
            <a:fillRect/>
          </a:stretch>
        </p:blipFill>
        <p:spPr bwMode="auto">
          <a:xfrm>
            <a:off x="-1" y="0"/>
            <a:ext cx="4997003"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096000" y="2533695"/>
            <a:ext cx="6096000" cy="605294"/>
          </a:xfrm>
          <a:prstGeom prst="rect">
            <a:avLst/>
          </a:prstGeom>
        </p:spPr>
        <p:txBody>
          <a:bodyPr>
            <a:spAutoFit/>
          </a:bodyPr>
          <a:lstStyle/>
          <a:p>
            <a:pPr indent="457200" algn="ctr" fontAlgn="base">
              <a:lnSpc>
                <a:spcPts val="2000"/>
              </a:lnSpc>
              <a:spcAft>
                <a:spcPts val="0"/>
              </a:spcAft>
            </a:pPr>
            <a:r>
              <a:rPr lang="en-US" b="1" i="1" dirty="0">
                <a:solidFill>
                  <a:srgbClr val="660066"/>
                </a:solidFill>
                <a:ea typeface="Calibri" panose="020F0502020204030204" pitchFamily="34" charset="0"/>
                <a:cs typeface="Times New Roman" panose="02020603050405020304" pitchFamily="18" charset="0"/>
              </a:rPr>
              <a:t>a) </a:t>
            </a:r>
            <a:r>
              <a:rPr lang="en-US" b="1" i="1" dirty="0" err="1">
                <a:solidFill>
                  <a:srgbClr val="660066"/>
                </a:solidFill>
                <a:ea typeface="Calibri" panose="020F0502020204030204" pitchFamily="34" charset="0"/>
                <a:cs typeface="Times New Roman" panose="02020603050405020304" pitchFamily="18" charset="0"/>
              </a:rPr>
              <a:t>Tình</a:t>
            </a:r>
            <a:r>
              <a:rPr lang="en-US" b="1" i="1" dirty="0">
                <a:solidFill>
                  <a:srgbClr val="660066"/>
                </a:solidFill>
                <a:ea typeface="Calibri" panose="020F0502020204030204" pitchFamily="34" charset="0"/>
                <a:cs typeface="Times New Roman" panose="02020603050405020304" pitchFamily="18" charset="0"/>
              </a:rPr>
              <a:t> </a:t>
            </a:r>
            <a:r>
              <a:rPr lang="en-US" b="1" i="1" dirty="0" err="1">
                <a:solidFill>
                  <a:srgbClr val="660066"/>
                </a:solidFill>
                <a:ea typeface="Calibri" panose="020F0502020204030204" pitchFamily="34" charset="0"/>
                <a:cs typeface="Times New Roman" panose="02020603050405020304" pitchFamily="18" charset="0"/>
              </a:rPr>
              <a:t>hình</a:t>
            </a:r>
            <a:r>
              <a:rPr lang="en-US" b="1" i="1" dirty="0">
                <a:solidFill>
                  <a:srgbClr val="660066"/>
                </a:solidFill>
                <a:ea typeface="Calibri" panose="020F0502020204030204" pitchFamily="34" charset="0"/>
                <a:cs typeface="Times New Roman" panose="02020603050405020304" pitchFamily="18" charset="0"/>
              </a:rPr>
              <a:t> </a:t>
            </a:r>
            <a:r>
              <a:rPr lang="en-US" b="1" i="1" dirty="0" err="1">
                <a:solidFill>
                  <a:srgbClr val="660066"/>
                </a:solidFill>
                <a:ea typeface="Calibri" panose="020F0502020204030204" pitchFamily="34" charset="0"/>
                <a:cs typeface="Times New Roman" panose="02020603050405020304" pitchFamily="18" charset="0"/>
              </a:rPr>
              <a:t>thế</a:t>
            </a:r>
            <a:r>
              <a:rPr lang="en-US" b="1" i="1" dirty="0">
                <a:solidFill>
                  <a:srgbClr val="660066"/>
                </a:solidFill>
                <a:ea typeface="Calibri" panose="020F0502020204030204" pitchFamily="34" charset="0"/>
                <a:cs typeface="Times New Roman" panose="02020603050405020304" pitchFamily="18" charset="0"/>
              </a:rPr>
              <a:t> </a:t>
            </a:r>
            <a:r>
              <a:rPr lang="en-US" b="1" i="1" dirty="0" err="1">
                <a:solidFill>
                  <a:srgbClr val="660066"/>
                </a:solidFill>
                <a:ea typeface="Calibri" panose="020F0502020204030204" pitchFamily="34" charset="0"/>
                <a:cs typeface="Times New Roman" panose="02020603050405020304" pitchFamily="18" charset="0"/>
              </a:rPr>
              <a:t>giới</a:t>
            </a:r>
            <a:r>
              <a:rPr lang="en-US" b="1" i="1" dirty="0">
                <a:solidFill>
                  <a:srgbClr val="660066"/>
                </a:solidFill>
                <a:ea typeface="Calibri" panose="020F0502020204030204" pitchFamily="34" charset="0"/>
                <a:cs typeface="Times New Roman" panose="02020603050405020304" pitchFamily="18" charset="0"/>
              </a:rPr>
              <a:t> </a:t>
            </a:r>
            <a:r>
              <a:rPr lang="en-US" b="1" i="1" dirty="0" err="1">
                <a:solidFill>
                  <a:srgbClr val="660066"/>
                </a:solidFill>
                <a:ea typeface="Calibri" panose="020F0502020204030204" pitchFamily="34" charset="0"/>
                <a:cs typeface="Times New Roman" panose="02020603050405020304" pitchFamily="18" charset="0"/>
              </a:rPr>
              <a:t>và</a:t>
            </a:r>
            <a:r>
              <a:rPr lang="en-US" b="1" i="1" dirty="0">
                <a:solidFill>
                  <a:srgbClr val="660066"/>
                </a:solidFill>
                <a:ea typeface="Calibri" panose="020F0502020204030204" pitchFamily="34" charset="0"/>
                <a:cs typeface="Times New Roman" panose="02020603050405020304" pitchFamily="18" charset="0"/>
              </a:rPr>
              <a:t> </a:t>
            </a:r>
            <a:r>
              <a:rPr lang="en-US" b="1" i="1" dirty="0" err="1">
                <a:solidFill>
                  <a:srgbClr val="660066"/>
                </a:solidFill>
                <a:ea typeface="Calibri" panose="020F0502020204030204" pitchFamily="34" charset="0"/>
                <a:cs typeface="Times New Roman" panose="02020603050405020304" pitchFamily="18" charset="0"/>
              </a:rPr>
              <a:t>Việt</a:t>
            </a:r>
            <a:r>
              <a:rPr lang="en-US" b="1" i="1" dirty="0">
                <a:solidFill>
                  <a:srgbClr val="660066"/>
                </a:solidFill>
                <a:ea typeface="Calibri" panose="020F0502020204030204" pitchFamily="34" charset="0"/>
                <a:cs typeface="Times New Roman" panose="02020603050405020304" pitchFamily="18" charset="0"/>
              </a:rPr>
              <a:t> Nam </a:t>
            </a:r>
            <a:r>
              <a:rPr lang="en-US" b="1" i="1" dirty="0" err="1">
                <a:solidFill>
                  <a:srgbClr val="660066"/>
                </a:solidFill>
                <a:ea typeface="Calibri" panose="020F0502020204030204" pitchFamily="34" charset="0"/>
                <a:cs typeface="Times New Roman" panose="02020603050405020304" pitchFamily="18" charset="0"/>
              </a:rPr>
              <a:t>cuối</a:t>
            </a:r>
            <a:r>
              <a:rPr lang="en-US" b="1" i="1" dirty="0">
                <a:solidFill>
                  <a:srgbClr val="660066"/>
                </a:solidFill>
                <a:ea typeface="Calibri" panose="020F0502020204030204" pitchFamily="34" charset="0"/>
                <a:cs typeface="Times New Roman" panose="02020603050405020304" pitchFamily="18" charset="0"/>
              </a:rPr>
              <a:t> TK XIX </a:t>
            </a:r>
            <a:r>
              <a:rPr lang="en-US" b="1" i="1" dirty="0" err="1">
                <a:solidFill>
                  <a:srgbClr val="660066"/>
                </a:solidFill>
                <a:ea typeface="Calibri" panose="020F0502020204030204" pitchFamily="34" charset="0"/>
                <a:cs typeface="Times New Roman" panose="02020603050405020304" pitchFamily="18" charset="0"/>
              </a:rPr>
              <a:t>đầu</a:t>
            </a:r>
            <a:r>
              <a:rPr lang="en-US" b="1" i="1" dirty="0">
                <a:solidFill>
                  <a:srgbClr val="660066"/>
                </a:solidFill>
                <a:ea typeface="Calibri" panose="020F0502020204030204" pitchFamily="34" charset="0"/>
                <a:cs typeface="Times New Roman" panose="02020603050405020304" pitchFamily="18" charset="0"/>
              </a:rPr>
              <a:t> </a:t>
            </a:r>
            <a:r>
              <a:rPr lang="en-US" b="1" i="1" dirty="0">
                <a:solidFill>
                  <a:schemeClr val="bg1"/>
                </a:solidFill>
                <a:ea typeface="Calibri" panose="020F0502020204030204" pitchFamily="34" charset="0"/>
                <a:cs typeface="Times New Roman" panose="02020603050405020304" pitchFamily="18" charset="0"/>
              </a:rPr>
              <a:t>TK XX</a:t>
            </a:r>
            <a:endParaRPr lang="en-US" dirty="0">
              <a:solidFill>
                <a:schemeClr val="bg1"/>
              </a:solidFill>
            </a:endParaRPr>
          </a:p>
        </p:txBody>
      </p:sp>
      <p:sp>
        <p:nvSpPr>
          <p:cNvPr id="3" name="Rectangle 2"/>
          <p:cNvSpPr/>
          <p:nvPr/>
        </p:nvSpPr>
        <p:spPr>
          <a:xfrm>
            <a:off x="6632618" y="3565754"/>
            <a:ext cx="5383369" cy="605294"/>
          </a:xfrm>
          <a:prstGeom prst="rect">
            <a:avLst/>
          </a:prstGeom>
        </p:spPr>
        <p:txBody>
          <a:bodyPr wrap="square">
            <a:spAutoFit/>
          </a:bodyPr>
          <a:lstStyle/>
          <a:p>
            <a:pPr indent="457200">
              <a:lnSpc>
                <a:spcPts val="2000"/>
              </a:lnSpc>
            </a:pPr>
            <a:r>
              <a:rPr lang="pl-PL" b="1" i="1" dirty="0">
                <a:solidFill>
                  <a:srgbClr val="C00000"/>
                </a:solidFill>
              </a:rPr>
              <a:t>b) Nguyễn Ái Quốc đến với chủ nghĩa Mác-Lênin, chuẩn bị thành lập Đảng </a:t>
            </a:r>
            <a:endParaRPr lang="en-US" dirty="0">
              <a:solidFill>
                <a:srgbClr val="C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6744017" y="5005973"/>
            <a:ext cx="5156062" cy="823302"/>
          </a:xfrm>
          <a:prstGeom prst="rect">
            <a:avLst/>
          </a:prstGeom>
        </p:spPr>
        <p:txBody>
          <a:bodyPr wrap="square">
            <a:spAutoFit/>
          </a:bodyPr>
          <a:lstStyle/>
          <a:p>
            <a:pPr indent="457200" algn="just">
              <a:lnSpc>
                <a:spcPts val="1900"/>
              </a:lnSpc>
              <a:spcBef>
                <a:spcPts val="600"/>
              </a:spcBef>
              <a:spcAft>
                <a:spcPts val="600"/>
              </a:spcAft>
            </a:pPr>
            <a:r>
              <a:rPr lang="pl-PL" sz="2000" b="1" i="1" dirty="0">
                <a:solidFill>
                  <a:srgbClr val="006600"/>
                </a:solidFill>
                <a:latin typeface="Times New Roman" panose="02020603050405020304" pitchFamily="18" charset="0"/>
                <a:ea typeface="Times New Roman" panose="02020603050405020304" pitchFamily="18" charset="0"/>
              </a:rPr>
              <a:t>c) Hội nghị thành lập Đảng Cộng sản Việt Nam và Cương lĩnh chính trị đầu tiên của Đảng</a:t>
            </a:r>
            <a:endParaRPr lang="en-US" sz="2000" dirty="0">
              <a:solidFill>
                <a:srgbClr val="0066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8626255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Hexagon 6"/>
          <p:cNvSpPr/>
          <p:nvPr/>
        </p:nvSpPr>
        <p:spPr>
          <a:xfrm>
            <a:off x="604321" y="2428303"/>
            <a:ext cx="10818253" cy="1223963"/>
          </a:xfrm>
          <a:prstGeom prst="hexagon">
            <a:avLst/>
          </a:prstGeom>
          <a:solidFill>
            <a:schemeClr val="bg1"/>
          </a:solidFill>
        </p:spPr>
        <p:style>
          <a:lnRef idx="1">
            <a:schemeClr val="accent6"/>
          </a:lnRef>
          <a:fillRef idx="2">
            <a:schemeClr val="accent6"/>
          </a:fillRef>
          <a:effectRef idx="1">
            <a:schemeClr val="accent6"/>
          </a:effectRef>
          <a:fontRef idx="minor">
            <a:schemeClr val="dk1"/>
          </a:fontRef>
        </p:style>
        <p:txBody>
          <a:bodyPr anchor="ctr"/>
          <a:lstStyle>
            <a:lvl1pPr marL="342900" indent="-342900">
              <a:defRPr>
                <a:solidFill>
                  <a:schemeClr val="tx1"/>
                </a:solidFill>
                <a:latin typeface="Verdana" pitchFamily="34" charset="0"/>
              </a:defRPr>
            </a:lvl1pPr>
            <a:lvl2pPr marL="742950" indent="-285750">
              <a:defRPr>
                <a:solidFill>
                  <a:schemeClr val="tx1"/>
                </a:solidFill>
                <a:latin typeface="Verdana" pitchFamily="34" charset="0"/>
              </a:defRPr>
            </a:lvl2pPr>
            <a:lvl3pPr marL="1143000" indent="-228600">
              <a:defRPr>
                <a:solidFill>
                  <a:schemeClr val="tx1"/>
                </a:solidFill>
                <a:latin typeface="Verdana" pitchFamily="34" charset="0"/>
              </a:defRPr>
            </a:lvl3pPr>
            <a:lvl4pPr marL="1600200" indent="-228600">
              <a:defRPr>
                <a:solidFill>
                  <a:schemeClr val="tx1"/>
                </a:solidFill>
                <a:latin typeface="Verdana" pitchFamily="34" charset="0"/>
              </a:defRPr>
            </a:lvl4pPr>
            <a:lvl5pPr marL="2057400" indent="-22860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a:buFont typeface="Wingdings" pitchFamily="2" charset="2"/>
              <a:buChar char="§"/>
              <a:defRPr/>
            </a:pPr>
            <a:r>
              <a:rPr lang="en-US" altLang="en-US" sz="2000" dirty="0">
                <a:solidFill>
                  <a:srgbClr val="333399"/>
                </a:solidFill>
                <a:latin typeface="+mj-lt"/>
                <a:ea typeface="Times New Roman" pitchFamily="18" charset="0"/>
                <a:cs typeface="Arial" pitchFamily="34" charset="0"/>
              </a:rPr>
              <a:t>CNTB </a:t>
            </a:r>
            <a:r>
              <a:rPr lang="en-US" altLang="en-US" sz="2000" dirty="0" err="1">
                <a:solidFill>
                  <a:srgbClr val="333399"/>
                </a:solidFill>
                <a:latin typeface="+mj-lt"/>
                <a:ea typeface="Times New Roman" pitchFamily="18" charset="0"/>
                <a:cs typeface="Arial" pitchFamily="34" charset="0"/>
              </a:rPr>
              <a:t>từ</a:t>
            </a:r>
            <a:r>
              <a:rPr lang="en-US" altLang="en-US" sz="2000" dirty="0">
                <a:solidFill>
                  <a:srgbClr val="333399"/>
                </a:solidFill>
                <a:latin typeface="+mj-lt"/>
                <a:ea typeface="Times New Roman" pitchFamily="18" charset="0"/>
                <a:cs typeface="Arial" pitchFamily="34" charset="0"/>
              </a:rPr>
              <a:t> </a:t>
            </a:r>
            <a:r>
              <a:rPr lang="en-US" altLang="en-US" sz="2000" dirty="0" err="1">
                <a:solidFill>
                  <a:srgbClr val="333399"/>
                </a:solidFill>
                <a:latin typeface="+mj-lt"/>
                <a:ea typeface="Times New Roman" pitchFamily="18" charset="0"/>
                <a:cs typeface="Arial" pitchFamily="34" charset="0"/>
              </a:rPr>
              <a:t>giai</a:t>
            </a:r>
            <a:r>
              <a:rPr lang="en-US" altLang="en-US" sz="2000" dirty="0">
                <a:solidFill>
                  <a:srgbClr val="333399"/>
                </a:solidFill>
                <a:latin typeface="+mj-lt"/>
                <a:ea typeface="Times New Roman" pitchFamily="18" charset="0"/>
                <a:cs typeface="Arial" pitchFamily="34" charset="0"/>
              </a:rPr>
              <a:t> </a:t>
            </a:r>
            <a:r>
              <a:rPr lang="en-US" altLang="en-US" sz="2000" dirty="0" err="1">
                <a:solidFill>
                  <a:srgbClr val="333399"/>
                </a:solidFill>
                <a:latin typeface="+mj-lt"/>
                <a:ea typeface="Times New Roman" pitchFamily="18" charset="0"/>
                <a:cs typeface="Arial" pitchFamily="34" charset="0"/>
              </a:rPr>
              <a:t>đoạn</a:t>
            </a:r>
            <a:r>
              <a:rPr lang="en-US" altLang="en-US" sz="2000" dirty="0">
                <a:solidFill>
                  <a:srgbClr val="333399"/>
                </a:solidFill>
                <a:latin typeface="+mj-lt"/>
                <a:ea typeface="Times New Roman" pitchFamily="18" charset="0"/>
                <a:cs typeface="Arial" pitchFamily="34" charset="0"/>
              </a:rPr>
              <a:t> </a:t>
            </a:r>
            <a:r>
              <a:rPr lang="en-US" altLang="en-US" sz="2000" b="1" u="sng" dirty="0" err="1">
                <a:solidFill>
                  <a:srgbClr val="990033"/>
                </a:solidFill>
                <a:latin typeface="+mj-lt"/>
                <a:ea typeface="Times New Roman" pitchFamily="18" charset="0"/>
                <a:cs typeface="Arial" pitchFamily="34" charset="0"/>
              </a:rPr>
              <a:t>tự</a:t>
            </a:r>
            <a:r>
              <a:rPr lang="en-US" altLang="en-US" sz="2000" b="1" u="sng" dirty="0">
                <a:solidFill>
                  <a:srgbClr val="990033"/>
                </a:solidFill>
                <a:latin typeface="+mj-lt"/>
                <a:ea typeface="Times New Roman" pitchFamily="18" charset="0"/>
                <a:cs typeface="Arial" pitchFamily="34" charset="0"/>
              </a:rPr>
              <a:t> do </a:t>
            </a:r>
            <a:r>
              <a:rPr lang="en-US" altLang="en-US" sz="2000" b="1" u="sng" dirty="0" err="1">
                <a:solidFill>
                  <a:srgbClr val="990033"/>
                </a:solidFill>
                <a:latin typeface="+mj-lt"/>
                <a:ea typeface="Times New Roman" pitchFamily="18" charset="0"/>
                <a:cs typeface="Arial" pitchFamily="34" charset="0"/>
              </a:rPr>
              <a:t>cạnh</a:t>
            </a:r>
            <a:r>
              <a:rPr lang="en-US" altLang="en-US" sz="2000" b="1" u="sng" dirty="0">
                <a:solidFill>
                  <a:srgbClr val="990033"/>
                </a:solidFill>
                <a:latin typeface="+mj-lt"/>
                <a:ea typeface="Times New Roman" pitchFamily="18" charset="0"/>
                <a:cs typeface="Arial" pitchFamily="34" charset="0"/>
              </a:rPr>
              <a:t> </a:t>
            </a:r>
            <a:r>
              <a:rPr lang="en-US" altLang="en-US" sz="2000" b="1" u="sng" dirty="0" err="1">
                <a:solidFill>
                  <a:srgbClr val="990033"/>
                </a:solidFill>
                <a:latin typeface="+mj-lt"/>
                <a:ea typeface="Times New Roman" pitchFamily="18" charset="0"/>
                <a:cs typeface="Arial" pitchFamily="34" charset="0"/>
              </a:rPr>
              <a:t>tranh</a:t>
            </a:r>
            <a:r>
              <a:rPr lang="en-US" altLang="en-US" sz="2000" b="1" u="sng" dirty="0">
                <a:solidFill>
                  <a:srgbClr val="990033"/>
                </a:solidFill>
                <a:latin typeface="+mj-lt"/>
                <a:ea typeface="Times New Roman" pitchFamily="18" charset="0"/>
                <a:cs typeface="Arial" pitchFamily="34" charset="0"/>
              </a:rPr>
              <a:t> </a:t>
            </a:r>
            <a:r>
              <a:rPr lang="en-US" altLang="en-US" sz="2000" dirty="0" err="1">
                <a:solidFill>
                  <a:srgbClr val="333399"/>
                </a:solidFill>
                <a:latin typeface="+mj-lt"/>
                <a:ea typeface="Times New Roman" pitchFamily="18" charset="0"/>
                <a:cs typeface="Arial" pitchFamily="34" charset="0"/>
              </a:rPr>
              <a:t>chuyển</a:t>
            </a:r>
            <a:r>
              <a:rPr lang="en-US" altLang="en-US" sz="2000" dirty="0">
                <a:solidFill>
                  <a:srgbClr val="333399"/>
                </a:solidFill>
                <a:latin typeface="+mj-lt"/>
                <a:ea typeface="Times New Roman" pitchFamily="18" charset="0"/>
                <a:cs typeface="Arial" pitchFamily="34" charset="0"/>
              </a:rPr>
              <a:t> sang </a:t>
            </a:r>
            <a:r>
              <a:rPr lang="en-US" altLang="en-US" sz="2000" dirty="0" err="1">
                <a:solidFill>
                  <a:srgbClr val="333399"/>
                </a:solidFill>
                <a:latin typeface="+mj-lt"/>
                <a:ea typeface="Times New Roman" pitchFamily="18" charset="0"/>
                <a:cs typeface="Arial" pitchFamily="34" charset="0"/>
              </a:rPr>
              <a:t>giai</a:t>
            </a:r>
            <a:r>
              <a:rPr lang="en-US" altLang="en-US" sz="2000" dirty="0">
                <a:solidFill>
                  <a:srgbClr val="333399"/>
                </a:solidFill>
                <a:latin typeface="+mj-lt"/>
                <a:ea typeface="Times New Roman" pitchFamily="18" charset="0"/>
                <a:cs typeface="Arial" pitchFamily="34" charset="0"/>
              </a:rPr>
              <a:t> </a:t>
            </a:r>
            <a:r>
              <a:rPr lang="en-US" altLang="en-US" sz="2000" dirty="0" err="1" smtClean="0">
                <a:solidFill>
                  <a:srgbClr val="333399"/>
                </a:solidFill>
                <a:latin typeface="+mj-lt"/>
                <a:ea typeface="Times New Roman" pitchFamily="18" charset="0"/>
                <a:cs typeface="Arial" pitchFamily="34" charset="0"/>
              </a:rPr>
              <a:t>đoạn</a:t>
            </a:r>
            <a:r>
              <a:rPr lang="en-US" altLang="en-US" sz="2000" dirty="0" smtClean="0">
                <a:solidFill>
                  <a:srgbClr val="333399"/>
                </a:solidFill>
                <a:latin typeface="+mj-lt"/>
                <a:ea typeface="Times New Roman" pitchFamily="18" charset="0"/>
                <a:cs typeface="Arial" pitchFamily="34" charset="0"/>
              </a:rPr>
              <a:t> </a:t>
            </a:r>
            <a:r>
              <a:rPr lang="en-US" altLang="en-US" sz="2000" b="1" u="sng" dirty="0" err="1" smtClean="0">
                <a:solidFill>
                  <a:srgbClr val="660066"/>
                </a:solidFill>
                <a:latin typeface="+mj-lt"/>
                <a:ea typeface="Times New Roman" pitchFamily="18" charset="0"/>
                <a:cs typeface="Arial" pitchFamily="34" charset="0"/>
              </a:rPr>
              <a:t>Chủ</a:t>
            </a:r>
            <a:r>
              <a:rPr lang="en-US" altLang="en-US" sz="2000" b="1" u="sng" dirty="0" smtClean="0">
                <a:solidFill>
                  <a:srgbClr val="660066"/>
                </a:solidFill>
                <a:latin typeface="+mj-lt"/>
                <a:ea typeface="Times New Roman" pitchFamily="18" charset="0"/>
                <a:cs typeface="Arial" pitchFamily="34" charset="0"/>
              </a:rPr>
              <a:t> </a:t>
            </a:r>
            <a:r>
              <a:rPr lang="en-US" altLang="en-US" sz="2000" b="1" u="sng" dirty="0" err="1" smtClean="0">
                <a:solidFill>
                  <a:srgbClr val="660066"/>
                </a:solidFill>
                <a:latin typeface="+mj-lt"/>
                <a:ea typeface="Times New Roman" pitchFamily="18" charset="0"/>
                <a:cs typeface="Arial" pitchFamily="34" charset="0"/>
              </a:rPr>
              <a:t>nghĩa</a:t>
            </a:r>
            <a:r>
              <a:rPr lang="en-US" altLang="en-US" sz="2000" b="1" u="sng" dirty="0" smtClean="0">
                <a:solidFill>
                  <a:srgbClr val="660066"/>
                </a:solidFill>
                <a:latin typeface="+mj-lt"/>
                <a:ea typeface="Times New Roman" pitchFamily="18" charset="0"/>
                <a:cs typeface="Arial" pitchFamily="34" charset="0"/>
              </a:rPr>
              <a:t> </a:t>
            </a:r>
            <a:r>
              <a:rPr lang="en-US" altLang="en-US" sz="2000" b="1" u="sng" dirty="0" err="1" smtClean="0">
                <a:solidFill>
                  <a:srgbClr val="660066"/>
                </a:solidFill>
                <a:latin typeface="+mj-lt"/>
                <a:ea typeface="Times New Roman" pitchFamily="18" charset="0"/>
                <a:cs typeface="Arial" pitchFamily="34" charset="0"/>
              </a:rPr>
              <a:t>đế</a:t>
            </a:r>
            <a:r>
              <a:rPr lang="en-US" altLang="en-US" sz="2000" b="1" u="sng" dirty="0" smtClean="0">
                <a:solidFill>
                  <a:srgbClr val="660066"/>
                </a:solidFill>
                <a:latin typeface="+mj-lt"/>
                <a:ea typeface="Times New Roman" pitchFamily="18" charset="0"/>
                <a:cs typeface="Arial" pitchFamily="34" charset="0"/>
              </a:rPr>
              <a:t> </a:t>
            </a:r>
            <a:r>
              <a:rPr lang="en-US" altLang="en-US" sz="2000" b="1" u="sng" dirty="0" err="1" smtClean="0">
                <a:solidFill>
                  <a:srgbClr val="660066"/>
                </a:solidFill>
                <a:latin typeface="+mj-lt"/>
                <a:ea typeface="Times New Roman" pitchFamily="18" charset="0"/>
                <a:cs typeface="Arial" pitchFamily="34" charset="0"/>
              </a:rPr>
              <a:t>quốc</a:t>
            </a:r>
            <a:r>
              <a:rPr lang="en-US" altLang="en-US" sz="2000" b="1" u="sng" dirty="0" smtClean="0">
                <a:solidFill>
                  <a:srgbClr val="333399"/>
                </a:solidFill>
                <a:latin typeface="+mj-lt"/>
                <a:ea typeface="Times New Roman" pitchFamily="18" charset="0"/>
                <a:cs typeface="Arial" pitchFamily="34" charset="0"/>
              </a:rPr>
              <a:t>,</a:t>
            </a:r>
            <a:r>
              <a:rPr lang="en-US" altLang="en-US" sz="2000" dirty="0" smtClean="0">
                <a:solidFill>
                  <a:srgbClr val="333399"/>
                </a:solidFill>
                <a:latin typeface="+mj-lt"/>
                <a:ea typeface="Times New Roman" pitchFamily="18" charset="0"/>
                <a:cs typeface="Arial" pitchFamily="34" charset="0"/>
              </a:rPr>
              <a:t> </a:t>
            </a:r>
            <a:r>
              <a:rPr lang="en-US" sz="2000" dirty="0" err="1">
                <a:solidFill>
                  <a:srgbClr val="333399"/>
                </a:solidFill>
                <a:latin typeface="+mj-lt"/>
              </a:rPr>
              <a:t>tăng</a:t>
            </a:r>
            <a:r>
              <a:rPr lang="en-US" sz="2000" dirty="0">
                <a:solidFill>
                  <a:srgbClr val="333399"/>
                </a:solidFill>
                <a:latin typeface="+mj-lt"/>
              </a:rPr>
              <a:t> </a:t>
            </a:r>
            <a:r>
              <a:rPr lang="en-US" sz="2000" dirty="0" err="1">
                <a:solidFill>
                  <a:srgbClr val="333399"/>
                </a:solidFill>
                <a:latin typeface="+mj-lt"/>
              </a:rPr>
              <a:t>cường</a:t>
            </a:r>
            <a:r>
              <a:rPr lang="en-US" sz="2000" dirty="0">
                <a:solidFill>
                  <a:srgbClr val="333399"/>
                </a:solidFill>
                <a:latin typeface="+mj-lt"/>
              </a:rPr>
              <a:t> </a:t>
            </a:r>
            <a:r>
              <a:rPr lang="en-US" sz="2000" dirty="0" err="1">
                <a:solidFill>
                  <a:srgbClr val="333399"/>
                </a:solidFill>
                <a:latin typeface="+mj-lt"/>
              </a:rPr>
              <a:t>chính</a:t>
            </a:r>
            <a:r>
              <a:rPr lang="en-US" sz="2000" dirty="0">
                <a:solidFill>
                  <a:srgbClr val="333399"/>
                </a:solidFill>
                <a:latin typeface="+mj-lt"/>
              </a:rPr>
              <a:t> </a:t>
            </a:r>
            <a:r>
              <a:rPr lang="en-US" sz="2000" dirty="0" err="1">
                <a:solidFill>
                  <a:srgbClr val="333399"/>
                </a:solidFill>
                <a:latin typeface="+mj-lt"/>
              </a:rPr>
              <a:t>sách</a:t>
            </a:r>
            <a:r>
              <a:rPr lang="en-US" sz="2000" dirty="0">
                <a:solidFill>
                  <a:srgbClr val="333399"/>
                </a:solidFill>
                <a:latin typeface="+mj-lt"/>
              </a:rPr>
              <a:t> </a:t>
            </a:r>
            <a:r>
              <a:rPr lang="en-US" sz="2000" b="1" u="sng" dirty="0" err="1">
                <a:solidFill>
                  <a:srgbClr val="CC0000"/>
                </a:solidFill>
                <a:latin typeface="+mj-lt"/>
              </a:rPr>
              <a:t>xâm</a:t>
            </a:r>
            <a:r>
              <a:rPr lang="en-US" sz="2000" b="1" u="sng" dirty="0">
                <a:solidFill>
                  <a:srgbClr val="CC0000"/>
                </a:solidFill>
                <a:latin typeface="+mj-lt"/>
              </a:rPr>
              <a:t> </a:t>
            </a:r>
            <a:r>
              <a:rPr lang="en-US" sz="2000" b="1" u="sng" dirty="0" err="1">
                <a:solidFill>
                  <a:srgbClr val="CC0000"/>
                </a:solidFill>
                <a:latin typeface="+mj-lt"/>
              </a:rPr>
              <a:t>lược</a:t>
            </a:r>
            <a:r>
              <a:rPr lang="en-US" sz="2000" b="1" u="sng" dirty="0">
                <a:solidFill>
                  <a:srgbClr val="CC0000"/>
                </a:solidFill>
                <a:latin typeface="+mj-lt"/>
              </a:rPr>
              <a:t>, </a:t>
            </a:r>
            <a:r>
              <a:rPr lang="en-US" sz="2000" b="1" u="sng" dirty="0" err="1">
                <a:solidFill>
                  <a:srgbClr val="CC0000"/>
                </a:solidFill>
                <a:latin typeface="+mj-lt"/>
              </a:rPr>
              <a:t>áp</a:t>
            </a:r>
            <a:r>
              <a:rPr lang="en-US" sz="2000" b="1" u="sng" dirty="0">
                <a:solidFill>
                  <a:srgbClr val="CC0000"/>
                </a:solidFill>
                <a:latin typeface="+mj-lt"/>
              </a:rPr>
              <a:t> </a:t>
            </a:r>
            <a:r>
              <a:rPr lang="en-US" sz="2000" b="1" u="sng" dirty="0" err="1">
                <a:solidFill>
                  <a:srgbClr val="CC0000"/>
                </a:solidFill>
                <a:latin typeface="+mj-lt"/>
              </a:rPr>
              <a:t>bức</a:t>
            </a:r>
            <a:r>
              <a:rPr lang="en-US" sz="2000" b="1" u="sng" dirty="0">
                <a:solidFill>
                  <a:srgbClr val="CC0000"/>
                </a:solidFill>
                <a:latin typeface="+mj-lt"/>
              </a:rPr>
              <a:t> </a:t>
            </a:r>
            <a:r>
              <a:rPr lang="en-US" sz="2000" b="1" u="sng" dirty="0" err="1">
                <a:solidFill>
                  <a:srgbClr val="CC0000"/>
                </a:solidFill>
                <a:latin typeface="+mj-lt"/>
              </a:rPr>
              <a:t>bóc</a:t>
            </a:r>
            <a:r>
              <a:rPr lang="en-US" sz="2000" b="1" u="sng" dirty="0">
                <a:solidFill>
                  <a:srgbClr val="CC0000"/>
                </a:solidFill>
                <a:latin typeface="+mj-lt"/>
              </a:rPr>
              <a:t> </a:t>
            </a:r>
            <a:r>
              <a:rPr lang="en-US" sz="2000" b="1" u="sng" dirty="0" err="1">
                <a:solidFill>
                  <a:srgbClr val="CC0000"/>
                </a:solidFill>
                <a:latin typeface="+mj-lt"/>
              </a:rPr>
              <a:t>lột</a:t>
            </a:r>
            <a:r>
              <a:rPr lang="en-US" sz="2000" b="1" u="sng" dirty="0">
                <a:solidFill>
                  <a:srgbClr val="CC0000"/>
                </a:solidFill>
                <a:latin typeface="+mj-lt"/>
              </a:rPr>
              <a:t> </a:t>
            </a:r>
            <a:r>
              <a:rPr lang="en-US" sz="2000" dirty="0" err="1">
                <a:solidFill>
                  <a:srgbClr val="333399"/>
                </a:solidFill>
                <a:latin typeface="+mj-lt"/>
              </a:rPr>
              <a:t>nhân</a:t>
            </a:r>
            <a:r>
              <a:rPr lang="en-US" sz="2000" dirty="0">
                <a:solidFill>
                  <a:srgbClr val="333399"/>
                </a:solidFill>
                <a:latin typeface="+mj-lt"/>
              </a:rPr>
              <a:t> </a:t>
            </a:r>
            <a:r>
              <a:rPr lang="en-US" sz="2000" dirty="0" err="1">
                <a:solidFill>
                  <a:srgbClr val="333399"/>
                </a:solidFill>
                <a:latin typeface="+mj-lt"/>
              </a:rPr>
              <a:t>dân</a:t>
            </a:r>
            <a:r>
              <a:rPr lang="en-US" sz="2000" dirty="0">
                <a:solidFill>
                  <a:srgbClr val="333399"/>
                </a:solidFill>
                <a:latin typeface="+mj-lt"/>
              </a:rPr>
              <a:t> </a:t>
            </a:r>
            <a:r>
              <a:rPr lang="en-US" sz="2000" dirty="0" err="1">
                <a:solidFill>
                  <a:srgbClr val="333399"/>
                </a:solidFill>
                <a:latin typeface="+mj-lt"/>
              </a:rPr>
              <a:t>lao</a:t>
            </a:r>
            <a:r>
              <a:rPr lang="en-US" sz="2000" dirty="0">
                <a:solidFill>
                  <a:srgbClr val="333399"/>
                </a:solidFill>
                <a:latin typeface="+mj-lt"/>
              </a:rPr>
              <a:t> </a:t>
            </a:r>
            <a:r>
              <a:rPr lang="en-US" sz="2000" dirty="0" err="1">
                <a:solidFill>
                  <a:srgbClr val="333399"/>
                </a:solidFill>
                <a:latin typeface="+mj-lt"/>
              </a:rPr>
              <a:t>động</a:t>
            </a:r>
            <a:r>
              <a:rPr lang="en-US" sz="2000" dirty="0">
                <a:solidFill>
                  <a:srgbClr val="333399"/>
                </a:solidFill>
                <a:latin typeface="+mj-lt"/>
              </a:rPr>
              <a:t> </a:t>
            </a:r>
            <a:r>
              <a:rPr lang="en-US" sz="2000" dirty="0" err="1">
                <a:solidFill>
                  <a:srgbClr val="333399"/>
                </a:solidFill>
                <a:latin typeface="+mj-lt"/>
              </a:rPr>
              <a:t>trong</a:t>
            </a:r>
            <a:r>
              <a:rPr lang="en-US" sz="2000" dirty="0">
                <a:solidFill>
                  <a:srgbClr val="333399"/>
                </a:solidFill>
                <a:latin typeface="+mj-lt"/>
              </a:rPr>
              <a:t> </a:t>
            </a:r>
            <a:r>
              <a:rPr lang="en-US" sz="2000" dirty="0" err="1">
                <a:solidFill>
                  <a:srgbClr val="333399"/>
                </a:solidFill>
                <a:latin typeface="+mj-lt"/>
              </a:rPr>
              <a:t>nước</a:t>
            </a:r>
            <a:r>
              <a:rPr lang="en-US" sz="2000" dirty="0">
                <a:solidFill>
                  <a:srgbClr val="333399"/>
                </a:solidFill>
                <a:latin typeface="+mj-lt"/>
              </a:rPr>
              <a:t> </a:t>
            </a:r>
            <a:r>
              <a:rPr lang="en-US" sz="2000" dirty="0" err="1">
                <a:solidFill>
                  <a:srgbClr val="333399"/>
                </a:solidFill>
                <a:latin typeface="+mj-lt"/>
              </a:rPr>
              <a:t>và</a:t>
            </a:r>
            <a:r>
              <a:rPr lang="en-US" sz="2000" dirty="0">
                <a:solidFill>
                  <a:srgbClr val="333399"/>
                </a:solidFill>
                <a:latin typeface="+mj-lt"/>
              </a:rPr>
              <a:t> </a:t>
            </a:r>
            <a:r>
              <a:rPr lang="en-US" sz="2000" dirty="0" err="1">
                <a:solidFill>
                  <a:srgbClr val="333399"/>
                </a:solidFill>
                <a:latin typeface="+mj-lt"/>
              </a:rPr>
              <a:t>các</a:t>
            </a:r>
            <a:r>
              <a:rPr lang="en-US" sz="2000" dirty="0">
                <a:solidFill>
                  <a:srgbClr val="333399"/>
                </a:solidFill>
                <a:latin typeface="+mj-lt"/>
              </a:rPr>
              <a:t> </a:t>
            </a:r>
            <a:r>
              <a:rPr lang="en-US" sz="2000" dirty="0" err="1">
                <a:solidFill>
                  <a:srgbClr val="333399"/>
                </a:solidFill>
                <a:latin typeface="+mj-lt"/>
              </a:rPr>
              <a:t>dân</a:t>
            </a:r>
            <a:r>
              <a:rPr lang="en-US" sz="2000" dirty="0">
                <a:solidFill>
                  <a:srgbClr val="333399"/>
                </a:solidFill>
                <a:latin typeface="+mj-lt"/>
              </a:rPr>
              <a:t> </a:t>
            </a:r>
            <a:r>
              <a:rPr lang="en-US" sz="2000" dirty="0" err="1">
                <a:solidFill>
                  <a:srgbClr val="333399"/>
                </a:solidFill>
                <a:latin typeface="+mj-lt"/>
              </a:rPr>
              <a:t>tộc</a:t>
            </a:r>
            <a:r>
              <a:rPr lang="en-US" sz="2000" dirty="0">
                <a:solidFill>
                  <a:srgbClr val="333399"/>
                </a:solidFill>
                <a:latin typeface="+mj-lt"/>
              </a:rPr>
              <a:t> </a:t>
            </a:r>
            <a:r>
              <a:rPr lang="en-US" sz="2000" dirty="0" err="1">
                <a:solidFill>
                  <a:srgbClr val="333399"/>
                </a:solidFill>
                <a:latin typeface="+mj-lt"/>
              </a:rPr>
              <a:t>thuộc</a:t>
            </a:r>
            <a:r>
              <a:rPr lang="en-US" sz="2000" dirty="0">
                <a:solidFill>
                  <a:srgbClr val="333399"/>
                </a:solidFill>
                <a:latin typeface="+mj-lt"/>
              </a:rPr>
              <a:t> </a:t>
            </a:r>
            <a:r>
              <a:rPr lang="en-US" sz="2000" dirty="0" err="1">
                <a:solidFill>
                  <a:srgbClr val="333399"/>
                </a:solidFill>
                <a:latin typeface="+mj-lt"/>
              </a:rPr>
              <a:t>địa</a:t>
            </a:r>
            <a:r>
              <a:rPr lang="en-US" sz="2000" dirty="0" smtClean="0">
                <a:solidFill>
                  <a:srgbClr val="333399"/>
                </a:solidFill>
                <a:latin typeface="+mj-lt"/>
              </a:rPr>
              <a:t>.</a:t>
            </a:r>
            <a:endParaRPr lang="en-US" sz="2000" dirty="0">
              <a:solidFill>
                <a:srgbClr val="333399"/>
              </a:solidFill>
              <a:latin typeface="+mj-lt"/>
            </a:endParaRPr>
          </a:p>
        </p:txBody>
      </p:sp>
      <p:sp>
        <p:nvSpPr>
          <p:cNvPr id="3" name="Up Ribbon 2"/>
          <p:cNvSpPr/>
          <p:nvPr/>
        </p:nvSpPr>
        <p:spPr>
          <a:xfrm>
            <a:off x="443337" y="133385"/>
            <a:ext cx="11140225" cy="1054623"/>
          </a:xfrm>
          <a:prstGeom prst="ribbon2">
            <a:avLst/>
          </a:prstGeom>
          <a:solidFill>
            <a:srgbClr val="0099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ctr">
              <a:spcAft>
                <a:spcPts val="0"/>
              </a:spcAft>
            </a:pPr>
            <a:r>
              <a:rPr lang="nl-NL" sz="2000" b="1" dirty="0" smtClean="0">
                <a:solidFill>
                  <a:schemeClr val="bg1"/>
                </a:solidFill>
                <a:ea typeface="Times New Roman" panose="02020603050405020304" pitchFamily="18" charset="0"/>
                <a:cs typeface="Times New Roman" panose="02020603050405020304" pitchFamily="18" charset="0"/>
              </a:rPr>
              <a:t>1</a:t>
            </a:r>
            <a:r>
              <a:rPr lang="nl-NL" sz="2000" b="1" dirty="0">
                <a:solidFill>
                  <a:schemeClr val="bg1"/>
                </a:solidFill>
                <a:ea typeface="Times New Roman" panose="02020603050405020304" pitchFamily="18" charset="0"/>
                <a:cs typeface="Times New Roman" panose="02020603050405020304" pitchFamily="18" charset="0"/>
              </a:rPr>
              <a:t>. Sự ra đời của Đảng Cộng sản </a:t>
            </a:r>
          </a:p>
          <a:p>
            <a:pPr indent="457200" algn="ctr">
              <a:spcAft>
                <a:spcPts val="0"/>
              </a:spcAft>
            </a:pPr>
            <a:r>
              <a:rPr lang="nl-NL" sz="2000" b="1" dirty="0">
                <a:solidFill>
                  <a:schemeClr val="bg1"/>
                </a:solidFill>
                <a:ea typeface="Times New Roman" panose="02020603050405020304" pitchFamily="18" charset="0"/>
                <a:cs typeface="Times New Roman" panose="02020603050405020304" pitchFamily="18" charset="0"/>
              </a:rPr>
              <a:t>Việt Nam</a:t>
            </a:r>
            <a:endParaRPr lang="en-US" sz="2000" dirty="0">
              <a:solidFill>
                <a:schemeClr val="bg1"/>
              </a:solidFill>
              <a:ea typeface="Calibri" panose="020F0502020204030204" pitchFamily="34" charset="0"/>
              <a:cs typeface="Times New Roman" panose="02020603050405020304" pitchFamily="18" charset="0"/>
            </a:endParaRPr>
          </a:p>
        </p:txBody>
      </p:sp>
      <p:sp>
        <p:nvSpPr>
          <p:cNvPr id="6" name="Rectangle 5"/>
          <p:cNvSpPr/>
          <p:nvPr/>
        </p:nvSpPr>
        <p:spPr>
          <a:xfrm>
            <a:off x="1923332" y="1726921"/>
            <a:ext cx="8180232" cy="354712"/>
          </a:xfrm>
          <a:prstGeom prst="rect">
            <a:avLst/>
          </a:prstGeom>
        </p:spPr>
        <p:txBody>
          <a:bodyPr wrap="square">
            <a:spAutoFit/>
          </a:bodyPr>
          <a:lstStyle/>
          <a:p>
            <a:pPr marL="342900" indent="-342900" algn="ctr">
              <a:lnSpc>
                <a:spcPts val="2000"/>
              </a:lnSpc>
              <a:spcAft>
                <a:spcPts val="0"/>
              </a:spcAft>
              <a:buFont typeface="Wingdings" panose="05000000000000000000" pitchFamily="2" charset="2"/>
              <a:buChar char="q"/>
            </a:pPr>
            <a:r>
              <a:rPr lang="en-US" sz="2400" b="1" dirty="0" smtClean="0">
                <a:solidFill>
                  <a:srgbClr val="3333CC"/>
                </a:solidFill>
                <a:latin typeface="+mj-lt"/>
                <a:ea typeface="Calibri" panose="020F0502020204030204" pitchFamily="34" charset="0"/>
                <a:cs typeface="Times New Roman" panose="02020603050405020304" pitchFamily="18" charset="0"/>
              </a:rPr>
              <a:t> </a:t>
            </a:r>
            <a:r>
              <a:rPr lang="en-US" sz="2400" b="1" dirty="0" err="1" smtClean="0">
                <a:solidFill>
                  <a:srgbClr val="3333CC"/>
                </a:solidFill>
                <a:latin typeface="+mj-lt"/>
                <a:ea typeface="Calibri" panose="020F0502020204030204" pitchFamily="34" charset="0"/>
                <a:cs typeface="Times New Roman" panose="02020603050405020304" pitchFamily="18" charset="0"/>
              </a:rPr>
              <a:t>Bối</a:t>
            </a:r>
            <a:r>
              <a:rPr lang="en-US" sz="2400" b="1" dirty="0" smtClean="0">
                <a:solidFill>
                  <a:srgbClr val="3333CC"/>
                </a:solidFill>
                <a:latin typeface="+mj-lt"/>
                <a:ea typeface="Calibri" panose="020F0502020204030204" pitchFamily="34" charset="0"/>
                <a:cs typeface="Times New Roman" panose="02020603050405020304" pitchFamily="18" charset="0"/>
              </a:rPr>
              <a:t> </a:t>
            </a:r>
            <a:r>
              <a:rPr lang="en-US" sz="2400" b="1" dirty="0" err="1" smtClean="0">
                <a:solidFill>
                  <a:srgbClr val="3333CC"/>
                </a:solidFill>
                <a:latin typeface="+mj-lt"/>
                <a:ea typeface="Calibri" panose="020F0502020204030204" pitchFamily="34" charset="0"/>
                <a:cs typeface="Times New Roman" panose="02020603050405020304" pitchFamily="18" charset="0"/>
              </a:rPr>
              <a:t>cảnh</a:t>
            </a:r>
            <a:r>
              <a:rPr lang="en-US" sz="2400" b="1" dirty="0" smtClean="0">
                <a:solidFill>
                  <a:srgbClr val="3333CC"/>
                </a:solidFill>
                <a:latin typeface="+mj-lt"/>
                <a:ea typeface="Calibri" panose="020F0502020204030204" pitchFamily="34" charset="0"/>
                <a:cs typeface="Times New Roman" panose="02020603050405020304" pitchFamily="18" charset="0"/>
              </a:rPr>
              <a:t> </a:t>
            </a:r>
            <a:r>
              <a:rPr lang="en-US" sz="2400" b="1" dirty="0" err="1">
                <a:solidFill>
                  <a:srgbClr val="3333CC"/>
                </a:solidFill>
                <a:latin typeface="+mj-lt"/>
                <a:ea typeface="Calibri" panose="020F0502020204030204" pitchFamily="34" charset="0"/>
                <a:cs typeface="Times New Roman" panose="02020603050405020304" pitchFamily="18" charset="0"/>
              </a:rPr>
              <a:t>quốc</a:t>
            </a:r>
            <a:r>
              <a:rPr lang="en-US" sz="2400" b="1" dirty="0">
                <a:solidFill>
                  <a:srgbClr val="3333CC"/>
                </a:solidFill>
                <a:latin typeface="+mj-lt"/>
                <a:ea typeface="Calibri" panose="020F0502020204030204" pitchFamily="34" charset="0"/>
                <a:cs typeface="Times New Roman" panose="02020603050405020304" pitchFamily="18" charset="0"/>
              </a:rPr>
              <a:t> </a:t>
            </a:r>
            <a:r>
              <a:rPr lang="en-US" sz="2400" b="1" dirty="0" err="1" smtClean="0">
                <a:solidFill>
                  <a:srgbClr val="3333CC"/>
                </a:solidFill>
                <a:latin typeface="+mj-lt"/>
                <a:ea typeface="Calibri" panose="020F0502020204030204" pitchFamily="34" charset="0"/>
                <a:cs typeface="Times New Roman" panose="02020603050405020304" pitchFamily="18" charset="0"/>
              </a:rPr>
              <a:t>tế</a:t>
            </a:r>
            <a:endParaRPr lang="en-US" sz="2400" dirty="0">
              <a:solidFill>
                <a:srgbClr val="3333CC"/>
              </a:solidFill>
              <a:effectLst/>
              <a:latin typeface="+mj-lt"/>
              <a:ea typeface="Calibri" panose="020F0502020204030204" pitchFamily="34" charset="0"/>
              <a:cs typeface="Times New Roman" panose="02020603050405020304" pitchFamily="18" charset="0"/>
            </a:endParaRPr>
          </a:p>
        </p:txBody>
      </p:sp>
      <p:sp>
        <p:nvSpPr>
          <p:cNvPr id="10" name="Rectangle 9"/>
          <p:cNvSpPr/>
          <p:nvPr/>
        </p:nvSpPr>
        <p:spPr>
          <a:xfrm>
            <a:off x="2629809" y="2098030"/>
            <a:ext cx="7778091" cy="356829"/>
          </a:xfrm>
          <a:prstGeom prst="rect">
            <a:avLst/>
          </a:prstGeom>
        </p:spPr>
        <p:txBody>
          <a:bodyPr wrap="none">
            <a:spAutoFit/>
          </a:bodyPr>
          <a:lstStyle/>
          <a:p>
            <a:pPr marL="285750" indent="-285750" algn="just">
              <a:lnSpc>
                <a:spcPts val="2000"/>
              </a:lnSpc>
              <a:spcAft>
                <a:spcPts val="0"/>
              </a:spcAft>
              <a:buFont typeface="Wingdings" panose="05000000000000000000" pitchFamily="2" charset="2"/>
              <a:buChar char="v"/>
            </a:pPr>
            <a:r>
              <a:rPr lang="en-US" sz="2400" i="1" dirty="0"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Sự</a:t>
            </a:r>
            <a:r>
              <a:rPr lang="en-US" sz="2400" b="1" i="1" dirty="0"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chuyển</a:t>
            </a:r>
            <a:r>
              <a:rPr lang="en-US" sz="2400" b="1"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biến</a:t>
            </a:r>
            <a:r>
              <a:rPr lang="en-US" sz="2400" b="1"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b="1"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chủ</a:t>
            </a:r>
            <a:r>
              <a:rPr lang="en-US" sz="2400" b="1"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nghĩa</a:t>
            </a:r>
            <a:r>
              <a:rPr lang="en-US" sz="2400" b="1"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tư</a:t>
            </a:r>
            <a:r>
              <a:rPr lang="en-US" sz="2400" b="1"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bản</a:t>
            </a:r>
            <a:r>
              <a:rPr lang="en-US" sz="2400" b="1"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b="1"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hậu</a:t>
            </a:r>
            <a:r>
              <a:rPr lang="en-US" sz="2400" b="1"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quả</a:t>
            </a:r>
            <a:r>
              <a:rPr lang="en-US" sz="2400" b="1"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b="1"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nó</a:t>
            </a:r>
            <a:endParaRPr lang="en-US" sz="2400" b="1" dirty="0">
              <a:solidFill>
                <a:srgbClr val="008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1" name="Picture 4" descr="Image result for + Hậu quả chiến tranh xâm lược của chủ nghĩa đế quố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695154"/>
            <a:ext cx="3489146" cy="237079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8" descr="Image result for + Hậu quả chiến tranh xâm lược của chủ nghĩa đế quố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89146" y="3695154"/>
            <a:ext cx="3924300" cy="2370795"/>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Image result for Sự thống khổ của nhân dân thuộc đị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65960" y="3695154"/>
            <a:ext cx="4301543" cy="2370795"/>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3"/>
          <p:cNvSpPr/>
          <p:nvPr/>
        </p:nvSpPr>
        <p:spPr>
          <a:xfrm>
            <a:off x="1625312" y="6047522"/>
            <a:ext cx="10350383" cy="707886"/>
          </a:xfrm>
          <a:prstGeom prst="rect">
            <a:avLst/>
          </a:prstGeom>
        </p:spPr>
        <p:txBody>
          <a:bodyPr wrap="square">
            <a:spAutoFit/>
          </a:bodyPr>
          <a:lstStyle/>
          <a:p>
            <a:pPr indent="457200" algn="just" fontAlgn="base">
              <a:spcAft>
                <a:spcPts val="0"/>
              </a:spcAft>
            </a:pPr>
            <a:r>
              <a:rPr lang="en-US" sz="2000" b="1" dirty="0" err="1">
                <a:solidFill>
                  <a:srgbClr val="FF0000"/>
                </a:solidFill>
                <a:latin typeface="+mj-lt"/>
                <a:ea typeface="Calibri" panose="020F0502020204030204" pitchFamily="34" charset="0"/>
                <a:cs typeface="Times New Roman" panose="02020603050405020304" pitchFamily="18" charset="0"/>
              </a:rPr>
              <a:t>Mâu</a:t>
            </a:r>
            <a:r>
              <a:rPr lang="en-US" sz="2000" b="1" dirty="0">
                <a:solidFill>
                  <a:srgbClr val="FF0000"/>
                </a:solidFill>
                <a:latin typeface="+mj-lt"/>
                <a:ea typeface="Calibri" panose="020F0502020204030204" pitchFamily="34" charset="0"/>
                <a:cs typeface="Times New Roman" panose="02020603050405020304" pitchFamily="18" charset="0"/>
              </a:rPr>
              <a:t> </a:t>
            </a:r>
            <a:r>
              <a:rPr lang="en-US" sz="2000" b="1" dirty="0" err="1">
                <a:solidFill>
                  <a:srgbClr val="FF0000"/>
                </a:solidFill>
                <a:latin typeface="+mj-lt"/>
                <a:ea typeface="Calibri" panose="020F0502020204030204" pitchFamily="34" charset="0"/>
                <a:cs typeface="Times New Roman" panose="02020603050405020304" pitchFamily="18" charset="0"/>
              </a:rPr>
              <a:t>thuẫn</a:t>
            </a:r>
            <a:r>
              <a:rPr lang="en-US" sz="2000" b="1" dirty="0">
                <a:solidFill>
                  <a:srgbClr val="FF0000"/>
                </a:solidFill>
                <a:latin typeface="+mj-lt"/>
                <a:ea typeface="Calibri" panose="020F0502020204030204" pitchFamily="34" charset="0"/>
                <a:cs typeface="Times New Roman" panose="02020603050405020304" pitchFamily="18" charset="0"/>
              </a:rPr>
              <a:t> </a:t>
            </a:r>
            <a:r>
              <a:rPr lang="en-US" sz="2000" b="1" dirty="0" err="1" smtClean="0">
                <a:solidFill>
                  <a:srgbClr val="006600"/>
                </a:solidFill>
                <a:latin typeface="+mj-lt"/>
                <a:ea typeface="Calibri" panose="020F0502020204030204" pitchFamily="34" charset="0"/>
                <a:cs typeface="Times New Roman" panose="02020603050405020304" pitchFamily="18" charset="0"/>
              </a:rPr>
              <a:t>nhân</a:t>
            </a:r>
            <a:r>
              <a:rPr lang="en-US" sz="2000" b="1" dirty="0" smtClean="0">
                <a:solidFill>
                  <a:srgbClr val="006600"/>
                </a:solidFill>
                <a:latin typeface="+mj-lt"/>
                <a:ea typeface="Calibri" panose="020F0502020204030204" pitchFamily="34" charset="0"/>
                <a:cs typeface="Times New Roman" panose="02020603050405020304" pitchFamily="18" charset="0"/>
              </a:rPr>
              <a:t> </a:t>
            </a:r>
            <a:r>
              <a:rPr lang="en-US" sz="2000" b="1" dirty="0" err="1" smtClean="0">
                <a:solidFill>
                  <a:srgbClr val="006600"/>
                </a:solidFill>
                <a:latin typeface="+mj-lt"/>
                <a:ea typeface="Calibri" panose="020F0502020204030204" pitchFamily="34" charset="0"/>
                <a:cs typeface="Times New Roman" panose="02020603050405020304" pitchFamily="18" charset="0"/>
              </a:rPr>
              <a:t>dân</a:t>
            </a:r>
            <a:r>
              <a:rPr lang="en-US" sz="2000" b="1" dirty="0" smtClean="0">
                <a:solidFill>
                  <a:srgbClr val="006600"/>
                </a:solidFill>
                <a:latin typeface="+mj-lt"/>
                <a:ea typeface="Calibri" panose="020F0502020204030204" pitchFamily="34" charset="0"/>
                <a:cs typeface="Times New Roman" panose="02020603050405020304" pitchFamily="18" charset="0"/>
              </a:rPr>
              <a:t> </a:t>
            </a:r>
            <a:r>
              <a:rPr lang="en-US" sz="2000" b="1" dirty="0" err="1" smtClean="0">
                <a:solidFill>
                  <a:srgbClr val="006600"/>
                </a:solidFill>
                <a:latin typeface="+mj-lt"/>
                <a:ea typeface="Calibri" panose="020F0502020204030204" pitchFamily="34" charset="0"/>
                <a:cs typeface="Times New Roman" panose="02020603050405020304" pitchFamily="18" charset="0"/>
              </a:rPr>
              <a:t>lao</a:t>
            </a:r>
            <a:r>
              <a:rPr lang="en-US" sz="2000" b="1" dirty="0" smtClean="0">
                <a:solidFill>
                  <a:srgbClr val="006600"/>
                </a:solidFill>
                <a:latin typeface="+mj-lt"/>
                <a:ea typeface="Calibri" panose="020F0502020204030204" pitchFamily="34" charset="0"/>
                <a:cs typeface="Times New Roman" panose="02020603050405020304" pitchFamily="18" charset="0"/>
              </a:rPr>
              <a:t> </a:t>
            </a:r>
            <a:r>
              <a:rPr lang="en-US" sz="2000" b="1" dirty="0" err="1" smtClean="0">
                <a:solidFill>
                  <a:srgbClr val="006600"/>
                </a:solidFill>
                <a:latin typeface="+mj-lt"/>
                <a:ea typeface="Calibri" panose="020F0502020204030204" pitchFamily="34" charset="0"/>
                <a:cs typeface="Times New Roman" panose="02020603050405020304" pitchFamily="18" charset="0"/>
              </a:rPr>
              <a:t>động</a:t>
            </a:r>
            <a:r>
              <a:rPr lang="en-US" sz="2000" b="1" dirty="0" smtClean="0">
                <a:solidFill>
                  <a:srgbClr val="006600"/>
                </a:solidFill>
                <a:latin typeface="+mj-lt"/>
                <a:ea typeface="Calibri" panose="020F0502020204030204" pitchFamily="34" charset="0"/>
                <a:cs typeface="Times New Roman" panose="02020603050405020304" pitchFamily="18" charset="0"/>
              </a:rPr>
              <a:t> </a:t>
            </a:r>
            <a:r>
              <a:rPr lang="en-US" sz="2000" b="1" dirty="0" err="1" smtClean="0">
                <a:solidFill>
                  <a:srgbClr val="006600"/>
                </a:solidFill>
                <a:latin typeface="+mj-lt"/>
                <a:ea typeface="Calibri" panose="020F0502020204030204" pitchFamily="34" charset="0"/>
                <a:cs typeface="Times New Roman" panose="02020603050405020304" pitchFamily="18" charset="0"/>
              </a:rPr>
              <a:t>các</a:t>
            </a:r>
            <a:r>
              <a:rPr lang="en-US" sz="2000" b="1" dirty="0" smtClean="0">
                <a:solidFill>
                  <a:srgbClr val="006600"/>
                </a:solidFill>
                <a:latin typeface="+mj-lt"/>
                <a:ea typeface="Calibri" panose="020F0502020204030204" pitchFamily="34" charset="0"/>
                <a:cs typeface="Times New Roman" panose="02020603050405020304" pitchFamily="18" charset="0"/>
              </a:rPr>
              <a:t> </a:t>
            </a:r>
            <a:r>
              <a:rPr lang="en-US" sz="2000" b="1" dirty="0" err="1" smtClean="0">
                <a:solidFill>
                  <a:srgbClr val="006600"/>
                </a:solidFill>
                <a:latin typeface="+mj-lt"/>
                <a:ea typeface="Calibri" panose="020F0502020204030204" pitchFamily="34" charset="0"/>
                <a:cs typeface="Times New Roman" panose="02020603050405020304" pitchFamily="18" charset="0"/>
              </a:rPr>
              <a:t>nước</a:t>
            </a:r>
            <a:r>
              <a:rPr lang="en-US" sz="2000" b="1" dirty="0" smtClean="0">
                <a:solidFill>
                  <a:srgbClr val="006600"/>
                </a:solidFill>
                <a:latin typeface="+mj-lt"/>
                <a:ea typeface="Calibri" panose="020F0502020204030204" pitchFamily="34" charset="0"/>
                <a:cs typeface="Times New Roman" panose="02020603050405020304" pitchFamily="18" charset="0"/>
              </a:rPr>
              <a:t> </a:t>
            </a:r>
            <a:r>
              <a:rPr lang="en-US" sz="2000" b="1" dirty="0" err="1" smtClean="0">
                <a:solidFill>
                  <a:srgbClr val="006600"/>
                </a:solidFill>
                <a:latin typeface="+mj-lt"/>
                <a:ea typeface="Calibri" panose="020F0502020204030204" pitchFamily="34" charset="0"/>
                <a:cs typeface="Times New Roman" panose="02020603050405020304" pitchFamily="18" charset="0"/>
              </a:rPr>
              <a:t>thuộc</a:t>
            </a:r>
            <a:r>
              <a:rPr lang="en-US" sz="2000" b="1" dirty="0" smtClean="0">
                <a:solidFill>
                  <a:srgbClr val="006600"/>
                </a:solidFill>
                <a:latin typeface="+mj-lt"/>
                <a:ea typeface="Calibri" panose="020F0502020204030204" pitchFamily="34" charset="0"/>
                <a:cs typeface="Times New Roman" panose="02020603050405020304" pitchFamily="18" charset="0"/>
              </a:rPr>
              <a:t> </a:t>
            </a:r>
            <a:r>
              <a:rPr lang="en-US" sz="2000" b="1" dirty="0" err="1" smtClean="0">
                <a:solidFill>
                  <a:srgbClr val="006600"/>
                </a:solidFill>
                <a:latin typeface="+mj-lt"/>
                <a:ea typeface="Calibri" panose="020F0502020204030204" pitchFamily="34" charset="0"/>
                <a:cs typeface="Times New Roman" panose="02020603050405020304" pitchFamily="18" charset="0"/>
              </a:rPr>
              <a:t>địa</a:t>
            </a:r>
            <a:r>
              <a:rPr lang="en-US" sz="2000" b="1" dirty="0" smtClean="0">
                <a:solidFill>
                  <a:srgbClr val="006600"/>
                </a:solidFill>
                <a:latin typeface="+mj-lt"/>
                <a:ea typeface="Calibri" panose="020F0502020204030204" pitchFamily="34" charset="0"/>
                <a:cs typeface="Times New Roman" panose="02020603050405020304" pitchFamily="18" charset="0"/>
              </a:rPr>
              <a:t> </a:t>
            </a:r>
            <a:r>
              <a:rPr lang="en-US" sz="2000" b="1" dirty="0" err="1" smtClean="0">
                <a:solidFill>
                  <a:srgbClr val="006600"/>
                </a:solidFill>
                <a:latin typeface="+mj-lt"/>
                <a:ea typeface="Calibri" panose="020F0502020204030204" pitchFamily="34" charset="0"/>
                <a:cs typeface="Times New Roman" panose="02020603050405020304" pitchFamily="18" charset="0"/>
              </a:rPr>
              <a:t>với</a:t>
            </a:r>
            <a:r>
              <a:rPr lang="en-US" sz="2000" b="1" dirty="0" smtClean="0">
                <a:solidFill>
                  <a:srgbClr val="006600"/>
                </a:solidFill>
                <a:latin typeface="+mj-lt"/>
                <a:ea typeface="Calibri" panose="020F0502020204030204" pitchFamily="34" charset="0"/>
                <a:cs typeface="Times New Roman" panose="02020603050405020304" pitchFamily="18" charset="0"/>
              </a:rPr>
              <a:t> </a:t>
            </a:r>
            <a:r>
              <a:rPr lang="en-US" sz="2000" b="1" dirty="0" err="1" smtClean="0">
                <a:solidFill>
                  <a:srgbClr val="006600"/>
                </a:solidFill>
                <a:latin typeface="+mj-lt"/>
                <a:ea typeface="Calibri" panose="020F0502020204030204" pitchFamily="34" charset="0"/>
                <a:cs typeface="Times New Roman" panose="02020603050405020304" pitchFamily="18" charset="0"/>
              </a:rPr>
              <a:t>chủ</a:t>
            </a:r>
            <a:r>
              <a:rPr lang="en-US" sz="2000" b="1" dirty="0" smtClean="0">
                <a:solidFill>
                  <a:srgbClr val="006600"/>
                </a:solidFill>
                <a:latin typeface="+mj-lt"/>
                <a:ea typeface="Calibri" panose="020F0502020204030204" pitchFamily="34" charset="0"/>
                <a:cs typeface="Times New Roman" panose="02020603050405020304" pitchFamily="18" charset="0"/>
              </a:rPr>
              <a:t> </a:t>
            </a:r>
            <a:r>
              <a:rPr lang="en-US" sz="2000" b="1" dirty="0" err="1" smtClean="0">
                <a:solidFill>
                  <a:srgbClr val="006600"/>
                </a:solidFill>
                <a:latin typeface="+mj-lt"/>
                <a:ea typeface="Calibri" panose="020F0502020204030204" pitchFamily="34" charset="0"/>
                <a:cs typeface="Times New Roman" panose="02020603050405020304" pitchFamily="18" charset="0"/>
              </a:rPr>
              <a:t>nghĩa</a:t>
            </a:r>
            <a:r>
              <a:rPr lang="en-US" sz="2000" b="1" dirty="0" smtClean="0">
                <a:solidFill>
                  <a:srgbClr val="006600"/>
                </a:solidFill>
                <a:latin typeface="+mj-lt"/>
                <a:ea typeface="Calibri" panose="020F0502020204030204" pitchFamily="34" charset="0"/>
                <a:cs typeface="Times New Roman" panose="02020603050405020304" pitchFamily="18" charset="0"/>
              </a:rPr>
              <a:t> </a:t>
            </a:r>
            <a:r>
              <a:rPr lang="en-US" sz="2000" b="1" dirty="0" err="1" smtClean="0">
                <a:solidFill>
                  <a:srgbClr val="006600"/>
                </a:solidFill>
                <a:latin typeface="+mj-lt"/>
                <a:ea typeface="Calibri" panose="020F0502020204030204" pitchFamily="34" charset="0"/>
                <a:cs typeface="Times New Roman" panose="02020603050405020304" pitchFamily="18" charset="0"/>
              </a:rPr>
              <a:t>đế</a:t>
            </a:r>
            <a:r>
              <a:rPr lang="en-US" sz="2000" b="1" dirty="0" smtClean="0">
                <a:solidFill>
                  <a:srgbClr val="006600"/>
                </a:solidFill>
                <a:latin typeface="+mj-lt"/>
                <a:ea typeface="Calibri" panose="020F0502020204030204" pitchFamily="34" charset="0"/>
                <a:cs typeface="Times New Roman" panose="02020603050405020304" pitchFamily="18" charset="0"/>
              </a:rPr>
              <a:t> </a:t>
            </a:r>
            <a:r>
              <a:rPr lang="en-US" sz="2000" b="1" dirty="0" err="1" smtClean="0">
                <a:solidFill>
                  <a:srgbClr val="006600"/>
                </a:solidFill>
                <a:latin typeface="+mj-lt"/>
                <a:ea typeface="Calibri" panose="020F0502020204030204" pitchFamily="34" charset="0"/>
                <a:cs typeface="Times New Roman" panose="02020603050405020304" pitchFamily="18" charset="0"/>
              </a:rPr>
              <a:t>quốc</a:t>
            </a:r>
            <a:r>
              <a:rPr lang="en-US" sz="2000" b="1" dirty="0" smtClean="0">
                <a:solidFill>
                  <a:srgbClr val="008000"/>
                </a:solidFill>
                <a:latin typeface="+mj-lt"/>
                <a:ea typeface="Calibri" panose="020F0502020204030204" pitchFamily="34" charset="0"/>
                <a:cs typeface="Times New Roman" panose="02020603050405020304" pitchFamily="18" charset="0"/>
              </a:rPr>
              <a:t> </a:t>
            </a:r>
            <a:r>
              <a:rPr lang="en-US" sz="2000" dirty="0" err="1" smtClean="0">
                <a:solidFill>
                  <a:srgbClr val="663300"/>
                </a:solidFill>
                <a:latin typeface="+mj-lt"/>
                <a:ea typeface="Calibri" panose="020F0502020204030204" pitchFamily="34" charset="0"/>
                <a:cs typeface="Times New Roman" panose="02020603050405020304" pitchFamily="18" charset="0"/>
              </a:rPr>
              <a:t>trở</a:t>
            </a:r>
            <a:r>
              <a:rPr lang="en-US" sz="2000" dirty="0" smtClean="0">
                <a:solidFill>
                  <a:srgbClr val="663300"/>
                </a:solidFill>
                <a:latin typeface="+mj-lt"/>
                <a:ea typeface="Calibri" panose="020F0502020204030204" pitchFamily="34" charset="0"/>
                <a:cs typeface="Times New Roman" panose="02020603050405020304" pitchFamily="18" charset="0"/>
              </a:rPr>
              <a:t>  </a:t>
            </a:r>
            <a:r>
              <a:rPr lang="en-US" sz="2000" dirty="0" err="1">
                <a:solidFill>
                  <a:srgbClr val="663300"/>
                </a:solidFill>
                <a:latin typeface="+mj-lt"/>
                <a:ea typeface="Calibri" panose="020F0502020204030204" pitchFamily="34" charset="0"/>
                <a:cs typeface="Times New Roman" panose="02020603050405020304" pitchFamily="18" charset="0"/>
              </a:rPr>
              <a:t>nên</a:t>
            </a:r>
            <a:r>
              <a:rPr lang="en-US" sz="2000" dirty="0">
                <a:solidFill>
                  <a:srgbClr val="663300"/>
                </a:solidFill>
                <a:latin typeface="+mj-lt"/>
                <a:ea typeface="Calibri" panose="020F0502020204030204" pitchFamily="34" charset="0"/>
                <a:cs typeface="Times New Roman" panose="02020603050405020304" pitchFamily="18" charset="0"/>
              </a:rPr>
              <a:t> </a:t>
            </a:r>
            <a:r>
              <a:rPr lang="en-US" sz="2000" dirty="0" err="1" smtClean="0">
                <a:solidFill>
                  <a:srgbClr val="663300"/>
                </a:solidFill>
                <a:latin typeface="+mj-lt"/>
                <a:ea typeface="Calibri" panose="020F0502020204030204" pitchFamily="34" charset="0"/>
                <a:cs typeface="Times New Roman" panose="02020603050405020304" pitchFamily="18" charset="0"/>
              </a:rPr>
              <a:t>vô</a:t>
            </a:r>
            <a:r>
              <a:rPr lang="en-US" sz="2000" dirty="0" smtClean="0">
                <a:solidFill>
                  <a:srgbClr val="663300"/>
                </a:solidFill>
                <a:latin typeface="+mj-lt"/>
                <a:ea typeface="Calibri" panose="020F0502020204030204" pitchFamily="34" charset="0"/>
                <a:cs typeface="Times New Roman" panose="02020603050405020304" pitchFamily="18" charset="0"/>
              </a:rPr>
              <a:t> </a:t>
            </a:r>
            <a:r>
              <a:rPr lang="en-US" sz="2000" dirty="0" err="1" smtClean="0">
                <a:solidFill>
                  <a:srgbClr val="663300"/>
                </a:solidFill>
                <a:latin typeface="+mj-lt"/>
                <a:ea typeface="Calibri" panose="020F0502020204030204" pitchFamily="34" charset="0"/>
                <a:cs typeface="Times New Roman" panose="02020603050405020304" pitchFamily="18" charset="0"/>
              </a:rPr>
              <a:t>cùng</a:t>
            </a:r>
            <a:r>
              <a:rPr lang="en-US" sz="2000" dirty="0" smtClean="0">
                <a:solidFill>
                  <a:srgbClr val="663300"/>
                </a:solidFill>
                <a:latin typeface="+mj-lt"/>
                <a:ea typeface="Calibri" panose="020F0502020204030204" pitchFamily="34" charset="0"/>
                <a:cs typeface="Times New Roman" panose="02020603050405020304" pitchFamily="18" charset="0"/>
              </a:rPr>
              <a:t> </a:t>
            </a:r>
            <a:r>
              <a:rPr lang="en-US" sz="2000" b="1" u="sng" dirty="0" smtClean="0">
                <a:solidFill>
                  <a:srgbClr val="0070C0"/>
                </a:solidFill>
                <a:latin typeface="+mj-lt"/>
                <a:ea typeface="Calibri" panose="020F0502020204030204" pitchFamily="34" charset="0"/>
                <a:cs typeface="Times New Roman" panose="02020603050405020304" pitchFamily="18" charset="0"/>
              </a:rPr>
              <a:t>gay </a:t>
            </a:r>
            <a:r>
              <a:rPr lang="en-US" sz="2000" b="1" u="sng" dirty="0" err="1" smtClean="0">
                <a:solidFill>
                  <a:srgbClr val="0070C0"/>
                </a:solidFill>
                <a:latin typeface="+mj-lt"/>
                <a:ea typeface="Calibri" panose="020F0502020204030204" pitchFamily="34" charset="0"/>
                <a:cs typeface="Times New Roman" panose="02020603050405020304" pitchFamily="18" charset="0"/>
              </a:rPr>
              <a:t>gắt</a:t>
            </a:r>
            <a:r>
              <a:rPr lang="en-US" sz="2000" b="1" u="sng" dirty="0">
                <a:solidFill>
                  <a:srgbClr val="0070C0"/>
                </a:solidFill>
                <a:latin typeface="+mj-lt"/>
                <a:ea typeface="Calibri" panose="020F0502020204030204" pitchFamily="34" charset="0"/>
                <a:cs typeface="Times New Roman" panose="02020603050405020304" pitchFamily="18" charset="0"/>
              </a:rPr>
              <a:t>.</a:t>
            </a:r>
            <a:endParaRPr lang="en-US" sz="2000" b="1" u="sng" dirty="0">
              <a:solidFill>
                <a:srgbClr val="0070C0"/>
              </a:solidFill>
              <a:effectLst/>
              <a:latin typeface="+mj-lt"/>
              <a:ea typeface="Calibri" panose="020F0502020204030204" pitchFamily="34" charset="0"/>
              <a:cs typeface="Times New Roman" panose="02020603050405020304" pitchFamily="18" charset="0"/>
            </a:endParaRPr>
          </a:p>
        </p:txBody>
      </p:sp>
      <p:sp>
        <p:nvSpPr>
          <p:cNvPr id="15" name="Right Arrow 14"/>
          <p:cNvSpPr/>
          <p:nvPr/>
        </p:nvSpPr>
        <p:spPr>
          <a:xfrm>
            <a:off x="892933" y="6065949"/>
            <a:ext cx="851640" cy="682581"/>
          </a:xfrm>
          <a:prstGeom prst="rightArrow">
            <a:avLst/>
          </a:prstGeom>
          <a:solidFill>
            <a:srgbClr val="33339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2629809" y="1333170"/>
            <a:ext cx="6096000" cy="605294"/>
          </a:xfrm>
          <a:prstGeom prst="rect">
            <a:avLst/>
          </a:prstGeom>
        </p:spPr>
        <p:txBody>
          <a:bodyPr>
            <a:spAutoFit/>
          </a:bodyPr>
          <a:lstStyle/>
          <a:p>
            <a:pPr indent="457200" algn="ctr" fontAlgn="base">
              <a:lnSpc>
                <a:spcPts val="2000"/>
              </a:lnSpc>
              <a:spcAft>
                <a:spcPts val="0"/>
              </a:spcAft>
            </a:pPr>
            <a:r>
              <a:rPr lang="en-US" b="1" i="1" dirty="0">
                <a:solidFill>
                  <a:srgbClr val="660066"/>
                </a:solidFill>
                <a:ea typeface="Calibri" panose="020F0502020204030204" pitchFamily="34" charset="0"/>
                <a:cs typeface="Times New Roman" panose="02020603050405020304" pitchFamily="18" charset="0"/>
              </a:rPr>
              <a:t>a) </a:t>
            </a:r>
            <a:r>
              <a:rPr lang="en-US" b="1" i="1" dirty="0" err="1">
                <a:solidFill>
                  <a:srgbClr val="660066"/>
                </a:solidFill>
                <a:ea typeface="Calibri" panose="020F0502020204030204" pitchFamily="34" charset="0"/>
                <a:cs typeface="Times New Roman" panose="02020603050405020304" pitchFamily="18" charset="0"/>
              </a:rPr>
              <a:t>Tình</a:t>
            </a:r>
            <a:r>
              <a:rPr lang="en-US" b="1" i="1" dirty="0">
                <a:solidFill>
                  <a:srgbClr val="660066"/>
                </a:solidFill>
                <a:ea typeface="Calibri" panose="020F0502020204030204" pitchFamily="34" charset="0"/>
                <a:cs typeface="Times New Roman" panose="02020603050405020304" pitchFamily="18" charset="0"/>
              </a:rPr>
              <a:t> </a:t>
            </a:r>
            <a:r>
              <a:rPr lang="en-US" b="1" i="1" dirty="0" err="1">
                <a:solidFill>
                  <a:srgbClr val="660066"/>
                </a:solidFill>
                <a:ea typeface="Calibri" panose="020F0502020204030204" pitchFamily="34" charset="0"/>
                <a:cs typeface="Times New Roman" panose="02020603050405020304" pitchFamily="18" charset="0"/>
              </a:rPr>
              <a:t>hình</a:t>
            </a:r>
            <a:r>
              <a:rPr lang="en-US" b="1" i="1" dirty="0">
                <a:solidFill>
                  <a:srgbClr val="660066"/>
                </a:solidFill>
                <a:ea typeface="Calibri" panose="020F0502020204030204" pitchFamily="34" charset="0"/>
                <a:cs typeface="Times New Roman" panose="02020603050405020304" pitchFamily="18" charset="0"/>
              </a:rPr>
              <a:t> </a:t>
            </a:r>
            <a:r>
              <a:rPr lang="en-US" b="1" i="1" dirty="0" err="1">
                <a:solidFill>
                  <a:srgbClr val="660066"/>
                </a:solidFill>
                <a:ea typeface="Calibri" panose="020F0502020204030204" pitchFamily="34" charset="0"/>
                <a:cs typeface="Times New Roman" panose="02020603050405020304" pitchFamily="18" charset="0"/>
              </a:rPr>
              <a:t>thế</a:t>
            </a:r>
            <a:r>
              <a:rPr lang="en-US" b="1" i="1" dirty="0">
                <a:solidFill>
                  <a:srgbClr val="660066"/>
                </a:solidFill>
                <a:ea typeface="Calibri" panose="020F0502020204030204" pitchFamily="34" charset="0"/>
                <a:cs typeface="Times New Roman" panose="02020603050405020304" pitchFamily="18" charset="0"/>
              </a:rPr>
              <a:t> </a:t>
            </a:r>
            <a:r>
              <a:rPr lang="en-US" b="1" i="1" dirty="0" err="1">
                <a:solidFill>
                  <a:srgbClr val="660066"/>
                </a:solidFill>
                <a:ea typeface="Calibri" panose="020F0502020204030204" pitchFamily="34" charset="0"/>
                <a:cs typeface="Times New Roman" panose="02020603050405020304" pitchFamily="18" charset="0"/>
              </a:rPr>
              <a:t>giới</a:t>
            </a:r>
            <a:r>
              <a:rPr lang="en-US" b="1" i="1" dirty="0">
                <a:solidFill>
                  <a:srgbClr val="660066"/>
                </a:solidFill>
                <a:ea typeface="Calibri" panose="020F0502020204030204" pitchFamily="34" charset="0"/>
                <a:cs typeface="Times New Roman" panose="02020603050405020304" pitchFamily="18" charset="0"/>
              </a:rPr>
              <a:t> </a:t>
            </a:r>
            <a:r>
              <a:rPr lang="en-US" b="1" i="1" dirty="0" err="1">
                <a:solidFill>
                  <a:srgbClr val="660066"/>
                </a:solidFill>
                <a:ea typeface="Calibri" panose="020F0502020204030204" pitchFamily="34" charset="0"/>
                <a:cs typeface="Times New Roman" panose="02020603050405020304" pitchFamily="18" charset="0"/>
              </a:rPr>
              <a:t>và</a:t>
            </a:r>
            <a:r>
              <a:rPr lang="en-US" b="1" i="1" dirty="0">
                <a:solidFill>
                  <a:srgbClr val="660066"/>
                </a:solidFill>
                <a:ea typeface="Calibri" panose="020F0502020204030204" pitchFamily="34" charset="0"/>
                <a:cs typeface="Times New Roman" panose="02020603050405020304" pitchFamily="18" charset="0"/>
              </a:rPr>
              <a:t> </a:t>
            </a:r>
            <a:r>
              <a:rPr lang="en-US" b="1" i="1" dirty="0" err="1">
                <a:solidFill>
                  <a:srgbClr val="660066"/>
                </a:solidFill>
                <a:ea typeface="Calibri" panose="020F0502020204030204" pitchFamily="34" charset="0"/>
                <a:cs typeface="Times New Roman" panose="02020603050405020304" pitchFamily="18" charset="0"/>
              </a:rPr>
              <a:t>Việt</a:t>
            </a:r>
            <a:r>
              <a:rPr lang="en-US" b="1" i="1" dirty="0">
                <a:solidFill>
                  <a:srgbClr val="660066"/>
                </a:solidFill>
                <a:ea typeface="Calibri" panose="020F0502020204030204" pitchFamily="34" charset="0"/>
                <a:cs typeface="Times New Roman" panose="02020603050405020304" pitchFamily="18" charset="0"/>
              </a:rPr>
              <a:t> Nam </a:t>
            </a:r>
            <a:r>
              <a:rPr lang="en-US" b="1" i="1" dirty="0" err="1">
                <a:solidFill>
                  <a:srgbClr val="660066"/>
                </a:solidFill>
                <a:ea typeface="Calibri" panose="020F0502020204030204" pitchFamily="34" charset="0"/>
                <a:cs typeface="Times New Roman" panose="02020603050405020304" pitchFamily="18" charset="0"/>
              </a:rPr>
              <a:t>cuối</a:t>
            </a:r>
            <a:r>
              <a:rPr lang="en-US" b="1" i="1" dirty="0">
                <a:solidFill>
                  <a:srgbClr val="660066"/>
                </a:solidFill>
                <a:ea typeface="Calibri" panose="020F0502020204030204" pitchFamily="34" charset="0"/>
                <a:cs typeface="Times New Roman" panose="02020603050405020304" pitchFamily="18" charset="0"/>
              </a:rPr>
              <a:t> TK XIX </a:t>
            </a:r>
            <a:r>
              <a:rPr lang="en-US" b="1" i="1" dirty="0" err="1">
                <a:solidFill>
                  <a:srgbClr val="660066"/>
                </a:solidFill>
                <a:ea typeface="Calibri" panose="020F0502020204030204" pitchFamily="34" charset="0"/>
                <a:cs typeface="Times New Roman" panose="02020603050405020304" pitchFamily="18" charset="0"/>
              </a:rPr>
              <a:t>đầu</a:t>
            </a:r>
            <a:r>
              <a:rPr lang="en-US" b="1" i="1" dirty="0">
                <a:solidFill>
                  <a:srgbClr val="660066"/>
                </a:solidFill>
                <a:ea typeface="Calibri" panose="020F0502020204030204" pitchFamily="34" charset="0"/>
                <a:cs typeface="Times New Roman" panose="02020603050405020304" pitchFamily="18" charset="0"/>
              </a:rPr>
              <a:t> </a:t>
            </a:r>
            <a:r>
              <a:rPr lang="en-US" b="1" i="1" dirty="0">
                <a:solidFill>
                  <a:schemeClr val="bg1"/>
                </a:solidFill>
                <a:ea typeface="Calibri" panose="020F0502020204030204" pitchFamily="34" charset="0"/>
                <a:cs typeface="Times New Roman" panose="02020603050405020304" pitchFamily="18" charset="0"/>
              </a:rPr>
              <a:t>TK XX</a:t>
            </a:r>
            <a:endParaRPr lang="en-US" dirty="0">
              <a:solidFill>
                <a:schemeClr val="bg1"/>
              </a:solidFill>
            </a:endParaRPr>
          </a:p>
        </p:txBody>
      </p:sp>
    </p:spTree>
    <p:extLst>
      <p:ext uri="{BB962C8B-B14F-4D97-AF65-F5344CB8AC3E}">
        <p14:creationId xmlns:p14="http://schemas.microsoft.com/office/powerpoint/2010/main" val="4260235443"/>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499"/>
                                          </p:stCondLst>
                                        </p:cTn>
                                        <p:tgtEl>
                                          <p:spTgt spid="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nodeType="click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circle(in)">
                                      <p:cBhvr>
                                        <p:cTn id="33" dur="2000"/>
                                        <p:tgtEl>
                                          <p:spTgt spid="11"/>
                                        </p:tgtEl>
                                      </p:cBhvr>
                                    </p:animEffect>
                                  </p:childTnLst>
                                </p:cTn>
                              </p:par>
                              <p:par>
                                <p:cTn id="34" presetID="6" presetClass="entr" presetSubtype="16" fill="hold"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circle(in)">
                                      <p:cBhvr>
                                        <p:cTn id="36" dur="2000"/>
                                        <p:tgtEl>
                                          <p:spTgt spid="12"/>
                                        </p:tgtEl>
                                      </p:cBhvr>
                                    </p:animEffect>
                                  </p:childTnLst>
                                </p:cTn>
                              </p:par>
                              <p:par>
                                <p:cTn id="37" presetID="6" presetClass="entr" presetSubtype="16"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circle(in)">
                                      <p:cBhvr>
                                        <p:cTn id="39" dur="2000"/>
                                        <p:tgtEl>
                                          <p:spTgt spid="13"/>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9" fill="hold" grpId="0" nodeType="click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fill="hold"/>
                                        <p:tgtEl>
                                          <p:spTgt spid="15"/>
                                        </p:tgtEl>
                                        <p:attrNameLst>
                                          <p:attrName>ppt_x</p:attrName>
                                        </p:attrNameLst>
                                      </p:cBhvr>
                                      <p:tavLst>
                                        <p:tav tm="0">
                                          <p:val>
                                            <p:strVal val="0-#ppt_w/2"/>
                                          </p:val>
                                        </p:tav>
                                        <p:tav tm="100000">
                                          <p:val>
                                            <p:strVal val="#ppt_x"/>
                                          </p:val>
                                        </p:tav>
                                      </p:tavLst>
                                    </p:anim>
                                    <p:anim calcmode="lin" valueType="num">
                                      <p:cBhvr additive="base">
                                        <p:cTn id="45" dur="500" fill="hold"/>
                                        <p:tgtEl>
                                          <p:spTgt spid="15"/>
                                        </p:tgtEl>
                                        <p:attrNameLst>
                                          <p:attrName>ppt_y</p:attrName>
                                        </p:attrNameLst>
                                      </p:cBhvr>
                                      <p:tavLst>
                                        <p:tav tm="0">
                                          <p:val>
                                            <p:strVal val="0-#ppt_h/2"/>
                                          </p:val>
                                        </p:tav>
                                        <p:tav tm="100000">
                                          <p:val>
                                            <p:strVal val="#ppt_y"/>
                                          </p:val>
                                        </p:tav>
                                      </p:tavLst>
                                    </p:anim>
                                  </p:childTnLst>
                                </p:cTn>
                              </p:par>
                              <p:par>
                                <p:cTn id="46" presetID="31" presetClass="entr" presetSubtype="0" fill="hold" grpId="0" nodeType="withEffect">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cBhvr>
                                        <p:cTn id="48" dur="1000" fill="hold"/>
                                        <p:tgtEl>
                                          <p:spTgt spid="14"/>
                                        </p:tgtEl>
                                        <p:attrNameLst>
                                          <p:attrName>ppt_w</p:attrName>
                                        </p:attrNameLst>
                                      </p:cBhvr>
                                      <p:tavLst>
                                        <p:tav tm="0">
                                          <p:val>
                                            <p:fltVal val="0"/>
                                          </p:val>
                                        </p:tav>
                                        <p:tav tm="100000">
                                          <p:val>
                                            <p:strVal val="#ppt_w"/>
                                          </p:val>
                                        </p:tav>
                                      </p:tavLst>
                                    </p:anim>
                                    <p:anim calcmode="lin" valueType="num">
                                      <p:cBhvr>
                                        <p:cTn id="49" dur="1000" fill="hold"/>
                                        <p:tgtEl>
                                          <p:spTgt spid="14"/>
                                        </p:tgtEl>
                                        <p:attrNameLst>
                                          <p:attrName>ppt_h</p:attrName>
                                        </p:attrNameLst>
                                      </p:cBhvr>
                                      <p:tavLst>
                                        <p:tav tm="0">
                                          <p:val>
                                            <p:fltVal val="0"/>
                                          </p:val>
                                        </p:tav>
                                        <p:tav tm="100000">
                                          <p:val>
                                            <p:strVal val="#ppt_h"/>
                                          </p:val>
                                        </p:tav>
                                      </p:tavLst>
                                    </p:anim>
                                    <p:anim calcmode="lin" valueType="num">
                                      <p:cBhvr>
                                        <p:cTn id="50" dur="1000" fill="hold"/>
                                        <p:tgtEl>
                                          <p:spTgt spid="14"/>
                                        </p:tgtEl>
                                        <p:attrNameLst>
                                          <p:attrName>style.rotation</p:attrName>
                                        </p:attrNameLst>
                                      </p:cBhvr>
                                      <p:tavLst>
                                        <p:tav tm="0">
                                          <p:val>
                                            <p:fltVal val="90"/>
                                          </p:val>
                                        </p:tav>
                                        <p:tav tm="100000">
                                          <p:val>
                                            <p:fltVal val="0"/>
                                          </p:val>
                                        </p:tav>
                                      </p:tavLst>
                                    </p:anim>
                                    <p:animEffect transition="in" filter="fade">
                                      <p:cBhvr>
                                        <p:cTn id="51"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3" grpId="0" animBg="1"/>
      <p:bldP spid="6" grpId="0"/>
      <p:bldP spid="10" grpId="0"/>
      <p:bldP spid="14" grpId="0"/>
      <p:bldP spid="1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nvPr>
        </p:nvGraphicFramePr>
        <p:xfrm>
          <a:off x="149225" y="865718"/>
          <a:ext cx="11931157" cy="5702278"/>
        </p:xfrm>
        <a:graphic>
          <a:graphicData uri="http://schemas.openxmlformats.org/drawingml/2006/table">
            <a:tbl>
              <a:tblPr/>
              <a:tblGrid>
                <a:gridCol w="2310640"/>
                <a:gridCol w="2459865"/>
                <a:gridCol w="2640169"/>
                <a:gridCol w="2603724"/>
                <a:gridCol w="1916759"/>
              </a:tblGrid>
              <a:tr h="473699">
                <a:tc rowSpan="2">
                  <a:txBody>
                    <a:bodyPr/>
                    <a:lstStyle/>
                    <a:p>
                      <a:pPr marL="0" marR="0" lvl="0" indent="0" algn="ctr" defTabSz="914400" rtl="0" eaLnBrk="1" fontAlgn="base" latinLnBrk="0" hangingPunct="1">
                        <a:lnSpc>
                          <a:spcPct val="150000"/>
                        </a:lnSpc>
                        <a:spcBef>
                          <a:spcPts val="600"/>
                        </a:spcBef>
                        <a:spcAft>
                          <a:spcPts val="600"/>
                        </a:spcAft>
                        <a:buClrTx/>
                        <a:buSzTx/>
                        <a:buFontTx/>
                        <a:buNone/>
                        <a:tabLst/>
                      </a:pPr>
                      <a:r>
                        <a:rPr kumimoji="0" lang="en-US" sz="2000" b="1" i="0" u="none" strike="noStrike" cap="none" normalizeH="0" baseline="0" dirty="0" smtClean="0">
                          <a:ln>
                            <a:noFill/>
                          </a:ln>
                          <a:solidFill>
                            <a:srgbClr val="660066"/>
                          </a:solidFill>
                          <a:effectLst/>
                          <a:latin typeface="+mj-lt"/>
                          <a:cs typeface="Times New Roman" pitchFamily="18" charset="0"/>
                        </a:rPr>
                        <a:t>NƯỚC</a:t>
                      </a:r>
                    </a:p>
                  </a:txBody>
                  <a:tcPr marL="55085" marR="55085" marT="0" marB="0" anchor="ctr" horzOverflow="overflow">
                    <a:lnL w="57150" cap="flat" cmpd="sng" algn="ctr">
                      <a:solidFill>
                        <a:srgbClr val="C00000"/>
                      </a:solidFill>
                      <a:prstDash val="solid"/>
                      <a:round/>
                      <a:headEnd type="none" w="med" len="med"/>
                      <a:tailEnd type="none" w="med" len="med"/>
                    </a:lnL>
                    <a:lnR w="57150" cap="flat" cmpd="sng" algn="ctr">
                      <a:solidFill>
                        <a:srgbClr val="C00000"/>
                      </a:solidFill>
                      <a:prstDash val="solid"/>
                      <a:round/>
                      <a:headEnd type="none" w="med" len="med"/>
                      <a:tailEnd type="none" w="med" len="med"/>
                    </a:lnR>
                    <a:lnT w="57150" cap="flat" cmpd="sng" algn="ctr">
                      <a:solidFill>
                        <a:srgbClr val="C00000"/>
                      </a:solidFill>
                      <a:prstDash val="solid"/>
                      <a:round/>
                      <a:headEnd type="none" w="med" len="med"/>
                      <a:tailEnd type="none" w="med" len="med"/>
                    </a:lnT>
                    <a:lnB w="57150" cap="flat" cmpd="sng" algn="ctr">
                      <a:solidFill>
                        <a:srgbClr val="C00000"/>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50000"/>
                        </a:lnSpc>
                        <a:spcBef>
                          <a:spcPts val="600"/>
                        </a:spcBef>
                        <a:spcAft>
                          <a:spcPts val="600"/>
                        </a:spcAft>
                        <a:buClrTx/>
                        <a:buSzTx/>
                        <a:buFontTx/>
                        <a:buNone/>
                        <a:tabLst/>
                      </a:pPr>
                      <a:r>
                        <a:rPr kumimoji="0" lang="en-US" sz="2000" b="1" i="0" u="none" strike="noStrike" cap="none" normalizeH="0" baseline="0" dirty="0" smtClean="0">
                          <a:ln>
                            <a:noFill/>
                          </a:ln>
                          <a:solidFill>
                            <a:srgbClr val="660066"/>
                          </a:solidFill>
                          <a:effectLst/>
                          <a:latin typeface="+mj-lt"/>
                          <a:cs typeface="Times New Roman" pitchFamily="18" charset="0"/>
                        </a:rPr>
                        <a:t>DIỆN TÍCH (</a:t>
                      </a:r>
                      <a:r>
                        <a:rPr kumimoji="0" lang="en-US" sz="2000" b="1" i="0" u="none" strike="noStrike" cap="none" normalizeH="0" baseline="0" dirty="0" err="1" smtClean="0">
                          <a:ln>
                            <a:noFill/>
                          </a:ln>
                          <a:solidFill>
                            <a:srgbClr val="660066"/>
                          </a:solidFill>
                          <a:effectLst/>
                          <a:latin typeface="+mj-lt"/>
                          <a:cs typeface="Times New Roman" pitchFamily="18" charset="0"/>
                        </a:rPr>
                        <a:t>nghìn</a:t>
                      </a:r>
                      <a:r>
                        <a:rPr kumimoji="0" lang="en-US" sz="2000" b="1" i="0" u="none" strike="noStrike" cap="none" normalizeH="0" baseline="0" dirty="0" smtClean="0">
                          <a:ln>
                            <a:noFill/>
                          </a:ln>
                          <a:solidFill>
                            <a:srgbClr val="660066"/>
                          </a:solidFill>
                          <a:effectLst/>
                          <a:latin typeface="+mj-lt"/>
                          <a:cs typeface="Times New Roman" pitchFamily="18" charset="0"/>
                        </a:rPr>
                        <a:t> km</a:t>
                      </a:r>
                      <a:r>
                        <a:rPr kumimoji="0" lang="en-US" sz="2000" b="1" i="0" u="none" strike="noStrike" cap="none" normalizeH="0" baseline="30000" dirty="0" smtClean="0">
                          <a:ln>
                            <a:noFill/>
                          </a:ln>
                          <a:solidFill>
                            <a:srgbClr val="660066"/>
                          </a:solidFill>
                          <a:effectLst/>
                          <a:latin typeface="+mj-lt"/>
                          <a:cs typeface="Times New Roman" pitchFamily="18" charset="0"/>
                        </a:rPr>
                        <a:t>2</a:t>
                      </a:r>
                      <a:r>
                        <a:rPr kumimoji="0" lang="en-US" sz="2000" b="1" i="0" u="none" strike="noStrike" cap="none" normalizeH="0" baseline="0" dirty="0" smtClean="0">
                          <a:ln>
                            <a:noFill/>
                          </a:ln>
                          <a:solidFill>
                            <a:srgbClr val="660066"/>
                          </a:solidFill>
                          <a:effectLst/>
                          <a:latin typeface="+mj-lt"/>
                          <a:cs typeface="Times New Roman" pitchFamily="18" charset="0"/>
                        </a:rPr>
                        <a:t>)</a:t>
                      </a:r>
                    </a:p>
                  </a:txBody>
                  <a:tcPr marL="55085" marR="55085" marT="0" marB="0" anchor="ctr" horzOverflow="overflow">
                    <a:lnL w="57150" cap="flat" cmpd="sng" algn="ctr">
                      <a:solidFill>
                        <a:srgbClr val="C00000"/>
                      </a:solidFill>
                      <a:prstDash val="solid"/>
                      <a:round/>
                      <a:headEnd type="none" w="med" len="med"/>
                      <a:tailEnd type="none" w="med" len="med"/>
                    </a:lnL>
                    <a:lnR w="57150" cap="flat" cmpd="sng" algn="ctr">
                      <a:solidFill>
                        <a:srgbClr val="C00000"/>
                      </a:solidFill>
                      <a:prstDash val="solid"/>
                      <a:round/>
                      <a:headEnd type="none" w="med" len="med"/>
                      <a:tailEnd type="none" w="med" len="med"/>
                    </a:lnR>
                    <a:lnT w="57150" cap="flat" cmpd="sng" algn="ctr">
                      <a:solidFill>
                        <a:srgbClr val="C00000"/>
                      </a:solidFill>
                      <a:prstDash val="solid"/>
                      <a:round/>
                      <a:headEnd type="none" w="med" len="med"/>
                      <a:tailEnd type="none" w="med" len="med"/>
                    </a:lnT>
                    <a:lnB w="57150" cap="flat" cmpd="sng" algn="ctr">
                      <a:solidFill>
                        <a:srgbClr val="C00000"/>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1" fontAlgn="base" latinLnBrk="0" hangingPunct="1">
                        <a:lnSpc>
                          <a:spcPct val="150000"/>
                        </a:lnSpc>
                        <a:spcBef>
                          <a:spcPts val="600"/>
                        </a:spcBef>
                        <a:spcAft>
                          <a:spcPts val="600"/>
                        </a:spcAft>
                        <a:buClrTx/>
                        <a:buSzTx/>
                        <a:buFontTx/>
                        <a:buNone/>
                        <a:tabLst/>
                      </a:pPr>
                      <a:r>
                        <a:rPr kumimoji="0" lang="en-US" sz="2000" b="1" i="0" u="none" strike="noStrike" cap="none" normalizeH="0" baseline="0" dirty="0" smtClean="0">
                          <a:ln>
                            <a:noFill/>
                          </a:ln>
                          <a:solidFill>
                            <a:srgbClr val="660066"/>
                          </a:solidFill>
                          <a:effectLst/>
                          <a:latin typeface="+mj-lt"/>
                          <a:cs typeface="Times New Roman" pitchFamily="18" charset="0"/>
                        </a:rPr>
                        <a:t>DÂN SỐ (</a:t>
                      </a:r>
                      <a:r>
                        <a:rPr kumimoji="0" lang="en-US" sz="2000" b="1" i="0" u="none" strike="noStrike" cap="none" normalizeH="0" baseline="0" dirty="0" err="1" smtClean="0">
                          <a:ln>
                            <a:noFill/>
                          </a:ln>
                          <a:solidFill>
                            <a:srgbClr val="660066"/>
                          </a:solidFill>
                          <a:effectLst/>
                          <a:latin typeface="+mj-lt"/>
                          <a:cs typeface="Times New Roman" pitchFamily="18" charset="0"/>
                        </a:rPr>
                        <a:t>nghìn</a:t>
                      </a:r>
                      <a:r>
                        <a:rPr kumimoji="0" lang="en-US" sz="2000" b="1" i="0" u="none" strike="noStrike" cap="none" normalizeH="0" baseline="0" dirty="0" smtClean="0">
                          <a:ln>
                            <a:noFill/>
                          </a:ln>
                          <a:solidFill>
                            <a:srgbClr val="660066"/>
                          </a:solidFill>
                          <a:effectLst/>
                          <a:latin typeface="+mj-lt"/>
                          <a:cs typeface="Times New Roman" pitchFamily="18" charset="0"/>
                        </a:rPr>
                        <a:t> </a:t>
                      </a:r>
                      <a:r>
                        <a:rPr kumimoji="0" lang="en-US" sz="2000" b="1" i="0" u="none" strike="noStrike" cap="none" normalizeH="0" baseline="0" dirty="0" err="1" smtClean="0">
                          <a:ln>
                            <a:noFill/>
                          </a:ln>
                          <a:solidFill>
                            <a:srgbClr val="660066"/>
                          </a:solidFill>
                          <a:effectLst/>
                          <a:latin typeface="+mj-lt"/>
                          <a:cs typeface="Times New Roman" pitchFamily="18" charset="0"/>
                        </a:rPr>
                        <a:t>người</a:t>
                      </a:r>
                      <a:r>
                        <a:rPr kumimoji="0" lang="en-US" sz="2000" b="1" i="0" u="none" strike="noStrike" cap="none" normalizeH="0" baseline="0" dirty="0" smtClean="0">
                          <a:ln>
                            <a:noFill/>
                          </a:ln>
                          <a:solidFill>
                            <a:srgbClr val="660066"/>
                          </a:solidFill>
                          <a:effectLst/>
                          <a:latin typeface="+mj-lt"/>
                          <a:cs typeface="Times New Roman" pitchFamily="18" charset="0"/>
                        </a:rPr>
                        <a:t>)</a:t>
                      </a:r>
                    </a:p>
                  </a:txBody>
                  <a:tcPr marL="55085" marR="55085" marT="0" marB="0" anchor="ctr" horzOverflow="overflow">
                    <a:lnL w="57150" cap="flat" cmpd="sng" algn="ctr">
                      <a:solidFill>
                        <a:srgbClr val="C00000"/>
                      </a:solidFill>
                      <a:prstDash val="solid"/>
                      <a:round/>
                      <a:headEnd type="none" w="med" len="med"/>
                      <a:tailEnd type="none" w="med" len="med"/>
                    </a:lnL>
                    <a:lnR w="57150" cap="flat" cmpd="sng" algn="ctr">
                      <a:solidFill>
                        <a:srgbClr val="C00000"/>
                      </a:solidFill>
                      <a:prstDash val="solid"/>
                      <a:round/>
                      <a:headEnd type="none" w="med" len="med"/>
                      <a:tailEnd type="none" w="med" len="med"/>
                    </a:lnR>
                    <a:lnT w="57150" cap="flat" cmpd="sng" algn="ctr">
                      <a:solidFill>
                        <a:srgbClr val="C00000"/>
                      </a:solidFill>
                      <a:prstDash val="solid"/>
                      <a:round/>
                      <a:headEnd type="none" w="med" len="med"/>
                      <a:tailEnd type="none" w="med" len="med"/>
                    </a:lnT>
                    <a:lnB w="57150" cap="flat" cmpd="sng" algn="ctr">
                      <a:solidFill>
                        <a:srgbClr val="C00000"/>
                      </a:solidFill>
                      <a:prstDash val="solid"/>
                      <a:round/>
                      <a:headEnd type="none" w="med" len="med"/>
                      <a:tailEnd type="none" w="med" len="med"/>
                    </a:lnB>
                    <a:lnTlToBr>
                      <a:noFill/>
                    </a:lnTlToBr>
                    <a:lnBlToTr>
                      <a:noFill/>
                    </a:lnBlToTr>
                    <a:noFill/>
                  </a:tcPr>
                </a:tc>
                <a:tc hMerge="1">
                  <a:txBody>
                    <a:bodyPr/>
                    <a:lstStyle/>
                    <a:p>
                      <a:endParaRPr lang="en-US"/>
                    </a:p>
                  </a:txBody>
                  <a:tcPr/>
                </a:tc>
              </a:tr>
              <a:tr h="473699">
                <a:tc vMerge="1">
                  <a:txBody>
                    <a:bodyPr/>
                    <a:lstStyle/>
                    <a:p>
                      <a:endParaRPr lang="en-US"/>
                    </a:p>
                  </a:txBody>
                  <a:tcPr/>
                </a:tc>
                <a:tc>
                  <a:txBody>
                    <a:bodyPr/>
                    <a:lstStyle/>
                    <a:p>
                      <a:pPr marL="0" marR="0" lvl="0" indent="0" algn="ctr" defTabSz="914400" rtl="0" eaLnBrk="1" fontAlgn="base" latinLnBrk="0" hangingPunct="1">
                        <a:lnSpc>
                          <a:spcPct val="150000"/>
                        </a:lnSpc>
                        <a:spcBef>
                          <a:spcPts val="600"/>
                        </a:spcBef>
                        <a:spcAft>
                          <a:spcPts val="600"/>
                        </a:spcAft>
                        <a:buClrTx/>
                        <a:buSzTx/>
                        <a:buFontTx/>
                        <a:buNone/>
                        <a:tabLst/>
                      </a:pPr>
                      <a:r>
                        <a:rPr kumimoji="0" lang="en-US" sz="2000" b="1" i="0" u="none" strike="noStrike" cap="none" normalizeH="0" baseline="0" dirty="0" err="1" smtClean="0">
                          <a:ln>
                            <a:noFill/>
                          </a:ln>
                          <a:solidFill>
                            <a:srgbClr val="660066"/>
                          </a:solidFill>
                          <a:effectLst/>
                          <a:latin typeface="+mj-lt"/>
                          <a:cs typeface="Times New Roman" pitchFamily="18" charset="0"/>
                        </a:rPr>
                        <a:t>Chính</a:t>
                      </a:r>
                      <a:r>
                        <a:rPr kumimoji="0" lang="en-US" sz="2000" b="1" i="0" u="none" strike="noStrike" cap="none" normalizeH="0" baseline="0" dirty="0" smtClean="0">
                          <a:ln>
                            <a:noFill/>
                          </a:ln>
                          <a:solidFill>
                            <a:srgbClr val="660066"/>
                          </a:solidFill>
                          <a:effectLst/>
                          <a:latin typeface="+mj-lt"/>
                          <a:cs typeface="Times New Roman" pitchFamily="18" charset="0"/>
                        </a:rPr>
                        <a:t> </a:t>
                      </a:r>
                      <a:r>
                        <a:rPr kumimoji="0" lang="en-US" sz="2000" b="1" i="0" u="none" strike="noStrike" cap="none" normalizeH="0" baseline="0" dirty="0" err="1" smtClean="0">
                          <a:ln>
                            <a:noFill/>
                          </a:ln>
                          <a:solidFill>
                            <a:srgbClr val="660066"/>
                          </a:solidFill>
                          <a:effectLst/>
                          <a:latin typeface="+mj-lt"/>
                          <a:cs typeface="Times New Roman" pitchFamily="18" charset="0"/>
                        </a:rPr>
                        <a:t>quốc</a:t>
                      </a:r>
                      <a:endParaRPr kumimoji="0" lang="en-US" sz="2000" b="1" i="0" u="none" strike="noStrike" cap="none" normalizeH="0" baseline="0" dirty="0" smtClean="0">
                        <a:ln>
                          <a:noFill/>
                        </a:ln>
                        <a:solidFill>
                          <a:srgbClr val="660066"/>
                        </a:solidFill>
                        <a:effectLst/>
                        <a:latin typeface="+mj-lt"/>
                        <a:cs typeface="Times New Roman" pitchFamily="18" charset="0"/>
                      </a:endParaRPr>
                    </a:p>
                  </a:txBody>
                  <a:tcPr marL="55085" marR="55085" marT="0" marB="0" anchor="ctr" horzOverflow="overflow">
                    <a:lnL w="57150" cap="flat" cmpd="sng" algn="ctr">
                      <a:solidFill>
                        <a:srgbClr val="C00000"/>
                      </a:solidFill>
                      <a:prstDash val="solid"/>
                      <a:round/>
                      <a:headEnd type="none" w="med" len="med"/>
                      <a:tailEnd type="none" w="med" len="med"/>
                    </a:lnL>
                    <a:lnR w="57150" cap="flat" cmpd="sng" algn="ctr">
                      <a:solidFill>
                        <a:srgbClr val="C00000"/>
                      </a:solidFill>
                      <a:prstDash val="solid"/>
                      <a:round/>
                      <a:headEnd type="none" w="med" len="med"/>
                      <a:tailEnd type="none" w="med" len="med"/>
                    </a:lnR>
                    <a:lnT w="57150" cap="flat" cmpd="sng" algn="ctr">
                      <a:solidFill>
                        <a:srgbClr val="C00000"/>
                      </a:solidFill>
                      <a:prstDash val="solid"/>
                      <a:round/>
                      <a:headEnd type="none" w="med" len="med"/>
                      <a:tailEnd type="none" w="med" len="med"/>
                    </a:lnT>
                    <a:lnB w="57150" cap="flat" cmpd="sng" algn="ctr">
                      <a:solidFill>
                        <a:srgbClr val="C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ts val="600"/>
                        </a:spcBef>
                        <a:spcAft>
                          <a:spcPts val="600"/>
                        </a:spcAft>
                        <a:buClrTx/>
                        <a:buSzTx/>
                        <a:buFontTx/>
                        <a:buNone/>
                        <a:tabLst/>
                      </a:pPr>
                      <a:r>
                        <a:rPr kumimoji="0" lang="en-US" sz="2000" b="1" i="0" u="none" strike="noStrike" cap="none" normalizeH="0" baseline="0" dirty="0" err="1" smtClean="0">
                          <a:ln>
                            <a:noFill/>
                          </a:ln>
                          <a:solidFill>
                            <a:srgbClr val="660066"/>
                          </a:solidFill>
                          <a:effectLst/>
                          <a:latin typeface="+mj-lt"/>
                          <a:cs typeface="Times New Roman" pitchFamily="18" charset="0"/>
                        </a:rPr>
                        <a:t>Thuộc</a:t>
                      </a:r>
                      <a:r>
                        <a:rPr kumimoji="0" lang="en-US" sz="2000" b="1" i="0" u="none" strike="noStrike" cap="none" normalizeH="0" baseline="0" dirty="0" smtClean="0">
                          <a:ln>
                            <a:noFill/>
                          </a:ln>
                          <a:solidFill>
                            <a:srgbClr val="660066"/>
                          </a:solidFill>
                          <a:effectLst/>
                          <a:latin typeface="+mj-lt"/>
                          <a:cs typeface="Times New Roman" pitchFamily="18" charset="0"/>
                        </a:rPr>
                        <a:t> </a:t>
                      </a:r>
                      <a:r>
                        <a:rPr kumimoji="0" lang="en-US" sz="2000" b="1" i="0" u="none" strike="noStrike" cap="none" normalizeH="0" baseline="0" dirty="0" err="1" smtClean="0">
                          <a:ln>
                            <a:noFill/>
                          </a:ln>
                          <a:solidFill>
                            <a:srgbClr val="660066"/>
                          </a:solidFill>
                          <a:effectLst/>
                          <a:latin typeface="+mj-lt"/>
                          <a:cs typeface="Times New Roman" pitchFamily="18" charset="0"/>
                        </a:rPr>
                        <a:t>địa</a:t>
                      </a:r>
                      <a:endParaRPr kumimoji="0" lang="en-US" sz="2000" b="1" i="0" u="none" strike="noStrike" cap="none" normalizeH="0" baseline="0" dirty="0" smtClean="0">
                        <a:ln>
                          <a:noFill/>
                        </a:ln>
                        <a:solidFill>
                          <a:srgbClr val="660066"/>
                        </a:solidFill>
                        <a:effectLst/>
                        <a:latin typeface="+mj-lt"/>
                        <a:cs typeface="Times New Roman" pitchFamily="18" charset="0"/>
                      </a:endParaRPr>
                    </a:p>
                  </a:txBody>
                  <a:tcPr marL="55085" marR="55085" marT="0" marB="0" anchor="ctr" horzOverflow="overflow">
                    <a:lnL w="57150" cap="flat" cmpd="sng" algn="ctr">
                      <a:solidFill>
                        <a:srgbClr val="C00000"/>
                      </a:solidFill>
                      <a:prstDash val="solid"/>
                      <a:round/>
                      <a:headEnd type="none" w="med" len="med"/>
                      <a:tailEnd type="none" w="med" len="med"/>
                    </a:lnL>
                    <a:lnR w="57150" cap="flat" cmpd="sng" algn="ctr">
                      <a:solidFill>
                        <a:srgbClr val="C00000"/>
                      </a:solidFill>
                      <a:prstDash val="solid"/>
                      <a:round/>
                      <a:headEnd type="none" w="med" len="med"/>
                      <a:tailEnd type="none" w="med" len="med"/>
                    </a:lnR>
                    <a:lnT w="57150" cap="flat" cmpd="sng" algn="ctr">
                      <a:solidFill>
                        <a:srgbClr val="C00000"/>
                      </a:solidFill>
                      <a:prstDash val="solid"/>
                      <a:round/>
                      <a:headEnd type="none" w="med" len="med"/>
                      <a:tailEnd type="none" w="med" len="med"/>
                    </a:lnT>
                    <a:lnB w="57150" cap="flat" cmpd="sng" algn="ctr">
                      <a:solidFill>
                        <a:srgbClr val="C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ts val="600"/>
                        </a:spcBef>
                        <a:spcAft>
                          <a:spcPts val="600"/>
                        </a:spcAft>
                        <a:buClrTx/>
                        <a:buSzTx/>
                        <a:buFontTx/>
                        <a:buNone/>
                        <a:tabLst/>
                      </a:pPr>
                      <a:r>
                        <a:rPr kumimoji="0" lang="en-US" sz="2000" b="1" i="0" u="none" strike="noStrike" cap="none" normalizeH="0" baseline="0" dirty="0" err="1" smtClean="0">
                          <a:ln>
                            <a:noFill/>
                          </a:ln>
                          <a:solidFill>
                            <a:srgbClr val="660066"/>
                          </a:solidFill>
                          <a:effectLst/>
                          <a:latin typeface="+mj-lt"/>
                          <a:cs typeface="Times New Roman" pitchFamily="18" charset="0"/>
                        </a:rPr>
                        <a:t>Chính</a:t>
                      </a:r>
                      <a:r>
                        <a:rPr kumimoji="0" lang="en-US" sz="2000" b="1" i="0" u="none" strike="noStrike" cap="none" normalizeH="0" baseline="0" dirty="0" smtClean="0">
                          <a:ln>
                            <a:noFill/>
                          </a:ln>
                          <a:solidFill>
                            <a:srgbClr val="660066"/>
                          </a:solidFill>
                          <a:effectLst/>
                          <a:latin typeface="+mj-lt"/>
                          <a:cs typeface="Times New Roman" pitchFamily="18" charset="0"/>
                        </a:rPr>
                        <a:t> </a:t>
                      </a:r>
                      <a:r>
                        <a:rPr kumimoji="0" lang="en-US" sz="2000" b="1" i="0" u="none" strike="noStrike" cap="none" normalizeH="0" baseline="0" dirty="0" err="1" smtClean="0">
                          <a:ln>
                            <a:noFill/>
                          </a:ln>
                          <a:solidFill>
                            <a:srgbClr val="660066"/>
                          </a:solidFill>
                          <a:effectLst/>
                          <a:latin typeface="+mj-lt"/>
                          <a:cs typeface="Times New Roman" pitchFamily="18" charset="0"/>
                        </a:rPr>
                        <a:t>quốc</a:t>
                      </a:r>
                      <a:endParaRPr kumimoji="0" lang="en-US" sz="2000" b="1" i="0" u="none" strike="noStrike" cap="none" normalizeH="0" baseline="0" dirty="0" smtClean="0">
                        <a:ln>
                          <a:noFill/>
                        </a:ln>
                        <a:solidFill>
                          <a:srgbClr val="660066"/>
                        </a:solidFill>
                        <a:effectLst/>
                        <a:latin typeface="+mj-lt"/>
                        <a:cs typeface="Times New Roman" pitchFamily="18" charset="0"/>
                      </a:endParaRPr>
                    </a:p>
                  </a:txBody>
                  <a:tcPr marL="55085" marR="55085" marT="0" marB="0" anchor="ctr" horzOverflow="overflow">
                    <a:lnL w="57150" cap="flat" cmpd="sng" algn="ctr">
                      <a:solidFill>
                        <a:srgbClr val="C00000"/>
                      </a:solidFill>
                      <a:prstDash val="solid"/>
                      <a:round/>
                      <a:headEnd type="none" w="med" len="med"/>
                      <a:tailEnd type="none" w="med" len="med"/>
                    </a:lnL>
                    <a:lnR w="57150" cap="flat" cmpd="sng" algn="ctr">
                      <a:solidFill>
                        <a:srgbClr val="C00000"/>
                      </a:solidFill>
                      <a:prstDash val="solid"/>
                      <a:round/>
                      <a:headEnd type="none" w="med" len="med"/>
                      <a:tailEnd type="none" w="med" len="med"/>
                    </a:lnR>
                    <a:lnT w="57150" cap="flat" cmpd="sng" algn="ctr">
                      <a:solidFill>
                        <a:srgbClr val="C00000"/>
                      </a:solidFill>
                      <a:prstDash val="solid"/>
                      <a:round/>
                      <a:headEnd type="none" w="med" len="med"/>
                      <a:tailEnd type="none" w="med" len="med"/>
                    </a:lnT>
                    <a:lnB w="57150" cap="flat" cmpd="sng" algn="ctr">
                      <a:solidFill>
                        <a:srgbClr val="C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ts val="600"/>
                        </a:spcBef>
                        <a:spcAft>
                          <a:spcPts val="600"/>
                        </a:spcAft>
                        <a:buClrTx/>
                        <a:buSzTx/>
                        <a:buFontTx/>
                        <a:buNone/>
                        <a:tabLst/>
                      </a:pPr>
                      <a:r>
                        <a:rPr kumimoji="0" lang="en-US" sz="2000" b="1" i="0" u="none" strike="noStrike" cap="none" normalizeH="0" baseline="0" dirty="0" err="1" smtClean="0">
                          <a:ln>
                            <a:noFill/>
                          </a:ln>
                          <a:solidFill>
                            <a:srgbClr val="660066"/>
                          </a:solidFill>
                          <a:effectLst/>
                          <a:latin typeface="+mj-lt"/>
                          <a:cs typeface="Times New Roman" pitchFamily="18" charset="0"/>
                        </a:rPr>
                        <a:t>Thuộc</a:t>
                      </a:r>
                      <a:r>
                        <a:rPr kumimoji="0" lang="en-US" sz="2000" b="1" i="0" u="none" strike="noStrike" cap="none" normalizeH="0" baseline="0" dirty="0" smtClean="0">
                          <a:ln>
                            <a:noFill/>
                          </a:ln>
                          <a:solidFill>
                            <a:srgbClr val="660066"/>
                          </a:solidFill>
                          <a:effectLst/>
                          <a:latin typeface="+mj-lt"/>
                          <a:cs typeface="Times New Roman" pitchFamily="18" charset="0"/>
                        </a:rPr>
                        <a:t> </a:t>
                      </a:r>
                      <a:r>
                        <a:rPr kumimoji="0" lang="en-US" sz="2000" b="1" i="0" u="none" strike="noStrike" cap="none" normalizeH="0" baseline="0" dirty="0" err="1" smtClean="0">
                          <a:ln>
                            <a:noFill/>
                          </a:ln>
                          <a:solidFill>
                            <a:srgbClr val="660066"/>
                          </a:solidFill>
                          <a:effectLst/>
                          <a:latin typeface="+mj-lt"/>
                          <a:cs typeface="Times New Roman" pitchFamily="18" charset="0"/>
                        </a:rPr>
                        <a:t>địa</a:t>
                      </a:r>
                      <a:endParaRPr kumimoji="0" lang="en-US" sz="2000" b="1" i="0" u="none" strike="noStrike" cap="none" normalizeH="0" baseline="0" dirty="0" smtClean="0">
                        <a:ln>
                          <a:noFill/>
                        </a:ln>
                        <a:solidFill>
                          <a:srgbClr val="660066"/>
                        </a:solidFill>
                        <a:effectLst/>
                        <a:latin typeface="+mj-lt"/>
                        <a:cs typeface="Times New Roman" pitchFamily="18" charset="0"/>
                      </a:endParaRPr>
                    </a:p>
                  </a:txBody>
                  <a:tcPr marL="55085" marR="55085" marT="0" marB="0" anchor="ctr" horzOverflow="overflow">
                    <a:lnL w="57150" cap="flat" cmpd="sng" algn="ctr">
                      <a:solidFill>
                        <a:srgbClr val="C00000"/>
                      </a:solidFill>
                      <a:prstDash val="solid"/>
                      <a:round/>
                      <a:headEnd type="none" w="med" len="med"/>
                      <a:tailEnd type="none" w="med" len="med"/>
                    </a:lnL>
                    <a:lnR w="57150" cap="flat" cmpd="sng" algn="ctr">
                      <a:solidFill>
                        <a:srgbClr val="C00000"/>
                      </a:solidFill>
                      <a:prstDash val="solid"/>
                      <a:round/>
                      <a:headEnd type="none" w="med" len="med"/>
                      <a:tailEnd type="none" w="med" len="med"/>
                    </a:lnR>
                    <a:lnT w="57150" cap="flat" cmpd="sng" algn="ctr">
                      <a:solidFill>
                        <a:srgbClr val="C00000"/>
                      </a:solidFill>
                      <a:prstDash val="solid"/>
                      <a:round/>
                      <a:headEnd type="none" w="med" len="med"/>
                      <a:tailEnd type="none" w="med" len="med"/>
                    </a:lnT>
                    <a:lnB w="57150" cap="flat" cmpd="sng" algn="ctr">
                      <a:solidFill>
                        <a:srgbClr val="C00000"/>
                      </a:solidFill>
                      <a:prstDash val="solid"/>
                      <a:round/>
                      <a:headEnd type="none" w="med" len="med"/>
                      <a:tailEnd type="none" w="med" len="med"/>
                    </a:lnB>
                    <a:lnTlToBr>
                      <a:noFill/>
                    </a:lnTlToBr>
                    <a:lnBlToTr>
                      <a:noFill/>
                    </a:lnBlToTr>
                    <a:noFill/>
                  </a:tcPr>
                </a:tc>
              </a:tr>
              <a:tr h="4477089">
                <a:tc>
                  <a:txBody>
                    <a:bodyPr/>
                    <a:lstStyle/>
                    <a:p>
                      <a:pPr marL="0" marR="0" lvl="0" indent="0" algn="l" defTabSz="914400" rtl="0" eaLnBrk="1" fontAlgn="base" latinLnBrk="0" hangingPunct="1">
                        <a:lnSpc>
                          <a:spcPct val="150000"/>
                        </a:lnSpc>
                        <a:spcBef>
                          <a:spcPts val="600"/>
                        </a:spcBef>
                        <a:spcAft>
                          <a:spcPts val="600"/>
                        </a:spcAft>
                        <a:buClrTx/>
                        <a:buSzTx/>
                        <a:buFontTx/>
                        <a:buNone/>
                        <a:tabLst/>
                      </a:pPr>
                      <a:endParaRPr kumimoji="0" lang="en-US" sz="2400" b="1" i="0" u="none" strike="noStrike" cap="none" normalizeH="0" baseline="0" dirty="0" smtClean="0">
                        <a:ln>
                          <a:noFill/>
                        </a:ln>
                        <a:solidFill>
                          <a:srgbClr val="3333CC"/>
                        </a:solidFill>
                        <a:effectLst/>
                        <a:latin typeface="+mj-lt"/>
                        <a:cs typeface="Times New Roman" pitchFamily="18" charset="0"/>
                      </a:endParaRPr>
                    </a:p>
                    <a:p>
                      <a:pPr marL="0" marR="0" lvl="0" indent="0" algn="l" defTabSz="914400" rtl="0" eaLnBrk="1" fontAlgn="base" latinLnBrk="0" hangingPunct="1">
                        <a:lnSpc>
                          <a:spcPct val="150000"/>
                        </a:lnSpc>
                        <a:spcBef>
                          <a:spcPts val="600"/>
                        </a:spcBef>
                        <a:spcAft>
                          <a:spcPts val="600"/>
                        </a:spcAft>
                        <a:buClrTx/>
                        <a:buSzTx/>
                        <a:buFontTx/>
                        <a:buNone/>
                        <a:tabLst/>
                      </a:pPr>
                      <a:endParaRPr kumimoji="0" lang="en-US" sz="2400" b="1" i="0" u="none" strike="noStrike" cap="none" normalizeH="0" baseline="0" dirty="0" smtClean="0">
                        <a:ln>
                          <a:noFill/>
                        </a:ln>
                        <a:solidFill>
                          <a:srgbClr val="3333CC"/>
                        </a:solidFill>
                        <a:effectLst/>
                        <a:latin typeface="+mj-lt"/>
                        <a:cs typeface="Times New Roman" pitchFamily="18" charset="0"/>
                      </a:endParaRPr>
                    </a:p>
                    <a:p>
                      <a:pPr marL="0" marR="0" lvl="0" indent="0" algn="l" defTabSz="914400" rtl="0" eaLnBrk="1" fontAlgn="base" latinLnBrk="0" hangingPunct="1">
                        <a:lnSpc>
                          <a:spcPct val="150000"/>
                        </a:lnSpc>
                        <a:spcBef>
                          <a:spcPts val="600"/>
                        </a:spcBef>
                        <a:spcAft>
                          <a:spcPts val="600"/>
                        </a:spcAft>
                        <a:buClrTx/>
                        <a:buSzTx/>
                        <a:buFontTx/>
                        <a:buNone/>
                        <a:tabLst/>
                      </a:pPr>
                      <a:r>
                        <a:rPr kumimoji="0" lang="en-US" sz="2400" b="1" i="0" u="none" strike="noStrike" cap="none" normalizeH="0" baseline="0" dirty="0" smtClean="0">
                          <a:ln>
                            <a:noFill/>
                          </a:ln>
                          <a:solidFill>
                            <a:srgbClr val="3333CC"/>
                          </a:solidFill>
                          <a:effectLst/>
                          <a:latin typeface="+mj-lt"/>
                          <a:cs typeface="Times New Roman" pitchFamily="18" charset="0"/>
                        </a:rPr>
                        <a:t>   </a:t>
                      </a:r>
                      <a:r>
                        <a:rPr kumimoji="0" lang="en-US" sz="2400" b="1" i="0" u="none" strike="noStrike" cap="none" normalizeH="0" baseline="0" dirty="0" err="1" smtClean="0">
                          <a:ln>
                            <a:noFill/>
                          </a:ln>
                          <a:solidFill>
                            <a:srgbClr val="3333CC"/>
                          </a:solidFill>
                          <a:effectLst/>
                          <a:latin typeface="+mj-lt"/>
                          <a:cs typeface="Times New Roman" pitchFamily="18" charset="0"/>
                        </a:rPr>
                        <a:t>Mỹ</a:t>
                      </a:r>
                      <a:r>
                        <a:rPr kumimoji="0" lang="en-US" sz="2400" b="1" i="0" u="none" strike="noStrike" cap="none" normalizeH="0" baseline="0" dirty="0" smtClean="0">
                          <a:ln>
                            <a:noFill/>
                          </a:ln>
                          <a:solidFill>
                            <a:srgbClr val="3333CC"/>
                          </a:solidFill>
                          <a:effectLst/>
                          <a:latin typeface="+mj-lt"/>
                          <a:cs typeface="Times New Roman" pitchFamily="18" charset="0"/>
                        </a:rPr>
                        <a:t> </a:t>
                      </a:r>
                    </a:p>
                    <a:p>
                      <a:pPr marL="0" marR="0" lvl="0" indent="0" algn="l" defTabSz="914400" rtl="0" eaLnBrk="1" fontAlgn="base" latinLnBrk="0" hangingPunct="1">
                        <a:lnSpc>
                          <a:spcPct val="150000"/>
                        </a:lnSpc>
                        <a:spcBef>
                          <a:spcPts val="600"/>
                        </a:spcBef>
                        <a:spcAft>
                          <a:spcPts val="600"/>
                        </a:spcAft>
                        <a:buClrTx/>
                        <a:buSzTx/>
                        <a:buFontTx/>
                        <a:buNone/>
                        <a:tabLst/>
                      </a:pPr>
                      <a:r>
                        <a:rPr kumimoji="0" lang="en-US" sz="2400" b="1" i="0" u="none" strike="noStrike" cap="none" normalizeH="0" baseline="0" dirty="0" smtClean="0">
                          <a:ln>
                            <a:noFill/>
                          </a:ln>
                          <a:solidFill>
                            <a:srgbClr val="3333CC"/>
                          </a:solidFill>
                          <a:effectLst/>
                          <a:latin typeface="+mj-lt"/>
                          <a:cs typeface="Times New Roman" pitchFamily="18" charset="0"/>
                        </a:rPr>
                        <a:t>   </a:t>
                      </a:r>
                      <a:r>
                        <a:rPr kumimoji="0" lang="en-US" sz="2400" b="1" i="0" u="none" strike="noStrike" cap="none" normalizeH="0" baseline="0" dirty="0" err="1" smtClean="0">
                          <a:ln>
                            <a:noFill/>
                          </a:ln>
                          <a:solidFill>
                            <a:srgbClr val="3333CC"/>
                          </a:solidFill>
                          <a:effectLst/>
                          <a:latin typeface="+mj-lt"/>
                          <a:cs typeface="Times New Roman" pitchFamily="18" charset="0"/>
                        </a:rPr>
                        <a:t>Bồ</a:t>
                      </a:r>
                      <a:r>
                        <a:rPr kumimoji="0" lang="en-US" sz="2400" b="1" i="0" u="none" strike="noStrike" cap="none" normalizeH="0" baseline="0" dirty="0" smtClean="0">
                          <a:ln>
                            <a:noFill/>
                          </a:ln>
                          <a:solidFill>
                            <a:srgbClr val="3333CC"/>
                          </a:solidFill>
                          <a:effectLst/>
                          <a:latin typeface="+mj-lt"/>
                          <a:cs typeface="Times New Roman" pitchFamily="18" charset="0"/>
                        </a:rPr>
                        <a:t> </a:t>
                      </a:r>
                      <a:r>
                        <a:rPr kumimoji="0" lang="en-US" sz="2400" b="1" i="0" u="none" strike="noStrike" cap="none" normalizeH="0" baseline="0" dirty="0" err="1" smtClean="0">
                          <a:ln>
                            <a:noFill/>
                          </a:ln>
                          <a:solidFill>
                            <a:srgbClr val="3333CC"/>
                          </a:solidFill>
                          <a:effectLst/>
                          <a:latin typeface="+mj-lt"/>
                          <a:cs typeface="Times New Roman" pitchFamily="18" charset="0"/>
                        </a:rPr>
                        <a:t>Đào</a:t>
                      </a:r>
                      <a:r>
                        <a:rPr kumimoji="0" lang="en-US" sz="2400" b="1" i="0" u="none" strike="noStrike" cap="none" normalizeH="0" baseline="0" dirty="0" smtClean="0">
                          <a:ln>
                            <a:noFill/>
                          </a:ln>
                          <a:solidFill>
                            <a:srgbClr val="3333CC"/>
                          </a:solidFill>
                          <a:effectLst/>
                          <a:latin typeface="+mj-lt"/>
                          <a:cs typeface="Times New Roman" pitchFamily="18" charset="0"/>
                        </a:rPr>
                        <a:t> </a:t>
                      </a:r>
                      <a:r>
                        <a:rPr kumimoji="0" lang="en-US" sz="2400" b="1" i="0" u="none" strike="noStrike" cap="none" normalizeH="0" baseline="0" dirty="0" err="1" smtClean="0">
                          <a:ln>
                            <a:noFill/>
                          </a:ln>
                          <a:solidFill>
                            <a:srgbClr val="3333CC"/>
                          </a:solidFill>
                          <a:effectLst/>
                          <a:latin typeface="+mj-lt"/>
                          <a:cs typeface="Times New Roman" pitchFamily="18" charset="0"/>
                        </a:rPr>
                        <a:t>Nha</a:t>
                      </a:r>
                      <a:endParaRPr kumimoji="0" lang="en-US" sz="2400" b="1" i="0" u="none" strike="noStrike" cap="none" normalizeH="0" baseline="0" dirty="0" smtClean="0">
                        <a:ln>
                          <a:noFill/>
                        </a:ln>
                        <a:solidFill>
                          <a:srgbClr val="3333CC"/>
                        </a:solidFill>
                        <a:effectLst/>
                        <a:latin typeface="+mj-lt"/>
                        <a:cs typeface="Times New Roman" pitchFamily="18" charset="0"/>
                      </a:endParaRPr>
                    </a:p>
                    <a:p>
                      <a:pPr marL="0" marR="0" lvl="0" indent="0" algn="l" defTabSz="914400" rtl="0" eaLnBrk="1" fontAlgn="base" latinLnBrk="0" hangingPunct="1">
                        <a:lnSpc>
                          <a:spcPct val="150000"/>
                        </a:lnSpc>
                        <a:spcBef>
                          <a:spcPts val="600"/>
                        </a:spcBef>
                        <a:spcAft>
                          <a:spcPts val="600"/>
                        </a:spcAft>
                        <a:buClrTx/>
                        <a:buSzTx/>
                        <a:buFontTx/>
                        <a:buNone/>
                        <a:tabLst/>
                      </a:pPr>
                      <a:r>
                        <a:rPr kumimoji="0" lang="en-US" sz="2400" b="1" i="0" u="none" strike="noStrike" cap="none" normalizeH="0" baseline="0" dirty="0" smtClean="0">
                          <a:ln>
                            <a:noFill/>
                          </a:ln>
                          <a:solidFill>
                            <a:srgbClr val="3333CC"/>
                          </a:solidFill>
                          <a:effectLst/>
                          <a:latin typeface="+mj-lt"/>
                          <a:cs typeface="Times New Roman" pitchFamily="18" charset="0"/>
                        </a:rPr>
                        <a:t>   </a:t>
                      </a:r>
                      <a:r>
                        <a:rPr kumimoji="0" lang="en-US" sz="2400" b="1" i="0" u="none" strike="noStrike" cap="none" normalizeH="0" baseline="0" dirty="0" err="1" smtClean="0">
                          <a:ln>
                            <a:noFill/>
                          </a:ln>
                          <a:solidFill>
                            <a:srgbClr val="3333CC"/>
                          </a:solidFill>
                          <a:effectLst/>
                          <a:latin typeface="+mj-lt"/>
                          <a:cs typeface="Times New Roman" pitchFamily="18" charset="0"/>
                        </a:rPr>
                        <a:t>Hà</a:t>
                      </a:r>
                      <a:r>
                        <a:rPr kumimoji="0" lang="en-US" sz="2400" b="1" i="0" u="none" strike="noStrike" cap="none" normalizeH="0" baseline="0" dirty="0" smtClean="0">
                          <a:ln>
                            <a:noFill/>
                          </a:ln>
                          <a:solidFill>
                            <a:srgbClr val="3333CC"/>
                          </a:solidFill>
                          <a:effectLst/>
                          <a:latin typeface="+mj-lt"/>
                          <a:cs typeface="Times New Roman" pitchFamily="18" charset="0"/>
                        </a:rPr>
                        <a:t> </a:t>
                      </a:r>
                      <a:r>
                        <a:rPr kumimoji="0" lang="en-US" sz="2400" b="1" i="0" u="none" strike="noStrike" cap="none" normalizeH="0" baseline="0" dirty="0" err="1" smtClean="0">
                          <a:ln>
                            <a:noFill/>
                          </a:ln>
                          <a:solidFill>
                            <a:srgbClr val="3333CC"/>
                          </a:solidFill>
                          <a:effectLst/>
                          <a:latin typeface="+mj-lt"/>
                          <a:cs typeface="Times New Roman" pitchFamily="18" charset="0"/>
                        </a:rPr>
                        <a:t>Lan</a:t>
                      </a:r>
                      <a:endParaRPr kumimoji="0" lang="en-US" sz="2400" b="1" i="0" u="none" strike="noStrike" cap="none" normalizeH="0" baseline="0" dirty="0" smtClean="0">
                        <a:ln>
                          <a:noFill/>
                        </a:ln>
                        <a:solidFill>
                          <a:srgbClr val="3333CC"/>
                        </a:solidFill>
                        <a:effectLst/>
                        <a:latin typeface="+mj-lt"/>
                        <a:cs typeface="Times New Roman" pitchFamily="18" charset="0"/>
                      </a:endParaRPr>
                    </a:p>
                    <a:p>
                      <a:pPr marL="0" marR="0" lvl="0" indent="0" algn="l" defTabSz="914400" rtl="0" eaLnBrk="1" fontAlgn="base" latinLnBrk="0" hangingPunct="1">
                        <a:lnSpc>
                          <a:spcPct val="150000"/>
                        </a:lnSpc>
                        <a:spcBef>
                          <a:spcPts val="600"/>
                        </a:spcBef>
                        <a:spcAft>
                          <a:spcPts val="600"/>
                        </a:spcAft>
                        <a:buClrTx/>
                        <a:buSzTx/>
                        <a:buFontTx/>
                        <a:buNone/>
                        <a:tabLst/>
                      </a:pPr>
                      <a:r>
                        <a:rPr kumimoji="0" lang="en-US" sz="2400" b="1" i="0" u="none" strike="noStrike" cap="none" normalizeH="0" baseline="0" dirty="0" smtClean="0">
                          <a:ln>
                            <a:noFill/>
                          </a:ln>
                          <a:solidFill>
                            <a:srgbClr val="3333CC"/>
                          </a:solidFill>
                          <a:effectLst/>
                          <a:latin typeface="+mj-lt"/>
                          <a:cs typeface="Times New Roman" pitchFamily="18" charset="0"/>
                        </a:rPr>
                        <a:t>………………</a:t>
                      </a:r>
                    </a:p>
                    <a:p>
                      <a:pPr marL="0" marR="0" lvl="0" indent="0" algn="l" defTabSz="914400" rtl="0" eaLnBrk="1" fontAlgn="base" latinLnBrk="0" hangingPunct="1">
                        <a:lnSpc>
                          <a:spcPct val="150000"/>
                        </a:lnSpc>
                        <a:spcBef>
                          <a:spcPts val="600"/>
                        </a:spcBef>
                        <a:spcAft>
                          <a:spcPts val="600"/>
                        </a:spcAft>
                        <a:buClrTx/>
                        <a:buSzTx/>
                        <a:buFontTx/>
                        <a:buNone/>
                        <a:tabLst/>
                      </a:pPr>
                      <a:endParaRPr kumimoji="0" lang="en-US" sz="2400" b="1" i="0" u="none" strike="noStrike" cap="none" normalizeH="0" baseline="0" dirty="0" smtClean="0">
                        <a:ln>
                          <a:noFill/>
                        </a:ln>
                        <a:solidFill>
                          <a:srgbClr val="FFFF00"/>
                        </a:solidFill>
                        <a:effectLst/>
                        <a:latin typeface="+mj-lt"/>
                        <a:cs typeface="Times New Roman" pitchFamily="18" charset="0"/>
                      </a:endParaRPr>
                    </a:p>
                  </a:txBody>
                  <a:tcPr marL="55085" marR="55085" marT="0" marB="0" anchor="ctr" horzOverflow="overflow">
                    <a:lnL w="57150" cap="flat" cmpd="sng" algn="ctr">
                      <a:solidFill>
                        <a:srgbClr val="C00000"/>
                      </a:solidFill>
                      <a:prstDash val="solid"/>
                      <a:round/>
                      <a:headEnd type="none" w="med" len="med"/>
                      <a:tailEnd type="none" w="med" len="med"/>
                    </a:lnL>
                    <a:lnR w="57150" cap="flat" cmpd="sng" algn="ctr">
                      <a:solidFill>
                        <a:srgbClr val="C00000"/>
                      </a:solidFill>
                      <a:prstDash val="solid"/>
                      <a:round/>
                      <a:headEnd type="none" w="med" len="med"/>
                      <a:tailEnd type="none" w="med" len="med"/>
                    </a:lnR>
                    <a:lnT w="57150" cap="flat" cmpd="sng" algn="ctr">
                      <a:solidFill>
                        <a:srgbClr val="C00000"/>
                      </a:solidFill>
                      <a:prstDash val="solid"/>
                      <a:round/>
                      <a:headEnd type="none" w="med" len="med"/>
                      <a:tailEnd type="none" w="med" len="med"/>
                    </a:lnT>
                    <a:lnB w="57150" cap="flat" cmpd="sng" algn="ctr">
                      <a:solidFill>
                        <a:srgbClr val="C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50000"/>
                        </a:lnSpc>
                        <a:spcBef>
                          <a:spcPts val="600"/>
                        </a:spcBef>
                        <a:spcAft>
                          <a:spcPts val="600"/>
                        </a:spcAft>
                        <a:buClrTx/>
                        <a:buSzTx/>
                        <a:buFontTx/>
                        <a:buNone/>
                        <a:tabLst/>
                      </a:pPr>
                      <a:endParaRPr kumimoji="0" lang="en-US" sz="2400" b="1" i="0" u="none" strike="noStrike" cap="none" normalizeH="0" baseline="0" dirty="0" smtClean="0">
                        <a:ln>
                          <a:noFill/>
                        </a:ln>
                        <a:solidFill>
                          <a:srgbClr val="3333CC"/>
                        </a:solidFill>
                        <a:effectLst/>
                        <a:latin typeface="+mj-lt"/>
                        <a:cs typeface="Times New Roman" pitchFamily="18" charset="0"/>
                      </a:endParaRPr>
                    </a:p>
                    <a:p>
                      <a:pPr marL="0" marR="0" lvl="0" indent="0" algn="ctr" defTabSz="914400" rtl="0" eaLnBrk="1" fontAlgn="base" latinLnBrk="0" hangingPunct="1">
                        <a:lnSpc>
                          <a:spcPct val="150000"/>
                        </a:lnSpc>
                        <a:spcBef>
                          <a:spcPts val="600"/>
                        </a:spcBef>
                        <a:spcAft>
                          <a:spcPts val="600"/>
                        </a:spcAft>
                        <a:buClrTx/>
                        <a:buSzTx/>
                        <a:buFontTx/>
                        <a:buNone/>
                        <a:tabLst/>
                      </a:pPr>
                      <a:r>
                        <a:rPr kumimoji="0" lang="en-US" sz="2400" b="1" i="0" u="none" strike="noStrike" cap="none" normalizeH="0" baseline="0" dirty="0" smtClean="0">
                          <a:ln>
                            <a:noFill/>
                          </a:ln>
                          <a:solidFill>
                            <a:srgbClr val="3333CC"/>
                          </a:solidFill>
                          <a:effectLst/>
                          <a:latin typeface="+mj-lt"/>
                          <a:cs typeface="Times New Roman" pitchFamily="18" charset="0"/>
                        </a:rPr>
                        <a:t>9.420</a:t>
                      </a:r>
                    </a:p>
                    <a:p>
                      <a:pPr marL="0" marR="0" lvl="0" indent="0" algn="ctr" defTabSz="914400" rtl="0" eaLnBrk="1" fontAlgn="base" latinLnBrk="0" hangingPunct="1">
                        <a:lnSpc>
                          <a:spcPct val="150000"/>
                        </a:lnSpc>
                        <a:spcBef>
                          <a:spcPts val="600"/>
                        </a:spcBef>
                        <a:spcAft>
                          <a:spcPts val="600"/>
                        </a:spcAft>
                        <a:buClrTx/>
                        <a:buSzTx/>
                        <a:buFontTx/>
                        <a:buNone/>
                        <a:tabLst/>
                      </a:pPr>
                      <a:r>
                        <a:rPr kumimoji="0" lang="en-US" sz="2400" b="1" i="0" u="none" strike="noStrike" cap="none" normalizeH="0" baseline="0" dirty="0" smtClean="0">
                          <a:ln>
                            <a:noFill/>
                          </a:ln>
                          <a:solidFill>
                            <a:srgbClr val="3333CC"/>
                          </a:solidFill>
                          <a:effectLst/>
                          <a:latin typeface="+mj-lt"/>
                          <a:cs typeface="Times New Roman" pitchFamily="18" charset="0"/>
                        </a:rPr>
                        <a:t>92</a:t>
                      </a:r>
                    </a:p>
                    <a:p>
                      <a:pPr marL="0" marR="0" lvl="0" indent="0" algn="ctr" defTabSz="914400" rtl="0" eaLnBrk="1" fontAlgn="base" latinLnBrk="0" hangingPunct="1">
                        <a:lnSpc>
                          <a:spcPct val="150000"/>
                        </a:lnSpc>
                        <a:spcBef>
                          <a:spcPts val="600"/>
                        </a:spcBef>
                        <a:spcAft>
                          <a:spcPts val="600"/>
                        </a:spcAft>
                        <a:buClrTx/>
                        <a:buSzTx/>
                        <a:buFontTx/>
                        <a:buNone/>
                        <a:tabLst/>
                      </a:pPr>
                      <a:r>
                        <a:rPr kumimoji="0" lang="en-US" sz="2400" b="1" i="0" u="none" strike="noStrike" cap="none" normalizeH="0" baseline="0" dirty="0" smtClean="0">
                          <a:ln>
                            <a:noFill/>
                          </a:ln>
                          <a:solidFill>
                            <a:srgbClr val="3333CC"/>
                          </a:solidFill>
                          <a:effectLst/>
                          <a:latin typeface="+mj-lt"/>
                          <a:cs typeface="Times New Roman" pitchFamily="18" charset="0"/>
                        </a:rPr>
                        <a:t>83</a:t>
                      </a:r>
                    </a:p>
                    <a:p>
                      <a:pPr marL="0" marR="0" lvl="0" indent="0" algn="r" defTabSz="914400" rtl="0" eaLnBrk="1" fontAlgn="base" latinLnBrk="0" hangingPunct="1">
                        <a:lnSpc>
                          <a:spcPct val="150000"/>
                        </a:lnSpc>
                        <a:spcBef>
                          <a:spcPts val="600"/>
                        </a:spcBef>
                        <a:spcAft>
                          <a:spcPts val="600"/>
                        </a:spcAft>
                        <a:buClrTx/>
                        <a:buSzTx/>
                        <a:buFontTx/>
                        <a:buNone/>
                        <a:tabLst/>
                      </a:pPr>
                      <a:endParaRPr kumimoji="0" lang="en-US" sz="2400" b="1" i="0" u="none" strike="noStrike" cap="none" normalizeH="0" baseline="0" dirty="0" smtClean="0">
                        <a:ln>
                          <a:noFill/>
                        </a:ln>
                        <a:solidFill>
                          <a:srgbClr val="C00000"/>
                        </a:solidFill>
                        <a:effectLst/>
                        <a:latin typeface="+mj-lt"/>
                        <a:cs typeface="Times New Roman" pitchFamily="18" charset="0"/>
                      </a:endParaRPr>
                    </a:p>
                  </a:txBody>
                  <a:tcPr marL="55085" marR="55085" marT="0" marB="0" anchor="ctr" horzOverflow="overflow">
                    <a:lnL w="57150" cap="flat" cmpd="sng" algn="ctr">
                      <a:solidFill>
                        <a:srgbClr val="C00000"/>
                      </a:solidFill>
                      <a:prstDash val="solid"/>
                      <a:round/>
                      <a:headEnd type="none" w="med" len="med"/>
                      <a:tailEnd type="none" w="med" len="med"/>
                    </a:lnL>
                    <a:lnR w="57150" cap="flat" cmpd="sng" algn="ctr">
                      <a:solidFill>
                        <a:srgbClr val="C00000"/>
                      </a:solidFill>
                      <a:prstDash val="solid"/>
                      <a:round/>
                      <a:headEnd type="none" w="med" len="med"/>
                      <a:tailEnd type="none" w="med" len="med"/>
                    </a:lnR>
                    <a:lnT w="57150" cap="flat" cmpd="sng" algn="ctr">
                      <a:solidFill>
                        <a:srgbClr val="C00000"/>
                      </a:solidFill>
                      <a:prstDash val="solid"/>
                      <a:round/>
                      <a:headEnd type="none" w="med" len="med"/>
                      <a:tailEnd type="none" w="med" len="med"/>
                    </a:lnT>
                    <a:lnB w="57150" cap="flat" cmpd="sng" algn="ctr">
                      <a:solidFill>
                        <a:srgbClr val="C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50000"/>
                        </a:lnSpc>
                        <a:spcBef>
                          <a:spcPts val="600"/>
                        </a:spcBef>
                        <a:spcAft>
                          <a:spcPts val="600"/>
                        </a:spcAft>
                        <a:buClrTx/>
                        <a:buSzTx/>
                        <a:buFontTx/>
                        <a:buNone/>
                        <a:tabLst/>
                      </a:pPr>
                      <a:endParaRPr kumimoji="0" lang="en-US" sz="2400" b="1" i="0" u="none" strike="noStrike" cap="none" normalizeH="0" baseline="0" dirty="0" smtClean="0">
                        <a:ln>
                          <a:noFill/>
                        </a:ln>
                        <a:solidFill>
                          <a:srgbClr val="C00000"/>
                        </a:solidFill>
                        <a:effectLst/>
                        <a:latin typeface="+mj-lt"/>
                        <a:cs typeface="Times New Roman" pitchFamily="18" charset="0"/>
                      </a:endParaRPr>
                    </a:p>
                    <a:p>
                      <a:pPr marL="0" marR="0" lvl="0" indent="0" algn="ctr" defTabSz="914400" rtl="0" eaLnBrk="1" fontAlgn="base" latinLnBrk="0" hangingPunct="1">
                        <a:lnSpc>
                          <a:spcPct val="150000"/>
                        </a:lnSpc>
                        <a:spcBef>
                          <a:spcPts val="600"/>
                        </a:spcBef>
                        <a:spcAft>
                          <a:spcPts val="600"/>
                        </a:spcAft>
                        <a:buClrTx/>
                        <a:buSzTx/>
                        <a:buFontTx/>
                        <a:buNone/>
                        <a:tabLst/>
                      </a:pPr>
                      <a:r>
                        <a:rPr kumimoji="0" lang="en-US" sz="2400" b="1" i="0" u="none" strike="noStrike" cap="none" normalizeH="0" baseline="0" dirty="0" smtClean="0">
                          <a:ln>
                            <a:noFill/>
                          </a:ln>
                          <a:solidFill>
                            <a:srgbClr val="3333CC"/>
                          </a:solidFill>
                          <a:effectLst/>
                          <a:latin typeface="+mj-lt"/>
                          <a:cs typeface="Times New Roman" pitchFamily="18" charset="0"/>
                        </a:rPr>
                        <a:t>1.850</a:t>
                      </a:r>
                    </a:p>
                    <a:p>
                      <a:pPr marL="0" marR="0" lvl="0" indent="0" algn="ctr" defTabSz="914400" rtl="0" eaLnBrk="1" fontAlgn="base" latinLnBrk="0" hangingPunct="1">
                        <a:lnSpc>
                          <a:spcPct val="150000"/>
                        </a:lnSpc>
                        <a:spcBef>
                          <a:spcPts val="600"/>
                        </a:spcBef>
                        <a:spcAft>
                          <a:spcPts val="600"/>
                        </a:spcAft>
                        <a:buClrTx/>
                        <a:buSzTx/>
                        <a:buFontTx/>
                        <a:buNone/>
                        <a:tabLst/>
                      </a:pPr>
                      <a:r>
                        <a:rPr kumimoji="0" lang="en-US" sz="2400" b="1" i="0" u="none" strike="noStrike" cap="none" normalizeH="0" baseline="0" dirty="0" smtClean="0">
                          <a:ln>
                            <a:noFill/>
                          </a:ln>
                          <a:solidFill>
                            <a:srgbClr val="3333CC"/>
                          </a:solidFill>
                          <a:effectLst/>
                          <a:latin typeface="+mj-lt"/>
                          <a:cs typeface="Times New Roman" pitchFamily="18" charset="0"/>
                        </a:rPr>
                        <a:t>2.062</a:t>
                      </a:r>
                    </a:p>
                    <a:p>
                      <a:pPr marL="0" marR="0" lvl="0" indent="0" algn="ctr" defTabSz="914400" rtl="0" eaLnBrk="1" fontAlgn="base" latinLnBrk="0" hangingPunct="1">
                        <a:lnSpc>
                          <a:spcPct val="150000"/>
                        </a:lnSpc>
                        <a:spcBef>
                          <a:spcPts val="600"/>
                        </a:spcBef>
                        <a:spcAft>
                          <a:spcPts val="600"/>
                        </a:spcAft>
                        <a:buClrTx/>
                        <a:buSzTx/>
                        <a:buFontTx/>
                        <a:buNone/>
                        <a:tabLst/>
                      </a:pPr>
                      <a:r>
                        <a:rPr kumimoji="0" lang="en-US" sz="2400" b="1" i="0" u="none" strike="noStrike" cap="none" normalizeH="0" baseline="0" dirty="0" smtClean="0">
                          <a:ln>
                            <a:noFill/>
                          </a:ln>
                          <a:solidFill>
                            <a:srgbClr val="3333CC"/>
                          </a:solidFill>
                          <a:effectLst/>
                          <a:latin typeface="+mj-lt"/>
                          <a:cs typeface="Times New Roman" pitchFamily="18" charset="0"/>
                        </a:rPr>
                        <a:t>2.046</a:t>
                      </a:r>
                    </a:p>
                    <a:p>
                      <a:pPr marL="0" marR="0" lvl="0" indent="0" algn="r" defTabSz="914400" rtl="0" eaLnBrk="1" fontAlgn="base" latinLnBrk="0" hangingPunct="1">
                        <a:lnSpc>
                          <a:spcPct val="150000"/>
                        </a:lnSpc>
                        <a:spcBef>
                          <a:spcPts val="600"/>
                        </a:spcBef>
                        <a:spcAft>
                          <a:spcPts val="600"/>
                        </a:spcAft>
                        <a:buClrTx/>
                        <a:buSzTx/>
                        <a:buFontTx/>
                        <a:buNone/>
                        <a:tabLst/>
                      </a:pPr>
                      <a:endParaRPr kumimoji="0" lang="en-US" sz="2400" b="1" i="0" u="none" strike="noStrike" cap="none" normalizeH="0" baseline="0" dirty="0" smtClean="0">
                        <a:ln>
                          <a:noFill/>
                        </a:ln>
                        <a:solidFill>
                          <a:srgbClr val="C00000"/>
                        </a:solidFill>
                        <a:effectLst/>
                        <a:latin typeface="+mj-lt"/>
                        <a:cs typeface="Times New Roman" pitchFamily="18" charset="0"/>
                      </a:endParaRPr>
                    </a:p>
                  </a:txBody>
                  <a:tcPr marL="55085" marR="55085" marT="0" marB="0" anchor="ctr" horzOverflow="overflow">
                    <a:lnL w="57150" cap="flat" cmpd="sng" algn="ctr">
                      <a:solidFill>
                        <a:srgbClr val="C00000"/>
                      </a:solidFill>
                      <a:prstDash val="solid"/>
                      <a:round/>
                      <a:headEnd type="none" w="med" len="med"/>
                      <a:tailEnd type="none" w="med" len="med"/>
                    </a:lnL>
                    <a:lnR w="57150" cap="flat" cmpd="sng" algn="ctr">
                      <a:solidFill>
                        <a:srgbClr val="C00000"/>
                      </a:solidFill>
                      <a:prstDash val="solid"/>
                      <a:round/>
                      <a:headEnd type="none" w="med" len="med"/>
                      <a:tailEnd type="none" w="med" len="med"/>
                    </a:lnR>
                    <a:lnT w="57150" cap="flat" cmpd="sng" algn="ctr">
                      <a:solidFill>
                        <a:srgbClr val="C00000"/>
                      </a:solidFill>
                      <a:prstDash val="solid"/>
                      <a:round/>
                      <a:headEnd type="none" w="med" len="med"/>
                      <a:tailEnd type="none" w="med" len="med"/>
                    </a:lnT>
                    <a:lnB w="57150" cap="flat" cmpd="sng" algn="ctr">
                      <a:solidFill>
                        <a:srgbClr val="C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50000"/>
                        </a:lnSpc>
                        <a:spcBef>
                          <a:spcPts val="600"/>
                        </a:spcBef>
                        <a:spcAft>
                          <a:spcPts val="600"/>
                        </a:spcAft>
                        <a:buClrTx/>
                        <a:buSzTx/>
                        <a:buFontTx/>
                        <a:buNone/>
                        <a:tabLst/>
                      </a:pPr>
                      <a:endParaRPr kumimoji="0" lang="en-US" sz="2400" b="1" i="0" u="none" strike="noStrike" cap="none" normalizeH="0" baseline="0" dirty="0" smtClean="0">
                        <a:ln>
                          <a:noFill/>
                        </a:ln>
                        <a:solidFill>
                          <a:srgbClr val="C00000"/>
                        </a:solidFill>
                        <a:effectLst/>
                        <a:latin typeface="+mj-lt"/>
                        <a:cs typeface="Times New Roman" pitchFamily="18" charset="0"/>
                      </a:endParaRPr>
                    </a:p>
                    <a:p>
                      <a:pPr marL="0" marR="0" lvl="0" indent="0" algn="ctr" defTabSz="914400" rtl="0" eaLnBrk="1" fontAlgn="base" latinLnBrk="0" hangingPunct="1">
                        <a:lnSpc>
                          <a:spcPct val="150000"/>
                        </a:lnSpc>
                        <a:spcBef>
                          <a:spcPts val="600"/>
                        </a:spcBef>
                        <a:spcAft>
                          <a:spcPts val="600"/>
                        </a:spcAft>
                        <a:buClrTx/>
                        <a:buSzTx/>
                        <a:buFontTx/>
                        <a:buNone/>
                        <a:tabLst/>
                      </a:pPr>
                      <a:r>
                        <a:rPr kumimoji="0" lang="en-US" sz="2400" b="1" i="0" u="none" strike="noStrike" cap="none" normalizeH="0" baseline="0" dirty="0" smtClean="0">
                          <a:ln>
                            <a:noFill/>
                          </a:ln>
                          <a:solidFill>
                            <a:srgbClr val="3333CC"/>
                          </a:solidFill>
                          <a:effectLst/>
                          <a:latin typeface="+mj-lt"/>
                          <a:cs typeface="Times New Roman" pitchFamily="18" charset="0"/>
                        </a:rPr>
                        <a:t>100.000</a:t>
                      </a:r>
                    </a:p>
                    <a:p>
                      <a:pPr marL="0" marR="0" lvl="0" indent="0" algn="ctr" defTabSz="914400" rtl="0" eaLnBrk="1" fontAlgn="base" latinLnBrk="0" hangingPunct="1">
                        <a:lnSpc>
                          <a:spcPct val="150000"/>
                        </a:lnSpc>
                        <a:spcBef>
                          <a:spcPts val="600"/>
                        </a:spcBef>
                        <a:spcAft>
                          <a:spcPts val="600"/>
                        </a:spcAft>
                        <a:buClrTx/>
                        <a:buSzTx/>
                        <a:buFontTx/>
                        <a:buNone/>
                        <a:tabLst/>
                      </a:pPr>
                      <a:r>
                        <a:rPr kumimoji="0" lang="en-US" sz="2400" b="1" i="0" u="none" strike="noStrike" cap="none" normalizeH="0" baseline="0" dirty="0" smtClean="0">
                          <a:ln>
                            <a:noFill/>
                          </a:ln>
                          <a:solidFill>
                            <a:srgbClr val="3333CC"/>
                          </a:solidFill>
                          <a:effectLst/>
                          <a:latin typeface="+mj-lt"/>
                          <a:cs typeface="Times New Roman" pitchFamily="18" charset="0"/>
                        </a:rPr>
                        <a:t>5.545</a:t>
                      </a:r>
                    </a:p>
                    <a:p>
                      <a:pPr marL="0" marR="0" lvl="0" indent="0" algn="ctr" defTabSz="914400" rtl="0" eaLnBrk="1" fontAlgn="base" latinLnBrk="0" hangingPunct="1">
                        <a:lnSpc>
                          <a:spcPct val="150000"/>
                        </a:lnSpc>
                        <a:spcBef>
                          <a:spcPts val="600"/>
                        </a:spcBef>
                        <a:spcAft>
                          <a:spcPts val="600"/>
                        </a:spcAft>
                        <a:buClrTx/>
                        <a:buSzTx/>
                        <a:buFontTx/>
                        <a:buNone/>
                        <a:tabLst/>
                      </a:pPr>
                      <a:r>
                        <a:rPr kumimoji="0" lang="en-US" sz="2400" b="1" i="0" u="none" strike="noStrike" cap="none" normalizeH="0" baseline="0" dirty="0" smtClean="0">
                          <a:ln>
                            <a:noFill/>
                          </a:ln>
                          <a:solidFill>
                            <a:srgbClr val="3333CC"/>
                          </a:solidFill>
                          <a:effectLst/>
                          <a:latin typeface="+mj-lt"/>
                          <a:cs typeface="Times New Roman" pitchFamily="18" charset="0"/>
                        </a:rPr>
                        <a:t>6.700</a:t>
                      </a:r>
                    </a:p>
                    <a:p>
                      <a:pPr marL="0" marR="0" lvl="0" indent="0" algn="r" defTabSz="914400" rtl="0" eaLnBrk="1" fontAlgn="base" latinLnBrk="0" hangingPunct="1">
                        <a:lnSpc>
                          <a:spcPct val="150000"/>
                        </a:lnSpc>
                        <a:spcBef>
                          <a:spcPts val="600"/>
                        </a:spcBef>
                        <a:spcAft>
                          <a:spcPts val="600"/>
                        </a:spcAft>
                        <a:buClrTx/>
                        <a:buSzTx/>
                        <a:buFontTx/>
                        <a:buNone/>
                        <a:tabLst/>
                      </a:pPr>
                      <a:endParaRPr kumimoji="0" lang="en-US" sz="2400" b="1" i="0" u="none" strike="noStrike" cap="none" normalizeH="0" baseline="0" dirty="0" smtClean="0">
                        <a:ln>
                          <a:noFill/>
                        </a:ln>
                        <a:solidFill>
                          <a:srgbClr val="C00000"/>
                        </a:solidFill>
                        <a:effectLst/>
                        <a:latin typeface="+mj-lt"/>
                        <a:cs typeface="Times New Roman" pitchFamily="18" charset="0"/>
                      </a:endParaRPr>
                    </a:p>
                  </a:txBody>
                  <a:tcPr marL="55085" marR="55085" marT="0" marB="0" anchor="ctr" horzOverflow="overflow">
                    <a:lnL w="57150" cap="flat" cmpd="sng" algn="ctr">
                      <a:solidFill>
                        <a:srgbClr val="C00000"/>
                      </a:solidFill>
                      <a:prstDash val="solid"/>
                      <a:round/>
                      <a:headEnd type="none" w="med" len="med"/>
                      <a:tailEnd type="none" w="med" len="med"/>
                    </a:lnL>
                    <a:lnR w="57150" cap="flat" cmpd="sng" algn="ctr">
                      <a:solidFill>
                        <a:srgbClr val="C00000"/>
                      </a:solidFill>
                      <a:prstDash val="solid"/>
                      <a:round/>
                      <a:headEnd type="none" w="med" len="med"/>
                      <a:tailEnd type="none" w="med" len="med"/>
                    </a:lnR>
                    <a:lnT w="57150" cap="flat" cmpd="sng" algn="ctr">
                      <a:solidFill>
                        <a:srgbClr val="C00000"/>
                      </a:solidFill>
                      <a:prstDash val="solid"/>
                      <a:round/>
                      <a:headEnd type="none" w="med" len="med"/>
                      <a:tailEnd type="none" w="med" len="med"/>
                    </a:lnT>
                    <a:lnB w="57150" cap="flat" cmpd="sng" algn="ctr">
                      <a:solidFill>
                        <a:srgbClr val="C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50000"/>
                        </a:lnSpc>
                        <a:spcBef>
                          <a:spcPts val="600"/>
                        </a:spcBef>
                        <a:spcAft>
                          <a:spcPts val="600"/>
                        </a:spcAft>
                        <a:buClrTx/>
                        <a:buSzTx/>
                        <a:buFontTx/>
                        <a:buNone/>
                        <a:tabLst/>
                      </a:pPr>
                      <a:endParaRPr kumimoji="0" lang="en-US" sz="2400" b="1" i="0" u="none" strike="noStrike" cap="none" normalizeH="0" baseline="0" dirty="0" smtClean="0">
                        <a:ln>
                          <a:noFill/>
                        </a:ln>
                        <a:solidFill>
                          <a:srgbClr val="C00000"/>
                        </a:solidFill>
                        <a:effectLst/>
                        <a:latin typeface="+mj-lt"/>
                        <a:cs typeface="Times New Roman" pitchFamily="18" charset="0"/>
                      </a:endParaRPr>
                    </a:p>
                    <a:p>
                      <a:pPr marL="0" marR="0" lvl="0" indent="0" algn="ctr" defTabSz="914400" rtl="0" eaLnBrk="1" fontAlgn="base" latinLnBrk="0" hangingPunct="1">
                        <a:lnSpc>
                          <a:spcPct val="150000"/>
                        </a:lnSpc>
                        <a:spcBef>
                          <a:spcPts val="600"/>
                        </a:spcBef>
                        <a:spcAft>
                          <a:spcPts val="600"/>
                        </a:spcAft>
                        <a:buClrTx/>
                        <a:buSzTx/>
                        <a:buFontTx/>
                        <a:buNone/>
                        <a:tabLst/>
                      </a:pPr>
                      <a:r>
                        <a:rPr kumimoji="0" lang="en-US" sz="2400" b="1" i="0" u="none" strike="noStrike" cap="none" normalizeH="0" baseline="0" dirty="0" smtClean="0">
                          <a:ln>
                            <a:noFill/>
                          </a:ln>
                          <a:solidFill>
                            <a:srgbClr val="3333CC"/>
                          </a:solidFill>
                          <a:effectLst/>
                          <a:latin typeface="+mj-lt"/>
                          <a:cs typeface="Times New Roman" pitchFamily="18" charset="0"/>
                        </a:rPr>
                        <a:t>12.000</a:t>
                      </a:r>
                    </a:p>
                    <a:p>
                      <a:pPr marL="0" marR="0" lvl="0" indent="0" algn="ctr" defTabSz="914400" rtl="0" eaLnBrk="1" fontAlgn="base" latinLnBrk="0" hangingPunct="1">
                        <a:lnSpc>
                          <a:spcPct val="150000"/>
                        </a:lnSpc>
                        <a:spcBef>
                          <a:spcPts val="600"/>
                        </a:spcBef>
                        <a:spcAft>
                          <a:spcPts val="600"/>
                        </a:spcAft>
                        <a:buClrTx/>
                        <a:buSzTx/>
                        <a:buFontTx/>
                        <a:buNone/>
                        <a:tabLst/>
                      </a:pPr>
                      <a:r>
                        <a:rPr kumimoji="0" lang="en-US" sz="2400" b="1" i="0" u="none" strike="noStrike" cap="none" normalizeH="0" baseline="0" dirty="0" smtClean="0">
                          <a:ln>
                            <a:noFill/>
                          </a:ln>
                          <a:solidFill>
                            <a:srgbClr val="3333CC"/>
                          </a:solidFill>
                          <a:effectLst/>
                          <a:latin typeface="+mj-lt"/>
                          <a:cs typeface="Times New Roman" pitchFamily="18" charset="0"/>
                        </a:rPr>
                        <a:t>8.738</a:t>
                      </a:r>
                    </a:p>
                    <a:p>
                      <a:pPr marL="0" marR="0" lvl="0" indent="0" algn="ctr" defTabSz="914400" rtl="0" eaLnBrk="1" fontAlgn="base" latinLnBrk="0" hangingPunct="1">
                        <a:lnSpc>
                          <a:spcPct val="150000"/>
                        </a:lnSpc>
                        <a:spcBef>
                          <a:spcPts val="600"/>
                        </a:spcBef>
                        <a:spcAft>
                          <a:spcPts val="600"/>
                        </a:spcAft>
                        <a:buClrTx/>
                        <a:buSzTx/>
                        <a:buFontTx/>
                        <a:buNone/>
                        <a:tabLst/>
                      </a:pPr>
                      <a:r>
                        <a:rPr kumimoji="0" lang="en-US" sz="2400" b="1" i="0" u="none" strike="noStrike" cap="none" normalizeH="0" baseline="0" dirty="0" smtClean="0">
                          <a:ln>
                            <a:noFill/>
                          </a:ln>
                          <a:solidFill>
                            <a:srgbClr val="3333CC"/>
                          </a:solidFill>
                          <a:effectLst/>
                          <a:latin typeface="+mj-lt"/>
                          <a:cs typeface="Times New Roman" pitchFamily="18" charset="0"/>
                        </a:rPr>
                        <a:t>48.030</a:t>
                      </a:r>
                    </a:p>
                    <a:p>
                      <a:pPr marL="0" marR="0" lvl="0" indent="0" algn="r" defTabSz="914400" rtl="0" eaLnBrk="1" fontAlgn="base" latinLnBrk="0" hangingPunct="1">
                        <a:lnSpc>
                          <a:spcPct val="150000"/>
                        </a:lnSpc>
                        <a:spcBef>
                          <a:spcPts val="600"/>
                        </a:spcBef>
                        <a:spcAft>
                          <a:spcPts val="600"/>
                        </a:spcAft>
                        <a:buClrTx/>
                        <a:buSzTx/>
                        <a:buFontTx/>
                        <a:buNone/>
                        <a:tabLst/>
                      </a:pPr>
                      <a:endParaRPr kumimoji="0" lang="en-US" sz="2400" b="1" i="0" u="none" strike="noStrike" cap="none" normalizeH="0" baseline="0" dirty="0" smtClean="0">
                        <a:ln>
                          <a:noFill/>
                        </a:ln>
                        <a:solidFill>
                          <a:srgbClr val="C00000"/>
                        </a:solidFill>
                        <a:effectLst/>
                        <a:latin typeface="+mj-lt"/>
                        <a:cs typeface="Times New Roman" pitchFamily="18" charset="0"/>
                      </a:endParaRPr>
                    </a:p>
                  </a:txBody>
                  <a:tcPr marL="55085" marR="55085" marT="0" marB="0" anchor="ctr" horzOverflow="overflow">
                    <a:lnL w="57150" cap="flat" cmpd="sng" algn="ctr">
                      <a:solidFill>
                        <a:srgbClr val="C00000"/>
                      </a:solidFill>
                      <a:prstDash val="solid"/>
                      <a:round/>
                      <a:headEnd type="none" w="med" len="med"/>
                      <a:tailEnd type="none" w="med" len="med"/>
                    </a:lnL>
                    <a:lnR w="57150" cap="flat" cmpd="sng" algn="ctr">
                      <a:solidFill>
                        <a:srgbClr val="C00000"/>
                      </a:solidFill>
                      <a:prstDash val="solid"/>
                      <a:round/>
                      <a:headEnd type="none" w="med" len="med"/>
                      <a:tailEnd type="none" w="med" len="med"/>
                    </a:lnR>
                    <a:lnT w="57150" cap="flat" cmpd="sng" algn="ctr">
                      <a:solidFill>
                        <a:srgbClr val="C00000"/>
                      </a:solidFill>
                      <a:prstDash val="solid"/>
                      <a:round/>
                      <a:headEnd type="none" w="med" len="med"/>
                      <a:tailEnd type="none" w="med" len="med"/>
                    </a:lnT>
                    <a:lnB w="57150" cap="flat" cmpd="sng" algn="ctr">
                      <a:solidFill>
                        <a:srgbClr val="C00000"/>
                      </a:solidFill>
                      <a:prstDash val="solid"/>
                      <a:round/>
                      <a:headEnd type="none" w="med" len="med"/>
                      <a:tailEnd type="none" w="med" len="med"/>
                    </a:lnB>
                    <a:lnTlToBr>
                      <a:noFill/>
                    </a:lnTlToBr>
                    <a:lnBlToTr>
                      <a:noFill/>
                    </a:lnBlToTr>
                    <a:noFill/>
                  </a:tcPr>
                </a:tc>
              </a:tr>
            </a:tbl>
          </a:graphicData>
        </a:graphic>
      </p:graphicFrame>
      <p:sp>
        <p:nvSpPr>
          <p:cNvPr id="24" name="Rectangle 23"/>
          <p:cNvSpPr/>
          <p:nvPr/>
        </p:nvSpPr>
        <p:spPr>
          <a:xfrm>
            <a:off x="355600" y="2663825"/>
            <a:ext cx="1371600" cy="533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nSpc>
                <a:spcPct val="150000"/>
              </a:lnSpc>
              <a:spcBef>
                <a:spcPts val="600"/>
              </a:spcBef>
              <a:spcAft>
                <a:spcPts val="600"/>
              </a:spcAft>
              <a:defRPr/>
            </a:pPr>
            <a:r>
              <a:rPr lang="en-US" sz="2800" b="1" dirty="0" err="1">
                <a:solidFill>
                  <a:srgbClr val="3333CC"/>
                </a:solidFill>
                <a:latin typeface="Times New Roman"/>
                <a:ea typeface="Times New Roman"/>
                <a:cs typeface="Times New Roman"/>
              </a:rPr>
              <a:t>Pháp</a:t>
            </a:r>
            <a:endParaRPr lang="en-US" b="1" dirty="0">
              <a:solidFill>
                <a:srgbClr val="3333CC"/>
              </a:solidFill>
              <a:latin typeface="Times New Roman"/>
              <a:ea typeface="Times New Roman"/>
              <a:cs typeface="Times New Roman"/>
            </a:endParaRPr>
          </a:p>
        </p:txBody>
      </p:sp>
      <p:sp>
        <p:nvSpPr>
          <p:cNvPr id="19" name="Rectangle 18"/>
          <p:cNvSpPr/>
          <p:nvPr/>
        </p:nvSpPr>
        <p:spPr>
          <a:xfrm>
            <a:off x="10255295" y="2036506"/>
            <a:ext cx="14478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en-US" sz="2800" b="1" dirty="0">
                <a:solidFill>
                  <a:srgbClr val="3333CC"/>
                </a:solidFill>
                <a:latin typeface="Times New Roman"/>
                <a:ea typeface="Times New Roman"/>
                <a:cs typeface="Times New Roman"/>
              </a:rPr>
              <a:t>406.600</a:t>
            </a:r>
            <a:endParaRPr lang="en-US" dirty="0">
              <a:solidFill>
                <a:srgbClr val="3333CC"/>
              </a:solidFill>
            </a:endParaRPr>
          </a:p>
        </p:txBody>
      </p:sp>
      <p:sp>
        <p:nvSpPr>
          <p:cNvPr id="18" name="Rectangle 17"/>
          <p:cNvSpPr/>
          <p:nvPr/>
        </p:nvSpPr>
        <p:spPr>
          <a:xfrm>
            <a:off x="8086838" y="2055813"/>
            <a:ext cx="12954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en-US" sz="2800" b="1" dirty="0">
                <a:solidFill>
                  <a:srgbClr val="3333CC"/>
                </a:solidFill>
                <a:latin typeface="Times New Roman"/>
                <a:ea typeface="Times New Roman"/>
                <a:cs typeface="Times New Roman"/>
              </a:rPr>
              <a:t>45.500</a:t>
            </a:r>
            <a:endParaRPr lang="en-US" dirty="0">
              <a:solidFill>
                <a:srgbClr val="3333CC"/>
              </a:solidFill>
            </a:endParaRPr>
          </a:p>
        </p:txBody>
      </p:sp>
      <p:sp>
        <p:nvSpPr>
          <p:cNvPr id="17" name="Rectangle 16"/>
          <p:cNvSpPr/>
          <p:nvPr/>
        </p:nvSpPr>
        <p:spPr>
          <a:xfrm>
            <a:off x="5509363" y="1930400"/>
            <a:ext cx="12954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lnSpc>
                <a:spcPct val="150000"/>
              </a:lnSpc>
              <a:spcBef>
                <a:spcPts val="600"/>
              </a:spcBef>
              <a:spcAft>
                <a:spcPts val="600"/>
              </a:spcAft>
              <a:defRPr/>
            </a:pPr>
            <a:r>
              <a:rPr lang="en-US" sz="2800" b="1" dirty="0">
                <a:solidFill>
                  <a:srgbClr val="3333CC"/>
                </a:solidFill>
                <a:latin typeface="Times New Roman"/>
                <a:ea typeface="Times New Roman"/>
                <a:cs typeface="Times New Roman"/>
              </a:rPr>
              <a:t>34.910</a:t>
            </a:r>
          </a:p>
        </p:txBody>
      </p:sp>
      <p:sp>
        <p:nvSpPr>
          <p:cNvPr id="16" name="Rectangle 15"/>
          <p:cNvSpPr/>
          <p:nvPr/>
        </p:nvSpPr>
        <p:spPr>
          <a:xfrm>
            <a:off x="2834626" y="1976215"/>
            <a:ext cx="1219200" cy="533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en-US" sz="2800" b="1" dirty="0">
                <a:solidFill>
                  <a:srgbClr val="3333CC"/>
                </a:solidFill>
                <a:latin typeface="Times New Roman" pitchFamily="18" charset="0"/>
                <a:cs typeface="Times New Roman" pitchFamily="18" charset="0"/>
              </a:rPr>
              <a:t>151</a:t>
            </a:r>
          </a:p>
        </p:txBody>
      </p:sp>
      <p:sp>
        <p:nvSpPr>
          <p:cNvPr id="15" name="Rectangle 14"/>
          <p:cNvSpPr/>
          <p:nvPr/>
        </p:nvSpPr>
        <p:spPr>
          <a:xfrm>
            <a:off x="381000" y="1835251"/>
            <a:ext cx="18288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sz="2800" b="1" dirty="0">
                <a:solidFill>
                  <a:srgbClr val="3333CC"/>
                </a:solidFill>
                <a:latin typeface="Times New Roman" pitchFamily="18" charset="0"/>
                <a:cs typeface="Times New Roman" pitchFamily="18" charset="0"/>
              </a:rPr>
              <a:t>Anh</a:t>
            </a:r>
          </a:p>
        </p:txBody>
      </p:sp>
      <p:sp>
        <p:nvSpPr>
          <p:cNvPr id="2" name="Rectangle 1"/>
          <p:cNvSpPr/>
          <p:nvPr/>
        </p:nvSpPr>
        <p:spPr>
          <a:xfrm>
            <a:off x="0" y="0"/>
            <a:ext cx="12192000" cy="762000"/>
          </a:xfrm>
          <a:prstGeom prst="rect">
            <a:avLst/>
          </a:prstGeom>
          <a:solidFill>
            <a:srgbClr val="00B050"/>
          </a:solidFill>
        </p:spPr>
        <p:style>
          <a:lnRef idx="1">
            <a:schemeClr val="accent5"/>
          </a:lnRef>
          <a:fillRef idx="2">
            <a:schemeClr val="accent5"/>
          </a:fillRef>
          <a:effectRef idx="1">
            <a:schemeClr val="accent5"/>
          </a:effectRef>
          <a:fontRef idx="minor">
            <a:schemeClr val="dk1"/>
          </a:fontRef>
        </p:style>
        <p:txBody>
          <a:bodyPr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en-US" sz="2400" b="1" dirty="0" err="1">
                <a:ln w="11430"/>
                <a:solidFill>
                  <a:schemeClr val="bg1"/>
                </a:solidFill>
                <a:cs typeface="Arial" pitchFamily="34" charset="0"/>
              </a:rPr>
              <a:t>Bảng</a:t>
            </a:r>
            <a:r>
              <a:rPr lang="en-US" sz="2400" b="1" dirty="0">
                <a:ln w="11430"/>
                <a:solidFill>
                  <a:schemeClr val="bg1"/>
                </a:solidFill>
                <a:cs typeface="Arial" pitchFamily="34" charset="0"/>
              </a:rPr>
              <a:t> </a:t>
            </a:r>
            <a:r>
              <a:rPr lang="en-US" sz="2400" b="1" dirty="0" err="1">
                <a:ln w="11430"/>
                <a:solidFill>
                  <a:schemeClr val="bg1"/>
                </a:solidFill>
                <a:cs typeface="Arial" pitchFamily="34" charset="0"/>
              </a:rPr>
              <a:t>thống</a:t>
            </a:r>
            <a:r>
              <a:rPr lang="en-US" sz="2400" b="1" dirty="0">
                <a:ln w="11430"/>
                <a:solidFill>
                  <a:schemeClr val="bg1"/>
                </a:solidFill>
                <a:cs typeface="Arial" pitchFamily="34" charset="0"/>
              </a:rPr>
              <a:t> </a:t>
            </a:r>
            <a:r>
              <a:rPr lang="en-US" sz="2400" b="1" dirty="0" err="1">
                <a:ln w="11430"/>
                <a:solidFill>
                  <a:schemeClr val="bg1"/>
                </a:solidFill>
                <a:cs typeface="Arial" pitchFamily="34" charset="0"/>
              </a:rPr>
              <a:t>kê</a:t>
            </a:r>
            <a:r>
              <a:rPr lang="en-US" sz="2400" b="1" dirty="0">
                <a:ln w="11430"/>
                <a:solidFill>
                  <a:schemeClr val="bg1"/>
                </a:solidFill>
                <a:cs typeface="Arial" pitchFamily="34" charset="0"/>
              </a:rPr>
              <a:t> </a:t>
            </a:r>
            <a:r>
              <a:rPr lang="en-US" sz="2400" b="1" dirty="0" err="1">
                <a:ln w="11430"/>
                <a:solidFill>
                  <a:schemeClr val="bg1"/>
                </a:solidFill>
                <a:cs typeface="Arial" pitchFamily="34" charset="0"/>
              </a:rPr>
              <a:t>diện</a:t>
            </a:r>
            <a:r>
              <a:rPr lang="en-US" sz="2400" b="1" dirty="0">
                <a:ln w="11430"/>
                <a:solidFill>
                  <a:schemeClr val="bg1"/>
                </a:solidFill>
                <a:cs typeface="Arial" pitchFamily="34" charset="0"/>
              </a:rPr>
              <a:t> </a:t>
            </a:r>
            <a:r>
              <a:rPr lang="en-US" sz="2400" b="1" dirty="0" err="1">
                <a:ln w="11430"/>
                <a:solidFill>
                  <a:schemeClr val="bg1"/>
                </a:solidFill>
                <a:cs typeface="Arial" pitchFamily="34" charset="0"/>
              </a:rPr>
              <a:t>tích</a:t>
            </a:r>
            <a:r>
              <a:rPr lang="en-US" sz="2400" b="1" dirty="0">
                <a:ln w="11430"/>
                <a:solidFill>
                  <a:schemeClr val="bg1"/>
                </a:solidFill>
                <a:cs typeface="Arial" pitchFamily="34" charset="0"/>
              </a:rPr>
              <a:t>, </a:t>
            </a:r>
            <a:r>
              <a:rPr lang="en-US" sz="2400" b="1" dirty="0" err="1">
                <a:ln w="11430"/>
                <a:solidFill>
                  <a:schemeClr val="bg1"/>
                </a:solidFill>
                <a:cs typeface="Arial" pitchFamily="34" charset="0"/>
              </a:rPr>
              <a:t>dân</a:t>
            </a:r>
            <a:r>
              <a:rPr lang="en-US" sz="2400" b="1" dirty="0">
                <a:ln w="11430"/>
                <a:solidFill>
                  <a:schemeClr val="bg1"/>
                </a:solidFill>
                <a:cs typeface="Arial" pitchFamily="34" charset="0"/>
              </a:rPr>
              <a:t> </a:t>
            </a:r>
            <a:r>
              <a:rPr lang="en-US" sz="2400" b="1" dirty="0" err="1">
                <a:ln w="11430"/>
                <a:solidFill>
                  <a:schemeClr val="bg1"/>
                </a:solidFill>
                <a:cs typeface="Arial" pitchFamily="34" charset="0"/>
              </a:rPr>
              <a:t>số</a:t>
            </a:r>
            <a:r>
              <a:rPr lang="en-US" sz="2400" b="1" dirty="0">
                <a:ln w="11430"/>
                <a:solidFill>
                  <a:schemeClr val="bg1"/>
                </a:solidFill>
                <a:cs typeface="Arial" pitchFamily="34" charset="0"/>
              </a:rPr>
              <a:t> </a:t>
            </a:r>
            <a:r>
              <a:rPr lang="en-US" sz="2400" b="1" dirty="0" err="1">
                <a:ln w="11430"/>
                <a:solidFill>
                  <a:schemeClr val="bg1"/>
                </a:solidFill>
                <a:cs typeface="Arial" pitchFamily="34" charset="0"/>
              </a:rPr>
              <a:t>chính</a:t>
            </a:r>
            <a:r>
              <a:rPr lang="en-US" sz="2400" b="1" dirty="0">
                <a:ln w="11430"/>
                <a:solidFill>
                  <a:schemeClr val="bg1"/>
                </a:solidFill>
                <a:cs typeface="Arial" pitchFamily="34" charset="0"/>
              </a:rPr>
              <a:t> </a:t>
            </a:r>
            <a:r>
              <a:rPr lang="en-US" sz="2400" b="1" dirty="0" err="1">
                <a:ln w="11430"/>
                <a:solidFill>
                  <a:schemeClr val="bg1"/>
                </a:solidFill>
                <a:cs typeface="Arial" pitchFamily="34" charset="0"/>
              </a:rPr>
              <a:t>quốc</a:t>
            </a:r>
            <a:r>
              <a:rPr lang="en-US" sz="2400" b="1" dirty="0">
                <a:ln w="11430"/>
                <a:solidFill>
                  <a:schemeClr val="bg1"/>
                </a:solidFill>
                <a:cs typeface="Arial" pitchFamily="34" charset="0"/>
              </a:rPr>
              <a:t> </a:t>
            </a:r>
            <a:r>
              <a:rPr lang="en-US" sz="2400" b="1" dirty="0" err="1">
                <a:ln w="11430"/>
                <a:solidFill>
                  <a:schemeClr val="bg1"/>
                </a:solidFill>
                <a:cs typeface="Arial" pitchFamily="34" charset="0"/>
              </a:rPr>
              <a:t>và</a:t>
            </a:r>
            <a:r>
              <a:rPr lang="en-US" sz="2400" b="1" dirty="0">
                <a:ln w="11430"/>
                <a:solidFill>
                  <a:schemeClr val="bg1"/>
                </a:solidFill>
                <a:cs typeface="Arial" pitchFamily="34" charset="0"/>
              </a:rPr>
              <a:t> </a:t>
            </a:r>
            <a:r>
              <a:rPr lang="en-US" sz="2400" b="1" dirty="0" err="1" smtClean="0">
                <a:ln w="11430"/>
                <a:solidFill>
                  <a:schemeClr val="bg1"/>
                </a:solidFill>
                <a:cs typeface="Arial" pitchFamily="34" charset="0"/>
              </a:rPr>
              <a:t>thuộc</a:t>
            </a:r>
            <a:r>
              <a:rPr lang="en-US" sz="2400" b="1" dirty="0" smtClean="0">
                <a:ln w="11430"/>
                <a:solidFill>
                  <a:schemeClr val="bg1"/>
                </a:solidFill>
                <a:cs typeface="Arial" pitchFamily="34" charset="0"/>
              </a:rPr>
              <a:t> </a:t>
            </a:r>
            <a:r>
              <a:rPr lang="en-US" sz="2400" b="1" dirty="0" err="1">
                <a:ln w="11430"/>
                <a:solidFill>
                  <a:schemeClr val="bg1"/>
                </a:solidFill>
                <a:cs typeface="Arial" pitchFamily="34" charset="0"/>
              </a:rPr>
              <a:t>địa</a:t>
            </a:r>
            <a:r>
              <a:rPr lang="en-US" sz="2400" b="1" dirty="0">
                <a:ln w="11430"/>
                <a:solidFill>
                  <a:schemeClr val="bg1"/>
                </a:solidFill>
                <a:cs typeface="Arial" pitchFamily="34" charset="0"/>
              </a:rPr>
              <a:t> </a:t>
            </a:r>
          </a:p>
          <a:p>
            <a:pPr algn="ctr">
              <a:defRPr/>
            </a:pPr>
            <a:r>
              <a:rPr lang="en-US" sz="2400" b="1" dirty="0" err="1">
                <a:ln w="11430"/>
                <a:solidFill>
                  <a:schemeClr val="bg1"/>
                </a:solidFill>
                <a:cs typeface="Arial" pitchFamily="34" charset="0"/>
              </a:rPr>
              <a:t>của</a:t>
            </a:r>
            <a:r>
              <a:rPr lang="en-US" sz="2400" b="1" dirty="0">
                <a:ln w="11430"/>
                <a:solidFill>
                  <a:schemeClr val="bg1"/>
                </a:solidFill>
                <a:cs typeface="Arial" pitchFamily="34" charset="0"/>
              </a:rPr>
              <a:t> </a:t>
            </a:r>
            <a:r>
              <a:rPr lang="en-US" sz="2400" b="1" dirty="0" err="1">
                <a:ln w="11430"/>
                <a:solidFill>
                  <a:schemeClr val="bg1"/>
                </a:solidFill>
                <a:cs typeface="Arial" pitchFamily="34" charset="0"/>
              </a:rPr>
              <a:t>một</a:t>
            </a:r>
            <a:r>
              <a:rPr lang="en-US" sz="2400" b="1" dirty="0">
                <a:ln w="11430"/>
                <a:solidFill>
                  <a:schemeClr val="bg1"/>
                </a:solidFill>
                <a:cs typeface="Arial" pitchFamily="34" charset="0"/>
              </a:rPr>
              <a:t> </a:t>
            </a:r>
            <a:r>
              <a:rPr lang="en-US" sz="2400" b="1" dirty="0" err="1">
                <a:ln w="11430"/>
                <a:solidFill>
                  <a:schemeClr val="bg1"/>
                </a:solidFill>
                <a:cs typeface="Arial" pitchFamily="34" charset="0"/>
              </a:rPr>
              <a:t>số</a:t>
            </a:r>
            <a:r>
              <a:rPr lang="en-US" sz="2400" b="1" dirty="0">
                <a:ln w="11430"/>
                <a:solidFill>
                  <a:schemeClr val="bg1"/>
                </a:solidFill>
                <a:cs typeface="Arial" pitchFamily="34" charset="0"/>
              </a:rPr>
              <a:t> </a:t>
            </a:r>
            <a:r>
              <a:rPr lang="en-US" sz="2400" b="1" dirty="0" err="1">
                <a:ln w="11430"/>
                <a:solidFill>
                  <a:schemeClr val="bg1"/>
                </a:solidFill>
                <a:cs typeface="Arial" pitchFamily="34" charset="0"/>
              </a:rPr>
              <a:t>nước</a:t>
            </a:r>
            <a:endParaRPr lang="en-US" sz="2400" b="1" dirty="0">
              <a:ln w="11430"/>
              <a:solidFill>
                <a:schemeClr val="bg1"/>
              </a:solidFill>
              <a:cs typeface="Arial" pitchFamily="34" charset="0"/>
            </a:endParaRPr>
          </a:p>
        </p:txBody>
      </p:sp>
      <p:sp>
        <p:nvSpPr>
          <p:cNvPr id="4" name="Rectangle 3"/>
          <p:cNvSpPr/>
          <p:nvPr/>
        </p:nvSpPr>
        <p:spPr>
          <a:xfrm>
            <a:off x="2834626" y="5653088"/>
            <a:ext cx="1600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lnSpc>
                <a:spcPct val="150000"/>
              </a:lnSpc>
              <a:spcBef>
                <a:spcPts val="600"/>
              </a:spcBef>
              <a:spcAft>
                <a:spcPts val="600"/>
              </a:spcAft>
              <a:defRPr/>
            </a:pPr>
            <a:r>
              <a:rPr lang="en-US" sz="2800" b="1" dirty="0">
                <a:solidFill>
                  <a:srgbClr val="FF0000"/>
                </a:solidFill>
                <a:latin typeface="Times New Roman"/>
                <a:ea typeface="Times New Roman"/>
                <a:cs typeface="Times New Roman"/>
              </a:rPr>
              <a:t>11.407,6</a:t>
            </a:r>
          </a:p>
        </p:txBody>
      </p:sp>
      <p:sp>
        <p:nvSpPr>
          <p:cNvPr id="11" name="Rectangle 10"/>
          <p:cNvSpPr/>
          <p:nvPr/>
        </p:nvSpPr>
        <p:spPr>
          <a:xfrm>
            <a:off x="5384800" y="5607844"/>
            <a:ext cx="1600200" cy="7762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lnSpc>
                <a:spcPct val="150000"/>
              </a:lnSpc>
              <a:spcBef>
                <a:spcPts val="600"/>
              </a:spcBef>
              <a:spcAft>
                <a:spcPts val="600"/>
              </a:spcAft>
              <a:defRPr/>
            </a:pPr>
            <a:r>
              <a:rPr lang="en-US" sz="2800" b="1" dirty="0">
                <a:solidFill>
                  <a:srgbClr val="FF0000"/>
                </a:solidFill>
                <a:latin typeface="Times New Roman"/>
                <a:ea typeface="Times New Roman"/>
                <a:cs typeface="Times New Roman"/>
              </a:rPr>
              <a:t>55.637</a:t>
            </a:r>
          </a:p>
        </p:txBody>
      </p:sp>
      <p:sp>
        <p:nvSpPr>
          <p:cNvPr id="12" name="Rectangle 11"/>
          <p:cNvSpPr/>
          <p:nvPr/>
        </p:nvSpPr>
        <p:spPr>
          <a:xfrm>
            <a:off x="8086838" y="5632451"/>
            <a:ext cx="1600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lnSpc>
                <a:spcPct val="150000"/>
              </a:lnSpc>
              <a:spcBef>
                <a:spcPts val="600"/>
              </a:spcBef>
              <a:spcAft>
                <a:spcPts val="600"/>
              </a:spcAft>
              <a:defRPr/>
            </a:pPr>
            <a:r>
              <a:rPr lang="en-US" sz="2800" b="1" dirty="0">
                <a:solidFill>
                  <a:srgbClr val="FF0000"/>
                </a:solidFill>
                <a:latin typeface="Times New Roman"/>
                <a:ea typeface="Times New Roman"/>
                <a:cs typeface="Times New Roman"/>
              </a:rPr>
              <a:t>320.657</a:t>
            </a:r>
          </a:p>
        </p:txBody>
      </p:sp>
      <p:sp>
        <p:nvSpPr>
          <p:cNvPr id="13" name="Rectangle 12"/>
          <p:cNvSpPr/>
          <p:nvPr/>
        </p:nvSpPr>
        <p:spPr>
          <a:xfrm>
            <a:off x="10255295" y="5576888"/>
            <a:ext cx="1600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lnSpc>
                <a:spcPct val="150000"/>
              </a:lnSpc>
              <a:spcBef>
                <a:spcPts val="600"/>
              </a:spcBef>
              <a:spcAft>
                <a:spcPts val="600"/>
              </a:spcAft>
              <a:defRPr/>
            </a:pPr>
            <a:r>
              <a:rPr lang="en-US" sz="2800" b="1" dirty="0">
                <a:solidFill>
                  <a:srgbClr val="FF0000"/>
                </a:solidFill>
                <a:latin typeface="Times New Roman"/>
                <a:ea typeface="Times New Roman"/>
                <a:cs typeface="Times New Roman"/>
              </a:rPr>
              <a:t>560.193</a:t>
            </a:r>
          </a:p>
        </p:txBody>
      </p:sp>
      <p:sp>
        <p:nvSpPr>
          <p:cNvPr id="14" name="Rectangle 13"/>
          <p:cNvSpPr/>
          <p:nvPr/>
        </p:nvSpPr>
        <p:spPr>
          <a:xfrm>
            <a:off x="393700" y="5653088"/>
            <a:ext cx="1963134"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nSpc>
                <a:spcPct val="150000"/>
              </a:lnSpc>
              <a:spcBef>
                <a:spcPts val="600"/>
              </a:spcBef>
              <a:spcAft>
                <a:spcPts val="600"/>
              </a:spcAft>
              <a:defRPr/>
            </a:pPr>
            <a:r>
              <a:rPr lang="en-US" sz="2800" b="1" dirty="0">
                <a:solidFill>
                  <a:srgbClr val="FF0000"/>
                </a:solidFill>
                <a:latin typeface="Times New Roman" pitchFamily="18" charset="0"/>
                <a:cs typeface="Times New Roman" pitchFamily="18" charset="0"/>
              </a:rPr>
              <a:t>9 </a:t>
            </a:r>
            <a:r>
              <a:rPr lang="en-US" sz="2800" b="1" dirty="0" err="1">
                <a:solidFill>
                  <a:srgbClr val="FF0000"/>
                </a:solidFill>
                <a:latin typeface="Times New Roman" pitchFamily="18" charset="0"/>
                <a:cs typeface="Times New Roman" pitchFamily="18" charset="0"/>
              </a:rPr>
              <a:t>nước</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lớn</a:t>
            </a:r>
            <a:endParaRPr lang="en-US" sz="2800" b="1" dirty="0">
              <a:solidFill>
                <a:srgbClr val="FF0000"/>
              </a:solidFill>
              <a:latin typeface="Times New Roman" pitchFamily="18" charset="0"/>
              <a:cs typeface="Times New Roman" pitchFamily="18" charset="0"/>
            </a:endParaRPr>
          </a:p>
        </p:txBody>
      </p:sp>
      <p:sp>
        <p:nvSpPr>
          <p:cNvPr id="25" name="Rectangle 24"/>
          <p:cNvSpPr/>
          <p:nvPr/>
        </p:nvSpPr>
        <p:spPr>
          <a:xfrm>
            <a:off x="2685110" y="2535341"/>
            <a:ext cx="13716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lnSpc>
                <a:spcPct val="150000"/>
              </a:lnSpc>
              <a:spcBef>
                <a:spcPts val="600"/>
              </a:spcBef>
              <a:spcAft>
                <a:spcPts val="600"/>
              </a:spcAft>
              <a:defRPr/>
            </a:pPr>
            <a:r>
              <a:rPr lang="en-US" sz="2800" b="1" dirty="0">
                <a:solidFill>
                  <a:srgbClr val="3333CC"/>
                </a:solidFill>
                <a:latin typeface="Times New Roman"/>
                <a:ea typeface="Times New Roman"/>
                <a:cs typeface="Times New Roman"/>
              </a:rPr>
              <a:t>536</a:t>
            </a:r>
          </a:p>
        </p:txBody>
      </p:sp>
      <p:sp>
        <p:nvSpPr>
          <p:cNvPr id="26" name="Rectangle 25"/>
          <p:cNvSpPr/>
          <p:nvPr/>
        </p:nvSpPr>
        <p:spPr>
          <a:xfrm>
            <a:off x="5359624" y="2562561"/>
            <a:ext cx="13716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lnSpc>
                <a:spcPct val="150000"/>
              </a:lnSpc>
              <a:spcBef>
                <a:spcPts val="600"/>
              </a:spcBef>
              <a:spcAft>
                <a:spcPts val="600"/>
              </a:spcAft>
              <a:defRPr/>
            </a:pPr>
            <a:r>
              <a:rPr lang="en-US" sz="2800" b="1" dirty="0">
                <a:solidFill>
                  <a:srgbClr val="3333CC"/>
                </a:solidFill>
                <a:latin typeface="Times New Roman"/>
                <a:ea typeface="Times New Roman"/>
                <a:cs typeface="Times New Roman"/>
              </a:rPr>
              <a:t>10.250</a:t>
            </a:r>
          </a:p>
        </p:txBody>
      </p:sp>
      <p:sp>
        <p:nvSpPr>
          <p:cNvPr id="27" name="Rectangle 26"/>
          <p:cNvSpPr/>
          <p:nvPr/>
        </p:nvSpPr>
        <p:spPr>
          <a:xfrm>
            <a:off x="8086838" y="2665413"/>
            <a:ext cx="13716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lnSpc>
                <a:spcPct val="150000"/>
              </a:lnSpc>
              <a:spcBef>
                <a:spcPts val="600"/>
              </a:spcBef>
              <a:spcAft>
                <a:spcPts val="600"/>
              </a:spcAft>
              <a:defRPr/>
            </a:pPr>
            <a:r>
              <a:rPr lang="en-US" sz="2800" b="1" dirty="0">
                <a:solidFill>
                  <a:srgbClr val="3333CC"/>
                </a:solidFill>
                <a:latin typeface="Times New Roman"/>
                <a:ea typeface="Times New Roman"/>
                <a:cs typeface="Times New Roman"/>
              </a:rPr>
              <a:t>39.000</a:t>
            </a:r>
          </a:p>
        </p:txBody>
      </p:sp>
      <p:sp>
        <p:nvSpPr>
          <p:cNvPr id="28" name="Rectangle 27"/>
          <p:cNvSpPr/>
          <p:nvPr/>
        </p:nvSpPr>
        <p:spPr>
          <a:xfrm>
            <a:off x="10331495" y="2652199"/>
            <a:ext cx="13716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lnSpc>
                <a:spcPct val="150000"/>
              </a:lnSpc>
              <a:spcBef>
                <a:spcPts val="600"/>
              </a:spcBef>
              <a:spcAft>
                <a:spcPts val="600"/>
              </a:spcAft>
              <a:defRPr/>
            </a:pPr>
            <a:r>
              <a:rPr lang="en-US" sz="2800" b="1" dirty="0">
                <a:solidFill>
                  <a:srgbClr val="3333CC"/>
                </a:solidFill>
                <a:latin typeface="Times New Roman"/>
                <a:ea typeface="Times New Roman"/>
                <a:cs typeface="Times New Roman"/>
              </a:rPr>
              <a:t>55.600</a:t>
            </a:r>
          </a:p>
        </p:txBody>
      </p:sp>
      <p:sp>
        <p:nvSpPr>
          <p:cNvPr id="23" name="Rectangle 22"/>
          <p:cNvSpPr/>
          <p:nvPr/>
        </p:nvSpPr>
        <p:spPr>
          <a:xfrm>
            <a:off x="1727200" y="6407989"/>
            <a:ext cx="89154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i="1" dirty="0">
                <a:solidFill>
                  <a:schemeClr val="tx1"/>
                </a:solidFill>
                <a:latin typeface="Times New Roman" pitchFamily="18" charset="0"/>
                <a:cs typeface="Times New Roman" pitchFamily="18" charset="0"/>
              </a:rPr>
              <a:t>(</a:t>
            </a:r>
            <a:r>
              <a:rPr lang="en-US" b="1" i="1" dirty="0" err="1">
                <a:solidFill>
                  <a:schemeClr val="tx1"/>
                </a:solidFill>
                <a:latin typeface="Times New Roman" pitchFamily="18" charset="0"/>
                <a:cs typeface="Times New Roman" pitchFamily="18" charset="0"/>
              </a:rPr>
              <a:t>Hồ</a:t>
            </a:r>
            <a:r>
              <a:rPr lang="en-US" b="1" i="1" dirty="0">
                <a:solidFill>
                  <a:schemeClr val="tx1"/>
                </a:solidFill>
                <a:latin typeface="Times New Roman" pitchFamily="18" charset="0"/>
                <a:cs typeface="Times New Roman" pitchFamily="18" charset="0"/>
              </a:rPr>
              <a:t> </a:t>
            </a:r>
            <a:r>
              <a:rPr lang="en-US" b="1" i="1" dirty="0" err="1">
                <a:solidFill>
                  <a:schemeClr val="tx1"/>
                </a:solidFill>
                <a:latin typeface="Times New Roman" pitchFamily="18" charset="0"/>
                <a:cs typeface="Times New Roman" pitchFamily="18" charset="0"/>
              </a:rPr>
              <a:t>Chí</a:t>
            </a:r>
            <a:r>
              <a:rPr lang="en-US" b="1" i="1" dirty="0">
                <a:solidFill>
                  <a:schemeClr val="tx1"/>
                </a:solidFill>
                <a:latin typeface="Times New Roman" pitchFamily="18" charset="0"/>
                <a:cs typeface="Times New Roman" pitchFamily="18" charset="0"/>
              </a:rPr>
              <a:t> Minh, </a:t>
            </a:r>
            <a:r>
              <a:rPr lang="en-US" b="1" i="1" dirty="0" err="1">
                <a:solidFill>
                  <a:schemeClr val="tx1"/>
                </a:solidFill>
                <a:latin typeface="Times New Roman" pitchFamily="18" charset="0"/>
                <a:cs typeface="Times New Roman" pitchFamily="18" charset="0"/>
              </a:rPr>
              <a:t>CDRom</a:t>
            </a:r>
            <a:r>
              <a:rPr lang="en-US" b="1" i="1" dirty="0">
                <a:solidFill>
                  <a:schemeClr val="tx1"/>
                </a:solidFill>
                <a:latin typeface="Times New Roman" pitchFamily="18" charset="0"/>
                <a:cs typeface="Times New Roman" pitchFamily="18" charset="0"/>
              </a:rPr>
              <a:t> </a:t>
            </a:r>
            <a:r>
              <a:rPr lang="en-US" b="1" i="1" dirty="0" err="1">
                <a:solidFill>
                  <a:schemeClr val="tx1"/>
                </a:solidFill>
                <a:latin typeface="Times New Roman" pitchFamily="18" charset="0"/>
                <a:cs typeface="Times New Roman" pitchFamily="18" charset="0"/>
              </a:rPr>
              <a:t>Toàn</a:t>
            </a:r>
            <a:r>
              <a:rPr lang="en-US" b="1" i="1" dirty="0">
                <a:solidFill>
                  <a:schemeClr val="tx1"/>
                </a:solidFill>
                <a:latin typeface="Times New Roman" pitchFamily="18" charset="0"/>
                <a:cs typeface="Times New Roman" pitchFamily="18" charset="0"/>
              </a:rPr>
              <a:t> </a:t>
            </a:r>
            <a:r>
              <a:rPr lang="en-US" b="1" i="1" dirty="0" err="1">
                <a:solidFill>
                  <a:schemeClr val="tx1"/>
                </a:solidFill>
                <a:latin typeface="Times New Roman" pitchFamily="18" charset="0"/>
                <a:cs typeface="Times New Roman" pitchFamily="18" charset="0"/>
              </a:rPr>
              <a:t>tập</a:t>
            </a:r>
            <a:r>
              <a:rPr lang="en-US" b="1" i="1" dirty="0">
                <a:solidFill>
                  <a:schemeClr val="tx1"/>
                </a:solidFill>
                <a:latin typeface="Times New Roman" pitchFamily="18" charset="0"/>
                <a:cs typeface="Times New Roman" pitchFamily="18" charset="0"/>
              </a:rPr>
              <a:t>:</a:t>
            </a:r>
            <a:r>
              <a:rPr lang="en-US" i="1" dirty="0">
                <a:solidFill>
                  <a:schemeClr val="tx1"/>
                </a:solidFill>
                <a:latin typeface="Times New Roman" pitchFamily="18" charset="0"/>
                <a:cs typeface="Times New Roman" pitchFamily="18" charset="0"/>
              </a:rPr>
              <a:t>, </a:t>
            </a:r>
            <a:r>
              <a:rPr lang="en-US" i="1" dirty="0" err="1">
                <a:solidFill>
                  <a:schemeClr val="tx1"/>
                </a:solidFill>
                <a:latin typeface="Times New Roman" pitchFamily="18" charset="0"/>
                <a:cs typeface="Times New Roman" pitchFamily="18" charset="0"/>
              </a:rPr>
              <a:t>Nxb</a:t>
            </a:r>
            <a:r>
              <a:rPr lang="en-US" i="1" dirty="0">
                <a:solidFill>
                  <a:schemeClr val="tx1"/>
                </a:solidFill>
                <a:latin typeface="Times New Roman" pitchFamily="18" charset="0"/>
                <a:cs typeface="Times New Roman" pitchFamily="18" charset="0"/>
              </a:rPr>
              <a:t> </a:t>
            </a:r>
            <a:r>
              <a:rPr lang="en-US" i="1" dirty="0" err="1">
                <a:solidFill>
                  <a:schemeClr val="tx1"/>
                </a:solidFill>
                <a:latin typeface="Times New Roman" pitchFamily="18" charset="0"/>
                <a:cs typeface="Times New Roman" pitchFamily="18" charset="0"/>
              </a:rPr>
              <a:t>Chính</a:t>
            </a:r>
            <a:r>
              <a:rPr lang="en-US" i="1" dirty="0">
                <a:solidFill>
                  <a:schemeClr val="tx1"/>
                </a:solidFill>
                <a:latin typeface="Times New Roman" pitchFamily="18" charset="0"/>
                <a:cs typeface="Times New Roman" pitchFamily="18" charset="0"/>
              </a:rPr>
              <a:t> </a:t>
            </a:r>
            <a:r>
              <a:rPr lang="en-US" i="1" dirty="0" err="1">
                <a:solidFill>
                  <a:schemeClr val="tx1"/>
                </a:solidFill>
                <a:latin typeface="Times New Roman" pitchFamily="18" charset="0"/>
                <a:cs typeface="Times New Roman" pitchFamily="18" charset="0"/>
              </a:rPr>
              <a:t>trị</a:t>
            </a:r>
            <a:r>
              <a:rPr lang="en-US" i="1" dirty="0">
                <a:solidFill>
                  <a:schemeClr val="tx1"/>
                </a:solidFill>
                <a:latin typeface="Times New Roman" pitchFamily="18" charset="0"/>
                <a:cs typeface="Times New Roman" pitchFamily="18" charset="0"/>
              </a:rPr>
              <a:t> </a:t>
            </a:r>
            <a:r>
              <a:rPr lang="en-US" i="1" dirty="0" err="1">
                <a:solidFill>
                  <a:schemeClr val="tx1"/>
                </a:solidFill>
                <a:latin typeface="Times New Roman" pitchFamily="18" charset="0"/>
                <a:cs typeface="Times New Roman" pitchFamily="18" charset="0"/>
              </a:rPr>
              <a:t>quốc</a:t>
            </a:r>
            <a:r>
              <a:rPr lang="en-US" i="1" dirty="0">
                <a:solidFill>
                  <a:schemeClr val="tx1"/>
                </a:solidFill>
                <a:latin typeface="Times New Roman" pitchFamily="18" charset="0"/>
                <a:cs typeface="Times New Roman" pitchFamily="18" charset="0"/>
              </a:rPr>
              <a:t> </a:t>
            </a:r>
            <a:r>
              <a:rPr lang="en-US" i="1" dirty="0" err="1">
                <a:solidFill>
                  <a:schemeClr val="tx1"/>
                </a:solidFill>
                <a:latin typeface="Times New Roman" pitchFamily="18" charset="0"/>
                <a:cs typeface="Times New Roman" pitchFamily="18" charset="0"/>
              </a:rPr>
              <a:t>gia</a:t>
            </a:r>
            <a:r>
              <a:rPr lang="en-US" i="1" dirty="0">
                <a:solidFill>
                  <a:schemeClr val="tx1"/>
                </a:solidFill>
                <a:latin typeface="Times New Roman" pitchFamily="18" charset="0"/>
                <a:cs typeface="Times New Roman" pitchFamily="18" charset="0"/>
              </a:rPr>
              <a:t>, H.2009 </a:t>
            </a:r>
            <a:r>
              <a:rPr lang="en-US" i="1" dirty="0" err="1">
                <a:solidFill>
                  <a:schemeClr val="tx1"/>
                </a:solidFill>
                <a:latin typeface="Times New Roman" pitchFamily="18" charset="0"/>
                <a:cs typeface="Times New Roman" pitchFamily="18" charset="0"/>
              </a:rPr>
              <a:t>tập</a:t>
            </a:r>
            <a:r>
              <a:rPr lang="en-US" i="1" dirty="0">
                <a:solidFill>
                  <a:schemeClr val="tx1"/>
                </a:solidFill>
                <a:latin typeface="Times New Roman" pitchFamily="18" charset="0"/>
                <a:cs typeface="Times New Roman" pitchFamily="18" charset="0"/>
              </a:rPr>
              <a:t> 1, </a:t>
            </a:r>
            <a:r>
              <a:rPr lang="en-US" i="1" dirty="0" err="1">
                <a:solidFill>
                  <a:schemeClr val="tx1"/>
                </a:solidFill>
                <a:latin typeface="Times New Roman" pitchFamily="18" charset="0"/>
                <a:cs typeface="Times New Roman" pitchFamily="18" charset="0"/>
              </a:rPr>
              <a:t>tr</a:t>
            </a:r>
            <a:r>
              <a:rPr lang="en-US" i="1" dirty="0">
                <a:solidFill>
                  <a:schemeClr val="tx1"/>
                </a:solidFill>
                <a:latin typeface="Times New Roman" pitchFamily="18" charset="0"/>
                <a:cs typeface="Times New Roman" pitchFamily="18" charset="0"/>
              </a:rPr>
              <a:t> 276</a:t>
            </a:r>
            <a:r>
              <a:rPr lang="en-US" i="1" dirty="0">
                <a:solidFill>
                  <a:srgbClr val="FFFF00"/>
                </a:solidFill>
                <a:latin typeface="Times New Roman" pitchFamily="18" charset="0"/>
                <a:cs typeface="Times New Roman" pitchFamily="18" charset="0"/>
              </a:rPr>
              <a:t>)</a:t>
            </a:r>
          </a:p>
        </p:txBody>
      </p:sp>
    </p:spTree>
    <p:extLst>
      <p:ext uri="{BB962C8B-B14F-4D97-AF65-F5344CB8AC3E}">
        <p14:creationId xmlns:p14="http://schemas.microsoft.com/office/powerpoint/2010/main" val="3943574908"/>
      </p:ext>
    </p:extLst>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Hexagon 6"/>
          <p:cNvSpPr/>
          <p:nvPr/>
        </p:nvSpPr>
        <p:spPr>
          <a:xfrm>
            <a:off x="334850" y="128790"/>
            <a:ext cx="11603866" cy="543189"/>
          </a:xfrm>
          <a:prstGeom prst="hexagon">
            <a:avLst/>
          </a:prstGeom>
          <a:solidFill>
            <a:schemeClr val="bg1"/>
          </a:solidFill>
        </p:spPr>
        <p:style>
          <a:lnRef idx="1">
            <a:schemeClr val="accent6"/>
          </a:lnRef>
          <a:fillRef idx="2">
            <a:schemeClr val="accent6"/>
          </a:fillRef>
          <a:effectRef idx="1">
            <a:schemeClr val="accent6"/>
          </a:effectRef>
          <a:fontRef idx="minor">
            <a:schemeClr val="dk1"/>
          </a:fontRef>
        </p:style>
        <p:txBody>
          <a:bodyPr anchor="ctr"/>
          <a:lstStyle>
            <a:lvl1pPr marL="342900" indent="-342900">
              <a:defRPr>
                <a:solidFill>
                  <a:schemeClr val="tx1"/>
                </a:solidFill>
                <a:latin typeface="Verdana" pitchFamily="34" charset="0"/>
              </a:defRPr>
            </a:lvl1pPr>
            <a:lvl2pPr marL="742950" indent="-285750">
              <a:defRPr>
                <a:solidFill>
                  <a:schemeClr val="tx1"/>
                </a:solidFill>
                <a:latin typeface="Verdana" pitchFamily="34" charset="0"/>
              </a:defRPr>
            </a:lvl2pPr>
            <a:lvl3pPr marL="1143000" indent="-228600">
              <a:defRPr>
                <a:solidFill>
                  <a:schemeClr val="tx1"/>
                </a:solidFill>
                <a:latin typeface="Verdana" pitchFamily="34" charset="0"/>
              </a:defRPr>
            </a:lvl3pPr>
            <a:lvl4pPr marL="1600200" indent="-228600">
              <a:defRPr>
                <a:solidFill>
                  <a:schemeClr val="tx1"/>
                </a:solidFill>
                <a:latin typeface="Verdana" pitchFamily="34" charset="0"/>
              </a:defRPr>
            </a:lvl4pPr>
            <a:lvl5pPr marL="2057400" indent="-22860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a:buFont typeface="Wingdings" pitchFamily="2" charset="2"/>
              <a:buChar char="§"/>
              <a:defRPr/>
            </a:pPr>
            <a:r>
              <a:rPr lang="en-US" sz="2400" dirty="0" err="1">
                <a:solidFill>
                  <a:srgbClr val="3333CC"/>
                </a:solidFill>
                <a:latin typeface="+mj-lt"/>
              </a:rPr>
              <a:t>Ngày</a:t>
            </a:r>
            <a:r>
              <a:rPr lang="en-US" sz="2400" dirty="0">
                <a:solidFill>
                  <a:srgbClr val="3333CC"/>
                </a:solidFill>
                <a:latin typeface="+mj-lt"/>
              </a:rPr>
              <a:t> 1-8-1914, </a:t>
            </a:r>
            <a:r>
              <a:rPr lang="en-US" sz="2400" b="1" dirty="0" err="1">
                <a:solidFill>
                  <a:srgbClr val="FF0000"/>
                </a:solidFill>
                <a:latin typeface="+mj-lt"/>
              </a:rPr>
              <a:t>Chiến</a:t>
            </a:r>
            <a:r>
              <a:rPr lang="en-US" sz="2400" b="1" dirty="0">
                <a:solidFill>
                  <a:srgbClr val="FF0000"/>
                </a:solidFill>
                <a:latin typeface="+mj-lt"/>
              </a:rPr>
              <a:t> </a:t>
            </a:r>
            <a:r>
              <a:rPr lang="en-US" sz="2400" b="1" dirty="0" err="1">
                <a:solidFill>
                  <a:srgbClr val="FF0000"/>
                </a:solidFill>
                <a:latin typeface="+mj-lt"/>
              </a:rPr>
              <a:t>tranh</a:t>
            </a:r>
            <a:r>
              <a:rPr lang="en-US" sz="2400" b="1" dirty="0">
                <a:solidFill>
                  <a:srgbClr val="FF0000"/>
                </a:solidFill>
                <a:latin typeface="+mj-lt"/>
              </a:rPr>
              <a:t> </a:t>
            </a:r>
            <a:r>
              <a:rPr lang="en-US" sz="2400" b="1" dirty="0" err="1">
                <a:solidFill>
                  <a:srgbClr val="FF0000"/>
                </a:solidFill>
                <a:latin typeface="+mj-lt"/>
              </a:rPr>
              <a:t>thế</a:t>
            </a:r>
            <a:r>
              <a:rPr lang="en-US" sz="2400" b="1" dirty="0">
                <a:solidFill>
                  <a:srgbClr val="FF0000"/>
                </a:solidFill>
                <a:latin typeface="+mj-lt"/>
              </a:rPr>
              <a:t> </a:t>
            </a:r>
            <a:r>
              <a:rPr lang="en-US" sz="2400" b="1" dirty="0" err="1">
                <a:solidFill>
                  <a:srgbClr val="FF0000"/>
                </a:solidFill>
                <a:latin typeface="+mj-lt"/>
              </a:rPr>
              <a:t>giới</a:t>
            </a:r>
            <a:r>
              <a:rPr lang="en-US" sz="2400" b="1" dirty="0">
                <a:solidFill>
                  <a:srgbClr val="FF0000"/>
                </a:solidFill>
                <a:latin typeface="+mj-lt"/>
              </a:rPr>
              <a:t> </a:t>
            </a:r>
            <a:r>
              <a:rPr lang="en-US" sz="2400" b="1" dirty="0" err="1">
                <a:solidFill>
                  <a:srgbClr val="FF0000"/>
                </a:solidFill>
                <a:latin typeface="+mj-lt"/>
              </a:rPr>
              <a:t>thứ</a:t>
            </a:r>
            <a:r>
              <a:rPr lang="en-US" sz="2400" b="1" dirty="0">
                <a:solidFill>
                  <a:srgbClr val="FF0000"/>
                </a:solidFill>
                <a:latin typeface="+mj-lt"/>
              </a:rPr>
              <a:t> </a:t>
            </a:r>
            <a:r>
              <a:rPr lang="en-US" sz="2400" b="1" dirty="0" err="1">
                <a:solidFill>
                  <a:srgbClr val="FF0000"/>
                </a:solidFill>
                <a:latin typeface="+mj-lt"/>
              </a:rPr>
              <a:t>nhất</a:t>
            </a:r>
            <a:r>
              <a:rPr lang="en-US" sz="2400" b="1" dirty="0">
                <a:solidFill>
                  <a:srgbClr val="FF0000"/>
                </a:solidFill>
                <a:latin typeface="+mj-lt"/>
              </a:rPr>
              <a:t> </a:t>
            </a:r>
            <a:r>
              <a:rPr lang="en-US" sz="2400" dirty="0" err="1">
                <a:solidFill>
                  <a:srgbClr val="3333CC"/>
                </a:solidFill>
                <a:latin typeface="+mj-lt"/>
              </a:rPr>
              <a:t>bùng</a:t>
            </a:r>
            <a:r>
              <a:rPr lang="en-US" sz="2400" dirty="0">
                <a:solidFill>
                  <a:srgbClr val="3333CC"/>
                </a:solidFill>
                <a:latin typeface="+mj-lt"/>
              </a:rPr>
              <a:t> </a:t>
            </a:r>
            <a:r>
              <a:rPr lang="en-US" sz="2400" dirty="0" err="1">
                <a:solidFill>
                  <a:srgbClr val="3333CC"/>
                </a:solidFill>
                <a:latin typeface="+mj-lt"/>
              </a:rPr>
              <a:t>nổ</a:t>
            </a:r>
            <a:r>
              <a:rPr lang="en-US" sz="2400" dirty="0">
                <a:solidFill>
                  <a:srgbClr val="3333CC"/>
                </a:solidFill>
                <a:latin typeface="+mj-lt"/>
              </a:rPr>
              <a:t>. </a:t>
            </a:r>
          </a:p>
        </p:txBody>
      </p:sp>
      <p:pic>
        <p:nvPicPr>
          <p:cNvPr id="178178" name="Picture 2" descr="Kết quả hình ảnh cho hình ảnh tù binh và chết chóc chiến tranh thế giới thứ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46268" y="834165"/>
            <a:ext cx="3992447" cy="247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8180" name="Picture 4" descr="Kết quả hình ảnh cho hình ảnh tù binh và chết chóc chiến tranh thế giới thứ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819" y="834166"/>
            <a:ext cx="3464413" cy="247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a:spLocks noChangeArrowheads="1"/>
          </p:cNvSpPr>
          <p:nvPr/>
        </p:nvSpPr>
        <p:spPr bwMode="auto">
          <a:xfrm>
            <a:off x="2940082" y="3419701"/>
            <a:ext cx="544091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000" i="1" dirty="0">
                <a:solidFill>
                  <a:srgbClr val="663300"/>
                </a:solidFill>
                <a:latin typeface="Times New Roman" panose="02020603050405020304" pitchFamily="18" charset="0"/>
                <a:cs typeface="Times New Roman" panose="02020603050405020304" pitchFamily="18" charset="0"/>
              </a:rPr>
              <a:t>Chủ </a:t>
            </a:r>
            <a:r>
              <a:rPr lang="en-US" altLang="en-US" sz="2000" i="1" dirty="0" err="1">
                <a:solidFill>
                  <a:srgbClr val="663300"/>
                </a:solidFill>
                <a:latin typeface="Times New Roman" panose="02020603050405020304" pitchFamily="18" charset="0"/>
                <a:cs typeface="Times New Roman" panose="02020603050405020304" pitchFamily="18" charset="0"/>
              </a:rPr>
              <a:t>nghĩa</a:t>
            </a:r>
            <a:r>
              <a:rPr lang="en-US" altLang="en-US" sz="2000" i="1" dirty="0">
                <a:solidFill>
                  <a:srgbClr val="663300"/>
                </a:solidFill>
                <a:latin typeface="Times New Roman" panose="02020603050405020304" pitchFamily="18" charset="0"/>
                <a:cs typeface="Times New Roman" panose="02020603050405020304" pitchFamily="18" charset="0"/>
              </a:rPr>
              <a:t> </a:t>
            </a:r>
            <a:r>
              <a:rPr lang="en-US" altLang="en-US" sz="2000" i="1" dirty="0" err="1">
                <a:solidFill>
                  <a:srgbClr val="663300"/>
                </a:solidFill>
                <a:latin typeface="Times New Roman" panose="02020603050405020304" pitchFamily="18" charset="0"/>
                <a:cs typeface="Times New Roman" panose="02020603050405020304" pitchFamily="18" charset="0"/>
              </a:rPr>
              <a:t>đê</a:t>
            </a:r>
            <a:r>
              <a:rPr lang="en-US" altLang="en-US" sz="2000" i="1" dirty="0">
                <a:solidFill>
                  <a:srgbClr val="663300"/>
                </a:solidFill>
                <a:latin typeface="Times New Roman" panose="02020603050405020304" pitchFamily="18" charset="0"/>
                <a:cs typeface="Times New Roman" panose="02020603050405020304" pitchFamily="18" charset="0"/>
              </a:rPr>
              <a:t>́ </a:t>
            </a:r>
            <a:r>
              <a:rPr lang="en-US" altLang="en-US" sz="2000" i="1" dirty="0" err="1">
                <a:solidFill>
                  <a:srgbClr val="663300"/>
                </a:solidFill>
                <a:latin typeface="Times New Roman" panose="02020603050405020304" pitchFamily="18" charset="0"/>
                <a:cs typeface="Times New Roman" panose="02020603050405020304" pitchFamily="18" charset="0"/>
              </a:rPr>
              <a:t>quốc</a:t>
            </a:r>
            <a:r>
              <a:rPr lang="en-US" altLang="en-US" sz="2000" i="1" dirty="0">
                <a:solidFill>
                  <a:srgbClr val="663300"/>
                </a:solidFill>
                <a:latin typeface="Times New Roman" panose="02020603050405020304" pitchFamily="18" charset="0"/>
                <a:cs typeface="Times New Roman" panose="02020603050405020304" pitchFamily="18" charset="0"/>
              </a:rPr>
              <a:t> </a:t>
            </a:r>
            <a:r>
              <a:rPr lang="en-US" altLang="en-US" sz="2000" i="1" dirty="0" err="1">
                <a:solidFill>
                  <a:srgbClr val="663300"/>
                </a:solidFill>
                <a:latin typeface="Times New Roman" panose="02020603050405020304" pitchFamily="18" charset="0"/>
                <a:cs typeface="Times New Roman" panose="02020603050405020304" pitchFamily="18" charset="0"/>
              </a:rPr>
              <a:t>va</a:t>
            </a:r>
            <a:r>
              <a:rPr lang="en-US" altLang="en-US" sz="2000" i="1" dirty="0">
                <a:solidFill>
                  <a:srgbClr val="663300"/>
                </a:solidFill>
                <a:latin typeface="Times New Roman" panose="02020603050405020304" pitchFamily="18" charset="0"/>
                <a:cs typeface="Times New Roman" panose="02020603050405020304" pitchFamily="18" charset="0"/>
              </a:rPr>
              <a:t>̀ </a:t>
            </a:r>
            <a:r>
              <a:rPr lang="en-US" altLang="en-US" sz="2000" i="1" dirty="0" err="1">
                <a:solidFill>
                  <a:srgbClr val="663300"/>
                </a:solidFill>
                <a:latin typeface="Times New Roman" panose="02020603050405020304" pitchFamily="18" charset="0"/>
                <a:cs typeface="Times New Roman" panose="02020603050405020304" pitchFamily="18" charset="0"/>
              </a:rPr>
              <a:t>chiến</a:t>
            </a:r>
            <a:r>
              <a:rPr lang="en-US" altLang="en-US" sz="2000" i="1" dirty="0">
                <a:solidFill>
                  <a:srgbClr val="663300"/>
                </a:solidFill>
                <a:latin typeface="Times New Roman" panose="02020603050405020304" pitchFamily="18" charset="0"/>
                <a:cs typeface="Times New Roman" panose="02020603050405020304" pitchFamily="18" charset="0"/>
              </a:rPr>
              <a:t> </a:t>
            </a:r>
            <a:r>
              <a:rPr lang="en-US" altLang="en-US" sz="2000" i="1" dirty="0" err="1">
                <a:solidFill>
                  <a:srgbClr val="663300"/>
                </a:solidFill>
                <a:latin typeface="Times New Roman" panose="02020603050405020304" pitchFamily="18" charset="0"/>
                <a:cs typeface="Times New Roman" panose="02020603050405020304" pitchFamily="18" charset="0"/>
              </a:rPr>
              <a:t>tranh</a:t>
            </a:r>
            <a:r>
              <a:rPr lang="en-US" altLang="en-US" sz="2000" i="1" dirty="0">
                <a:solidFill>
                  <a:srgbClr val="663300"/>
                </a:solidFill>
                <a:latin typeface="Times New Roman" panose="02020603050405020304" pitchFamily="18" charset="0"/>
                <a:cs typeface="Times New Roman" panose="02020603050405020304" pitchFamily="18" charset="0"/>
              </a:rPr>
              <a:t> </a:t>
            </a:r>
            <a:r>
              <a:rPr lang="en-US" altLang="en-US" sz="2000" i="1" dirty="0" err="1">
                <a:solidFill>
                  <a:srgbClr val="663300"/>
                </a:solidFill>
                <a:latin typeface="Times New Roman" panose="02020603050405020304" pitchFamily="18" charset="0"/>
                <a:cs typeface="Times New Roman" panose="02020603050405020304" pitchFamily="18" charset="0"/>
              </a:rPr>
              <a:t>thê</a:t>
            </a:r>
            <a:r>
              <a:rPr lang="en-US" altLang="en-US" sz="2000" i="1" dirty="0">
                <a:solidFill>
                  <a:srgbClr val="663300"/>
                </a:solidFill>
                <a:latin typeface="Times New Roman" panose="02020603050405020304" pitchFamily="18" charset="0"/>
                <a:cs typeface="Times New Roman" panose="02020603050405020304" pitchFamily="18" charset="0"/>
              </a:rPr>
              <a:t>́ </a:t>
            </a:r>
            <a:r>
              <a:rPr lang="en-US" altLang="en-US" sz="2000" i="1" dirty="0" err="1">
                <a:solidFill>
                  <a:srgbClr val="663300"/>
                </a:solidFill>
                <a:latin typeface="Times New Roman" panose="02020603050405020304" pitchFamily="18" charset="0"/>
                <a:cs typeface="Times New Roman" panose="02020603050405020304" pitchFamily="18" charset="0"/>
              </a:rPr>
              <a:t>giới</a:t>
            </a:r>
            <a:r>
              <a:rPr lang="en-US" altLang="en-US" sz="2000" i="1" dirty="0">
                <a:solidFill>
                  <a:srgbClr val="663300"/>
                </a:solidFill>
                <a:latin typeface="Times New Roman" panose="02020603050405020304" pitchFamily="18" charset="0"/>
                <a:cs typeface="Times New Roman" panose="02020603050405020304" pitchFamily="18" charset="0"/>
              </a:rPr>
              <a:t> </a:t>
            </a:r>
            <a:r>
              <a:rPr lang="en-US" altLang="en-US" sz="2000" i="1" dirty="0" err="1">
                <a:solidFill>
                  <a:srgbClr val="663300"/>
                </a:solidFill>
                <a:latin typeface="Times New Roman" panose="02020603050405020304" pitchFamily="18" charset="0"/>
                <a:cs typeface="Times New Roman" panose="02020603050405020304" pitchFamily="18" charset="0"/>
              </a:rPr>
              <a:t>thư</a:t>
            </a:r>
            <a:r>
              <a:rPr lang="en-US" altLang="en-US" sz="2000" i="1" dirty="0">
                <a:solidFill>
                  <a:srgbClr val="663300"/>
                </a:solidFill>
                <a:latin typeface="Times New Roman" panose="02020603050405020304" pitchFamily="18" charset="0"/>
                <a:cs typeface="Times New Roman" panose="02020603050405020304" pitchFamily="18" charset="0"/>
              </a:rPr>
              <a:t>́ </a:t>
            </a:r>
            <a:r>
              <a:rPr lang="en-US" altLang="en-US" sz="2000" i="1" dirty="0" err="1">
                <a:solidFill>
                  <a:srgbClr val="663300"/>
                </a:solidFill>
                <a:latin typeface="Times New Roman" panose="02020603050405020304" pitchFamily="18" charset="0"/>
                <a:cs typeface="Times New Roman" panose="02020603050405020304" pitchFamily="18" charset="0"/>
              </a:rPr>
              <a:t>nhất</a:t>
            </a:r>
            <a:endParaRPr lang="en-US" altLang="en-US" sz="2000" i="1" dirty="0">
              <a:solidFill>
                <a:srgbClr val="663300"/>
              </a:solidFill>
              <a:latin typeface="Times New Roman" panose="02020603050405020304" pitchFamily="18" charset="0"/>
              <a:cs typeface="Times New Roman" panose="02020603050405020304" pitchFamily="18" charset="0"/>
            </a:endParaRPr>
          </a:p>
        </p:txBody>
      </p:sp>
      <p:pic>
        <p:nvPicPr>
          <p:cNvPr id="11268" name="Picture 4" descr="Image result for chiến tranh thế giới thứ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66693" y="834165"/>
            <a:ext cx="3709115" cy="2476550"/>
          </a:xfrm>
          <a:prstGeom prst="rect">
            <a:avLst/>
          </a:prstGeom>
          <a:noFill/>
          <a:extLst>
            <a:ext uri="{909E8E84-426E-40DD-AFC4-6F175D3DCCD1}">
              <a14:hiddenFill xmlns:a14="http://schemas.microsoft.com/office/drawing/2010/main">
                <a:solidFill>
                  <a:srgbClr val="FFFFFF"/>
                </a:solidFill>
              </a14:hiddenFill>
            </a:ext>
          </a:extLst>
        </p:spPr>
      </p:pic>
      <p:sp>
        <p:nvSpPr>
          <p:cNvPr id="11" name="Right Arrow 10"/>
          <p:cNvSpPr/>
          <p:nvPr/>
        </p:nvSpPr>
        <p:spPr>
          <a:xfrm>
            <a:off x="836036" y="5857047"/>
            <a:ext cx="605308" cy="643944"/>
          </a:xfrm>
          <a:prstGeom prst="rightArrow">
            <a:avLst/>
          </a:prstGeom>
          <a:solidFill>
            <a:srgbClr val="33339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3375449" y="4547434"/>
            <a:ext cx="8299067" cy="400110"/>
          </a:xfrm>
          <a:prstGeom prst="rect">
            <a:avLst/>
          </a:prstGeom>
        </p:spPr>
        <p:txBody>
          <a:bodyPr wrap="none">
            <a:spAutoFit/>
          </a:bodyPr>
          <a:lstStyle/>
          <a:p>
            <a:r>
              <a:rPr lang="en-US" sz="2000" dirty="0" err="1" smtClean="0">
                <a:solidFill>
                  <a:srgbClr val="800000"/>
                </a:solidFill>
                <a:latin typeface="+mj-lt"/>
                <a:ea typeface="Times New Roman" panose="02020603050405020304" pitchFamily="18" charset="0"/>
              </a:rPr>
              <a:t>Gây</a:t>
            </a:r>
            <a:r>
              <a:rPr lang="en-US" sz="2000" dirty="0" smtClean="0">
                <a:solidFill>
                  <a:srgbClr val="800000"/>
                </a:solidFill>
                <a:latin typeface="+mj-lt"/>
                <a:ea typeface="Times New Roman" panose="02020603050405020304" pitchFamily="18" charset="0"/>
              </a:rPr>
              <a:t> </a:t>
            </a:r>
            <a:r>
              <a:rPr lang="en-US" sz="2000" dirty="0" err="1">
                <a:solidFill>
                  <a:srgbClr val="800000"/>
                </a:solidFill>
                <a:latin typeface="+mj-lt"/>
                <a:ea typeface="Times New Roman" panose="02020603050405020304" pitchFamily="18" charset="0"/>
              </a:rPr>
              <a:t>ra</a:t>
            </a:r>
            <a:r>
              <a:rPr lang="en-US" sz="2000" dirty="0">
                <a:solidFill>
                  <a:srgbClr val="800000"/>
                </a:solidFill>
                <a:latin typeface="+mj-lt"/>
                <a:ea typeface="Times New Roman" panose="02020603050405020304" pitchFamily="18" charset="0"/>
              </a:rPr>
              <a:t> </a:t>
            </a:r>
            <a:r>
              <a:rPr lang="en-US" sz="2000" dirty="0" err="1">
                <a:solidFill>
                  <a:srgbClr val="800000"/>
                </a:solidFill>
                <a:latin typeface="+mj-lt"/>
                <a:ea typeface="Times New Roman" panose="02020603050405020304" pitchFamily="18" charset="0"/>
              </a:rPr>
              <a:t>những</a:t>
            </a:r>
            <a:r>
              <a:rPr lang="en-US" sz="2000" dirty="0">
                <a:solidFill>
                  <a:srgbClr val="800000"/>
                </a:solidFill>
                <a:latin typeface="+mj-lt"/>
                <a:ea typeface="Times New Roman" panose="02020603050405020304" pitchFamily="18" charset="0"/>
              </a:rPr>
              <a:t> </a:t>
            </a:r>
            <a:r>
              <a:rPr lang="en-US" sz="2000" b="1" u="sng" dirty="0" err="1">
                <a:solidFill>
                  <a:srgbClr val="006600"/>
                </a:solidFill>
                <a:latin typeface="+mj-lt"/>
                <a:ea typeface="Times New Roman" panose="02020603050405020304" pitchFamily="18" charset="0"/>
              </a:rPr>
              <a:t>hậu</a:t>
            </a:r>
            <a:r>
              <a:rPr lang="en-US" sz="2000" b="1" u="sng" dirty="0">
                <a:solidFill>
                  <a:srgbClr val="006600"/>
                </a:solidFill>
                <a:latin typeface="+mj-lt"/>
                <a:ea typeface="Times New Roman" panose="02020603050405020304" pitchFamily="18" charset="0"/>
              </a:rPr>
              <a:t> </a:t>
            </a:r>
            <a:r>
              <a:rPr lang="en-US" sz="2000" b="1" u="sng" dirty="0" err="1">
                <a:solidFill>
                  <a:srgbClr val="006600"/>
                </a:solidFill>
                <a:latin typeface="+mj-lt"/>
                <a:ea typeface="Times New Roman" panose="02020603050405020304" pitchFamily="18" charset="0"/>
              </a:rPr>
              <a:t>quả</a:t>
            </a:r>
            <a:r>
              <a:rPr lang="en-US" sz="2000" b="1" u="sng" dirty="0">
                <a:solidFill>
                  <a:srgbClr val="006600"/>
                </a:solidFill>
                <a:latin typeface="+mj-lt"/>
                <a:ea typeface="Times New Roman" panose="02020603050405020304" pitchFamily="18" charset="0"/>
              </a:rPr>
              <a:t> </a:t>
            </a:r>
            <a:r>
              <a:rPr lang="en-US" sz="2000" b="1" u="sng" dirty="0" err="1">
                <a:solidFill>
                  <a:srgbClr val="006600"/>
                </a:solidFill>
                <a:latin typeface="+mj-lt"/>
                <a:ea typeface="Times New Roman" panose="02020603050405020304" pitchFamily="18" charset="0"/>
              </a:rPr>
              <a:t>đau</a:t>
            </a:r>
            <a:r>
              <a:rPr lang="en-US" sz="2000" b="1" u="sng" dirty="0">
                <a:solidFill>
                  <a:srgbClr val="006600"/>
                </a:solidFill>
                <a:latin typeface="+mj-lt"/>
                <a:ea typeface="Times New Roman" panose="02020603050405020304" pitchFamily="18" charset="0"/>
              </a:rPr>
              <a:t> </a:t>
            </a:r>
            <a:r>
              <a:rPr lang="en-US" sz="2000" b="1" u="sng" dirty="0" err="1">
                <a:solidFill>
                  <a:srgbClr val="006600"/>
                </a:solidFill>
                <a:latin typeface="+mj-lt"/>
                <a:ea typeface="Times New Roman" panose="02020603050405020304" pitchFamily="18" charset="0"/>
              </a:rPr>
              <a:t>thương</a:t>
            </a:r>
            <a:r>
              <a:rPr lang="en-US" sz="2000" b="1" u="sng" dirty="0">
                <a:solidFill>
                  <a:srgbClr val="006600"/>
                </a:solidFill>
                <a:latin typeface="+mj-lt"/>
                <a:ea typeface="Times New Roman" panose="02020603050405020304" pitchFamily="18" charset="0"/>
              </a:rPr>
              <a:t> </a:t>
            </a:r>
            <a:r>
              <a:rPr lang="en-US" sz="2000" dirty="0" err="1">
                <a:solidFill>
                  <a:srgbClr val="800000"/>
                </a:solidFill>
                <a:latin typeface="+mj-lt"/>
                <a:ea typeface="Times New Roman" panose="02020603050405020304" pitchFamily="18" charset="0"/>
              </a:rPr>
              <a:t>cho</a:t>
            </a:r>
            <a:r>
              <a:rPr lang="en-US" sz="2000" dirty="0">
                <a:solidFill>
                  <a:srgbClr val="800000"/>
                </a:solidFill>
                <a:latin typeface="+mj-lt"/>
                <a:ea typeface="Times New Roman" panose="02020603050405020304" pitchFamily="18" charset="0"/>
              </a:rPr>
              <a:t> </a:t>
            </a:r>
            <a:r>
              <a:rPr lang="en-US" sz="2000" dirty="0" err="1">
                <a:solidFill>
                  <a:srgbClr val="800000"/>
                </a:solidFill>
                <a:latin typeface="+mj-lt"/>
                <a:ea typeface="Times New Roman" panose="02020603050405020304" pitchFamily="18" charset="0"/>
              </a:rPr>
              <a:t>nhân</a:t>
            </a:r>
            <a:r>
              <a:rPr lang="en-US" sz="2000" dirty="0">
                <a:solidFill>
                  <a:srgbClr val="800000"/>
                </a:solidFill>
                <a:latin typeface="+mj-lt"/>
                <a:ea typeface="Times New Roman" panose="02020603050405020304" pitchFamily="18" charset="0"/>
              </a:rPr>
              <a:t> </a:t>
            </a:r>
            <a:r>
              <a:rPr lang="en-US" sz="2000" dirty="0" err="1">
                <a:solidFill>
                  <a:srgbClr val="800000"/>
                </a:solidFill>
                <a:latin typeface="+mj-lt"/>
                <a:ea typeface="Times New Roman" panose="02020603050405020304" pitchFamily="18" charset="0"/>
              </a:rPr>
              <a:t>dân</a:t>
            </a:r>
            <a:r>
              <a:rPr lang="en-US" sz="2000" dirty="0">
                <a:solidFill>
                  <a:srgbClr val="800000"/>
                </a:solidFill>
                <a:latin typeface="+mj-lt"/>
                <a:ea typeface="Times New Roman" panose="02020603050405020304" pitchFamily="18" charset="0"/>
              </a:rPr>
              <a:t> </a:t>
            </a:r>
            <a:r>
              <a:rPr lang="en-US" sz="2000" dirty="0" err="1">
                <a:solidFill>
                  <a:srgbClr val="800000"/>
                </a:solidFill>
                <a:latin typeface="+mj-lt"/>
                <a:ea typeface="Times New Roman" panose="02020603050405020304" pitchFamily="18" charset="0"/>
              </a:rPr>
              <a:t>các</a:t>
            </a:r>
            <a:r>
              <a:rPr lang="en-US" sz="2000" dirty="0">
                <a:solidFill>
                  <a:srgbClr val="800000"/>
                </a:solidFill>
                <a:latin typeface="+mj-lt"/>
                <a:ea typeface="Times New Roman" panose="02020603050405020304" pitchFamily="18" charset="0"/>
              </a:rPr>
              <a:t> </a:t>
            </a:r>
            <a:r>
              <a:rPr lang="en-US" sz="2000" dirty="0" err="1" smtClean="0">
                <a:solidFill>
                  <a:srgbClr val="800000"/>
                </a:solidFill>
                <a:latin typeface="+mj-lt"/>
                <a:ea typeface="Times New Roman" panose="02020603050405020304" pitchFamily="18" charset="0"/>
              </a:rPr>
              <a:t>nước</a:t>
            </a:r>
            <a:r>
              <a:rPr lang="en-US" sz="2000" dirty="0" smtClean="0">
                <a:solidFill>
                  <a:srgbClr val="800000"/>
                </a:solidFill>
                <a:latin typeface="+mj-lt"/>
                <a:ea typeface="Times New Roman" panose="02020603050405020304" pitchFamily="18" charset="0"/>
              </a:rPr>
              <a:t> </a:t>
            </a:r>
            <a:r>
              <a:rPr lang="en-US" sz="2000" dirty="0" err="1" smtClean="0">
                <a:solidFill>
                  <a:srgbClr val="800000"/>
                </a:solidFill>
                <a:latin typeface="+mj-lt"/>
                <a:ea typeface="Times New Roman" panose="02020603050405020304" pitchFamily="18" charset="0"/>
              </a:rPr>
              <a:t>thuộc</a:t>
            </a:r>
            <a:r>
              <a:rPr lang="en-US" sz="2000" dirty="0" smtClean="0">
                <a:solidFill>
                  <a:srgbClr val="800000"/>
                </a:solidFill>
                <a:latin typeface="+mj-lt"/>
                <a:ea typeface="Times New Roman" panose="02020603050405020304" pitchFamily="18" charset="0"/>
              </a:rPr>
              <a:t> </a:t>
            </a:r>
            <a:r>
              <a:rPr lang="en-US" sz="2000" dirty="0" err="1" smtClean="0">
                <a:solidFill>
                  <a:srgbClr val="800000"/>
                </a:solidFill>
                <a:latin typeface="+mj-lt"/>
                <a:ea typeface="Times New Roman" panose="02020603050405020304" pitchFamily="18" charset="0"/>
              </a:rPr>
              <a:t>địa</a:t>
            </a:r>
            <a:r>
              <a:rPr lang="en-US" sz="2000" dirty="0" smtClean="0">
                <a:solidFill>
                  <a:srgbClr val="800000"/>
                </a:solidFill>
                <a:latin typeface="+mj-lt"/>
                <a:ea typeface="Times New Roman" panose="02020603050405020304" pitchFamily="18" charset="0"/>
              </a:rPr>
              <a:t>. </a:t>
            </a:r>
            <a:endParaRPr lang="en-US" sz="2000" dirty="0">
              <a:solidFill>
                <a:srgbClr val="800000"/>
              </a:solidFill>
              <a:latin typeface="+mj-lt"/>
            </a:endParaRPr>
          </a:p>
        </p:txBody>
      </p:sp>
      <p:sp>
        <p:nvSpPr>
          <p:cNvPr id="8" name="Rectangle 7"/>
          <p:cNvSpPr/>
          <p:nvPr/>
        </p:nvSpPr>
        <p:spPr>
          <a:xfrm>
            <a:off x="3375449" y="5097646"/>
            <a:ext cx="8563267" cy="707886"/>
          </a:xfrm>
          <a:prstGeom prst="rect">
            <a:avLst/>
          </a:prstGeom>
        </p:spPr>
        <p:txBody>
          <a:bodyPr wrap="square">
            <a:spAutoFit/>
          </a:bodyPr>
          <a:lstStyle/>
          <a:p>
            <a:r>
              <a:rPr lang="en-US" sz="2000" dirty="0" err="1" smtClean="0">
                <a:solidFill>
                  <a:srgbClr val="660066"/>
                </a:solidFill>
                <a:latin typeface="+mj-lt"/>
                <a:ea typeface="Times New Roman" panose="02020603050405020304" pitchFamily="18" charset="0"/>
              </a:rPr>
              <a:t>Làm</a:t>
            </a:r>
            <a:r>
              <a:rPr lang="en-US" sz="2000" dirty="0" smtClean="0">
                <a:solidFill>
                  <a:srgbClr val="660066"/>
                </a:solidFill>
                <a:latin typeface="+mj-lt"/>
                <a:ea typeface="Times New Roman" panose="02020603050405020304" pitchFamily="18" charset="0"/>
              </a:rPr>
              <a:t> </a:t>
            </a:r>
            <a:r>
              <a:rPr lang="en-US" sz="2000" dirty="0" err="1">
                <a:solidFill>
                  <a:srgbClr val="660066"/>
                </a:solidFill>
                <a:latin typeface="+mj-lt"/>
                <a:ea typeface="Times New Roman" panose="02020603050405020304" pitchFamily="18" charset="0"/>
              </a:rPr>
              <a:t>cho</a:t>
            </a:r>
            <a:r>
              <a:rPr lang="en-US" sz="2000" dirty="0">
                <a:solidFill>
                  <a:srgbClr val="660066"/>
                </a:solidFill>
                <a:latin typeface="+mj-lt"/>
                <a:ea typeface="Times New Roman" panose="02020603050405020304" pitchFamily="18" charset="0"/>
              </a:rPr>
              <a:t> </a:t>
            </a:r>
            <a:r>
              <a:rPr lang="en-US" sz="2000" b="1" u="sng" dirty="0" smtClean="0">
                <a:solidFill>
                  <a:srgbClr val="FF0066"/>
                </a:solidFill>
                <a:latin typeface="+mj-lt"/>
                <a:ea typeface="Times New Roman" panose="02020603050405020304" pitchFamily="18" charset="0"/>
              </a:rPr>
              <a:t>CNTB </a:t>
            </a:r>
            <a:r>
              <a:rPr lang="en-US" sz="2000" b="1" u="sng" dirty="0" err="1">
                <a:solidFill>
                  <a:srgbClr val="FF0066"/>
                </a:solidFill>
                <a:latin typeface="+mj-lt"/>
                <a:ea typeface="Times New Roman" panose="02020603050405020304" pitchFamily="18" charset="0"/>
              </a:rPr>
              <a:t>suy</a:t>
            </a:r>
            <a:r>
              <a:rPr lang="en-US" sz="2000" b="1" u="sng" dirty="0">
                <a:solidFill>
                  <a:srgbClr val="FF0066"/>
                </a:solidFill>
                <a:latin typeface="+mj-lt"/>
                <a:ea typeface="Times New Roman" panose="02020603050405020304" pitchFamily="18" charset="0"/>
              </a:rPr>
              <a:t> </a:t>
            </a:r>
            <a:r>
              <a:rPr lang="en-US" sz="2000" b="1" u="sng" dirty="0" err="1">
                <a:solidFill>
                  <a:srgbClr val="FF0066"/>
                </a:solidFill>
                <a:latin typeface="+mj-lt"/>
                <a:ea typeface="Times New Roman" panose="02020603050405020304" pitchFamily="18" charset="0"/>
              </a:rPr>
              <a:t>yếu</a:t>
            </a:r>
            <a:r>
              <a:rPr lang="en-US" sz="2000" b="1" u="sng" dirty="0">
                <a:solidFill>
                  <a:srgbClr val="FF0066"/>
                </a:solidFill>
                <a:latin typeface="+mj-lt"/>
                <a:ea typeface="Times New Roman" panose="02020603050405020304" pitchFamily="18" charset="0"/>
              </a:rPr>
              <a:t> </a:t>
            </a:r>
            <a:r>
              <a:rPr lang="en-US" sz="2000" dirty="0" err="1">
                <a:solidFill>
                  <a:srgbClr val="660066"/>
                </a:solidFill>
                <a:latin typeface="+mj-lt"/>
                <a:ea typeface="Times New Roman" panose="02020603050405020304" pitchFamily="18" charset="0"/>
              </a:rPr>
              <a:t>và</a:t>
            </a:r>
            <a:r>
              <a:rPr lang="en-US" sz="2000" dirty="0">
                <a:solidFill>
                  <a:srgbClr val="660066"/>
                </a:solidFill>
                <a:latin typeface="+mj-lt"/>
                <a:ea typeface="Times New Roman" panose="02020603050405020304" pitchFamily="18" charset="0"/>
              </a:rPr>
              <a:t> </a:t>
            </a:r>
            <a:r>
              <a:rPr lang="en-US" sz="2000" b="1" u="sng" dirty="0" err="1">
                <a:solidFill>
                  <a:srgbClr val="0070C0"/>
                </a:solidFill>
                <a:latin typeface="+mj-lt"/>
                <a:ea typeface="Times New Roman" panose="02020603050405020304" pitchFamily="18" charset="0"/>
              </a:rPr>
              <a:t>mâu</a:t>
            </a:r>
            <a:r>
              <a:rPr lang="en-US" sz="2000" b="1" u="sng" dirty="0">
                <a:solidFill>
                  <a:srgbClr val="0070C0"/>
                </a:solidFill>
                <a:latin typeface="+mj-lt"/>
                <a:ea typeface="Times New Roman" panose="02020603050405020304" pitchFamily="18" charset="0"/>
              </a:rPr>
              <a:t> </a:t>
            </a:r>
            <a:r>
              <a:rPr lang="en-US" sz="2000" b="1" u="sng" dirty="0" err="1">
                <a:solidFill>
                  <a:srgbClr val="0070C0"/>
                </a:solidFill>
                <a:latin typeface="+mj-lt"/>
                <a:ea typeface="Times New Roman" panose="02020603050405020304" pitchFamily="18" charset="0"/>
              </a:rPr>
              <a:t>thuẫn</a:t>
            </a:r>
            <a:r>
              <a:rPr lang="en-US" sz="2000" b="1" u="sng" dirty="0">
                <a:solidFill>
                  <a:srgbClr val="0070C0"/>
                </a:solidFill>
                <a:latin typeface="+mj-lt"/>
                <a:ea typeface="Times New Roman" panose="02020603050405020304" pitchFamily="18" charset="0"/>
              </a:rPr>
              <a:t> </a:t>
            </a:r>
            <a:r>
              <a:rPr lang="en-US" sz="2000" b="1" u="sng" dirty="0" err="1">
                <a:solidFill>
                  <a:srgbClr val="0070C0"/>
                </a:solidFill>
                <a:latin typeface="+mj-lt"/>
                <a:ea typeface="Times New Roman" panose="02020603050405020304" pitchFamily="18" charset="0"/>
              </a:rPr>
              <a:t>giữa</a:t>
            </a:r>
            <a:r>
              <a:rPr lang="en-US" sz="2000" b="1" u="sng" dirty="0">
                <a:solidFill>
                  <a:srgbClr val="0070C0"/>
                </a:solidFill>
                <a:latin typeface="+mj-lt"/>
                <a:ea typeface="Times New Roman" panose="02020603050405020304" pitchFamily="18" charset="0"/>
              </a:rPr>
              <a:t> </a:t>
            </a:r>
            <a:r>
              <a:rPr lang="en-US" sz="2000" b="1" u="sng" dirty="0" err="1">
                <a:solidFill>
                  <a:srgbClr val="0070C0"/>
                </a:solidFill>
                <a:latin typeface="+mj-lt"/>
                <a:ea typeface="Times New Roman" panose="02020603050405020304" pitchFamily="18" charset="0"/>
              </a:rPr>
              <a:t>các</a:t>
            </a:r>
            <a:r>
              <a:rPr lang="en-US" sz="2000" b="1" u="sng" dirty="0">
                <a:solidFill>
                  <a:srgbClr val="0070C0"/>
                </a:solidFill>
                <a:latin typeface="+mj-lt"/>
                <a:ea typeface="Times New Roman" panose="02020603050405020304" pitchFamily="18" charset="0"/>
              </a:rPr>
              <a:t> </a:t>
            </a:r>
            <a:r>
              <a:rPr lang="en-US" sz="2000" b="1" u="sng" dirty="0" err="1">
                <a:solidFill>
                  <a:srgbClr val="0070C0"/>
                </a:solidFill>
                <a:latin typeface="+mj-lt"/>
                <a:ea typeface="Times New Roman" panose="02020603050405020304" pitchFamily="18" charset="0"/>
              </a:rPr>
              <a:t>nước</a:t>
            </a:r>
            <a:r>
              <a:rPr lang="en-US" sz="2000" b="1" u="sng" dirty="0">
                <a:solidFill>
                  <a:srgbClr val="0070C0"/>
                </a:solidFill>
                <a:latin typeface="+mj-lt"/>
                <a:ea typeface="Times New Roman" panose="02020603050405020304" pitchFamily="18" charset="0"/>
              </a:rPr>
              <a:t> </a:t>
            </a:r>
            <a:r>
              <a:rPr lang="en-US" sz="2000" b="1" u="sng" dirty="0" err="1">
                <a:solidFill>
                  <a:srgbClr val="0070C0"/>
                </a:solidFill>
                <a:latin typeface="+mj-lt"/>
                <a:ea typeface="Times New Roman" panose="02020603050405020304" pitchFamily="18" charset="0"/>
              </a:rPr>
              <a:t>tư</a:t>
            </a:r>
            <a:r>
              <a:rPr lang="en-US" sz="2000" b="1" u="sng" dirty="0">
                <a:solidFill>
                  <a:srgbClr val="0070C0"/>
                </a:solidFill>
                <a:latin typeface="+mj-lt"/>
                <a:ea typeface="Times New Roman" panose="02020603050405020304" pitchFamily="18" charset="0"/>
              </a:rPr>
              <a:t> </a:t>
            </a:r>
            <a:r>
              <a:rPr lang="en-US" sz="2000" b="1" u="sng" dirty="0" err="1">
                <a:solidFill>
                  <a:srgbClr val="0070C0"/>
                </a:solidFill>
                <a:latin typeface="+mj-lt"/>
                <a:ea typeface="Times New Roman" panose="02020603050405020304" pitchFamily="18" charset="0"/>
              </a:rPr>
              <a:t>bản</a:t>
            </a:r>
            <a:r>
              <a:rPr lang="en-US" sz="2000" b="1" u="sng" dirty="0">
                <a:solidFill>
                  <a:srgbClr val="0070C0"/>
                </a:solidFill>
                <a:latin typeface="+mj-lt"/>
                <a:ea typeface="Times New Roman" panose="02020603050405020304" pitchFamily="18" charset="0"/>
              </a:rPr>
              <a:t> </a:t>
            </a:r>
            <a:r>
              <a:rPr lang="en-US" sz="2000" b="1" u="sng" dirty="0" err="1">
                <a:solidFill>
                  <a:srgbClr val="0070C0"/>
                </a:solidFill>
                <a:latin typeface="+mj-lt"/>
                <a:ea typeface="Times New Roman" panose="02020603050405020304" pitchFamily="18" charset="0"/>
              </a:rPr>
              <a:t>đế</a:t>
            </a:r>
            <a:r>
              <a:rPr lang="en-US" sz="2000" b="1" u="sng" dirty="0">
                <a:solidFill>
                  <a:srgbClr val="0070C0"/>
                </a:solidFill>
                <a:latin typeface="+mj-lt"/>
                <a:ea typeface="Times New Roman" panose="02020603050405020304" pitchFamily="18" charset="0"/>
              </a:rPr>
              <a:t> </a:t>
            </a:r>
            <a:r>
              <a:rPr lang="en-US" sz="2000" b="1" u="sng" dirty="0" err="1">
                <a:solidFill>
                  <a:srgbClr val="0070C0"/>
                </a:solidFill>
                <a:latin typeface="+mj-lt"/>
                <a:ea typeface="Times New Roman" panose="02020603050405020304" pitchFamily="18" charset="0"/>
              </a:rPr>
              <a:t>quốc</a:t>
            </a:r>
            <a:r>
              <a:rPr lang="en-US" sz="2000" b="1" u="sng" dirty="0">
                <a:solidFill>
                  <a:srgbClr val="0070C0"/>
                </a:solidFill>
                <a:latin typeface="+mj-lt"/>
                <a:ea typeface="Times New Roman" panose="02020603050405020304" pitchFamily="18" charset="0"/>
              </a:rPr>
              <a:t> </a:t>
            </a:r>
            <a:r>
              <a:rPr lang="en-US" sz="2000" dirty="0" err="1">
                <a:solidFill>
                  <a:srgbClr val="660066"/>
                </a:solidFill>
                <a:latin typeface="+mj-lt"/>
                <a:ea typeface="Times New Roman" panose="02020603050405020304" pitchFamily="18" charset="0"/>
              </a:rPr>
              <a:t>càng</a:t>
            </a:r>
            <a:r>
              <a:rPr lang="en-US" sz="2000" dirty="0">
                <a:solidFill>
                  <a:srgbClr val="660066"/>
                </a:solidFill>
                <a:latin typeface="+mj-lt"/>
                <a:ea typeface="Times New Roman" panose="02020603050405020304" pitchFamily="18" charset="0"/>
              </a:rPr>
              <a:t> </a:t>
            </a:r>
            <a:r>
              <a:rPr lang="en-US" sz="2000" dirty="0" err="1">
                <a:solidFill>
                  <a:srgbClr val="660066"/>
                </a:solidFill>
                <a:latin typeface="+mj-lt"/>
                <a:ea typeface="Times New Roman" panose="02020603050405020304" pitchFamily="18" charset="0"/>
              </a:rPr>
              <a:t>tăng</a:t>
            </a:r>
            <a:r>
              <a:rPr lang="en-US" sz="2000" dirty="0">
                <a:solidFill>
                  <a:srgbClr val="660066"/>
                </a:solidFill>
                <a:latin typeface="+mj-lt"/>
                <a:ea typeface="Times New Roman" panose="02020603050405020304" pitchFamily="18" charset="0"/>
              </a:rPr>
              <a:t> </a:t>
            </a:r>
            <a:r>
              <a:rPr lang="en-US" sz="2000" dirty="0" err="1">
                <a:solidFill>
                  <a:srgbClr val="660066"/>
                </a:solidFill>
                <a:latin typeface="+mj-lt"/>
                <a:ea typeface="Times New Roman" panose="02020603050405020304" pitchFamily="18" charset="0"/>
              </a:rPr>
              <a:t>thêm</a:t>
            </a:r>
            <a:r>
              <a:rPr lang="en-US" sz="2000" dirty="0">
                <a:solidFill>
                  <a:srgbClr val="660066"/>
                </a:solidFill>
                <a:latin typeface="Times New Roman" panose="02020603050405020304" pitchFamily="18" charset="0"/>
                <a:ea typeface="Times New Roman" panose="02020603050405020304" pitchFamily="18" charset="0"/>
              </a:rPr>
              <a:t>.</a:t>
            </a:r>
            <a:endParaRPr lang="en-US" sz="2000" dirty="0">
              <a:solidFill>
                <a:srgbClr val="660066"/>
              </a:solidFill>
            </a:endParaRPr>
          </a:p>
        </p:txBody>
      </p:sp>
      <p:pic>
        <p:nvPicPr>
          <p:cNvPr id="2050" name="Picture 2" descr="Diễn đàn Tin học Công nghệ - Vforum.vn"/>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761686" y="4402051"/>
            <a:ext cx="544019" cy="559069"/>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838329" y="3923583"/>
            <a:ext cx="6296917" cy="461665"/>
          </a:xfrm>
          <a:prstGeom prst="rect">
            <a:avLst/>
          </a:prstGeom>
        </p:spPr>
        <p:txBody>
          <a:bodyPr wrap="none">
            <a:spAutoFit/>
          </a:bodyPr>
          <a:lstStyle/>
          <a:p>
            <a:r>
              <a:rPr lang="en-US" sz="2400" b="1" u="sng" dirty="0" err="1">
                <a:solidFill>
                  <a:srgbClr val="CC0000"/>
                </a:solidFill>
                <a:ea typeface="Calibri" panose="020F0502020204030204" pitchFamily="34" charset="0"/>
                <a:cs typeface="Times New Roman" panose="02020603050405020304" pitchFamily="18" charset="0"/>
              </a:rPr>
              <a:t>Hậu</a:t>
            </a:r>
            <a:r>
              <a:rPr lang="en-US" sz="2400" b="1" u="sng" dirty="0">
                <a:solidFill>
                  <a:srgbClr val="CC0000"/>
                </a:solidFill>
                <a:ea typeface="Calibri" panose="020F0502020204030204" pitchFamily="34" charset="0"/>
                <a:cs typeface="Times New Roman" panose="02020603050405020304" pitchFamily="18" charset="0"/>
              </a:rPr>
              <a:t> </a:t>
            </a:r>
            <a:r>
              <a:rPr lang="en-US" sz="2400" b="1" u="sng" dirty="0" err="1">
                <a:solidFill>
                  <a:srgbClr val="CC0000"/>
                </a:solidFill>
                <a:ea typeface="Calibri" panose="020F0502020204030204" pitchFamily="34" charset="0"/>
                <a:cs typeface="Times New Roman" panose="02020603050405020304" pitchFamily="18" charset="0"/>
              </a:rPr>
              <a:t>quả</a:t>
            </a:r>
            <a:r>
              <a:rPr lang="en-US" sz="2400" b="1" u="sng" dirty="0">
                <a:solidFill>
                  <a:srgbClr val="002060"/>
                </a:solidFill>
                <a:ea typeface="Calibri" panose="020F0502020204030204" pitchFamily="34" charset="0"/>
                <a:cs typeface="Times New Roman" panose="02020603050405020304" pitchFamily="18" charset="0"/>
              </a:rPr>
              <a:t> </a:t>
            </a:r>
            <a:r>
              <a:rPr lang="en-US" sz="2400" b="1" u="sng" dirty="0" err="1" smtClean="0">
                <a:solidFill>
                  <a:srgbClr val="002060"/>
                </a:solidFill>
                <a:ea typeface="Calibri" panose="020F0502020204030204" pitchFamily="34" charset="0"/>
                <a:cs typeface="Times New Roman" panose="02020603050405020304" pitchFamily="18" charset="0"/>
              </a:rPr>
              <a:t>của</a:t>
            </a:r>
            <a:r>
              <a:rPr lang="en-US" sz="2400" b="1" u="sng" dirty="0" smtClean="0">
                <a:solidFill>
                  <a:srgbClr val="002060"/>
                </a:solidFill>
                <a:ea typeface="Calibri" panose="020F0502020204030204" pitchFamily="34" charset="0"/>
                <a:cs typeface="Times New Roman" panose="02020603050405020304" pitchFamily="18" charset="0"/>
              </a:rPr>
              <a:t> </a:t>
            </a:r>
            <a:r>
              <a:rPr lang="en-US" sz="2400" b="1" u="sng" dirty="0" err="1" smtClean="0">
                <a:solidFill>
                  <a:srgbClr val="002060"/>
                </a:solidFill>
                <a:ea typeface="Calibri" panose="020F0502020204030204" pitchFamily="34" charset="0"/>
                <a:cs typeface="Times New Roman" panose="02020603050405020304" pitchFamily="18" charset="0"/>
              </a:rPr>
              <a:t>chiến</a:t>
            </a:r>
            <a:r>
              <a:rPr lang="en-US" sz="2400" b="1" u="sng" dirty="0" smtClean="0">
                <a:solidFill>
                  <a:srgbClr val="002060"/>
                </a:solidFill>
                <a:ea typeface="Calibri" panose="020F0502020204030204" pitchFamily="34" charset="0"/>
                <a:cs typeface="Times New Roman" panose="02020603050405020304" pitchFamily="18" charset="0"/>
              </a:rPr>
              <a:t> </a:t>
            </a:r>
            <a:r>
              <a:rPr lang="en-US" sz="2400" b="1" u="sng" dirty="0" err="1">
                <a:solidFill>
                  <a:srgbClr val="002060"/>
                </a:solidFill>
                <a:ea typeface="Calibri" panose="020F0502020204030204" pitchFamily="34" charset="0"/>
                <a:cs typeface="Times New Roman" panose="02020603050405020304" pitchFamily="18" charset="0"/>
              </a:rPr>
              <a:t>tranh</a:t>
            </a:r>
            <a:r>
              <a:rPr lang="en-US" sz="2400" b="1" u="sng" dirty="0">
                <a:solidFill>
                  <a:srgbClr val="002060"/>
                </a:solidFill>
                <a:ea typeface="Calibri" panose="020F0502020204030204" pitchFamily="34" charset="0"/>
                <a:cs typeface="Times New Roman" panose="02020603050405020304" pitchFamily="18" charset="0"/>
              </a:rPr>
              <a:t> </a:t>
            </a:r>
            <a:r>
              <a:rPr lang="en-US" sz="2400" b="1" u="sng" dirty="0" err="1" smtClean="0">
                <a:solidFill>
                  <a:srgbClr val="002060"/>
                </a:solidFill>
                <a:ea typeface="Calibri" panose="020F0502020204030204" pitchFamily="34" charset="0"/>
                <a:cs typeface="Times New Roman" panose="02020603050405020304" pitchFamily="18" charset="0"/>
              </a:rPr>
              <a:t>thế</a:t>
            </a:r>
            <a:r>
              <a:rPr lang="en-US" sz="2400" b="1" u="sng" dirty="0" smtClean="0">
                <a:solidFill>
                  <a:srgbClr val="002060"/>
                </a:solidFill>
                <a:ea typeface="Calibri" panose="020F0502020204030204" pitchFamily="34" charset="0"/>
                <a:cs typeface="Times New Roman" panose="02020603050405020304" pitchFamily="18" charset="0"/>
              </a:rPr>
              <a:t> </a:t>
            </a:r>
            <a:r>
              <a:rPr lang="en-US" sz="2400" b="1" u="sng" dirty="0" err="1" smtClean="0">
                <a:solidFill>
                  <a:srgbClr val="002060"/>
                </a:solidFill>
                <a:ea typeface="Calibri" panose="020F0502020204030204" pitchFamily="34" charset="0"/>
                <a:cs typeface="Times New Roman" panose="02020603050405020304" pitchFamily="18" charset="0"/>
              </a:rPr>
              <a:t>giới</a:t>
            </a:r>
            <a:r>
              <a:rPr lang="en-US" sz="2400" b="1" u="sng" dirty="0" smtClean="0">
                <a:solidFill>
                  <a:srgbClr val="002060"/>
                </a:solidFill>
                <a:ea typeface="Calibri" panose="020F0502020204030204" pitchFamily="34" charset="0"/>
                <a:cs typeface="Times New Roman" panose="02020603050405020304" pitchFamily="18" charset="0"/>
              </a:rPr>
              <a:t> </a:t>
            </a:r>
            <a:r>
              <a:rPr lang="en-US" sz="2400" b="1" u="sng" dirty="0" err="1" smtClean="0">
                <a:solidFill>
                  <a:srgbClr val="002060"/>
                </a:solidFill>
                <a:ea typeface="Calibri" panose="020F0502020204030204" pitchFamily="34" charset="0"/>
                <a:cs typeface="Times New Roman" panose="02020603050405020304" pitchFamily="18" charset="0"/>
              </a:rPr>
              <a:t>thứ</a:t>
            </a:r>
            <a:r>
              <a:rPr lang="en-US" sz="2400" b="1" u="sng" dirty="0" smtClean="0">
                <a:solidFill>
                  <a:srgbClr val="002060"/>
                </a:solidFill>
                <a:ea typeface="Calibri" panose="020F0502020204030204" pitchFamily="34" charset="0"/>
                <a:cs typeface="Times New Roman" panose="02020603050405020304" pitchFamily="18" charset="0"/>
              </a:rPr>
              <a:t> </a:t>
            </a:r>
            <a:r>
              <a:rPr lang="en-US" sz="2400" b="1" u="sng" dirty="0" err="1" smtClean="0">
                <a:solidFill>
                  <a:srgbClr val="002060"/>
                </a:solidFill>
                <a:ea typeface="Calibri" panose="020F0502020204030204" pitchFamily="34" charset="0"/>
                <a:cs typeface="Times New Roman" panose="02020603050405020304" pitchFamily="18" charset="0"/>
              </a:rPr>
              <a:t>nhất</a:t>
            </a:r>
            <a:endParaRPr lang="en-US" sz="2400" b="1" u="sng" dirty="0"/>
          </a:p>
        </p:txBody>
      </p:sp>
      <p:pic>
        <p:nvPicPr>
          <p:cNvPr id="16" name="Picture 2" descr="Diễn đàn Tin học Công nghệ - Vforum.v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761687" y="5218731"/>
            <a:ext cx="544019" cy="525246"/>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1009901" y="5857047"/>
            <a:ext cx="10793072" cy="830997"/>
          </a:xfrm>
          <a:prstGeom prst="rect">
            <a:avLst/>
          </a:prstGeom>
        </p:spPr>
        <p:txBody>
          <a:bodyPr wrap="square">
            <a:spAutoFit/>
          </a:bodyPr>
          <a:lstStyle/>
          <a:p>
            <a:pPr indent="457200" algn="ctr">
              <a:spcAft>
                <a:spcPts val="0"/>
              </a:spcAft>
            </a:pPr>
            <a:r>
              <a:rPr lang="en-US" sz="2400" b="1" u="sng" dirty="0" err="1" smtClean="0">
                <a:solidFill>
                  <a:srgbClr val="FF0000"/>
                </a:solidFill>
                <a:latin typeface="+mj-lt"/>
                <a:ea typeface="Times New Roman" panose="02020603050405020304" pitchFamily="18" charset="0"/>
              </a:rPr>
              <a:t>Tạo</a:t>
            </a:r>
            <a:r>
              <a:rPr lang="en-US" sz="2400" b="1" u="sng" dirty="0" smtClean="0">
                <a:solidFill>
                  <a:srgbClr val="FF0000"/>
                </a:solidFill>
                <a:latin typeface="+mj-lt"/>
                <a:ea typeface="Times New Roman" panose="02020603050405020304" pitchFamily="18" charset="0"/>
              </a:rPr>
              <a:t> </a:t>
            </a:r>
            <a:r>
              <a:rPr lang="en-US" sz="2400" b="1" u="sng" dirty="0" err="1">
                <a:solidFill>
                  <a:srgbClr val="FF0000"/>
                </a:solidFill>
                <a:latin typeface="+mj-lt"/>
                <a:ea typeface="Times New Roman" panose="02020603050405020304" pitchFamily="18" charset="0"/>
              </a:rPr>
              <a:t>điều</a:t>
            </a:r>
            <a:r>
              <a:rPr lang="en-US" sz="2400" b="1" u="sng" dirty="0">
                <a:solidFill>
                  <a:srgbClr val="FF0000"/>
                </a:solidFill>
                <a:latin typeface="+mj-lt"/>
                <a:ea typeface="Times New Roman" panose="02020603050405020304" pitchFamily="18" charset="0"/>
              </a:rPr>
              <a:t> </a:t>
            </a:r>
            <a:r>
              <a:rPr lang="en-US" sz="2400" b="1" u="sng" dirty="0" err="1">
                <a:solidFill>
                  <a:srgbClr val="FF0000"/>
                </a:solidFill>
                <a:latin typeface="+mj-lt"/>
                <a:ea typeface="Times New Roman" panose="02020603050405020304" pitchFamily="18" charset="0"/>
              </a:rPr>
              <a:t>kiện</a:t>
            </a:r>
            <a:r>
              <a:rPr lang="en-US" sz="2400" u="sng" dirty="0">
                <a:solidFill>
                  <a:srgbClr val="000000"/>
                </a:solidFill>
                <a:latin typeface="+mj-lt"/>
                <a:ea typeface="Times New Roman" panose="02020603050405020304" pitchFamily="18" charset="0"/>
              </a:rPr>
              <a:t> </a:t>
            </a:r>
            <a:r>
              <a:rPr lang="en-US" sz="2400" b="1" u="sng" dirty="0" err="1">
                <a:solidFill>
                  <a:srgbClr val="FF0000"/>
                </a:solidFill>
                <a:latin typeface="+mj-lt"/>
                <a:ea typeface="Times New Roman" panose="02020603050405020304" pitchFamily="18" charset="0"/>
              </a:rPr>
              <a:t>cho</a:t>
            </a:r>
            <a:r>
              <a:rPr lang="en-US" sz="2400" b="1" u="sng" dirty="0">
                <a:solidFill>
                  <a:srgbClr val="FF0000"/>
                </a:solidFill>
                <a:latin typeface="+mj-lt"/>
                <a:ea typeface="Times New Roman" panose="02020603050405020304" pitchFamily="18" charset="0"/>
              </a:rPr>
              <a:t> </a:t>
            </a:r>
            <a:r>
              <a:rPr lang="en-US" sz="2400" b="1" u="sng" dirty="0" err="1">
                <a:solidFill>
                  <a:srgbClr val="FF0000"/>
                </a:solidFill>
                <a:latin typeface="+mj-lt"/>
                <a:ea typeface="Times New Roman" panose="02020603050405020304" pitchFamily="18" charset="0"/>
              </a:rPr>
              <a:t>phong</a:t>
            </a:r>
            <a:r>
              <a:rPr lang="en-US" sz="2400" b="1" u="sng" dirty="0">
                <a:solidFill>
                  <a:srgbClr val="FF0000"/>
                </a:solidFill>
                <a:latin typeface="+mj-lt"/>
                <a:ea typeface="Times New Roman" panose="02020603050405020304" pitchFamily="18" charset="0"/>
              </a:rPr>
              <a:t> </a:t>
            </a:r>
            <a:r>
              <a:rPr lang="en-US" sz="2400" b="1" u="sng" dirty="0" err="1">
                <a:solidFill>
                  <a:srgbClr val="FF0000"/>
                </a:solidFill>
                <a:latin typeface="+mj-lt"/>
                <a:ea typeface="Times New Roman" panose="02020603050405020304" pitchFamily="18" charset="0"/>
              </a:rPr>
              <a:t>trào</a:t>
            </a:r>
            <a:r>
              <a:rPr lang="en-US" sz="2400" b="1" u="sng" dirty="0">
                <a:solidFill>
                  <a:srgbClr val="FF0000"/>
                </a:solidFill>
                <a:latin typeface="+mj-lt"/>
                <a:ea typeface="Times New Roman" panose="02020603050405020304" pitchFamily="18" charset="0"/>
              </a:rPr>
              <a:t> </a:t>
            </a:r>
            <a:r>
              <a:rPr lang="en-US" sz="2400" b="1" u="sng" dirty="0" err="1">
                <a:solidFill>
                  <a:srgbClr val="FF0000"/>
                </a:solidFill>
                <a:latin typeface="+mj-lt"/>
                <a:ea typeface="Times New Roman" panose="02020603050405020304" pitchFamily="18" charset="0"/>
              </a:rPr>
              <a:t>đấu</a:t>
            </a:r>
            <a:r>
              <a:rPr lang="en-US" sz="2400" b="1" u="sng" dirty="0">
                <a:solidFill>
                  <a:srgbClr val="FF0000"/>
                </a:solidFill>
                <a:latin typeface="+mj-lt"/>
                <a:ea typeface="Times New Roman" panose="02020603050405020304" pitchFamily="18" charset="0"/>
              </a:rPr>
              <a:t> </a:t>
            </a:r>
            <a:r>
              <a:rPr lang="en-US" sz="2400" b="1" u="sng" dirty="0" err="1">
                <a:solidFill>
                  <a:srgbClr val="FF0000"/>
                </a:solidFill>
                <a:latin typeface="+mj-lt"/>
                <a:ea typeface="Times New Roman" panose="02020603050405020304" pitchFamily="18" charset="0"/>
              </a:rPr>
              <a:t>tranh</a:t>
            </a:r>
            <a:r>
              <a:rPr lang="en-US" sz="2400" b="1" u="sng" dirty="0">
                <a:solidFill>
                  <a:srgbClr val="FF0000"/>
                </a:solidFill>
                <a:latin typeface="+mj-lt"/>
                <a:ea typeface="Times New Roman" panose="02020603050405020304" pitchFamily="18" charset="0"/>
              </a:rPr>
              <a:t> </a:t>
            </a:r>
            <a:r>
              <a:rPr lang="en-US" sz="2400" dirty="0">
                <a:solidFill>
                  <a:srgbClr val="000000"/>
                </a:solidFill>
                <a:latin typeface="+mj-lt"/>
                <a:ea typeface="Times New Roman" panose="02020603050405020304" pitchFamily="18" charset="0"/>
              </a:rPr>
              <a:t>ở </a:t>
            </a:r>
            <a:r>
              <a:rPr lang="en-US" sz="2400" dirty="0" err="1">
                <a:solidFill>
                  <a:srgbClr val="000000"/>
                </a:solidFill>
                <a:latin typeface="+mj-lt"/>
                <a:ea typeface="Times New Roman" panose="02020603050405020304" pitchFamily="18" charset="0"/>
              </a:rPr>
              <a:t>các</a:t>
            </a:r>
            <a:r>
              <a:rPr lang="en-US" sz="2400" dirty="0">
                <a:solidFill>
                  <a:srgbClr val="000000"/>
                </a:solidFill>
                <a:latin typeface="+mj-lt"/>
                <a:ea typeface="Times New Roman" panose="02020603050405020304" pitchFamily="18" charset="0"/>
              </a:rPr>
              <a:t> </a:t>
            </a:r>
            <a:r>
              <a:rPr lang="en-US" sz="2400" dirty="0" err="1">
                <a:solidFill>
                  <a:srgbClr val="000000"/>
                </a:solidFill>
                <a:latin typeface="+mj-lt"/>
                <a:ea typeface="Times New Roman" panose="02020603050405020304" pitchFamily="18" charset="0"/>
              </a:rPr>
              <a:t>nước</a:t>
            </a:r>
            <a:r>
              <a:rPr lang="en-US" sz="2400" dirty="0">
                <a:solidFill>
                  <a:srgbClr val="000000"/>
                </a:solidFill>
                <a:latin typeface="+mj-lt"/>
                <a:ea typeface="Times New Roman" panose="02020603050405020304" pitchFamily="18" charset="0"/>
              </a:rPr>
              <a:t> </a:t>
            </a:r>
            <a:r>
              <a:rPr lang="en-US" sz="2400" dirty="0" err="1">
                <a:solidFill>
                  <a:srgbClr val="000000"/>
                </a:solidFill>
                <a:latin typeface="+mj-lt"/>
                <a:ea typeface="Times New Roman" panose="02020603050405020304" pitchFamily="18" charset="0"/>
              </a:rPr>
              <a:t>nói</a:t>
            </a:r>
            <a:r>
              <a:rPr lang="en-US" sz="2400" dirty="0">
                <a:solidFill>
                  <a:srgbClr val="000000"/>
                </a:solidFill>
                <a:latin typeface="+mj-lt"/>
                <a:ea typeface="Times New Roman" panose="02020603050405020304" pitchFamily="18" charset="0"/>
              </a:rPr>
              <a:t> </a:t>
            </a:r>
            <a:r>
              <a:rPr lang="en-US" sz="2400" dirty="0" err="1">
                <a:solidFill>
                  <a:srgbClr val="000000"/>
                </a:solidFill>
                <a:latin typeface="+mj-lt"/>
                <a:ea typeface="Times New Roman" panose="02020603050405020304" pitchFamily="18" charset="0"/>
              </a:rPr>
              <a:t>chung</a:t>
            </a:r>
            <a:r>
              <a:rPr lang="en-US" sz="2400" dirty="0">
                <a:solidFill>
                  <a:srgbClr val="000000"/>
                </a:solidFill>
                <a:latin typeface="+mj-lt"/>
                <a:ea typeface="Times New Roman" panose="02020603050405020304" pitchFamily="18" charset="0"/>
              </a:rPr>
              <a:t>, </a:t>
            </a:r>
            <a:r>
              <a:rPr lang="en-US" sz="2400" b="1" dirty="0" err="1">
                <a:solidFill>
                  <a:srgbClr val="3333CC"/>
                </a:solidFill>
                <a:latin typeface="+mj-lt"/>
                <a:ea typeface="Times New Roman" panose="02020603050405020304" pitchFamily="18" charset="0"/>
              </a:rPr>
              <a:t>các</a:t>
            </a:r>
            <a:r>
              <a:rPr lang="en-US" sz="2400" b="1" dirty="0">
                <a:solidFill>
                  <a:srgbClr val="3333CC"/>
                </a:solidFill>
                <a:latin typeface="+mj-lt"/>
                <a:ea typeface="Times New Roman" panose="02020603050405020304" pitchFamily="18" charset="0"/>
              </a:rPr>
              <a:t> </a:t>
            </a:r>
            <a:r>
              <a:rPr lang="en-US" sz="2400" b="1" dirty="0" err="1">
                <a:solidFill>
                  <a:srgbClr val="3333CC"/>
                </a:solidFill>
                <a:latin typeface="+mj-lt"/>
                <a:ea typeface="Times New Roman" panose="02020603050405020304" pitchFamily="18" charset="0"/>
              </a:rPr>
              <a:t>dân</a:t>
            </a:r>
            <a:r>
              <a:rPr lang="en-US" sz="2400" b="1" dirty="0">
                <a:solidFill>
                  <a:srgbClr val="3333CC"/>
                </a:solidFill>
                <a:latin typeface="+mj-lt"/>
                <a:ea typeface="Times New Roman" panose="02020603050405020304" pitchFamily="18" charset="0"/>
              </a:rPr>
              <a:t> </a:t>
            </a:r>
            <a:r>
              <a:rPr lang="en-US" sz="2400" b="1" dirty="0" err="1">
                <a:solidFill>
                  <a:srgbClr val="3333CC"/>
                </a:solidFill>
                <a:latin typeface="+mj-lt"/>
                <a:ea typeface="Times New Roman" panose="02020603050405020304" pitchFamily="18" charset="0"/>
              </a:rPr>
              <a:t>tộc</a:t>
            </a:r>
            <a:r>
              <a:rPr lang="en-US" sz="2400" b="1" dirty="0">
                <a:solidFill>
                  <a:srgbClr val="3333CC"/>
                </a:solidFill>
                <a:latin typeface="+mj-lt"/>
                <a:ea typeface="Times New Roman" panose="02020603050405020304" pitchFamily="18" charset="0"/>
              </a:rPr>
              <a:t> </a:t>
            </a:r>
            <a:r>
              <a:rPr lang="en-US" sz="2400" b="1" dirty="0" err="1">
                <a:solidFill>
                  <a:srgbClr val="3333CC"/>
                </a:solidFill>
                <a:latin typeface="+mj-lt"/>
                <a:ea typeface="Times New Roman" panose="02020603050405020304" pitchFamily="18" charset="0"/>
              </a:rPr>
              <a:t>thuộc</a:t>
            </a:r>
            <a:r>
              <a:rPr lang="en-US" sz="2400" b="1" dirty="0">
                <a:solidFill>
                  <a:srgbClr val="3333CC"/>
                </a:solidFill>
                <a:latin typeface="+mj-lt"/>
                <a:ea typeface="Times New Roman" panose="02020603050405020304" pitchFamily="18" charset="0"/>
              </a:rPr>
              <a:t> </a:t>
            </a:r>
            <a:r>
              <a:rPr lang="en-US" sz="2400" b="1" dirty="0" err="1">
                <a:solidFill>
                  <a:srgbClr val="3333CC"/>
                </a:solidFill>
                <a:latin typeface="+mj-lt"/>
                <a:ea typeface="Times New Roman" panose="02020603050405020304" pitchFamily="18" charset="0"/>
              </a:rPr>
              <a:t>địa</a:t>
            </a:r>
            <a:r>
              <a:rPr lang="en-US" sz="2400" b="1" dirty="0">
                <a:solidFill>
                  <a:srgbClr val="3333CC"/>
                </a:solidFill>
                <a:latin typeface="+mj-lt"/>
                <a:ea typeface="Times New Roman" panose="02020603050405020304" pitchFamily="18" charset="0"/>
              </a:rPr>
              <a:t> </a:t>
            </a:r>
            <a:r>
              <a:rPr lang="en-US" sz="2400" b="1" dirty="0" err="1">
                <a:solidFill>
                  <a:srgbClr val="3333CC"/>
                </a:solidFill>
                <a:latin typeface="+mj-lt"/>
                <a:ea typeface="Times New Roman" panose="02020603050405020304" pitchFamily="18" charset="0"/>
              </a:rPr>
              <a:t>nói</a:t>
            </a:r>
            <a:r>
              <a:rPr lang="en-US" sz="2400" b="1" dirty="0">
                <a:solidFill>
                  <a:srgbClr val="3333CC"/>
                </a:solidFill>
                <a:latin typeface="+mj-lt"/>
                <a:ea typeface="Times New Roman" panose="02020603050405020304" pitchFamily="18" charset="0"/>
              </a:rPr>
              <a:t> </a:t>
            </a:r>
            <a:r>
              <a:rPr lang="en-US" sz="2400" b="1" dirty="0" err="1">
                <a:solidFill>
                  <a:srgbClr val="3333CC"/>
                </a:solidFill>
                <a:latin typeface="+mj-lt"/>
                <a:ea typeface="Times New Roman" panose="02020603050405020304" pitchFamily="18" charset="0"/>
              </a:rPr>
              <a:t>riêng</a:t>
            </a:r>
            <a:r>
              <a:rPr lang="en-US" sz="2400" dirty="0">
                <a:solidFill>
                  <a:srgbClr val="000000"/>
                </a:solidFill>
                <a:latin typeface="+mj-lt"/>
                <a:ea typeface="Times New Roman" panose="02020603050405020304" pitchFamily="18" charset="0"/>
              </a:rPr>
              <a:t> </a:t>
            </a:r>
            <a:r>
              <a:rPr lang="en-US" sz="2400" b="1" u="sng" dirty="0" err="1">
                <a:solidFill>
                  <a:srgbClr val="660066"/>
                </a:solidFill>
                <a:latin typeface="+mj-lt"/>
                <a:ea typeface="Times New Roman" panose="02020603050405020304" pitchFamily="18" charset="0"/>
              </a:rPr>
              <a:t>phát</a:t>
            </a:r>
            <a:r>
              <a:rPr lang="en-US" sz="2400" b="1" u="sng" dirty="0">
                <a:solidFill>
                  <a:srgbClr val="660066"/>
                </a:solidFill>
                <a:latin typeface="+mj-lt"/>
                <a:ea typeface="Times New Roman" panose="02020603050405020304" pitchFamily="18" charset="0"/>
              </a:rPr>
              <a:t> </a:t>
            </a:r>
            <a:r>
              <a:rPr lang="en-US" sz="2400" b="1" u="sng" dirty="0" err="1">
                <a:solidFill>
                  <a:srgbClr val="660066"/>
                </a:solidFill>
                <a:latin typeface="+mj-lt"/>
                <a:ea typeface="Times New Roman" panose="02020603050405020304" pitchFamily="18" charset="0"/>
              </a:rPr>
              <a:t>triển</a:t>
            </a:r>
            <a:r>
              <a:rPr lang="en-US" sz="2400" b="1" u="sng" dirty="0">
                <a:solidFill>
                  <a:srgbClr val="660066"/>
                </a:solidFill>
                <a:latin typeface="+mj-lt"/>
                <a:ea typeface="Times New Roman" panose="02020603050405020304" pitchFamily="18" charset="0"/>
              </a:rPr>
              <a:t> </a:t>
            </a:r>
            <a:r>
              <a:rPr lang="en-US" sz="2400" b="1" u="sng" dirty="0" err="1">
                <a:solidFill>
                  <a:srgbClr val="660066"/>
                </a:solidFill>
                <a:latin typeface="+mj-lt"/>
                <a:ea typeface="Times New Roman" panose="02020603050405020304" pitchFamily="18" charset="0"/>
              </a:rPr>
              <a:t>mạnh</a:t>
            </a:r>
            <a:r>
              <a:rPr lang="en-US" sz="2400" b="1" u="sng" dirty="0">
                <a:solidFill>
                  <a:srgbClr val="660066"/>
                </a:solidFill>
                <a:latin typeface="+mj-lt"/>
                <a:ea typeface="Times New Roman" panose="02020603050405020304" pitchFamily="18" charset="0"/>
              </a:rPr>
              <a:t> </a:t>
            </a:r>
            <a:r>
              <a:rPr lang="en-US" sz="2400" b="1" u="sng" dirty="0" err="1">
                <a:solidFill>
                  <a:srgbClr val="660066"/>
                </a:solidFill>
                <a:latin typeface="+mj-lt"/>
                <a:ea typeface="Times New Roman" panose="02020603050405020304" pitchFamily="18" charset="0"/>
              </a:rPr>
              <a:t>mẽ</a:t>
            </a:r>
            <a:r>
              <a:rPr lang="en-US" sz="2400" dirty="0">
                <a:solidFill>
                  <a:srgbClr val="000000"/>
                </a:solidFill>
                <a:latin typeface="+mj-lt"/>
                <a:ea typeface="Times New Roman" panose="02020603050405020304" pitchFamily="18" charset="0"/>
              </a:rPr>
              <a:t>.</a:t>
            </a:r>
            <a:endParaRPr lang="en-US" sz="2400" dirty="0">
              <a:effectLst/>
              <a:latin typeface="+mj-lt"/>
              <a:ea typeface="Times New Roman" panose="02020603050405020304" pitchFamily="18" charset="0"/>
            </a:endParaRPr>
          </a:p>
        </p:txBody>
      </p:sp>
    </p:spTree>
    <p:extLst>
      <p:ext uri="{BB962C8B-B14F-4D97-AF65-F5344CB8AC3E}">
        <p14:creationId xmlns:p14="http://schemas.microsoft.com/office/powerpoint/2010/main" val="1408868253"/>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178180"/>
                                        </p:tgtEl>
                                        <p:attrNameLst>
                                          <p:attrName>style.visibility</p:attrName>
                                        </p:attrNameLst>
                                      </p:cBhvr>
                                      <p:to>
                                        <p:strVal val="visible"/>
                                      </p:to>
                                    </p:set>
                                  </p:childTnLst>
                                </p:cTn>
                              </p:par>
                            </p:childTnLst>
                          </p:cTn>
                        </p:par>
                        <p:par>
                          <p:cTn id="11" fill="hold">
                            <p:stCondLst>
                              <p:cond delay="500"/>
                            </p:stCondLst>
                            <p:childTnLst>
                              <p:par>
                                <p:cTn id="12" presetID="1" presetClass="entr" presetSubtype="0" fill="hold" nodeType="afterEffect">
                                  <p:stCondLst>
                                    <p:cond delay="0"/>
                                  </p:stCondLst>
                                  <p:childTnLst>
                                    <p:set>
                                      <p:cBhvr>
                                        <p:cTn id="13" dur="1" fill="hold">
                                          <p:stCondLst>
                                            <p:cond delay="499"/>
                                          </p:stCondLst>
                                        </p:cTn>
                                        <p:tgtEl>
                                          <p:spTgt spid="178178"/>
                                        </p:tgtEl>
                                        <p:attrNameLst>
                                          <p:attrName>style.visibility</p:attrName>
                                        </p:attrNameLst>
                                      </p:cBhvr>
                                      <p:to>
                                        <p:strVal val="visible"/>
                                      </p:to>
                                    </p:set>
                                  </p:childTnLst>
                                </p:cTn>
                              </p:par>
                            </p:childTnLst>
                          </p:cTn>
                        </p:par>
                        <p:par>
                          <p:cTn id="14" fill="hold">
                            <p:stCondLst>
                              <p:cond delay="1000"/>
                            </p:stCondLst>
                            <p:childTnLst>
                              <p:par>
                                <p:cTn id="15" presetID="1" presetClass="entr" presetSubtype="0" fill="hold" grpId="0" nodeType="afterEffect">
                                  <p:stCondLst>
                                    <p:cond delay="0"/>
                                  </p:stCondLst>
                                  <p:childTnLst>
                                    <p:set>
                                      <p:cBhvr>
                                        <p:cTn id="16" dur="1" fill="hold">
                                          <p:stCondLst>
                                            <p:cond delay="499"/>
                                          </p:stCondLst>
                                        </p:cTn>
                                        <p:tgtEl>
                                          <p:spTgt spid="2"/>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126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9"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0-#ppt_w/2"/>
                                          </p:val>
                                        </p:tav>
                                        <p:tav tm="100000">
                                          <p:val>
                                            <p:strVal val="#ppt_x"/>
                                          </p:val>
                                        </p:tav>
                                      </p:tavLst>
                                    </p:anim>
                                    <p:anim calcmode="lin" valueType="num">
                                      <p:cBhvr additive="base">
                                        <p:cTn id="24" dur="500" fill="hold"/>
                                        <p:tgtEl>
                                          <p:spTgt spid="9"/>
                                        </p:tgtEl>
                                        <p:attrNameLst>
                                          <p:attrName>ppt_y</p:attrName>
                                        </p:attrNameLst>
                                      </p:cBhvr>
                                      <p:tavLst>
                                        <p:tav tm="0">
                                          <p:val>
                                            <p:strVal val="0-#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nodeType="clickEffect">
                                  <p:stCondLst>
                                    <p:cond delay="0"/>
                                  </p:stCondLst>
                                  <p:childTnLst>
                                    <p:set>
                                      <p:cBhvr>
                                        <p:cTn id="28" dur="1" fill="hold">
                                          <p:stCondLst>
                                            <p:cond delay="0"/>
                                          </p:stCondLst>
                                        </p:cTn>
                                        <p:tgtEl>
                                          <p:spTgt spid="2050"/>
                                        </p:tgtEl>
                                        <p:attrNameLst>
                                          <p:attrName>style.visibility</p:attrName>
                                        </p:attrNameLst>
                                      </p:cBhvr>
                                      <p:to>
                                        <p:strVal val="visible"/>
                                      </p:to>
                                    </p:set>
                                    <p:animEffect transition="in" filter="wipe(down)">
                                      <p:cBhvr>
                                        <p:cTn id="29" dur="500"/>
                                        <p:tgtEl>
                                          <p:spTgt spid="2050"/>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ipe(down)">
                                      <p:cBhvr>
                                        <p:cTn id="32" dur="500"/>
                                        <p:tgtEl>
                                          <p:spTgt spid="4"/>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circle(in)">
                                      <p:cBhvr>
                                        <p:cTn id="37" dur="2000"/>
                                        <p:tgtEl>
                                          <p:spTgt spid="16"/>
                                        </p:tgtEl>
                                      </p:cBhvr>
                                    </p:animEffect>
                                  </p:childTnLst>
                                </p:cTn>
                              </p:par>
                              <p:par>
                                <p:cTn id="38" presetID="6" presetClass="entr" presetSubtype="16"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circle(in)">
                                      <p:cBhvr>
                                        <p:cTn id="40" dur="2000"/>
                                        <p:tgtEl>
                                          <p:spTgt spid="8"/>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8" fill="hold" grpId="0" nodeType="click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500" fill="hold"/>
                                        <p:tgtEl>
                                          <p:spTgt spid="11"/>
                                        </p:tgtEl>
                                        <p:attrNameLst>
                                          <p:attrName>ppt_x</p:attrName>
                                        </p:attrNameLst>
                                      </p:cBhvr>
                                      <p:tavLst>
                                        <p:tav tm="0">
                                          <p:val>
                                            <p:strVal val="0-#ppt_w/2"/>
                                          </p:val>
                                        </p:tav>
                                        <p:tav tm="100000">
                                          <p:val>
                                            <p:strVal val="#ppt_x"/>
                                          </p:val>
                                        </p:tav>
                                      </p:tavLst>
                                    </p:anim>
                                    <p:anim calcmode="lin" valueType="num">
                                      <p:cBhvr additive="base">
                                        <p:cTn id="46"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31" presetClass="entr" presetSubtype="0" fill="hold" grpId="0" nodeType="click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1000" fill="hold"/>
                                        <p:tgtEl>
                                          <p:spTgt spid="12"/>
                                        </p:tgtEl>
                                        <p:attrNameLst>
                                          <p:attrName>ppt_w</p:attrName>
                                        </p:attrNameLst>
                                      </p:cBhvr>
                                      <p:tavLst>
                                        <p:tav tm="0">
                                          <p:val>
                                            <p:fltVal val="0"/>
                                          </p:val>
                                        </p:tav>
                                        <p:tav tm="100000">
                                          <p:val>
                                            <p:strVal val="#ppt_w"/>
                                          </p:val>
                                        </p:tav>
                                      </p:tavLst>
                                    </p:anim>
                                    <p:anim calcmode="lin" valueType="num">
                                      <p:cBhvr>
                                        <p:cTn id="52" dur="1000" fill="hold"/>
                                        <p:tgtEl>
                                          <p:spTgt spid="12"/>
                                        </p:tgtEl>
                                        <p:attrNameLst>
                                          <p:attrName>ppt_h</p:attrName>
                                        </p:attrNameLst>
                                      </p:cBhvr>
                                      <p:tavLst>
                                        <p:tav tm="0">
                                          <p:val>
                                            <p:fltVal val="0"/>
                                          </p:val>
                                        </p:tav>
                                        <p:tav tm="100000">
                                          <p:val>
                                            <p:strVal val="#ppt_h"/>
                                          </p:val>
                                        </p:tav>
                                      </p:tavLst>
                                    </p:anim>
                                    <p:anim calcmode="lin" valueType="num">
                                      <p:cBhvr>
                                        <p:cTn id="53" dur="1000" fill="hold"/>
                                        <p:tgtEl>
                                          <p:spTgt spid="12"/>
                                        </p:tgtEl>
                                        <p:attrNameLst>
                                          <p:attrName>style.rotation</p:attrName>
                                        </p:attrNameLst>
                                      </p:cBhvr>
                                      <p:tavLst>
                                        <p:tav tm="0">
                                          <p:val>
                                            <p:fltVal val="90"/>
                                          </p:val>
                                        </p:tav>
                                        <p:tav tm="100000">
                                          <p:val>
                                            <p:fltVal val="0"/>
                                          </p:val>
                                        </p:tav>
                                      </p:tavLst>
                                    </p:anim>
                                    <p:animEffect transition="in" filter="fade">
                                      <p:cBhvr>
                                        <p:cTn id="54"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2" grpId="0" autoUpdateAnimBg="0"/>
      <p:bldP spid="11" grpId="0" animBg="1"/>
      <p:bldP spid="4" grpId="0"/>
      <p:bldP spid="8" grpId="0"/>
      <p:bldP spid="9" grpId="0"/>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2A68B966-F92C-47F5-A5D6-D97E6E65870C}"/>
              </a:ext>
            </a:extLst>
          </p:cNvPr>
          <p:cNvSpPr/>
          <p:nvPr/>
        </p:nvSpPr>
        <p:spPr>
          <a:xfrm>
            <a:off x="6102676" y="1522723"/>
            <a:ext cx="5784523" cy="1060802"/>
          </a:xfrm>
          <a:prstGeom prst="rect">
            <a:avLst/>
          </a:prstGeom>
          <a:solidFill>
            <a:srgbClr val="CC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err="1"/>
              <a:t>P</a:t>
            </a:r>
            <a:r>
              <a:rPr lang="en-US" sz="2000" dirty="0" err="1" smtClean="0"/>
              <a:t>hong</a:t>
            </a:r>
            <a:r>
              <a:rPr lang="en-US" sz="2000" dirty="0" smtClean="0"/>
              <a:t> </a:t>
            </a:r>
            <a:r>
              <a:rPr lang="en-US" sz="2000" dirty="0" err="1"/>
              <a:t>trào</a:t>
            </a:r>
            <a:r>
              <a:rPr lang="en-US" sz="2000" dirty="0"/>
              <a:t> </a:t>
            </a:r>
            <a:r>
              <a:rPr lang="en-US" sz="2000" dirty="0" err="1"/>
              <a:t>cộng</a:t>
            </a:r>
            <a:r>
              <a:rPr lang="en-US" sz="2000" dirty="0"/>
              <a:t> </a:t>
            </a:r>
            <a:r>
              <a:rPr lang="en-US" sz="2000" dirty="0" err="1"/>
              <a:t>sản</a:t>
            </a:r>
            <a:r>
              <a:rPr lang="en-US" sz="2000" dirty="0"/>
              <a:t>, </a:t>
            </a:r>
            <a:r>
              <a:rPr lang="en-US" sz="2000" dirty="0" err="1"/>
              <a:t>công</a:t>
            </a:r>
            <a:r>
              <a:rPr lang="en-US" sz="2000" dirty="0"/>
              <a:t> </a:t>
            </a:r>
            <a:r>
              <a:rPr lang="en-US" sz="2000" dirty="0" err="1"/>
              <a:t>nhân</a:t>
            </a:r>
            <a:r>
              <a:rPr lang="en-US" sz="2000" dirty="0"/>
              <a:t> </a:t>
            </a:r>
            <a:r>
              <a:rPr lang="en-US" sz="2000" dirty="0" err="1"/>
              <a:t>quốc</a:t>
            </a:r>
            <a:r>
              <a:rPr lang="en-US" sz="2000" dirty="0"/>
              <a:t> </a:t>
            </a:r>
            <a:r>
              <a:rPr lang="en-US" sz="2000" dirty="0" err="1" smtClean="0"/>
              <a:t>tế</a:t>
            </a:r>
            <a:r>
              <a:rPr lang="en-US" sz="2000" dirty="0" smtClean="0"/>
              <a:t> </a:t>
            </a:r>
            <a:r>
              <a:rPr lang="en-US" sz="2000" dirty="0" err="1" smtClean="0"/>
              <a:t>phát</a:t>
            </a:r>
            <a:r>
              <a:rPr lang="en-US" sz="2000" dirty="0" smtClean="0"/>
              <a:t> </a:t>
            </a:r>
            <a:r>
              <a:rPr lang="en-US" sz="2000" dirty="0" err="1" smtClean="0"/>
              <a:t>triển</a:t>
            </a:r>
            <a:r>
              <a:rPr lang="en-US" sz="2000" dirty="0" smtClean="0"/>
              <a:t> </a:t>
            </a:r>
            <a:r>
              <a:rPr lang="en-US" sz="2000" dirty="0" err="1" smtClean="0"/>
              <a:t>mạnh</a:t>
            </a:r>
            <a:r>
              <a:rPr lang="en-US" sz="2000" dirty="0" smtClean="0"/>
              <a:t> </a:t>
            </a:r>
            <a:r>
              <a:rPr lang="en-US" sz="2000" dirty="0" err="1" smtClean="0"/>
              <a:t>mẽ</a:t>
            </a:r>
            <a:r>
              <a:rPr lang="en-US" sz="2000" dirty="0"/>
              <a:t>.</a:t>
            </a:r>
            <a:endParaRPr lang="ko-KR" altLang="en-US" sz="2000" dirty="0">
              <a:solidFill>
                <a:prstClr val="white"/>
              </a:solidFill>
            </a:endParaRPr>
          </a:p>
        </p:txBody>
      </p:sp>
      <p:sp>
        <p:nvSpPr>
          <p:cNvPr id="6" name="Rectangle 5">
            <a:extLst>
              <a:ext uri="{FF2B5EF4-FFF2-40B4-BE49-F238E27FC236}">
                <a16:creationId xmlns:a16="http://schemas.microsoft.com/office/drawing/2014/main" xmlns="" id="{9107C1CA-7CFA-45DA-9A0A-74C813195FC2}"/>
              </a:ext>
            </a:extLst>
          </p:cNvPr>
          <p:cNvSpPr/>
          <p:nvPr/>
        </p:nvSpPr>
        <p:spPr>
          <a:xfrm>
            <a:off x="6141385" y="3189319"/>
            <a:ext cx="5745813" cy="1189498"/>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err="1"/>
              <a:t>P</a:t>
            </a:r>
            <a:r>
              <a:rPr lang="en-US" sz="2000" dirty="0" err="1" smtClean="0"/>
              <a:t>hải</a:t>
            </a:r>
            <a:r>
              <a:rPr lang="en-US" sz="2000" dirty="0" smtClean="0"/>
              <a:t> </a:t>
            </a:r>
            <a:r>
              <a:rPr lang="en-US" sz="2000" dirty="0" err="1"/>
              <a:t>có</a:t>
            </a:r>
            <a:r>
              <a:rPr lang="en-US" sz="2000" dirty="0"/>
              <a:t> </a:t>
            </a:r>
            <a:r>
              <a:rPr lang="en-US" sz="2000" dirty="0" err="1"/>
              <a:t>hệ</a:t>
            </a:r>
            <a:r>
              <a:rPr lang="en-US" sz="2000" dirty="0"/>
              <a:t> </a:t>
            </a:r>
            <a:r>
              <a:rPr lang="en-US" sz="2000" dirty="0" err="1"/>
              <a:t>thống</a:t>
            </a:r>
            <a:r>
              <a:rPr lang="en-US" sz="2000" dirty="0"/>
              <a:t> </a:t>
            </a:r>
            <a:r>
              <a:rPr lang="en-US" sz="2000" dirty="0" err="1"/>
              <a:t>lý</a:t>
            </a:r>
            <a:r>
              <a:rPr lang="en-US" sz="2000" dirty="0"/>
              <a:t> </a:t>
            </a:r>
            <a:r>
              <a:rPr lang="en-US" sz="2000" dirty="0" err="1"/>
              <a:t>luận</a:t>
            </a:r>
            <a:r>
              <a:rPr lang="en-US" sz="2000" dirty="0"/>
              <a:t> </a:t>
            </a:r>
            <a:r>
              <a:rPr lang="en-US" sz="2000" dirty="0" err="1"/>
              <a:t>khoa</a:t>
            </a:r>
            <a:r>
              <a:rPr lang="en-US" sz="2000" dirty="0"/>
              <a:t> </a:t>
            </a:r>
            <a:r>
              <a:rPr lang="en-US" sz="2000" dirty="0" err="1"/>
              <a:t>học</a:t>
            </a:r>
            <a:r>
              <a:rPr lang="en-US" sz="2000" dirty="0"/>
              <a:t> </a:t>
            </a:r>
            <a:r>
              <a:rPr lang="en-US" sz="2000" dirty="0" err="1"/>
              <a:t>với</a:t>
            </a:r>
            <a:r>
              <a:rPr lang="en-US" sz="2000" dirty="0"/>
              <a:t> </a:t>
            </a:r>
            <a:r>
              <a:rPr lang="en-US" sz="2000" dirty="0" err="1"/>
              <a:t>tư</a:t>
            </a:r>
            <a:r>
              <a:rPr lang="en-US" sz="2000" dirty="0"/>
              <a:t> </a:t>
            </a:r>
            <a:r>
              <a:rPr lang="en-US" sz="2000" dirty="0" err="1"/>
              <a:t>cách</a:t>
            </a:r>
            <a:r>
              <a:rPr lang="en-US" sz="2000" dirty="0"/>
              <a:t> </a:t>
            </a:r>
            <a:r>
              <a:rPr lang="en-US" sz="2000" dirty="0" err="1"/>
              <a:t>là</a:t>
            </a:r>
            <a:r>
              <a:rPr lang="en-US" sz="2000" dirty="0"/>
              <a:t> </a:t>
            </a:r>
            <a:r>
              <a:rPr lang="en-US" sz="2000" dirty="0" err="1"/>
              <a:t>vũ</a:t>
            </a:r>
            <a:r>
              <a:rPr lang="en-US" sz="2000" dirty="0"/>
              <a:t> </a:t>
            </a:r>
            <a:r>
              <a:rPr lang="en-US" sz="2000" dirty="0" err="1"/>
              <a:t>khí</a:t>
            </a:r>
            <a:r>
              <a:rPr lang="en-US" sz="2000" dirty="0"/>
              <a:t> </a:t>
            </a:r>
            <a:r>
              <a:rPr lang="en-US" sz="2000" dirty="0" err="1"/>
              <a:t>tư</a:t>
            </a:r>
            <a:r>
              <a:rPr lang="en-US" sz="2000" dirty="0"/>
              <a:t> </a:t>
            </a:r>
            <a:r>
              <a:rPr lang="en-US" sz="2000" dirty="0" err="1"/>
              <a:t>tưởng</a:t>
            </a:r>
            <a:r>
              <a:rPr lang="en-US" sz="2000" dirty="0"/>
              <a:t> </a:t>
            </a:r>
            <a:r>
              <a:rPr lang="en-US" sz="2000" dirty="0" err="1"/>
              <a:t>của</a:t>
            </a:r>
            <a:r>
              <a:rPr lang="en-US" sz="2000" dirty="0"/>
              <a:t> </a:t>
            </a:r>
            <a:r>
              <a:rPr lang="en-US" sz="2000" dirty="0" err="1"/>
              <a:t>giai</a:t>
            </a:r>
            <a:r>
              <a:rPr lang="en-US" sz="2000" dirty="0"/>
              <a:t> </a:t>
            </a:r>
            <a:r>
              <a:rPr lang="en-US" sz="2000" dirty="0" err="1"/>
              <a:t>cấp</a:t>
            </a:r>
            <a:r>
              <a:rPr lang="en-US" sz="2000" dirty="0"/>
              <a:t> </a:t>
            </a:r>
            <a:r>
              <a:rPr lang="en-US" sz="2000" dirty="0" err="1"/>
              <a:t>công</a:t>
            </a:r>
            <a:r>
              <a:rPr lang="en-US" sz="2000" dirty="0"/>
              <a:t> </a:t>
            </a:r>
            <a:r>
              <a:rPr lang="en-US" sz="2000" dirty="0" err="1"/>
              <a:t>nhân</a:t>
            </a:r>
            <a:r>
              <a:rPr lang="en-US" sz="2000" dirty="0"/>
              <a:t> </a:t>
            </a:r>
            <a:r>
              <a:rPr lang="en-US" sz="2000" dirty="0" err="1"/>
              <a:t>đấu</a:t>
            </a:r>
            <a:r>
              <a:rPr lang="en-US" sz="2000" dirty="0"/>
              <a:t> </a:t>
            </a:r>
            <a:r>
              <a:rPr lang="en-US" sz="2000" dirty="0" err="1"/>
              <a:t>tranh</a:t>
            </a:r>
            <a:r>
              <a:rPr lang="en-US" sz="2000" dirty="0"/>
              <a:t> </a:t>
            </a:r>
            <a:r>
              <a:rPr lang="en-US" sz="2000" dirty="0" err="1"/>
              <a:t>chống</a:t>
            </a:r>
            <a:r>
              <a:rPr lang="en-US" sz="2000" dirty="0"/>
              <a:t> </a:t>
            </a:r>
            <a:r>
              <a:rPr lang="en-US" sz="2000" dirty="0" err="1"/>
              <a:t>chủ</a:t>
            </a:r>
            <a:r>
              <a:rPr lang="en-US" sz="2000" dirty="0"/>
              <a:t> </a:t>
            </a:r>
            <a:r>
              <a:rPr lang="en-US" sz="2000" dirty="0" err="1"/>
              <a:t>nghĩa</a:t>
            </a:r>
            <a:r>
              <a:rPr lang="en-US" sz="2000" dirty="0"/>
              <a:t> </a:t>
            </a:r>
            <a:r>
              <a:rPr lang="en-US" sz="2000" dirty="0" err="1"/>
              <a:t>tư</a:t>
            </a:r>
            <a:r>
              <a:rPr lang="en-US" sz="2000" dirty="0"/>
              <a:t> </a:t>
            </a:r>
            <a:r>
              <a:rPr lang="en-US" sz="2000" dirty="0" err="1"/>
              <a:t>bản</a:t>
            </a:r>
            <a:r>
              <a:rPr lang="en-US" sz="2000" dirty="0"/>
              <a:t>.</a:t>
            </a:r>
            <a:endParaRPr lang="ko-KR" altLang="en-US" sz="2000" dirty="0">
              <a:solidFill>
                <a:prstClr val="white"/>
              </a:solidFill>
            </a:endParaRPr>
          </a:p>
        </p:txBody>
      </p:sp>
      <p:sp>
        <p:nvSpPr>
          <p:cNvPr id="10" name="Rectangle 9">
            <a:extLst>
              <a:ext uri="{FF2B5EF4-FFF2-40B4-BE49-F238E27FC236}">
                <a16:creationId xmlns:a16="http://schemas.microsoft.com/office/drawing/2014/main" xmlns="" id="{A5583B87-4735-4B11-885C-D62B1226EEED}"/>
              </a:ext>
            </a:extLst>
          </p:cNvPr>
          <p:cNvSpPr/>
          <p:nvPr/>
        </p:nvSpPr>
        <p:spPr>
          <a:xfrm>
            <a:off x="6114206" y="5043398"/>
            <a:ext cx="5772992" cy="941784"/>
          </a:xfrm>
          <a:prstGeom prst="rect">
            <a:avLst/>
          </a:prstGeom>
          <a:solidFill>
            <a:srgbClr val="9966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err="1"/>
              <a:t>C</a:t>
            </a:r>
            <a:r>
              <a:rPr lang="en-US" sz="2000" dirty="0" err="1" smtClean="0"/>
              <a:t>hủ</a:t>
            </a:r>
            <a:r>
              <a:rPr lang="en-US" sz="2000" dirty="0" smtClean="0"/>
              <a:t> </a:t>
            </a:r>
            <a:r>
              <a:rPr lang="en-US" sz="2000" dirty="0" err="1"/>
              <a:t>nghĩa</a:t>
            </a:r>
            <a:r>
              <a:rPr lang="en-US" sz="2000" dirty="0"/>
              <a:t> </a:t>
            </a:r>
            <a:r>
              <a:rPr lang="en-US" sz="2000" dirty="0" err="1"/>
              <a:t>Mác</a:t>
            </a:r>
            <a:r>
              <a:rPr lang="en-US" sz="2000" dirty="0"/>
              <a:t> </a:t>
            </a:r>
            <a:r>
              <a:rPr lang="en-US" sz="2000" dirty="0" smtClean="0"/>
              <a:t>– </a:t>
            </a:r>
            <a:r>
              <a:rPr lang="en-US" sz="2000" dirty="0" err="1" smtClean="0"/>
              <a:t>Lênin</a:t>
            </a:r>
            <a:r>
              <a:rPr lang="en-US" sz="2000" dirty="0" smtClean="0"/>
              <a:t> </a:t>
            </a:r>
            <a:r>
              <a:rPr lang="en-US" sz="2000" dirty="0" err="1" smtClean="0"/>
              <a:t>ra</a:t>
            </a:r>
            <a:r>
              <a:rPr lang="en-US" sz="2000" dirty="0" smtClean="0"/>
              <a:t> </a:t>
            </a:r>
            <a:r>
              <a:rPr lang="en-US" sz="2000" dirty="0" err="1" smtClean="0"/>
              <a:t>đời</a:t>
            </a:r>
            <a:r>
              <a:rPr lang="en-US" sz="2000" dirty="0" smtClean="0"/>
              <a:t> </a:t>
            </a:r>
            <a:r>
              <a:rPr lang="en-US" sz="2000" dirty="0" err="1" smtClean="0"/>
              <a:t>đáp</a:t>
            </a:r>
            <a:r>
              <a:rPr lang="en-US" sz="2000" dirty="0" smtClean="0"/>
              <a:t> </a:t>
            </a:r>
            <a:r>
              <a:rPr lang="en-US" sz="2000" dirty="0" err="1" smtClean="0"/>
              <a:t>ứng</a:t>
            </a:r>
            <a:r>
              <a:rPr lang="en-US" sz="2000" dirty="0" smtClean="0"/>
              <a:t> </a:t>
            </a:r>
            <a:r>
              <a:rPr lang="en-US" sz="2000" dirty="0" err="1" smtClean="0"/>
              <a:t>yêu</a:t>
            </a:r>
            <a:r>
              <a:rPr lang="en-US" sz="2000" dirty="0" smtClean="0"/>
              <a:t> </a:t>
            </a:r>
            <a:r>
              <a:rPr lang="en-US" sz="2000" dirty="0" err="1" smtClean="0"/>
              <a:t>cầu</a:t>
            </a:r>
            <a:r>
              <a:rPr lang="en-US" sz="2000" dirty="0" smtClean="0"/>
              <a:t> </a:t>
            </a:r>
            <a:r>
              <a:rPr lang="en-US" sz="2000" dirty="0" err="1" smtClean="0"/>
              <a:t>trên</a:t>
            </a:r>
            <a:r>
              <a:rPr lang="en-US" sz="2000" dirty="0" smtClean="0"/>
              <a:t>.</a:t>
            </a:r>
            <a:endParaRPr lang="en-US" sz="2000" dirty="0"/>
          </a:p>
        </p:txBody>
      </p:sp>
      <p:sp>
        <p:nvSpPr>
          <p:cNvPr id="5" name="Isosceles Triangle 26">
            <a:extLst>
              <a:ext uri="{FF2B5EF4-FFF2-40B4-BE49-F238E27FC236}">
                <a16:creationId xmlns:a16="http://schemas.microsoft.com/office/drawing/2014/main" xmlns="" id="{26EDB45A-15BC-450E-B5F6-B4FC3589B883}"/>
              </a:ext>
            </a:extLst>
          </p:cNvPr>
          <p:cNvSpPr/>
          <p:nvPr/>
        </p:nvSpPr>
        <p:spPr>
          <a:xfrm rot="16200000">
            <a:off x="4120194" y="1710954"/>
            <a:ext cx="2182242" cy="1805781"/>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1197213 w 2205213"/>
              <a:gd name="connsiteY0" fmla="*/ 1064702 h 1064702"/>
              <a:gd name="connsiteX1" fmla="*/ 0 w 2205213"/>
              <a:gd name="connsiteY1" fmla="*/ 0 h 1064702"/>
              <a:gd name="connsiteX2" fmla="*/ 2205213 w 2205213"/>
              <a:gd name="connsiteY2" fmla="*/ 1064702 h 1064702"/>
              <a:gd name="connsiteX3" fmla="*/ 1197213 w 2205213"/>
              <a:gd name="connsiteY3" fmla="*/ 1064702 h 1064702"/>
              <a:gd name="connsiteX0" fmla="*/ 1180481 w 2188481"/>
              <a:gd name="connsiteY0" fmla="*/ 1064702 h 1064702"/>
              <a:gd name="connsiteX1" fmla="*/ 0 w 2188481"/>
              <a:gd name="connsiteY1" fmla="*/ 0 h 1064702"/>
              <a:gd name="connsiteX2" fmla="*/ 2188481 w 2188481"/>
              <a:gd name="connsiteY2" fmla="*/ 1064702 h 1064702"/>
              <a:gd name="connsiteX3" fmla="*/ 1180481 w 2188481"/>
              <a:gd name="connsiteY3" fmla="*/ 1064702 h 1064702"/>
              <a:gd name="connsiteX0" fmla="*/ 1172115 w 2180115"/>
              <a:gd name="connsiteY0" fmla="*/ 1067431 h 1067431"/>
              <a:gd name="connsiteX1" fmla="*/ 0 w 2180115"/>
              <a:gd name="connsiteY1" fmla="*/ 0 h 1067431"/>
              <a:gd name="connsiteX2" fmla="*/ 2180115 w 2180115"/>
              <a:gd name="connsiteY2" fmla="*/ 1067431 h 1067431"/>
              <a:gd name="connsiteX3" fmla="*/ 1172115 w 2180115"/>
              <a:gd name="connsiteY3" fmla="*/ 1067431 h 1067431"/>
            </a:gdLst>
            <a:ahLst/>
            <a:cxnLst>
              <a:cxn ang="0">
                <a:pos x="connsiteX0" y="connsiteY0"/>
              </a:cxn>
              <a:cxn ang="0">
                <a:pos x="connsiteX1" y="connsiteY1"/>
              </a:cxn>
              <a:cxn ang="0">
                <a:pos x="connsiteX2" y="connsiteY2"/>
              </a:cxn>
              <a:cxn ang="0">
                <a:pos x="connsiteX3" y="connsiteY3"/>
              </a:cxn>
            </a:cxnLst>
            <a:rect l="l" t="t" r="r" b="b"/>
            <a:pathLst>
              <a:path w="2180115" h="1067431">
                <a:moveTo>
                  <a:pt x="1172115" y="1067431"/>
                </a:moveTo>
                <a:lnTo>
                  <a:pt x="0" y="0"/>
                </a:lnTo>
                <a:lnTo>
                  <a:pt x="2180115" y="1067431"/>
                </a:lnTo>
                <a:lnTo>
                  <a:pt x="1172115" y="1067431"/>
                </a:lnTo>
                <a:close/>
              </a:path>
            </a:pathLst>
          </a:custGeom>
          <a:solidFill>
            <a:srgbClr val="CC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7" name="Isosceles Triangle 48">
            <a:extLst>
              <a:ext uri="{FF2B5EF4-FFF2-40B4-BE49-F238E27FC236}">
                <a16:creationId xmlns:a16="http://schemas.microsoft.com/office/drawing/2014/main" xmlns="" id="{0808ACED-3B71-4EFE-9C34-0FE4D2191F8A}"/>
              </a:ext>
            </a:extLst>
          </p:cNvPr>
          <p:cNvSpPr/>
          <p:nvPr/>
        </p:nvSpPr>
        <p:spPr>
          <a:xfrm rot="16200000">
            <a:off x="4756820" y="2509463"/>
            <a:ext cx="934817" cy="1791356"/>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112693 w 1120693"/>
              <a:gd name="connsiteY0" fmla="*/ 1075334 h 1075334"/>
              <a:gd name="connsiteX1" fmla="*/ 0 w 1120693"/>
              <a:gd name="connsiteY1" fmla="*/ 0 h 1075334"/>
              <a:gd name="connsiteX2" fmla="*/ 1120693 w 1120693"/>
              <a:gd name="connsiteY2" fmla="*/ 1075334 h 1075334"/>
              <a:gd name="connsiteX3" fmla="*/ 112693 w 1120693"/>
              <a:gd name="connsiteY3" fmla="*/ 1075334 h 1075334"/>
              <a:gd name="connsiteX0" fmla="*/ 83413 w 1091413"/>
              <a:gd name="connsiteY0" fmla="*/ 1072603 h 1072603"/>
              <a:gd name="connsiteX1" fmla="*/ 0 w 1091413"/>
              <a:gd name="connsiteY1" fmla="*/ 0 h 1072603"/>
              <a:gd name="connsiteX2" fmla="*/ 1091413 w 1091413"/>
              <a:gd name="connsiteY2" fmla="*/ 1072603 h 1072603"/>
              <a:gd name="connsiteX3" fmla="*/ 83413 w 1091413"/>
              <a:gd name="connsiteY3" fmla="*/ 1072603 h 1072603"/>
              <a:gd name="connsiteX0" fmla="*/ 79231 w 1087231"/>
              <a:gd name="connsiteY0" fmla="*/ 1069873 h 1069873"/>
              <a:gd name="connsiteX1" fmla="*/ 0 w 1087231"/>
              <a:gd name="connsiteY1" fmla="*/ 0 h 1069873"/>
              <a:gd name="connsiteX2" fmla="*/ 1087231 w 1087231"/>
              <a:gd name="connsiteY2" fmla="*/ 1069873 h 1069873"/>
              <a:gd name="connsiteX3" fmla="*/ 79231 w 1087231"/>
              <a:gd name="connsiteY3" fmla="*/ 1069873 h 1069873"/>
              <a:gd name="connsiteX0" fmla="*/ 62499 w 1070499"/>
              <a:gd name="connsiteY0" fmla="*/ 1075334 h 1075334"/>
              <a:gd name="connsiteX1" fmla="*/ 0 w 1070499"/>
              <a:gd name="connsiteY1" fmla="*/ 0 h 1075334"/>
              <a:gd name="connsiteX2" fmla="*/ 1070499 w 1070499"/>
              <a:gd name="connsiteY2" fmla="*/ 1075334 h 1075334"/>
              <a:gd name="connsiteX3" fmla="*/ 62499 w 1070499"/>
              <a:gd name="connsiteY3" fmla="*/ 1075334 h 1075334"/>
              <a:gd name="connsiteX0" fmla="*/ 66683 w 1074683"/>
              <a:gd name="connsiteY0" fmla="*/ 1075332 h 1075332"/>
              <a:gd name="connsiteX1" fmla="*/ 0 w 1074683"/>
              <a:gd name="connsiteY1" fmla="*/ 0 h 1075332"/>
              <a:gd name="connsiteX2" fmla="*/ 1074683 w 1074683"/>
              <a:gd name="connsiteY2" fmla="*/ 1075332 h 1075332"/>
              <a:gd name="connsiteX3" fmla="*/ 66683 w 1074683"/>
              <a:gd name="connsiteY3" fmla="*/ 1075332 h 1075332"/>
            </a:gdLst>
            <a:ahLst/>
            <a:cxnLst>
              <a:cxn ang="0">
                <a:pos x="connsiteX0" y="connsiteY0"/>
              </a:cxn>
              <a:cxn ang="0">
                <a:pos x="connsiteX1" y="connsiteY1"/>
              </a:cxn>
              <a:cxn ang="0">
                <a:pos x="connsiteX2" y="connsiteY2"/>
              </a:cxn>
              <a:cxn ang="0">
                <a:pos x="connsiteX3" y="connsiteY3"/>
              </a:cxn>
            </a:cxnLst>
            <a:rect l="l" t="t" r="r" b="b"/>
            <a:pathLst>
              <a:path w="1074683" h="1075332">
                <a:moveTo>
                  <a:pt x="66683" y="1075332"/>
                </a:moveTo>
                <a:lnTo>
                  <a:pt x="0" y="0"/>
                </a:lnTo>
                <a:lnTo>
                  <a:pt x="1074683" y="1075332"/>
                </a:lnTo>
                <a:lnTo>
                  <a:pt x="66683" y="1075332"/>
                </a:lnTo>
                <a:close/>
              </a:path>
            </a:pathLst>
          </a:cu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1" name="Isosceles Triangle 50">
            <a:extLst>
              <a:ext uri="{FF2B5EF4-FFF2-40B4-BE49-F238E27FC236}">
                <a16:creationId xmlns:a16="http://schemas.microsoft.com/office/drawing/2014/main" xmlns="" id="{12CB1035-B884-44FE-ABD1-8D2894FA0508}"/>
              </a:ext>
            </a:extLst>
          </p:cNvPr>
          <p:cNvSpPr/>
          <p:nvPr/>
        </p:nvSpPr>
        <p:spPr>
          <a:xfrm rot="16200000">
            <a:off x="4475365" y="3851198"/>
            <a:ext cx="1446262" cy="1754000"/>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0 w 2109512"/>
              <a:gd name="connsiteY0" fmla="*/ 1054069 h 1054069"/>
              <a:gd name="connsiteX1" fmla="*/ 2109512 w 2109512"/>
              <a:gd name="connsiteY1" fmla="*/ 0 h 1054069"/>
              <a:gd name="connsiteX2" fmla="*/ 1008000 w 2109512"/>
              <a:gd name="connsiteY2" fmla="*/ 1054069 h 1054069"/>
              <a:gd name="connsiteX3" fmla="*/ 0 w 2109512"/>
              <a:gd name="connsiteY3" fmla="*/ 1054069 h 1054069"/>
              <a:gd name="connsiteX0" fmla="*/ 0 w 2172255"/>
              <a:gd name="connsiteY0" fmla="*/ 1064989 h 1064989"/>
              <a:gd name="connsiteX1" fmla="*/ 2172255 w 2172255"/>
              <a:gd name="connsiteY1" fmla="*/ 0 h 1064989"/>
              <a:gd name="connsiteX2" fmla="*/ 1008000 w 2172255"/>
              <a:gd name="connsiteY2" fmla="*/ 1064989 h 1064989"/>
              <a:gd name="connsiteX3" fmla="*/ 0 w 2172255"/>
              <a:gd name="connsiteY3" fmla="*/ 1064989 h 1064989"/>
              <a:gd name="connsiteX0" fmla="*/ 0 w 2168072"/>
              <a:gd name="connsiteY0" fmla="*/ 1064989 h 1064989"/>
              <a:gd name="connsiteX1" fmla="*/ 2168072 w 2168072"/>
              <a:gd name="connsiteY1" fmla="*/ 0 h 1064989"/>
              <a:gd name="connsiteX2" fmla="*/ 1008000 w 2168072"/>
              <a:gd name="connsiteY2" fmla="*/ 1064989 h 1064989"/>
              <a:gd name="connsiteX3" fmla="*/ 0 w 2168072"/>
              <a:gd name="connsiteY3" fmla="*/ 1064989 h 1064989"/>
            </a:gdLst>
            <a:ahLst/>
            <a:cxnLst>
              <a:cxn ang="0">
                <a:pos x="connsiteX0" y="connsiteY0"/>
              </a:cxn>
              <a:cxn ang="0">
                <a:pos x="connsiteX1" y="connsiteY1"/>
              </a:cxn>
              <a:cxn ang="0">
                <a:pos x="connsiteX2" y="connsiteY2"/>
              </a:cxn>
              <a:cxn ang="0">
                <a:pos x="connsiteX3" y="connsiteY3"/>
              </a:cxn>
            </a:cxnLst>
            <a:rect l="l" t="t" r="r" b="b"/>
            <a:pathLst>
              <a:path w="2168072" h="1064989">
                <a:moveTo>
                  <a:pt x="0" y="1064989"/>
                </a:moveTo>
                <a:lnTo>
                  <a:pt x="2168072" y="0"/>
                </a:lnTo>
                <a:lnTo>
                  <a:pt x="1008000" y="1064989"/>
                </a:lnTo>
                <a:lnTo>
                  <a:pt x="0" y="1064989"/>
                </a:lnTo>
                <a:close/>
              </a:path>
            </a:pathLst>
          </a:custGeom>
          <a:solidFill>
            <a:srgbClr val="9966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solidFill>
                <a:prstClr val="white"/>
              </a:solidFill>
            </a:endParaRPr>
          </a:p>
        </p:txBody>
      </p:sp>
      <p:sp>
        <p:nvSpPr>
          <p:cNvPr id="35" name="Freeform 43">
            <a:extLst>
              <a:ext uri="{FF2B5EF4-FFF2-40B4-BE49-F238E27FC236}">
                <a16:creationId xmlns:a16="http://schemas.microsoft.com/office/drawing/2014/main" xmlns="" id="{37ABF823-BDF6-4402-B1E6-AFDD0B039D2E}"/>
              </a:ext>
            </a:extLst>
          </p:cNvPr>
          <p:cNvSpPr>
            <a:spLocks noChangeAspect="1"/>
          </p:cNvSpPr>
          <p:nvPr/>
        </p:nvSpPr>
        <p:spPr>
          <a:xfrm>
            <a:off x="5508992" y="3461621"/>
            <a:ext cx="521699" cy="244929"/>
          </a:xfrm>
          <a:custGeom>
            <a:avLst/>
            <a:gdLst/>
            <a:ahLst/>
            <a:cxnLst/>
            <a:rect l="l" t="t" r="r" b="b"/>
            <a:pathLst>
              <a:path w="3456727" h="3938119">
                <a:moveTo>
                  <a:pt x="1728364" y="1961325"/>
                </a:moveTo>
                <a:cubicBezTo>
                  <a:pt x="1726089" y="2407152"/>
                  <a:pt x="1737463" y="2812034"/>
                  <a:pt x="1735188" y="3257861"/>
                </a:cubicBezTo>
                <a:cubicBezTo>
                  <a:pt x="2394830" y="3057694"/>
                  <a:pt x="2610919" y="2352560"/>
                  <a:pt x="2765594" y="1981796"/>
                </a:cubicBezTo>
                <a:close/>
                <a:moveTo>
                  <a:pt x="1728362" y="682044"/>
                </a:moveTo>
                <a:cubicBezTo>
                  <a:pt x="1355324" y="868563"/>
                  <a:pt x="1166530" y="952725"/>
                  <a:pt x="609247" y="1002767"/>
                </a:cubicBezTo>
                <a:cubicBezTo>
                  <a:pt x="606972" y="1330312"/>
                  <a:pt x="631992" y="1623739"/>
                  <a:pt x="704780" y="1964933"/>
                </a:cubicBezTo>
                <a:lnTo>
                  <a:pt x="1728363" y="1971757"/>
                </a:lnTo>
                <a:cubicBezTo>
                  <a:pt x="1728363" y="1541853"/>
                  <a:pt x="1728362" y="1111948"/>
                  <a:pt x="1728362" y="682044"/>
                </a:cubicBezTo>
                <a:close/>
                <a:moveTo>
                  <a:pt x="1723409" y="487996"/>
                </a:moveTo>
                <a:cubicBezTo>
                  <a:pt x="1725062" y="488690"/>
                  <a:pt x="1726712" y="489384"/>
                  <a:pt x="1728363" y="490064"/>
                </a:cubicBezTo>
                <a:cubicBezTo>
                  <a:pt x="1730015" y="489384"/>
                  <a:pt x="1731666" y="488690"/>
                  <a:pt x="1733319" y="487996"/>
                </a:cubicBezTo>
                <a:lnTo>
                  <a:pt x="1733319" y="492131"/>
                </a:lnTo>
                <a:cubicBezTo>
                  <a:pt x="2179467" y="679460"/>
                  <a:pt x="2405896" y="769409"/>
                  <a:pt x="2817789" y="813808"/>
                </a:cubicBezTo>
                <a:cubicBezTo>
                  <a:pt x="2971516" y="823489"/>
                  <a:pt x="3036247" y="875307"/>
                  <a:pt x="3033236" y="1061333"/>
                </a:cubicBezTo>
                <a:cubicBezTo>
                  <a:pt x="3015439" y="2441328"/>
                  <a:pt x="2363638" y="3359629"/>
                  <a:pt x="1733319" y="3448048"/>
                </a:cubicBezTo>
                <a:lnTo>
                  <a:pt x="1733319" y="3450123"/>
                </a:lnTo>
                <a:lnTo>
                  <a:pt x="1728363" y="3449086"/>
                </a:lnTo>
                <a:lnTo>
                  <a:pt x="1723409" y="3450123"/>
                </a:lnTo>
                <a:lnTo>
                  <a:pt x="1723409" y="3448048"/>
                </a:lnTo>
                <a:cubicBezTo>
                  <a:pt x="1093089" y="3359629"/>
                  <a:pt x="441289" y="2441328"/>
                  <a:pt x="423491" y="1061333"/>
                </a:cubicBezTo>
                <a:cubicBezTo>
                  <a:pt x="420479" y="875307"/>
                  <a:pt x="485211" y="823489"/>
                  <a:pt x="638937" y="813808"/>
                </a:cubicBezTo>
                <a:cubicBezTo>
                  <a:pt x="1050832" y="769409"/>
                  <a:pt x="1277261" y="679460"/>
                  <a:pt x="1723409" y="492131"/>
                </a:cubicBezTo>
                <a:close/>
                <a:moveTo>
                  <a:pt x="1722802" y="306889"/>
                </a:moveTo>
                <a:lnTo>
                  <a:pt x="1722802" y="311530"/>
                </a:lnTo>
                <a:cubicBezTo>
                  <a:pt x="1222099" y="521767"/>
                  <a:pt x="967982" y="622713"/>
                  <a:pt x="505720" y="672542"/>
                </a:cubicBezTo>
                <a:cubicBezTo>
                  <a:pt x="333196" y="683408"/>
                  <a:pt x="260550" y="741561"/>
                  <a:pt x="263929" y="950334"/>
                </a:cubicBezTo>
                <a:cubicBezTo>
                  <a:pt x="283902" y="2499079"/>
                  <a:pt x="1015407" y="3529669"/>
                  <a:pt x="1722802" y="3628902"/>
                </a:cubicBezTo>
                <a:lnTo>
                  <a:pt x="1722802" y="3631230"/>
                </a:lnTo>
                <a:lnTo>
                  <a:pt x="1728365" y="3630065"/>
                </a:lnTo>
                <a:lnTo>
                  <a:pt x="1733925" y="3631230"/>
                </a:lnTo>
                <a:lnTo>
                  <a:pt x="1733925" y="3628902"/>
                </a:lnTo>
                <a:cubicBezTo>
                  <a:pt x="2441322" y="3529669"/>
                  <a:pt x="3172826" y="2499079"/>
                  <a:pt x="3192800" y="950334"/>
                </a:cubicBezTo>
                <a:cubicBezTo>
                  <a:pt x="3196179" y="741561"/>
                  <a:pt x="3123532" y="683408"/>
                  <a:pt x="2951007" y="672542"/>
                </a:cubicBezTo>
                <a:cubicBezTo>
                  <a:pt x="2488747" y="622713"/>
                  <a:pt x="2234630" y="521767"/>
                  <a:pt x="1733925" y="311530"/>
                </a:cubicBezTo>
                <a:lnTo>
                  <a:pt x="1733925" y="306889"/>
                </a:lnTo>
                <a:cubicBezTo>
                  <a:pt x="1732071" y="307669"/>
                  <a:pt x="1730218" y="308445"/>
                  <a:pt x="1728365" y="309209"/>
                </a:cubicBezTo>
                <a:cubicBezTo>
                  <a:pt x="1726510" y="308445"/>
                  <a:pt x="1724659" y="307669"/>
                  <a:pt x="1722802" y="306889"/>
                </a:cubicBezTo>
                <a:close/>
                <a:moveTo>
                  <a:pt x="1721800" y="0"/>
                </a:moveTo>
                <a:cubicBezTo>
                  <a:pt x="1723991" y="923"/>
                  <a:pt x="1726176" y="1844"/>
                  <a:pt x="1728363" y="2749"/>
                </a:cubicBezTo>
                <a:cubicBezTo>
                  <a:pt x="1730551" y="1844"/>
                  <a:pt x="1732737" y="923"/>
                  <a:pt x="1734926" y="0"/>
                </a:cubicBezTo>
                <a:lnTo>
                  <a:pt x="1734926" y="5497"/>
                </a:lnTo>
                <a:cubicBezTo>
                  <a:pt x="2325825" y="254550"/>
                  <a:pt x="2625718" y="374136"/>
                  <a:pt x="3171248" y="433164"/>
                </a:cubicBezTo>
                <a:cubicBezTo>
                  <a:pt x="3374850" y="446035"/>
                  <a:pt x="3460584" y="514926"/>
                  <a:pt x="3456595" y="762245"/>
                </a:cubicBezTo>
                <a:cubicBezTo>
                  <a:pt x="3433024" y="2596936"/>
                  <a:pt x="2569749" y="3817807"/>
                  <a:pt x="1734926" y="3935360"/>
                </a:cubicBezTo>
                <a:lnTo>
                  <a:pt x="1734926" y="3938119"/>
                </a:lnTo>
                <a:lnTo>
                  <a:pt x="1728363" y="3936740"/>
                </a:lnTo>
                <a:lnTo>
                  <a:pt x="1721800" y="3938119"/>
                </a:lnTo>
                <a:lnTo>
                  <a:pt x="1721800" y="3935360"/>
                </a:lnTo>
                <a:cubicBezTo>
                  <a:pt x="886977" y="3817807"/>
                  <a:pt x="23703" y="2596936"/>
                  <a:pt x="132" y="762245"/>
                </a:cubicBezTo>
                <a:cubicBezTo>
                  <a:pt x="-3858" y="514926"/>
                  <a:pt x="81876" y="446035"/>
                  <a:pt x="285478" y="433164"/>
                </a:cubicBezTo>
                <a:cubicBezTo>
                  <a:pt x="831010" y="374136"/>
                  <a:pt x="1130903" y="254550"/>
                  <a:pt x="1721800" y="54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black"/>
              </a:solidFill>
            </a:endParaRPr>
          </a:p>
        </p:txBody>
      </p:sp>
      <p:sp>
        <p:nvSpPr>
          <p:cNvPr id="36" name="Rounded Rectangle 1">
            <a:extLst>
              <a:ext uri="{FF2B5EF4-FFF2-40B4-BE49-F238E27FC236}">
                <a16:creationId xmlns:a16="http://schemas.microsoft.com/office/drawing/2014/main" xmlns="" id="{F7297B30-F236-4813-8846-93A0527256CA}"/>
              </a:ext>
            </a:extLst>
          </p:cNvPr>
          <p:cNvSpPr>
            <a:spLocks noChangeAspect="1"/>
          </p:cNvSpPr>
          <p:nvPr/>
        </p:nvSpPr>
        <p:spPr>
          <a:xfrm rot="2648398">
            <a:off x="5520704" y="2112523"/>
            <a:ext cx="253371" cy="648000"/>
          </a:xfrm>
          <a:custGeom>
            <a:avLst/>
            <a:gdLst/>
            <a:ahLst/>
            <a:cxnLst/>
            <a:rect l="l" t="t" r="r" b="b"/>
            <a:pathLst>
              <a:path w="1862952" h="4764557">
                <a:moveTo>
                  <a:pt x="289679" y="2004751"/>
                </a:moveTo>
                <a:cubicBezTo>
                  <a:pt x="458860" y="1838972"/>
                  <a:pt x="691283" y="1737733"/>
                  <a:pt x="946849" y="1740329"/>
                </a:cubicBezTo>
                <a:cubicBezTo>
                  <a:pt x="982916" y="1740695"/>
                  <a:pt x="1018481" y="1743119"/>
                  <a:pt x="1053366" y="1748014"/>
                </a:cubicBezTo>
                <a:cubicBezTo>
                  <a:pt x="1317748" y="1888655"/>
                  <a:pt x="1203170" y="2165630"/>
                  <a:pt x="978473" y="2204473"/>
                </a:cubicBezTo>
                <a:cubicBezTo>
                  <a:pt x="966642" y="2201190"/>
                  <a:pt x="954470" y="2200566"/>
                  <a:pt x="942176" y="2200441"/>
                </a:cubicBezTo>
                <a:cubicBezTo>
                  <a:pt x="697403" y="2197955"/>
                  <a:pt x="496962" y="2394367"/>
                  <a:pt x="494475" y="2639137"/>
                </a:cubicBezTo>
                <a:lnTo>
                  <a:pt x="482110" y="3856696"/>
                </a:lnTo>
                <a:cubicBezTo>
                  <a:pt x="479624" y="4101467"/>
                  <a:pt x="676035" y="4301910"/>
                  <a:pt x="920807" y="4304396"/>
                </a:cubicBezTo>
                <a:cubicBezTo>
                  <a:pt x="1043193" y="4305639"/>
                  <a:pt x="1154496" y="4257158"/>
                  <a:pt x="1235513" y="4177768"/>
                </a:cubicBezTo>
                <a:cubicBezTo>
                  <a:pt x="1316531" y="4098380"/>
                  <a:pt x="1367262" y="3988084"/>
                  <a:pt x="1368506" y="3865699"/>
                </a:cubicBezTo>
                <a:lnTo>
                  <a:pt x="1375662" y="3161156"/>
                </a:lnTo>
                <a:cubicBezTo>
                  <a:pt x="1504082" y="3167548"/>
                  <a:pt x="1792622" y="2981572"/>
                  <a:pt x="1861834" y="2783546"/>
                </a:cubicBezTo>
                <a:lnTo>
                  <a:pt x="1851019" y="3848423"/>
                </a:lnTo>
                <a:cubicBezTo>
                  <a:pt x="1848423" y="4103989"/>
                  <a:pt x="1742485" y="4334308"/>
                  <a:pt x="1573304" y="4500088"/>
                </a:cubicBezTo>
                <a:cubicBezTo>
                  <a:pt x="1404123" y="4665866"/>
                  <a:pt x="1171700" y="4767105"/>
                  <a:pt x="916134" y="4764509"/>
                </a:cubicBezTo>
                <a:cubicBezTo>
                  <a:pt x="405002" y="4759318"/>
                  <a:pt x="-5143" y="4340756"/>
                  <a:pt x="48" y="3829624"/>
                </a:cubicBezTo>
                <a:lnTo>
                  <a:pt x="11964" y="2656415"/>
                </a:lnTo>
                <a:cubicBezTo>
                  <a:pt x="14559" y="2400849"/>
                  <a:pt x="120498" y="2170529"/>
                  <a:pt x="289679" y="2004751"/>
                </a:cubicBezTo>
                <a:close/>
                <a:moveTo>
                  <a:pt x="282968" y="271082"/>
                </a:moveTo>
                <a:cubicBezTo>
                  <a:pt x="450457" y="103594"/>
                  <a:pt x="681840" y="0"/>
                  <a:pt x="937419" y="0"/>
                </a:cubicBezTo>
                <a:cubicBezTo>
                  <a:pt x="1448577" y="0"/>
                  <a:pt x="1862952" y="414375"/>
                  <a:pt x="1862952" y="925533"/>
                </a:cubicBezTo>
                <a:lnTo>
                  <a:pt x="1862952" y="2098803"/>
                </a:lnTo>
                <a:cubicBezTo>
                  <a:pt x="1862952" y="2609961"/>
                  <a:pt x="1448577" y="3024336"/>
                  <a:pt x="937419" y="3024336"/>
                </a:cubicBezTo>
                <a:cubicBezTo>
                  <a:pt x="901350" y="3024336"/>
                  <a:pt x="865762" y="3022273"/>
                  <a:pt x="830829" y="3017733"/>
                </a:cubicBezTo>
                <a:cubicBezTo>
                  <a:pt x="565032" y="2879784"/>
                  <a:pt x="676792" y="2601660"/>
                  <a:pt x="901083" y="2560538"/>
                </a:cubicBezTo>
                <a:cubicBezTo>
                  <a:pt x="912947" y="2563700"/>
                  <a:pt x="925124" y="2564200"/>
                  <a:pt x="937419" y="2564200"/>
                </a:cubicBezTo>
                <a:cubicBezTo>
                  <a:pt x="1182204" y="2564200"/>
                  <a:pt x="1380640" y="2365763"/>
                  <a:pt x="1380641" y="2120980"/>
                </a:cubicBezTo>
                <a:lnTo>
                  <a:pt x="1380640" y="903358"/>
                </a:lnTo>
                <a:cubicBezTo>
                  <a:pt x="1380640" y="658574"/>
                  <a:pt x="1182204" y="460137"/>
                  <a:pt x="937419" y="460137"/>
                </a:cubicBezTo>
                <a:cubicBezTo>
                  <a:pt x="815027" y="460137"/>
                  <a:pt x="704222" y="509746"/>
                  <a:pt x="624015" y="589954"/>
                </a:cubicBezTo>
                <a:cubicBezTo>
                  <a:pt x="543808" y="670161"/>
                  <a:pt x="494199" y="780966"/>
                  <a:pt x="494199" y="903358"/>
                </a:cubicBezTo>
                <a:lnTo>
                  <a:pt x="494198" y="1607937"/>
                </a:lnTo>
                <a:cubicBezTo>
                  <a:pt x="365720" y="1602850"/>
                  <a:pt x="79084" y="1791747"/>
                  <a:pt x="11886" y="1990465"/>
                </a:cubicBezTo>
                <a:lnTo>
                  <a:pt x="11886" y="925533"/>
                </a:lnTo>
                <a:cubicBezTo>
                  <a:pt x="11886" y="669954"/>
                  <a:pt x="115480" y="438571"/>
                  <a:pt x="282968" y="27108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black"/>
              </a:solidFill>
            </a:endParaRPr>
          </a:p>
        </p:txBody>
      </p:sp>
      <p:grpSp>
        <p:nvGrpSpPr>
          <p:cNvPr id="38" name="Group 37">
            <a:extLst>
              <a:ext uri="{FF2B5EF4-FFF2-40B4-BE49-F238E27FC236}">
                <a16:creationId xmlns:a16="http://schemas.microsoft.com/office/drawing/2014/main" xmlns="" id="{95A27610-9F82-407D-AA13-218951716894}"/>
              </a:ext>
            </a:extLst>
          </p:cNvPr>
          <p:cNvGrpSpPr/>
          <p:nvPr/>
        </p:nvGrpSpPr>
        <p:grpSpPr>
          <a:xfrm rot="20670820">
            <a:off x="2710212" y="3618596"/>
            <a:ext cx="1626558" cy="1505979"/>
            <a:chOff x="1064519" y="1872500"/>
            <a:chExt cx="1561257" cy="1445520"/>
          </a:xfrm>
        </p:grpSpPr>
        <p:sp>
          <p:nvSpPr>
            <p:cNvPr id="39" name="Freeform: Shape 38">
              <a:extLst>
                <a:ext uri="{FF2B5EF4-FFF2-40B4-BE49-F238E27FC236}">
                  <a16:creationId xmlns:a16="http://schemas.microsoft.com/office/drawing/2014/main" xmlns="" id="{620EEB4E-06ED-44F0-BB83-42A268F75222}"/>
                </a:ext>
              </a:extLst>
            </p:cNvPr>
            <p:cNvSpPr/>
            <p:nvPr/>
          </p:nvSpPr>
          <p:spPr>
            <a:xfrm>
              <a:off x="1634779" y="2819951"/>
              <a:ext cx="110877" cy="179829"/>
            </a:xfrm>
            <a:custGeom>
              <a:avLst/>
              <a:gdLst>
                <a:gd name="connsiteX0" fmla="*/ 95575 w 110877"/>
                <a:gd name="connsiteY0" fmla="*/ 170244 h 179829"/>
                <a:gd name="connsiteX1" fmla="*/ 68653 w 110877"/>
                <a:gd name="connsiteY1" fmla="*/ 178699 h 179829"/>
                <a:gd name="connsiteX2" fmla="*/ 41280 w 110877"/>
                <a:gd name="connsiteY2" fmla="*/ 164423 h 179829"/>
                <a:gd name="connsiteX3" fmla="*/ 1260 w 110877"/>
                <a:gd name="connsiteY3" fmla="*/ 37088 h 179829"/>
                <a:gd name="connsiteX4" fmla="*/ 15536 w 110877"/>
                <a:gd name="connsiteY4" fmla="*/ 9715 h 179829"/>
                <a:gd name="connsiteX5" fmla="*/ 42458 w 110877"/>
                <a:gd name="connsiteY5" fmla="*/ 1260 h 179829"/>
                <a:gd name="connsiteX6" fmla="*/ 69831 w 110877"/>
                <a:gd name="connsiteY6" fmla="*/ 15536 h 179829"/>
                <a:gd name="connsiteX7" fmla="*/ 109851 w 110877"/>
                <a:gd name="connsiteY7" fmla="*/ 142872 h 179829"/>
                <a:gd name="connsiteX8" fmla="*/ 95575 w 110877"/>
                <a:gd name="connsiteY8" fmla="*/ 170244 h 179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877" h="179829">
                  <a:moveTo>
                    <a:pt x="95575" y="170244"/>
                  </a:moveTo>
                  <a:lnTo>
                    <a:pt x="68653" y="178699"/>
                  </a:lnTo>
                  <a:cubicBezTo>
                    <a:pt x="57184" y="182302"/>
                    <a:pt x="44884" y="175858"/>
                    <a:pt x="41280" y="164423"/>
                  </a:cubicBezTo>
                  <a:lnTo>
                    <a:pt x="1260" y="37088"/>
                  </a:lnTo>
                  <a:cubicBezTo>
                    <a:pt x="-2343" y="25619"/>
                    <a:pt x="4102" y="13318"/>
                    <a:pt x="15536" y="9715"/>
                  </a:cubicBezTo>
                  <a:lnTo>
                    <a:pt x="42458" y="1260"/>
                  </a:lnTo>
                  <a:cubicBezTo>
                    <a:pt x="53927" y="-2343"/>
                    <a:pt x="66228" y="4102"/>
                    <a:pt x="69831" y="15536"/>
                  </a:cubicBezTo>
                  <a:lnTo>
                    <a:pt x="109851" y="142872"/>
                  </a:lnTo>
                  <a:cubicBezTo>
                    <a:pt x="113454" y="154341"/>
                    <a:pt x="107044" y="166641"/>
                    <a:pt x="95575" y="170244"/>
                  </a:cubicBezTo>
                  <a:close/>
                </a:path>
              </a:pathLst>
            </a:custGeom>
            <a:solidFill>
              <a:schemeClr val="accent1"/>
            </a:solidFill>
            <a:ln w="9525" cap="flat">
              <a:noFill/>
              <a:prstDash val="solid"/>
              <a:miter/>
            </a:ln>
          </p:spPr>
          <p:txBody>
            <a:bodyPr rtlCol="0" anchor="ctr"/>
            <a:lstStyle/>
            <a:p>
              <a:endParaRPr lang="en-US">
                <a:solidFill>
                  <a:prstClr val="black"/>
                </a:solidFill>
              </a:endParaRPr>
            </a:p>
          </p:txBody>
        </p:sp>
        <p:sp>
          <p:nvSpPr>
            <p:cNvPr id="40" name="Freeform: Shape 39">
              <a:extLst>
                <a:ext uri="{FF2B5EF4-FFF2-40B4-BE49-F238E27FC236}">
                  <a16:creationId xmlns:a16="http://schemas.microsoft.com/office/drawing/2014/main" xmlns="" id="{A23A5F8A-D025-4F68-9E6F-A77A48EB3781}"/>
                </a:ext>
              </a:extLst>
            </p:cNvPr>
            <p:cNvSpPr/>
            <p:nvPr/>
          </p:nvSpPr>
          <p:spPr>
            <a:xfrm>
              <a:off x="2539846" y="2271312"/>
              <a:ext cx="85930" cy="302834"/>
            </a:xfrm>
            <a:custGeom>
              <a:avLst/>
              <a:gdLst>
                <a:gd name="connsiteX0" fmla="*/ 17377 w 85929"/>
                <a:gd name="connsiteY0" fmla="*/ 260 h 302833"/>
                <a:gd name="connsiteX1" fmla="*/ 1646 w 85929"/>
                <a:gd name="connsiteY1" fmla="*/ 145163 h 302833"/>
                <a:gd name="connsiteX2" fmla="*/ 260 w 85929"/>
                <a:gd name="connsiteY2" fmla="*/ 145163 h 302833"/>
                <a:gd name="connsiteX3" fmla="*/ 953 w 85929"/>
                <a:gd name="connsiteY3" fmla="*/ 151434 h 302833"/>
                <a:gd name="connsiteX4" fmla="*/ 260 w 85929"/>
                <a:gd name="connsiteY4" fmla="*/ 157706 h 302833"/>
                <a:gd name="connsiteX5" fmla="*/ 1646 w 85929"/>
                <a:gd name="connsiteY5" fmla="*/ 157706 h 302833"/>
                <a:gd name="connsiteX6" fmla="*/ 17377 w 85929"/>
                <a:gd name="connsiteY6" fmla="*/ 302643 h 302833"/>
                <a:gd name="connsiteX7" fmla="*/ 85843 w 85929"/>
                <a:gd name="connsiteY7" fmla="*/ 244433 h 302833"/>
                <a:gd name="connsiteX8" fmla="*/ 85843 w 85929"/>
                <a:gd name="connsiteY8" fmla="*/ 157706 h 302833"/>
                <a:gd name="connsiteX9" fmla="*/ 85843 w 85929"/>
                <a:gd name="connsiteY9" fmla="*/ 145163 h 302833"/>
                <a:gd name="connsiteX10" fmla="*/ 85843 w 85929"/>
                <a:gd name="connsiteY10" fmla="*/ 58436 h 302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5929" h="302833">
                  <a:moveTo>
                    <a:pt x="17377" y="260"/>
                  </a:moveTo>
                  <a:lnTo>
                    <a:pt x="1646" y="145163"/>
                  </a:lnTo>
                  <a:lnTo>
                    <a:pt x="260" y="145163"/>
                  </a:lnTo>
                  <a:lnTo>
                    <a:pt x="953" y="151434"/>
                  </a:lnTo>
                  <a:lnTo>
                    <a:pt x="260" y="157706"/>
                  </a:lnTo>
                  <a:lnTo>
                    <a:pt x="1646" y="157706"/>
                  </a:lnTo>
                  <a:lnTo>
                    <a:pt x="17377" y="302643"/>
                  </a:lnTo>
                  <a:lnTo>
                    <a:pt x="85843" y="244433"/>
                  </a:lnTo>
                  <a:lnTo>
                    <a:pt x="85843" y="157706"/>
                  </a:lnTo>
                  <a:lnTo>
                    <a:pt x="85843" y="145163"/>
                  </a:lnTo>
                  <a:lnTo>
                    <a:pt x="85843" y="58436"/>
                  </a:lnTo>
                  <a:close/>
                </a:path>
              </a:pathLst>
            </a:custGeom>
            <a:solidFill>
              <a:schemeClr val="accent1">
                <a:lumMod val="50000"/>
              </a:schemeClr>
            </a:solidFill>
            <a:ln w="9525" cap="flat">
              <a:noFill/>
              <a:prstDash val="solid"/>
              <a:miter/>
            </a:ln>
          </p:spPr>
          <p:txBody>
            <a:bodyPr rtlCol="0" anchor="ctr"/>
            <a:lstStyle/>
            <a:p>
              <a:endParaRPr lang="en-US">
                <a:solidFill>
                  <a:prstClr val="black"/>
                </a:solidFill>
              </a:endParaRPr>
            </a:p>
          </p:txBody>
        </p:sp>
        <p:sp>
          <p:nvSpPr>
            <p:cNvPr id="41" name="Freeform: Shape 40">
              <a:extLst>
                <a:ext uri="{FF2B5EF4-FFF2-40B4-BE49-F238E27FC236}">
                  <a16:creationId xmlns:a16="http://schemas.microsoft.com/office/drawing/2014/main" xmlns="" id="{2B42E08C-8FE5-487E-BC35-77DF011B5DA4}"/>
                </a:ext>
              </a:extLst>
            </p:cNvPr>
            <p:cNvSpPr/>
            <p:nvPr/>
          </p:nvSpPr>
          <p:spPr>
            <a:xfrm>
              <a:off x="1326355" y="2477085"/>
              <a:ext cx="459448" cy="840935"/>
            </a:xfrm>
            <a:custGeom>
              <a:avLst/>
              <a:gdLst>
                <a:gd name="connsiteX0" fmla="*/ 423750 w 459447"/>
                <a:gd name="connsiteY0" fmla="*/ 795051 h 840935"/>
                <a:gd name="connsiteX1" fmla="*/ 284980 w 459447"/>
                <a:gd name="connsiteY1" fmla="*/ 838674 h 840935"/>
                <a:gd name="connsiteX2" fmla="*/ 221122 w 459447"/>
                <a:gd name="connsiteY2" fmla="*/ 805342 h 840935"/>
                <a:gd name="connsiteX3" fmla="*/ 2590 w 459447"/>
                <a:gd name="connsiteY3" fmla="*/ 110072 h 840935"/>
                <a:gd name="connsiteX4" fmla="*/ 35922 w 459447"/>
                <a:gd name="connsiteY4" fmla="*/ 46213 h 840935"/>
                <a:gd name="connsiteX5" fmla="*/ 174692 w 459447"/>
                <a:gd name="connsiteY5" fmla="*/ 2590 h 840935"/>
                <a:gd name="connsiteX6" fmla="*/ 238551 w 459447"/>
                <a:gd name="connsiteY6" fmla="*/ 35922 h 840935"/>
                <a:gd name="connsiteX7" fmla="*/ 457048 w 459447"/>
                <a:gd name="connsiteY7" fmla="*/ 731227 h 840935"/>
                <a:gd name="connsiteX8" fmla="*/ 423750 w 459447"/>
                <a:gd name="connsiteY8" fmla="*/ 795051 h 840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9447" h="840935">
                  <a:moveTo>
                    <a:pt x="423750" y="795051"/>
                  </a:moveTo>
                  <a:lnTo>
                    <a:pt x="284980" y="838674"/>
                  </a:lnTo>
                  <a:cubicBezTo>
                    <a:pt x="258266" y="847059"/>
                    <a:pt x="229507" y="832091"/>
                    <a:pt x="221122" y="805342"/>
                  </a:cubicBezTo>
                  <a:lnTo>
                    <a:pt x="2590" y="110072"/>
                  </a:lnTo>
                  <a:cubicBezTo>
                    <a:pt x="-5795" y="83357"/>
                    <a:pt x="9173" y="54598"/>
                    <a:pt x="35922" y="46213"/>
                  </a:cubicBezTo>
                  <a:lnTo>
                    <a:pt x="174692" y="2590"/>
                  </a:lnTo>
                  <a:cubicBezTo>
                    <a:pt x="201407" y="-5795"/>
                    <a:pt x="230165" y="9173"/>
                    <a:pt x="238551" y="35922"/>
                  </a:cubicBezTo>
                  <a:lnTo>
                    <a:pt x="457048" y="731227"/>
                  </a:lnTo>
                  <a:cubicBezTo>
                    <a:pt x="465468" y="757942"/>
                    <a:pt x="450465" y="786666"/>
                    <a:pt x="423750" y="795051"/>
                  </a:cubicBezTo>
                  <a:close/>
                </a:path>
              </a:pathLst>
            </a:custGeom>
            <a:solidFill>
              <a:schemeClr val="accent1">
                <a:lumMod val="50000"/>
              </a:schemeClr>
            </a:solidFill>
            <a:ln w="9525" cap="flat">
              <a:noFill/>
              <a:prstDash val="solid"/>
              <a:miter/>
            </a:ln>
          </p:spPr>
          <p:txBody>
            <a:bodyPr rtlCol="0" anchor="ctr"/>
            <a:lstStyle/>
            <a:p>
              <a:endParaRPr lang="en-US">
                <a:solidFill>
                  <a:prstClr val="black"/>
                </a:solidFill>
              </a:endParaRPr>
            </a:p>
          </p:txBody>
        </p:sp>
        <p:sp>
          <p:nvSpPr>
            <p:cNvPr id="42" name="Freeform: Shape 41">
              <a:extLst>
                <a:ext uri="{FF2B5EF4-FFF2-40B4-BE49-F238E27FC236}">
                  <a16:creationId xmlns:a16="http://schemas.microsoft.com/office/drawing/2014/main" xmlns="" id="{9810FBDC-B7DE-4829-B156-4D8F1256CA88}"/>
                </a:ext>
              </a:extLst>
            </p:cNvPr>
            <p:cNvSpPr/>
            <p:nvPr/>
          </p:nvSpPr>
          <p:spPr>
            <a:xfrm>
              <a:off x="1471820" y="1927904"/>
              <a:ext cx="1038782" cy="989580"/>
            </a:xfrm>
            <a:custGeom>
              <a:avLst/>
              <a:gdLst>
                <a:gd name="connsiteX0" fmla="*/ 541133 w 1038782"/>
                <a:gd name="connsiteY0" fmla="*/ 221633 h 989580"/>
                <a:gd name="connsiteX1" fmla="*/ 260 w 1038782"/>
                <a:gd name="connsiteY1" fmla="*/ 221633 h 989580"/>
                <a:gd name="connsiteX2" fmla="*/ 260 w 1038782"/>
                <a:gd name="connsiteY2" fmla="*/ 487393 h 989580"/>
                <a:gd name="connsiteX3" fmla="*/ 260 w 1038782"/>
                <a:gd name="connsiteY3" fmla="*/ 502326 h 989580"/>
                <a:gd name="connsiteX4" fmla="*/ 260 w 1038782"/>
                <a:gd name="connsiteY4" fmla="*/ 768086 h 989580"/>
                <a:gd name="connsiteX5" fmla="*/ 541133 w 1038782"/>
                <a:gd name="connsiteY5" fmla="*/ 768086 h 989580"/>
                <a:gd name="connsiteX6" fmla="*/ 1038626 w 1038782"/>
                <a:gd name="connsiteY6" fmla="*/ 989459 h 989580"/>
                <a:gd name="connsiteX7" fmla="*/ 1038626 w 1038782"/>
                <a:gd name="connsiteY7" fmla="*/ 502326 h 989580"/>
                <a:gd name="connsiteX8" fmla="*/ 1038626 w 1038782"/>
                <a:gd name="connsiteY8" fmla="*/ 487393 h 989580"/>
                <a:gd name="connsiteX9" fmla="*/ 1038626 w 1038782"/>
                <a:gd name="connsiteY9" fmla="*/ 260 h 989580"/>
                <a:gd name="connsiteX10" fmla="*/ 541133 w 1038782"/>
                <a:gd name="connsiteY10" fmla="*/ 221633 h 989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38782" h="989580">
                  <a:moveTo>
                    <a:pt x="541133" y="221633"/>
                  </a:moveTo>
                  <a:lnTo>
                    <a:pt x="260" y="221633"/>
                  </a:lnTo>
                  <a:lnTo>
                    <a:pt x="260" y="487393"/>
                  </a:lnTo>
                  <a:lnTo>
                    <a:pt x="260" y="502326"/>
                  </a:lnTo>
                  <a:lnTo>
                    <a:pt x="260" y="768086"/>
                  </a:lnTo>
                  <a:lnTo>
                    <a:pt x="541133" y="768086"/>
                  </a:lnTo>
                  <a:cubicBezTo>
                    <a:pt x="541133" y="768086"/>
                    <a:pt x="851521" y="802319"/>
                    <a:pt x="1038626" y="989459"/>
                  </a:cubicBezTo>
                  <a:lnTo>
                    <a:pt x="1038626" y="502326"/>
                  </a:lnTo>
                  <a:lnTo>
                    <a:pt x="1038626" y="487393"/>
                  </a:lnTo>
                  <a:lnTo>
                    <a:pt x="1038626" y="260"/>
                  </a:lnTo>
                  <a:cubicBezTo>
                    <a:pt x="851486" y="187400"/>
                    <a:pt x="541133" y="221633"/>
                    <a:pt x="541133" y="221633"/>
                  </a:cubicBezTo>
                  <a:close/>
                </a:path>
              </a:pathLst>
            </a:custGeom>
            <a:solidFill>
              <a:schemeClr val="accent1"/>
            </a:solidFill>
            <a:ln w="9525" cap="flat">
              <a:noFill/>
              <a:prstDash val="solid"/>
              <a:miter/>
            </a:ln>
          </p:spPr>
          <p:txBody>
            <a:bodyPr rtlCol="0" anchor="ctr"/>
            <a:lstStyle/>
            <a:p>
              <a:endParaRPr lang="en-US">
                <a:solidFill>
                  <a:prstClr val="black"/>
                </a:solidFill>
              </a:endParaRPr>
            </a:p>
          </p:txBody>
        </p:sp>
        <p:sp>
          <p:nvSpPr>
            <p:cNvPr id="43" name="Freeform: Shape 42">
              <a:extLst>
                <a:ext uri="{FF2B5EF4-FFF2-40B4-BE49-F238E27FC236}">
                  <a16:creationId xmlns:a16="http://schemas.microsoft.com/office/drawing/2014/main" xmlns="" id="{977B3F1A-7361-4CDC-8D96-D9C7790A42E4}"/>
                </a:ext>
              </a:extLst>
            </p:cNvPr>
            <p:cNvSpPr/>
            <p:nvPr/>
          </p:nvSpPr>
          <p:spPr>
            <a:xfrm>
              <a:off x="2510221" y="1872500"/>
              <a:ext cx="59597" cy="1100458"/>
            </a:xfrm>
            <a:custGeom>
              <a:avLst/>
              <a:gdLst>
                <a:gd name="connsiteX0" fmla="*/ 41562 w 59596"/>
                <a:gd name="connsiteY0" fmla="*/ 1100267 h 1100457"/>
                <a:gd name="connsiteX1" fmla="*/ 18277 w 59596"/>
                <a:gd name="connsiteY1" fmla="*/ 1100267 h 1100457"/>
                <a:gd name="connsiteX2" fmla="*/ 260 w 59596"/>
                <a:gd name="connsiteY2" fmla="*/ 1082250 h 1100457"/>
                <a:gd name="connsiteX3" fmla="*/ 260 w 59596"/>
                <a:gd name="connsiteY3" fmla="*/ 18277 h 1100457"/>
                <a:gd name="connsiteX4" fmla="*/ 18277 w 59596"/>
                <a:gd name="connsiteY4" fmla="*/ 260 h 1100457"/>
                <a:gd name="connsiteX5" fmla="*/ 41562 w 59596"/>
                <a:gd name="connsiteY5" fmla="*/ 260 h 1100457"/>
                <a:gd name="connsiteX6" fmla="*/ 59579 w 59596"/>
                <a:gd name="connsiteY6" fmla="*/ 18277 h 1100457"/>
                <a:gd name="connsiteX7" fmla="*/ 59579 w 59596"/>
                <a:gd name="connsiteY7" fmla="*/ 1082250 h 1100457"/>
                <a:gd name="connsiteX8" fmla="*/ 41562 w 59596"/>
                <a:gd name="connsiteY8" fmla="*/ 1100267 h 1100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596" h="1100457">
                  <a:moveTo>
                    <a:pt x="41562" y="1100267"/>
                  </a:moveTo>
                  <a:lnTo>
                    <a:pt x="18277" y="1100267"/>
                  </a:lnTo>
                  <a:cubicBezTo>
                    <a:pt x="8368" y="1100267"/>
                    <a:pt x="260" y="1092159"/>
                    <a:pt x="260" y="1082250"/>
                  </a:cubicBezTo>
                  <a:lnTo>
                    <a:pt x="260" y="18277"/>
                  </a:lnTo>
                  <a:cubicBezTo>
                    <a:pt x="260" y="8368"/>
                    <a:pt x="8368" y="260"/>
                    <a:pt x="18277" y="260"/>
                  </a:cubicBezTo>
                  <a:lnTo>
                    <a:pt x="41562" y="260"/>
                  </a:lnTo>
                  <a:cubicBezTo>
                    <a:pt x="51471" y="260"/>
                    <a:pt x="59579" y="8368"/>
                    <a:pt x="59579" y="18277"/>
                  </a:cubicBezTo>
                  <a:lnTo>
                    <a:pt x="59579" y="1082250"/>
                  </a:lnTo>
                  <a:cubicBezTo>
                    <a:pt x="59579" y="1092159"/>
                    <a:pt x="51471" y="1100267"/>
                    <a:pt x="41562" y="1100267"/>
                  </a:cubicBezTo>
                  <a:close/>
                </a:path>
              </a:pathLst>
            </a:custGeom>
            <a:solidFill>
              <a:schemeClr val="accent1">
                <a:lumMod val="75000"/>
              </a:schemeClr>
            </a:solidFill>
            <a:ln w="9525" cap="flat">
              <a:noFill/>
              <a:prstDash val="solid"/>
              <a:miter/>
            </a:ln>
          </p:spPr>
          <p:txBody>
            <a:bodyPr rtlCol="0" anchor="ctr"/>
            <a:lstStyle/>
            <a:p>
              <a:endParaRPr lang="en-US">
                <a:solidFill>
                  <a:prstClr val="black"/>
                </a:solidFill>
              </a:endParaRPr>
            </a:p>
          </p:txBody>
        </p:sp>
        <p:sp>
          <p:nvSpPr>
            <p:cNvPr id="44" name="Freeform: Shape 43">
              <a:extLst>
                <a:ext uri="{FF2B5EF4-FFF2-40B4-BE49-F238E27FC236}">
                  <a16:creationId xmlns:a16="http://schemas.microsoft.com/office/drawing/2014/main" xmlns="" id="{67BAA5B1-430A-4745-A139-442DA0F46DB5}"/>
                </a:ext>
              </a:extLst>
            </p:cNvPr>
            <p:cNvSpPr/>
            <p:nvPr/>
          </p:nvSpPr>
          <p:spPr>
            <a:xfrm>
              <a:off x="1064519" y="2288498"/>
              <a:ext cx="126123" cy="267492"/>
            </a:xfrm>
            <a:custGeom>
              <a:avLst/>
              <a:gdLst>
                <a:gd name="connsiteX0" fmla="*/ 260 w 126122"/>
                <a:gd name="connsiteY0" fmla="*/ 260 h 267491"/>
                <a:gd name="connsiteX1" fmla="*/ 126071 w 126122"/>
                <a:gd name="connsiteY1" fmla="*/ 260 h 267491"/>
                <a:gd name="connsiteX2" fmla="*/ 126071 w 126122"/>
                <a:gd name="connsiteY2" fmla="*/ 267266 h 267491"/>
                <a:gd name="connsiteX3" fmla="*/ 260 w 126122"/>
                <a:gd name="connsiteY3" fmla="*/ 267266 h 267491"/>
              </a:gdLst>
              <a:ahLst/>
              <a:cxnLst>
                <a:cxn ang="0">
                  <a:pos x="connsiteX0" y="connsiteY0"/>
                </a:cxn>
                <a:cxn ang="0">
                  <a:pos x="connsiteX1" y="connsiteY1"/>
                </a:cxn>
                <a:cxn ang="0">
                  <a:pos x="connsiteX2" y="connsiteY2"/>
                </a:cxn>
                <a:cxn ang="0">
                  <a:pos x="connsiteX3" y="connsiteY3"/>
                </a:cxn>
              </a:cxnLst>
              <a:rect l="l" t="t" r="r" b="b"/>
              <a:pathLst>
                <a:path w="126122" h="267491">
                  <a:moveTo>
                    <a:pt x="260" y="260"/>
                  </a:moveTo>
                  <a:lnTo>
                    <a:pt x="126071" y="260"/>
                  </a:lnTo>
                  <a:lnTo>
                    <a:pt x="126071" y="267266"/>
                  </a:lnTo>
                  <a:lnTo>
                    <a:pt x="260" y="267266"/>
                  </a:lnTo>
                  <a:close/>
                </a:path>
              </a:pathLst>
            </a:custGeom>
            <a:solidFill>
              <a:schemeClr val="accent1">
                <a:lumMod val="50000"/>
              </a:schemeClr>
            </a:solidFill>
            <a:ln w="9525" cap="flat">
              <a:noFill/>
              <a:prstDash val="solid"/>
              <a:miter/>
            </a:ln>
          </p:spPr>
          <p:txBody>
            <a:bodyPr rtlCol="0" anchor="ctr"/>
            <a:lstStyle/>
            <a:p>
              <a:endParaRPr lang="en-US">
                <a:solidFill>
                  <a:prstClr val="black"/>
                </a:solidFill>
              </a:endParaRPr>
            </a:p>
          </p:txBody>
        </p:sp>
        <p:sp>
          <p:nvSpPr>
            <p:cNvPr id="45" name="Freeform: Shape 44">
              <a:extLst>
                <a:ext uri="{FF2B5EF4-FFF2-40B4-BE49-F238E27FC236}">
                  <a16:creationId xmlns:a16="http://schemas.microsoft.com/office/drawing/2014/main" xmlns="" id="{DE5CE5B4-1C11-4FCB-9D7B-4F295529D84D}"/>
                </a:ext>
              </a:extLst>
            </p:cNvPr>
            <p:cNvSpPr/>
            <p:nvPr/>
          </p:nvSpPr>
          <p:spPr>
            <a:xfrm>
              <a:off x="1122660" y="2149278"/>
              <a:ext cx="349610" cy="545724"/>
            </a:xfrm>
            <a:custGeom>
              <a:avLst/>
              <a:gdLst>
                <a:gd name="connsiteX0" fmla="*/ 132620 w 349610"/>
                <a:gd name="connsiteY0" fmla="*/ 260 h 545724"/>
                <a:gd name="connsiteX1" fmla="*/ 260 w 349610"/>
                <a:gd name="connsiteY1" fmla="*/ 78463 h 545724"/>
                <a:gd name="connsiteX2" fmla="*/ 260 w 349610"/>
                <a:gd name="connsiteY2" fmla="*/ 269727 h 545724"/>
                <a:gd name="connsiteX3" fmla="*/ 260 w 349610"/>
                <a:gd name="connsiteY3" fmla="*/ 276206 h 545724"/>
                <a:gd name="connsiteX4" fmla="*/ 260 w 349610"/>
                <a:gd name="connsiteY4" fmla="*/ 467469 h 545724"/>
                <a:gd name="connsiteX5" fmla="*/ 132620 w 349610"/>
                <a:gd name="connsiteY5" fmla="*/ 545673 h 545724"/>
                <a:gd name="connsiteX6" fmla="*/ 349420 w 349610"/>
                <a:gd name="connsiteY6" fmla="*/ 545673 h 545724"/>
                <a:gd name="connsiteX7" fmla="*/ 349420 w 349610"/>
                <a:gd name="connsiteY7" fmla="*/ 276206 h 545724"/>
                <a:gd name="connsiteX8" fmla="*/ 349420 w 349610"/>
                <a:gd name="connsiteY8" fmla="*/ 269727 h 545724"/>
                <a:gd name="connsiteX9" fmla="*/ 349420 w 349610"/>
                <a:gd name="connsiteY9" fmla="*/ 260 h 545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9610" h="545724">
                  <a:moveTo>
                    <a:pt x="132620" y="260"/>
                  </a:moveTo>
                  <a:lnTo>
                    <a:pt x="260" y="78463"/>
                  </a:lnTo>
                  <a:lnTo>
                    <a:pt x="260" y="269727"/>
                  </a:lnTo>
                  <a:lnTo>
                    <a:pt x="260" y="276206"/>
                  </a:lnTo>
                  <a:lnTo>
                    <a:pt x="260" y="467469"/>
                  </a:lnTo>
                  <a:lnTo>
                    <a:pt x="132620" y="545673"/>
                  </a:lnTo>
                  <a:lnTo>
                    <a:pt x="349420" y="545673"/>
                  </a:lnTo>
                  <a:lnTo>
                    <a:pt x="349420" y="276206"/>
                  </a:lnTo>
                  <a:lnTo>
                    <a:pt x="349420" y="269727"/>
                  </a:lnTo>
                  <a:lnTo>
                    <a:pt x="349420" y="260"/>
                  </a:lnTo>
                  <a:close/>
                </a:path>
              </a:pathLst>
            </a:custGeom>
            <a:solidFill>
              <a:schemeClr val="accent1">
                <a:lumMod val="75000"/>
              </a:schemeClr>
            </a:solidFill>
            <a:ln w="9525" cap="flat">
              <a:noFill/>
              <a:prstDash val="solid"/>
              <a:miter/>
            </a:ln>
          </p:spPr>
          <p:txBody>
            <a:bodyPr rtlCol="0" anchor="ctr"/>
            <a:lstStyle/>
            <a:p>
              <a:endParaRPr lang="en-US">
                <a:solidFill>
                  <a:prstClr val="black"/>
                </a:solidFill>
              </a:endParaRPr>
            </a:p>
          </p:txBody>
        </p:sp>
      </p:grpSp>
      <p:sp>
        <p:nvSpPr>
          <p:cNvPr id="46" name="Rectangle 45"/>
          <p:cNvSpPr/>
          <p:nvPr/>
        </p:nvSpPr>
        <p:spPr>
          <a:xfrm>
            <a:off x="1983304" y="369331"/>
            <a:ext cx="7726795" cy="348813"/>
          </a:xfrm>
          <a:prstGeom prst="rect">
            <a:avLst/>
          </a:prstGeom>
        </p:spPr>
        <p:txBody>
          <a:bodyPr wrap="none">
            <a:spAutoFit/>
          </a:bodyPr>
          <a:lstStyle/>
          <a:p>
            <a:pPr marL="285750" indent="-285750" algn="just">
              <a:lnSpc>
                <a:spcPts val="2000"/>
              </a:lnSpc>
              <a:spcAft>
                <a:spcPts val="0"/>
              </a:spcAft>
              <a:buFont typeface="Wingdings" panose="05000000000000000000" pitchFamily="2" charset="2"/>
              <a:buChar char="v"/>
            </a:pPr>
            <a:r>
              <a:rPr lang="en-US" sz="2400" i="1" dirty="0"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Ảnh</a:t>
            </a:r>
            <a:r>
              <a:rPr lang="en-US" sz="2800" b="1" i="1" dirty="0"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hưởng</a:t>
            </a:r>
            <a:r>
              <a:rPr lang="en-US" sz="2800" b="1"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sâu</a:t>
            </a:r>
            <a:r>
              <a:rPr lang="en-US" sz="2800" b="1" i="1" dirty="0"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rộng</a:t>
            </a:r>
            <a:r>
              <a:rPr lang="en-US" sz="2800" b="1" i="1" dirty="0"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800" b="1" i="1" dirty="0"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chủ</a:t>
            </a:r>
            <a:r>
              <a:rPr lang="en-US" sz="2800" b="1" i="1" dirty="0"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nghĩa</a:t>
            </a:r>
            <a:r>
              <a:rPr lang="en-US" sz="2800" b="1"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Mác</a:t>
            </a:r>
            <a:r>
              <a:rPr lang="en-US" sz="2800" b="1"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Lênin</a:t>
            </a:r>
            <a:endParaRPr lang="en-US" sz="2800" b="1" dirty="0">
              <a:solidFill>
                <a:srgbClr val="008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7" name="Picture 4" descr="Image result for chủ nghĩa mác lên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462" y="1262130"/>
            <a:ext cx="4343385" cy="5109154"/>
          </a:xfrm>
          <a:prstGeom prst="rect">
            <a:avLst/>
          </a:prstGeom>
          <a:noFill/>
          <a:extLst>
            <a:ext uri="{909E8E84-426E-40DD-AFC4-6F175D3DCCD1}">
              <a14:hiddenFill xmlns:a14="http://schemas.microsoft.com/office/drawing/2010/main">
                <a:solidFill>
                  <a:srgbClr val="FFFFFF"/>
                </a:solidFill>
              </a14:hiddenFill>
            </a:ext>
          </a:extLst>
        </p:spPr>
      </p:pic>
      <p:sp>
        <p:nvSpPr>
          <p:cNvPr id="48" name="Freeform 32">
            <a:extLst>
              <a:ext uri="{FF2B5EF4-FFF2-40B4-BE49-F238E27FC236}">
                <a16:creationId xmlns:a16="http://schemas.microsoft.com/office/drawing/2014/main" xmlns="" id="{9C5A04AA-A50B-457A-A783-D941E78BCCDF}"/>
              </a:ext>
            </a:extLst>
          </p:cNvPr>
          <p:cNvSpPr/>
          <p:nvPr/>
        </p:nvSpPr>
        <p:spPr>
          <a:xfrm>
            <a:off x="5647390" y="4602098"/>
            <a:ext cx="398624" cy="386747"/>
          </a:xfrm>
          <a:custGeom>
            <a:avLst/>
            <a:gdLst/>
            <a:ahLst/>
            <a:cxnLst/>
            <a:rect l="l" t="t" r="r" b="b"/>
            <a:pathLst>
              <a:path w="3210745" h="2940925">
                <a:moveTo>
                  <a:pt x="340528" y="2526682"/>
                </a:moveTo>
                <a:cubicBezTo>
                  <a:pt x="280875" y="2526682"/>
                  <a:pt x="232516" y="2575041"/>
                  <a:pt x="232516" y="2634694"/>
                </a:cubicBezTo>
                <a:cubicBezTo>
                  <a:pt x="232516" y="2694347"/>
                  <a:pt x="280875" y="2742706"/>
                  <a:pt x="340528" y="2742706"/>
                </a:cubicBezTo>
                <a:cubicBezTo>
                  <a:pt x="400181" y="2742706"/>
                  <a:pt x="448540" y="2694347"/>
                  <a:pt x="448540" y="2634694"/>
                </a:cubicBezTo>
                <a:cubicBezTo>
                  <a:pt x="448540" y="2575041"/>
                  <a:pt x="400181" y="2526682"/>
                  <a:pt x="340528" y="2526682"/>
                </a:cubicBezTo>
                <a:close/>
                <a:moveTo>
                  <a:pt x="1821636" y="152"/>
                </a:moveTo>
                <a:cubicBezTo>
                  <a:pt x="1920275" y="-4956"/>
                  <a:pt x="2051571" y="119306"/>
                  <a:pt x="2102482" y="278737"/>
                </a:cubicBezTo>
                <a:cubicBezTo>
                  <a:pt x="2192513" y="649582"/>
                  <a:pt x="1575154" y="1213351"/>
                  <a:pt x="2006019" y="1236931"/>
                </a:cubicBezTo>
                <a:cubicBezTo>
                  <a:pt x="2310412" y="1206920"/>
                  <a:pt x="2473326" y="1176910"/>
                  <a:pt x="2803442" y="1166192"/>
                </a:cubicBezTo>
                <a:cubicBezTo>
                  <a:pt x="3103547" y="1170479"/>
                  <a:pt x="3152850" y="1361260"/>
                  <a:pt x="3002798" y="1564903"/>
                </a:cubicBezTo>
                <a:cubicBezTo>
                  <a:pt x="3191435" y="1575621"/>
                  <a:pt x="3347919" y="1869296"/>
                  <a:pt x="3022090" y="1989338"/>
                </a:cubicBezTo>
                <a:cubicBezTo>
                  <a:pt x="3332913" y="2182262"/>
                  <a:pt x="3154994" y="2426634"/>
                  <a:pt x="2977074" y="2471650"/>
                </a:cubicBezTo>
                <a:cubicBezTo>
                  <a:pt x="3127127" y="2606697"/>
                  <a:pt x="3109978" y="2709590"/>
                  <a:pt x="2957782" y="2793191"/>
                </a:cubicBezTo>
                <a:cubicBezTo>
                  <a:pt x="2620164" y="2932526"/>
                  <a:pt x="1747715" y="3028988"/>
                  <a:pt x="1253613" y="2818914"/>
                </a:cubicBezTo>
                <a:cubicBezTo>
                  <a:pt x="1018944" y="2738561"/>
                  <a:pt x="869067" y="2654318"/>
                  <a:pt x="700568" y="2648441"/>
                </a:cubicBezTo>
                <a:lnTo>
                  <a:pt x="700568" y="2796242"/>
                </a:lnTo>
                <a:cubicBezTo>
                  <a:pt x="700568" y="2860729"/>
                  <a:pt x="648291" y="2913006"/>
                  <a:pt x="583804" y="2913006"/>
                </a:cubicBezTo>
                <a:lnTo>
                  <a:pt x="0" y="2913006"/>
                </a:lnTo>
                <a:lnTo>
                  <a:pt x="0" y="1400838"/>
                </a:lnTo>
                <a:lnTo>
                  <a:pt x="583804" y="1400838"/>
                </a:lnTo>
                <a:cubicBezTo>
                  <a:pt x="648291" y="1400838"/>
                  <a:pt x="700568" y="1453115"/>
                  <a:pt x="700568" y="1517602"/>
                </a:cubicBezTo>
                <a:lnTo>
                  <a:pt x="700568" y="1571674"/>
                </a:lnTo>
                <a:cubicBezTo>
                  <a:pt x="721537" y="1568378"/>
                  <a:pt x="746526" y="1559634"/>
                  <a:pt x="784162" y="1539180"/>
                </a:cubicBezTo>
                <a:cubicBezTo>
                  <a:pt x="831321" y="1421281"/>
                  <a:pt x="890271" y="1323747"/>
                  <a:pt x="1034964" y="1191915"/>
                </a:cubicBezTo>
                <a:cubicBezTo>
                  <a:pt x="1257900" y="851081"/>
                  <a:pt x="1628744" y="677449"/>
                  <a:pt x="1703770" y="169413"/>
                </a:cubicBezTo>
                <a:cubicBezTo>
                  <a:pt x="1715024" y="52855"/>
                  <a:pt x="1762452" y="3217"/>
                  <a:pt x="1821636" y="152"/>
                </a:cubicBez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2" name="Down Arrow 1"/>
          <p:cNvSpPr/>
          <p:nvPr/>
        </p:nvSpPr>
        <p:spPr>
          <a:xfrm>
            <a:off x="8705162" y="2594826"/>
            <a:ext cx="579549" cy="583191"/>
          </a:xfrm>
          <a:prstGeom prst="downArrow">
            <a:avLst/>
          </a:prstGeom>
          <a:solidFill>
            <a:srgbClr val="3333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Down Arrow 23"/>
          <p:cNvSpPr/>
          <p:nvPr/>
        </p:nvSpPr>
        <p:spPr>
          <a:xfrm>
            <a:off x="8724516" y="4406068"/>
            <a:ext cx="579549" cy="583191"/>
          </a:xfrm>
          <a:prstGeom prst="downArrow">
            <a:avLst/>
          </a:prstGeom>
          <a:solidFill>
            <a:srgbClr val="3333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785810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938" name="Group 29"/>
          <p:cNvGrpSpPr>
            <a:grpSpLocks/>
          </p:cNvGrpSpPr>
          <p:nvPr/>
        </p:nvGrpSpPr>
        <p:grpSpPr bwMode="auto">
          <a:xfrm>
            <a:off x="180304" y="2421228"/>
            <a:ext cx="11732654" cy="3915178"/>
            <a:chOff x="158" y="708"/>
            <a:chExt cx="5475" cy="2495"/>
          </a:xfrm>
        </p:grpSpPr>
        <p:pic>
          <p:nvPicPr>
            <p:cNvPr id="11269" name="Picture 22" descr="ImageVie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 y="708"/>
              <a:ext cx="1714" cy="2449"/>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11270" name="Picture 24" descr="7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33" y="708"/>
              <a:ext cx="1800" cy="2495"/>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11271" name="Picture 26" descr="My phot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45" y="708"/>
              <a:ext cx="1134" cy="1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2" name="Picture 28" descr="LN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19" y="1934"/>
              <a:ext cx="1650" cy="1254"/>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grpSp>
      <p:sp>
        <p:nvSpPr>
          <p:cNvPr id="39939" name="Text Box 30"/>
          <p:cNvSpPr txBox="1">
            <a:spLocks noChangeArrowheads="1"/>
          </p:cNvSpPr>
          <p:nvPr/>
        </p:nvSpPr>
        <p:spPr bwMode="auto">
          <a:xfrm>
            <a:off x="2160431" y="6427787"/>
            <a:ext cx="845820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vi-VN" altLang="en-US" sz="2200" b="1" i="1" dirty="0" smtClean="0">
                <a:solidFill>
                  <a:srgbClr val="000066"/>
                </a:solidFill>
                <a:latin typeface="Times New Roman" panose="02020603050405020304" pitchFamily="18" charset="0"/>
              </a:rPr>
              <a:t>C</a:t>
            </a:r>
            <a:r>
              <a:rPr lang="en-US" altLang="en-US" sz="2200" b="1" i="1" dirty="0" err="1" smtClean="0">
                <a:solidFill>
                  <a:srgbClr val="000066"/>
                </a:solidFill>
                <a:latin typeface="Times New Roman" panose="02020603050405020304" pitchFamily="18" charset="0"/>
              </a:rPr>
              <a:t>ách</a:t>
            </a:r>
            <a:r>
              <a:rPr lang="en-US" altLang="en-US" sz="2200" b="1" i="1" dirty="0" smtClean="0">
                <a:solidFill>
                  <a:srgbClr val="000066"/>
                </a:solidFill>
                <a:latin typeface="Times New Roman" panose="02020603050405020304" pitchFamily="18" charset="0"/>
              </a:rPr>
              <a:t> </a:t>
            </a:r>
            <a:r>
              <a:rPr lang="en-US" altLang="en-US" sz="2200" b="1" i="1" dirty="0" err="1" smtClean="0">
                <a:solidFill>
                  <a:srgbClr val="000066"/>
                </a:solidFill>
                <a:latin typeface="Times New Roman" panose="02020603050405020304" pitchFamily="18" charset="0"/>
              </a:rPr>
              <a:t>mạng</a:t>
            </a:r>
            <a:r>
              <a:rPr lang="en-US" altLang="en-US" sz="2200" b="1" i="1" dirty="0" smtClean="0">
                <a:solidFill>
                  <a:srgbClr val="000066"/>
                </a:solidFill>
                <a:latin typeface="Times New Roman" panose="02020603050405020304" pitchFamily="18" charset="0"/>
              </a:rPr>
              <a:t> </a:t>
            </a:r>
            <a:r>
              <a:rPr lang="en-US" altLang="en-US" sz="2200" b="1" i="1" dirty="0" err="1" smtClean="0">
                <a:solidFill>
                  <a:srgbClr val="000066"/>
                </a:solidFill>
                <a:latin typeface="Times New Roman" panose="02020603050405020304" pitchFamily="18" charset="0"/>
              </a:rPr>
              <a:t>Tháng</a:t>
            </a:r>
            <a:r>
              <a:rPr lang="en-US" altLang="en-US" sz="2200" b="1" i="1" dirty="0" smtClean="0">
                <a:solidFill>
                  <a:srgbClr val="000066"/>
                </a:solidFill>
                <a:latin typeface="Times New Roman" panose="02020603050405020304" pitchFamily="18" charset="0"/>
              </a:rPr>
              <a:t> </a:t>
            </a:r>
            <a:r>
              <a:rPr lang="en-US" altLang="en-US" sz="2200" b="1" i="1" dirty="0" err="1" smtClean="0">
                <a:solidFill>
                  <a:srgbClr val="000066"/>
                </a:solidFill>
                <a:latin typeface="Times New Roman" panose="02020603050405020304" pitchFamily="18" charset="0"/>
              </a:rPr>
              <a:t>Mười</a:t>
            </a:r>
            <a:r>
              <a:rPr lang="en-US" altLang="en-US" sz="2200" b="1" i="1" dirty="0" smtClean="0">
                <a:solidFill>
                  <a:srgbClr val="000066"/>
                </a:solidFill>
                <a:latin typeface="Times New Roman" panose="02020603050405020304" pitchFamily="18" charset="0"/>
              </a:rPr>
              <a:t> </a:t>
            </a:r>
            <a:r>
              <a:rPr lang="en-US" altLang="en-US" sz="2200" b="1" i="1" dirty="0" err="1" smtClean="0">
                <a:solidFill>
                  <a:srgbClr val="000066"/>
                </a:solidFill>
                <a:latin typeface="Times New Roman" panose="02020603050405020304" pitchFamily="18" charset="0"/>
              </a:rPr>
              <a:t>Nga</a:t>
            </a:r>
            <a:r>
              <a:rPr lang="en-US" altLang="en-US" sz="2200" b="1" i="1" dirty="0" smtClean="0">
                <a:solidFill>
                  <a:srgbClr val="000066"/>
                </a:solidFill>
                <a:latin typeface="Times New Roman" panose="02020603050405020304" pitchFamily="18" charset="0"/>
              </a:rPr>
              <a:t> </a:t>
            </a:r>
            <a:r>
              <a:rPr lang="en-US" altLang="en-US" sz="2200" b="1" i="1" dirty="0" err="1" smtClean="0">
                <a:solidFill>
                  <a:srgbClr val="000066"/>
                </a:solidFill>
                <a:latin typeface="Times New Roman" panose="02020603050405020304" pitchFamily="18" charset="0"/>
              </a:rPr>
              <a:t>năm</a:t>
            </a:r>
            <a:r>
              <a:rPr lang="en-US" altLang="en-US" sz="2200" b="1" i="1" dirty="0" smtClean="0">
                <a:solidFill>
                  <a:srgbClr val="000066"/>
                </a:solidFill>
                <a:latin typeface="Times New Roman" panose="02020603050405020304" pitchFamily="18" charset="0"/>
              </a:rPr>
              <a:t> 1917</a:t>
            </a:r>
            <a:endParaRPr lang="vi-VN" altLang="en-US" sz="2200" b="1" i="1" dirty="0">
              <a:solidFill>
                <a:srgbClr val="000066"/>
              </a:solidFill>
              <a:latin typeface="Times New Roman" panose="02020603050405020304" pitchFamily="18" charset="0"/>
            </a:endParaRPr>
          </a:p>
        </p:txBody>
      </p:sp>
      <p:sp>
        <p:nvSpPr>
          <p:cNvPr id="2" name="Rectangle 1"/>
          <p:cNvSpPr/>
          <p:nvPr/>
        </p:nvSpPr>
        <p:spPr>
          <a:xfrm>
            <a:off x="180304" y="269366"/>
            <a:ext cx="11867351" cy="348813"/>
          </a:xfrm>
          <a:prstGeom prst="rect">
            <a:avLst/>
          </a:prstGeom>
        </p:spPr>
        <p:txBody>
          <a:bodyPr wrap="none">
            <a:spAutoFit/>
          </a:bodyPr>
          <a:lstStyle/>
          <a:p>
            <a:pPr marL="457200" indent="-457200" algn="just" fontAlgn="base">
              <a:lnSpc>
                <a:spcPts val="2000"/>
              </a:lnSpc>
              <a:spcAft>
                <a:spcPts val="0"/>
              </a:spcAft>
              <a:buFont typeface="Wingdings" panose="05000000000000000000" pitchFamily="2" charset="2"/>
              <a:buChar char="v"/>
            </a:pPr>
            <a:r>
              <a:rPr lang="en-US" sz="2800" b="1" i="1" dirty="0" err="1"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Tác</a:t>
            </a:r>
            <a:r>
              <a:rPr lang="en-US" sz="2800" b="1" i="1" dirty="0"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động</a:t>
            </a:r>
            <a:r>
              <a:rPr lang="en-US" sz="2800" b="1" i="1" dirty="0"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800" b="1" i="1" dirty="0"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Cách</a:t>
            </a:r>
            <a:r>
              <a:rPr lang="en-US" sz="2800" b="1" i="1" dirty="0"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mạng</a:t>
            </a:r>
            <a:r>
              <a:rPr lang="en-US" sz="2800" b="1"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Tháng</a:t>
            </a:r>
            <a:r>
              <a:rPr lang="en-US" sz="2800" b="1"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Mười</a:t>
            </a:r>
            <a:r>
              <a:rPr lang="en-US" sz="2800" b="1"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Nga</a:t>
            </a:r>
            <a:r>
              <a:rPr lang="en-US" sz="2800" b="1" i="1" dirty="0"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năm</a:t>
            </a:r>
            <a:r>
              <a:rPr lang="en-US" sz="2800" b="1" i="1" dirty="0"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1917 </a:t>
            </a:r>
            <a:r>
              <a:rPr lang="en-US" sz="2800" b="1" i="1" dirty="0" err="1"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và</a:t>
            </a:r>
            <a:r>
              <a:rPr lang="en-US" sz="2800" b="1" i="1" dirty="0"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Quốc</a:t>
            </a:r>
            <a:r>
              <a:rPr lang="en-US" sz="2800" b="1" i="1" dirty="0"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tế</a:t>
            </a:r>
            <a:r>
              <a:rPr lang="en-US" sz="2800" b="1" i="1" dirty="0"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Cộng</a:t>
            </a:r>
            <a:r>
              <a:rPr lang="en-US" sz="2800" b="1" i="1" dirty="0"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sản</a:t>
            </a:r>
            <a:endParaRPr lang="en-US" sz="2800" b="1" dirty="0">
              <a:solidFill>
                <a:srgbClr val="008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180304" y="1017002"/>
            <a:ext cx="11732654" cy="830997"/>
          </a:xfrm>
          <a:prstGeom prst="rect">
            <a:avLst/>
          </a:prstGeom>
        </p:spPr>
        <p:txBody>
          <a:bodyPr wrap="square">
            <a:spAutoFit/>
          </a:bodyPr>
          <a:lstStyle/>
          <a:p>
            <a:pPr indent="457200" algn="just" fontAlgn="base">
              <a:spcAft>
                <a:spcPts val="0"/>
              </a:spcAft>
            </a:pPr>
            <a:r>
              <a:rPr lang="nl-NL" sz="2400" dirty="0">
                <a:solidFill>
                  <a:srgbClr val="333399"/>
                </a:solidFill>
                <a:latin typeface="+mj-lt"/>
                <a:ea typeface="Calibri" panose="020F0502020204030204" pitchFamily="34" charset="0"/>
                <a:cs typeface="Times New Roman" panose="02020603050405020304" pitchFamily="18" charset="0"/>
              </a:rPr>
              <a:t>Cuộc </a:t>
            </a:r>
            <a:r>
              <a:rPr lang="nl-NL" sz="2400" b="1" dirty="0" smtClean="0">
                <a:solidFill>
                  <a:srgbClr val="FF0000"/>
                </a:solidFill>
                <a:latin typeface="+mj-lt"/>
                <a:ea typeface="Calibri" panose="020F0502020204030204" pitchFamily="34" charset="0"/>
                <a:cs typeface="Times New Roman" panose="02020603050405020304" pitchFamily="18" charset="0"/>
              </a:rPr>
              <a:t>CMVS </a:t>
            </a:r>
            <a:r>
              <a:rPr lang="nl-NL" sz="2400" b="1" dirty="0">
                <a:solidFill>
                  <a:srgbClr val="FF0000"/>
                </a:solidFill>
                <a:latin typeface="+mj-lt"/>
                <a:ea typeface="Calibri" panose="020F0502020204030204" pitchFamily="34" charset="0"/>
                <a:cs typeface="Times New Roman" panose="02020603050405020304" pitchFamily="18" charset="0"/>
              </a:rPr>
              <a:t>đầu tiên </a:t>
            </a:r>
            <a:r>
              <a:rPr lang="nl-NL" sz="2400" dirty="0">
                <a:solidFill>
                  <a:srgbClr val="333399"/>
                </a:solidFill>
                <a:latin typeface="+mj-lt"/>
                <a:ea typeface="Calibri" panose="020F0502020204030204" pitchFamily="34" charset="0"/>
                <a:cs typeface="Times New Roman" panose="02020603050405020304" pitchFamily="18" charset="0"/>
              </a:rPr>
              <a:t>nổ ra và </a:t>
            </a:r>
            <a:r>
              <a:rPr lang="nl-NL" sz="2400" b="1" dirty="0">
                <a:solidFill>
                  <a:srgbClr val="FF0000"/>
                </a:solidFill>
                <a:latin typeface="+mj-lt"/>
                <a:ea typeface="Calibri" panose="020F0502020204030204" pitchFamily="34" charset="0"/>
                <a:cs typeface="Times New Roman" panose="02020603050405020304" pitchFamily="18" charset="0"/>
              </a:rPr>
              <a:t>giành thắng lợi </a:t>
            </a:r>
            <a:r>
              <a:rPr lang="nl-NL" sz="2400" dirty="0">
                <a:solidFill>
                  <a:srgbClr val="333399"/>
                </a:solidFill>
                <a:latin typeface="+mj-lt"/>
                <a:ea typeface="Calibri" panose="020F0502020204030204" pitchFamily="34" charset="0"/>
                <a:cs typeface="Times New Roman" panose="02020603050405020304" pitchFamily="18" charset="0"/>
              </a:rPr>
              <a:t>tại Nga năm </a:t>
            </a:r>
            <a:r>
              <a:rPr lang="nl-NL" sz="2400" dirty="0" smtClean="0">
                <a:solidFill>
                  <a:srgbClr val="333399"/>
                </a:solidFill>
                <a:latin typeface="+mj-lt"/>
                <a:ea typeface="Calibri" panose="020F0502020204030204" pitchFamily="34" charset="0"/>
                <a:cs typeface="Times New Roman" panose="02020603050405020304" pitchFamily="18" charset="0"/>
              </a:rPr>
              <a:t>1917 → </a:t>
            </a:r>
            <a:r>
              <a:rPr lang="en-US" sz="2400" dirty="0" err="1"/>
              <a:t>M</a:t>
            </a:r>
            <a:r>
              <a:rPr lang="en-US" sz="2400" dirty="0" err="1" smtClean="0"/>
              <a:t>ở</a:t>
            </a:r>
            <a:r>
              <a:rPr lang="en-US" sz="2400" dirty="0" smtClean="0"/>
              <a:t> </a:t>
            </a:r>
            <a:r>
              <a:rPr lang="en-US" sz="2400" dirty="0" err="1"/>
              <a:t>ra</a:t>
            </a:r>
            <a:r>
              <a:rPr lang="en-US" sz="2400" dirty="0"/>
              <a:t> </a:t>
            </a:r>
            <a:r>
              <a:rPr lang="en-US" sz="2400" dirty="0" err="1"/>
              <a:t>một</a:t>
            </a:r>
            <a:r>
              <a:rPr lang="en-US" sz="2400" dirty="0"/>
              <a:t> </a:t>
            </a:r>
            <a:r>
              <a:rPr lang="en-US" sz="2400" dirty="0" err="1"/>
              <a:t>thời</a:t>
            </a:r>
            <a:r>
              <a:rPr lang="en-US" sz="2400" dirty="0"/>
              <a:t> </a:t>
            </a:r>
            <a:r>
              <a:rPr lang="en-US" sz="2400" dirty="0" err="1"/>
              <a:t>đại</a:t>
            </a:r>
            <a:r>
              <a:rPr lang="en-US" sz="2400" dirty="0"/>
              <a:t> </a:t>
            </a:r>
            <a:r>
              <a:rPr lang="en-US" sz="2400" dirty="0" err="1"/>
              <a:t>mới</a:t>
            </a:r>
            <a:r>
              <a:rPr lang="en-US" sz="2400" dirty="0"/>
              <a:t>, "</a:t>
            </a:r>
            <a:r>
              <a:rPr lang="en-US" sz="2400" dirty="0" err="1"/>
              <a:t>thời</a:t>
            </a:r>
            <a:r>
              <a:rPr lang="en-US" sz="2400" dirty="0"/>
              <a:t> </a:t>
            </a:r>
            <a:r>
              <a:rPr lang="en-US" sz="2400" dirty="0" err="1"/>
              <a:t>đại</a:t>
            </a:r>
            <a:r>
              <a:rPr lang="en-US" sz="2400" dirty="0"/>
              <a:t> </a:t>
            </a:r>
            <a:r>
              <a:rPr lang="en-US" sz="2400" dirty="0" err="1"/>
              <a:t>cách</a:t>
            </a:r>
            <a:r>
              <a:rPr lang="en-US" sz="2400" dirty="0"/>
              <a:t> </a:t>
            </a:r>
            <a:r>
              <a:rPr lang="en-US" sz="2400" dirty="0" err="1"/>
              <a:t>mạng</a:t>
            </a:r>
            <a:r>
              <a:rPr lang="en-US" sz="2400" dirty="0"/>
              <a:t> </a:t>
            </a:r>
            <a:r>
              <a:rPr lang="en-US" sz="2400" dirty="0" err="1"/>
              <a:t>chống</a:t>
            </a:r>
            <a:r>
              <a:rPr lang="en-US" sz="2400" dirty="0"/>
              <a:t> </a:t>
            </a:r>
            <a:r>
              <a:rPr lang="en-US" sz="2400" dirty="0" err="1"/>
              <a:t>đế</a:t>
            </a:r>
            <a:r>
              <a:rPr lang="en-US" sz="2400" dirty="0"/>
              <a:t> </a:t>
            </a:r>
            <a:r>
              <a:rPr lang="en-US" sz="2400" dirty="0" err="1"/>
              <a:t>quốc</a:t>
            </a:r>
            <a:r>
              <a:rPr lang="en-US" sz="2400" dirty="0"/>
              <a:t>, </a:t>
            </a:r>
            <a:r>
              <a:rPr lang="en-US" sz="2400" dirty="0" err="1"/>
              <a:t>thời</a:t>
            </a:r>
            <a:r>
              <a:rPr lang="en-US" sz="2400" dirty="0"/>
              <a:t> </a:t>
            </a:r>
            <a:r>
              <a:rPr lang="en-US" sz="2400" dirty="0" err="1"/>
              <a:t>đại</a:t>
            </a:r>
            <a:r>
              <a:rPr lang="en-US" sz="2400" dirty="0"/>
              <a:t> </a:t>
            </a:r>
            <a:r>
              <a:rPr lang="en-US" sz="2400" dirty="0" err="1"/>
              <a:t>giải</a:t>
            </a:r>
            <a:r>
              <a:rPr lang="en-US" sz="2400" dirty="0"/>
              <a:t> </a:t>
            </a:r>
            <a:r>
              <a:rPr lang="en-US" sz="2400" dirty="0" err="1"/>
              <a:t>phóng</a:t>
            </a:r>
            <a:r>
              <a:rPr lang="en-US" sz="2400" dirty="0"/>
              <a:t> </a:t>
            </a:r>
            <a:r>
              <a:rPr lang="en-US" sz="2400" dirty="0" err="1"/>
              <a:t>dân</a:t>
            </a:r>
            <a:r>
              <a:rPr lang="en-US" sz="2400" dirty="0"/>
              <a:t> </a:t>
            </a:r>
            <a:r>
              <a:rPr lang="en-US" sz="2400" dirty="0" err="1"/>
              <a:t>tộc</a:t>
            </a:r>
            <a:r>
              <a:rPr lang="en-US" sz="2400" dirty="0"/>
              <a:t>". </a:t>
            </a:r>
            <a:endParaRPr lang="en-US" sz="2400" dirty="0">
              <a:solidFill>
                <a:srgbClr val="333399"/>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2985006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9"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39938"/>
                                        </p:tgtEl>
                                        <p:attrNameLst>
                                          <p:attrName>style.visibility</p:attrName>
                                        </p:attrNameLst>
                                      </p:cBhvr>
                                      <p:to>
                                        <p:strVal val="visible"/>
                                      </p:to>
                                    </p:set>
                                    <p:anim calcmode="lin" valueType="num">
                                      <p:cBhvr additive="base">
                                        <p:cTn id="20" dur="500" fill="hold"/>
                                        <p:tgtEl>
                                          <p:spTgt spid="39938"/>
                                        </p:tgtEl>
                                        <p:attrNameLst>
                                          <p:attrName>ppt_x</p:attrName>
                                        </p:attrNameLst>
                                      </p:cBhvr>
                                      <p:tavLst>
                                        <p:tav tm="0">
                                          <p:val>
                                            <p:strVal val="#ppt_x"/>
                                          </p:val>
                                        </p:tav>
                                        <p:tav tm="100000">
                                          <p:val>
                                            <p:strVal val="#ppt_x"/>
                                          </p:val>
                                        </p:tav>
                                      </p:tavLst>
                                    </p:anim>
                                    <p:anim calcmode="lin" valueType="num">
                                      <p:cBhvr additive="base">
                                        <p:cTn id="21" dur="500" fill="hold"/>
                                        <p:tgtEl>
                                          <p:spTgt spid="39938"/>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39939"/>
                                        </p:tgtEl>
                                        <p:attrNameLst>
                                          <p:attrName>style.visibility</p:attrName>
                                        </p:attrNameLst>
                                      </p:cBhvr>
                                      <p:to>
                                        <p:strVal val="visible"/>
                                      </p:to>
                                    </p:set>
                                    <p:anim calcmode="lin" valueType="num">
                                      <p:cBhvr additive="base">
                                        <p:cTn id="24" dur="500" fill="hold"/>
                                        <p:tgtEl>
                                          <p:spTgt spid="39939"/>
                                        </p:tgtEl>
                                        <p:attrNameLst>
                                          <p:attrName>ppt_x</p:attrName>
                                        </p:attrNameLst>
                                      </p:cBhvr>
                                      <p:tavLst>
                                        <p:tav tm="0">
                                          <p:val>
                                            <p:strVal val="#ppt_x"/>
                                          </p:val>
                                        </p:tav>
                                        <p:tav tm="100000">
                                          <p:val>
                                            <p:strVal val="#ppt_x"/>
                                          </p:val>
                                        </p:tav>
                                      </p:tavLst>
                                    </p:anim>
                                    <p:anim calcmode="lin" valueType="num">
                                      <p:cBhvr additive="base">
                                        <p:cTn id="25" dur="500" fill="hold"/>
                                        <p:tgtEl>
                                          <p:spTgt spid="399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ight Arrow 2"/>
          <p:cNvSpPr/>
          <p:nvPr/>
        </p:nvSpPr>
        <p:spPr>
          <a:xfrm>
            <a:off x="412124" y="245216"/>
            <a:ext cx="2886745" cy="3185680"/>
          </a:xfrm>
          <a:prstGeom prst="rightArrow">
            <a:avLst/>
          </a:prstGeom>
          <a:solidFill>
            <a:srgbClr val="FF0000"/>
          </a:solidFill>
          <a:ln>
            <a:solidFill>
              <a:schemeClr val="tx1"/>
            </a:solidFill>
          </a:ln>
          <a:scene3d>
            <a:camera prst="orthographicFront"/>
            <a:lightRig rig="threePt" dir="t"/>
          </a:scene3d>
          <a:sp3d>
            <a:bevelT prst="angle"/>
          </a:sp3d>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2000" b="1" dirty="0" err="1" smtClean="0">
                <a:solidFill>
                  <a:schemeClr val="bg1"/>
                </a:solidFill>
                <a:cs typeface="Arial" pitchFamily="34" charset="0"/>
              </a:rPr>
              <a:t>Thắng</a:t>
            </a:r>
            <a:r>
              <a:rPr lang="en-US" sz="2000" b="1" dirty="0" smtClean="0">
                <a:solidFill>
                  <a:schemeClr val="bg1"/>
                </a:solidFill>
                <a:cs typeface="Arial" pitchFamily="34" charset="0"/>
              </a:rPr>
              <a:t> </a:t>
            </a:r>
            <a:r>
              <a:rPr lang="en-US" sz="2000" b="1" dirty="0" err="1" smtClean="0">
                <a:solidFill>
                  <a:schemeClr val="bg1"/>
                </a:solidFill>
                <a:cs typeface="Arial" pitchFamily="34" charset="0"/>
              </a:rPr>
              <a:t>lợi</a:t>
            </a:r>
            <a:r>
              <a:rPr lang="en-US" sz="2000" b="1" dirty="0" smtClean="0">
                <a:solidFill>
                  <a:schemeClr val="bg1"/>
                </a:solidFill>
                <a:cs typeface="Arial" pitchFamily="34" charset="0"/>
              </a:rPr>
              <a:t> </a:t>
            </a:r>
            <a:r>
              <a:rPr lang="en-US" sz="2000" b="1" dirty="0" err="1" smtClean="0">
                <a:solidFill>
                  <a:schemeClr val="bg1"/>
                </a:solidFill>
                <a:cs typeface="Arial" pitchFamily="34" charset="0"/>
              </a:rPr>
              <a:t>của</a:t>
            </a:r>
            <a:r>
              <a:rPr lang="en-US" sz="2000" b="1" dirty="0" smtClean="0">
                <a:solidFill>
                  <a:schemeClr val="bg1"/>
                </a:solidFill>
                <a:cs typeface="Arial" pitchFamily="34" charset="0"/>
              </a:rPr>
              <a:t> </a:t>
            </a:r>
            <a:r>
              <a:rPr lang="en-US" sz="2000" b="1" dirty="0" err="1" smtClean="0">
                <a:solidFill>
                  <a:schemeClr val="bg1"/>
                </a:solidFill>
                <a:cs typeface="Arial" pitchFamily="34" charset="0"/>
              </a:rPr>
              <a:t>Cách</a:t>
            </a:r>
            <a:r>
              <a:rPr lang="en-US" sz="2000" b="1" dirty="0" smtClean="0">
                <a:solidFill>
                  <a:schemeClr val="bg1"/>
                </a:solidFill>
                <a:cs typeface="Arial" pitchFamily="34" charset="0"/>
              </a:rPr>
              <a:t> </a:t>
            </a:r>
            <a:r>
              <a:rPr lang="en-US" sz="2000" b="1" dirty="0" err="1">
                <a:solidFill>
                  <a:schemeClr val="bg1"/>
                </a:solidFill>
                <a:cs typeface="Arial" pitchFamily="34" charset="0"/>
              </a:rPr>
              <a:t>mạng</a:t>
            </a:r>
            <a:r>
              <a:rPr lang="en-US" sz="2000" b="1" dirty="0">
                <a:solidFill>
                  <a:schemeClr val="bg1"/>
                </a:solidFill>
                <a:cs typeface="Arial" pitchFamily="34" charset="0"/>
              </a:rPr>
              <a:t> </a:t>
            </a:r>
            <a:r>
              <a:rPr lang="en-US" sz="2000" b="1" dirty="0" err="1">
                <a:solidFill>
                  <a:schemeClr val="bg1"/>
                </a:solidFill>
                <a:cs typeface="Arial" pitchFamily="34" charset="0"/>
              </a:rPr>
              <a:t>Tháng</a:t>
            </a:r>
            <a:r>
              <a:rPr lang="en-US" sz="2000" b="1" dirty="0">
                <a:solidFill>
                  <a:schemeClr val="bg1"/>
                </a:solidFill>
                <a:cs typeface="Arial" pitchFamily="34" charset="0"/>
              </a:rPr>
              <a:t> </a:t>
            </a:r>
            <a:r>
              <a:rPr lang="en-US" sz="2000" b="1" dirty="0" err="1">
                <a:solidFill>
                  <a:schemeClr val="bg1"/>
                </a:solidFill>
                <a:cs typeface="Arial" pitchFamily="34" charset="0"/>
              </a:rPr>
              <a:t>Mười</a:t>
            </a:r>
            <a:r>
              <a:rPr lang="en-US" sz="2000" b="1" dirty="0">
                <a:solidFill>
                  <a:schemeClr val="bg1"/>
                </a:solidFill>
                <a:cs typeface="Arial" pitchFamily="34" charset="0"/>
              </a:rPr>
              <a:t> </a:t>
            </a:r>
            <a:r>
              <a:rPr lang="en-US" sz="2000" b="1" dirty="0" err="1">
                <a:solidFill>
                  <a:schemeClr val="bg1"/>
                </a:solidFill>
                <a:cs typeface="Arial" pitchFamily="34" charset="0"/>
              </a:rPr>
              <a:t>Nga</a:t>
            </a:r>
            <a:r>
              <a:rPr lang="en-US" sz="2000" b="1" dirty="0">
                <a:solidFill>
                  <a:schemeClr val="bg1"/>
                </a:solidFill>
                <a:cs typeface="Arial" pitchFamily="34" charset="0"/>
              </a:rPr>
              <a:t> </a:t>
            </a:r>
            <a:r>
              <a:rPr lang="en-US" sz="2000" b="1" dirty="0" err="1" smtClean="0">
                <a:solidFill>
                  <a:schemeClr val="bg1"/>
                </a:solidFill>
                <a:cs typeface="Arial" pitchFamily="34" charset="0"/>
              </a:rPr>
              <a:t>năm</a:t>
            </a:r>
            <a:r>
              <a:rPr lang="en-US" sz="2000" b="1" dirty="0" smtClean="0">
                <a:solidFill>
                  <a:schemeClr val="bg1"/>
                </a:solidFill>
                <a:cs typeface="Arial" pitchFamily="34" charset="0"/>
              </a:rPr>
              <a:t> </a:t>
            </a:r>
            <a:r>
              <a:rPr lang="en-US" sz="2000" b="1" dirty="0">
                <a:solidFill>
                  <a:schemeClr val="bg1"/>
                </a:solidFill>
                <a:cs typeface="Arial" pitchFamily="34" charset="0"/>
              </a:rPr>
              <a:t>1917</a:t>
            </a:r>
          </a:p>
        </p:txBody>
      </p:sp>
      <p:sp>
        <p:nvSpPr>
          <p:cNvPr id="4" name="Rectangle 3"/>
          <p:cNvSpPr/>
          <p:nvPr/>
        </p:nvSpPr>
        <p:spPr>
          <a:xfrm>
            <a:off x="217868" y="4245218"/>
            <a:ext cx="3710188" cy="2514600"/>
          </a:xfrm>
          <a:prstGeom prst="rect">
            <a:avLst/>
          </a:prstGeom>
          <a:solidFill>
            <a:srgbClr val="7030A0"/>
          </a:solidFill>
          <a:scene3d>
            <a:camera prst="orthographicFront"/>
            <a:lightRig rig="threePt" dir="t"/>
          </a:scene3d>
          <a:sp3d>
            <a:bevelT prst="convex"/>
          </a:sp3d>
        </p:spPr>
        <p:style>
          <a:lnRef idx="1">
            <a:schemeClr val="accent2"/>
          </a:lnRef>
          <a:fillRef idx="2">
            <a:schemeClr val="accent2"/>
          </a:fillRef>
          <a:effectRef idx="1">
            <a:schemeClr val="accent2"/>
          </a:effectRef>
          <a:fontRef idx="minor">
            <a:schemeClr val="dk1"/>
          </a:fontRef>
        </p:style>
        <p:txBody>
          <a:bodyPr anchor="ctr"/>
          <a:lstStyle/>
          <a:p>
            <a:pPr algn="ctr">
              <a:defRPr/>
            </a:pPr>
            <a:r>
              <a:rPr lang="en-US" sz="2400" dirty="0" err="1">
                <a:solidFill>
                  <a:schemeClr val="bg1"/>
                </a:solidFill>
                <a:cs typeface="Arial" pitchFamily="34" charset="0"/>
              </a:rPr>
              <a:t>Chủ</a:t>
            </a:r>
            <a:r>
              <a:rPr lang="en-US" sz="2400" dirty="0">
                <a:solidFill>
                  <a:schemeClr val="bg1"/>
                </a:solidFill>
                <a:cs typeface="Arial" pitchFamily="34" charset="0"/>
              </a:rPr>
              <a:t> </a:t>
            </a:r>
            <a:r>
              <a:rPr lang="en-US" sz="2400" dirty="0" err="1">
                <a:solidFill>
                  <a:schemeClr val="bg1"/>
                </a:solidFill>
                <a:cs typeface="Arial" pitchFamily="34" charset="0"/>
              </a:rPr>
              <a:t>nghĩa</a:t>
            </a:r>
            <a:r>
              <a:rPr lang="en-US" sz="2400" dirty="0">
                <a:solidFill>
                  <a:schemeClr val="bg1"/>
                </a:solidFill>
                <a:cs typeface="Arial" pitchFamily="34" charset="0"/>
              </a:rPr>
              <a:t> </a:t>
            </a:r>
            <a:r>
              <a:rPr lang="en-US" sz="2400" dirty="0" err="1">
                <a:solidFill>
                  <a:schemeClr val="bg1"/>
                </a:solidFill>
                <a:cs typeface="Arial" pitchFamily="34" charset="0"/>
              </a:rPr>
              <a:t>Mác</a:t>
            </a:r>
            <a:r>
              <a:rPr lang="en-US" sz="2400" dirty="0">
                <a:solidFill>
                  <a:schemeClr val="bg1"/>
                </a:solidFill>
                <a:cs typeface="Arial" pitchFamily="34" charset="0"/>
              </a:rPr>
              <a:t> - </a:t>
            </a:r>
            <a:r>
              <a:rPr lang="en-US" sz="2400" dirty="0" err="1">
                <a:solidFill>
                  <a:schemeClr val="bg1"/>
                </a:solidFill>
                <a:cs typeface="Arial" pitchFamily="34" charset="0"/>
              </a:rPr>
              <a:t>Lênin</a:t>
            </a:r>
            <a:r>
              <a:rPr lang="en-US" sz="2400" dirty="0">
                <a:solidFill>
                  <a:schemeClr val="bg1"/>
                </a:solidFill>
                <a:cs typeface="Arial" pitchFamily="34" charset="0"/>
              </a:rPr>
              <a:t> </a:t>
            </a:r>
            <a:r>
              <a:rPr lang="en-US" sz="2400" dirty="0" err="1">
                <a:solidFill>
                  <a:schemeClr val="bg1"/>
                </a:solidFill>
                <a:cs typeface="Arial" pitchFamily="34" charset="0"/>
              </a:rPr>
              <a:t>từ</a:t>
            </a:r>
            <a:r>
              <a:rPr lang="en-US" sz="2400" dirty="0">
                <a:solidFill>
                  <a:schemeClr val="bg1"/>
                </a:solidFill>
                <a:cs typeface="Arial" pitchFamily="34" charset="0"/>
              </a:rPr>
              <a:t> </a:t>
            </a:r>
            <a:r>
              <a:rPr lang="en-US" sz="2400" dirty="0" err="1">
                <a:solidFill>
                  <a:schemeClr val="bg1"/>
                </a:solidFill>
                <a:cs typeface="Arial" pitchFamily="34" charset="0"/>
              </a:rPr>
              <a:t>lý</a:t>
            </a:r>
            <a:r>
              <a:rPr lang="en-US" sz="2400" dirty="0">
                <a:solidFill>
                  <a:schemeClr val="bg1"/>
                </a:solidFill>
                <a:cs typeface="Arial" pitchFamily="34" charset="0"/>
              </a:rPr>
              <a:t> </a:t>
            </a:r>
            <a:r>
              <a:rPr lang="en-US" sz="2400" dirty="0" err="1">
                <a:solidFill>
                  <a:schemeClr val="bg1"/>
                </a:solidFill>
                <a:cs typeface="Arial" pitchFamily="34" charset="0"/>
              </a:rPr>
              <a:t>luận</a:t>
            </a:r>
            <a:r>
              <a:rPr lang="en-US" sz="2400" dirty="0">
                <a:solidFill>
                  <a:schemeClr val="bg1"/>
                </a:solidFill>
                <a:cs typeface="Arial" pitchFamily="34" charset="0"/>
              </a:rPr>
              <a:t> </a:t>
            </a:r>
            <a:r>
              <a:rPr lang="en-US" sz="2400" dirty="0" err="1">
                <a:solidFill>
                  <a:schemeClr val="bg1"/>
                </a:solidFill>
                <a:cs typeface="Arial" pitchFamily="34" charset="0"/>
              </a:rPr>
              <a:t>thành</a:t>
            </a:r>
            <a:r>
              <a:rPr lang="en-US" sz="2400" dirty="0">
                <a:solidFill>
                  <a:schemeClr val="bg1"/>
                </a:solidFill>
                <a:cs typeface="Arial" pitchFamily="34" charset="0"/>
              </a:rPr>
              <a:t> </a:t>
            </a:r>
            <a:r>
              <a:rPr lang="en-US" sz="2400" dirty="0" err="1" smtClean="0">
                <a:solidFill>
                  <a:schemeClr val="bg1"/>
                </a:solidFill>
                <a:cs typeface="Arial" pitchFamily="34" charset="0"/>
              </a:rPr>
              <a:t>hiện</a:t>
            </a:r>
            <a:r>
              <a:rPr lang="en-US" sz="2400" dirty="0" smtClean="0">
                <a:solidFill>
                  <a:schemeClr val="bg1"/>
                </a:solidFill>
                <a:cs typeface="Arial" pitchFamily="34" charset="0"/>
              </a:rPr>
              <a:t> </a:t>
            </a:r>
            <a:r>
              <a:rPr lang="en-US" sz="2400" dirty="0" err="1">
                <a:solidFill>
                  <a:schemeClr val="bg1"/>
                </a:solidFill>
                <a:cs typeface="Arial" pitchFamily="34" charset="0"/>
              </a:rPr>
              <a:t>thực</a:t>
            </a:r>
            <a:endParaRPr lang="en-US" sz="2400" dirty="0">
              <a:solidFill>
                <a:schemeClr val="bg1"/>
              </a:solidFill>
              <a:cs typeface="Arial" pitchFamily="34" charset="0"/>
            </a:endParaRPr>
          </a:p>
        </p:txBody>
      </p:sp>
      <p:sp>
        <p:nvSpPr>
          <p:cNvPr id="5" name="Rectangle 4"/>
          <p:cNvSpPr/>
          <p:nvPr/>
        </p:nvSpPr>
        <p:spPr>
          <a:xfrm>
            <a:off x="4172755" y="4245218"/>
            <a:ext cx="3733734" cy="2514600"/>
          </a:xfrm>
          <a:prstGeom prst="rect">
            <a:avLst/>
          </a:prstGeom>
          <a:solidFill>
            <a:srgbClr val="000099"/>
          </a:solidFill>
          <a:scene3d>
            <a:camera prst="orthographicFront"/>
            <a:lightRig rig="threePt" dir="t"/>
          </a:scene3d>
          <a:sp3d>
            <a:bevelT prst="convex"/>
          </a:sp3d>
        </p:spPr>
        <p:style>
          <a:lnRef idx="1">
            <a:schemeClr val="accent2"/>
          </a:lnRef>
          <a:fillRef idx="2">
            <a:schemeClr val="accent2"/>
          </a:fillRef>
          <a:effectRef idx="1">
            <a:schemeClr val="accent2"/>
          </a:effectRef>
          <a:fontRef idx="minor">
            <a:schemeClr val="dk1"/>
          </a:fontRef>
        </p:style>
        <p:txBody>
          <a:bodyPr anchor="ctr"/>
          <a:lstStyle/>
          <a:p>
            <a:pPr algn="ctr">
              <a:defRPr/>
            </a:pPr>
            <a:r>
              <a:rPr lang="en-US" sz="2400" dirty="0" err="1">
                <a:solidFill>
                  <a:schemeClr val="bg1"/>
                </a:solidFill>
              </a:rPr>
              <a:t>C</a:t>
            </a:r>
            <a:r>
              <a:rPr lang="en-US" sz="2400" dirty="0" err="1" smtClean="0">
                <a:solidFill>
                  <a:schemeClr val="bg1"/>
                </a:solidFill>
              </a:rPr>
              <a:t>ổ</a:t>
            </a:r>
            <a:r>
              <a:rPr lang="en-US" sz="2400" dirty="0" smtClean="0">
                <a:solidFill>
                  <a:schemeClr val="bg1"/>
                </a:solidFill>
              </a:rPr>
              <a:t> </a:t>
            </a:r>
            <a:r>
              <a:rPr lang="en-US" sz="2400" dirty="0" err="1">
                <a:solidFill>
                  <a:schemeClr val="bg1"/>
                </a:solidFill>
              </a:rPr>
              <a:t>vũ</a:t>
            </a:r>
            <a:r>
              <a:rPr lang="en-US" sz="2400" dirty="0">
                <a:solidFill>
                  <a:schemeClr val="bg1"/>
                </a:solidFill>
              </a:rPr>
              <a:t> </a:t>
            </a:r>
            <a:r>
              <a:rPr lang="en-US" sz="2400" dirty="0" err="1">
                <a:solidFill>
                  <a:schemeClr val="bg1"/>
                </a:solidFill>
              </a:rPr>
              <a:t>mạnh</a:t>
            </a:r>
            <a:r>
              <a:rPr lang="en-US" sz="2400" dirty="0">
                <a:solidFill>
                  <a:schemeClr val="bg1"/>
                </a:solidFill>
              </a:rPr>
              <a:t> </a:t>
            </a:r>
            <a:r>
              <a:rPr lang="en-US" sz="2400" dirty="0" err="1">
                <a:solidFill>
                  <a:schemeClr val="bg1"/>
                </a:solidFill>
              </a:rPr>
              <a:t>mẽ</a:t>
            </a:r>
            <a:r>
              <a:rPr lang="en-US" sz="2400" dirty="0">
                <a:solidFill>
                  <a:schemeClr val="bg1"/>
                </a:solidFill>
              </a:rPr>
              <a:t> </a:t>
            </a:r>
            <a:r>
              <a:rPr lang="en-US" sz="2400" dirty="0" err="1">
                <a:solidFill>
                  <a:schemeClr val="bg1"/>
                </a:solidFill>
              </a:rPr>
              <a:t>phong</a:t>
            </a:r>
            <a:r>
              <a:rPr lang="en-US" sz="2400" dirty="0">
                <a:solidFill>
                  <a:schemeClr val="bg1"/>
                </a:solidFill>
              </a:rPr>
              <a:t> </a:t>
            </a:r>
            <a:r>
              <a:rPr lang="en-US" sz="2400" dirty="0" err="1">
                <a:solidFill>
                  <a:schemeClr val="bg1"/>
                </a:solidFill>
              </a:rPr>
              <a:t>trào</a:t>
            </a:r>
            <a:r>
              <a:rPr lang="en-US" sz="2400" dirty="0">
                <a:solidFill>
                  <a:schemeClr val="bg1"/>
                </a:solidFill>
              </a:rPr>
              <a:t> </a:t>
            </a:r>
            <a:r>
              <a:rPr lang="en-US" sz="2400" dirty="0" err="1">
                <a:solidFill>
                  <a:schemeClr val="bg1"/>
                </a:solidFill>
              </a:rPr>
              <a:t>đấu</a:t>
            </a:r>
            <a:r>
              <a:rPr lang="en-US" sz="2400" dirty="0">
                <a:solidFill>
                  <a:schemeClr val="bg1"/>
                </a:solidFill>
              </a:rPr>
              <a:t> </a:t>
            </a:r>
            <a:r>
              <a:rPr lang="en-US" sz="2400" dirty="0" err="1">
                <a:solidFill>
                  <a:schemeClr val="bg1"/>
                </a:solidFill>
              </a:rPr>
              <a:t>tranh</a:t>
            </a:r>
            <a:r>
              <a:rPr lang="en-US" sz="2400" dirty="0">
                <a:solidFill>
                  <a:schemeClr val="bg1"/>
                </a:solidFill>
              </a:rPr>
              <a:t> </a:t>
            </a:r>
            <a:r>
              <a:rPr lang="en-US" sz="2400" dirty="0" err="1">
                <a:solidFill>
                  <a:schemeClr val="bg1"/>
                </a:solidFill>
              </a:rPr>
              <a:t>của</a:t>
            </a:r>
            <a:r>
              <a:rPr lang="en-US" sz="2400" dirty="0">
                <a:solidFill>
                  <a:schemeClr val="bg1"/>
                </a:solidFill>
              </a:rPr>
              <a:t> </a:t>
            </a:r>
            <a:r>
              <a:rPr lang="en-US" sz="2400" dirty="0" err="1">
                <a:solidFill>
                  <a:schemeClr val="bg1"/>
                </a:solidFill>
              </a:rPr>
              <a:t>giai</a:t>
            </a:r>
            <a:r>
              <a:rPr lang="en-US" sz="2400" dirty="0">
                <a:solidFill>
                  <a:schemeClr val="bg1"/>
                </a:solidFill>
              </a:rPr>
              <a:t> </a:t>
            </a:r>
            <a:r>
              <a:rPr lang="en-US" sz="2400" dirty="0" err="1">
                <a:solidFill>
                  <a:schemeClr val="bg1"/>
                </a:solidFill>
              </a:rPr>
              <a:t>cấp</a:t>
            </a:r>
            <a:r>
              <a:rPr lang="en-US" sz="2400" dirty="0">
                <a:solidFill>
                  <a:schemeClr val="bg1"/>
                </a:solidFill>
              </a:rPr>
              <a:t> </a:t>
            </a:r>
            <a:r>
              <a:rPr lang="en-US" sz="2400" dirty="0" err="1">
                <a:solidFill>
                  <a:schemeClr val="bg1"/>
                </a:solidFill>
              </a:rPr>
              <a:t>công</a:t>
            </a:r>
            <a:r>
              <a:rPr lang="en-US" sz="2400" dirty="0">
                <a:solidFill>
                  <a:schemeClr val="bg1"/>
                </a:solidFill>
              </a:rPr>
              <a:t> </a:t>
            </a:r>
            <a:r>
              <a:rPr lang="en-US" sz="2400" dirty="0" err="1">
                <a:solidFill>
                  <a:schemeClr val="bg1"/>
                </a:solidFill>
              </a:rPr>
              <a:t>nhân</a:t>
            </a:r>
            <a:r>
              <a:rPr lang="en-US" sz="2400" dirty="0">
                <a:solidFill>
                  <a:schemeClr val="bg1"/>
                </a:solidFill>
              </a:rPr>
              <a:t>, </a:t>
            </a:r>
            <a:r>
              <a:rPr lang="en-US" sz="2400" dirty="0" err="1">
                <a:solidFill>
                  <a:schemeClr val="bg1"/>
                </a:solidFill>
              </a:rPr>
              <a:t>nhân</a:t>
            </a:r>
            <a:r>
              <a:rPr lang="en-US" sz="2400" dirty="0">
                <a:solidFill>
                  <a:schemeClr val="bg1"/>
                </a:solidFill>
              </a:rPr>
              <a:t> </a:t>
            </a:r>
            <a:r>
              <a:rPr lang="en-US" sz="2400" dirty="0" err="1">
                <a:solidFill>
                  <a:schemeClr val="bg1"/>
                </a:solidFill>
              </a:rPr>
              <a:t>dân</a:t>
            </a:r>
            <a:r>
              <a:rPr lang="en-US" sz="2400" dirty="0">
                <a:solidFill>
                  <a:schemeClr val="bg1"/>
                </a:solidFill>
              </a:rPr>
              <a:t> </a:t>
            </a:r>
            <a:r>
              <a:rPr lang="en-US" sz="2400" dirty="0" err="1">
                <a:solidFill>
                  <a:schemeClr val="bg1"/>
                </a:solidFill>
              </a:rPr>
              <a:t>các</a:t>
            </a:r>
            <a:r>
              <a:rPr lang="en-US" sz="2400" dirty="0">
                <a:solidFill>
                  <a:schemeClr val="bg1"/>
                </a:solidFill>
              </a:rPr>
              <a:t> </a:t>
            </a:r>
            <a:r>
              <a:rPr lang="en-US" sz="2400" dirty="0" err="1" smtClean="0">
                <a:solidFill>
                  <a:schemeClr val="bg1"/>
                </a:solidFill>
              </a:rPr>
              <a:t>nước</a:t>
            </a:r>
            <a:r>
              <a:rPr lang="en-US" sz="2400" dirty="0" smtClean="0">
                <a:solidFill>
                  <a:schemeClr val="bg1"/>
                </a:solidFill>
              </a:rPr>
              <a:t> </a:t>
            </a:r>
            <a:r>
              <a:rPr lang="en-US" sz="2400" dirty="0" err="1" smtClean="0">
                <a:solidFill>
                  <a:schemeClr val="bg1"/>
                </a:solidFill>
              </a:rPr>
              <a:t>thuộc</a:t>
            </a:r>
            <a:r>
              <a:rPr lang="en-US" sz="2400" dirty="0" smtClean="0">
                <a:solidFill>
                  <a:schemeClr val="bg1"/>
                </a:solidFill>
              </a:rPr>
              <a:t> </a:t>
            </a:r>
            <a:r>
              <a:rPr lang="en-US" sz="2400" dirty="0" err="1" smtClean="0">
                <a:solidFill>
                  <a:schemeClr val="bg1"/>
                </a:solidFill>
              </a:rPr>
              <a:t>địa</a:t>
            </a:r>
            <a:r>
              <a:rPr lang="nl-NL" sz="2400" dirty="0" smtClean="0">
                <a:solidFill>
                  <a:schemeClr val="bg1"/>
                </a:solidFill>
                <a:ea typeface="Calibri" panose="020F0502020204030204" pitchFamily="34" charset="0"/>
                <a:cs typeface="Times New Roman" panose="02020603050405020304" pitchFamily="18" charset="0"/>
              </a:rPr>
              <a:t> </a:t>
            </a:r>
            <a:r>
              <a:rPr lang="nl-NL" sz="2400" dirty="0">
                <a:solidFill>
                  <a:schemeClr val="bg1"/>
                </a:solidFill>
                <a:ea typeface="Calibri" panose="020F0502020204030204" pitchFamily="34" charset="0"/>
                <a:cs typeface="Times New Roman" panose="02020603050405020304" pitchFamily="18" charset="0"/>
              </a:rPr>
              <a:t>→ sự ra đời của hàng loạt các đảng cộng sản. </a:t>
            </a:r>
            <a:endParaRPr lang="en-US" sz="2400" dirty="0">
              <a:solidFill>
                <a:schemeClr val="bg1"/>
              </a:solidFill>
              <a:cs typeface="Arial" pitchFamily="34" charset="0"/>
            </a:endParaRPr>
          </a:p>
        </p:txBody>
      </p:sp>
      <p:sp>
        <p:nvSpPr>
          <p:cNvPr id="6" name="Rectangle 5"/>
          <p:cNvSpPr/>
          <p:nvPr/>
        </p:nvSpPr>
        <p:spPr>
          <a:xfrm>
            <a:off x="8126569" y="4245218"/>
            <a:ext cx="3716091" cy="2514600"/>
          </a:xfrm>
          <a:prstGeom prst="rect">
            <a:avLst/>
          </a:prstGeom>
          <a:solidFill>
            <a:srgbClr val="996633"/>
          </a:solidFill>
          <a:scene3d>
            <a:camera prst="orthographicFront"/>
            <a:lightRig rig="threePt" dir="t"/>
          </a:scene3d>
          <a:sp3d>
            <a:bevelT prst="convex"/>
          </a:sp3d>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en-US" sz="2400" dirty="0">
              <a:solidFill>
                <a:schemeClr val="bg1"/>
              </a:solidFill>
              <a:cs typeface="Arial" pitchFamily="34" charset="0"/>
            </a:endParaRPr>
          </a:p>
        </p:txBody>
      </p:sp>
      <p:pic>
        <p:nvPicPr>
          <p:cNvPr id="12" name="Picture 17" descr="Ảnh32"/>
          <p:cNvPicPr>
            <a:picLocks noChangeAspect="1" noChangeArrowheads="1"/>
          </p:cNvPicPr>
          <p:nvPr/>
        </p:nvPicPr>
        <p:blipFill>
          <a:blip r:embed="rId2"/>
          <a:srcRect/>
          <a:stretch>
            <a:fillRect/>
          </a:stretch>
        </p:blipFill>
        <p:spPr bwMode="auto">
          <a:xfrm>
            <a:off x="3298870" y="40494"/>
            <a:ext cx="6875440" cy="3388506"/>
          </a:xfrm>
          <a:prstGeom prst="rect">
            <a:avLst/>
          </a:prstGeom>
          <a:noFill/>
          <a:ln w="9525">
            <a:solidFill>
              <a:srgbClr val="FF0000"/>
            </a:solidFill>
            <a:miter lim="800000"/>
            <a:headEnd/>
            <a:tailEnd/>
          </a:ln>
          <a:scene3d>
            <a:camera prst="orthographicFront"/>
            <a:lightRig rig="threePt" dir="t"/>
          </a:scene3d>
          <a:sp3d>
            <a:bevelT w="139700" h="139700" prst="divot"/>
          </a:sp3d>
        </p:spPr>
      </p:pic>
      <p:cxnSp>
        <p:nvCxnSpPr>
          <p:cNvPr id="14" name="Straight Arrow Connector 13"/>
          <p:cNvCxnSpPr>
            <a:endCxn id="4" idx="0"/>
          </p:cNvCxnSpPr>
          <p:nvPr/>
        </p:nvCxnSpPr>
        <p:spPr>
          <a:xfrm flipH="1">
            <a:off x="2072962" y="3429000"/>
            <a:ext cx="4663628" cy="81621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a:stCxn id="12" idx="2"/>
            <a:endCxn id="6" idx="0"/>
          </p:cNvCxnSpPr>
          <p:nvPr/>
        </p:nvCxnSpPr>
        <p:spPr>
          <a:xfrm>
            <a:off x="6736590" y="3429000"/>
            <a:ext cx="3248025" cy="81621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stCxn id="12" idx="2"/>
          </p:cNvCxnSpPr>
          <p:nvPr/>
        </p:nvCxnSpPr>
        <p:spPr>
          <a:xfrm flipH="1">
            <a:off x="6736589" y="3429000"/>
            <a:ext cx="1" cy="81621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1" name="Rectangle 20"/>
          <p:cNvSpPr/>
          <p:nvPr/>
        </p:nvSpPr>
        <p:spPr>
          <a:xfrm>
            <a:off x="5856191" y="3244334"/>
            <a:ext cx="479618" cy="369332"/>
          </a:xfrm>
          <a:prstGeom prst="rect">
            <a:avLst/>
          </a:prstGeom>
        </p:spPr>
        <p:txBody>
          <a:bodyPr wrap="none">
            <a:spAutoFit/>
          </a:bodyPr>
          <a:lstStyle/>
          <a:p>
            <a:r>
              <a:rPr lang="nl-NL" dirty="0" smtClean="0">
                <a:solidFill>
                  <a:schemeClr val="bg1"/>
                </a:solidFill>
                <a:ea typeface="Calibri" panose="020F0502020204030204" pitchFamily="34" charset="0"/>
                <a:cs typeface="Times New Roman" panose="02020603050405020304" pitchFamily="18" charset="0"/>
              </a:rPr>
              <a:t>→ </a:t>
            </a:r>
            <a:endParaRPr lang="en-US" dirty="0"/>
          </a:p>
        </p:txBody>
      </p:sp>
      <p:sp>
        <p:nvSpPr>
          <p:cNvPr id="22" name="Rectangle 21"/>
          <p:cNvSpPr/>
          <p:nvPr/>
        </p:nvSpPr>
        <p:spPr>
          <a:xfrm>
            <a:off x="8126569" y="4583737"/>
            <a:ext cx="3691472" cy="1569660"/>
          </a:xfrm>
          <a:prstGeom prst="rect">
            <a:avLst/>
          </a:prstGeom>
        </p:spPr>
        <p:txBody>
          <a:bodyPr wrap="square">
            <a:spAutoFit/>
          </a:bodyPr>
          <a:lstStyle/>
          <a:p>
            <a:pPr algn="ctr">
              <a:defRPr/>
            </a:pPr>
            <a:r>
              <a:rPr lang="nl-NL" sz="2400" dirty="0" smtClean="0">
                <a:solidFill>
                  <a:schemeClr val="bg1"/>
                </a:solidFill>
                <a:ea typeface="Calibri" panose="020F0502020204030204" pitchFamily="34" charset="0"/>
                <a:cs typeface="Times New Roman" panose="02020603050405020304" pitchFamily="18" charset="0"/>
              </a:rPr>
              <a:t>Mở đầu cho thời đại mới → Thời đại quá độ lên CNXH trên phạm vi thế giới</a:t>
            </a:r>
            <a:endParaRPr lang="en-US" sz="2400" dirty="0">
              <a:solidFill>
                <a:schemeClr val="bg1"/>
              </a:solidFill>
              <a:cs typeface="Arial" pitchFamily="34" charset="0"/>
            </a:endParaRPr>
          </a:p>
        </p:txBody>
      </p:sp>
    </p:spTree>
    <p:extLst>
      <p:ext uri="{BB962C8B-B14F-4D97-AF65-F5344CB8AC3E}">
        <p14:creationId xmlns:p14="http://schemas.microsoft.com/office/powerpoint/2010/main" val="90989419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anim calcmode="lin" valueType="num">
                                      <p:cBhvr>
                                        <p:cTn id="20" dur="1000" fill="hold"/>
                                        <p:tgtEl>
                                          <p:spTgt spid="14"/>
                                        </p:tgtEl>
                                        <p:attrNameLst>
                                          <p:attrName>ppt_x</p:attrName>
                                        </p:attrNameLst>
                                      </p:cBhvr>
                                      <p:tavLst>
                                        <p:tav tm="0">
                                          <p:val>
                                            <p:strVal val="#ppt_x"/>
                                          </p:val>
                                        </p:tav>
                                        <p:tav tm="100000">
                                          <p:val>
                                            <p:strVal val="#ppt_x"/>
                                          </p:val>
                                        </p:tav>
                                      </p:tavLst>
                                    </p:anim>
                                    <p:anim calcmode="lin" valueType="num">
                                      <p:cBhvr>
                                        <p:cTn id="21"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
                                          </p:val>
                                        </p:tav>
                                        <p:tav tm="100000">
                                          <p:val>
                                            <p:strVal val="#ppt_x"/>
                                          </p:val>
                                        </p:tav>
                                      </p:tavLst>
                                    </p:anim>
                                    <p:anim calcmode="lin" valueType="num">
                                      <p:cBhvr>
                                        <p:cTn id="28"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42" presetClass="entr" presetSubtype="0" fill="hold" nodeType="click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1000"/>
                                        <p:tgtEl>
                                          <p:spTgt spid="18"/>
                                        </p:tgtEl>
                                      </p:cBhvr>
                                    </p:animEffect>
                                    <p:anim calcmode="lin" valueType="num">
                                      <p:cBhvr>
                                        <p:cTn id="34" dur="1000" fill="hold"/>
                                        <p:tgtEl>
                                          <p:spTgt spid="18"/>
                                        </p:tgtEl>
                                        <p:attrNameLst>
                                          <p:attrName>ppt_x</p:attrName>
                                        </p:attrNameLst>
                                      </p:cBhvr>
                                      <p:tavLst>
                                        <p:tav tm="0">
                                          <p:val>
                                            <p:strVal val="#ppt_x"/>
                                          </p:val>
                                        </p:tav>
                                        <p:tav tm="100000">
                                          <p:val>
                                            <p:strVal val="#ppt_x"/>
                                          </p:val>
                                        </p:tav>
                                      </p:tavLst>
                                    </p:anim>
                                    <p:anim calcmode="lin" valueType="num">
                                      <p:cBhvr>
                                        <p:cTn id="35"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36" fill="hold" nodeType="clickPar">
                      <p:stCondLst>
                        <p:cond delay="indefinite"/>
                      </p:stCondLst>
                      <p:childTnLst>
                        <p:par>
                          <p:cTn id="37" fill="hold" nodeType="withGroup">
                            <p:stCondLst>
                              <p:cond delay="0"/>
                            </p:stCondLst>
                            <p:childTnLst>
                              <p:par>
                                <p:cTn id="38" presetID="42" presetClass="entr" presetSubtype="0" fill="hold" nodeType="click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fade">
                                      <p:cBhvr>
                                        <p:cTn id="40" dur="1000"/>
                                        <p:tgtEl>
                                          <p:spTgt spid="5"/>
                                        </p:tgtEl>
                                      </p:cBhvr>
                                    </p:animEffect>
                                    <p:anim calcmode="lin" valueType="num">
                                      <p:cBhvr>
                                        <p:cTn id="41" dur="1000" fill="hold"/>
                                        <p:tgtEl>
                                          <p:spTgt spid="5"/>
                                        </p:tgtEl>
                                        <p:attrNameLst>
                                          <p:attrName>ppt_x</p:attrName>
                                        </p:attrNameLst>
                                      </p:cBhvr>
                                      <p:tavLst>
                                        <p:tav tm="0">
                                          <p:val>
                                            <p:strVal val="#ppt_x"/>
                                          </p:val>
                                        </p:tav>
                                        <p:tav tm="100000">
                                          <p:val>
                                            <p:strVal val="#ppt_x"/>
                                          </p:val>
                                        </p:tav>
                                      </p:tavLst>
                                    </p:anim>
                                    <p:anim calcmode="lin" valueType="num">
                                      <p:cBhvr>
                                        <p:cTn id="4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42" presetClass="entr" presetSubtype="0" fill="hold"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1000"/>
                                        <p:tgtEl>
                                          <p:spTgt spid="16"/>
                                        </p:tgtEl>
                                      </p:cBhvr>
                                    </p:animEffect>
                                    <p:anim calcmode="lin" valueType="num">
                                      <p:cBhvr>
                                        <p:cTn id="48" dur="1000" fill="hold"/>
                                        <p:tgtEl>
                                          <p:spTgt spid="16"/>
                                        </p:tgtEl>
                                        <p:attrNameLst>
                                          <p:attrName>ppt_x</p:attrName>
                                        </p:attrNameLst>
                                      </p:cBhvr>
                                      <p:tavLst>
                                        <p:tav tm="0">
                                          <p:val>
                                            <p:strVal val="#ppt_x"/>
                                          </p:val>
                                        </p:tav>
                                        <p:tav tm="100000">
                                          <p:val>
                                            <p:strVal val="#ppt_x"/>
                                          </p:val>
                                        </p:tav>
                                      </p:tavLst>
                                    </p:anim>
                                    <p:anim calcmode="lin" valueType="num">
                                      <p:cBhvr>
                                        <p:cTn id="4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50" fill="hold" nodeType="clickPar">
                      <p:stCondLst>
                        <p:cond delay="indefinite"/>
                      </p:stCondLst>
                      <p:childTnLst>
                        <p:par>
                          <p:cTn id="51" fill="hold" nodeType="withGroup">
                            <p:stCondLst>
                              <p:cond delay="0"/>
                            </p:stCondLst>
                            <p:childTnLst>
                              <p:par>
                                <p:cTn id="52" presetID="42" presetClass="entr" presetSubtype="0" fill="hold" nodeType="click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fade">
                                      <p:cBhvr>
                                        <p:cTn id="54" dur="1000"/>
                                        <p:tgtEl>
                                          <p:spTgt spid="6"/>
                                        </p:tgtEl>
                                      </p:cBhvr>
                                    </p:animEffect>
                                    <p:anim calcmode="lin" valueType="num">
                                      <p:cBhvr>
                                        <p:cTn id="55" dur="1000" fill="hold"/>
                                        <p:tgtEl>
                                          <p:spTgt spid="6"/>
                                        </p:tgtEl>
                                        <p:attrNameLst>
                                          <p:attrName>ppt_x</p:attrName>
                                        </p:attrNameLst>
                                      </p:cBhvr>
                                      <p:tavLst>
                                        <p:tav tm="0">
                                          <p:val>
                                            <p:strVal val="#ppt_x"/>
                                          </p:val>
                                        </p:tav>
                                        <p:tav tm="100000">
                                          <p:val>
                                            <p:strVal val="#ppt_x"/>
                                          </p:val>
                                        </p:tav>
                                      </p:tavLst>
                                    </p:anim>
                                    <p:anim calcmode="lin" valueType="num">
                                      <p:cBhvr>
                                        <p:cTn id="5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quốc tế 3 ra đờ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1637" y="2565935"/>
            <a:ext cx="5575524" cy="378187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572947" y="140525"/>
            <a:ext cx="6545382" cy="830997"/>
          </a:xfrm>
          <a:prstGeom prst="rect">
            <a:avLst/>
          </a:prstGeom>
        </p:spPr>
        <p:txBody>
          <a:bodyPr wrap="none">
            <a:spAutoFit/>
          </a:bodyPr>
          <a:lstStyle/>
          <a:p>
            <a:pPr algn="ctr"/>
            <a:r>
              <a:rPr lang="en-US" sz="2400" b="1" dirty="0" err="1" smtClean="0">
                <a:solidFill>
                  <a:srgbClr val="7030A0"/>
                </a:solidFill>
                <a:latin typeface="+mj-lt"/>
                <a:ea typeface="Times New Roman" panose="02020603050405020304" pitchFamily="18" charset="0"/>
                <a:cs typeface="Times New Roman" panose="02020603050405020304" pitchFamily="18" charset="0"/>
              </a:rPr>
              <a:t>Tháng</a:t>
            </a:r>
            <a:r>
              <a:rPr lang="en-US" sz="2400" b="1" dirty="0" smtClean="0">
                <a:solidFill>
                  <a:srgbClr val="7030A0"/>
                </a:solidFill>
                <a:latin typeface="+mj-lt"/>
                <a:ea typeface="Times New Roman" panose="02020603050405020304" pitchFamily="18" charset="0"/>
                <a:cs typeface="Times New Roman" panose="02020603050405020304" pitchFamily="18" charset="0"/>
              </a:rPr>
              <a:t> 3-1919</a:t>
            </a:r>
          </a:p>
          <a:p>
            <a:pPr algn="ctr"/>
            <a:r>
              <a:rPr lang="en-US" sz="2400" dirty="0" err="1" smtClean="0">
                <a:solidFill>
                  <a:srgbClr val="FF0066"/>
                </a:solidFill>
                <a:latin typeface="+mj-lt"/>
                <a:ea typeface="Times New Roman" panose="02020603050405020304" pitchFamily="18" charset="0"/>
                <a:cs typeface="Times New Roman" panose="02020603050405020304" pitchFamily="18" charset="0"/>
              </a:rPr>
              <a:t>Quốc</a:t>
            </a:r>
            <a:r>
              <a:rPr lang="en-US" sz="2400" dirty="0" smtClean="0">
                <a:solidFill>
                  <a:srgbClr val="FF0066"/>
                </a:solidFill>
                <a:latin typeface="+mj-lt"/>
                <a:ea typeface="Times New Roman" panose="02020603050405020304" pitchFamily="18" charset="0"/>
                <a:cs typeface="Times New Roman" panose="02020603050405020304" pitchFamily="18" charset="0"/>
              </a:rPr>
              <a:t> </a:t>
            </a:r>
            <a:r>
              <a:rPr lang="en-US" sz="2400" dirty="0" err="1" smtClean="0">
                <a:solidFill>
                  <a:srgbClr val="FF0066"/>
                </a:solidFill>
                <a:latin typeface="+mj-lt"/>
                <a:ea typeface="Times New Roman" panose="02020603050405020304" pitchFamily="18" charset="0"/>
                <a:cs typeface="Times New Roman" panose="02020603050405020304" pitchFamily="18" charset="0"/>
              </a:rPr>
              <a:t>tế</a:t>
            </a:r>
            <a:r>
              <a:rPr lang="en-US" sz="2400" dirty="0" smtClean="0">
                <a:solidFill>
                  <a:srgbClr val="FF0066"/>
                </a:solidFill>
                <a:latin typeface="+mj-lt"/>
                <a:ea typeface="Times New Roman" panose="02020603050405020304" pitchFamily="18" charset="0"/>
                <a:cs typeface="Times New Roman" panose="02020603050405020304" pitchFamily="18" charset="0"/>
              </a:rPr>
              <a:t> </a:t>
            </a:r>
            <a:r>
              <a:rPr lang="en-US" sz="2400" dirty="0" err="1" smtClean="0">
                <a:solidFill>
                  <a:srgbClr val="FF0066"/>
                </a:solidFill>
                <a:latin typeface="+mj-lt"/>
                <a:ea typeface="Times New Roman" panose="02020603050405020304" pitchFamily="18" charset="0"/>
                <a:cs typeface="Times New Roman" panose="02020603050405020304" pitchFamily="18" charset="0"/>
              </a:rPr>
              <a:t>Cộng</a:t>
            </a:r>
            <a:r>
              <a:rPr lang="en-US" sz="2400" dirty="0" smtClean="0">
                <a:solidFill>
                  <a:srgbClr val="FF0066"/>
                </a:solidFill>
                <a:latin typeface="+mj-lt"/>
                <a:ea typeface="Times New Roman" panose="02020603050405020304" pitchFamily="18" charset="0"/>
                <a:cs typeface="Times New Roman" panose="02020603050405020304" pitchFamily="18" charset="0"/>
              </a:rPr>
              <a:t> </a:t>
            </a:r>
            <a:r>
              <a:rPr lang="en-US" sz="2400" dirty="0" err="1" smtClean="0">
                <a:solidFill>
                  <a:srgbClr val="FF0066"/>
                </a:solidFill>
                <a:latin typeface="+mj-lt"/>
                <a:ea typeface="Times New Roman" panose="02020603050405020304" pitchFamily="18" charset="0"/>
                <a:cs typeface="Times New Roman" panose="02020603050405020304" pitchFamily="18" charset="0"/>
              </a:rPr>
              <a:t>sản</a:t>
            </a:r>
            <a:r>
              <a:rPr lang="en-US" sz="2400" dirty="0" smtClean="0">
                <a:solidFill>
                  <a:srgbClr val="FF0066"/>
                </a:solidFill>
                <a:latin typeface="+mj-lt"/>
                <a:ea typeface="Times New Roman" panose="02020603050405020304" pitchFamily="18" charset="0"/>
                <a:cs typeface="Times New Roman" panose="02020603050405020304" pitchFamily="18" charset="0"/>
              </a:rPr>
              <a:t> (</a:t>
            </a:r>
            <a:r>
              <a:rPr lang="en-US" sz="2400" dirty="0" err="1" smtClean="0">
                <a:solidFill>
                  <a:srgbClr val="FF0066"/>
                </a:solidFill>
                <a:latin typeface="+mj-lt"/>
                <a:ea typeface="Times New Roman" panose="02020603050405020304" pitchFamily="18" charset="0"/>
                <a:cs typeface="Times New Roman" panose="02020603050405020304" pitchFamily="18" charset="0"/>
              </a:rPr>
              <a:t>Quốc</a:t>
            </a:r>
            <a:r>
              <a:rPr lang="en-US" sz="2400" dirty="0" smtClean="0">
                <a:solidFill>
                  <a:srgbClr val="FF0066"/>
                </a:solidFill>
                <a:latin typeface="+mj-lt"/>
                <a:ea typeface="Times New Roman" panose="02020603050405020304" pitchFamily="18" charset="0"/>
                <a:cs typeface="Times New Roman" panose="02020603050405020304" pitchFamily="18" charset="0"/>
              </a:rPr>
              <a:t> </a:t>
            </a:r>
            <a:r>
              <a:rPr lang="en-US" sz="2400" dirty="0" err="1" smtClean="0">
                <a:solidFill>
                  <a:srgbClr val="FF0066"/>
                </a:solidFill>
                <a:latin typeface="+mj-lt"/>
                <a:ea typeface="Times New Roman" panose="02020603050405020304" pitchFamily="18" charset="0"/>
                <a:cs typeface="Times New Roman" panose="02020603050405020304" pitchFamily="18" charset="0"/>
              </a:rPr>
              <a:t>tế</a:t>
            </a:r>
            <a:r>
              <a:rPr lang="en-US" sz="2400" dirty="0" smtClean="0">
                <a:solidFill>
                  <a:srgbClr val="FF0066"/>
                </a:solidFill>
                <a:latin typeface="+mj-lt"/>
                <a:ea typeface="Times New Roman" panose="02020603050405020304" pitchFamily="18" charset="0"/>
                <a:cs typeface="Times New Roman" panose="02020603050405020304" pitchFamily="18" charset="0"/>
              </a:rPr>
              <a:t> III) </a:t>
            </a:r>
            <a:r>
              <a:rPr lang="en-US" sz="2400" dirty="0" err="1" smtClean="0">
                <a:solidFill>
                  <a:srgbClr val="FF0066"/>
                </a:solidFill>
                <a:latin typeface="+mj-lt"/>
                <a:ea typeface="Times New Roman" panose="02020603050405020304" pitchFamily="18" charset="0"/>
                <a:cs typeface="Times New Roman" panose="02020603050405020304" pitchFamily="18" charset="0"/>
              </a:rPr>
              <a:t>được</a:t>
            </a:r>
            <a:r>
              <a:rPr lang="en-US" sz="2400" dirty="0" smtClean="0">
                <a:solidFill>
                  <a:srgbClr val="FF0066"/>
                </a:solidFill>
                <a:latin typeface="+mj-lt"/>
                <a:ea typeface="Times New Roman" panose="02020603050405020304" pitchFamily="18" charset="0"/>
                <a:cs typeface="Times New Roman" panose="02020603050405020304" pitchFamily="18" charset="0"/>
              </a:rPr>
              <a:t> </a:t>
            </a:r>
            <a:r>
              <a:rPr lang="en-US" sz="2400" dirty="0" err="1" smtClean="0">
                <a:solidFill>
                  <a:srgbClr val="FF0066"/>
                </a:solidFill>
                <a:latin typeface="+mj-lt"/>
                <a:ea typeface="Times New Roman" panose="02020603050405020304" pitchFamily="18" charset="0"/>
                <a:cs typeface="Times New Roman" panose="02020603050405020304" pitchFamily="18" charset="0"/>
              </a:rPr>
              <a:t>thành</a:t>
            </a:r>
            <a:r>
              <a:rPr lang="en-US" sz="2400" dirty="0" smtClean="0">
                <a:solidFill>
                  <a:srgbClr val="FF0066"/>
                </a:solidFill>
                <a:latin typeface="+mj-lt"/>
                <a:ea typeface="Times New Roman" panose="02020603050405020304" pitchFamily="18" charset="0"/>
                <a:cs typeface="Times New Roman" panose="02020603050405020304" pitchFamily="18" charset="0"/>
              </a:rPr>
              <a:t> </a:t>
            </a:r>
            <a:r>
              <a:rPr lang="en-US" sz="2400" dirty="0" err="1" smtClean="0">
                <a:solidFill>
                  <a:srgbClr val="FF0066"/>
                </a:solidFill>
                <a:latin typeface="+mj-lt"/>
                <a:ea typeface="Times New Roman" panose="02020603050405020304" pitchFamily="18" charset="0"/>
                <a:cs typeface="Times New Roman" panose="02020603050405020304" pitchFamily="18" charset="0"/>
              </a:rPr>
              <a:t>lập</a:t>
            </a:r>
            <a:endParaRPr lang="en-US" sz="2400" dirty="0">
              <a:solidFill>
                <a:srgbClr val="FF0066"/>
              </a:solidFill>
              <a:latin typeface="+mj-lt"/>
              <a:cs typeface="Times New Roman" panose="02020603050405020304" pitchFamily="18" charset="0"/>
            </a:endParaRPr>
          </a:p>
        </p:txBody>
      </p:sp>
      <p:sp>
        <p:nvSpPr>
          <p:cNvPr id="3" name="Rectangle 2"/>
          <p:cNvSpPr/>
          <p:nvPr/>
        </p:nvSpPr>
        <p:spPr>
          <a:xfrm>
            <a:off x="639737" y="1199342"/>
            <a:ext cx="10964128" cy="1138773"/>
          </a:xfrm>
          <a:prstGeom prst="rect">
            <a:avLst/>
          </a:prstGeom>
        </p:spPr>
        <p:txBody>
          <a:bodyPr wrap="square">
            <a:spAutoFit/>
          </a:bodyPr>
          <a:lstStyle/>
          <a:p>
            <a:pPr algn="ctr"/>
            <a:r>
              <a:rPr lang="en-US" sz="2400" dirty="0" smtClean="0">
                <a:solidFill>
                  <a:srgbClr val="000000"/>
                </a:solidFill>
                <a:latin typeface="+mj-lt"/>
                <a:ea typeface="Times New Roman" panose="02020603050405020304" pitchFamily="18" charset="0"/>
                <a:cs typeface="Times New Roman" panose="02020603050405020304" pitchFamily="18" charset="0"/>
              </a:rPr>
              <a:t>→ </a:t>
            </a:r>
            <a:r>
              <a:rPr lang="en-US" sz="2200" b="1" u="sng" dirty="0" err="1">
                <a:solidFill>
                  <a:srgbClr val="C00000"/>
                </a:solidFill>
                <a:latin typeface="+mj-lt"/>
              </a:rPr>
              <a:t>C</a:t>
            </a:r>
            <a:r>
              <a:rPr lang="en-US" sz="2200" b="1" u="sng" dirty="0" err="1" smtClean="0">
                <a:solidFill>
                  <a:srgbClr val="C00000"/>
                </a:solidFill>
                <a:latin typeface="+mj-lt"/>
              </a:rPr>
              <a:t>hỉ</a:t>
            </a:r>
            <a:r>
              <a:rPr lang="en-US" sz="2200" b="1" u="sng" dirty="0" smtClean="0">
                <a:solidFill>
                  <a:srgbClr val="C00000"/>
                </a:solidFill>
                <a:latin typeface="+mj-lt"/>
              </a:rPr>
              <a:t> </a:t>
            </a:r>
            <a:r>
              <a:rPr lang="en-US" sz="2200" b="1" u="sng" dirty="0" err="1">
                <a:solidFill>
                  <a:srgbClr val="C00000"/>
                </a:solidFill>
                <a:latin typeface="+mj-lt"/>
              </a:rPr>
              <a:t>ra</a:t>
            </a:r>
            <a:r>
              <a:rPr lang="en-US" sz="2200" b="1" u="sng" dirty="0">
                <a:solidFill>
                  <a:srgbClr val="C00000"/>
                </a:solidFill>
                <a:latin typeface="+mj-lt"/>
              </a:rPr>
              <a:t> </a:t>
            </a:r>
            <a:r>
              <a:rPr lang="en-US" sz="2200" b="1" u="sng" dirty="0" err="1">
                <a:solidFill>
                  <a:srgbClr val="C00000"/>
                </a:solidFill>
                <a:latin typeface="+mj-lt"/>
              </a:rPr>
              <a:t>phương</a:t>
            </a:r>
            <a:r>
              <a:rPr lang="en-US" sz="2200" b="1" u="sng" dirty="0">
                <a:solidFill>
                  <a:srgbClr val="C00000"/>
                </a:solidFill>
                <a:latin typeface="+mj-lt"/>
              </a:rPr>
              <a:t> </a:t>
            </a:r>
            <a:r>
              <a:rPr lang="en-US" sz="2200" b="1" u="sng" dirty="0" err="1">
                <a:solidFill>
                  <a:srgbClr val="C00000"/>
                </a:solidFill>
                <a:latin typeface="+mj-lt"/>
              </a:rPr>
              <a:t>hướng</a:t>
            </a:r>
            <a:r>
              <a:rPr lang="en-US" sz="2200" dirty="0">
                <a:latin typeface="+mj-lt"/>
              </a:rPr>
              <a:t> </a:t>
            </a:r>
            <a:r>
              <a:rPr lang="en-US" sz="2200" dirty="0" err="1">
                <a:latin typeface="+mj-lt"/>
              </a:rPr>
              <a:t>đấu</a:t>
            </a:r>
            <a:r>
              <a:rPr lang="en-US" sz="2200" dirty="0">
                <a:latin typeface="+mj-lt"/>
              </a:rPr>
              <a:t> </a:t>
            </a:r>
            <a:r>
              <a:rPr lang="en-US" sz="2200" dirty="0" err="1">
                <a:latin typeface="+mj-lt"/>
              </a:rPr>
              <a:t>tranh</a:t>
            </a:r>
            <a:r>
              <a:rPr lang="en-US" sz="2200" dirty="0">
                <a:latin typeface="+mj-lt"/>
              </a:rPr>
              <a:t> </a:t>
            </a:r>
            <a:r>
              <a:rPr lang="en-US" sz="2200" dirty="0" err="1">
                <a:latin typeface="+mj-lt"/>
              </a:rPr>
              <a:t>giải</a:t>
            </a:r>
            <a:r>
              <a:rPr lang="en-US" sz="2200" dirty="0">
                <a:latin typeface="+mj-lt"/>
              </a:rPr>
              <a:t> </a:t>
            </a:r>
            <a:r>
              <a:rPr lang="en-US" sz="2200" dirty="0" err="1">
                <a:latin typeface="+mj-lt"/>
              </a:rPr>
              <a:t>phóng</a:t>
            </a:r>
            <a:r>
              <a:rPr lang="en-US" sz="2200" dirty="0">
                <a:latin typeface="+mj-lt"/>
              </a:rPr>
              <a:t> </a:t>
            </a:r>
            <a:r>
              <a:rPr lang="en-US" sz="2200" dirty="0" err="1">
                <a:latin typeface="+mj-lt"/>
              </a:rPr>
              <a:t>các</a:t>
            </a:r>
            <a:r>
              <a:rPr lang="en-US" sz="2200" dirty="0">
                <a:latin typeface="+mj-lt"/>
              </a:rPr>
              <a:t> </a:t>
            </a:r>
            <a:r>
              <a:rPr lang="en-US" sz="2200" dirty="0" err="1">
                <a:latin typeface="+mj-lt"/>
              </a:rPr>
              <a:t>dân</a:t>
            </a:r>
            <a:r>
              <a:rPr lang="en-US" sz="2200" dirty="0">
                <a:latin typeface="+mj-lt"/>
              </a:rPr>
              <a:t> </a:t>
            </a:r>
            <a:r>
              <a:rPr lang="en-US" sz="2200" dirty="0" err="1">
                <a:latin typeface="+mj-lt"/>
              </a:rPr>
              <a:t>tộc</a:t>
            </a:r>
            <a:r>
              <a:rPr lang="en-US" sz="2200" dirty="0">
                <a:latin typeface="+mj-lt"/>
              </a:rPr>
              <a:t> </a:t>
            </a:r>
            <a:r>
              <a:rPr lang="en-US" sz="2200" dirty="0" err="1">
                <a:latin typeface="+mj-lt"/>
              </a:rPr>
              <a:t>thuộc</a:t>
            </a:r>
            <a:r>
              <a:rPr lang="en-US" sz="2200" dirty="0">
                <a:latin typeface="+mj-lt"/>
              </a:rPr>
              <a:t> </a:t>
            </a:r>
            <a:r>
              <a:rPr lang="en-US" sz="2200" dirty="0" err="1">
                <a:latin typeface="+mj-lt"/>
              </a:rPr>
              <a:t>địa</a:t>
            </a:r>
            <a:r>
              <a:rPr lang="en-US" sz="2200" dirty="0">
                <a:latin typeface="+mj-lt"/>
              </a:rPr>
              <a:t>, </a:t>
            </a:r>
            <a:r>
              <a:rPr lang="en-US" sz="2200" b="1" dirty="0" err="1">
                <a:solidFill>
                  <a:srgbClr val="00B050"/>
                </a:solidFill>
                <a:latin typeface="+mj-lt"/>
              </a:rPr>
              <a:t>mở</a:t>
            </a:r>
            <a:r>
              <a:rPr lang="en-US" sz="2200" b="1" dirty="0">
                <a:solidFill>
                  <a:srgbClr val="00B050"/>
                </a:solidFill>
                <a:latin typeface="+mj-lt"/>
              </a:rPr>
              <a:t> </a:t>
            </a:r>
            <a:r>
              <a:rPr lang="en-US" sz="2200" b="1" dirty="0" err="1">
                <a:solidFill>
                  <a:srgbClr val="00B050"/>
                </a:solidFill>
                <a:latin typeface="+mj-lt"/>
              </a:rPr>
              <a:t>ra</a:t>
            </a:r>
            <a:r>
              <a:rPr lang="en-US" sz="2200" b="1" dirty="0">
                <a:solidFill>
                  <a:srgbClr val="00B050"/>
                </a:solidFill>
                <a:latin typeface="+mj-lt"/>
              </a:rPr>
              <a:t> con </a:t>
            </a:r>
            <a:r>
              <a:rPr lang="en-US" sz="2200" b="1" dirty="0" err="1">
                <a:solidFill>
                  <a:srgbClr val="00B050"/>
                </a:solidFill>
                <a:latin typeface="+mj-lt"/>
              </a:rPr>
              <a:t>đường</a:t>
            </a:r>
            <a:r>
              <a:rPr lang="en-US" sz="2200" b="1" dirty="0">
                <a:solidFill>
                  <a:srgbClr val="00B050"/>
                </a:solidFill>
                <a:latin typeface="+mj-lt"/>
              </a:rPr>
              <a:t> </a:t>
            </a:r>
            <a:r>
              <a:rPr lang="en-US" sz="2200" b="1" dirty="0" err="1">
                <a:solidFill>
                  <a:srgbClr val="00B050"/>
                </a:solidFill>
                <a:latin typeface="+mj-lt"/>
              </a:rPr>
              <a:t>giải</a:t>
            </a:r>
            <a:r>
              <a:rPr lang="en-US" sz="2200" b="1" dirty="0">
                <a:solidFill>
                  <a:srgbClr val="00B050"/>
                </a:solidFill>
                <a:latin typeface="+mj-lt"/>
              </a:rPr>
              <a:t> </a:t>
            </a:r>
            <a:r>
              <a:rPr lang="en-US" sz="2200" b="1" dirty="0" err="1" smtClean="0">
                <a:solidFill>
                  <a:srgbClr val="00B050"/>
                </a:solidFill>
                <a:latin typeface="+mj-lt"/>
              </a:rPr>
              <a:t>phóng</a:t>
            </a:r>
            <a:r>
              <a:rPr lang="en-US" sz="2200" b="1" dirty="0" smtClean="0">
                <a:solidFill>
                  <a:srgbClr val="00B050"/>
                </a:solidFill>
                <a:latin typeface="+mj-lt"/>
              </a:rPr>
              <a:t> </a:t>
            </a:r>
            <a:r>
              <a:rPr lang="en-US" sz="2200" b="1" dirty="0" err="1">
                <a:solidFill>
                  <a:srgbClr val="00B050"/>
                </a:solidFill>
                <a:latin typeface="+mj-lt"/>
              </a:rPr>
              <a:t>các</a:t>
            </a:r>
            <a:r>
              <a:rPr lang="en-US" sz="2200" b="1" dirty="0">
                <a:solidFill>
                  <a:srgbClr val="00B050"/>
                </a:solidFill>
                <a:latin typeface="+mj-lt"/>
              </a:rPr>
              <a:t> </a:t>
            </a:r>
            <a:r>
              <a:rPr lang="en-US" sz="2200" b="1" dirty="0" err="1">
                <a:solidFill>
                  <a:srgbClr val="00B050"/>
                </a:solidFill>
                <a:latin typeface="+mj-lt"/>
              </a:rPr>
              <a:t>dân</a:t>
            </a:r>
            <a:r>
              <a:rPr lang="en-US" sz="2200" b="1" dirty="0">
                <a:solidFill>
                  <a:srgbClr val="00B050"/>
                </a:solidFill>
                <a:latin typeface="+mj-lt"/>
              </a:rPr>
              <a:t> </a:t>
            </a:r>
            <a:r>
              <a:rPr lang="en-US" sz="2200" b="1" dirty="0" err="1">
                <a:solidFill>
                  <a:srgbClr val="00B050"/>
                </a:solidFill>
                <a:latin typeface="+mj-lt"/>
              </a:rPr>
              <a:t>tộc</a:t>
            </a:r>
            <a:r>
              <a:rPr lang="en-US" sz="2200" b="1" dirty="0">
                <a:solidFill>
                  <a:srgbClr val="00B050"/>
                </a:solidFill>
                <a:latin typeface="+mj-lt"/>
              </a:rPr>
              <a:t> </a:t>
            </a:r>
            <a:r>
              <a:rPr lang="en-US" sz="2200" b="1" dirty="0" err="1">
                <a:solidFill>
                  <a:srgbClr val="00B050"/>
                </a:solidFill>
                <a:latin typeface="+mj-lt"/>
              </a:rPr>
              <a:t>bị</a:t>
            </a:r>
            <a:r>
              <a:rPr lang="en-US" sz="2200" b="1" dirty="0">
                <a:solidFill>
                  <a:srgbClr val="00B050"/>
                </a:solidFill>
                <a:latin typeface="+mj-lt"/>
              </a:rPr>
              <a:t> </a:t>
            </a:r>
            <a:r>
              <a:rPr lang="en-US" sz="2200" b="1" dirty="0" err="1">
                <a:solidFill>
                  <a:srgbClr val="00B050"/>
                </a:solidFill>
                <a:latin typeface="+mj-lt"/>
              </a:rPr>
              <a:t>áp</a:t>
            </a:r>
            <a:r>
              <a:rPr lang="en-US" sz="2200" b="1" dirty="0">
                <a:solidFill>
                  <a:srgbClr val="00B050"/>
                </a:solidFill>
                <a:latin typeface="+mj-lt"/>
              </a:rPr>
              <a:t> </a:t>
            </a:r>
            <a:r>
              <a:rPr lang="en-US" sz="2200" b="1" dirty="0" err="1">
                <a:solidFill>
                  <a:srgbClr val="00B050"/>
                </a:solidFill>
                <a:latin typeface="+mj-lt"/>
              </a:rPr>
              <a:t>bức</a:t>
            </a:r>
            <a:r>
              <a:rPr lang="en-US" sz="2200" dirty="0">
                <a:latin typeface="+mj-lt"/>
              </a:rPr>
              <a:t> </a:t>
            </a:r>
            <a:r>
              <a:rPr lang="en-US" sz="2200" dirty="0" err="1">
                <a:latin typeface="+mj-lt"/>
              </a:rPr>
              <a:t>trên</a:t>
            </a:r>
            <a:r>
              <a:rPr lang="en-US" sz="2200" dirty="0">
                <a:latin typeface="+mj-lt"/>
              </a:rPr>
              <a:t> </a:t>
            </a:r>
            <a:r>
              <a:rPr lang="en-US" sz="2200" dirty="0" err="1">
                <a:latin typeface="+mj-lt"/>
              </a:rPr>
              <a:t>lập</a:t>
            </a:r>
            <a:r>
              <a:rPr lang="en-US" sz="2200" dirty="0">
                <a:latin typeface="+mj-lt"/>
              </a:rPr>
              <a:t> </a:t>
            </a:r>
            <a:r>
              <a:rPr lang="en-US" sz="2200" dirty="0" err="1">
                <a:latin typeface="+mj-lt"/>
              </a:rPr>
              <a:t>trường</a:t>
            </a:r>
            <a:r>
              <a:rPr lang="en-US" sz="2200" dirty="0">
                <a:latin typeface="+mj-lt"/>
              </a:rPr>
              <a:t> </a:t>
            </a:r>
            <a:r>
              <a:rPr lang="en-US" sz="2200" dirty="0" err="1">
                <a:latin typeface="+mj-lt"/>
              </a:rPr>
              <a:t>cách</a:t>
            </a:r>
            <a:r>
              <a:rPr lang="en-US" sz="2200" dirty="0">
                <a:latin typeface="+mj-lt"/>
              </a:rPr>
              <a:t> </a:t>
            </a:r>
            <a:r>
              <a:rPr lang="en-US" sz="2200" dirty="0" err="1">
                <a:latin typeface="+mj-lt"/>
              </a:rPr>
              <a:t>mạng</a:t>
            </a:r>
            <a:r>
              <a:rPr lang="en-US" sz="2200" dirty="0">
                <a:latin typeface="+mj-lt"/>
              </a:rPr>
              <a:t> </a:t>
            </a:r>
            <a:r>
              <a:rPr lang="en-US" sz="2200" dirty="0" err="1">
                <a:latin typeface="+mj-lt"/>
              </a:rPr>
              <a:t>vô</a:t>
            </a:r>
            <a:r>
              <a:rPr lang="en-US" sz="2200" dirty="0">
                <a:latin typeface="+mj-lt"/>
              </a:rPr>
              <a:t> </a:t>
            </a:r>
            <a:r>
              <a:rPr lang="en-US" sz="2200" dirty="0" err="1" smtClean="0">
                <a:latin typeface="+mj-lt"/>
              </a:rPr>
              <a:t>sản</a:t>
            </a:r>
            <a:r>
              <a:rPr lang="en-US" sz="2200" dirty="0">
                <a:latin typeface="+mj-lt"/>
              </a:rPr>
              <a:t> </a:t>
            </a:r>
            <a:endParaRPr lang="en-US" sz="2200" dirty="0" smtClean="0">
              <a:latin typeface="+mj-lt"/>
            </a:endParaRPr>
          </a:p>
          <a:p>
            <a:pPr algn="ctr"/>
            <a:r>
              <a:rPr lang="en-US" sz="2200" dirty="0" smtClean="0">
                <a:latin typeface="+mj-lt"/>
                <a:cs typeface="Times New Roman" panose="02020603050405020304" pitchFamily="18" charset="0"/>
              </a:rPr>
              <a:t>→ </a:t>
            </a:r>
            <a:r>
              <a:rPr lang="en-US" sz="2200" b="1" dirty="0" err="1" smtClean="0">
                <a:solidFill>
                  <a:srgbClr val="00B0F0"/>
                </a:solidFill>
                <a:latin typeface="+mj-lt"/>
                <a:ea typeface="Times New Roman" panose="02020603050405020304" pitchFamily="18" charset="0"/>
                <a:cs typeface="Times New Roman" panose="02020603050405020304" pitchFamily="18" charset="0"/>
              </a:rPr>
              <a:t>T</a:t>
            </a:r>
            <a:r>
              <a:rPr lang="en-US" sz="2200" b="1" dirty="0" err="1" smtClean="0">
                <a:solidFill>
                  <a:srgbClr val="00B0F0"/>
                </a:solidFill>
                <a:latin typeface="+mj-lt"/>
                <a:ea typeface="Times New Roman" panose="02020603050405020304" pitchFamily="18" charset="0"/>
              </a:rPr>
              <a:t>húc</a:t>
            </a:r>
            <a:r>
              <a:rPr lang="en-US" sz="2200" b="1" dirty="0" smtClean="0">
                <a:solidFill>
                  <a:srgbClr val="00B0F0"/>
                </a:solidFill>
                <a:latin typeface="+mj-lt"/>
                <a:ea typeface="Times New Roman" panose="02020603050405020304" pitchFamily="18" charset="0"/>
              </a:rPr>
              <a:t> </a:t>
            </a:r>
            <a:r>
              <a:rPr lang="en-US" sz="2200" b="1" dirty="0" err="1">
                <a:solidFill>
                  <a:srgbClr val="00B0F0"/>
                </a:solidFill>
                <a:latin typeface="+mj-lt"/>
                <a:ea typeface="Times New Roman" panose="02020603050405020304" pitchFamily="18" charset="0"/>
              </a:rPr>
              <a:t>đẩy</a:t>
            </a:r>
            <a:r>
              <a:rPr lang="en-US" sz="2200" b="1" dirty="0">
                <a:solidFill>
                  <a:srgbClr val="00B0F0"/>
                </a:solidFill>
                <a:latin typeface="+mj-lt"/>
                <a:ea typeface="Times New Roman" panose="02020603050405020304" pitchFamily="18" charset="0"/>
              </a:rPr>
              <a:t> </a:t>
            </a:r>
            <a:r>
              <a:rPr lang="en-US" sz="2200" b="1" dirty="0" err="1">
                <a:solidFill>
                  <a:srgbClr val="00B0F0"/>
                </a:solidFill>
                <a:latin typeface="+mj-lt"/>
                <a:ea typeface="Times New Roman" panose="02020603050405020304" pitchFamily="18" charset="0"/>
              </a:rPr>
              <a:t>sự</a:t>
            </a:r>
            <a:r>
              <a:rPr lang="en-US" sz="2200" b="1" dirty="0">
                <a:solidFill>
                  <a:srgbClr val="00B0F0"/>
                </a:solidFill>
                <a:latin typeface="+mj-lt"/>
                <a:ea typeface="Times New Roman" panose="02020603050405020304" pitchFamily="18" charset="0"/>
              </a:rPr>
              <a:t> </a:t>
            </a:r>
            <a:r>
              <a:rPr lang="en-US" sz="2200" b="1" dirty="0" err="1">
                <a:solidFill>
                  <a:srgbClr val="00B0F0"/>
                </a:solidFill>
                <a:latin typeface="+mj-lt"/>
                <a:ea typeface="Times New Roman" panose="02020603050405020304" pitchFamily="18" charset="0"/>
              </a:rPr>
              <a:t>phát</a:t>
            </a:r>
            <a:r>
              <a:rPr lang="en-US" sz="2200" b="1" dirty="0">
                <a:solidFill>
                  <a:srgbClr val="00B0F0"/>
                </a:solidFill>
                <a:latin typeface="+mj-lt"/>
                <a:ea typeface="Times New Roman" panose="02020603050405020304" pitchFamily="18" charset="0"/>
              </a:rPr>
              <a:t> </a:t>
            </a:r>
            <a:r>
              <a:rPr lang="en-US" sz="2200" b="1" dirty="0" err="1">
                <a:solidFill>
                  <a:srgbClr val="00B0F0"/>
                </a:solidFill>
                <a:latin typeface="+mj-lt"/>
                <a:ea typeface="Times New Roman" panose="02020603050405020304" pitchFamily="18" charset="0"/>
              </a:rPr>
              <a:t>triển</a:t>
            </a:r>
            <a:r>
              <a:rPr lang="en-US" sz="2200" dirty="0">
                <a:solidFill>
                  <a:srgbClr val="00B0F0"/>
                </a:solidFill>
                <a:latin typeface="+mj-lt"/>
                <a:ea typeface="Times New Roman" panose="02020603050405020304" pitchFamily="18" charset="0"/>
              </a:rPr>
              <a:t> </a:t>
            </a:r>
            <a:r>
              <a:rPr lang="en-US" sz="2200" dirty="0" err="1">
                <a:solidFill>
                  <a:srgbClr val="000000"/>
                </a:solidFill>
                <a:latin typeface="+mj-lt"/>
                <a:ea typeface="Times New Roman" panose="02020603050405020304" pitchFamily="18" charset="0"/>
              </a:rPr>
              <a:t>của</a:t>
            </a:r>
            <a:r>
              <a:rPr lang="en-US" sz="2200" dirty="0">
                <a:solidFill>
                  <a:srgbClr val="000000"/>
                </a:solidFill>
                <a:latin typeface="+mj-lt"/>
                <a:ea typeface="Times New Roman" panose="02020603050405020304" pitchFamily="18" charset="0"/>
              </a:rPr>
              <a:t> </a:t>
            </a:r>
            <a:r>
              <a:rPr lang="en-US" sz="2200" dirty="0" err="1">
                <a:solidFill>
                  <a:srgbClr val="000000"/>
                </a:solidFill>
                <a:latin typeface="+mj-lt"/>
                <a:ea typeface="Times New Roman" panose="02020603050405020304" pitchFamily="18" charset="0"/>
              </a:rPr>
              <a:t>phong</a:t>
            </a:r>
            <a:r>
              <a:rPr lang="en-US" sz="2200" dirty="0">
                <a:solidFill>
                  <a:srgbClr val="000000"/>
                </a:solidFill>
                <a:latin typeface="+mj-lt"/>
                <a:ea typeface="Times New Roman" panose="02020603050405020304" pitchFamily="18" charset="0"/>
              </a:rPr>
              <a:t> </a:t>
            </a:r>
            <a:r>
              <a:rPr lang="en-US" sz="2200" dirty="0" err="1">
                <a:solidFill>
                  <a:srgbClr val="000000"/>
                </a:solidFill>
                <a:latin typeface="+mj-lt"/>
                <a:ea typeface="Times New Roman" panose="02020603050405020304" pitchFamily="18" charset="0"/>
              </a:rPr>
              <a:t>trào</a:t>
            </a:r>
            <a:r>
              <a:rPr lang="en-US" sz="2200" dirty="0">
                <a:solidFill>
                  <a:srgbClr val="000000"/>
                </a:solidFill>
                <a:latin typeface="+mj-lt"/>
                <a:ea typeface="Times New Roman" panose="02020603050405020304" pitchFamily="18" charset="0"/>
              </a:rPr>
              <a:t> </a:t>
            </a:r>
            <a:r>
              <a:rPr lang="en-US" sz="2200" dirty="0" err="1">
                <a:solidFill>
                  <a:srgbClr val="000000"/>
                </a:solidFill>
                <a:latin typeface="+mj-lt"/>
                <a:ea typeface="Times New Roman" panose="02020603050405020304" pitchFamily="18" charset="0"/>
              </a:rPr>
              <a:t>cộng</a:t>
            </a:r>
            <a:r>
              <a:rPr lang="en-US" sz="2200" dirty="0">
                <a:solidFill>
                  <a:srgbClr val="000000"/>
                </a:solidFill>
                <a:latin typeface="+mj-lt"/>
                <a:ea typeface="Times New Roman" panose="02020603050405020304" pitchFamily="18" charset="0"/>
              </a:rPr>
              <a:t> </a:t>
            </a:r>
            <a:r>
              <a:rPr lang="en-US" sz="2200" dirty="0" err="1">
                <a:solidFill>
                  <a:srgbClr val="000000"/>
                </a:solidFill>
                <a:latin typeface="+mj-lt"/>
                <a:ea typeface="Times New Roman" panose="02020603050405020304" pitchFamily="18" charset="0"/>
              </a:rPr>
              <a:t>sản</a:t>
            </a:r>
            <a:r>
              <a:rPr lang="en-US" sz="2200" dirty="0">
                <a:solidFill>
                  <a:srgbClr val="000000"/>
                </a:solidFill>
                <a:latin typeface="+mj-lt"/>
                <a:ea typeface="Times New Roman" panose="02020603050405020304" pitchFamily="18" charset="0"/>
              </a:rPr>
              <a:t> </a:t>
            </a:r>
            <a:r>
              <a:rPr lang="en-US" sz="2200" dirty="0" err="1">
                <a:solidFill>
                  <a:srgbClr val="000000"/>
                </a:solidFill>
                <a:latin typeface="+mj-lt"/>
                <a:ea typeface="Times New Roman" panose="02020603050405020304" pitchFamily="18" charset="0"/>
              </a:rPr>
              <a:t>và</a:t>
            </a:r>
            <a:r>
              <a:rPr lang="en-US" sz="2200" dirty="0">
                <a:solidFill>
                  <a:srgbClr val="000000"/>
                </a:solidFill>
                <a:latin typeface="+mj-lt"/>
                <a:ea typeface="Times New Roman" panose="02020603050405020304" pitchFamily="18" charset="0"/>
              </a:rPr>
              <a:t> </a:t>
            </a:r>
            <a:r>
              <a:rPr lang="en-US" sz="2200" dirty="0" err="1">
                <a:solidFill>
                  <a:srgbClr val="000000"/>
                </a:solidFill>
                <a:latin typeface="+mj-lt"/>
                <a:ea typeface="Times New Roman" panose="02020603050405020304" pitchFamily="18" charset="0"/>
              </a:rPr>
              <a:t>công</a:t>
            </a:r>
            <a:r>
              <a:rPr lang="en-US" sz="2200" dirty="0">
                <a:solidFill>
                  <a:srgbClr val="000000"/>
                </a:solidFill>
                <a:latin typeface="+mj-lt"/>
                <a:ea typeface="Times New Roman" panose="02020603050405020304" pitchFamily="18" charset="0"/>
              </a:rPr>
              <a:t> </a:t>
            </a:r>
            <a:r>
              <a:rPr lang="en-US" sz="2200" dirty="0" err="1">
                <a:solidFill>
                  <a:srgbClr val="000000"/>
                </a:solidFill>
                <a:latin typeface="+mj-lt"/>
                <a:ea typeface="Times New Roman" panose="02020603050405020304" pitchFamily="18" charset="0"/>
              </a:rPr>
              <a:t>nhân</a:t>
            </a:r>
            <a:r>
              <a:rPr lang="en-US" sz="2200" dirty="0">
                <a:solidFill>
                  <a:srgbClr val="000000"/>
                </a:solidFill>
                <a:latin typeface="+mj-lt"/>
                <a:ea typeface="Times New Roman" panose="02020603050405020304" pitchFamily="18" charset="0"/>
              </a:rPr>
              <a:t> </a:t>
            </a:r>
            <a:r>
              <a:rPr lang="en-US" sz="2200" dirty="0" err="1">
                <a:solidFill>
                  <a:srgbClr val="000000"/>
                </a:solidFill>
                <a:latin typeface="+mj-lt"/>
                <a:ea typeface="Times New Roman" panose="02020603050405020304" pitchFamily="18" charset="0"/>
              </a:rPr>
              <a:t>quốc</a:t>
            </a:r>
            <a:r>
              <a:rPr lang="en-US" sz="2200" dirty="0">
                <a:solidFill>
                  <a:srgbClr val="000000"/>
                </a:solidFill>
                <a:latin typeface="+mj-lt"/>
                <a:ea typeface="Times New Roman" panose="02020603050405020304" pitchFamily="18" charset="0"/>
              </a:rPr>
              <a:t> </a:t>
            </a:r>
            <a:r>
              <a:rPr lang="en-US" sz="2200" dirty="0" err="1">
                <a:solidFill>
                  <a:srgbClr val="000000"/>
                </a:solidFill>
                <a:latin typeface="+mj-lt"/>
                <a:ea typeface="Times New Roman" panose="02020603050405020304" pitchFamily="18" charset="0"/>
              </a:rPr>
              <a:t>tế</a:t>
            </a:r>
            <a:endParaRPr lang="en-US" sz="2200" dirty="0">
              <a:latin typeface="+mj-lt"/>
            </a:endParaRPr>
          </a:p>
        </p:txBody>
      </p:sp>
      <p:sp>
        <p:nvSpPr>
          <p:cNvPr id="4" name="Rectangle 3"/>
          <p:cNvSpPr/>
          <p:nvPr/>
        </p:nvSpPr>
        <p:spPr>
          <a:xfrm>
            <a:off x="1958567" y="6344794"/>
            <a:ext cx="2100255" cy="400110"/>
          </a:xfrm>
          <a:prstGeom prst="rect">
            <a:avLst/>
          </a:prstGeom>
        </p:spPr>
        <p:txBody>
          <a:bodyPr wrap="none">
            <a:spAutoFit/>
          </a:bodyPr>
          <a:lstStyle/>
          <a:p>
            <a:r>
              <a:rPr lang="en-US" sz="2000" dirty="0" err="1" smtClean="0">
                <a:solidFill>
                  <a:srgbClr val="663300"/>
                </a:solidFill>
                <a:latin typeface="Arial" panose="020B0604020202020204" pitchFamily="34" charset="0"/>
              </a:rPr>
              <a:t>Quốc</a:t>
            </a:r>
            <a:r>
              <a:rPr lang="en-US" sz="2000" dirty="0" smtClean="0">
                <a:solidFill>
                  <a:srgbClr val="663300"/>
                </a:solidFill>
                <a:latin typeface="Arial" panose="020B0604020202020204" pitchFamily="34" charset="0"/>
              </a:rPr>
              <a:t> </a:t>
            </a:r>
            <a:r>
              <a:rPr lang="en-US" sz="2000" dirty="0" err="1">
                <a:solidFill>
                  <a:srgbClr val="663300"/>
                </a:solidFill>
                <a:latin typeface="Arial" panose="020B0604020202020204" pitchFamily="34" charset="0"/>
              </a:rPr>
              <a:t>tế</a:t>
            </a:r>
            <a:r>
              <a:rPr lang="en-US" sz="2000" dirty="0">
                <a:solidFill>
                  <a:srgbClr val="663300"/>
                </a:solidFill>
                <a:latin typeface="Arial" panose="020B0604020202020204" pitchFamily="34" charset="0"/>
              </a:rPr>
              <a:t> </a:t>
            </a:r>
            <a:r>
              <a:rPr lang="en-US" sz="2000" dirty="0" smtClean="0">
                <a:solidFill>
                  <a:srgbClr val="663300"/>
                </a:solidFill>
                <a:latin typeface="Arial" panose="020B0604020202020204" pitchFamily="34" charset="0"/>
              </a:rPr>
              <a:t>III </a:t>
            </a:r>
            <a:r>
              <a:rPr lang="en-US" sz="2000" dirty="0" err="1">
                <a:solidFill>
                  <a:srgbClr val="663300"/>
                </a:solidFill>
                <a:latin typeface="Arial" panose="020B0604020202020204" pitchFamily="34" charset="0"/>
              </a:rPr>
              <a:t>ra</a:t>
            </a:r>
            <a:r>
              <a:rPr lang="en-US" sz="2000" dirty="0">
                <a:solidFill>
                  <a:srgbClr val="663300"/>
                </a:solidFill>
                <a:latin typeface="Arial" panose="020B0604020202020204" pitchFamily="34" charset="0"/>
              </a:rPr>
              <a:t> </a:t>
            </a:r>
            <a:r>
              <a:rPr lang="en-US" sz="2000" dirty="0" err="1">
                <a:solidFill>
                  <a:srgbClr val="663300"/>
                </a:solidFill>
                <a:latin typeface="Arial" panose="020B0604020202020204" pitchFamily="34" charset="0"/>
              </a:rPr>
              <a:t>đời</a:t>
            </a:r>
            <a:endParaRPr lang="en-US" sz="2000" i="0" dirty="0">
              <a:solidFill>
                <a:srgbClr val="663300"/>
              </a:solidFill>
              <a:effectLst/>
              <a:latin typeface="Arial" panose="020B0604020202020204" pitchFamily="34" charset="0"/>
            </a:endParaRPr>
          </a:p>
        </p:txBody>
      </p:sp>
      <p:pic>
        <p:nvPicPr>
          <p:cNvPr id="1030" name="Picture 6" descr="http://baotanglichsu.vn/DataFiles/Uploaded/image/data%20Hung/nguyen%20ai%20quoc/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3527" y="2682986"/>
            <a:ext cx="5615187" cy="349253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246254" y="6221684"/>
            <a:ext cx="5821250" cy="646331"/>
          </a:xfrm>
          <a:prstGeom prst="rect">
            <a:avLst/>
          </a:prstGeom>
        </p:spPr>
        <p:txBody>
          <a:bodyPr wrap="square">
            <a:spAutoFit/>
          </a:bodyPr>
          <a:lstStyle/>
          <a:p>
            <a:pPr algn="ctr"/>
            <a:r>
              <a:rPr lang="en-US" dirty="0" err="1" smtClean="0">
                <a:solidFill>
                  <a:srgbClr val="663300"/>
                </a:solidFill>
                <a:latin typeface="MyriadPro-Cond"/>
              </a:rPr>
              <a:t>Toàn</a:t>
            </a:r>
            <a:r>
              <a:rPr lang="en-US" dirty="0" smtClean="0">
                <a:solidFill>
                  <a:srgbClr val="663300"/>
                </a:solidFill>
                <a:latin typeface="MyriadPro-Cond"/>
              </a:rPr>
              <a:t> </a:t>
            </a:r>
            <a:r>
              <a:rPr lang="en-US" dirty="0" err="1">
                <a:solidFill>
                  <a:srgbClr val="663300"/>
                </a:solidFill>
                <a:latin typeface="MyriadPro-Cond"/>
              </a:rPr>
              <a:t>cảnh</a:t>
            </a:r>
            <a:r>
              <a:rPr lang="en-US" dirty="0">
                <a:solidFill>
                  <a:srgbClr val="663300"/>
                </a:solidFill>
                <a:latin typeface="MyriadPro-Cond"/>
              </a:rPr>
              <a:t> </a:t>
            </a:r>
            <a:r>
              <a:rPr lang="en-US" dirty="0" err="1">
                <a:solidFill>
                  <a:srgbClr val="663300"/>
                </a:solidFill>
                <a:latin typeface="MyriadPro-Cond"/>
              </a:rPr>
              <a:t>Đại</a:t>
            </a:r>
            <a:r>
              <a:rPr lang="en-US" dirty="0">
                <a:solidFill>
                  <a:srgbClr val="663300"/>
                </a:solidFill>
                <a:latin typeface="MyriadPro-Cond"/>
              </a:rPr>
              <a:t> </a:t>
            </a:r>
            <a:r>
              <a:rPr lang="en-US" dirty="0" err="1">
                <a:solidFill>
                  <a:srgbClr val="663300"/>
                </a:solidFill>
                <a:latin typeface="MyriadPro-Cond"/>
              </a:rPr>
              <a:t>hội</a:t>
            </a:r>
            <a:r>
              <a:rPr lang="en-US" dirty="0">
                <a:solidFill>
                  <a:srgbClr val="663300"/>
                </a:solidFill>
                <a:latin typeface="MyriadPro-Cond"/>
              </a:rPr>
              <a:t> </a:t>
            </a:r>
            <a:r>
              <a:rPr lang="en-US" dirty="0" err="1">
                <a:solidFill>
                  <a:srgbClr val="663300"/>
                </a:solidFill>
                <a:latin typeface="MyriadPro-Cond"/>
              </a:rPr>
              <a:t>đại</a:t>
            </a:r>
            <a:r>
              <a:rPr lang="en-US" dirty="0">
                <a:solidFill>
                  <a:srgbClr val="663300"/>
                </a:solidFill>
                <a:latin typeface="MyriadPro-Cond"/>
              </a:rPr>
              <a:t> </a:t>
            </a:r>
            <a:r>
              <a:rPr lang="en-US" dirty="0" err="1">
                <a:solidFill>
                  <a:srgbClr val="663300"/>
                </a:solidFill>
                <a:latin typeface="MyriadPro-Cond"/>
              </a:rPr>
              <a:t>biểu</a:t>
            </a:r>
            <a:r>
              <a:rPr lang="en-US" dirty="0">
                <a:solidFill>
                  <a:srgbClr val="663300"/>
                </a:solidFill>
                <a:latin typeface="MyriadPro-Cond"/>
              </a:rPr>
              <a:t> </a:t>
            </a:r>
            <a:r>
              <a:rPr lang="en-US" dirty="0" err="1">
                <a:solidFill>
                  <a:srgbClr val="663300"/>
                </a:solidFill>
                <a:latin typeface="MyriadPro-Cond"/>
              </a:rPr>
              <a:t>toàn</a:t>
            </a:r>
            <a:r>
              <a:rPr lang="en-US" dirty="0">
                <a:solidFill>
                  <a:srgbClr val="663300"/>
                </a:solidFill>
                <a:latin typeface="MyriadPro-Cond"/>
              </a:rPr>
              <a:t> </a:t>
            </a:r>
            <a:r>
              <a:rPr lang="en-US" dirty="0" err="1">
                <a:solidFill>
                  <a:srgbClr val="663300"/>
                </a:solidFill>
                <a:latin typeface="MyriadPro-Cond"/>
              </a:rPr>
              <a:t>quốc</a:t>
            </a:r>
            <a:r>
              <a:rPr lang="en-US" dirty="0">
                <a:solidFill>
                  <a:srgbClr val="663300"/>
                </a:solidFill>
                <a:latin typeface="MyriadPro-Cond"/>
              </a:rPr>
              <a:t> </a:t>
            </a:r>
            <a:r>
              <a:rPr lang="en-US" dirty="0" err="1">
                <a:solidFill>
                  <a:srgbClr val="663300"/>
                </a:solidFill>
                <a:latin typeface="MyriadPro-Cond"/>
              </a:rPr>
              <a:t>lần</a:t>
            </a:r>
            <a:r>
              <a:rPr lang="en-US" dirty="0">
                <a:solidFill>
                  <a:srgbClr val="663300"/>
                </a:solidFill>
                <a:latin typeface="MyriadPro-Cond"/>
              </a:rPr>
              <a:t> </a:t>
            </a:r>
            <a:r>
              <a:rPr lang="en-US" dirty="0" err="1">
                <a:solidFill>
                  <a:srgbClr val="663300"/>
                </a:solidFill>
                <a:latin typeface="MyriadPro-Cond"/>
              </a:rPr>
              <a:t>thứ</a:t>
            </a:r>
            <a:r>
              <a:rPr lang="en-US" dirty="0">
                <a:solidFill>
                  <a:srgbClr val="663300"/>
                </a:solidFill>
                <a:latin typeface="MyriadPro-Cond"/>
              </a:rPr>
              <a:t> XVIII </a:t>
            </a:r>
            <a:r>
              <a:rPr lang="en-US" dirty="0" err="1">
                <a:solidFill>
                  <a:srgbClr val="663300"/>
                </a:solidFill>
                <a:latin typeface="MyriadPro-Cond"/>
              </a:rPr>
              <a:t>Đảng</a:t>
            </a:r>
            <a:r>
              <a:rPr lang="en-US" dirty="0">
                <a:solidFill>
                  <a:srgbClr val="663300"/>
                </a:solidFill>
                <a:latin typeface="MyriadPro-Cond"/>
              </a:rPr>
              <a:t> </a:t>
            </a:r>
            <a:r>
              <a:rPr lang="en-US" dirty="0" err="1">
                <a:solidFill>
                  <a:srgbClr val="663300"/>
                </a:solidFill>
                <a:latin typeface="MyriadPro-Cond"/>
              </a:rPr>
              <a:t>Xã</a:t>
            </a:r>
            <a:r>
              <a:rPr lang="en-US" dirty="0">
                <a:solidFill>
                  <a:srgbClr val="663300"/>
                </a:solidFill>
                <a:latin typeface="MyriadPro-Cond"/>
              </a:rPr>
              <a:t> </a:t>
            </a:r>
            <a:r>
              <a:rPr lang="en-US" dirty="0" err="1">
                <a:solidFill>
                  <a:srgbClr val="663300"/>
                </a:solidFill>
                <a:latin typeface="MyriadPro-Cond"/>
              </a:rPr>
              <a:t>hội</a:t>
            </a:r>
            <a:r>
              <a:rPr lang="en-US" dirty="0">
                <a:solidFill>
                  <a:srgbClr val="663300"/>
                </a:solidFill>
                <a:latin typeface="MyriadPro-Cond"/>
              </a:rPr>
              <a:t> </a:t>
            </a:r>
            <a:r>
              <a:rPr lang="en-US" dirty="0" err="1">
                <a:solidFill>
                  <a:srgbClr val="663300"/>
                </a:solidFill>
                <a:latin typeface="MyriadPro-Cond"/>
              </a:rPr>
              <a:t>Pháp</a:t>
            </a:r>
            <a:r>
              <a:rPr lang="en-US" dirty="0">
                <a:solidFill>
                  <a:srgbClr val="663300"/>
                </a:solidFill>
                <a:latin typeface="MyriadPro-Cond"/>
              </a:rPr>
              <a:t> ở </a:t>
            </a:r>
            <a:r>
              <a:rPr lang="en-US" dirty="0" err="1">
                <a:solidFill>
                  <a:srgbClr val="663300"/>
                </a:solidFill>
                <a:latin typeface="MyriadPro-Cond"/>
              </a:rPr>
              <a:t>thành</a:t>
            </a:r>
            <a:r>
              <a:rPr lang="en-US" dirty="0">
                <a:solidFill>
                  <a:srgbClr val="663300"/>
                </a:solidFill>
                <a:latin typeface="MyriadPro-Cond"/>
              </a:rPr>
              <a:t> </a:t>
            </a:r>
            <a:r>
              <a:rPr lang="en-US" dirty="0" err="1">
                <a:solidFill>
                  <a:srgbClr val="663300"/>
                </a:solidFill>
                <a:latin typeface="MyriadPro-Cond"/>
              </a:rPr>
              <a:t>phố</a:t>
            </a:r>
            <a:r>
              <a:rPr lang="en-US" dirty="0">
                <a:solidFill>
                  <a:srgbClr val="663300"/>
                </a:solidFill>
                <a:latin typeface="MyriadPro-Cond"/>
              </a:rPr>
              <a:t> </a:t>
            </a:r>
            <a:r>
              <a:rPr lang="en-US" dirty="0" err="1">
                <a:solidFill>
                  <a:srgbClr val="663300"/>
                </a:solidFill>
                <a:latin typeface="MyriadPro-Cond"/>
              </a:rPr>
              <a:t>Tua</a:t>
            </a:r>
            <a:r>
              <a:rPr lang="en-US" dirty="0">
                <a:solidFill>
                  <a:srgbClr val="663300"/>
                </a:solidFill>
                <a:latin typeface="MyriadPro-Cond"/>
              </a:rPr>
              <a:t>, </a:t>
            </a:r>
            <a:r>
              <a:rPr lang="en-US" dirty="0" err="1">
                <a:solidFill>
                  <a:srgbClr val="663300"/>
                </a:solidFill>
                <a:latin typeface="MyriadPro-Cond"/>
              </a:rPr>
              <a:t>tháng</a:t>
            </a:r>
            <a:r>
              <a:rPr lang="en-US" dirty="0">
                <a:solidFill>
                  <a:srgbClr val="663300"/>
                </a:solidFill>
                <a:latin typeface="MyriadPro-Cond"/>
              </a:rPr>
              <a:t> 12/1920.</a:t>
            </a:r>
            <a:endParaRPr lang="en-US" dirty="0">
              <a:solidFill>
                <a:srgbClr val="663300"/>
              </a:solidFill>
            </a:endParaRPr>
          </a:p>
        </p:txBody>
      </p:sp>
    </p:spTree>
    <p:extLst>
      <p:ext uri="{BB962C8B-B14F-4D97-AF65-F5344CB8AC3E}">
        <p14:creationId xmlns:p14="http://schemas.microsoft.com/office/powerpoint/2010/main" val="3236945585"/>
      </p:ext>
    </p:extLst>
  </p:cSld>
  <p:clrMapOvr>
    <a:masterClrMapping/>
  </p:clrMapOvr>
  <p:transition>
    <p:pull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11266" name="Group 15"/>
          <p:cNvGrpSpPr>
            <a:grpSpLocks/>
          </p:cNvGrpSpPr>
          <p:nvPr/>
        </p:nvGrpSpPr>
        <p:grpSpPr bwMode="auto">
          <a:xfrm>
            <a:off x="244699" y="2382592"/>
            <a:ext cx="11590986" cy="4275785"/>
            <a:chOff x="947224" y="283400"/>
            <a:chExt cx="7713197" cy="3340171"/>
          </a:xfrm>
        </p:grpSpPr>
        <p:grpSp>
          <p:nvGrpSpPr>
            <p:cNvPr id="125957" name="Group 6"/>
            <p:cNvGrpSpPr>
              <a:grpSpLocks/>
            </p:cNvGrpSpPr>
            <p:nvPr/>
          </p:nvGrpSpPr>
          <p:grpSpPr bwMode="auto">
            <a:xfrm>
              <a:off x="947224" y="283554"/>
              <a:ext cx="7713197" cy="3340017"/>
              <a:chOff x="-346" y="-431"/>
              <a:chExt cx="6243" cy="2861"/>
            </a:xfrm>
          </p:grpSpPr>
          <p:sp>
            <p:nvSpPr>
              <p:cNvPr id="8" name="Rectangle 7"/>
              <p:cNvSpPr>
                <a:spLocks noChangeArrowheads="1"/>
              </p:cNvSpPr>
              <p:nvPr/>
            </p:nvSpPr>
            <p:spPr bwMode="auto">
              <a:xfrm>
                <a:off x="1971" y="2106"/>
                <a:ext cx="2063" cy="310"/>
              </a:xfrm>
              <a:prstGeom prst="rect">
                <a:avLst/>
              </a:prstGeom>
              <a:noFill/>
              <a:ln w="9525">
                <a:noFill/>
                <a:miter lim="800000"/>
                <a:headEnd/>
                <a:tailEnd/>
              </a:ln>
              <a:effectLst/>
            </p:spPr>
            <p:txBody>
              <a:bodyPr/>
              <a:lstStyle/>
              <a:p>
                <a:pPr marL="381000" indent="-381000" algn="ctr">
                  <a:spcBef>
                    <a:spcPct val="20000"/>
                  </a:spcBef>
                  <a:buClr>
                    <a:srgbClr val="0000FF"/>
                  </a:buClr>
                  <a:defRPr/>
                </a:pPr>
                <a:r>
                  <a:rPr lang="en-US" sz="2400" i="1" dirty="0" err="1">
                    <a:effectLst>
                      <a:glow rad="63500">
                        <a:srgbClr val="4F81BD">
                          <a:satMod val="175000"/>
                          <a:alpha val="40000"/>
                        </a:srgbClr>
                      </a:glow>
                    </a:effectLst>
                    <a:latin typeface="Times New Roman" panose="02020603050405020304" pitchFamily="18" charset="0"/>
                    <a:cs typeface="Times New Roman" panose="02020603050405020304" pitchFamily="18" charset="0"/>
                  </a:rPr>
                  <a:t>Vua</a:t>
                </a:r>
                <a:r>
                  <a:rPr lang="en-US" sz="2400" i="1" dirty="0">
                    <a:effectLst>
                      <a:glow rad="63500">
                        <a:srgbClr val="4F81BD">
                          <a:satMod val="175000"/>
                          <a:alpha val="40000"/>
                        </a:srgbClr>
                      </a:glow>
                    </a:effectLst>
                    <a:latin typeface="Times New Roman" panose="02020603050405020304" pitchFamily="18" charset="0"/>
                    <a:cs typeface="Times New Roman" panose="02020603050405020304" pitchFamily="18" charset="0"/>
                  </a:rPr>
                  <a:t> Minh </a:t>
                </a:r>
                <a:r>
                  <a:rPr lang="en-US" sz="2400" i="1" dirty="0" err="1">
                    <a:effectLst>
                      <a:glow rad="63500">
                        <a:srgbClr val="4F81BD">
                          <a:satMod val="175000"/>
                          <a:alpha val="40000"/>
                        </a:srgbClr>
                      </a:glow>
                    </a:effectLst>
                    <a:latin typeface="Times New Roman" panose="02020603050405020304" pitchFamily="18" charset="0"/>
                    <a:cs typeface="Times New Roman" panose="02020603050405020304" pitchFamily="18" charset="0"/>
                  </a:rPr>
                  <a:t>Mạng</a:t>
                </a:r>
                <a:endParaRPr lang="en-US" sz="2400" i="1" dirty="0">
                  <a:effectLst>
                    <a:glow rad="63500">
                      <a:srgbClr val="4F81BD">
                        <a:satMod val="175000"/>
                        <a:alpha val="40000"/>
                      </a:srgbClr>
                    </a:glow>
                  </a:effectLst>
                  <a:latin typeface="Times New Roman" panose="02020603050405020304" pitchFamily="18" charset="0"/>
                  <a:cs typeface="Times New Roman" panose="02020603050405020304" pitchFamily="18" charset="0"/>
                </a:endParaRPr>
              </a:p>
            </p:txBody>
          </p:sp>
          <p:pic>
            <p:nvPicPr>
              <p:cNvPr id="9" name="Picture 8" descr="vua_Minh_Mang"/>
              <p:cNvPicPr>
                <a:picLocks noChangeAspect="1" noChangeArrowheads="1"/>
              </p:cNvPicPr>
              <p:nvPr/>
            </p:nvPicPr>
            <p:blipFill>
              <a:blip r:embed="rId3" cstate="print"/>
              <a:srcRect r="9160"/>
              <a:stretch>
                <a:fillRect/>
              </a:stretch>
            </p:blipFill>
            <p:spPr bwMode="auto">
              <a:xfrm>
                <a:off x="1731" y="-431"/>
                <a:ext cx="1985" cy="2414"/>
              </a:xfrm>
              <a:prstGeom prst="ellipse">
                <a:avLst/>
              </a:prstGeom>
              <a:ln>
                <a:noFill/>
              </a:ln>
              <a:effectLst>
                <a:glow rad="228600">
                  <a:schemeClr val="accent3">
                    <a:satMod val="175000"/>
                    <a:alpha val="40000"/>
                  </a:schemeClr>
                </a:glow>
                <a:softEdge rad="112500"/>
              </a:effectLst>
            </p:spPr>
          </p:pic>
          <p:sp>
            <p:nvSpPr>
              <p:cNvPr id="24" name="Rectangle 23"/>
              <p:cNvSpPr>
                <a:spLocks noChangeArrowheads="1"/>
              </p:cNvSpPr>
              <p:nvPr/>
            </p:nvSpPr>
            <p:spPr bwMode="auto">
              <a:xfrm>
                <a:off x="-346" y="2120"/>
                <a:ext cx="2063" cy="310"/>
              </a:xfrm>
              <a:prstGeom prst="rect">
                <a:avLst/>
              </a:prstGeom>
              <a:noFill/>
              <a:ln w="9525">
                <a:noFill/>
                <a:miter lim="800000"/>
                <a:headEnd/>
                <a:tailEnd/>
              </a:ln>
              <a:effectLst/>
            </p:spPr>
            <p:txBody>
              <a:bodyPr/>
              <a:lstStyle/>
              <a:p>
                <a:pPr marL="381000" indent="-381000" algn="ctr">
                  <a:spcBef>
                    <a:spcPct val="20000"/>
                  </a:spcBef>
                  <a:buClr>
                    <a:srgbClr val="0000FF"/>
                  </a:buClr>
                  <a:defRPr/>
                </a:pPr>
                <a:r>
                  <a:rPr lang="en-US" sz="2400" i="1" dirty="0">
                    <a:effectLst>
                      <a:glow rad="63500">
                        <a:srgbClr val="4F81BD">
                          <a:satMod val="175000"/>
                          <a:alpha val="40000"/>
                        </a:srgbClr>
                      </a:glow>
                    </a:effectLst>
                    <a:latin typeface="Times New Roman" panose="02020603050405020304" pitchFamily="18" charset="0"/>
                    <a:cs typeface="Times New Roman" panose="02020603050405020304" pitchFamily="18" charset="0"/>
                  </a:rPr>
                  <a:t>Vua Gia Long</a:t>
                </a:r>
              </a:p>
            </p:txBody>
          </p:sp>
          <p:sp>
            <p:nvSpPr>
              <p:cNvPr id="28" name="Rectangle 27"/>
              <p:cNvSpPr>
                <a:spLocks noChangeArrowheads="1"/>
              </p:cNvSpPr>
              <p:nvPr/>
            </p:nvSpPr>
            <p:spPr bwMode="auto">
              <a:xfrm>
                <a:off x="3855" y="2106"/>
                <a:ext cx="2042" cy="310"/>
              </a:xfrm>
              <a:prstGeom prst="rect">
                <a:avLst/>
              </a:prstGeom>
              <a:noFill/>
              <a:ln w="9525">
                <a:noFill/>
                <a:miter lim="800000"/>
                <a:headEnd/>
                <a:tailEnd/>
              </a:ln>
              <a:effectLst/>
            </p:spPr>
            <p:txBody>
              <a:bodyPr/>
              <a:lstStyle/>
              <a:p>
                <a:pPr marL="381000" indent="-381000" algn="ctr">
                  <a:spcBef>
                    <a:spcPct val="20000"/>
                  </a:spcBef>
                  <a:buClr>
                    <a:srgbClr val="0000FF"/>
                  </a:buClr>
                  <a:defRPr/>
                </a:pPr>
                <a:r>
                  <a:rPr lang="en-US" sz="2400" i="1" dirty="0" err="1">
                    <a:effectLst>
                      <a:glow rad="63500">
                        <a:srgbClr val="4F81BD">
                          <a:satMod val="175000"/>
                          <a:alpha val="40000"/>
                        </a:srgbClr>
                      </a:glow>
                    </a:effectLst>
                    <a:latin typeface="Times New Roman" pitchFamily="18" charset="0"/>
                    <a:cs typeface="Times New Roman" pitchFamily="18" charset="0"/>
                  </a:rPr>
                  <a:t>Vua</a:t>
                </a:r>
                <a:r>
                  <a:rPr lang="en-US" sz="2400" i="1" dirty="0">
                    <a:effectLst>
                      <a:glow rad="63500">
                        <a:srgbClr val="4F81BD">
                          <a:satMod val="175000"/>
                          <a:alpha val="40000"/>
                        </a:srgbClr>
                      </a:glow>
                    </a:effectLst>
                    <a:latin typeface="Times New Roman" pitchFamily="18" charset="0"/>
                    <a:cs typeface="Times New Roman" pitchFamily="18" charset="0"/>
                  </a:rPr>
                  <a:t> </a:t>
                </a:r>
                <a:r>
                  <a:rPr lang="en-US" sz="2400" i="1" dirty="0" err="1">
                    <a:effectLst>
                      <a:glow rad="63500">
                        <a:srgbClr val="4F81BD">
                          <a:satMod val="175000"/>
                          <a:alpha val="40000"/>
                        </a:srgbClr>
                      </a:glow>
                    </a:effectLst>
                    <a:latin typeface="Times New Roman" pitchFamily="18" charset="0"/>
                    <a:cs typeface="Times New Roman" pitchFamily="18" charset="0"/>
                  </a:rPr>
                  <a:t>Tự</a:t>
                </a:r>
                <a:r>
                  <a:rPr lang="en-US" sz="2400" i="1" dirty="0">
                    <a:effectLst>
                      <a:glow rad="63500">
                        <a:srgbClr val="4F81BD">
                          <a:satMod val="175000"/>
                          <a:alpha val="40000"/>
                        </a:srgbClr>
                      </a:glow>
                    </a:effectLst>
                    <a:latin typeface="Times New Roman" pitchFamily="18" charset="0"/>
                    <a:cs typeface="Times New Roman" pitchFamily="18" charset="0"/>
                  </a:rPr>
                  <a:t> </a:t>
                </a:r>
                <a:r>
                  <a:rPr lang="en-US" sz="2400" i="1" dirty="0" err="1">
                    <a:effectLst>
                      <a:glow rad="63500">
                        <a:srgbClr val="4F81BD">
                          <a:satMod val="175000"/>
                          <a:alpha val="40000"/>
                        </a:srgbClr>
                      </a:glow>
                    </a:effectLst>
                    <a:latin typeface="Times New Roman" pitchFamily="18" charset="0"/>
                    <a:cs typeface="Times New Roman" pitchFamily="18" charset="0"/>
                  </a:rPr>
                  <a:t>Đức</a:t>
                </a:r>
                <a:r>
                  <a:rPr lang="en-US" sz="2400" i="1" dirty="0">
                    <a:effectLst>
                      <a:glow rad="63500">
                        <a:srgbClr val="4F81BD">
                          <a:satMod val="175000"/>
                          <a:alpha val="40000"/>
                        </a:srgbClr>
                      </a:glow>
                    </a:effectLst>
                    <a:latin typeface="Times New Roman" pitchFamily="18" charset="0"/>
                    <a:cs typeface="Times New Roman" pitchFamily="18" charset="0"/>
                  </a:rPr>
                  <a:t> </a:t>
                </a:r>
              </a:p>
            </p:txBody>
          </p:sp>
        </p:grpSp>
        <p:pic>
          <p:nvPicPr>
            <p:cNvPr id="22" name="Picture 21" descr="GIA LONG.jpg"/>
            <p:cNvPicPr>
              <a:picLocks noChangeAspect="1"/>
            </p:cNvPicPr>
            <p:nvPr/>
          </p:nvPicPr>
          <p:blipFill>
            <a:blip r:embed="rId4" cstate="print"/>
            <a:srcRect b="7583"/>
            <a:stretch>
              <a:fillRect/>
            </a:stretch>
          </p:blipFill>
          <p:spPr bwMode="auto">
            <a:xfrm>
              <a:off x="1061080" y="283400"/>
              <a:ext cx="2452268" cy="2818708"/>
            </a:xfrm>
            <a:prstGeom prst="ellipse">
              <a:avLst/>
            </a:prstGeom>
            <a:ln>
              <a:noFill/>
            </a:ln>
            <a:effectLst>
              <a:glow rad="228600">
                <a:schemeClr val="accent3">
                  <a:satMod val="175000"/>
                  <a:alpha val="40000"/>
                </a:schemeClr>
              </a:glow>
              <a:softEdge rad="112500"/>
            </a:effectLst>
          </p:spPr>
        </p:pic>
        <p:pic>
          <p:nvPicPr>
            <p:cNvPr id="27" name="Picture 26" descr="vua_Tu_Duc.jpg"/>
            <p:cNvPicPr>
              <a:picLocks noChangeAspect="1"/>
            </p:cNvPicPr>
            <p:nvPr/>
          </p:nvPicPr>
          <p:blipFill>
            <a:blip r:embed="rId5" cstate="print"/>
            <a:srcRect t="-1879" b="6053"/>
            <a:stretch>
              <a:fillRect/>
            </a:stretch>
          </p:blipFill>
          <p:spPr bwMode="auto">
            <a:xfrm>
              <a:off x="6062174" y="321114"/>
              <a:ext cx="2323202" cy="2780616"/>
            </a:xfrm>
            <a:prstGeom prst="ellipse">
              <a:avLst/>
            </a:prstGeom>
            <a:ln>
              <a:noFill/>
            </a:ln>
            <a:effectLst>
              <a:glow rad="228600">
                <a:schemeClr val="accent3">
                  <a:satMod val="175000"/>
                  <a:alpha val="40000"/>
                </a:schemeClr>
              </a:glow>
              <a:softEdge rad="112500"/>
            </a:effectLst>
          </p:spPr>
        </p:pic>
      </p:grpSp>
      <p:sp>
        <p:nvSpPr>
          <p:cNvPr id="4" name="Rectangle 3"/>
          <p:cNvSpPr>
            <a:spLocks noChangeArrowheads="1"/>
          </p:cNvSpPr>
          <p:nvPr/>
        </p:nvSpPr>
        <p:spPr bwMode="auto">
          <a:xfrm>
            <a:off x="614970" y="839768"/>
            <a:ext cx="1101465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algn="ctr" eaLnBrk="1" hangingPunct="1">
              <a:spcBef>
                <a:spcPct val="0"/>
              </a:spcBef>
              <a:buClrTx/>
              <a:buFont typeface="Wingdings" panose="05000000000000000000" pitchFamily="2" charset="2"/>
              <a:buChar char="Ø"/>
            </a:pPr>
            <a:r>
              <a:rPr lang="en-US" altLang="en-US" dirty="0" err="1">
                <a:solidFill>
                  <a:srgbClr val="000066"/>
                </a:solidFill>
                <a:ea typeface="Times New Roman" panose="02020603050405020304" pitchFamily="18" charset="0"/>
              </a:rPr>
              <a:t>Xa</a:t>
            </a:r>
            <a:r>
              <a:rPr lang="en-US" altLang="en-US" dirty="0">
                <a:solidFill>
                  <a:srgbClr val="000066"/>
                </a:solidFill>
                <a:ea typeface="Times New Roman" panose="02020603050405020304" pitchFamily="18" charset="0"/>
              </a:rPr>
              <a:t>̃ </a:t>
            </a:r>
            <a:r>
              <a:rPr lang="en-US" altLang="en-US" dirty="0" err="1">
                <a:solidFill>
                  <a:srgbClr val="000066"/>
                </a:solidFill>
                <a:ea typeface="Times New Roman" panose="02020603050405020304" pitchFamily="18" charset="0"/>
              </a:rPr>
              <a:t>hội</a:t>
            </a:r>
            <a:r>
              <a:rPr lang="en-US" altLang="en-US" dirty="0">
                <a:solidFill>
                  <a:srgbClr val="000066"/>
                </a:solidFill>
                <a:ea typeface="Times New Roman" panose="02020603050405020304" pitchFamily="18" charset="0"/>
              </a:rPr>
              <a:t> </a:t>
            </a:r>
            <a:r>
              <a:rPr lang="en-US" altLang="en-US" dirty="0" err="1">
                <a:solidFill>
                  <a:srgbClr val="000066"/>
                </a:solidFill>
                <a:ea typeface="Times New Roman" panose="02020603050405020304" pitchFamily="18" charset="0"/>
              </a:rPr>
              <a:t>Việt</a:t>
            </a:r>
            <a:r>
              <a:rPr lang="en-US" altLang="en-US" dirty="0">
                <a:solidFill>
                  <a:srgbClr val="000066"/>
                </a:solidFill>
                <a:ea typeface="Times New Roman" panose="02020603050405020304" pitchFamily="18" charset="0"/>
              </a:rPr>
              <a:t> Nam </a:t>
            </a:r>
            <a:r>
              <a:rPr lang="en-US" altLang="en-US" dirty="0" err="1">
                <a:solidFill>
                  <a:srgbClr val="000066"/>
                </a:solidFill>
                <a:ea typeface="Times New Roman" panose="02020603050405020304" pitchFamily="18" charset="0"/>
              </a:rPr>
              <a:t>tư</a:t>
            </a:r>
            <a:r>
              <a:rPr lang="en-US" altLang="en-US" dirty="0">
                <a:solidFill>
                  <a:srgbClr val="000066"/>
                </a:solidFill>
                <a:ea typeface="Times New Roman" panose="02020603050405020304" pitchFamily="18" charset="0"/>
              </a:rPr>
              <a:t>̀ </a:t>
            </a:r>
            <a:r>
              <a:rPr lang="en-US" altLang="en-US" dirty="0" err="1">
                <a:solidFill>
                  <a:srgbClr val="000066"/>
                </a:solidFill>
                <a:ea typeface="Times New Roman" panose="02020603050405020304" pitchFamily="18" charset="0"/>
              </a:rPr>
              <a:t>đầu</a:t>
            </a:r>
            <a:r>
              <a:rPr lang="en-US" altLang="en-US" dirty="0">
                <a:solidFill>
                  <a:srgbClr val="000066"/>
                </a:solidFill>
                <a:ea typeface="Times New Roman" panose="02020603050405020304" pitchFamily="18" charset="0"/>
              </a:rPr>
              <a:t> </a:t>
            </a:r>
            <a:r>
              <a:rPr lang="en-US" altLang="en-US" dirty="0" err="1">
                <a:solidFill>
                  <a:srgbClr val="000066"/>
                </a:solidFill>
                <a:ea typeface="Times New Roman" panose="02020603050405020304" pitchFamily="18" charset="0"/>
              </a:rPr>
              <a:t>thê</a:t>
            </a:r>
            <a:r>
              <a:rPr lang="en-US" altLang="en-US" dirty="0">
                <a:solidFill>
                  <a:srgbClr val="000066"/>
                </a:solidFill>
                <a:ea typeface="Times New Roman" panose="02020603050405020304" pitchFamily="18" charset="0"/>
              </a:rPr>
              <a:t>́ </a:t>
            </a:r>
            <a:r>
              <a:rPr lang="en-US" altLang="en-US" dirty="0" err="1">
                <a:solidFill>
                  <a:srgbClr val="000066"/>
                </a:solidFill>
                <a:ea typeface="Times New Roman" panose="02020603050405020304" pitchFamily="18" charset="0"/>
              </a:rPr>
              <a:t>ky</a:t>
            </a:r>
            <a:r>
              <a:rPr lang="en-US" altLang="en-US" dirty="0">
                <a:solidFill>
                  <a:srgbClr val="000066"/>
                </a:solidFill>
                <a:ea typeface="Times New Roman" panose="02020603050405020304" pitchFamily="18" charset="0"/>
              </a:rPr>
              <a:t>̉ XIX </a:t>
            </a:r>
            <a:r>
              <a:rPr lang="en-US" altLang="en-US" dirty="0" err="1">
                <a:solidFill>
                  <a:srgbClr val="000066"/>
                </a:solidFill>
                <a:ea typeface="Times New Roman" panose="02020603050405020304" pitchFamily="18" charset="0"/>
              </a:rPr>
              <a:t>đến</a:t>
            </a:r>
            <a:r>
              <a:rPr lang="en-US" altLang="en-US" dirty="0">
                <a:solidFill>
                  <a:srgbClr val="000066"/>
                </a:solidFill>
                <a:ea typeface="Times New Roman" panose="02020603050405020304" pitchFamily="18" charset="0"/>
              </a:rPr>
              <a:t> </a:t>
            </a:r>
            <a:r>
              <a:rPr lang="en-US" altLang="en-US" dirty="0" err="1">
                <a:solidFill>
                  <a:srgbClr val="000066"/>
                </a:solidFill>
                <a:ea typeface="Times New Roman" panose="02020603050405020304" pitchFamily="18" charset="0"/>
              </a:rPr>
              <a:t>khi</a:t>
            </a:r>
            <a:r>
              <a:rPr lang="en-US" altLang="en-US" dirty="0">
                <a:solidFill>
                  <a:srgbClr val="000066"/>
                </a:solidFill>
                <a:ea typeface="Times New Roman" panose="02020603050405020304" pitchFamily="18" charset="0"/>
              </a:rPr>
              <a:t> </a:t>
            </a:r>
            <a:r>
              <a:rPr lang="en-US" altLang="en-US" dirty="0" err="1">
                <a:solidFill>
                  <a:srgbClr val="000066"/>
                </a:solidFill>
                <a:ea typeface="Times New Roman" panose="02020603050405020304" pitchFamily="18" charset="0"/>
              </a:rPr>
              <a:t>thực</a:t>
            </a:r>
            <a:r>
              <a:rPr lang="en-US" altLang="en-US" dirty="0">
                <a:solidFill>
                  <a:srgbClr val="000066"/>
                </a:solidFill>
                <a:ea typeface="Times New Roman" panose="02020603050405020304" pitchFamily="18" charset="0"/>
              </a:rPr>
              <a:t> </a:t>
            </a:r>
            <a:r>
              <a:rPr lang="en-US" altLang="en-US" dirty="0" err="1">
                <a:solidFill>
                  <a:srgbClr val="000066"/>
                </a:solidFill>
                <a:ea typeface="Times New Roman" panose="02020603050405020304" pitchFamily="18" charset="0"/>
              </a:rPr>
              <a:t>dân</a:t>
            </a:r>
            <a:r>
              <a:rPr lang="en-US" altLang="en-US" dirty="0">
                <a:solidFill>
                  <a:srgbClr val="000066"/>
                </a:solidFill>
                <a:ea typeface="Times New Roman" panose="02020603050405020304" pitchFamily="18" charset="0"/>
              </a:rPr>
              <a:t> </a:t>
            </a:r>
            <a:r>
              <a:rPr lang="en-US" altLang="en-US" dirty="0" err="1">
                <a:solidFill>
                  <a:srgbClr val="000066"/>
                </a:solidFill>
                <a:ea typeface="Times New Roman" panose="02020603050405020304" pitchFamily="18" charset="0"/>
              </a:rPr>
              <a:t>Pháp</a:t>
            </a:r>
            <a:r>
              <a:rPr lang="en-US" altLang="en-US" dirty="0">
                <a:solidFill>
                  <a:srgbClr val="000066"/>
                </a:solidFill>
                <a:ea typeface="Times New Roman" panose="02020603050405020304" pitchFamily="18" charset="0"/>
              </a:rPr>
              <a:t> </a:t>
            </a:r>
            <a:r>
              <a:rPr lang="en-US" altLang="en-US" dirty="0" err="1">
                <a:solidFill>
                  <a:srgbClr val="000066"/>
                </a:solidFill>
                <a:ea typeface="Times New Roman" panose="02020603050405020304" pitchFamily="18" charset="0"/>
              </a:rPr>
              <a:t>xâm</a:t>
            </a:r>
            <a:r>
              <a:rPr lang="en-US" altLang="en-US" dirty="0">
                <a:solidFill>
                  <a:srgbClr val="000066"/>
                </a:solidFill>
                <a:ea typeface="Times New Roman" panose="02020603050405020304" pitchFamily="18" charset="0"/>
              </a:rPr>
              <a:t> </a:t>
            </a:r>
            <a:r>
              <a:rPr lang="en-US" altLang="en-US" dirty="0" err="1">
                <a:solidFill>
                  <a:srgbClr val="000066"/>
                </a:solidFill>
                <a:ea typeface="Times New Roman" panose="02020603050405020304" pitchFamily="18" charset="0"/>
              </a:rPr>
              <a:t>lược</a:t>
            </a:r>
            <a:r>
              <a:rPr lang="en-US" altLang="en-US" dirty="0">
                <a:solidFill>
                  <a:srgbClr val="000066"/>
                </a:solidFill>
                <a:ea typeface="Times New Roman" panose="02020603050405020304" pitchFamily="18" charset="0"/>
              </a:rPr>
              <a:t> </a:t>
            </a:r>
            <a:r>
              <a:rPr lang="en-US" altLang="en-US" dirty="0" smtClean="0">
                <a:solidFill>
                  <a:srgbClr val="000066"/>
                </a:solidFill>
                <a:ea typeface="Times New Roman" panose="02020603050405020304" pitchFamily="18" charset="0"/>
              </a:rPr>
              <a:t>là </a:t>
            </a:r>
            <a:r>
              <a:rPr lang="en-US" altLang="en-US" dirty="0" err="1">
                <a:solidFill>
                  <a:srgbClr val="000066"/>
                </a:solidFill>
                <a:ea typeface="Times New Roman" panose="02020603050405020304" pitchFamily="18" charset="0"/>
              </a:rPr>
              <a:t>một</a:t>
            </a:r>
            <a:r>
              <a:rPr lang="en-US" altLang="en-US" dirty="0">
                <a:solidFill>
                  <a:srgbClr val="000066"/>
                </a:solidFill>
                <a:ea typeface="Times New Roman" panose="02020603050405020304" pitchFamily="18" charset="0"/>
              </a:rPr>
              <a:t> </a:t>
            </a:r>
            <a:r>
              <a:rPr lang="en-US" altLang="en-US" b="1" dirty="0" err="1">
                <a:solidFill>
                  <a:srgbClr val="CC0000"/>
                </a:solidFill>
                <a:ea typeface="Times New Roman" panose="02020603050405020304" pitchFamily="18" charset="0"/>
              </a:rPr>
              <a:t>xa</a:t>
            </a:r>
            <a:r>
              <a:rPr lang="en-US" altLang="en-US" b="1" dirty="0">
                <a:solidFill>
                  <a:srgbClr val="CC0000"/>
                </a:solidFill>
                <a:ea typeface="Times New Roman" panose="02020603050405020304" pitchFamily="18" charset="0"/>
              </a:rPr>
              <a:t>̃ </a:t>
            </a:r>
            <a:r>
              <a:rPr lang="en-US" altLang="en-US" b="1" dirty="0" err="1">
                <a:solidFill>
                  <a:srgbClr val="CC0000"/>
                </a:solidFill>
                <a:ea typeface="Times New Roman" panose="02020603050405020304" pitchFamily="18" charset="0"/>
              </a:rPr>
              <a:t>hội</a:t>
            </a:r>
            <a:r>
              <a:rPr lang="en-US" altLang="en-US" b="1" dirty="0">
                <a:solidFill>
                  <a:srgbClr val="CC0000"/>
                </a:solidFill>
                <a:ea typeface="Times New Roman" panose="02020603050405020304" pitchFamily="18" charset="0"/>
              </a:rPr>
              <a:t> </a:t>
            </a:r>
            <a:r>
              <a:rPr lang="en-US" altLang="en-US" b="1" dirty="0" err="1">
                <a:solidFill>
                  <a:srgbClr val="CC0000"/>
                </a:solidFill>
                <a:ea typeface="Times New Roman" panose="02020603050405020304" pitchFamily="18" charset="0"/>
              </a:rPr>
              <a:t>phong</a:t>
            </a:r>
            <a:r>
              <a:rPr lang="en-US" altLang="en-US" b="1" dirty="0">
                <a:solidFill>
                  <a:srgbClr val="CC0000"/>
                </a:solidFill>
                <a:ea typeface="Times New Roman" panose="02020603050405020304" pitchFamily="18" charset="0"/>
              </a:rPr>
              <a:t> </a:t>
            </a:r>
            <a:r>
              <a:rPr lang="en-US" altLang="en-US" b="1" dirty="0" err="1">
                <a:solidFill>
                  <a:srgbClr val="CC0000"/>
                </a:solidFill>
                <a:ea typeface="Times New Roman" panose="02020603050405020304" pitchFamily="18" charset="0"/>
              </a:rPr>
              <a:t>kiến</a:t>
            </a:r>
            <a:r>
              <a:rPr lang="en-US" altLang="en-US" b="1" dirty="0">
                <a:solidFill>
                  <a:srgbClr val="CC0000"/>
                </a:solidFill>
                <a:ea typeface="Times New Roman" panose="02020603050405020304" pitchFamily="18" charset="0"/>
              </a:rPr>
              <a:t>, </a:t>
            </a:r>
            <a:r>
              <a:rPr lang="en-US" altLang="en-US" b="1" dirty="0" err="1">
                <a:solidFill>
                  <a:srgbClr val="CC0000"/>
                </a:solidFill>
                <a:ea typeface="Times New Roman" panose="02020603050405020304" pitchFamily="18" charset="0"/>
              </a:rPr>
              <a:t>nông</a:t>
            </a:r>
            <a:r>
              <a:rPr lang="en-US" altLang="en-US" b="1" dirty="0">
                <a:solidFill>
                  <a:srgbClr val="CC0000"/>
                </a:solidFill>
                <a:ea typeface="Times New Roman" panose="02020603050405020304" pitchFamily="18" charset="0"/>
              </a:rPr>
              <a:t> </a:t>
            </a:r>
            <a:r>
              <a:rPr lang="en-US" altLang="en-US" b="1" dirty="0" err="1">
                <a:solidFill>
                  <a:srgbClr val="CC0000"/>
                </a:solidFill>
                <a:ea typeface="Times New Roman" panose="02020603050405020304" pitchFamily="18" charset="0"/>
              </a:rPr>
              <a:t>nghiệp</a:t>
            </a:r>
            <a:r>
              <a:rPr lang="en-US" altLang="en-US" b="1" dirty="0">
                <a:solidFill>
                  <a:srgbClr val="CC0000"/>
                </a:solidFill>
                <a:ea typeface="Times New Roman" panose="02020603050405020304" pitchFamily="18" charset="0"/>
              </a:rPr>
              <a:t> </a:t>
            </a:r>
            <a:r>
              <a:rPr lang="en-US" altLang="en-US" b="1" dirty="0" err="1">
                <a:solidFill>
                  <a:srgbClr val="CC0000"/>
                </a:solidFill>
                <a:ea typeface="Times New Roman" panose="02020603050405020304" pitchFamily="18" charset="0"/>
              </a:rPr>
              <a:t>lạc</a:t>
            </a:r>
            <a:r>
              <a:rPr lang="en-US" altLang="en-US" b="1" dirty="0">
                <a:solidFill>
                  <a:srgbClr val="CC0000"/>
                </a:solidFill>
                <a:ea typeface="Times New Roman" panose="02020603050405020304" pitchFamily="18" charset="0"/>
              </a:rPr>
              <a:t> </a:t>
            </a:r>
            <a:r>
              <a:rPr lang="en-US" altLang="en-US" b="1" dirty="0" err="1">
                <a:solidFill>
                  <a:srgbClr val="CC0000"/>
                </a:solidFill>
                <a:ea typeface="Times New Roman" panose="02020603050405020304" pitchFamily="18" charset="0"/>
              </a:rPr>
              <a:t>hậu</a:t>
            </a:r>
            <a:r>
              <a:rPr lang="en-US" altLang="en-US" b="1" dirty="0">
                <a:solidFill>
                  <a:srgbClr val="CC0000"/>
                </a:solidFill>
                <a:ea typeface="Times New Roman" panose="02020603050405020304" pitchFamily="18" charset="0"/>
              </a:rPr>
              <a:t>, trì </a:t>
            </a:r>
            <a:r>
              <a:rPr lang="en-US" altLang="en-US" b="1" dirty="0" err="1">
                <a:solidFill>
                  <a:srgbClr val="CC0000"/>
                </a:solidFill>
                <a:ea typeface="Times New Roman" panose="02020603050405020304" pitchFamily="18" charset="0"/>
              </a:rPr>
              <a:t>trê</a:t>
            </a:r>
            <a:r>
              <a:rPr lang="en-US" altLang="en-US" b="1" dirty="0">
                <a:solidFill>
                  <a:srgbClr val="CC0000"/>
                </a:solidFill>
                <a:ea typeface="Times New Roman" panose="02020603050405020304" pitchFamily="18" charset="0"/>
              </a:rPr>
              <a:t>̣ </a:t>
            </a:r>
            <a:r>
              <a:rPr lang="en-US" altLang="en-US" dirty="0">
                <a:solidFill>
                  <a:srgbClr val="000066"/>
                </a:solidFill>
                <a:ea typeface="Times New Roman" panose="02020603050405020304" pitchFamily="18" charset="0"/>
              </a:rPr>
              <a:t>do </a:t>
            </a:r>
            <a:r>
              <a:rPr lang="en-US" altLang="en-US" dirty="0" err="1">
                <a:solidFill>
                  <a:srgbClr val="000066"/>
                </a:solidFill>
                <a:ea typeface="Times New Roman" panose="02020603050405020304" pitchFamily="18" charset="0"/>
              </a:rPr>
              <a:t>sư</a:t>
            </a:r>
            <a:r>
              <a:rPr lang="en-US" altLang="en-US" dirty="0">
                <a:solidFill>
                  <a:srgbClr val="000066"/>
                </a:solidFill>
                <a:ea typeface="Times New Roman" panose="02020603050405020304" pitchFamily="18" charset="0"/>
              </a:rPr>
              <a:t>̣ </a:t>
            </a:r>
            <a:r>
              <a:rPr lang="en-US" altLang="en-US" b="1" dirty="0" err="1">
                <a:solidFill>
                  <a:srgbClr val="009900"/>
                </a:solidFill>
                <a:ea typeface="Times New Roman" panose="02020603050405020304" pitchFamily="18" charset="0"/>
              </a:rPr>
              <a:t>kém</a:t>
            </a:r>
            <a:r>
              <a:rPr lang="en-US" altLang="en-US" b="1" dirty="0">
                <a:solidFill>
                  <a:srgbClr val="009900"/>
                </a:solidFill>
                <a:ea typeface="Times New Roman" panose="02020603050405020304" pitchFamily="18" charset="0"/>
              </a:rPr>
              <a:t> </a:t>
            </a:r>
            <a:r>
              <a:rPr lang="en-US" altLang="en-US" b="1" dirty="0" err="1">
                <a:solidFill>
                  <a:srgbClr val="009900"/>
                </a:solidFill>
                <a:ea typeface="Times New Roman" panose="02020603050405020304" pitchFamily="18" charset="0"/>
              </a:rPr>
              <a:t>cõi</a:t>
            </a:r>
            <a:r>
              <a:rPr lang="en-US" altLang="en-US" b="1" dirty="0">
                <a:solidFill>
                  <a:srgbClr val="009900"/>
                </a:solidFill>
                <a:ea typeface="Times New Roman" panose="02020603050405020304" pitchFamily="18" charset="0"/>
              </a:rPr>
              <a:t>, </a:t>
            </a:r>
            <a:r>
              <a:rPr lang="en-US" altLang="en-US" b="1" dirty="0" err="1">
                <a:solidFill>
                  <a:srgbClr val="009900"/>
                </a:solidFill>
                <a:ea typeface="Times New Roman" panose="02020603050405020304" pitchFamily="18" charset="0"/>
              </a:rPr>
              <a:t>lỗi</a:t>
            </a:r>
            <a:r>
              <a:rPr lang="en-US" altLang="en-US" b="1" dirty="0">
                <a:solidFill>
                  <a:srgbClr val="009900"/>
                </a:solidFill>
                <a:ea typeface="Times New Roman" panose="02020603050405020304" pitchFamily="18" charset="0"/>
              </a:rPr>
              <a:t> </a:t>
            </a:r>
            <a:r>
              <a:rPr lang="en-US" altLang="en-US" b="1" dirty="0" err="1">
                <a:solidFill>
                  <a:srgbClr val="009900"/>
                </a:solidFill>
                <a:ea typeface="Times New Roman" panose="02020603050405020304" pitchFamily="18" charset="0"/>
              </a:rPr>
              <a:t>thời</a:t>
            </a:r>
            <a:r>
              <a:rPr lang="en-US" altLang="en-US" b="1" dirty="0">
                <a:solidFill>
                  <a:srgbClr val="009900"/>
                </a:solidFill>
                <a:ea typeface="Times New Roman" panose="02020603050405020304" pitchFamily="18" charset="0"/>
              </a:rPr>
              <a:t> </a:t>
            </a:r>
            <a:r>
              <a:rPr lang="en-US" altLang="en-US" dirty="0" err="1">
                <a:solidFill>
                  <a:srgbClr val="000066"/>
                </a:solidFill>
                <a:ea typeface="Times New Roman" panose="02020603050405020304" pitchFamily="18" charset="0"/>
              </a:rPr>
              <a:t>của</a:t>
            </a:r>
            <a:r>
              <a:rPr lang="en-US" altLang="en-US" dirty="0">
                <a:solidFill>
                  <a:srgbClr val="000066"/>
                </a:solidFill>
                <a:ea typeface="Times New Roman" panose="02020603050405020304" pitchFamily="18" charset="0"/>
              </a:rPr>
              <a:t> </a:t>
            </a:r>
            <a:r>
              <a:rPr lang="en-US" altLang="en-US" dirty="0" err="1">
                <a:solidFill>
                  <a:srgbClr val="000066"/>
                </a:solidFill>
                <a:ea typeface="Times New Roman" panose="02020603050405020304" pitchFamily="18" charset="0"/>
              </a:rPr>
              <a:t>triều</a:t>
            </a:r>
            <a:r>
              <a:rPr lang="en-US" altLang="en-US" dirty="0">
                <a:solidFill>
                  <a:srgbClr val="000066"/>
                </a:solidFill>
                <a:ea typeface="Times New Roman" panose="02020603050405020304" pitchFamily="18" charset="0"/>
              </a:rPr>
              <a:t> </a:t>
            </a:r>
            <a:r>
              <a:rPr lang="en-US" altLang="en-US" dirty="0" err="1">
                <a:solidFill>
                  <a:srgbClr val="000066"/>
                </a:solidFill>
                <a:ea typeface="Times New Roman" panose="02020603050405020304" pitchFamily="18" charset="0"/>
              </a:rPr>
              <a:t>đại</a:t>
            </a:r>
            <a:r>
              <a:rPr lang="en-US" altLang="en-US" dirty="0">
                <a:solidFill>
                  <a:srgbClr val="000066"/>
                </a:solidFill>
                <a:ea typeface="Times New Roman" panose="02020603050405020304" pitchFamily="18" charset="0"/>
              </a:rPr>
              <a:t> </a:t>
            </a:r>
            <a:r>
              <a:rPr lang="en-US" altLang="en-US" dirty="0" err="1">
                <a:solidFill>
                  <a:srgbClr val="000066"/>
                </a:solidFill>
                <a:ea typeface="Times New Roman" panose="02020603050405020304" pitchFamily="18" charset="0"/>
              </a:rPr>
              <a:t>phong</a:t>
            </a:r>
            <a:r>
              <a:rPr lang="en-US" altLang="en-US" dirty="0">
                <a:solidFill>
                  <a:srgbClr val="000066"/>
                </a:solidFill>
                <a:ea typeface="Times New Roman" panose="02020603050405020304" pitchFamily="18" charset="0"/>
              </a:rPr>
              <a:t> </a:t>
            </a:r>
            <a:r>
              <a:rPr lang="en-US" altLang="en-US" dirty="0" err="1">
                <a:solidFill>
                  <a:srgbClr val="000066"/>
                </a:solidFill>
                <a:ea typeface="Times New Roman" panose="02020603050405020304" pitchFamily="18" charset="0"/>
              </a:rPr>
              <a:t>kiến</a:t>
            </a:r>
            <a:r>
              <a:rPr lang="en-US" altLang="en-US" dirty="0">
                <a:solidFill>
                  <a:srgbClr val="000066"/>
                </a:solidFill>
                <a:ea typeface="Times New Roman" panose="02020603050405020304" pitchFamily="18" charset="0"/>
              </a:rPr>
              <a:t> </a:t>
            </a:r>
            <a:r>
              <a:rPr lang="en-US" altLang="en-US" dirty="0" err="1">
                <a:solidFill>
                  <a:srgbClr val="000066"/>
                </a:solidFill>
                <a:ea typeface="Times New Roman" panose="02020603050405020304" pitchFamily="18" charset="0"/>
              </a:rPr>
              <a:t>nha</a:t>
            </a:r>
            <a:r>
              <a:rPr lang="en-US" altLang="en-US" dirty="0">
                <a:solidFill>
                  <a:srgbClr val="000066"/>
                </a:solidFill>
                <a:ea typeface="Times New Roman" panose="02020603050405020304" pitchFamily="18" charset="0"/>
              </a:rPr>
              <a:t>̀ </a:t>
            </a:r>
            <a:r>
              <a:rPr lang="en-US" altLang="en-US" dirty="0" err="1">
                <a:solidFill>
                  <a:srgbClr val="000066"/>
                </a:solidFill>
                <a:ea typeface="Times New Roman" panose="02020603050405020304" pitchFamily="18" charset="0"/>
              </a:rPr>
              <a:t>Nguyễn</a:t>
            </a:r>
            <a:r>
              <a:rPr lang="en-US" altLang="en-US" dirty="0">
                <a:solidFill>
                  <a:srgbClr val="000066"/>
                </a:solidFill>
                <a:ea typeface="Times New Roman" panose="02020603050405020304" pitchFamily="18" charset="0"/>
              </a:rPr>
              <a:t>.</a:t>
            </a:r>
          </a:p>
        </p:txBody>
      </p:sp>
      <p:sp>
        <p:nvSpPr>
          <p:cNvPr id="12" name="Rectangle 11"/>
          <p:cNvSpPr/>
          <p:nvPr/>
        </p:nvSpPr>
        <p:spPr>
          <a:xfrm>
            <a:off x="3125005" y="266695"/>
            <a:ext cx="4216219" cy="366447"/>
          </a:xfrm>
          <a:prstGeom prst="rect">
            <a:avLst/>
          </a:prstGeom>
        </p:spPr>
        <p:txBody>
          <a:bodyPr wrap="none">
            <a:spAutoFit/>
          </a:bodyPr>
          <a:lstStyle/>
          <a:p>
            <a:pPr marL="457200" indent="-457200" algn="just">
              <a:lnSpc>
                <a:spcPts val="2000"/>
              </a:lnSpc>
              <a:spcAft>
                <a:spcPts val="0"/>
              </a:spcAft>
              <a:buFont typeface="Wingdings" panose="05000000000000000000" pitchFamily="2" charset="2"/>
              <a:buChar char="q"/>
            </a:pPr>
            <a:r>
              <a:rPr lang="en-US" sz="2800" b="1" dirty="0" err="1" smtClean="0">
                <a:solidFill>
                  <a:srgbClr val="660066"/>
                </a:solidFill>
                <a:latin typeface="+mj-lt"/>
                <a:ea typeface="Calibri" panose="020F0502020204030204" pitchFamily="34" charset="0"/>
                <a:cs typeface="Times New Roman" panose="02020603050405020304" pitchFamily="18" charset="0"/>
              </a:rPr>
              <a:t>Bối</a:t>
            </a:r>
            <a:r>
              <a:rPr lang="en-US" sz="2800" b="1" dirty="0" smtClean="0">
                <a:solidFill>
                  <a:srgbClr val="660066"/>
                </a:solidFill>
                <a:latin typeface="+mj-lt"/>
                <a:ea typeface="Calibri" panose="020F0502020204030204" pitchFamily="34" charset="0"/>
                <a:cs typeface="Times New Roman" panose="02020603050405020304" pitchFamily="18" charset="0"/>
              </a:rPr>
              <a:t> </a:t>
            </a:r>
            <a:r>
              <a:rPr lang="en-US" sz="2800" b="1" dirty="0" err="1">
                <a:solidFill>
                  <a:srgbClr val="660066"/>
                </a:solidFill>
                <a:latin typeface="+mj-lt"/>
                <a:ea typeface="Calibri" panose="020F0502020204030204" pitchFamily="34" charset="0"/>
                <a:cs typeface="Times New Roman" panose="02020603050405020304" pitchFamily="18" charset="0"/>
              </a:rPr>
              <a:t>cảnh</a:t>
            </a:r>
            <a:r>
              <a:rPr lang="en-US" sz="2800" b="1" dirty="0">
                <a:solidFill>
                  <a:srgbClr val="660066"/>
                </a:solidFill>
                <a:latin typeface="+mj-lt"/>
                <a:ea typeface="Calibri" panose="020F0502020204030204" pitchFamily="34" charset="0"/>
                <a:cs typeface="Times New Roman" panose="02020603050405020304" pitchFamily="18" charset="0"/>
              </a:rPr>
              <a:t> </a:t>
            </a:r>
            <a:r>
              <a:rPr lang="en-US" sz="2800" b="1" dirty="0" err="1">
                <a:solidFill>
                  <a:srgbClr val="660066"/>
                </a:solidFill>
                <a:latin typeface="+mj-lt"/>
                <a:ea typeface="Calibri" panose="020F0502020204030204" pitchFamily="34" charset="0"/>
                <a:cs typeface="Times New Roman" panose="02020603050405020304" pitchFamily="18" charset="0"/>
              </a:rPr>
              <a:t>trong</a:t>
            </a:r>
            <a:r>
              <a:rPr lang="en-US" sz="2800" b="1" dirty="0">
                <a:solidFill>
                  <a:srgbClr val="660066"/>
                </a:solidFill>
                <a:latin typeface="+mj-lt"/>
                <a:ea typeface="Calibri" panose="020F0502020204030204" pitchFamily="34" charset="0"/>
                <a:cs typeface="Times New Roman" panose="02020603050405020304" pitchFamily="18" charset="0"/>
              </a:rPr>
              <a:t> </a:t>
            </a:r>
            <a:r>
              <a:rPr lang="en-US" sz="2800" b="1" dirty="0" err="1">
                <a:solidFill>
                  <a:srgbClr val="660066"/>
                </a:solidFill>
                <a:latin typeface="+mj-lt"/>
                <a:ea typeface="Calibri" panose="020F0502020204030204" pitchFamily="34" charset="0"/>
                <a:cs typeface="Times New Roman" panose="02020603050405020304" pitchFamily="18" charset="0"/>
              </a:rPr>
              <a:t>nước</a:t>
            </a:r>
            <a:endParaRPr lang="en-US" sz="2800" dirty="0">
              <a:solidFill>
                <a:srgbClr val="660066"/>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5699374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0-#ppt_w/2"/>
                                          </p:val>
                                        </p:tav>
                                        <p:tav tm="100000">
                                          <p:val>
                                            <p:strVal val="#ppt_x"/>
                                          </p:val>
                                        </p:tav>
                                      </p:tavLst>
                                    </p:anim>
                                    <p:anim calcmode="lin" valueType="num">
                                      <p:cBhvr additive="base">
                                        <p:cTn id="8" dur="500" fill="hold"/>
                                        <p:tgtEl>
                                          <p:spTgt spid="12"/>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11266"/>
                                        </p:tgtEl>
                                        <p:attrNameLst>
                                          <p:attrName>style.visibility</p:attrName>
                                        </p:attrNameLst>
                                      </p:cBhvr>
                                      <p:to>
                                        <p:strVal val="visible"/>
                                      </p:to>
                                    </p:set>
                                    <p:animEffect transition="in" filter="fade">
                                      <p:cBhvr>
                                        <p:cTn id="20" dur="1000"/>
                                        <p:tgtEl>
                                          <p:spTgt spid="11266"/>
                                        </p:tgtEl>
                                      </p:cBhvr>
                                    </p:animEffect>
                                    <p:anim calcmode="lin" valueType="num">
                                      <p:cBhvr>
                                        <p:cTn id="21" dur="1000" fill="hold"/>
                                        <p:tgtEl>
                                          <p:spTgt spid="11266"/>
                                        </p:tgtEl>
                                        <p:attrNameLst>
                                          <p:attrName>ppt_x</p:attrName>
                                        </p:attrNameLst>
                                      </p:cBhvr>
                                      <p:tavLst>
                                        <p:tav tm="0">
                                          <p:val>
                                            <p:strVal val="#ppt_x"/>
                                          </p:val>
                                        </p:tav>
                                        <p:tav tm="100000">
                                          <p:val>
                                            <p:strVal val="#ppt_x"/>
                                          </p:val>
                                        </p:tav>
                                      </p:tavLst>
                                    </p:anim>
                                    <p:anim calcmode="lin" valueType="num">
                                      <p:cBhvr>
                                        <p:cTn id="22" dur="1000" fill="hold"/>
                                        <p:tgtEl>
                                          <p:spTgt spid="1126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171977" y="716924"/>
            <a:ext cx="9144000" cy="1219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 name="Rectangle 3"/>
          <p:cNvSpPr/>
          <p:nvPr/>
        </p:nvSpPr>
        <p:spPr>
          <a:xfrm>
            <a:off x="330558" y="394952"/>
            <a:ext cx="11642501" cy="1219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800" b="1" dirty="0" err="1">
                <a:ln w="1905"/>
                <a:solidFill>
                  <a:srgbClr val="FF0000"/>
                </a:solidFill>
                <a:effectLst>
                  <a:innerShdw blurRad="69850" dist="43180" dir="5400000">
                    <a:srgbClr val="000000">
                      <a:alpha val="65000"/>
                    </a:srgbClr>
                  </a:innerShdw>
                </a:effectLst>
                <a:latin typeface="+mj-lt"/>
                <a:cs typeface="Times New Roman" pitchFamily="18" charset="0"/>
              </a:rPr>
              <a:t>Năm</a:t>
            </a:r>
            <a:r>
              <a:rPr lang="en-US" sz="2800" b="1" dirty="0">
                <a:ln w="1905"/>
                <a:solidFill>
                  <a:srgbClr val="FF0000"/>
                </a:solidFill>
                <a:effectLst>
                  <a:innerShdw blurRad="69850" dist="43180" dir="5400000">
                    <a:srgbClr val="000000">
                      <a:alpha val="65000"/>
                    </a:srgbClr>
                  </a:innerShdw>
                </a:effectLst>
                <a:latin typeface="+mj-lt"/>
                <a:cs typeface="Times New Roman" pitchFamily="18" charset="0"/>
              </a:rPr>
              <a:t> 1858</a:t>
            </a:r>
          </a:p>
          <a:p>
            <a:pPr algn="ctr">
              <a:defRPr/>
            </a:pPr>
            <a:r>
              <a:rPr lang="en-US" sz="2800" b="1" dirty="0" err="1">
                <a:ln w="1905"/>
                <a:solidFill>
                  <a:srgbClr val="009900"/>
                </a:solidFill>
                <a:effectLst>
                  <a:innerShdw blurRad="69850" dist="43180" dir="5400000">
                    <a:srgbClr val="000000">
                      <a:alpha val="65000"/>
                    </a:srgbClr>
                  </a:innerShdw>
                </a:effectLst>
                <a:latin typeface="+mj-lt"/>
                <a:cs typeface="Times New Roman" pitchFamily="18" charset="0"/>
              </a:rPr>
              <a:t>Pháp</a:t>
            </a:r>
            <a:r>
              <a:rPr lang="en-US" sz="2800" b="1" dirty="0">
                <a:ln w="1905"/>
                <a:solidFill>
                  <a:srgbClr val="009900"/>
                </a:solidFill>
                <a:effectLst>
                  <a:innerShdw blurRad="69850" dist="43180" dir="5400000">
                    <a:srgbClr val="000000">
                      <a:alpha val="65000"/>
                    </a:srgbClr>
                  </a:innerShdw>
                </a:effectLst>
                <a:latin typeface="+mj-lt"/>
                <a:cs typeface="Times New Roman" pitchFamily="18" charset="0"/>
              </a:rPr>
              <a:t> </a:t>
            </a:r>
            <a:r>
              <a:rPr lang="en-US" sz="2800" b="1" dirty="0" err="1">
                <a:ln w="1905"/>
                <a:solidFill>
                  <a:srgbClr val="009900"/>
                </a:solidFill>
                <a:effectLst>
                  <a:innerShdw blurRad="69850" dist="43180" dir="5400000">
                    <a:srgbClr val="000000">
                      <a:alpha val="65000"/>
                    </a:srgbClr>
                  </a:innerShdw>
                </a:effectLst>
                <a:latin typeface="+mj-lt"/>
                <a:cs typeface="Times New Roman" pitchFamily="18" charset="0"/>
              </a:rPr>
              <a:t>tấn</a:t>
            </a:r>
            <a:r>
              <a:rPr lang="en-US" sz="2800" b="1" dirty="0">
                <a:ln w="1905"/>
                <a:solidFill>
                  <a:srgbClr val="009900"/>
                </a:solidFill>
                <a:effectLst>
                  <a:innerShdw blurRad="69850" dist="43180" dir="5400000">
                    <a:srgbClr val="000000">
                      <a:alpha val="65000"/>
                    </a:srgbClr>
                  </a:innerShdw>
                </a:effectLst>
                <a:latin typeface="+mj-lt"/>
                <a:cs typeface="Times New Roman" pitchFamily="18" charset="0"/>
              </a:rPr>
              <a:t> </a:t>
            </a:r>
            <a:r>
              <a:rPr lang="en-US" sz="2800" b="1" dirty="0" err="1">
                <a:ln w="1905"/>
                <a:solidFill>
                  <a:srgbClr val="009900"/>
                </a:solidFill>
                <a:effectLst>
                  <a:innerShdw blurRad="69850" dist="43180" dir="5400000">
                    <a:srgbClr val="000000">
                      <a:alpha val="65000"/>
                    </a:srgbClr>
                  </a:innerShdw>
                </a:effectLst>
                <a:latin typeface="+mj-lt"/>
                <a:cs typeface="Times New Roman" pitchFamily="18" charset="0"/>
              </a:rPr>
              <a:t>công</a:t>
            </a:r>
            <a:r>
              <a:rPr lang="en-US" sz="2800" b="1" dirty="0">
                <a:ln w="1905"/>
                <a:solidFill>
                  <a:srgbClr val="009900"/>
                </a:solidFill>
                <a:effectLst>
                  <a:innerShdw blurRad="69850" dist="43180" dir="5400000">
                    <a:srgbClr val="000000">
                      <a:alpha val="65000"/>
                    </a:srgbClr>
                  </a:innerShdw>
                </a:effectLst>
                <a:latin typeface="+mj-lt"/>
                <a:cs typeface="Times New Roman" pitchFamily="18" charset="0"/>
              </a:rPr>
              <a:t> </a:t>
            </a:r>
            <a:r>
              <a:rPr lang="en-US" sz="2800" b="1" dirty="0" err="1">
                <a:ln w="1905"/>
                <a:solidFill>
                  <a:srgbClr val="009900"/>
                </a:solidFill>
                <a:effectLst>
                  <a:innerShdw blurRad="69850" dist="43180" dir="5400000">
                    <a:srgbClr val="000000">
                      <a:alpha val="65000"/>
                    </a:srgbClr>
                  </a:innerShdw>
                </a:effectLst>
                <a:latin typeface="+mj-lt"/>
                <a:cs typeface="Times New Roman" pitchFamily="18" charset="0"/>
              </a:rPr>
              <a:t>Đà</a:t>
            </a:r>
            <a:r>
              <a:rPr lang="en-US" sz="2800" b="1" dirty="0">
                <a:ln w="1905"/>
                <a:solidFill>
                  <a:srgbClr val="009900"/>
                </a:solidFill>
                <a:effectLst>
                  <a:innerShdw blurRad="69850" dist="43180" dir="5400000">
                    <a:srgbClr val="000000">
                      <a:alpha val="65000"/>
                    </a:srgbClr>
                  </a:innerShdw>
                </a:effectLst>
                <a:latin typeface="+mj-lt"/>
                <a:cs typeface="Times New Roman" pitchFamily="18" charset="0"/>
              </a:rPr>
              <a:t> </a:t>
            </a:r>
            <a:r>
              <a:rPr lang="en-US" sz="2800" b="1" dirty="0" err="1">
                <a:ln w="1905"/>
                <a:solidFill>
                  <a:srgbClr val="009900"/>
                </a:solidFill>
                <a:effectLst>
                  <a:innerShdw blurRad="69850" dist="43180" dir="5400000">
                    <a:srgbClr val="000000">
                      <a:alpha val="65000"/>
                    </a:srgbClr>
                  </a:innerShdw>
                </a:effectLst>
                <a:latin typeface="+mj-lt"/>
                <a:cs typeface="Times New Roman" pitchFamily="18" charset="0"/>
              </a:rPr>
              <a:t>Nẵng</a:t>
            </a:r>
            <a:r>
              <a:rPr lang="en-US" sz="2800" dirty="0">
                <a:ln w="1905"/>
                <a:solidFill>
                  <a:srgbClr val="000066"/>
                </a:solidFill>
                <a:effectLst>
                  <a:innerShdw blurRad="69850" dist="43180" dir="5400000">
                    <a:srgbClr val="000000">
                      <a:alpha val="65000"/>
                    </a:srgbClr>
                  </a:innerShdw>
                </a:effectLst>
                <a:latin typeface="+mj-lt"/>
                <a:cs typeface="Times New Roman" pitchFamily="18" charset="0"/>
              </a:rPr>
              <a:t>, </a:t>
            </a:r>
            <a:r>
              <a:rPr lang="en-US" sz="2800" dirty="0" err="1">
                <a:ln w="1905"/>
                <a:solidFill>
                  <a:srgbClr val="000066"/>
                </a:solidFill>
                <a:effectLst>
                  <a:innerShdw blurRad="69850" dist="43180" dir="5400000">
                    <a:srgbClr val="000000">
                      <a:alpha val="65000"/>
                    </a:srgbClr>
                  </a:innerShdw>
                </a:effectLst>
                <a:latin typeface="+mj-lt"/>
                <a:cs typeface="Times New Roman" pitchFamily="18" charset="0"/>
              </a:rPr>
              <a:t>mở</a:t>
            </a:r>
            <a:r>
              <a:rPr lang="en-US" sz="2800" dirty="0">
                <a:ln w="1905"/>
                <a:solidFill>
                  <a:srgbClr val="000066"/>
                </a:solidFill>
                <a:effectLst>
                  <a:innerShdw blurRad="69850" dist="43180" dir="5400000">
                    <a:srgbClr val="000000">
                      <a:alpha val="65000"/>
                    </a:srgbClr>
                  </a:innerShdw>
                </a:effectLst>
                <a:latin typeface="+mj-lt"/>
                <a:cs typeface="Times New Roman" pitchFamily="18" charset="0"/>
              </a:rPr>
              <a:t> </a:t>
            </a:r>
            <a:r>
              <a:rPr lang="en-US" sz="2800" dirty="0" err="1">
                <a:ln w="1905"/>
                <a:solidFill>
                  <a:srgbClr val="000066"/>
                </a:solidFill>
                <a:effectLst>
                  <a:innerShdw blurRad="69850" dist="43180" dir="5400000">
                    <a:srgbClr val="000000">
                      <a:alpha val="65000"/>
                    </a:srgbClr>
                  </a:innerShdw>
                </a:effectLst>
                <a:latin typeface="+mj-lt"/>
                <a:cs typeface="Times New Roman" pitchFamily="18" charset="0"/>
              </a:rPr>
              <a:t>đầu</a:t>
            </a:r>
            <a:r>
              <a:rPr lang="en-US" sz="2800" dirty="0">
                <a:ln w="1905"/>
                <a:solidFill>
                  <a:srgbClr val="000066"/>
                </a:solidFill>
                <a:effectLst>
                  <a:innerShdw blurRad="69850" dist="43180" dir="5400000">
                    <a:srgbClr val="000000">
                      <a:alpha val="65000"/>
                    </a:srgbClr>
                  </a:innerShdw>
                </a:effectLst>
                <a:latin typeface="+mj-lt"/>
                <a:cs typeface="Times New Roman" pitchFamily="18" charset="0"/>
              </a:rPr>
              <a:t> </a:t>
            </a:r>
            <a:r>
              <a:rPr lang="en-US" sz="2800" dirty="0" err="1">
                <a:ln w="1905"/>
                <a:solidFill>
                  <a:srgbClr val="000066"/>
                </a:solidFill>
                <a:effectLst>
                  <a:innerShdw blurRad="69850" dist="43180" dir="5400000">
                    <a:srgbClr val="000000">
                      <a:alpha val="65000"/>
                    </a:srgbClr>
                  </a:innerShdw>
                </a:effectLst>
                <a:latin typeface="+mj-lt"/>
                <a:cs typeface="Times New Roman" pitchFamily="18" charset="0"/>
              </a:rPr>
              <a:t>cuộc</a:t>
            </a:r>
            <a:r>
              <a:rPr lang="en-US" sz="2800" dirty="0">
                <a:ln w="1905"/>
                <a:solidFill>
                  <a:srgbClr val="000066"/>
                </a:solidFill>
                <a:effectLst>
                  <a:innerShdw blurRad="69850" dist="43180" dir="5400000">
                    <a:srgbClr val="000000">
                      <a:alpha val="65000"/>
                    </a:srgbClr>
                  </a:innerShdw>
                </a:effectLst>
                <a:latin typeface="+mj-lt"/>
                <a:cs typeface="Times New Roman" pitchFamily="18" charset="0"/>
              </a:rPr>
              <a:t> </a:t>
            </a:r>
            <a:r>
              <a:rPr lang="en-US" sz="2800" dirty="0" err="1">
                <a:ln w="1905"/>
                <a:solidFill>
                  <a:srgbClr val="000066"/>
                </a:solidFill>
                <a:effectLst>
                  <a:innerShdw blurRad="69850" dist="43180" dir="5400000">
                    <a:srgbClr val="000000">
                      <a:alpha val="65000"/>
                    </a:srgbClr>
                  </a:innerShdw>
                </a:effectLst>
                <a:latin typeface="+mj-lt"/>
                <a:cs typeface="Times New Roman" pitchFamily="18" charset="0"/>
              </a:rPr>
              <a:t>chiến</a:t>
            </a:r>
            <a:r>
              <a:rPr lang="en-US" sz="2800" dirty="0">
                <a:ln w="1905"/>
                <a:solidFill>
                  <a:srgbClr val="000066"/>
                </a:solidFill>
                <a:effectLst>
                  <a:innerShdw blurRad="69850" dist="43180" dir="5400000">
                    <a:srgbClr val="000000">
                      <a:alpha val="65000"/>
                    </a:srgbClr>
                  </a:innerShdw>
                </a:effectLst>
                <a:latin typeface="+mj-lt"/>
                <a:cs typeface="Times New Roman" pitchFamily="18" charset="0"/>
              </a:rPr>
              <a:t> </a:t>
            </a:r>
            <a:r>
              <a:rPr lang="en-US" sz="2800" dirty="0" err="1">
                <a:ln w="1905"/>
                <a:solidFill>
                  <a:srgbClr val="000066"/>
                </a:solidFill>
                <a:effectLst>
                  <a:innerShdw blurRad="69850" dist="43180" dir="5400000">
                    <a:srgbClr val="000000">
                      <a:alpha val="65000"/>
                    </a:srgbClr>
                  </a:innerShdw>
                </a:effectLst>
                <a:latin typeface="+mj-lt"/>
                <a:cs typeface="Times New Roman" pitchFamily="18" charset="0"/>
              </a:rPr>
              <a:t>tranh</a:t>
            </a:r>
            <a:r>
              <a:rPr lang="en-US" sz="2800" dirty="0">
                <a:ln w="1905"/>
                <a:solidFill>
                  <a:srgbClr val="000066"/>
                </a:solidFill>
                <a:effectLst>
                  <a:innerShdw blurRad="69850" dist="43180" dir="5400000">
                    <a:srgbClr val="000000">
                      <a:alpha val="65000"/>
                    </a:srgbClr>
                  </a:innerShdw>
                </a:effectLst>
                <a:latin typeface="+mj-lt"/>
                <a:cs typeface="Times New Roman" pitchFamily="18" charset="0"/>
              </a:rPr>
              <a:t> </a:t>
            </a:r>
            <a:endParaRPr lang="en-US" sz="2800" dirty="0" smtClean="0">
              <a:ln w="1905"/>
              <a:solidFill>
                <a:srgbClr val="000066"/>
              </a:solidFill>
              <a:effectLst>
                <a:innerShdw blurRad="69850" dist="43180" dir="5400000">
                  <a:srgbClr val="000000">
                    <a:alpha val="65000"/>
                  </a:srgbClr>
                </a:innerShdw>
              </a:effectLst>
              <a:latin typeface="+mj-lt"/>
              <a:cs typeface="Times New Roman" pitchFamily="18" charset="0"/>
            </a:endParaRPr>
          </a:p>
          <a:p>
            <a:pPr algn="ctr">
              <a:defRPr/>
            </a:pPr>
            <a:r>
              <a:rPr lang="en-US" sz="2800" b="1" dirty="0" err="1" smtClean="0">
                <a:ln w="1905"/>
                <a:solidFill>
                  <a:srgbClr val="CC0000"/>
                </a:solidFill>
                <a:effectLst>
                  <a:innerShdw blurRad="69850" dist="43180" dir="5400000">
                    <a:srgbClr val="000000">
                      <a:alpha val="65000"/>
                    </a:srgbClr>
                  </a:innerShdw>
                </a:effectLst>
                <a:latin typeface="+mj-lt"/>
                <a:cs typeface="Times New Roman" pitchFamily="18" charset="0"/>
              </a:rPr>
              <a:t>xâm</a:t>
            </a:r>
            <a:r>
              <a:rPr lang="en-US" sz="2800" b="1" dirty="0" smtClean="0">
                <a:ln w="1905"/>
                <a:solidFill>
                  <a:srgbClr val="CC0000"/>
                </a:solidFill>
                <a:effectLst>
                  <a:innerShdw blurRad="69850" dist="43180" dir="5400000">
                    <a:srgbClr val="000000">
                      <a:alpha val="65000"/>
                    </a:srgbClr>
                  </a:innerShdw>
                </a:effectLst>
                <a:latin typeface="+mj-lt"/>
                <a:cs typeface="Times New Roman" pitchFamily="18" charset="0"/>
              </a:rPr>
              <a:t> </a:t>
            </a:r>
            <a:r>
              <a:rPr lang="en-US" sz="2800" b="1" dirty="0" err="1">
                <a:ln w="1905"/>
                <a:solidFill>
                  <a:srgbClr val="CC0000"/>
                </a:solidFill>
                <a:effectLst>
                  <a:innerShdw blurRad="69850" dist="43180" dir="5400000">
                    <a:srgbClr val="000000">
                      <a:alpha val="65000"/>
                    </a:srgbClr>
                  </a:innerShdw>
                </a:effectLst>
                <a:latin typeface="+mj-lt"/>
                <a:cs typeface="Times New Roman" pitchFamily="18" charset="0"/>
              </a:rPr>
              <a:t>lược</a:t>
            </a:r>
            <a:r>
              <a:rPr lang="en-US" sz="2800" b="1" dirty="0">
                <a:ln w="1905"/>
                <a:solidFill>
                  <a:srgbClr val="CC0000"/>
                </a:solidFill>
                <a:effectLst>
                  <a:innerShdw blurRad="69850" dist="43180" dir="5400000">
                    <a:srgbClr val="000000">
                      <a:alpha val="65000"/>
                    </a:srgbClr>
                  </a:innerShdw>
                </a:effectLst>
                <a:latin typeface="+mj-lt"/>
                <a:cs typeface="Times New Roman" pitchFamily="18" charset="0"/>
              </a:rPr>
              <a:t> </a:t>
            </a:r>
            <a:r>
              <a:rPr lang="en-US" sz="2800" b="1" dirty="0" err="1">
                <a:ln w="1905"/>
                <a:solidFill>
                  <a:srgbClr val="CC0000"/>
                </a:solidFill>
                <a:effectLst>
                  <a:innerShdw blurRad="69850" dist="43180" dir="5400000">
                    <a:srgbClr val="000000">
                      <a:alpha val="65000"/>
                    </a:srgbClr>
                  </a:innerShdw>
                </a:effectLst>
                <a:latin typeface="+mj-lt"/>
                <a:cs typeface="Times New Roman" pitchFamily="18" charset="0"/>
              </a:rPr>
              <a:t>Việt</a:t>
            </a:r>
            <a:r>
              <a:rPr lang="en-US" sz="2800" b="1" dirty="0">
                <a:ln w="1905"/>
                <a:solidFill>
                  <a:srgbClr val="CC0000"/>
                </a:solidFill>
                <a:effectLst>
                  <a:innerShdw blurRad="69850" dist="43180" dir="5400000">
                    <a:srgbClr val="000000">
                      <a:alpha val="65000"/>
                    </a:srgbClr>
                  </a:innerShdw>
                </a:effectLst>
                <a:latin typeface="+mj-lt"/>
                <a:cs typeface="Times New Roman" pitchFamily="18" charset="0"/>
              </a:rPr>
              <a:t> Nam</a:t>
            </a:r>
            <a:endParaRPr lang="en-US" sz="2800" b="1" dirty="0">
              <a:ln w="1905"/>
              <a:solidFill>
                <a:srgbClr val="CC0000"/>
              </a:solidFill>
              <a:effectLst>
                <a:innerShdw blurRad="69850" dist="43180" dir="5400000">
                  <a:srgbClr val="000000">
                    <a:alpha val="65000"/>
                  </a:srgbClr>
                </a:innerShdw>
              </a:effectLst>
              <a:latin typeface="+mj-lt"/>
            </a:endParaRPr>
          </a:p>
        </p:txBody>
      </p:sp>
      <p:pic>
        <p:nvPicPr>
          <p:cNvPr id="5" name="Picture 4" descr="bandaosontra_tt1"/>
          <p:cNvPicPr>
            <a:picLocks noChangeAspect="1" noChangeArrowheads="1"/>
          </p:cNvPicPr>
          <p:nvPr/>
        </p:nvPicPr>
        <p:blipFill>
          <a:blip r:embed="rId2"/>
          <a:srcRect/>
          <a:stretch>
            <a:fillRect/>
          </a:stretch>
        </p:blipFill>
        <p:spPr bwMode="auto">
          <a:xfrm>
            <a:off x="4419599" y="1936124"/>
            <a:ext cx="7463307" cy="4636126"/>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a:sp3d>
        </p:spPr>
      </p:pic>
      <p:pic>
        <p:nvPicPr>
          <p:cNvPr id="32770" name="Picture 2" descr="Image result for bản đồ Pháp xâm lược Đà Nẵ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406" y="1936124"/>
            <a:ext cx="3840677" cy="4636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242757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499"/>
                                          </p:stCondLst>
                                        </p:cTn>
                                        <p:tgtEl>
                                          <p:spTgt spid="5"/>
                                        </p:tgtEl>
                                        <p:attrNameLst>
                                          <p:attrName>style.visibility</p:attrName>
                                        </p:attrNameLst>
                                      </p:cBhvr>
                                      <p:to>
                                        <p:strVal val="visible"/>
                                      </p:to>
                                    </p:set>
                                  </p:childTnLst>
                                </p:cTn>
                              </p:par>
                              <p:par>
                                <p:cTn id="14" presetID="42" presetClass="entr" presetSubtype="0" fill="hold" nodeType="withEffect">
                                  <p:stCondLst>
                                    <p:cond delay="0"/>
                                  </p:stCondLst>
                                  <p:childTnLst>
                                    <p:set>
                                      <p:cBhvr>
                                        <p:cTn id="15" dur="1" fill="hold">
                                          <p:stCondLst>
                                            <p:cond delay="0"/>
                                          </p:stCondLst>
                                        </p:cTn>
                                        <p:tgtEl>
                                          <p:spTgt spid="32770"/>
                                        </p:tgtEl>
                                        <p:attrNameLst>
                                          <p:attrName>style.visibility</p:attrName>
                                        </p:attrNameLst>
                                      </p:cBhvr>
                                      <p:to>
                                        <p:strVal val="visible"/>
                                      </p:to>
                                    </p:set>
                                    <p:animEffect transition="in" filter="fade">
                                      <p:cBhvr>
                                        <p:cTn id="16" dur="1000"/>
                                        <p:tgtEl>
                                          <p:spTgt spid="32770"/>
                                        </p:tgtEl>
                                      </p:cBhvr>
                                    </p:animEffect>
                                    <p:anim calcmode="lin" valueType="num">
                                      <p:cBhvr>
                                        <p:cTn id="17" dur="1000" fill="hold"/>
                                        <p:tgtEl>
                                          <p:spTgt spid="32770"/>
                                        </p:tgtEl>
                                        <p:attrNameLst>
                                          <p:attrName>ppt_x</p:attrName>
                                        </p:attrNameLst>
                                      </p:cBhvr>
                                      <p:tavLst>
                                        <p:tav tm="0">
                                          <p:val>
                                            <p:strVal val="#ppt_x"/>
                                          </p:val>
                                        </p:tav>
                                        <p:tav tm="100000">
                                          <p:val>
                                            <p:strVal val="#ppt_x"/>
                                          </p:val>
                                        </p:tav>
                                      </p:tavLst>
                                    </p:anim>
                                    <p:anim calcmode="lin" valueType="num">
                                      <p:cBhvr>
                                        <p:cTn id="18" dur="1000" fill="hold"/>
                                        <p:tgtEl>
                                          <p:spTgt spid="3277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8"/>
          <p:cNvSpPr txBox="1">
            <a:spLocks noChangeArrowheads="1"/>
          </p:cNvSpPr>
          <p:nvPr/>
        </p:nvSpPr>
        <p:spPr bwMode="auto">
          <a:xfrm>
            <a:off x="412124" y="6038850"/>
            <a:ext cx="4036051" cy="762000"/>
          </a:xfrm>
          <a:prstGeom prst="rect">
            <a:avLst/>
          </a:prstGeom>
          <a:noFill/>
          <a:ln w="9525">
            <a:noFill/>
            <a:miter lim="800000"/>
            <a:headEnd/>
            <a:tailEnd/>
          </a:ln>
          <a:effectLst/>
        </p:spPr>
        <p:txBody>
          <a:bodyPr/>
          <a:lstStyle/>
          <a:p>
            <a:pPr marL="342900" indent="-342900" algn="ctr">
              <a:spcBef>
                <a:spcPct val="20000"/>
              </a:spcBef>
              <a:buClr>
                <a:schemeClr val="hlink"/>
              </a:buClr>
              <a:defRPr/>
            </a:pPr>
            <a:r>
              <a:rPr lang="en-US" sz="2000" b="1" i="1" kern="0" dirty="0" err="1">
                <a:solidFill>
                  <a:srgbClr val="996633"/>
                </a:solidFill>
                <a:latin typeface="Times New Roman" pitchFamily="18" charset="0"/>
                <a:cs typeface="Times New Roman" pitchFamily="18" charset="0"/>
              </a:rPr>
              <a:t>Nhà</a:t>
            </a:r>
            <a:r>
              <a:rPr lang="en-US" sz="2000" b="1" i="1" kern="0" dirty="0">
                <a:solidFill>
                  <a:srgbClr val="996633"/>
                </a:solidFill>
                <a:latin typeface="Times New Roman" pitchFamily="18" charset="0"/>
                <a:cs typeface="Times New Roman" pitchFamily="18" charset="0"/>
              </a:rPr>
              <a:t> </a:t>
            </a:r>
            <a:r>
              <a:rPr lang="en-US" sz="2000" b="1" i="1" kern="0" dirty="0" err="1">
                <a:solidFill>
                  <a:srgbClr val="996633"/>
                </a:solidFill>
                <a:latin typeface="Times New Roman" pitchFamily="18" charset="0"/>
                <a:cs typeface="Times New Roman" pitchFamily="18" charset="0"/>
              </a:rPr>
              <a:t>Nguyễn</a:t>
            </a:r>
            <a:r>
              <a:rPr lang="en-US" sz="2000" b="1" i="1" kern="0" dirty="0">
                <a:solidFill>
                  <a:srgbClr val="996633"/>
                </a:solidFill>
                <a:latin typeface="Times New Roman" pitchFamily="18" charset="0"/>
                <a:cs typeface="Times New Roman" pitchFamily="18" charset="0"/>
              </a:rPr>
              <a:t> </a:t>
            </a:r>
            <a:r>
              <a:rPr lang="en-US" sz="2000" b="1" i="1" kern="0" dirty="0" err="1">
                <a:solidFill>
                  <a:srgbClr val="996633"/>
                </a:solidFill>
                <a:latin typeface="Times New Roman" pitchFamily="18" charset="0"/>
                <a:cs typeface="Times New Roman" pitchFamily="18" charset="0"/>
              </a:rPr>
              <a:t>ký</a:t>
            </a:r>
            <a:r>
              <a:rPr lang="en-US" sz="2000" b="1" i="1" kern="0" dirty="0">
                <a:solidFill>
                  <a:srgbClr val="996633"/>
                </a:solidFill>
                <a:latin typeface="Times New Roman" pitchFamily="18" charset="0"/>
                <a:cs typeface="Times New Roman" pitchFamily="18" charset="0"/>
              </a:rPr>
              <a:t> </a:t>
            </a:r>
            <a:r>
              <a:rPr lang="en-US" sz="2000" b="1" i="1" kern="0" dirty="0" err="1">
                <a:solidFill>
                  <a:srgbClr val="996633"/>
                </a:solidFill>
                <a:latin typeface="Times New Roman" pitchFamily="18" charset="0"/>
                <a:cs typeface="Times New Roman" pitchFamily="18" charset="0"/>
              </a:rPr>
              <a:t>với</a:t>
            </a:r>
            <a:r>
              <a:rPr lang="en-US" sz="2000" b="1" i="1" kern="0" dirty="0">
                <a:solidFill>
                  <a:srgbClr val="996633"/>
                </a:solidFill>
                <a:latin typeface="Times New Roman" pitchFamily="18" charset="0"/>
                <a:cs typeface="Times New Roman" pitchFamily="18" charset="0"/>
              </a:rPr>
              <a:t> </a:t>
            </a:r>
            <a:r>
              <a:rPr lang="en-US" sz="2000" b="1" i="1" kern="0" dirty="0" err="1">
                <a:solidFill>
                  <a:srgbClr val="996633"/>
                </a:solidFill>
                <a:latin typeface="Times New Roman" pitchFamily="18" charset="0"/>
                <a:cs typeface="Times New Roman" pitchFamily="18" charset="0"/>
              </a:rPr>
              <a:t>Pháp</a:t>
            </a:r>
            <a:r>
              <a:rPr lang="en-US" sz="2000" b="1" i="1" kern="0" dirty="0">
                <a:solidFill>
                  <a:srgbClr val="996633"/>
                </a:solidFill>
                <a:latin typeface="Times New Roman" pitchFamily="18" charset="0"/>
                <a:cs typeface="Times New Roman" pitchFamily="18" charset="0"/>
              </a:rPr>
              <a:t> </a:t>
            </a:r>
            <a:r>
              <a:rPr lang="en-US" sz="2000" b="1" i="1" kern="0" dirty="0" err="1">
                <a:solidFill>
                  <a:srgbClr val="996633"/>
                </a:solidFill>
                <a:latin typeface="Times New Roman" pitchFamily="18" charset="0"/>
                <a:cs typeface="Times New Roman" pitchFamily="18" charset="0"/>
              </a:rPr>
              <a:t>hiệp</a:t>
            </a:r>
            <a:r>
              <a:rPr lang="en-US" sz="2000" b="1" i="1" kern="0" dirty="0">
                <a:solidFill>
                  <a:srgbClr val="996633"/>
                </a:solidFill>
                <a:latin typeface="Times New Roman" pitchFamily="18" charset="0"/>
                <a:cs typeface="Times New Roman" pitchFamily="18" charset="0"/>
              </a:rPr>
              <a:t> </a:t>
            </a:r>
            <a:r>
              <a:rPr lang="en-US" sz="2000" b="1" i="1" kern="0" dirty="0" err="1">
                <a:solidFill>
                  <a:srgbClr val="996633"/>
                </a:solidFill>
                <a:latin typeface="Times New Roman" pitchFamily="18" charset="0"/>
                <a:cs typeface="Times New Roman" pitchFamily="18" charset="0"/>
              </a:rPr>
              <a:t>ước</a:t>
            </a:r>
            <a:r>
              <a:rPr lang="en-US" sz="2000" b="1" i="1" kern="0" dirty="0">
                <a:solidFill>
                  <a:srgbClr val="996633"/>
                </a:solidFill>
                <a:latin typeface="Times New Roman" pitchFamily="18" charset="0"/>
                <a:cs typeface="Times New Roman" pitchFamily="18" charset="0"/>
              </a:rPr>
              <a:t> </a:t>
            </a:r>
            <a:r>
              <a:rPr lang="en-US" sz="2000" b="1" i="1" kern="0" dirty="0" err="1">
                <a:solidFill>
                  <a:srgbClr val="996633"/>
                </a:solidFill>
                <a:latin typeface="Times New Roman" pitchFamily="18" charset="0"/>
                <a:cs typeface="Times New Roman" pitchFamily="18" charset="0"/>
              </a:rPr>
              <a:t>Pasternot</a:t>
            </a:r>
            <a:r>
              <a:rPr lang="en-US" sz="2000" b="1" i="1" kern="0" dirty="0">
                <a:solidFill>
                  <a:srgbClr val="996633"/>
                </a:solidFill>
                <a:latin typeface="Times New Roman" pitchFamily="18" charset="0"/>
                <a:cs typeface="Times New Roman" pitchFamily="18" charset="0"/>
              </a:rPr>
              <a:t> 1884</a:t>
            </a:r>
          </a:p>
        </p:txBody>
      </p:sp>
      <p:sp>
        <p:nvSpPr>
          <p:cNvPr id="14" name="Rectangle 7"/>
          <p:cNvSpPr txBox="1">
            <a:spLocks noChangeArrowheads="1"/>
          </p:cNvSpPr>
          <p:nvPr/>
        </p:nvSpPr>
        <p:spPr bwMode="auto">
          <a:xfrm>
            <a:off x="5716341" y="5163087"/>
            <a:ext cx="5257800" cy="914400"/>
          </a:xfrm>
          <a:prstGeom prst="rect">
            <a:avLst/>
          </a:prstGeom>
          <a:noFill/>
          <a:ln w="9525">
            <a:noFill/>
            <a:miter lim="800000"/>
            <a:headEnd/>
            <a:tailEnd/>
          </a:ln>
          <a:effectLst/>
        </p:spPr>
        <p:txBody>
          <a:bodyPr/>
          <a:lstStyle/>
          <a:p>
            <a:pPr marL="342900" indent="-342900" algn="ctr">
              <a:lnSpc>
                <a:spcPct val="80000"/>
              </a:lnSpc>
              <a:spcBef>
                <a:spcPct val="20000"/>
              </a:spcBef>
              <a:buClr>
                <a:schemeClr val="hlink"/>
              </a:buClr>
              <a:defRPr/>
            </a:pPr>
            <a:r>
              <a:rPr lang="en-US" sz="2400" b="1" kern="0" dirty="0" err="1">
                <a:solidFill>
                  <a:srgbClr val="009900"/>
                </a:solidFill>
                <a:latin typeface="+mj-lt"/>
                <a:cs typeface="Times New Roman" panose="02020603050405020304" pitchFamily="18" charset="0"/>
              </a:rPr>
              <a:t>Việt</a:t>
            </a:r>
            <a:r>
              <a:rPr lang="en-US" sz="2400" b="1" kern="0" dirty="0">
                <a:solidFill>
                  <a:srgbClr val="009900"/>
                </a:solidFill>
                <a:latin typeface="+mj-lt"/>
                <a:cs typeface="Times New Roman" panose="02020603050405020304" pitchFamily="18" charset="0"/>
              </a:rPr>
              <a:t> Nam </a:t>
            </a:r>
            <a:r>
              <a:rPr lang="en-US" sz="2400" b="1" kern="0" dirty="0" err="1">
                <a:solidFill>
                  <a:srgbClr val="009900"/>
                </a:solidFill>
                <a:latin typeface="+mj-lt"/>
                <a:cs typeface="Times New Roman" panose="02020603050405020304" pitchFamily="18" charset="0"/>
              </a:rPr>
              <a:t>trở</a:t>
            </a:r>
            <a:r>
              <a:rPr lang="en-US" sz="2400" b="1" kern="0" dirty="0">
                <a:solidFill>
                  <a:srgbClr val="009900"/>
                </a:solidFill>
                <a:latin typeface="+mj-lt"/>
                <a:cs typeface="Times New Roman" panose="02020603050405020304" pitchFamily="18" charset="0"/>
              </a:rPr>
              <a:t> </a:t>
            </a:r>
            <a:r>
              <a:rPr lang="en-US" sz="2400" b="1" kern="0" dirty="0" err="1">
                <a:solidFill>
                  <a:srgbClr val="009900"/>
                </a:solidFill>
                <a:latin typeface="+mj-lt"/>
                <a:cs typeface="Times New Roman" panose="02020603050405020304" pitchFamily="18" charset="0"/>
              </a:rPr>
              <a:t>thành</a:t>
            </a:r>
            <a:r>
              <a:rPr lang="en-US" sz="2400" b="1" kern="0" dirty="0">
                <a:solidFill>
                  <a:srgbClr val="009900"/>
                </a:solidFill>
                <a:latin typeface="+mj-lt"/>
                <a:cs typeface="Times New Roman" panose="02020603050405020304" pitchFamily="18" charset="0"/>
              </a:rPr>
              <a:t> </a:t>
            </a:r>
            <a:r>
              <a:rPr lang="en-US" sz="2400" b="1" kern="0" dirty="0" err="1">
                <a:solidFill>
                  <a:srgbClr val="009900"/>
                </a:solidFill>
                <a:latin typeface="+mj-lt"/>
                <a:cs typeface="Times New Roman" panose="02020603050405020304" pitchFamily="18" charset="0"/>
              </a:rPr>
              <a:t>nước</a:t>
            </a:r>
            <a:r>
              <a:rPr lang="en-US" sz="2400" b="1" kern="0" dirty="0">
                <a:solidFill>
                  <a:srgbClr val="009900"/>
                </a:solidFill>
                <a:latin typeface="+mj-lt"/>
                <a:cs typeface="Times New Roman" panose="02020603050405020304" pitchFamily="18" charset="0"/>
              </a:rPr>
              <a:t> </a:t>
            </a:r>
            <a:r>
              <a:rPr lang="en-US" sz="2400" b="1" u="sng" kern="0" dirty="0" err="1">
                <a:solidFill>
                  <a:srgbClr val="FF0066"/>
                </a:solidFill>
                <a:latin typeface="+mj-lt"/>
                <a:cs typeface="Times New Roman" panose="02020603050405020304" pitchFamily="18" charset="0"/>
              </a:rPr>
              <a:t>thuộc</a:t>
            </a:r>
            <a:r>
              <a:rPr lang="en-US" sz="2400" b="1" u="sng" kern="0" dirty="0">
                <a:solidFill>
                  <a:srgbClr val="FF0066"/>
                </a:solidFill>
                <a:latin typeface="+mj-lt"/>
                <a:cs typeface="Times New Roman" panose="02020603050405020304" pitchFamily="18" charset="0"/>
              </a:rPr>
              <a:t> </a:t>
            </a:r>
            <a:r>
              <a:rPr lang="en-US" sz="2400" b="1" u="sng" kern="0" dirty="0" err="1">
                <a:solidFill>
                  <a:srgbClr val="FF0066"/>
                </a:solidFill>
                <a:latin typeface="+mj-lt"/>
                <a:cs typeface="Times New Roman" panose="02020603050405020304" pitchFamily="18" charset="0"/>
              </a:rPr>
              <a:t>địa</a:t>
            </a:r>
            <a:r>
              <a:rPr lang="en-US" sz="2400" b="1" u="sng" kern="0" dirty="0">
                <a:solidFill>
                  <a:srgbClr val="FF0066"/>
                </a:solidFill>
                <a:latin typeface="+mj-lt"/>
                <a:cs typeface="Times New Roman" panose="02020603050405020304" pitchFamily="18" charset="0"/>
              </a:rPr>
              <a:t> </a:t>
            </a:r>
            <a:r>
              <a:rPr lang="en-US" sz="2400" b="1" u="sng" kern="0" dirty="0" err="1">
                <a:solidFill>
                  <a:srgbClr val="7030A0"/>
                </a:solidFill>
                <a:latin typeface="+mj-lt"/>
                <a:cs typeface="Times New Roman" panose="02020603050405020304" pitchFamily="18" charset="0"/>
              </a:rPr>
              <a:t>nửa</a:t>
            </a:r>
            <a:r>
              <a:rPr lang="en-US" sz="2400" b="1" u="sng" kern="0" dirty="0">
                <a:solidFill>
                  <a:srgbClr val="7030A0"/>
                </a:solidFill>
                <a:latin typeface="+mj-lt"/>
                <a:cs typeface="Times New Roman" panose="02020603050405020304" pitchFamily="18" charset="0"/>
              </a:rPr>
              <a:t> </a:t>
            </a:r>
            <a:r>
              <a:rPr lang="en-US" sz="2400" b="1" u="sng" kern="0" dirty="0" err="1">
                <a:solidFill>
                  <a:srgbClr val="7030A0"/>
                </a:solidFill>
                <a:latin typeface="+mj-lt"/>
                <a:cs typeface="Times New Roman" panose="02020603050405020304" pitchFamily="18" charset="0"/>
              </a:rPr>
              <a:t>phong</a:t>
            </a:r>
            <a:r>
              <a:rPr lang="en-US" sz="2400" b="1" u="sng" kern="0" dirty="0">
                <a:solidFill>
                  <a:srgbClr val="7030A0"/>
                </a:solidFill>
                <a:latin typeface="+mj-lt"/>
                <a:cs typeface="Times New Roman" panose="02020603050405020304" pitchFamily="18" charset="0"/>
              </a:rPr>
              <a:t> </a:t>
            </a:r>
            <a:r>
              <a:rPr lang="en-US" sz="2400" b="1" u="sng" kern="0" dirty="0" err="1">
                <a:solidFill>
                  <a:srgbClr val="7030A0"/>
                </a:solidFill>
                <a:latin typeface="+mj-lt"/>
                <a:cs typeface="Times New Roman" panose="02020603050405020304" pitchFamily="18" charset="0"/>
              </a:rPr>
              <a:t>kiến</a:t>
            </a:r>
            <a:endParaRPr lang="en-US" sz="2400" b="1" u="sng" kern="0" dirty="0">
              <a:solidFill>
                <a:srgbClr val="7030A0"/>
              </a:solidFill>
              <a:latin typeface="+mj-lt"/>
              <a:cs typeface="Times New Roman" panose="02020603050405020304" pitchFamily="18" charset="0"/>
            </a:endParaRPr>
          </a:p>
        </p:txBody>
      </p:sp>
      <p:pic>
        <p:nvPicPr>
          <p:cNvPr id="10" name="Picture 5" descr="hiepuoc_Patonot"/>
          <p:cNvPicPr>
            <a:picLocks noChangeAspect="1" noChangeArrowheads="1"/>
          </p:cNvPicPr>
          <p:nvPr/>
        </p:nvPicPr>
        <p:blipFill>
          <a:blip r:embed="rId3"/>
          <a:srcRect/>
          <a:stretch>
            <a:fillRect/>
          </a:stretch>
        </p:blipFill>
        <p:spPr bwMode="auto">
          <a:xfrm>
            <a:off x="412124" y="3798889"/>
            <a:ext cx="4036051" cy="2041525"/>
          </a:xfrm>
          <a:prstGeom prst="rect">
            <a:avLst/>
          </a:prstGeom>
          <a:ln>
            <a:noFill/>
          </a:ln>
          <a:effectLst>
            <a:outerShdw blurRad="292100" dist="139700" dir="2700000" algn="tl" rotWithShape="0">
              <a:srgbClr val="333333">
                <a:alpha val="65000"/>
              </a:srgbClr>
            </a:outerShdw>
          </a:effectLst>
        </p:spPr>
      </p:pic>
      <p:grpSp>
        <p:nvGrpSpPr>
          <p:cNvPr id="14342" name="Group 20"/>
          <p:cNvGrpSpPr>
            <a:grpSpLocks/>
          </p:cNvGrpSpPr>
          <p:nvPr/>
        </p:nvGrpSpPr>
        <p:grpSpPr bwMode="auto">
          <a:xfrm>
            <a:off x="4928286" y="2749551"/>
            <a:ext cx="3756628" cy="2098675"/>
            <a:chOff x="3124200" y="2895600"/>
            <a:chExt cx="3581400" cy="2745967"/>
          </a:xfrm>
        </p:grpSpPr>
        <p:pic>
          <p:nvPicPr>
            <p:cNvPr id="129035" name="Picture 4"/>
            <p:cNvPicPr>
              <a:picLocks noChangeAspect="1" noChangeArrowheads="1"/>
            </p:cNvPicPr>
            <p:nvPr/>
          </p:nvPicPr>
          <p:blipFill>
            <a:blip r:embed="rId4">
              <a:extLst>
                <a:ext uri="{28A0092B-C50C-407E-A947-70E740481C1C}">
                  <a14:useLocalDpi xmlns:a14="http://schemas.microsoft.com/office/drawing/2010/main" val="0"/>
                </a:ext>
              </a:extLst>
            </a:blip>
            <a:srcRect l="21094" t="17708" r="32031" b="34375"/>
            <a:stretch>
              <a:fillRect/>
            </a:stretch>
          </p:blipFill>
          <p:spPr bwMode="auto">
            <a:xfrm>
              <a:off x="3124200" y="2895600"/>
              <a:ext cx="3581400" cy="2745967"/>
            </a:xfrm>
            <a:prstGeom prst="rect">
              <a:avLst/>
            </a:prstGeom>
            <a:noFill/>
            <a:ln w="38100">
              <a:solidFill>
                <a:srgbClr val="CC0000"/>
              </a:solidFill>
              <a:miter lim="800000"/>
              <a:headEnd/>
              <a:tailEnd/>
            </a:ln>
            <a:extLst>
              <a:ext uri="{909E8E84-426E-40DD-AFC4-6F175D3DCCD1}">
                <a14:hiddenFill xmlns:a14="http://schemas.microsoft.com/office/drawing/2010/main">
                  <a:solidFill>
                    <a:srgbClr val="FFFFFF"/>
                  </a:solidFill>
                </a14:hiddenFill>
              </a:ext>
            </a:extLst>
          </p:spPr>
        </p:pic>
        <p:sp>
          <p:nvSpPr>
            <p:cNvPr id="17" name="Oval 16"/>
            <p:cNvSpPr/>
            <p:nvPr/>
          </p:nvSpPr>
          <p:spPr>
            <a:xfrm>
              <a:off x="4456306" y="4557305"/>
              <a:ext cx="456774" cy="533822"/>
            </a:xfrm>
            <a:prstGeom prst="ellipse">
              <a:avLst/>
            </a:prstGeom>
            <a:noFill/>
            <a:ln w="38100">
              <a:solidFill>
                <a:srgbClr val="C00000"/>
              </a:solidFill>
            </a:ln>
          </p:spPr>
          <p:style>
            <a:lnRef idx="2">
              <a:schemeClr val="accent1"/>
            </a:lnRef>
            <a:fillRef idx="1">
              <a:schemeClr val="lt1"/>
            </a:fillRef>
            <a:effectRef idx="0">
              <a:schemeClr val="accent1"/>
            </a:effectRef>
            <a:fontRef idx="minor">
              <a:schemeClr val="dk1"/>
            </a:fontRef>
          </p:style>
          <p:txBody>
            <a:bodyPr anchor="ctr"/>
            <a:lstStyle/>
            <a:p>
              <a:pPr algn="ctr">
                <a:defRPr/>
              </a:pPr>
              <a:endParaRPr lang="en-US"/>
            </a:p>
          </p:txBody>
        </p:sp>
      </p:grpSp>
      <p:grpSp>
        <p:nvGrpSpPr>
          <p:cNvPr id="14343" name="Group 19"/>
          <p:cNvGrpSpPr>
            <a:grpSpLocks/>
          </p:cNvGrpSpPr>
          <p:nvPr/>
        </p:nvGrpSpPr>
        <p:grpSpPr bwMode="auto">
          <a:xfrm>
            <a:off x="9375820" y="168370"/>
            <a:ext cx="2627289" cy="2703419"/>
            <a:chOff x="6858000" y="1143000"/>
            <a:chExt cx="2133600" cy="2362200"/>
          </a:xfrm>
        </p:grpSpPr>
        <p:pic>
          <p:nvPicPr>
            <p:cNvPr id="129033" name="Picture 8" descr="Indochina 1900.bmp"/>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934200" y="1295400"/>
              <a:ext cx="1961707" cy="2057400"/>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pic>
        <p:sp>
          <p:nvSpPr>
            <p:cNvPr id="19" name="Rounded Rectangular Callout 18"/>
            <p:cNvSpPr/>
            <p:nvPr/>
          </p:nvSpPr>
          <p:spPr>
            <a:xfrm>
              <a:off x="6858000" y="1143000"/>
              <a:ext cx="2133600" cy="2362200"/>
            </a:xfrm>
            <a:prstGeom prst="wedgeRoundRectCallout">
              <a:avLst>
                <a:gd name="adj1" fmla="val -140678"/>
                <a:gd name="adj2" fmla="val 59328"/>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22" name="Freeform 8"/>
          <p:cNvSpPr>
            <a:spLocks/>
          </p:cNvSpPr>
          <p:nvPr/>
        </p:nvSpPr>
        <p:spPr bwMode="gray">
          <a:xfrm rot="11464218">
            <a:off x="3867301" y="2482292"/>
            <a:ext cx="903288" cy="1241425"/>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ln>
            <a:headEnd/>
            <a:tailEnd/>
          </a:ln>
        </p:spPr>
        <p:style>
          <a:lnRef idx="1">
            <a:schemeClr val="accent2"/>
          </a:lnRef>
          <a:fillRef idx="3">
            <a:schemeClr val="accent2"/>
          </a:fillRef>
          <a:effectRef idx="2">
            <a:schemeClr val="accent2"/>
          </a:effectRef>
          <a:fontRef idx="minor">
            <a:schemeClr val="lt1"/>
          </a:fontRef>
        </p:style>
        <p:txBody>
          <a:bodyPr/>
          <a:lstStyle/>
          <a:p>
            <a:pPr>
              <a:defRPr/>
            </a:pPr>
            <a:endParaRPr lang="en-US"/>
          </a:p>
        </p:txBody>
      </p:sp>
      <p:sp>
        <p:nvSpPr>
          <p:cNvPr id="15" name="Rectangle 1"/>
          <p:cNvSpPr>
            <a:spLocks noChangeArrowheads="1"/>
          </p:cNvSpPr>
          <p:nvPr/>
        </p:nvSpPr>
        <p:spPr bwMode="auto">
          <a:xfrm>
            <a:off x="212465" y="353036"/>
            <a:ext cx="9045519"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marL="342900" indent="-342900">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algn="ctr" eaLnBrk="1" hangingPunct="1">
              <a:spcBef>
                <a:spcPct val="0"/>
              </a:spcBef>
              <a:buClrTx/>
              <a:buFont typeface="Wingdings" panose="05000000000000000000" pitchFamily="2" charset="2"/>
              <a:buChar char="§"/>
            </a:pPr>
            <a:r>
              <a:rPr lang="en-US" altLang="en-US" dirty="0" err="1">
                <a:solidFill>
                  <a:srgbClr val="000099"/>
                </a:solidFill>
              </a:rPr>
              <a:t>Chính</a:t>
            </a:r>
            <a:r>
              <a:rPr lang="en-US" altLang="en-US" dirty="0">
                <a:solidFill>
                  <a:srgbClr val="000099"/>
                </a:solidFill>
              </a:rPr>
              <a:t> </a:t>
            </a:r>
            <a:r>
              <a:rPr lang="en-US" altLang="en-US" dirty="0" err="1">
                <a:solidFill>
                  <a:srgbClr val="000099"/>
                </a:solidFill>
              </a:rPr>
              <a:t>quyền</a:t>
            </a:r>
            <a:r>
              <a:rPr lang="en-US" altLang="en-US" dirty="0">
                <a:solidFill>
                  <a:srgbClr val="000099"/>
                </a:solidFill>
              </a:rPr>
              <a:t> </a:t>
            </a:r>
            <a:r>
              <a:rPr lang="en-US" altLang="en-US" b="1" u="sng" dirty="0" err="1">
                <a:solidFill>
                  <a:srgbClr val="009900"/>
                </a:solidFill>
              </a:rPr>
              <a:t>triều</a:t>
            </a:r>
            <a:r>
              <a:rPr lang="en-US" altLang="en-US" b="1" u="sng" dirty="0">
                <a:solidFill>
                  <a:srgbClr val="009900"/>
                </a:solidFill>
              </a:rPr>
              <a:t> </a:t>
            </a:r>
            <a:r>
              <a:rPr lang="en-US" altLang="en-US" b="1" u="sng" dirty="0" err="1">
                <a:solidFill>
                  <a:srgbClr val="009900"/>
                </a:solidFill>
              </a:rPr>
              <a:t>Nguyễn</a:t>
            </a:r>
            <a:r>
              <a:rPr lang="en-US" altLang="en-US" b="1" u="sng" dirty="0">
                <a:solidFill>
                  <a:srgbClr val="009900"/>
                </a:solidFill>
              </a:rPr>
              <a:t> </a:t>
            </a:r>
            <a:r>
              <a:rPr lang="en-US" altLang="en-US" dirty="0" err="1">
                <a:solidFill>
                  <a:srgbClr val="000099"/>
                </a:solidFill>
              </a:rPr>
              <a:t>đã</a:t>
            </a:r>
            <a:r>
              <a:rPr lang="en-US" altLang="en-US" dirty="0">
                <a:solidFill>
                  <a:srgbClr val="000099"/>
                </a:solidFill>
              </a:rPr>
              <a:t> </a:t>
            </a:r>
            <a:r>
              <a:rPr lang="en-US" altLang="en-US" dirty="0" err="1">
                <a:solidFill>
                  <a:srgbClr val="000099"/>
                </a:solidFill>
              </a:rPr>
              <a:t>từng</a:t>
            </a:r>
            <a:r>
              <a:rPr lang="en-US" altLang="en-US" dirty="0">
                <a:solidFill>
                  <a:srgbClr val="000099"/>
                </a:solidFill>
              </a:rPr>
              <a:t> </a:t>
            </a:r>
            <a:r>
              <a:rPr lang="en-US" altLang="en-US" dirty="0" err="1">
                <a:solidFill>
                  <a:srgbClr val="000099"/>
                </a:solidFill>
              </a:rPr>
              <a:t>bước</a:t>
            </a:r>
            <a:r>
              <a:rPr lang="en-US" altLang="en-US" dirty="0">
                <a:solidFill>
                  <a:srgbClr val="000099"/>
                </a:solidFill>
              </a:rPr>
              <a:t> </a:t>
            </a:r>
            <a:r>
              <a:rPr lang="en-US" altLang="en-US" b="1" dirty="0" err="1">
                <a:solidFill>
                  <a:srgbClr val="FF0000"/>
                </a:solidFill>
              </a:rPr>
              <a:t>khuất</a:t>
            </a:r>
            <a:r>
              <a:rPr lang="en-US" altLang="en-US" b="1" dirty="0">
                <a:solidFill>
                  <a:srgbClr val="FF0000"/>
                </a:solidFill>
              </a:rPr>
              <a:t> </a:t>
            </a:r>
            <a:r>
              <a:rPr lang="en-US" altLang="en-US" b="1" dirty="0" err="1">
                <a:solidFill>
                  <a:srgbClr val="FF0000"/>
                </a:solidFill>
              </a:rPr>
              <a:t>phục</a:t>
            </a:r>
            <a:r>
              <a:rPr lang="en-US" altLang="en-US" dirty="0">
                <a:solidFill>
                  <a:srgbClr val="000099"/>
                </a:solidFill>
              </a:rPr>
              <a:t> </a:t>
            </a:r>
            <a:r>
              <a:rPr lang="en-US" altLang="en-US" dirty="0" err="1">
                <a:solidFill>
                  <a:srgbClr val="000099"/>
                </a:solidFill>
              </a:rPr>
              <a:t>trước</a:t>
            </a:r>
            <a:r>
              <a:rPr lang="en-US" altLang="en-US" dirty="0">
                <a:solidFill>
                  <a:srgbClr val="000099"/>
                </a:solidFill>
              </a:rPr>
              <a:t> </a:t>
            </a:r>
            <a:r>
              <a:rPr lang="en-US" altLang="en-US" dirty="0" err="1">
                <a:solidFill>
                  <a:srgbClr val="000099"/>
                </a:solidFill>
              </a:rPr>
              <a:t>cuộc</a:t>
            </a:r>
            <a:r>
              <a:rPr lang="en-US" altLang="en-US" dirty="0">
                <a:solidFill>
                  <a:srgbClr val="000099"/>
                </a:solidFill>
              </a:rPr>
              <a:t> </a:t>
            </a:r>
            <a:r>
              <a:rPr lang="en-US" altLang="en-US" dirty="0" err="1">
                <a:solidFill>
                  <a:srgbClr val="000099"/>
                </a:solidFill>
              </a:rPr>
              <a:t>xâm</a:t>
            </a:r>
            <a:r>
              <a:rPr lang="en-US" altLang="en-US" dirty="0">
                <a:solidFill>
                  <a:srgbClr val="000099"/>
                </a:solidFill>
              </a:rPr>
              <a:t> </a:t>
            </a:r>
            <a:r>
              <a:rPr lang="en-US" altLang="en-US" dirty="0" err="1">
                <a:solidFill>
                  <a:srgbClr val="000099"/>
                </a:solidFill>
              </a:rPr>
              <a:t>lược</a:t>
            </a:r>
            <a:r>
              <a:rPr lang="en-US" altLang="en-US" dirty="0">
                <a:solidFill>
                  <a:srgbClr val="000099"/>
                </a:solidFill>
              </a:rPr>
              <a:t> </a:t>
            </a:r>
            <a:r>
              <a:rPr lang="en-US" altLang="en-US" dirty="0" err="1">
                <a:solidFill>
                  <a:srgbClr val="000099"/>
                </a:solidFill>
              </a:rPr>
              <a:t>của</a:t>
            </a:r>
            <a:r>
              <a:rPr lang="en-US" altLang="en-US" dirty="0">
                <a:solidFill>
                  <a:srgbClr val="000099"/>
                </a:solidFill>
              </a:rPr>
              <a:t> </a:t>
            </a:r>
            <a:r>
              <a:rPr lang="en-US" altLang="en-US" dirty="0" err="1">
                <a:solidFill>
                  <a:srgbClr val="000099"/>
                </a:solidFill>
              </a:rPr>
              <a:t>thực</a:t>
            </a:r>
            <a:r>
              <a:rPr lang="en-US" altLang="en-US" dirty="0">
                <a:solidFill>
                  <a:srgbClr val="000099"/>
                </a:solidFill>
              </a:rPr>
              <a:t> </a:t>
            </a:r>
            <a:r>
              <a:rPr lang="en-US" altLang="en-US" dirty="0" err="1">
                <a:solidFill>
                  <a:srgbClr val="000099"/>
                </a:solidFill>
              </a:rPr>
              <a:t>dân</a:t>
            </a:r>
            <a:r>
              <a:rPr lang="en-US" altLang="en-US" dirty="0">
                <a:solidFill>
                  <a:srgbClr val="000099"/>
                </a:solidFill>
              </a:rPr>
              <a:t> </a:t>
            </a:r>
            <a:r>
              <a:rPr lang="en-US" altLang="en-US" dirty="0" err="1">
                <a:solidFill>
                  <a:srgbClr val="000099"/>
                </a:solidFill>
              </a:rPr>
              <a:t>Pháp</a:t>
            </a:r>
            <a:r>
              <a:rPr lang="en-US" altLang="en-US" dirty="0">
                <a:solidFill>
                  <a:srgbClr val="000099"/>
                </a:solidFill>
              </a:rPr>
              <a:t>, </a:t>
            </a:r>
            <a:r>
              <a:rPr lang="en-US" altLang="en-US" dirty="0" err="1">
                <a:solidFill>
                  <a:srgbClr val="000099"/>
                </a:solidFill>
              </a:rPr>
              <a:t>lần</a:t>
            </a:r>
            <a:r>
              <a:rPr lang="en-US" altLang="en-US" dirty="0">
                <a:solidFill>
                  <a:srgbClr val="000099"/>
                </a:solidFill>
              </a:rPr>
              <a:t> </a:t>
            </a:r>
            <a:r>
              <a:rPr lang="en-US" altLang="en-US" dirty="0" err="1">
                <a:solidFill>
                  <a:srgbClr val="000099"/>
                </a:solidFill>
              </a:rPr>
              <a:t>lượt</a:t>
            </a:r>
            <a:r>
              <a:rPr lang="en-US" altLang="en-US" dirty="0">
                <a:solidFill>
                  <a:srgbClr val="000099"/>
                </a:solidFill>
              </a:rPr>
              <a:t> </a:t>
            </a:r>
            <a:r>
              <a:rPr lang="en-US" altLang="en-US" dirty="0" err="1">
                <a:solidFill>
                  <a:srgbClr val="000099"/>
                </a:solidFill>
              </a:rPr>
              <a:t>ký</a:t>
            </a:r>
            <a:r>
              <a:rPr lang="en-US" altLang="en-US" dirty="0">
                <a:solidFill>
                  <a:srgbClr val="000099"/>
                </a:solidFill>
              </a:rPr>
              <a:t> </a:t>
            </a:r>
            <a:r>
              <a:rPr lang="en-US" altLang="en-US" dirty="0" err="1">
                <a:solidFill>
                  <a:srgbClr val="000099"/>
                </a:solidFill>
              </a:rPr>
              <a:t>kết</a:t>
            </a:r>
            <a:r>
              <a:rPr lang="en-US" altLang="en-US" dirty="0">
                <a:solidFill>
                  <a:srgbClr val="000099"/>
                </a:solidFill>
              </a:rPr>
              <a:t> </a:t>
            </a:r>
            <a:r>
              <a:rPr lang="en-US" altLang="en-US" dirty="0" err="1">
                <a:solidFill>
                  <a:srgbClr val="000099"/>
                </a:solidFill>
              </a:rPr>
              <a:t>các</a:t>
            </a:r>
            <a:r>
              <a:rPr lang="en-US" altLang="en-US" dirty="0">
                <a:solidFill>
                  <a:srgbClr val="000099"/>
                </a:solidFill>
              </a:rPr>
              <a:t> </a:t>
            </a:r>
            <a:r>
              <a:rPr lang="en-US" altLang="en-US" dirty="0" err="1">
                <a:solidFill>
                  <a:srgbClr val="000099"/>
                </a:solidFill>
              </a:rPr>
              <a:t>hiệp</a:t>
            </a:r>
            <a:r>
              <a:rPr lang="en-US" altLang="en-US" dirty="0">
                <a:solidFill>
                  <a:srgbClr val="000099"/>
                </a:solidFill>
              </a:rPr>
              <a:t> </a:t>
            </a:r>
            <a:r>
              <a:rPr lang="en-US" altLang="en-US" dirty="0" err="1">
                <a:solidFill>
                  <a:srgbClr val="000099"/>
                </a:solidFill>
              </a:rPr>
              <a:t>ước</a:t>
            </a:r>
            <a:r>
              <a:rPr lang="en-US" altLang="en-US" dirty="0">
                <a:solidFill>
                  <a:srgbClr val="000099"/>
                </a:solidFill>
              </a:rPr>
              <a:t> </a:t>
            </a:r>
            <a:r>
              <a:rPr lang="en-US" altLang="en-US" b="1" dirty="0" err="1">
                <a:solidFill>
                  <a:srgbClr val="990033"/>
                </a:solidFill>
              </a:rPr>
              <a:t>đầu</a:t>
            </a:r>
            <a:r>
              <a:rPr lang="en-US" altLang="en-US" b="1" dirty="0">
                <a:solidFill>
                  <a:srgbClr val="990033"/>
                </a:solidFill>
              </a:rPr>
              <a:t> </a:t>
            </a:r>
            <a:r>
              <a:rPr lang="en-US" altLang="en-US" b="1" dirty="0" err="1">
                <a:solidFill>
                  <a:srgbClr val="990033"/>
                </a:solidFill>
              </a:rPr>
              <a:t>hàng</a:t>
            </a:r>
            <a:r>
              <a:rPr lang="en-US" altLang="en-US" dirty="0">
                <a:solidFill>
                  <a:srgbClr val="000099"/>
                </a:solidFill>
              </a:rPr>
              <a:t>, </a:t>
            </a:r>
            <a:r>
              <a:rPr lang="en-US" altLang="en-US" b="1" dirty="0" err="1">
                <a:solidFill>
                  <a:srgbClr val="FF0000"/>
                </a:solidFill>
              </a:rPr>
              <a:t>thừa</a:t>
            </a:r>
            <a:r>
              <a:rPr lang="en-US" altLang="en-US" b="1" dirty="0">
                <a:solidFill>
                  <a:srgbClr val="FF0000"/>
                </a:solidFill>
              </a:rPr>
              <a:t> </a:t>
            </a:r>
            <a:r>
              <a:rPr lang="en-US" altLang="en-US" b="1" dirty="0" err="1">
                <a:solidFill>
                  <a:srgbClr val="FF0000"/>
                </a:solidFill>
              </a:rPr>
              <a:t>nhận</a:t>
            </a:r>
            <a:r>
              <a:rPr lang="en-US" altLang="en-US" b="1" dirty="0">
                <a:solidFill>
                  <a:srgbClr val="FF0000"/>
                </a:solidFill>
              </a:rPr>
              <a:t> </a:t>
            </a:r>
            <a:r>
              <a:rPr lang="en-US" altLang="en-US" b="1" dirty="0" err="1">
                <a:solidFill>
                  <a:srgbClr val="FF0000"/>
                </a:solidFill>
              </a:rPr>
              <a:t>nền</a:t>
            </a:r>
            <a:r>
              <a:rPr lang="en-US" altLang="en-US" b="1" dirty="0">
                <a:solidFill>
                  <a:srgbClr val="FF0000"/>
                </a:solidFill>
              </a:rPr>
              <a:t> </a:t>
            </a:r>
            <a:r>
              <a:rPr lang="en-US" altLang="en-US" b="1" dirty="0" err="1">
                <a:solidFill>
                  <a:srgbClr val="FF0000"/>
                </a:solidFill>
              </a:rPr>
              <a:t>bảo</a:t>
            </a:r>
            <a:r>
              <a:rPr lang="en-US" altLang="en-US" b="1" dirty="0">
                <a:solidFill>
                  <a:srgbClr val="FF0000"/>
                </a:solidFill>
              </a:rPr>
              <a:t> </a:t>
            </a:r>
            <a:r>
              <a:rPr lang="en-US" altLang="en-US" b="1" dirty="0" err="1">
                <a:solidFill>
                  <a:srgbClr val="FF0000"/>
                </a:solidFill>
              </a:rPr>
              <a:t>hộ</a:t>
            </a:r>
            <a:r>
              <a:rPr lang="en-US" altLang="en-US" b="1" dirty="0">
                <a:solidFill>
                  <a:srgbClr val="FF0000"/>
                </a:solidFill>
              </a:rPr>
              <a:t> </a:t>
            </a:r>
            <a:r>
              <a:rPr lang="en-US" altLang="en-US" dirty="0" err="1">
                <a:solidFill>
                  <a:srgbClr val="000099"/>
                </a:solidFill>
              </a:rPr>
              <a:t>của</a:t>
            </a:r>
            <a:r>
              <a:rPr lang="en-US" altLang="en-US" dirty="0">
                <a:solidFill>
                  <a:srgbClr val="000099"/>
                </a:solidFill>
              </a:rPr>
              <a:t> </a:t>
            </a:r>
            <a:r>
              <a:rPr lang="en-US" altLang="en-US" dirty="0" err="1">
                <a:solidFill>
                  <a:srgbClr val="000099"/>
                </a:solidFill>
              </a:rPr>
              <a:t>thực</a:t>
            </a:r>
            <a:r>
              <a:rPr lang="en-US" altLang="en-US" dirty="0">
                <a:solidFill>
                  <a:srgbClr val="000099"/>
                </a:solidFill>
              </a:rPr>
              <a:t> </a:t>
            </a:r>
            <a:r>
              <a:rPr lang="en-US" altLang="en-US" dirty="0" err="1">
                <a:solidFill>
                  <a:srgbClr val="000099"/>
                </a:solidFill>
              </a:rPr>
              <a:t>dân</a:t>
            </a:r>
            <a:r>
              <a:rPr lang="en-US" altLang="en-US" dirty="0">
                <a:solidFill>
                  <a:srgbClr val="000099"/>
                </a:solidFill>
              </a:rPr>
              <a:t> </a:t>
            </a:r>
            <a:r>
              <a:rPr lang="en-US" altLang="en-US" dirty="0" err="1">
                <a:solidFill>
                  <a:srgbClr val="000099"/>
                </a:solidFill>
              </a:rPr>
              <a:t>Pháp</a:t>
            </a:r>
            <a:r>
              <a:rPr lang="en-US" altLang="en-US" dirty="0">
                <a:solidFill>
                  <a:srgbClr val="000099"/>
                </a:solidFill>
              </a:rPr>
              <a:t> </a:t>
            </a:r>
            <a:r>
              <a:rPr lang="en-US" altLang="en-US" dirty="0" err="1">
                <a:solidFill>
                  <a:srgbClr val="000099"/>
                </a:solidFill>
              </a:rPr>
              <a:t>trên</a:t>
            </a:r>
            <a:r>
              <a:rPr lang="en-US" altLang="en-US" dirty="0">
                <a:solidFill>
                  <a:srgbClr val="000099"/>
                </a:solidFill>
              </a:rPr>
              <a:t> </a:t>
            </a:r>
            <a:r>
              <a:rPr lang="en-US" altLang="en-US" dirty="0" err="1">
                <a:solidFill>
                  <a:srgbClr val="000099"/>
                </a:solidFill>
              </a:rPr>
              <a:t>toàn</a:t>
            </a:r>
            <a:r>
              <a:rPr lang="en-US" altLang="en-US" dirty="0">
                <a:solidFill>
                  <a:srgbClr val="000099"/>
                </a:solidFill>
              </a:rPr>
              <a:t> </a:t>
            </a:r>
            <a:r>
              <a:rPr lang="en-US" altLang="en-US" dirty="0" err="1">
                <a:solidFill>
                  <a:srgbClr val="000099"/>
                </a:solidFill>
              </a:rPr>
              <a:t>cõi</a:t>
            </a:r>
            <a:r>
              <a:rPr lang="en-US" altLang="en-US" dirty="0">
                <a:solidFill>
                  <a:srgbClr val="000099"/>
                </a:solidFill>
              </a:rPr>
              <a:t> </a:t>
            </a:r>
            <a:r>
              <a:rPr lang="en-US" altLang="en-US" dirty="0" err="1">
                <a:solidFill>
                  <a:srgbClr val="000099"/>
                </a:solidFill>
              </a:rPr>
              <a:t>Việt</a:t>
            </a:r>
            <a:r>
              <a:rPr lang="en-US" altLang="en-US" dirty="0">
                <a:solidFill>
                  <a:srgbClr val="000099"/>
                </a:solidFill>
              </a:rPr>
              <a:t> Nam</a:t>
            </a:r>
            <a:r>
              <a:rPr lang="en-US" altLang="en-US" dirty="0">
                <a:solidFill>
                  <a:srgbClr val="000066"/>
                </a:solidFill>
              </a:rPr>
              <a:t>.</a:t>
            </a:r>
          </a:p>
        </p:txBody>
      </p:sp>
    </p:spTree>
    <p:extLst>
      <p:ext uri="{BB962C8B-B14F-4D97-AF65-F5344CB8AC3E}">
        <p14:creationId xmlns:p14="http://schemas.microsoft.com/office/powerpoint/2010/main" val="362634085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nodeType="click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1000"/>
                                        <p:tgtEl>
                                          <p:spTgt spid="22"/>
                                        </p:tgtEl>
                                      </p:cBhvr>
                                    </p:animEffect>
                                    <p:anim calcmode="lin" valueType="num">
                                      <p:cBhvr>
                                        <p:cTn id="27" dur="1000" fill="hold"/>
                                        <p:tgtEl>
                                          <p:spTgt spid="22"/>
                                        </p:tgtEl>
                                        <p:attrNameLst>
                                          <p:attrName>ppt_x</p:attrName>
                                        </p:attrNameLst>
                                      </p:cBhvr>
                                      <p:tavLst>
                                        <p:tav tm="0">
                                          <p:val>
                                            <p:strVal val="#ppt_x"/>
                                          </p:val>
                                        </p:tav>
                                        <p:tav tm="100000">
                                          <p:val>
                                            <p:strVal val="#ppt_x"/>
                                          </p:val>
                                        </p:tav>
                                      </p:tavLst>
                                    </p:anim>
                                    <p:anim calcmode="lin" valueType="num">
                                      <p:cBhvr>
                                        <p:cTn id="28"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42" presetClass="entr" presetSubtype="0" fill="hold" nodeType="clickEffect">
                                  <p:stCondLst>
                                    <p:cond delay="0"/>
                                  </p:stCondLst>
                                  <p:childTnLst>
                                    <p:set>
                                      <p:cBhvr>
                                        <p:cTn id="32" dur="1" fill="hold">
                                          <p:stCondLst>
                                            <p:cond delay="0"/>
                                          </p:stCondLst>
                                        </p:cTn>
                                        <p:tgtEl>
                                          <p:spTgt spid="14342"/>
                                        </p:tgtEl>
                                        <p:attrNameLst>
                                          <p:attrName>style.visibility</p:attrName>
                                        </p:attrNameLst>
                                      </p:cBhvr>
                                      <p:to>
                                        <p:strVal val="visible"/>
                                      </p:to>
                                    </p:set>
                                    <p:animEffect transition="in" filter="fade">
                                      <p:cBhvr>
                                        <p:cTn id="33" dur="1000"/>
                                        <p:tgtEl>
                                          <p:spTgt spid="14342"/>
                                        </p:tgtEl>
                                      </p:cBhvr>
                                    </p:animEffect>
                                    <p:anim calcmode="lin" valueType="num">
                                      <p:cBhvr>
                                        <p:cTn id="34" dur="1000" fill="hold"/>
                                        <p:tgtEl>
                                          <p:spTgt spid="14342"/>
                                        </p:tgtEl>
                                        <p:attrNameLst>
                                          <p:attrName>ppt_x</p:attrName>
                                        </p:attrNameLst>
                                      </p:cBhvr>
                                      <p:tavLst>
                                        <p:tav tm="0">
                                          <p:val>
                                            <p:strVal val="#ppt_x"/>
                                          </p:val>
                                        </p:tav>
                                        <p:tav tm="100000">
                                          <p:val>
                                            <p:strVal val="#ppt_x"/>
                                          </p:val>
                                        </p:tav>
                                      </p:tavLst>
                                    </p:anim>
                                    <p:anim calcmode="lin" valueType="num">
                                      <p:cBhvr>
                                        <p:cTn id="35" dur="1000" fill="hold"/>
                                        <p:tgtEl>
                                          <p:spTgt spid="14342"/>
                                        </p:tgtEl>
                                        <p:attrNameLst>
                                          <p:attrName>ppt_y</p:attrName>
                                        </p:attrNameLst>
                                      </p:cBhvr>
                                      <p:tavLst>
                                        <p:tav tm="0">
                                          <p:val>
                                            <p:strVal val="#ppt_y+.1"/>
                                          </p:val>
                                        </p:tav>
                                        <p:tav tm="100000">
                                          <p:val>
                                            <p:strVal val="#ppt_y"/>
                                          </p:val>
                                        </p:tav>
                                      </p:tavLst>
                                    </p:anim>
                                  </p:childTnLst>
                                </p:cTn>
                              </p:par>
                            </p:childTnLst>
                          </p:cTn>
                        </p:par>
                      </p:childTnLst>
                    </p:cTn>
                  </p:par>
                  <p:par>
                    <p:cTn id="36" fill="hold" nodeType="clickPar">
                      <p:stCondLst>
                        <p:cond delay="indefinite"/>
                      </p:stCondLst>
                      <p:childTnLst>
                        <p:par>
                          <p:cTn id="37" fill="hold" nodeType="withGroup">
                            <p:stCondLst>
                              <p:cond delay="0"/>
                            </p:stCondLst>
                            <p:childTnLst>
                              <p:par>
                                <p:cTn id="38" presetID="42" presetClass="entr" presetSubtype="0" fill="hold" nodeType="clickEffect">
                                  <p:stCondLst>
                                    <p:cond delay="0"/>
                                  </p:stCondLst>
                                  <p:childTnLst>
                                    <p:set>
                                      <p:cBhvr>
                                        <p:cTn id="39" dur="1" fill="hold">
                                          <p:stCondLst>
                                            <p:cond delay="0"/>
                                          </p:stCondLst>
                                        </p:cTn>
                                        <p:tgtEl>
                                          <p:spTgt spid="14343"/>
                                        </p:tgtEl>
                                        <p:attrNameLst>
                                          <p:attrName>style.visibility</p:attrName>
                                        </p:attrNameLst>
                                      </p:cBhvr>
                                      <p:to>
                                        <p:strVal val="visible"/>
                                      </p:to>
                                    </p:set>
                                    <p:animEffect transition="in" filter="fade">
                                      <p:cBhvr>
                                        <p:cTn id="40" dur="1000"/>
                                        <p:tgtEl>
                                          <p:spTgt spid="14343"/>
                                        </p:tgtEl>
                                      </p:cBhvr>
                                    </p:animEffect>
                                    <p:anim calcmode="lin" valueType="num">
                                      <p:cBhvr>
                                        <p:cTn id="41" dur="1000" fill="hold"/>
                                        <p:tgtEl>
                                          <p:spTgt spid="14343"/>
                                        </p:tgtEl>
                                        <p:attrNameLst>
                                          <p:attrName>ppt_x</p:attrName>
                                        </p:attrNameLst>
                                      </p:cBhvr>
                                      <p:tavLst>
                                        <p:tav tm="0">
                                          <p:val>
                                            <p:strVal val="#ppt_x"/>
                                          </p:val>
                                        </p:tav>
                                        <p:tav tm="100000">
                                          <p:val>
                                            <p:strVal val="#ppt_x"/>
                                          </p:val>
                                        </p:tav>
                                      </p:tavLst>
                                    </p:anim>
                                    <p:anim calcmode="lin" valueType="num">
                                      <p:cBhvr>
                                        <p:cTn id="42" dur="1000" fill="hold"/>
                                        <p:tgtEl>
                                          <p:spTgt spid="14343"/>
                                        </p:tgtEl>
                                        <p:attrNameLst>
                                          <p:attrName>ppt_y</p:attrName>
                                        </p:attrNameLst>
                                      </p:cBhvr>
                                      <p:tavLst>
                                        <p:tav tm="0">
                                          <p:val>
                                            <p:strVal val="#ppt_y+.1"/>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1000"/>
                                        <p:tgtEl>
                                          <p:spTgt spid="14"/>
                                        </p:tgtEl>
                                      </p:cBhvr>
                                    </p:animEffect>
                                    <p:anim calcmode="lin" valueType="num">
                                      <p:cBhvr>
                                        <p:cTn id="48" dur="1000" fill="hold"/>
                                        <p:tgtEl>
                                          <p:spTgt spid="14"/>
                                        </p:tgtEl>
                                        <p:attrNameLst>
                                          <p:attrName>ppt_x</p:attrName>
                                        </p:attrNameLst>
                                      </p:cBhvr>
                                      <p:tavLst>
                                        <p:tav tm="0">
                                          <p:val>
                                            <p:strVal val="#ppt_x"/>
                                          </p:val>
                                        </p:tav>
                                        <p:tav tm="100000">
                                          <p:val>
                                            <p:strVal val="#ppt_x"/>
                                          </p:val>
                                        </p:tav>
                                      </p:tavLst>
                                    </p:anim>
                                    <p:anim calcmode="lin" valueType="num">
                                      <p:cBhvr>
                                        <p:cTn id="4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11602" y="844860"/>
            <a:ext cx="3352800" cy="566697"/>
          </a:xfrm>
          <a:solidFill>
            <a:srgbClr val="000099"/>
          </a:solidFill>
        </p:spPr>
        <p:txBody>
          <a:bodyPr rtlCol="0">
            <a:normAutofit fontScale="90000"/>
          </a:bodyPr>
          <a:lstStyle/>
          <a:p>
            <a:pPr algn="ctr">
              <a:defRPr/>
            </a:pPr>
            <a:r>
              <a:rPr lang="en-US" sz="800" b="1" dirty="0" smtClean="0">
                <a:solidFill>
                  <a:schemeClr val="bg1"/>
                </a:solidFill>
              </a:rPr>
              <a:t/>
            </a:r>
            <a:br>
              <a:rPr lang="en-US" sz="800" b="1" dirty="0" smtClean="0">
                <a:solidFill>
                  <a:schemeClr val="bg1"/>
                </a:solidFill>
              </a:rPr>
            </a:br>
            <a:r>
              <a:rPr lang="en-US" sz="2700" b="1" dirty="0" smtClean="0">
                <a:solidFill>
                  <a:schemeClr val="bg1"/>
                </a:solidFill>
              </a:rPr>
              <a:t>V</a:t>
            </a:r>
            <a:r>
              <a:rPr lang="en-US" sz="2600" b="1" dirty="0" smtClean="0">
                <a:solidFill>
                  <a:schemeClr val="bg1"/>
                </a:solidFill>
              </a:rPr>
              <a:t>Ề  KINH TẾ</a:t>
            </a:r>
            <a:endParaRPr lang="en-US" sz="2600" b="1" dirty="0">
              <a:solidFill>
                <a:schemeClr val="bg1"/>
              </a:solidFill>
              <a:effectLst>
                <a:outerShdw blurRad="38100" dist="38100" dir="2700000" algn="tl">
                  <a:srgbClr val="C0C0C0"/>
                </a:outerShdw>
              </a:effectLst>
            </a:endParaRPr>
          </a:p>
        </p:txBody>
      </p:sp>
      <p:sp>
        <p:nvSpPr>
          <p:cNvPr id="39" name="Rectangle 4"/>
          <p:cNvSpPr txBox="1">
            <a:spLocks noChangeArrowheads="1"/>
          </p:cNvSpPr>
          <p:nvPr/>
        </p:nvSpPr>
        <p:spPr bwMode="auto">
          <a:xfrm>
            <a:off x="423930" y="1411558"/>
            <a:ext cx="1447800" cy="5259387"/>
          </a:xfrm>
          <a:prstGeom prst="rect">
            <a:avLst/>
          </a:prstGeom>
          <a:noFill/>
          <a:ln w="9525">
            <a:solidFill>
              <a:srgbClr val="CC0000"/>
            </a:solidFill>
            <a:miter lim="800000"/>
            <a:headEnd/>
            <a:tailEnd/>
          </a:ln>
          <a:effectLst/>
        </p:spPr>
        <p:txBody>
          <a:bodyPr/>
          <a:lstStyle/>
          <a:p>
            <a:pPr marL="342900" indent="-342900" algn="ctr">
              <a:lnSpc>
                <a:spcPct val="90000"/>
              </a:lnSpc>
              <a:spcBef>
                <a:spcPct val="20000"/>
              </a:spcBef>
              <a:buClr>
                <a:schemeClr val="hlink"/>
              </a:buClr>
              <a:defRPr/>
            </a:pPr>
            <a:endParaRPr lang="en-US" sz="2400" b="1" kern="0" dirty="0" smtClean="0">
              <a:solidFill>
                <a:srgbClr val="000099"/>
              </a:solidFill>
              <a:cs typeface="Times New Roman" pitchFamily="18" charset="0"/>
            </a:endParaRPr>
          </a:p>
          <a:p>
            <a:pPr marL="342900" indent="-342900" algn="ctr">
              <a:lnSpc>
                <a:spcPct val="90000"/>
              </a:lnSpc>
              <a:spcBef>
                <a:spcPct val="20000"/>
              </a:spcBef>
              <a:buClr>
                <a:schemeClr val="hlink"/>
              </a:buClr>
              <a:defRPr/>
            </a:pPr>
            <a:r>
              <a:rPr lang="en-US" sz="2400" b="1" kern="0" dirty="0" smtClean="0">
                <a:solidFill>
                  <a:srgbClr val="000099"/>
                </a:solidFill>
                <a:cs typeface="Times New Roman" pitchFamily="18" charset="0"/>
              </a:rPr>
              <a:t>CHIẾM</a:t>
            </a:r>
            <a:endParaRPr lang="en-US" sz="2400" b="1" kern="0" dirty="0">
              <a:solidFill>
                <a:srgbClr val="000099"/>
              </a:solidFill>
              <a:cs typeface="Times New Roman" pitchFamily="18" charset="0"/>
            </a:endParaRP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RUỘNG</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ĐẤT </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LẬP</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ĐỒN</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ĐIỀN</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TRỒNG</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LÚA </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VÀ</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CAO </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SU</a:t>
            </a:r>
          </a:p>
        </p:txBody>
      </p:sp>
      <p:grpSp>
        <p:nvGrpSpPr>
          <p:cNvPr id="3" name="Group 29"/>
          <p:cNvGrpSpPr>
            <a:grpSpLocks/>
          </p:cNvGrpSpPr>
          <p:nvPr/>
        </p:nvGrpSpPr>
        <p:grpSpPr bwMode="auto">
          <a:xfrm>
            <a:off x="2189407" y="1532586"/>
            <a:ext cx="9710671" cy="5119040"/>
            <a:chOff x="609600" y="1143000"/>
            <a:chExt cx="6865688" cy="4902881"/>
          </a:xfrm>
        </p:grpSpPr>
        <p:pic>
          <p:nvPicPr>
            <p:cNvPr id="24595" name="Picture 24" descr="Tình cảnh nd Việt Nam dưới thời TD Pháp.png"/>
            <p:cNvPicPr>
              <a:picLocks noChangeAspect="1"/>
            </p:cNvPicPr>
            <p:nvPr/>
          </p:nvPicPr>
          <p:blipFill>
            <a:blip r:embed="rId3"/>
            <a:srcRect/>
            <a:stretch>
              <a:fillRect/>
            </a:stretch>
          </p:blipFill>
          <p:spPr bwMode="auto">
            <a:xfrm>
              <a:off x="3886081" y="1143000"/>
              <a:ext cx="3581270" cy="2357098"/>
            </a:xfrm>
            <a:prstGeom prst="rect">
              <a:avLst/>
            </a:prstGeom>
            <a:ln>
              <a:noFill/>
            </a:ln>
            <a:effectLst>
              <a:outerShdw blurRad="292100" dist="139700" dir="2700000" algn="tl" rotWithShape="0">
                <a:srgbClr val="333333">
                  <a:alpha val="65000"/>
                </a:srgbClr>
              </a:outerShdw>
            </a:effectLst>
          </p:spPr>
        </p:pic>
        <p:pic>
          <p:nvPicPr>
            <p:cNvPr id="24597" name="Picture 26" descr="cong nhan cao su tre em.jpg"/>
            <p:cNvPicPr>
              <a:picLocks noChangeAspect="1"/>
            </p:cNvPicPr>
            <p:nvPr/>
          </p:nvPicPr>
          <p:blipFill>
            <a:blip r:embed="rId4"/>
            <a:srcRect b="4607"/>
            <a:stretch>
              <a:fillRect/>
            </a:stretch>
          </p:blipFill>
          <p:spPr bwMode="auto">
            <a:xfrm>
              <a:off x="609600" y="3606234"/>
              <a:ext cx="3124086" cy="2439647"/>
            </a:xfrm>
            <a:prstGeom prst="rect">
              <a:avLst/>
            </a:prstGeom>
            <a:ln>
              <a:noFill/>
            </a:ln>
            <a:effectLst>
              <a:outerShdw blurRad="292100" dist="139700" dir="2700000" algn="tl" rotWithShape="0">
                <a:srgbClr val="333333">
                  <a:alpha val="65000"/>
                </a:srgbClr>
              </a:outerShdw>
            </a:effectLst>
          </p:spPr>
        </p:pic>
        <p:pic>
          <p:nvPicPr>
            <p:cNvPr id="24598" name="Picture 27" descr="cong nhan don dien cao su.jpg"/>
            <p:cNvPicPr>
              <a:picLocks noChangeAspect="1"/>
            </p:cNvPicPr>
            <p:nvPr/>
          </p:nvPicPr>
          <p:blipFill>
            <a:blip r:embed="rId5"/>
            <a:srcRect/>
            <a:stretch>
              <a:fillRect/>
            </a:stretch>
          </p:blipFill>
          <p:spPr bwMode="auto">
            <a:xfrm>
              <a:off x="609600" y="1162164"/>
              <a:ext cx="3124086" cy="2332038"/>
            </a:xfrm>
            <a:prstGeom prst="rect">
              <a:avLst/>
            </a:prstGeom>
            <a:ln>
              <a:noFill/>
            </a:ln>
            <a:effectLst>
              <a:outerShdw blurRad="292100" dist="139700" dir="2700000" algn="tl" rotWithShape="0">
                <a:srgbClr val="333333">
                  <a:alpha val="65000"/>
                </a:srgbClr>
              </a:outerShdw>
            </a:effectLst>
          </p:spPr>
        </p:pic>
        <p:pic>
          <p:nvPicPr>
            <p:cNvPr id="29" name="Picture 19" descr="DAN NGHEO LAM CU LI THOI THUOC PHAP.jpg"/>
            <p:cNvPicPr>
              <a:picLocks noChangeAspect="1"/>
            </p:cNvPicPr>
            <p:nvPr/>
          </p:nvPicPr>
          <p:blipFill>
            <a:blip r:embed="rId6"/>
            <a:srcRect/>
            <a:stretch>
              <a:fillRect/>
            </a:stretch>
          </p:blipFill>
          <p:spPr bwMode="auto">
            <a:xfrm>
              <a:off x="3886081" y="3581174"/>
              <a:ext cx="3589207" cy="2346779"/>
            </a:xfrm>
            <a:prstGeom prst="rect">
              <a:avLst/>
            </a:prstGeom>
            <a:ln>
              <a:noFill/>
            </a:ln>
            <a:effectLst>
              <a:outerShdw blurRad="292100" dist="139700" dir="2700000" algn="tl" rotWithShape="0">
                <a:srgbClr val="333333">
                  <a:alpha val="65000"/>
                </a:srgbClr>
              </a:outerShdw>
            </a:effectLst>
          </p:spPr>
        </p:pic>
      </p:grpSp>
      <p:sp>
        <p:nvSpPr>
          <p:cNvPr id="9" name="Title 1"/>
          <p:cNvSpPr txBox="1">
            <a:spLocks/>
          </p:cNvSpPr>
          <p:nvPr/>
        </p:nvSpPr>
        <p:spPr>
          <a:xfrm>
            <a:off x="1871730" y="176285"/>
            <a:ext cx="8077200" cy="527288"/>
          </a:xfrm>
          <a:prstGeom prst="rect">
            <a:avLst/>
          </a:prstGeom>
          <a:ln>
            <a:solidFill>
              <a:srgbClr val="CC0000"/>
            </a:solidFill>
          </a:ln>
        </p:spPr>
        <p:txBody>
          <a:bodyPr rtlCol="0">
            <a:noAutofit/>
          </a:bodyPr>
          <a:lstStyle>
            <a:lvl1pPr algn="l" defTabSz="914423"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r>
              <a:rPr lang="en-US" sz="800" b="1" dirty="0" smtClean="0">
                <a:solidFill>
                  <a:srgbClr val="009900"/>
                </a:solidFill>
                <a:cs typeface="Times New Roman" panose="02020603050405020304" pitchFamily="18" charset="0"/>
              </a:rPr>
              <a:t/>
            </a:r>
            <a:br>
              <a:rPr lang="en-US" sz="800" b="1" dirty="0" smtClean="0">
                <a:solidFill>
                  <a:srgbClr val="009900"/>
                </a:solidFill>
                <a:cs typeface="Times New Roman" panose="02020603050405020304" pitchFamily="18" charset="0"/>
              </a:rPr>
            </a:br>
            <a:r>
              <a:rPr lang="en-US" sz="2400" b="1" dirty="0" smtClean="0">
                <a:solidFill>
                  <a:srgbClr val="009900"/>
                </a:solidFill>
                <a:cs typeface="Times New Roman" panose="02020603050405020304" pitchFamily="18" charset="0"/>
              </a:rPr>
              <a:t>CHÍNH SÁCH CAI TRỊ CỦA THỰC DÂN PHÁP</a:t>
            </a:r>
            <a:endParaRPr lang="en-US" sz="2400" b="1" dirty="0">
              <a:solidFill>
                <a:srgbClr val="009900"/>
              </a:solidFill>
              <a:effectLst>
                <a:outerShdw blurRad="38100" dist="38100" dir="2700000" algn="tl">
                  <a:srgbClr val="C0C0C0"/>
                </a:outerShdw>
              </a:effectLst>
              <a:cs typeface="Times New Roman" panose="02020603050405020304" pitchFamily="18" charset="0"/>
            </a:endParaRPr>
          </a:p>
        </p:txBody>
      </p:sp>
    </p:spTree>
    <p:extLst>
      <p:ext uri="{BB962C8B-B14F-4D97-AF65-F5344CB8AC3E}">
        <p14:creationId xmlns:p14="http://schemas.microsoft.com/office/powerpoint/2010/main" val="221768426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ppt_w</p:attrName>
                                        </p:attrNameLst>
                                      </p:cBhvr>
                                      <p:tavLst>
                                        <p:tav tm="0">
                                          <p:val>
                                            <p:fltVal val="0"/>
                                          </p:val>
                                        </p:tav>
                                        <p:tav tm="100000">
                                          <p:val>
                                            <p:strVal val="#ppt_w"/>
                                          </p:val>
                                        </p:tav>
                                      </p:tavLst>
                                    </p:anim>
                                    <p:anim calcmode="lin" valueType="num">
                                      <p:cBhvr>
                                        <p:cTn id="15" dur="500" fill="hold"/>
                                        <p:tgtEl>
                                          <p:spTgt spid="2"/>
                                        </p:tgtEl>
                                        <p:attrNameLst>
                                          <p:attrName>ppt_h</p:attrName>
                                        </p:attrNameLst>
                                      </p:cBhvr>
                                      <p:tavLst>
                                        <p:tav tm="0">
                                          <p:val>
                                            <p:fltVal val="0"/>
                                          </p:val>
                                        </p:tav>
                                        <p:tav tm="100000">
                                          <p:val>
                                            <p:strVal val="#ppt_h"/>
                                          </p:val>
                                        </p:tav>
                                      </p:tavLst>
                                    </p:anim>
                                    <p:animEffect transition="in" filter="fade">
                                      <p:cBhvr>
                                        <p:cTn id="16" dur="5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fade">
                                      <p:cBhvr>
                                        <p:cTn id="21" dur="1000"/>
                                        <p:tgtEl>
                                          <p:spTgt spid="39"/>
                                        </p:tgtEl>
                                      </p:cBhvr>
                                    </p:animEffect>
                                    <p:anim calcmode="lin" valueType="num">
                                      <p:cBhvr>
                                        <p:cTn id="22" dur="1000" fill="hold"/>
                                        <p:tgtEl>
                                          <p:spTgt spid="39"/>
                                        </p:tgtEl>
                                        <p:attrNameLst>
                                          <p:attrName>ppt_x</p:attrName>
                                        </p:attrNameLst>
                                      </p:cBhvr>
                                      <p:tavLst>
                                        <p:tav tm="0">
                                          <p:val>
                                            <p:strVal val="#ppt_x"/>
                                          </p:val>
                                        </p:tav>
                                        <p:tav tm="100000">
                                          <p:val>
                                            <p:strVal val="#ppt_x"/>
                                          </p:val>
                                        </p:tav>
                                      </p:tavLst>
                                    </p:anim>
                                    <p:anim calcmode="lin" valueType="num">
                                      <p:cBhvr>
                                        <p:cTn id="23"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anim calcmode="lin" valueType="num">
                                      <p:cBhvr>
                                        <p:cTn id="29" dur="1000" fill="hold"/>
                                        <p:tgtEl>
                                          <p:spTgt spid="3"/>
                                        </p:tgtEl>
                                        <p:attrNameLst>
                                          <p:attrName>ppt_x</p:attrName>
                                        </p:attrNameLst>
                                      </p:cBhvr>
                                      <p:tavLst>
                                        <p:tav tm="0">
                                          <p:val>
                                            <p:strVal val="#ppt_x"/>
                                          </p:val>
                                        </p:tav>
                                        <p:tav tm="100000">
                                          <p:val>
                                            <p:strVal val="#ppt_x"/>
                                          </p:val>
                                        </p:tav>
                                      </p:tavLst>
                                    </p:anim>
                                    <p:anim calcmode="lin" valueType="num">
                                      <p:cBhvr>
                                        <p:cTn id="3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9" grpId="0" animBg="1"/>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4"/>
          <p:cNvSpPr txBox="1">
            <a:spLocks noChangeArrowheads="1"/>
          </p:cNvSpPr>
          <p:nvPr/>
        </p:nvSpPr>
        <p:spPr bwMode="auto">
          <a:xfrm>
            <a:off x="154256" y="625722"/>
            <a:ext cx="1524000" cy="4495800"/>
          </a:xfrm>
          <a:prstGeom prst="rect">
            <a:avLst/>
          </a:prstGeom>
          <a:noFill/>
          <a:ln w="9525">
            <a:solidFill>
              <a:srgbClr val="CC0000"/>
            </a:solidFill>
            <a:miter lim="800000"/>
            <a:headEnd/>
            <a:tailEnd/>
          </a:ln>
          <a:effectLst/>
        </p:spPr>
        <p:txBody>
          <a:bodyPr/>
          <a:lstStyle/>
          <a:p>
            <a:pPr marL="342900" indent="-342900" algn="ctr">
              <a:lnSpc>
                <a:spcPct val="90000"/>
              </a:lnSpc>
              <a:spcBef>
                <a:spcPct val="20000"/>
              </a:spcBef>
              <a:buClr>
                <a:schemeClr val="hlink"/>
              </a:buClr>
              <a:defRPr/>
            </a:pPr>
            <a:r>
              <a:rPr lang="en-US" sz="2400" b="1" kern="0" dirty="0">
                <a:solidFill>
                  <a:srgbClr val="000099"/>
                </a:solidFill>
                <a:latin typeface="Times New Roman" pitchFamily="18" charset="0"/>
                <a:cs typeface="Times New Roman" pitchFamily="18" charset="0"/>
              </a:rPr>
              <a:t>PHÁT</a:t>
            </a:r>
          </a:p>
          <a:p>
            <a:pPr marL="342900" indent="-342900" algn="ctr">
              <a:lnSpc>
                <a:spcPct val="90000"/>
              </a:lnSpc>
              <a:spcBef>
                <a:spcPct val="20000"/>
              </a:spcBef>
              <a:buClr>
                <a:schemeClr val="hlink"/>
              </a:buClr>
              <a:defRPr/>
            </a:pPr>
            <a:r>
              <a:rPr lang="en-US" sz="2400" b="1" kern="0" dirty="0">
                <a:solidFill>
                  <a:srgbClr val="000099"/>
                </a:solidFill>
                <a:latin typeface="Times New Roman" pitchFamily="18" charset="0"/>
                <a:cs typeface="Times New Roman" pitchFamily="18" charset="0"/>
              </a:rPr>
              <a:t>TRIỂN</a:t>
            </a:r>
          </a:p>
          <a:p>
            <a:pPr marL="342900" indent="-342900" algn="ctr">
              <a:lnSpc>
                <a:spcPct val="90000"/>
              </a:lnSpc>
              <a:spcBef>
                <a:spcPct val="20000"/>
              </a:spcBef>
              <a:buClr>
                <a:schemeClr val="hlink"/>
              </a:buClr>
              <a:defRPr/>
            </a:pPr>
            <a:r>
              <a:rPr lang="en-US" sz="2400" b="1" kern="0" dirty="0">
                <a:solidFill>
                  <a:srgbClr val="000099"/>
                </a:solidFill>
                <a:latin typeface="Times New Roman" pitchFamily="18" charset="0"/>
                <a:cs typeface="Times New Roman" pitchFamily="18" charset="0"/>
              </a:rPr>
              <a:t>CÁC</a:t>
            </a:r>
          </a:p>
          <a:p>
            <a:pPr marL="342900" indent="-342900" algn="ctr">
              <a:lnSpc>
                <a:spcPct val="90000"/>
              </a:lnSpc>
              <a:spcBef>
                <a:spcPct val="20000"/>
              </a:spcBef>
              <a:buClr>
                <a:schemeClr val="hlink"/>
              </a:buClr>
              <a:defRPr/>
            </a:pPr>
            <a:r>
              <a:rPr lang="en-US" sz="2400" b="1" kern="0" dirty="0">
                <a:solidFill>
                  <a:srgbClr val="000099"/>
                </a:solidFill>
                <a:latin typeface="Times New Roman" pitchFamily="18" charset="0"/>
                <a:cs typeface="Times New Roman" pitchFamily="18" charset="0"/>
              </a:rPr>
              <a:t>NGÀNH</a:t>
            </a:r>
          </a:p>
          <a:p>
            <a:pPr marL="342900" indent="-342900" algn="ctr">
              <a:lnSpc>
                <a:spcPct val="90000"/>
              </a:lnSpc>
              <a:spcBef>
                <a:spcPct val="20000"/>
              </a:spcBef>
              <a:buClr>
                <a:schemeClr val="hlink"/>
              </a:buClr>
              <a:defRPr/>
            </a:pPr>
            <a:r>
              <a:rPr lang="en-US" sz="2400" b="1" kern="0" dirty="0">
                <a:solidFill>
                  <a:srgbClr val="000099"/>
                </a:solidFill>
                <a:latin typeface="Times New Roman" pitchFamily="18" charset="0"/>
                <a:cs typeface="Times New Roman" pitchFamily="18" charset="0"/>
              </a:rPr>
              <a:t>CÔNG</a:t>
            </a:r>
          </a:p>
          <a:p>
            <a:pPr marL="342900" indent="-342900" algn="ctr">
              <a:lnSpc>
                <a:spcPct val="90000"/>
              </a:lnSpc>
              <a:spcBef>
                <a:spcPct val="20000"/>
              </a:spcBef>
              <a:buClr>
                <a:schemeClr val="hlink"/>
              </a:buClr>
              <a:defRPr/>
            </a:pPr>
            <a:r>
              <a:rPr lang="en-US" sz="2400" b="1" kern="0" dirty="0">
                <a:solidFill>
                  <a:srgbClr val="000099"/>
                </a:solidFill>
                <a:latin typeface="Times New Roman" pitchFamily="18" charset="0"/>
                <a:cs typeface="Times New Roman" pitchFamily="18" charset="0"/>
              </a:rPr>
              <a:t>NGHIỆP</a:t>
            </a:r>
          </a:p>
          <a:p>
            <a:pPr marL="342900" indent="-342900" algn="ctr">
              <a:lnSpc>
                <a:spcPct val="90000"/>
              </a:lnSpc>
              <a:spcBef>
                <a:spcPct val="20000"/>
              </a:spcBef>
              <a:buClr>
                <a:schemeClr val="hlink"/>
              </a:buClr>
              <a:defRPr/>
            </a:pPr>
            <a:r>
              <a:rPr lang="en-US" sz="2400" b="1" kern="0" dirty="0">
                <a:solidFill>
                  <a:srgbClr val="FF0000"/>
                </a:solidFill>
                <a:latin typeface="Times New Roman" pitchFamily="18" charset="0"/>
                <a:cs typeface="Times New Roman" pitchFamily="18" charset="0"/>
              </a:rPr>
              <a:t>PHỤC </a:t>
            </a:r>
          </a:p>
          <a:p>
            <a:pPr marL="342900" indent="-342900" algn="ctr">
              <a:lnSpc>
                <a:spcPct val="90000"/>
              </a:lnSpc>
              <a:spcBef>
                <a:spcPct val="20000"/>
              </a:spcBef>
              <a:buClr>
                <a:schemeClr val="hlink"/>
              </a:buClr>
              <a:defRPr/>
            </a:pPr>
            <a:r>
              <a:rPr lang="en-US" sz="2400" b="1" kern="0" dirty="0">
                <a:solidFill>
                  <a:srgbClr val="FF0000"/>
                </a:solidFill>
                <a:latin typeface="Times New Roman" pitchFamily="18" charset="0"/>
                <a:cs typeface="Times New Roman" pitchFamily="18" charset="0"/>
              </a:rPr>
              <a:t>VỤ</a:t>
            </a:r>
          </a:p>
          <a:p>
            <a:pPr marL="342900" indent="-342900" algn="ctr">
              <a:lnSpc>
                <a:spcPct val="90000"/>
              </a:lnSpc>
              <a:spcBef>
                <a:spcPct val="20000"/>
              </a:spcBef>
              <a:buClr>
                <a:schemeClr val="hlink"/>
              </a:buClr>
              <a:defRPr/>
            </a:pPr>
            <a:r>
              <a:rPr lang="en-US" sz="2400" b="1" kern="0" dirty="0">
                <a:solidFill>
                  <a:srgbClr val="FF0000"/>
                </a:solidFill>
                <a:latin typeface="Times New Roman" pitchFamily="18" charset="0"/>
                <a:cs typeface="Times New Roman" pitchFamily="18" charset="0"/>
              </a:rPr>
              <a:t>CHO</a:t>
            </a:r>
          </a:p>
          <a:p>
            <a:pPr marL="342900" indent="-342900" algn="ctr">
              <a:lnSpc>
                <a:spcPct val="90000"/>
              </a:lnSpc>
              <a:spcBef>
                <a:spcPct val="20000"/>
              </a:spcBef>
              <a:buClr>
                <a:schemeClr val="hlink"/>
              </a:buClr>
              <a:defRPr/>
            </a:pPr>
            <a:r>
              <a:rPr lang="en-US" sz="2400" b="1" kern="0" dirty="0">
                <a:solidFill>
                  <a:srgbClr val="FF0000"/>
                </a:solidFill>
                <a:latin typeface="Times New Roman" pitchFamily="18" charset="0"/>
                <a:cs typeface="Times New Roman" pitchFamily="18" charset="0"/>
              </a:rPr>
              <a:t>KHAI</a:t>
            </a:r>
          </a:p>
          <a:p>
            <a:pPr marL="342900" indent="-342900" algn="ctr">
              <a:lnSpc>
                <a:spcPct val="90000"/>
              </a:lnSpc>
              <a:spcBef>
                <a:spcPct val="20000"/>
              </a:spcBef>
              <a:buClr>
                <a:schemeClr val="hlink"/>
              </a:buClr>
              <a:defRPr/>
            </a:pPr>
            <a:r>
              <a:rPr lang="en-US" sz="2400" b="1" kern="0" dirty="0">
                <a:solidFill>
                  <a:srgbClr val="FF0000"/>
                </a:solidFill>
                <a:latin typeface="Times New Roman" pitchFamily="18" charset="0"/>
                <a:cs typeface="Times New Roman" pitchFamily="18" charset="0"/>
              </a:rPr>
              <a:t>THÁC</a:t>
            </a:r>
          </a:p>
        </p:txBody>
      </p:sp>
      <p:grpSp>
        <p:nvGrpSpPr>
          <p:cNvPr id="136195" name="Group 11"/>
          <p:cNvGrpSpPr>
            <a:grpSpLocks/>
          </p:cNvGrpSpPr>
          <p:nvPr/>
        </p:nvGrpSpPr>
        <p:grpSpPr bwMode="auto">
          <a:xfrm>
            <a:off x="2266683" y="463640"/>
            <a:ext cx="9569002" cy="5918112"/>
            <a:chOff x="1981200" y="1600200"/>
            <a:chExt cx="6721129" cy="4267200"/>
          </a:xfrm>
        </p:grpSpPr>
        <p:grpSp>
          <p:nvGrpSpPr>
            <p:cNvPr id="136196" name="Group 8"/>
            <p:cNvGrpSpPr>
              <a:grpSpLocks/>
            </p:cNvGrpSpPr>
            <p:nvPr/>
          </p:nvGrpSpPr>
          <p:grpSpPr bwMode="auto">
            <a:xfrm>
              <a:off x="1981200" y="1600200"/>
              <a:ext cx="6721129" cy="4267200"/>
              <a:chOff x="1737071" y="1219200"/>
              <a:chExt cx="7254529" cy="5308600"/>
            </a:xfrm>
          </p:grpSpPr>
          <p:pic>
            <p:nvPicPr>
              <p:cNvPr id="136198" name="Picture 20" descr="nha may xe lua truong thi.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4038600"/>
                <a:ext cx="3581400" cy="2479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6199" name="Picture 21" descr="nha may diem ben thuy.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37071" y="1219200"/>
                <a:ext cx="3520729"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6200" name="Picture 22" descr="CN thoi Phap.jpg"/>
              <p:cNvPicPr>
                <a:picLocks noChangeAspect="1"/>
              </p:cNvPicPr>
              <p:nvPr/>
            </p:nvPicPr>
            <p:blipFill>
              <a:blip r:embed="rId5">
                <a:lum bright="30000" contrast="20000"/>
                <a:extLst>
                  <a:ext uri="{28A0092B-C50C-407E-A947-70E740481C1C}">
                    <a14:useLocalDpi xmlns:a14="http://schemas.microsoft.com/office/drawing/2010/main" val="0"/>
                  </a:ext>
                </a:extLst>
              </a:blip>
              <a:srcRect/>
              <a:stretch>
                <a:fillRect/>
              </a:stretch>
            </p:blipFill>
            <p:spPr bwMode="auto">
              <a:xfrm>
                <a:off x="5257800" y="1219200"/>
                <a:ext cx="3733800"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6201" name="Picture 4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57800" y="4038600"/>
                <a:ext cx="3733800" cy="248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1" name="Rectangle 19"/>
            <p:cNvSpPr>
              <a:spLocks noChangeArrowheads="1"/>
            </p:cNvSpPr>
            <p:nvPr/>
          </p:nvSpPr>
          <p:spPr bwMode="auto">
            <a:xfrm>
              <a:off x="2133885" y="3886493"/>
              <a:ext cx="3047637" cy="249488"/>
            </a:xfrm>
            <a:prstGeom prst="rect">
              <a:avLst/>
            </a:prstGeom>
            <a:noFill/>
            <a:ln w="9525">
              <a:noFill/>
              <a:miter lim="800000"/>
              <a:headEnd/>
              <a:tailEnd/>
            </a:ln>
            <a:effectLst/>
          </p:spPr>
          <p:txBody>
            <a:bodyPr/>
            <a:lstStyle/>
            <a:p>
              <a:pPr marL="381000" indent="-381000" algn="ctr">
                <a:lnSpc>
                  <a:spcPct val="80000"/>
                </a:lnSpc>
                <a:spcBef>
                  <a:spcPct val="20000"/>
                </a:spcBef>
                <a:buClr>
                  <a:schemeClr val="hlink"/>
                </a:buClr>
                <a:defRPr/>
              </a:pPr>
              <a:r>
                <a:rPr lang="en-US" sz="1400" b="1" i="1">
                  <a:solidFill>
                    <a:srgbClr val="C00000"/>
                  </a:solidFill>
                  <a:effectLst>
                    <a:outerShdw blurRad="38100" dist="38100" dir="2700000" algn="tl">
                      <a:srgbClr val="C0C0C0"/>
                    </a:outerShdw>
                  </a:effectLst>
                  <a:latin typeface="Times New Roman" pitchFamily="18" charset="0"/>
                  <a:cs typeface="Times New Roman" pitchFamily="18" charset="0"/>
                </a:rPr>
                <a:t>Nhà máy xe lửa Trường Thi</a:t>
              </a:r>
            </a:p>
          </p:txBody>
        </p:sp>
      </p:grpSp>
    </p:spTree>
    <p:extLst>
      <p:ext uri="{BB962C8B-B14F-4D97-AF65-F5344CB8AC3E}">
        <p14:creationId xmlns:p14="http://schemas.microsoft.com/office/powerpoint/2010/main" val="3490481772"/>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206120" y="225823"/>
            <a:ext cx="3882793" cy="954107"/>
          </a:xfrm>
          <a:prstGeom prst="rect">
            <a:avLst/>
          </a:prstGeom>
        </p:spPr>
        <p:txBody>
          <a:bodyPr wrap="none">
            <a:spAutoFit/>
          </a:bodyPr>
          <a:lstStyle/>
          <a:p>
            <a:pPr algn="ctr">
              <a:spcAft>
                <a:spcPts val="0"/>
              </a:spcAft>
            </a:pPr>
            <a:r>
              <a:rPr lang="en-US" sz="3200" b="1" dirty="0">
                <a:solidFill>
                  <a:srgbClr val="3333CC"/>
                </a:solidFill>
                <a:latin typeface="+mj-lt"/>
                <a:ea typeface="Malgun Gothic" panose="020B0503020000020004" pitchFamily="34" charset="-127"/>
              </a:rPr>
              <a:t>Á </a:t>
            </a:r>
            <a:r>
              <a:rPr lang="en-US" sz="3200" b="1" dirty="0" err="1">
                <a:solidFill>
                  <a:srgbClr val="3333CC"/>
                </a:solidFill>
                <a:latin typeface="+mj-lt"/>
                <a:ea typeface="Malgun Gothic" panose="020B0503020000020004" pitchFamily="34" charset="-127"/>
              </a:rPr>
              <a:t>tế</a:t>
            </a:r>
            <a:r>
              <a:rPr lang="en-US" sz="3200" b="1" dirty="0">
                <a:solidFill>
                  <a:srgbClr val="3333CC"/>
                </a:solidFill>
                <a:latin typeface="+mj-lt"/>
                <a:ea typeface="Malgun Gothic" panose="020B0503020000020004" pitchFamily="34" charset="-127"/>
              </a:rPr>
              <a:t> á </a:t>
            </a:r>
            <a:r>
              <a:rPr lang="en-US" sz="3200" b="1" dirty="0" err="1" smtClean="0">
                <a:solidFill>
                  <a:srgbClr val="3333CC"/>
                </a:solidFill>
                <a:latin typeface="+mj-lt"/>
                <a:ea typeface="Malgun Gothic" panose="020B0503020000020004" pitchFamily="34" charset="-127"/>
              </a:rPr>
              <a:t>ca</a:t>
            </a:r>
            <a:r>
              <a:rPr lang="en-US" sz="3200" b="1" dirty="0" smtClean="0">
                <a:solidFill>
                  <a:srgbClr val="3333CC"/>
                </a:solidFill>
                <a:latin typeface="+mj-lt"/>
                <a:ea typeface="Malgun Gothic" panose="020B0503020000020004" pitchFamily="34" charset="-127"/>
              </a:rPr>
              <a:t> </a:t>
            </a:r>
          </a:p>
          <a:p>
            <a:pPr algn="ctr">
              <a:spcAft>
                <a:spcPts val="0"/>
              </a:spcAft>
            </a:pPr>
            <a:r>
              <a:rPr lang="en-US" sz="2400" dirty="0" smtClean="0">
                <a:solidFill>
                  <a:srgbClr val="660066"/>
                </a:solidFill>
              </a:rPr>
              <a:t>(</a:t>
            </a:r>
            <a:r>
              <a:rPr lang="en-US" sz="2400" dirty="0" err="1">
                <a:solidFill>
                  <a:srgbClr val="660066"/>
                </a:solidFill>
              </a:rPr>
              <a:t>Bài</a:t>
            </a:r>
            <a:r>
              <a:rPr lang="en-US" sz="2400" dirty="0">
                <a:solidFill>
                  <a:srgbClr val="660066"/>
                </a:solidFill>
              </a:rPr>
              <a:t> </a:t>
            </a:r>
            <a:r>
              <a:rPr lang="en-US" sz="2400" dirty="0" err="1">
                <a:solidFill>
                  <a:srgbClr val="660066"/>
                </a:solidFill>
              </a:rPr>
              <a:t>ca</a:t>
            </a:r>
            <a:r>
              <a:rPr lang="en-US" sz="2400" dirty="0">
                <a:solidFill>
                  <a:srgbClr val="660066"/>
                </a:solidFill>
              </a:rPr>
              <a:t> </a:t>
            </a:r>
            <a:r>
              <a:rPr lang="en-US" sz="2400" dirty="0" err="1">
                <a:solidFill>
                  <a:srgbClr val="660066"/>
                </a:solidFill>
              </a:rPr>
              <a:t>thức</a:t>
            </a:r>
            <a:r>
              <a:rPr lang="en-US" sz="2400" dirty="0">
                <a:solidFill>
                  <a:srgbClr val="660066"/>
                </a:solidFill>
              </a:rPr>
              <a:t> </a:t>
            </a:r>
            <a:r>
              <a:rPr lang="en-US" sz="2400" dirty="0" err="1">
                <a:solidFill>
                  <a:srgbClr val="660066"/>
                </a:solidFill>
              </a:rPr>
              <a:t>tỉnh</a:t>
            </a:r>
            <a:r>
              <a:rPr lang="en-US" sz="2400" dirty="0">
                <a:solidFill>
                  <a:srgbClr val="660066"/>
                </a:solidFill>
              </a:rPr>
              <a:t> </a:t>
            </a:r>
            <a:r>
              <a:rPr lang="en-US" sz="2400" dirty="0" err="1">
                <a:solidFill>
                  <a:srgbClr val="660066"/>
                </a:solidFill>
              </a:rPr>
              <a:t>quốc</a:t>
            </a:r>
            <a:r>
              <a:rPr lang="en-US" sz="2400" dirty="0">
                <a:solidFill>
                  <a:srgbClr val="660066"/>
                </a:solidFill>
              </a:rPr>
              <a:t> </a:t>
            </a:r>
            <a:r>
              <a:rPr lang="en-US" sz="2400" dirty="0" err="1">
                <a:solidFill>
                  <a:srgbClr val="660066"/>
                </a:solidFill>
              </a:rPr>
              <a:t>dân</a:t>
            </a:r>
            <a:r>
              <a:rPr lang="en-US" sz="2400" dirty="0">
                <a:solidFill>
                  <a:srgbClr val="660066"/>
                </a:solidFill>
              </a:rPr>
              <a:t>)</a:t>
            </a:r>
            <a:endParaRPr lang="en-US" sz="2400" dirty="0">
              <a:solidFill>
                <a:srgbClr val="660066"/>
              </a:solidFill>
              <a:effectLst/>
              <a:latin typeface="+mj-lt"/>
              <a:ea typeface="Malgun Gothic" panose="020B0503020000020004" pitchFamily="34" charset="-127"/>
            </a:endParaRPr>
          </a:p>
        </p:txBody>
      </p:sp>
      <p:sp>
        <p:nvSpPr>
          <p:cNvPr id="6" name="Rectangle 5"/>
          <p:cNvSpPr/>
          <p:nvPr/>
        </p:nvSpPr>
        <p:spPr>
          <a:xfrm>
            <a:off x="6003577" y="1183149"/>
            <a:ext cx="5881352" cy="6247864"/>
          </a:xfrm>
          <a:prstGeom prst="rect">
            <a:avLst/>
          </a:prstGeom>
        </p:spPr>
        <p:txBody>
          <a:bodyPr wrap="square">
            <a:spAutoFit/>
          </a:bodyPr>
          <a:lstStyle/>
          <a:p>
            <a:pPr algn="ctr">
              <a:spcAft>
                <a:spcPts val="0"/>
              </a:spcAft>
            </a:pPr>
            <a:r>
              <a:rPr lang="en-US" sz="2000" dirty="0" smtClean="0">
                <a:solidFill>
                  <a:srgbClr val="000000"/>
                </a:solidFill>
                <a:latin typeface="+mj-lt"/>
                <a:ea typeface="Malgun Gothic" panose="020B0503020000020004" pitchFamily="34" charset="-127"/>
              </a:rPr>
              <a:t>………………..</a:t>
            </a:r>
          </a:p>
          <a:p>
            <a:pPr algn="ctr">
              <a:spcAft>
                <a:spcPts val="0"/>
              </a:spcAft>
            </a:pPr>
            <a:r>
              <a:rPr lang="en-US" sz="2000" dirty="0" err="1" smtClean="0">
                <a:solidFill>
                  <a:srgbClr val="3333CC"/>
                </a:solidFill>
                <a:latin typeface="+mj-lt"/>
                <a:ea typeface="Malgun Gothic" panose="020B0503020000020004" pitchFamily="34" charset="-127"/>
              </a:rPr>
              <a:t>Thuế</a:t>
            </a:r>
            <a:r>
              <a:rPr lang="en-US" sz="2000" dirty="0" smtClean="0">
                <a:solidFill>
                  <a:srgbClr val="3333CC"/>
                </a:solidFill>
                <a:latin typeface="+mj-lt"/>
                <a:ea typeface="Malgun Gothic" panose="020B0503020000020004" pitchFamily="34" charset="-127"/>
              </a:rPr>
              <a:t> </a:t>
            </a:r>
            <a:r>
              <a:rPr lang="en-US" sz="2000" b="1" dirty="0" err="1">
                <a:solidFill>
                  <a:srgbClr val="FF0066"/>
                </a:solidFill>
                <a:latin typeface="+mj-lt"/>
                <a:ea typeface="Malgun Gothic" panose="020B0503020000020004" pitchFamily="34" charset="-127"/>
              </a:rPr>
              <a:t>chó</a:t>
            </a:r>
            <a:r>
              <a:rPr lang="en-US" sz="2000" b="1" dirty="0">
                <a:solidFill>
                  <a:srgbClr val="FF0066"/>
                </a:solidFill>
                <a:latin typeface="+mj-lt"/>
                <a:ea typeface="Malgun Gothic" panose="020B0503020000020004" pitchFamily="34" charset="-127"/>
              </a:rPr>
              <a:t> </a:t>
            </a:r>
            <a:r>
              <a:rPr lang="en-US" sz="2000" b="1" dirty="0" err="1">
                <a:solidFill>
                  <a:srgbClr val="FF0066"/>
                </a:solidFill>
                <a:latin typeface="+mj-lt"/>
                <a:ea typeface="Malgun Gothic" panose="020B0503020000020004" pitchFamily="34" charset="-127"/>
              </a:rPr>
              <a:t>cũi</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thuế</a:t>
            </a:r>
            <a:r>
              <a:rPr lang="en-US" sz="2000" dirty="0">
                <a:solidFill>
                  <a:srgbClr val="3333CC"/>
                </a:solidFill>
                <a:latin typeface="+mj-lt"/>
                <a:ea typeface="Malgun Gothic" panose="020B0503020000020004" pitchFamily="34" charset="-127"/>
              </a:rPr>
              <a:t> </a:t>
            </a:r>
            <a:r>
              <a:rPr lang="en-US" sz="2000" b="1" dirty="0" err="1">
                <a:solidFill>
                  <a:srgbClr val="FF0066"/>
                </a:solidFill>
                <a:latin typeface="+mj-lt"/>
                <a:ea typeface="Malgun Gothic" panose="020B0503020000020004" pitchFamily="34" charset="-127"/>
              </a:rPr>
              <a:t>lợn</a:t>
            </a:r>
            <a:r>
              <a:rPr lang="en-US" sz="2000" b="1" dirty="0">
                <a:solidFill>
                  <a:srgbClr val="FF0066"/>
                </a:solidFill>
                <a:latin typeface="+mj-lt"/>
                <a:ea typeface="Malgun Gothic" panose="020B0503020000020004" pitchFamily="34" charset="-127"/>
              </a:rPr>
              <a:t> </a:t>
            </a:r>
            <a:r>
              <a:rPr lang="en-US" sz="2000" b="1" dirty="0" err="1">
                <a:solidFill>
                  <a:srgbClr val="FF0066"/>
                </a:solidFill>
                <a:latin typeface="+mj-lt"/>
                <a:ea typeface="Malgun Gothic" panose="020B0503020000020004" pitchFamily="34" charset="-127"/>
              </a:rPr>
              <a:t>bò</a:t>
            </a:r>
            <a:r>
              <a:rPr lang="en-US" sz="2000" dirty="0">
                <a:solidFill>
                  <a:srgbClr val="3333CC"/>
                </a:solidFill>
                <a:latin typeface="+mj-lt"/>
                <a:ea typeface="Malgun Gothic" panose="020B0503020000020004" pitchFamily="34" charset="-127"/>
              </a:rPr>
              <a:t>, </a:t>
            </a:r>
            <a:br>
              <a:rPr lang="en-US" sz="2000" dirty="0">
                <a:solidFill>
                  <a:srgbClr val="3333CC"/>
                </a:solidFill>
                <a:latin typeface="+mj-lt"/>
                <a:ea typeface="Malgun Gothic" panose="020B0503020000020004" pitchFamily="34" charset="-127"/>
              </a:rPr>
            </a:br>
            <a:r>
              <a:rPr lang="en-US" sz="2000" dirty="0" err="1">
                <a:solidFill>
                  <a:srgbClr val="3333CC"/>
                </a:solidFill>
                <a:latin typeface="+mj-lt"/>
                <a:ea typeface="Malgun Gothic" panose="020B0503020000020004" pitchFamily="34" charset="-127"/>
              </a:rPr>
              <a:t>Thuế</a:t>
            </a:r>
            <a:r>
              <a:rPr lang="en-US" sz="2000" dirty="0">
                <a:solidFill>
                  <a:srgbClr val="3333CC"/>
                </a:solidFill>
                <a:latin typeface="+mj-lt"/>
                <a:ea typeface="Malgun Gothic" panose="020B0503020000020004" pitchFamily="34" charset="-127"/>
              </a:rPr>
              <a:t> </a:t>
            </a:r>
            <a:r>
              <a:rPr lang="en-US" sz="2000" b="1" dirty="0" err="1">
                <a:solidFill>
                  <a:srgbClr val="FF7C80"/>
                </a:solidFill>
                <a:latin typeface="+mj-lt"/>
                <a:ea typeface="Malgun Gothic" panose="020B0503020000020004" pitchFamily="34" charset="-127"/>
              </a:rPr>
              <a:t>diêm</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thuế</a:t>
            </a:r>
            <a:r>
              <a:rPr lang="en-US" sz="2000" dirty="0">
                <a:solidFill>
                  <a:srgbClr val="3333CC"/>
                </a:solidFill>
                <a:latin typeface="+mj-lt"/>
                <a:ea typeface="Malgun Gothic" panose="020B0503020000020004" pitchFamily="34" charset="-127"/>
              </a:rPr>
              <a:t> </a:t>
            </a:r>
            <a:r>
              <a:rPr lang="en-US" sz="2000" b="1" dirty="0" err="1">
                <a:solidFill>
                  <a:srgbClr val="FF7C80"/>
                </a:solidFill>
                <a:latin typeface="+mj-lt"/>
                <a:ea typeface="Malgun Gothic" panose="020B0503020000020004" pitchFamily="34" charset="-127"/>
              </a:rPr>
              <a:t>tửu</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thuế</a:t>
            </a:r>
            <a:r>
              <a:rPr lang="en-US" sz="2000" dirty="0">
                <a:solidFill>
                  <a:srgbClr val="3333CC"/>
                </a:solidFill>
                <a:latin typeface="+mj-lt"/>
                <a:ea typeface="Malgun Gothic" panose="020B0503020000020004" pitchFamily="34" charset="-127"/>
              </a:rPr>
              <a:t> </a:t>
            </a:r>
            <a:r>
              <a:rPr lang="en-US" sz="2000" b="1" dirty="0" err="1">
                <a:solidFill>
                  <a:srgbClr val="FF7C80"/>
                </a:solidFill>
                <a:latin typeface="+mj-lt"/>
                <a:ea typeface="Malgun Gothic" panose="020B0503020000020004" pitchFamily="34" charset="-127"/>
              </a:rPr>
              <a:t>đò</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thuế</a:t>
            </a:r>
            <a:r>
              <a:rPr lang="en-US" sz="2000" dirty="0">
                <a:solidFill>
                  <a:srgbClr val="3333CC"/>
                </a:solidFill>
                <a:latin typeface="+mj-lt"/>
                <a:ea typeface="Malgun Gothic" panose="020B0503020000020004" pitchFamily="34" charset="-127"/>
              </a:rPr>
              <a:t> </a:t>
            </a:r>
            <a:r>
              <a:rPr lang="en-US" sz="2000" b="1" dirty="0" err="1">
                <a:solidFill>
                  <a:srgbClr val="FF7C80"/>
                </a:solidFill>
                <a:latin typeface="+mj-lt"/>
                <a:ea typeface="Malgun Gothic" panose="020B0503020000020004" pitchFamily="34" charset="-127"/>
              </a:rPr>
              <a:t>xe</a:t>
            </a:r>
            <a:r>
              <a:rPr lang="en-US" sz="2000" dirty="0">
                <a:solidFill>
                  <a:srgbClr val="3333CC"/>
                </a:solidFill>
                <a:latin typeface="+mj-lt"/>
                <a:ea typeface="Malgun Gothic" panose="020B0503020000020004" pitchFamily="34" charset="-127"/>
              </a:rPr>
              <a:t>. </a:t>
            </a:r>
            <a:br>
              <a:rPr lang="en-US" sz="2000" dirty="0">
                <a:solidFill>
                  <a:srgbClr val="3333CC"/>
                </a:solidFill>
                <a:latin typeface="+mj-lt"/>
                <a:ea typeface="Malgun Gothic" panose="020B0503020000020004" pitchFamily="34" charset="-127"/>
              </a:rPr>
            </a:br>
            <a:r>
              <a:rPr lang="en-US" sz="2000" dirty="0" err="1">
                <a:solidFill>
                  <a:srgbClr val="3333CC"/>
                </a:solidFill>
                <a:latin typeface="+mj-lt"/>
                <a:ea typeface="Malgun Gothic" panose="020B0503020000020004" pitchFamily="34" charset="-127"/>
              </a:rPr>
              <a:t>Thuế</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các</a:t>
            </a:r>
            <a:r>
              <a:rPr lang="en-US" sz="2000" dirty="0">
                <a:solidFill>
                  <a:srgbClr val="3333CC"/>
                </a:solidFill>
                <a:latin typeface="+mj-lt"/>
                <a:ea typeface="Malgun Gothic" panose="020B0503020000020004" pitchFamily="34" charset="-127"/>
              </a:rPr>
              <a:t> </a:t>
            </a:r>
            <a:r>
              <a:rPr lang="en-US" sz="2000" b="1" dirty="0" err="1">
                <a:solidFill>
                  <a:srgbClr val="660066"/>
                </a:solidFill>
                <a:latin typeface="+mj-lt"/>
                <a:ea typeface="Malgun Gothic" panose="020B0503020000020004" pitchFamily="34" charset="-127"/>
              </a:rPr>
              <a:t>chợ</a:t>
            </a:r>
            <a:r>
              <a:rPr lang="en-US" sz="2000" b="1" dirty="0">
                <a:solidFill>
                  <a:srgbClr val="660066"/>
                </a:solidFill>
                <a:latin typeface="+mj-lt"/>
                <a:ea typeface="Malgun Gothic" panose="020B0503020000020004" pitchFamily="34" charset="-127"/>
              </a:rPr>
              <a:t>,</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thuế</a:t>
            </a:r>
            <a:r>
              <a:rPr lang="en-US" sz="2000" dirty="0">
                <a:solidFill>
                  <a:srgbClr val="3333CC"/>
                </a:solidFill>
                <a:latin typeface="+mj-lt"/>
                <a:ea typeface="Malgun Gothic" panose="020B0503020000020004" pitchFamily="34" charset="-127"/>
              </a:rPr>
              <a:t> </a:t>
            </a:r>
            <a:r>
              <a:rPr lang="en-US" sz="2000" b="1" dirty="0" err="1">
                <a:solidFill>
                  <a:srgbClr val="660066"/>
                </a:solidFill>
                <a:latin typeface="+mj-lt"/>
                <a:ea typeface="Malgun Gothic" panose="020B0503020000020004" pitchFamily="34" charset="-127"/>
              </a:rPr>
              <a:t>trà</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thuế</a:t>
            </a:r>
            <a:r>
              <a:rPr lang="en-US" sz="2000" dirty="0">
                <a:solidFill>
                  <a:srgbClr val="3333CC"/>
                </a:solidFill>
                <a:latin typeface="+mj-lt"/>
                <a:ea typeface="Malgun Gothic" panose="020B0503020000020004" pitchFamily="34" charset="-127"/>
              </a:rPr>
              <a:t> </a:t>
            </a:r>
            <a:r>
              <a:rPr lang="en-US" sz="2000" b="1" dirty="0" err="1">
                <a:solidFill>
                  <a:srgbClr val="660066"/>
                </a:solidFill>
                <a:latin typeface="+mj-lt"/>
                <a:ea typeface="Malgun Gothic" panose="020B0503020000020004" pitchFamily="34" charset="-127"/>
              </a:rPr>
              <a:t>thuốc</a:t>
            </a:r>
            <a:r>
              <a:rPr lang="en-US" sz="2000" dirty="0">
                <a:solidFill>
                  <a:srgbClr val="3333CC"/>
                </a:solidFill>
                <a:latin typeface="+mj-lt"/>
                <a:ea typeface="Malgun Gothic" panose="020B0503020000020004" pitchFamily="34" charset="-127"/>
              </a:rPr>
              <a:t>, </a:t>
            </a:r>
            <a:br>
              <a:rPr lang="en-US" sz="2000" dirty="0">
                <a:solidFill>
                  <a:srgbClr val="3333CC"/>
                </a:solidFill>
                <a:latin typeface="+mj-lt"/>
                <a:ea typeface="Malgun Gothic" panose="020B0503020000020004" pitchFamily="34" charset="-127"/>
              </a:rPr>
            </a:br>
            <a:r>
              <a:rPr lang="en-US" sz="2000" dirty="0" err="1">
                <a:solidFill>
                  <a:srgbClr val="3333CC"/>
                </a:solidFill>
                <a:latin typeface="+mj-lt"/>
                <a:ea typeface="Malgun Gothic" panose="020B0503020000020004" pitchFamily="34" charset="-127"/>
              </a:rPr>
              <a:t>Thuế</a:t>
            </a:r>
            <a:r>
              <a:rPr lang="en-US" sz="2000" dirty="0">
                <a:solidFill>
                  <a:srgbClr val="3333CC"/>
                </a:solidFill>
                <a:latin typeface="+mj-lt"/>
                <a:ea typeface="Malgun Gothic" panose="020B0503020000020004" pitchFamily="34" charset="-127"/>
              </a:rPr>
              <a:t> </a:t>
            </a:r>
            <a:r>
              <a:rPr lang="en-US" sz="2000" b="1" dirty="0" err="1">
                <a:solidFill>
                  <a:srgbClr val="006600"/>
                </a:solidFill>
                <a:latin typeface="+mj-lt"/>
                <a:ea typeface="Malgun Gothic" panose="020B0503020000020004" pitchFamily="34" charset="-127"/>
              </a:rPr>
              <a:t>môn</a:t>
            </a:r>
            <a:r>
              <a:rPr lang="en-US" sz="2000" b="1" dirty="0">
                <a:solidFill>
                  <a:srgbClr val="006600"/>
                </a:solidFill>
                <a:latin typeface="+mj-lt"/>
                <a:ea typeface="Malgun Gothic" panose="020B0503020000020004" pitchFamily="34" charset="-127"/>
              </a:rPr>
              <a:t> </a:t>
            </a:r>
            <a:r>
              <a:rPr lang="en-US" sz="2000" b="1" dirty="0" err="1">
                <a:solidFill>
                  <a:srgbClr val="006600"/>
                </a:solidFill>
                <a:latin typeface="+mj-lt"/>
                <a:ea typeface="Malgun Gothic" panose="020B0503020000020004" pitchFamily="34" charset="-127"/>
              </a:rPr>
              <a:t>bài</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thuế</a:t>
            </a:r>
            <a:r>
              <a:rPr lang="en-US" sz="2000" dirty="0">
                <a:solidFill>
                  <a:srgbClr val="3333CC"/>
                </a:solidFill>
                <a:latin typeface="+mj-lt"/>
                <a:ea typeface="Malgun Gothic" panose="020B0503020000020004" pitchFamily="34" charset="-127"/>
              </a:rPr>
              <a:t> </a:t>
            </a:r>
            <a:r>
              <a:rPr lang="en-US" sz="2000" b="1" dirty="0" err="1">
                <a:solidFill>
                  <a:srgbClr val="009900"/>
                </a:solidFill>
                <a:latin typeface="+mj-lt"/>
                <a:ea typeface="Malgun Gothic" panose="020B0503020000020004" pitchFamily="34" charset="-127"/>
              </a:rPr>
              <a:t>nước</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thuế</a:t>
            </a:r>
            <a:r>
              <a:rPr lang="en-US" sz="2000" dirty="0">
                <a:solidFill>
                  <a:srgbClr val="3333CC"/>
                </a:solidFill>
                <a:latin typeface="+mj-lt"/>
                <a:ea typeface="Malgun Gothic" panose="020B0503020000020004" pitchFamily="34" charset="-127"/>
              </a:rPr>
              <a:t> </a:t>
            </a:r>
            <a:r>
              <a:rPr lang="en-US" sz="2000" b="1" dirty="0" err="1">
                <a:solidFill>
                  <a:srgbClr val="009900"/>
                </a:solidFill>
                <a:latin typeface="+mj-lt"/>
                <a:ea typeface="Malgun Gothic" panose="020B0503020000020004" pitchFamily="34" charset="-127"/>
              </a:rPr>
              <a:t>đèn</a:t>
            </a:r>
            <a:r>
              <a:rPr lang="en-US" sz="2000" b="1" dirty="0">
                <a:solidFill>
                  <a:srgbClr val="009900"/>
                </a:solidFill>
                <a:latin typeface="+mj-lt"/>
                <a:ea typeface="Malgun Gothic" panose="020B0503020000020004" pitchFamily="34" charset="-127"/>
              </a:rPr>
              <a:t>.</a:t>
            </a:r>
            <a:r>
              <a:rPr lang="en-US" sz="2000" dirty="0">
                <a:solidFill>
                  <a:srgbClr val="3333CC"/>
                </a:solidFill>
                <a:latin typeface="+mj-lt"/>
                <a:ea typeface="Malgun Gothic" panose="020B0503020000020004" pitchFamily="34" charset="-127"/>
              </a:rPr>
              <a:t> </a:t>
            </a:r>
            <a:br>
              <a:rPr lang="en-US" sz="2000" dirty="0">
                <a:solidFill>
                  <a:srgbClr val="3333CC"/>
                </a:solidFill>
                <a:latin typeface="+mj-lt"/>
                <a:ea typeface="Malgun Gothic" panose="020B0503020000020004" pitchFamily="34" charset="-127"/>
              </a:rPr>
            </a:br>
            <a:r>
              <a:rPr lang="en-US" sz="2000" dirty="0" err="1">
                <a:solidFill>
                  <a:srgbClr val="3333CC"/>
                </a:solidFill>
                <a:latin typeface="+mj-lt"/>
                <a:ea typeface="Malgun Gothic" panose="020B0503020000020004" pitchFamily="34" charset="-127"/>
              </a:rPr>
              <a:t>Thuế</a:t>
            </a:r>
            <a:r>
              <a:rPr lang="en-US" sz="2000" dirty="0">
                <a:solidFill>
                  <a:srgbClr val="3333CC"/>
                </a:solidFill>
                <a:latin typeface="+mj-lt"/>
                <a:ea typeface="Malgun Gothic" panose="020B0503020000020004" pitchFamily="34" charset="-127"/>
              </a:rPr>
              <a:t> </a:t>
            </a:r>
            <a:r>
              <a:rPr lang="en-US" sz="2000" b="1" dirty="0" err="1">
                <a:solidFill>
                  <a:srgbClr val="996633"/>
                </a:solidFill>
                <a:latin typeface="+mj-lt"/>
                <a:ea typeface="Malgun Gothic" panose="020B0503020000020004" pitchFamily="34" charset="-127"/>
              </a:rPr>
              <a:t>nhà</a:t>
            </a:r>
            <a:r>
              <a:rPr lang="en-US" sz="2000" b="1" dirty="0">
                <a:solidFill>
                  <a:srgbClr val="996633"/>
                </a:solidFill>
                <a:latin typeface="+mj-lt"/>
                <a:ea typeface="Malgun Gothic" panose="020B0503020000020004" pitchFamily="34" charset="-127"/>
              </a:rPr>
              <a:t> </a:t>
            </a:r>
            <a:r>
              <a:rPr lang="en-US" sz="2000" b="1" dirty="0" err="1">
                <a:solidFill>
                  <a:srgbClr val="996633"/>
                </a:solidFill>
                <a:latin typeface="+mj-lt"/>
                <a:ea typeface="Malgun Gothic" panose="020B0503020000020004" pitchFamily="34" charset="-127"/>
              </a:rPr>
              <a:t>cửa</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thuế</a:t>
            </a:r>
            <a:r>
              <a:rPr lang="en-US" sz="2000" dirty="0">
                <a:solidFill>
                  <a:srgbClr val="3333CC"/>
                </a:solidFill>
                <a:latin typeface="+mj-lt"/>
                <a:ea typeface="Malgun Gothic" panose="020B0503020000020004" pitchFamily="34" charset="-127"/>
              </a:rPr>
              <a:t> </a:t>
            </a:r>
            <a:r>
              <a:rPr lang="en-US" sz="2000" b="1" dirty="0" err="1">
                <a:solidFill>
                  <a:srgbClr val="996633"/>
                </a:solidFill>
                <a:latin typeface="+mj-lt"/>
                <a:ea typeface="Malgun Gothic" panose="020B0503020000020004" pitchFamily="34" charset="-127"/>
              </a:rPr>
              <a:t>chùa</a:t>
            </a:r>
            <a:r>
              <a:rPr lang="en-US" sz="2000" b="1" dirty="0">
                <a:solidFill>
                  <a:srgbClr val="996633"/>
                </a:solidFill>
                <a:latin typeface="+mj-lt"/>
                <a:ea typeface="Malgun Gothic" panose="020B0503020000020004" pitchFamily="34" charset="-127"/>
              </a:rPr>
              <a:t> </a:t>
            </a:r>
            <a:r>
              <a:rPr lang="en-US" sz="2000" b="1" dirty="0" err="1">
                <a:solidFill>
                  <a:srgbClr val="996633"/>
                </a:solidFill>
                <a:latin typeface="+mj-lt"/>
                <a:ea typeface="Malgun Gothic" panose="020B0503020000020004" pitchFamily="34" charset="-127"/>
              </a:rPr>
              <a:t>chiền</a:t>
            </a:r>
            <a:r>
              <a:rPr lang="en-US" sz="2000" dirty="0">
                <a:solidFill>
                  <a:srgbClr val="3333CC"/>
                </a:solidFill>
                <a:latin typeface="+mj-lt"/>
                <a:ea typeface="Malgun Gothic" panose="020B0503020000020004" pitchFamily="34" charset="-127"/>
              </a:rPr>
              <a:t>, </a:t>
            </a:r>
            <a:br>
              <a:rPr lang="en-US" sz="2000" dirty="0">
                <a:solidFill>
                  <a:srgbClr val="3333CC"/>
                </a:solidFill>
                <a:latin typeface="+mj-lt"/>
                <a:ea typeface="Malgun Gothic" panose="020B0503020000020004" pitchFamily="34" charset="-127"/>
              </a:rPr>
            </a:br>
            <a:r>
              <a:rPr lang="en-US" sz="2000" dirty="0" err="1">
                <a:solidFill>
                  <a:srgbClr val="3333CC"/>
                </a:solidFill>
                <a:latin typeface="+mj-lt"/>
                <a:ea typeface="Malgun Gothic" panose="020B0503020000020004" pitchFamily="34" charset="-127"/>
              </a:rPr>
              <a:t>Thuế</a:t>
            </a:r>
            <a:r>
              <a:rPr lang="en-US" sz="2000" dirty="0">
                <a:solidFill>
                  <a:srgbClr val="3333CC"/>
                </a:solidFill>
                <a:latin typeface="+mj-lt"/>
                <a:ea typeface="Malgun Gothic" panose="020B0503020000020004" pitchFamily="34" charset="-127"/>
              </a:rPr>
              <a:t> </a:t>
            </a:r>
            <a:r>
              <a:rPr lang="en-US" sz="2000" b="1" dirty="0" err="1">
                <a:solidFill>
                  <a:srgbClr val="FF0000"/>
                </a:solidFill>
                <a:latin typeface="+mj-lt"/>
                <a:ea typeface="Malgun Gothic" panose="020B0503020000020004" pitchFamily="34" charset="-127"/>
              </a:rPr>
              <a:t>rừng</a:t>
            </a:r>
            <a:r>
              <a:rPr lang="en-US" sz="2000" b="1" dirty="0">
                <a:solidFill>
                  <a:srgbClr val="FF0000"/>
                </a:solidFill>
                <a:latin typeface="+mj-lt"/>
                <a:ea typeface="Malgun Gothic" panose="020B0503020000020004" pitchFamily="34" charset="-127"/>
              </a:rPr>
              <a:t> </a:t>
            </a:r>
            <a:r>
              <a:rPr lang="en-US" sz="2000" b="1" dirty="0" err="1">
                <a:solidFill>
                  <a:srgbClr val="FF0000"/>
                </a:solidFill>
                <a:latin typeface="+mj-lt"/>
                <a:ea typeface="Malgun Gothic" panose="020B0503020000020004" pitchFamily="34" charset="-127"/>
              </a:rPr>
              <a:t>tre</a:t>
            </a:r>
            <a:r>
              <a:rPr lang="en-US" sz="2000" b="1" dirty="0">
                <a:solidFill>
                  <a:srgbClr val="FF0000"/>
                </a:solidFill>
                <a:latin typeface="+mj-lt"/>
                <a:ea typeface="Malgun Gothic" panose="020B0503020000020004" pitchFamily="34" charset="-127"/>
              </a:rPr>
              <a:t> </a:t>
            </a:r>
            <a:r>
              <a:rPr lang="en-US" sz="2000" b="1" dirty="0" err="1">
                <a:solidFill>
                  <a:srgbClr val="FF0000"/>
                </a:solidFill>
                <a:latin typeface="+mj-lt"/>
                <a:ea typeface="Malgun Gothic" panose="020B0503020000020004" pitchFamily="34" charset="-127"/>
              </a:rPr>
              <a:t>gỗ</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thuế</a:t>
            </a:r>
            <a:r>
              <a:rPr lang="en-US" sz="2000" dirty="0">
                <a:solidFill>
                  <a:srgbClr val="3333CC"/>
                </a:solidFill>
                <a:latin typeface="+mj-lt"/>
                <a:ea typeface="Malgun Gothic" panose="020B0503020000020004" pitchFamily="34" charset="-127"/>
              </a:rPr>
              <a:t> </a:t>
            </a:r>
            <a:r>
              <a:rPr lang="en-US" sz="2000" b="1" dirty="0" err="1">
                <a:solidFill>
                  <a:srgbClr val="FF0000"/>
                </a:solidFill>
                <a:latin typeface="+mj-lt"/>
                <a:ea typeface="Malgun Gothic" panose="020B0503020000020004" pitchFamily="34" charset="-127"/>
              </a:rPr>
              <a:t>thuyền</a:t>
            </a:r>
            <a:r>
              <a:rPr lang="en-US" sz="2000" b="1" dirty="0">
                <a:solidFill>
                  <a:srgbClr val="FF0000"/>
                </a:solidFill>
                <a:latin typeface="+mj-lt"/>
                <a:ea typeface="Malgun Gothic" panose="020B0503020000020004" pitchFamily="34" charset="-127"/>
              </a:rPr>
              <a:t> </a:t>
            </a:r>
            <a:r>
              <a:rPr lang="en-US" sz="2000" b="1" dirty="0" err="1">
                <a:solidFill>
                  <a:srgbClr val="FF0000"/>
                </a:solidFill>
                <a:latin typeface="+mj-lt"/>
                <a:ea typeface="Malgun Gothic" panose="020B0503020000020004" pitchFamily="34" charset="-127"/>
              </a:rPr>
              <a:t>bán</a:t>
            </a:r>
            <a:r>
              <a:rPr lang="en-US" sz="2000" b="1" dirty="0">
                <a:solidFill>
                  <a:srgbClr val="FF0000"/>
                </a:solidFill>
                <a:latin typeface="+mj-lt"/>
                <a:ea typeface="Malgun Gothic" panose="020B0503020000020004" pitchFamily="34" charset="-127"/>
              </a:rPr>
              <a:t> </a:t>
            </a:r>
            <a:r>
              <a:rPr lang="en-US" sz="2000" b="1" dirty="0" err="1">
                <a:solidFill>
                  <a:srgbClr val="FF0000"/>
                </a:solidFill>
                <a:latin typeface="+mj-lt"/>
                <a:ea typeface="Malgun Gothic" panose="020B0503020000020004" pitchFamily="34" charset="-127"/>
              </a:rPr>
              <a:t>buôn</a:t>
            </a:r>
            <a:r>
              <a:rPr lang="en-US" sz="2000" b="1" dirty="0">
                <a:solidFill>
                  <a:srgbClr val="FF0000"/>
                </a:solidFill>
                <a:latin typeface="+mj-lt"/>
                <a:ea typeface="Malgun Gothic" panose="020B0503020000020004" pitchFamily="34" charset="-127"/>
              </a:rPr>
              <a:t>. </a:t>
            </a:r>
            <a:br>
              <a:rPr lang="en-US" sz="2000" b="1" dirty="0">
                <a:solidFill>
                  <a:srgbClr val="FF0000"/>
                </a:solidFill>
                <a:latin typeface="+mj-lt"/>
                <a:ea typeface="Malgun Gothic" panose="020B0503020000020004" pitchFamily="34" charset="-127"/>
              </a:rPr>
            </a:br>
            <a:r>
              <a:rPr lang="en-US" sz="2000" dirty="0" err="1">
                <a:solidFill>
                  <a:srgbClr val="3333CC"/>
                </a:solidFill>
                <a:latin typeface="+mj-lt"/>
                <a:ea typeface="Malgun Gothic" panose="020B0503020000020004" pitchFamily="34" charset="-127"/>
              </a:rPr>
              <a:t>Thuế</a:t>
            </a:r>
            <a:r>
              <a:rPr lang="en-US" sz="2000" dirty="0">
                <a:solidFill>
                  <a:srgbClr val="3333CC"/>
                </a:solidFill>
                <a:latin typeface="+mj-lt"/>
                <a:ea typeface="Malgun Gothic" panose="020B0503020000020004" pitchFamily="34" charset="-127"/>
              </a:rPr>
              <a:t> </a:t>
            </a:r>
            <a:r>
              <a:rPr lang="en-US" sz="2000" b="1" dirty="0" err="1">
                <a:solidFill>
                  <a:srgbClr val="0099FF"/>
                </a:solidFill>
                <a:latin typeface="+mj-lt"/>
                <a:ea typeface="Malgun Gothic" panose="020B0503020000020004" pitchFamily="34" charset="-127"/>
              </a:rPr>
              <a:t>gò</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thuế</a:t>
            </a:r>
            <a:r>
              <a:rPr lang="en-US" sz="2000" dirty="0">
                <a:solidFill>
                  <a:srgbClr val="3333CC"/>
                </a:solidFill>
                <a:latin typeface="+mj-lt"/>
                <a:ea typeface="Malgun Gothic" panose="020B0503020000020004" pitchFamily="34" charset="-127"/>
              </a:rPr>
              <a:t> </a:t>
            </a:r>
            <a:r>
              <a:rPr lang="en-US" sz="2000" b="1" dirty="0" err="1">
                <a:solidFill>
                  <a:srgbClr val="0099FF"/>
                </a:solidFill>
                <a:latin typeface="+mj-lt"/>
                <a:ea typeface="Malgun Gothic" panose="020B0503020000020004" pitchFamily="34" charset="-127"/>
              </a:rPr>
              <a:t>bãi</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thuế</a:t>
            </a:r>
            <a:r>
              <a:rPr lang="en-US" sz="2000" dirty="0">
                <a:solidFill>
                  <a:srgbClr val="3333CC"/>
                </a:solidFill>
                <a:latin typeface="+mj-lt"/>
                <a:ea typeface="Malgun Gothic" panose="020B0503020000020004" pitchFamily="34" charset="-127"/>
              </a:rPr>
              <a:t> </a:t>
            </a:r>
            <a:r>
              <a:rPr lang="en-US" sz="2000" b="1" dirty="0" err="1">
                <a:solidFill>
                  <a:srgbClr val="0099FF"/>
                </a:solidFill>
                <a:latin typeface="+mj-lt"/>
                <a:ea typeface="Malgun Gothic" panose="020B0503020000020004" pitchFamily="34" charset="-127"/>
              </a:rPr>
              <a:t>cồn</a:t>
            </a:r>
            <a:r>
              <a:rPr lang="en-US" sz="2000" dirty="0">
                <a:solidFill>
                  <a:srgbClr val="3333CC"/>
                </a:solidFill>
                <a:latin typeface="+mj-lt"/>
                <a:ea typeface="Malgun Gothic" panose="020B0503020000020004" pitchFamily="34" charset="-127"/>
              </a:rPr>
              <a:t>, </a:t>
            </a:r>
            <a:br>
              <a:rPr lang="en-US" sz="2000" dirty="0">
                <a:solidFill>
                  <a:srgbClr val="3333CC"/>
                </a:solidFill>
                <a:latin typeface="+mj-lt"/>
                <a:ea typeface="Malgun Gothic" panose="020B0503020000020004" pitchFamily="34" charset="-127"/>
              </a:rPr>
            </a:br>
            <a:r>
              <a:rPr lang="en-US" sz="2000" dirty="0" err="1">
                <a:solidFill>
                  <a:srgbClr val="3333CC"/>
                </a:solidFill>
                <a:latin typeface="+mj-lt"/>
                <a:ea typeface="Malgun Gothic" panose="020B0503020000020004" pitchFamily="34" charset="-127"/>
              </a:rPr>
              <a:t>Thuế</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người</a:t>
            </a:r>
            <a:r>
              <a:rPr lang="en-US" sz="2000" dirty="0">
                <a:solidFill>
                  <a:srgbClr val="3333CC"/>
                </a:solidFill>
                <a:latin typeface="+mj-lt"/>
                <a:ea typeface="Malgun Gothic" panose="020B0503020000020004" pitchFamily="34" charset="-127"/>
              </a:rPr>
              <a:t> </a:t>
            </a:r>
            <a:r>
              <a:rPr lang="en-US" sz="2000" b="1" dirty="0" err="1">
                <a:latin typeface="+mj-lt"/>
                <a:ea typeface="Malgun Gothic" panose="020B0503020000020004" pitchFamily="34" charset="-127"/>
              </a:rPr>
              <a:t>chức</a:t>
            </a:r>
            <a:r>
              <a:rPr lang="en-US" sz="2000" b="1" dirty="0">
                <a:latin typeface="+mj-lt"/>
                <a:ea typeface="Malgun Gothic" panose="020B0503020000020004" pitchFamily="34" charset="-127"/>
              </a:rPr>
              <a:t> </a:t>
            </a:r>
            <a:r>
              <a:rPr lang="en-US" sz="2000" b="1" dirty="0" err="1">
                <a:latin typeface="+mj-lt"/>
                <a:ea typeface="Malgun Gothic" panose="020B0503020000020004" pitchFamily="34" charset="-127"/>
              </a:rPr>
              <a:t>sắc</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thuế</a:t>
            </a:r>
            <a:r>
              <a:rPr lang="en-US" sz="2000" dirty="0">
                <a:solidFill>
                  <a:srgbClr val="3333CC"/>
                </a:solidFill>
                <a:latin typeface="+mj-lt"/>
                <a:ea typeface="Malgun Gothic" panose="020B0503020000020004" pitchFamily="34" charset="-127"/>
              </a:rPr>
              <a:t> con </a:t>
            </a:r>
            <a:r>
              <a:rPr lang="en-US" sz="2000" b="1" dirty="0" err="1">
                <a:latin typeface="+mj-lt"/>
                <a:ea typeface="Malgun Gothic" panose="020B0503020000020004" pitchFamily="34" charset="-127"/>
              </a:rPr>
              <a:t>hát</a:t>
            </a:r>
            <a:r>
              <a:rPr lang="en-US" sz="2000" b="1" dirty="0">
                <a:latin typeface="+mj-lt"/>
                <a:ea typeface="Malgun Gothic" panose="020B0503020000020004" pitchFamily="34" charset="-127"/>
              </a:rPr>
              <a:t> </a:t>
            </a:r>
            <a:r>
              <a:rPr lang="en-US" sz="2000" b="1" dirty="0" err="1">
                <a:latin typeface="+mj-lt"/>
                <a:ea typeface="Malgun Gothic" panose="020B0503020000020004" pitchFamily="34" charset="-127"/>
              </a:rPr>
              <a:t>đàn</a:t>
            </a:r>
            <a:r>
              <a:rPr lang="en-US" sz="2000" dirty="0">
                <a:solidFill>
                  <a:srgbClr val="3333CC"/>
                </a:solidFill>
                <a:latin typeface="+mj-lt"/>
                <a:ea typeface="Malgun Gothic" panose="020B0503020000020004" pitchFamily="34" charset="-127"/>
              </a:rPr>
              <a:t>. </a:t>
            </a:r>
            <a:br>
              <a:rPr lang="en-US" sz="2000" dirty="0">
                <a:solidFill>
                  <a:srgbClr val="3333CC"/>
                </a:solidFill>
                <a:latin typeface="+mj-lt"/>
                <a:ea typeface="Malgun Gothic" panose="020B0503020000020004" pitchFamily="34" charset="-127"/>
              </a:rPr>
            </a:br>
            <a:r>
              <a:rPr lang="en-US" sz="2000" dirty="0" err="1">
                <a:solidFill>
                  <a:srgbClr val="3333CC"/>
                </a:solidFill>
                <a:latin typeface="+mj-lt"/>
                <a:ea typeface="Malgun Gothic" panose="020B0503020000020004" pitchFamily="34" charset="-127"/>
              </a:rPr>
              <a:t>Thuế</a:t>
            </a:r>
            <a:r>
              <a:rPr lang="en-US" sz="2000" dirty="0">
                <a:solidFill>
                  <a:srgbClr val="3333CC"/>
                </a:solidFill>
                <a:latin typeface="+mj-lt"/>
                <a:ea typeface="Malgun Gothic" panose="020B0503020000020004" pitchFamily="34" charset="-127"/>
              </a:rPr>
              <a:t> </a:t>
            </a:r>
            <a:r>
              <a:rPr lang="en-US" sz="2000" b="1" dirty="0" err="1">
                <a:solidFill>
                  <a:srgbClr val="CC3300"/>
                </a:solidFill>
                <a:latin typeface="+mj-lt"/>
                <a:ea typeface="Malgun Gothic" panose="020B0503020000020004" pitchFamily="34" charset="-127"/>
              </a:rPr>
              <a:t>dầu</a:t>
            </a:r>
            <a:r>
              <a:rPr lang="en-US" sz="2000" b="1" dirty="0">
                <a:solidFill>
                  <a:srgbClr val="CC3300"/>
                </a:solidFill>
                <a:latin typeface="+mj-lt"/>
                <a:ea typeface="Malgun Gothic" panose="020B0503020000020004" pitchFamily="34" charset="-127"/>
              </a:rPr>
              <a:t> </a:t>
            </a:r>
            <a:r>
              <a:rPr lang="en-US" sz="2000" b="1" dirty="0" err="1">
                <a:solidFill>
                  <a:srgbClr val="CC3300"/>
                </a:solidFill>
                <a:latin typeface="+mj-lt"/>
                <a:ea typeface="Malgun Gothic" panose="020B0503020000020004" pitchFamily="34" charset="-127"/>
              </a:rPr>
              <a:t>mật</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thuế</a:t>
            </a:r>
            <a:r>
              <a:rPr lang="en-US" sz="2000" dirty="0">
                <a:solidFill>
                  <a:srgbClr val="3333CC"/>
                </a:solidFill>
                <a:latin typeface="+mj-lt"/>
                <a:ea typeface="Malgun Gothic" panose="020B0503020000020004" pitchFamily="34" charset="-127"/>
              </a:rPr>
              <a:t> </a:t>
            </a:r>
            <a:r>
              <a:rPr lang="en-US" sz="2000" b="1" dirty="0" err="1">
                <a:solidFill>
                  <a:srgbClr val="CC3300"/>
                </a:solidFill>
                <a:latin typeface="+mj-lt"/>
                <a:ea typeface="Malgun Gothic" panose="020B0503020000020004" pitchFamily="34" charset="-127"/>
              </a:rPr>
              <a:t>đàn</a:t>
            </a:r>
            <a:r>
              <a:rPr lang="en-US" sz="2000" b="1" dirty="0">
                <a:solidFill>
                  <a:srgbClr val="CC3300"/>
                </a:solidFill>
                <a:latin typeface="+mj-lt"/>
                <a:ea typeface="Malgun Gothic" panose="020B0503020000020004" pitchFamily="34" charset="-127"/>
              </a:rPr>
              <a:t> </a:t>
            </a:r>
            <a:r>
              <a:rPr lang="en-US" sz="2000" b="1" dirty="0" err="1">
                <a:solidFill>
                  <a:srgbClr val="CC3300"/>
                </a:solidFill>
                <a:latin typeface="+mj-lt"/>
                <a:ea typeface="Malgun Gothic" panose="020B0503020000020004" pitchFamily="34" charset="-127"/>
              </a:rPr>
              <a:t>đĩ</a:t>
            </a:r>
            <a:r>
              <a:rPr lang="en-US" sz="2000" b="1" dirty="0">
                <a:solidFill>
                  <a:srgbClr val="CC3300"/>
                </a:solidFill>
                <a:latin typeface="+mj-lt"/>
                <a:ea typeface="Malgun Gothic" panose="020B0503020000020004" pitchFamily="34" charset="-127"/>
              </a:rPr>
              <a:t> </a:t>
            </a:r>
            <a:r>
              <a:rPr lang="en-US" sz="2000" b="1" dirty="0" err="1">
                <a:solidFill>
                  <a:srgbClr val="CC3300"/>
                </a:solidFill>
                <a:latin typeface="+mj-lt"/>
                <a:ea typeface="Malgun Gothic" panose="020B0503020000020004" pitchFamily="34" charset="-127"/>
              </a:rPr>
              <a:t>thoã</a:t>
            </a:r>
            <a:r>
              <a:rPr lang="en-US" sz="2000" dirty="0">
                <a:solidFill>
                  <a:srgbClr val="3333CC"/>
                </a:solidFill>
                <a:latin typeface="+mj-lt"/>
                <a:ea typeface="Malgun Gothic" panose="020B0503020000020004" pitchFamily="34" charset="-127"/>
              </a:rPr>
              <a:t>, </a:t>
            </a:r>
            <a:br>
              <a:rPr lang="en-US" sz="2000" dirty="0">
                <a:solidFill>
                  <a:srgbClr val="3333CC"/>
                </a:solidFill>
                <a:latin typeface="+mj-lt"/>
                <a:ea typeface="Malgun Gothic" panose="020B0503020000020004" pitchFamily="34" charset="-127"/>
              </a:rPr>
            </a:br>
            <a:r>
              <a:rPr lang="en-US" sz="2000" dirty="0" err="1">
                <a:solidFill>
                  <a:srgbClr val="3333CC"/>
                </a:solidFill>
                <a:latin typeface="+mj-lt"/>
                <a:ea typeface="Malgun Gothic" panose="020B0503020000020004" pitchFamily="34" charset="-127"/>
              </a:rPr>
              <a:t>Thuế</a:t>
            </a:r>
            <a:r>
              <a:rPr lang="en-US" sz="2000" dirty="0">
                <a:solidFill>
                  <a:srgbClr val="3333CC"/>
                </a:solidFill>
                <a:latin typeface="+mj-lt"/>
                <a:ea typeface="Malgun Gothic" panose="020B0503020000020004" pitchFamily="34" charset="-127"/>
              </a:rPr>
              <a:t> </a:t>
            </a:r>
            <a:r>
              <a:rPr lang="en-US" sz="2000" b="1" dirty="0" err="1">
                <a:solidFill>
                  <a:srgbClr val="006600"/>
                </a:solidFill>
                <a:latin typeface="+mj-lt"/>
                <a:ea typeface="Malgun Gothic" panose="020B0503020000020004" pitchFamily="34" charset="-127"/>
              </a:rPr>
              <a:t>gạo</a:t>
            </a:r>
            <a:r>
              <a:rPr lang="en-US" sz="2000" b="1" dirty="0">
                <a:solidFill>
                  <a:srgbClr val="006600"/>
                </a:solidFill>
                <a:latin typeface="+mj-lt"/>
                <a:ea typeface="Malgun Gothic" panose="020B0503020000020004" pitchFamily="34" charset="-127"/>
              </a:rPr>
              <a:t> </a:t>
            </a:r>
            <a:r>
              <a:rPr lang="en-US" sz="2000" b="1" dirty="0" err="1">
                <a:solidFill>
                  <a:srgbClr val="006600"/>
                </a:solidFill>
                <a:latin typeface="+mj-lt"/>
                <a:ea typeface="Malgun Gothic" panose="020B0503020000020004" pitchFamily="34" charset="-127"/>
              </a:rPr>
              <a:t>rau</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thuế</a:t>
            </a:r>
            <a:r>
              <a:rPr lang="en-US" sz="2000" dirty="0">
                <a:solidFill>
                  <a:srgbClr val="3333CC"/>
                </a:solidFill>
                <a:latin typeface="+mj-lt"/>
                <a:ea typeface="Malgun Gothic" panose="020B0503020000020004" pitchFamily="34" charset="-127"/>
              </a:rPr>
              <a:t> </a:t>
            </a:r>
            <a:r>
              <a:rPr lang="en-US" sz="2000" b="1" dirty="0" err="1">
                <a:solidFill>
                  <a:srgbClr val="006600"/>
                </a:solidFill>
                <a:latin typeface="+mj-lt"/>
                <a:ea typeface="Malgun Gothic" panose="020B0503020000020004" pitchFamily="34" charset="-127"/>
              </a:rPr>
              <a:t>lúa</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thuế</a:t>
            </a:r>
            <a:r>
              <a:rPr lang="en-US" sz="2000" dirty="0">
                <a:solidFill>
                  <a:srgbClr val="3333CC"/>
                </a:solidFill>
                <a:latin typeface="+mj-lt"/>
                <a:ea typeface="Malgun Gothic" panose="020B0503020000020004" pitchFamily="34" charset="-127"/>
              </a:rPr>
              <a:t> </a:t>
            </a:r>
            <a:r>
              <a:rPr lang="en-US" sz="2000" b="1" dirty="0" err="1">
                <a:solidFill>
                  <a:srgbClr val="006600"/>
                </a:solidFill>
                <a:latin typeface="+mj-lt"/>
                <a:ea typeface="Malgun Gothic" panose="020B0503020000020004" pitchFamily="34" charset="-127"/>
              </a:rPr>
              <a:t>bông</a:t>
            </a:r>
            <a:r>
              <a:rPr lang="en-US" sz="2000" dirty="0">
                <a:solidFill>
                  <a:srgbClr val="3333CC"/>
                </a:solidFill>
                <a:latin typeface="+mj-lt"/>
                <a:ea typeface="Malgun Gothic" panose="020B0503020000020004" pitchFamily="34" charset="-127"/>
              </a:rPr>
              <a:t>. </a:t>
            </a:r>
            <a:br>
              <a:rPr lang="en-US" sz="2000" dirty="0">
                <a:solidFill>
                  <a:srgbClr val="3333CC"/>
                </a:solidFill>
                <a:latin typeface="+mj-lt"/>
                <a:ea typeface="Malgun Gothic" panose="020B0503020000020004" pitchFamily="34" charset="-127"/>
              </a:rPr>
            </a:br>
            <a:r>
              <a:rPr lang="en-US" sz="2000" dirty="0" err="1">
                <a:solidFill>
                  <a:srgbClr val="3333CC"/>
                </a:solidFill>
                <a:latin typeface="+mj-lt"/>
                <a:ea typeface="Malgun Gothic" panose="020B0503020000020004" pitchFamily="34" charset="-127"/>
              </a:rPr>
              <a:t>Thuế</a:t>
            </a:r>
            <a:r>
              <a:rPr lang="en-US" sz="2000" dirty="0">
                <a:solidFill>
                  <a:srgbClr val="3333CC"/>
                </a:solidFill>
                <a:latin typeface="+mj-lt"/>
                <a:ea typeface="Malgun Gothic" panose="020B0503020000020004" pitchFamily="34" charset="-127"/>
              </a:rPr>
              <a:t> </a:t>
            </a:r>
            <a:r>
              <a:rPr lang="en-US" sz="2000" b="1" dirty="0" err="1">
                <a:solidFill>
                  <a:srgbClr val="002060"/>
                </a:solidFill>
                <a:latin typeface="+mj-lt"/>
                <a:ea typeface="Malgun Gothic" panose="020B0503020000020004" pitchFamily="34" charset="-127"/>
              </a:rPr>
              <a:t>tơ</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thuế</a:t>
            </a:r>
            <a:r>
              <a:rPr lang="en-US" sz="2000" dirty="0">
                <a:solidFill>
                  <a:srgbClr val="3333CC"/>
                </a:solidFill>
                <a:latin typeface="+mj-lt"/>
                <a:ea typeface="Malgun Gothic" panose="020B0503020000020004" pitchFamily="34" charset="-127"/>
              </a:rPr>
              <a:t> </a:t>
            </a:r>
            <a:r>
              <a:rPr lang="en-US" sz="2000" b="1" dirty="0" err="1">
                <a:solidFill>
                  <a:srgbClr val="002060"/>
                </a:solidFill>
                <a:latin typeface="+mj-lt"/>
                <a:ea typeface="Malgun Gothic" panose="020B0503020000020004" pitchFamily="34" charset="-127"/>
              </a:rPr>
              <a:t>sắt</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thuế</a:t>
            </a:r>
            <a:r>
              <a:rPr lang="en-US" sz="2000" dirty="0">
                <a:solidFill>
                  <a:srgbClr val="3333CC"/>
                </a:solidFill>
                <a:latin typeface="+mj-lt"/>
                <a:ea typeface="Malgun Gothic" panose="020B0503020000020004" pitchFamily="34" charset="-127"/>
              </a:rPr>
              <a:t> </a:t>
            </a:r>
            <a:r>
              <a:rPr lang="en-US" sz="2000" b="1" dirty="0" err="1">
                <a:solidFill>
                  <a:srgbClr val="002060"/>
                </a:solidFill>
                <a:latin typeface="+mj-lt"/>
                <a:ea typeface="Malgun Gothic" panose="020B0503020000020004" pitchFamily="34" charset="-127"/>
              </a:rPr>
              <a:t>đồng</a:t>
            </a:r>
            <a:r>
              <a:rPr lang="en-US" sz="2000" dirty="0">
                <a:solidFill>
                  <a:srgbClr val="3333CC"/>
                </a:solidFill>
                <a:latin typeface="+mj-lt"/>
                <a:ea typeface="Malgun Gothic" panose="020B0503020000020004" pitchFamily="34" charset="-127"/>
              </a:rPr>
              <a:t>, </a:t>
            </a:r>
            <a:br>
              <a:rPr lang="en-US" sz="2000" dirty="0">
                <a:solidFill>
                  <a:srgbClr val="3333CC"/>
                </a:solidFill>
                <a:latin typeface="+mj-lt"/>
                <a:ea typeface="Malgun Gothic" panose="020B0503020000020004" pitchFamily="34" charset="-127"/>
              </a:rPr>
            </a:br>
            <a:r>
              <a:rPr lang="en-US" sz="2000" dirty="0" err="1">
                <a:solidFill>
                  <a:srgbClr val="3333CC"/>
                </a:solidFill>
                <a:latin typeface="+mj-lt"/>
                <a:ea typeface="Malgun Gothic" panose="020B0503020000020004" pitchFamily="34" charset="-127"/>
              </a:rPr>
              <a:t>Thuế</a:t>
            </a:r>
            <a:r>
              <a:rPr lang="en-US" sz="2000" dirty="0">
                <a:solidFill>
                  <a:srgbClr val="3333CC"/>
                </a:solidFill>
                <a:latin typeface="+mj-lt"/>
                <a:ea typeface="Malgun Gothic" panose="020B0503020000020004" pitchFamily="34" charset="-127"/>
              </a:rPr>
              <a:t> </a:t>
            </a:r>
            <a:r>
              <a:rPr lang="en-US" sz="2000" b="1" dirty="0" err="1">
                <a:solidFill>
                  <a:srgbClr val="FFC000"/>
                </a:solidFill>
                <a:latin typeface="+mj-lt"/>
                <a:ea typeface="Malgun Gothic" panose="020B0503020000020004" pitchFamily="34" charset="-127"/>
              </a:rPr>
              <a:t>chim</a:t>
            </a:r>
            <a:r>
              <a:rPr lang="en-US" sz="2000" b="1" dirty="0">
                <a:solidFill>
                  <a:srgbClr val="FFC000"/>
                </a:solidFill>
                <a:latin typeface="+mj-lt"/>
                <a:ea typeface="Malgun Gothic" panose="020B0503020000020004" pitchFamily="34" charset="-127"/>
              </a:rPr>
              <a:t>,</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thuế</a:t>
            </a:r>
            <a:r>
              <a:rPr lang="en-US" sz="2000" dirty="0">
                <a:solidFill>
                  <a:srgbClr val="3333CC"/>
                </a:solidFill>
                <a:latin typeface="+mj-lt"/>
                <a:ea typeface="Malgun Gothic" panose="020B0503020000020004" pitchFamily="34" charset="-127"/>
              </a:rPr>
              <a:t> </a:t>
            </a:r>
            <a:r>
              <a:rPr lang="en-US" sz="2000" b="1" dirty="0" err="1">
                <a:solidFill>
                  <a:srgbClr val="FFC000"/>
                </a:solidFill>
                <a:latin typeface="+mj-lt"/>
                <a:ea typeface="Malgun Gothic" panose="020B0503020000020004" pitchFamily="34" charset="-127"/>
              </a:rPr>
              <a:t>cá</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khắp</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trong</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lưỡng</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kì</a:t>
            </a:r>
            <a:r>
              <a:rPr lang="en-US" sz="2000" dirty="0">
                <a:solidFill>
                  <a:srgbClr val="3333CC"/>
                </a:solidFill>
                <a:latin typeface="+mj-lt"/>
                <a:ea typeface="Malgun Gothic" panose="020B0503020000020004" pitchFamily="34" charset="-127"/>
              </a:rPr>
              <a:t>. </a:t>
            </a:r>
            <a:br>
              <a:rPr lang="en-US" sz="2000" dirty="0">
                <a:solidFill>
                  <a:srgbClr val="3333CC"/>
                </a:solidFill>
                <a:latin typeface="+mj-lt"/>
                <a:ea typeface="Malgun Gothic" panose="020B0503020000020004" pitchFamily="34" charset="-127"/>
              </a:rPr>
            </a:br>
            <a:r>
              <a:rPr lang="en-US" sz="2000" dirty="0" err="1">
                <a:solidFill>
                  <a:srgbClr val="3333CC"/>
                </a:solidFill>
                <a:latin typeface="+mj-lt"/>
                <a:ea typeface="Malgun Gothic" panose="020B0503020000020004" pitchFamily="34" charset="-127"/>
              </a:rPr>
              <a:t>Các</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thức</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thuế</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kể</a:t>
            </a:r>
            <a:r>
              <a:rPr lang="en-US" sz="2000" dirty="0">
                <a:solidFill>
                  <a:srgbClr val="3333CC"/>
                </a:solidFill>
                <a:latin typeface="+mj-lt"/>
                <a:ea typeface="Malgun Gothic" panose="020B0503020000020004" pitchFamily="34" charset="-127"/>
              </a:rPr>
              <a:t> chi </a:t>
            </a:r>
            <a:r>
              <a:rPr lang="en-US" sz="2000" dirty="0" err="1">
                <a:solidFill>
                  <a:srgbClr val="3333CC"/>
                </a:solidFill>
                <a:latin typeface="+mj-lt"/>
                <a:ea typeface="Malgun Gothic" panose="020B0503020000020004" pitchFamily="34" charset="-127"/>
              </a:rPr>
              <a:t>cho</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xiết</a:t>
            </a:r>
            <a:r>
              <a:rPr lang="en-US" sz="2000" dirty="0">
                <a:solidFill>
                  <a:srgbClr val="3333CC"/>
                </a:solidFill>
                <a:latin typeface="+mj-lt"/>
                <a:ea typeface="Malgun Gothic" panose="020B0503020000020004" pitchFamily="34" charset="-127"/>
              </a:rPr>
              <a:t>, </a:t>
            </a:r>
            <a:br>
              <a:rPr lang="en-US" sz="2000" dirty="0">
                <a:solidFill>
                  <a:srgbClr val="3333CC"/>
                </a:solidFill>
                <a:latin typeface="+mj-lt"/>
                <a:ea typeface="Malgun Gothic" panose="020B0503020000020004" pitchFamily="34" charset="-127"/>
              </a:rPr>
            </a:br>
            <a:r>
              <a:rPr lang="en-US" sz="2000" dirty="0" err="1">
                <a:solidFill>
                  <a:srgbClr val="3333CC"/>
                </a:solidFill>
                <a:latin typeface="+mj-lt"/>
                <a:ea typeface="Malgun Gothic" panose="020B0503020000020004" pitchFamily="34" charset="-127"/>
              </a:rPr>
              <a:t>Thuế</a:t>
            </a:r>
            <a:r>
              <a:rPr lang="en-US" sz="2000" dirty="0">
                <a:solidFill>
                  <a:srgbClr val="3333CC"/>
                </a:solidFill>
                <a:latin typeface="+mj-lt"/>
                <a:ea typeface="Malgun Gothic" panose="020B0503020000020004" pitchFamily="34" charset="-127"/>
              </a:rPr>
              <a:t> </a:t>
            </a:r>
            <a:r>
              <a:rPr lang="en-US" sz="2000" dirty="0" err="1" smtClean="0">
                <a:solidFill>
                  <a:srgbClr val="3333CC"/>
                </a:solidFill>
                <a:latin typeface="+mj-lt"/>
                <a:ea typeface="Malgun Gothic" panose="020B0503020000020004" pitchFamily="34" charset="-127"/>
              </a:rPr>
              <a:t>xưa</a:t>
            </a:r>
            <a:r>
              <a:rPr lang="en-US" sz="2000" dirty="0" smtClean="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kia</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mới</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thật</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lạ</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lùng</a:t>
            </a:r>
            <a:r>
              <a:rPr lang="en-US" sz="2000" dirty="0">
                <a:solidFill>
                  <a:srgbClr val="3333CC"/>
                </a:solidFill>
                <a:latin typeface="+mj-lt"/>
                <a:ea typeface="Malgun Gothic" panose="020B0503020000020004" pitchFamily="34" charset="-127"/>
              </a:rPr>
              <a:t>, </a:t>
            </a:r>
            <a:br>
              <a:rPr lang="en-US" sz="2000" dirty="0">
                <a:solidFill>
                  <a:srgbClr val="3333CC"/>
                </a:solidFill>
                <a:latin typeface="+mj-lt"/>
                <a:ea typeface="Malgun Gothic" panose="020B0503020000020004" pitchFamily="34" charset="-127"/>
              </a:rPr>
            </a:br>
            <a:r>
              <a:rPr lang="en-US" sz="2000" dirty="0" err="1">
                <a:solidFill>
                  <a:srgbClr val="3333CC"/>
                </a:solidFill>
                <a:latin typeface="+mj-lt"/>
                <a:ea typeface="Malgun Gothic" panose="020B0503020000020004" pitchFamily="34" charset="-127"/>
              </a:rPr>
              <a:t>Làm</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cho</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thập</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thất</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cửu</a:t>
            </a:r>
            <a:r>
              <a:rPr lang="en-US" sz="2000" dirty="0">
                <a:solidFill>
                  <a:srgbClr val="3333CC"/>
                </a:solidFill>
                <a:latin typeface="+mj-lt"/>
                <a:ea typeface="Malgun Gothic" panose="020B0503020000020004" pitchFamily="34" charset="-127"/>
              </a:rPr>
              <a:t> </a:t>
            </a:r>
            <a:r>
              <a:rPr lang="en-US" sz="2000" dirty="0" err="1">
                <a:solidFill>
                  <a:srgbClr val="3333CC"/>
                </a:solidFill>
                <a:latin typeface="+mj-lt"/>
                <a:ea typeface="Malgun Gothic" panose="020B0503020000020004" pitchFamily="34" charset="-127"/>
              </a:rPr>
              <a:t>không</a:t>
            </a:r>
            <a:r>
              <a:rPr lang="en-US" sz="2000" dirty="0">
                <a:solidFill>
                  <a:srgbClr val="3333CC"/>
                </a:solidFill>
                <a:latin typeface="+mj-lt"/>
                <a:ea typeface="Malgun Gothic" panose="020B0503020000020004" pitchFamily="34" charset="-127"/>
              </a:rPr>
              <a:t>, </a:t>
            </a:r>
            <a:br>
              <a:rPr lang="en-US" sz="2000" dirty="0">
                <a:solidFill>
                  <a:srgbClr val="3333CC"/>
                </a:solidFill>
                <a:latin typeface="+mj-lt"/>
                <a:ea typeface="Malgun Gothic" panose="020B0503020000020004" pitchFamily="34" charset="-127"/>
              </a:rPr>
            </a:br>
            <a:r>
              <a:rPr lang="en-US" sz="2000" b="1" u="sng" dirty="0" err="1">
                <a:solidFill>
                  <a:srgbClr val="996633"/>
                </a:solidFill>
                <a:latin typeface="+mj-lt"/>
                <a:ea typeface="Malgun Gothic" panose="020B0503020000020004" pitchFamily="34" charset="-127"/>
              </a:rPr>
              <a:t>Làm</a:t>
            </a:r>
            <a:r>
              <a:rPr lang="en-US" sz="2000" b="1" u="sng" dirty="0">
                <a:solidFill>
                  <a:srgbClr val="996633"/>
                </a:solidFill>
                <a:latin typeface="+mj-lt"/>
                <a:ea typeface="Malgun Gothic" panose="020B0503020000020004" pitchFamily="34" charset="-127"/>
              </a:rPr>
              <a:t> </a:t>
            </a:r>
            <a:r>
              <a:rPr lang="en-US" sz="2000" b="1" u="sng" dirty="0" err="1">
                <a:solidFill>
                  <a:srgbClr val="996633"/>
                </a:solidFill>
                <a:latin typeface="+mj-lt"/>
                <a:ea typeface="Malgun Gothic" panose="020B0503020000020004" pitchFamily="34" charset="-127"/>
              </a:rPr>
              <a:t>cho</a:t>
            </a:r>
            <a:r>
              <a:rPr lang="en-US" sz="2000" b="1" u="sng" dirty="0">
                <a:solidFill>
                  <a:srgbClr val="996633"/>
                </a:solidFill>
                <a:latin typeface="+mj-lt"/>
                <a:ea typeface="Malgun Gothic" panose="020B0503020000020004" pitchFamily="34" charset="-127"/>
              </a:rPr>
              <a:t> </a:t>
            </a:r>
            <a:r>
              <a:rPr lang="en-US" sz="2000" b="1" u="sng" dirty="0" err="1">
                <a:solidFill>
                  <a:srgbClr val="996633"/>
                </a:solidFill>
                <a:latin typeface="+mj-lt"/>
                <a:ea typeface="Malgun Gothic" panose="020B0503020000020004" pitchFamily="34" charset="-127"/>
              </a:rPr>
              <a:t>xơ</a:t>
            </a:r>
            <a:r>
              <a:rPr lang="en-US" sz="2000" b="1" u="sng" dirty="0">
                <a:solidFill>
                  <a:srgbClr val="996633"/>
                </a:solidFill>
                <a:latin typeface="+mj-lt"/>
                <a:ea typeface="Malgun Gothic" panose="020B0503020000020004" pitchFamily="34" charset="-127"/>
              </a:rPr>
              <a:t> </a:t>
            </a:r>
            <a:r>
              <a:rPr lang="en-US" sz="2000" b="1" u="sng" dirty="0" err="1">
                <a:solidFill>
                  <a:srgbClr val="996633"/>
                </a:solidFill>
                <a:latin typeface="+mj-lt"/>
                <a:ea typeface="Malgun Gothic" panose="020B0503020000020004" pitchFamily="34" charset="-127"/>
              </a:rPr>
              <a:t>xác</a:t>
            </a:r>
            <a:r>
              <a:rPr lang="en-US" sz="2000" b="1" u="sng" dirty="0">
                <a:solidFill>
                  <a:srgbClr val="996633"/>
                </a:solidFill>
                <a:latin typeface="+mj-lt"/>
                <a:ea typeface="Malgun Gothic" panose="020B0503020000020004" pitchFamily="34" charset="-127"/>
              </a:rPr>
              <a:t>, </a:t>
            </a:r>
            <a:r>
              <a:rPr lang="en-US" sz="2000" b="1" u="sng" dirty="0" err="1">
                <a:solidFill>
                  <a:srgbClr val="996633"/>
                </a:solidFill>
                <a:latin typeface="+mj-lt"/>
                <a:ea typeface="Malgun Gothic" panose="020B0503020000020004" pitchFamily="34" charset="-127"/>
              </a:rPr>
              <a:t>khốn</a:t>
            </a:r>
            <a:r>
              <a:rPr lang="en-US" sz="2000" b="1" u="sng" dirty="0">
                <a:solidFill>
                  <a:srgbClr val="996633"/>
                </a:solidFill>
                <a:latin typeface="+mj-lt"/>
                <a:ea typeface="Malgun Gothic" panose="020B0503020000020004" pitchFamily="34" charset="-127"/>
              </a:rPr>
              <a:t> </a:t>
            </a:r>
            <a:r>
              <a:rPr lang="en-US" sz="2000" b="1" u="sng" dirty="0" err="1">
                <a:solidFill>
                  <a:srgbClr val="996633"/>
                </a:solidFill>
                <a:latin typeface="+mj-lt"/>
                <a:ea typeface="Malgun Gothic" panose="020B0503020000020004" pitchFamily="34" charset="-127"/>
              </a:rPr>
              <a:t>cùng</a:t>
            </a:r>
            <a:r>
              <a:rPr lang="en-US" sz="2000" b="1" u="sng" dirty="0">
                <a:solidFill>
                  <a:srgbClr val="996633"/>
                </a:solidFill>
                <a:latin typeface="+mj-lt"/>
                <a:ea typeface="Malgun Gothic" panose="020B0503020000020004" pitchFamily="34" charset="-127"/>
              </a:rPr>
              <a:t> </a:t>
            </a:r>
            <a:r>
              <a:rPr lang="en-US" sz="2000" b="1" u="sng" dirty="0" err="1">
                <a:solidFill>
                  <a:srgbClr val="996633"/>
                </a:solidFill>
                <a:latin typeface="+mj-lt"/>
                <a:ea typeface="Malgun Gothic" panose="020B0503020000020004" pitchFamily="34" charset="-127"/>
              </a:rPr>
              <a:t>chưa</a:t>
            </a:r>
            <a:r>
              <a:rPr lang="en-US" sz="2000" b="1" u="sng" dirty="0">
                <a:solidFill>
                  <a:srgbClr val="996633"/>
                </a:solidFill>
                <a:latin typeface="+mj-lt"/>
                <a:ea typeface="Malgun Gothic" panose="020B0503020000020004" pitchFamily="34" charset="-127"/>
              </a:rPr>
              <a:t> </a:t>
            </a:r>
            <a:r>
              <a:rPr lang="en-US" sz="2000" b="1" u="sng" dirty="0" err="1">
                <a:solidFill>
                  <a:srgbClr val="996633"/>
                </a:solidFill>
                <a:latin typeface="+mj-lt"/>
                <a:ea typeface="Malgun Gothic" panose="020B0503020000020004" pitchFamily="34" charset="-127"/>
              </a:rPr>
              <a:t>thôi</a:t>
            </a:r>
            <a:r>
              <a:rPr lang="en-US" sz="2000" dirty="0" smtClean="0">
                <a:solidFill>
                  <a:srgbClr val="3333CC"/>
                </a:solidFill>
                <a:latin typeface="+mj-lt"/>
                <a:ea typeface="Malgun Gothic" panose="020B0503020000020004" pitchFamily="34" charset="-127"/>
              </a:rPr>
              <a:t>.</a:t>
            </a:r>
          </a:p>
          <a:p>
            <a:pPr algn="ctr">
              <a:spcAft>
                <a:spcPts val="0"/>
              </a:spcAft>
            </a:pPr>
            <a:r>
              <a:rPr lang="en-US" sz="2000" dirty="0" smtClean="0">
                <a:solidFill>
                  <a:srgbClr val="3333CC"/>
                </a:solidFill>
                <a:latin typeface="+mj-lt"/>
                <a:ea typeface="Malgun Gothic" panose="020B0503020000020004" pitchFamily="34" charset="-127"/>
              </a:rPr>
              <a:t>……………………………….</a:t>
            </a:r>
            <a:endParaRPr lang="en-US" sz="2000" dirty="0">
              <a:solidFill>
                <a:srgbClr val="3333CC"/>
              </a:solidFill>
              <a:latin typeface="+mj-lt"/>
              <a:ea typeface="Malgun Gothic" panose="020B0503020000020004" pitchFamily="34" charset="-127"/>
            </a:endParaRPr>
          </a:p>
          <a:p>
            <a:pPr algn="ctr">
              <a:spcAft>
                <a:spcPts val="0"/>
              </a:spcAft>
            </a:pPr>
            <a:r>
              <a:rPr lang="en-US" sz="2000" dirty="0">
                <a:solidFill>
                  <a:srgbClr val="3333CC"/>
                </a:solidFill>
                <a:latin typeface="+mj-lt"/>
                <a:ea typeface="Malgun Gothic" panose="020B0503020000020004" pitchFamily="34" charset="-127"/>
              </a:rPr>
              <a:t> </a:t>
            </a:r>
          </a:p>
          <a:p>
            <a:pPr marL="457200" algn="just">
              <a:spcAft>
                <a:spcPts val="0"/>
              </a:spcAft>
            </a:pPr>
            <a:r>
              <a:rPr lang="en-US" sz="2000" dirty="0">
                <a:solidFill>
                  <a:srgbClr val="3333CC"/>
                </a:solidFill>
                <a:latin typeface="+mj-lt"/>
                <a:ea typeface="Malgun Gothic" panose="020B0503020000020004" pitchFamily="34" charset="-127"/>
              </a:rPr>
              <a:t> </a:t>
            </a:r>
            <a:endParaRPr lang="en-US" sz="2000" dirty="0">
              <a:solidFill>
                <a:srgbClr val="3333CC"/>
              </a:solidFill>
              <a:effectLst/>
              <a:latin typeface="+mj-lt"/>
              <a:ea typeface="Malgun Gothic" panose="020B0503020000020004" pitchFamily="34" charset="-127"/>
            </a:endParaRPr>
          </a:p>
        </p:txBody>
      </p:sp>
      <p:pic>
        <p:nvPicPr>
          <p:cNvPr id="1026" name="Picture 2" descr="'Á Tế Á ca' thực sự là của ai? Img624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960" y="1510047"/>
            <a:ext cx="5715000" cy="50783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565964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34851" y="1540742"/>
            <a:ext cx="5950039" cy="3970318"/>
          </a:xfrm>
          <a:prstGeom prst="rect">
            <a:avLst/>
          </a:prstGeom>
        </p:spPr>
        <p:txBody>
          <a:bodyPr wrap="square">
            <a:spAutoFit/>
          </a:bodyPr>
          <a:lstStyle/>
          <a:p>
            <a:pPr algn="ctr"/>
            <a:r>
              <a:rPr lang="en-US" sz="2800" b="1" dirty="0" smtClean="0">
                <a:solidFill>
                  <a:srgbClr val="800000"/>
                </a:solidFill>
                <a:latin typeface="+mj-lt"/>
              </a:rPr>
              <a:t>…………………….</a:t>
            </a:r>
          </a:p>
          <a:p>
            <a:pPr algn="ctr"/>
            <a:r>
              <a:rPr lang="vi-VN" sz="2800" b="1" dirty="0" smtClean="0">
                <a:solidFill>
                  <a:srgbClr val="800000"/>
                </a:solidFill>
                <a:latin typeface="+mj-lt"/>
              </a:rPr>
              <a:t>Trăm </a:t>
            </a:r>
            <a:r>
              <a:rPr lang="vi-VN" sz="2800" b="1" dirty="0">
                <a:solidFill>
                  <a:srgbClr val="800000"/>
                </a:solidFill>
                <a:latin typeface="+mj-lt"/>
              </a:rPr>
              <a:t>thứ thuế</a:t>
            </a:r>
            <a:r>
              <a:rPr lang="vi-VN" sz="2800" dirty="0">
                <a:solidFill>
                  <a:srgbClr val="002060"/>
                </a:solidFill>
                <a:latin typeface="+mj-lt"/>
              </a:rPr>
              <a:t>, thuế gì cũng ngặt,</a:t>
            </a:r>
            <a:br>
              <a:rPr lang="vi-VN" sz="2800" dirty="0">
                <a:solidFill>
                  <a:srgbClr val="002060"/>
                </a:solidFill>
                <a:latin typeface="+mj-lt"/>
              </a:rPr>
            </a:br>
            <a:r>
              <a:rPr lang="vi-VN" sz="2800" dirty="0">
                <a:solidFill>
                  <a:srgbClr val="002060"/>
                </a:solidFill>
                <a:latin typeface="+mj-lt"/>
              </a:rPr>
              <a:t>Rút chặt dân như </a:t>
            </a:r>
            <a:r>
              <a:rPr lang="vi-VN" sz="2800" b="1" dirty="0">
                <a:solidFill>
                  <a:srgbClr val="FF0066"/>
                </a:solidFill>
                <a:latin typeface="+mj-lt"/>
              </a:rPr>
              <a:t>thắt chỉ xe;</a:t>
            </a:r>
            <a:br>
              <a:rPr lang="vi-VN" sz="2800" b="1" dirty="0">
                <a:solidFill>
                  <a:srgbClr val="FF0066"/>
                </a:solidFill>
                <a:latin typeface="+mj-lt"/>
              </a:rPr>
            </a:br>
            <a:r>
              <a:rPr lang="vi-VN" sz="2800" dirty="0">
                <a:solidFill>
                  <a:srgbClr val="002060"/>
                </a:solidFill>
                <a:latin typeface="+mj-lt"/>
              </a:rPr>
              <a:t>Miền kẻ chợ, chốn nhà quê,</a:t>
            </a:r>
            <a:br>
              <a:rPr lang="vi-VN" sz="2800" dirty="0">
                <a:solidFill>
                  <a:srgbClr val="002060"/>
                </a:solidFill>
                <a:latin typeface="+mj-lt"/>
              </a:rPr>
            </a:br>
            <a:r>
              <a:rPr lang="vi-VN" sz="2800" dirty="0">
                <a:solidFill>
                  <a:srgbClr val="002060"/>
                </a:solidFill>
                <a:latin typeface="+mj-lt"/>
              </a:rPr>
              <a:t>Của đi có lối, của về thì không.</a:t>
            </a:r>
            <a:br>
              <a:rPr lang="vi-VN" sz="2800" dirty="0">
                <a:solidFill>
                  <a:srgbClr val="002060"/>
                </a:solidFill>
                <a:latin typeface="+mj-lt"/>
              </a:rPr>
            </a:br>
            <a:r>
              <a:rPr lang="vi-VN" sz="2800" dirty="0">
                <a:solidFill>
                  <a:srgbClr val="002060"/>
                </a:solidFill>
                <a:latin typeface="+mj-lt"/>
              </a:rPr>
              <a:t>Ví như giống hổ trùng, cổ hoặc</a:t>
            </a:r>
            <a:br>
              <a:rPr lang="vi-VN" sz="2800" dirty="0">
                <a:solidFill>
                  <a:srgbClr val="002060"/>
                </a:solidFill>
                <a:latin typeface="+mj-lt"/>
              </a:rPr>
            </a:br>
            <a:r>
              <a:rPr lang="vi-VN" sz="2800" dirty="0">
                <a:solidFill>
                  <a:srgbClr val="002060"/>
                </a:solidFill>
                <a:latin typeface="+mj-lt"/>
              </a:rPr>
              <a:t>Làm cho người </a:t>
            </a:r>
            <a:r>
              <a:rPr lang="vi-VN" sz="2800" b="1" dirty="0">
                <a:solidFill>
                  <a:srgbClr val="3333CC"/>
                </a:solidFill>
                <a:latin typeface="+mj-lt"/>
              </a:rPr>
              <a:t>mặt quắt thịt rơi</a:t>
            </a:r>
            <a:r>
              <a:rPr lang="vi-VN" sz="2800" dirty="0">
                <a:solidFill>
                  <a:srgbClr val="002060"/>
                </a:solidFill>
                <a:latin typeface="+mj-lt"/>
              </a:rPr>
              <a:t>.</a:t>
            </a:r>
            <a:br>
              <a:rPr lang="vi-VN" sz="2800" dirty="0">
                <a:solidFill>
                  <a:srgbClr val="002060"/>
                </a:solidFill>
                <a:latin typeface="+mj-lt"/>
              </a:rPr>
            </a:br>
            <a:r>
              <a:rPr lang="vi-VN" sz="2800" dirty="0">
                <a:solidFill>
                  <a:srgbClr val="002060"/>
                </a:solidFill>
                <a:latin typeface="+mj-lt"/>
              </a:rPr>
              <a:t>Ví như giống rắn nuốt voi</a:t>
            </a:r>
            <a:br>
              <a:rPr lang="vi-VN" sz="2800" dirty="0">
                <a:solidFill>
                  <a:srgbClr val="002060"/>
                </a:solidFill>
                <a:latin typeface="+mj-lt"/>
              </a:rPr>
            </a:br>
            <a:r>
              <a:rPr lang="vi-VN" sz="2800" b="1" dirty="0">
                <a:solidFill>
                  <a:srgbClr val="006600"/>
                </a:solidFill>
                <a:latin typeface="+mj-lt"/>
              </a:rPr>
              <a:t>Máu kia đã hết, thịt rồi cũng tan.</a:t>
            </a:r>
            <a:endParaRPr lang="en-US" sz="2800" b="1" dirty="0">
              <a:solidFill>
                <a:srgbClr val="006600"/>
              </a:solidFill>
              <a:latin typeface="+mj-lt"/>
            </a:endParaRPr>
          </a:p>
        </p:txBody>
      </p:sp>
      <p:pic>
        <p:nvPicPr>
          <p:cNvPr id="1026" name="Picture 2" descr="Phan Bội Châu – Wikipedia tiếng Việ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25803" y="566669"/>
            <a:ext cx="4958365" cy="54992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880903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1" name="Rectangle 3"/>
          <p:cNvSpPr>
            <a:spLocks noChangeArrowheads="1"/>
          </p:cNvSpPr>
          <p:nvPr/>
        </p:nvSpPr>
        <p:spPr bwMode="auto">
          <a:xfrm>
            <a:off x="10526333" y="978273"/>
            <a:ext cx="1371600" cy="5262979"/>
          </a:xfrm>
          <a:prstGeom prst="rect">
            <a:avLst/>
          </a:prstGeom>
          <a:noFill/>
          <a:ln w="9525">
            <a:solidFill>
              <a:srgbClr val="4314F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algn="ctr" eaLnBrk="1" hangingPunct="1">
              <a:spcBef>
                <a:spcPct val="0"/>
              </a:spcBef>
              <a:buClrTx/>
              <a:buFontTx/>
              <a:buNone/>
            </a:pPr>
            <a:r>
              <a:rPr lang="vi-VN" altLang="en-US" b="1" dirty="0">
                <a:solidFill>
                  <a:srgbClr val="FF0000"/>
                </a:solidFill>
                <a:latin typeface="+mj-lt"/>
                <a:cs typeface="Times New Roman" panose="02020603050405020304" pitchFamily="18" charset="0"/>
              </a:rPr>
              <a:t>THẺ THUẾ THÂN </a:t>
            </a:r>
            <a:r>
              <a:rPr lang="vi-VN" altLang="en-US" b="1" dirty="0">
                <a:solidFill>
                  <a:srgbClr val="000099"/>
                </a:solidFill>
                <a:latin typeface="+mj-lt"/>
                <a:cs typeface="Times New Roman" panose="02020603050405020304" pitchFamily="18" charset="0"/>
              </a:rPr>
              <a:t>của người dân Việt Nam dưới thời thực dân Pháp thống trị</a:t>
            </a:r>
            <a:endParaRPr lang="en-US" altLang="en-US" dirty="0">
              <a:solidFill>
                <a:srgbClr val="000099"/>
              </a:solidFill>
              <a:latin typeface="+mj-lt"/>
              <a:cs typeface="Times New Roman" panose="02020603050405020304" pitchFamily="18" charset="0"/>
            </a:endParaRPr>
          </a:p>
        </p:txBody>
      </p:sp>
      <p:pic>
        <p:nvPicPr>
          <p:cNvPr id="8" name="Picture 2" descr="http://www.baotangcm.gov.vn/images/stories/2.3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5002" y="334329"/>
            <a:ext cx="9916733" cy="628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6" descr="Những sự thật ít ai biết về nhân vật chị Dậu: Tên thật không phải là Dậu, sinh ra trong một gia đình khá giả - Ảnh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699" y="334329"/>
            <a:ext cx="11947301" cy="6285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504899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35171"/>
                                        </p:tgtEl>
                                        <p:attrNameLst>
                                          <p:attrName>style.visibility</p:attrName>
                                        </p:attrNameLst>
                                      </p:cBhvr>
                                      <p:to>
                                        <p:strVal val="visible"/>
                                      </p:to>
                                    </p:set>
                                    <p:anim calcmode="lin" valueType="num">
                                      <p:cBhvr>
                                        <p:cTn id="13" dur="1000" fill="hold"/>
                                        <p:tgtEl>
                                          <p:spTgt spid="135171"/>
                                        </p:tgtEl>
                                        <p:attrNameLst>
                                          <p:attrName>ppt_w</p:attrName>
                                        </p:attrNameLst>
                                      </p:cBhvr>
                                      <p:tavLst>
                                        <p:tav tm="0">
                                          <p:val>
                                            <p:fltVal val="0"/>
                                          </p:val>
                                        </p:tav>
                                        <p:tav tm="100000">
                                          <p:val>
                                            <p:strVal val="#ppt_w"/>
                                          </p:val>
                                        </p:tav>
                                      </p:tavLst>
                                    </p:anim>
                                    <p:anim calcmode="lin" valueType="num">
                                      <p:cBhvr>
                                        <p:cTn id="14" dur="1000" fill="hold"/>
                                        <p:tgtEl>
                                          <p:spTgt spid="135171"/>
                                        </p:tgtEl>
                                        <p:attrNameLst>
                                          <p:attrName>ppt_h</p:attrName>
                                        </p:attrNameLst>
                                      </p:cBhvr>
                                      <p:tavLst>
                                        <p:tav tm="0">
                                          <p:val>
                                            <p:fltVal val="0"/>
                                          </p:val>
                                        </p:tav>
                                        <p:tav tm="100000">
                                          <p:val>
                                            <p:strVal val="#ppt_h"/>
                                          </p:val>
                                        </p:tav>
                                      </p:tavLst>
                                    </p:anim>
                                    <p:anim calcmode="lin" valueType="num">
                                      <p:cBhvr>
                                        <p:cTn id="15" dur="1000" fill="hold"/>
                                        <p:tgtEl>
                                          <p:spTgt spid="135171"/>
                                        </p:tgtEl>
                                        <p:attrNameLst>
                                          <p:attrName>style.rotation</p:attrName>
                                        </p:attrNameLst>
                                      </p:cBhvr>
                                      <p:tavLst>
                                        <p:tav tm="0">
                                          <p:val>
                                            <p:fltVal val="90"/>
                                          </p:val>
                                        </p:tav>
                                        <p:tav tm="100000">
                                          <p:val>
                                            <p:fltVal val="0"/>
                                          </p:val>
                                        </p:tav>
                                      </p:tavLst>
                                    </p:anim>
                                    <p:animEffect transition="in" filter="fade">
                                      <p:cBhvr>
                                        <p:cTn id="16" dur="1000"/>
                                        <p:tgtEl>
                                          <p:spTgt spid="135171"/>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Effect transition="in" filter="fade">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17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9"/>
          <p:cNvGrpSpPr>
            <a:grpSpLocks/>
          </p:cNvGrpSpPr>
          <p:nvPr/>
        </p:nvGrpSpPr>
        <p:grpSpPr bwMode="auto">
          <a:xfrm>
            <a:off x="9721491" y="2133600"/>
            <a:ext cx="1959647" cy="2667000"/>
            <a:chOff x="7473710" y="1828800"/>
            <a:chExt cx="1670290" cy="3124200"/>
          </a:xfrm>
        </p:grpSpPr>
        <p:pic>
          <p:nvPicPr>
            <p:cNvPr id="138254" name="Picture 7" descr="vua-bao-dai.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73710" y="1828800"/>
              <a:ext cx="167029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8255" name="Rectangle 3"/>
            <p:cNvSpPr txBox="1">
              <a:spLocks noChangeArrowheads="1"/>
            </p:cNvSpPr>
            <p:nvPr/>
          </p:nvSpPr>
          <p:spPr bwMode="auto">
            <a:xfrm>
              <a:off x="7543629" y="4571774"/>
              <a:ext cx="1600371" cy="381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eaLnBrk="1" hangingPunct="1">
                <a:spcBef>
                  <a:spcPct val="0"/>
                </a:spcBef>
                <a:buClrTx/>
                <a:buFontTx/>
                <a:buNone/>
              </a:pPr>
              <a:r>
                <a:rPr lang="en-US" altLang="en-US" sz="1400" b="1" i="1">
                  <a:latin typeface="Verdana" panose="020B0604030504040204" pitchFamily="34" charset="0"/>
                </a:rPr>
                <a:t>BẢO ĐẠI</a:t>
              </a:r>
            </a:p>
          </p:txBody>
        </p:sp>
      </p:grpSp>
      <p:sp>
        <p:nvSpPr>
          <p:cNvPr id="26628" name="Content Placeholder 12"/>
          <p:cNvSpPr>
            <a:spLocks noGrp="1"/>
          </p:cNvSpPr>
          <p:nvPr>
            <p:ph sz="half" idx="1"/>
          </p:nvPr>
        </p:nvSpPr>
        <p:spPr>
          <a:xfrm>
            <a:off x="386366" y="1219200"/>
            <a:ext cx="5633434" cy="5233988"/>
          </a:xfrm>
          <a:ln>
            <a:solidFill>
              <a:srgbClr val="C00000"/>
            </a:solidFill>
            <a:miter lim="800000"/>
            <a:headEnd/>
            <a:tailEnd/>
          </a:ln>
        </p:spPr>
        <p:txBody>
          <a:bodyPr/>
          <a:lstStyle/>
          <a:p>
            <a:pPr algn="ctr" eaLnBrk="1" hangingPunct="1"/>
            <a:r>
              <a:rPr lang="en-US" altLang="en-US" dirty="0" smtClean="0">
                <a:solidFill>
                  <a:srgbClr val="000099"/>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Cai</a:t>
            </a:r>
            <a:r>
              <a:rPr lang="en-US" altLang="en-US" b="1" dirty="0" smtClean="0">
                <a:solidFill>
                  <a:srgbClr val="FF0000"/>
                </a:solidFill>
                <a:latin typeface="+mj-lt"/>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trị</a:t>
            </a:r>
            <a:r>
              <a:rPr lang="en-US" altLang="en-US" b="1" dirty="0" smtClean="0">
                <a:solidFill>
                  <a:srgbClr val="FF0000"/>
                </a:solidFill>
                <a:latin typeface="+mj-lt"/>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trực</a:t>
            </a:r>
            <a:r>
              <a:rPr lang="en-US" altLang="en-US" b="1" dirty="0" smtClean="0">
                <a:solidFill>
                  <a:srgbClr val="FF0000"/>
                </a:solidFill>
                <a:latin typeface="+mj-lt"/>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tiếp</a:t>
            </a:r>
            <a:r>
              <a:rPr lang="en-US" altLang="en-US" b="1" dirty="0" smtClean="0">
                <a:solidFill>
                  <a:srgbClr val="FF0000"/>
                </a:solidFill>
                <a:latin typeface="+mj-lt"/>
                <a:cs typeface="Times New Roman" panose="02020603050405020304" pitchFamily="18" charset="0"/>
              </a:rPr>
              <a:t> </a:t>
            </a:r>
            <a:r>
              <a:rPr lang="en-US" altLang="en-US" dirty="0" err="1" smtClean="0">
                <a:solidFill>
                  <a:srgbClr val="000099"/>
                </a:solidFill>
                <a:latin typeface="+mj-lt"/>
                <a:cs typeface="Times New Roman" panose="02020603050405020304" pitchFamily="18" charset="0"/>
              </a:rPr>
              <a:t>Đông</a:t>
            </a:r>
            <a:r>
              <a:rPr lang="en-US" altLang="en-US" dirty="0" smtClean="0">
                <a:solidFill>
                  <a:srgbClr val="000099"/>
                </a:solidFill>
                <a:latin typeface="+mj-lt"/>
                <a:cs typeface="Times New Roman" panose="02020603050405020304" pitchFamily="18" charset="0"/>
              </a:rPr>
              <a:t> </a:t>
            </a:r>
            <a:r>
              <a:rPr lang="en-US" altLang="en-US" dirty="0" err="1" smtClean="0">
                <a:solidFill>
                  <a:srgbClr val="000099"/>
                </a:solidFill>
                <a:latin typeface="+mj-lt"/>
                <a:cs typeface="Times New Roman" panose="02020603050405020304" pitchFamily="18" charset="0"/>
              </a:rPr>
              <a:t>Dương</a:t>
            </a:r>
            <a:endParaRPr lang="en-US" altLang="en-US" dirty="0" smtClean="0">
              <a:solidFill>
                <a:srgbClr val="000099"/>
              </a:solidFill>
              <a:latin typeface="+mj-lt"/>
              <a:cs typeface="Times New Roman" panose="02020603050405020304" pitchFamily="18" charset="0"/>
            </a:endParaRPr>
          </a:p>
        </p:txBody>
      </p:sp>
      <p:sp>
        <p:nvSpPr>
          <p:cNvPr id="14" name="Content Placeholder 13"/>
          <p:cNvSpPr>
            <a:spLocks noGrp="1"/>
          </p:cNvSpPr>
          <p:nvPr>
            <p:ph sz="half" idx="2"/>
          </p:nvPr>
        </p:nvSpPr>
        <p:spPr>
          <a:xfrm>
            <a:off x="6172200" y="1262064"/>
            <a:ext cx="5624848" cy="5062537"/>
          </a:xfrm>
          <a:ln>
            <a:solidFill>
              <a:srgbClr val="C00000"/>
            </a:solidFill>
            <a:miter lim="800000"/>
            <a:headEnd/>
            <a:tailEnd/>
          </a:ln>
        </p:spPr>
        <p:txBody>
          <a:bodyPr/>
          <a:lstStyle/>
          <a:p>
            <a:pPr algn="ctr" eaLnBrk="1" hangingPunct="1"/>
            <a:r>
              <a:rPr lang="en-US" altLang="en-US" dirty="0" smtClean="0">
                <a:solidFill>
                  <a:srgbClr val="000099"/>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Duy</a:t>
            </a:r>
            <a:r>
              <a:rPr lang="en-US" altLang="en-US" b="1" dirty="0" smtClean="0">
                <a:solidFill>
                  <a:srgbClr val="FF0000"/>
                </a:solidFill>
                <a:latin typeface="+mj-lt"/>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trì</a:t>
            </a:r>
            <a:r>
              <a:rPr lang="en-US" altLang="en-US" b="1" dirty="0" smtClean="0">
                <a:solidFill>
                  <a:srgbClr val="FF0000"/>
                </a:solidFill>
                <a:latin typeface="+mj-lt"/>
                <a:cs typeface="Times New Roman" panose="02020603050405020304" pitchFamily="18" charset="0"/>
              </a:rPr>
              <a:t> </a:t>
            </a:r>
            <a:r>
              <a:rPr lang="en-US" altLang="en-US" dirty="0" err="1" smtClean="0">
                <a:solidFill>
                  <a:srgbClr val="000099"/>
                </a:solidFill>
                <a:latin typeface="+mj-lt"/>
                <a:cs typeface="Times New Roman" panose="02020603050405020304" pitchFamily="18" charset="0"/>
              </a:rPr>
              <a:t>triều</a:t>
            </a:r>
            <a:r>
              <a:rPr lang="en-US" altLang="en-US" dirty="0" smtClean="0">
                <a:solidFill>
                  <a:srgbClr val="000099"/>
                </a:solidFill>
                <a:latin typeface="+mj-lt"/>
                <a:cs typeface="Times New Roman" panose="02020603050405020304" pitchFamily="18" charset="0"/>
              </a:rPr>
              <a:t> </a:t>
            </a:r>
            <a:r>
              <a:rPr lang="en-US" altLang="en-US" dirty="0" err="1" smtClean="0">
                <a:solidFill>
                  <a:srgbClr val="000099"/>
                </a:solidFill>
                <a:latin typeface="+mj-lt"/>
                <a:cs typeface="Times New Roman" panose="02020603050405020304" pitchFamily="18" charset="0"/>
              </a:rPr>
              <a:t>đình</a:t>
            </a:r>
            <a:r>
              <a:rPr lang="en-US" altLang="en-US" dirty="0" smtClean="0">
                <a:solidFill>
                  <a:srgbClr val="000099"/>
                </a:solidFill>
                <a:latin typeface="+mj-lt"/>
                <a:cs typeface="Times New Roman" panose="02020603050405020304" pitchFamily="18" charset="0"/>
              </a:rPr>
              <a:t> </a:t>
            </a:r>
            <a:r>
              <a:rPr lang="en-US" altLang="en-US" dirty="0" err="1" smtClean="0">
                <a:solidFill>
                  <a:srgbClr val="000099"/>
                </a:solidFill>
                <a:latin typeface="+mj-lt"/>
                <a:cs typeface="Times New Roman" panose="02020603050405020304" pitchFamily="18" charset="0"/>
              </a:rPr>
              <a:t>và</a:t>
            </a:r>
            <a:r>
              <a:rPr lang="en-US" altLang="en-US" dirty="0" smtClean="0">
                <a:solidFill>
                  <a:srgbClr val="000099"/>
                </a:solidFill>
                <a:latin typeface="+mj-lt"/>
                <a:cs typeface="Times New Roman" panose="02020603050405020304" pitchFamily="18" charset="0"/>
              </a:rPr>
              <a:t> </a:t>
            </a:r>
            <a:r>
              <a:rPr lang="en-US" altLang="en-US" dirty="0" err="1" smtClean="0">
                <a:solidFill>
                  <a:srgbClr val="000099"/>
                </a:solidFill>
                <a:latin typeface="+mj-lt"/>
                <a:cs typeface="Times New Roman" panose="02020603050405020304" pitchFamily="18" charset="0"/>
              </a:rPr>
              <a:t>hệ</a:t>
            </a:r>
            <a:r>
              <a:rPr lang="en-US" altLang="en-US" dirty="0" smtClean="0">
                <a:solidFill>
                  <a:srgbClr val="000099"/>
                </a:solidFill>
                <a:latin typeface="+mj-lt"/>
                <a:cs typeface="Times New Roman" panose="02020603050405020304" pitchFamily="18" charset="0"/>
              </a:rPr>
              <a:t> </a:t>
            </a:r>
            <a:r>
              <a:rPr lang="en-US" altLang="en-US" dirty="0" err="1" smtClean="0">
                <a:solidFill>
                  <a:srgbClr val="000099"/>
                </a:solidFill>
                <a:latin typeface="+mj-lt"/>
                <a:cs typeface="Times New Roman" panose="02020603050405020304" pitchFamily="18" charset="0"/>
              </a:rPr>
              <a:t>thống</a:t>
            </a:r>
            <a:r>
              <a:rPr lang="en-US" altLang="en-US" dirty="0" smtClean="0">
                <a:solidFill>
                  <a:srgbClr val="000099"/>
                </a:solidFill>
                <a:latin typeface="+mj-lt"/>
                <a:cs typeface="Times New Roman" panose="02020603050405020304" pitchFamily="18" charset="0"/>
              </a:rPr>
              <a:t> </a:t>
            </a:r>
            <a:r>
              <a:rPr lang="en-US" altLang="en-US" dirty="0" err="1" smtClean="0">
                <a:solidFill>
                  <a:srgbClr val="000099"/>
                </a:solidFill>
                <a:latin typeface="+mj-lt"/>
                <a:cs typeface="Times New Roman" panose="02020603050405020304" pitchFamily="18" charset="0"/>
              </a:rPr>
              <a:t>chính</a:t>
            </a:r>
            <a:r>
              <a:rPr lang="en-US" altLang="en-US" dirty="0" smtClean="0">
                <a:solidFill>
                  <a:srgbClr val="000099"/>
                </a:solidFill>
                <a:latin typeface="+mj-lt"/>
                <a:cs typeface="Times New Roman" panose="02020603050405020304" pitchFamily="18" charset="0"/>
              </a:rPr>
              <a:t> </a:t>
            </a:r>
            <a:r>
              <a:rPr lang="en-US" altLang="en-US" dirty="0" err="1" smtClean="0">
                <a:solidFill>
                  <a:srgbClr val="000099"/>
                </a:solidFill>
                <a:latin typeface="+mj-lt"/>
                <a:cs typeface="Times New Roman" panose="02020603050405020304" pitchFamily="18" charset="0"/>
              </a:rPr>
              <a:t>quyền</a:t>
            </a:r>
            <a:r>
              <a:rPr lang="en-US" altLang="en-US" dirty="0" smtClean="0">
                <a:solidFill>
                  <a:srgbClr val="000099"/>
                </a:solidFill>
                <a:latin typeface="+mj-lt"/>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phong</a:t>
            </a:r>
            <a:r>
              <a:rPr lang="en-US" altLang="en-US" b="1" dirty="0" smtClean="0">
                <a:solidFill>
                  <a:srgbClr val="FF0000"/>
                </a:solidFill>
                <a:latin typeface="+mj-lt"/>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kiến</a:t>
            </a:r>
            <a:endParaRPr lang="en-US" altLang="en-US" b="1" dirty="0" smtClean="0">
              <a:solidFill>
                <a:srgbClr val="FF0000"/>
              </a:solidFill>
              <a:latin typeface="+mj-lt"/>
              <a:cs typeface="Times New Roman" panose="02020603050405020304" pitchFamily="18" charset="0"/>
            </a:endParaRPr>
          </a:p>
        </p:txBody>
      </p:sp>
      <p:sp>
        <p:nvSpPr>
          <p:cNvPr id="4" name="Rectangle 3"/>
          <p:cNvSpPr txBox="1">
            <a:spLocks noChangeArrowheads="1"/>
          </p:cNvSpPr>
          <p:nvPr/>
        </p:nvSpPr>
        <p:spPr bwMode="auto">
          <a:xfrm>
            <a:off x="1762919" y="5681663"/>
            <a:ext cx="3962400" cy="685800"/>
          </a:xfrm>
          <a:prstGeom prst="rect">
            <a:avLst/>
          </a:prstGeom>
          <a:noFill/>
          <a:ln w="9525">
            <a:solidFill>
              <a:srgbClr val="000000"/>
            </a:solidFill>
            <a:miter lim="800000"/>
            <a:headEnd/>
            <a:tailEnd/>
          </a:ln>
          <a:effectLst/>
        </p:spPr>
        <p:txBody>
          <a:bodyPr anchor="ctr" anchorCtr="1"/>
          <a:lstStyle/>
          <a:p>
            <a:pPr marL="342900" indent="-342900" algn="ctr">
              <a:spcBef>
                <a:spcPct val="20000"/>
              </a:spcBef>
              <a:buClr>
                <a:schemeClr val="hlink"/>
              </a:buClr>
              <a:defRPr/>
            </a:pPr>
            <a:r>
              <a:rPr lang="en-US" sz="2400" b="1" i="1" kern="0" dirty="0" err="1">
                <a:solidFill>
                  <a:srgbClr val="000099"/>
                </a:solidFill>
                <a:latin typeface="Times New Roman" pitchFamily="18" charset="0"/>
                <a:cs typeface="Times New Roman" pitchFamily="18" charset="0"/>
              </a:rPr>
              <a:t>Toàn</a:t>
            </a:r>
            <a:r>
              <a:rPr lang="en-US" sz="2400" b="1" i="1" kern="0" dirty="0">
                <a:solidFill>
                  <a:srgbClr val="000099"/>
                </a:solidFill>
                <a:latin typeface="Times New Roman" pitchFamily="18" charset="0"/>
                <a:cs typeface="Times New Roman" pitchFamily="18" charset="0"/>
              </a:rPr>
              <a:t> </a:t>
            </a:r>
            <a:r>
              <a:rPr lang="en-US" sz="2400" b="1" i="1" kern="0" dirty="0" err="1">
                <a:solidFill>
                  <a:srgbClr val="000099"/>
                </a:solidFill>
                <a:latin typeface="Times New Roman" pitchFamily="18" charset="0"/>
                <a:cs typeface="Times New Roman" pitchFamily="18" charset="0"/>
              </a:rPr>
              <a:t>quyền</a:t>
            </a:r>
            <a:r>
              <a:rPr lang="en-US" sz="2400" b="1" i="1" kern="0" dirty="0">
                <a:solidFill>
                  <a:srgbClr val="000099"/>
                </a:solidFill>
                <a:latin typeface="Times New Roman" pitchFamily="18" charset="0"/>
                <a:cs typeface="Times New Roman" pitchFamily="18" charset="0"/>
              </a:rPr>
              <a:t> </a:t>
            </a:r>
            <a:r>
              <a:rPr lang="en-US" sz="2400" b="1" i="1" kern="0" dirty="0" err="1">
                <a:solidFill>
                  <a:srgbClr val="000099"/>
                </a:solidFill>
                <a:latin typeface="Times New Roman" pitchFamily="18" charset="0"/>
                <a:cs typeface="Times New Roman" pitchFamily="18" charset="0"/>
              </a:rPr>
              <a:t>Pháp</a:t>
            </a:r>
            <a:r>
              <a:rPr lang="en-US" sz="2400" b="1" i="1" kern="0" dirty="0">
                <a:solidFill>
                  <a:srgbClr val="000099"/>
                </a:solidFill>
                <a:latin typeface="Times New Roman" pitchFamily="18" charset="0"/>
                <a:cs typeface="Times New Roman" pitchFamily="18" charset="0"/>
              </a:rPr>
              <a:t> </a:t>
            </a:r>
            <a:r>
              <a:rPr lang="en-US" sz="2400" b="1" i="1" kern="0" dirty="0" err="1">
                <a:solidFill>
                  <a:srgbClr val="000099"/>
                </a:solidFill>
                <a:latin typeface="Times New Roman" pitchFamily="18" charset="0"/>
                <a:cs typeface="Times New Roman" pitchFamily="18" charset="0"/>
              </a:rPr>
              <a:t>anber</a:t>
            </a:r>
            <a:r>
              <a:rPr lang="en-US" sz="2400" b="1" i="1" kern="0" dirty="0">
                <a:solidFill>
                  <a:srgbClr val="000099"/>
                </a:solidFill>
                <a:latin typeface="Times New Roman" pitchFamily="18" charset="0"/>
                <a:cs typeface="Times New Roman" pitchFamily="18" charset="0"/>
              </a:rPr>
              <a:t> </a:t>
            </a:r>
            <a:r>
              <a:rPr lang="en-US" sz="2400" b="1" i="1" kern="0" dirty="0" err="1">
                <a:solidFill>
                  <a:srgbClr val="000099"/>
                </a:solidFill>
                <a:latin typeface="Times New Roman" pitchFamily="18" charset="0"/>
                <a:cs typeface="Times New Roman" pitchFamily="18" charset="0"/>
              </a:rPr>
              <a:t>Xaro</a:t>
            </a:r>
            <a:endParaRPr lang="en-US" sz="2400" b="1" i="1" kern="0" dirty="0">
              <a:solidFill>
                <a:srgbClr val="000099"/>
              </a:solidFill>
              <a:latin typeface="Times New Roman" pitchFamily="18" charset="0"/>
              <a:cs typeface="Times New Roman" pitchFamily="18" charset="0"/>
            </a:endParaRPr>
          </a:p>
        </p:txBody>
      </p:sp>
      <p:pic>
        <p:nvPicPr>
          <p:cNvPr id="26631" name="Picture 4" descr="toàn quyền phap anbe saro"/>
          <p:cNvPicPr>
            <a:picLocks noChangeAspect="1" noChangeArrowheads="1"/>
          </p:cNvPicPr>
          <p:nvPr/>
        </p:nvPicPr>
        <p:blipFill>
          <a:blip r:embed="rId3">
            <a:lum contrast="-12000"/>
            <a:extLst>
              <a:ext uri="{28A0092B-C50C-407E-A947-70E740481C1C}">
                <a14:useLocalDpi xmlns:a14="http://schemas.microsoft.com/office/drawing/2010/main" val="0"/>
              </a:ext>
            </a:extLst>
          </a:blip>
          <a:srcRect/>
          <a:stretch>
            <a:fillRect/>
          </a:stretch>
        </p:blipFill>
        <p:spPr bwMode="auto">
          <a:xfrm>
            <a:off x="656824" y="2133600"/>
            <a:ext cx="5068496" cy="3352800"/>
          </a:xfrm>
          <a:prstGeom prst="rect">
            <a:avLst/>
          </a:prstGeom>
          <a:noFill/>
          <a:ln w="9525">
            <a:solidFill>
              <a:srgbClr val="0000FF"/>
            </a:solidFill>
            <a:miter lim="800000"/>
            <a:headEnd/>
            <a:tailEnd/>
          </a:ln>
          <a:extLst>
            <a:ext uri="{909E8E84-426E-40DD-AFC4-6F175D3DCCD1}">
              <a14:hiddenFill xmlns:a14="http://schemas.microsoft.com/office/drawing/2010/main">
                <a:solidFill>
                  <a:srgbClr val="FFFFFF"/>
                </a:solidFill>
              </a14:hiddenFill>
            </a:ext>
          </a:extLst>
        </p:spPr>
      </p:pic>
      <p:grpSp>
        <p:nvGrpSpPr>
          <p:cNvPr id="3" name="Group 18"/>
          <p:cNvGrpSpPr>
            <a:grpSpLocks/>
          </p:cNvGrpSpPr>
          <p:nvPr/>
        </p:nvGrpSpPr>
        <p:grpSpPr bwMode="auto">
          <a:xfrm>
            <a:off x="8045091" y="2590800"/>
            <a:ext cx="1676400" cy="2895600"/>
            <a:chOff x="5791200" y="2590800"/>
            <a:chExt cx="1600200" cy="2895600"/>
          </a:xfrm>
        </p:grpSpPr>
        <p:pic>
          <p:nvPicPr>
            <p:cNvPr id="138252" name="Picture 9" descr="Roi-Khai-Dinh.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867400" y="2590800"/>
              <a:ext cx="1500372" cy="2509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8253" name="Rectangle 3"/>
            <p:cNvSpPr txBox="1">
              <a:spLocks noChangeArrowheads="1"/>
            </p:cNvSpPr>
            <p:nvPr/>
          </p:nvSpPr>
          <p:spPr bwMode="auto">
            <a:xfrm>
              <a:off x="5791200" y="5105400"/>
              <a:ext cx="16002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eaLnBrk="1" hangingPunct="1">
                <a:spcBef>
                  <a:spcPct val="0"/>
                </a:spcBef>
                <a:buClrTx/>
                <a:buFontTx/>
                <a:buNone/>
              </a:pPr>
              <a:r>
                <a:rPr lang="en-US" altLang="en-US" sz="1400" b="1" i="1" dirty="0">
                  <a:solidFill>
                    <a:srgbClr val="660066"/>
                  </a:solidFill>
                  <a:latin typeface="Verdana" panose="020B0604030504040204" pitchFamily="34" charset="0"/>
                </a:rPr>
                <a:t>KHẢI ĐỊNH</a:t>
              </a:r>
            </a:p>
          </p:txBody>
        </p:sp>
      </p:grpSp>
      <p:grpSp>
        <p:nvGrpSpPr>
          <p:cNvPr id="5" name="Group 16"/>
          <p:cNvGrpSpPr>
            <a:grpSpLocks/>
          </p:cNvGrpSpPr>
          <p:nvPr/>
        </p:nvGrpSpPr>
        <p:grpSpPr bwMode="auto">
          <a:xfrm>
            <a:off x="6332455" y="3505200"/>
            <a:ext cx="1700260" cy="2705100"/>
            <a:chOff x="5181600" y="2133600"/>
            <a:chExt cx="2474913" cy="4614583"/>
          </a:xfrm>
        </p:grpSpPr>
        <p:pic>
          <p:nvPicPr>
            <p:cNvPr id="6" name="Picture 8" descr="dongkhanh.jpg"/>
            <p:cNvPicPr>
              <a:picLocks noChangeAspect="1"/>
            </p:cNvPicPr>
            <p:nvPr/>
          </p:nvPicPr>
          <p:blipFill>
            <a:blip r:embed="rId5"/>
            <a:srcRect/>
            <a:stretch>
              <a:fillRect/>
            </a:stretch>
          </p:blipFill>
          <p:spPr bwMode="auto">
            <a:xfrm>
              <a:off x="5181600" y="2133600"/>
              <a:ext cx="2474913" cy="4037760"/>
            </a:xfrm>
            <a:prstGeom prst="rect">
              <a:avLst/>
            </a:prstGeom>
            <a:ln>
              <a:noFill/>
            </a:ln>
            <a:effectLst>
              <a:outerShdw blurRad="292100" dist="139700" dir="2700000" algn="tl" rotWithShape="0">
                <a:srgbClr val="333333">
                  <a:alpha val="65000"/>
                </a:srgbClr>
              </a:outerShdw>
            </a:effectLst>
          </p:spPr>
        </p:pic>
        <p:sp>
          <p:nvSpPr>
            <p:cNvPr id="138251" name="Rectangle 3"/>
            <p:cNvSpPr txBox="1">
              <a:spLocks noChangeArrowheads="1"/>
            </p:cNvSpPr>
            <p:nvPr/>
          </p:nvSpPr>
          <p:spPr bwMode="auto">
            <a:xfrm>
              <a:off x="5181600" y="6366343"/>
              <a:ext cx="2439635" cy="381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eaLnBrk="1" hangingPunct="1">
                <a:spcBef>
                  <a:spcPct val="0"/>
                </a:spcBef>
                <a:buClrTx/>
                <a:buFontTx/>
                <a:buNone/>
              </a:pPr>
              <a:r>
                <a:rPr lang="en-US" altLang="en-US" sz="1400" b="1" i="1" dirty="0">
                  <a:solidFill>
                    <a:srgbClr val="660066"/>
                  </a:solidFill>
                  <a:latin typeface="Verdana" panose="020B0604030504040204" pitchFamily="34" charset="0"/>
                </a:rPr>
                <a:t>ĐỒNG KHÁNH</a:t>
              </a:r>
            </a:p>
          </p:txBody>
        </p:sp>
      </p:grpSp>
      <p:sp>
        <p:nvSpPr>
          <p:cNvPr id="138249" name="Rectangle 7"/>
          <p:cNvSpPr>
            <a:spLocks noChangeArrowheads="1"/>
          </p:cNvSpPr>
          <p:nvPr/>
        </p:nvSpPr>
        <p:spPr bwMode="auto">
          <a:xfrm>
            <a:off x="4476750" y="207964"/>
            <a:ext cx="3086100" cy="584200"/>
          </a:xfrm>
          <a:prstGeom prst="rect">
            <a:avLst/>
          </a:prstGeom>
          <a:solidFill>
            <a:srgbClr val="0000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eaLnBrk="1" hangingPunct="1">
              <a:spcBef>
                <a:spcPct val="0"/>
              </a:spcBef>
              <a:buClrTx/>
              <a:buFontTx/>
              <a:buNone/>
            </a:pPr>
            <a:r>
              <a:rPr lang="en-US" altLang="en-US" sz="3200" b="1" dirty="0">
                <a:solidFill>
                  <a:schemeClr val="bg1"/>
                </a:solidFill>
                <a:latin typeface="+mj-lt"/>
                <a:cs typeface="Times New Roman" panose="02020603050405020304" pitchFamily="18" charset="0"/>
              </a:rPr>
              <a:t>VỀ CHÍNH TRỊ </a:t>
            </a:r>
            <a:endParaRPr lang="en-US" altLang="en-US" sz="3200" b="1" dirty="0">
              <a:solidFill>
                <a:schemeClr val="bg1"/>
              </a:solidFill>
              <a:latin typeface="+mj-lt"/>
            </a:endParaRPr>
          </a:p>
        </p:txBody>
      </p:sp>
    </p:spTree>
    <p:extLst>
      <p:ext uri="{BB962C8B-B14F-4D97-AF65-F5344CB8AC3E}">
        <p14:creationId xmlns:p14="http://schemas.microsoft.com/office/powerpoint/2010/main" val="2286878276"/>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0001" y="257577"/>
            <a:ext cx="6884472" cy="6484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lowchart: Multidocument 1"/>
          <p:cNvSpPr/>
          <p:nvPr/>
        </p:nvSpPr>
        <p:spPr>
          <a:xfrm>
            <a:off x="515155" y="347730"/>
            <a:ext cx="3904445" cy="5318366"/>
          </a:xfrm>
          <a:prstGeom prst="flowChartMultidocument">
            <a:avLst/>
          </a:prstGeom>
          <a:solidFill>
            <a:srgbClr val="3333FF"/>
          </a:solidFill>
          <a:scene3d>
            <a:camera prst="orthographicFront"/>
            <a:lightRig rig="threePt" dir="t"/>
          </a:scene3d>
          <a:sp3d>
            <a:bevelT prst="angle"/>
          </a:sp3d>
        </p:spPr>
        <p:style>
          <a:lnRef idx="1">
            <a:schemeClr val="accent4"/>
          </a:lnRef>
          <a:fillRef idx="2">
            <a:schemeClr val="accent4"/>
          </a:fillRef>
          <a:effectRef idx="1">
            <a:schemeClr val="accent4"/>
          </a:effectRef>
          <a:fontRef idx="minor">
            <a:schemeClr val="dk1"/>
          </a:fontRef>
        </p:style>
        <p:txBody>
          <a:bodyPr anchor="ctr"/>
          <a:lstStyle/>
          <a:p>
            <a:pPr algn="ctr">
              <a:defRPr/>
            </a:pPr>
            <a:r>
              <a:rPr lang="en-US" sz="3200" b="1" dirty="0">
                <a:ln w="1905"/>
                <a:solidFill>
                  <a:schemeClr val="bg1"/>
                </a:solidFill>
                <a:effectLst>
                  <a:outerShdw blurRad="38100" dist="38100" dir="2700000" algn="tl">
                    <a:srgbClr val="000000">
                      <a:alpha val="43137"/>
                    </a:srgbClr>
                  </a:outerShdw>
                </a:effectLst>
                <a:cs typeface="Arial" pitchFamily="34" charset="0"/>
              </a:rPr>
              <a:t>Chia </a:t>
            </a:r>
            <a:r>
              <a:rPr lang="en-US" sz="3200" b="1" dirty="0" err="1">
                <a:ln w="1905"/>
                <a:solidFill>
                  <a:schemeClr val="bg1"/>
                </a:solidFill>
                <a:effectLst>
                  <a:outerShdw blurRad="38100" dist="38100" dir="2700000" algn="tl">
                    <a:srgbClr val="000000">
                      <a:alpha val="43137"/>
                    </a:srgbClr>
                  </a:outerShdw>
                </a:effectLst>
                <a:cs typeface="Arial" pitchFamily="34" charset="0"/>
              </a:rPr>
              <a:t>để</a:t>
            </a:r>
            <a:r>
              <a:rPr lang="en-US" sz="3200" b="1" dirty="0">
                <a:ln w="1905"/>
                <a:solidFill>
                  <a:schemeClr val="bg1"/>
                </a:solidFill>
                <a:effectLst>
                  <a:outerShdw blurRad="38100" dist="38100" dir="2700000" algn="tl">
                    <a:srgbClr val="000000">
                      <a:alpha val="43137"/>
                    </a:srgbClr>
                  </a:outerShdw>
                </a:effectLst>
                <a:cs typeface="Arial" pitchFamily="34" charset="0"/>
              </a:rPr>
              <a:t> </a:t>
            </a:r>
            <a:r>
              <a:rPr lang="en-US" sz="3200" b="1" dirty="0" err="1">
                <a:ln w="1905"/>
                <a:solidFill>
                  <a:schemeClr val="bg1"/>
                </a:solidFill>
                <a:effectLst>
                  <a:outerShdw blurRad="38100" dist="38100" dir="2700000" algn="tl">
                    <a:srgbClr val="000000">
                      <a:alpha val="43137"/>
                    </a:srgbClr>
                  </a:outerShdw>
                </a:effectLst>
                <a:cs typeface="Arial" pitchFamily="34" charset="0"/>
              </a:rPr>
              <a:t>trị</a:t>
            </a:r>
            <a:endParaRPr lang="en-US" sz="3200" b="1" dirty="0">
              <a:ln w="1905"/>
              <a:solidFill>
                <a:schemeClr val="bg1"/>
              </a:solidFill>
              <a:effectLst>
                <a:outerShdw blurRad="38100" dist="38100" dir="2700000" algn="tl">
                  <a:srgbClr val="000000">
                    <a:alpha val="43137"/>
                  </a:srgbClr>
                </a:outerShdw>
              </a:effectLst>
              <a:cs typeface="Arial" pitchFamily="34" charset="0"/>
            </a:endParaRPr>
          </a:p>
        </p:txBody>
      </p:sp>
      <p:grpSp>
        <p:nvGrpSpPr>
          <p:cNvPr id="3" name="Group 2"/>
          <p:cNvGrpSpPr>
            <a:grpSpLocks/>
          </p:cNvGrpSpPr>
          <p:nvPr/>
        </p:nvGrpSpPr>
        <p:grpSpPr bwMode="auto">
          <a:xfrm>
            <a:off x="4419600" y="2016125"/>
            <a:ext cx="6248400" cy="990788"/>
            <a:chOff x="2895600" y="2016456"/>
            <a:chExt cx="6248400" cy="990772"/>
          </a:xfrm>
        </p:grpSpPr>
        <p:sp>
          <p:nvSpPr>
            <p:cNvPr id="4" name="Rounded Rectangle 3"/>
            <p:cNvSpPr/>
            <p:nvPr/>
          </p:nvSpPr>
          <p:spPr>
            <a:xfrm>
              <a:off x="4191000" y="2016456"/>
              <a:ext cx="4953000" cy="990600"/>
            </a:xfrm>
            <a:prstGeom prst="roundRect">
              <a:avLst/>
            </a:prstGeom>
            <a:solidFill>
              <a:srgbClr val="FF0000"/>
            </a:solidFill>
            <a:scene3d>
              <a:camera prst="orthographicFront"/>
              <a:lightRig rig="threePt" dir="t"/>
            </a:scene3d>
            <a:sp3d>
              <a:bevelT w="139700" prst="cross"/>
            </a:sp3d>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Phân</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chia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Việt</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Nam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ra</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làm</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ba</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kỳ</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với</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chế</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độ</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cai</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trị</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riêng</a:t>
              </a:r>
              <a:endPar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endParaRPr>
            </a:p>
          </p:txBody>
        </p:sp>
        <p:cxnSp>
          <p:nvCxnSpPr>
            <p:cNvPr id="5" name="Straight Arrow Connector 4"/>
            <p:cNvCxnSpPr>
              <a:stCxn id="2" idx="3"/>
              <a:endCxn id="4" idx="1"/>
            </p:cNvCxnSpPr>
            <p:nvPr/>
          </p:nvCxnSpPr>
          <p:spPr>
            <a:xfrm flipV="1">
              <a:off x="2895600" y="2511756"/>
              <a:ext cx="1295400" cy="495472"/>
            </a:xfrm>
            <a:prstGeom prst="straightConnector1">
              <a:avLst/>
            </a:prstGeom>
            <a:ln w="76200">
              <a:solidFill>
                <a:schemeClr val="accent4">
                  <a:lumMod val="50000"/>
                </a:schemeClr>
              </a:solidFill>
              <a:tailEnd type="arrow"/>
            </a:ln>
            <a:scene3d>
              <a:camera prst="orthographicFront"/>
              <a:lightRig rig="threePt" dir="t"/>
            </a:scene3d>
            <a:sp3d>
              <a:bevelT prst="convex"/>
            </a:sp3d>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022705424"/>
      </p:ext>
    </p:extLst>
  </p:cSld>
  <p:clrMapOvr>
    <a:masterClrMapping/>
  </p:clrMapOvr>
  <p:transition spd="slow">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17"/>
          <p:cNvGrpSpPr>
            <a:grpSpLocks/>
          </p:cNvGrpSpPr>
          <p:nvPr/>
        </p:nvGrpSpPr>
        <p:grpSpPr bwMode="auto">
          <a:xfrm>
            <a:off x="5511544" y="3659189"/>
            <a:ext cx="5133711" cy="3024915"/>
            <a:chOff x="2544" y="1312"/>
            <a:chExt cx="4863" cy="3266"/>
          </a:xfrm>
        </p:grpSpPr>
        <p:pic>
          <p:nvPicPr>
            <p:cNvPr id="24599" name="Picture 18" descr="hoa lo"/>
            <p:cNvPicPr>
              <a:picLocks noChangeAspect="1" noChangeArrowheads="1"/>
            </p:cNvPicPr>
            <p:nvPr/>
          </p:nvPicPr>
          <p:blipFill>
            <a:blip r:embed="rId3"/>
            <a:srcRect/>
            <a:stretch>
              <a:fillRect/>
            </a:stretch>
          </p:blipFill>
          <p:spPr bwMode="auto">
            <a:xfrm>
              <a:off x="2544" y="1312"/>
              <a:ext cx="4187" cy="2324"/>
            </a:xfrm>
            <a:prstGeom prst="rect">
              <a:avLst/>
            </a:prstGeom>
            <a:ln>
              <a:noFill/>
            </a:ln>
            <a:effectLst>
              <a:outerShdw blurRad="292100" dist="139700" dir="2700000" algn="tl" rotWithShape="0">
                <a:srgbClr val="333333">
                  <a:alpha val="65000"/>
                </a:srgbClr>
              </a:outerShdw>
            </a:effectLst>
          </p:spPr>
        </p:pic>
        <p:sp>
          <p:nvSpPr>
            <p:cNvPr id="24586" name="Rectangle 19"/>
            <p:cNvSpPr>
              <a:spLocks noChangeArrowheads="1"/>
            </p:cNvSpPr>
            <p:nvPr/>
          </p:nvSpPr>
          <p:spPr bwMode="auto">
            <a:xfrm>
              <a:off x="2643" y="3894"/>
              <a:ext cx="4764" cy="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81000" indent="-3810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lnSpc>
                  <a:spcPct val="80000"/>
                </a:lnSpc>
                <a:spcBef>
                  <a:spcPct val="20000"/>
                </a:spcBef>
                <a:buClr>
                  <a:schemeClr val="hlink"/>
                </a:buClr>
                <a:buFont typeface="Wingdings" panose="05000000000000000000" pitchFamily="2" charset="2"/>
                <a:buNone/>
                <a:defRPr/>
              </a:pPr>
              <a:r>
                <a:rPr lang="en-US" altLang="en-US" sz="2000" b="1" dirty="0" err="1">
                  <a:solidFill>
                    <a:srgbClr val="996633"/>
                  </a:solidFill>
                  <a:latin typeface="+mn-lt"/>
                  <a:cs typeface="Times New Roman" panose="02020603050405020304" pitchFamily="18" charset="0"/>
                </a:rPr>
                <a:t>Nhà</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tù</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Hỏa</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Lò</a:t>
              </a:r>
              <a:r>
                <a:rPr lang="en-US" altLang="en-US" sz="2000" b="1" dirty="0">
                  <a:solidFill>
                    <a:srgbClr val="996633"/>
                  </a:solidFill>
                  <a:latin typeface="+mn-lt"/>
                  <a:cs typeface="Times New Roman" panose="02020603050405020304" pitchFamily="18" charset="0"/>
                </a:rPr>
                <a:t> – </a:t>
              </a:r>
              <a:r>
                <a:rPr lang="en-US" altLang="en-US" sz="2000" b="1" dirty="0" err="1">
                  <a:solidFill>
                    <a:srgbClr val="996633"/>
                  </a:solidFill>
                  <a:latin typeface="+mn-lt"/>
                  <a:cs typeface="Times New Roman" panose="02020603050405020304" pitchFamily="18" charset="0"/>
                </a:rPr>
                <a:t>nơi</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giam</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giữ</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nhiều</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người</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Việt</a:t>
              </a:r>
              <a:r>
                <a:rPr lang="en-US" altLang="en-US" sz="2000" b="1" dirty="0">
                  <a:solidFill>
                    <a:srgbClr val="996633"/>
                  </a:solidFill>
                  <a:latin typeface="+mn-lt"/>
                  <a:cs typeface="Times New Roman" panose="02020603050405020304" pitchFamily="18" charset="0"/>
                </a:rPr>
                <a:t> Nam </a:t>
              </a:r>
              <a:r>
                <a:rPr lang="en-US" altLang="en-US" sz="2000" b="1" dirty="0" err="1">
                  <a:solidFill>
                    <a:srgbClr val="996633"/>
                  </a:solidFill>
                  <a:latin typeface="+mn-lt"/>
                  <a:cs typeface="Times New Roman" panose="02020603050405020304" pitchFamily="18" charset="0"/>
                </a:rPr>
                <a:t>yêu</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nước</a:t>
              </a:r>
              <a:endParaRPr lang="en-US" altLang="en-US" sz="2000" b="1" dirty="0">
                <a:solidFill>
                  <a:srgbClr val="996633"/>
                </a:solidFill>
                <a:latin typeface="+mn-lt"/>
                <a:cs typeface="Times New Roman" panose="02020603050405020304" pitchFamily="18" charset="0"/>
              </a:endParaRPr>
            </a:p>
          </p:txBody>
        </p:sp>
      </p:grpSp>
      <p:pic>
        <p:nvPicPr>
          <p:cNvPr id="29" name="Picture 7" descr="tranh da kich cua NAQ"/>
          <p:cNvPicPr>
            <a:picLocks noChangeAspect="1" noChangeArrowheads="1"/>
          </p:cNvPicPr>
          <p:nvPr/>
        </p:nvPicPr>
        <p:blipFill>
          <a:blip r:embed="rId4"/>
          <a:srcRect/>
          <a:stretch>
            <a:fillRect/>
          </a:stretch>
        </p:blipFill>
        <p:spPr bwMode="auto">
          <a:xfrm>
            <a:off x="321972" y="772732"/>
            <a:ext cx="4553241" cy="2262568"/>
          </a:xfrm>
          <a:prstGeom prst="rect">
            <a:avLst/>
          </a:prstGeom>
          <a:noFill/>
          <a:ln w="38100">
            <a:solidFill>
              <a:schemeClr val="tx1">
                <a:lumMod val="75000"/>
              </a:schemeClr>
            </a:solidFill>
            <a:miter lim="800000"/>
            <a:headEnd/>
            <a:tailEnd/>
          </a:ln>
        </p:spPr>
      </p:pic>
      <p:pic>
        <p:nvPicPr>
          <p:cNvPr id="140292" name="Picture 6" descr="DSC00973"/>
          <p:cNvPicPr>
            <a:picLocks noChangeAspect="1" noChangeArrowheads="1"/>
          </p:cNvPicPr>
          <p:nvPr/>
        </p:nvPicPr>
        <p:blipFill>
          <a:blip r:embed="rId5">
            <a:lum bright="30000" contrast="20000"/>
            <a:extLst>
              <a:ext uri="{28A0092B-C50C-407E-A947-70E740481C1C}">
                <a14:useLocalDpi xmlns:a14="http://schemas.microsoft.com/office/drawing/2010/main" val="0"/>
              </a:ext>
            </a:extLst>
          </a:blip>
          <a:srcRect/>
          <a:stretch>
            <a:fillRect/>
          </a:stretch>
        </p:blipFill>
        <p:spPr bwMode="auto">
          <a:xfrm>
            <a:off x="321973" y="3087688"/>
            <a:ext cx="4553242" cy="1676400"/>
          </a:xfrm>
          <a:prstGeom prst="rect">
            <a:avLst/>
          </a:prstGeom>
          <a:noFill/>
          <a:ln w="57150" cmpd="thinThick">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4" name="Right Brace 33"/>
          <p:cNvSpPr/>
          <p:nvPr/>
        </p:nvSpPr>
        <p:spPr>
          <a:xfrm>
            <a:off x="4953000" y="1219200"/>
            <a:ext cx="457200" cy="5257800"/>
          </a:xfrm>
          <a:prstGeom prst="rightBrace">
            <a:avLst>
              <a:gd name="adj1" fmla="val 88333"/>
              <a:gd name="adj2" fmla="val 50000"/>
            </a:avLst>
          </a:prstGeom>
        </p:spPr>
        <p:style>
          <a:lnRef idx="3">
            <a:schemeClr val="dk1"/>
          </a:lnRef>
          <a:fillRef idx="0">
            <a:schemeClr val="dk1"/>
          </a:fillRef>
          <a:effectRef idx="2">
            <a:schemeClr val="dk1"/>
          </a:effectRef>
          <a:fontRef idx="minor">
            <a:schemeClr val="tx1"/>
          </a:fontRef>
        </p:style>
        <p:txBody>
          <a:bodyPr anchor="ctr"/>
          <a:lstStyle/>
          <a:p>
            <a:pPr algn="ctr">
              <a:defRPr/>
            </a:pPr>
            <a:endParaRPr lang="en-US"/>
          </a:p>
        </p:txBody>
      </p:sp>
      <p:sp>
        <p:nvSpPr>
          <p:cNvPr id="35" name="Rectangle 34"/>
          <p:cNvSpPr/>
          <p:nvPr/>
        </p:nvSpPr>
        <p:spPr>
          <a:xfrm>
            <a:off x="10225825" y="1123950"/>
            <a:ext cx="1583587" cy="2677656"/>
          </a:xfrm>
          <a:prstGeom prst="rect">
            <a:avLst/>
          </a:prstGeom>
          <a:noFill/>
          <a:ln>
            <a:solidFill>
              <a:schemeClr val="tx1">
                <a:lumMod val="75000"/>
              </a:schemeClr>
            </a:solidFill>
          </a:ln>
        </p:spPr>
        <p:txBody>
          <a:bodyPr wrap="square">
            <a:spAutoFit/>
          </a:bodyPr>
          <a:lstStyle/>
          <a:p>
            <a:pPr algn="ctr">
              <a:defRPr/>
            </a:pPr>
            <a:r>
              <a:rPr lang="en-U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latin typeface="Times New Roman" pitchFamily="18" charset="0"/>
                <a:cs typeface="Times New Roman" pitchFamily="18" charset="0"/>
              </a:rPr>
              <a:t> </a:t>
            </a:r>
            <a:r>
              <a:rPr lang="en-US" sz="2400" b="1" dirty="0">
                <a:ln w="1905"/>
                <a:solidFill>
                  <a:srgbClr val="000099"/>
                </a:solidFill>
                <a:cs typeface="Times New Roman" pitchFamily="18" charset="0"/>
              </a:rPr>
              <a:t>XÂY DỰNG</a:t>
            </a:r>
          </a:p>
          <a:p>
            <a:pPr algn="ctr">
              <a:defRPr/>
            </a:pPr>
            <a:r>
              <a:rPr lang="en-US" sz="2400" b="1" dirty="0">
                <a:ln w="1905"/>
                <a:solidFill>
                  <a:srgbClr val="000099"/>
                </a:solidFill>
                <a:cs typeface="Times New Roman" pitchFamily="18" charset="0"/>
              </a:rPr>
              <a:t>NHÀ TÙ NHIỀU HƠN TRƯỜNG HỌC</a:t>
            </a:r>
          </a:p>
        </p:txBody>
      </p:sp>
      <p:pic>
        <p:nvPicPr>
          <p:cNvPr id="36" name="Picture 20" descr="Thực dân chém đầu người yêu nước VN.png"/>
          <p:cNvPicPr>
            <a:picLocks noChangeAspect="1"/>
          </p:cNvPicPr>
          <p:nvPr/>
        </p:nvPicPr>
        <p:blipFill>
          <a:blip r:embed="rId6"/>
          <a:srcRect/>
          <a:stretch>
            <a:fillRect/>
          </a:stretch>
        </p:blipFill>
        <p:spPr bwMode="auto">
          <a:xfrm>
            <a:off x="5486399" y="772732"/>
            <a:ext cx="4418013" cy="2314956"/>
          </a:xfrm>
          <a:prstGeom prst="rect">
            <a:avLst/>
          </a:prstGeom>
          <a:ln>
            <a:noFill/>
          </a:ln>
          <a:effectLst>
            <a:outerShdw blurRad="292100" dist="139700" dir="2700000" algn="tl" rotWithShape="0">
              <a:srgbClr val="333333">
                <a:alpha val="65000"/>
              </a:srgbClr>
            </a:outerShdw>
          </a:effectLst>
        </p:spPr>
      </p:pic>
      <p:pic>
        <p:nvPicPr>
          <p:cNvPr id="37" name="Picture 3" descr="DAU DOC HA THANH THAT BAI.jpg"/>
          <p:cNvPicPr>
            <a:picLocks noChangeAspect="1"/>
          </p:cNvPicPr>
          <p:nvPr/>
        </p:nvPicPr>
        <p:blipFill>
          <a:blip r:embed="rId7"/>
          <a:srcRect b="5151"/>
          <a:stretch>
            <a:fillRect/>
          </a:stretch>
        </p:blipFill>
        <p:spPr bwMode="auto">
          <a:xfrm>
            <a:off x="321972" y="4838700"/>
            <a:ext cx="4580228" cy="1638300"/>
          </a:xfrm>
          <a:prstGeom prst="rect">
            <a:avLst/>
          </a:prstGeom>
          <a:noFill/>
          <a:ln w="38100">
            <a:solidFill>
              <a:schemeClr val="tx1">
                <a:lumMod val="75000"/>
              </a:schemeClr>
            </a:solidFill>
            <a:miter lim="800000"/>
            <a:headEnd/>
            <a:tailEnd/>
          </a:ln>
        </p:spPr>
      </p:pic>
      <p:sp>
        <p:nvSpPr>
          <p:cNvPr id="11" name="Rectangle 7"/>
          <p:cNvSpPr>
            <a:spLocks noChangeArrowheads="1"/>
          </p:cNvSpPr>
          <p:nvPr/>
        </p:nvSpPr>
        <p:spPr bwMode="auto">
          <a:xfrm>
            <a:off x="4476750" y="207964"/>
            <a:ext cx="3086100" cy="584200"/>
          </a:xfrm>
          <a:prstGeom prst="rect">
            <a:avLst/>
          </a:prstGeom>
          <a:solidFill>
            <a:srgbClr val="0000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eaLnBrk="1" hangingPunct="1">
              <a:spcBef>
                <a:spcPct val="0"/>
              </a:spcBef>
              <a:buClrTx/>
              <a:buFontTx/>
              <a:buNone/>
            </a:pPr>
            <a:r>
              <a:rPr lang="en-US" altLang="en-US" sz="3200" b="1" dirty="0">
                <a:solidFill>
                  <a:schemeClr val="bg1"/>
                </a:solidFill>
                <a:latin typeface="+mj-lt"/>
                <a:cs typeface="Times New Roman" panose="02020603050405020304" pitchFamily="18" charset="0"/>
              </a:rPr>
              <a:t>VỀ </a:t>
            </a:r>
            <a:r>
              <a:rPr lang="en-US" altLang="en-US" sz="3200" b="1" dirty="0" smtClean="0">
                <a:solidFill>
                  <a:schemeClr val="bg1"/>
                </a:solidFill>
                <a:latin typeface="+mj-lt"/>
                <a:cs typeface="Times New Roman" panose="02020603050405020304" pitchFamily="18" charset="0"/>
              </a:rPr>
              <a:t>QUÂN SỰ </a:t>
            </a:r>
            <a:endParaRPr lang="en-US" altLang="en-US" sz="3200" b="1" dirty="0">
              <a:solidFill>
                <a:schemeClr val="bg1"/>
              </a:solidFill>
              <a:latin typeface="+mj-lt"/>
            </a:endParaRPr>
          </a:p>
        </p:txBody>
      </p:sp>
    </p:spTree>
    <p:extLst>
      <p:ext uri="{BB962C8B-B14F-4D97-AF65-F5344CB8AC3E}">
        <p14:creationId xmlns:p14="http://schemas.microsoft.com/office/powerpoint/2010/main" val="51135894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500"/>
                                        <p:tgtEl>
                                          <p:spTgt spid="3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3"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0" fill="hold" nodeType="withEffect">
                                  <p:stCondLst>
                                    <p:cond delay="0"/>
                                  </p:stCondLst>
                                  <p:childTnLst>
                                    <p:set>
                                      <p:cBhvr>
                                        <p:cTn id="16" dur="1" fill="hold">
                                          <p:stCondLst>
                                            <p:cond delay="0"/>
                                          </p:stCondLst>
                                        </p:cTn>
                                        <p:tgtEl>
                                          <p:spTgt spid="35"/>
                                        </p:tgtEl>
                                        <p:attrNameLst>
                                          <p:attrName>style.visibility</p:attrName>
                                        </p:attrNameLst>
                                      </p:cBhvr>
                                      <p:to>
                                        <p:strVal val="visible"/>
                                      </p:to>
                                    </p:set>
                                    <p:anim calcmode="lin" valueType="num">
                                      <p:cBhvr>
                                        <p:cTn id="17" dur="500" fill="hold"/>
                                        <p:tgtEl>
                                          <p:spTgt spid="35"/>
                                        </p:tgtEl>
                                        <p:attrNameLst>
                                          <p:attrName>ppt_w</p:attrName>
                                        </p:attrNameLst>
                                      </p:cBhvr>
                                      <p:tavLst>
                                        <p:tav tm="0">
                                          <p:val>
                                            <p:fltVal val="0"/>
                                          </p:val>
                                        </p:tav>
                                        <p:tav tm="100000">
                                          <p:val>
                                            <p:strVal val="#ppt_w"/>
                                          </p:val>
                                        </p:tav>
                                      </p:tavLst>
                                    </p:anim>
                                    <p:anim calcmode="lin" valueType="num">
                                      <p:cBhvr>
                                        <p:cTn id="18" dur="500" fill="hold"/>
                                        <p:tgtEl>
                                          <p:spTgt spid="35"/>
                                        </p:tgtEl>
                                        <p:attrNameLst>
                                          <p:attrName>ppt_h</p:attrName>
                                        </p:attrNameLst>
                                      </p:cBhvr>
                                      <p:tavLst>
                                        <p:tav tm="0">
                                          <p:val>
                                            <p:fltVal val="0"/>
                                          </p:val>
                                        </p:tav>
                                        <p:tav tm="100000">
                                          <p:val>
                                            <p:strVal val="#ppt_h"/>
                                          </p:val>
                                        </p:tav>
                                      </p:tavLst>
                                    </p:anim>
                                    <p:animEffect transition="in" filter="fade">
                                      <p:cBhvr>
                                        <p:cTn id="19" dur="500"/>
                                        <p:tgtEl>
                                          <p:spTgt spid="35"/>
                                        </p:tgtEl>
                                      </p:cBhvr>
                                    </p:animEffect>
                                  </p:childTnLst>
                                </p:cTn>
                              </p:par>
                              <p:par>
                                <p:cTn id="20" presetID="53" presetClass="entr" presetSubtype="0" fill="hold" nodeType="with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p:cTn id="22" dur="500" fill="hold"/>
                                        <p:tgtEl>
                                          <p:spTgt spid="36"/>
                                        </p:tgtEl>
                                        <p:attrNameLst>
                                          <p:attrName>ppt_w</p:attrName>
                                        </p:attrNameLst>
                                      </p:cBhvr>
                                      <p:tavLst>
                                        <p:tav tm="0">
                                          <p:val>
                                            <p:fltVal val="0"/>
                                          </p:val>
                                        </p:tav>
                                        <p:tav tm="100000">
                                          <p:val>
                                            <p:strVal val="#ppt_w"/>
                                          </p:val>
                                        </p:tav>
                                      </p:tavLst>
                                    </p:anim>
                                    <p:anim calcmode="lin" valueType="num">
                                      <p:cBhvr>
                                        <p:cTn id="23" dur="500" fill="hold"/>
                                        <p:tgtEl>
                                          <p:spTgt spid="36"/>
                                        </p:tgtEl>
                                        <p:attrNameLst>
                                          <p:attrName>ppt_h</p:attrName>
                                        </p:attrNameLst>
                                      </p:cBhvr>
                                      <p:tavLst>
                                        <p:tav tm="0">
                                          <p:val>
                                            <p:fltVal val="0"/>
                                          </p:val>
                                        </p:tav>
                                        <p:tav tm="100000">
                                          <p:val>
                                            <p:strVal val="#ppt_h"/>
                                          </p:val>
                                        </p:tav>
                                      </p:tavLst>
                                    </p:anim>
                                    <p:animEffect transition="in" filter="fade">
                                      <p:cBhvr>
                                        <p:cTn id="24"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9" name="Rectangle 7"/>
          <p:cNvSpPr>
            <a:spLocks noChangeArrowheads="1"/>
          </p:cNvSpPr>
          <p:nvPr/>
        </p:nvSpPr>
        <p:spPr bwMode="auto">
          <a:xfrm>
            <a:off x="521033" y="855573"/>
            <a:ext cx="11294771" cy="712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609600" indent="-609600">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algn="ctr" eaLnBrk="1" hangingPunct="1">
              <a:buClr>
                <a:schemeClr val="tx1"/>
              </a:buClr>
              <a:buSzPct val="60000"/>
              <a:buFontTx/>
              <a:buNone/>
            </a:pPr>
            <a:r>
              <a:rPr lang="en-US" altLang="en-US" dirty="0" err="1" smtClean="0">
                <a:solidFill>
                  <a:srgbClr val="002060"/>
                </a:solidFill>
                <a:latin typeface="+mj-lt"/>
              </a:rPr>
              <a:t>Th</a:t>
            </a:r>
            <a:r>
              <a:rPr lang="en-US" altLang="en-US" dirty="0" err="1" smtClean="0">
                <a:solidFill>
                  <a:srgbClr val="003399"/>
                </a:solidFill>
                <a:latin typeface="+mj-lt"/>
              </a:rPr>
              <a:t>i</a:t>
            </a:r>
            <a:r>
              <a:rPr lang="en-US" altLang="en-US" dirty="0" smtClean="0">
                <a:solidFill>
                  <a:srgbClr val="003399"/>
                </a:solidFill>
                <a:latin typeface="+mj-lt"/>
              </a:rPr>
              <a:t> </a:t>
            </a:r>
            <a:r>
              <a:rPr lang="en-US" altLang="en-US" dirty="0" err="1">
                <a:solidFill>
                  <a:srgbClr val="003399"/>
                </a:solidFill>
                <a:latin typeface="+mj-lt"/>
              </a:rPr>
              <a:t>hành</a:t>
            </a:r>
            <a:r>
              <a:rPr lang="en-US" altLang="en-US" dirty="0">
                <a:solidFill>
                  <a:srgbClr val="003399"/>
                </a:solidFill>
                <a:latin typeface="+mj-lt"/>
              </a:rPr>
              <a:t> </a:t>
            </a:r>
            <a:r>
              <a:rPr lang="en-US" altLang="en-US" b="1" dirty="0" err="1">
                <a:solidFill>
                  <a:srgbClr val="660066"/>
                </a:solidFill>
                <a:latin typeface="+mj-lt"/>
              </a:rPr>
              <a:t>chính</a:t>
            </a:r>
            <a:r>
              <a:rPr lang="en-US" altLang="en-US" b="1" dirty="0">
                <a:solidFill>
                  <a:srgbClr val="660066"/>
                </a:solidFill>
                <a:latin typeface="+mj-lt"/>
              </a:rPr>
              <a:t> </a:t>
            </a:r>
            <a:r>
              <a:rPr lang="en-US" altLang="en-US" b="1" dirty="0" err="1">
                <a:solidFill>
                  <a:srgbClr val="660066"/>
                </a:solidFill>
                <a:latin typeface="+mj-lt"/>
              </a:rPr>
              <a:t>sách</a:t>
            </a:r>
            <a:r>
              <a:rPr lang="en-US" altLang="en-US" b="1" dirty="0">
                <a:solidFill>
                  <a:srgbClr val="660066"/>
                </a:solidFill>
                <a:latin typeface="+mj-lt"/>
              </a:rPr>
              <a:t> </a:t>
            </a:r>
            <a:r>
              <a:rPr lang="en-US" altLang="en-US" b="1" dirty="0" err="1">
                <a:solidFill>
                  <a:srgbClr val="660066"/>
                </a:solidFill>
                <a:latin typeface="+mj-lt"/>
              </a:rPr>
              <a:t>ngu</a:t>
            </a:r>
            <a:r>
              <a:rPr lang="en-US" altLang="en-US" b="1" dirty="0">
                <a:solidFill>
                  <a:srgbClr val="660066"/>
                </a:solidFill>
                <a:latin typeface="+mj-lt"/>
              </a:rPr>
              <a:t> </a:t>
            </a:r>
            <a:r>
              <a:rPr lang="en-US" altLang="en-US" b="1" dirty="0" err="1">
                <a:solidFill>
                  <a:srgbClr val="660066"/>
                </a:solidFill>
                <a:latin typeface="+mj-lt"/>
              </a:rPr>
              <a:t>dân</a:t>
            </a:r>
            <a:r>
              <a:rPr lang="en-US" altLang="en-US" b="1" dirty="0">
                <a:solidFill>
                  <a:srgbClr val="660066"/>
                </a:solidFill>
                <a:latin typeface="+mj-lt"/>
              </a:rPr>
              <a:t> </a:t>
            </a:r>
            <a:r>
              <a:rPr lang="en-US" altLang="en-US" dirty="0" err="1">
                <a:solidFill>
                  <a:srgbClr val="003399"/>
                </a:solidFill>
                <a:latin typeface="+mj-lt"/>
              </a:rPr>
              <a:t>để</a:t>
            </a:r>
            <a:r>
              <a:rPr lang="en-US" altLang="en-US" dirty="0">
                <a:solidFill>
                  <a:srgbClr val="003399"/>
                </a:solidFill>
                <a:latin typeface="+mj-lt"/>
              </a:rPr>
              <a:t> </a:t>
            </a:r>
            <a:r>
              <a:rPr lang="en-US" altLang="en-US" dirty="0" err="1">
                <a:solidFill>
                  <a:srgbClr val="003399"/>
                </a:solidFill>
                <a:latin typeface="+mj-lt"/>
              </a:rPr>
              <a:t>dễ</a:t>
            </a:r>
            <a:r>
              <a:rPr lang="en-US" altLang="en-US" dirty="0">
                <a:solidFill>
                  <a:srgbClr val="003399"/>
                </a:solidFill>
                <a:latin typeface="+mj-lt"/>
              </a:rPr>
              <a:t> </a:t>
            </a:r>
            <a:r>
              <a:rPr lang="en-US" altLang="en-US" dirty="0" err="1">
                <a:solidFill>
                  <a:srgbClr val="003399"/>
                </a:solidFill>
                <a:latin typeface="+mj-lt"/>
              </a:rPr>
              <a:t>bề</a:t>
            </a:r>
            <a:r>
              <a:rPr lang="en-US" altLang="en-US" dirty="0">
                <a:solidFill>
                  <a:srgbClr val="003399"/>
                </a:solidFill>
                <a:latin typeface="+mj-lt"/>
              </a:rPr>
              <a:t> </a:t>
            </a:r>
            <a:r>
              <a:rPr lang="en-US" altLang="en-US" dirty="0" err="1">
                <a:solidFill>
                  <a:srgbClr val="003399"/>
                </a:solidFill>
                <a:latin typeface="+mj-lt"/>
              </a:rPr>
              <a:t>thống</a:t>
            </a:r>
            <a:r>
              <a:rPr lang="en-US" altLang="en-US" dirty="0">
                <a:solidFill>
                  <a:srgbClr val="003399"/>
                </a:solidFill>
                <a:latin typeface="+mj-lt"/>
              </a:rPr>
              <a:t> </a:t>
            </a:r>
            <a:r>
              <a:rPr lang="en-US" altLang="en-US" dirty="0" err="1">
                <a:solidFill>
                  <a:srgbClr val="003399"/>
                </a:solidFill>
                <a:latin typeface="+mj-lt"/>
              </a:rPr>
              <a:t>trị</a:t>
            </a:r>
            <a:r>
              <a:rPr lang="en-US" altLang="en-US" dirty="0">
                <a:solidFill>
                  <a:srgbClr val="003399"/>
                </a:solidFill>
                <a:latin typeface="+mj-lt"/>
              </a:rPr>
              <a:t>:</a:t>
            </a:r>
            <a:br>
              <a:rPr lang="en-US" altLang="en-US" dirty="0">
                <a:solidFill>
                  <a:srgbClr val="003399"/>
                </a:solidFill>
                <a:latin typeface="+mj-lt"/>
              </a:rPr>
            </a:br>
            <a:endParaRPr lang="en-GB" altLang="en-US" dirty="0">
              <a:solidFill>
                <a:srgbClr val="003399"/>
              </a:solidFill>
              <a:latin typeface="+mj-lt"/>
            </a:endParaRPr>
          </a:p>
        </p:txBody>
      </p:sp>
      <p:sp>
        <p:nvSpPr>
          <p:cNvPr id="28680" name="AutoShape 8"/>
          <p:cNvSpPr>
            <a:spLocks noChangeArrowheads="1"/>
          </p:cNvSpPr>
          <p:nvPr/>
        </p:nvSpPr>
        <p:spPr bwMode="auto">
          <a:xfrm rot="-212250">
            <a:off x="722917" y="1720464"/>
            <a:ext cx="10087112" cy="1050795"/>
          </a:xfrm>
          <a:prstGeom prst="flowChartOnlineStorage">
            <a:avLst/>
          </a:prstGeom>
          <a:solidFill>
            <a:srgbClr val="92D050"/>
          </a:solidFill>
          <a:ln w="9525">
            <a:solidFill>
              <a:schemeClr val="tx1"/>
            </a:solidFill>
            <a:miter lim="800000"/>
            <a:headEnd/>
            <a:tailEnd/>
          </a:ln>
          <a:effectLst/>
        </p:spPr>
        <p:txBody>
          <a:bodyPr wrap="none" anchor="ctr"/>
          <a:lstStyle/>
          <a:p>
            <a:pPr marL="342900" indent="-342900" algn="ctr">
              <a:spcBef>
                <a:spcPct val="20000"/>
              </a:spcBef>
              <a:defRPr/>
            </a:pPr>
            <a:r>
              <a:rPr lang="en-US" sz="2400" b="1" dirty="0">
                <a:solidFill>
                  <a:schemeClr val="bg1"/>
                </a:solidFill>
              </a:rPr>
              <a:t>+</a:t>
            </a:r>
            <a:r>
              <a:rPr lang="en-US" sz="2400" b="1" dirty="0">
                <a:effectLst>
                  <a:outerShdw blurRad="38100" dist="38100" dir="2700000" algn="tl">
                    <a:srgbClr val="000000"/>
                  </a:outerShdw>
                </a:effectLst>
              </a:rPr>
              <a:t> </a:t>
            </a:r>
            <a:r>
              <a:rPr lang="en-US" sz="2400" b="1" dirty="0" err="1">
                <a:solidFill>
                  <a:schemeClr val="bg1"/>
                </a:solidFill>
              </a:rPr>
              <a:t>Truyền</a:t>
            </a:r>
            <a:r>
              <a:rPr lang="en-US" sz="2400" b="1" dirty="0">
                <a:solidFill>
                  <a:schemeClr val="bg1"/>
                </a:solidFill>
              </a:rPr>
              <a:t> </a:t>
            </a:r>
            <a:r>
              <a:rPr lang="en-US" sz="2400" b="1" dirty="0" err="1">
                <a:solidFill>
                  <a:schemeClr val="bg1"/>
                </a:solidFill>
              </a:rPr>
              <a:t>bá</a:t>
            </a:r>
            <a:r>
              <a:rPr lang="en-US" sz="2400" b="1" dirty="0">
                <a:solidFill>
                  <a:schemeClr val="bg1"/>
                </a:solidFill>
              </a:rPr>
              <a:t> </a:t>
            </a:r>
            <a:r>
              <a:rPr lang="en-US" sz="2400" b="1" dirty="0" err="1">
                <a:solidFill>
                  <a:schemeClr val="bg1"/>
                </a:solidFill>
              </a:rPr>
              <a:t>văn</a:t>
            </a:r>
            <a:r>
              <a:rPr lang="en-US" sz="2400" b="1" dirty="0">
                <a:solidFill>
                  <a:schemeClr val="bg1"/>
                </a:solidFill>
              </a:rPr>
              <a:t> </a:t>
            </a:r>
            <a:r>
              <a:rPr lang="en-US" sz="2400" b="1" dirty="0" err="1">
                <a:solidFill>
                  <a:schemeClr val="bg1"/>
                </a:solidFill>
              </a:rPr>
              <a:t>hoá</a:t>
            </a:r>
            <a:r>
              <a:rPr lang="en-US" sz="2400" b="1" dirty="0">
                <a:solidFill>
                  <a:schemeClr val="bg1"/>
                </a:solidFill>
              </a:rPr>
              <a:t> </a:t>
            </a:r>
            <a:r>
              <a:rPr lang="en-US" sz="2400" b="1" dirty="0" err="1">
                <a:solidFill>
                  <a:schemeClr val="bg1"/>
                </a:solidFill>
              </a:rPr>
              <a:t>độc</a:t>
            </a:r>
            <a:r>
              <a:rPr lang="en-US" sz="2400" b="1" dirty="0">
                <a:solidFill>
                  <a:schemeClr val="bg1"/>
                </a:solidFill>
              </a:rPr>
              <a:t> </a:t>
            </a:r>
            <a:r>
              <a:rPr lang="en-US" sz="2400" b="1" dirty="0" err="1">
                <a:solidFill>
                  <a:schemeClr val="bg1"/>
                </a:solidFill>
              </a:rPr>
              <a:t>hại</a:t>
            </a:r>
            <a:r>
              <a:rPr lang="en-US" sz="2400" b="1" dirty="0">
                <a:solidFill>
                  <a:schemeClr val="bg1"/>
                </a:solidFill>
              </a:rPr>
              <a:t>, </a:t>
            </a:r>
            <a:r>
              <a:rPr lang="en-US" sz="2400" b="1" dirty="0" err="1">
                <a:solidFill>
                  <a:schemeClr val="bg1"/>
                </a:solidFill>
              </a:rPr>
              <a:t>xuyên</a:t>
            </a:r>
            <a:r>
              <a:rPr lang="en-US" sz="2400" b="1" dirty="0">
                <a:solidFill>
                  <a:schemeClr val="bg1"/>
                </a:solidFill>
              </a:rPr>
              <a:t> </a:t>
            </a:r>
            <a:r>
              <a:rPr lang="en-US" sz="2400" b="1" dirty="0" err="1">
                <a:solidFill>
                  <a:schemeClr val="bg1"/>
                </a:solidFill>
              </a:rPr>
              <a:t>tạc</a:t>
            </a:r>
            <a:r>
              <a:rPr lang="en-US" sz="2400" b="1" dirty="0">
                <a:solidFill>
                  <a:schemeClr val="bg1"/>
                </a:solidFill>
              </a:rPr>
              <a:t> </a:t>
            </a:r>
          </a:p>
          <a:p>
            <a:pPr marL="342900" indent="-342900" algn="ctr">
              <a:spcBef>
                <a:spcPct val="20000"/>
              </a:spcBef>
              <a:defRPr/>
            </a:pPr>
            <a:r>
              <a:rPr lang="en-US" sz="2400" b="1" dirty="0" err="1">
                <a:solidFill>
                  <a:schemeClr val="bg1"/>
                </a:solidFill>
              </a:rPr>
              <a:t>lịch</a:t>
            </a:r>
            <a:r>
              <a:rPr lang="en-US" sz="2400" b="1" dirty="0">
                <a:solidFill>
                  <a:schemeClr val="bg1"/>
                </a:solidFill>
              </a:rPr>
              <a:t> </a:t>
            </a:r>
            <a:r>
              <a:rPr lang="en-US" sz="2400" b="1" dirty="0" err="1">
                <a:solidFill>
                  <a:schemeClr val="bg1"/>
                </a:solidFill>
              </a:rPr>
              <a:t>sử</a:t>
            </a:r>
            <a:r>
              <a:rPr lang="en-US" sz="2400" b="1" dirty="0">
                <a:solidFill>
                  <a:schemeClr val="bg1"/>
                </a:solidFill>
              </a:rPr>
              <a:t>, </a:t>
            </a:r>
            <a:r>
              <a:rPr lang="en-US" sz="2400" b="1" dirty="0" err="1">
                <a:solidFill>
                  <a:schemeClr val="bg1"/>
                </a:solidFill>
              </a:rPr>
              <a:t>gây</a:t>
            </a:r>
            <a:r>
              <a:rPr lang="en-US" sz="2400" b="1" dirty="0">
                <a:solidFill>
                  <a:schemeClr val="bg1"/>
                </a:solidFill>
              </a:rPr>
              <a:t> </a:t>
            </a:r>
            <a:r>
              <a:rPr lang="en-US" sz="2400" b="1" dirty="0" err="1">
                <a:solidFill>
                  <a:schemeClr val="bg1"/>
                </a:solidFill>
              </a:rPr>
              <a:t>tâm</a:t>
            </a:r>
            <a:r>
              <a:rPr lang="en-US" sz="2400" b="1" dirty="0">
                <a:solidFill>
                  <a:schemeClr val="bg1"/>
                </a:solidFill>
              </a:rPr>
              <a:t> </a:t>
            </a:r>
            <a:r>
              <a:rPr lang="en-US" sz="2400" b="1" dirty="0" err="1">
                <a:solidFill>
                  <a:schemeClr val="bg1"/>
                </a:solidFill>
              </a:rPr>
              <a:t>lý</a:t>
            </a:r>
            <a:r>
              <a:rPr lang="en-US" sz="2400" b="1" dirty="0">
                <a:solidFill>
                  <a:schemeClr val="bg1"/>
                </a:solidFill>
              </a:rPr>
              <a:t> </a:t>
            </a:r>
            <a:r>
              <a:rPr lang="en-US" sz="2400" b="1" dirty="0" err="1">
                <a:solidFill>
                  <a:schemeClr val="bg1"/>
                </a:solidFill>
              </a:rPr>
              <a:t>tự</a:t>
            </a:r>
            <a:r>
              <a:rPr lang="en-US" sz="2400" b="1" dirty="0">
                <a:solidFill>
                  <a:schemeClr val="bg1"/>
                </a:solidFill>
              </a:rPr>
              <a:t> </a:t>
            </a:r>
            <a:r>
              <a:rPr lang="en-US" sz="2400" b="1" dirty="0" err="1">
                <a:solidFill>
                  <a:schemeClr val="bg1"/>
                </a:solidFill>
              </a:rPr>
              <a:t>ti</a:t>
            </a:r>
            <a:r>
              <a:rPr lang="en-US" sz="2400" b="1" dirty="0">
                <a:solidFill>
                  <a:schemeClr val="bg1"/>
                </a:solidFill>
              </a:rPr>
              <a:t>.</a:t>
            </a:r>
            <a:endParaRPr lang="en-GB" sz="2400" b="1" dirty="0">
              <a:solidFill>
                <a:schemeClr val="bg1"/>
              </a:solidFill>
            </a:endParaRPr>
          </a:p>
        </p:txBody>
      </p:sp>
      <p:sp>
        <p:nvSpPr>
          <p:cNvPr id="28681" name="AutoShape 9"/>
          <p:cNvSpPr>
            <a:spLocks noChangeArrowheads="1"/>
          </p:cNvSpPr>
          <p:nvPr/>
        </p:nvSpPr>
        <p:spPr bwMode="auto">
          <a:xfrm rot="-210915">
            <a:off x="1131028" y="2977401"/>
            <a:ext cx="9714856" cy="1671123"/>
          </a:xfrm>
          <a:prstGeom prst="flowChartOnlineStorage">
            <a:avLst/>
          </a:prstGeom>
          <a:solidFill>
            <a:srgbClr val="0000FF"/>
          </a:solidFill>
          <a:ln w="9525">
            <a:solidFill>
              <a:schemeClr val="tx1"/>
            </a:solidFill>
            <a:miter lim="800000"/>
            <a:headEnd/>
            <a:tailEnd/>
          </a:ln>
        </p:spPr>
        <p:txBody>
          <a:bodyPr wrap="none" anchor="ctr"/>
          <a:lstStyle>
            <a:lvl1pPr marL="342900" indent="-342900">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algn="ctr" eaLnBrk="1" hangingPunct="1">
              <a:buClrTx/>
              <a:buFontTx/>
              <a:buNone/>
            </a:pPr>
            <a:r>
              <a:rPr lang="en-US" altLang="en-US" b="1" i="1" dirty="0">
                <a:solidFill>
                  <a:schemeClr val="bg1"/>
                </a:solidFill>
              </a:rPr>
              <a:t>+</a:t>
            </a:r>
            <a:r>
              <a:rPr lang="en-US" altLang="en-US" b="1" dirty="0">
                <a:solidFill>
                  <a:schemeClr val="bg1"/>
                </a:solidFill>
              </a:rPr>
              <a:t> </a:t>
            </a:r>
            <a:r>
              <a:rPr lang="en-US" altLang="en-US" b="1" dirty="0" err="1">
                <a:solidFill>
                  <a:schemeClr val="bg1"/>
                </a:solidFill>
              </a:rPr>
              <a:t>Bưng</a:t>
            </a:r>
            <a:r>
              <a:rPr lang="en-US" altLang="en-US" b="1" dirty="0">
                <a:solidFill>
                  <a:schemeClr val="bg1"/>
                </a:solidFill>
              </a:rPr>
              <a:t> </a:t>
            </a:r>
            <a:r>
              <a:rPr lang="en-US" altLang="en-US" b="1" dirty="0" err="1">
                <a:solidFill>
                  <a:schemeClr val="bg1"/>
                </a:solidFill>
              </a:rPr>
              <a:t>bít</a:t>
            </a:r>
            <a:r>
              <a:rPr lang="en-US" altLang="en-US" b="1" dirty="0">
                <a:solidFill>
                  <a:schemeClr val="bg1"/>
                </a:solidFill>
              </a:rPr>
              <a:t>, </a:t>
            </a:r>
            <a:r>
              <a:rPr lang="en-US" altLang="en-US" b="1" dirty="0" err="1">
                <a:solidFill>
                  <a:schemeClr val="bg1"/>
                </a:solidFill>
              </a:rPr>
              <a:t>ngăn</a:t>
            </a:r>
            <a:r>
              <a:rPr lang="en-US" altLang="en-US" b="1" dirty="0">
                <a:solidFill>
                  <a:schemeClr val="bg1"/>
                </a:solidFill>
              </a:rPr>
              <a:t> </a:t>
            </a:r>
            <a:r>
              <a:rPr lang="en-US" altLang="en-US" b="1" dirty="0" err="1">
                <a:solidFill>
                  <a:schemeClr val="bg1"/>
                </a:solidFill>
              </a:rPr>
              <a:t>cản</a:t>
            </a:r>
            <a:r>
              <a:rPr lang="en-US" altLang="en-US" b="1" dirty="0">
                <a:solidFill>
                  <a:schemeClr val="bg1"/>
                </a:solidFill>
              </a:rPr>
              <a:t> </a:t>
            </a:r>
            <a:r>
              <a:rPr lang="en-US" altLang="en-US" b="1" dirty="0" err="1">
                <a:solidFill>
                  <a:schemeClr val="bg1"/>
                </a:solidFill>
              </a:rPr>
              <a:t>ảnh</a:t>
            </a:r>
            <a:r>
              <a:rPr lang="en-US" altLang="en-US" b="1" dirty="0">
                <a:solidFill>
                  <a:schemeClr val="bg1"/>
                </a:solidFill>
              </a:rPr>
              <a:t> </a:t>
            </a:r>
            <a:r>
              <a:rPr lang="en-US" altLang="en-US" b="1" dirty="0" err="1">
                <a:solidFill>
                  <a:schemeClr val="bg1"/>
                </a:solidFill>
              </a:rPr>
              <a:t>hưởng</a:t>
            </a:r>
            <a:r>
              <a:rPr lang="en-US" altLang="en-US" b="1" dirty="0">
                <a:solidFill>
                  <a:schemeClr val="bg1"/>
                </a:solidFill>
              </a:rPr>
              <a:t> </a:t>
            </a:r>
            <a:r>
              <a:rPr lang="en-US" altLang="en-US" b="1" dirty="0" err="1">
                <a:solidFill>
                  <a:schemeClr val="bg1"/>
                </a:solidFill>
              </a:rPr>
              <a:t>văn</a:t>
            </a:r>
            <a:r>
              <a:rPr lang="en-US" altLang="en-US" b="1" dirty="0">
                <a:solidFill>
                  <a:schemeClr val="bg1"/>
                </a:solidFill>
              </a:rPr>
              <a:t> </a:t>
            </a:r>
            <a:r>
              <a:rPr lang="en-US" altLang="en-US" b="1" dirty="0" err="1">
                <a:solidFill>
                  <a:schemeClr val="bg1"/>
                </a:solidFill>
              </a:rPr>
              <a:t>hoá</a:t>
            </a:r>
            <a:r>
              <a:rPr lang="en-US" altLang="en-US" b="1" dirty="0">
                <a:solidFill>
                  <a:schemeClr val="bg1"/>
                </a:solidFill>
              </a:rPr>
              <a:t> </a:t>
            </a:r>
          </a:p>
          <a:p>
            <a:pPr algn="ctr" eaLnBrk="1" hangingPunct="1">
              <a:buClrTx/>
              <a:buFontTx/>
              <a:buNone/>
            </a:pPr>
            <a:r>
              <a:rPr lang="en-US" altLang="en-US" b="1" dirty="0" err="1">
                <a:solidFill>
                  <a:schemeClr val="bg1"/>
                </a:solidFill>
              </a:rPr>
              <a:t>tiến</a:t>
            </a:r>
            <a:r>
              <a:rPr lang="en-US" altLang="en-US" b="1" dirty="0">
                <a:solidFill>
                  <a:schemeClr val="bg1"/>
                </a:solidFill>
              </a:rPr>
              <a:t> </a:t>
            </a:r>
            <a:r>
              <a:rPr lang="en-US" altLang="en-US" b="1" dirty="0" err="1">
                <a:solidFill>
                  <a:schemeClr val="bg1"/>
                </a:solidFill>
              </a:rPr>
              <a:t>bộ</a:t>
            </a:r>
            <a:r>
              <a:rPr lang="en-US" altLang="en-US" b="1" dirty="0">
                <a:solidFill>
                  <a:schemeClr val="bg1"/>
                </a:solidFill>
              </a:rPr>
              <a:t> </a:t>
            </a:r>
            <a:r>
              <a:rPr lang="en-US" altLang="en-US" b="1" dirty="0" err="1">
                <a:solidFill>
                  <a:schemeClr val="bg1"/>
                </a:solidFill>
              </a:rPr>
              <a:t>trên</a:t>
            </a:r>
            <a:r>
              <a:rPr lang="en-US" altLang="en-US" b="1" dirty="0">
                <a:solidFill>
                  <a:schemeClr val="bg1"/>
                </a:solidFill>
              </a:rPr>
              <a:t> </a:t>
            </a:r>
            <a:r>
              <a:rPr lang="en-US" altLang="en-US" b="1" dirty="0" err="1">
                <a:solidFill>
                  <a:schemeClr val="bg1"/>
                </a:solidFill>
              </a:rPr>
              <a:t>thế</a:t>
            </a:r>
            <a:r>
              <a:rPr lang="en-US" altLang="en-US" b="1" dirty="0">
                <a:solidFill>
                  <a:schemeClr val="bg1"/>
                </a:solidFill>
              </a:rPr>
              <a:t> </a:t>
            </a:r>
            <a:r>
              <a:rPr lang="en-US" altLang="en-US" b="1" dirty="0" err="1">
                <a:solidFill>
                  <a:schemeClr val="bg1"/>
                </a:solidFill>
              </a:rPr>
              <a:t>giới</a:t>
            </a:r>
            <a:r>
              <a:rPr lang="en-US" altLang="en-US" b="1" dirty="0">
                <a:solidFill>
                  <a:schemeClr val="bg1"/>
                </a:solidFill>
              </a:rPr>
              <a:t> </a:t>
            </a:r>
            <a:r>
              <a:rPr lang="en-US" altLang="en-US" b="1" dirty="0" err="1">
                <a:solidFill>
                  <a:schemeClr val="bg1"/>
                </a:solidFill>
              </a:rPr>
              <a:t>vào</a:t>
            </a:r>
            <a:r>
              <a:rPr lang="en-US" altLang="en-US" b="1" dirty="0">
                <a:solidFill>
                  <a:schemeClr val="bg1"/>
                </a:solidFill>
              </a:rPr>
              <a:t> </a:t>
            </a:r>
            <a:r>
              <a:rPr lang="en-US" altLang="en-US" b="1" dirty="0" err="1">
                <a:solidFill>
                  <a:schemeClr val="bg1"/>
                </a:solidFill>
              </a:rPr>
              <a:t>Việt</a:t>
            </a:r>
            <a:r>
              <a:rPr lang="en-US" altLang="en-US" b="1" dirty="0">
                <a:solidFill>
                  <a:schemeClr val="bg1"/>
                </a:solidFill>
              </a:rPr>
              <a:t> Nam</a:t>
            </a:r>
            <a:r>
              <a:rPr lang="en-US" altLang="en-US" dirty="0">
                <a:solidFill>
                  <a:schemeClr val="bg1"/>
                </a:solidFill>
              </a:rPr>
              <a:t>.</a:t>
            </a:r>
            <a:endParaRPr lang="en-GB" altLang="en-US" dirty="0">
              <a:solidFill>
                <a:schemeClr val="bg1"/>
              </a:solidFill>
            </a:endParaRPr>
          </a:p>
        </p:txBody>
      </p:sp>
      <p:sp>
        <p:nvSpPr>
          <p:cNvPr id="28682" name="AutoShape 10"/>
          <p:cNvSpPr>
            <a:spLocks noChangeArrowheads="1"/>
          </p:cNvSpPr>
          <p:nvPr/>
        </p:nvSpPr>
        <p:spPr bwMode="auto">
          <a:xfrm rot="-210915">
            <a:off x="1334941" y="4876883"/>
            <a:ext cx="9666956" cy="1598612"/>
          </a:xfrm>
          <a:prstGeom prst="flowChartOnlineStorage">
            <a:avLst/>
          </a:prstGeom>
          <a:solidFill>
            <a:srgbClr val="9900CC"/>
          </a:solidFill>
          <a:ln w="9525">
            <a:solidFill>
              <a:schemeClr val="tx1"/>
            </a:solidFill>
            <a:miter lim="800000"/>
            <a:headEnd/>
            <a:tailEnd/>
          </a:ln>
          <a:effectLst/>
        </p:spPr>
        <p:txBody>
          <a:bodyPr wrap="none" anchor="ctr"/>
          <a:lstStyle/>
          <a:p>
            <a:pPr marL="342900" indent="-342900">
              <a:spcBef>
                <a:spcPct val="20000"/>
              </a:spcBef>
              <a:defRPr/>
            </a:pPr>
            <a:r>
              <a:rPr lang="en-US" dirty="0">
                <a:solidFill>
                  <a:schemeClr val="tx2"/>
                </a:solidFill>
                <a:effectLst>
                  <a:outerShdw blurRad="38100" dist="38100" dir="2700000" algn="tl">
                    <a:srgbClr val="000000"/>
                  </a:outerShdw>
                </a:effectLst>
              </a:rPr>
              <a:t/>
            </a:r>
            <a:br>
              <a:rPr lang="en-US" dirty="0">
                <a:solidFill>
                  <a:schemeClr val="tx2"/>
                </a:solidFill>
                <a:effectLst>
                  <a:outerShdw blurRad="38100" dist="38100" dir="2700000" algn="tl">
                    <a:srgbClr val="000000"/>
                  </a:outerShdw>
                </a:effectLst>
              </a:rPr>
            </a:br>
            <a:r>
              <a:rPr lang="en-US" sz="2400" b="1" dirty="0">
                <a:solidFill>
                  <a:schemeClr val="bg1"/>
                </a:solidFill>
              </a:rPr>
              <a:t>+ </a:t>
            </a:r>
            <a:r>
              <a:rPr lang="en-US" sz="2400" b="1" dirty="0" err="1">
                <a:solidFill>
                  <a:schemeClr val="bg1"/>
                </a:solidFill>
              </a:rPr>
              <a:t>Dùng</a:t>
            </a:r>
            <a:r>
              <a:rPr lang="en-US" sz="2400" b="1" dirty="0">
                <a:solidFill>
                  <a:schemeClr val="bg1"/>
                </a:solidFill>
              </a:rPr>
              <a:t> </a:t>
            </a:r>
            <a:r>
              <a:rPr lang="en-US" sz="2400" b="1" dirty="0" err="1">
                <a:solidFill>
                  <a:schemeClr val="bg1"/>
                </a:solidFill>
              </a:rPr>
              <a:t>rượu</a:t>
            </a:r>
            <a:r>
              <a:rPr lang="en-US" sz="2400" b="1" dirty="0">
                <a:solidFill>
                  <a:schemeClr val="bg1"/>
                </a:solidFill>
              </a:rPr>
              <a:t> </a:t>
            </a:r>
            <a:r>
              <a:rPr lang="en-US" sz="2400" b="1" dirty="0" err="1">
                <a:solidFill>
                  <a:schemeClr val="bg1"/>
                </a:solidFill>
              </a:rPr>
              <a:t>cồn</a:t>
            </a:r>
            <a:r>
              <a:rPr lang="en-US" sz="2400" b="1" dirty="0">
                <a:solidFill>
                  <a:schemeClr val="bg1"/>
                </a:solidFill>
              </a:rPr>
              <a:t>, </a:t>
            </a:r>
            <a:r>
              <a:rPr lang="en-US" sz="2400" b="1" dirty="0" err="1">
                <a:solidFill>
                  <a:schemeClr val="bg1"/>
                </a:solidFill>
              </a:rPr>
              <a:t>thuốc</a:t>
            </a:r>
            <a:r>
              <a:rPr lang="en-US" sz="2400" b="1" dirty="0">
                <a:solidFill>
                  <a:schemeClr val="bg1"/>
                </a:solidFill>
              </a:rPr>
              <a:t> </a:t>
            </a:r>
            <a:r>
              <a:rPr lang="en-US" sz="2400" b="1" dirty="0" err="1">
                <a:solidFill>
                  <a:schemeClr val="bg1"/>
                </a:solidFill>
              </a:rPr>
              <a:t>phiện</a:t>
            </a:r>
            <a:r>
              <a:rPr lang="en-US" sz="2400" b="1" dirty="0">
                <a:solidFill>
                  <a:schemeClr val="bg1"/>
                </a:solidFill>
              </a:rPr>
              <a:t>… </a:t>
            </a:r>
            <a:r>
              <a:rPr lang="en-US" sz="2400" b="1" dirty="0" err="1">
                <a:solidFill>
                  <a:schemeClr val="bg1"/>
                </a:solidFill>
              </a:rPr>
              <a:t>đầu</a:t>
            </a:r>
            <a:r>
              <a:rPr lang="en-US" sz="2400" b="1" dirty="0">
                <a:solidFill>
                  <a:schemeClr val="bg1"/>
                </a:solidFill>
              </a:rPr>
              <a:t> </a:t>
            </a:r>
            <a:r>
              <a:rPr lang="en-US" sz="2400" b="1" dirty="0" err="1">
                <a:solidFill>
                  <a:schemeClr val="bg1"/>
                </a:solidFill>
              </a:rPr>
              <a:t>độc</a:t>
            </a:r>
            <a:r>
              <a:rPr lang="en-US" sz="2400" b="1" dirty="0">
                <a:solidFill>
                  <a:schemeClr val="bg1"/>
                </a:solidFill>
              </a:rPr>
              <a:t> </a:t>
            </a:r>
            <a:r>
              <a:rPr lang="en-US" sz="2400" b="1" dirty="0" err="1">
                <a:solidFill>
                  <a:schemeClr val="bg1"/>
                </a:solidFill>
              </a:rPr>
              <a:t>các</a:t>
            </a:r>
            <a:endParaRPr lang="en-US" sz="2400" b="1" dirty="0">
              <a:solidFill>
                <a:schemeClr val="bg1"/>
              </a:solidFill>
            </a:endParaRPr>
          </a:p>
          <a:p>
            <a:pPr marL="342900" indent="-342900">
              <a:spcBef>
                <a:spcPct val="20000"/>
              </a:spcBef>
              <a:defRPr/>
            </a:pPr>
            <a:r>
              <a:rPr lang="en-US" sz="2400" b="1" dirty="0">
                <a:solidFill>
                  <a:schemeClr val="bg1"/>
                </a:solidFill>
              </a:rPr>
              <a:t> </a:t>
            </a:r>
            <a:r>
              <a:rPr lang="en-US" sz="2400" b="1" dirty="0" err="1">
                <a:solidFill>
                  <a:schemeClr val="bg1"/>
                </a:solidFill>
              </a:rPr>
              <a:t>tầng</a:t>
            </a:r>
            <a:r>
              <a:rPr lang="en-US" sz="2400" b="1" dirty="0">
                <a:solidFill>
                  <a:schemeClr val="bg1"/>
                </a:solidFill>
              </a:rPr>
              <a:t> </a:t>
            </a:r>
            <a:r>
              <a:rPr lang="en-US" sz="2400" b="1" dirty="0" err="1">
                <a:solidFill>
                  <a:schemeClr val="bg1"/>
                </a:solidFill>
              </a:rPr>
              <a:t>lớp</a:t>
            </a:r>
            <a:r>
              <a:rPr lang="en-US" sz="2400" b="1" dirty="0">
                <a:solidFill>
                  <a:schemeClr val="bg1"/>
                </a:solidFill>
              </a:rPr>
              <a:t> </a:t>
            </a:r>
            <a:r>
              <a:rPr lang="en-US" sz="2400" b="1" dirty="0" err="1">
                <a:solidFill>
                  <a:schemeClr val="bg1"/>
                </a:solidFill>
              </a:rPr>
              <a:t>nhân</a:t>
            </a:r>
            <a:r>
              <a:rPr lang="en-US" sz="2400" b="1" dirty="0">
                <a:solidFill>
                  <a:schemeClr val="bg1"/>
                </a:solidFill>
              </a:rPr>
              <a:t> </a:t>
            </a:r>
            <a:r>
              <a:rPr lang="en-US" sz="2400" b="1" dirty="0" err="1">
                <a:solidFill>
                  <a:schemeClr val="bg1"/>
                </a:solidFill>
              </a:rPr>
              <a:t>dân</a:t>
            </a:r>
            <a:r>
              <a:rPr lang="en-US" sz="2400" b="1" dirty="0">
                <a:solidFill>
                  <a:schemeClr val="bg1"/>
                </a:solidFill>
              </a:rPr>
              <a:t>, </a:t>
            </a:r>
            <a:r>
              <a:rPr lang="en-US" sz="2400" b="1" dirty="0" err="1">
                <a:solidFill>
                  <a:schemeClr val="bg1"/>
                </a:solidFill>
              </a:rPr>
              <a:t>khuyến</a:t>
            </a:r>
            <a:r>
              <a:rPr lang="en-US" sz="2400" b="1" dirty="0">
                <a:solidFill>
                  <a:schemeClr val="bg1"/>
                </a:solidFill>
              </a:rPr>
              <a:t> </a:t>
            </a:r>
            <a:r>
              <a:rPr lang="en-US" sz="2400" b="1" dirty="0" err="1">
                <a:solidFill>
                  <a:schemeClr val="bg1"/>
                </a:solidFill>
              </a:rPr>
              <a:t>khích</a:t>
            </a:r>
            <a:r>
              <a:rPr lang="en-US" sz="2400" b="1" dirty="0">
                <a:solidFill>
                  <a:schemeClr val="bg1"/>
                </a:solidFill>
              </a:rPr>
              <a:t> </a:t>
            </a:r>
            <a:r>
              <a:rPr lang="en-US" sz="2400" b="1" dirty="0" err="1">
                <a:solidFill>
                  <a:schemeClr val="bg1"/>
                </a:solidFill>
              </a:rPr>
              <a:t>các</a:t>
            </a:r>
            <a:r>
              <a:rPr lang="en-US" sz="2400" b="1" dirty="0">
                <a:solidFill>
                  <a:schemeClr val="bg1"/>
                </a:solidFill>
              </a:rPr>
              <a:t> </a:t>
            </a:r>
            <a:r>
              <a:rPr lang="en-US" sz="2400" b="1" dirty="0" err="1">
                <a:solidFill>
                  <a:schemeClr val="bg1"/>
                </a:solidFill>
              </a:rPr>
              <a:t>hoạt</a:t>
            </a:r>
            <a:r>
              <a:rPr lang="en-US" sz="2400" b="1" dirty="0">
                <a:solidFill>
                  <a:schemeClr val="bg1"/>
                </a:solidFill>
              </a:rPr>
              <a:t> </a:t>
            </a:r>
            <a:r>
              <a:rPr lang="en-US" sz="2400" b="1" dirty="0" err="1">
                <a:solidFill>
                  <a:schemeClr val="bg1"/>
                </a:solidFill>
              </a:rPr>
              <a:t>động</a:t>
            </a:r>
            <a:r>
              <a:rPr lang="en-US" sz="2400" b="1" dirty="0">
                <a:solidFill>
                  <a:schemeClr val="bg1"/>
                </a:solidFill>
              </a:rPr>
              <a:t> </a:t>
            </a:r>
          </a:p>
          <a:p>
            <a:pPr marL="342900" indent="-342900">
              <a:spcBef>
                <a:spcPct val="20000"/>
              </a:spcBef>
              <a:defRPr/>
            </a:pPr>
            <a:r>
              <a:rPr lang="en-US" sz="2400" b="1" dirty="0" err="1">
                <a:solidFill>
                  <a:schemeClr val="bg1"/>
                </a:solidFill>
              </a:rPr>
              <a:t>mê</a:t>
            </a:r>
            <a:r>
              <a:rPr lang="en-US" sz="2400" b="1" dirty="0">
                <a:solidFill>
                  <a:schemeClr val="bg1"/>
                </a:solidFill>
              </a:rPr>
              <a:t> </a:t>
            </a:r>
            <a:r>
              <a:rPr lang="en-US" sz="2400" b="1" dirty="0" err="1">
                <a:solidFill>
                  <a:schemeClr val="bg1"/>
                </a:solidFill>
              </a:rPr>
              <a:t>tín</a:t>
            </a:r>
            <a:r>
              <a:rPr lang="en-US" sz="2400" b="1" dirty="0">
                <a:solidFill>
                  <a:schemeClr val="bg1"/>
                </a:solidFill>
              </a:rPr>
              <a:t> </a:t>
            </a:r>
            <a:r>
              <a:rPr lang="en-US" sz="2400" b="1" dirty="0" err="1">
                <a:solidFill>
                  <a:schemeClr val="bg1"/>
                </a:solidFill>
              </a:rPr>
              <a:t>dị</a:t>
            </a:r>
            <a:r>
              <a:rPr lang="en-US" sz="2400" b="1" dirty="0">
                <a:solidFill>
                  <a:schemeClr val="bg1"/>
                </a:solidFill>
              </a:rPr>
              <a:t> </a:t>
            </a:r>
            <a:r>
              <a:rPr lang="en-US" sz="2400" b="1" dirty="0" err="1">
                <a:solidFill>
                  <a:schemeClr val="bg1"/>
                </a:solidFill>
              </a:rPr>
              <a:t>đoan</a:t>
            </a:r>
            <a:r>
              <a:rPr lang="en-US" sz="2400" b="1" dirty="0">
                <a:solidFill>
                  <a:schemeClr val="bg1"/>
                </a:solidFill>
              </a:rPr>
              <a:t>, </a:t>
            </a:r>
            <a:r>
              <a:rPr lang="en-US" sz="2400" b="1" dirty="0" err="1">
                <a:solidFill>
                  <a:schemeClr val="bg1"/>
                </a:solidFill>
              </a:rPr>
              <a:t>đồi</a:t>
            </a:r>
            <a:r>
              <a:rPr lang="en-US" sz="2400" b="1" dirty="0">
                <a:solidFill>
                  <a:schemeClr val="bg1"/>
                </a:solidFill>
              </a:rPr>
              <a:t> </a:t>
            </a:r>
            <a:r>
              <a:rPr lang="en-US" sz="2400" b="1" dirty="0" err="1">
                <a:solidFill>
                  <a:schemeClr val="bg1"/>
                </a:solidFill>
              </a:rPr>
              <a:t>phong</a:t>
            </a:r>
            <a:r>
              <a:rPr lang="en-US" sz="2400" b="1" dirty="0">
                <a:solidFill>
                  <a:schemeClr val="bg1"/>
                </a:solidFill>
              </a:rPr>
              <a:t> </a:t>
            </a:r>
            <a:r>
              <a:rPr lang="en-US" sz="2400" b="1" dirty="0" err="1">
                <a:solidFill>
                  <a:schemeClr val="bg1"/>
                </a:solidFill>
              </a:rPr>
              <a:t>bại</a:t>
            </a:r>
            <a:r>
              <a:rPr lang="en-US" sz="2400" b="1" dirty="0">
                <a:solidFill>
                  <a:schemeClr val="bg1"/>
                </a:solidFill>
              </a:rPr>
              <a:t> </a:t>
            </a:r>
            <a:r>
              <a:rPr lang="en-US" sz="2400" b="1" dirty="0" err="1">
                <a:solidFill>
                  <a:schemeClr val="bg1"/>
                </a:solidFill>
              </a:rPr>
              <a:t>tục</a:t>
            </a:r>
            <a:r>
              <a:rPr lang="en-US" sz="2400" b="1" dirty="0">
                <a:solidFill>
                  <a:schemeClr val="bg1"/>
                </a:solidFill>
                <a:effectLst>
                  <a:outerShdw blurRad="38100" dist="38100" dir="2700000" algn="tl">
                    <a:srgbClr val="FFFFFF"/>
                  </a:outerShdw>
                </a:effectLst>
              </a:rPr>
              <a:t>.</a:t>
            </a:r>
            <a:r>
              <a:rPr lang="en-US" sz="2400" b="1" dirty="0">
                <a:solidFill>
                  <a:schemeClr val="bg1"/>
                </a:solidFill>
              </a:rPr>
              <a:t> </a:t>
            </a:r>
            <a:endParaRPr lang="en-GB" sz="2400" b="1" dirty="0">
              <a:solidFill>
                <a:schemeClr val="bg1"/>
              </a:solidFill>
            </a:endParaRPr>
          </a:p>
        </p:txBody>
      </p:sp>
      <p:sp>
        <p:nvSpPr>
          <p:cNvPr id="6" name="Rectangle 7"/>
          <p:cNvSpPr>
            <a:spLocks noChangeArrowheads="1"/>
          </p:cNvSpPr>
          <p:nvPr/>
        </p:nvSpPr>
        <p:spPr bwMode="auto">
          <a:xfrm>
            <a:off x="4476750" y="207964"/>
            <a:ext cx="3086100" cy="584200"/>
          </a:xfrm>
          <a:prstGeom prst="rect">
            <a:avLst/>
          </a:prstGeom>
          <a:solidFill>
            <a:srgbClr val="0000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eaLnBrk="1" hangingPunct="1">
              <a:spcBef>
                <a:spcPct val="0"/>
              </a:spcBef>
              <a:buClrTx/>
              <a:buFontTx/>
              <a:buNone/>
            </a:pPr>
            <a:r>
              <a:rPr lang="en-US" altLang="en-US" sz="3200" b="1" dirty="0">
                <a:solidFill>
                  <a:schemeClr val="bg1"/>
                </a:solidFill>
                <a:latin typeface="+mj-lt"/>
                <a:cs typeface="Times New Roman" panose="02020603050405020304" pitchFamily="18" charset="0"/>
              </a:rPr>
              <a:t>VỀ </a:t>
            </a:r>
            <a:r>
              <a:rPr lang="en-US" altLang="en-US" sz="3200" b="1" dirty="0" smtClean="0">
                <a:solidFill>
                  <a:schemeClr val="bg1"/>
                </a:solidFill>
                <a:latin typeface="+mj-lt"/>
                <a:cs typeface="Times New Roman" panose="02020603050405020304" pitchFamily="18" charset="0"/>
              </a:rPr>
              <a:t>VĂN HÓA </a:t>
            </a:r>
            <a:endParaRPr lang="en-US" altLang="en-US" sz="3200" b="1" dirty="0">
              <a:solidFill>
                <a:schemeClr val="bg1"/>
              </a:solidFill>
              <a:latin typeface="+mj-lt"/>
            </a:endParaRPr>
          </a:p>
        </p:txBody>
      </p:sp>
    </p:spTree>
    <p:extLst>
      <p:ext uri="{BB962C8B-B14F-4D97-AF65-F5344CB8AC3E}">
        <p14:creationId xmlns:p14="http://schemas.microsoft.com/office/powerpoint/2010/main" val="341501205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8679">
                                            <p:txEl>
                                              <p:pRg st="0" end="0"/>
                                            </p:txEl>
                                          </p:spTgt>
                                        </p:tgtEl>
                                        <p:attrNameLst>
                                          <p:attrName>style.visibility</p:attrName>
                                        </p:attrNameLst>
                                      </p:cBhvr>
                                      <p:to>
                                        <p:strVal val="visible"/>
                                      </p:to>
                                    </p:set>
                                    <p:animEffect transition="in" filter="wheel(4)">
                                      <p:cBhvr>
                                        <p:cTn id="7" dur="500"/>
                                        <p:tgtEl>
                                          <p:spTgt spid="28679">
                                            <p:txEl>
                                              <p:pRg st="0" end="0"/>
                                            </p:txEl>
                                          </p:spTgt>
                                        </p:tgtEl>
                                      </p:cBhvr>
                                    </p:animEffect>
                                  </p:childTnLst>
                                </p:cTn>
                              </p:par>
                            </p:childTnLst>
                          </p:cTn>
                        </p:par>
                        <p:par>
                          <p:cTn id="8" fill="hold" nodeType="afterGroup">
                            <p:stCondLst>
                              <p:cond delay="500"/>
                            </p:stCondLst>
                            <p:childTnLst>
                              <p:par>
                                <p:cTn id="9" presetID="15" presetClass="entr" presetSubtype="0" fill="hold" grpId="0" nodeType="afterEffect">
                                  <p:stCondLst>
                                    <p:cond delay="0"/>
                                  </p:stCondLst>
                                  <p:childTnLst>
                                    <p:set>
                                      <p:cBhvr>
                                        <p:cTn id="10" dur="1" fill="hold">
                                          <p:stCondLst>
                                            <p:cond delay="0"/>
                                          </p:stCondLst>
                                        </p:cTn>
                                        <p:tgtEl>
                                          <p:spTgt spid="28680"/>
                                        </p:tgtEl>
                                        <p:attrNameLst>
                                          <p:attrName>style.visibility</p:attrName>
                                        </p:attrNameLst>
                                      </p:cBhvr>
                                      <p:to>
                                        <p:strVal val="visible"/>
                                      </p:to>
                                    </p:set>
                                    <p:anim calcmode="lin" valueType="num">
                                      <p:cBhvr>
                                        <p:cTn id="11" dur="2000" fill="hold"/>
                                        <p:tgtEl>
                                          <p:spTgt spid="28680"/>
                                        </p:tgtEl>
                                        <p:attrNameLst>
                                          <p:attrName>ppt_w</p:attrName>
                                        </p:attrNameLst>
                                      </p:cBhvr>
                                      <p:tavLst>
                                        <p:tav tm="0">
                                          <p:val>
                                            <p:fltVal val="0"/>
                                          </p:val>
                                        </p:tav>
                                        <p:tav tm="100000">
                                          <p:val>
                                            <p:strVal val="#ppt_w"/>
                                          </p:val>
                                        </p:tav>
                                      </p:tavLst>
                                    </p:anim>
                                    <p:anim calcmode="lin" valueType="num">
                                      <p:cBhvr>
                                        <p:cTn id="12" dur="2000" fill="hold"/>
                                        <p:tgtEl>
                                          <p:spTgt spid="28680"/>
                                        </p:tgtEl>
                                        <p:attrNameLst>
                                          <p:attrName>ppt_h</p:attrName>
                                        </p:attrNameLst>
                                      </p:cBhvr>
                                      <p:tavLst>
                                        <p:tav tm="0">
                                          <p:val>
                                            <p:fltVal val="0"/>
                                          </p:val>
                                        </p:tav>
                                        <p:tav tm="100000">
                                          <p:val>
                                            <p:strVal val="#ppt_h"/>
                                          </p:val>
                                        </p:tav>
                                      </p:tavLst>
                                    </p:anim>
                                    <p:anim calcmode="lin" valueType="num">
                                      <p:cBhvr>
                                        <p:cTn id="13" dur="2000" fill="hold"/>
                                        <p:tgtEl>
                                          <p:spTgt spid="28680"/>
                                        </p:tgtEl>
                                        <p:attrNameLst>
                                          <p:attrName>ppt_x</p:attrName>
                                        </p:attrNameLst>
                                      </p:cBhvr>
                                      <p:tavLst>
                                        <p:tav tm="0" fmla="#ppt_x+(cos(-2*pi*(1-$))*-#ppt_x-sin(-2*pi*(1-$))*(1-#ppt_y))*(1-$)">
                                          <p:val>
                                            <p:fltVal val="0"/>
                                          </p:val>
                                        </p:tav>
                                        <p:tav tm="100000">
                                          <p:val>
                                            <p:fltVal val="1"/>
                                          </p:val>
                                        </p:tav>
                                      </p:tavLst>
                                    </p:anim>
                                    <p:anim calcmode="lin" valueType="num">
                                      <p:cBhvr>
                                        <p:cTn id="14" dur="2000" fill="hold"/>
                                        <p:tgtEl>
                                          <p:spTgt spid="28680"/>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5" presetClass="entr" presetSubtype="0" fill="hold" grpId="0" nodeType="clickEffect">
                                  <p:stCondLst>
                                    <p:cond delay="0"/>
                                  </p:stCondLst>
                                  <p:childTnLst>
                                    <p:set>
                                      <p:cBhvr>
                                        <p:cTn id="18" dur="1" fill="hold">
                                          <p:stCondLst>
                                            <p:cond delay="0"/>
                                          </p:stCondLst>
                                        </p:cTn>
                                        <p:tgtEl>
                                          <p:spTgt spid="28681"/>
                                        </p:tgtEl>
                                        <p:attrNameLst>
                                          <p:attrName>style.visibility</p:attrName>
                                        </p:attrNameLst>
                                      </p:cBhvr>
                                      <p:to>
                                        <p:strVal val="visible"/>
                                      </p:to>
                                    </p:set>
                                    <p:anim calcmode="lin" valueType="num">
                                      <p:cBhvr>
                                        <p:cTn id="19" dur="2000" fill="hold"/>
                                        <p:tgtEl>
                                          <p:spTgt spid="28681"/>
                                        </p:tgtEl>
                                        <p:attrNameLst>
                                          <p:attrName>ppt_w</p:attrName>
                                        </p:attrNameLst>
                                      </p:cBhvr>
                                      <p:tavLst>
                                        <p:tav tm="0">
                                          <p:val>
                                            <p:fltVal val="0"/>
                                          </p:val>
                                        </p:tav>
                                        <p:tav tm="100000">
                                          <p:val>
                                            <p:strVal val="#ppt_w"/>
                                          </p:val>
                                        </p:tav>
                                      </p:tavLst>
                                    </p:anim>
                                    <p:anim calcmode="lin" valueType="num">
                                      <p:cBhvr>
                                        <p:cTn id="20" dur="2000" fill="hold"/>
                                        <p:tgtEl>
                                          <p:spTgt spid="28681"/>
                                        </p:tgtEl>
                                        <p:attrNameLst>
                                          <p:attrName>ppt_h</p:attrName>
                                        </p:attrNameLst>
                                      </p:cBhvr>
                                      <p:tavLst>
                                        <p:tav tm="0">
                                          <p:val>
                                            <p:fltVal val="0"/>
                                          </p:val>
                                        </p:tav>
                                        <p:tav tm="100000">
                                          <p:val>
                                            <p:strVal val="#ppt_h"/>
                                          </p:val>
                                        </p:tav>
                                      </p:tavLst>
                                    </p:anim>
                                    <p:anim calcmode="lin" valueType="num">
                                      <p:cBhvr>
                                        <p:cTn id="21" dur="2000" fill="hold"/>
                                        <p:tgtEl>
                                          <p:spTgt spid="28681"/>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28681"/>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15" presetClass="entr" presetSubtype="0" fill="hold" grpId="0" nodeType="clickEffect">
                                  <p:stCondLst>
                                    <p:cond delay="0"/>
                                  </p:stCondLst>
                                  <p:childTnLst>
                                    <p:set>
                                      <p:cBhvr>
                                        <p:cTn id="26" dur="1" fill="hold">
                                          <p:stCondLst>
                                            <p:cond delay="0"/>
                                          </p:stCondLst>
                                        </p:cTn>
                                        <p:tgtEl>
                                          <p:spTgt spid="28682"/>
                                        </p:tgtEl>
                                        <p:attrNameLst>
                                          <p:attrName>style.visibility</p:attrName>
                                        </p:attrNameLst>
                                      </p:cBhvr>
                                      <p:to>
                                        <p:strVal val="visible"/>
                                      </p:to>
                                    </p:set>
                                    <p:anim calcmode="lin" valueType="num">
                                      <p:cBhvr>
                                        <p:cTn id="27" dur="2000" fill="hold"/>
                                        <p:tgtEl>
                                          <p:spTgt spid="28682"/>
                                        </p:tgtEl>
                                        <p:attrNameLst>
                                          <p:attrName>ppt_w</p:attrName>
                                        </p:attrNameLst>
                                      </p:cBhvr>
                                      <p:tavLst>
                                        <p:tav tm="0">
                                          <p:val>
                                            <p:fltVal val="0"/>
                                          </p:val>
                                        </p:tav>
                                        <p:tav tm="100000">
                                          <p:val>
                                            <p:strVal val="#ppt_w"/>
                                          </p:val>
                                        </p:tav>
                                      </p:tavLst>
                                    </p:anim>
                                    <p:anim calcmode="lin" valueType="num">
                                      <p:cBhvr>
                                        <p:cTn id="28" dur="2000" fill="hold"/>
                                        <p:tgtEl>
                                          <p:spTgt spid="28682"/>
                                        </p:tgtEl>
                                        <p:attrNameLst>
                                          <p:attrName>ppt_h</p:attrName>
                                        </p:attrNameLst>
                                      </p:cBhvr>
                                      <p:tavLst>
                                        <p:tav tm="0">
                                          <p:val>
                                            <p:fltVal val="0"/>
                                          </p:val>
                                        </p:tav>
                                        <p:tav tm="100000">
                                          <p:val>
                                            <p:strVal val="#ppt_h"/>
                                          </p:val>
                                        </p:tav>
                                      </p:tavLst>
                                    </p:anim>
                                    <p:anim calcmode="lin" valueType="num">
                                      <p:cBhvr>
                                        <p:cTn id="29" dur="2000" fill="hold"/>
                                        <p:tgtEl>
                                          <p:spTgt spid="28682"/>
                                        </p:tgtEl>
                                        <p:attrNameLst>
                                          <p:attrName>ppt_x</p:attrName>
                                        </p:attrNameLst>
                                      </p:cBhvr>
                                      <p:tavLst>
                                        <p:tav tm="0" fmla="#ppt_x+(cos(-2*pi*(1-$))*-#ppt_x-sin(-2*pi*(1-$))*(1-#ppt_y))*(1-$)">
                                          <p:val>
                                            <p:fltVal val="0"/>
                                          </p:val>
                                        </p:tav>
                                        <p:tav tm="100000">
                                          <p:val>
                                            <p:fltVal val="1"/>
                                          </p:val>
                                        </p:tav>
                                      </p:tavLst>
                                    </p:anim>
                                    <p:anim calcmode="lin" valueType="num">
                                      <p:cBhvr>
                                        <p:cTn id="30" dur="2000" fill="hold"/>
                                        <p:tgtEl>
                                          <p:spTgt spid="2868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9" grpId="0" build="p"/>
      <p:bldP spid="28680" grpId="0" animBg="1"/>
      <p:bldP spid="28681" grpId="0" animBg="1"/>
      <p:bldP spid="2868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loud Callout 4"/>
          <p:cNvSpPr/>
          <p:nvPr/>
        </p:nvSpPr>
        <p:spPr>
          <a:xfrm>
            <a:off x="540913" y="1592220"/>
            <a:ext cx="11294772" cy="4267667"/>
          </a:xfrm>
          <a:prstGeom prst="cloudCallout">
            <a:avLst/>
          </a:prstGeom>
          <a:solidFill>
            <a:srgbClr val="00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1926251" y="2387225"/>
            <a:ext cx="7990482" cy="1569660"/>
          </a:xfrm>
          <a:prstGeom prst="rect">
            <a:avLst/>
          </a:prstGeom>
        </p:spPr>
        <p:txBody>
          <a:bodyPr wrap="square">
            <a:spAutoFit/>
          </a:bodyPr>
          <a:lstStyle/>
          <a:p>
            <a:pPr algn="ctr"/>
            <a:r>
              <a:rPr lang="en-US" sz="2400" dirty="0" err="1" smtClean="0">
                <a:solidFill>
                  <a:schemeClr val="bg1"/>
                </a:solidFill>
              </a:rPr>
              <a:t>Mặc</a:t>
            </a:r>
            <a:r>
              <a:rPr lang="en-US" sz="2400" dirty="0" smtClean="0">
                <a:solidFill>
                  <a:schemeClr val="bg1"/>
                </a:solidFill>
              </a:rPr>
              <a:t> </a:t>
            </a:r>
            <a:r>
              <a:rPr lang="en-US" sz="2400" dirty="0" err="1" smtClean="0">
                <a:solidFill>
                  <a:schemeClr val="bg1"/>
                </a:solidFill>
              </a:rPr>
              <a:t>dù</a:t>
            </a:r>
            <a:r>
              <a:rPr lang="en-US" sz="2400" dirty="0" smtClean="0">
                <a:solidFill>
                  <a:schemeClr val="bg1"/>
                </a:solidFill>
              </a:rPr>
              <a:t> </a:t>
            </a:r>
            <a:r>
              <a:rPr lang="en-US" sz="2400" dirty="0" err="1" smtClean="0">
                <a:solidFill>
                  <a:schemeClr val="bg1"/>
                </a:solidFill>
              </a:rPr>
              <a:t>có</a:t>
            </a:r>
            <a:r>
              <a:rPr lang="en-US" sz="2400" dirty="0" smtClean="0">
                <a:solidFill>
                  <a:schemeClr val="bg1"/>
                </a:solidFill>
              </a:rPr>
              <a:t> </a:t>
            </a:r>
            <a:r>
              <a:rPr lang="en-US" sz="2400" dirty="0" err="1">
                <a:solidFill>
                  <a:schemeClr val="bg1"/>
                </a:solidFill>
              </a:rPr>
              <a:t>bước</a:t>
            </a:r>
            <a:r>
              <a:rPr lang="en-US" sz="2400" dirty="0">
                <a:solidFill>
                  <a:schemeClr val="bg1"/>
                </a:solidFill>
              </a:rPr>
              <a:t> </a:t>
            </a:r>
            <a:r>
              <a:rPr lang="en-US" sz="2400" dirty="0" err="1" smtClean="0">
                <a:solidFill>
                  <a:schemeClr val="bg1"/>
                </a:solidFill>
              </a:rPr>
              <a:t>chuyển</a:t>
            </a:r>
            <a:r>
              <a:rPr lang="en-US" sz="2400" dirty="0" smtClean="0">
                <a:solidFill>
                  <a:schemeClr val="bg1"/>
                </a:solidFill>
              </a:rPr>
              <a:t> </a:t>
            </a:r>
            <a:r>
              <a:rPr lang="en-US" sz="2400" dirty="0" err="1" smtClean="0">
                <a:solidFill>
                  <a:schemeClr val="bg1"/>
                </a:solidFill>
              </a:rPr>
              <a:t>biến</a:t>
            </a:r>
            <a:r>
              <a:rPr lang="en-US" sz="2400" dirty="0" smtClean="0">
                <a:solidFill>
                  <a:schemeClr val="bg1"/>
                </a:solidFill>
              </a:rPr>
              <a:t> </a:t>
            </a:r>
            <a:r>
              <a:rPr lang="en-US" sz="2400" dirty="0" err="1">
                <a:solidFill>
                  <a:schemeClr val="bg1"/>
                </a:solidFill>
              </a:rPr>
              <a:t>mới</a:t>
            </a:r>
            <a:r>
              <a:rPr lang="en-US" sz="2400" dirty="0">
                <a:solidFill>
                  <a:schemeClr val="bg1"/>
                </a:solidFill>
              </a:rPr>
              <a:t> </a:t>
            </a:r>
            <a:r>
              <a:rPr lang="en-US" sz="2400" dirty="0" err="1">
                <a:solidFill>
                  <a:schemeClr val="bg1"/>
                </a:solidFill>
              </a:rPr>
              <a:t>nhưng</a:t>
            </a:r>
            <a:r>
              <a:rPr lang="en-US" sz="2400" dirty="0">
                <a:solidFill>
                  <a:schemeClr val="bg1"/>
                </a:solidFill>
              </a:rPr>
              <a:t> do </a:t>
            </a:r>
            <a:r>
              <a:rPr lang="en-US" sz="2400" dirty="0" err="1">
                <a:solidFill>
                  <a:schemeClr val="bg1"/>
                </a:solidFill>
              </a:rPr>
              <a:t>chính</a:t>
            </a:r>
            <a:r>
              <a:rPr lang="en-US" sz="2400" dirty="0">
                <a:solidFill>
                  <a:schemeClr val="bg1"/>
                </a:solidFill>
              </a:rPr>
              <a:t> </a:t>
            </a:r>
            <a:r>
              <a:rPr lang="en-US" sz="2400" dirty="0" err="1">
                <a:solidFill>
                  <a:schemeClr val="bg1"/>
                </a:solidFill>
              </a:rPr>
              <a:t>sách</a:t>
            </a:r>
            <a:r>
              <a:rPr lang="en-US" sz="2400" dirty="0">
                <a:solidFill>
                  <a:schemeClr val="bg1"/>
                </a:solidFill>
              </a:rPr>
              <a:t> </a:t>
            </a:r>
            <a:r>
              <a:rPr lang="en-US" sz="2400" dirty="0" err="1">
                <a:solidFill>
                  <a:schemeClr val="bg1"/>
                </a:solidFill>
              </a:rPr>
              <a:t>kìm</a:t>
            </a:r>
            <a:r>
              <a:rPr lang="en-US" sz="2400" dirty="0">
                <a:solidFill>
                  <a:schemeClr val="bg1"/>
                </a:solidFill>
              </a:rPr>
              <a:t> </a:t>
            </a:r>
            <a:r>
              <a:rPr lang="en-US" sz="2400" dirty="0" err="1">
                <a:solidFill>
                  <a:schemeClr val="bg1"/>
                </a:solidFill>
              </a:rPr>
              <a:t>hãm</a:t>
            </a:r>
            <a:r>
              <a:rPr lang="en-US" sz="2400" dirty="0">
                <a:solidFill>
                  <a:schemeClr val="bg1"/>
                </a:solidFill>
              </a:rPr>
              <a:t> </a:t>
            </a:r>
            <a:r>
              <a:rPr lang="en-US" sz="2400" dirty="0" err="1">
                <a:solidFill>
                  <a:schemeClr val="bg1"/>
                </a:solidFill>
              </a:rPr>
              <a:t>của</a:t>
            </a:r>
            <a:r>
              <a:rPr lang="en-US" sz="2400" dirty="0">
                <a:solidFill>
                  <a:schemeClr val="bg1"/>
                </a:solidFill>
              </a:rPr>
              <a:t> </a:t>
            </a:r>
            <a:r>
              <a:rPr lang="en-US" sz="2400" dirty="0" err="1">
                <a:solidFill>
                  <a:schemeClr val="bg1"/>
                </a:solidFill>
              </a:rPr>
              <a:t>thực</a:t>
            </a:r>
            <a:r>
              <a:rPr lang="en-US" sz="2400" dirty="0">
                <a:solidFill>
                  <a:schemeClr val="bg1"/>
                </a:solidFill>
              </a:rPr>
              <a:t> </a:t>
            </a:r>
            <a:r>
              <a:rPr lang="en-US" sz="2400" dirty="0" err="1">
                <a:solidFill>
                  <a:schemeClr val="bg1"/>
                </a:solidFill>
              </a:rPr>
              <a:t>dân</a:t>
            </a:r>
            <a:r>
              <a:rPr lang="en-US" sz="2400" dirty="0">
                <a:solidFill>
                  <a:schemeClr val="bg1"/>
                </a:solidFill>
              </a:rPr>
              <a:t> </a:t>
            </a:r>
            <a:r>
              <a:rPr lang="en-US" sz="2400" dirty="0" err="1">
                <a:solidFill>
                  <a:schemeClr val="bg1"/>
                </a:solidFill>
              </a:rPr>
              <a:t>Pháp</a:t>
            </a:r>
            <a:r>
              <a:rPr lang="en-US" sz="2400" dirty="0">
                <a:solidFill>
                  <a:schemeClr val="bg1"/>
                </a:solidFill>
              </a:rPr>
              <a:t> </a:t>
            </a:r>
            <a:r>
              <a:rPr lang="en-US" sz="2400" dirty="0" err="1">
                <a:solidFill>
                  <a:schemeClr val="bg1"/>
                </a:solidFill>
              </a:rPr>
              <a:t>nên</a:t>
            </a:r>
            <a:r>
              <a:rPr lang="en-US" sz="2400" dirty="0">
                <a:solidFill>
                  <a:schemeClr val="bg1"/>
                </a:solidFill>
              </a:rPr>
              <a:t> </a:t>
            </a:r>
            <a:r>
              <a:rPr lang="en-US" sz="2400" dirty="0" err="1">
                <a:solidFill>
                  <a:schemeClr val="bg1"/>
                </a:solidFill>
              </a:rPr>
              <a:t>kinh</a:t>
            </a:r>
            <a:r>
              <a:rPr lang="en-US" sz="2400" dirty="0">
                <a:solidFill>
                  <a:schemeClr val="bg1"/>
                </a:solidFill>
              </a:rPr>
              <a:t> </a:t>
            </a:r>
            <a:r>
              <a:rPr lang="en-US" sz="2400" dirty="0" err="1">
                <a:solidFill>
                  <a:schemeClr val="bg1"/>
                </a:solidFill>
              </a:rPr>
              <a:t>tế</a:t>
            </a:r>
            <a:r>
              <a:rPr lang="en-US" sz="2400" dirty="0">
                <a:solidFill>
                  <a:schemeClr val="bg1"/>
                </a:solidFill>
              </a:rPr>
              <a:t> </a:t>
            </a:r>
            <a:r>
              <a:rPr lang="en-US" sz="2400" dirty="0" err="1">
                <a:solidFill>
                  <a:schemeClr val="bg1"/>
                </a:solidFill>
              </a:rPr>
              <a:t>Việt</a:t>
            </a:r>
            <a:r>
              <a:rPr lang="en-US" sz="2400" dirty="0">
                <a:solidFill>
                  <a:schemeClr val="bg1"/>
                </a:solidFill>
              </a:rPr>
              <a:t> Nam </a:t>
            </a:r>
            <a:r>
              <a:rPr lang="en-US" sz="2400" b="1" u="sng" dirty="0" err="1">
                <a:solidFill>
                  <a:schemeClr val="bg1"/>
                </a:solidFill>
              </a:rPr>
              <a:t>phát</a:t>
            </a:r>
            <a:r>
              <a:rPr lang="en-US" sz="2400" b="1" u="sng" dirty="0">
                <a:solidFill>
                  <a:schemeClr val="bg1"/>
                </a:solidFill>
              </a:rPr>
              <a:t> </a:t>
            </a:r>
            <a:r>
              <a:rPr lang="en-US" sz="2400" b="1" u="sng" dirty="0" err="1">
                <a:solidFill>
                  <a:schemeClr val="bg1"/>
                </a:solidFill>
              </a:rPr>
              <a:t>triển</a:t>
            </a:r>
            <a:r>
              <a:rPr lang="en-US" sz="2400" b="1" u="sng" dirty="0">
                <a:solidFill>
                  <a:schemeClr val="bg1"/>
                </a:solidFill>
              </a:rPr>
              <a:t> </a:t>
            </a:r>
            <a:r>
              <a:rPr lang="en-US" sz="2400" b="1" u="sng" dirty="0" err="1">
                <a:solidFill>
                  <a:schemeClr val="bg1"/>
                </a:solidFill>
              </a:rPr>
              <a:t>mất</a:t>
            </a:r>
            <a:r>
              <a:rPr lang="en-US" sz="2400" b="1" u="sng" dirty="0">
                <a:solidFill>
                  <a:schemeClr val="bg1"/>
                </a:solidFill>
              </a:rPr>
              <a:t> </a:t>
            </a:r>
            <a:r>
              <a:rPr lang="en-US" sz="2400" b="1" u="sng" dirty="0" err="1">
                <a:solidFill>
                  <a:schemeClr val="bg1"/>
                </a:solidFill>
              </a:rPr>
              <a:t>cân</a:t>
            </a:r>
            <a:r>
              <a:rPr lang="en-US" sz="2400" b="1" u="sng" dirty="0">
                <a:solidFill>
                  <a:schemeClr val="bg1"/>
                </a:solidFill>
              </a:rPr>
              <a:t> </a:t>
            </a:r>
            <a:r>
              <a:rPr lang="en-US" sz="2400" b="1" u="sng" dirty="0" err="1">
                <a:solidFill>
                  <a:schemeClr val="bg1"/>
                </a:solidFill>
              </a:rPr>
              <a:t>đối</a:t>
            </a:r>
            <a:r>
              <a:rPr lang="en-US" sz="2400" b="1" u="sng" dirty="0">
                <a:solidFill>
                  <a:schemeClr val="bg1"/>
                </a:solidFill>
              </a:rPr>
              <a:t>, </a:t>
            </a:r>
            <a:r>
              <a:rPr lang="en-US" sz="2400" b="1" u="sng" dirty="0" err="1">
                <a:solidFill>
                  <a:schemeClr val="bg1"/>
                </a:solidFill>
              </a:rPr>
              <a:t>lạc</a:t>
            </a:r>
            <a:r>
              <a:rPr lang="en-US" sz="2400" b="1" u="sng" dirty="0">
                <a:solidFill>
                  <a:schemeClr val="bg1"/>
                </a:solidFill>
              </a:rPr>
              <a:t> </a:t>
            </a:r>
            <a:r>
              <a:rPr lang="en-US" sz="2400" b="1" u="sng" dirty="0" err="1">
                <a:solidFill>
                  <a:schemeClr val="bg1"/>
                </a:solidFill>
              </a:rPr>
              <a:t>hậu</a:t>
            </a:r>
            <a:r>
              <a:rPr lang="en-US" sz="2400" b="1" u="sng" dirty="0">
                <a:solidFill>
                  <a:schemeClr val="bg1"/>
                </a:solidFill>
              </a:rPr>
              <a:t>, </a:t>
            </a:r>
            <a:r>
              <a:rPr lang="en-US" sz="2400" b="1" u="sng" dirty="0" err="1">
                <a:solidFill>
                  <a:schemeClr val="bg1"/>
                </a:solidFill>
              </a:rPr>
              <a:t>nghèo</a:t>
            </a:r>
            <a:r>
              <a:rPr lang="en-US" sz="2400" b="1" u="sng" dirty="0">
                <a:solidFill>
                  <a:schemeClr val="bg1"/>
                </a:solidFill>
              </a:rPr>
              <a:t> </a:t>
            </a:r>
            <a:r>
              <a:rPr lang="en-US" sz="2400" b="1" u="sng" dirty="0" err="1">
                <a:solidFill>
                  <a:schemeClr val="bg1"/>
                </a:solidFill>
              </a:rPr>
              <a:t>nàn</a:t>
            </a:r>
            <a:r>
              <a:rPr lang="en-US" sz="2400" b="1" u="sng" dirty="0">
                <a:solidFill>
                  <a:schemeClr val="bg1"/>
                </a:solidFill>
              </a:rPr>
              <a:t>, </a:t>
            </a:r>
            <a:r>
              <a:rPr lang="en-US" sz="2400" b="1" u="sng" dirty="0" err="1">
                <a:solidFill>
                  <a:schemeClr val="bg1"/>
                </a:solidFill>
              </a:rPr>
              <a:t>lệ</a:t>
            </a:r>
            <a:r>
              <a:rPr lang="en-US" sz="2400" b="1" u="sng" dirty="0">
                <a:solidFill>
                  <a:schemeClr val="bg1"/>
                </a:solidFill>
              </a:rPr>
              <a:t> </a:t>
            </a:r>
            <a:r>
              <a:rPr lang="en-US" sz="2400" b="1" u="sng" dirty="0" err="1">
                <a:solidFill>
                  <a:schemeClr val="bg1"/>
                </a:solidFill>
              </a:rPr>
              <a:t>thuộc</a:t>
            </a:r>
            <a:r>
              <a:rPr lang="en-US" sz="2400" b="1" u="sng" dirty="0">
                <a:solidFill>
                  <a:schemeClr val="bg1"/>
                </a:solidFill>
              </a:rPr>
              <a:t> </a:t>
            </a:r>
            <a:r>
              <a:rPr lang="en-US" sz="2400" b="1" u="sng" dirty="0" err="1">
                <a:solidFill>
                  <a:schemeClr val="bg1"/>
                </a:solidFill>
              </a:rPr>
              <a:t>vào</a:t>
            </a:r>
            <a:r>
              <a:rPr lang="en-US" sz="2400" b="1" u="sng" dirty="0">
                <a:solidFill>
                  <a:schemeClr val="bg1"/>
                </a:solidFill>
              </a:rPr>
              <a:t> </a:t>
            </a:r>
            <a:r>
              <a:rPr lang="en-US" sz="2400" b="1" u="sng" dirty="0" err="1">
                <a:solidFill>
                  <a:schemeClr val="bg1"/>
                </a:solidFill>
              </a:rPr>
              <a:t>kinh</a:t>
            </a:r>
            <a:r>
              <a:rPr lang="en-US" sz="2400" b="1" u="sng" dirty="0">
                <a:solidFill>
                  <a:schemeClr val="bg1"/>
                </a:solidFill>
              </a:rPr>
              <a:t> </a:t>
            </a:r>
            <a:r>
              <a:rPr lang="en-US" sz="2400" b="1" u="sng" dirty="0" err="1">
                <a:solidFill>
                  <a:schemeClr val="bg1"/>
                </a:solidFill>
              </a:rPr>
              <a:t>tế</a:t>
            </a:r>
            <a:r>
              <a:rPr lang="en-US" sz="2400" b="1" u="sng" dirty="0">
                <a:solidFill>
                  <a:schemeClr val="bg1"/>
                </a:solidFill>
              </a:rPr>
              <a:t> </a:t>
            </a:r>
            <a:r>
              <a:rPr lang="en-US" sz="2400" b="1" u="sng" dirty="0" err="1">
                <a:solidFill>
                  <a:schemeClr val="bg1"/>
                </a:solidFill>
              </a:rPr>
              <a:t>Pháp</a:t>
            </a:r>
            <a:r>
              <a:rPr lang="en-US" sz="2400" dirty="0">
                <a:solidFill>
                  <a:schemeClr val="bg1"/>
                </a:solidFill>
              </a:rPr>
              <a:t> </a:t>
            </a:r>
            <a:r>
              <a:rPr lang="en-US" sz="2400" b="1" dirty="0">
                <a:solidFill>
                  <a:schemeClr val="bg1"/>
                </a:solidFill>
              </a:rPr>
              <a:t>- </a:t>
            </a:r>
            <a:r>
              <a:rPr lang="en-US" sz="2400" b="1" dirty="0" err="1">
                <a:solidFill>
                  <a:schemeClr val="bg1"/>
                </a:solidFill>
              </a:rPr>
              <a:t>là</a:t>
            </a:r>
            <a:r>
              <a:rPr lang="en-US" sz="2400" b="1" dirty="0">
                <a:solidFill>
                  <a:schemeClr val="bg1"/>
                </a:solidFill>
              </a:rPr>
              <a:t> </a:t>
            </a:r>
            <a:r>
              <a:rPr lang="en-US" sz="2400" b="1" dirty="0" err="1">
                <a:solidFill>
                  <a:schemeClr val="bg1"/>
                </a:solidFill>
              </a:rPr>
              <a:t>thị</a:t>
            </a:r>
            <a:r>
              <a:rPr lang="en-US" sz="2400" b="1" dirty="0">
                <a:solidFill>
                  <a:schemeClr val="bg1"/>
                </a:solidFill>
              </a:rPr>
              <a:t> </a:t>
            </a:r>
            <a:r>
              <a:rPr lang="en-US" sz="2400" b="1" dirty="0" err="1">
                <a:solidFill>
                  <a:schemeClr val="bg1"/>
                </a:solidFill>
              </a:rPr>
              <a:t>trường</a:t>
            </a:r>
            <a:r>
              <a:rPr lang="en-US" sz="2400" b="1" dirty="0">
                <a:solidFill>
                  <a:schemeClr val="bg1"/>
                </a:solidFill>
              </a:rPr>
              <a:t> </a:t>
            </a:r>
            <a:r>
              <a:rPr lang="en-US" sz="2400" b="1" dirty="0" err="1">
                <a:solidFill>
                  <a:schemeClr val="bg1"/>
                </a:solidFill>
              </a:rPr>
              <a:t>độc</a:t>
            </a:r>
            <a:r>
              <a:rPr lang="en-US" sz="2400" b="1" dirty="0">
                <a:solidFill>
                  <a:schemeClr val="bg1"/>
                </a:solidFill>
              </a:rPr>
              <a:t> </a:t>
            </a:r>
            <a:r>
              <a:rPr lang="en-US" sz="2400" b="1" dirty="0" err="1">
                <a:solidFill>
                  <a:schemeClr val="bg1"/>
                </a:solidFill>
              </a:rPr>
              <a:t>chiếm</a:t>
            </a:r>
            <a:r>
              <a:rPr lang="en-US" sz="2400" b="1" dirty="0">
                <a:solidFill>
                  <a:schemeClr val="bg1"/>
                </a:solidFill>
              </a:rPr>
              <a:t> </a:t>
            </a:r>
            <a:r>
              <a:rPr lang="en-US" sz="2400" b="1" dirty="0" err="1">
                <a:solidFill>
                  <a:schemeClr val="bg1"/>
                </a:solidFill>
              </a:rPr>
              <a:t>của</a:t>
            </a:r>
            <a:r>
              <a:rPr lang="en-US" sz="2400" b="1" dirty="0">
                <a:solidFill>
                  <a:schemeClr val="bg1"/>
                </a:solidFill>
              </a:rPr>
              <a:t> </a:t>
            </a:r>
            <a:r>
              <a:rPr lang="en-US" sz="2400" b="1" dirty="0" err="1">
                <a:solidFill>
                  <a:schemeClr val="bg1"/>
                </a:solidFill>
              </a:rPr>
              <a:t>Pháp</a:t>
            </a:r>
            <a:r>
              <a:rPr lang="en-US" sz="2400" b="1" dirty="0" smtClean="0">
                <a:solidFill>
                  <a:schemeClr val="bg1"/>
                </a:solidFill>
              </a:rPr>
              <a:t>.</a:t>
            </a:r>
            <a:endParaRPr lang="en-US" sz="2400" b="1" dirty="0">
              <a:solidFill>
                <a:schemeClr val="bg1"/>
              </a:solidFill>
            </a:endParaRPr>
          </a:p>
        </p:txBody>
      </p:sp>
      <p:sp>
        <p:nvSpPr>
          <p:cNvPr id="7" name="Rectangle 9">
            <a:extLst>
              <a:ext uri="{FF2B5EF4-FFF2-40B4-BE49-F238E27FC236}">
                <a16:creationId xmlns:a16="http://schemas.microsoft.com/office/drawing/2014/main" xmlns="" id="{444E6227-4972-4DE6-BEB0-C3FC42991182}"/>
              </a:ext>
            </a:extLst>
          </p:cNvPr>
          <p:cNvSpPr/>
          <p:nvPr/>
        </p:nvSpPr>
        <p:spPr>
          <a:xfrm>
            <a:off x="1398916" y="1098587"/>
            <a:ext cx="527335" cy="493633"/>
          </a:xfrm>
          <a:custGeom>
            <a:avLst/>
            <a:gdLst>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2991331 w 3239999"/>
              <a:gd name="connsiteY3" fmla="*/ 2709748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239999" h="3032924">
                <a:moveTo>
                  <a:pt x="1576606" y="2778202"/>
                </a:moveTo>
                <a:cubicBezTo>
                  <a:pt x="1576606" y="2778795"/>
                  <a:pt x="1663394" y="2792670"/>
                  <a:pt x="1663394" y="2778202"/>
                </a:cubicBezTo>
                <a:lnTo>
                  <a:pt x="1663394" y="2776423"/>
                </a:lnTo>
                <a:cubicBezTo>
                  <a:pt x="2185083" y="2605634"/>
                  <a:pt x="2444552" y="2500589"/>
                  <a:pt x="2991331" y="2709748"/>
                </a:cubicBezTo>
                <a:lnTo>
                  <a:pt x="3000856" y="526981"/>
                </a:lnTo>
                <a:lnTo>
                  <a:pt x="2855082" y="526981"/>
                </a:lnTo>
                <a:cubicBezTo>
                  <a:pt x="2857178" y="1175360"/>
                  <a:pt x="2859273" y="1823738"/>
                  <a:pt x="2861369" y="2472117"/>
                </a:cubicBezTo>
                <a:cubicBezTo>
                  <a:pt x="2483869" y="2318121"/>
                  <a:pt x="2052449" y="2439541"/>
                  <a:pt x="1663394" y="2765302"/>
                </a:cubicBezTo>
                <a:lnTo>
                  <a:pt x="1663394" y="526981"/>
                </a:lnTo>
                <a:lnTo>
                  <a:pt x="1663394" y="430441"/>
                </a:lnTo>
                <a:lnTo>
                  <a:pt x="1663394" y="402054"/>
                </a:lnTo>
                <a:cubicBezTo>
                  <a:pt x="1896442" y="149589"/>
                  <a:pt x="2115835" y="2106"/>
                  <a:pt x="2406065" y="22"/>
                </a:cubicBezTo>
                <a:cubicBezTo>
                  <a:pt x="2537987" y="-925"/>
                  <a:pt x="2684544" y="28169"/>
                  <a:pt x="2853673" y="91100"/>
                </a:cubicBezTo>
                <a:cubicBezTo>
                  <a:pt x="2854039" y="204214"/>
                  <a:pt x="2854404" y="317327"/>
                  <a:pt x="2854770" y="430441"/>
                </a:cubicBezTo>
                <a:lnTo>
                  <a:pt x="3120669" y="428517"/>
                </a:lnTo>
                <a:lnTo>
                  <a:pt x="3120669" y="738345"/>
                </a:lnTo>
                <a:lnTo>
                  <a:pt x="3239999" y="738345"/>
                </a:lnTo>
                <a:lnTo>
                  <a:pt x="3239999" y="3032924"/>
                </a:lnTo>
                <a:lnTo>
                  <a:pt x="0" y="3032924"/>
                </a:lnTo>
                <a:lnTo>
                  <a:pt x="0" y="738345"/>
                </a:lnTo>
                <a:lnTo>
                  <a:pt x="102477" y="738345"/>
                </a:lnTo>
                <a:lnTo>
                  <a:pt x="102477" y="428517"/>
                </a:lnTo>
                <a:lnTo>
                  <a:pt x="385229" y="430441"/>
                </a:lnTo>
                <a:cubicBezTo>
                  <a:pt x="385595" y="317327"/>
                  <a:pt x="385960" y="204214"/>
                  <a:pt x="386326" y="91100"/>
                </a:cubicBezTo>
                <a:cubicBezTo>
                  <a:pt x="555455" y="28169"/>
                  <a:pt x="702013" y="-925"/>
                  <a:pt x="833935" y="22"/>
                </a:cubicBezTo>
                <a:cubicBezTo>
                  <a:pt x="1124164" y="2106"/>
                  <a:pt x="1343558" y="149589"/>
                  <a:pt x="1576606" y="402054"/>
                </a:cubicBezTo>
                <a:lnTo>
                  <a:pt x="1576606" y="430441"/>
                </a:lnTo>
                <a:lnTo>
                  <a:pt x="1576606" y="526981"/>
                </a:lnTo>
                <a:lnTo>
                  <a:pt x="1576606" y="2765302"/>
                </a:lnTo>
                <a:cubicBezTo>
                  <a:pt x="1187550" y="2439541"/>
                  <a:pt x="756130" y="2318121"/>
                  <a:pt x="378630" y="2472117"/>
                </a:cubicBezTo>
                <a:lnTo>
                  <a:pt x="384918" y="526981"/>
                </a:lnTo>
                <a:lnTo>
                  <a:pt x="239143" y="526981"/>
                </a:lnTo>
                <a:lnTo>
                  <a:pt x="229618" y="2690698"/>
                </a:lnTo>
                <a:cubicBezTo>
                  <a:pt x="773243" y="2466244"/>
                  <a:pt x="1081748" y="2626096"/>
                  <a:pt x="1576606" y="2776423"/>
                </a:cubicBezTo>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dirty="0"/>
          </a:p>
        </p:txBody>
      </p:sp>
      <p:sp>
        <p:nvSpPr>
          <p:cNvPr id="8" name="Rectangle 7"/>
          <p:cNvSpPr/>
          <p:nvPr/>
        </p:nvSpPr>
        <p:spPr>
          <a:xfrm>
            <a:off x="1926251" y="1069000"/>
            <a:ext cx="2101857" cy="523220"/>
          </a:xfrm>
          <a:prstGeom prst="rect">
            <a:avLst/>
          </a:prstGeom>
        </p:spPr>
        <p:txBody>
          <a:bodyPr wrap="none">
            <a:spAutoFit/>
          </a:bodyPr>
          <a:lstStyle/>
          <a:p>
            <a:r>
              <a:rPr lang="en-US" sz="2800" b="1" u="sng" dirty="0" err="1" smtClean="0">
                <a:solidFill>
                  <a:srgbClr val="3333CC"/>
                </a:solidFill>
              </a:rPr>
              <a:t>Về</a:t>
            </a:r>
            <a:r>
              <a:rPr lang="en-US" sz="2800" b="1" u="sng" dirty="0" smtClean="0">
                <a:solidFill>
                  <a:srgbClr val="3333CC"/>
                </a:solidFill>
              </a:rPr>
              <a:t> </a:t>
            </a:r>
            <a:r>
              <a:rPr lang="en-US" sz="2800" b="1" u="sng" dirty="0" err="1" smtClean="0">
                <a:solidFill>
                  <a:srgbClr val="3333CC"/>
                </a:solidFill>
              </a:rPr>
              <a:t>kinh</a:t>
            </a:r>
            <a:r>
              <a:rPr lang="en-US" sz="2800" b="1" u="sng" dirty="0" smtClean="0">
                <a:solidFill>
                  <a:srgbClr val="3333CC"/>
                </a:solidFill>
              </a:rPr>
              <a:t> </a:t>
            </a:r>
            <a:r>
              <a:rPr lang="en-US" sz="2800" b="1" u="sng" dirty="0" err="1" smtClean="0">
                <a:solidFill>
                  <a:srgbClr val="3333CC"/>
                </a:solidFill>
              </a:rPr>
              <a:t>tế</a:t>
            </a:r>
            <a:r>
              <a:rPr lang="en-US" sz="2800" b="1" dirty="0" smtClean="0">
                <a:solidFill>
                  <a:srgbClr val="0070C0"/>
                </a:solidFill>
              </a:rPr>
              <a:t>:</a:t>
            </a:r>
            <a:r>
              <a:rPr lang="en-US" sz="2800" b="1" dirty="0" smtClean="0"/>
              <a:t> </a:t>
            </a:r>
            <a:endParaRPr lang="en-US" sz="2800" b="1" dirty="0"/>
          </a:p>
        </p:txBody>
      </p:sp>
      <p:sp>
        <p:nvSpPr>
          <p:cNvPr id="9" name="Rectangle 8"/>
          <p:cNvSpPr/>
          <p:nvPr/>
        </p:nvSpPr>
        <p:spPr>
          <a:xfrm>
            <a:off x="384219" y="298964"/>
            <a:ext cx="11451466" cy="523220"/>
          </a:xfrm>
          <a:prstGeom prst="rect">
            <a:avLst/>
          </a:prstGeom>
        </p:spPr>
        <p:txBody>
          <a:bodyPr wrap="square">
            <a:spAutoFit/>
          </a:bodyPr>
          <a:lstStyle/>
          <a:p>
            <a:r>
              <a:rPr lang="en-US" sz="2800" dirty="0" smtClean="0">
                <a:solidFill>
                  <a:srgbClr val="660066"/>
                </a:solidFill>
                <a:latin typeface="Times New Roman" panose="02020603050405020304" pitchFamily="18" charset="0"/>
                <a:cs typeface="Times New Roman" panose="02020603050405020304" pitchFamily="18" charset="0"/>
              </a:rPr>
              <a:t>→ </a:t>
            </a:r>
            <a:r>
              <a:rPr lang="en-US" sz="2800" b="1" u="sng" dirty="0" err="1" smtClean="0">
                <a:solidFill>
                  <a:srgbClr val="00B050"/>
                </a:solidFill>
              </a:rPr>
              <a:t>Hậu</a:t>
            </a:r>
            <a:r>
              <a:rPr lang="en-US" sz="2800" b="1" u="sng" dirty="0" smtClean="0">
                <a:solidFill>
                  <a:srgbClr val="00B050"/>
                </a:solidFill>
              </a:rPr>
              <a:t> </a:t>
            </a:r>
            <a:r>
              <a:rPr lang="en-US" sz="2800" b="1" u="sng" dirty="0" err="1">
                <a:solidFill>
                  <a:srgbClr val="00B050"/>
                </a:solidFill>
              </a:rPr>
              <a:t>quả</a:t>
            </a:r>
            <a:r>
              <a:rPr lang="en-US" sz="2800" b="1" u="sng" dirty="0">
                <a:solidFill>
                  <a:srgbClr val="00B050"/>
                </a:solidFill>
              </a:rPr>
              <a:t> </a:t>
            </a:r>
            <a:r>
              <a:rPr lang="en-US" sz="2800" b="1" u="sng" dirty="0" err="1">
                <a:solidFill>
                  <a:srgbClr val="00B050"/>
                </a:solidFill>
              </a:rPr>
              <a:t>của</a:t>
            </a:r>
            <a:r>
              <a:rPr lang="en-US" sz="2800" b="1" u="sng" dirty="0">
                <a:solidFill>
                  <a:srgbClr val="00B050"/>
                </a:solidFill>
              </a:rPr>
              <a:t> </a:t>
            </a:r>
            <a:r>
              <a:rPr lang="en-US" sz="2800" b="1" u="sng" dirty="0" err="1">
                <a:solidFill>
                  <a:srgbClr val="00B050"/>
                </a:solidFill>
              </a:rPr>
              <a:t>chính</a:t>
            </a:r>
            <a:r>
              <a:rPr lang="en-US" sz="2800" b="1" u="sng" dirty="0">
                <a:solidFill>
                  <a:srgbClr val="00B050"/>
                </a:solidFill>
              </a:rPr>
              <a:t> </a:t>
            </a:r>
            <a:r>
              <a:rPr lang="en-US" sz="2800" b="1" u="sng" dirty="0" err="1">
                <a:solidFill>
                  <a:srgbClr val="00B050"/>
                </a:solidFill>
              </a:rPr>
              <a:t>sách</a:t>
            </a:r>
            <a:r>
              <a:rPr lang="en-US" sz="2800" b="1" u="sng" dirty="0">
                <a:solidFill>
                  <a:srgbClr val="00B050"/>
                </a:solidFill>
              </a:rPr>
              <a:t> </a:t>
            </a:r>
            <a:r>
              <a:rPr lang="en-US" sz="2800" b="1" u="sng" dirty="0" err="1">
                <a:solidFill>
                  <a:srgbClr val="00B050"/>
                </a:solidFill>
              </a:rPr>
              <a:t>khai</a:t>
            </a:r>
            <a:r>
              <a:rPr lang="en-US" sz="2800" b="1" u="sng" dirty="0">
                <a:solidFill>
                  <a:srgbClr val="00B050"/>
                </a:solidFill>
              </a:rPr>
              <a:t> </a:t>
            </a:r>
            <a:r>
              <a:rPr lang="en-US" sz="2800" b="1" u="sng" dirty="0" err="1">
                <a:solidFill>
                  <a:srgbClr val="00B050"/>
                </a:solidFill>
              </a:rPr>
              <a:t>thác</a:t>
            </a:r>
            <a:r>
              <a:rPr lang="en-US" sz="2800" b="1" u="sng" dirty="0">
                <a:solidFill>
                  <a:srgbClr val="00B050"/>
                </a:solidFill>
              </a:rPr>
              <a:t> </a:t>
            </a:r>
            <a:r>
              <a:rPr lang="en-US" sz="2800" b="1" u="sng" dirty="0" err="1">
                <a:solidFill>
                  <a:srgbClr val="00B050"/>
                </a:solidFill>
              </a:rPr>
              <a:t>thuộc</a:t>
            </a:r>
            <a:r>
              <a:rPr lang="en-US" sz="2800" b="1" u="sng" dirty="0">
                <a:solidFill>
                  <a:srgbClr val="00B050"/>
                </a:solidFill>
              </a:rPr>
              <a:t> </a:t>
            </a:r>
            <a:r>
              <a:rPr lang="en-US" sz="2800" b="1" u="sng" dirty="0" err="1">
                <a:solidFill>
                  <a:srgbClr val="00B050"/>
                </a:solidFill>
              </a:rPr>
              <a:t>địa</a:t>
            </a:r>
            <a:r>
              <a:rPr lang="en-US" sz="2800" dirty="0">
                <a:solidFill>
                  <a:srgbClr val="00B050"/>
                </a:solidFill>
              </a:rPr>
              <a:t> </a:t>
            </a:r>
            <a:r>
              <a:rPr lang="en-US" sz="2800" dirty="0" err="1">
                <a:solidFill>
                  <a:srgbClr val="660066"/>
                </a:solidFill>
              </a:rPr>
              <a:t>của</a:t>
            </a:r>
            <a:r>
              <a:rPr lang="en-US" sz="2800" dirty="0">
                <a:solidFill>
                  <a:srgbClr val="660066"/>
                </a:solidFill>
              </a:rPr>
              <a:t> </a:t>
            </a:r>
            <a:r>
              <a:rPr lang="en-US" sz="2800" dirty="0" err="1">
                <a:solidFill>
                  <a:srgbClr val="660066"/>
                </a:solidFill>
              </a:rPr>
              <a:t>thực</a:t>
            </a:r>
            <a:r>
              <a:rPr lang="en-US" sz="2800" dirty="0">
                <a:solidFill>
                  <a:srgbClr val="660066"/>
                </a:solidFill>
              </a:rPr>
              <a:t> </a:t>
            </a:r>
            <a:r>
              <a:rPr lang="en-US" sz="2800" dirty="0" err="1">
                <a:solidFill>
                  <a:srgbClr val="660066"/>
                </a:solidFill>
              </a:rPr>
              <a:t>dân</a:t>
            </a:r>
            <a:r>
              <a:rPr lang="en-US" sz="2800" dirty="0">
                <a:solidFill>
                  <a:srgbClr val="660066"/>
                </a:solidFill>
              </a:rPr>
              <a:t> </a:t>
            </a:r>
            <a:r>
              <a:rPr lang="en-US" sz="2800" dirty="0" err="1" smtClean="0">
                <a:solidFill>
                  <a:srgbClr val="660066"/>
                </a:solidFill>
              </a:rPr>
              <a:t>Pháp</a:t>
            </a:r>
            <a:r>
              <a:rPr lang="en-US" sz="2800" dirty="0" smtClean="0">
                <a:solidFill>
                  <a:srgbClr val="660066"/>
                </a:solidFill>
              </a:rPr>
              <a:t>: </a:t>
            </a:r>
            <a:endParaRPr lang="en-US" sz="2800" dirty="0">
              <a:solidFill>
                <a:srgbClr val="660066"/>
              </a:solidFill>
            </a:endParaRPr>
          </a:p>
        </p:txBody>
      </p:sp>
    </p:spTree>
    <p:extLst>
      <p:ext uri="{BB962C8B-B14F-4D97-AF65-F5344CB8AC3E}">
        <p14:creationId xmlns:p14="http://schemas.microsoft.com/office/powerpoint/2010/main" val="2784591279"/>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fltVal val="0"/>
                                          </p:val>
                                        </p:tav>
                                        <p:tav tm="100000">
                                          <p:val>
                                            <p:strVal val="#ppt_h"/>
                                          </p:val>
                                        </p:tav>
                                      </p:tavLst>
                                    </p:anim>
                                    <p:animEffect transition="in" filter="fade">
                                      <p:cBhvr>
                                        <p:cTn id="17" dur="500"/>
                                        <p:tgtEl>
                                          <p:spTgt spid="7"/>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circle(in)">
                                      <p:cBhvr>
                                        <p:cTn id="27" dur="2000"/>
                                        <p:tgtEl>
                                          <p:spTgt spid="5"/>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circle(in)">
                                      <p:cBhvr>
                                        <p:cTn id="3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9">
            <a:extLst>
              <a:ext uri="{FF2B5EF4-FFF2-40B4-BE49-F238E27FC236}">
                <a16:creationId xmlns:a16="http://schemas.microsoft.com/office/drawing/2014/main" xmlns="" id="{444E6227-4972-4DE6-BEB0-C3FC42991182}"/>
              </a:ext>
            </a:extLst>
          </p:cNvPr>
          <p:cNvSpPr/>
          <p:nvPr/>
        </p:nvSpPr>
        <p:spPr>
          <a:xfrm>
            <a:off x="822801" y="212766"/>
            <a:ext cx="527335" cy="493633"/>
          </a:xfrm>
          <a:custGeom>
            <a:avLst/>
            <a:gdLst>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2991331 w 3239999"/>
              <a:gd name="connsiteY3" fmla="*/ 2709748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239999" h="3032924">
                <a:moveTo>
                  <a:pt x="1576606" y="2778202"/>
                </a:moveTo>
                <a:cubicBezTo>
                  <a:pt x="1576606" y="2778795"/>
                  <a:pt x="1663394" y="2792670"/>
                  <a:pt x="1663394" y="2778202"/>
                </a:cubicBezTo>
                <a:lnTo>
                  <a:pt x="1663394" y="2776423"/>
                </a:lnTo>
                <a:cubicBezTo>
                  <a:pt x="2185083" y="2605634"/>
                  <a:pt x="2444552" y="2500589"/>
                  <a:pt x="2991331" y="2709748"/>
                </a:cubicBezTo>
                <a:lnTo>
                  <a:pt x="3000856" y="526981"/>
                </a:lnTo>
                <a:lnTo>
                  <a:pt x="2855082" y="526981"/>
                </a:lnTo>
                <a:cubicBezTo>
                  <a:pt x="2857178" y="1175360"/>
                  <a:pt x="2859273" y="1823738"/>
                  <a:pt x="2861369" y="2472117"/>
                </a:cubicBezTo>
                <a:cubicBezTo>
                  <a:pt x="2483869" y="2318121"/>
                  <a:pt x="2052449" y="2439541"/>
                  <a:pt x="1663394" y="2765302"/>
                </a:cubicBezTo>
                <a:lnTo>
                  <a:pt x="1663394" y="526981"/>
                </a:lnTo>
                <a:lnTo>
                  <a:pt x="1663394" y="430441"/>
                </a:lnTo>
                <a:lnTo>
                  <a:pt x="1663394" y="402054"/>
                </a:lnTo>
                <a:cubicBezTo>
                  <a:pt x="1896442" y="149589"/>
                  <a:pt x="2115835" y="2106"/>
                  <a:pt x="2406065" y="22"/>
                </a:cubicBezTo>
                <a:cubicBezTo>
                  <a:pt x="2537987" y="-925"/>
                  <a:pt x="2684544" y="28169"/>
                  <a:pt x="2853673" y="91100"/>
                </a:cubicBezTo>
                <a:cubicBezTo>
                  <a:pt x="2854039" y="204214"/>
                  <a:pt x="2854404" y="317327"/>
                  <a:pt x="2854770" y="430441"/>
                </a:cubicBezTo>
                <a:lnTo>
                  <a:pt x="3120669" y="428517"/>
                </a:lnTo>
                <a:lnTo>
                  <a:pt x="3120669" y="738345"/>
                </a:lnTo>
                <a:lnTo>
                  <a:pt x="3239999" y="738345"/>
                </a:lnTo>
                <a:lnTo>
                  <a:pt x="3239999" y="3032924"/>
                </a:lnTo>
                <a:lnTo>
                  <a:pt x="0" y="3032924"/>
                </a:lnTo>
                <a:lnTo>
                  <a:pt x="0" y="738345"/>
                </a:lnTo>
                <a:lnTo>
                  <a:pt x="102477" y="738345"/>
                </a:lnTo>
                <a:lnTo>
                  <a:pt x="102477" y="428517"/>
                </a:lnTo>
                <a:lnTo>
                  <a:pt x="385229" y="430441"/>
                </a:lnTo>
                <a:cubicBezTo>
                  <a:pt x="385595" y="317327"/>
                  <a:pt x="385960" y="204214"/>
                  <a:pt x="386326" y="91100"/>
                </a:cubicBezTo>
                <a:cubicBezTo>
                  <a:pt x="555455" y="28169"/>
                  <a:pt x="702013" y="-925"/>
                  <a:pt x="833935" y="22"/>
                </a:cubicBezTo>
                <a:cubicBezTo>
                  <a:pt x="1124164" y="2106"/>
                  <a:pt x="1343558" y="149589"/>
                  <a:pt x="1576606" y="402054"/>
                </a:cubicBezTo>
                <a:lnTo>
                  <a:pt x="1576606" y="430441"/>
                </a:lnTo>
                <a:lnTo>
                  <a:pt x="1576606" y="526981"/>
                </a:lnTo>
                <a:lnTo>
                  <a:pt x="1576606" y="2765302"/>
                </a:lnTo>
                <a:cubicBezTo>
                  <a:pt x="1187550" y="2439541"/>
                  <a:pt x="756130" y="2318121"/>
                  <a:pt x="378630" y="2472117"/>
                </a:cubicBezTo>
                <a:lnTo>
                  <a:pt x="384918" y="526981"/>
                </a:lnTo>
                <a:lnTo>
                  <a:pt x="239143" y="526981"/>
                </a:lnTo>
                <a:lnTo>
                  <a:pt x="229618" y="2690698"/>
                </a:lnTo>
                <a:cubicBezTo>
                  <a:pt x="773243" y="2466244"/>
                  <a:pt x="1081748" y="2626096"/>
                  <a:pt x="1576606" y="2776423"/>
                </a:cubicBezTo>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dirty="0"/>
          </a:p>
        </p:txBody>
      </p:sp>
      <p:sp>
        <p:nvSpPr>
          <p:cNvPr id="6" name="Rectangle 5"/>
          <p:cNvSpPr/>
          <p:nvPr/>
        </p:nvSpPr>
        <p:spPr>
          <a:xfrm>
            <a:off x="1460169" y="212766"/>
            <a:ext cx="1981633" cy="523220"/>
          </a:xfrm>
          <a:prstGeom prst="rect">
            <a:avLst/>
          </a:prstGeom>
        </p:spPr>
        <p:txBody>
          <a:bodyPr wrap="none">
            <a:spAutoFit/>
          </a:bodyPr>
          <a:lstStyle/>
          <a:p>
            <a:r>
              <a:rPr lang="en-US" sz="2800" b="1" u="sng" dirty="0" err="1" smtClean="0">
                <a:solidFill>
                  <a:srgbClr val="660066"/>
                </a:solidFill>
              </a:rPr>
              <a:t>Về</a:t>
            </a:r>
            <a:r>
              <a:rPr lang="en-US" sz="2800" b="1" u="sng" dirty="0" smtClean="0">
                <a:solidFill>
                  <a:srgbClr val="660066"/>
                </a:solidFill>
              </a:rPr>
              <a:t> </a:t>
            </a:r>
            <a:r>
              <a:rPr lang="en-US" sz="2800" b="1" u="sng" dirty="0" err="1" smtClean="0">
                <a:solidFill>
                  <a:srgbClr val="660066"/>
                </a:solidFill>
              </a:rPr>
              <a:t>xã</a:t>
            </a:r>
            <a:r>
              <a:rPr lang="en-US" sz="2800" b="1" u="sng" dirty="0" smtClean="0">
                <a:solidFill>
                  <a:srgbClr val="660066"/>
                </a:solidFill>
              </a:rPr>
              <a:t> </a:t>
            </a:r>
            <a:r>
              <a:rPr lang="en-US" sz="2800" b="1" u="sng" dirty="0" err="1" smtClean="0">
                <a:solidFill>
                  <a:srgbClr val="660066"/>
                </a:solidFill>
              </a:rPr>
              <a:t>hội</a:t>
            </a:r>
            <a:r>
              <a:rPr lang="en-US" sz="2800" b="1" dirty="0" smtClean="0">
                <a:solidFill>
                  <a:srgbClr val="660066"/>
                </a:solidFill>
              </a:rPr>
              <a:t>: </a:t>
            </a:r>
            <a:endParaRPr lang="en-US" sz="2800" b="1" dirty="0">
              <a:solidFill>
                <a:srgbClr val="660066"/>
              </a:solidFill>
            </a:endParaRPr>
          </a:p>
        </p:txBody>
      </p:sp>
      <p:sp>
        <p:nvSpPr>
          <p:cNvPr id="4" name="Cloud Callout 3"/>
          <p:cNvSpPr/>
          <p:nvPr/>
        </p:nvSpPr>
        <p:spPr>
          <a:xfrm>
            <a:off x="2034862" y="2266682"/>
            <a:ext cx="8010659" cy="3965748"/>
          </a:xfrm>
          <a:prstGeom prst="cloudCallout">
            <a:avLst/>
          </a:prstGeom>
          <a:solidFill>
            <a:srgbClr val="33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smtClean="0">
                <a:solidFill>
                  <a:schemeClr val="bg1"/>
                </a:solidFill>
              </a:rPr>
              <a:t>Trước</a:t>
            </a:r>
            <a:r>
              <a:rPr lang="en-US" sz="2800" b="1" dirty="0" smtClean="0">
                <a:solidFill>
                  <a:schemeClr val="bg1"/>
                </a:solidFill>
              </a:rPr>
              <a:t> </a:t>
            </a:r>
            <a:r>
              <a:rPr lang="en-US" sz="2800" b="1" dirty="0" err="1" smtClean="0">
                <a:solidFill>
                  <a:schemeClr val="bg1"/>
                </a:solidFill>
              </a:rPr>
              <a:t>khi</a:t>
            </a:r>
            <a:r>
              <a:rPr lang="en-US" sz="2800" b="1" dirty="0" smtClean="0">
                <a:solidFill>
                  <a:schemeClr val="bg1"/>
                </a:solidFill>
              </a:rPr>
              <a:t> </a:t>
            </a:r>
            <a:r>
              <a:rPr lang="en-US" sz="2800" b="1" dirty="0" err="1" smtClean="0">
                <a:solidFill>
                  <a:schemeClr val="bg1"/>
                </a:solidFill>
              </a:rPr>
              <a:t>thực</a:t>
            </a:r>
            <a:r>
              <a:rPr lang="en-US" sz="2800" b="1" dirty="0" smtClean="0">
                <a:solidFill>
                  <a:schemeClr val="bg1"/>
                </a:solidFill>
              </a:rPr>
              <a:t> </a:t>
            </a:r>
            <a:r>
              <a:rPr lang="en-US" sz="2800" b="1" dirty="0" err="1" smtClean="0">
                <a:solidFill>
                  <a:schemeClr val="bg1"/>
                </a:solidFill>
              </a:rPr>
              <a:t>dân</a:t>
            </a:r>
            <a:r>
              <a:rPr lang="en-US" sz="2800" b="1" dirty="0" smtClean="0">
                <a:solidFill>
                  <a:schemeClr val="bg1"/>
                </a:solidFill>
              </a:rPr>
              <a:t> </a:t>
            </a:r>
            <a:r>
              <a:rPr lang="en-US" sz="2800" b="1" dirty="0" err="1" smtClean="0">
                <a:solidFill>
                  <a:schemeClr val="bg1"/>
                </a:solidFill>
              </a:rPr>
              <a:t>Pháp</a:t>
            </a:r>
            <a:r>
              <a:rPr lang="en-US" sz="2800" b="1" dirty="0" smtClean="0">
                <a:solidFill>
                  <a:schemeClr val="bg1"/>
                </a:solidFill>
              </a:rPr>
              <a:t> </a:t>
            </a:r>
            <a:r>
              <a:rPr lang="en-US" sz="2800" b="1" dirty="0" err="1" smtClean="0">
                <a:solidFill>
                  <a:schemeClr val="bg1"/>
                </a:solidFill>
              </a:rPr>
              <a:t>tiến</a:t>
            </a:r>
            <a:r>
              <a:rPr lang="en-US" sz="2800" b="1" dirty="0" smtClean="0">
                <a:solidFill>
                  <a:schemeClr val="bg1"/>
                </a:solidFill>
              </a:rPr>
              <a:t> </a:t>
            </a:r>
            <a:r>
              <a:rPr lang="en-US" sz="2800" b="1" dirty="0" err="1" smtClean="0">
                <a:solidFill>
                  <a:schemeClr val="bg1"/>
                </a:solidFill>
              </a:rPr>
              <a:t>hành</a:t>
            </a:r>
            <a:r>
              <a:rPr lang="en-US" sz="2800" b="1" dirty="0" smtClean="0">
                <a:solidFill>
                  <a:schemeClr val="bg1"/>
                </a:solidFill>
              </a:rPr>
              <a:t> </a:t>
            </a:r>
            <a:r>
              <a:rPr lang="en-US" sz="2800" b="1" dirty="0" err="1" smtClean="0">
                <a:solidFill>
                  <a:schemeClr val="bg1"/>
                </a:solidFill>
              </a:rPr>
              <a:t>cuộc</a:t>
            </a:r>
            <a:r>
              <a:rPr lang="en-US" sz="2800" b="1" dirty="0" smtClean="0">
                <a:solidFill>
                  <a:schemeClr val="bg1"/>
                </a:solidFill>
              </a:rPr>
              <a:t> </a:t>
            </a:r>
            <a:r>
              <a:rPr lang="en-US" sz="2800" b="1" dirty="0" err="1" smtClean="0">
                <a:solidFill>
                  <a:schemeClr val="bg1"/>
                </a:solidFill>
              </a:rPr>
              <a:t>khai</a:t>
            </a:r>
            <a:r>
              <a:rPr lang="en-US" sz="2800" b="1" dirty="0" smtClean="0">
                <a:solidFill>
                  <a:schemeClr val="bg1"/>
                </a:solidFill>
              </a:rPr>
              <a:t> </a:t>
            </a:r>
            <a:r>
              <a:rPr lang="en-US" sz="2800" b="1" dirty="0" err="1" smtClean="0">
                <a:solidFill>
                  <a:schemeClr val="bg1"/>
                </a:solidFill>
              </a:rPr>
              <a:t>thác</a:t>
            </a:r>
            <a:r>
              <a:rPr lang="en-US" sz="2800" b="1" dirty="0" smtClean="0">
                <a:solidFill>
                  <a:schemeClr val="bg1"/>
                </a:solidFill>
              </a:rPr>
              <a:t> </a:t>
            </a:r>
            <a:r>
              <a:rPr lang="en-US" sz="2800" b="1" dirty="0" err="1" smtClean="0">
                <a:solidFill>
                  <a:schemeClr val="bg1"/>
                </a:solidFill>
              </a:rPr>
              <a:t>thuộc</a:t>
            </a:r>
            <a:r>
              <a:rPr lang="en-US" sz="2800" b="1" dirty="0" smtClean="0">
                <a:solidFill>
                  <a:schemeClr val="bg1"/>
                </a:solidFill>
              </a:rPr>
              <a:t> </a:t>
            </a:r>
            <a:r>
              <a:rPr lang="en-US" sz="2800" b="1" dirty="0" err="1" smtClean="0">
                <a:solidFill>
                  <a:schemeClr val="bg1"/>
                </a:solidFill>
              </a:rPr>
              <a:t>địa</a:t>
            </a:r>
            <a:r>
              <a:rPr lang="en-US" sz="2800" b="1" dirty="0" smtClean="0">
                <a:solidFill>
                  <a:schemeClr val="bg1"/>
                </a:solidFill>
              </a:rPr>
              <a:t> ở </a:t>
            </a:r>
            <a:r>
              <a:rPr lang="en-US" sz="2800" b="1" dirty="0" err="1" smtClean="0">
                <a:solidFill>
                  <a:schemeClr val="bg1"/>
                </a:solidFill>
              </a:rPr>
              <a:t>Việt</a:t>
            </a:r>
            <a:r>
              <a:rPr lang="en-US" sz="2800" b="1" dirty="0" smtClean="0">
                <a:solidFill>
                  <a:schemeClr val="bg1"/>
                </a:solidFill>
              </a:rPr>
              <a:t> Nam, </a:t>
            </a:r>
            <a:r>
              <a:rPr lang="en-US" sz="2800" b="1" dirty="0" err="1" smtClean="0">
                <a:solidFill>
                  <a:schemeClr val="bg1"/>
                </a:solidFill>
              </a:rPr>
              <a:t>xã</a:t>
            </a:r>
            <a:r>
              <a:rPr lang="en-US" sz="2800" b="1" dirty="0" smtClean="0">
                <a:solidFill>
                  <a:schemeClr val="bg1"/>
                </a:solidFill>
              </a:rPr>
              <a:t> </a:t>
            </a:r>
            <a:r>
              <a:rPr lang="en-US" sz="2800" b="1" dirty="0" err="1" smtClean="0">
                <a:solidFill>
                  <a:schemeClr val="bg1"/>
                </a:solidFill>
              </a:rPr>
              <a:t>hội</a:t>
            </a:r>
            <a:r>
              <a:rPr lang="en-US" sz="2800" b="1" dirty="0" smtClean="0">
                <a:solidFill>
                  <a:schemeClr val="bg1"/>
                </a:solidFill>
              </a:rPr>
              <a:t> </a:t>
            </a:r>
            <a:r>
              <a:rPr lang="en-US" sz="2800" b="1" dirty="0" err="1">
                <a:solidFill>
                  <a:schemeClr val="bg1"/>
                </a:solidFill>
              </a:rPr>
              <a:t>Việt</a:t>
            </a:r>
            <a:r>
              <a:rPr lang="en-US" sz="2800" b="1" dirty="0">
                <a:solidFill>
                  <a:schemeClr val="bg1"/>
                </a:solidFill>
              </a:rPr>
              <a:t> Nam </a:t>
            </a:r>
            <a:r>
              <a:rPr lang="en-US" sz="2800" b="1" dirty="0" err="1" smtClean="0">
                <a:solidFill>
                  <a:schemeClr val="bg1"/>
                </a:solidFill>
              </a:rPr>
              <a:t>gồm</a:t>
            </a:r>
            <a:r>
              <a:rPr lang="en-US" sz="2800" b="1" dirty="0" smtClean="0">
                <a:solidFill>
                  <a:schemeClr val="bg1"/>
                </a:solidFill>
              </a:rPr>
              <a:t> </a:t>
            </a:r>
            <a:r>
              <a:rPr lang="en-US" sz="2800" b="1" dirty="0" err="1" smtClean="0">
                <a:solidFill>
                  <a:schemeClr val="bg1"/>
                </a:solidFill>
              </a:rPr>
              <a:t>có</a:t>
            </a:r>
            <a:r>
              <a:rPr lang="en-US" sz="2800" b="1" dirty="0" smtClean="0">
                <a:solidFill>
                  <a:schemeClr val="bg1"/>
                </a:solidFill>
              </a:rPr>
              <a:t> </a:t>
            </a:r>
            <a:r>
              <a:rPr lang="en-US" sz="2800" b="1" dirty="0" err="1">
                <a:solidFill>
                  <a:schemeClr val="bg1"/>
                </a:solidFill>
              </a:rPr>
              <a:t>những</a:t>
            </a:r>
            <a:r>
              <a:rPr lang="en-US" sz="2800" b="1" dirty="0">
                <a:solidFill>
                  <a:schemeClr val="bg1"/>
                </a:solidFill>
              </a:rPr>
              <a:t> </a:t>
            </a:r>
            <a:r>
              <a:rPr lang="en-US" sz="2800" b="1" dirty="0" err="1">
                <a:solidFill>
                  <a:schemeClr val="bg1"/>
                </a:solidFill>
              </a:rPr>
              <a:t>giai</a:t>
            </a:r>
            <a:r>
              <a:rPr lang="en-US" sz="2800" b="1" dirty="0">
                <a:solidFill>
                  <a:schemeClr val="bg1"/>
                </a:solidFill>
              </a:rPr>
              <a:t> </a:t>
            </a:r>
            <a:r>
              <a:rPr lang="en-US" sz="2800" b="1" dirty="0" err="1">
                <a:solidFill>
                  <a:schemeClr val="bg1"/>
                </a:solidFill>
              </a:rPr>
              <a:t>cấp</a:t>
            </a:r>
            <a:r>
              <a:rPr lang="en-US" sz="2800" b="1" dirty="0">
                <a:solidFill>
                  <a:schemeClr val="bg1"/>
                </a:solidFill>
              </a:rPr>
              <a:t> </a:t>
            </a:r>
            <a:r>
              <a:rPr lang="en-US" sz="2800" b="1" dirty="0" err="1">
                <a:solidFill>
                  <a:schemeClr val="bg1"/>
                </a:solidFill>
              </a:rPr>
              <a:t>nào</a:t>
            </a:r>
            <a:r>
              <a:rPr lang="en-US" sz="2800" b="1" dirty="0">
                <a:solidFill>
                  <a:schemeClr val="bg1"/>
                </a:solidFill>
              </a:rPr>
              <a:t>? </a:t>
            </a:r>
          </a:p>
        </p:txBody>
      </p:sp>
      <p:sp>
        <p:nvSpPr>
          <p:cNvPr id="7" name="Cloud Callout 6"/>
          <p:cNvSpPr/>
          <p:nvPr/>
        </p:nvSpPr>
        <p:spPr>
          <a:xfrm>
            <a:off x="2034862" y="2266682"/>
            <a:ext cx="8010659" cy="3965748"/>
          </a:xfrm>
          <a:prstGeom prst="cloudCallou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smtClean="0"/>
              <a:t>Sau</a:t>
            </a:r>
            <a:r>
              <a:rPr lang="en-US" sz="2800" b="1" dirty="0" smtClean="0"/>
              <a:t> </a:t>
            </a:r>
            <a:r>
              <a:rPr lang="en-US" sz="2800" b="1" dirty="0" err="1">
                <a:solidFill>
                  <a:schemeClr val="bg1"/>
                </a:solidFill>
              </a:rPr>
              <a:t>khi</a:t>
            </a:r>
            <a:r>
              <a:rPr lang="en-US" sz="2800" b="1" dirty="0">
                <a:solidFill>
                  <a:schemeClr val="bg1"/>
                </a:solidFill>
              </a:rPr>
              <a:t> </a:t>
            </a:r>
            <a:r>
              <a:rPr lang="en-US" sz="2800" b="1" dirty="0" err="1">
                <a:solidFill>
                  <a:schemeClr val="bg1"/>
                </a:solidFill>
              </a:rPr>
              <a:t>thực</a:t>
            </a:r>
            <a:r>
              <a:rPr lang="en-US" sz="2800" b="1" dirty="0">
                <a:solidFill>
                  <a:schemeClr val="bg1"/>
                </a:solidFill>
              </a:rPr>
              <a:t> </a:t>
            </a:r>
            <a:r>
              <a:rPr lang="en-US" sz="2800" b="1" dirty="0" err="1">
                <a:solidFill>
                  <a:schemeClr val="bg1"/>
                </a:solidFill>
              </a:rPr>
              <a:t>dân</a:t>
            </a:r>
            <a:r>
              <a:rPr lang="en-US" sz="2800" b="1" dirty="0">
                <a:solidFill>
                  <a:schemeClr val="bg1"/>
                </a:solidFill>
              </a:rPr>
              <a:t> </a:t>
            </a:r>
            <a:r>
              <a:rPr lang="en-US" sz="2800" b="1" dirty="0" err="1">
                <a:solidFill>
                  <a:schemeClr val="bg1"/>
                </a:solidFill>
              </a:rPr>
              <a:t>Pháp</a:t>
            </a:r>
            <a:r>
              <a:rPr lang="en-US" sz="2800" b="1" dirty="0">
                <a:solidFill>
                  <a:schemeClr val="bg1"/>
                </a:solidFill>
              </a:rPr>
              <a:t> </a:t>
            </a:r>
            <a:r>
              <a:rPr lang="en-US" sz="2800" b="1" dirty="0" err="1">
                <a:solidFill>
                  <a:schemeClr val="bg1"/>
                </a:solidFill>
              </a:rPr>
              <a:t>tiến</a:t>
            </a:r>
            <a:r>
              <a:rPr lang="en-US" sz="2800" b="1" dirty="0">
                <a:solidFill>
                  <a:schemeClr val="bg1"/>
                </a:solidFill>
              </a:rPr>
              <a:t> </a:t>
            </a:r>
            <a:r>
              <a:rPr lang="en-US" sz="2800" b="1" dirty="0" err="1">
                <a:solidFill>
                  <a:schemeClr val="bg1"/>
                </a:solidFill>
              </a:rPr>
              <a:t>hành</a:t>
            </a:r>
            <a:r>
              <a:rPr lang="en-US" sz="2800" b="1" dirty="0">
                <a:solidFill>
                  <a:schemeClr val="bg1"/>
                </a:solidFill>
              </a:rPr>
              <a:t> </a:t>
            </a:r>
            <a:r>
              <a:rPr lang="en-US" sz="2800" b="1" dirty="0" err="1">
                <a:solidFill>
                  <a:schemeClr val="bg1"/>
                </a:solidFill>
              </a:rPr>
              <a:t>cuộc</a:t>
            </a:r>
            <a:r>
              <a:rPr lang="en-US" sz="2800" b="1" dirty="0">
                <a:solidFill>
                  <a:schemeClr val="bg1"/>
                </a:solidFill>
              </a:rPr>
              <a:t> </a:t>
            </a:r>
            <a:r>
              <a:rPr lang="en-US" sz="2800" b="1" dirty="0" err="1">
                <a:solidFill>
                  <a:schemeClr val="bg1"/>
                </a:solidFill>
              </a:rPr>
              <a:t>khai</a:t>
            </a:r>
            <a:r>
              <a:rPr lang="en-US" sz="2800" b="1" dirty="0">
                <a:solidFill>
                  <a:schemeClr val="bg1"/>
                </a:solidFill>
              </a:rPr>
              <a:t> </a:t>
            </a:r>
            <a:r>
              <a:rPr lang="en-US" sz="2800" b="1" dirty="0" err="1">
                <a:solidFill>
                  <a:schemeClr val="bg1"/>
                </a:solidFill>
              </a:rPr>
              <a:t>thác</a:t>
            </a:r>
            <a:r>
              <a:rPr lang="en-US" sz="2800" b="1" dirty="0">
                <a:solidFill>
                  <a:schemeClr val="bg1"/>
                </a:solidFill>
              </a:rPr>
              <a:t> </a:t>
            </a:r>
            <a:r>
              <a:rPr lang="en-US" sz="2800" b="1" dirty="0" err="1">
                <a:solidFill>
                  <a:schemeClr val="bg1"/>
                </a:solidFill>
              </a:rPr>
              <a:t>thuộc</a:t>
            </a:r>
            <a:r>
              <a:rPr lang="en-US" sz="2800" b="1" dirty="0">
                <a:solidFill>
                  <a:schemeClr val="bg1"/>
                </a:solidFill>
              </a:rPr>
              <a:t> </a:t>
            </a:r>
            <a:r>
              <a:rPr lang="en-US" sz="2800" b="1" dirty="0" err="1" smtClean="0">
                <a:solidFill>
                  <a:schemeClr val="bg1"/>
                </a:solidFill>
              </a:rPr>
              <a:t>địa</a:t>
            </a:r>
            <a:r>
              <a:rPr lang="en-US" sz="2800" b="1" dirty="0" smtClean="0">
                <a:solidFill>
                  <a:schemeClr val="bg1"/>
                </a:solidFill>
              </a:rPr>
              <a:t> ở </a:t>
            </a:r>
            <a:r>
              <a:rPr lang="en-US" sz="2800" b="1" dirty="0" err="1" smtClean="0">
                <a:solidFill>
                  <a:schemeClr val="bg1"/>
                </a:solidFill>
              </a:rPr>
              <a:t>Việt</a:t>
            </a:r>
            <a:r>
              <a:rPr lang="en-US" sz="2800" b="1" dirty="0" smtClean="0">
                <a:solidFill>
                  <a:schemeClr val="bg1"/>
                </a:solidFill>
              </a:rPr>
              <a:t> Nam, </a:t>
            </a:r>
            <a:r>
              <a:rPr lang="en-US" sz="2800" b="1" dirty="0" err="1" smtClean="0"/>
              <a:t>xã</a:t>
            </a:r>
            <a:r>
              <a:rPr lang="en-US" sz="2800" b="1" dirty="0" smtClean="0"/>
              <a:t> </a:t>
            </a:r>
            <a:r>
              <a:rPr lang="en-US" sz="2800" b="1" dirty="0" err="1"/>
              <a:t>hội</a:t>
            </a:r>
            <a:r>
              <a:rPr lang="en-US" sz="2800" b="1" dirty="0"/>
              <a:t> </a:t>
            </a:r>
            <a:r>
              <a:rPr lang="en-US" sz="2800" b="1" dirty="0" err="1"/>
              <a:t>Việt</a:t>
            </a:r>
            <a:r>
              <a:rPr lang="en-US" sz="2800" b="1" dirty="0"/>
              <a:t> Nam </a:t>
            </a:r>
            <a:r>
              <a:rPr lang="en-US" sz="2800" b="1" dirty="0" err="1"/>
              <a:t>có</a:t>
            </a:r>
            <a:r>
              <a:rPr lang="en-US" sz="2800" b="1" dirty="0"/>
              <a:t> </a:t>
            </a:r>
            <a:r>
              <a:rPr lang="en-US" sz="2800" b="1" dirty="0" err="1"/>
              <a:t>những</a:t>
            </a:r>
            <a:r>
              <a:rPr lang="en-US" sz="2800" b="1" dirty="0"/>
              <a:t> </a:t>
            </a:r>
            <a:r>
              <a:rPr lang="en-US" sz="2800" b="1" dirty="0" err="1"/>
              <a:t>giai</a:t>
            </a:r>
            <a:r>
              <a:rPr lang="en-US" sz="2800" b="1" dirty="0"/>
              <a:t> </a:t>
            </a:r>
            <a:r>
              <a:rPr lang="en-US" sz="2800" b="1" dirty="0" err="1"/>
              <a:t>cấp</a:t>
            </a:r>
            <a:r>
              <a:rPr lang="en-US" sz="2800" b="1" dirty="0"/>
              <a:t> </a:t>
            </a:r>
            <a:r>
              <a:rPr lang="en-US" sz="2800" b="1" dirty="0" err="1" smtClean="0"/>
              <a:t>mới</a:t>
            </a:r>
            <a:r>
              <a:rPr lang="en-US" sz="2800" b="1" dirty="0" smtClean="0"/>
              <a:t> </a:t>
            </a:r>
            <a:r>
              <a:rPr lang="en-US" sz="2800" b="1" dirty="0" err="1" smtClean="0"/>
              <a:t>nào</a:t>
            </a:r>
            <a:r>
              <a:rPr lang="en-US" sz="2800" b="1" dirty="0"/>
              <a:t>? </a:t>
            </a:r>
          </a:p>
          <a:p>
            <a:pPr algn="ctr"/>
            <a:endParaRPr lang="en-US" sz="2800" b="1" dirty="0">
              <a:solidFill>
                <a:schemeClr val="bg1"/>
              </a:solidFill>
            </a:endParaRPr>
          </a:p>
        </p:txBody>
      </p:sp>
      <p:sp>
        <p:nvSpPr>
          <p:cNvPr id="2" name="Rectangle 1"/>
          <p:cNvSpPr/>
          <p:nvPr/>
        </p:nvSpPr>
        <p:spPr>
          <a:xfrm>
            <a:off x="809922" y="901169"/>
            <a:ext cx="10779617" cy="1200329"/>
          </a:xfrm>
          <a:prstGeom prst="rect">
            <a:avLst/>
          </a:prstGeom>
        </p:spPr>
        <p:txBody>
          <a:bodyPr wrap="square">
            <a:spAutoFit/>
          </a:bodyPr>
          <a:lstStyle/>
          <a:p>
            <a:pPr algn="ctr">
              <a:spcAft>
                <a:spcPts val="0"/>
              </a:spcAft>
            </a:pPr>
            <a:r>
              <a:rPr lang="en-US" sz="2400" dirty="0" err="1">
                <a:solidFill>
                  <a:srgbClr val="006600"/>
                </a:solidFill>
                <a:latin typeface="+mj-lt"/>
                <a:ea typeface="Times New Roman" panose="02020603050405020304" pitchFamily="18" charset="0"/>
              </a:rPr>
              <a:t>Cơ</a:t>
            </a:r>
            <a:r>
              <a:rPr lang="en-US" sz="2400" dirty="0">
                <a:solidFill>
                  <a:srgbClr val="006600"/>
                </a:solidFill>
                <a:latin typeface="+mj-lt"/>
                <a:ea typeface="Times New Roman" panose="02020603050405020304" pitchFamily="18" charset="0"/>
              </a:rPr>
              <a:t> </a:t>
            </a:r>
            <a:r>
              <a:rPr lang="en-US" sz="2400" dirty="0" err="1">
                <a:solidFill>
                  <a:srgbClr val="006600"/>
                </a:solidFill>
                <a:latin typeface="+mj-lt"/>
                <a:ea typeface="Times New Roman" panose="02020603050405020304" pitchFamily="18" charset="0"/>
              </a:rPr>
              <a:t>cấu</a:t>
            </a:r>
            <a:r>
              <a:rPr lang="en-US" sz="2400" dirty="0">
                <a:solidFill>
                  <a:srgbClr val="006600"/>
                </a:solidFill>
                <a:latin typeface="+mj-lt"/>
                <a:ea typeface="Times New Roman" panose="02020603050405020304" pitchFamily="18" charset="0"/>
              </a:rPr>
              <a:t> </a:t>
            </a:r>
            <a:r>
              <a:rPr lang="en-US" sz="2400" dirty="0" err="1">
                <a:solidFill>
                  <a:srgbClr val="006600"/>
                </a:solidFill>
                <a:latin typeface="+mj-lt"/>
                <a:ea typeface="Times New Roman" panose="02020603050405020304" pitchFamily="18" charset="0"/>
              </a:rPr>
              <a:t>giai</a:t>
            </a:r>
            <a:r>
              <a:rPr lang="en-US" sz="2400" dirty="0">
                <a:solidFill>
                  <a:srgbClr val="006600"/>
                </a:solidFill>
                <a:latin typeface="+mj-lt"/>
                <a:ea typeface="Times New Roman" panose="02020603050405020304" pitchFamily="18" charset="0"/>
              </a:rPr>
              <a:t> </a:t>
            </a:r>
            <a:r>
              <a:rPr lang="en-US" sz="2400" dirty="0" err="1">
                <a:solidFill>
                  <a:srgbClr val="006600"/>
                </a:solidFill>
                <a:latin typeface="+mj-lt"/>
                <a:ea typeface="Times New Roman" panose="02020603050405020304" pitchFamily="18" charset="0"/>
              </a:rPr>
              <a:t>cấp</a:t>
            </a:r>
            <a:r>
              <a:rPr lang="en-US" sz="2400" dirty="0">
                <a:solidFill>
                  <a:srgbClr val="006600"/>
                </a:solidFill>
                <a:latin typeface="+mj-lt"/>
                <a:ea typeface="Times New Roman" panose="02020603050405020304" pitchFamily="18" charset="0"/>
              </a:rPr>
              <a:t> </a:t>
            </a:r>
            <a:r>
              <a:rPr lang="en-US" sz="2400" dirty="0" err="1">
                <a:solidFill>
                  <a:srgbClr val="006600"/>
                </a:solidFill>
                <a:latin typeface="+mj-lt"/>
                <a:ea typeface="Times New Roman" panose="02020603050405020304" pitchFamily="18" charset="0"/>
              </a:rPr>
              <a:t>xã</a:t>
            </a:r>
            <a:r>
              <a:rPr lang="en-US" sz="2400" dirty="0">
                <a:solidFill>
                  <a:srgbClr val="006600"/>
                </a:solidFill>
                <a:latin typeface="+mj-lt"/>
                <a:ea typeface="Times New Roman" panose="02020603050405020304" pitchFamily="18" charset="0"/>
              </a:rPr>
              <a:t> </a:t>
            </a:r>
            <a:r>
              <a:rPr lang="en-US" sz="2400" dirty="0" err="1">
                <a:solidFill>
                  <a:srgbClr val="006600"/>
                </a:solidFill>
                <a:latin typeface="+mj-lt"/>
                <a:ea typeface="Times New Roman" panose="02020603050405020304" pitchFamily="18" charset="0"/>
              </a:rPr>
              <a:t>hội</a:t>
            </a:r>
            <a:r>
              <a:rPr lang="en-US" sz="2400" dirty="0">
                <a:solidFill>
                  <a:srgbClr val="006600"/>
                </a:solidFill>
                <a:latin typeface="+mj-lt"/>
                <a:ea typeface="Times New Roman" panose="02020603050405020304" pitchFamily="18" charset="0"/>
              </a:rPr>
              <a:t> </a:t>
            </a:r>
            <a:r>
              <a:rPr lang="en-US" sz="2400" b="1" u="sng" dirty="0" err="1">
                <a:solidFill>
                  <a:srgbClr val="C00000"/>
                </a:solidFill>
                <a:latin typeface="+mj-lt"/>
                <a:ea typeface="Times New Roman" panose="02020603050405020304" pitchFamily="18" charset="0"/>
              </a:rPr>
              <a:t>thay</a:t>
            </a:r>
            <a:r>
              <a:rPr lang="en-US" sz="2400" b="1" u="sng" dirty="0">
                <a:solidFill>
                  <a:srgbClr val="C00000"/>
                </a:solidFill>
                <a:latin typeface="+mj-lt"/>
                <a:ea typeface="Times New Roman" panose="02020603050405020304" pitchFamily="18" charset="0"/>
              </a:rPr>
              <a:t> </a:t>
            </a:r>
            <a:r>
              <a:rPr lang="en-US" sz="2400" b="1" u="sng" dirty="0" err="1">
                <a:solidFill>
                  <a:srgbClr val="C00000"/>
                </a:solidFill>
                <a:latin typeface="+mj-lt"/>
                <a:ea typeface="Times New Roman" panose="02020603050405020304" pitchFamily="18" charset="0"/>
              </a:rPr>
              <a:t>đổi</a:t>
            </a:r>
            <a:r>
              <a:rPr lang="en-US" sz="2400" dirty="0">
                <a:solidFill>
                  <a:srgbClr val="006600"/>
                </a:solidFill>
                <a:latin typeface="+mj-lt"/>
                <a:ea typeface="Times New Roman" panose="02020603050405020304" pitchFamily="18" charset="0"/>
              </a:rPr>
              <a:t>: </a:t>
            </a:r>
            <a:endParaRPr lang="en-US" sz="2400" dirty="0" smtClean="0">
              <a:solidFill>
                <a:srgbClr val="006600"/>
              </a:solidFill>
              <a:latin typeface="+mj-lt"/>
              <a:ea typeface="Times New Roman" panose="02020603050405020304" pitchFamily="18" charset="0"/>
            </a:endParaRPr>
          </a:p>
          <a:p>
            <a:pPr marL="342900" indent="-342900" algn="ctr">
              <a:spcAft>
                <a:spcPts val="0"/>
              </a:spcAft>
              <a:buFont typeface="Wingdings" panose="05000000000000000000" pitchFamily="2" charset="2"/>
              <a:buChar char="ü"/>
            </a:pPr>
            <a:r>
              <a:rPr lang="en-US" sz="2400" b="1" dirty="0" err="1" smtClean="0">
                <a:solidFill>
                  <a:srgbClr val="FF0000"/>
                </a:solidFill>
                <a:latin typeface="+mj-lt"/>
                <a:ea typeface="Times New Roman" panose="02020603050405020304" pitchFamily="18" charset="0"/>
              </a:rPr>
              <a:t>Giai</a:t>
            </a:r>
            <a:r>
              <a:rPr lang="en-US" sz="2400" b="1" dirty="0" smtClean="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cấp</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cũ</a:t>
            </a:r>
            <a:r>
              <a:rPr lang="en-US" sz="2400" dirty="0">
                <a:solidFill>
                  <a:srgbClr val="006600"/>
                </a:solidFill>
                <a:latin typeface="+mj-lt"/>
                <a:ea typeface="Times New Roman" panose="02020603050405020304" pitchFamily="18" charset="0"/>
              </a:rPr>
              <a:t> </a:t>
            </a:r>
            <a:r>
              <a:rPr lang="en-US" sz="2400" dirty="0" err="1">
                <a:solidFill>
                  <a:srgbClr val="006600"/>
                </a:solidFill>
                <a:latin typeface="+mj-lt"/>
                <a:ea typeface="Times New Roman" panose="02020603050405020304" pitchFamily="18" charset="0"/>
              </a:rPr>
              <a:t>bị</a:t>
            </a:r>
            <a:r>
              <a:rPr lang="en-US" sz="2400" dirty="0">
                <a:solidFill>
                  <a:srgbClr val="006600"/>
                </a:solidFill>
                <a:latin typeface="+mj-lt"/>
                <a:ea typeface="Times New Roman" panose="02020603050405020304" pitchFamily="18" charset="0"/>
              </a:rPr>
              <a:t> </a:t>
            </a:r>
            <a:r>
              <a:rPr lang="en-US" sz="2400" b="1" dirty="0" err="1">
                <a:solidFill>
                  <a:srgbClr val="3333CC"/>
                </a:solidFill>
                <a:latin typeface="+mj-lt"/>
                <a:ea typeface="Times New Roman" panose="02020603050405020304" pitchFamily="18" charset="0"/>
              </a:rPr>
              <a:t>phân</a:t>
            </a:r>
            <a:r>
              <a:rPr lang="en-US" sz="2400" b="1" dirty="0">
                <a:solidFill>
                  <a:srgbClr val="3333CC"/>
                </a:solidFill>
                <a:latin typeface="+mj-lt"/>
                <a:ea typeface="Times New Roman" panose="02020603050405020304" pitchFamily="18" charset="0"/>
              </a:rPr>
              <a:t> </a:t>
            </a:r>
            <a:r>
              <a:rPr lang="en-US" sz="2400" b="1" dirty="0" err="1">
                <a:solidFill>
                  <a:srgbClr val="3333CC"/>
                </a:solidFill>
                <a:latin typeface="+mj-lt"/>
                <a:ea typeface="Times New Roman" panose="02020603050405020304" pitchFamily="18" charset="0"/>
              </a:rPr>
              <a:t>hoá</a:t>
            </a:r>
            <a:r>
              <a:rPr lang="en-US" sz="2400" dirty="0">
                <a:solidFill>
                  <a:srgbClr val="006600"/>
                </a:solidFill>
                <a:latin typeface="+mj-lt"/>
                <a:ea typeface="Times New Roman" panose="02020603050405020304" pitchFamily="18" charset="0"/>
              </a:rPr>
              <a:t>, </a:t>
            </a:r>
            <a:endParaRPr lang="en-US" sz="2400" dirty="0" smtClean="0">
              <a:solidFill>
                <a:srgbClr val="006600"/>
              </a:solidFill>
              <a:latin typeface="+mj-lt"/>
              <a:ea typeface="Times New Roman" panose="02020603050405020304" pitchFamily="18" charset="0"/>
            </a:endParaRPr>
          </a:p>
          <a:p>
            <a:pPr marL="342900" indent="-342900" algn="ctr">
              <a:spcAft>
                <a:spcPts val="0"/>
              </a:spcAft>
              <a:buFont typeface="Wingdings" panose="05000000000000000000" pitchFamily="2" charset="2"/>
              <a:buChar char="ü"/>
            </a:pPr>
            <a:r>
              <a:rPr lang="en-US" sz="2400" b="1" dirty="0" err="1" smtClean="0">
                <a:solidFill>
                  <a:srgbClr val="00B0F0"/>
                </a:solidFill>
                <a:latin typeface="+mj-lt"/>
                <a:ea typeface="Times New Roman" panose="02020603050405020304" pitchFamily="18" charset="0"/>
              </a:rPr>
              <a:t>Giai</a:t>
            </a:r>
            <a:r>
              <a:rPr lang="en-US" sz="2400" b="1" dirty="0" smtClean="0">
                <a:solidFill>
                  <a:srgbClr val="00B0F0"/>
                </a:solidFill>
                <a:latin typeface="+mj-lt"/>
                <a:ea typeface="Times New Roman" panose="02020603050405020304" pitchFamily="18" charset="0"/>
              </a:rPr>
              <a:t> </a:t>
            </a:r>
            <a:r>
              <a:rPr lang="en-US" sz="2400" b="1" dirty="0" err="1">
                <a:solidFill>
                  <a:srgbClr val="00B0F0"/>
                </a:solidFill>
                <a:latin typeface="+mj-lt"/>
                <a:ea typeface="Times New Roman" panose="02020603050405020304" pitchFamily="18" charset="0"/>
              </a:rPr>
              <a:t>cấp</a:t>
            </a:r>
            <a:r>
              <a:rPr lang="en-US" sz="2400" b="1" dirty="0">
                <a:solidFill>
                  <a:srgbClr val="00B0F0"/>
                </a:solidFill>
                <a:latin typeface="+mj-lt"/>
                <a:ea typeface="Times New Roman" panose="02020603050405020304" pitchFamily="18" charset="0"/>
              </a:rPr>
              <a:t> </a:t>
            </a:r>
            <a:r>
              <a:rPr lang="en-US" sz="2400" b="1" dirty="0" err="1">
                <a:solidFill>
                  <a:srgbClr val="00B0F0"/>
                </a:solidFill>
                <a:latin typeface="+mj-lt"/>
                <a:ea typeface="Times New Roman" panose="02020603050405020304" pitchFamily="18" charset="0"/>
              </a:rPr>
              <a:t>mới</a:t>
            </a:r>
            <a:r>
              <a:rPr lang="en-US" sz="2400" b="1" dirty="0">
                <a:solidFill>
                  <a:srgbClr val="00B0F0"/>
                </a:solidFill>
                <a:latin typeface="+mj-lt"/>
                <a:ea typeface="Times New Roman" panose="02020603050405020304" pitchFamily="18" charset="0"/>
              </a:rPr>
              <a:t> </a:t>
            </a:r>
            <a:r>
              <a:rPr lang="en-US" sz="2400" b="1" dirty="0" err="1">
                <a:solidFill>
                  <a:srgbClr val="7030A0"/>
                </a:solidFill>
                <a:latin typeface="+mj-lt"/>
                <a:ea typeface="Times New Roman" panose="02020603050405020304" pitchFamily="18" charset="0"/>
              </a:rPr>
              <a:t>ra</a:t>
            </a:r>
            <a:r>
              <a:rPr lang="en-US" sz="2400" b="1" dirty="0">
                <a:solidFill>
                  <a:srgbClr val="7030A0"/>
                </a:solidFill>
                <a:latin typeface="+mj-lt"/>
                <a:ea typeface="Times New Roman" panose="02020603050405020304" pitchFamily="18" charset="0"/>
              </a:rPr>
              <a:t> </a:t>
            </a:r>
            <a:r>
              <a:rPr lang="en-US" sz="2400" b="1" dirty="0" err="1">
                <a:solidFill>
                  <a:srgbClr val="7030A0"/>
                </a:solidFill>
                <a:latin typeface="+mj-lt"/>
                <a:ea typeface="Times New Roman" panose="02020603050405020304" pitchFamily="18" charset="0"/>
              </a:rPr>
              <a:t>đời</a:t>
            </a:r>
            <a:r>
              <a:rPr lang="en-US" sz="2400" b="1" dirty="0">
                <a:solidFill>
                  <a:srgbClr val="7030A0"/>
                </a:solidFill>
                <a:latin typeface="+mj-lt"/>
                <a:ea typeface="Times New Roman" panose="02020603050405020304" pitchFamily="18" charset="0"/>
              </a:rPr>
              <a:t>.</a:t>
            </a:r>
            <a:endParaRPr lang="en-US" sz="2400" b="1" dirty="0">
              <a:solidFill>
                <a:srgbClr val="7030A0"/>
              </a:solidFill>
              <a:effectLst/>
              <a:latin typeface="+mj-lt"/>
              <a:ea typeface="Times New Roman" panose="02020603050405020304" pitchFamily="18" charset="0"/>
            </a:endParaRPr>
          </a:p>
        </p:txBody>
      </p:sp>
    </p:spTree>
    <p:extLst>
      <p:ext uri="{BB962C8B-B14F-4D97-AF65-F5344CB8AC3E}">
        <p14:creationId xmlns:p14="http://schemas.microsoft.com/office/powerpoint/2010/main" val="116109370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 calcmode="lin" valueType="num">
                                      <p:cBhvr>
                                        <p:cTn id="15" dur="1000" fill="hold"/>
                                        <p:tgtEl>
                                          <p:spTgt spid="6"/>
                                        </p:tgtEl>
                                        <p:attrNameLst>
                                          <p:attrName>style.rotation</p:attrName>
                                        </p:attrNameLst>
                                      </p:cBhvr>
                                      <p:tavLst>
                                        <p:tav tm="0">
                                          <p:val>
                                            <p:fltVal val="90"/>
                                          </p:val>
                                        </p:tav>
                                        <p:tav tm="100000">
                                          <p:val>
                                            <p:fltVal val="0"/>
                                          </p:val>
                                        </p:tav>
                                      </p:tavLst>
                                    </p:anim>
                                    <p:animEffect transition="in" filter="fade">
                                      <p:cBhvr>
                                        <p:cTn id="16" dur="10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circle(in)">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circle(in)">
                                      <p:cBhvr>
                                        <p:cTn id="26" dur="2000"/>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6" presetClass="entr" presetSubtype="16"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circle(in)">
                                      <p:cBhvr>
                                        <p:cTn id="3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4" grpId="0" animBg="1"/>
      <p:bldP spid="7" grpId="0" animBg="1"/>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9974689" y="4660004"/>
            <a:ext cx="2060620" cy="1893194"/>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t>Công</a:t>
            </a:r>
            <a:r>
              <a:rPr lang="en-US" sz="2400" b="1" dirty="0" smtClean="0"/>
              <a:t> </a:t>
            </a:r>
            <a:r>
              <a:rPr lang="en-US" sz="2400" b="1" dirty="0" err="1" smtClean="0"/>
              <a:t>nhân</a:t>
            </a:r>
            <a:endParaRPr lang="en-US" sz="2400" b="1" dirty="0"/>
          </a:p>
        </p:txBody>
      </p:sp>
      <p:sp>
        <p:nvSpPr>
          <p:cNvPr id="4" name="Rounded Rectangle 3"/>
          <p:cNvSpPr/>
          <p:nvPr/>
        </p:nvSpPr>
        <p:spPr>
          <a:xfrm>
            <a:off x="4707228" y="1702150"/>
            <a:ext cx="2653047" cy="2264538"/>
          </a:xfrm>
          <a:prstGeom prst="roundRect">
            <a:avLst/>
          </a:prstGeom>
          <a:solidFill>
            <a:srgbClr val="66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solidFill>
                  <a:schemeClr val="bg1"/>
                </a:solidFill>
                <a:ea typeface="Times New Roman" panose="02020603050405020304" pitchFamily="18" charset="0"/>
              </a:rPr>
              <a:t>Chế</a:t>
            </a:r>
            <a:r>
              <a:rPr lang="en-US" sz="2400" b="1" dirty="0">
                <a:solidFill>
                  <a:schemeClr val="bg1"/>
                </a:solidFill>
                <a:ea typeface="Times New Roman" panose="02020603050405020304" pitchFamily="18" charset="0"/>
              </a:rPr>
              <a:t> </a:t>
            </a:r>
            <a:r>
              <a:rPr lang="en-US" sz="2400" b="1" dirty="0" err="1">
                <a:solidFill>
                  <a:schemeClr val="bg1"/>
                </a:solidFill>
                <a:ea typeface="Times New Roman" panose="02020603050405020304" pitchFamily="18" charset="0"/>
              </a:rPr>
              <a:t>độ</a:t>
            </a:r>
            <a:r>
              <a:rPr lang="en-US" sz="2400" b="1" dirty="0">
                <a:solidFill>
                  <a:schemeClr val="bg1"/>
                </a:solidFill>
                <a:ea typeface="Times New Roman" panose="02020603050405020304" pitchFamily="18" charset="0"/>
              </a:rPr>
              <a:t> </a:t>
            </a:r>
            <a:r>
              <a:rPr lang="en-US" sz="2400" b="1" dirty="0" err="1" smtClean="0">
                <a:solidFill>
                  <a:schemeClr val="bg1"/>
                </a:solidFill>
                <a:ea typeface="Times New Roman" panose="02020603050405020304" pitchFamily="18" charset="0"/>
              </a:rPr>
              <a:t>thuộc</a:t>
            </a:r>
            <a:r>
              <a:rPr lang="en-US" sz="2400" b="1" dirty="0" smtClean="0">
                <a:solidFill>
                  <a:schemeClr val="bg1"/>
                </a:solidFill>
                <a:ea typeface="Times New Roman" panose="02020603050405020304" pitchFamily="18" charset="0"/>
              </a:rPr>
              <a:t> </a:t>
            </a:r>
            <a:r>
              <a:rPr lang="en-US" sz="2400" b="1" dirty="0" err="1" smtClean="0">
                <a:solidFill>
                  <a:schemeClr val="bg1"/>
                </a:solidFill>
                <a:ea typeface="Times New Roman" panose="02020603050405020304" pitchFamily="18" charset="0"/>
              </a:rPr>
              <a:t>địa</a:t>
            </a:r>
            <a:r>
              <a:rPr lang="en-US" sz="2400" b="1" dirty="0" smtClean="0">
                <a:solidFill>
                  <a:schemeClr val="bg1"/>
                </a:solidFill>
                <a:ea typeface="Times New Roman" panose="02020603050405020304" pitchFamily="18" charset="0"/>
              </a:rPr>
              <a:t> </a:t>
            </a:r>
            <a:r>
              <a:rPr lang="en-US" sz="2400" b="1" dirty="0" err="1" smtClean="0">
                <a:solidFill>
                  <a:schemeClr val="bg1"/>
                </a:solidFill>
                <a:ea typeface="Times New Roman" panose="02020603050405020304" pitchFamily="18" charset="0"/>
              </a:rPr>
              <a:t>nửa</a:t>
            </a:r>
            <a:r>
              <a:rPr lang="en-US" sz="2400" b="1" dirty="0" smtClean="0">
                <a:solidFill>
                  <a:schemeClr val="bg1"/>
                </a:solidFill>
                <a:ea typeface="Times New Roman" panose="02020603050405020304" pitchFamily="18" charset="0"/>
              </a:rPr>
              <a:t> </a:t>
            </a:r>
          </a:p>
          <a:p>
            <a:pPr algn="ctr"/>
            <a:r>
              <a:rPr lang="en-US" sz="2400" b="1" dirty="0" err="1" smtClean="0">
                <a:solidFill>
                  <a:schemeClr val="bg1"/>
                </a:solidFill>
                <a:ea typeface="Times New Roman" panose="02020603050405020304" pitchFamily="18" charset="0"/>
              </a:rPr>
              <a:t>phong</a:t>
            </a:r>
            <a:r>
              <a:rPr lang="en-US" sz="2400" b="1" dirty="0" smtClean="0">
                <a:solidFill>
                  <a:schemeClr val="bg1"/>
                </a:solidFill>
                <a:ea typeface="Times New Roman" panose="02020603050405020304" pitchFamily="18" charset="0"/>
              </a:rPr>
              <a:t> </a:t>
            </a:r>
            <a:r>
              <a:rPr lang="en-US" sz="2400" b="1" dirty="0" err="1">
                <a:solidFill>
                  <a:schemeClr val="bg1"/>
                </a:solidFill>
                <a:ea typeface="Times New Roman" panose="02020603050405020304" pitchFamily="18" charset="0"/>
              </a:rPr>
              <a:t>kiến</a:t>
            </a:r>
            <a:endParaRPr lang="en-US" sz="2400" dirty="0">
              <a:solidFill>
                <a:schemeClr val="bg1"/>
              </a:solidFill>
            </a:endParaRPr>
          </a:p>
        </p:txBody>
      </p:sp>
      <p:sp>
        <p:nvSpPr>
          <p:cNvPr id="5" name="Oval 4"/>
          <p:cNvSpPr/>
          <p:nvPr/>
        </p:nvSpPr>
        <p:spPr>
          <a:xfrm>
            <a:off x="294069" y="4660004"/>
            <a:ext cx="2060620" cy="1893194"/>
          </a:xfrm>
          <a:prstGeom prst="ellipse">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solidFill>
                  <a:schemeClr val="bg1"/>
                </a:solidFill>
              </a:rPr>
              <a:t>Địa</a:t>
            </a:r>
            <a:r>
              <a:rPr lang="en-US" sz="2400" b="1" dirty="0" smtClean="0">
                <a:solidFill>
                  <a:schemeClr val="bg1"/>
                </a:solidFill>
              </a:rPr>
              <a:t> </a:t>
            </a:r>
            <a:r>
              <a:rPr lang="en-US" sz="2400" b="1" dirty="0" err="1" smtClean="0">
                <a:solidFill>
                  <a:schemeClr val="bg1"/>
                </a:solidFill>
              </a:rPr>
              <a:t>chủ</a:t>
            </a:r>
            <a:endParaRPr lang="en-US" sz="2400" dirty="0">
              <a:solidFill>
                <a:schemeClr val="bg1"/>
              </a:solidFill>
            </a:endParaRPr>
          </a:p>
        </p:txBody>
      </p:sp>
      <p:sp>
        <p:nvSpPr>
          <p:cNvPr id="6" name="Oval 5"/>
          <p:cNvSpPr/>
          <p:nvPr/>
        </p:nvSpPr>
        <p:spPr>
          <a:xfrm>
            <a:off x="2714224" y="4660004"/>
            <a:ext cx="2060620" cy="1893194"/>
          </a:xfrm>
          <a:prstGeom prst="ellipse">
            <a:avLst/>
          </a:prstGeom>
          <a:solidFill>
            <a:srgbClr val="9933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solidFill>
                  <a:schemeClr val="bg1"/>
                </a:solidFill>
              </a:rPr>
              <a:t>Nông</a:t>
            </a:r>
            <a:r>
              <a:rPr lang="en-US" sz="2400" b="1" dirty="0" smtClean="0">
                <a:solidFill>
                  <a:schemeClr val="bg1"/>
                </a:solidFill>
              </a:rPr>
              <a:t> </a:t>
            </a:r>
            <a:r>
              <a:rPr lang="en-US" sz="2400" b="1" dirty="0" err="1" smtClean="0">
                <a:solidFill>
                  <a:schemeClr val="bg1"/>
                </a:solidFill>
              </a:rPr>
              <a:t>dân</a:t>
            </a:r>
            <a:endParaRPr lang="en-US" sz="2400" dirty="0">
              <a:solidFill>
                <a:schemeClr val="bg1"/>
              </a:solidFill>
            </a:endParaRPr>
          </a:p>
        </p:txBody>
      </p:sp>
      <p:sp>
        <p:nvSpPr>
          <p:cNvPr id="7" name="Oval 6"/>
          <p:cNvSpPr/>
          <p:nvPr/>
        </p:nvSpPr>
        <p:spPr>
          <a:xfrm>
            <a:off x="5134379" y="4660004"/>
            <a:ext cx="2060620" cy="1893194"/>
          </a:xfrm>
          <a:prstGeom prst="ellipse">
            <a:avLst/>
          </a:prstGeom>
          <a:solidFill>
            <a:srgbClr val="33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solidFill>
                  <a:schemeClr val="bg1"/>
                </a:solidFill>
              </a:rPr>
              <a:t>TTS, </a:t>
            </a:r>
            <a:r>
              <a:rPr lang="en-US" sz="2400" b="1" dirty="0" err="1" smtClean="0">
                <a:solidFill>
                  <a:schemeClr val="bg1"/>
                </a:solidFill>
              </a:rPr>
              <a:t>trí</a:t>
            </a:r>
            <a:r>
              <a:rPr lang="en-US" sz="2400" b="1" dirty="0" smtClean="0">
                <a:solidFill>
                  <a:schemeClr val="bg1"/>
                </a:solidFill>
              </a:rPr>
              <a:t> </a:t>
            </a:r>
            <a:r>
              <a:rPr lang="en-US" sz="2400" b="1" dirty="0" err="1" smtClean="0">
                <a:solidFill>
                  <a:schemeClr val="bg1"/>
                </a:solidFill>
              </a:rPr>
              <a:t>thức</a:t>
            </a:r>
            <a:endParaRPr lang="en-US" sz="2400" dirty="0">
              <a:solidFill>
                <a:schemeClr val="bg1"/>
              </a:solidFill>
            </a:endParaRPr>
          </a:p>
        </p:txBody>
      </p:sp>
      <p:sp>
        <p:nvSpPr>
          <p:cNvPr id="8" name="Oval 7"/>
          <p:cNvSpPr/>
          <p:nvPr/>
        </p:nvSpPr>
        <p:spPr>
          <a:xfrm>
            <a:off x="7554534" y="4660004"/>
            <a:ext cx="2060620" cy="189319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solidFill>
                  <a:schemeClr val="bg1"/>
                </a:solidFill>
              </a:rPr>
              <a:t>Tư</a:t>
            </a:r>
            <a:r>
              <a:rPr lang="en-US" sz="2400" b="1" dirty="0" smtClean="0">
                <a:solidFill>
                  <a:schemeClr val="bg1"/>
                </a:solidFill>
              </a:rPr>
              <a:t> </a:t>
            </a:r>
            <a:r>
              <a:rPr lang="en-US" sz="2400" b="1" dirty="0" err="1" smtClean="0">
                <a:solidFill>
                  <a:schemeClr val="bg1"/>
                </a:solidFill>
              </a:rPr>
              <a:t>sản</a:t>
            </a:r>
            <a:endParaRPr lang="en-US" sz="2400" dirty="0">
              <a:solidFill>
                <a:schemeClr val="bg1"/>
              </a:solidFill>
            </a:endParaRPr>
          </a:p>
        </p:txBody>
      </p:sp>
      <p:sp>
        <p:nvSpPr>
          <p:cNvPr id="9" name="Oval 8"/>
          <p:cNvSpPr/>
          <p:nvPr/>
        </p:nvSpPr>
        <p:spPr>
          <a:xfrm>
            <a:off x="2704563" y="1702150"/>
            <a:ext cx="2060620" cy="2064921"/>
          </a:xfrm>
          <a:prstGeom prst="ellipse">
            <a:avLst/>
          </a:prstGeom>
          <a:solidFill>
            <a:srgbClr val="0066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solidFill>
                  <a:schemeClr val="bg1"/>
                </a:solidFill>
                <a:ea typeface="Times New Roman" panose="02020603050405020304" pitchFamily="18" charset="0"/>
              </a:rPr>
              <a:t>Chế</a:t>
            </a:r>
            <a:r>
              <a:rPr lang="en-US" sz="2400" b="1" dirty="0" smtClean="0">
                <a:solidFill>
                  <a:schemeClr val="bg1"/>
                </a:solidFill>
                <a:ea typeface="Times New Roman" panose="02020603050405020304" pitchFamily="18" charset="0"/>
              </a:rPr>
              <a:t> </a:t>
            </a:r>
            <a:r>
              <a:rPr lang="en-US" sz="2400" b="1" dirty="0" err="1" smtClean="0">
                <a:solidFill>
                  <a:schemeClr val="bg1"/>
                </a:solidFill>
                <a:ea typeface="Times New Roman" panose="02020603050405020304" pitchFamily="18" charset="0"/>
              </a:rPr>
              <a:t>độ</a:t>
            </a:r>
            <a:r>
              <a:rPr lang="en-US" sz="2400" b="1" dirty="0" smtClean="0">
                <a:solidFill>
                  <a:schemeClr val="bg1"/>
                </a:solidFill>
                <a:ea typeface="Times New Roman" panose="02020603050405020304" pitchFamily="18" charset="0"/>
              </a:rPr>
              <a:t> </a:t>
            </a:r>
            <a:r>
              <a:rPr lang="en-US" sz="2400" b="1" dirty="0" err="1" smtClean="0">
                <a:solidFill>
                  <a:schemeClr val="bg1"/>
                </a:solidFill>
                <a:ea typeface="Times New Roman" panose="02020603050405020304" pitchFamily="18" charset="0"/>
              </a:rPr>
              <a:t>phong</a:t>
            </a:r>
            <a:r>
              <a:rPr lang="en-US" sz="2400" b="1" dirty="0" smtClean="0">
                <a:solidFill>
                  <a:schemeClr val="bg1"/>
                </a:solidFill>
                <a:ea typeface="Times New Roman" panose="02020603050405020304" pitchFamily="18" charset="0"/>
              </a:rPr>
              <a:t> </a:t>
            </a:r>
            <a:r>
              <a:rPr lang="en-US" sz="2400" b="1" dirty="0" err="1" smtClean="0">
                <a:solidFill>
                  <a:schemeClr val="bg1"/>
                </a:solidFill>
                <a:ea typeface="Times New Roman" panose="02020603050405020304" pitchFamily="18" charset="0"/>
              </a:rPr>
              <a:t>kiến</a:t>
            </a:r>
            <a:endParaRPr lang="en-US" sz="2400" dirty="0">
              <a:solidFill>
                <a:schemeClr val="bg1"/>
              </a:solidFill>
            </a:endParaRPr>
          </a:p>
        </p:txBody>
      </p:sp>
      <p:sp>
        <p:nvSpPr>
          <p:cNvPr id="10" name="Oval 9"/>
          <p:cNvSpPr/>
          <p:nvPr/>
        </p:nvSpPr>
        <p:spPr>
          <a:xfrm>
            <a:off x="7194999" y="1854559"/>
            <a:ext cx="2112135" cy="2112130"/>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solidFill>
                  <a:schemeClr val="bg1"/>
                </a:solidFill>
                <a:ea typeface="Times New Roman" panose="02020603050405020304" pitchFamily="18" charset="0"/>
              </a:rPr>
              <a:t>Chế</a:t>
            </a:r>
            <a:r>
              <a:rPr lang="en-US" sz="2400" b="1" dirty="0">
                <a:solidFill>
                  <a:schemeClr val="bg1"/>
                </a:solidFill>
                <a:ea typeface="Times New Roman" panose="02020603050405020304" pitchFamily="18" charset="0"/>
              </a:rPr>
              <a:t> </a:t>
            </a:r>
            <a:r>
              <a:rPr lang="en-US" sz="2400" b="1" dirty="0" err="1">
                <a:solidFill>
                  <a:schemeClr val="bg1"/>
                </a:solidFill>
                <a:ea typeface="Times New Roman" panose="02020603050405020304" pitchFamily="18" charset="0"/>
              </a:rPr>
              <a:t>độ</a:t>
            </a:r>
            <a:r>
              <a:rPr lang="en-US" sz="2400" b="1" dirty="0">
                <a:solidFill>
                  <a:schemeClr val="bg1"/>
                </a:solidFill>
                <a:ea typeface="Times New Roman" panose="02020603050405020304" pitchFamily="18" charset="0"/>
              </a:rPr>
              <a:t> </a:t>
            </a:r>
            <a:r>
              <a:rPr lang="en-US" sz="2400" b="1" dirty="0" err="1" smtClean="0">
                <a:solidFill>
                  <a:schemeClr val="bg1"/>
                </a:solidFill>
                <a:ea typeface="Times New Roman" panose="02020603050405020304" pitchFamily="18" charset="0"/>
              </a:rPr>
              <a:t>thuộc</a:t>
            </a:r>
            <a:r>
              <a:rPr lang="en-US" sz="2400" b="1" dirty="0" smtClean="0">
                <a:solidFill>
                  <a:schemeClr val="bg1"/>
                </a:solidFill>
                <a:ea typeface="Times New Roman" panose="02020603050405020304" pitchFamily="18" charset="0"/>
              </a:rPr>
              <a:t> </a:t>
            </a:r>
            <a:r>
              <a:rPr lang="en-US" sz="2400" b="1" dirty="0" err="1" smtClean="0">
                <a:solidFill>
                  <a:schemeClr val="bg1"/>
                </a:solidFill>
                <a:ea typeface="Times New Roman" panose="02020603050405020304" pitchFamily="18" charset="0"/>
              </a:rPr>
              <a:t>địa</a:t>
            </a:r>
            <a:endParaRPr lang="en-US" sz="2400" dirty="0">
              <a:solidFill>
                <a:schemeClr val="bg1"/>
              </a:solidFill>
            </a:endParaRPr>
          </a:p>
        </p:txBody>
      </p:sp>
      <p:cxnSp>
        <p:nvCxnSpPr>
          <p:cNvPr id="16" name="Straight Arrow Connector 15"/>
          <p:cNvCxnSpPr/>
          <p:nvPr/>
        </p:nvCxnSpPr>
        <p:spPr>
          <a:xfrm>
            <a:off x="10856890" y="4134119"/>
            <a:ext cx="0" cy="500128"/>
          </a:xfrm>
          <a:prstGeom prst="straightConnector1">
            <a:avLst/>
          </a:prstGeom>
          <a:ln>
            <a:solidFill>
              <a:srgbClr val="FF0066"/>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flipV="1">
            <a:off x="1210614" y="4134119"/>
            <a:ext cx="9646276" cy="25757"/>
          </a:xfrm>
          <a:prstGeom prst="line">
            <a:avLst/>
          </a:prstGeom>
          <a:ln>
            <a:solidFill>
              <a:srgbClr val="FF0066"/>
            </a:solidFill>
          </a:ln>
        </p:spPr>
        <p:style>
          <a:lnRef idx="1">
            <a:schemeClr val="dk1"/>
          </a:lnRef>
          <a:fillRef idx="0">
            <a:schemeClr val="dk1"/>
          </a:fillRef>
          <a:effectRef idx="0">
            <a:schemeClr val="dk1"/>
          </a:effectRef>
          <a:fontRef idx="minor">
            <a:schemeClr val="tx1"/>
          </a:fontRef>
        </p:style>
      </p:cxnSp>
      <p:cxnSp>
        <p:nvCxnSpPr>
          <p:cNvPr id="23" name="Straight Arrow Connector 22"/>
          <p:cNvCxnSpPr/>
          <p:nvPr/>
        </p:nvCxnSpPr>
        <p:spPr>
          <a:xfrm flipH="1">
            <a:off x="1210613" y="4144849"/>
            <a:ext cx="2145" cy="523748"/>
          </a:xfrm>
          <a:prstGeom prst="straightConnector1">
            <a:avLst/>
          </a:prstGeom>
          <a:ln>
            <a:solidFill>
              <a:srgbClr val="FF0066"/>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a:stCxn id="9" idx="4"/>
          </p:cNvCxnSpPr>
          <p:nvPr/>
        </p:nvCxnSpPr>
        <p:spPr>
          <a:xfrm>
            <a:off x="3734873" y="3767071"/>
            <a:ext cx="9661" cy="867176"/>
          </a:xfrm>
          <a:prstGeom prst="straightConnector1">
            <a:avLst/>
          </a:prstGeom>
          <a:ln>
            <a:solidFill>
              <a:srgbClr val="FF0066"/>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a:off x="6033751" y="4159876"/>
            <a:ext cx="0" cy="474371"/>
          </a:xfrm>
          <a:prstGeom prst="straightConnector1">
            <a:avLst/>
          </a:prstGeom>
          <a:ln>
            <a:solidFill>
              <a:srgbClr val="FF0066"/>
            </a:solidFill>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a:stCxn id="10" idx="4"/>
          </p:cNvCxnSpPr>
          <p:nvPr/>
        </p:nvCxnSpPr>
        <p:spPr>
          <a:xfrm>
            <a:off x="8251067" y="3966689"/>
            <a:ext cx="0" cy="701908"/>
          </a:xfrm>
          <a:prstGeom prst="straightConnector1">
            <a:avLst/>
          </a:prstGeom>
          <a:ln>
            <a:solidFill>
              <a:srgbClr val="FF0066"/>
            </a:solidFill>
            <a:tailEnd type="triangle"/>
          </a:ln>
        </p:spPr>
        <p:style>
          <a:lnRef idx="1">
            <a:schemeClr val="accent1"/>
          </a:lnRef>
          <a:fillRef idx="0">
            <a:schemeClr val="accent1"/>
          </a:fillRef>
          <a:effectRef idx="0">
            <a:schemeClr val="accent1"/>
          </a:effectRef>
          <a:fontRef idx="minor">
            <a:schemeClr val="tx1"/>
          </a:fontRef>
        </p:style>
      </p:cxnSp>
      <p:sp>
        <p:nvSpPr>
          <p:cNvPr id="43" name="Rectangle 9">
            <a:extLst>
              <a:ext uri="{FF2B5EF4-FFF2-40B4-BE49-F238E27FC236}">
                <a16:creationId xmlns:a16="http://schemas.microsoft.com/office/drawing/2014/main" xmlns="" id="{444E6227-4972-4DE6-BEB0-C3FC42991182}"/>
              </a:ext>
            </a:extLst>
          </p:cNvPr>
          <p:cNvSpPr/>
          <p:nvPr/>
        </p:nvSpPr>
        <p:spPr>
          <a:xfrm>
            <a:off x="822801" y="212766"/>
            <a:ext cx="527335" cy="493633"/>
          </a:xfrm>
          <a:custGeom>
            <a:avLst/>
            <a:gdLst>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2991331 w 3239999"/>
              <a:gd name="connsiteY3" fmla="*/ 2709748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239999" h="3032924">
                <a:moveTo>
                  <a:pt x="1576606" y="2778202"/>
                </a:moveTo>
                <a:cubicBezTo>
                  <a:pt x="1576606" y="2778795"/>
                  <a:pt x="1663394" y="2792670"/>
                  <a:pt x="1663394" y="2778202"/>
                </a:cubicBezTo>
                <a:lnTo>
                  <a:pt x="1663394" y="2776423"/>
                </a:lnTo>
                <a:cubicBezTo>
                  <a:pt x="2185083" y="2605634"/>
                  <a:pt x="2444552" y="2500589"/>
                  <a:pt x="2991331" y="2709748"/>
                </a:cubicBezTo>
                <a:lnTo>
                  <a:pt x="3000856" y="526981"/>
                </a:lnTo>
                <a:lnTo>
                  <a:pt x="2855082" y="526981"/>
                </a:lnTo>
                <a:cubicBezTo>
                  <a:pt x="2857178" y="1175360"/>
                  <a:pt x="2859273" y="1823738"/>
                  <a:pt x="2861369" y="2472117"/>
                </a:cubicBezTo>
                <a:cubicBezTo>
                  <a:pt x="2483869" y="2318121"/>
                  <a:pt x="2052449" y="2439541"/>
                  <a:pt x="1663394" y="2765302"/>
                </a:cubicBezTo>
                <a:lnTo>
                  <a:pt x="1663394" y="526981"/>
                </a:lnTo>
                <a:lnTo>
                  <a:pt x="1663394" y="430441"/>
                </a:lnTo>
                <a:lnTo>
                  <a:pt x="1663394" y="402054"/>
                </a:lnTo>
                <a:cubicBezTo>
                  <a:pt x="1896442" y="149589"/>
                  <a:pt x="2115835" y="2106"/>
                  <a:pt x="2406065" y="22"/>
                </a:cubicBezTo>
                <a:cubicBezTo>
                  <a:pt x="2537987" y="-925"/>
                  <a:pt x="2684544" y="28169"/>
                  <a:pt x="2853673" y="91100"/>
                </a:cubicBezTo>
                <a:cubicBezTo>
                  <a:pt x="2854039" y="204214"/>
                  <a:pt x="2854404" y="317327"/>
                  <a:pt x="2854770" y="430441"/>
                </a:cubicBezTo>
                <a:lnTo>
                  <a:pt x="3120669" y="428517"/>
                </a:lnTo>
                <a:lnTo>
                  <a:pt x="3120669" y="738345"/>
                </a:lnTo>
                <a:lnTo>
                  <a:pt x="3239999" y="738345"/>
                </a:lnTo>
                <a:lnTo>
                  <a:pt x="3239999" y="3032924"/>
                </a:lnTo>
                <a:lnTo>
                  <a:pt x="0" y="3032924"/>
                </a:lnTo>
                <a:lnTo>
                  <a:pt x="0" y="738345"/>
                </a:lnTo>
                <a:lnTo>
                  <a:pt x="102477" y="738345"/>
                </a:lnTo>
                <a:lnTo>
                  <a:pt x="102477" y="428517"/>
                </a:lnTo>
                <a:lnTo>
                  <a:pt x="385229" y="430441"/>
                </a:lnTo>
                <a:cubicBezTo>
                  <a:pt x="385595" y="317327"/>
                  <a:pt x="385960" y="204214"/>
                  <a:pt x="386326" y="91100"/>
                </a:cubicBezTo>
                <a:cubicBezTo>
                  <a:pt x="555455" y="28169"/>
                  <a:pt x="702013" y="-925"/>
                  <a:pt x="833935" y="22"/>
                </a:cubicBezTo>
                <a:cubicBezTo>
                  <a:pt x="1124164" y="2106"/>
                  <a:pt x="1343558" y="149589"/>
                  <a:pt x="1576606" y="402054"/>
                </a:cubicBezTo>
                <a:lnTo>
                  <a:pt x="1576606" y="430441"/>
                </a:lnTo>
                <a:lnTo>
                  <a:pt x="1576606" y="526981"/>
                </a:lnTo>
                <a:lnTo>
                  <a:pt x="1576606" y="2765302"/>
                </a:lnTo>
                <a:cubicBezTo>
                  <a:pt x="1187550" y="2439541"/>
                  <a:pt x="756130" y="2318121"/>
                  <a:pt x="378630" y="2472117"/>
                </a:cubicBezTo>
                <a:lnTo>
                  <a:pt x="384918" y="526981"/>
                </a:lnTo>
                <a:lnTo>
                  <a:pt x="239143" y="526981"/>
                </a:lnTo>
                <a:lnTo>
                  <a:pt x="229618" y="2690698"/>
                </a:lnTo>
                <a:cubicBezTo>
                  <a:pt x="773243" y="2466244"/>
                  <a:pt x="1081748" y="2626096"/>
                  <a:pt x="1576606" y="2776423"/>
                </a:cubicBezTo>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dirty="0"/>
          </a:p>
        </p:txBody>
      </p:sp>
      <p:sp>
        <p:nvSpPr>
          <p:cNvPr id="44" name="Rectangle 43"/>
          <p:cNvSpPr/>
          <p:nvPr/>
        </p:nvSpPr>
        <p:spPr>
          <a:xfrm>
            <a:off x="1460169" y="212766"/>
            <a:ext cx="1981633" cy="523220"/>
          </a:xfrm>
          <a:prstGeom prst="rect">
            <a:avLst/>
          </a:prstGeom>
        </p:spPr>
        <p:txBody>
          <a:bodyPr wrap="none">
            <a:spAutoFit/>
          </a:bodyPr>
          <a:lstStyle/>
          <a:p>
            <a:r>
              <a:rPr lang="en-US" sz="2800" b="1" u="sng" dirty="0" err="1" smtClean="0">
                <a:solidFill>
                  <a:srgbClr val="660066"/>
                </a:solidFill>
              </a:rPr>
              <a:t>Về</a:t>
            </a:r>
            <a:r>
              <a:rPr lang="en-US" sz="2800" b="1" u="sng" dirty="0" smtClean="0">
                <a:solidFill>
                  <a:srgbClr val="660066"/>
                </a:solidFill>
              </a:rPr>
              <a:t> </a:t>
            </a:r>
            <a:r>
              <a:rPr lang="en-US" sz="2800" b="1" u="sng" dirty="0" err="1" smtClean="0">
                <a:solidFill>
                  <a:srgbClr val="660066"/>
                </a:solidFill>
              </a:rPr>
              <a:t>xã</a:t>
            </a:r>
            <a:r>
              <a:rPr lang="en-US" sz="2800" b="1" u="sng" dirty="0" smtClean="0">
                <a:solidFill>
                  <a:srgbClr val="660066"/>
                </a:solidFill>
              </a:rPr>
              <a:t> </a:t>
            </a:r>
            <a:r>
              <a:rPr lang="en-US" sz="2800" b="1" u="sng" dirty="0" err="1" smtClean="0">
                <a:solidFill>
                  <a:srgbClr val="660066"/>
                </a:solidFill>
              </a:rPr>
              <a:t>hội</a:t>
            </a:r>
            <a:r>
              <a:rPr lang="en-US" sz="2800" b="1" dirty="0" smtClean="0">
                <a:solidFill>
                  <a:srgbClr val="660066"/>
                </a:solidFill>
              </a:rPr>
              <a:t>: </a:t>
            </a:r>
            <a:endParaRPr lang="en-US" sz="2800" b="1" dirty="0">
              <a:solidFill>
                <a:srgbClr val="660066"/>
              </a:solidFill>
            </a:endParaRPr>
          </a:p>
        </p:txBody>
      </p:sp>
      <p:sp>
        <p:nvSpPr>
          <p:cNvPr id="45" name="Rectangle 44"/>
          <p:cNvSpPr/>
          <p:nvPr/>
        </p:nvSpPr>
        <p:spPr>
          <a:xfrm>
            <a:off x="3928057" y="855765"/>
            <a:ext cx="3804247" cy="523220"/>
          </a:xfrm>
          <a:prstGeom prst="rect">
            <a:avLst/>
          </a:prstGeom>
        </p:spPr>
        <p:txBody>
          <a:bodyPr wrap="none">
            <a:spAutoFit/>
          </a:bodyPr>
          <a:lstStyle/>
          <a:p>
            <a:pPr marL="342900" indent="-342900">
              <a:buFont typeface="Wingdings" panose="05000000000000000000" pitchFamily="2" charset="2"/>
              <a:buChar char="Ø"/>
            </a:pPr>
            <a:r>
              <a:rPr lang="en-US" altLang="en-US" sz="2800" b="1" dirty="0" err="1">
                <a:solidFill>
                  <a:srgbClr val="FF0066"/>
                </a:solidFill>
                <a:cs typeface="Times New Roman" panose="02020603050405020304" pitchFamily="18" charset="0"/>
              </a:rPr>
              <a:t>Tình</a:t>
            </a:r>
            <a:r>
              <a:rPr lang="en-US" altLang="en-US" sz="2800" b="1" dirty="0">
                <a:solidFill>
                  <a:srgbClr val="FF0066"/>
                </a:solidFill>
                <a:cs typeface="Times New Roman" panose="02020603050405020304" pitchFamily="18" charset="0"/>
              </a:rPr>
              <a:t> </a:t>
            </a:r>
            <a:r>
              <a:rPr lang="en-US" altLang="en-US" sz="2800" b="1" dirty="0" err="1">
                <a:solidFill>
                  <a:srgbClr val="FF0066"/>
                </a:solidFill>
                <a:cs typeface="Times New Roman" panose="02020603050405020304" pitchFamily="18" charset="0"/>
              </a:rPr>
              <a:t>hình</a:t>
            </a:r>
            <a:r>
              <a:rPr lang="en-US" altLang="en-US" sz="2800" b="1" dirty="0">
                <a:solidFill>
                  <a:srgbClr val="FF0066"/>
                </a:solidFill>
                <a:cs typeface="Times New Roman" panose="02020603050405020304" pitchFamily="18" charset="0"/>
              </a:rPr>
              <a:t> </a:t>
            </a:r>
            <a:r>
              <a:rPr lang="en-US" altLang="en-US" sz="2800" b="1" dirty="0" err="1">
                <a:solidFill>
                  <a:srgbClr val="FF0066"/>
                </a:solidFill>
                <a:cs typeface="Times New Roman" panose="02020603050405020304" pitchFamily="18" charset="0"/>
              </a:rPr>
              <a:t>giai</a:t>
            </a:r>
            <a:r>
              <a:rPr lang="en-US" altLang="en-US" sz="2800" b="1" dirty="0">
                <a:solidFill>
                  <a:srgbClr val="FF0066"/>
                </a:solidFill>
                <a:cs typeface="Times New Roman" panose="02020603050405020304" pitchFamily="18" charset="0"/>
              </a:rPr>
              <a:t> </a:t>
            </a:r>
            <a:r>
              <a:rPr lang="en-US" altLang="en-US" sz="2800" b="1" dirty="0" err="1" smtClean="0">
                <a:solidFill>
                  <a:srgbClr val="FF0066"/>
                </a:solidFill>
                <a:cs typeface="Times New Roman" panose="02020603050405020304" pitchFamily="18" charset="0"/>
              </a:rPr>
              <a:t>cấp</a:t>
            </a:r>
            <a:r>
              <a:rPr lang="en-US" altLang="en-US" sz="2800" b="1" dirty="0" smtClean="0">
                <a:solidFill>
                  <a:srgbClr val="FF0066"/>
                </a:solidFill>
                <a:cs typeface="Times New Roman" panose="02020603050405020304" pitchFamily="18" charset="0"/>
              </a:rPr>
              <a:t>: </a:t>
            </a:r>
            <a:endParaRPr lang="en-US" sz="2800" dirty="0">
              <a:solidFill>
                <a:srgbClr val="FF0066"/>
              </a:solidFill>
            </a:endParaRPr>
          </a:p>
        </p:txBody>
      </p:sp>
    </p:spTree>
    <p:extLst>
      <p:ext uri="{BB962C8B-B14F-4D97-AF65-F5344CB8AC3E}">
        <p14:creationId xmlns:p14="http://schemas.microsoft.com/office/powerpoint/2010/main" val="1571072885"/>
      </p:ext>
    </p:extLst>
  </p:cSld>
  <p:clrMapOvr>
    <a:masterClrMapping/>
  </p:clrMapOvr>
  <p:transition>
    <p:wedg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nvPr>
        </p:nvGraphicFramePr>
        <p:xfrm>
          <a:off x="369193" y="1959616"/>
          <a:ext cx="11513713" cy="3953814"/>
        </p:xfrm>
        <a:graphic>
          <a:graphicData uri="http://schemas.openxmlformats.org/drawingml/2006/table">
            <a:tbl>
              <a:tblPr/>
              <a:tblGrid>
                <a:gridCol w="2089989"/>
                <a:gridCol w="3091182"/>
                <a:gridCol w="2953518"/>
                <a:gridCol w="3379024"/>
              </a:tblGrid>
              <a:tr h="734096">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179388" algn="l"/>
                        </a:tabLst>
                      </a:pPr>
                      <a:r>
                        <a:rPr kumimoji="0" lang="nl-NL" sz="2000" b="1" i="0" u="none" strike="noStrike" cap="none" normalizeH="0" baseline="0" dirty="0" smtClean="0">
                          <a:ln>
                            <a:noFill/>
                          </a:ln>
                          <a:solidFill>
                            <a:schemeClr val="bg1"/>
                          </a:solidFill>
                          <a:effectLst/>
                          <a:latin typeface="+mj-lt"/>
                          <a:cs typeface="Times New Roman" pitchFamily="18" charset="0"/>
                        </a:rPr>
                        <a:t>GC, tầng lớp</a:t>
                      </a:r>
                      <a:endParaRPr kumimoji="0" lang="en-US" sz="2000" b="0" i="0" u="none" strike="noStrike" cap="none" normalizeH="0" baseline="0" dirty="0" smtClean="0">
                        <a:ln>
                          <a:noFill/>
                        </a:ln>
                        <a:solidFill>
                          <a:schemeClr val="bg1"/>
                        </a:solidFill>
                        <a:effectLst/>
                        <a:latin typeface="+mj-lt"/>
                        <a:cs typeface="Times New Roman" pitchFamily="18" charset="0"/>
                      </a:endParaRPr>
                    </a:p>
                  </a:txBody>
                  <a:tcPr marL="63834" marR="6383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99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179388" algn="l"/>
                        </a:tabLst>
                      </a:pPr>
                      <a:r>
                        <a:rPr kumimoji="0" lang="nl-NL" sz="2000" b="1" i="0" u="none" strike="noStrike" cap="none" normalizeH="0" baseline="0" dirty="0" smtClean="0">
                          <a:ln>
                            <a:noFill/>
                          </a:ln>
                          <a:solidFill>
                            <a:schemeClr val="bg1"/>
                          </a:solidFill>
                          <a:effectLst/>
                          <a:latin typeface="+mj-lt"/>
                          <a:cs typeface="Times New Roman" pitchFamily="18" charset="0"/>
                        </a:rPr>
                        <a:t>Phân hóa/ Thành phần</a:t>
                      </a:r>
                      <a:endParaRPr kumimoji="0" lang="en-US" sz="2000" b="0" i="0" u="none" strike="noStrike" cap="none" normalizeH="0" baseline="0" dirty="0" smtClean="0">
                        <a:ln>
                          <a:noFill/>
                        </a:ln>
                        <a:solidFill>
                          <a:schemeClr val="bg1"/>
                        </a:solidFill>
                        <a:effectLst/>
                        <a:latin typeface="+mj-lt"/>
                        <a:cs typeface="Times New Roman" pitchFamily="18" charset="0"/>
                      </a:endParaRPr>
                    </a:p>
                  </a:txBody>
                  <a:tcPr marL="63834" marR="6383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99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179388" algn="l"/>
                        </a:tabLst>
                      </a:pPr>
                      <a:r>
                        <a:rPr kumimoji="0" lang="nl-NL" sz="2000" b="1" i="0" u="none" strike="noStrike" cap="none" normalizeH="0" baseline="0" dirty="0" smtClean="0">
                          <a:ln>
                            <a:noFill/>
                          </a:ln>
                          <a:solidFill>
                            <a:schemeClr val="bg1"/>
                          </a:solidFill>
                          <a:effectLst/>
                          <a:latin typeface="+mj-lt"/>
                          <a:cs typeface="Times New Roman" pitchFamily="18" charset="0"/>
                        </a:rPr>
                        <a:t>Địa vị kinh tế</a:t>
                      </a:r>
                      <a:endParaRPr kumimoji="0" lang="en-US" sz="2000" b="0" i="0" u="none" strike="noStrike" cap="none" normalizeH="0" baseline="0" dirty="0" smtClean="0">
                        <a:ln>
                          <a:noFill/>
                        </a:ln>
                        <a:solidFill>
                          <a:schemeClr val="bg1"/>
                        </a:solidFill>
                        <a:effectLst/>
                        <a:latin typeface="+mj-lt"/>
                        <a:cs typeface="Times New Roman" pitchFamily="18" charset="0"/>
                      </a:endParaRPr>
                    </a:p>
                  </a:txBody>
                  <a:tcPr marL="63834" marR="6383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99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179388" algn="l"/>
                        </a:tabLst>
                      </a:pPr>
                      <a:r>
                        <a:rPr kumimoji="0" lang="nl-NL" sz="2000" b="1" i="0" u="none" strike="noStrike" cap="none" normalizeH="0" baseline="0" dirty="0" smtClean="0">
                          <a:ln>
                            <a:noFill/>
                          </a:ln>
                          <a:solidFill>
                            <a:schemeClr val="bg1"/>
                          </a:solidFill>
                          <a:effectLst/>
                          <a:latin typeface="+mj-lt"/>
                          <a:cs typeface="Times New Roman" pitchFamily="18" charset="0"/>
                        </a:rPr>
                        <a:t>Thái độ chính trị</a:t>
                      </a:r>
                      <a:endParaRPr kumimoji="0" lang="en-US" sz="2000" b="0" i="0" u="none" strike="noStrike" cap="none" normalizeH="0" baseline="0" dirty="0" smtClean="0">
                        <a:ln>
                          <a:noFill/>
                        </a:ln>
                        <a:solidFill>
                          <a:schemeClr val="bg1"/>
                        </a:solidFill>
                        <a:effectLst/>
                        <a:latin typeface="+mj-lt"/>
                        <a:cs typeface="Times New Roman" pitchFamily="18" charset="0"/>
                      </a:endParaRPr>
                    </a:p>
                  </a:txBody>
                  <a:tcPr marL="63834" marR="6383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9900"/>
                    </a:solidFill>
                  </a:tcPr>
                </a:tc>
              </a:tr>
              <a:tr h="917739">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179388" algn="l"/>
                        </a:tabLst>
                      </a:pPr>
                      <a:r>
                        <a:rPr kumimoji="0" lang="nl-NL" sz="2000" b="1" i="0" u="none" strike="noStrike" cap="none" normalizeH="0" baseline="0" dirty="0" smtClean="0">
                          <a:ln>
                            <a:noFill/>
                          </a:ln>
                          <a:solidFill>
                            <a:schemeClr val="bg1"/>
                          </a:solidFill>
                          <a:effectLst/>
                          <a:latin typeface="+mj-lt"/>
                          <a:cs typeface="Times New Roman" pitchFamily="18" charset="0"/>
                        </a:rPr>
                        <a:t>Địa chủ phong kiến</a:t>
                      </a:r>
                      <a:endParaRPr kumimoji="0" lang="en-US" sz="2000" b="0" i="0" u="none" strike="noStrike" cap="none" normalizeH="0" baseline="0" dirty="0" smtClean="0">
                        <a:ln>
                          <a:noFill/>
                        </a:ln>
                        <a:solidFill>
                          <a:schemeClr val="bg1"/>
                        </a:solidFill>
                        <a:effectLst/>
                        <a:latin typeface="+mj-lt"/>
                        <a:cs typeface="Times New Roman" pitchFamily="18" charset="0"/>
                      </a:endParaRPr>
                    </a:p>
                  </a:txBody>
                  <a:tcPr marL="63834" marR="6383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33339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endParaRPr kumimoji="0" lang="en-US" sz="1600" b="0" i="0" u="none" strike="noStrike" cap="none" normalizeH="0" baseline="0" dirty="0" smtClean="0">
                        <a:ln>
                          <a:noFill/>
                        </a:ln>
                        <a:solidFill>
                          <a:srgbClr val="000099"/>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endParaRPr kumimoji="0" lang="en-US" sz="1600" b="0" i="0" u="none" strike="noStrike" cap="none" normalizeH="0" baseline="0" dirty="0" smtClean="0">
                        <a:ln>
                          <a:noFill/>
                        </a:ln>
                        <a:solidFill>
                          <a:srgbClr val="000099"/>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endParaRPr kumimoji="0" lang="en-US" sz="1600" b="0" i="0" u="none" strike="noStrike" cap="none" normalizeH="0" baseline="0" dirty="0" smtClean="0">
                        <a:ln>
                          <a:noFill/>
                        </a:ln>
                        <a:solidFill>
                          <a:srgbClr val="000099"/>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89442">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179388" algn="l"/>
                        </a:tabLst>
                      </a:pPr>
                      <a:r>
                        <a:rPr kumimoji="0" lang="nl-NL" sz="2000" b="1" i="0" u="none" strike="noStrike" cap="none" normalizeH="0" baseline="0" dirty="0" smtClean="0">
                          <a:ln>
                            <a:noFill/>
                          </a:ln>
                          <a:solidFill>
                            <a:schemeClr val="bg1"/>
                          </a:solidFill>
                          <a:effectLst/>
                          <a:latin typeface="+mj-lt"/>
                          <a:cs typeface="Times New Roman" pitchFamily="18" charset="0"/>
                        </a:rPr>
                        <a:t>Tư sản</a:t>
                      </a:r>
                      <a:endParaRPr kumimoji="0" lang="en-US" sz="2000" b="0" i="0" u="none" strike="noStrike" cap="none" normalizeH="0" baseline="0" dirty="0" smtClean="0">
                        <a:ln>
                          <a:noFill/>
                        </a:ln>
                        <a:solidFill>
                          <a:schemeClr val="bg1"/>
                        </a:solidFill>
                        <a:effectLst/>
                        <a:latin typeface="+mj-lt"/>
                        <a:cs typeface="Times New Roman" pitchFamily="18" charset="0"/>
                      </a:endParaRPr>
                    </a:p>
                  </a:txBody>
                  <a:tcPr marL="63834" marR="6383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33339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Char char="-"/>
                        <a:tabLst>
                          <a:tab pos="179388" algn="l"/>
                        </a:tabLst>
                      </a:pPr>
                      <a:endParaRPr kumimoji="0" lang="en-US" sz="1600" b="0" i="0" u="none" strike="noStrike" cap="none" normalizeH="0" baseline="0" dirty="0" smtClean="0">
                        <a:ln>
                          <a:noFill/>
                        </a:ln>
                        <a:solidFill>
                          <a:srgbClr val="000099"/>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endParaRPr kumimoji="0" lang="en-US" sz="1600" b="0" i="0" u="none" strike="noStrike" cap="none" normalizeH="0" baseline="0" dirty="0" smtClean="0">
                        <a:ln>
                          <a:noFill/>
                        </a:ln>
                        <a:solidFill>
                          <a:srgbClr val="000099"/>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Char char="-"/>
                        <a:tabLst>
                          <a:tab pos="179388" algn="l"/>
                        </a:tabLst>
                        <a:defRPr/>
                      </a:pPr>
                      <a:endParaRPr kumimoji="0" lang="en-US" sz="1600" b="0" i="0" u="none" strike="noStrike" cap="none" normalizeH="0" baseline="0" dirty="0" smtClean="0">
                        <a:ln>
                          <a:noFill/>
                        </a:ln>
                        <a:solidFill>
                          <a:srgbClr val="000099"/>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10820">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179388" algn="l"/>
                        </a:tabLst>
                      </a:pPr>
                      <a:r>
                        <a:rPr kumimoji="0" lang="nl-NL" sz="2000" b="1" i="0" u="none" strike="noStrike" cap="none" normalizeH="0" baseline="0" dirty="0" smtClean="0">
                          <a:ln>
                            <a:noFill/>
                          </a:ln>
                          <a:solidFill>
                            <a:schemeClr val="bg1"/>
                          </a:solidFill>
                          <a:effectLst/>
                          <a:latin typeface="+mj-lt"/>
                          <a:cs typeface="Times New Roman" pitchFamily="18" charset="0"/>
                        </a:rPr>
                        <a:t>Tiểu tư sản</a:t>
                      </a:r>
                      <a:endParaRPr kumimoji="0" lang="en-US" sz="2000" b="0" i="0" u="none" strike="noStrike" cap="none" normalizeH="0" baseline="0" dirty="0" smtClean="0">
                        <a:ln>
                          <a:noFill/>
                        </a:ln>
                        <a:solidFill>
                          <a:schemeClr val="bg1"/>
                        </a:solidFill>
                        <a:effectLst/>
                        <a:latin typeface="+mj-lt"/>
                        <a:cs typeface="Times New Roman" pitchFamily="18" charset="0"/>
                      </a:endParaRPr>
                    </a:p>
                  </a:txBody>
                  <a:tcPr marL="63834" marR="6383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33339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endParaRPr kumimoji="0" lang="en-US" sz="1600" b="0" i="0" u="none" strike="noStrike" cap="none" normalizeH="0" baseline="0" dirty="0" smtClean="0">
                        <a:ln>
                          <a:noFill/>
                        </a:ln>
                        <a:solidFill>
                          <a:srgbClr val="000099"/>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endParaRPr kumimoji="0" lang="en-US" sz="1600" b="0" i="0" u="none" strike="noStrike" cap="none" normalizeH="0" baseline="0" smtClean="0">
                        <a:ln>
                          <a:noFill/>
                        </a:ln>
                        <a:solidFill>
                          <a:srgbClr val="000099"/>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endParaRPr kumimoji="0" lang="en-US" sz="1600" b="0" i="0" u="none" strike="noStrike" cap="none" normalizeH="0" baseline="0" dirty="0" smtClean="0">
                        <a:ln>
                          <a:noFill/>
                        </a:ln>
                        <a:solidFill>
                          <a:srgbClr val="000099"/>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30658">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179388" algn="l"/>
                        </a:tabLst>
                      </a:pPr>
                      <a:r>
                        <a:rPr kumimoji="0" lang="nl-NL" sz="2000" b="1" i="0" u="none" strike="noStrike" cap="none" normalizeH="0" baseline="0" dirty="0" smtClean="0">
                          <a:ln>
                            <a:noFill/>
                          </a:ln>
                          <a:solidFill>
                            <a:schemeClr val="bg1"/>
                          </a:solidFill>
                          <a:effectLst/>
                          <a:latin typeface="+mj-lt"/>
                          <a:cs typeface="Times New Roman" pitchFamily="18" charset="0"/>
                        </a:rPr>
                        <a:t>Nông dân</a:t>
                      </a:r>
                      <a:endParaRPr kumimoji="0" lang="en-US" sz="2000" b="0" i="0" u="none" strike="noStrike" cap="none" normalizeH="0" baseline="0" dirty="0" smtClean="0">
                        <a:ln>
                          <a:noFill/>
                        </a:ln>
                        <a:solidFill>
                          <a:schemeClr val="bg1"/>
                        </a:solidFill>
                        <a:effectLst/>
                        <a:latin typeface="+mj-lt"/>
                        <a:cs typeface="Times New Roman" pitchFamily="18" charset="0"/>
                      </a:endParaRPr>
                    </a:p>
                  </a:txBody>
                  <a:tcPr marL="63834" marR="6383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33339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endParaRPr kumimoji="0" lang="en-US" sz="1600" b="0" i="0" u="none" strike="noStrike" cap="none" normalizeH="0" baseline="0" dirty="0" smtClean="0">
                        <a:ln>
                          <a:noFill/>
                        </a:ln>
                        <a:solidFill>
                          <a:srgbClr val="000099"/>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endParaRPr kumimoji="0" lang="en-US" sz="1600" b="0" i="0" u="none" strike="noStrike" cap="none" normalizeH="0" baseline="0" dirty="0" smtClean="0">
                        <a:ln>
                          <a:noFill/>
                        </a:ln>
                        <a:solidFill>
                          <a:srgbClr val="000099"/>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endParaRPr kumimoji="0" lang="en-US" sz="1600" b="0" i="0" u="none" strike="noStrike" cap="none" normalizeH="0" baseline="0" dirty="0" smtClean="0">
                        <a:ln>
                          <a:noFill/>
                        </a:ln>
                        <a:solidFill>
                          <a:srgbClr val="000099"/>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71059">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179388" algn="l"/>
                        </a:tabLst>
                      </a:pPr>
                      <a:r>
                        <a:rPr kumimoji="0" lang="nl-NL" sz="2000" b="1" i="0" u="none" strike="noStrike" cap="none" normalizeH="0" baseline="0" dirty="0" smtClean="0">
                          <a:ln>
                            <a:noFill/>
                          </a:ln>
                          <a:solidFill>
                            <a:schemeClr val="bg1"/>
                          </a:solidFill>
                          <a:effectLst/>
                          <a:latin typeface="+mj-lt"/>
                          <a:cs typeface="Times New Roman" pitchFamily="18" charset="0"/>
                        </a:rPr>
                        <a:t>Công nhân</a:t>
                      </a:r>
                      <a:endParaRPr kumimoji="0" lang="en-US" sz="2000" b="0" i="0" u="none" strike="noStrike" cap="none" normalizeH="0" baseline="0" dirty="0" smtClean="0">
                        <a:ln>
                          <a:noFill/>
                        </a:ln>
                        <a:solidFill>
                          <a:schemeClr val="bg1"/>
                        </a:solidFill>
                        <a:effectLst/>
                        <a:latin typeface="+mj-lt"/>
                        <a:cs typeface="Times New Roman" pitchFamily="18" charset="0"/>
                      </a:endParaRPr>
                    </a:p>
                  </a:txBody>
                  <a:tcPr marL="63834" marR="6383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33339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endParaRPr kumimoji="0" lang="en-US" sz="1600" b="0" i="0" u="none" strike="noStrike" cap="none" normalizeH="0" baseline="0" dirty="0" smtClean="0">
                        <a:ln>
                          <a:noFill/>
                        </a:ln>
                        <a:solidFill>
                          <a:srgbClr val="000099"/>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endParaRPr kumimoji="0" lang="en-US" sz="1600" b="0" i="0" u="none" strike="noStrike" cap="none" normalizeH="0" baseline="0" dirty="0" smtClean="0">
                        <a:ln>
                          <a:noFill/>
                        </a:ln>
                        <a:solidFill>
                          <a:srgbClr val="000099"/>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endParaRPr kumimoji="0" lang="en-US" sz="1600" b="0" i="0" u="none" strike="noStrike" cap="none" normalizeH="0" baseline="0" dirty="0" smtClean="0">
                        <a:ln>
                          <a:noFill/>
                        </a:ln>
                        <a:solidFill>
                          <a:srgbClr val="000099"/>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8711" name="TextBox 2"/>
          <p:cNvSpPr txBox="1">
            <a:spLocks noChangeArrowheads="1"/>
          </p:cNvSpPr>
          <p:nvPr/>
        </p:nvSpPr>
        <p:spPr bwMode="auto">
          <a:xfrm>
            <a:off x="223233" y="866968"/>
            <a:ext cx="1177129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b="1" dirty="0" smtClean="0">
                <a:solidFill>
                  <a:srgbClr val="CC0000"/>
                </a:solidFill>
                <a:latin typeface="+mj-lt"/>
                <a:cs typeface="Times New Roman" panose="02020603050405020304" pitchFamily="18" charset="0"/>
              </a:rPr>
              <a:t>1</a:t>
            </a:r>
            <a:r>
              <a:rPr lang="en-US" altLang="en-US" sz="2400" b="1" dirty="0" smtClean="0">
                <a:solidFill>
                  <a:srgbClr val="C00000"/>
                </a:solidFill>
                <a:latin typeface="+mj-lt"/>
                <a:cs typeface="Times New Roman" panose="02020603050405020304" pitchFamily="18" charset="0"/>
              </a:rPr>
              <a:t>. </a:t>
            </a:r>
            <a:r>
              <a:rPr lang="en-US" sz="2400" b="1" dirty="0" err="1">
                <a:solidFill>
                  <a:srgbClr val="C00000"/>
                </a:solidFill>
              </a:rPr>
              <a:t>Lập</a:t>
            </a:r>
            <a:r>
              <a:rPr lang="en-US" sz="2400" b="1" dirty="0">
                <a:solidFill>
                  <a:srgbClr val="C00000"/>
                </a:solidFill>
              </a:rPr>
              <a:t> </a:t>
            </a:r>
            <a:r>
              <a:rPr lang="en-US" sz="2400" b="1" dirty="0" err="1">
                <a:solidFill>
                  <a:srgbClr val="C00000"/>
                </a:solidFill>
              </a:rPr>
              <a:t>bảng</a:t>
            </a:r>
            <a:r>
              <a:rPr lang="en-US" sz="2400" b="1" dirty="0">
                <a:solidFill>
                  <a:srgbClr val="C00000"/>
                </a:solidFill>
              </a:rPr>
              <a:t> </a:t>
            </a:r>
            <a:r>
              <a:rPr lang="en-US" sz="2400" b="1" dirty="0" err="1">
                <a:solidFill>
                  <a:srgbClr val="C00000"/>
                </a:solidFill>
              </a:rPr>
              <a:t>thống</a:t>
            </a:r>
            <a:r>
              <a:rPr lang="en-US" sz="2400" b="1" dirty="0">
                <a:solidFill>
                  <a:srgbClr val="C00000"/>
                </a:solidFill>
              </a:rPr>
              <a:t> </a:t>
            </a:r>
            <a:r>
              <a:rPr lang="en-US" sz="2400" b="1" dirty="0" err="1">
                <a:solidFill>
                  <a:srgbClr val="C00000"/>
                </a:solidFill>
              </a:rPr>
              <a:t>kê</a:t>
            </a:r>
            <a:r>
              <a:rPr lang="en-US" sz="2400" b="1" dirty="0">
                <a:solidFill>
                  <a:srgbClr val="C00000"/>
                </a:solidFill>
              </a:rPr>
              <a:t> </a:t>
            </a:r>
            <a:r>
              <a:rPr lang="en-US" sz="2400" b="1" dirty="0" err="1">
                <a:solidFill>
                  <a:srgbClr val="C00000"/>
                </a:solidFill>
              </a:rPr>
              <a:t>về</a:t>
            </a:r>
            <a:r>
              <a:rPr lang="en-US" sz="2400" b="1" dirty="0">
                <a:solidFill>
                  <a:srgbClr val="C00000"/>
                </a:solidFill>
              </a:rPr>
              <a:t> </a:t>
            </a:r>
            <a:r>
              <a:rPr lang="en-US" sz="2400" b="1" dirty="0" err="1">
                <a:solidFill>
                  <a:srgbClr val="C00000"/>
                </a:solidFill>
              </a:rPr>
              <a:t>tình</a:t>
            </a:r>
            <a:r>
              <a:rPr lang="en-US" sz="2400" b="1" dirty="0">
                <a:solidFill>
                  <a:srgbClr val="C00000"/>
                </a:solidFill>
              </a:rPr>
              <a:t> </a:t>
            </a:r>
            <a:r>
              <a:rPr lang="en-US" sz="2400" b="1" dirty="0" err="1">
                <a:solidFill>
                  <a:srgbClr val="C00000"/>
                </a:solidFill>
              </a:rPr>
              <a:t>hình</a:t>
            </a:r>
            <a:r>
              <a:rPr lang="en-US" sz="2400" b="1" dirty="0">
                <a:solidFill>
                  <a:srgbClr val="C00000"/>
                </a:solidFill>
              </a:rPr>
              <a:t> </a:t>
            </a:r>
            <a:r>
              <a:rPr lang="en-US" sz="2400" b="1" dirty="0" err="1">
                <a:solidFill>
                  <a:srgbClr val="C00000"/>
                </a:solidFill>
              </a:rPr>
              <a:t>các</a:t>
            </a:r>
            <a:r>
              <a:rPr lang="en-US" sz="2400" b="1" dirty="0">
                <a:solidFill>
                  <a:srgbClr val="C00000"/>
                </a:solidFill>
              </a:rPr>
              <a:t> </a:t>
            </a:r>
            <a:r>
              <a:rPr lang="en-US" sz="2400" b="1" dirty="0" err="1">
                <a:solidFill>
                  <a:srgbClr val="C00000"/>
                </a:solidFill>
              </a:rPr>
              <a:t>giai</a:t>
            </a:r>
            <a:r>
              <a:rPr lang="en-US" sz="2400" b="1" dirty="0">
                <a:solidFill>
                  <a:srgbClr val="C00000"/>
                </a:solidFill>
              </a:rPr>
              <a:t> </a:t>
            </a:r>
            <a:r>
              <a:rPr lang="en-US" sz="2400" b="1" dirty="0" err="1">
                <a:solidFill>
                  <a:srgbClr val="C00000"/>
                </a:solidFill>
              </a:rPr>
              <a:t>cấp</a:t>
            </a:r>
            <a:r>
              <a:rPr lang="en-US" sz="2400" b="1" dirty="0">
                <a:solidFill>
                  <a:srgbClr val="C00000"/>
                </a:solidFill>
              </a:rPr>
              <a:t>, </a:t>
            </a:r>
            <a:r>
              <a:rPr lang="en-US" sz="2400" b="1" dirty="0" err="1">
                <a:solidFill>
                  <a:srgbClr val="C00000"/>
                </a:solidFill>
              </a:rPr>
              <a:t>tầng</a:t>
            </a:r>
            <a:r>
              <a:rPr lang="en-US" sz="2400" b="1" dirty="0">
                <a:solidFill>
                  <a:srgbClr val="C00000"/>
                </a:solidFill>
              </a:rPr>
              <a:t> </a:t>
            </a:r>
            <a:r>
              <a:rPr lang="en-US" sz="2400" b="1" dirty="0" err="1">
                <a:solidFill>
                  <a:srgbClr val="C00000"/>
                </a:solidFill>
              </a:rPr>
              <a:t>lớp</a:t>
            </a:r>
            <a:r>
              <a:rPr lang="en-US" sz="2400" b="1" dirty="0">
                <a:solidFill>
                  <a:srgbClr val="C00000"/>
                </a:solidFill>
              </a:rPr>
              <a:t> </a:t>
            </a:r>
            <a:r>
              <a:rPr lang="en-US" sz="2400" b="1" dirty="0" err="1">
                <a:solidFill>
                  <a:srgbClr val="C00000"/>
                </a:solidFill>
              </a:rPr>
              <a:t>trong</a:t>
            </a:r>
            <a:r>
              <a:rPr lang="en-US" sz="2400" b="1" dirty="0">
                <a:solidFill>
                  <a:srgbClr val="C00000"/>
                </a:solidFill>
              </a:rPr>
              <a:t> </a:t>
            </a:r>
            <a:r>
              <a:rPr lang="en-US" sz="2400" b="1" dirty="0" err="1">
                <a:solidFill>
                  <a:srgbClr val="C00000"/>
                </a:solidFill>
              </a:rPr>
              <a:t>xã</a:t>
            </a:r>
            <a:r>
              <a:rPr lang="en-US" sz="2400" b="1" dirty="0">
                <a:solidFill>
                  <a:srgbClr val="C00000"/>
                </a:solidFill>
              </a:rPr>
              <a:t> </a:t>
            </a:r>
            <a:r>
              <a:rPr lang="en-US" sz="2400" b="1" dirty="0" err="1">
                <a:solidFill>
                  <a:srgbClr val="C00000"/>
                </a:solidFill>
              </a:rPr>
              <a:t>hội</a:t>
            </a:r>
            <a:r>
              <a:rPr lang="en-US" sz="2400" b="1" dirty="0">
                <a:solidFill>
                  <a:srgbClr val="C00000"/>
                </a:solidFill>
              </a:rPr>
              <a:t> </a:t>
            </a:r>
            <a:r>
              <a:rPr lang="en-US" sz="2400" b="1" dirty="0" err="1">
                <a:solidFill>
                  <a:srgbClr val="C00000"/>
                </a:solidFill>
              </a:rPr>
              <a:t>Việt</a:t>
            </a:r>
            <a:r>
              <a:rPr lang="en-US" sz="2400" b="1" dirty="0">
                <a:solidFill>
                  <a:srgbClr val="C00000"/>
                </a:solidFill>
              </a:rPr>
              <a:t> Nam </a:t>
            </a:r>
            <a:r>
              <a:rPr lang="en-US" sz="2400" b="1" dirty="0" err="1">
                <a:solidFill>
                  <a:srgbClr val="C00000"/>
                </a:solidFill>
              </a:rPr>
              <a:t>cuối</a:t>
            </a:r>
            <a:r>
              <a:rPr lang="en-US" sz="2400" b="1" dirty="0">
                <a:solidFill>
                  <a:srgbClr val="C00000"/>
                </a:solidFill>
              </a:rPr>
              <a:t> </a:t>
            </a:r>
            <a:r>
              <a:rPr lang="en-US" sz="2400" b="1" dirty="0" err="1">
                <a:solidFill>
                  <a:srgbClr val="C00000"/>
                </a:solidFill>
              </a:rPr>
              <a:t>thế</a:t>
            </a:r>
            <a:r>
              <a:rPr lang="en-US" sz="2400" b="1" dirty="0">
                <a:solidFill>
                  <a:srgbClr val="C00000"/>
                </a:solidFill>
              </a:rPr>
              <a:t> </a:t>
            </a:r>
            <a:r>
              <a:rPr lang="en-US" sz="2400" b="1" dirty="0" err="1">
                <a:solidFill>
                  <a:srgbClr val="C00000"/>
                </a:solidFill>
              </a:rPr>
              <a:t>kỉ</a:t>
            </a:r>
            <a:r>
              <a:rPr lang="en-US" sz="2400" b="1" dirty="0">
                <a:solidFill>
                  <a:srgbClr val="C00000"/>
                </a:solidFill>
              </a:rPr>
              <a:t> XIX - </a:t>
            </a:r>
            <a:r>
              <a:rPr lang="en-US" sz="2400" b="1" dirty="0" err="1">
                <a:solidFill>
                  <a:srgbClr val="C00000"/>
                </a:solidFill>
              </a:rPr>
              <a:t>đầu</a:t>
            </a:r>
            <a:r>
              <a:rPr lang="en-US" sz="2400" b="1" dirty="0">
                <a:solidFill>
                  <a:srgbClr val="C00000"/>
                </a:solidFill>
              </a:rPr>
              <a:t> </a:t>
            </a:r>
            <a:r>
              <a:rPr lang="en-US" sz="2400" b="1" dirty="0" err="1">
                <a:solidFill>
                  <a:srgbClr val="C00000"/>
                </a:solidFill>
              </a:rPr>
              <a:t>thế</a:t>
            </a:r>
            <a:r>
              <a:rPr lang="en-US" sz="2400" b="1" dirty="0">
                <a:solidFill>
                  <a:srgbClr val="C00000"/>
                </a:solidFill>
              </a:rPr>
              <a:t> </a:t>
            </a:r>
            <a:r>
              <a:rPr lang="en-US" sz="2400" b="1" dirty="0" err="1">
                <a:solidFill>
                  <a:srgbClr val="C00000"/>
                </a:solidFill>
              </a:rPr>
              <a:t>kỉ</a:t>
            </a:r>
            <a:r>
              <a:rPr lang="en-US" sz="2400" b="1" dirty="0">
                <a:solidFill>
                  <a:srgbClr val="C00000"/>
                </a:solidFill>
              </a:rPr>
              <a:t> XX </a:t>
            </a:r>
            <a:r>
              <a:rPr lang="en-US" sz="2400" b="1" dirty="0" err="1">
                <a:solidFill>
                  <a:srgbClr val="C00000"/>
                </a:solidFill>
              </a:rPr>
              <a:t>theo</a:t>
            </a:r>
            <a:r>
              <a:rPr lang="en-US" sz="2400" b="1" dirty="0">
                <a:solidFill>
                  <a:srgbClr val="C00000"/>
                </a:solidFill>
              </a:rPr>
              <a:t> </a:t>
            </a:r>
            <a:r>
              <a:rPr lang="en-US" sz="2400" b="1" dirty="0" err="1">
                <a:solidFill>
                  <a:srgbClr val="C00000"/>
                </a:solidFill>
              </a:rPr>
              <a:t>yêu</a:t>
            </a:r>
            <a:r>
              <a:rPr lang="en-US" sz="2400" b="1" dirty="0">
                <a:solidFill>
                  <a:srgbClr val="C00000"/>
                </a:solidFill>
              </a:rPr>
              <a:t> </a:t>
            </a:r>
            <a:r>
              <a:rPr lang="en-US" sz="2400" b="1" dirty="0" err="1">
                <a:solidFill>
                  <a:srgbClr val="C00000"/>
                </a:solidFill>
              </a:rPr>
              <a:t>cầu</a:t>
            </a:r>
            <a:r>
              <a:rPr lang="en-US" sz="2400" b="1" dirty="0">
                <a:solidFill>
                  <a:srgbClr val="C00000"/>
                </a:solidFill>
              </a:rPr>
              <a:t> </a:t>
            </a:r>
            <a:r>
              <a:rPr lang="en-US" sz="2400" b="1" dirty="0" err="1" smtClean="0">
                <a:solidFill>
                  <a:srgbClr val="C00000"/>
                </a:solidFill>
              </a:rPr>
              <a:t>sau</a:t>
            </a:r>
            <a:r>
              <a:rPr lang="en-US" sz="2400" b="1" dirty="0" smtClean="0">
                <a:solidFill>
                  <a:srgbClr val="C00000"/>
                </a:solidFill>
              </a:rPr>
              <a:t>:</a:t>
            </a:r>
            <a:endParaRPr lang="en-US" altLang="en-US" sz="2400" b="1" dirty="0">
              <a:solidFill>
                <a:srgbClr val="C00000"/>
              </a:solidFill>
              <a:latin typeface="+mj-lt"/>
              <a:cs typeface="Times New Roman" panose="02020603050405020304" pitchFamily="18" charset="0"/>
            </a:endParaRPr>
          </a:p>
        </p:txBody>
      </p:sp>
      <p:sp>
        <p:nvSpPr>
          <p:cNvPr id="3" name="Rectangle 2"/>
          <p:cNvSpPr/>
          <p:nvPr/>
        </p:nvSpPr>
        <p:spPr>
          <a:xfrm>
            <a:off x="223233" y="6145249"/>
            <a:ext cx="11659673" cy="461665"/>
          </a:xfrm>
          <a:prstGeom prst="rect">
            <a:avLst/>
          </a:prstGeom>
        </p:spPr>
        <p:txBody>
          <a:bodyPr wrap="square">
            <a:spAutoFit/>
          </a:bodyPr>
          <a:lstStyle/>
          <a:p>
            <a:pPr>
              <a:defRPr/>
            </a:pPr>
            <a:r>
              <a:rPr lang="en-US" altLang="en-US" sz="2400" b="1" dirty="0" smtClean="0">
                <a:solidFill>
                  <a:srgbClr val="C00000"/>
                </a:solidFill>
                <a:cs typeface="Times New Roman" pitchFamily="18" charset="0"/>
              </a:rPr>
              <a:t>2. </a:t>
            </a:r>
            <a:r>
              <a:rPr lang="en-US" altLang="en-US" sz="2400" b="1" dirty="0" err="1" smtClean="0">
                <a:solidFill>
                  <a:srgbClr val="C00000"/>
                </a:solidFill>
                <a:cs typeface="Times New Roman" pitchFamily="18" charset="0"/>
              </a:rPr>
              <a:t>Tại</a:t>
            </a:r>
            <a:r>
              <a:rPr lang="en-US" altLang="en-US" sz="2400" b="1" dirty="0" smtClean="0">
                <a:solidFill>
                  <a:srgbClr val="C00000"/>
                </a:solidFill>
                <a:cs typeface="Times New Roman" pitchFamily="18" charset="0"/>
              </a:rPr>
              <a:t> </a:t>
            </a:r>
            <a:r>
              <a:rPr lang="en-US" altLang="en-US" sz="2400" b="1" dirty="0" err="1">
                <a:solidFill>
                  <a:srgbClr val="C00000"/>
                </a:solidFill>
                <a:cs typeface="Times New Roman" pitchFamily="18" charset="0"/>
              </a:rPr>
              <a:t>sao</a:t>
            </a:r>
            <a:r>
              <a:rPr lang="en-US" altLang="en-US" sz="2400" b="1" dirty="0">
                <a:solidFill>
                  <a:srgbClr val="C00000"/>
                </a:solidFill>
                <a:cs typeface="Times New Roman" pitchFamily="18" charset="0"/>
              </a:rPr>
              <a:t> </a:t>
            </a:r>
            <a:r>
              <a:rPr lang="en-US" altLang="en-US" sz="2400" b="1" dirty="0" err="1">
                <a:solidFill>
                  <a:srgbClr val="C00000"/>
                </a:solidFill>
                <a:cs typeface="Times New Roman" pitchFamily="18" charset="0"/>
              </a:rPr>
              <a:t>các</a:t>
            </a:r>
            <a:r>
              <a:rPr lang="en-US" altLang="en-US" sz="2400" b="1" dirty="0">
                <a:solidFill>
                  <a:srgbClr val="C00000"/>
                </a:solidFill>
                <a:cs typeface="Times New Roman" pitchFamily="18" charset="0"/>
              </a:rPr>
              <a:t> </a:t>
            </a:r>
            <a:r>
              <a:rPr lang="en-US" altLang="en-US" sz="2400" b="1" dirty="0" err="1">
                <a:solidFill>
                  <a:srgbClr val="C00000"/>
                </a:solidFill>
                <a:cs typeface="Times New Roman" pitchFamily="18" charset="0"/>
              </a:rPr>
              <a:t>tầng</a:t>
            </a:r>
            <a:r>
              <a:rPr lang="en-US" altLang="en-US" sz="2400" b="1" dirty="0">
                <a:solidFill>
                  <a:srgbClr val="C00000"/>
                </a:solidFill>
                <a:cs typeface="Times New Roman" pitchFamily="18" charset="0"/>
              </a:rPr>
              <a:t> </a:t>
            </a:r>
            <a:r>
              <a:rPr lang="en-US" altLang="en-US" sz="2400" b="1" dirty="0" err="1">
                <a:solidFill>
                  <a:srgbClr val="C00000"/>
                </a:solidFill>
                <a:cs typeface="Times New Roman" pitchFamily="18" charset="0"/>
              </a:rPr>
              <a:t>lớp</a:t>
            </a:r>
            <a:r>
              <a:rPr lang="en-US" altLang="en-US" sz="2400" b="1" dirty="0">
                <a:solidFill>
                  <a:srgbClr val="C00000"/>
                </a:solidFill>
                <a:cs typeface="Times New Roman" pitchFamily="18" charset="0"/>
              </a:rPr>
              <a:t>, </a:t>
            </a:r>
            <a:r>
              <a:rPr lang="en-US" altLang="en-US" sz="2400" b="1" dirty="0" err="1">
                <a:solidFill>
                  <a:srgbClr val="C00000"/>
                </a:solidFill>
                <a:cs typeface="Times New Roman" pitchFamily="18" charset="0"/>
              </a:rPr>
              <a:t>giai</a:t>
            </a:r>
            <a:r>
              <a:rPr lang="en-US" altLang="en-US" sz="2400" b="1" dirty="0">
                <a:solidFill>
                  <a:srgbClr val="C00000"/>
                </a:solidFill>
                <a:cs typeface="Times New Roman" pitchFamily="18" charset="0"/>
              </a:rPr>
              <a:t> </a:t>
            </a:r>
            <a:r>
              <a:rPr lang="en-US" altLang="en-US" sz="2400" b="1" dirty="0" err="1">
                <a:solidFill>
                  <a:srgbClr val="C00000"/>
                </a:solidFill>
                <a:cs typeface="Times New Roman" pitchFamily="18" charset="0"/>
              </a:rPr>
              <a:t>cấp</a:t>
            </a:r>
            <a:r>
              <a:rPr lang="en-US" altLang="en-US" sz="2400" b="1" dirty="0">
                <a:solidFill>
                  <a:srgbClr val="C00000"/>
                </a:solidFill>
                <a:cs typeface="Times New Roman" pitchFamily="18" charset="0"/>
              </a:rPr>
              <a:t> </a:t>
            </a:r>
            <a:r>
              <a:rPr lang="en-US" altLang="en-US" sz="2400" b="1" dirty="0" err="1">
                <a:solidFill>
                  <a:srgbClr val="C00000"/>
                </a:solidFill>
                <a:cs typeface="Times New Roman" pitchFamily="18" charset="0"/>
              </a:rPr>
              <a:t>của</a:t>
            </a:r>
            <a:r>
              <a:rPr lang="en-US" altLang="en-US" sz="2400" b="1" dirty="0">
                <a:solidFill>
                  <a:srgbClr val="C00000"/>
                </a:solidFill>
                <a:cs typeface="Times New Roman" pitchFamily="18" charset="0"/>
              </a:rPr>
              <a:t> </a:t>
            </a:r>
            <a:r>
              <a:rPr lang="en-US" altLang="en-US" sz="2400" b="1" dirty="0" err="1">
                <a:solidFill>
                  <a:srgbClr val="C00000"/>
                </a:solidFill>
                <a:cs typeface="Times New Roman" pitchFamily="18" charset="0"/>
              </a:rPr>
              <a:t>Việt</a:t>
            </a:r>
            <a:r>
              <a:rPr lang="en-US" altLang="en-US" sz="2400" b="1" dirty="0">
                <a:solidFill>
                  <a:srgbClr val="C00000"/>
                </a:solidFill>
                <a:cs typeface="Times New Roman" pitchFamily="18" charset="0"/>
              </a:rPr>
              <a:t> Nam </a:t>
            </a:r>
            <a:r>
              <a:rPr lang="en-US" altLang="en-US" sz="2400" b="1" dirty="0" err="1">
                <a:solidFill>
                  <a:srgbClr val="C00000"/>
                </a:solidFill>
                <a:cs typeface="Times New Roman" pitchFamily="18" charset="0"/>
              </a:rPr>
              <a:t>có</a:t>
            </a:r>
            <a:r>
              <a:rPr lang="en-US" altLang="en-US" sz="2400" b="1" dirty="0">
                <a:solidFill>
                  <a:srgbClr val="C00000"/>
                </a:solidFill>
                <a:cs typeface="Times New Roman" pitchFamily="18" charset="0"/>
              </a:rPr>
              <a:t> </a:t>
            </a:r>
            <a:r>
              <a:rPr lang="en-US" altLang="en-US" sz="2400" b="1" dirty="0" err="1">
                <a:solidFill>
                  <a:srgbClr val="C00000"/>
                </a:solidFill>
                <a:cs typeface="Times New Roman" pitchFamily="18" charset="0"/>
              </a:rPr>
              <a:t>thái</a:t>
            </a:r>
            <a:r>
              <a:rPr lang="en-US" altLang="en-US" sz="2400" b="1" dirty="0">
                <a:solidFill>
                  <a:srgbClr val="C00000"/>
                </a:solidFill>
                <a:cs typeface="Times New Roman" pitchFamily="18" charset="0"/>
              </a:rPr>
              <a:t> </a:t>
            </a:r>
            <a:r>
              <a:rPr lang="en-US" altLang="en-US" sz="2400" b="1" dirty="0" err="1">
                <a:solidFill>
                  <a:srgbClr val="C00000"/>
                </a:solidFill>
                <a:cs typeface="Times New Roman" pitchFamily="18" charset="0"/>
              </a:rPr>
              <a:t>độ</a:t>
            </a:r>
            <a:r>
              <a:rPr lang="en-US" altLang="en-US" sz="2400" b="1" dirty="0">
                <a:solidFill>
                  <a:srgbClr val="C00000"/>
                </a:solidFill>
                <a:cs typeface="Times New Roman" pitchFamily="18" charset="0"/>
              </a:rPr>
              <a:t> </a:t>
            </a:r>
            <a:r>
              <a:rPr lang="en-US" altLang="en-US" sz="2400" b="1" dirty="0" err="1">
                <a:solidFill>
                  <a:srgbClr val="C00000"/>
                </a:solidFill>
                <a:cs typeface="Times New Roman" pitchFamily="18" charset="0"/>
              </a:rPr>
              <a:t>chính</a:t>
            </a:r>
            <a:r>
              <a:rPr lang="en-US" altLang="en-US" sz="2400" b="1" dirty="0">
                <a:solidFill>
                  <a:srgbClr val="C00000"/>
                </a:solidFill>
                <a:cs typeface="Times New Roman" pitchFamily="18" charset="0"/>
              </a:rPr>
              <a:t> </a:t>
            </a:r>
            <a:r>
              <a:rPr lang="en-US" altLang="en-US" sz="2400" b="1" dirty="0" err="1">
                <a:solidFill>
                  <a:srgbClr val="C00000"/>
                </a:solidFill>
                <a:cs typeface="Times New Roman" pitchFamily="18" charset="0"/>
              </a:rPr>
              <a:t>trị</a:t>
            </a:r>
            <a:r>
              <a:rPr lang="en-US" altLang="en-US" sz="2400" b="1" dirty="0">
                <a:solidFill>
                  <a:srgbClr val="C00000"/>
                </a:solidFill>
                <a:cs typeface="Times New Roman" pitchFamily="18" charset="0"/>
              </a:rPr>
              <a:t> </a:t>
            </a:r>
            <a:r>
              <a:rPr lang="en-US" altLang="en-US" sz="2400" b="1" dirty="0" err="1">
                <a:solidFill>
                  <a:srgbClr val="C00000"/>
                </a:solidFill>
                <a:cs typeface="Times New Roman" pitchFamily="18" charset="0"/>
              </a:rPr>
              <a:t>khác</a:t>
            </a:r>
            <a:r>
              <a:rPr lang="en-US" altLang="en-US" sz="2400" b="1" dirty="0">
                <a:solidFill>
                  <a:srgbClr val="C00000"/>
                </a:solidFill>
                <a:cs typeface="Times New Roman" pitchFamily="18" charset="0"/>
              </a:rPr>
              <a:t> </a:t>
            </a:r>
            <a:r>
              <a:rPr lang="en-US" altLang="en-US" sz="2400" b="1" dirty="0" err="1">
                <a:solidFill>
                  <a:srgbClr val="C00000"/>
                </a:solidFill>
                <a:cs typeface="Times New Roman" pitchFamily="18" charset="0"/>
              </a:rPr>
              <a:t>nhau</a:t>
            </a:r>
            <a:r>
              <a:rPr lang="en-US" altLang="en-US" sz="2400" b="1" dirty="0">
                <a:solidFill>
                  <a:srgbClr val="C00000"/>
                </a:solidFill>
                <a:cs typeface="Times New Roman" pitchFamily="18" charset="0"/>
              </a:rPr>
              <a:t>?</a:t>
            </a:r>
          </a:p>
        </p:txBody>
      </p:sp>
      <p:sp>
        <p:nvSpPr>
          <p:cNvPr id="4" name="Rectangle 3"/>
          <p:cNvSpPr/>
          <p:nvPr/>
        </p:nvSpPr>
        <p:spPr>
          <a:xfrm>
            <a:off x="4930613" y="153404"/>
            <a:ext cx="4532587" cy="584775"/>
          </a:xfrm>
          <a:prstGeom prst="rect">
            <a:avLst/>
          </a:prstGeom>
        </p:spPr>
        <p:txBody>
          <a:bodyPr wrap="none">
            <a:spAutoFit/>
          </a:bodyPr>
          <a:lstStyle/>
          <a:p>
            <a:r>
              <a:rPr lang="en-US" sz="3200" b="1" u="sng" dirty="0" smtClean="0">
                <a:solidFill>
                  <a:srgbClr val="3333CC"/>
                </a:solidFill>
              </a:rPr>
              <a:t>BÀI TẬP VỀ NHÀ SỐ 1</a:t>
            </a:r>
            <a:endParaRPr lang="en-US" sz="3200" u="sng" dirty="0">
              <a:solidFill>
                <a:srgbClr val="3333CC"/>
              </a:solidFill>
            </a:endParaRPr>
          </a:p>
        </p:txBody>
      </p:sp>
    </p:spTree>
    <p:extLst>
      <p:ext uri="{BB962C8B-B14F-4D97-AF65-F5344CB8AC3E}">
        <p14:creationId xmlns:p14="http://schemas.microsoft.com/office/powerpoint/2010/main" val="3972663867"/>
      </p:ext>
    </p:extLst>
  </p:cSld>
  <p:clrMapOvr>
    <a:masterClrMapping/>
  </p:clrMapOvr>
  <p:transition spd="med">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nvPr>
        </p:nvGraphicFramePr>
        <p:xfrm>
          <a:off x="193183" y="836613"/>
          <a:ext cx="11848563" cy="6056875"/>
        </p:xfrm>
        <a:graphic>
          <a:graphicData uri="http://schemas.openxmlformats.org/drawingml/2006/table">
            <a:tbl>
              <a:tblPr/>
              <a:tblGrid>
                <a:gridCol w="1481071"/>
                <a:gridCol w="1974763"/>
                <a:gridCol w="3949519"/>
                <a:gridCol w="4443210"/>
              </a:tblGrid>
              <a:tr h="536295">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179388" algn="l"/>
                        </a:tabLst>
                      </a:pPr>
                      <a:r>
                        <a:rPr kumimoji="0" lang="nl-NL" sz="2000" b="1" i="0" u="none" strike="noStrike" cap="none" normalizeH="0" baseline="0" dirty="0" smtClean="0">
                          <a:ln>
                            <a:noFill/>
                          </a:ln>
                          <a:solidFill>
                            <a:schemeClr val="bg1"/>
                          </a:solidFill>
                          <a:effectLst/>
                          <a:latin typeface="+mj-lt"/>
                          <a:cs typeface="Times New Roman" pitchFamily="18" charset="0"/>
                        </a:rPr>
                        <a:t>GC, TL</a:t>
                      </a:r>
                      <a:endParaRPr kumimoji="0" lang="en-US" sz="2000" b="0" i="0" u="none" strike="noStrike" cap="none" normalizeH="0" baseline="0" dirty="0" smtClean="0">
                        <a:ln>
                          <a:noFill/>
                        </a:ln>
                        <a:solidFill>
                          <a:schemeClr val="bg1"/>
                        </a:solidFill>
                        <a:effectLst/>
                        <a:latin typeface="+mj-lt"/>
                        <a:cs typeface="Times New Roman" pitchFamily="18" charset="0"/>
                      </a:endParaRPr>
                    </a:p>
                  </a:txBody>
                  <a:tcPr marL="63834" marR="6383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99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179388" algn="l"/>
                        </a:tabLst>
                      </a:pPr>
                      <a:r>
                        <a:rPr kumimoji="0" lang="nl-NL" sz="2000" b="1" i="0" u="none" strike="noStrike" cap="none" normalizeH="0" baseline="0" dirty="0" smtClean="0">
                          <a:ln>
                            <a:noFill/>
                          </a:ln>
                          <a:solidFill>
                            <a:schemeClr val="bg1"/>
                          </a:solidFill>
                          <a:effectLst/>
                          <a:latin typeface="+mj-lt"/>
                          <a:cs typeface="Times New Roman" pitchFamily="18" charset="0"/>
                        </a:rPr>
                        <a:t>Phân hóa</a:t>
                      </a:r>
                      <a:endParaRPr kumimoji="0" lang="en-US" sz="2000" b="0" i="0" u="none" strike="noStrike" cap="none" normalizeH="0" baseline="0" dirty="0" smtClean="0">
                        <a:ln>
                          <a:noFill/>
                        </a:ln>
                        <a:solidFill>
                          <a:schemeClr val="bg1"/>
                        </a:solidFill>
                        <a:effectLst/>
                        <a:latin typeface="+mj-lt"/>
                        <a:cs typeface="Times New Roman" pitchFamily="18" charset="0"/>
                      </a:endParaRPr>
                    </a:p>
                  </a:txBody>
                  <a:tcPr marL="63834" marR="6383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99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179388" algn="l"/>
                        </a:tabLst>
                      </a:pPr>
                      <a:r>
                        <a:rPr kumimoji="0" lang="nl-NL" sz="2000" b="1" i="0" u="none" strike="noStrike" cap="none" normalizeH="0" baseline="0" dirty="0" smtClean="0">
                          <a:ln>
                            <a:noFill/>
                          </a:ln>
                          <a:solidFill>
                            <a:schemeClr val="bg1"/>
                          </a:solidFill>
                          <a:effectLst/>
                          <a:latin typeface="+mj-lt"/>
                          <a:cs typeface="Times New Roman" pitchFamily="18" charset="0"/>
                        </a:rPr>
                        <a:t>Địa vị kinh tế</a:t>
                      </a:r>
                      <a:endParaRPr kumimoji="0" lang="en-US" sz="2000" b="0" i="0" u="none" strike="noStrike" cap="none" normalizeH="0" baseline="0" dirty="0" smtClean="0">
                        <a:ln>
                          <a:noFill/>
                        </a:ln>
                        <a:solidFill>
                          <a:schemeClr val="bg1"/>
                        </a:solidFill>
                        <a:effectLst/>
                        <a:latin typeface="+mj-lt"/>
                        <a:cs typeface="Times New Roman" pitchFamily="18" charset="0"/>
                      </a:endParaRPr>
                    </a:p>
                  </a:txBody>
                  <a:tcPr marL="63834" marR="6383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99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179388" algn="l"/>
                        </a:tabLst>
                      </a:pPr>
                      <a:r>
                        <a:rPr kumimoji="0" lang="nl-NL" sz="2000" b="1" i="0" u="none" strike="noStrike" cap="none" normalizeH="0" baseline="0" dirty="0" smtClean="0">
                          <a:ln>
                            <a:noFill/>
                          </a:ln>
                          <a:solidFill>
                            <a:schemeClr val="bg1"/>
                          </a:solidFill>
                          <a:effectLst/>
                          <a:latin typeface="+mj-lt"/>
                          <a:cs typeface="Times New Roman" pitchFamily="18" charset="0"/>
                        </a:rPr>
                        <a:t>Thái độ chính trị</a:t>
                      </a:r>
                      <a:endParaRPr kumimoji="0" lang="en-US" sz="2000" b="0" i="0" u="none" strike="noStrike" cap="none" normalizeH="0" baseline="0" dirty="0" smtClean="0">
                        <a:ln>
                          <a:noFill/>
                        </a:ln>
                        <a:solidFill>
                          <a:schemeClr val="bg1"/>
                        </a:solidFill>
                        <a:effectLst/>
                        <a:latin typeface="+mj-lt"/>
                        <a:cs typeface="Times New Roman" pitchFamily="18" charset="0"/>
                      </a:endParaRPr>
                    </a:p>
                  </a:txBody>
                  <a:tcPr marL="63834" marR="6383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9900"/>
                    </a:solidFill>
                  </a:tcPr>
                </a:tc>
              </a:tr>
              <a:tr h="1064257">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179388" algn="l"/>
                        </a:tabLst>
                      </a:pPr>
                      <a:r>
                        <a:rPr kumimoji="0" lang="nl-NL" sz="2000" b="1" i="0" u="none" strike="noStrike" cap="none" normalizeH="0" baseline="0" dirty="0" smtClean="0">
                          <a:ln>
                            <a:noFill/>
                          </a:ln>
                          <a:solidFill>
                            <a:schemeClr val="bg1"/>
                          </a:solidFill>
                          <a:effectLst/>
                          <a:latin typeface="+mj-lt"/>
                          <a:cs typeface="Times New Roman" pitchFamily="18" charset="0"/>
                        </a:rPr>
                        <a:t>Địa chủ phong kiến</a:t>
                      </a:r>
                      <a:endParaRPr kumimoji="0" lang="en-US" sz="2000" b="0" i="0" u="none" strike="noStrike" cap="none" normalizeH="0" baseline="0" dirty="0" smtClean="0">
                        <a:ln>
                          <a:noFill/>
                        </a:ln>
                        <a:solidFill>
                          <a:schemeClr val="bg1"/>
                        </a:solidFill>
                        <a:effectLst/>
                        <a:latin typeface="+mj-lt"/>
                        <a:cs typeface="Times New Roman" pitchFamily="18" charset="0"/>
                      </a:endParaRPr>
                    </a:p>
                  </a:txBody>
                  <a:tcPr marL="63834" marR="6383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33339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r>
                        <a:rPr kumimoji="0" lang="nl-NL" sz="1800" b="0" i="0" u="none" strike="noStrike" cap="none" normalizeH="0" baseline="0" dirty="0" smtClean="0">
                          <a:ln>
                            <a:noFill/>
                          </a:ln>
                          <a:solidFill>
                            <a:srgbClr val="800000"/>
                          </a:solidFill>
                          <a:effectLst/>
                          <a:latin typeface="+mj-lt"/>
                          <a:cs typeface="Times New Roman" pitchFamily="18" charset="0"/>
                        </a:rPr>
                        <a:t>- Đại địa chủ</a:t>
                      </a:r>
                      <a:endParaRPr kumimoji="0" lang="en-US" sz="1800" b="0" i="0" u="none" strike="noStrike" cap="none" normalizeH="0" baseline="0" dirty="0" smtClean="0">
                        <a:ln>
                          <a:noFill/>
                        </a:ln>
                        <a:solidFill>
                          <a:srgbClr val="800000"/>
                        </a:solidFill>
                        <a:effectLst/>
                        <a:latin typeface="+mj-lt"/>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tab pos="179388" algn="l"/>
                        </a:tabLst>
                      </a:pPr>
                      <a:r>
                        <a:rPr kumimoji="0" lang="nl-NL" sz="1800" b="0" i="0" u="none" strike="noStrike" cap="none" normalizeH="0" baseline="0" dirty="0" smtClean="0">
                          <a:ln>
                            <a:noFill/>
                          </a:ln>
                          <a:solidFill>
                            <a:srgbClr val="800000"/>
                          </a:solidFill>
                          <a:effectLst/>
                          <a:latin typeface="+mj-lt"/>
                          <a:cs typeface="Times New Roman" pitchFamily="18" charset="0"/>
                        </a:rPr>
                        <a:t>- Địa chủ vừa và nhỏ</a:t>
                      </a:r>
                      <a:endParaRPr kumimoji="0" lang="en-US" sz="1800" b="0" i="0" u="none" strike="noStrike" cap="none" normalizeH="0" baseline="0" dirty="0" smtClean="0">
                        <a:ln>
                          <a:noFill/>
                        </a:ln>
                        <a:solidFill>
                          <a:srgbClr val="800000"/>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r>
                        <a:rPr kumimoji="0" lang="nl-NL" sz="1800" b="0" i="0" u="none" strike="noStrike" cap="none" normalizeH="0" baseline="0" dirty="0" smtClean="0">
                          <a:ln>
                            <a:noFill/>
                          </a:ln>
                          <a:solidFill>
                            <a:srgbClr val="000099"/>
                          </a:solidFill>
                          <a:effectLst/>
                          <a:latin typeface="+mj-lt"/>
                          <a:cs typeface="Times New Roman" pitchFamily="18" charset="0"/>
                        </a:rPr>
                        <a:t>- Giàu có, cấu kết chặt chẽ với Pháp</a:t>
                      </a:r>
                      <a:endParaRPr kumimoji="0" lang="en-US" sz="1800" b="0" i="0" u="none" strike="noStrike" cap="none" normalizeH="0" baseline="0" dirty="0" smtClean="0">
                        <a:ln>
                          <a:noFill/>
                        </a:ln>
                        <a:solidFill>
                          <a:srgbClr val="000099"/>
                        </a:solidFill>
                        <a:effectLst/>
                        <a:latin typeface="+mj-lt"/>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tab pos="179388" algn="l"/>
                        </a:tabLst>
                      </a:pPr>
                      <a:r>
                        <a:rPr kumimoji="0" lang="nl-NL" sz="1800" b="0" i="0" u="none" strike="noStrike" cap="none" normalizeH="0" baseline="0" dirty="0" smtClean="0">
                          <a:ln>
                            <a:noFill/>
                          </a:ln>
                          <a:solidFill>
                            <a:srgbClr val="000099"/>
                          </a:solidFill>
                          <a:effectLst/>
                          <a:latin typeface="+mj-lt"/>
                          <a:cs typeface="Times New Roman" pitchFamily="18" charset="0"/>
                        </a:rPr>
                        <a:t>- Thế lực kinh tế vừa và nhỏ</a:t>
                      </a:r>
                      <a:endParaRPr kumimoji="0" lang="en-US" sz="1800" b="0" i="0" u="none" strike="noStrike" cap="none" normalizeH="0" baseline="0" dirty="0" smtClean="0">
                        <a:ln>
                          <a:noFill/>
                        </a:ln>
                        <a:solidFill>
                          <a:srgbClr val="000099"/>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r>
                        <a:rPr kumimoji="0" lang="nl-NL" sz="1800" b="0" i="0" u="none" strike="noStrike" cap="none" normalizeH="0" baseline="0" dirty="0" smtClean="0">
                          <a:ln>
                            <a:noFill/>
                          </a:ln>
                          <a:solidFill>
                            <a:srgbClr val="0070C0"/>
                          </a:solidFill>
                          <a:effectLst/>
                          <a:latin typeface="+mj-lt"/>
                          <a:cs typeface="Times New Roman" pitchFamily="18" charset="0"/>
                        </a:rPr>
                        <a:t>- Làm tay sai cho Pháp, đàn áp, bóc lột nhân dân</a:t>
                      </a:r>
                      <a:endParaRPr kumimoji="0" lang="en-US" sz="1800" b="0" i="0" u="none" strike="noStrike" cap="none" normalizeH="0" baseline="0" dirty="0" smtClean="0">
                        <a:ln>
                          <a:noFill/>
                        </a:ln>
                        <a:solidFill>
                          <a:srgbClr val="0070C0"/>
                        </a:solidFill>
                        <a:effectLst/>
                        <a:latin typeface="+mj-lt"/>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tab pos="179388" algn="l"/>
                        </a:tabLst>
                      </a:pPr>
                      <a:r>
                        <a:rPr kumimoji="0" lang="nl-NL" sz="1800" b="0" i="0" u="none" strike="noStrike" cap="none" normalizeH="0" baseline="0" dirty="0" smtClean="0">
                          <a:ln>
                            <a:noFill/>
                          </a:ln>
                          <a:solidFill>
                            <a:srgbClr val="0070C0"/>
                          </a:solidFill>
                          <a:effectLst/>
                          <a:latin typeface="+mj-lt"/>
                          <a:cs typeface="Times New Roman" pitchFamily="18" charset="0"/>
                        </a:rPr>
                        <a:t>- Có tinh thần yêu nước, chống Pháp khi có điều kiện</a:t>
                      </a:r>
                      <a:endParaRPr kumimoji="0" lang="en-US" sz="1800" b="0" i="0" u="none" strike="noStrike" cap="none" normalizeH="0" baseline="0" dirty="0" smtClean="0">
                        <a:ln>
                          <a:noFill/>
                        </a:ln>
                        <a:solidFill>
                          <a:srgbClr val="0070C0"/>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463087">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179388" algn="l"/>
                        </a:tabLst>
                      </a:pPr>
                      <a:r>
                        <a:rPr kumimoji="0" lang="nl-NL" sz="2000" b="1" i="0" u="none" strike="noStrike" cap="none" normalizeH="0" baseline="0" dirty="0" smtClean="0">
                          <a:ln>
                            <a:noFill/>
                          </a:ln>
                          <a:solidFill>
                            <a:schemeClr val="bg1"/>
                          </a:solidFill>
                          <a:effectLst/>
                          <a:latin typeface="+mj-lt"/>
                          <a:cs typeface="Times New Roman" pitchFamily="18" charset="0"/>
                        </a:rPr>
                        <a:t>Tư sản</a:t>
                      </a:r>
                      <a:endParaRPr kumimoji="0" lang="en-US" sz="2000" b="0" i="0" u="none" strike="noStrike" cap="none" normalizeH="0" baseline="0" dirty="0" smtClean="0">
                        <a:ln>
                          <a:noFill/>
                        </a:ln>
                        <a:solidFill>
                          <a:schemeClr val="bg1"/>
                        </a:solidFill>
                        <a:effectLst/>
                        <a:latin typeface="+mj-lt"/>
                        <a:cs typeface="Times New Roman" pitchFamily="18" charset="0"/>
                      </a:endParaRPr>
                    </a:p>
                  </a:txBody>
                  <a:tcPr marL="63834" marR="6383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33339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Char char="-"/>
                        <a:tabLst>
                          <a:tab pos="179388" algn="l"/>
                        </a:tabLst>
                      </a:pPr>
                      <a:r>
                        <a:rPr kumimoji="0" lang="nl-NL" sz="1800" b="0" i="0" u="none" strike="noStrike" cap="none" normalizeH="0" baseline="0" dirty="0" smtClean="0">
                          <a:ln>
                            <a:noFill/>
                          </a:ln>
                          <a:solidFill>
                            <a:srgbClr val="000099"/>
                          </a:solidFill>
                          <a:effectLst/>
                          <a:latin typeface="+mj-lt"/>
                          <a:cs typeface="Times New Roman" pitchFamily="18" charset="0"/>
                        </a:rPr>
                        <a:t>Tư sản mại bản</a:t>
                      </a:r>
                    </a:p>
                    <a:p>
                      <a:pPr marL="0" marR="0" lvl="0" indent="0" algn="l" defTabSz="914400" rtl="0" eaLnBrk="1" fontAlgn="base" latinLnBrk="0" hangingPunct="1">
                        <a:lnSpc>
                          <a:spcPct val="100000"/>
                        </a:lnSpc>
                        <a:spcBef>
                          <a:spcPct val="0"/>
                        </a:spcBef>
                        <a:spcAft>
                          <a:spcPct val="0"/>
                        </a:spcAft>
                        <a:buClrTx/>
                        <a:buSzTx/>
                        <a:buFontTx/>
                        <a:buChar char="-"/>
                        <a:tabLst>
                          <a:tab pos="179388" algn="l"/>
                        </a:tabLst>
                      </a:pPr>
                      <a:endParaRPr kumimoji="0" lang="en-US" sz="1800" b="0" i="0" u="none" strike="noStrike" cap="none" normalizeH="0" baseline="0" dirty="0" smtClean="0">
                        <a:ln>
                          <a:noFill/>
                        </a:ln>
                        <a:solidFill>
                          <a:srgbClr val="000099"/>
                        </a:solidFill>
                        <a:effectLst/>
                        <a:latin typeface="+mj-lt"/>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tab pos="179388" algn="l"/>
                        </a:tabLst>
                      </a:pPr>
                      <a:r>
                        <a:rPr kumimoji="0" lang="nl-NL" sz="1800" b="0" i="0" u="none" strike="noStrike" cap="none" normalizeH="0" baseline="0" dirty="0" smtClean="0">
                          <a:ln>
                            <a:noFill/>
                          </a:ln>
                          <a:solidFill>
                            <a:srgbClr val="000099"/>
                          </a:solidFill>
                          <a:effectLst/>
                          <a:latin typeface="+mj-lt"/>
                          <a:cs typeface="Times New Roman" pitchFamily="18" charset="0"/>
                        </a:rPr>
                        <a:t>- Tư sản    dân tộc</a:t>
                      </a:r>
                      <a:endParaRPr kumimoji="0" lang="en-US" sz="1800" b="0" i="0" u="none" strike="noStrike" cap="none" normalizeH="0" baseline="0" dirty="0" smtClean="0">
                        <a:ln>
                          <a:noFill/>
                        </a:ln>
                        <a:solidFill>
                          <a:srgbClr val="000099"/>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r>
                        <a:rPr kumimoji="0" lang="nl-NL" sz="1800" b="0" i="0" u="none" strike="noStrike" cap="none" normalizeH="0" baseline="0" dirty="0" smtClean="0">
                          <a:ln>
                            <a:noFill/>
                          </a:ln>
                          <a:solidFill>
                            <a:srgbClr val="663300"/>
                          </a:solidFill>
                          <a:effectLst/>
                          <a:latin typeface="+mj-lt"/>
                          <a:cs typeface="Times New Roman" pitchFamily="18" charset="0"/>
                        </a:rPr>
                        <a:t>- Giàu có, có quyền lợi kinh tế gắn chặt với Pháp</a:t>
                      </a:r>
                      <a:endParaRPr kumimoji="0" lang="en-US" sz="1800" b="0" i="0" u="none" strike="noStrike" cap="none" normalizeH="0" baseline="0" dirty="0" smtClean="0">
                        <a:ln>
                          <a:noFill/>
                        </a:ln>
                        <a:solidFill>
                          <a:srgbClr val="663300"/>
                        </a:solidFill>
                        <a:effectLst/>
                        <a:latin typeface="+mj-lt"/>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tab pos="179388" algn="l"/>
                        </a:tabLst>
                      </a:pPr>
                      <a:r>
                        <a:rPr kumimoji="0" lang="nl-NL" sz="1800" b="0" i="0" u="none" strike="noStrike" cap="none" normalizeH="0" baseline="0" dirty="0" smtClean="0">
                          <a:ln>
                            <a:noFill/>
                          </a:ln>
                          <a:solidFill>
                            <a:srgbClr val="663300"/>
                          </a:solidFill>
                          <a:effectLst/>
                          <a:latin typeface="+mj-lt"/>
                          <a:cs typeface="Times New Roman" pitchFamily="18" charset="0"/>
                        </a:rPr>
                        <a:t>- Có khuynh hướng kinh doanh độc lập, thế lực nhỏ yếu</a:t>
                      </a:r>
                      <a:endParaRPr kumimoji="0" lang="en-US" sz="1800" b="0" i="0" u="none" strike="noStrike" cap="none" normalizeH="0" baseline="0" dirty="0" smtClean="0">
                        <a:ln>
                          <a:noFill/>
                        </a:ln>
                        <a:solidFill>
                          <a:srgbClr val="663300"/>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Char char="-"/>
                        <a:tabLst>
                          <a:tab pos="179388" algn="l"/>
                        </a:tabLst>
                        <a:defRPr/>
                      </a:pPr>
                      <a:r>
                        <a:rPr kumimoji="0" lang="nl-NL" sz="1800" b="0" i="0" u="none" strike="noStrike" cap="none" normalizeH="0" baseline="0" dirty="0" smtClean="0">
                          <a:ln>
                            <a:noFill/>
                          </a:ln>
                          <a:solidFill>
                            <a:srgbClr val="FF0066"/>
                          </a:solidFill>
                          <a:effectLst/>
                          <a:latin typeface="+mj-lt"/>
                          <a:cs typeface="Times New Roman" pitchFamily="18" charset="0"/>
                        </a:rPr>
                        <a:t> Làm tay sai cho Pháp</a:t>
                      </a:r>
                    </a:p>
                    <a:p>
                      <a:pPr marL="0" marR="0" lvl="0" indent="0" algn="l" defTabSz="914400" rtl="0" eaLnBrk="1" fontAlgn="base" latinLnBrk="0" hangingPunct="1">
                        <a:lnSpc>
                          <a:spcPct val="100000"/>
                        </a:lnSpc>
                        <a:spcBef>
                          <a:spcPct val="0"/>
                        </a:spcBef>
                        <a:spcAft>
                          <a:spcPct val="0"/>
                        </a:spcAft>
                        <a:buClrTx/>
                        <a:buSzTx/>
                        <a:buFontTx/>
                        <a:buChar char="-"/>
                        <a:tabLst>
                          <a:tab pos="179388" algn="l"/>
                        </a:tabLst>
                        <a:defRPr/>
                      </a:pPr>
                      <a:r>
                        <a:rPr lang="en-US" sz="1800" kern="1200" dirty="0" smtClean="0">
                          <a:solidFill>
                            <a:srgbClr val="FF0066"/>
                          </a:solidFill>
                          <a:latin typeface="+mj-lt"/>
                          <a:ea typeface="+mn-ea"/>
                          <a:cs typeface="+mn-cs"/>
                        </a:rPr>
                        <a:t> </a:t>
                      </a:r>
                      <a:r>
                        <a:rPr lang="en-US" sz="1800" kern="1200" dirty="0" err="1" smtClean="0">
                          <a:solidFill>
                            <a:srgbClr val="FF0066"/>
                          </a:solidFill>
                          <a:latin typeface="+mj-lt"/>
                          <a:ea typeface="+mn-ea"/>
                          <a:cs typeface="Times New Roman" panose="02020603050405020304" pitchFamily="18" charset="0"/>
                        </a:rPr>
                        <a:t>Mâu</a:t>
                      </a:r>
                      <a:r>
                        <a:rPr lang="en-US" sz="1800" kern="1200" baseline="0" dirty="0" smtClean="0">
                          <a:solidFill>
                            <a:srgbClr val="FF0066"/>
                          </a:solidFill>
                          <a:latin typeface="+mj-lt"/>
                          <a:ea typeface="+mn-ea"/>
                          <a:cs typeface="Times New Roman" panose="02020603050405020304" pitchFamily="18" charset="0"/>
                        </a:rPr>
                        <a:t> </a:t>
                      </a:r>
                      <a:r>
                        <a:rPr lang="en-US" sz="1800" kern="1200" dirty="0" err="1" smtClean="0">
                          <a:solidFill>
                            <a:srgbClr val="FF0066"/>
                          </a:solidFill>
                          <a:latin typeface="+mj-lt"/>
                          <a:ea typeface="+mn-ea"/>
                          <a:cs typeface="Times New Roman" panose="02020603050405020304" pitchFamily="18" charset="0"/>
                        </a:rPr>
                        <a:t>thuẫn</a:t>
                      </a:r>
                      <a:r>
                        <a:rPr lang="en-US" sz="1800" kern="1200" dirty="0" smtClean="0">
                          <a:solidFill>
                            <a:srgbClr val="FF0066"/>
                          </a:solidFill>
                          <a:latin typeface="+mj-lt"/>
                          <a:ea typeface="+mn-ea"/>
                          <a:cs typeface="Times New Roman" panose="02020603050405020304" pitchFamily="18" charset="0"/>
                        </a:rPr>
                        <a:t> </a:t>
                      </a:r>
                      <a:r>
                        <a:rPr lang="en-US" sz="1800" kern="1200" dirty="0" err="1" smtClean="0">
                          <a:solidFill>
                            <a:srgbClr val="FF0066"/>
                          </a:solidFill>
                          <a:latin typeface="+mj-lt"/>
                          <a:ea typeface="+mn-ea"/>
                          <a:cs typeface="Times New Roman" panose="02020603050405020304" pitchFamily="18" charset="0"/>
                        </a:rPr>
                        <a:t>với</a:t>
                      </a:r>
                      <a:r>
                        <a:rPr lang="en-US" sz="1800" kern="1200" dirty="0" smtClean="0">
                          <a:solidFill>
                            <a:srgbClr val="FF0066"/>
                          </a:solidFill>
                          <a:latin typeface="+mj-lt"/>
                          <a:ea typeface="+mn-ea"/>
                          <a:cs typeface="Times New Roman" panose="02020603050405020304" pitchFamily="18" charset="0"/>
                        </a:rPr>
                        <a:t> </a:t>
                      </a:r>
                      <a:r>
                        <a:rPr lang="en-US" sz="1800" kern="1200" dirty="0" err="1" smtClean="0">
                          <a:solidFill>
                            <a:srgbClr val="FF0066"/>
                          </a:solidFill>
                          <a:latin typeface="+mj-lt"/>
                          <a:ea typeface="+mn-ea"/>
                          <a:cs typeface="Times New Roman" panose="02020603050405020304" pitchFamily="18" charset="0"/>
                        </a:rPr>
                        <a:t>đế</a:t>
                      </a:r>
                      <a:r>
                        <a:rPr lang="en-US" sz="1800" kern="1200" dirty="0" smtClean="0">
                          <a:solidFill>
                            <a:srgbClr val="FF0066"/>
                          </a:solidFill>
                          <a:latin typeface="+mj-lt"/>
                          <a:ea typeface="+mn-ea"/>
                          <a:cs typeface="Times New Roman" panose="02020603050405020304" pitchFamily="18" charset="0"/>
                        </a:rPr>
                        <a:t> </a:t>
                      </a:r>
                      <a:r>
                        <a:rPr lang="en-US" sz="1800" kern="1200" dirty="0" err="1" smtClean="0">
                          <a:solidFill>
                            <a:srgbClr val="FF0066"/>
                          </a:solidFill>
                          <a:latin typeface="+mj-lt"/>
                          <a:ea typeface="+mn-ea"/>
                          <a:cs typeface="Times New Roman" panose="02020603050405020304" pitchFamily="18" charset="0"/>
                        </a:rPr>
                        <a:t>quốc</a:t>
                      </a:r>
                      <a:r>
                        <a:rPr lang="en-US" sz="1800" kern="1200" dirty="0" smtClean="0">
                          <a:solidFill>
                            <a:srgbClr val="FF0066"/>
                          </a:solidFill>
                          <a:latin typeface="+mj-lt"/>
                          <a:ea typeface="+mn-ea"/>
                          <a:cs typeface="Times New Roman" panose="02020603050405020304" pitchFamily="18" charset="0"/>
                        </a:rPr>
                        <a:t>, PK </a:t>
                      </a:r>
                      <a:r>
                        <a:rPr lang="en-US" sz="1800" kern="1200" dirty="0" err="1" smtClean="0">
                          <a:solidFill>
                            <a:srgbClr val="FF0066"/>
                          </a:solidFill>
                          <a:latin typeface="+mj-lt"/>
                          <a:ea typeface="+mn-ea"/>
                          <a:cs typeface="Times New Roman" panose="02020603050405020304" pitchFamily="18" charset="0"/>
                        </a:rPr>
                        <a:t>nên</a:t>
                      </a:r>
                      <a:r>
                        <a:rPr lang="en-US" sz="1800" kern="1200" dirty="0" smtClean="0">
                          <a:solidFill>
                            <a:srgbClr val="FF0066"/>
                          </a:solidFill>
                          <a:latin typeface="+mj-lt"/>
                          <a:ea typeface="+mn-ea"/>
                          <a:cs typeface="Times New Roman" panose="02020603050405020304" pitchFamily="18" charset="0"/>
                        </a:rPr>
                        <a:t> </a:t>
                      </a:r>
                      <a:r>
                        <a:rPr lang="en-US" sz="1800" kern="1200" dirty="0" err="1" smtClean="0">
                          <a:solidFill>
                            <a:srgbClr val="FF0066"/>
                          </a:solidFill>
                          <a:latin typeface="+mj-lt"/>
                          <a:ea typeface="+mn-ea"/>
                          <a:cs typeface="Times New Roman" panose="02020603050405020304" pitchFamily="18" charset="0"/>
                        </a:rPr>
                        <a:t>có</a:t>
                      </a:r>
                      <a:r>
                        <a:rPr lang="en-US" sz="1800" kern="1200" dirty="0" smtClean="0">
                          <a:solidFill>
                            <a:srgbClr val="FF0066"/>
                          </a:solidFill>
                          <a:latin typeface="+mj-lt"/>
                          <a:ea typeface="+mn-ea"/>
                          <a:cs typeface="Times New Roman" panose="02020603050405020304" pitchFamily="18" charset="0"/>
                        </a:rPr>
                        <a:t> </a:t>
                      </a:r>
                      <a:r>
                        <a:rPr lang="en-US" sz="1800" kern="1200" dirty="0" err="1" smtClean="0">
                          <a:solidFill>
                            <a:srgbClr val="FF0066"/>
                          </a:solidFill>
                          <a:latin typeface="+mj-lt"/>
                          <a:ea typeface="+mn-ea"/>
                          <a:cs typeface="Times New Roman" panose="02020603050405020304" pitchFamily="18" charset="0"/>
                        </a:rPr>
                        <a:t>khuynh</a:t>
                      </a:r>
                      <a:r>
                        <a:rPr lang="en-US" sz="1800" kern="1200" dirty="0" smtClean="0">
                          <a:solidFill>
                            <a:srgbClr val="FF0066"/>
                          </a:solidFill>
                          <a:latin typeface="+mj-lt"/>
                          <a:ea typeface="+mn-ea"/>
                          <a:cs typeface="Times New Roman" panose="02020603050405020304" pitchFamily="18" charset="0"/>
                        </a:rPr>
                        <a:t> </a:t>
                      </a:r>
                      <a:r>
                        <a:rPr lang="en-US" sz="1800" kern="1200" dirty="0" err="1" smtClean="0">
                          <a:solidFill>
                            <a:srgbClr val="FF0066"/>
                          </a:solidFill>
                          <a:latin typeface="+mj-lt"/>
                          <a:ea typeface="+mn-ea"/>
                          <a:cs typeface="Times New Roman" panose="02020603050405020304" pitchFamily="18" charset="0"/>
                        </a:rPr>
                        <a:t>hướng</a:t>
                      </a:r>
                      <a:r>
                        <a:rPr lang="en-US" sz="1800" kern="1200" dirty="0" smtClean="0">
                          <a:solidFill>
                            <a:srgbClr val="FF0066"/>
                          </a:solidFill>
                          <a:latin typeface="+mj-lt"/>
                          <a:ea typeface="+mn-ea"/>
                          <a:cs typeface="Times New Roman" panose="02020603050405020304" pitchFamily="18" charset="0"/>
                        </a:rPr>
                        <a:t> </a:t>
                      </a:r>
                      <a:r>
                        <a:rPr lang="en-US" sz="1800" kern="1200" dirty="0" err="1" smtClean="0">
                          <a:solidFill>
                            <a:srgbClr val="FF0066"/>
                          </a:solidFill>
                          <a:latin typeface="+mj-lt"/>
                          <a:ea typeface="+mn-ea"/>
                          <a:cs typeface="Times New Roman" panose="02020603050405020304" pitchFamily="18" charset="0"/>
                        </a:rPr>
                        <a:t>dân</a:t>
                      </a:r>
                      <a:r>
                        <a:rPr lang="en-US" sz="1800" kern="1200" dirty="0" smtClean="0">
                          <a:solidFill>
                            <a:srgbClr val="FF0066"/>
                          </a:solidFill>
                          <a:latin typeface="+mj-lt"/>
                          <a:ea typeface="+mn-ea"/>
                          <a:cs typeface="Times New Roman" panose="02020603050405020304" pitchFamily="18" charset="0"/>
                        </a:rPr>
                        <a:t> </a:t>
                      </a:r>
                      <a:r>
                        <a:rPr lang="en-US" sz="1800" kern="1200" dirty="0" err="1" smtClean="0">
                          <a:solidFill>
                            <a:srgbClr val="FF0066"/>
                          </a:solidFill>
                          <a:latin typeface="+mj-lt"/>
                          <a:ea typeface="+mn-ea"/>
                          <a:cs typeface="Times New Roman" panose="02020603050405020304" pitchFamily="18" charset="0"/>
                        </a:rPr>
                        <a:t>tộc</a:t>
                      </a:r>
                      <a:r>
                        <a:rPr lang="en-US" sz="1800" kern="1200" dirty="0" smtClean="0">
                          <a:solidFill>
                            <a:srgbClr val="FF0066"/>
                          </a:solidFill>
                          <a:latin typeface="+mj-lt"/>
                          <a:ea typeface="+mn-ea"/>
                          <a:cs typeface="Times New Roman" panose="02020603050405020304" pitchFamily="18" charset="0"/>
                        </a:rPr>
                        <a:t> </a:t>
                      </a:r>
                      <a:r>
                        <a:rPr lang="en-US" sz="1800" kern="1200" dirty="0" err="1" smtClean="0">
                          <a:solidFill>
                            <a:srgbClr val="FF0066"/>
                          </a:solidFill>
                          <a:latin typeface="+mj-lt"/>
                          <a:ea typeface="+mn-ea"/>
                          <a:cs typeface="Times New Roman" panose="02020603050405020304" pitchFamily="18" charset="0"/>
                        </a:rPr>
                        <a:t>và</a:t>
                      </a:r>
                      <a:r>
                        <a:rPr lang="en-US" sz="1800" kern="1200" dirty="0" smtClean="0">
                          <a:solidFill>
                            <a:srgbClr val="FF0066"/>
                          </a:solidFill>
                          <a:latin typeface="+mj-lt"/>
                          <a:ea typeface="+mn-ea"/>
                          <a:cs typeface="Times New Roman" panose="02020603050405020304" pitchFamily="18" charset="0"/>
                        </a:rPr>
                        <a:t> </a:t>
                      </a:r>
                      <a:r>
                        <a:rPr lang="en-US" sz="1800" kern="1200" dirty="0" err="1" smtClean="0">
                          <a:solidFill>
                            <a:srgbClr val="FF0066"/>
                          </a:solidFill>
                          <a:latin typeface="+mj-lt"/>
                          <a:ea typeface="+mn-ea"/>
                          <a:cs typeface="Times New Roman" panose="02020603050405020304" pitchFamily="18" charset="0"/>
                        </a:rPr>
                        <a:t>dân</a:t>
                      </a:r>
                      <a:r>
                        <a:rPr lang="en-US" sz="1800" kern="1200" dirty="0" smtClean="0">
                          <a:solidFill>
                            <a:srgbClr val="FF0066"/>
                          </a:solidFill>
                          <a:latin typeface="+mj-lt"/>
                          <a:ea typeface="+mn-ea"/>
                          <a:cs typeface="Times New Roman" panose="02020603050405020304" pitchFamily="18" charset="0"/>
                        </a:rPr>
                        <a:t> </a:t>
                      </a:r>
                      <a:r>
                        <a:rPr lang="en-US" sz="1800" kern="1200" dirty="0" err="1" smtClean="0">
                          <a:solidFill>
                            <a:srgbClr val="FF0066"/>
                          </a:solidFill>
                          <a:latin typeface="+mj-lt"/>
                          <a:ea typeface="+mn-ea"/>
                          <a:cs typeface="Times New Roman" panose="02020603050405020304" pitchFamily="18" charset="0"/>
                        </a:rPr>
                        <a:t>chủ</a:t>
                      </a:r>
                      <a:r>
                        <a:rPr lang="en-US" sz="1800" kern="1200" dirty="0" smtClean="0">
                          <a:solidFill>
                            <a:srgbClr val="FF0066"/>
                          </a:solidFill>
                          <a:latin typeface="+mj-lt"/>
                          <a:ea typeface="+mn-ea"/>
                          <a:cs typeface="Times New Roman" panose="02020603050405020304" pitchFamily="18" charset="0"/>
                        </a:rPr>
                        <a:t>.</a:t>
                      </a:r>
                    </a:p>
                    <a:p>
                      <a:pPr marL="0" marR="0" lvl="0" indent="0" algn="l" defTabSz="914400" rtl="0" eaLnBrk="1" fontAlgn="base" latinLnBrk="0" hangingPunct="1">
                        <a:lnSpc>
                          <a:spcPct val="100000"/>
                        </a:lnSpc>
                        <a:spcBef>
                          <a:spcPct val="0"/>
                        </a:spcBef>
                        <a:spcAft>
                          <a:spcPct val="0"/>
                        </a:spcAft>
                        <a:buClrTx/>
                        <a:buSzTx/>
                        <a:buFontTx/>
                        <a:buNone/>
                        <a:tabLst>
                          <a:tab pos="179388" algn="l"/>
                        </a:tabLst>
                      </a:pPr>
                      <a:r>
                        <a:rPr kumimoji="0" lang="nl-NL" sz="1800" b="0" i="0" u="none" strike="noStrike" cap="none" normalizeH="0" baseline="0" dirty="0" smtClean="0">
                          <a:ln>
                            <a:noFill/>
                          </a:ln>
                          <a:solidFill>
                            <a:srgbClr val="FF0066"/>
                          </a:solidFill>
                          <a:effectLst/>
                          <a:latin typeface="+mj-lt"/>
                          <a:cs typeface="Times New Roman" pitchFamily="18" charset="0"/>
                        </a:rPr>
                        <a:t>- Có tinh thần chống đế quốc, chống phong kiến; thái độ không kiên định, dễ thỏa hiệp</a:t>
                      </a:r>
                      <a:endParaRPr kumimoji="0" lang="en-US" sz="1800" b="0" i="0" u="none" strike="noStrike" cap="none" normalizeH="0" baseline="0" dirty="0" smtClean="0">
                        <a:ln>
                          <a:noFill/>
                        </a:ln>
                        <a:solidFill>
                          <a:srgbClr val="FF0066"/>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57140">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179388" algn="l"/>
                        </a:tabLst>
                      </a:pPr>
                      <a:r>
                        <a:rPr kumimoji="0" lang="nl-NL" sz="2000" b="1" i="0" u="none" strike="noStrike" cap="none" normalizeH="0" baseline="0" dirty="0" smtClean="0">
                          <a:ln>
                            <a:noFill/>
                          </a:ln>
                          <a:solidFill>
                            <a:schemeClr val="bg1"/>
                          </a:solidFill>
                          <a:effectLst/>
                          <a:latin typeface="+mj-lt"/>
                          <a:cs typeface="Times New Roman" pitchFamily="18" charset="0"/>
                        </a:rPr>
                        <a:t>Tiểu tư sản</a:t>
                      </a:r>
                      <a:endParaRPr kumimoji="0" lang="en-US" sz="2000" b="0" i="0" u="none" strike="noStrike" cap="none" normalizeH="0" baseline="0" dirty="0" smtClean="0">
                        <a:ln>
                          <a:noFill/>
                        </a:ln>
                        <a:solidFill>
                          <a:schemeClr val="bg1"/>
                        </a:solidFill>
                        <a:effectLst/>
                        <a:latin typeface="+mj-lt"/>
                        <a:cs typeface="Times New Roman" pitchFamily="18" charset="0"/>
                      </a:endParaRPr>
                    </a:p>
                  </a:txBody>
                  <a:tcPr marL="63834" marR="6383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33339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r>
                        <a:rPr kumimoji="0" lang="nl-NL" sz="1800" b="0" i="0" u="none" strike="noStrike" cap="none" normalizeH="0" baseline="0" dirty="0" smtClean="0">
                          <a:ln>
                            <a:noFill/>
                          </a:ln>
                          <a:solidFill>
                            <a:srgbClr val="FF0066"/>
                          </a:solidFill>
                          <a:effectLst/>
                          <a:latin typeface="+mj-lt"/>
                          <a:cs typeface="Times New Roman" pitchFamily="18" charset="0"/>
                        </a:rPr>
                        <a:t>- Trí thức, HS, SV,  dân nghèo thành thị,...</a:t>
                      </a:r>
                      <a:endParaRPr kumimoji="0" lang="en-US" sz="1800" b="0" i="0" u="none" strike="noStrike" cap="none" normalizeH="0" baseline="0" dirty="0" smtClean="0">
                        <a:ln>
                          <a:noFill/>
                        </a:ln>
                        <a:solidFill>
                          <a:srgbClr val="FF0066"/>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r>
                        <a:rPr kumimoji="0" lang="nl-NL" sz="1800" b="0" i="0" u="none" strike="noStrike" cap="none" normalizeH="0" baseline="0" dirty="0" smtClean="0">
                          <a:ln>
                            <a:noFill/>
                          </a:ln>
                          <a:solidFill>
                            <a:srgbClr val="000099"/>
                          </a:solidFill>
                          <a:effectLst/>
                          <a:latin typeface="+mj-lt"/>
                          <a:cs typeface="Times New Roman" pitchFamily="18" charset="0"/>
                        </a:rPr>
                        <a:t>- Nghèo, đời sống bấp bênh, bị chèn ép, khinh rẻ, dễ bị phá sản, thất nghiệp</a:t>
                      </a:r>
                      <a:endParaRPr kumimoji="0" lang="en-US" sz="1800" b="0" i="0" u="none" strike="noStrike" cap="none" normalizeH="0" baseline="0" dirty="0" smtClean="0">
                        <a:ln>
                          <a:noFill/>
                        </a:ln>
                        <a:solidFill>
                          <a:srgbClr val="000099"/>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r>
                        <a:rPr kumimoji="0" lang="nl-NL" sz="1800" b="0" i="0" u="none" strike="noStrike" cap="none" normalizeH="0" baseline="0" dirty="0" smtClean="0">
                          <a:ln>
                            <a:noFill/>
                          </a:ln>
                          <a:solidFill>
                            <a:srgbClr val="993300"/>
                          </a:solidFill>
                          <a:effectLst/>
                          <a:latin typeface="+mj-lt"/>
                          <a:cs typeface="Times New Roman" pitchFamily="18" charset="0"/>
                        </a:rPr>
                        <a:t>- Có tinh thần hăng hái Cách mạng, chống Pháp, đặc biệt bộ phận trí thức, học sinh, sinh viên</a:t>
                      </a:r>
                      <a:endParaRPr kumimoji="0" lang="en-US" sz="1800" b="0" i="0" u="none" strike="noStrike" cap="none" normalizeH="0" baseline="0" dirty="0" smtClean="0">
                        <a:ln>
                          <a:noFill/>
                        </a:ln>
                        <a:solidFill>
                          <a:srgbClr val="993300"/>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75391">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179388" algn="l"/>
                        </a:tabLst>
                      </a:pPr>
                      <a:r>
                        <a:rPr kumimoji="0" lang="nl-NL" sz="2000" b="1" i="0" u="none" strike="noStrike" cap="none" normalizeH="0" baseline="0" dirty="0" smtClean="0">
                          <a:ln>
                            <a:noFill/>
                          </a:ln>
                          <a:solidFill>
                            <a:schemeClr val="bg1"/>
                          </a:solidFill>
                          <a:effectLst/>
                          <a:latin typeface="+mj-lt"/>
                          <a:cs typeface="Times New Roman" pitchFamily="18" charset="0"/>
                        </a:rPr>
                        <a:t>Nông dân</a:t>
                      </a:r>
                      <a:endParaRPr kumimoji="0" lang="en-US" sz="2000" b="0" i="0" u="none" strike="noStrike" cap="none" normalizeH="0" baseline="0" dirty="0" smtClean="0">
                        <a:ln>
                          <a:noFill/>
                        </a:ln>
                        <a:solidFill>
                          <a:schemeClr val="bg1"/>
                        </a:solidFill>
                        <a:effectLst/>
                        <a:latin typeface="+mj-lt"/>
                        <a:cs typeface="Times New Roman" pitchFamily="18" charset="0"/>
                      </a:endParaRPr>
                    </a:p>
                  </a:txBody>
                  <a:tcPr marL="63834" marR="6383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33339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r>
                        <a:rPr kumimoji="0" lang="nl-NL" sz="1800" b="0" i="0" u="none" strike="noStrike" cap="none" normalizeH="0" baseline="0" dirty="0" smtClean="0">
                          <a:ln>
                            <a:noFill/>
                          </a:ln>
                          <a:solidFill>
                            <a:srgbClr val="000099"/>
                          </a:solidFill>
                          <a:effectLst/>
                          <a:latin typeface="+mj-lt"/>
                          <a:cs typeface="Times New Roman" pitchFamily="18" charset="0"/>
                        </a:rPr>
                        <a:t>-</a:t>
                      </a:r>
                      <a:r>
                        <a:rPr kumimoji="0" lang="nl-NL" sz="1800" b="0" i="0" u="none" strike="noStrike" cap="none" normalizeH="0" baseline="0" dirty="0" smtClean="0">
                          <a:ln>
                            <a:noFill/>
                          </a:ln>
                          <a:solidFill>
                            <a:srgbClr val="006600"/>
                          </a:solidFill>
                          <a:effectLst/>
                          <a:latin typeface="+mj-lt"/>
                          <a:cs typeface="Times New Roman" pitchFamily="18" charset="0"/>
                        </a:rPr>
                        <a:t> Nông dân tá điền</a:t>
                      </a:r>
                      <a:endParaRPr kumimoji="0" lang="en-US" sz="1800" b="0" i="0" u="none" strike="noStrike" cap="none" normalizeH="0" baseline="0" dirty="0" smtClean="0">
                        <a:ln>
                          <a:noFill/>
                        </a:ln>
                        <a:solidFill>
                          <a:srgbClr val="006600"/>
                        </a:solidFill>
                        <a:effectLst/>
                        <a:latin typeface="+mj-lt"/>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tab pos="179388" algn="l"/>
                        </a:tabLst>
                      </a:pPr>
                      <a:r>
                        <a:rPr kumimoji="0" lang="nl-NL" sz="1800" b="0" i="0" u="none" strike="noStrike" cap="none" normalizeH="0" baseline="0" dirty="0" smtClean="0">
                          <a:ln>
                            <a:noFill/>
                          </a:ln>
                          <a:solidFill>
                            <a:srgbClr val="006600"/>
                          </a:solidFill>
                          <a:effectLst/>
                          <a:latin typeface="+mj-lt"/>
                          <a:cs typeface="Times New Roman" pitchFamily="18" charset="0"/>
                        </a:rPr>
                        <a:t>- Công nhân...</a:t>
                      </a:r>
                      <a:endParaRPr kumimoji="0" lang="en-US" sz="1800" b="0" i="0" u="none" strike="noStrike" cap="none" normalizeH="0" baseline="0" dirty="0" smtClean="0">
                        <a:ln>
                          <a:noFill/>
                        </a:ln>
                        <a:solidFill>
                          <a:srgbClr val="006600"/>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r>
                        <a:rPr kumimoji="0" lang="nl-NL" sz="1800" b="0" i="0" u="none" strike="noStrike" cap="none" normalizeH="0" baseline="0" dirty="0" smtClean="0">
                          <a:ln>
                            <a:noFill/>
                          </a:ln>
                          <a:solidFill>
                            <a:schemeClr val="tx1"/>
                          </a:solidFill>
                          <a:effectLst/>
                          <a:latin typeface="+mj-lt"/>
                          <a:cs typeface="Times New Roman" pitchFamily="18" charset="0"/>
                        </a:rPr>
                        <a:t>- Nghèo khổ, bị bần cùng hóa và phá sản hàng  loạt</a:t>
                      </a:r>
                      <a:endParaRPr kumimoji="0" lang="en-US" sz="1800" b="0" i="0" u="none" strike="noStrike" cap="none" normalizeH="0" baseline="0" dirty="0" smtClean="0">
                        <a:ln>
                          <a:noFill/>
                        </a:ln>
                        <a:solidFill>
                          <a:schemeClr val="tx1"/>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r>
                        <a:rPr kumimoji="0" lang="nl-NL" sz="1800" b="0" i="0" u="none" strike="noStrike" cap="none" normalizeH="0" baseline="0" dirty="0" smtClean="0">
                          <a:ln>
                            <a:noFill/>
                          </a:ln>
                          <a:solidFill>
                            <a:srgbClr val="000099"/>
                          </a:solidFill>
                          <a:effectLst/>
                          <a:latin typeface="+mj-lt"/>
                          <a:cs typeface="Times New Roman" pitchFamily="18" charset="0"/>
                        </a:rPr>
                        <a:t>- Là lực lượng hăng hái và đông đảo nhất của cách mạng.</a:t>
                      </a:r>
                    </a:p>
                    <a:p>
                      <a:pPr marL="0" marR="0" lvl="0" indent="0" algn="l" defTabSz="914400" rtl="0" eaLnBrk="1" fontAlgn="base" latinLnBrk="0" hangingPunct="1">
                        <a:lnSpc>
                          <a:spcPct val="100000"/>
                        </a:lnSpc>
                        <a:spcBef>
                          <a:spcPct val="0"/>
                        </a:spcBef>
                        <a:spcAft>
                          <a:spcPct val="0"/>
                        </a:spcAft>
                        <a:buClrTx/>
                        <a:buSzTx/>
                        <a:buFontTx/>
                        <a:buNone/>
                        <a:tabLst>
                          <a:tab pos="179388" algn="l"/>
                        </a:tabLst>
                        <a:defRPr/>
                      </a:pPr>
                      <a:r>
                        <a:rPr lang="en-US" altLang="en-US" sz="1800" b="0" dirty="0" smtClean="0">
                          <a:solidFill>
                            <a:srgbClr val="000099"/>
                          </a:solidFill>
                          <a:latin typeface="+mj-lt"/>
                          <a:cs typeface="Times New Roman" panose="02020603050405020304" pitchFamily="18" charset="0"/>
                        </a:rPr>
                        <a:t>- </a:t>
                      </a:r>
                      <a:r>
                        <a:rPr lang="en-US" altLang="en-US" sz="1800" b="0" dirty="0" err="1" smtClean="0">
                          <a:solidFill>
                            <a:srgbClr val="000099"/>
                          </a:solidFill>
                          <a:latin typeface="+mj-lt"/>
                          <a:cs typeface="Times New Roman" panose="02020603050405020304" pitchFamily="18" charset="0"/>
                        </a:rPr>
                        <a:t>Không</a:t>
                      </a:r>
                      <a:r>
                        <a:rPr lang="en-US" altLang="en-US" sz="1800" b="0" dirty="0" smtClean="0">
                          <a:solidFill>
                            <a:srgbClr val="000099"/>
                          </a:solidFill>
                          <a:latin typeface="+mj-lt"/>
                          <a:cs typeface="Times New Roman" panose="02020603050405020304" pitchFamily="18" charset="0"/>
                        </a:rPr>
                        <a:t> </a:t>
                      </a:r>
                      <a:r>
                        <a:rPr lang="en-US" altLang="en-US" sz="1800" b="0" dirty="0" err="1" smtClean="0">
                          <a:solidFill>
                            <a:srgbClr val="000099"/>
                          </a:solidFill>
                          <a:latin typeface="+mj-lt"/>
                          <a:cs typeface="Times New Roman" panose="02020603050405020304" pitchFamily="18" charset="0"/>
                        </a:rPr>
                        <a:t>đại</a:t>
                      </a:r>
                      <a:r>
                        <a:rPr lang="en-US" altLang="en-US" sz="1800" b="0" dirty="0" smtClean="0">
                          <a:solidFill>
                            <a:srgbClr val="000099"/>
                          </a:solidFill>
                          <a:latin typeface="+mj-lt"/>
                          <a:cs typeface="Times New Roman" panose="02020603050405020304" pitchFamily="18" charset="0"/>
                        </a:rPr>
                        <a:t> </a:t>
                      </a:r>
                      <a:r>
                        <a:rPr lang="en-US" altLang="en-US" sz="1800" b="0" dirty="0" err="1" smtClean="0">
                          <a:solidFill>
                            <a:srgbClr val="000099"/>
                          </a:solidFill>
                          <a:latin typeface="+mj-lt"/>
                          <a:cs typeface="Times New Roman" panose="02020603050405020304" pitchFamily="18" charset="0"/>
                        </a:rPr>
                        <a:t>biểu</a:t>
                      </a:r>
                      <a:r>
                        <a:rPr lang="en-US" altLang="en-US" sz="1800" b="0" dirty="0" smtClean="0">
                          <a:solidFill>
                            <a:srgbClr val="000099"/>
                          </a:solidFill>
                          <a:latin typeface="+mj-lt"/>
                          <a:cs typeface="Times New Roman" panose="02020603050405020304" pitchFamily="18" charset="0"/>
                        </a:rPr>
                        <a:t> </a:t>
                      </a:r>
                      <a:r>
                        <a:rPr lang="en-US" altLang="en-US" sz="1800" b="0" dirty="0" err="1" smtClean="0">
                          <a:solidFill>
                            <a:srgbClr val="000099"/>
                          </a:solidFill>
                          <a:latin typeface="+mj-lt"/>
                          <a:cs typeface="Times New Roman" panose="02020603050405020304" pitchFamily="18" charset="0"/>
                        </a:rPr>
                        <a:t>cho</a:t>
                      </a:r>
                      <a:r>
                        <a:rPr lang="en-US" altLang="en-US" sz="1800" b="0" dirty="0" smtClean="0">
                          <a:solidFill>
                            <a:srgbClr val="000099"/>
                          </a:solidFill>
                          <a:latin typeface="+mj-lt"/>
                          <a:cs typeface="Times New Roman" panose="02020603050405020304" pitchFamily="18" charset="0"/>
                        </a:rPr>
                        <a:t> PTSX </a:t>
                      </a:r>
                      <a:r>
                        <a:rPr lang="en-US" altLang="en-US" sz="1800" b="0" dirty="0" err="1" smtClean="0">
                          <a:solidFill>
                            <a:srgbClr val="000099"/>
                          </a:solidFill>
                          <a:latin typeface="+mj-lt"/>
                          <a:cs typeface="Times New Roman" panose="02020603050405020304" pitchFamily="18" charset="0"/>
                        </a:rPr>
                        <a:t>tiên</a:t>
                      </a:r>
                      <a:r>
                        <a:rPr lang="en-US" altLang="en-US" sz="1800" b="0" dirty="0" smtClean="0">
                          <a:solidFill>
                            <a:srgbClr val="000099"/>
                          </a:solidFill>
                          <a:latin typeface="+mj-lt"/>
                          <a:cs typeface="Times New Roman" panose="02020603050405020304" pitchFamily="18" charset="0"/>
                        </a:rPr>
                        <a:t> </a:t>
                      </a:r>
                      <a:r>
                        <a:rPr lang="en-US" altLang="en-US" sz="1800" b="0" dirty="0" err="1" smtClean="0">
                          <a:solidFill>
                            <a:srgbClr val="000099"/>
                          </a:solidFill>
                          <a:latin typeface="+mj-lt"/>
                          <a:cs typeface="Times New Roman" panose="02020603050405020304" pitchFamily="18" charset="0"/>
                        </a:rPr>
                        <a:t>tiến</a:t>
                      </a:r>
                      <a:r>
                        <a:rPr lang="en-US" altLang="en-US" sz="1800" b="0" dirty="0" smtClean="0">
                          <a:solidFill>
                            <a:srgbClr val="000099"/>
                          </a:solidFill>
                          <a:latin typeface="+mj-lt"/>
                          <a:cs typeface="Times New Roman" panose="02020603050405020304" pitchFamily="18" charset="0"/>
                        </a:rPr>
                        <a:t>, </a:t>
                      </a:r>
                      <a:r>
                        <a:rPr lang="en-US" altLang="en-US" sz="1800" b="0" dirty="0" err="1" smtClean="0">
                          <a:solidFill>
                            <a:srgbClr val="000099"/>
                          </a:solidFill>
                          <a:latin typeface="+mj-lt"/>
                          <a:cs typeface="Times New Roman" panose="02020603050405020304" pitchFamily="18" charset="0"/>
                        </a:rPr>
                        <a:t>không</a:t>
                      </a:r>
                      <a:r>
                        <a:rPr lang="en-US" altLang="en-US" sz="1800" b="0" dirty="0" smtClean="0">
                          <a:solidFill>
                            <a:srgbClr val="000099"/>
                          </a:solidFill>
                          <a:latin typeface="+mj-lt"/>
                          <a:cs typeface="Times New Roman" panose="02020603050405020304" pitchFamily="18" charset="0"/>
                        </a:rPr>
                        <a:t> </a:t>
                      </a:r>
                      <a:r>
                        <a:rPr lang="en-US" altLang="en-US" sz="1800" b="0" dirty="0" err="1" smtClean="0">
                          <a:solidFill>
                            <a:srgbClr val="000099"/>
                          </a:solidFill>
                          <a:latin typeface="+mj-lt"/>
                          <a:cs typeface="Times New Roman" panose="02020603050405020304" pitchFamily="18" charset="0"/>
                        </a:rPr>
                        <a:t>có</a:t>
                      </a:r>
                      <a:r>
                        <a:rPr lang="en-US" altLang="en-US" sz="1800" b="0" dirty="0" smtClean="0">
                          <a:solidFill>
                            <a:srgbClr val="000099"/>
                          </a:solidFill>
                          <a:latin typeface="+mj-lt"/>
                          <a:cs typeface="Times New Roman" panose="02020603050405020304" pitchFamily="18" charset="0"/>
                        </a:rPr>
                        <a:t> </a:t>
                      </a:r>
                      <a:r>
                        <a:rPr lang="en-US" altLang="en-US" sz="1800" b="0" dirty="0" err="1" smtClean="0">
                          <a:solidFill>
                            <a:srgbClr val="000099"/>
                          </a:solidFill>
                          <a:latin typeface="+mj-lt"/>
                          <a:cs typeface="Times New Roman" panose="02020603050405020304" pitchFamily="18" charset="0"/>
                        </a:rPr>
                        <a:t>hệ</a:t>
                      </a:r>
                      <a:r>
                        <a:rPr lang="en-US" altLang="en-US" sz="1800" b="0" dirty="0" smtClean="0">
                          <a:solidFill>
                            <a:srgbClr val="000099"/>
                          </a:solidFill>
                          <a:latin typeface="+mj-lt"/>
                          <a:cs typeface="Times New Roman" panose="02020603050405020304" pitchFamily="18" charset="0"/>
                        </a:rPr>
                        <a:t> </a:t>
                      </a:r>
                      <a:r>
                        <a:rPr lang="en-US" altLang="en-US" sz="1800" b="0" dirty="0" err="1" smtClean="0">
                          <a:solidFill>
                            <a:srgbClr val="000099"/>
                          </a:solidFill>
                          <a:latin typeface="+mj-lt"/>
                          <a:cs typeface="Times New Roman" panose="02020603050405020304" pitchFamily="18" charset="0"/>
                        </a:rPr>
                        <a:t>tư</a:t>
                      </a:r>
                      <a:r>
                        <a:rPr lang="en-US" altLang="en-US" sz="1800" b="0" dirty="0" smtClean="0">
                          <a:solidFill>
                            <a:srgbClr val="000099"/>
                          </a:solidFill>
                          <a:latin typeface="+mj-lt"/>
                          <a:cs typeface="Times New Roman" panose="02020603050405020304" pitchFamily="18" charset="0"/>
                        </a:rPr>
                        <a:t> </a:t>
                      </a:r>
                      <a:r>
                        <a:rPr lang="en-US" altLang="en-US" sz="1800" b="0" dirty="0" err="1" smtClean="0">
                          <a:solidFill>
                            <a:srgbClr val="000099"/>
                          </a:solidFill>
                          <a:latin typeface="+mj-lt"/>
                          <a:cs typeface="Times New Roman" panose="02020603050405020304" pitchFamily="18" charset="0"/>
                        </a:rPr>
                        <a:t>tưởng</a:t>
                      </a:r>
                      <a:r>
                        <a:rPr lang="en-US" altLang="en-US" sz="1800" b="0" dirty="0" smtClean="0">
                          <a:solidFill>
                            <a:srgbClr val="000099"/>
                          </a:solidFill>
                          <a:latin typeface="+mj-lt"/>
                          <a:cs typeface="Times New Roman" panose="02020603050405020304" pitchFamily="18" charset="0"/>
                        </a:rPr>
                        <a:t> </a:t>
                      </a:r>
                      <a:r>
                        <a:rPr lang="en-US" altLang="en-US" sz="1800" b="0" dirty="0" err="1" smtClean="0">
                          <a:solidFill>
                            <a:srgbClr val="000099"/>
                          </a:solidFill>
                          <a:latin typeface="+mj-lt"/>
                          <a:cs typeface="Times New Roman" panose="02020603050405020304" pitchFamily="18" charset="0"/>
                        </a:rPr>
                        <a:t>độc</a:t>
                      </a:r>
                      <a:r>
                        <a:rPr lang="en-US" altLang="en-US" sz="1800" b="0" dirty="0" smtClean="0">
                          <a:solidFill>
                            <a:srgbClr val="000099"/>
                          </a:solidFill>
                          <a:latin typeface="+mj-lt"/>
                          <a:cs typeface="Times New Roman" panose="02020603050405020304" pitchFamily="18" charset="0"/>
                        </a:rPr>
                        <a:t> </a:t>
                      </a:r>
                      <a:r>
                        <a:rPr lang="en-US" altLang="en-US" sz="1800" b="0" dirty="0" err="1" smtClean="0">
                          <a:solidFill>
                            <a:srgbClr val="000099"/>
                          </a:solidFill>
                          <a:latin typeface="+mj-lt"/>
                          <a:cs typeface="Times New Roman" panose="02020603050405020304" pitchFamily="18" charset="0"/>
                        </a:rPr>
                        <a:t>lập</a:t>
                      </a:r>
                      <a:r>
                        <a:rPr lang="en-US" altLang="en-US" sz="1800" b="0" dirty="0" smtClean="0">
                          <a:solidFill>
                            <a:srgbClr val="000099"/>
                          </a:solidFill>
                          <a:latin typeface="+mj-lt"/>
                          <a:cs typeface="Times New Roman" panose="02020603050405020304" pitchFamily="18" charset="0"/>
                        </a:rPr>
                        <a:t>.</a:t>
                      </a:r>
                      <a:endParaRPr kumimoji="0" lang="en-US" sz="1800" b="0" i="0" u="none" strike="noStrike" cap="none" normalizeH="0" baseline="0" dirty="0" smtClean="0">
                        <a:ln>
                          <a:noFill/>
                        </a:ln>
                        <a:solidFill>
                          <a:srgbClr val="000099"/>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98192">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179388" algn="l"/>
                        </a:tabLst>
                      </a:pPr>
                      <a:r>
                        <a:rPr kumimoji="0" lang="nl-NL" sz="2000" b="1" i="0" u="none" strike="noStrike" cap="none" normalizeH="0" baseline="0" dirty="0" smtClean="0">
                          <a:ln>
                            <a:noFill/>
                          </a:ln>
                          <a:solidFill>
                            <a:schemeClr val="bg1"/>
                          </a:solidFill>
                          <a:effectLst/>
                          <a:latin typeface="+mj-lt"/>
                          <a:cs typeface="Times New Roman" pitchFamily="18" charset="0"/>
                        </a:rPr>
                        <a:t>Công nhân</a:t>
                      </a:r>
                      <a:endParaRPr kumimoji="0" lang="en-US" sz="2000" b="0" i="0" u="none" strike="noStrike" cap="none" normalizeH="0" baseline="0" dirty="0" smtClean="0">
                        <a:ln>
                          <a:noFill/>
                        </a:ln>
                        <a:solidFill>
                          <a:schemeClr val="bg1"/>
                        </a:solidFill>
                        <a:effectLst/>
                        <a:latin typeface="+mj-lt"/>
                        <a:cs typeface="Times New Roman" pitchFamily="18" charset="0"/>
                      </a:endParaRPr>
                    </a:p>
                  </a:txBody>
                  <a:tcPr marL="63834" marR="6383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33339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r>
                        <a:rPr kumimoji="0" lang="nl-NL" sz="1800" b="0" i="0" u="none" strike="noStrike" cap="none" normalizeH="0" baseline="0" dirty="0" smtClean="0">
                          <a:ln>
                            <a:noFill/>
                          </a:ln>
                          <a:solidFill>
                            <a:srgbClr val="660066"/>
                          </a:solidFill>
                          <a:effectLst/>
                          <a:latin typeface="+mj-lt"/>
                          <a:cs typeface="Times New Roman" pitchFamily="18" charset="0"/>
                        </a:rPr>
                        <a:t>- Phần lớn xuất thân từ nông dân</a:t>
                      </a:r>
                      <a:endParaRPr kumimoji="0" lang="en-US" sz="1800" b="0" i="0" u="none" strike="noStrike" cap="none" normalizeH="0" baseline="0" dirty="0" smtClean="0">
                        <a:ln>
                          <a:noFill/>
                        </a:ln>
                        <a:solidFill>
                          <a:srgbClr val="660066"/>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r>
                        <a:rPr kumimoji="0" lang="nl-NL" sz="1800" b="0" i="0" u="none" strike="noStrike" cap="none" normalizeH="0" baseline="0" dirty="0" smtClean="0">
                          <a:ln>
                            <a:noFill/>
                          </a:ln>
                          <a:solidFill>
                            <a:srgbClr val="000099"/>
                          </a:solidFill>
                          <a:effectLst/>
                          <a:latin typeface="+mj-lt"/>
                          <a:cs typeface="Times New Roman" pitchFamily="18" charset="0"/>
                        </a:rPr>
                        <a:t>- Là đội ngũ làm thuê, bị bóc lột nặng nề</a:t>
                      </a:r>
                      <a:endParaRPr kumimoji="0" lang="en-US" sz="1800" b="0" i="0" u="none" strike="noStrike" cap="none" normalizeH="0" baseline="0" dirty="0" smtClean="0">
                        <a:ln>
                          <a:noFill/>
                        </a:ln>
                        <a:solidFill>
                          <a:srgbClr val="000099"/>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r>
                        <a:rPr kumimoji="0" lang="nl-NL" sz="1800" b="0" i="0" u="none" strike="noStrike" cap="none" normalizeH="0" baseline="0" dirty="0" smtClean="0">
                          <a:ln>
                            <a:noFill/>
                          </a:ln>
                          <a:solidFill>
                            <a:srgbClr val="0070C0"/>
                          </a:solidFill>
                          <a:effectLst/>
                          <a:latin typeface="+mj-lt"/>
                          <a:cs typeface="Times New Roman" pitchFamily="18" charset="0"/>
                        </a:rPr>
                        <a:t>- Có tinh thần cách mạng, nhanh chóng vươn lên nắm quyền lãnh đạo Cách mạng nước ta.....</a:t>
                      </a:r>
                      <a:endParaRPr kumimoji="0" lang="en-US" sz="1800" b="0" i="0" u="none" strike="noStrike" cap="none" normalizeH="0" baseline="0" dirty="0" smtClean="0">
                        <a:ln>
                          <a:noFill/>
                        </a:ln>
                        <a:solidFill>
                          <a:srgbClr val="0070C0"/>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8711" name="TextBox 2"/>
          <p:cNvSpPr txBox="1">
            <a:spLocks noChangeArrowheads="1"/>
          </p:cNvSpPr>
          <p:nvPr/>
        </p:nvSpPr>
        <p:spPr bwMode="auto">
          <a:xfrm>
            <a:off x="167425" y="161925"/>
            <a:ext cx="1177129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b="1" dirty="0">
                <a:solidFill>
                  <a:srgbClr val="CC0000"/>
                </a:solidFill>
                <a:latin typeface="+mj-lt"/>
                <a:cs typeface="Times New Roman" panose="02020603050405020304" pitchFamily="18" charset="0"/>
              </a:rPr>
              <a:t>SỰ PHÂN HÓA CÁC GIAI CÂP, TẦNG LỚP TRONG XÃ HỘI VIỆT NAM</a:t>
            </a:r>
          </a:p>
        </p:txBody>
      </p:sp>
    </p:spTree>
    <p:extLst>
      <p:ext uri="{BB962C8B-B14F-4D97-AF65-F5344CB8AC3E}">
        <p14:creationId xmlns:p14="http://schemas.microsoft.com/office/powerpoint/2010/main" val="121924176"/>
      </p:ext>
    </p:extLst>
  </p:cSld>
  <p:clrMapOvr>
    <a:masterClrMapping/>
  </p:clrMapOvr>
  <p:transition spd="med">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bwMode="auto">
          <a:xfrm>
            <a:off x="920147" y="4520665"/>
            <a:ext cx="10831132" cy="188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just" eaLnBrk="1" hangingPunct="1">
              <a:spcBef>
                <a:spcPct val="20000"/>
              </a:spcBef>
              <a:buFont typeface="Wingdings" panose="05000000000000000000" pitchFamily="2" charset="2"/>
              <a:buChar char="§"/>
              <a:defRPr/>
            </a:pPr>
            <a:r>
              <a:rPr lang="en-US" altLang="en-US" sz="2400" dirty="0" err="1">
                <a:solidFill>
                  <a:srgbClr val="000099"/>
                </a:solidFill>
                <a:latin typeface="+mj-lt"/>
                <a:cs typeface="Times New Roman" pitchFamily="18" charset="0"/>
              </a:rPr>
              <a:t>Các</a:t>
            </a:r>
            <a:r>
              <a:rPr lang="en-US" altLang="en-US" sz="2400" dirty="0">
                <a:solidFill>
                  <a:srgbClr val="000099"/>
                </a:solidFill>
                <a:latin typeface="+mj-lt"/>
                <a:cs typeface="Times New Roman" pitchFamily="18" charset="0"/>
              </a:rPr>
              <a:t> </a:t>
            </a:r>
            <a:r>
              <a:rPr lang="en-US" altLang="en-US" sz="2400" dirty="0" err="1">
                <a:solidFill>
                  <a:srgbClr val="000099"/>
                </a:solidFill>
                <a:latin typeface="+mj-lt"/>
                <a:cs typeface="Times New Roman" pitchFamily="18" charset="0"/>
              </a:rPr>
              <a:t>tầng</a:t>
            </a:r>
            <a:r>
              <a:rPr lang="en-US" altLang="en-US" sz="2400" dirty="0">
                <a:solidFill>
                  <a:srgbClr val="000099"/>
                </a:solidFill>
                <a:latin typeface="+mj-lt"/>
                <a:cs typeface="Times New Roman" pitchFamily="18" charset="0"/>
              </a:rPr>
              <a:t> </a:t>
            </a:r>
            <a:r>
              <a:rPr lang="en-US" altLang="en-US" sz="2400" dirty="0" err="1">
                <a:solidFill>
                  <a:srgbClr val="000099"/>
                </a:solidFill>
                <a:latin typeface="+mj-lt"/>
                <a:cs typeface="Times New Roman" pitchFamily="18" charset="0"/>
              </a:rPr>
              <a:t>lớp</a:t>
            </a:r>
            <a:r>
              <a:rPr lang="en-US" altLang="en-US" sz="2400" dirty="0">
                <a:solidFill>
                  <a:srgbClr val="000099"/>
                </a:solidFill>
                <a:latin typeface="+mj-lt"/>
                <a:cs typeface="Times New Roman" pitchFamily="18" charset="0"/>
              </a:rPr>
              <a:t>, </a:t>
            </a:r>
            <a:r>
              <a:rPr lang="en-US" altLang="en-US" sz="2400" dirty="0" err="1">
                <a:solidFill>
                  <a:srgbClr val="000099"/>
                </a:solidFill>
                <a:latin typeface="+mj-lt"/>
                <a:cs typeface="Times New Roman" pitchFamily="18" charset="0"/>
              </a:rPr>
              <a:t>giai</a:t>
            </a:r>
            <a:r>
              <a:rPr lang="en-US" altLang="en-US" sz="2400" dirty="0">
                <a:solidFill>
                  <a:srgbClr val="000099"/>
                </a:solidFill>
                <a:latin typeface="+mj-lt"/>
                <a:cs typeface="Times New Roman" pitchFamily="18" charset="0"/>
              </a:rPr>
              <a:t> </a:t>
            </a:r>
            <a:r>
              <a:rPr lang="en-US" altLang="en-US" sz="2400" dirty="0" err="1">
                <a:solidFill>
                  <a:srgbClr val="000099"/>
                </a:solidFill>
                <a:latin typeface="+mj-lt"/>
                <a:cs typeface="Times New Roman" pitchFamily="18" charset="0"/>
              </a:rPr>
              <a:t>cấp</a:t>
            </a:r>
            <a:r>
              <a:rPr lang="en-US" altLang="en-US" sz="2400" dirty="0">
                <a:solidFill>
                  <a:srgbClr val="000099"/>
                </a:solidFill>
                <a:latin typeface="+mj-lt"/>
                <a:cs typeface="Times New Roman" pitchFamily="18" charset="0"/>
              </a:rPr>
              <a:t> </a:t>
            </a:r>
            <a:r>
              <a:rPr lang="en-US" altLang="en-US" sz="2400" dirty="0" err="1">
                <a:solidFill>
                  <a:srgbClr val="000099"/>
                </a:solidFill>
                <a:latin typeface="+mj-lt"/>
                <a:cs typeface="Times New Roman" pitchFamily="18" charset="0"/>
              </a:rPr>
              <a:t>có</a:t>
            </a:r>
            <a:r>
              <a:rPr lang="en-US" altLang="en-US" sz="2400" dirty="0">
                <a:solidFill>
                  <a:srgbClr val="000099"/>
                </a:solidFill>
                <a:latin typeface="+mj-lt"/>
                <a:cs typeface="Times New Roman" pitchFamily="18" charset="0"/>
              </a:rPr>
              <a:t> </a:t>
            </a:r>
            <a:r>
              <a:rPr lang="en-US" altLang="en-US" sz="2400" b="1" dirty="0" err="1">
                <a:solidFill>
                  <a:srgbClr val="C00000"/>
                </a:solidFill>
                <a:latin typeface="+mj-lt"/>
                <a:cs typeface="Times New Roman" pitchFamily="18" charset="0"/>
              </a:rPr>
              <a:t>đời</a:t>
            </a:r>
            <a:r>
              <a:rPr lang="en-US" altLang="en-US" sz="2400" b="1" dirty="0">
                <a:solidFill>
                  <a:srgbClr val="C00000"/>
                </a:solidFill>
                <a:latin typeface="+mj-lt"/>
                <a:cs typeface="Times New Roman" pitchFamily="18" charset="0"/>
              </a:rPr>
              <a:t> </a:t>
            </a:r>
            <a:r>
              <a:rPr lang="en-US" altLang="en-US" sz="2400" b="1" dirty="0" err="1">
                <a:solidFill>
                  <a:srgbClr val="C00000"/>
                </a:solidFill>
                <a:latin typeface="+mj-lt"/>
                <a:cs typeface="Times New Roman" pitchFamily="18" charset="0"/>
              </a:rPr>
              <a:t>sống</a:t>
            </a:r>
            <a:r>
              <a:rPr lang="en-US" altLang="en-US" sz="2400" b="1" dirty="0">
                <a:solidFill>
                  <a:srgbClr val="C00000"/>
                </a:solidFill>
                <a:latin typeface="+mj-lt"/>
                <a:cs typeface="Times New Roman" pitchFamily="18" charset="0"/>
              </a:rPr>
              <a:t> </a:t>
            </a:r>
            <a:r>
              <a:rPr lang="en-US" altLang="en-US" sz="2400" b="1" dirty="0" err="1">
                <a:solidFill>
                  <a:srgbClr val="C00000"/>
                </a:solidFill>
                <a:latin typeface="+mj-lt"/>
                <a:cs typeface="Times New Roman" pitchFamily="18" charset="0"/>
              </a:rPr>
              <a:t>kinh</a:t>
            </a:r>
            <a:r>
              <a:rPr lang="en-US" altLang="en-US" sz="2400" b="1" dirty="0">
                <a:solidFill>
                  <a:srgbClr val="C00000"/>
                </a:solidFill>
                <a:latin typeface="+mj-lt"/>
                <a:cs typeface="Times New Roman" pitchFamily="18" charset="0"/>
              </a:rPr>
              <a:t> </a:t>
            </a:r>
            <a:r>
              <a:rPr lang="en-US" altLang="en-US" sz="2400" b="1" dirty="0" err="1">
                <a:solidFill>
                  <a:srgbClr val="C00000"/>
                </a:solidFill>
                <a:latin typeface="+mj-lt"/>
                <a:cs typeface="Times New Roman" pitchFamily="18" charset="0"/>
              </a:rPr>
              <a:t>tế</a:t>
            </a:r>
            <a:r>
              <a:rPr lang="en-US" altLang="en-US" sz="2400" b="1" dirty="0">
                <a:solidFill>
                  <a:srgbClr val="C00000"/>
                </a:solidFill>
                <a:latin typeface="+mj-lt"/>
                <a:cs typeface="Times New Roman" pitchFamily="18" charset="0"/>
              </a:rPr>
              <a:t> </a:t>
            </a:r>
            <a:r>
              <a:rPr lang="en-US" altLang="en-US" sz="2400" b="1" dirty="0" err="1">
                <a:solidFill>
                  <a:srgbClr val="C00000"/>
                </a:solidFill>
                <a:latin typeface="+mj-lt"/>
                <a:cs typeface="Times New Roman" pitchFamily="18" charset="0"/>
              </a:rPr>
              <a:t>khác</a:t>
            </a:r>
            <a:r>
              <a:rPr lang="en-US" altLang="en-US" sz="2400" b="1" dirty="0">
                <a:solidFill>
                  <a:srgbClr val="C00000"/>
                </a:solidFill>
                <a:latin typeface="+mj-lt"/>
                <a:cs typeface="Times New Roman" pitchFamily="18" charset="0"/>
              </a:rPr>
              <a:t> </a:t>
            </a:r>
            <a:r>
              <a:rPr lang="en-US" altLang="en-US" sz="2400" b="1" dirty="0" err="1">
                <a:solidFill>
                  <a:srgbClr val="C00000"/>
                </a:solidFill>
                <a:latin typeface="+mj-lt"/>
                <a:cs typeface="Times New Roman" pitchFamily="18" charset="0"/>
              </a:rPr>
              <a:t>nhau</a:t>
            </a:r>
            <a:r>
              <a:rPr lang="en-US" altLang="en-US" sz="2400" dirty="0">
                <a:solidFill>
                  <a:srgbClr val="000099"/>
                </a:solidFill>
                <a:latin typeface="+mj-lt"/>
                <a:cs typeface="Times New Roman" pitchFamily="18" charset="0"/>
              </a:rPr>
              <a:t>.</a:t>
            </a:r>
          </a:p>
          <a:p>
            <a:pPr algn="just" eaLnBrk="1" hangingPunct="1">
              <a:spcBef>
                <a:spcPct val="20000"/>
              </a:spcBef>
              <a:buFont typeface="Wingdings" panose="05000000000000000000" pitchFamily="2" charset="2"/>
              <a:buChar char="§"/>
              <a:defRPr/>
            </a:pPr>
            <a:r>
              <a:rPr lang="en-US" altLang="en-US" sz="2400" dirty="0" err="1">
                <a:solidFill>
                  <a:srgbClr val="000099"/>
                </a:solidFill>
                <a:latin typeface="+mj-lt"/>
                <a:cs typeface="Times New Roman" pitchFamily="18" charset="0"/>
              </a:rPr>
              <a:t>Thực</a:t>
            </a:r>
            <a:r>
              <a:rPr lang="en-US" altLang="en-US" sz="2400" dirty="0">
                <a:solidFill>
                  <a:srgbClr val="000099"/>
                </a:solidFill>
                <a:latin typeface="+mj-lt"/>
                <a:cs typeface="Times New Roman" pitchFamily="18" charset="0"/>
              </a:rPr>
              <a:t> </a:t>
            </a:r>
            <a:r>
              <a:rPr lang="en-US" altLang="en-US" sz="2400" dirty="0" err="1">
                <a:solidFill>
                  <a:srgbClr val="000099"/>
                </a:solidFill>
                <a:latin typeface="+mj-lt"/>
                <a:cs typeface="Times New Roman" pitchFamily="18" charset="0"/>
              </a:rPr>
              <a:t>dân</a:t>
            </a:r>
            <a:r>
              <a:rPr lang="en-US" altLang="en-US" sz="2400" dirty="0">
                <a:solidFill>
                  <a:srgbClr val="000099"/>
                </a:solidFill>
                <a:latin typeface="+mj-lt"/>
                <a:cs typeface="Times New Roman" pitchFamily="18" charset="0"/>
              </a:rPr>
              <a:t> </a:t>
            </a:r>
            <a:r>
              <a:rPr lang="en-US" altLang="en-US" sz="2400" dirty="0" err="1">
                <a:solidFill>
                  <a:srgbClr val="000099"/>
                </a:solidFill>
                <a:latin typeface="+mj-lt"/>
                <a:cs typeface="Times New Roman" pitchFamily="18" charset="0"/>
              </a:rPr>
              <a:t>Pháp</a:t>
            </a:r>
            <a:r>
              <a:rPr lang="en-US" altLang="en-US" sz="2400" dirty="0">
                <a:solidFill>
                  <a:srgbClr val="000099"/>
                </a:solidFill>
                <a:latin typeface="+mj-lt"/>
                <a:cs typeface="Times New Roman" pitchFamily="18" charset="0"/>
              </a:rPr>
              <a:t> </a:t>
            </a:r>
            <a:r>
              <a:rPr lang="en-US" altLang="en-US" sz="2400" dirty="0" err="1">
                <a:solidFill>
                  <a:srgbClr val="000099"/>
                </a:solidFill>
                <a:latin typeface="+mj-lt"/>
                <a:cs typeface="Times New Roman" pitchFamily="18" charset="0"/>
              </a:rPr>
              <a:t>có</a:t>
            </a:r>
            <a:r>
              <a:rPr lang="en-US" altLang="en-US" sz="2400" dirty="0">
                <a:solidFill>
                  <a:srgbClr val="000099"/>
                </a:solidFill>
                <a:latin typeface="+mj-lt"/>
                <a:cs typeface="Times New Roman" pitchFamily="18" charset="0"/>
              </a:rPr>
              <a:t> </a:t>
            </a:r>
            <a:r>
              <a:rPr lang="en-US" altLang="en-US" sz="2400" dirty="0" err="1">
                <a:solidFill>
                  <a:srgbClr val="000099"/>
                </a:solidFill>
                <a:latin typeface="+mj-lt"/>
                <a:cs typeface="Times New Roman" pitchFamily="18" charset="0"/>
              </a:rPr>
              <a:t>những</a:t>
            </a:r>
            <a:r>
              <a:rPr lang="en-US" altLang="en-US" sz="2400" dirty="0">
                <a:solidFill>
                  <a:srgbClr val="000099"/>
                </a:solidFill>
                <a:latin typeface="+mj-lt"/>
                <a:cs typeface="Times New Roman" pitchFamily="18" charset="0"/>
              </a:rPr>
              <a:t> </a:t>
            </a:r>
            <a:r>
              <a:rPr lang="en-US" altLang="en-US" sz="2400" b="1" dirty="0" err="1">
                <a:solidFill>
                  <a:srgbClr val="C00000"/>
                </a:solidFill>
                <a:latin typeface="+mj-lt"/>
                <a:cs typeface="Times New Roman" pitchFamily="18" charset="0"/>
              </a:rPr>
              <a:t>chính</a:t>
            </a:r>
            <a:r>
              <a:rPr lang="en-US" altLang="en-US" sz="2400" b="1" dirty="0">
                <a:solidFill>
                  <a:srgbClr val="C00000"/>
                </a:solidFill>
                <a:latin typeface="+mj-lt"/>
                <a:cs typeface="Times New Roman" pitchFamily="18" charset="0"/>
              </a:rPr>
              <a:t> </a:t>
            </a:r>
            <a:r>
              <a:rPr lang="en-US" altLang="en-US" sz="2400" b="1" dirty="0" err="1">
                <a:solidFill>
                  <a:srgbClr val="C00000"/>
                </a:solidFill>
                <a:latin typeface="+mj-lt"/>
                <a:cs typeface="Times New Roman" pitchFamily="18" charset="0"/>
              </a:rPr>
              <a:t>sách</a:t>
            </a:r>
            <a:r>
              <a:rPr lang="en-US" altLang="en-US" sz="2400" b="1" dirty="0">
                <a:solidFill>
                  <a:srgbClr val="C00000"/>
                </a:solidFill>
                <a:latin typeface="+mj-lt"/>
                <a:cs typeface="Times New Roman" pitchFamily="18" charset="0"/>
              </a:rPr>
              <a:t> </a:t>
            </a:r>
            <a:r>
              <a:rPr lang="en-US" altLang="en-US" sz="2400" b="1" dirty="0" err="1">
                <a:solidFill>
                  <a:srgbClr val="C00000"/>
                </a:solidFill>
                <a:latin typeface="+mj-lt"/>
                <a:cs typeface="Times New Roman" pitchFamily="18" charset="0"/>
              </a:rPr>
              <a:t>đối</a:t>
            </a:r>
            <a:r>
              <a:rPr lang="en-US" altLang="en-US" sz="2400" b="1" dirty="0">
                <a:solidFill>
                  <a:srgbClr val="C00000"/>
                </a:solidFill>
                <a:latin typeface="+mj-lt"/>
                <a:cs typeface="Times New Roman" pitchFamily="18" charset="0"/>
              </a:rPr>
              <a:t> </a:t>
            </a:r>
            <a:r>
              <a:rPr lang="en-US" altLang="en-US" sz="2400" b="1" dirty="0" err="1">
                <a:solidFill>
                  <a:srgbClr val="C00000"/>
                </a:solidFill>
                <a:latin typeface="+mj-lt"/>
                <a:cs typeface="Times New Roman" pitchFamily="18" charset="0"/>
              </a:rPr>
              <a:t>xử</a:t>
            </a:r>
            <a:r>
              <a:rPr lang="en-US" altLang="en-US" sz="2400" b="1" dirty="0">
                <a:solidFill>
                  <a:srgbClr val="C00000"/>
                </a:solidFill>
                <a:latin typeface="+mj-lt"/>
                <a:cs typeface="Times New Roman" pitchFamily="18" charset="0"/>
              </a:rPr>
              <a:t> </a:t>
            </a:r>
            <a:r>
              <a:rPr lang="en-US" altLang="en-US" sz="2400" b="1" dirty="0" err="1">
                <a:solidFill>
                  <a:srgbClr val="C00000"/>
                </a:solidFill>
                <a:latin typeface="+mj-lt"/>
                <a:cs typeface="Times New Roman" pitchFamily="18" charset="0"/>
              </a:rPr>
              <a:t>khác</a:t>
            </a:r>
            <a:r>
              <a:rPr lang="en-US" altLang="en-US" sz="2400" b="1" dirty="0">
                <a:solidFill>
                  <a:srgbClr val="C00000"/>
                </a:solidFill>
                <a:latin typeface="+mj-lt"/>
                <a:cs typeface="Times New Roman" pitchFamily="18" charset="0"/>
              </a:rPr>
              <a:t> </a:t>
            </a:r>
            <a:r>
              <a:rPr lang="en-US" altLang="en-US" sz="2400" b="1" dirty="0" err="1">
                <a:solidFill>
                  <a:srgbClr val="C00000"/>
                </a:solidFill>
                <a:latin typeface="+mj-lt"/>
                <a:cs typeface="Times New Roman" pitchFamily="18" charset="0"/>
              </a:rPr>
              <a:t>nhau</a:t>
            </a:r>
            <a:r>
              <a:rPr lang="en-US" altLang="en-US" sz="2400" b="1" dirty="0">
                <a:solidFill>
                  <a:srgbClr val="C00000"/>
                </a:solidFill>
                <a:latin typeface="+mj-lt"/>
                <a:cs typeface="Times New Roman" pitchFamily="18" charset="0"/>
              </a:rPr>
              <a:t> </a:t>
            </a:r>
            <a:r>
              <a:rPr lang="en-US" altLang="en-US" sz="2400" dirty="0" err="1">
                <a:solidFill>
                  <a:srgbClr val="000099"/>
                </a:solidFill>
                <a:latin typeface="+mj-lt"/>
                <a:cs typeface="Times New Roman" pitchFamily="18" charset="0"/>
              </a:rPr>
              <a:t>với</a:t>
            </a:r>
            <a:r>
              <a:rPr lang="en-US" altLang="en-US" sz="2400" dirty="0">
                <a:solidFill>
                  <a:srgbClr val="000099"/>
                </a:solidFill>
                <a:latin typeface="+mj-lt"/>
                <a:cs typeface="Times New Roman" pitchFamily="18" charset="0"/>
              </a:rPr>
              <a:t> </a:t>
            </a:r>
            <a:r>
              <a:rPr lang="en-US" altLang="en-US" sz="2400" dirty="0" err="1">
                <a:solidFill>
                  <a:srgbClr val="000099"/>
                </a:solidFill>
                <a:latin typeface="+mj-lt"/>
                <a:cs typeface="Times New Roman" pitchFamily="18" charset="0"/>
              </a:rPr>
              <a:t>mỗi</a:t>
            </a:r>
            <a:r>
              <a:rPr lang="en-US" altLang="en-US" sz="2400" dirty="0">
                <a:solidFill>
                  <a:srgbClr val="000099"/>
                </a:solidFill>
                <a:latin typeface="+mj-lt"/>
                <a:cs typeface="Times New Roman" pitchFamily="18" charset="0"/>
              </a:rPr>
              <a:t> </a:t>
            </a:r>
            <a:r>
              <a:rPr lang="en-US" altLang="en-US" sz="2400" dirty="0" err="1">
                <a:solidFill>
                  <a:srgbClr val="000099"/>
                </a:solidFill>
                <a:latin typeface="+mj-lt"/>
                <a:cs typeface="Times New Roman" pitchFamily="18" charset="0"/>
              </a:rPr>
              <a:t>tầng</a:t>
            </a:r>
            <a:r>
              <a:rPr lang="en-US" altLang="en-US" sz="2400" dirty="0">
                <a:solidFill>
                  <a:srgbClr val="000099"/>
                </a:solidFill>
                <a:latin typeface="+mj-lt"/>
                <a:cs typeface="Times New Roman" pitchFamily="18" charset="0"/>
              </a:rPr>
              <a:t> </a:t>
            </a:r>
            <a:r>
              <a:rPr lang="en-US" altLang="en-US" sz="2400" dirty="0" err="1">
                <a:solidFill>
                  <a:srgbClr val="000099"/>
                </a:solidFill>
                <a:latin typeface="+mj-lt"/>
                <a:cs typeface="Times New Roman" pitchFamily="18" charset="0"/>
              </a:rPr>
              <a:t>lớp</a:t>
            </a:r>
            <a:r>
              <a:rPr lang="en-US" altLang="en-US" sz="2400" dirty="0">
                <a:solidFill>
                  <a:srgbClr val="000099"/>
                </a:solidFill>
                <a:latin typeface="+mj-lt"/>
                <a:cs typeface="Times New Roman" pitchFamily="18" charset="0"/>
              </a:rPr>
              <a:t>, </a:t>
            </a:r>
            <a:r>
              <a:rPr lang="en-US" altLang="en-US" sz="2400" dirty="0" err="1">
                <a:solidFill>
                  <a:srgbClr val="000099"/>
                </a:solidFill>
                <a:latin typeface="+mj-lt"/>
                <a:cs typeface="Times New Roman" pitchFamily="18" charset="0"/>
              </a:rPr>
              <a:t>giai</a:t>
            </a:r>
            <a:r>
              <a:rPr lang="en-US" altLang="en-US" sz="2400" dirty="0">
                <a:solidFill>
                  <a:srgbClr val="000099"/>
                </a:solidFill>
                <a:latin typeface="+mj-lt"/>
                <a:cs typeface="Times New Roman" pitchFamily="18" charset="0"/>
              </a:rPr>
              <a:t> </a:t>
            </a:r>
            <a:r>
              <a:rPr lang="en-US" altLang="en-US" sz="2400" dirty="0" err="1">
                <a:solidFill>
                  <a:srgbClr val="000099"/>
                </a:solidFill>
                <a:latin typeface="+mj-lt"/>
                <a:cs typeface="Times New Roman" pitchFamily="18" charset="0"/>
              </a:rPr>
              <a:t>cấp</a:t>
            </a:r>
            <a:r>
              <a:rPr lang="en-US" altLang="en-US" sz="2400" dirty="0">
                <a:solidFill>
                  <a:srgbClr val="000099"/>
                </a:solidFill>
                <a:latin typeface="+mj-lt"/>
                <a:cs typeface="Times New Roman" pitchFamily="18" charset="0"/>
              </a:rPr>
              <a:t>.</a:t>
            </a:r>
          </a:p>
          <a:p>
            <a:pPr algn="just" eaLnBrk="1" hangingPunct="1">
              <a:spcBef>
                <a:spcPct val="20000"/>
              </a:spcBef>
              <a:buFont typeface="Wingdings" panose="05000000000000000000" pitchFamily="2" charset="2"/>
              <a:buChar char="§"/>
              <a:defRPr/>
            </a:pPr>
            <a:r>
              <a:rPr lang="en-US" altLang="en-US" sz="2400" dirty="0">
                <a:solidFill>
                  <a:srgbClr val="000099"/>
                </a:solidFill>
                <a:latin typeface="+mj-lt"/>
                <a:cs typeface="Times New Roman" pitchFamily="18" charset="0"/>
              </a:rPr>
              <a:t> </a:t>
            </a:r>
            <a:r>
              <a:rPr lang="en-US" altLang="en-US" sz="2400" b="1" dirty="0" err="1">
                <a:solidFill>
                  <a:srgbClr val="C00000"/>
                </a:solidFill>
                <a:latin typeface="+mj-lt"/>
                <a:cs typeface="Times New Roman" pitchFamily="18" charset="0"/>
              </a:rPr>
              <a:t>Trình</a:t>
            </a:r>
            <a:r>
              <a:rPr lang="en-US" altLang="en-US" sz="2400" b="1" dirty="0">
                <a:solidFill>
                  <a:srgbClr val="C00000"/>
                </a:solidFill>
                <a:latin typeface="+mj-lt"/>
                <a:cs typeface="Times New Roman" pitchFamily="18" charset="0"/>
              </a:rPr>
              <a:t> </a:t>
            </a:r>
            <a:r>
              <a:rPr lang="en-US" altLang="en-US" sz="2400" b="1" dirty="0" err="1">
                <a:solidFill>
                  <a:srgbClr val="C00000"/>
                </a:solidFill>
                <a:latin typeface="+mj-lt"/>
                <a:cs typeface="Times New Roman" pitchFamily="18" charset="0"/>
              </a:rPr>
              <a:t>độ</a:t>
            </a:r>
            <a:r>
              <a:rPr lang="en-US" altLang="en-US" sz="2400" b="1" dirty="0">
                <a:solidFill>
                  <a:srgbClr val="C00000"/>
                </a:solidFill>
                <a:latin typeface="+mj-lt"/>
                <a:cs typeface="Times New Roman" pitchFamily="18" charset="0"/>
              </a:rPr>
              <a:t> </a:t>
            </a:r>
            <a:r>
              <a:rPr lang="en-US" altLang="en-US" sz="2400" b="1" dirty="0" err="1">
                <a:solidFill>
                  <a:srgbClr val="C00000"/>
                </a:solidFill>
                <a:latin typeface="+mj-lt"/>
                <a:cs typeface="Times New Roman" pitchFamily="18" charset="0"/>
              </a:rPr>
              <a:t>nhận</a:t>
            </a:r>
            <a:r>
              <a:rPr lang="en-US" altLang="en-US" sz="2400" b="1" dirty="0">
                <a:solidFill>
                  <a:srgbClr val="C00000"/>
                </a:solidFill>
                <a:latin typeface="+mj-lt"/>
                <a:cs typeface="Times New Roman" pitchFamily="18" charset="0"/>
              </a:rPr>
              <a:t> </a:t>
            </a:r>
            <a:r>
              <a:rPr lang="en-US" altLang="en-US" sz="2400" b="1" dirty="0" err="1">
                <a:solidFill>
                  <a:srgbClr val="C00000"/>
                </a:solidFill>
                <a:latin typeface="+mj-lt"/>
                <a:cs typeface="Times New Roman" pitchFamily="18" charset="0"/>
              </a:rPr>
              <a:t>thức</a:t>
            </a:r>
            <a:r>
              <a:rPr lang="en-US" altLang="en-US" sz="2400" b="1" dirty="0">
                <a:solidFill>
                  <a:srgbClr val="C00000"/>
                </a:solidFill>
                <a:latin typeface="+mj-lt"/>
                <a:cs typeface="Times New Roman" pitchFamily="18" charset="0"/>
              </a:rPr>
              <a:t> </a:t>
            </a:r>
            <a:r>
              <a:rPr lang="en-US" altLang="en-US" sz="2400" dirty="0" err="1">
                <a:solidFill>
                  <a:srgbClr val="000099"/>
                </a:solidFill>
                <a:latin typeface="+mj-lt"/>
                <a:cs typeface="Times New Roman" pitchFamily="18" charset="0"/>
              </a:rPr>
              <a:t>của</a:t>
            </a:r>
            <a:r>
              <a:rPr lang="en-US" altLang="en-US" sz="2400" dirty="0">
                <a:solidFill>
                  <a:srgbClr val="000099"/>
                </a:solidFill>
                <a:latin typeface="+mj-lt"/>
                <a:cs typeface="Times New Roman" pitchFamily="18" charset="0"/>
              </a:rPr>
              <a:t> </a:t>
            </a:r>
            <a:r>
              <a:rPr lang="en-US" altLang="en-US" sz="2400" dirty="0" err="1">
                <a:solidFill>
                  <a:srgbClr val="000099"/>
                </a:solidFill>
                <a:latin typeface="+mj-lt"/>
                <a:cs typeface="Times New Roman" pitchFamily="18" charset="0"/>
              </a:rPr>
              <a:t>các</a:t>
            </a:r>
            <a:r>
              <a:rPr lang="en-US" altLang="en-US" sz="2400" dirty="0">
                <a:solidFill>
                  <a:srgbClr val="000099"/>
                </a:solidFill>
                <a:latin typeface="+mj-lt"/>
                <a:cs typeface="Times New Roman" pitchFamily="18" charset="0"/>
              </a:rPr>
              <a:t> </a:t>
            </a:r>
            <a:r>
              <a:rPr lang="en-US" altLang="en-US" sz="2400" dirty="0" err="1">
                <a:solidFill>
                  <a:srgbClr val="000099"/>
                </a:solidFill>
                <a:latin typeface="+mj-lt"/>
                <a:cs typeface="Times New Roman" pitchFamily="18" charset="0"/>
              </a:rPr>
              <a:t>tầng</a:t>
            </a:r>
            <a:r>
              <a:rPr lang="en-US" altLang="en-US" sz="2400" dirty="0">
                <a:solidFill>
                  <a:srgbClr val="000099"/>
                </a:solidFill>
                <a:latin typeface="+mj-lt"/>
                <a:cs typeface="Times New Roman" pitchFamily="18" charset="0"/>
              </a:rPr>
              <a:t> </a:t>
            </a:r>
            <a:r>
              <a:rPr lang="en-US" altLang="en-US" sz="2400" dirty="0" err="1">
                <a:solidFill>
                  <a:srgbClr val="000099"/>
                </a:solidFill>
                <a:latin typeface="+mj-lt"/>
                <a:cs typeface="Times New Roman" pitchFamily="18" charset="0"/>
              </a:rPr>
              <a:t>lớp</a:t>
            </a:r>
            <a:r>
              <a:rPr lang="en-US" altLang="en-US" sz="2400" dirty="0">
                <a:solidFill>
                  <a:srgbClr val="000099"/>
                </a:solidFill>
                <a:latin typeface="+mj-lt"/>
                <a:cs typeface="Times New Roman" pitchFamily="18" charset="0"/>
              </a:rPr>
              <a:t>, </a:t>
            </a:r>
            <a:r>
              <a:rPr lang="en-US" altLang="en-US" sz="2400" dirty="0" err="1">
                <a:solidFill>
                  <a:srgbClr val="000099"/>
                </a:solidFill>
                <a:latin typeface="+mj-lt"/>
                <a:cs typeface="Times New Roman" pitchFamily="18" charset="0"/>
              </a:rPr>
              <a:t>giai</a:t>
            </a:r>
            <a:r>
              <a:rPr lang="en-US" altLang="en-US" sz="2400" dirty="0">
                <a:solidFill>
                  <a:srgbClr val="000099"/>
                </a:solidFill>
                <a:latin typeface="+mj-lt"/>
                <a:cs typeface="Times New Roman" pitchFamily="18" charset="0"/>
              </a:rPr>
              <a:t> </a:t>
            </a:r>
            <a:r>
              <a:rPr lang="en-US" altLang="en-US" sz="2400" dirty="0" err="1">
                <a:solidFill>
                  <a:srgbClr val="000099"/>
                </a:solidFill>
                <a:latin typeface="+mj-lt"/>
                <a:cs typeface="Times New Roman" pitchFamily="18" charset="0"/>
              </a:rPr>
              <a:t>cấp</a:t>
            </a:r>
            <a:r>
              <a:rPr lang="en-US" altLang="en-US" sz="2400" dirty="0">
                <a:solidFill>
                  <a:srgbClr val="000099"/>
                </a:solidFill>
                <a:latin typeface="+mj-lt"/>
                <a:cs typeface="Times New Roman" pitchFamily="18" charset="0"/>
              </a:rPr>
              <a:t> </a:t>
            </a:r>
            <a:r>
              <a:rPr lang="en-US" altLang="en-US" sz="2400" dirty="0" err="1" smtClean="0">
                <a:solidFill>
                  <a:srgbClr val="000099"/>
                </a:solidFill>
                <a:latin typeface="+mj-lt"/>
                <a:cs typeface="Times New Roman" pitchFamily="18" charset="0"/>
              </a:rPr>
              <a:t>khác</a:t>
            </a:r>
            <a:r>
              <a:rPr lang="en-US" altLang="en-US" sz="2400" dirty="0" smtClean="0">
                <a:solidFill>
                  <a:srgbClr val="000099"/>
                </a:solidFill>
                <a:latin typeface="+mj-lt"/>
                <a:cs typeface="Times New Roman" pitchFamily="18" charset="0"/>
              </a:rPr>
              <a:t> </a:t>
            </a:r>
            <a:r>
              <a:rPr lang="en-US" altLang="en-US" sz="2400" dirty="0" err="1">
                <a:solidFill>
                  <a:srgbClr val="000099"/>
                </a:solidFill>
                <a:latin typeface="+mj-lt"/>
                <a:cs typeface="Times New Roman" pitchFamily="18" charset="0"/>
              </a:rPr>
              <a:t>nhau</a:t>
            </a:r>
            <a:r>
              <a:rPr lang="en-US" altLang="en-US" sz="2400" dirty="0">
                <a:solidFill>
                  <a:srgbClr val="000099"/>
                </a:solidFill>
                <a:latin typeface="+mj-lt"/>
                <a:cs typeface="Times New Roman" pitchFamily="18" charset="0"/>
              </a:rPr>
              <a:t>.</a:t>
            </a:r>
          </a:p>
        </p:txBody>
      </p:sp>
      <p:sp>
        <p:nvSpPr>
          <p:cNvPr id="5" name="Cloud Callout 4"/>
          <p:cNvSpPr/>
          <p:nvPr/>
        </p:nvSpPr>
        <p:spPr>
          <a:xfrm>
            <a:off x="2566988" y="167424"/>
            <a:ext cx="7537450" cy="3361387"/>
          </a:xfrm>
          <a:prstGeom prst="cloudCallout">
            <a:avLst/>
          </a:prstGeom>
          <a:solidFill>
            <a:srgbClr val="9900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en-US" sz="2800" b="1" dirty="0" err="1">
                <a:latin typeface="+mj-lt"/>
                <a:cs typeface="Times New Roman" pitchFamily="18" charset="0"/>
              </a:rPr>
              <a:t>Tại</a:t>
            </a:r>
            <a:r>
              <a:rPr lang="en-US" altLang="en-US" sz="2800" b="1" dirty="0">
                <a:latin typeface="+mj-lt"/>
                <a:cs typeface="Times New Roman" pitchFamily="18" charset="0"/>
              </a:rPr>
              <a:t> </a:t>
            </a:r>
            <a:r>
              <a:rPr lang="en-US" altLang="en-US" sz="2800" b="1" dirty="0" err="1">
                <a:latin typeface="+mj-lt"/>
                <a:cs typeface="Times New Roman" pitchFamily="18" charset="0"/>
              </a:rPr>
              <a:t>sao</a:t>
            </a:r>
            <a:r>
              <a:rPr lang="en-US" altLang="en-US" sz="2800" b="1" dirty="0">
                <a:latin typeface="+mj-lt"/>
                <a:cs typeface="Times New Roman" pitchFamily="18" charset="0"/>
              </a:rPr>
              <a:t> </a:t>
            </a:r>
            <a:r>
              <a:rPr lang="en-US" altLang="en-US" sz="2800" b="1" dirty="0" err="1">
                <a:latin typeface="+mj-lt"/>
                <a:cs typeface="Times New Roman" pitchFamily="18" charset="0"/>
              </a:rPr>
              <a:t>các</a:t>
            </a:r>
            <a:r>
              <a:rPr lang="en-US" altLang="en-US" sz="2800" b="1" dirty="0">
                <a:latin typeface="+mj-lt"/>
                <a:cs typeface="Times New Roman" pitchFamily="18" charset="0"/>
              </a:rPr>
              <a:t> </a:t>
            </a:r>
            <a:r>
              <a:rPr lang="en-US" altLang="en-US" sz="2800" b="1" dirty="0" err="1">
                <a:latin typeface="+mj-lt"/>
                <a:cs typeface="Times New Roman" pitchFamily="18" charset="0"/>
              </a:rPr>
              <a:t>tầng</a:t>
            </a:r>
            <a:r>
              <a:rPr lang="en-US" altLang="en-US" sz="2800" b="1" dirty="0">
                <a:latin typeface="+mj-lt"/>
                <a:cs typeface="Times New Roman" pitchFamily="18" charset="0"/>
              </a:rPr>
              <a:t> </a:t>
            </a:r>
            <a:r>
              <a:rPr lang="en-US" altLang="en-US" sz="2800" b="1" dirty="0" err="1">
                <a:latin typeface="+mj-lt"/>
                <a:cs typeface="Times New Roman" pitchFamily="18" charset="0"/>
              </a:rPr>
              <a:t>lớp</a:t>
            </a:r>
            <a:r>
              <a:rPr lang="en-US" altLang="en-US" sz="2800" b="1" dirty="0">
                <a:latin typeface="+mj-lt"/>
                <a:cs typeface="Times New Roman" pitchFamily="18" charset="0"/>
              </a:rPr>
              <a:t>, </a:t>
            </a:r>
            <a:r>
              <a:rPr lang="en-US" altLang="en-US" sz="2800" b="1" dirty="0" err="1">
                <a:latin typeface="+mj-lt"/>
                <a:cs typeface="Times New Roman" pitchFamily="18" charset="0"/>
              </a:rPr>
              <a:t>giai</a:t>
            </a:r>
            <a:r>
              <a:rPr lang="en-US" altLang="en-US" sz="2800" b="1" dirty="0">
                <a:latin typeface="+mj-lt"/>
                <a:cs typeface="Times New Roman" pitchFamily="18" charset="0"/>
              </a:rPr>
              <a:t> </a:t>
            </a:r>
            <a:r>
              <a:rPr lang="en-US" altLang="en-US" sz="2800" b="1" dirty="0" err="1">
                <a:latin typeface="+mj-lt"/>
                <a:cs typeface="Times New Roman" pitchFamily="18" charset="0"/>
              </a:rPr>
              <a:t>cấp</a:t>
            </a:r>
            <a:r>
              <a:rPr lang="en-US" altLang="en-US" sz="2800" b="1" dirty="0">
                <a:latin typeface="+mj-lt"/>
                <a:cs typeface="Times New Roman" pitchFamily="18" charset="0"/>
              </a:rPr>
              <a:t> </a:t>
            </a:r>
            <a:r>
              <a:rPr lang="en-US" altLang="en-US" sz="2800" b="1" dirty="0" err="1">
                <a:latin typeface="+mj-lt"/>
                <a:cs typeface="Times New Roman" pitchFamily="18" charset="0"/>
              </a:rPr>
              <a:t>của</a:t>
            </a:r>
            <a:r>
              <a:rPr lang="en-US" altLang="en-US" sz="2800" b="1" dirty="0">
                <a:latin typeface="+mj-lt"/>
                <a:cs typeface="Times New Roman" pitchFamily="18" charset="0"/>
              </a:rPr>
              <a:t> </a:t>
            </a:r>
            <a:r>
              <a:rPr lang="en-US" altLang="en-US" sz="2800" b="1" dirty="0" err="1">
                <a:latin typeface="+mj-lt"/>
                <a:cs typeface="Times New Roman" pitchFamily="18" charset="0"/>
              </a:rPr>
              <a:t>Việt</a:t>
            </a:r>
            <a:r>
              <a:rPr lang="en-US" altLang="en-US" sz="2800" b="1" dirty="0">
                <a:latin typeface="+mj-lt"/>
                <a:cs typeface="Times New Roman" pitchFamily="18" charset="0"/>
              </a:rPr>
              <a:t> Nam </a:t>
            </a:r>
            <a:r>
              <a:rPr lang="en-US" altLang="en-US" sz="2800" b="1" dirty="0" err="1">
                <a:latin typeface="+mj-lt"/>
                <a:cs typeface="Times New Roman" pitchFamily="18" charset="0"/>
              </a:rPr>
              <a:t>có</a:t>
            </a:r>
            <a:r>
              <a:rPr lang="en-US" altLang="en-US" sz="2800" b="1" dirty="0">
                <a:latin typeface="+mj-lt"/>
                <a:cs typeface="Times New Roman" pitchFamily="18" charset="0"/>
              </a:rPr>
              <a:t> </a:t>
            </a:r>
            <a:r>
              <a:rPr lang="en-US" altLang="en-US" sz="2800" b="1" dirty="0" err="1">
                <a:latin typeface="+mj-lt"/>
                <a:cs typeface="Times New Roman" pitchFamily="18" charset="0"/>
              </a:rPr>
              <a:t>thái</a:t>
            </a:r>
            <a:r>
              <a:rPr lang="en-US" altLang="en-US" sz="2800" b="1" dirty="0">
                <a:latin typeface="+mj-lt"/>
                <a:cs typeface="Times New Roman" pitchFamily="18" charset="0"/>
              </a:rPr>
              <a:t> </a:t>
            </a:r>
            <a:r>
              <a:rPr lang="en-US" altLang="en-US" sz="2800" b="1" dirty="0" err="1">
                <a:latin typeface="+mj-lt"/>
                <a:cs typeface="Times New Roman" pitchFamily="18" charset="0"/>
              </a:rPr>
              <a:t>độ</a:t>
            </a:r>
            <a:r>
              <a:rPr lang="en-US" altLang="en-US" sz="2800" b="1" dirty="0">
                <a:latin typeface="+mj-lt"/>
                <a:cs typeface="Times New Roman" pitchFamily="18" charset="0"/>
              </a:rPr>
              <a:t> </a:t>
            </a:r>
            <a:r>
              <a:rPr lang="en-US" altLang="en-US" sz="2800" b="1" dirty="0" err="1">
                <a:latin typeface="+mj-lt"/>
                <a:cs typeface="Times New Roman" pitchFamily="18" charset="0"/>
              </a:rPr>
              <a:t>chính</a:t>
            </a:r>
            <a:r>
              <a:rPr lang="en-US" altLang="en-US" sz="2800" b="1" dirty="0">
                <a:latin typeface="+mj-lt"/>
                <a:cs typeface="Times New Roman" pitchFamily="18" charset="0"/>
              </a:rPr>
              <a:t> </a:t>
            </a:r>
            <a:r>
              <a:rPr lang="en-US" altLang="en-US" sz="2800" b="1" dirty="0" err="1" smtClean="0">
                <a:latin typeface="+mj-lt"/>
                <a:cs typeface="Times New Roman" pitchFamily="18" charset="0"/>
              </a:rPr>
              <a:t>trị</a:t>
            </a:r>
            <a:r>
              <a:rPr lang="en-US" altLang="en-US" sz="2800" b="1" dirty="0" smtClean="0">
                <a:latin typeface="+mj-lt"/>
                <a:cs typeface="Times New Roman" pitchFamily="18" charset="0"/>
              </a:rPr>
              <a:t> </a:t>
            </a:r>
            <a:r>
              <a:rPr lang="en-US" altLang="en-US" sz="2800" b="1" dirty="0" err="1" smtClean="0">
                <a:latin typeface="+mj-lt"/>
                <a:cs typeface="Times New Roman" pitchFamily="18" charset="0"/>
              </a:rPr>
              <a:t>khác</a:t>
            </a:r>
            <a:r>
              <a:rPr lang="en-US" altLang="en-US" sz="2800" b="1" dirty="0" smtClean="0">
                <a:latin typeface="+mj-lt"/>
                <a:cs typeface="Times New Roman" pitchFamily="18" charset="0"/>
              </a:rPr>
              <a:t> </a:t>
            </a:r>
            <a:r>
              <a:rPr lang="en-US" altLang="en-US" sz="2800" b="1" dirty="0" err="1">
                <a:latin typeface="+mj-lt"/>
                <a:cs typeface="Times New Roman" pitchFamily="18" charset="0"/>
              </a:rPr>
              <a:t>nhau</a:t>
            </a:r>
            <a:r>
              <a:rPr lang="en-US" altLang="en-US" sz="2800" b="1" dirty="0">
                <a:latin typeface="+mj-lt"/>
                <a:cs typeface="Times New Roman" pitchFamily="18" charset="0"/>
              </a:rPr>
              <a:t>?</a:t>
            </a:r>
          </a:p>
        </p:txBody>
      </p:sp>
    </p:spTree>
    <p:extLst>
      <p:ext uri="{BB962C8B-B14F-4D97-AF65-F5344CB8AC3E}">
        <p14:creationId xmlns:p14="http://schemas.microsoft.com/office/powerpoint/2010/main" val="1510950048"/>
      </p:ext>
    </p:extLst>
  </p:cSld>
  <p:clrMapOvr>
    <a:masterClrMapping/>
  </p:clrMapOvr>
  <p:transition spd="med">
    <p:pull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heel(1)">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9">
            <a:extLst>
              <a:ext uri="{FF2B5EF4-FFF2-40B4-BE49-F238E27FC236}">
                <a16:creationId xmlns:a16="http://schemas.microsoft.com/office/drawing/2014/main" xmlns="" id="{444E6227-4972-4DE6-BEB0-C3FC42991182}"/>
              </a:ext>
            </a:extLst>
          </p:cNvPr>
          <p:cNvSpPr/>
          <p:nvPr/>
        </p:nvSpPr>
        <p:spPr>
          <a:xfrm>
            <a:off x="822801" y="212766"/>
            <a:ext cx="527335" cy="493633"/>
          </a:xfrm>
          <a:custGeom>
            <a:avLst/>
            <a:gdLst>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2991331 w 3239999"/>
              <a:gd name="connsiteY3" fmla="*/ 2709748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239999" h="3032924">
                <a:moveTo>
                  <a:pt x="1576606" y="2778202"/>
                </a:moveTo>
                <a:cubicBezTo>
                  <a:pt x="1576606" y="2778795"/>
                  <a:pt x="1663394" y="2792670"/>
                  <a:pt x="1663394" y="2778202"/>
                </a:cubicBezTo>
                <a:lnTo>
                  <a:pt x="1663394" y="2776423"/>
                </a:lnTo>
                <a:cubicBezTo>
                  <a:pt x="2185083" y="2605634"/>
                  <a:pt x="2444552" y="2500589"/>
                  <a:pt x="2991331" y="2709748"/>
                </a:cubicBezTo>
                <a:lnTo>
                  <a:pt x="3000856" y="526981"/>
                </a:lnTo>
                <a:lnTo>
                  <a:pt x="2855082" y="526981"/>
                </a:lnTo>
                <a:cubicBezTo>
                  <a:pt x="2857178" y="1175360"/>
                  <a:pt x="2859273" y="1823738"/>
                  <a:pt x="2861369" y="2472117"/>
                </a:cubicBezTo>
                <a:cubicBezTo>
                  <a:pt x="2483869" y="2318121"/>
                  <a:pt x="2052449" y="2439541"/>
                  <a:pt x="1663394" y="2765302"/>
                </a:cubicBezTo>
                <a:lnTo>
                  <a:pt x="1663394" y="526981"/>
                </a:lnTo>
                <a:lnTo>
                  <a:pt x="1663394" y="430441"/>
                </a:lnTo>
                <a:lnTo>
                  <a:pt x="1663394" y="402054"/>
                </a:lnTo>
                <a:cubicBezTo>
                  <a:pt x="1896442" y="149589"/>
                  <a:pt x="2115835" y="2106"/>
                  <a:pt x="2406065" y="22"/>
                </a:cubicBezTo>
                <a:cubicBezTo>
                  <a:pt x="2537987" y="-925"/>
                  <a:pt x="2684544" y="28169"/>
                  <a:pt x="2853673" y="91100"/>
                </a:cubicBezTo>
                <a:cubicBezTo>
                  <a:pt x="2854039" y="204214"/>
                  <a:pt x="2854404" y="317327"/>
                  <a:pt x="2854770" y="430441"/>
                </a:cubicBezTo>
                <a:lnTo>
                  <a:pt x="3120669" y="428517"/>
                </a:lnTo>
                <a:lnTo>
                  <a:pt x="3120669" y="738345"/>
                </a:lnTo>
                <a:lnTo>
                  <a:pt x="3239999" y="738345"/>
                </a:lnTo>
                <a:lnTo>
                  <a:pt x="3239999" y="3032924"/>
                </a:lnTo>
                <a:lnTo>
                  <a:pt x="0" y="3032924"/>
                </a:lnTo>
                <a:lnTo>
                  <a:pt x="0" y="738345"/>
                </a:lnTo>
                <a:lnTo>
                  <a:pt x="102477" y="738345"/>
                </a:lnTo>
                <a:lnTo>
                  <a:pt x="102477" y="428517"/>
                </a:lnTo>
                <a:lnTo>
                  <a:pt x="385229" y="430441"/>
                </a:lnTo>
                <a:cubicBezTo>
                  <a:pt x="385595" y="317327"/>
                  <a:pt x="385960" y="204214"/>
                  <a:pt x="386326" y="91100"/>
                </a:cubicBezTo>
                <a:cubicBezTo>
                  <a:pt x="555455" y="28169"/>
                  <a:pt x="702013" y="-925"/>
                  <a:pt x="833935" y="22"/>
                </a:cubicBezTo>
                <a:cubicBezTo>
                  <a:pt x="1124164" y="2106"/>
                  <a:pt x="1343558" y="149589"/>
                  <a:pt x="1576606" y="402054"/>
                </a:cubicBezTo>
                <a:lnTo>
                  <a:pt x="1576606" y="430441"/>
                </a:lnTo>
                <a:lnTo>
                  <a:pt x="1576606" y="526981"/>
                </a:lnTo>
                <a:lnTo>
                  <a:pt x="1576606" y="2765302"/>
                </a:lnTo>
                <a:cubicBezTo>
                  <a:pt x="1187550" y="2439541"/>
                  <a:pt x="756130" y="2318121"/>
                  <a:pt x="378630" y="2472117"/>
                </a:cubicBezTo>
                <a:lnTo>
                  <a:pt x="384918" y="526981"/>
                </a:lnTo>
                <a:lnTo>
                  <a:pt x="239143" y="526981"/>
                </a:lnTo>
                <a:lnTo>
                  <a:pt x="229618" y="2690698"/>
                </a:lnTo>
                <a:cubicBezTo>
                  <a:pt x="773243" y="2466244"/>
                  <a:pt x="1081748" y="2626096"/>
                  <a:pt x="1576606" y="2776423"/>
                </a:cubicBezTo>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dirty="0"/>
          </a:p>
        </p:txBody>
      </p:sp>
      <p:sp>
        <p:nvSpPr>
          <p:cNvPr id="6" name="Rectangle 5"/>
          <p:cNvSpPr/>
          <p:nvPr/>
        </p:nvSpPr>
        <p:spPr>
          <a:xfrm>
            <a:off x="1460169" y="212766"/>
            <a:ext cx="1981633" cy="523220"/>
          </a:xfrm>
          <a:prstGeom prst="rect">
            <a:avLst/>
          </a:prstGeom>
        </p:spPr>
        <p:txBody>
          <a:bodyPr wrap="none">
            <a:spAutoFit/>
          </a:bodyPr>
          <a:lstStyle/>
          <a:p>
            <a:r>
              <a:rPr lang="en-US" sz="2800" b="1" u="sng" dirty="0" err="1" smtClean="0">
                <a:solidFill>
                  <a:srgbClr val="660066"/>
                </a:solidFill>
              </a:rPr>
              <a:t>Về</a:t>
            </a:r>
            <a:r>
              <a:rPr lang="en-US" sz="2800" b="1" u="sng" dirty="0" smtClean="0">
                <a:solidFill>
                  <a:srgbClr val="660066"/>
                </a:solidFill>
              </a:rPr>
              <a:t> </a:t>
            </a:r>
            <a:r>
              <a:rPr lang="en-US" sz="2800" b="1" u="sng" dirty="0" err="1" smtClean="0">
                <a:solidFill>
                  <a:srgbClr val="660066"/>
                </a:solidFill>
              </a:rPr>
              <a:t>xã</a:t>
            </a:r>
            <a:r>
              <a:rPr lang="en-US" sz="2800" b="1" u="sng" dirty="0" smtClean="0">
                <a:solidFill>
                  <a:srgbClr val="660066"/>
                </a:solidFill>
              </a:rPr>
              <a:t> </a:t>
            </a:r>
            <a:r>
              <a:rPr lang="en-US" sz="2800" b="1" u="sng" dirty="0" err="1" smtClean="0">
                <a:solidFill>
                  <a:srgbClr val="660066"/>
                </a:solidFill>
              </a:rPr>
              <a:t>hội</a:t>
            </a:r>
            <a:r>
              <a:rPr lang="en-US" sz="2800" b="1" dirty="0" smtClean="0">
                <a:solidFill>
                  <a:srgbClr val="660066"/>
                </a:solidFill>
              </a:rPr>
              <a:t>: </a:t>
            </a:r>
            <a:endParaRPr lang="en-US" sz="2800" b="1" dirty="0">
              <a:solidFill>
                <a:srgbClr val="660066"/>
              </a:solidFill>
            </a:endParaRPr>
          </a:p>
        </p:txBody>
      </p:sp>
      <p:sp>
        <p:nvSpPr>
          <p:cNvPr id="7" name="Cloud Callout 6"/>
          <p:cNvSpPr/>
          <p:nvPr/>
        </p:nvSpPr>
        <p:spPr>
          <a:xfrm>
            <a:off x="1996225" y="2240923"/>
            <a:ext cx="8010659" cy="3567448"/>
          </a:xfrm>
          <a:prstGeom prst="cloudCallou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smtClean="0"/>
              <a:t>Nêu</a:t>
            </a:r>
            <a:r>
              <a:rPr lang="en-US" sz="2800" b="1" dirty="0" smtClean="0"/>
              <a:t> </a:t>
            </a:r>
            <a:r>
              <a:rPr lang="en-US" sz="2800" b="1" dirty="0" err="1" smtClean="0"/>
              <a:t>những</a:t>
            </a:r>
            <a:r>
              <a:rPr lang="en-US" sz="2800" b="1" dirty="0" smtClean="0"/>
              <a:t> </a:t>
            </a:r>
            <a:r>
              <a:rPr lang="en-US" sz="2800" b="1" dirty="0" err="1" smtClean="0"/>
              <a:t>mâu</a:t>
            </a:r>
            <a:r>
              <a:rPr lang="en-US" sz="2800" b="1" dirty="0" smtClean="0"/>
              <a:t> </a:t>
            </a:r>
            <a:r>
              <a:rPr lang="en-US" sz="2800" b="1" dirty="0" err="1" smtClean="0"/>
              <a:t>thuẫn</a:t>
            </a:r>
            <a:r>
              <a:rPr lang="en-US" sz="2800" b="1" dirty="0" smtClean="0"/>
              <a:t> </a:t>
            </a:r>
            <a:r>
              <a:rPr lang="en-US" sz="2800" b="1" dirty="0" err="1" smtClean="0"/>
              <a:t>xuất</a:t>
            </a:r>
            <a:r>
              <a:rPr lang="en-US" sz="2800" b="1" dirty="0" smtClean="0"/>
              <a:t> </a:t>
            </a:r>
            <a:r>
              <a:rPr lang="en-US" sz="2800" b="1" dirty="0" err="1" smtClean="0"/>
              <a:t>hiện</a:t>
            </a:r>
            <a:r>
              <a:rPr lang="en-US" sz="2800" b="1" dirty="0" smtClean="0"/>
              <a:t> </a:t>
            </a:r>
            <a:r>
              <a:rPr lang="en-US" sz="2800" b="1" dirty="0" err="1" smtClean="0"/>
              <a:t>trong</a:t>
            </a:r>
            <a:r>
              <a:rPr lang="en-US" sz="2800" b="1" dirty="0" smtClean="0"/>
              <a:t> </a:t>
            </a:r>
            <a:r>
              <a:rPr lang="en-US" sz="2800" b="1" dirty="0" err="1" smtClean="0"/>
              <a:t>xã</a:t>
            </a:r>
            <a:r>
              <a:rPr lang="en-US" sz="2800" b="1" dirty="0" smtClean="0"/>
              <a:t> </a:t>
            </a:r>
            <a:r>
              <a:rPr lang="en-US" sz="2800" b="1" dirty="0" err="1" smtClean="0"/>
              <a:t>hội</a:t>
            </a:r>
            <a:r>
              <a:rPr lang="en-US" sz="2800" b="1" dirty="0" smtClean="0"/>
              <a:t> </a:t>
            </a:r>
            <a:r>
              <a:rPr lang="en-US" sz="2800" b="1" dirty="0" err="1" smtClean="0"/>
              <a:t>Việt</a:t>
            </a:r>
            <a:r>
              <a:rPr lang="en-US" sz="2800" b="1" dirty="0" smtClean="0"/>
              <a:t> Nam </a:t>
            </a:r>
            <a:r>
              <a:rPr lang="en-US" sz="2800" b="1" dirty="0" err="1" smtClean="0"/>
              <a:t>dưới</a:t>
            </a:r>
            <a:r>
              <a:rPr lang="en-US" sz="2800" b="1" dirty="0" smtClean="0"/>
              <a:t> </a:t>
            </a:r>
            <a:r>
              <a:rPr lang="en-US" sz="2800" b="1" dirty="0" err="1" smtClean="0"/>
              <a:t>sự</a:t>
            </a:r>
            <a:r>
              <a:rPr lang="en-US" sz="2800" b="1" dirty="0" smtClean="0"/>
              <a:t> </a:t>
            </a:r>
            <a:r>
              <a:rPr lang="en-US" sz="2800" b="1" dirty="0" err="1" smtClean="0"/>
              <a:t>thống</a:t>
            </a:r>
            <a:r>
              <a:rPr lang="en-US" sz="2800" b="1" dirty="0" smtClean="0"/>
              <a:t> </a:t>
            </a:r>
            <a:r>
              <a:rPr lang="en-US" sz="2800" b="1" dirty="0" err="1" smtClean="0"/>
              <a:t>trị</a:t>
            </a:r>
            <a:r>
              <a:rPr lang="en-US" sz="2800" b="1" dirty="0" smtClean="0"/>
              <a:t> </a:t>
            </a:r>
            <a:r>
              <a:rPr lang="en-US" sz="2800" b="1" dirty="0" err="1" smtClean="0"/>
              <a:t>của</a:t>
            </a:r>
            <a:r>
              <a:rPr lang="en-US" sz="2800" b="1" dirty="0" smtClean="0"/>
              <a:t> </a:t>
            </a:r>
            <a:r>
              <a:rPr lang="en-US" sz="2800" b="1" dirty="0" err="1" smtClean="0"/>
              <a:t>thực</a:t>
            </a:r>
            <a:r>
              <a:rPr lang="en-US" sz="2800" b="1" dirty="0" smtClean="0"/>
              <a:t> </a:t>
            </a:r>
            <a:r>
              <a:rPr lang="en-US" sz="2800" b="1" dirty="0" err="1" smtClean="0"/>
              <a:t>dân</a:t>
            </a:r>
            <a:r>
              <a:rPr lang="en-US" sz="2800" b="1" dirty="0" smtClean="0"/>
              <a:t> </a:t>
            </a:r>
            <a:r>
              <a:rPr lang="en-US" sz="2800" b="1" dirty="0" err="1" smtClean="0"/>
              <a:t>Pháp</a:t>
            </a:r>
            <a:r>
              <a:rPr lang="en-US" sz="2800" b="1" dirty="0" smtClean="0"/>
              <a:t>?</a:t>
            </a:r>
            <a:endParaRPr lang="en-US" sz="2800" b="1" dirty="0">
              <a:solidFill>
                <a:schemeClr val="bg1"/>
              </a:solidFill>
            </a:endParaRPr>
          </a:p>
        </p:txBody>
      </p:sp>
      <p:sp>
        <p:nvSpPr>
          <p:cNvPr id="8" name="Rectangle 2"/>
          <p:cNvSpPr>
            <a:spLocks noChangeArrowheads="1"/>
          </p:cNvSpPr>
          <p:nvPr/>
        </p:nvSpPr>
        <p:spPr bwMode="auto">
          <a:xfrm>
            <a:off x="180304" y="1118565"/>
            <a:ext cx="1134628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marL="342900" indent="-342900" algn="ctr" eaLnBrk="1" hangingPunct="1">
              <a:spcBef>
                <a:spcPct val="0"/>
              </a:spcBef>
              <a:buClrTx/>
              <a:buFont typeface="Wingdings" panose="05000000000000000000" pitchFamily="2" charset="2"/>
              <a:buChar char="Ø"/>
            </a:pPr>
            <a:r>
              <a:rPr lang="en-US" altLang="en-US" sz="2800" b="1" dirty="0" err="1">
                <a:solidFill>
                  <a:srgbClr val="FF0066"/>
                </a:solidFill>
                <a:latin typeface="+mj-lt"/>
                <a:cs typeface="Times New Roman" panose="02020603050405020304" pitchFamily="18" charset="0"/>
              </a:rPr>
              <a:t>M</a:t>
            </a:r>
            <a:r>
              <a:rPr lang="en-US" altLang="en-US" sz="2800" b="1" dirty="0" err="1" smtClean="0">
                <a:solidFill>
                  <a:srgbClr val="FF0066"/>
                </a:solidFill>
                <a:latin typeface="+mj-lt"/>
                <a:cs typeface="Times New Roman" panose="02020603050405020304" pitchFamily="18" charset="0"/>
              </a:rPr>
              <a:t>âu</a:t>
            </a:r>
            <a:r>
              <a:rPr lang="en-US" altLang="en-US" sz="2800" b="1" dirty="0" smtClean="0">
                <a:solidFill>
                  <a:srgbClr val="FF0066"/>
                </a:solidFill>
                <a:latin typeface="+mj-lt"/>
                <a:cs typeface="Times New Roman" panose="02020603050405020304" pitchFamily="18" charset="0"/>
              </a:rPr>
              <a:t> </a:t>
            </a:r>
            <a:r>
              <a:rPr lang="en-US" altLang="en-US" sz="2800" b="1" dirty="0" err="1">
                <a:solidFill>
                  <a:srgbClr val="FF0066"/>
                </a:solidFill>
                <a:latin typeface="+mj-lt"/>
                <a:cs typeface="Times New Roman" panose="02020603050405020304" pitchFamily="18" charset="0"/>
              </a:rPr>
              <a:t>thuẫn</a:t>
            </a:r>
            <a:r>
              <a:rPr lang="en-US" altLang="en-US" sz="2800" b="1" dirty="0">
                <a:solidFill>
                  <a:srgbClr val="FF0066"/>
                </a:solidFill>
                <a:latin typeface="+mj-lt"/>
                <a:cs typeface="Times New Roman" panose="02020603050405020304" pitchFamily="18" charset="0"/>
              </a:rPr>
              <a:t> </a:t>
            </a:r>
            <a:r>
              <a:rPr lang="en-US" altLang="en-US" sz="2800" b="1" dirty="0" err="1">
                <a:solidFill>
                  <a:srgbClr val="FF0066"/>
                </a:solidFill>
                <a:latin typeface="+mj-lt"/>
                <a:cs typeface="Times New Roman" panose="02020603050405020304" pitchFamily="18" charset="0"/>
              </a:rPr>
              <a:t>cơ</a:t>
            </a:r>
            <a:r>
              <a:rPr lang="en-US" altLang="en-US" sz="2800" b="1" dirty="0">
                <a:solidFill>
                  <a:srgbClr val="FF0066"/>
                </a:solidFill>
                <a:latin typeface="+mj-lt"/>
                <a:cs typeface="Times New Roman" panose="02020603050405020304" pitchFamily="18" charset="0"/>
              </a:rPr>
              <a:t> </a:t>
            </a:r>
            <a:r>
              <a:rPr lang="en-US" altLang="en-US" sz="2800" b="1" dirty="0" err="1">
                <a:solidFill>
                  <a:srgbClr val="FF0066"/>
                </a:solidFill>
                <a:latin typeface="+mj-lt"/>
                <a:cs typeface="Times New Roman" panose="02020603050405020304" pitchFamily="18" charset="0"/>
              </a:rPr>
              <a:t>bản</a:t>
            </a:r>
            <a:r>
              <a:rPr lang="en-US" altLang="en-US" sz="2800" b="1" dirty="0">
                <a:solidFill>
                  <a:srgbClr val="FF0066"/>
                </a:solidFill>
                <a:latin typeface="+mj-lt"/>
                <a:cs typeface="Times New Roman" panose="02020603050405020304" pitchFamily="18" charset="0"/>
              </a:rPr>
              <a:t> </a:t>
            </a:r>
            <a:r>
              <a:rPr lang="en-US" altLang="en-US" sz="2800" b="1" dirty="0" err="1" smtClean="0">
                <a:solidFill>
                  <a:srgbClr val="FF0066"/>
                </a:solidFill>
                <a:latin typeface="+mj-lt"/>
                <a:cs typeface="Times New Roman" panose="02020603050405020304" pitchFamily="18" charset="0"/>
              </a:rPr>
              <a:t>trong</a:t>
            </a:r>
            <a:r>
              <a:rPr lang="en-US" altLang="en-US" sz="2800" b="1" dirty="0" smtClean="0">
                <a:solidFill>
                  <a:srgbClr val="FF0066"/>
                </a:solidFill>
                <a:latin typeface="+mj-lt"/>
                <a:cs typeface="Times New Roman" panose="02020603050405020304" pitchFamily="18" charset="0"/>
              </a:rPr>
              <a:t> </a:t>
            </a:r>
            <a:r>
              <a:rPr lang="en-US" altLang="en-US" sz="2800" b="1" dirty="0" err="1" smtClean="0">
                <a:solidFill>
                  <a:srgbClr val="FF0066"/>
                </a:solidFill>
                <a:latin typeface="+mj-lt"/>
                <a:cs typeface="Times New Roman" panose="02020603050405020304" pitchFamily="18" charset="0"/>
              </a:rPr>
              <a:t>xã</a:t>
            </a:r>
            <a:r>
              <a:rPr lang="en-US" altLang="en-US" sz="2800" b="1" dirty="0" smtClean="0">
                <a:solidFill>
                  <a:srgbClr val="FF0066"/>
                </a:solidFill>
                <a:latin typeface="+mj-lt"/>
                <a:cs typeface="Times New Roman" panose="02020603050405020304" pitchFamily="18" charset="0"/>
              </a:rPr>
              <a:t> </a:t>
            </a:r>
            <a:r>
              <a:rPr lang="en-US" altLang="en-US" sz="2800" b="1" dirty="0" err="1">
                <a:solidFill>
                  <a:srgbClr val="FF0066"/>
                </a:solidFill>
                <a:latin typeface="+mj-lt"/>
                <a:cs typeface="Times New Roman" panose="02020603050405020304" pitchFamily="18" charset="0"/>
              </a:rPr>
              <a:t>hội</a:t>
            </a:r>
            <a:r>
              <a:rPr lang="en-US" altLang="en-US" sz="2800" b="1" dirty="0">
                <a:solidFill>
                  <a:srgbClr val="FF0066"/>
                </a:solidFill>
                <a:latin typeface="+mj-lt"/>
                <a:cs typeface="Times New Roman" panose="02020603050405020304" pitchFamily="18" charset="0"/>
              </a:rPr>
              <a:t> </a:t>
            </a:r>
            <a:r>
              <a:rPr lang="en-US" altLang="en-US" sz="2800" b="1" dirty="0" err="1">
                <a:solidFill>
                  <a:srgbClr val="FF0066"/>
                </a:solidFill>
                <a:latin typeface="+mj-lt"/>
                <a:cs typeface="Times New Roman" panose="02020603050405020304" pitchFamily="18" charset="0"/>
              </a:rPr>
              <a:t>Việt</a:t>
            </a:r>
            <a:r>
              <a:rPr lang="en-US" altLang="en-US" sz="2800" b="1" dirty="0">
                <a:solidFill>
                  <a:srgbClr val="FF0066"/>
                </a:solidFill>
                <a:latin typeface="+mj-lt"/>
                <a:cs typeface="Times New Roman" panose="02020603050405020304" pitchFamily="18" charset="0"/>
              </a:rPr>
              <a:t> Nam</a:t>
            </a:r>
          </a:p>
        </p:txBody>
      </p:sp>
    </p:spTree>
    <p:extLst>
      <p:ext uri="{BB962C8B-B14F-4D97-AF65-F5344CB8AC3E}">
        <p14:creationId xmlns:p14="http://schemas.microsoft.com/office/powerpoint/2010/main" val="109961138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 calcmode="lin" valueType="num">
                                      <p:cBhvr>
                                        <p:cTn id="15" dur="1000" fill="hold"/>
                                        <p:tgtEl>
                                          <p:spTgt spid="6"/>
                                        </p:tgtEl>
                                        <p:attrNameLst>
                                          <p:attrName>style.rotation</p:attrName>
                                        </p:attrNameLst>
                                      </p:cBhvr>
                                      <p:tavLst>
                                        <p:tav tm="0">
                                          <p:val>
                                            <p:fltVal val="90"/>
                                          </p:val>
                                        </p:tav>
                                        <p:tav tm="100000">
                                          <p:val>
                                            <p:fltVal val="0"/>
                                          </p:val>
                                        </p:tav>
                                      </p:tavLst>
                                    </p:anim>
                                    <p:animEffect transition="in" filter="fade">
                                      <p:cBhvr>
                                        <p:cTn id="16" dur="10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1000" fill="hold"/>
                                        <p:tgtEl>
                                          <p:spTgt spid="8"/>
                                        </p:tgtEl>
                                        <p:attrNameLst>
                                          <p:attrName>ppt_w</p:attrName>
                                        </p:attrNameLst>
                                      </p:cBhvr>
                                      <p:tavLst>
                                        <p:tav tm="0">
                                          <p:val>
                                            <p:fltVal val="0"/>
                                          </p:val>
                                        </p:tav>
                                        <p:tav tm="100000">
                                          <p:val>
                                            <p:strVal val="#ppt_w"/>
                                          </p:val>
                                        </p:tav>
                                      </p:tavLst>
                                    </p:anim>
                                    <p:anim calcmode="lin" valueType="num">
                                      <p:cBhvr>
                                        <p:cTn id="22" dur="1000" fill="hold"/>
                                        <p:tgtEl>
                                          <p:spTgt spid="8"/>
                                        </p:tgtEl>
                                        <p:attrNameLst>
                                          <p:attrName>ppt_h</p:attrName>
                                        </p:attrNameLst>
                                      </p:cBhvr>
                                      <p:tavLst>
                                        <p:tav tm="0">
                                          <p:val>
                                            <p:fltVal val="0"/>
                                          </p:val>
                                        </p:tav>
                                        <p:tav tm="100000">
                                          <p:val>
                                            <p:strVal val="#ppt_h"/>
                                          </p:val>
                                        </p:tav>
                                      </p:tavLst>
                                    </p:anim>
                                    <p:anim calcmode="lin" valueType="num">
                                      <p:cBhvr>
                                        <p:cTn id="23" dur="1000" fill="hold"/>
                                        <p:tgtEl>
                                          <p:spTgt spid="8"/>
                                        </p:tgtEl>
                                        <p:attrNameLst>
                                          <p:attrName>style.rotation</p:attrName>
                                        </p:attrNameLst>
                                      </p:cBhvr>
                                      <p:tavLst>
                                        <p:tav tm="0">
                                          <p:val>
                                            <p:fltVal val="90"/>
                                          </p:val>
                                        </p:tav>
                                        <p:tav tm="100000">
                                          <p:val>
                                            <p:fltVal val="0"/>
                                          </p:val>
                                        </p:tav>
                                      </p:tavLst>
                                    </p:anim>
                                    <p:animEffect transition="in" filter="fade">
                                      <p:cBhvr>
                                        <p:cTn id="24" dur="1000"/>
                                        <p:tgtEl>
                                          <p:spTgt spid="8"/>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circle(in)">
                                      <p:cBhvr>
                                        <p:cTn id="2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31756" name="Group 11"/>
          <p:cNvGrpSpPr>
            <a:grpSpLocks/>
          </p:cNvGrpSpPr>
          <p:nvPr/>
        </p:nvGrpSpPr>
        <p:grpSpPr bwMode="auto">
          <a:xfrm>
            <a:off x="1081825" y="940158"/>
            <a:ext cx="10341735" cy="4420100"/>
            <a:chOff x="2610" y="1720"/>
            <a:chExt cx="3765" cy="1238"/>
          </a:xfrm>
          <a:solidFill>
            <a:srgbClr val="3333CC"/>
          </a:solidFill>
        </p:grpSpPr>
        <p:sp>
          <p:nvSpPr>
            <p:cNvPr id="31757" name="Oval 12"/>
            <p:cNvSpPr>
              <a:spLocks noChangeArrowheads="1"/>
            </p:cNvSpPr>
            <p:nvPr/>
          </p:nvSpPr>
          <p:spPr bwMode="auto">
            <a:xfrm>
              <a:off x="2610" y="1720"/>
              <a:ext cx="3765" cy="1238"/>
            </a:xfrm>
            <a:prstGeom prst="ellipse">
              <a:avLst/>
            </a:prstGeom>
            <a:grpFill/>
            <a:ln w="38100">
              <a:solidFill>
                <a:schemeClr val="bg1"/>
              </a:solidFill>
              <a:round/>
              <a:headEnd/>
              <a:tailEnd/>
            </a:ln>
            <a:extLst/>
          </p:spPr>
          <p:txBody>
            <a:bodyPr wrap="none" anchor="ct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endParaRPr lang="en-US" altLang="en-US" sz="1800"/>
            </a:p>
          </p:txBody>
        </p:sp>
        <p:grpSp>
          <p:nvGrpSpPr>
            <p:cNvPr id="31758" name="Group 13"/>
            <p:cNvGrpSpPr>
              <a:grpSpLocks/>
            </p:cNvGrpSpPr>
            <p:nvPr/>
          </p:nvGrpSpPr>
          <p:grpSpPr bwMode="auto">
            <a:xfrm>
              <a:off x="3396" y="1974"/>
              <a:ext cx="2301" cy="309"/>
              <a:chOff x="3396" y="2155"/>
              <a:chExt cx="2301" cy="309"/>
            </a:xfrm>
            <a:grpFill/>
          </p:grpSpPr>
          <p:sp>
            <p:nvSpPr>
              <p:cNvPr id="31762" name="AutoShape 14"/>
              <p:cNvSpPr>
                <a:spLocks noChangeArrowheads="1"/>
              </p:cNvSpPr>
              <p:nvPr/>
            </p:nvSpPr>
            <p:spPr bwMode="auto">
              <a:xfrm>
                <a:off x="3396" y="2160"/>
                <a:ext cx="1183" cy="304"/>
              </a:xfrm>
              <a:prstGeom prst="homePlate">
                <a:avLst>
                  <a:gd name="adj" fmla="val 60474"/>
                </a:avLst>
              </a:prstGeom>
              <a:grpFill/>
              <a:ln w="38100">
                <a:solidFill>
                  <a:schemeClr val="bg1"/>
                </a:solidFill>
                <a:miter lim="800000"/>
                <a:headEnd/>
                <a:tailEnd/>
              </a:ln>
              <a:extLst/>
            </p:spPr>
            <p:txBody>
              <a:bodyPr wrap="none" anchor="ct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spcBef>
                    <a:spcPct val="0"/>
                  </a:spcBef>
                  <a:buFontTx/>
                  <a:buNone/>
                  <a:defRPr/>
                </a:pPr>
                <a:r>
                  <a:rPr lang="en-US" altLang="en-US" sz="2800" b="1" dirty="0" err="1">
                    <a:solidFill>
                      <a:schemeClr val="bg1"/>
                    </a:solidFill>
                  </a:rPr>
                  <a:t>Dân</a:t>
                </a:r>
                <a:r>
                  <a:rPr lang="en-US" altLang="en-US" sz="2800" b="1" dirty="0">
                    <a:solidFill>
                      <a:schemeClr val="bg1"/>
                    </a:solidFill>
                  </a:rPr>
                  <a:t> </a:t>
                </a:r>
                <a:r>
                  <a:rPr lang="en-US" altLang="en-US" sz="2800" b="1" dirty="0" err="1">
                    <a:solidFill>
                      <a:schemeClr val="bg1"/>
                    </a:solidFill>
                  </a:rPr>
                  <a:t>tộc</a:t>
                </a:r>
                <a:endParaRPr lang="en-US" altLang="en-US" sz="2800" b="1" dirty="0">
                  <a:solidFill>
                    <a:schemeClr val="bg1"/>
                  </a:solidFill>
                </a:endParaRPr>
              </a:p>
              <a:p>
                <a:pPr algn="ctr" eaLnBrk="1" hangingPunct="1">
                  <a:spcBef>
                    <a:spcPct val="0"/>
                  </a:spcBef>
                  <a:buFontTx/>
                  <a:buNone/>
                  <a:defRPr/>
                </a:pPr>
                <a:r>
                  <a:rPr lang="en-US" altLang="en-US" sz="2800" b="1" dirty="0" err="1">
                    <a:solidFill>
                      <a:schemeClr val="bg1"/>
                    </a:solidFill>
                  </a:rPr>
                  <a:t>Việt</a:t>
                </a:r>
                <a:r>
                  <a:rPr lang="en-US" altLang="en-US" sz="2800" b="1" dirty="0">
                    <a:solidFill>
                      <a:schemeClr val="bg1"/>
                    </a:solidFill>
                  </a:rPr>
                  <a:t> Nam</a:t>
                </a:r>
              </a:p>
            </p:txBody>
          </p:sp>
          <p:sp>
            <p:nvSpPr>
              <p:cNvPr id="31763" name="AutoShape 15"/>
              <p:cNvSpPr>
                <a:spLocks noChangeArrowheads="1"/>
              </p:cNvSpPr>
              <p:nvPr/>
            </p:nvSpPr>
            <p:spPr bwMode="auto">
              <a:xfrm rot="10800000">
                <a:off x="4596" y="2155"/>
                <a:ext cx="1101" cy="309"/>
              </a:xfrm>
              <a:prstGeom prst="homePlate">
                <a:avLst>
                  <a:gd name="adj" fmla="val 60474"/>
                </a:avLst>
              </a:prstGeom>
              <a:grpFill/>
              <a:ln w="38100">
                <a:solidFill>
                  <a:schemeClr val="bg1"/>
                </a:solidFill>
                <a:miter lim="800000"/>
                <a:headEnd/>
                <a:tailEnd/>
              </a:ln>
              <a:extLst/>
            </p:spPr>
            <p:txBody>
              <a:bodyPr rot="10800000" wrap="none" anchor="ct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spcBef>
                    <a:spcPct val="0"/>
                  </a:spcBef>
                  <a:buFontTx/>
                  <a:buNone/>
                  <a:defRPr/>
                </a:pPr>
                <a:r>
                  <a:rPr lang="en-US" altLang="en-US" sz="2800" b="1" dirty="0" err="1">
                    <a:solidFill>
                      <a:schemeClr val="bg1"/>
                    </a:solidFill>
                  </a:rPr>
                  <a:t>Đế</a:t>
                </a:r>
                <a:r>
                  <a:rPr lang="en-US" altLang="en-US" sz="2800" b="1" dirty="0">
                    <a:solidFill>
                      <a:schemeClr val="bg1"/>
                    </a:solidFill>
                  </a:rPr>
                  <a:t> </a:t>
                </a:r>
                <a:r>
                  <a:rPr lang="en-US" altLang="en-US" sz="2800" b="1" dirty="0" err="1">
                    <a:solidFill>
                      <a:schemeClr val="bg1"/>
                    </a:solidFill>
                  </a:rPr>
                  <a:t>quốc</a:t>
                </a:r>
                <a:endParaRPr lang="en-US" altLang="en-US" sz="2800" b="1" dirty="0">
                  <a:solidFill>
                    <a:schemeClr val="bg1"/>
                  </a:solidFill>
                </a:endParaRPr>
              </a:p>
              <a:p>
                <a:pPr algn="ctr" eaLnBrk="1" hangingPunct="1">
                  <a:spcBef>
                    <a:spcPct val="0"/>
                  </a:spcBef>
                  <a:buFontTx/>
                  <a:buNone/>
                  <a:defRPr/>
                </a:pPr>
                <a:r>
                  <a:rPr lang="en-US" altLang="en-US" sz="2800" b="1" dirty="0" err="1">
                    <a:solidFill>
                      <a:schemeClr val="bg1"/>
                    </a:solidFill>
                  </a:rPr>
                  <a:t>Pháp</a:t>
                </a:r>
                <a:endParaRPr lang="en-US" altLang="en-US" sz="2800" b="1" dirty="0">
                  <a:solidFill>
                    <a:schemeClr val="bg1"/>
                  </a:solidFill>
                </a:endParaRPr>
              </a:p>
            </p:txBody>
          </p:sp>
        </p:grpSp>
        <p:grpSp>
          <p:nvGrpSpPr>
            <p:cNvPr id="31759" name="Group 16"/>
            <p:cNvGrpSpPr>
              <a:grpSpLocks/>
            </p:cNvGrpSpPr>
            <p:nvPr/>
          </p:nvGrpSpPr>
          <p:grpSpPr bwMode="auto">
            <a:xfrm>
              <a:off x="3406" y="2536"/>
              <a:ext cx="2326" cy="271"/>
              <a:chOff x="3495" y="1605"/>
              <a:chExt cx="2362" cy="490"/>
            </a:xfrm>
            <a:grpFill/>
          </p:grpSpPr>
          <p:sp>
            <p:nvSpPr>
              <p:cNvPr id="31760" name="AutoShape 17"/>
              <p:cNvSpPr>
                <a:spLocks noChangeArrowheads="1"/>
              </p:cNvSpPr>
              <p:nvPr/>
            </p:nvSpPr>
            <p:spPr bwMode="auto">
              <a:xfrm>
                <a:off x="3495" y="1605"/>
                <a:ext cx="1181" cy="490"/>
              </a:xfrm>
              <a:prstGeom prst="homePlate">
                <a:avLst>
                  <a:gd name="adj" fmla="val 33919"/>
                </a:avLst>
              </a:prstGeom>
              <a:grpFill/>
              <a:ln w="38100">
                <a:solidFill>
                  <a:schemeClr val="bg1"/>
                </a:solidFill>
                <a:miter lim="800000"/>
                <a:headEnd/>
                <a:tailEnd/>
              </a:ln>
              <a:extLst/>
            </p:spPr>
            <p:txBody>
              <a:bodyPr wrap="none" anchor="ct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spcBef>
                    <a:spcPct val="0"/>
                  </a:spcBef>
                  <a:buFontTx/>
                  <a:buNone/>
                  <a:defRPr/>
                </a:pPr>
                <a:r>
                  <a:rPr lang="en-US" altLang="en-US" sz="2800" b="1" dirty="0" err="1">
                    <a:solidFill>
                      <a:schemeClr val="bg1"/>
                    </a:solidFill>
                  </a:rPr>
                  <a:t>Nông</a:t>
                </a:r>
                <a:r>
                  <a:rPr lang="en-US" altLang="en-US" sz="2800" b="1" dirty="0">
                    <a:solidFill>
                      <a:schemeClr val="bg1"/>
                    </a:solidFill>
                  </a:rPr>
                  <a:t> </a:t>
                </a:r>
                <a:r>
                  <a:rPr lang="en-US" altLang="en-US" sz="2800" b="1" dirty="0" err="1">
                    <a:solidFill>
                      <a:schemeClr val="bg1"/>
                    </a:solidFill>
                  </a:rPr>
                  <a:t>dân</a:t>
                </a:r>
                <a:endParaRPr lang="en-US" altLang="en-US" sz="2800" b="1" dirty="0">
                  <a:solidFill>
                    <a:schemeClr val="bg1"/>
                  </a:solidFill>
                </a:endParaRPr>
              </a:p>
              <a:p>
                <a:pPr algn="ctr" eaLnBrk="1" hangingPunct="1">
                  <a:spcBef>
                    <a:spcPct val="0"/>
                  </a:spcBef>
                  <a:buFontTx/>
                  <a:buNone/>
                  <a:defRPr/>
                </a:pPr>
                <a:r>
                  <a:rPr lang="en-US" altLang="en-US" sz="2800" b="1" dirty="0" err="1">
                    <a:solidFill>
                      <a:schemeClr val="bg1"/>
                    </a:solidFill>
                  </a:rPr>
                  <a:t>Việt</a:t>
                </a:r>
                <a:r>
                  <a:rPr lang="en-US" altLang="en-US" sz="2800" b="1" dirty="0">
                    <a:solidFill>
                      <a:schemeClr val="bg1"/>
                    </a:solidFill>
                  </a:rPr>
                  <a:t> Nam</a:t>
                </a:r>
              </a:p>
            </p:txBody>
          </p:sp>
          <p:sp>
            <p:nvSpPr>
              <p:cNvPr id="31761" name="AutoShape 18"/>
              <p:cNvSpPr>
                <a:spLocks noChangeArrowheads="1"/>
              </p:cNvSpPr>
              <p:nvPr/>
            </p:nvSpPr>
            <p:spPr bwMode="auto">
              <a:xfrm rot="10800000">
                <a:off x="4676" y="1610"/>
                <a:ext cx="1181" cy="485"/>
              </a:xfrm>
              <a:prstGeom prst="homePlate">
                <a:avLst>
                  <a:gd name="adj" fmla="val 33919"/>
                </a:avLst>
              </a:prstGeom>
              <a:grpFill/>
              <a:ln w="38100">
                <a:solidFill>
                  <a:schemeClr val="bg1"/>
                </a:solidFill>
                <a:miter lim="800000"/>
                <a:headEnd/>
                <a:tailEnd/>
              </a:ln>
              <a:extLst/>
            </p:spPr>
            <p:txBody>
              <a:bodyPr rot="10800000" wrap="none" anchor="ct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spcBef>
                    <a:spcPct val="0"/>
                  </a:spcBef>
                  <a:buFontTx/>
                  <a:buNone/>
                  <a:defRPr/>
                </a:pPr>
                <a:r>
                  <a:rPr lang="en-US" altLang="en-US" sz="2800" b="1" dirty="0" err="1">
                    <a:solidFill>
                      <a:schemeClr val="bg1"/>
                    </a:solidFill>
                  </a:rPr>
                  <a:t>Địa</a:t>
                </a:r>
                <a:r>
                  <a:rPr lang="en-US" altLang="en-US" sz="2800" b="1" dirty="0">
                    <a:solidFill>
                      <a:schemeClr val="bg1"/>
                    </a:solidFill>
                  </a:rPr>
                  <a:t> </a:t>
                </a:r>
                <a:r>
                  <a:rPr lang="en-US" altLang="en-US" sz="2800" b="1" dirty="0" err="1">
                    <a:solidFill>
                      <a:schemeClr val="bg1"/>
                    </a:solidFill>
                  </a:rPr>
                  <a:t>chủ</a:t>
                </a:r>
                <a:endParaRPr lang="en-US" altLang="en-US" sz="2800" b="1" dirty="0">
                  <a:solidFill>
                    <a:schemeClr val="bg1"/>
                  </a:solidFill>
                </a:endParaRPr>
              </a:p>
              <a:p>
                <a:pPr algn="ctr" eaLnBrk="1" hangingPunct="1">
                  <a:spcBef>
                    <a:spcPct val="0"/>
                  </a:spcBef>
                  <a:buFontTx/>
                  <a:buNone/>
                  <a:defRPr/>
                </a:pPr>
                <a:r>
                  <a:rPr lang="en-US" altLang="en-US" sz="2800" b="1" dirty="0" err="1">
                    <a:solidFill>
                      <a:schemeClr val="bg1"/>
                    </a:solidFill>
                  </a:rPr>
                  <a:t>phong</a:t>
                </a:r>
                <a:r>
                  <a:rPr lang="en-US" altLang="en-US" sz="2800" b="1" dirty="0">
                    <a:solidFill>
                      <a:schemeClr val="bg1"/>
                    </a:solidFill>
                  </a:rPr>
                  <a:t> </a:t>
                </a:r>
                <a:r>
                  <a:rPr lang="en-US" altLang="en-US" sz="2800" b="1" dirty="0" err="1">
                    <a:solidFill>
                      <a:schemeClr val="bg1"/>
                    </a:solidFill>
                  </a:rPr>
                  <a:t>kiến</a:t>
                </a:r>
                <a:r>
                  <a:rPr lang="en-US" altLang="en-US" sz="2800" b="1" dirty="0">
                    <a:solidFill>
                      <a:schemeClr val="bg1"/>
                    </a:solidFill>
                  </a:rPr>
                  <a:t> </a:t>
                </a:r>
              </a:p>
            </p:txBody>
          </p:sp>
        </p:grpSp>
      </p:grpSp>
      <p:sp>
        <p:nvSpPr>
          <p:cNvPr id="144388" name="Rectangle 19"/>
          <p:cNvSpPr>
            <a:spLocks noChangeArrowheads="1"/>
          </p:cNvSpPr>
          <p:nvPr/>
        </p:nvSpPr>
        <p:spPr bwMode="auto">
          <a:xfrm>
            <a:off x="5735639" y="4652964"/>
            <a:ext cx="4016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algn="ctr" eaLnBrk="1" hangingPunct="1">
              <a:spcBef>
                <a:spcPct val="0"/>
              </a:spcBef>
              <a:buClrTx/>
              <a:buFontTx/>
              <a:buNone/>
            </a:pPr>
            <a:endParaRPr lang="en-US" altLang="en-US" sz="2000" b="1">
              <a:solidFill>
                <a:srgbClr val="FF0000"/>
              </a:solidFill>
            </a:endParaRPr>
          </a:p>
        </p:txBody>
      </p:sp>
      <p:sp>
        <p:nvSpPr>
          <p:cNvPr id="15" name="Rectangle 2"/>
          <p:cNvSpPr>
            <a:spLocks noChangeArrowheads="1"/>
          </p:cNvSpPr>
          <p:nvPr/>
        </p:nvSpPr>
        <p:spPr bwMode="auto">
          <a:xfrm>
            <a:off x="360608" y="152401"/>
            <a:ext cx="1134628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marL="342900" indent="-342900" algn="ctr" eaLnBrk="1" hangingPunct="1">
              <a:spcBef>
                <a:spcPct val="0"/>
              </a:spcBef>
              <a:buClrTx/>
              <a:buFont typeface="Wingdings" panose="05000000000000000000" pitchFamily="2" charset="2"/>
              <a:buChar char="Ø"/>
            </a:pPr>
            <a:r>
              <a:rPr lang="en-US" altLang="en-US" sz="2800" b="1" dirty="0" err="1">
                <a:solidFill>
                  <a:srgbClr val="FF0066"/>
                </a:solidFill>
                <a:latin typeface="+mj-lt"/>
                <a:cs typeface="Times New Roman" panose="02020603050405020304" pitchFamily="18" charset="0"/>
              </a:rPr>
              <a:t>M</a:t>
            </a:r>
            <a:r>
              <a:rPr lang="en-US" altLang="en-US" sz="2800" b="1" dirty="0" err="1" smtClean="0">
                <a:solidFill>
                  <a:srgbClr val="FF0066"/>
                </a:solidFill>
                <a:latin typeface="+mj-lt"/>
                <a:cs typeface="Times New Roman" panose="02020603050405020304" pitchFamily="18" charset="0"/>
              </a:rPr>
              <a:t>âu</a:t>
            </a:r>
            <a:r>
              <a:rPr lang="en-US" altLang="en-US" sz="2800" b="1" dirty="0" smtClean="0">
                <a:solidFill>
                  <a:srgbClr val="FF0066"/>
                </a:solidFill>
                <a:latin typeface="+mj-lt"/>
                <a:cs typeface="Times New Roman" panose="02020603050405020304" pitchFamily="18" charset="0"/>
              </a:rPr>
              <a:t> </a:t>
            </a:r>
            <a:r>
              <a:rPr lang="en-US" altLang="en-US" sz="2800" b="1" dirty="0" err="1">
                <a:solidFill>
                  <a:srgbClr val="FF0066"/>
                </a:solidFill>
                <a:latin typeface="+mj-lt"/>
                <a:cs typeface="Times New Roman" panose="02020603050405020304" pitchFamily="18" charset="0"/>
              </a:rPr>
              <a:t>thuẫn</a:t>
            </a:r>
            <a:r>
              <a:rPr lang="en-US" altLang="en-US" sz="2800" b="1" dirty="0">
                <a:solidFill>
                  <a:srgbClr val="FF0066"/>
                </a:solidFill>
                <a:latin typeface="+mj-lt"/>
                <a:cs typeface="Times New Roman" panose="02020603050405020304" pitchFamily="18" charset="0"/>
              </a:rPr>
              <a:t> </a:t>
            </a:r>
            <a:r>
              <a:rPr lang="en-US" altLang="en-US" sz="2800" b="1" dirty="0" err="1">
                <a:solidFill>
                  <a:srgbClr val="FF0066"/>
                </a:solidFill>
                <a:latin typeface="+mj-lt"/>
                <a:cs typeface="Times New Roman" panose="02020603050405020304" pitchFamily="18" charset="0"/>
              </a:rPr>
              <a:t>cơ</a:t>
            </a:r>
            <a:r>
              <a:rPr lang="en-US" altLang="en-US" sz="2800" b="1" dirty="0">
                <a:solidFill>
                  <a:srgbClr val="FF0066"/>
                </a:solidFill>
                <a:latin typeface="+mj-lt"/>
                <a:cs typeface="Times New Roman" panose="02020603050405020304" pitchFamily="18" charset="0"/>
              </a:rPr>
              <a:t> </a:t>
            </a:r>
            <a:r>
              <a:rPr lang="en-US" altLang="en-US" sz="2800" b="1" dirty="0" err="1">
                <a:solidFill>
                  <a:srgbClr val="FF0066"/>
                </a:solidFill>
                <a:latin typeface="+mj-lt"/>
                <a:cs typeface="Times New Roman" panose="02020603050405020304" pitchFamily="18" charset="0"/>
              </a:rPr>
              <a:t>bản</a:t>
            </a:r>
            <a:r>
              <a:rPr lang="en-US" altLang="en-US" sz="2800" b="1" dirty="0">
                <a:solidFill>
                  <a:srgbClr val="FF0066"/>
                </a:solidFill>
                <a:latin typeface="+mj-lt"/>
                <a:cs typeface="Times New Roman" panose="02020603050405020304" pitchFamily="18" charset="0"/>
              </a:rPr>
              <a:t> </a:t>
            </a:r>
            <a:r>
              <a:rPr lang="en-US" altLang="en-US" sz="2800" b="1" dirty="0" err="1" smtClean="0">
                <a:solidFill>
                  <a:srgbClr val="FF0066"/>
                </a:solidFill>
                <a:latin typeface="+mj-lt"/>
                <a:cs typeface="Times New Roman" panose="02020603050405020304" pitchFamily="18" charset="0"/>
              </a:rPr>
              <a:t>trong</a:t>
            </a:r>
            <a:r>
              <a:rPr lang="en-US" altLang="en-US" sz="2800" b="1" dirty="0" smtClean="0">
                <a:solidFill>
                  <a:srgbClr val="FF0066"/>
                </a:solidFill>
                <a:latin typeface="+mj-lt"/>
                <a:cs typeface="Times New Roman" panose="02020603050405020304" pitchFamily="18" charset="0"/>
              </a:rPr>
              <a:t> </a:t>
            </a:r>
            <a:r>
              <a:rPr lang="en-US" altLang="en-US" sz="2800" b="1" dirty="0" err="1" smtClean="0">
                <a:solidFill>
                  <a:srgbClr val="FF0066"/>
                </a:solidFill>
                <a:latin typeface="+mj-lt"/>
                <a:cs typeface="Times New Roman" panose="02020603050405020304" pitchFamily="18" charset="0"/>
              </a:rPr>
              <a:t>xã</a:t>
            </a:r>
            <a:r>
              <a:rPr lang="en-US" altLang="en-US" sz="2800" b="1" dirty="0" smtClean="0">
                <a:solidFill>
                  <a:srgbClr val="FF0066"/>
                </a:solidFill>
                <a:latin typeface="+mj-lt"/>
                <a:cs typeface="Times New Roman" panose="02020603050405020304" pitchFamily="18" charset="0"/>
              </a:rPr>
              <a:t> </a:t>
            </a:r>
            <a:r>
              <a:rPr lang="en-US" altLang="en-US" sz="2800" b="1" dirty="0" err="1">
                <a:solidFill>
                  <a:srgbClr val="FF0066"/>
                </a:solidFill>
                <a:latin typeface="+mj-lt"/>
                <a:cs typeface="Times New Roman" panose="02020603050405020304" pitchFamily="18" charset="0"/>
              </a:rPr>
              <a:t>hội</a:t>
            </a:r>
            <a:r>
              <a:rPr lang="en-US" altLang="en-US" sz="2800" b="1" dirty="0">
                <a:solidFill>
                  <a:srgbClr val="FF0066"/>
                </a:solidFill>
                <a:latin typeface="+mj-lt"/>
                <a:cs typeface="Times New Roman" panose="02020603050405020304" pitchFamily="18" charset="0"/>
              </a:rPr>
              <a:t> </a:t>
            </a:r>
            <a:r>
              <a:rPr lang="en-US" altLang="en-US" sz="2800" b="1" dirty="0" err="1">
                <a:solidFill>
                  <a:srgbClr val="FF0066"/>
                </a:solidFill>
                <a:latin typeface="+mj-lt"/>
                <a:cs typeface="Times New Roman" panose="02020603050405020304" pitchFamily="18" charset="0"/>
              </a:rPr>
              <a:t>Việt</a:t>
            </a:r>
            <a:r>
              <a:rPr lang="en-US" altLang="en-US" sz="2800" b="1" dirty="0">
                <a:solidFill>
                  <a:srgbClr val="FF0066"/>
                </a:solidFill>
                <a:latin typeface="+mj-lt"/>
                <a:cs typeface="Times New Roman" panose="02020603050405020304" pitchFamily="18" charset="0"/>
              </a:rPr>
              <a:t> Nam</a:t>
            </a:r>
          </a:p>
        </p:txBody>
      </p:sp>
      <p:sp>
        <p:nvSpPr>
          <p:cNvPr id="12" name="Text Box 48"/>
          <p:cNvSpPr txBox="1">
            <a:spLocks noChangeArrowheads="1"/>
          </p:cNvSpPr>
          <p:nvPr/>
        </p:nvSpPr>
        <p:spPr bwMode="auto">
          <a:xfrm>
            <a:off x="4391696" y="1226782"/>
            <a:ext cx="387654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457200" indent="-457200" algn="ctr">
              <a:spcBef>
                <a:spcPct val="50000"/>
              </a:spcBef>
              <a:buFont typeface="Wingdings" panose="05000000000000000000" pitchFamily="2" charset="2"/>
              <a:buChar char="v"/>
            </a:pPr>
            <a:r>
              <a:rPr lang="en-US" sz="2800" b="1" dirty="0" err="1">
                <a:solidFill>
                  <a:srgbClr val="FFFF00"/>
                </a:solidFill>
              </a:rPr>
              <a:t>Mâu</a:t>
            </a:r>
            <a:r>
              <a:rPr lang="en-US" sz="2800" b="1" dirty="0">
                <a:solidFill>
                  <a:srgbClr val="FFFF00"/>
                </a:solidFill>
              </a:rPr>
              <a:t> </a:t>
            </a:r>
            <a:r>
              <a:rPr lang="en-US" sz="2800" b="1" dirty="0" err="1">
                <a:solidFill>
                  <a:srgbClr val="FFFF00"/>
                </a:solidFill>
              </a:rPr>
              <a:t>thuẫn</a:t>
            </a:r>
            <a:r>
              <a:rPr lang="en-US" sz="2800" b="1" dirty="0">
                <a:solidFill>
                  <a:srgbClr val="FFFF00"/>
                </a:solidFill>
              </a:rPr>
              <a:t> </a:t>
            </a:r>
            <a:r>
              <a:rPr lang="en-US" sz="2800" b="1" dirty="0" err="1">
                <a:solidFill>
                  <a:srgbClr val="FFFF00"/>
                </a:solidFill>
              </a:rPr>
              <a:t>dân</a:t>
            </a:r>
            <a:r>
              <a:rPr lang="en-US" sz="2800" b="1" dirty="0">
                <a:solidFill>
                  <a:srgbClr val="FFFF00"/>
                </a:solidFill>
              </a:rPr>
              <a:t> </a:t>
            </a:r>
            <a:r>
              <a:rPr lang="en-US" sz="2800" b="1" dirty="0" err="1">
                <a:solidFill>
                  <a:srgbClr val="FFFF00"/>
                </a:solidFill>
              </a:rPr>
              <a:t>tộc</a:t>
            </a:r>
            <a:endParaRPr lang="en-US" sz="2800" b="1" dirty="0">
              <a:solidFill>
                <a:srgbClr val="FFFF00"/>
              </a:solidFill>
            </a:endParaRPr>
          </a:p>
        </p:txBody>
      </p:sp>
      <p:sp>
        <p:nvSpPr>
          <p:cNvPr id="13" name="Text Box 50"/>
          <p:cNvSpPr txBox="1">
            <a:spLocks noChangeArrowheads="1"/>
          </p:cNvSpPr>
          <p:nvPr/>
        </p:nvSpPr>
        <p:spPr bwMode="auto">
          <a:xfrm>
            <a:off x="4391696" y="3120911"/>
            <a:ext cx="4359673"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457200" indent="-457200">
              <a:spcBef>
                <a:spcPct val="50000"/>
              </a:spcBef>
              <a:buFont typeface="Wingdings" panose="05000000000000000000" pitchFamily="2" charset="2"/>
              <a:buChar char="v"/>
            </a:pPr>
            <a:r>
              <a:rPr lang="en-US" sz="2800" b="1" dirty="0" err="1">
                <a:solidFill>
                  <a:srgbClr val="FFFF00"/>
                </a:solidFill>
              </a:rPr>
              <a:t>Mâu</a:t>
            </a:r>
            <a:r>
              <a:rPr lang="en-US" sz="2800" b="1" dirty="0">
                <a:solidFill>
                  <a:srgbClr val="FFFF00"/>
                </a:solidFill>
              </a:rPr>
              <a:t> </a:t>
            </a:r>
            <a:r>
              <a:rPr lang="en-US" sz="2800" b="1" dirty="0" err="1">
                <a:solidFill>
                  <a:srgbClr val="FFFF00"/>
                </a:solidFill>
              </a:rPr>
              <a:t>thuẫn</a:t>
            </a:r>
            <a:r>
              <a:rPr lang="en-US" sz="2800" b="1" dirty="0">
                <a:solidFill>
                  <a:srgbClr val="FFFF00"/>
                </a:solidFill>
              </a:rPr>
              <a:t> </a:t>
            </a:r>
            <a:r>
              <a:rPr lang="en-US" sz="2800" b="1" dirty="0" err="1">
                <a:solidFill>
                  <a:srgbClr val="FFFF00"/>
                </a:solidFill>
              </a:rPr>
              <a:t>giai</a:t>
            </a:r>
            <a:r>
              <a:rPr lang="en-US" sz="2800" b="1" dirty="0">
                <a:solidFill>
                  <a:srgbClr val="FFFF00"/>
                </a:solidFill>
              </a:rPr>
              <a:t> </a:t>
            </a:r>
            <a:r>
              <a:rPr lang="en-US" sz="2800" b="1" dirty="0" err="1">
                <a:solidFill>
                  <a:srgbClr val="FFFF00"/>
                </a:solidFill>
              </a:rPr>
              <a:t>cấp</a:t>
            </a:r>
            <a:endParaRPr lang="en-US" sz="2800" b="1" dirty="0">
              <a:solidFill>
                <a:srgbClr val="FFFF00"/>
              </a:solidFill>
            </a:endParaRPr>
          </a:p>
        </p:txBody>
      </p:sp>
      <p:sp>
        <p:nvSpPr>
          <p:cNvPr id="2" name="Rectangle 1"/>
          <p:cNvSpPr/>
          <p:nvPr/>
        </p:nvSpPr>
        <p:spPr>
          <a:xfrm>
            <a:off x="1461092" y="5724434"/>
            <a:ext cx="10058399" cy="461665"/>
          </a:xfrm>
          <a:prstGeom prst="rect">
            <a:avLst/>
          </a:prstGeom>
        </p:spPr>
        <p:txBody>
          <a:bodyPr wrap="square">
            <a:spAutoFit/>
          </a:bodyPr>
          <a:lstStyle/>
          <a:p>
            <a:pPr algn="ctr">
              <a:buFont typeface="Wingdings" panose="05000000000000000000" pitchFamily="2" charset="2"/>
              <a:buNone/>
            </a:pPr>
            <a:r>
              <a:rPr lang="en-US" sz="2400" b="1" u="sng" dirty="0" err="1">
                <a:solidFill>
                  <a:srgbClr val="006600"/>
                </a:solidFill>
                <a:latin typeface="+mj-lt"/>
              </a:rPr>
              <a:t>N</a:t>
            </a:r>
            <a:r>
              <a:rPr lang="en-US" sz="2400" b="1" u="sng" dirty="0" err="1" smtClean="0">
                <a:solidFill>
                  <a:srgbClr val="006600"/>
                </a:solidFill>
                <a:latin typeface="+mj-lt"/>
              </a:rPr>
              <a:t>hiệm</a:t>
            </a:r>
            <a:r>
              <a:rPr lang="en-US" sz="2400" b="1" u="sng" dirty="0" smtClean="0">
                <a:solidFill>
                  <a:srgbClr val="006600"/>
                </a:solidFill>
                <a:latin typeface="+mj-lt"/>
              </a:rPr>
              <a:t> </a:t>
            </a:r>
            <a:r>
              <a:rPr lang="en-US" sz="2400" b="1" u="sng" dirty="0">
                <a:solidFill>
                  <a:srgbClr val="006600"/>
                </a:solidFill>
                <a:latin typeface="+mj-lt"/>
              </a:rPr>
              <a:t>vụ </a:t>
            </a:r>
            <a:r>
              <a:rPr lang="en-US" sz="2400" b="1" u="sng" dirty="0" err="1">
                <a:solidFill>
                  <a:srgbClr val="006600"/>
                </a:solidFill>
                <a:latin typeface="+mj-lt"/>
              </a:rPr>
              <a:t>cơ</a:t>
            </a:r>
            <a:r>
              <a:rPr lang="en-US" sz="2400" b="1" u="sng" dirty="0">
                <a:solidFill>
                  <a:srgbClr val="006600"/>
                </a:solidFill>
                <a:latin typeface="+mj-lt"/>
              </a:rPr>
              <a:t> </a:t>
            </a:r>
            <a:r>
              <a:rPr lang="en-US" sz="2400" b="1" u="sng" dirty="0" err="1">
                <a:solidFill>
                  <a:srgbClr val="006600"/>
                </a:solidFill>
                <a:latin typeface="+mj-lt"/>
              </a:rPr>
              <a:t>bản</a:t>
            </a:r>
            <a:r>
              <a:rPr lang="en-US" sz="2400" b="1" u="sng" dirty="0">
                <a:solidFill>
                  <a:srgbClr val="006600"/>
                </a:solidFill>
                <a:latin typeface="+mj-lt"/>
              </a:rPr>
              <a:t> </a:t>
            </a:r>
            <a:r>
              <a:rPr lang="en-US" sz="2400" b="1" u="sng" dirty="0" err="1">
                <a:solidFill>
                  <a:srgbClr val="006600"/>
                </a:solidFill>
                <a:latin typeface="+mj-lt"/>
              </a:rPr>
              <a:t>của</a:t>
            </a:r>
            <a:r>
              <a:rPr lang="en-US" sz="2400" b="1" u="sng" dirty="0">
                <a:solidFill>
                  <a:srgbClr val="006600"/>
                </a:solidFill>
                <a:latin typeface="+mj-lt"/>
              </a:rPr>
              <a:t> </a:t>
            </a:r>
            <a:r>
              <a:rPr lang="en-US" sz="2400" b="1" u="sng" dirty="0" smtClean="0">
                <a:solidFill>
                  <a:srgbClr val="006600"/>
                </a:solidFill>
                <a:latin typeface="+mj-lt"/>
              </a:rPr>
              <a:t>CMVN</a:t>
            </a:r>
            <a:r>
              <a:rPr lang="en-US" sz="2400" b="1" dirty="0" smtClean="0">
                <a:solidFill>
                  <a:srgbClr val="993300"/>
                </a:solidFill>
                <a:latin typeface="+mj-lt"/>
              </a:rPr>
              <a:t>: </a:t>
            </a:r>
            <a:r>
              <a:rPr lang="en-US" sz="2400" b="1" dirty="0" err="1">
                <a:solidFill>
                  <a:srgbClr val="993300"/>
                </a:solidFill>
                <a:latin typeface="+mj-lt"/>
              </a:rPr>
              <a:t>Ðánh</a:t>
            </a:r>
            <a:r>
              <a:rPr lang="en-US" sz="2400" b="1" dirty="0">
                <a:solidFill>
                  <a:srgbClr val="993300"/>
                </a:solidFill>
                <a:latin typeface="+mj-lt"/>
              </a:rPr>
              <a:t> </a:t>
            </a:r>
            <a:r>
              <a:rPr lang="en-US" sz="2400" b="1" dirty="0" err="1">
                <a:solidFill>
                  <a:srgbClr val="993300"/>
                </a:solidFill>
                <a:latin typeface="+mj-lt"/>
              </a:rPr>
              <a:t>đuổi</a:t>
            </a:r>
            <a:r>
              <a:rPr lang="en-US" sz="2400" b="1" dirty="0">
                <a:solidFill>
                  <a:srgbClr val="993300"/>
                </a:solidFill>
                <a:latin typeface="+mj-lt"/>
              </a:rPr>
              <a:t> </a:t>
            </a:r>
            <a:r>
              <a:rPr lang="en-US" sz="2400" b="1" dirty="0" err="1" smtClean="0">
                <a:solidFill>
                  <a:srgbClr val="993300"/>
                </a:solidFill>
                <a:latin typeface="+mj-lt"/>
              </a:rPr>
              <a:t>thực</a:t>
            </a:r>
            <a:r>
              <a:rPr lang="en-US" sz="2400" b="1" dirty="0" smtClean="0">
                <a:solidFill>
                  <a:srgbClr val="993300"/>
                </a:solidFill>
                <a:latin typeface="+mj-lt"/>
              </a:rPr>
              <a:t> </a:t>
            </a:r>
            <a:r>
              <a:rPr lang="en-US" sz="2400" b="1" dirty="0" err="1" smtClean="0">
                <a:solidFill>
                  <a:srgbClr val="993300"/>
                </a:solidFill>
                <a:latin typeface="+mj-lt"/>
              </a:rPr>
              <a:t>dân</a:t>
            </a:r>
            <a:r>
              <a:rPr lang="en-US" sz="2400" b="1" dirty="0" smtClean="0">
                <a:solidFill>
                  <a:srgbClr val="993300"/>
                </a:solidFill>
                <a:latin typeface="+mj-lt"/>
              </a:rPr>
              <a:t> </a:t>
            </a:r>
            <a:r>
              <a:rPr lang="en-US" sz="2400" b="1" dirty="0" err="1">
                <a:solidFill>
                  <a:srgbClr val="993300"/>
                </a:solidFill>
                <a:latin typeface="+mj-lt"/>
              </a:rPr>
              <a:t>Pháp</a:t>
            </a:r>
            <a:r>
              <a:rPr lang="en-US" sz="2400" b="1" dirty="0">
                <a:solidFill>
                  <a:srgbClr val="993300"/>
                </a:solidFill>
                <a:latin typeface="+mj-lt"/>
              </a:rPr>
              <a:t> </a:t>
            </a:r>
            <a:r>
              <a:rPr lang="en-US" sz="2400" b="1" dirty="0" err="1">
                <a:solidFill>
                  <a:srgbClr val="993300"/>
                </a:solidFill>
                <a:latin typeface="+mj-lt"/>
              </a:rPr>
              <a:t>va</a:t>
            </a:r>
            <a:r>
              <a:rPr lang="en-US" sz="2400" b="1" dirty="0">
                <a:solidFill>
                  <a:srgbClr val="993300"/>
                </a:solidFill>
                <a:latin typeface="+mj-lt"/>
              </a:rPr>
              <a:t>̀ </a:t>
            </a:r>
            <a:r>
              <a:rPr lang="en-US" sz="2400" b="1" dirty="0" err="1">
                <a:solidFill>
                  <a:srgbClr val="993300"/>
                </a:solidFill>
                <a:latin typeface="+mj-lt"/>
              </a:rPr>
              <a:t>tay</a:t>
            </a:r>
            <a:r>
              <a:rPr lang="en-US" sz="2400" b="1" dirty="0">
                <a:solidFill>
                  <a:srgbClr val="993300"/>
                </a:solidFill>
                <a:latin typeface="+mj-lt"/>
              </a:rPr>
              <a:t> </a:t>
            </a:r>
            <a:r>
              <a:rPr lang="en-US" sz="2400" b="1" dirty="0" err="1" smtClean="0">
                <a:solidFill>
                  <a:srgbClr val="993300"/>
                </a:solidFill>
                <a:latin typeface="+mj-lt"/>
              </a:rPr>
              <a:t>sai</a:t>
            </a:r>
            <a:endParaRPr lang="en-US" sz="2400" b="1" dirty="0">
              <a:solidFill>
                <a:srgbClr val="993300"/>
              </a:solidFill>
              <a:latin typeface="+mj-lt"/>
            </a:endParaRPr>
          </a:p>
        </p:txBody>
      </p:sp>
      <p:sp>
        <p:nvSpPr>
          <p:cNvPr id="3" name="Right Arrow 2"/>
          <p:cNvSpPr/>
          <p:nvPr/>
        </p:nvSpPr>
        <p:spPr>
          <a:xfrm>
            <a:off x="734096" y="5769734"/>
            <a:ext cx="708338" cy="631065"/>
          </a:xfrm>
          <a:prstGeom prst="rightArrow">
            <a:avLst/>
          </a:prstGeom>
          <a:solidFill>
            <a:srgbClr val="66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5556962"/>
      </p:ext>
    </p:extLst>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fltVal val="0"/>
                                          </p:val>
                                        </p:tav>
                                        <p:tav tm="100000">
                                          <p:val>
                                            <p:strVal val="#ppt_w"/>
                                          </p:val>
                                        </p:tav>
                                      </p:tavLst>
                                    </p:anim>
                                    <p:anim calcmode="lin" valueType="num">
                                      <p:cBhvr>
                                        <p:cTn id="8" dur="1000" fill="hold"/>
                                        <p:tgtEl>
                                          <p:spTgt spid="15"/>
                                        </p:tgtEl>
                                        <p:attrNameLst>
                                          <p:attrName>ppt_h</p:attrName>
                                        </p:attrNameLst>
                                      </p:cBhvr>
                                      <p:tavLst>
                                        <p:tav tm="0">
                                          <p:val>
                                            <p:fltVal val="0"/>
                                          </p:val>
                                        </p:tav>
                                        <p:tav tm="100000">
                                          <p:val>
                                            <p:strVal val="#ppt_h"/>
                                          </p:val>
                                        </p:tav>
                                      </p:tavLst>
                                    </p:anim>
                                    <p:anim calcmode="lin" valueType="num">
                                      <p:cBhvr>
                                        <p:cTn id="9" dur="1000" fill="hold"/>
                                        <p:tgtEl>
                                          <p:spTgt spid="15"/>
                                        </p:tgtEl>
                                        <p:attrNameLst>
                                          <p:attrName>style.rotation</p:attrName>
                                        </p:attrNameLst>
                                      </p:cBhvr>
                                      <p:tavLst>
                                        <p:tav tm="0">
                                          <p:val>
                                            <p:fltVal val="90"/>
                                          </p:val>
                                        </p:tav>
                                        <p:tav tm="100000">
                                          <p:val>
                                            <p:fltVal val="0"/>
                                          </p:val>
                                        </p:tav>
                                      </p:tavLst>
                                    </p:anim>
                                    <p:animEffect transition="in" filter="fade">
                                      <p:cBhvr>
                                        <p:cTn id="10" dur="10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1756"/>
                                        </p:tgtEl>
                                        <p:attrNameLst>
                                          <p:attrName>style.visibility</p:attrName>
                                        </p:attrNameLst>
                                      </p:cBhvr>
                                      <p:to>
                                        <p:strVal val="visible"/>
                                      </p:to>
                                    </p:set>
                                    <p:anim calcmode="lin" valueType="num">
                                      <p:cBhvr>
                                        <p:cTn id="15" dur="1000" fill="hold"/>
                                        <p:tgtEl>
                                          <p:spTgt spid="31756"/>
                                        </p:tgtEl>
                                        <p:attrNameLst>
                                          <p:attrName>ppt_w</p:attrName>
                                        </p:attrNameLst>
                                      </p:cBhvr>
                                      <p:tavLst>
                                        <p:tav tm="0">
                                          <p:val>
                                            <p:fltVal val="0"/>
                                          </p:val>
                                        </p:tav>
                                        <p:tav tm="100000">
                                          <p:val>
                                            <p:strVal val="#ppt_w"/>
                                          </p:val>
                                        </p:tav>
                                      </p:tavLst>
                                    </p:anim>
                                    <p:anim calcmode="lin" valueType="num">
                                      <p:cBhvr>
                                        <p:cTn id="16" dur="1000" fill="hold"/>
                                        <p:tgtEl>
                                          <p:spTgt spid="31756"/>
                                        </p:tgtEl>
                                        <p:attrNameLst>
                                          <p:attrName>ppt_h</p:attrName>
                                        </p:attrNameLst>
                                      </p:cBhvr>
                                      <p:tavLst>
                                        <p:tav tm="0">
                                          <p:val>
                                            <p:fltVal val="0"/>
                                          </p:val>
                                        </p:tav>
                                        <p:tav tm="100000">
                                          <p:val>
                                            <p:strVal val="#ppt_h"/>
                                          </p:val>
                                        </p:tav>
                                      </p:tavLst>
                                    </p:anim>
                                    <p:anim calcmode="lin" valueType="num">
                                      <p:cBhvr>
                                        <p:cTn id="17" dur="1000" fill="hold"/>
                                        <p:tgtEl>
                                          <p:spTgt spid="31756"/>
                                        </p:tgtEl>
                                        <p:attrNameLst>
                                          <p:attrName>style.rotation</p:attrName>
                                        </p:attrNameLst>
                                      </p:cBhvr>
                                      <p:tavLst>
                                        <p:tav tm="0">
                                          <p:val>
                                            <p:fltVal val="90"/>
                                          </p:val>
                                        </p:tav>
                                        <p:tav tm="100000">
                                          <p:val>
                                            <p:fltVal val="0"/>
                                          </p:val>
                                        </p:tav>
                                      </p:tavLst>
                                    </p:anim>
                                    <p:animEffect transition="in" filter="fade">
                                      <p:cBhvr>
                                        <p:cTn id="18" dur="1000"/>
                                        <p:tgtEl>
                                          <p:spTgt spid="31756"/>
                                        </p:tgtEl>
                                      </p:cBhvr>
                                    </p:animEffect>
                                  </p:childTnLst>
                                </p:cTn>
                              </p:par>
                              <p:par>
                                <p:cTn id="19" presetID="53" presetClass="entr" presetSubtype="0"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p:cTn id="21" dur="500" fill="hold"/>
                                        <p:tgtEl>
                                          <p:spTgt spid="12"/>
                                        </p:tgtEl>
                                        <p:attrNameLst>
                                          <p:attrName>ppt_w</p:attrName>
                                        </p:attrNameLst>
                                      </p:cBhvr>
                                      <p:tavLst>
                                        <p:tav tm="0">
                                          <p:val>
                                            <p:fltVal val="0"/>
                                          </p:val>
                                        </p:tav>
                                        <p:tav tm="100000">
                                          <p:val>
                                            <p:strVal val="#ppt_w"/>
                                          </p:val>
                                        </p:tav>
                                      </p:tavLst>
                                    </p:anim>
                                    <p:anim calcmode="lin" valueType="num">
                                      <p:cBhvr>
                                        <p:cTn id="22" dur="500" fill="hold"/>
                                        <p:tgtEl>
                                          <p:spTgt spid="12"/>
                                        </p:tgtEl>
                                        <p:attrNameLst>
                                          <p:attrName>ppt_h</p:attrName>
                                        </p:attrNameLst>
                                      </p:cBhvr>
                                      <p:tavLst>
                                        <p:tav tm="0">
                                          <p:val>
                                            <p:fltVal val="0"/>
                                          </p:val>
                                        </p:tav>
                                        <p:tav tm="100000">
                                          <p:val>
                                            <p:strVal val="#ppt_h"/>
                                          </p:val>
                                        </p:tav>
                                      </p:tavLst>
                                    </p:anim>
                                    <p:animEffect transition="in" filter="fade">
                                      <p:cBhvr>
                                        <p:cTn id="23" dur="500"/>
                                        <p:tgtEl>
                                          <p:spTgt spid="12"/>
                                        </p:tgtEl>
                                      </p:cBhvr>
                                    </p:animEffect>
                                  </p:childTnLst>
                                </p:cTn>
                              </p:par>
                              <p:par>
                                <p:cTn id="24" presetID="53" presetClass="entr" presetSubtype="0"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p:cTn id="26" dur="500" fill="hold"/>
                                        <p:tgtEl>
                                          <p:spTgt spid="13"/>
                                        </p:tgtEl>
                                        <p:attrNameLst>
                                          <p:attrName>ppt_w</p:attrName>
                                        </p:attrNameLst>
                                      </p:cBhvr>
                                      <p:tavLst>
                                        <p:tav tm="0">
                                          <p:val>
                                            <p:fltVal val="0"/>
                                          </p:val>
                                        </p:tav>
                                        <p:tav tm="100000">
                                          <p:val>
                                            <p:strVal val="#ppt_w"/>
                                          </p:val>
                                        </p:tav>
                                      </p:tavLst>
                                    </p:anim>
                                    <p:anim calcmode="lin" valueType="num">
                                      <p:cBhvr>
                                        <p:cTn id="27" dur="500" fill="hold"/>
                                        <p:tgtEl>
                                          <p:spTgt spid="13"/>
                                        </p:tgtEl>
                                        <p:attrNameLst>
                                          <p:attrName>ppt_h</p:attrName>
                                        </p:attrNameLst>
                                      </p:cBhvr>
                                      <p:tavLst>
                                        <p:tav tm="0">
                                          <p:val>
                                            <p:fltVal val="0"/>
                                          </p:val>
                                        </p:tav>
                                        <p:tav tm="100000">
                                          <p:val>
                                            <p:strVal val="#ppt_h"/>
                                          </p:val>
                                        </p:tav>
                                      </p:tavLst>
                                    </p:anim>
                                    <p:animEffect transition="in" filter="fade">
                                      <p:cBhvr>
                                        <p:cTn id="28" dur="500"/>
                                        <p:tgtEl>
                                          <p:spTgt spid="13"/>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9" fill="hold" grpId="0" nodeType="click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500" fill="hold"/>
                                        <p:tgtEl>
                                          <p:spTgt spid="3"/>
                                        </p:tgtEl>
                                        <p:attrNameLst>
                                          <p:attrName>ppt_x</p:attrName>
                                        </p:attrNameLst>
                                      </p:cBhvr>
                                      <p:tavLst>
                                        <p:tav tm="0">
                                          <p:val>
                                            <p:strVal val="0-#ppt_w/2"/>
                                          </p:val>
                                        </p:tav>
                                        <p:tav tm="100000">
                                          <p:val>
                                            <p:strVal val="#ppt_x"/>
                                          </p:val>
                                        </p:tav>
                                      </p:tavLst>
                                    </p:anim>
                                    <p:anim calcmode="lin" valueType="num">
                                      <p:cBhvr additive="base">
                                        <p:cTn id="34"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6" presetClass="entr" presetSubtype="16" fill="hold" grpId="0" nodeType="click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circle(in)">
                                      <p:cBhvr>
                                        <p:cTn id="3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2" grpId="0"/>
      <p:bldP spid="13" grpId="0"/>
      <p:bldP spid="2" grpId="0"/>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300" name="Picture 4" descr="Image result for phong trào cần vươ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763" y="2047741"/>
            <a:ext cx="7611415" cy="418984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9" descr="Chieu%20Can%20Vuo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07628" y="2047740"/>
            <a:ext cx="4121240" cy="4271425"/>
          </a:xfrm>
          <a:prstGeom prst="rect">
            <a:avLst/>
          </a:prstGeom>
          <a:noFill/>
          <a:extLst>
            <a:ext uri="{909E8E84-426E-40DD-AFC4-6F175D3DCCD1}">
              <a14:hiddenFill xmlns:a14="http://schemas.microsoft.com/office/drawing/2010/main">
                <a:solidFill>
                  <a:srgbClr val="FFFFFF"/>
                </a:solidFill>
              </a14:hiddenFill>
            </a:ext>
          </a:extLst>
        </p:spPr>
      </p:pic>
      <p:sp>
        <p:nvSpPr>
          <p:cNvPr id="10" name="Text Box 10"/>
          <p:cNvSpPr txBox="1">
            <a:spLocks noChangeArrowheads="1"/>
          </p:cNvSpPr>
          <p:nvPr/>
        </p:nvSpPr>
        <p:spPr bwMode="auto">
          <a:xfrm>
            <a:off x="7907628" y="6319165"/>
            <a:ext cx="4031087" cy="400110"/>
          </a:xfrm>
          <a:prstGeom prst="rect">
            <a:avLst/>
          </a:prstGeom>
          <a:noFill/>
          <a:ln w="38100">
            <a:solidFill>
              <a:srgbClr val="CC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en-US" sz="2000" b="1" dirty="0">
                <a:solidFill>
                  <a:srgbClr val="000099"/>
                </a:solidFill>
                <a:latin typeface="Arial" panose="020B0604020202020204" pitchFamily="34" charset="0"/>
              </a:rPr>
              <a:t>CHIẾU CẦN VƯƠNG</a:t>
            </a:r>
          </a:p>
        </p:txBody>
      </p:sp>
      <p:sp>
        <p:nvSpPr>
          <p:cNvPr id="3" name="Rectangle 2"/>
          <p:cNvSpPr/>
          <p:nvPr/>
        </p:nvSpPr>
        <p:spPr>
          <a:xfrm>
            <a:off x="296213" y="6319166"/>
            <a:ext cx="3966694" cy="369332"/>
          </a:xfrm>
          <a:prstGeom prst="rect">
            <a:avLst/>
          </a:prstGeom>
        </p:spPr>
        <p:txBody>
          <a:bodyPr wrap="square">
            <a:spAutoFit/>
          </a:bodyPr>
          <a:lstStyle/>
          <a:p>
            <a:pPr algn="ctr">
              <a:spcBef>
                <a:spcPct val="50000"/>
              </a:spcBef>
            </a:pPr>
            <a:r>
              <a:rPr lang="en-US" dirty="0" smtClean="0">
                <a:solidFill>
                  <a:srgbClr val="000099"/>
                </a:solidFill>
                <a:latin typeface="Arial" panose="020B0604020202020204" pitchFamily="34" charset="0"/>
              </a:rPr>
              <a:t>       </a:t>
            </a:r>
            <a:r>
              <a:rPr lang="en-US" b="1" dirty="0" smtClean="0">
                <a:solidFill>
                  <a:srgbClr val="000099"/>
                </a:solidFill>
                <a:latin typeface="Arial" panose="020B0604020202020204" pitchFamily="34" charset="0"/>
              </a:rPr>
              <a:t>(1872 </a:t>
            </a:r>
            <a:r>
              <a:rPr lang="en-US" b="1" dirty="0">
                <a:solidFill>
                  <a:srgbClr val="000099"/>
                </a:solidFill>
                <a:latin typeface="Arial" panose="020B0604020202020204" pitchFamily="34" charset="0"/>
              </a:rPr>
              <a:t>– 1943)</a:t>
            </a:r>
          </a:p>
        </p:txBody>
      </p:sp>
      <p:sp>
        <p:nvSpPr>
          <p:cNvPr id="12" name="Rectangle 11"/>
          <p:cNvSpPr/>
          <p:nvPr/>
        </p:nvSpPr>
        <p:spPr>
          <a:xfrm>
            <a:off x="4262907" y="6319166"/>
            <a:ext cx="3462271" cy="369332"/>
          </a:xfrm>
          <a:prstGeom prst="rect">
            <a:avLst/>
          </a:prstGeom>
        </p:spPr>
        <p:txBody>
          <a:bodyPr wrap="square">
            <a:spAutoFit/>
          </a:bodyPr>
          <a:lstStyle/>
          <a:p>
            <a:pPr algn="ctr">
              <a:spcBef>
                <a:spcPct val="50000"/>
              </a:spcBef>
            </a:pPr>
            <a:r>
              <a:rPr lang="en-US" dirty="0" smtClean="0">
                <a:solidFill>
                  <a:srgbClr val="000099"/>
                </a:solidFill>
                <a:latin typeface="Arial" panose="020B0604020202020204" pitchFamily="34" charset="0"/>
              </a:rPr>
              <a:t>       </a:t>
            </a:r>
            <a:r>
              <a:rPr lang="en-US" b="1" dirty="0" smtClean="0">
                <a:solidFill>
                  <a:srgbClr val="000099"/>
                </a:solidFill>
                <a:latin typeface="Arial" panose="020B0604020202020204" pitchFamily="34" charset="0"/>
              </a:rPr>
              <a:t>(1839 </a:t>
            </a:r>
            <a:r>
              <a:rPr lang="en-US" b="1" dirty="0">
                <a:solidFill>
                  <a:srgbClr val="000099"/>
                </a:solidFill>
                <a:latin typeface="Arial" panose="020B0604020202020204" pitchFamily="34" charset="0"/>
              </a:rPr>
              <a:t>– </a:t>
            </a:r>
            <a:r>
              <a:rPr lang="en-US" b="1" dirty="0" smtClean="0">
                <a:solidFill>
                  <a:srgbClr val="000099"/>
                </a:solidFill>
                <a:latin typeface="Arial" panose="020B0604020202020204" pitchFamily="34" charset="0"/>
              </a:rPr>
              <a:t>1913</a:t>
            </a:r>
            <a:r>
              <a:rPr lang="en-US" b="1" dirty="0">
                <a:solidFill>
                  <a:srgbClr val="000099"/>
                </a:solidFill>
                <a:latin typeface="Arial" panose="020B0604020202020204" pitchFamily="34" charset="0"/>
              </a:rPr>
              <a:t>)</a:t>
            </a:r>
          </a:p>
        </p:txBody>
      </p:sp>
      <p:sp>
        <p:nvSpPr>
          <p:cNvPr id="7" name="Rectangle 2"/>
          <p:cNvSpPr>
            <a:spLocks noGrp="1" noChangeArrowheads="1"/>
          </p:cNvSpPr>
          <p:nvPr>
            <p:ph type="title"/>
          </p:nvPr>
        </p:nvSpPr>
        <p:spPr>
          <a:xfrm>
            <a:off x="1906073" y="219320"/>
            <a:ext cx="9824853" cy="990600"/>
          </a:xfrm>
        </p:spPr>
        <p:txBody>
          <a:bodyPr/>
          <a:lstStyle/>
          <a:p>
            <a:pPr algn="ctr"/>
            <a:r>
              <a:rPr lang="en-US" altLang="en-US" sz="2800" b="1" dirty="0" err="1" smtClean="0">
                <a:solidFill>
                  <a:srgbClr val="BA062D"/>
                </a:solidFill>
                <a:cs typeface="Arial" panose="020B0604020202020204" pitchFamily="34" charset="0"/>
              </a:rPr>
              <a:t>Phong</a:t>
            </a:r>
            <a:r>
              <a:rPr lang="en-US" altLang="en-US" sz="2800" b="1" dirty="0" smtClean="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trào</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yêu</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nước</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phát</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triển</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mạnh</a:t>
            </a:r>
            <a:r>
              <a:rPr lang="en-US" altLang="en-US" sz="2800" b="1" dirty="0">
                <a:solidFill>
                  <a:srgbClr val="BA062D"/>
                </a:solidFill>
                <a:cs typeface="Arial" panose="020B0604020202020204" pitchFamily="34" charset="0"/>
              </a:rPr>
              <a:t> mẽ </a:t>
            </a:r>
            <a:r>
              <a:rPr lang="en-US" altLang="en-US" sz="2800" b="1" dirty="0" err="1">
                <a:solidFill>
                  <a:srgbClr val="BA062D"/>
                </a:solidFill>
                <a:cs typeface="Arial" panose="020B0604020202020204" pitchFamily="34" charset="0"/>
              </a:rPr>
              <a:t>với</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các</a:t>
            </a:r>
            <a:r>
              <a:rPr lang="en-US" altLang="en-US" sz="2800" b="1" dirty="0">
                <a:solidFill>
                  <a:srgbClr val="BA062D"/>
                </a:solidFill>
                <a:cs typeface="Arial" panose="020B0604020202020204" pitchFamily="34" charset="0"/>
              </a:rPr>
              <a:t> </a:t>
            </a:r>
            <a:r>
              <a:rPr lang="en-US" altLang="en-US" sz="2800" b="1" dirty="0" smtClean="0">
                <a:solidFill>
                  <a:srgbClr val="BA062D"/>
                </a:solidFill>
                <a:cs typeface="Arial" panose="020B0604020202020204" pitchFamily="34" charset="0"/>
              </a:rPr>
              <a:t/>
            </a:r>
            <a:br>
              <a:rPr lang="en-US" altLang="en-US" sz="2800" b="1" dirty="0" smtClean="0">
                <a:solidFill>
                  <a:srgbClr val="BA062D"/>
                </a:solidFill>
                <a:cs typeface="Arial" panose="020B0604020202020204" pitchFamily="34" charset="0"/>
              </a:rPr>
            </a:br>
            <a:r>
              <a:rPr lang="en-US" altLang="en-US" sz="2800" b="1" dirty="0" err="1" smtClean="0">
                <a:solidFill>
                  <a:srgbClr val="BA062D"/>
                </a:solidFill>
                <a:cs typeface="Arial" panose="020B0604020202020204" pitchFamily="34" charset="0"/>
              </a:rPr>
              <a:t>xu</a:t>
            </a:r>
            <a:r>
              <a:rPr lang="en-US" altLang="en-US" sz="2800" b="1" dirty="0" smtClean="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hướng</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khác</a:t>
            </a:r>
            <a:r>
              <a:rPr lang="en-US" altLang="en-US" sz="2800" b="1" dirty="0">
                <a:solidFill>
                  <a:srgbClr val="BA062D"/>
                </a:solidFill>
                <a:cs typeface="Arial" panose="020B0604020202020204" pitchFamily="34" charset="0"/>
              </a:rPr>
              <a:t> </a:t>
            </a:r>
            <a:r>
              <a:rPr lang="en-US" altLang="en-US" sz="2800" b="1" dirty="0" err="1" smtClean="0">
                <a:solidFill>
                  <a:srgbClr val="BA062D"/>
                </a:solidFill>
                <a:cs typeface="Arial" panose="020B0604020202020204" pitchFamily="34" charset="0"/>
              </a:rPr>
              <a:t>nhau</a:t>
            </a:r>
            <a:endParaRPr lang="en-US" altLang="en-US" sz="2800" b="1" dirty="0">
              <a:solidFill>
                <a:srgbClr val="BA062D"/>
              </a:solidFill>
              <a:cs typeface="Arial" panose="020B0604020202020204" pitchFamily="34" charset="0"/>
            </a:endParaRPr>
          </a:p>
        </p:txBody>
      </p:sp>
      <p:sp>
        <p:nvSpPr>
          <p:cNvPr id="8" name="Rectangle 7"/>
          <p:cNvSpPr>
            <a:spLocks noChangeArrowheads="1"/>
          </p:cNvSpPr>
          <p:nvPr/>
        </p:nvSpPr>
        <p:spPr bwMode="auto">
          <a:xfrm>
            <a:off x="296213" y="1314718"/>
            <a:ext cx="904096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Verdana" pitchFamily="34" charset="0"/>
              </a:defRPr>
            </a:lvl1pPr>
            <a:lvl2pPr marL="742950" indent="-285750">
              <a:defRPr>
                <a:solidFill>
                  <a:schemeClr val="tx1"/>
                </a:solidFill>
                <a:latin typeface="Verdana" pitchFamily="34" charset="0"/>
              </a:defRPr>
            </a:lvl2pPr>
            <a:lvl3pPr marL="1143000" indent="-228600">
              <a:defRPr>
                <a:solidFill>
                  <a:schemeClr val="tx1"/>
                </a:solidFill>
                <a:latin typeface="Verdana" pitchFamily="34" charset="0"/>
              </a:defRPr>
            </a:lvl3pPr>
            <a:lvl4pPr marL="1600200" indent="-228600">
              <a:defRPr>
                <a:solidFill>
                  <a:schemeClr val="tx1"/>
                </a:solidFill>
                <a:latin typeface="Verdana" pitchFamily="34" charset="0"/>
              </a:defRPr>
            </a:lvl4pPr>
            <a:lvl5pPr marL="2057400" indent="-22860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a:buFont typeface="Wingdings" pitchFamily="2" charset="2"/>
              <a:buChar char="§"/>
              <a:defRPr/>
            </a:pPr>
            <a:r>
              <a:rPr lang="en-US" altLang="en-US" sz="2400" b="1" dirty="0" err="1">
                <a:solidFill>
                  <a:srgbClr val="0000CC"/>
                </a:solidFill>
                <a:latin typeface="Arial" pitchFamily="34" charset="0"/>
                <a:ea typeface="Times New Roman" pitchFamily="18" charset="0"/>
                <a:cs typeface="Arial" pitchFamily="34" charset="0"/>
              </a:rPr>
              <a:t>Phong</a:t>
            </a:r>
            <a:r>
              <a:rPr lang="en-US" altLang="en-US" sz="2400" b="1" dirty="0">
                <a:solidFill>
                  <a:srgbClr val="0000CC"/>
                </a:solidFill>
                <a:latin typeface="Arial" pitchFamily="34" charset="0"/>
                <a:ea typeface="Times New Roman" pitchFamily="18" charset="0"/>
                <a:cs typeface="Arial" pitchFamily="34" charset="0"/>
              </a:rPr>
              <a:t> </a:t>
            </a:r>
            <a:r>
              <a:rPr lang="en-US" altLang="en-US" sz="2400" b="1" dirty="0" err="1">
                <a:solidFill>
                  <a:srgbClr val="0000CC"/>
                </a:solidFill>
                <a:latin typeface="Arial" pitchFamily="34" charset="0"/>
                <a:ea typeface="Times New Roman" pitchFamily="18" charset="0"/>
                <a:cs typeface="Arial" pitchFamily="34" charset="0"/>
              </a:rPr>
              <a:t>trào</a:t>
            </a:r>
            <a:r>
              <a:rPr lang="en-US" altLang="en-US" sz="2400" b="1" dirty="0">
                <a:solidFill>
                  <a:srgbClr val="0000CC"/>
                </a:solidFill>
                <a:latin typeface="Arial" pitchFamily="34" charset="0"/>
                <a:ea typeface="Times New Roman" pitchFamily="18" charset="0"/>
                <a:cs typeface="Arial" pitchFamily="34" charset="0"/>
              </a:rPr>
              <a:t> </a:t>
            </a:r>
            <a:r>
              <a:rPr lang="en-US" altLang="en-US" sz="2400" b="1" dirty="0" err="1">
                <a:solidFill>
                  <a:srgbClr val="0000CC"/>
                </a:solidFill>
                <a:latin typeface="Arial" pitchFamily="34" charset="0"/>
                <a:ea typeface="Times New Roman" pitchFamily="18" charset="0"/>
                <a:cs typeface="Arial" pitchFamily="34" charset="0"/>
              </a:rPr>
              <a:t>yêu</a:t>
            </a:r>
            <a:r>
              <a:rPr lang="en-US" altLang="en-US" sz="2400" b="1" dirty="0">
                <a:solidFill>
                  <a:srgbClr val="0000CC"/>
                </a:solidFill>
                <a:latin typeface="Arial" pitchFamily="34" charset="0"/>
                <a:ea typeface="Times New Roman" pitchFamily="18" charset="0"/>
                <a:cs typeface="Arial" pitchFamily="34" charset="0"/>
              </a:rPr>
              <a:t> </a:t>
            </a:r>
            <a:r>
              <a:rPr lang="en-US" altLang="en-US" sz="2400" b="1" dirty="0" err="1">
                <a:solidFill>
                  <a:srgbClr val="0000CC"/>
                </a:solidFill>
                <a:latin typeface="Arial" pitchFamily="34" charset="0"/>
                <a:ea typeface="Times New Roman" pitchFamily="18" charset="0"/>
                <a:cs typeface="Arial" pitchFamily="34" charset="0"/>
              </a:rPr>
              <a:t>nước</a:t>
            </a:r>
            <a:r>
              <a:rPr lang="en-US" altLang="en-US" sz="2400" b="1" dirty="0">
                <a:solidFill>
                  <a:srgbClr val="0000CC"/>
                </a:solidFill>
                <a:latin typeface="Arial" pitchFamily="34" charset="0"/>
                <a:ea typeface="Times New Roman" pitchFamily="18" charset="0"/>
                <a:cs typeface="Arial" pitchFamily="34" charset="0"/>
              </a:rPr>
              <a:t> </a:t>
            </a:r>
            <a:r>
              <a:rPr lang="en-US" altLang="en-US" sz="2400" b="1" dirty="0" err="1" smtClean="0">
                <a:solidFill>
                  <a:srgbClr val="0000CC"/>
                </a:solidFill>
                <a:latin typeface="Arial" pitchFamily="34" charset="0"/>
                <a:ea typeface="Times New Roman" pitchFamily="18" charset="0"/>
                <a:cs typeface="Arial" pitchFamily="34" charset="0"/>
              </a:rPr>
              <a:t>theo</a:t>
            </a:r>
            <a:r>
              <a:rPr lang="en-US" altLang="en-US" sz="2400" b="1" dirty="0" smtClean="0">
                <a:solidFill>
                  <a:srgbClr val="0000CC"/>
                </a:solidFill>
                <a:latin typeface="Arial" pitchFamily="34" charset="0"/>
                <a:ea typeface="Times New Roman" pitchFamily="18" charset="0"/>
                <a:cs typeface="Arial" pitchFamily="34" charset="0"/>
              </a:rPr>
              <a:t> </a:t>
            </a:r>
            <a:r>
              <a:rPr lang="en-US" altLang="en-US" sz="2400" b="1" u="sng" dirty="0" err="1" smtClean="0">
                <a:solidFill>
                  <a:srgbClr val="FF0066"/>
                </a:solidFill>
                <a:latin typeface="Arial" pitchFamily="34" charset="0"/>
                <a:ea typeface="Times New Roman" pitchFamily="18" charset="0"/>
                <a:cs typeface="Arial" pitchFamily="34" charset="0"/>
              </a:rPr>
              <a:t>hê</a:t>
            </a:r>
            <a:r>
              <a:rPr lang="en-US" altLang="en-US" sz="2400" b="1" u="sng" dirty="0" smtClean="0">
                <a:solidFill>
                  <a:srgbClr val="FF0066"/>
                </a:solidFill>
                <a:latin typeface="Arial" pitchFamily="34" charset="0"/>
                <a:ea typeface="Times New Roman" pitchFamily="18" charset="0"/>
                <a:cs typeface="Arial" pitchFamily="34" charset="0"/>
              </a:rPr>
              <a:t>̣ </a:t>
            </a:r>
            <a:r>
              <a:rPr lang="en-US" altLang="en-US" sz="2400" b="1" u="sng" dirty="0" err="1">
                <a:solidFill>
                  <a:srgbClr val="FF0066"/>
                </a:solidFill>
                <a:latin typeface="Arial" pitchFamily="34" charset="0"/>
                <a:ea typeface="Times New Roman" pitchFamily="18" charset="0"/>
                <a:cs typeface="Arial" pitchFamily="34" charset="0"/>
              </a:rPr>
              <a:t>tư</a:t>
            </a:r>
            <a:r>
              <a:rPr lang="en-US" altLang="en-US" sz="2400" b="1" u="sng" dirty="0">
                <a:solidFill>
                  <a:srgbClr val="FF0066"/>
                </a:solidFill>
                <a:latin typeface="Arial" pitchFamily="34" charset="0"/>
                <a:ea typeface="Times New Roman" pitchFamily="18" charset="0"/>
                <a:cs typeface="Arial" pitchFamily="34" charset="0"/>
              </a:rPr>
              <a:t> </a:t>
            </a:r>
            <a:r>
              <a:rPr lang="en-US" altLang="en-US" sz="2400" b="1" u="sng" dirty="0" err="1">
                <a:solidFill>
                  <a:srgbClr val="FF0066"/>
                </a:solidFill>
                <a:latin typeface="Arial" pitchFamily="34" charset="0"/>
                <a:ea typeface="Times New Roman" pitchFamily="18" charset="0"/>
                <a:cs typeface="Arial" pitchFamily="34" charset="0"/>
              </a:rPr>
              <a:t>tưởng</a:t>
            </a:r>
            <a:r>
              <a:rPr lang="en-US" altLang="en-US" sz="2400" b="1" u="sng" dirty="0">
                <a:solidFill>
                  <a:srgbClr val="FF0066"/>
                </a:solidFill>
                <a:latin typeface="Arial" pitchFamily="34" charset="0"/>
                <a:ea typeface="Times New Roman" pitchFamily="18" charset="0"/>
                <a:cs typeface="Arial" pitchFamily="34" charset="0"/>
              </a:rPr>
              <a:t> </a:t>
            </a:r>
            <a:r>
              <a:rPr lang="en-US" altLang="en-US" sz="2400" b="1" u="sng" dirty="0" err="1">
                <a:solidFill>
                  <a:srgbClr val="FF0066"/>
                </a:solidFill>
                <a:latin typeface="Arial" pitchFamily="34" charset="0"/>
                <a:ea typeface="Times New Roman" pitchFamily="18" charset="0"/>
                <a:cs typeface="Arial" pitchFamily="34" charset="0"/>
              </a:rPr>
              <a:t>phong</a:t>
            </a:r>
            <a:r>
              <a:rPr lang="en-US" altLang="en-US" sz="2400" b="1" u="sng" dirty="0">
                <a:solidFill>
                  <a:srgbClr val="FF0066"/>
                </a:solidFill>
                <a:latin typeface="Arial" pitchFamily="34" charset="0"/>
                <a:ea typeface="Times New Roman" pitchFamily="18" charset="0"/>
                <a:cs typeface="Arial" pitchFamily="34" charset="0"/>
              </a:rPr>
              <a:t> </a:t>
            </a:r>
            <a:r>
              <a:rPr lang="en-US" altLang="en-US" sz="2400" b="1" u="sng" dirty="0" err="1">
                <a:solidFill>
                  <a:srgbClr val="FF0066"/>
                </a:solidFill>
                <a:latin typeface="Arial" pitchFamily="34" charset="0"/>
                <a:ea typeface="Times New Roman" pitchFamily="18" charset="0"/>
                <a:cs typeface="Arial" pitchFamily="34" charset="0"/>
              </a:rPr>
              <a:t>kiến</a:t>
            </a:r>
            <a:r>
              <a:rPr lang="en-US" altLang="en-US" sz="2400" b="1" dirty="0">
                <a:solidFill>
                  <a:srgbClr val="0000CC"/>
                </a:solidFill>
                <a:latin typeface="Arial" pitchFamily="34" charset="0"/>
                <a:ea typeface="Times New Roman" pitchFamily="18" charset="0"/>
                <a:cs typeface="Arial" pitchFamily="34" charset="0"/>
              </a:rPr>
              <a:t>:</a:t>
            </a:r>
          </a:p>
        </p:txBody>
      </p:sp>
      <p:sp>
        <p:nvSpPr>
          <p:cNvPr id="2" name="Right Arrow 1"/>
          <p:cNvSpPr/>
          <p:nvPr/>
        </p:nvSpPr>
        <p:spPr>
          <a:xfrm>
            <a:off x="631064" y="137736"/>
            <a:ext cx="1275009" cy="1034242"/>
          </a:xfrm>
          <a:prstGeom prst="rightArrow">
            <a:avLst/>
          </a:prstGeom>
          <a:solidFill>
            <a:srgbClr val="3333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19917812"/>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1000" fill="hold"/>
                                        <p:tgtEl>
                                          <p:spTgt spid="7"/>
                                        </p:tgtEl>
                                        <p:attrNameLst>
                                          <p:attrName>ppt_w</p:attrName>
                                        </p:attrNameLst>
                                      </p:cBhvr>
                                      <p:tavLst>
                                        <p:tav tm="0">
                                          <p:val>
                                            <p:fltVal val="0"/>
                                          </p:val>
                                        </p:tav>
                                        <p:tav tm="100000">
                                          <p:val>
                                            <p:strVal val="#ppt_w"/>
                                          </p:val>
                                        </p:tav>
                                      </p:tavLst>
                                    </p:anim>
                                    <p:anim calcmode="lin" valueType="num">
                                      <p:cBhvr>
                                        <p:cTn id="16" dur="1000" fill="hold"/>
                                        <p:tgtEl>
                                          <p:spTgt spid="7"/>
                                        </p:tgtEl>
                                        <p:attrNameLst>
                                          <p:attrName>ppt_h</p:attrName>
                                        </p:attrNameLst>
                                      </p:cBhvr>
                                      <p:tavLst>
                                        <p:tav tm="0">
                                          <p:val>
                                            <p:fltVal val="0"/>
                                          </p:val>
                                        </p:tav>
                                        <p:tav tm="100000">
                                          <p:val>
                                            <p:strVal val="#ppt_h"/>
                                          </p:val>
                                        </p:tav>
                                      </p:tavLst>
                                    </p:anim>
                                    <p:anim calcmode="lin" valueType="num">
                                      <p:cBhvr>
                                        <p:cTn id="17" dur="1000" fill="hold"/>
                                        <p:tgtEl>
                                          <p:spTgt spid="7"/>
                                        </p:tgtEl>
                                        <p:attrNameLst>
                                          <p:attrName>style.rotation</p:attrName>
                                        </p:attrNameLst>
                                      </p:cBhvr>
                                      <p:tavLst>
                                        <p:tav tm="0">
                                          <p:val>
                                            <p:fltVal val="90"/>
                                          </p:val>
                                        </p:tav>
                                        <p:tav tm="100000">
                                          <p:val>
                                            <p:fltVal val="0"/>
                                          </p:val>
                                        </p:tav>
                                      </p:tavLst>
                                    </p:anim>
                                    <p:animEffect transition="in" filter="fade">
                                      <p:cBhvr>
                                        <p:cTn id="18" dur="10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
                                          </p:val>
                                        </p:tav>
                                        <p:tav tm="100000">
                                          <p:val>
                                            <p:strVal val="#ppt_x"/>
                                          </p:val>
                                        </p:tav>
                                      </p:tavLst>
                                    </p:anim>
                                    <p:anim calcmode="lin" valueType="num">
                                      <p:cBhvr>
                                        <p:cTn id="2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nodeType="clickEffect">
                                  <p:stCondLst>
                                    <p:cond delay="0"/>
                                  </p:stCondLst>
                                  <p:childTnLst>
                                    <p:set>
                                      <p:cBhvr>
                                        <p:cTn id="29" dur="1" fill="hold">
                                          <p:stCondLst>
                                            <p:cond delay="0"/>
                                          </p:stCondLst>
                                        </p:cTn>
                                        <p:tgtEl>
                                          <p:spTgt spid="55300"/>
                                        </p:tgtEl>
                                        <p:attrNameLst>
                                          <p:attrName>style.visibility</p:attrName>
                                        </p:attrNameLst>
                                      </p:cBhvr>
                                      <p:to>
                                        <p:strVal val="visible"/>
                                      </p:to>
                                    </p:set>
                                    <p:animEffect transition="in" filter="fade">
                                      <p:cBhvr>
                                        <p:cTn id="30" dur="1000"/>
                                        <p:tgtEl>
                                          <p:spTgt spid="55300"/>
                                        </p:tgtEl>
                                      </p:cBhvr>
                                    </p:animEffect>
                                    <p:anim calcmode="lin" valueType="num">
                                      <p:cBhvr>
                                        <p:cTn id="31" dur="1000" fill="hold"/>
                                        <p:tgtEl>
                                          <p:spTgt spid="55300"/>
                                        </p:tgtEl>
                                        <p:attrNameLst>
                                          <p:attrName>ppt_x</p:attrName>
                                        </p:attrNameLst>
                                      </p:cBhvr>
                                      <p:tavLst>
                                        <p:tav tm="0">
                                          <p:val>
                                            <p:strVal val="#ppt_x"/>
                                          </p:val>
                                        </p:tav>
                                        <p:tav tm="100000">
                                          <p:val>
                                            <p:strVal val="#ppt_x"/>
                                          </p:val>
                                        </p:tav>
                                      </p:tavLst>
                                    </p:anim>
                                    <p:anim calcmode="lin" valueType="num">
                                      <p:cBhvr>
                                        <p:cTn id="32" dur="1000" fill="hold"/>
                                        <p:tgtEl>
                                          <p:spTgt spid="55300"/>
                                        </p:tgtEl>
                                        <p:attrNameLst>
                                          <p:attrName>ppt_y</p:attrName>
                                        </p:attrNameLst>
                                      </p:cBhvr>
                                      <p:tavLst>
                                        <p:tav tm="0">
                                          <p:val>
                                            <p:strVal val="#ppt_y+.1"/>
                                          </p:val>
                                        </p:tav>
                                        <p:tav tm="100000">
                                          <p:val>
                                            <p:strVal val="#ppt_y"/>
                                          </p:val>
                                        </p:tav>
                                      </p:tavLst>
                                    </p:anim>
                                  </p:childTnLst>
                                </p:cTn>
                              </p:par>
                              <p:par>
                                <p:cTn id="33" presetID="24" presetClass="entr" presetSubtype="0"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 to="" calcmode="lin" valueType="num">
                                      <p:cBhvr>
                                        <p:cTn id="35" dur="1" fill="hold"/>
                                        <p:tgtEl>
                                          <p:spTgt spid="9"/>
                                        </p:tgtEl>
                                        <p:attrNameLst>
                                          <p:attrName/>
                                        </p:attrNameLst>
                                      </p:cBhvr>
                                    </p:anim>
                                  </p:childTnLst>
                                </p:cTn>
                              </p:par>
                              <p:par>
                                <p:cTn id="36" presetID="24" presetClass="entr" presetSubtype="0"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to="" calcmode="lin" valueType="num">
                                      <p:cBhvr>
                                        <p:cTn id="38" dur="1" fill="hold"/>
                                        <p:tgtEl>
                                          <p:spTgt spid="10"/>
                                        </p:tgtEl>
                                        <p:attrNameLst>
                                          <p:attrName/>
                                        </p:attrNameLst>
                                      </p:cBhvr>
                                    </p:anim>
                                  </p:childTnLst>
                                </p:cTn>
                              </p:par>
                              <p:par>
                                <p:cTn id="39" presetID="42" presetClass="entr" presetSubtype="0" fill="hold" grpId="0" nodeType="with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fade">
                                      <p:cBhvr>
                                        <p:cTn id="41" dur="1000"/>
                                        <p:tgtEl>
                                          <p:spTgt spid="3"/>
                                        </p:tgtEl>
                                      </p:cBhvr>
                                    </p:animEffect>
                                    <p:anim calcmode="lin" valueType="num">
                                      <p:cBhvr>
                                        <p:cTn id="42" dur="1000" fill="hold"/>
                                        <p:tgtEl>
                                          <p:spTgt spid="3"/>
                                        </p:tgtEl>
                                        <p:attrNameLst>
                                          <p:attrName>ppt_x</p:attrName>
                                        </p:attrNameLst>
                                      </p:cBhvr>
                                      <p:tavLst>
                                        <p:tav tm="0">
                                          <p:val>
                                            <p:strVal val="#ppt_x"/>
                                          </p:val>
                                        </p:tav>
                                        <p:tav tm="100000">
                                          <p:val>
                                            <p:strVal val="#ppt_x"/>
                                          </p:val>
                                        </p:tav>
                                      </p:tavLst>
                                    </p:anim>
                                    <p:anim calcmode="lin" valueType="num">
                                      <p:cBhvr>
                                        <p:cTn id="43" dur="1000" fill="hold"/>
                                        <p:tgtEl>
                                          <p:spTgt spid="3"/>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1000"/>
                                        <p:tgtEl>
                                          <p:spTgt spid="12"/>
                                        </p:tgtEl>
                                      </p:cBhvr>
                                    </p:animEffect>
                                    <p:anim calcmode="lin" valueType="num">
                                      <p:cBhvr>
                                        <p:cTn id="47" dur="1000" fill="hold"/>
                                        <p:tgtEl>
                                          <p:spTgt spid="12"/>
                                        </p:tgtEl>
                                        <p:attrNameLst>
                                          <p:attrName>ppt_x</p:attrName>
                                        </p:attrNameLst>
                                      </p:cBhvr>
                                      <p:tavLst>
                                        <p:tav tm="0">
                                          <p:val>
                                            <p:strVal val="#ppt_x"/>
                                          </p:val>
                                        </p:tav>
                                        <p:tav tm="100000">
                                          <p:val>
                                            <p:strVal val="#ppt_x"/>
                                          </p:val>
                                        </p:tav>
                                      </p:tavLst>
                                    </p:anim>
                                    <p:anim calcmode="lin" valueType="num">
                                      <p:cBhvr>
                                        <p:cTn id="4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p:bldP spid="12" grpId="0"/>
      <p:bldP spid="7" grpId="0"/>
      <p:bldP spid="8" grpId="0"/>
      <p:bldP spid="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BÀI 26-T41&#10;II- NHỮNG CUỘC KHỞI&#10;NGHĨA LỚN TRONG&#10;PHONG TRÀO CẦN&#10;VƯƠNG&#10;LỊCH SỬ 8&#10;GV thực hiện:&#10;HOÀNG THỊ LAN HƯƠNG&#10;Khởi nghĩ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1379" y="439592"/>
            <a:ext cx="9414457" cy="5574842"/>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141669" y="439592"/>
            <a:ext cx="6400800" cy="5703631"/>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ounded Rectangle 5"/>
          <p:cNvSpPr/>
          <p:nvPr/>
        </p:nvSpPr>
        <p:spPr>
          <a:xfrm>
            <a:off x="2324635" y="620751"/>
            <a:ext cx="2034862" cy="1133341"/>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solidFill>
                  <a:schemeClr val="bg1"/>
                </a:solidFill>
              </a:rPr>
              <a:t>Các</a:t>
            </a:r>
            <a:r>
              <a:rPr lang="en-US" sz="2400" b="1" dirty="0" smtClean="0">
                <a:solidFill>
                  <a:schemeClr val="bg1"/>
                </a:solidFill>
              </a:rPr>
              <a:t> </a:t>
            </a:r>
            <a:r>
              <a:rPr lang="en-US" sz="2400" b="1" dirty="0" err="1" smtClean="0">
                <a:solidFill>
                  <a:schemeClr val="bg1"/>
                </a:solidFill>
              </a:rPr>
              <a:t>cuộc</a:t>
            </a:r>
            <a:r>
              <a:rPr lang="en-US" sz="2400" b="1" dirty="0" smtClean="0">
                <a:solidFill>
                  <a:schemeClr val="bg1"/>
                </a:solidFill>
              </a:rPr>
              <a:t> </a:t>
            </a:r>
            <a:r>
              <a:rPr lang="en-US" sz="2400" b="1" dirty="0" err="1" smtClean="0">
                <a:solidFill>
                  <a:schemeClr val="bg1"/>
                </a:solidFill>
              </a:rPr>
              <a:t>khởi</a:t>
            </a:r>
            <a:r>
              <a:rPr lang="en-US" sz="2400" b="1" dirty="0" smtClean="0">
                <a:solidFill>
                  <a:schemeClr val="bg1"/>
                </a:solidFill>
              </a:rPr>
              <a:t> </a:t>
            </a:r>
            <a:r>
              <a:rPr lang="en-US" sz="2400" b="1" dirty="0" err="1" smtClean="0">
                <a:solidFill>
                  <a:schemeClr val="bg1"/>
                </a:solidFill>
              </a:rPr>
              <a:t>nghĩa</a:t>
            </a:r>
            <a:r>
              <a:rPr lang="en-US" sz="2400" b="1" dirty="0" smtClean="0">
                <a:solidFill>
                  <a:schemeClr val="bg1"/>
                </a:solidFill>
              </a:rPr>
              <a:t> </a:t>
            </a:r>
            <a:r>
              <a:rPr lang="en-US" sz="2400" b="1" dirty="0" err="1" smtClean="0">
                <a:solidFill>
                  <a:schemeClr val="bg1"/>
                </a:solidFill>
              </a:rPr>
              <a:t>tiêu</a:t>
            </a:r>
            <a:r>
              <a:rPr lang="en-US" sz="2400" b="1" dirty="0" smtClean="0">
                <a:solidFill>
                  <a:schemeClr val="bg1"/>
                </a:solidFill>
              </a:rPr>
              <a:t> </a:t>
            </a:r>
            <a:r>
              <a:rPr lang="en-US" sz="2400" b="1" dirty="0" err="1" smtClean="0">
                <a:solidFill>
                  <a:schemeClr val="bg1"/>
                </a:solidFill>
              </a:rPr>
              <a:t>biểu</a:t>
            </a:r>
            <a:r>
              <a:rPr lang="pl-PL" sz="2400" b="1" dirty="0" smtClean="0">
                <a:solidFill>
                  <a:schemeClr val="bg1"/>
                </a:solidFill>
              </a:rPr>
              <a:t> </a:t>
            </a:r>
            <a:endParaRPr lang="en-US" sz="2400" b="1" dirty="0">
              <a:solidFill>
                <a:schemeClr val="bg1"/>
              </a:solidFill>
            </a:endParaRPr>
          </a:p>
        </p:txBody>
      </p:sp>
      <p:sp>
        <p:nvSpPr>
          <p:cNvPr id="7" name="Rounded Rectangle 6"/>
          <p:cNvSpPr/>
          <p:nvPr/>
        </p:nvSpPr>
        <p:spPr>
          <a:xfrm>
            <a:off x="244699" y="2693394"/>
            <a:ext cx="1796599" cy="1769743"/>
          </a:xfrm>
          <a:prstGeom prst="round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err="1">
                <a:solidFill>
                  <a:schemeClr val="bg1"/>
                </a:solidFill>
              </a:rPr>
              <a:t>K</a:t>
            </a:r>
            <a:r>
              <a:rPr lang="en-US" sz="2000" dirty="0" err="1" smtClean="0">
                <a:solidFill>
                  <a:schemeClr val="bg1"/>
                </a:solidFill>
              </a:rPr>
              <a:t>hởi</a:t>
            </a:r>
            <a:r>
              <a:rPr lang="en-US" sz="2000" dirty="0" smtClean="0">
                <a:solidFill>
                  <a:schemeClr val="bg1"/>
                </a:solidFill>
              </a:rPr>
              <a:t> </a:t>
            </a:r>
            <a:r>
              <a:rPr lang="en-US" sz="2000" dirty="0" err="1" smtClean="0">
                <a:solidFill>
                  <a:schemeClr val="bg1"/>
                </a:solidFill>
              </a:rPr>
              <a:t>nghĩa</a:t>
            </a:r>
            <a:endParaRPr lang="en-US" sz="2000" dirty="0" smtClean="0">
              <a:solidFill>
                <a:schemeClr val="bg1"/>
              </a:solidFill>
            </a:endParaRPr>
          </a:p>
          <a:p>
            <a:pPr algn="ctr"/>
            <a:r>
              <a:rPr lang="en-US" sz="2000" dirty="0" err="1" smtClean="0">
                <a:solidFill>
                  <a:schemeClr val="bg1"/>
                </a:solidFill>
              </a:rPr>
              <a:t>Bãi</a:t>
            </a:r>
            <a:r>
              <a:rPr lang="en-US" sz="2000" dirty="0" smtClean="0">
                <a:solidFill>
                  <a:schemeClr val="bg1"/>
                </a:solidFill>
              </a:rPr>
              <a:t> </a:t>
            </a:r>
            <a:r>
              <a:rPr lang="en-US" sz="2000" dirty="0" err="1" smtClean="0">
                <a:solidFill>
                  <a:schemeClr val="bg1"/>
                </a:solidFill>
              </a:rPr>
              <a:t>Sậy</a:t>
            </a:r>
            <a:endParaRPr lang="en-US" sz="2000" dirty="0" smtClean="0">
              <a:solidFill>
                <a:schemeClr val="bg1"/>
              </a:solidFill>
            </a:endParaRPr>
          </a:p>
          <a:p>
            <a:pPr algn="ctr"/>
            <a:r>
              <a:rPr lang="en-US" sz="2000" dirty="0" smtClean="0">
                <a:solidFill>
                  <a:schemeClr val="bg1"/>
                </a:solidFill>
              </a:rPr>
              <a:t>(1883 - 1892) </a:t>
            </a:r>
            <a:endParaRPr lang="en-US" sz="2000" dirty="0"/>
          </a:p>
        </p:txBody>
      </p:sp>
      <p:sp>
        <p:nvSpPr>
          <p:cNvPr id="12" name="Rounded Rectangle 11"/>
          <p:cNvSpPr/>
          <p:nvPr/>
        </p:nvSpPr>
        <p:spPr>
          <a:xfrm>
            <a:off x="2324635" y="2693395"/>
            <a:ext cx="1848119" cy="1769742"/>
          </a:xfrm>
          <a:prstGeom prst="round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err="1">
                <a:solidFill>
                  <a:schemeClr val="bg1"/>
                </a:solidFill>
              </a:rPr>
              <a:t>K</a:t>
            </a:r>
            <a:r>
              <a:rPr lang="en-US" sz="2000" dirty="0" err="1" smtClean="0">
                <a:solidFill>
                  <a:schemeClr val="bg1"/>
                </a:solidFill>
              </a:rPr>
              <a:t>hởi</a:t>
            </a:r>
            <a:r>
              <a:rPr lang="en-US" sz="2000" dirty="0" smtClean="0">
                <a:solidFill>
                  <a:schemeClr val="bg1"/>
                </a:solidFill>
              </a:rPr>
              <a:t> </a:t>
            </a:r>
            <a:r>
              <a:rPr lang="en-US" sz="2000" dirty="0" err="1" smtClean="0">
                <a:solidFill>
                  <a:schemeClr val="bg1"/>
                </a:solidFill>
              </a:rPr>
              <a:t>nghĩa</a:t>
            </a:r>
            <a:endParaRPr lang="en-US" sz="2000" dirty="0" smtClean="0">
              <a:solidFill>
                <a:schemeClr val="bg1"/>
              </a:solidFill>
            </a:endParaRPr>
          </a:p>
          <a:p>
            <a:pPr algn="ctr"/>
            <a:r>
              <a:rPr lang="en-US" sz="2000" dirty="0" smtClean="0">
                <a:solidFill>
                  <a:schemeClr val="bg1"/>
                </a:solidFill>
              </a:rPr>
              <a:t>Ba </a:t>
            </a:r>
            <a:r>
              <a:rPr lang="en-US" sz="2000" dirty="0" err="1" smtClean="0">
                <a:solidFill>
                  <a:schemeClr val="bg1"/>
                </a:solidFill>
              </a:rPr>
              <a:t>Đình</a:t>
            </a:r>
            <a:endParaRPr lang="en-US" sz="2000" dirty="0" smtClean="0">
              <a:solidFill>
                <a:schemeClr val="bg1"/>
              </a:solidFill>
            </a:endParaRPr>
          </a:p>
          <a:p>
            <a:pPr algn="ctr"/>
            <a:r>
              <a:rPr lang="en-US" sz="2000" dirty="0" smtClean="0">
                <a:solidFill>
                  <a:schemeClr val="bg1"/>
                </a:solidFill>
              </a:rPr>
              <a:t>(1886 - 1887) </a:t>
            </a:r>
            <a:endParaRPr lang="en-US" sz="2000" dirty="0"/>
          </a:p>
        </p:txBody>
      </p:sp>
      <p:sp>
        <p:nvSpPr>
          <p:cNvPr id="15" name="Rounded Rectangle 14"/>
          <p:cNvSpPr/>
          <p:nvPr/>
        </p:nvSpPr>
        <p:spPr>
          <a:xfrm>
            <a:off x="4456091" y="2693395"/>
            <a:ext cx="1815920" cy="1769742"/>
          </a:xfrm>
          <a:prstGeom prst="round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err="1">
                <a:solidFill>
                  <a:schemeClr val="bg1"/>
                </a:solidFill>
              </a:rPr>
              <a:t>K</a:t>
            </a:r>
            <a:r>
              <a:rPr lang="en-US" sz="2000" dirty="0" err="1" smtClean="0">
                <a:solidFill>
                  <a:schemeClr val="bg1"/>
                </a:solidFill>
              </a:rPr>
              <a:t>hởi</a:t>
            </a:r>
            <a:r>
              <a:rPr lang="en-US" sz="2000" dirty="0" smtClean="0">
                <a:solidFill>
                  <a:schemeClr val="bg1"/>
                </a:solidFill>
              </a:rPr>
              <a:t> </a:t>
            </a:r>
            <a:r>
              <a:rPr lang="en-US" sz="2000" dirty="0" err="1" smtClean="0">
                <a:solidFill>
                  <a:schemeClr val="bg1"/>
                </a:solidFill>
              </a:rPr>
              <a:t>nghĩa</a:t>
            </a:r>
            <a:endParaRPr lang="en-US" sz="2000" dirty="0" smtClean="0">
              <a:solidFill>
                <a:schemeClr val="bg1"/>
              </a:solidFill>
            </a:endParaRPr>
          </a:p>
          <a:p>
            <a:pPr algn="ctr"/>
            <a:r>
              <a:rPr lang="en-US" sz="2000" dirty="0" err="1" smtClean="0">
                <a:solidFill>
                  <a:schemeClr val="bg1"/>
                </a:solidFill>
              </a:rPr>
              <a:t>Hương</a:t>
            </a:r>
            <a:r>
              <a:rPr lang="en-US" sz="2000" dirty="0" smtClean="0">
                <a:solidFill>
                  <a:schemeClr val="bg1"/>
                </a:solidFill>
              </a:rPr>
              <a:t> </a:t>
            </a:r>
            <a:r>
              <a:rPr lang="en-US" sz="2000" dirty="0" err="1" smtClean="0">
                <a:solidFill>
                  <a:schemeClr val="bg1"/>
                </a:solidFill>
              </a:rPr>
              <a:t>Khê</a:t>
            </a:r>
            <a:endParaRPr lang="en-US" sz="2000" dirty="0" smtClean="0">
              <a:solidFill>
                <a:schemeClr val="bg1"/>
              </a:solidFill>
            </a:endParaRPr>
          </a:p>
          <a:p>
            <a:pPr algn="ctr"/>
            <a:r>
              <a:rPr lang="en-US" sz="2000" dirty="0" smtClean="0">
                <a:solidFill>
                  <a:schemeClr val="bg1"/>
                </a:solidFill>
              </a:rPr>
              <a:t>(1885 - 1896) </a:t>
            </a:r>
            <a:endParaRPr lang="en-US" sz="2000" dirty="0"/>
          </a:p>
        </p:txBody>
      </p:sp>
      <p:cxnSp>
        <p:nvCxnSpPr>
          <p:cNvPr id="16" name="Straight Arrow Connector 15"/>
          <p:cNvCxnSpPr/>
          <p:nvPr/>
        </p:nvCxnSpPr>
        <p:spPr>
          <a:xfrm flipH="1">
            <a:off x="1075386" y="1803042"/>
            <a:ext cx="2266680" cy="890353"/>
          </a:xfrm>
          <a:prstGeom prst="straightConnector1">
            <a:avLst/>
          </a:prstGeom>
          <a:ln>
            <a:solidFill>
              <a:schemeClr val="tx1"/>
            </a:solidFill>
            <a:tailEnd type="triangle"/>
          </a:ln>
        </p:spPr>
        <p:style>
          <a:lnRef idx="1">
            <a:schemeClr val="accent2"/>
          </a:lnRef>
          <a:fillRef idx="0">
            <a:schemeClr val="accent2"/>
          </a:fillRef>
          <a:effectRef idx="0">
            <a:schemeClr val="accent2"/>
          </a:effectRef>
          <a:fontRef idx="minor">
            <a:schemeClr val="tx1"/>
          </a:fontRef>
        </p:style>
      </p:cxnSp>
      <p:cxnSp>
        <p:nvCxnSpPr>
          <p:cNvPr id="18" name="Straight Arrow Connector 17"/>
          <p:cNvCxnSpPr/>
          <p:nvPr/>
        </p:nvCxnSpPr>
        <p:spPr>
          <a:xfrm>
            <a:off x="3342066" y="1778567"/>
            <a:ext cx="2202293" cy="914828"/>
          </a:xfrm>
          <a:prstGeom prst="straightConnector1">
            <a:avLst/>
          </a:prstGeom>
          <a:ln>
            <a:solidFill>
              <a:schemeClr val="tx1"/>
            </a:solidFill>
            <a:tailEnd type="triangle"/>
          </a:ln>
        </p:spPr>
        <p:style>
          <a:lnRef idx="1">
            <a:schemeClr val="accent2"/>
          </a:lnRef>
          <a:fillRef idx="0">
            <a:schemeClr val="accent2"/>
          </a:fillRef>
          <a:effectRef idx="0">
            <a:schemeClr val="accent2"/>
          </a:effectRef>
          <a:fontRef idx="minor">
            <a:schemeClr val="tx1"/>
          </a:fontRef>
        </p:style>
      </p:cxnSp>
      <p:cxnSp>
        <p:nvCxnSpPr>
          <p:cNvPr id="20" name="Straight Arrow Connector 19"/>
          <p:cNvCxnSpPr/>
          <p:nvPr/>
        </p:nvCxnSpPr>
        <p:spPr>
          <a:xfrm>
            <a:off x="3342066" y="1803042"/>
            <a:ext cx="0" cy="89035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1" name="Rectangle 20"/>
          <p:cNvSpPr/>
          <p:nvPr/>
        </p:nvSpPr>
        <p:spPr>
          <a:xfrm>
            <a:off x="427149" y="4703016"/>
            <a:ext cx="5844862" cy="707886"/>
          </a:xfrm>
          <a:prstGeom prst="rect">
            <a:avLst/>
          </a:prstGeom>
        </p:spPr>
        <p:txBody>
          <a:bodyPr wrap="square">
            <a:spAutoFit/>
          </a:bodyPr>
          <a:lstStyle/>
          <a:p>
            <a:pPr algn="ctr"/>
            <a:r>
              <a:rPr lang="en-US" sz="2000" b="1" dirty="0" err="1" smtClean="0">
                <a:solidFill>
                  <a:srgbClr val="3333CC"/>
                </a:solidFill>
                <a:latin typeface="+mj-lt"/>
                <a:ea typeface="Batang"/>
              </a:rPr>
              <a:t>Năm</a:t>
            </a:r>
            <a:r>
              <a:rPr lang="en-US" sz="2000" b="1" dirty="0" smtClean="0">
                <a:solidFill>
                  <a:srgbClr val="3333CC"/>
                </a:solidFill>
                <a:latin typeface="+mj-lt"/>
                <a:ea typeface="Batang"/>
              </a:rPr>
              <a:t> 1896, </a:t>
            </a:r>
            <a:r>
              <a:rPr lang="en-US" sz="2000" b="1" dirty="0" err="1" smtClean="0">
                <a:solidFill>
                  <a:srgbClr val="3333CC"/>
                </a:solidFill>
                <a:latin typeface="+mj-lt"/>
                <a:ea typeface="Batang"/>
              </a:rPr>
              <a:t>Khởi</a:t>
            </a:r>
            <a:r>
              <a:rPr lang="en-US" sz="2000" b="1" dirty="0" smtClean="0">
                <a:solidFill>
                  <a:srgbClr val="3333CC"/>
                </a:solidFill>
                <a:latin typeface="+mj-lt"/>
                <a:ea typeface="Batang"/>
              </a:rPr>
              <a:t> </a:t>
            </a:r>
            <a:r>
              <a:rPr lang="en-US" sz="2000" b="1" dirty="0" err="1" smtClean="0">
                <a:solidFill>
                  <a:srgbClr val="3333CC"/>
                </a:solidFill>
                <a:latin typeface="+mj-lt"/>
                <a:ea typeface="Batang"/>
              </a:rPr>
              <a:t>nghĩa</a:t>
            </a:r>
            <a:r>
              <a:rPr lang="en-US" sz="2000" b="1" dirty="0" smtClean="0">
                <a:solidFill>
                  <a:srgbClr val="3333CC"/>
                </a:solidFill>
                <a:latin typeface="+mj-lt"/>
                <a:ea typeface="Batang"/>
              </a:rPr>
              <a:t> </a:t>
            </a:r>
            <a:r>
              <a:rPr lang="en-US" sz="2000" b="1" dirty="0" err="1" smtClean="0">
                <a:solidFill>
                  <a:srgbClr val="3333CC"/>
                </a:solidFill>
                <a:latin typeface="+mj-lt"/>
                <a:ea typeface="Batang"/>
              </a:rPr>
              <a:t>Hương</a:t>
            </a:r>
            <a:r>
              <a:rPr lang="en-US" sz="2000" b="1" dirty="0" smtClean="0">
                <a:solidFill>
                  <a:srgbClr val="3333CC"/>
                </a:solidFill>
                <a:latin typeface="+mj-lt"/>
                <a:ea typeface="Batang"/>
              </a:rPr>
              <a:t> </a:t>
            </a:r>
            <a:r>
              <a:rPr lang="en-US" sz="2000" b="1" dirty="0" err="1" smtClean="0">
                <a:solidFill>
                  <a:srgbClr val="3333CC"/>
                </a:solidFill>
                <a:latin typeface="+mj-lt"/>
                <a:ea typeface="Batang"/>
              </a:rPr>
              <a:t>Khê</a:t>
            </a:r>
            <a:r>
              <a:rPr lang="en-US" sz="2000" b="1" dirty="0" smtClean="0">
                <a:solidFill>
                  <a:srgbClr val="3333CC"/>
                </a:solidFill>
                <a:latin typeface="+mj-lt"/>
                <a:ea typeface="Batang"/>
              </a:rPr>
              <a:t> </a:t>
            </a:r>
            <a:r>
              <a:rPr lang="en-US" sz="2000" b="1" dirty="0" err="1" smtClean="0">
                <a:solidFill>
                  <a:srgbClr val="3333CC"/>
                </a:solidFill>
                <a:latin typeface="+mj-lt"/>
                <a:ea typeface="Batang"/>
              </a:rPr>
              <a:t>thất</a:t>
            </a:r>
            <a:r>
              <a:rPr lang="en-US" sz="2000" b="1" dirty="0" smtClean="0">
                <a:solidFill>
                  <a:srgbClr val="3333CC"/>
                </a:solidFill>
                <a:latin typeface="+mj-lt"/>
                <a:ea typeface="Batang"/>
              </a:rPr>
              <a:t> </a:t>
            </a:r>
            <a:r>
              <a:rPr lang="en-US" sz="2000" b="1" dirty="0" err="1" smtClean="0">
                <a:solidFill>
                  <a:srgbClr val="3333CC"/>
                </a:solidFill>
                <a:latin typeface="+mj-lt"/>
                <a:ea typeface="Batang"/>
              </a:rPr>
              <a:t>bại</a:t>
            </a:r>
            <a:r>
              <a:rPr lang="en-US" sz="2000" b="1" dirty="0" smtClean="0">
                <a:solidFill>
                  <a:srgbClr val="3333CC"/>
                </a:solidFill>
                <a:latin typeface="+mj-lt"/>
                <a:ea typeface="Batang"/>
              </a:rPr>
              <a:t>, </a:t>
            </a:r>
            <a:r>
              <a:rPr lang="en-US" sz="2000" b="1" dirty="0" err="1" smtClean="0">
                <a:solidFill>
                  <a:srgbClr val="3333CC"/>
                </a:solidFill>
                <a:latin typeface="+mj-lt"/>
                <a:ea typeface="Batang"/>
              </a:rPr>
              <a:t>phong</a:t>
            </a:r>
            <a:r>
              <a:rPr lang="en-US" sz="2000" b="1" dirty="0" smtClean="0">
                <a:solidFill>
                  <a:srgbClr val="3333CC"/>
                </a:solidFill>
                <a:latin typeface="+mj-lt"/>
                <a:ea typeface="Batang"/>
              </a:rPr>
              <a:t> </a:t>
            </a:r>
            <a:r>
              <a:rPr lang="en-US" sz="2000" b="1" dirty="0" err="1" smtClean="0">
                <a:solidFill>
                  <a:srgbClr val="3333CC"/>
                </a:solidFill>
                <a:latin typeface="+mj-lt"/>
                <a:ea typeface="Batang"/>
              </a:rPr>
              <a:t>trào</a:t>
            </a:r>
            <a:r>
              <a:rPr lang="en-US" sz="2000" b="1" dirty="0" smtClean="0">
                <a:solidFill>
                  <a:srgbClr val="3333CC"/>
                </a:solidFill>
                <a:latin typeface="+mj-lt"/>
                <a:ea typeface="Batang"/>
              </a:rPr>
              <a:t> </a:t>
            </a:r>
            <a:r>
              <a:rPr lang="en-US" sz="2000" b="1" dirty="0" err="1" smtClean="0">
                <a:solidFill>
                  <a:srgbClr val="3333CC"/>
                </a:solidFill>
                <a:latin typeface="+mj-lt"/>
                <a:ea typeface="Batang"/>
              </a:rPr>
              <a:t>Cần</a:t>
            </a:r>
            <a:r>
              <a:rPr lang="en-US" sz="2000" b="1" dirty="0" smtClean="0">
                <a:solidFill>
                  <a:srgbClr val="3333CC"/>
                </a:solidFill>
                <a:latin typeface="+mj-lt"/>
                <a:ea typeface="Batang"/>
              </a:rPr>
              <a:t> </a:t>
            </a:r>
            <a:r>
              <a:rPr lang="en-US" sz="2000" b="1" dirty="0" err="1" smtClean="0">
                <a:solidFill>
                  <a:srgbClr val="3333CC"/>
                </a:solidFill>
                <a:latin typeface="+mj-lt"/>
                <a:ea typeface="Batang"/>
              </a:rPr>
              <a:t>Vương</a:t>
            </a:r>
            <a:r>
              <a:rPr lang="en-US" sz="2000" b="1" dirty="0" smtClean="0">
                <a:solidFill>
                  <a:srgbClr val="3333CC"/>
                </a:solidFill>
                <a:latin typeface="+mj-lt"/>
                <a:ea typeface="Batang"/>
              </a:rPr>
              <a:t> </a:t>
            </a:r>
            <a:r>
              <a:rPr lang="en-US" sz="2000" b="1" dirty="0" err="1" smtClean="0">
                <a:solidFill>
                  <a:srgbClr val="3333CC"/>
                </a:solidFill>
                <a:latin typeface="+mj-lt"/>
                <a:ea typeface="Batang"/>
              </a:rPr>
              <a:t>kết</a:t>
            </a:r>
            <a:r>
              <a:rPr lang="en-US" sz="2000" b="1" dirty="0" smtClean="0">
                <a:solidFill>
                  <a:srgbClr val="3333CC"/>
                </a:solidFill>
                <a:latin typeface="+mj-lt"/>
                <a:ea typeface="Batang"/>
              </a:rPr>
              <a:t> </a:t>
            </a:r>
            <a:r>
              <a:rPr lang="en-US" sz="2000" b="1" dirty="0" err="1" smtClean="0">
                <a:solidFill>
                  <a:srgbClr val="3333CC"/>
                </a:solidFill>
                <a:latin typeface="+mj-lt"/>
                <a:ea typeface="Batang"/>
              </a:rPr>
              <a:t>thúc</a:t>
            </a:r>
            <a:endParaRPr lang="en-US" sz="2000" b="1" dirty="0">
              <a:solidFill>
                <a:srgbClr val="3333CC"/>
              </a:solidFill>
              <a:latin typeface="+mj-lt"/>
            </a:endParaRPr>
          </a:p>
        </p:txBody>
      </p:sp>
      <p:sp>
        <p:nvSpPr>
          <p:cNvPr id="2" name="Rectangle 1"/>
          <p:cNvSpPr/>
          <p:nvPr/>
        </p:nvSpPr>
        <p:spPr>
          <a:xfrm>
            <a:off x="1142998" y="6230681"/>
            <a:ext cx="10126016" cy="461665"/>
          </a:xfrm>
          <a:prstGeom prst="rect">
            <a:avLst/>
          </a:prstGeom>
        </p:spPr>
        <p:txBody>
          <a:bodyPr wrap="square">
            <a:spAutoFit/>
          </a:bodyPr>
          <a:lstStyle/>
          <a:p>
            <a:pPr algn="ctr" fontAlgn="auto">
              <a:spcAft>
                <a:spcPts val="0"/>
              </a:spcAft>
              <a:defRPr/>
            </a:pPr>
            <a:r>
              <a:rPr lang="en-US" b="1" dirty="0">
                <a:solidFill>
                  <a:srgbClr val="FF0000"/>
                </a:solidFill>
                <a:ea typeface="Batang"/>
                <a:cs typeface="Times New Roman" panose="02020603050405020304" pitchFamily="18" charset="0"/>
              </a:rPr>
              <a:t>→ </a:t>
            </a:r>
            <a:r>
              <a:rPr lang="en-US" sz="2400" b="1" dirty="0" err="1">
                <a:solidFill>
                  <a:srgbClr val="FF0000"/>
                </a:solidFill>
                <a:ea typeface="Batang"/>
              </a:rPr>
              <a:t>chấm</a:t>
            </a:r>
            <a:r>
              <a:rPr lang="en-US" sz="2400" b="1" dirty="0">
                <a:solidFill>
                  <a:srgbClr val="FF0000"/>
                </a:solidFill>
                <a:ea typeface="Batang"/>
              </a:rPr>
              <a:t> </a:t>
            </a:r>
            <a:r>
              <a:rPr lang="en-US" sz="2400" b="1" dirty="0" err="1">
                <a:solidFill>
                  <a:srgbClr val="FF0000"/>
                </a:solidFill>
                <a:ea typeface="Batang"/>
              </a:rPr>
              <a:t>dứt</a:t>
            </a:r>
            <a:r>
              <a:rPr lang="en-US" sz="2400" b="1" dirty="0">
                <a:solidFill>
                  <a:srgbClr val="FF0000"/>
                </a:solidFill>
                <a:ea typeface="Batang"/>
              </a:rPr>
              <a:t> </a:t>
            </a:r>
            <a:r>
              <a:rPr lang="pl-PL" sz="2400" b="1" dirty="0">
                <a:solidFill>
                  <a:srgbClr val="FF0000"/>
                </a:solidFill>
                <a:ea typeface="Batang"/>
              </a:rPr>
              <a:t>vai trò lãnh đạo cách mạng của các sĩ phu yêu nư­ớc. </a:t>
            </a:r>
            <a:endParaRPr lang="en-US" sz="2400" b="1" dirty="0">
              <a:solidFill>
                <a:srgbClr val="FF0000"/>
              </a:solidFill>
            </a:endParaRPr>
          </a:p>
        </p:txBody>
      </p:sp>
    </p:spTree>
    <p:extLst>
      <p:ext uri="{BB962C8B-B14F-4D97-AF65-F5344CB8AC3E}">
        <p14:creationId xmlns:p14="http://schemas.microsoft.com/office/powerpoint/2010/main" val="3772283506"/>
      </p:ext>
    </p:extLst>
  </p:cSld>
  <p:clrMapOvr>
    <a:masterClrMapping/>
  </p:clrMapOvr>
  <p:transition>
    <p:wedg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Kết quả hình ảnh cho hình ảnh khởi nghĩa nông dân yên thế"/>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0761" y="457200"/>
            <a:ext cx="4502239" cy="433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5" name="Picture 4" descr="Kết quả hình ảnh cho hình ảnh khởi nghĩa nông dân yên thế"/>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26486" y="457200"/>
            <a:ext cx="6496319" cy="433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450761" y="4908929"/>
            <a:ext cx="3966694" cy="369332"/>
          </a:xfrm>
          <a:prstGeom prst="rect">
            <a:avLst/>
          </a:prstGeom>
        </p:spPr>
        <p:txBody>
          <a:bodyPr wrap="square">
            <a:spAutoFit/>
          </a:bodyPr>
          <a:lstStyle/>
          <a:p>
            <a:pPr algn="ctr">
              <a:spcBef>
                <a:spcPct val="50000"/>
              </a:spcBef>
            </a:pPr>
            <a:r>
              <a:rPr lang="en-US" dirty="0" smtClean="0">
                <a:solidFill>
                  <a:srgbClr val="000099"/>
                </a:solidFill>
                <a:latin typeface="Arial" panose="020B0604020202020204" pitchFamily="34" charset="0"/>
              </a:rPr>
              <a:t>       </a:t>
            </a:r>
            <a:r>
              <a:rPr lang="en-US" b="1" dirty="0" smtClean="0">
                <a:solidFill>
                  <a:srgbClr val="000099"/>
                </a:solidFill>
                <a:latin typeface="Arial" panose="020B0604020202020204" pitchFamily="34" charset="0"/>
              </a:rPr>
              <a:t>(1858 </a:t>
            </a:r>
            <a:r>
              <a:rPr lang="en-US" b="1" dirty="0">
                <a:solidFill>
                  <a:srgbClr val="000099"/>
                </a:solidFill>
                <a:latin typeface="Arial" panose="020B0604020202020204" pitchFamily="34" charset="0"/>
              </a:rPr>
              <a:t>– </a:t>
            </a:r>
            <a:r>
              <a:rPr lang="en-US" b="1" dirty="0" smtClean="0">
                <a:solidFill>
                  <a:srgbClr val="000099"/>
                </a:solidFill>
                <a:latin typeface="Arial" panose="020B0604020202020204" pitchFamily="34" charset="0"/>
              </a:rPr>
              <a:t>1913</a:t>
            </a:r>
            <a:r>
              <a:rPr lang="en-US" b="1" dirty="0">
                <a:solidFill>
                  <a:srgbClr val="000099"/>
                </a:solidFill>
                <a:latin typeface="Arial" panose="020B0604020202020204" pitchFamily="34" charset="0"/>
              </a:rPr>
              <a:t>)</a:t>
            </a:r>
          </a:p>
        </p:txBody>
      </p:sp>
      <p:sp>
        <p:nvSpPr>
          <p:cNvPr id="5" name="Right Arrow 4"/>
          <p:cNvSpPr/>
          <p:nvPr/>
        </p:nvSpPr>
        <p:spPr>
          <a:xfrm>
            <a:off x="862885" y="5551436"/>
            <a:ext cx="772732" cy="747490"/>
          </a:xfrm>
          <a:prstGeom prst="rightArrow">
            <a:avLst/>
          </a:prstGeom>
          <a:solidFill>
            <a:srgbClr val="33339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
          <p:cNvSpPr txBox="1">
            <a:spLocks/>
          </p:cNvSpPr>
          <p:nvPr/>
        </p:nvSpPr>
        <p:spPr>
          <a:xfrm>
            <a:off x="1880315" y="5653824"/>
            <a:ext cx="10058401" cy="1068947"/>
          </a:xfrm>
          <a:prstGeom prst="rect">
            <a:avLst/>
          </a:prstGeom>
        </p:spPr>
        <p:txBody>
          <a:bodyPr>
            <a:normAutofit fontScale="32500" lnSpcReduction="2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fontAlgn="auto">
              <a:spcAft>
                <a:spcPts val="0"/>
              </a:spcAft>
              <a:defRPr/>
            </a:pPr>
            <a:r>
              <a:rPr lang="en-US" sz="2800" dirty="0" smtClean="0">
                <a:latin typeface="Times New Roman" pitchFamily="18" charset="0"/>
                <a:cs typeface="Times New Roman" pitchFamily="18" charset="0"/>
              </a:rPr>
              <a:t/>
            </a:r>
            <a:br>
              <a:rPr lang="en-US" sz="2800" dirty="0" smtClean="0">
                <a:latin typeface="Times New Roman" pitchFamily="18" charset="0"/>
                <a:cs typeface="Times New Roman" pitchFamily="18" charset="0"/>
              </a:rPr>
            </a:br>
            <a:r>
              <a:rPr lang="en-US" sz="9600" b="1" dirty="0" err="1" smtClean="0">
                <a:solidFill>
                  <a:srgbClr val="660066"/>
                </a:solidFill>
                <a:cs typeface="Times New Roman" pitchFamily="18" charset="0"/>
              </a:rPr>
              <a:t>Hệ</a:t>
            </a:r>
            <a:r>
              <a:rPr lang="en-US" sz="9600" b="1" dirty="0" smtClean="0">
                <a:solidFill>
                  <a:srgbClr val="660066"/>
                </a:solidFill>
                <a:cs typeface="Times New Roman" pitchFamily="18" charset="0"/>
              </a:rPr>
              <a:t> </a:t>
            </a:r>
            <a:r>
              <a:rPr lang="en-US" sz="9600" b="1" dirty="0" err="1" smtClean="0">
                <a:solidFill>
                  <a:srgbClr val="660066"/>
                </a:solidFill>
                <a:cs typeface="Times New Roman" pitchFamily="18" charset="0"/>
              </a:rPr>
              <a:t>tư</a:t>
            </a:r>
            <a:r>
              <a:rPr lang="en-US" sz="9600" b="1" dirty="0" smtClean="0">
                <a:solidFill>
                  <a:srgbClr val="660066"/>
                </a:solidFill>
                <a:cs typeface="Times New Roman" pitchFamily="18" charset="0"/>
              </a:rPr>
              <a:t> </a:t>
            </a:r>
            <a:r>
              <a:rPr lang="en-US" sz="9600" b="1" dirty="0" err="1" smtClean="0">
                <a:solidFill>
                  <a:srgbClr val="660066"/>
                </a:solidFill>
                <a:cs typeface="Times New Roman" pitchFamily="18" charset="0"/>
              </a:rPr>
              <a:t>tưởng</a:t>
            </a:r>
            <a:r>
              <a:rPr lang="en-US" sz="9600" b="1" dirty="0" smtClean="0">
                <a:solidFill>
                  <a:srgbClr val="660066"/>
                </a:solidFill>
                <a:cs typeface="Times New Roman" pitchFamily="18" charset="0"/>
              </a:rPr>
              <a:t> </a:t>
            </a:r>
            <a:r>
              <a:rPr lang="en-US" sz="9600" b="1" dirty="0" err="1" smtClean="0">
                <a:solidFill>
                  <a:srgbClr val="660066"/>
                </a:solidFill>
                <a:cs typeface="Times New Roman" pitchFamily="18" charset="0"/>
              </a:rPr>
              <a:t>phong</a:t>
            </a:r>
            <a:r>
              <a:rPr lang="en-US" sz="9600" b="1" dirty="0" smtClean="0">
                <a:solidFill>
                  <a:srgbClr val="660066"/>
                </a:solidFill>
                <a:cs typeface="Times New Roman" pitchFamily="18" charset="0"/>
              </a:rPr>
              <a:t> </a:t>
            </a:r>
            <a:r>
              <a:rPr lang="en-US" sz="9600" b="1" dirty="0" err="1" smtClean="0">
                <a:solidFill>
                  <a:srgbClr val="660066"/>
                </a:solidFill>
                <a:cs typeface="Times New Roman" pitchFamily="18" charset="0"/>
              </a:rPr>
              <a:t>kiến</a:t>
            </a:r>
            <a:r>
              <a:rPr lang="en-US" sz="9600" b="1" dirty="0" smtClean="0">
                <a:solidFill>
                  <a:srgbClr val="660066"/>
                </a:solidFill>
                <a:cs typeface="Times New Roman" pitchFamily="18" charset="0"/>
              </a:rPr>
              <a:t> </a:t>
            </a:r>
            <a:r>
              <a:rPr lang="en-US" sz="9600" b="1" dirty="0" err="1" smtClean="0">
                <a:solidFill>
                  <a:srgbClr val="660066"/>
                </a:solidFill>
                <a:cs typeface="Times New Roman" pitchFamily="18" charset="0"/>
              </a:rPr>
              <a:t>tỏ</a:t>
            </a:r>
            <a:r>
              <a:rPr lang="en-US" sz="9600" b="1" dirty="0" smtClean="0">
                <a:solidFill>
                  <a:srgbClr val="660066"/>
                </a:solidFill>
                <a:cs typeface="Times New Roman" pitchFamily="18" charset="0"/>
              </a:rPr>
              <a:t> </a:t>
            </a:r>
            <a:r>
              <a:rPr lang="en-US" sz="9600" b="1" dirty="0" err="1" smtClean="0">
                <a:solidFill>
                  <a:srgbClr val="660066"/>
                </a:solidFill>
                <a:cs typeface="Times New Roman" pitchFamily="18" charset="0"/>
              </a:rPr>
              <a:t>ra</a:t>
            </a:r>
            <a:r>
              <a:rPr lang="en-US" sz="9600" b="1" dirty="0" smtClean="0">
                <a:solidFill>
                  <a:srgbClr val="660066"/>
                </a:solidFill>
                <a:cs typeface="Times New Roman" pitchFamily="18" charset="0"/>
              </a:rPr>
              <a:t> </a:t>
            </a:r>
            <a:r>
              <a:rPr lang="en-US" sz="9600" b="1" dirty="0" err="1" smtClean="0">
                <a:solidFill>
                  <a:srgbClr val="660066"/>
                </a:solidFill>
                <a:cs typeface="Times New Roman" pitchFamily="18" charset="0"/>
              </a:rPr>
              <a:t>lỗi</a:t>
            </a:r>
            <a:r>
              <a:rPr lang="en-US" sz="9600" b="1" dirty="0" smtClean="0">
                <a:solidFill>
                  <a:srgbClr val="660066"/>
                </a:solidFill>
                <a:cs typeface="Times New Roman" pitchFamily="18" charset="0"/>
              </a:rPr>
              <a:t> </a:t>
            </a:r>
            <a:r>
              <a:rPr lang="en-US" sz="9600" b="1" dirty="0" err="1" smtClean="0">
                <a:solidFill>
                  <a:srgbClr val="660066"/>
                </a:solidFill>
                <a:cs typeface="Times New Roman" pitchFamily="18" charset="0"/>
              </a:rPr>
              <a:t>thời</a:t>
            </a:r>
            <a:r>
              <a:rPr lang="en-US" sz="9600" b="1" dirty="0" smtClean="0">
                <a:solidFill>
                  <a:srgbClr val="660066"/>
                </a:solidFill>
                <a:cs typeface="Times New Roman" pitchFamily="18" charset="0"/>
              </a:rPr>
              <a:t> </a:t>
            </a:r>
            <a:r>
              <a:rPr lang="en-US" sz="9600" b="1" dirty="0" err="1" smtClean="0">
                <a:solidFill>
                  <a:srgbClr val="660066"/>
                </a:solidFill>
                <a:cs typeface="Times New Roman" pitchFamily="18" charset="0"/>
              </a:rPr>
              <a:t>trước</a:t>
            </a:r>
            <a:r>
              <a:rPr lang="en-US" sz="9600" b="1" dirty="0" smtClean="0">
                <a:solidFill>
                  <a:srgbClr val="660066"/>
                </a:solidFill>
                <a:cs typeface="Times New Roman" pitchFamily="18" charset="0"/>
              </a:rPr>
              <a:t> </a:t>
            </a:r>
            <a:r>
              <a:rPr lang="en-US" sz="9600" b="1" dirty="0" err="1" smtClean="0">
                <a:solidFill>
                  <a:srgbClr val="660066"/>
                </a:solidFill>
                <a:cs typeface="Times New Roman" pitchFamily="18" charset="0"/>
              </a:rPr>
              <a:t>các</a:t>
            </a:r>
            <a:r>
              <a:rPr lang="en-US" sz="9600" b="1" dirty="0" smtClean="0">
                <a:solidFill>
                  <a:srgbClr val="660066"/>
                </a:solidFill>
                <a:cs typeface="Times New Roman" pitchFamily="18" charset="0"/>
              </a:rPr>
              <a:t> </a:t>
            </a:r>
            <a:r>
              <a:rPr lang="en-US" sz="9600" b="1" dirty="0" err="1" smtClean="0">
                <a:solidFill>
                  <a:srgbClr val="660066"/>
                </a:solidFill>
                <a:cs typeface="Times New Roman" pitchFamily="18" charset="0"/>
              </a:rPr>
              <a:t>nhiệm</a:t>
            </a:r>
            <a:r>
              <a:rPr lang="en-US" sz="9600" b="1" dirty="0" smtClean="0">
                <a:solidFill>
                  <a:srgbClr val="660066"/>
                </a:solidFill>
                <a:cs typeface="Times New Roman" pitchFamily="18" charset="0"/>
              </a:rPr>
              <a:t> </a:t>
            </a:r>
            <a:r>
              <a:rPr lang="en-US" sz="9600" b="1" dirty="0" err="1" smtClean="0">
                <a:solidFill>
                  <a:srgbClr val="660066"/>
                </a:solidFill>
                <a:cs typeface="Times New Roman" pitchFamily="18" charset="0"/>
              </a:rPr>
              <a:t>vụ</a:t>
            </a:r>
            <a:r>
              <a:rPr lang="en-US" sz="9600" b="1" dirty="0" smtClean="0">
                <a:solidFill>
                  <a:srgbClr val="660066"/>
                </a:solidFill>
                <a:cs typeface="Times New Roman" pitchFamily="18" charset="0"/>
              </a:rPr>
              <a:t> </a:t>
            </a:r>
            <a:r>
              <a:rPr lang="en-US" sz="9600" b="1" dirty="0" err="1" smtClean="0">
                <a:solidFill>
                  <a:srgbClr val="660066"/>
                </a:solidFill>
                <a:cs typeface="Times New Roman" pitchFamily="18" charset="0"/>
              </a:rPr>
              <a:t>lịch</a:t>
            </a:r>
            <a:r>
              <a:rPr lang="en-US" sz="9600" b="1" dirty="0" smtClean="0">
                <a:solidFill>
                  <a:srgbClr val="660066"/>
                </a:solidFill>
                <a:cs typeface="Times New Roman" pitchFamily="18" charset="0"/>
              </a:rPr>
              <a:t> </a:t>
            </a:r>
            <a:r>
              <a:rPr lang="en-US" sz="9600" b="1" dirty="0" err="1" smtClean="0">
                <a:solidFill>
                  <a:srgbClr val="660066"/>
                </a:solidFill>
                <a:cs typeface="Times New Roman" pitchFamily="18" charset="0"/>
              </a:rPr>
              <a:t>sử</a:t>
            </a:r>
            <a:r>
              <a:rPr lang="en-US" sz="9600" b="1" dirty="0" smtClean="0">
                <a:solidFill>
                  <a:srgbClr val="660066"/>
                </a:solidFill>
                <a:cs typeface="Times New Roman" pitchFamily="18" charset="0"/>
              </a:rPr>
              <a:t>.</a:t>
            </a:r>
          </a:p>
          <a:p>
            <a:pPr algn="just" fontAlgn="auto">
              <a:spcAft>
                <a:spcPts val="0"/>
              </a:spcAft>
              <a:defRPr/>
            </a:pPr>
            <a:endParaRPr lang="en-US" sz="6000" b="1" dirty="0" smtClean="0">
              <a:solidFill>
                <a:srgbClr val="C00000"/>
              </a:solidFill>
            </a:endParaRPr>
          </a:p>
        </p:txBody>
      </p:sp>
    </p:spTree>
    <p:extLst>
      <p:ext uri="{BB962C8B-B14F-4D97-AF65-F5344CB8AC3E}">
        <p14:creationId xmlns:p14="http://schemas.microsoft.com/office/powerpoint/2010/main" val="1743994649"/>
      </p:ext>
    </p:extLst>
  </p:cSld>
  <p:clrMapOvr>
    <a:masterClrMapping/>
  </p:clrMapOvr>
  <p:transition>
    <p:wedg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027313" y="140525"/>
            <a:ext cx="6065949" cy="830997"/>
          </a:xfrm>
          <a:prstGeom prst="rect">
            <a:avLst/>
          </a:prstGeom>
        </p:spPr>
        <p:txBody>
          <a:bodyPr wrap="square">
            <a:spAutoFit/>
          </a:bodyPr>
          <a:lstStyle/>
          <a:p>
            <a:pPr marL="457200" indent="-457200" algn="ctr">
              <a:buFont typeface="Wingdings" panose="05000000000000000000" pitchFamily="2" charset="2"/>
              <a:buChar char="§"/>
            </a:pPr>
            <a:r>
              <a:rPr lang="pl-PL" sz="2400" b="1" dirty="0">
                <a:solidFill>
                  <a:srgbClr val="3333CC"/>
                </a:solidFill>
                <a:latin typeface="+mj-lt"/>
                <a:ea typeface="Batang"/>
              </a:rPr>
              <a:t>Phong trào đấu tranh theo </a:t>
            </a:r>
            <a:endParaRPr lang="en-US" sz="2400" b="1" dirty="0" smtClean="0">
              <a:solidFill>
                <a:srgbClr val="3333CC"/>
              </a:solidFill>
              <a:latin typeface="+mj-lt"/>
              <a:ea typeface="Batang"/>
            </a:endParaRPr>
          </a:p>
          <a:p>
            <a:pPr algn="ctr"/>
            <a:r>
              <a:rPr lang="pl-PL" sz="2400" b="1" dirty="0" smtClean="0">
                <a:solidFill>
                  <a:srgbClr val="3333CC"/>
                </a:solidFill>
                <a:latin typeface="+mj-lt"/>
                <a:ea typeface="Batang"/>
              </a:rPr>
              <a:t>khuynh </a:t>
            </a:r>
            <a:r>
              <a:rPr lang="pl-PL" sz="2400" b="1" dirty="0">
                <a:solidFill>
                  <a:srgbClr val="3333CC"/>
                </a:solidFill>
                <a:latin typeface="+mj-lt"/>
                <a:ea typeface="Batang"/>
              </a:rPr>
              <a:t>hư­ớng </a:t>
            </a:r>
            <a:r>
              <a:rPr lang="pl-PL" sz="2400" b="1" u="sng" dirty="0" smtClean="0">
                <a:solidFill>
                  <a:srgbClr val="FF0066"/>
                </a:solidFill>
                <a:latin typeface="+mj-lt"/>
                <a:ea typeface="Batang"/>
              </a:rPr>
              <a:t>dân </a:t>
            </a:r>
            <a:r>
              <a:rPr lang="pl-PL" sz="2400" b="1" u="sng" dirty="0">
                <a:solidFill>
                  <a:srgbClr val="FF0066"/>
                </a:solidFill>
                <a:latin typeface="+mj-lt"/>
                <a:ea typeface="Batang"/>
              </a:rPr>
              <a:t>chủ t­ư sản </a:t>
            </a:r>
            <a:endParaRPr lang="en-US" sz="2400" b="1" u="sng" dirty="0">
              <a:solidFill>
                <a:srgbClr val="FF0066"/>
              </a:solidFill>
              <a:latin typeface="+mj-lt"/>
            </a:endParaRPr>
          </a:p>
        </p:txBody>
      </p:sp>
      <p:pic>
        <p:nvPicPr>
          <p:cNvPr id="64516" name="Picture 4" descr="Image result for phong trào đông d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817" y="140525"/>
            <a:ext cx="3888391" cy="2602676"/>
          </a:xfrm>
          <a:prstGeom prst="rect">
            <a:avLst/>
          </a:prstGeom>
          <a:noFill/>
          <a:extLst>
            <a:ext uri="{909E8E84-426E-40DD-AFC4-6F175D3DCCD1}">
              <a14:hiddenFill xmlns:a14="http://schemas.microsoft.com/office/drawing/2010/main">
                <a:solidFill>
                  <a:srgbClr val="FFFFFF"/>
                </a:solidFill>
              </a14:hiddenFill>
            </a:ext>
          </a:extLst>
        </p:spPr>
      </p:pic>
      <p:pic>
        <p:nvPicPr>
          <p:cNvPr id="64522" name="Picture 10" descr="Related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52008" y="1813321"/>
            <a:ext cx="2371507" cy="2100662"/>
          </a:xfrm>
          <a:prstGeom prst="rect">
            <a:avLst/>
          </a:prstGeom>
          <a:noFill/>
          <a:extLst>
            <a:ext uri="{909E8E84-426E-40DD-AFC4-6F175D3DCCD1}">
              <a14:hiddenFill xmlns:a14="http://schemas.microsoft.com/office/drawing/2010/main">
                <a:solidFill>
                  <a:srgbClr val="FFFFFF"/>
                </a:solidFill>
              </a14:hiddenFill>
            </a:ext>
          </a:extLst>
        </p:spPr>
      </p:pic>
      <p:pic>
        <p:nvPicPr>
          <p:cNvPr id="64524" name="Picture 12" descr="Image result for đông kinh nghĩa thụ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45210" y="2352694"/>
            <a:ext cx="2960277" cy="2219306"/>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129817" y="2863652"/>
            <a:ext cx="1879287" cy="830997"/>
          </a:xfrm>
          <a:prstGeom prst="rect">
            <a:avLst/>
          </a:prstGeom>
        </p:spPr>
        <p:txBody>
          <a:bodyPr wrap="square">
            <a:spAutoFit/>
          </a:bodyPr>
          <a:lstStyle/>
          <a:p>
            <a:pPr algn="ctr"/>
            <a:r>
              <a:rPr lang="pl-PL" sz="2400" b="1" dirty="0">
                <a:solidFill>
                  <a:srgbClr val="C00000"/>
                </a:solidFill>
                <a:latin typeface="+mj-lt"/>
                <a:ea typeface="Batang"/>
              </a:rPr>
              <a:t>Phong </a:t>
            </a:r>
            <a:r>
              <a:rPr lang="pl-PL" sz="2400" b="1" dirty="0" smtClean="0">
                <a:solidFill>
                  <a:srgbClr val="C00000"/>
                </a:solidFill>
                <a:latin typeface="+mj-lt"/>
                <a:ea typeface="Batang"/>
              </a:rPr>
              <a:t>trào</a:t>
            </a:r>
            <a:endParaRPr lang="en-US" sz="2400" b="1" dirty="0" smtClean="0">
              <a:solidFill>
                <a:srgbClr val="C00000"/>
              </a:solidFill>
              <a:latin typeface="+mj-lt"/>
              <a:ea typeface="Batang"/>
            </a:endParaRPr>
          </a:p>
          <a:p>
            <a:pPr algn="ctr"/>
            <a:r>
              <a:rPr lang="pl-PL" sz="2400" b="1" dirty="0" smtClean="0">
                <a:solidFill>
                  <a:srgbClr val="C00000"/>
                </a:solidFill>
                <a:latin typeface="+mj-lt"/>
                <a:ea typeface="Batang"/>
              </a:rPr>
              <a:t> </a:t>
            </a:r>
            <a:r>
              <a:rPr lang="pl-PL" sz="2400" b="1" dirty="0">
                <a:solidFill>
                  <a:srgbClr val="C00000"/>
                </a:solidFill>
                <a:latin typeface="+mj-lt"/>
                <a:ea typeface="Batang"/>
              </a:rPr>
              <a:t>Đông Du</a:t>
            </a:r>
            <a:endParaRPr lang="en-US" sz="2400" b="1" dirty="0">
              <a:solidFill>
                <a:srgbClr val="C00000"/>
              </a:solidFill>
              <a:latin typeface="+mj-lt"/>
            </a:endParaRPr>
          </a:p>
        </p:txBody>
      </p:sp>
      <p:sp>
        <p:nvSpPr>
          <p:cNvPr id="13" name="Rectangle 12"/>
          <p:cNvSpPr/>
          <p:nvPr/>
        </p:nvSpPr>
        <p:spPr>
          <a:xfrm>
            <a:off x="3831264" y="4755782"/>
            <a:ext cx="3738204" cy="830997"/>
          </a:xfrm>
          <a:prstGeom prst="rect">
            <a:avLst/>
          </a:prstGeom>
        </p:spPr>
        <p:txBody>
          <a:bodyPr wrap="square">
            <a:spAutoFit/>
          </a:bodyPr>
          <a:lstStyle/>
          <a:p>
            <a:pPr algn="ctr"/>
            <a:r>
              <a:rPr lang="en-US" sz="2400" b="1" dirty="0">
                <a:solidFill>
                  <a:srgbClr val="333399"/>
                </a:solidFill>
                <a:latin typeface="+mj-lt"/>
                <a:ea typeface="Batang"/>
              </a:rPr>
              <a:t>P</a:t>
            </a:r>
            <a:r>
              <a:rPr lang="pl-PL" sz="2400" b="1" dirty="0" smtClean="0">
                <a:solidFill>
                  <a:srgbClr val="333399"/>
                </a:solidFill>
                <a:latin typeface="+mj-lt"/>
                <a:ea typeface="Batang"/>
              </a:rPr>
              <a:t>hong </a:t>
            </a:r>
            <a:r>
              <a:rPr lang="pl-PL" sz="2400" b="1" dirty="0">
                <a:solidFill>
                  <a:srgbClr val="333399"/>
                </a:solidFill>
                <a:latin typeface="+mj-lt"/>
                <a:ea typeface="Batang"/>
              </a:rPr>
              <a:t>trào </a:t>
            </a:r>
            <a:endParaRPr lang="en-US" sz="2400" b="1" dirty="0" smtClean="0">
              <a:solidFill>
                <a:srgbClr val="333399"/>
              </a:solidFill>
              <a:latin typeface="+mj-lt"/>
              <a:ea typeface="Batang"/>
            </a:endParaRPr>
          </a:p>
          <a:p>
            <a:pPr algn="ctr"/>
            <a:r>
              <a:rPr lang="pl-PL" sz="2400" b="1" dirty="0" smtClean="0">
                <a:solidFill>
                  <a:srgbClr val="333399"/>
                </a:solidFill>
                <a:latin typeface="+mj-lt"/>
                <a:ea typeface="Batang"/>
              </a:rPr>
              <a:t>Đông </a:t>
            </a:r>
            <a:r>
              <a:rPr lang="pl-PL" sz="2400" b="1" dirty="0">
                <a:solidFill>
                  <a:srgbClr val="333399"/>
                </a:solidFill>
                <a:latin typeface="+mj-lt"/>
                <a:ea typeface="Batang"/>
              </a:rPr>
              <a:t>Kinh Nghĩa Thục </a:t>
            </a:r>
            <a:endParaRPr lang="en-US" sz="2400" b="1" dirty="0">
              <a:solidFill>
                <a:srgbClr val="333399"/>
              </a:solidFill>
              <a:latin typeface="+mj-lt"/>
            </a:endParaRPr>
          </a:p>
        </p:txBody>
      </p:sp>
      <p:sp>
        <p:nvSpPr>
          <p:cNvPr id="14" name="Rectangle 13"/>
          <p:cNvSpPr/>
          <p:nvPr/>
        </p:nvSpPr>
        <p:spPr>
          <a:xfrm>
            <a:off x="2424803" y="4000498"/>
            <a:ext cx="1806906" cy="830997"/>
          </a:xfrm>
          <a:prstGeom prst="rect">
            <a:avLst/>
          </a:prstGeom>
        </p:spPr>
        <p:txBody>
          <a:bodyPr wrap="none">
            <a:spAutoFit/>
          </a:bodyPr>
          <a:lstStyle/>
          <a:p>
            <a:pPr algn="ctr"/>
            <a:r>
              <a:rPr lang="en-US" sz="2400" b="1" dirty="0" err="1" smtClean="0">
                <a:solidFill>
                  <a:srgbClr val="009900"/>
                </a:solidFill>
                <a:latin typeface="+mj-lt"/>
                <a:ea typeface="Batang"/>
              </a:rPr>
              <a:t>Phong</a:t>
            </a:r>
            <a:r>
              <a:rPr lang="en-US" sz="2400" b="1" dirty="0" smtClean="0">
                <a:solidFill>
                  <a:srgbClr val="009900"/>
                </a:solidFill>
                <a:latin typeface="+mj-lt"/>
                <a:ea typeface="Batang"/>
              </a:rPr>
              <a:t> </a:t>
            </a:r>
            <a:r>
              <a:rPr lang="en-US" sz="2400" b="1" dirty="0" err="1" smtClean="0">
                <a:solidFill>
                  <a:srgbClr val="009900"/>
                </a:solidFill>
                <a:latin typeface="+mj-lt"/>
                <a:ea typeface="Batang"/>
              </a:rPr>
              <a:t>trào</a:t>
            </a:r>
            <a:endParaRPr lang="en-US" sz="2400" b="1" dirty="0" smtClean="0">
              <a:solidFill>
                <a:srgbClr val="009900"/>
              </a:solidFill>
              <a:latin typeface="+mj-lt"/>
              <a:ea typeface="Batang"/>
            </a:endParaRPr>
          </a:p>
          <a:p>
            <a:pPr algn="ctr"/>
            <a:r>
              <a:rPr lang="pl-PL" sz="2400" b="1" dirty="0" smtClean="0">
                <a:solidFill>
                  <a:srgbClr val="009900"/>
                </a:solidFill>
                <a:latin typeface="+mj-lt"/>
                <a:ea typeface="Batang"/>
              </a:rPr>
              <a:t>Duy </a:t>
            </a:r>
            <a:r>
              <a:rPr lang="pl-PL" sz="2400" b="1" dirty="0">
                <a:solidFill>
                  <a:srgbClr val="009900"/>
                </a:solidFill>
                <a:latin typeface="+mj-lt"/>
                <a:ea typeface="Batang"/>
              </a:rPr>
              <a:t>Tân </a:t>
            </a:r>
            <a:endParaRPr lang="en-US" sz="2400" b="1" dirty="0">
              <a:solidFill>
                <a:srgbClr val="009900"/>
              </a:solidFill>
              <a:latin typeface="+mj-lt"/>
            </a:endParaRPr>
          </a:p>
        </p:txBody>
      </p:sp>
      <p:sp>
        <p:nvSpPr>
          <p:cNvPr id="15" name="Rectangle 14"/>
          <p:cNvSpPr/>
          <p:nvPr/>
        </p:nvSpPr>
        <p:spPr>
          <a:xfrm>
            <a:off x="9496047" y="6096483"/>
            <a:ext cx="2695953" cy="707886"/>
          </a:xfrm>
          <a:prstGeom prst="rect">
            <a:avLst/>
          </a:prstGeom>
        </p:spPr>
        <p:txBody>
          <a:bodyPr wrap="square">
            <a:spAutoFit/>
          </a:bodyPr>
          <a:lstStyle/>
          <a:p>
            <a:pPr algn="ctr"/>
            <a:r>
              <a:rPr lang="pl-PL" sz="2000" b="1" dirty="0">
                <a:solidFill>
                  <a:srgbClr val="FF0066"/>
                </a:solidFill>
                <a:latin typeface="+mj-lt"/>
                <a:ea typeface="Batang"/>
              </a:rPr>
              <a:t>Việt Nam </a:t>
            </a:r>
            <a:endParaRPr lang="en-US" sz="2000" b="1" dirty="0" smtClean="0">
              <a:solidFill>
                <a:srgbClr val="FF0066"/>
              </a:solidFill>
              <a:latin typeface="+mj-lt"/>
              <a:ea typeface="Batang"/>
            </a:endParaRPr>
          </a:p>
          <a:p>
            <a:pPr algn="ctr"/>
            <a:r>
              <a:rPr lang="pl-PL" sz="2000" b="1" dirty="0" smtClean="0">
                <a:solidFill>
                  <a:srgbClr val="FF0066"/>
                </a:solidFill>
                <a:latin typeface="+mj-lt"/>
                <a:ea typeface="Batang"/>
              </a:rPr>
              <a:t>Quốc </a:t>
            </a:r>
            <a:r>
              <a:rPr lang="pl-PL" sz="2000" b="1" dirty="0">
                <a:solidFill>
                  <a:srgbClr val="FF0066"/>
                </a:solidFill>
                <a:latin typeface="+mj-lt"/>
                <a:ea typeface="Batang"/>
              </a:rPr>
              <a:t>dân Đảng </a:t>
            </a:r>
            <a:endParaRPr lang="en-US" sz="2000" b="1" dirty="0">
              <a:solidFill>
                <a:srgbClr val="FF0066"/>
              </a:solidFill>
              <a:latin typeface="+mj-lt"/>
            </a:endParaRPr>
          </a:p>
        </p:txBody>
      </p:sp>
      <p:sp>
        <p:nvSpPr>
          <p:cNvPr id="2" name="Rectangle 1"/>
          <p:cNvSpPr/>
          <p:nvPr/>
        </p:nvSpPr>
        <p:spPr>
          <a:xfrm>
            <a:off x="7471961" y="2308817"/>
            <a:ext cx="2910625" cy="1015663"/>
          </a:xfrm>
          <a:prstGeom prst="rect">
            <a:avLst/>
          </a:prstGeom>
        </p:spPr>
        <p:txBody>
          <a:bodyPr wrap="square">
            <a:spAutoFit/>
          </a:bodyPr>
          <a:lstStyle/>
          <a:p>
            <a:pPr algn="ctr"/>
            <a:r>
              <a:rPr lang="pl-PL" sz="2000" b="1" dirty="0">
                <a:solidFill>
                  <a:srgbClr val="663300"/>
                </a:solidFill>
                <a:latin typeface="+mj-lt"/>
                <a:ea typeface="Batang" panose="02030600000101010101" pitchFamily="18" charset="-127"/>
              </a:rPr>
              <a:t>Phong trào yêu n­ước của tầng lớp tiểu tư­ sản</a:t>
            </a:r>
            <a:endParaRPr lang="en-US" sz="2000" b="1" dirty="0">
              <a:solidFill>
                <a:srgbClr val="663300"/>
              </a:solidFill>
              <a:latin typeface="+mj-lt"/>
            </a:endParaRPr>
          </a:p>
        </p:txBody>
      </p:sp>
      <p:pic>
        <p:nvPicPr>
          <p:cNvPr id="4098" name="Picture 2" descr="Đám tang Phan Châu Trinh, 1926 — Diễn Đàn Forum"/>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36679" y="3380579"/>
            <a:ext cx="2862831" cy="1790701"/>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4" descr="Image result for việt nam quốc dân đả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535529" y="4024186"/>
            <a:ext cx="2616987" cy="19258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5612807"/>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64516"/>
                                        </p:tgtEl>
                                        <p:attrNameLst>
                                          <p:attrName>style.visibility</p:attrName>
                                        </p:attrNameLst>
                                      </p:cBhvr>
                                      <p:to>
                                        <p:strVal val="visible"/>
                                      </p:to>
                                    </p:set>
                                    <p:animEffect transition="in" filter="fade">
                                      <p:cBhvr>
                                        <p:cTn id="15" dur="1000"/>
                                        <p:tgtEl>
                                          <p:spTgt spid="64516"/>
                                        </p:tgtEl>
                                      </p:cBhvr>
                                    </p:animEffect>
                                    <p:anim calcmode="lin" valueType="num">
                                      <p:cBhvr>
                                        <p:cTn id="16" dur="1000" fill="hold"/>
                                        <p:tgtEl>
                                          <p:spTgt spid="64516"/>
                                        </p:tgtEl>
                                        <p:attrNameLst>
                                          <p:attrName>ppt_x</p:attrName>
                                        </p:attrNameLst>
                                      </p:cBhvr>
                                      <p:tavLst>
                                        <p:tav tm="0">
                                          <p:val>
                                            <p:strVal val="#ppt_x"/>
                                          </p:val>
                                        </p:tav>
                                        <p:tav tm="100000">
                                          <p:val>
                                            <p:strVal val="#ppt_x"/>
                                          </p:val>
                                        </p:tav>
                                      </p:tavLst>
                                    </p:anim>
                                    <p:anim calcmode="lin" valueType="num">
                                      <p:cBhvr>
                                        <p:cTn id="17" dur="1000" fill="hold"/>
                                        <p:tgtEl>
                                          <p:spTgt spid="64516"/>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1000"/>
                                        <p:tgtEl>
                                          <p:spTgt spid="12"/>
                                        </p:tgtEl>
                                      </p:cBhvr>
                                    </p:animEffect>
                                    <p:anim calcmode="lin" valueType="num">
                                      <p:cBhvr>
                                        <p:cTn id="21" dur="1000" fill="hold"/>
                                        <p:tgtEl>
                                          <p:spTgt spid="12"/>
                                        </p:tgtEl>
                                        <p:attrNameLst>
                                          <p:attrName>ppt_x</p:attrName>
                                        </p:attrNameLst>
                                      </p:cBhvr>
                                      <p:tavLst>
                                        <p:tav tm="0">
                                          <p:val>
                                            <p:strVal val="#ppt_x"/>
                                          </p:val>
                                        </p:tav>
                                        <p:tav tm="100000">
                                          <p:val>
                                            <p:strVal val="#ppt_x"/>
                                          </p:val>
                                        </p:tav>
                                      </p:tavLst>
                                    </p:anim>
                                    <p:anim calcmode="lin" valueType="num">
                                      <p:cBhvr>
                                        <p:cTn id="22"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64522"/>
                                        </p:tgtEl>
                                        <p:attrNameLst>
                                          <p:attrName>style.visibility</p:attrName>
                                        </p:attrNameLst>
                                      </p:cBhvr>
                                      <p:to>
                                        <p:strVal val="visible"/>
                                      </p:to>
                                    </p:set>
                                    <p:animEffect transition="in" filter="fade">
                                      <p:cBhvr>
                                        <p:cTn id="27" dur="1000"/>
                                        <p:tgtEl>
                                          <p:spTgt spid="64522"/>
                                        </p:tgtEl>
                                      </p:cBhvr>
                                    </p:animEffect>
                                    <p:anim calcmode="lin" valueType="num">
                                      <p:cBhvr>
                                        <p:cTn id="28" dur="1000" fill="hold"/>
                                        <p:tgtEl>
                                          <p:spTgt spid="64522"/>
                                        </p:tgtEl>
                                        <p:attrNameLst>
                                          <p:attrName>ppt_x</p:attrName>
                                        </p:attrNameLst>
                                      </p:cBhvr>
                                      <p:tavLst>
                                        <p:tav tm="0">
                                          <p:val>
                                            <p:strVal val="#ppt_x"/>
                                          </p:val>
                                        </p:tav>
                                        <p:tav tm="100000">
                                          <p:val>
                                            <p:strVal val="#ppt_x"/>
                                          </p:val>
                                        </p:tav>
                                      </p:tavLst>
                                    </p:anim>
                                    <p:anim calcmode="lin" valueType="num">
                                      <p:cBhvr>
                                        <p:cTn id="29" dur="1000" fill="hold"/>
                                        <p:tgtEl>
                                          <p:spTgt spid="6452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1000"/>
                                        <p:tgtEl>
                                          <p:spTgt spid="14"/>
                                        </p:tgtEl>
                                      </p:cBhvr>
                                    </p:animEffect>
                                    <p:anim calcmode="lin" valueType="num">
                                      <p:cBhvr>
                                        <p:cTn id="33" dur="1000" fill="hold"/>
                                        <p:tgtEl>
                                          <p:spTgt spid="14"/>
                                        </p:tgtEl>
                                        <p:attrNameLst>
                                          <p:attrName>ppt_x</p:attrName>
                                        </p:attrNameLst>
                                      </p:cBhvr>
                                      <p:tavLst>
                                        <p:tav tm="0">
                                          <p:val>
                                            <p:strVal val="#ppt_x"/>
                                          </p:val>
                                        </p:tav>
                                        <p:tav tm="100000">
                                          <p:val>
                                            <p:strVal val="#ppt_x"/>
                                          </p:val>
                                        </p:tav>
                                      </p:tavLst>
                                    </p:anim>
                                    <p:anim calcmode="lin" valueType="num">
                                      <p:cBhvr>
                                        <p:cTn id="3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64524"/>
                                        </p:tgtEl>
                                        <p:attrNameLst>
                                          <p:attrName>style.visibility</p:attrName>
                                        </p:attrNameLst>
                                      </p:cBhvr>
                                      <p:to>
                                        <p:strVal val="visible"/>
                                      </p:to>
                                    </p:set>
                                    <p:animEffect transition="in" filter="fade">
                                      <p:cBhvr>
                                        <p:cTn id="39" dur="1000"/>
                                        <p:tgtEl>
                                          <p:spTgt spid="64524"/>
                                        </p:tgtEl>
                                      </p:cBhvr>
                                    </p:animEffect>
                                    <p:anim calcmode="lin" valueType="num">
                                      <p:cBhvr>
                                        <p:cTn id="40" dur="1000" fill="hold"/>
                                        <p:tgtEl>
                                          <p:spTgt spid="64524"/>
                                        </p:tgtEl>
                                        <p:attrNameLst>
                                          <p:attrName>ppt_x</p:attrName>
                                        </p:attrNameLst>
                                      </p:cBhvr>
                                      <p:tavLst>
                                        <p:tav tm="0">
                                          <p:val>
                                            <p:strVal val="#ppt_x"/>
                                          </p:val>
                                        </p:tav>
                                        <p:tav tm="100000">
                                          <p:val>
                                            <p:strVal val="#ppt_x"/>
                                          </p:val>
                                        </p:tav>
                                      </p:tavLst>
                                    </p:anim>
                                    <p:anim calcmode="lin" valueType="num">
                                      <p:cBhvr>
                                        <p:cTn id="41" dur="1000" fill="hold"/>
                                        <p:tgtEl>
                                          <p:spTgt spid="64524"/>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1000"/>
                                        <p:tgtEl>
                                          <p:spTgt spid="13"/>
                                        </p:tgtEl>
                                      </p:cBhvr>
                                    </p:animEffect>
                                    <p:anim calcmode="lin" valueType="num">
                                      <p:cBhvr>
                                        <p:cTn id="45" dur="1000" fill="hold"/>
                                        <p:tgtEl>
                                          <p:spTgt spid="13"/>
                                        </p:tgtEl>
                                        <p:attrNameLst>
                                          <p:attrName>ppt_x</p:attrName>
                                        </p:attrNameLst>
                                      </p:cBhvr>
                                      <p:tavLst>
                                        <p:tav tm="0">
                                          <p:val>
                                            <p:strVal val="#ppt_x"/>
                                          </p:val>
                                        </p:tav>
                                        <p:tav tm="100000">
                                          <p:val>
                                            <p:strVal val="#ppt_x"/>
                                          </p:val>
                                        </p:tav>
                                      </p:tavLst>
                                    </p:anim>
                                    <p:anim calcmode="lin" valueType="num">
                                      <p:cBhvr>
                                        <p:cTn id="4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53" presetClass="entr" presetSubtype="16" fill="hold" grpId="0" nodeType="clickEffect">
                                  <p:stCondLst>
                                    <p:cond delay="0"/>
                                  </p:stCondLst>
                                  <p:childTnLst>
                                    <p:set>
                                      <p:cBhvr>
                                        <p:cTn id="50" dur="1" fill="hold">
                                          <p:stCondLst>
                                            <p:cond delay="0"/>
                                          </p:stCondLst>
                                        </p:cTn>
                                        <p:tgtEl>
                                          <p:spTgt spid="2"/>
                                        </p:tgtEl>
                                        <p:attrNameLst>
                                          <p:attrName>style.visibility</p:attrName>
                                        </p:attrNameLst>
                                      </p:cBhvr>
                                      <p:to>
                                        <p:strVal val="visible"/>
                                      </p:to>
                                    </p:set>
                                    <p:anim calcmode="lin" valueType="num">
                                      <p:cBhvr>
                                        <p:cTn id="51" dur="500" fill="hold"/>
                                        <p:tgtEl>
                                          <p:spTgt spid="2"/>
                                        </p:tgtEl>
                                        <p:attrNameLst>
                                          <p:attrName>ppt_w</p:attrName>
                                        </p:attrNameLst>
                                      </p:cBhvr>
                                      <p:tavLst>
                                        <p:tav tm="0">
                                          <p:val>
                                            <p:fltVal val="0"/>
                                          </p:val>
                                        </p:tav>
                                        <p:tav tm="100000">
                                          <p:val>
                                            <p:strVal val="#ppt_w"/>
                                          </p:val>
                                        </p:tav>
                                      </p:tavLst>
                                    </p:anim>
                                    <p:anim calcmode="lin" valueType="num">
                                      <p:cBhvr>
                                        <p:cTn id="52" dur="500" fill="hold"/>
                                        <p:tgtEl>
                                          <p:spTgt spid="2"/>
                                        </p:tgtEl>
                                        <p:attrNameLst>
                                          <p:attrName>ppt_h</p:attrName>
                                        </p:attrNameLst>
                                      </p:cBhvr>
                                      <p:tavLst>
                                        <p:tav tm="0">
                                          <p:val>
                                            <p:fltVal val="0"/>
                                          </p:val>
                                        </p:tav>
                                        <p:tav tm="100000">
                                          <p:val>
                                            <p:strVal val="#ppt_h"/>
                                          </p:val>
                                        </p:tav>
                                      </p:tavLst>
                                    </p:anim>
                                    <p:animEffect transition="in" filter="fade">
                                      <p:cBhvr>
                                        <p:cTn id="53" dur="500"/>
                                        <p:tgtEl>
                                          <p:spTgt spid="2"/>
                                        </p:tgtEl>
                                      </p:cBhvr>
                                    </p:animEffect>
                                  </p:childTnLst>
                                </p:cTn>
                              </p:par>
                              <p:par>
                                <p:cTn id="54" presetID="22" presetClass="entr" presetSubtype="4" fill="hold" nodeType="withEffect">
                                  <p:stCondLst>
                                    <p:cond delay="0"/>
                                  </p:stCondLst>
                                  <p:childTnLst>
                                    <p:set>
                                      <p:cBhvr>
                                        <p:cTn id="55" dur="1" fill="hold">
                                          <p:stCondLst>
                                            <p:cond delay="0"/>
                                          </p:stCondLst>
                                        </p:cTn>
                                        <p:tgtEl>
                                          <p:spTgt spid="4098"/>
                                        </p:tgtEl>
                                        <p:attrNameLst>
                                          <p:attrName>style.visibility</p:attrName>
                                        </p:attrNameLst>
                                      </p:cBhvr>
                                      <p:to>
                                        <p:strVal val="visible"/>
                                      </p:to>
                                    </p:set>
                                    <p:animEffect transition="in" filter="wipe(down)">
                                      <p:cBhvr>
                                        <p:cTn id="56" dur="500"/>
                                        <p:tgtEl>
                                          <p:spTgt spid="4098"/>
                                        </p:tgtEl>
                                      </p:cBhvr>
                                    </p:animEffect>
                                  </p:childTnLst>
                                </p:cTn>
                              </p:par>
                            </p:childTnLst>
                          </p:cTn>
                        </p:par>
                      </p:childTnLst>
                    </p:cTn>
                  </p:par>
                  <p:par>
                    <p:cTn id="57" fill="hold">
                      <p:stCondLst>
                        <p:cond delay="indefinite"/>
                      </p:stCondLst>
                      <p:childTnLst>
                        <p:par>
                          <p:cTn id="58" fill="hold">
                            <p:stCondLst>
                              <p:cond delay="0"/>
                            </p:stCondLst>
                            <p:childTnLst>
                              <p:par>
                                <p:cTn id="59" presetID="6" presetClass="entr" presetSubtype="16" fill="hold" nodeType="click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circle(in)">
                                      <p:cBhvr>
                                        <p:cTn id="61" dur="2000"/>
                                        <p:tgtEl>
                                          <p:spTgt spid="16"/>
                                        </p:tgtEl>
                                      </p:cBhvr>
                                    </p:animEffect>
                                  </p:childTnLst>
                                </p:cTn>
                              </p:par>
                              <p:par>
                                <p:cTn id="62" presetID="6" presetClass="entr" presetSubtype="16" fill="hold" grpId="0" nodeType="with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circle(in)">
                                      <p:cBhvr>
                                        <p:cTn id="64"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P spid="13" grpId="0"/>
      <p:bldP spid="14" grpId="0"/>
      <p:bldP spid="15" grpId="0"/>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nvPr>
        </p:nvGraphicFramePr>
        <p:xfrm>
          <a:off x="240404" y="1680899"/>
          <a:ext cx="11513713" cy="4771416"/>
        </p:xfrm>
        <a:graphic>
          <a:graphicData uri="http://schemas.openxmlformats.org/drawingml/2006/table">
            <a:tbl>
              <a:tblPr/>
              <a:tblGrid>
                <a:gridCol w="2773252"/>
                <a:gridCol w="2407919"/>
                <a:gridCol w="2953518"/>
                <a:gridCol w="3379024"/>
              </a:tblGrid>
              <a:tr h="732428">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179388" algn="l"/>
                        </a:tabLst>
                        <a:defRPr/>
                      </a:pPr>
                      <a:r>
                        <a:rPr kumimoji="0" lang="en-US" sz="2000" b="1" i="0" u="none" strike="noStrike" kern="1200" cap="none" normalizeH="0" baseline="0" dirty="0" err="1" smtClean="0">
                          <a:ln>
                            <a:noFill/>
                          </a:ln>
                          <a:solidFill>
                            <a:schemeClr val="bg1"/>
                          </a:solidFill>
                          <a:effectLst/>
                          <a:latin typeface="+mj-lt"/>
                          <a:ea typeface="+mn-ea"/>
                          <a:cs typeface="Times New Roman" pitchFamily="18" charset="0"/>
                        </a:rPr>
                        <a:t>Phong</a:t>
                      </a:r>
                      <a:r>
                        <a:rPr kumimoji="0" lang="en-US" sz="2000" b="1" i="0" u="none" strike="noStrike" kern="1200" cap="none" normalizeH="0" baseline="0" dirty="0" smtClean="0">
                          <a:ln>
                            <a:noFill/>
                          </a:ln>
                          <a:solidFill>
                            <a:schemeClr val="bg1"/>
                          </a:solidFill>
                          <a:effectLst/>
                          <a:latin typeface="+mj-lt"/>
                          <a:ea typeface="+mn-ea"/>
                          <a:cs typeface="Times New Roman" pitchFamily="18" charset="0"/>
                        </a:rPr>
                        <a:t> </a:t>
                      </a:r>
                      <a:r>
                        <a:rPr kumimoji="0" lang="en-US" sz="2000" b="1" i="0" u="none" strike="noStrike" kern="1200" cap="none" normalizeH="0" baseline="0" dirty="0" err="1" smtClean="0">
                          <a:ln>
                            <a:noFill/>
                          </a:ln>
                          <a:solidFill>
                            <a:schemeClr val="bg1"/>
                          </a:solidFill>
                          <a:effectLst/>
                          <a:latin typeface="+mj-lt"/>
                          <a:ea typeface="+mn-ea"/>
                          <a:cs typeface="Times New Roman" pitchFamily="18" charset="0"/>
                        </a:rPr>
                        <a:t>trào</a:t>
                      </a:r>
                      <a:endParaRPr kumimoji="0" lang="en-US" sz="2000" b="1" i="0" u="none" strike="noStrike" kern="1200" cap="none" normalizeH="0" baseline="0" dirty="0" smtClean="0">
                        <a:ln>
                          <a:noFill/>
                        </a:ln>
                        <a:solidFill>
                          <a:schemeClr val="bg1"/>
                        </a:solidFill>
                        <a:effectLst/>
                        <a:latin typeface="+mj-lt"/>
                        <a:ea typeface="+mn-ea"/>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tab pos="179388" algn="l"/>
                        </a:tabLst>
                      </a:pPr>
                      <a:endParaRPr kumimoji="0" lang="en-US" sz="2000" b="1" i="0" u="none" strike="noStrike" cap="none" normalizeH="0" baseline="0" dirty="0" smtClean="0">
                        <a:ln>
                          <a:noFill/>
                        </a:ln>
                        <a:solidFill>
                          <a:schemeClr val="bg1"/>
                        </a:solidFill>
                        <a:effectLst/>
                        <a:latin typeface="+mj-lt"/>
                        <a:cs typeface="Times New Roman" pitchFamily="18" charset="0"/>
                      </a:endParaRPr>
                    </a:p>
                  </a:txBody>
                  <a:tcPr marL="63834" marR="6383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99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179388" algn="l"/>
                        </a:tabLst>
                      </a:pPr>
                      <a:r>
                        <a:rPr kumimoji="0" lang="en-US" sz="2000" b="1" i="0" u="none" strike="noStrike" cap="none" normalizeH="0" baseline="0" dirty="0" err="1" smtClean="0">
                          <a:ln>
                            <a:noFill/>
                          </a:ln>
                          <a:solidFill>
                            <a:schemeClr val="bg1"/>
                          </a:solidFill>
                          <a:effectLst/>
                          <a:latin typeface="+mj-lt"/>
                          <a:cs typeface="Times New Roman" pitchFamily="18" charset="0"/>
                        </a:rPr>
                        <a:t>Lãnh</a:t>
                      </a:r>
                      <a:r>
                        <a:rPr kumimoji="0" lang="en-US" sz="2000" b="1" i="0" u="none" strike="noStrike" cap="none" normalizeH="0" baseline="0" dirty="0" smtClean="0">
                          <a:ln>
                            <a:noFill/>
                          </a:ln>
                          <a:solidFill>
                            <a:schemeClr val="bg1"/>
                          </a:solidFill>
                          <a:effectLst/>
                          <a:latin typeface="+mj-lt"/>
                          <a:cs typeface="Times New Roman" pitchFamily="18" charset="0"/>
                        </a:rPr>
                        <a:t> </a:t>
                      </a:r>
                      <a:r>
                        <a:rPr kumimoji="0" lang="en-US" sz="2000" b="1" i="0" u="none" strike="noStrike" cap="none" normalizeH="0" baseline="0" dirty="0" err="1" smtClean="0">
                          <a:ln>
                            <a:noFill/>
                          </a:ln>
                          <a:solidFill>
                            <a:schemeClr val="bg1"/>
                          </a:solidFill>
                          <a:effectLst/>
                          <a:latin typeface="+mj-lt"/>
                          <a:cs typeface="Times New Roman" pitchFamily="18" charset="0"/>
                        </a:rPr>
                        <a:t>đạo</a:t>
                      </a:r>
                      <a:endParaRPr kumimoji="0" lang="en-US" sz="2000" b="1" i="0" u="none" strike="noStrike" cap="none" normalizeH="0" baseline="0" dirty="0" smtClean="0">
                        <a:ln>
                          <a:noFill/>
                        </a:ln>
                        <a:solidFill>
                          <a:schemeClr val="bg1"/>
                        </a:solidFill>
                        <a:effectLst/>
                        <a:latin typeface="+mj-lt"/>
                        <a:cs typeface="Times New Roman" pitchFamily="18" charset="0"/>
                      </a:endParaRPr>
                    </a:p>
                  </a:txBody>
                  <a:tcPr marL="63834" marR="6383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99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179388" algn="l"/>
                        </a:tabLst>
                      </a:pPr>
                      <a:r>
                        <a:rPr kumimoji="0" lang="en-US" sz="2000" b="1" i="0" u="none" strike="noStrike" cap="none" normalizeH="0" baseline="0" dirty="0" err="1" smtClean="0">
                          <a:ln>
                            <a:noFill/>
                          </a:ln>
                          <a:solidFill>
                            <a:schemeClr val="bg1"/>
                          </a:solidFill>
                          <a:effectLst/>
                          <a:latin typeface="+mj-lt"/>
                          <a:cs typeface="Times New Roman" pitchFamily="18" charset="0"/>
                        </a:rPr>
                        <a:t>Mục</a:t>
                      </a:r>
                      <a:r>
                        <a:rPr kumimoji="0" lang="en-US" sz="2000" b="1" i="0" u="none" strike="noStrike" cap="none" normalizeH="0" baseline="0" dirty="0" smtClean="0">
                          <a:ln>
                            <a:noFill/>
                          </a:ln>
                          <a:solidFill>
                            <a:schemeClr val="bg1"/>
                          </a:solidFill>
                          <a:effectLst/>
                          <a:latin typeface="+mj-lt"/>
                          <a:cs typeface="Times New Roman" pitchFamily="18" charset="0"/>
                        </a:rPr>
                        <a:t> </a:t>
                      </a:r>
                      <a:r>
                        <a:rPr kumimoji="0" lang="en-US" sz="2000" b="1" i="0" u="none" strike="noStrike" cap="none" normalizeH="0" baseline="0" dirty="0" err="1" smtClean="0">
                          <a:ln>
                            <a:noFill/>
                          </a:ln>
                          <a:solidFill>
                            <a:schemeClr val="bg1"/>
                          </a:solidFill>
                          <a:effectLst/>
                          <a:latin typeface="+mj-lt"/>
                          <a:cs typeface="Times New Roman" pitchFamily="18" charset="0"/>
                        </a:rPr>
                        <a:t>đích</a:t>
                      </a:r>
                      <a:endParaRPr kumimoji="0" lang="en-US" sz="2000" b="1" i="0" u="none" strike="noStrike" cap="none" normalizeH="0" baseline="0" dirty="0" smtClean="0">
                        <a:ln>
                          <a:noFill/>
                        </a:ln>
                        <a:solidFill>
                          <a:schemeClr val="bg1"/>
                        </a:solidFill>
                        <a:effectLst/>
                        <a:latin typeface="+mj-lt"/>
                        <a:cs typeface="Times New Roman" pitchFamily="18" charset="0"/>
                      </a:endParaRPr>
                    </a:p>
                  </a:txBody>
                  <a:tcPr marL="63834" marR="6383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99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179388" algn="l"/>
                        </a:tabLst>
                      </a:pPr>
                      <a:r>
                        <a:rPr kumimoji="0" lang="en-US" sz="2000" b="1" i="0" u="none" strike="noStrike" cap="none" normalizeH="0" baseline="0" dirty="0" err="1" smtClean="0">
                          <a:ln>
                            <a:noFill/>
                          </a:ln>
                          <a:solidFill>
                            <a:schemeClr val="bg1"/>
                          </a:solidFill>
                          <a:effectLst/>
                          <a:latin typeface="+mj-lt"/>
                          <a:cs typeface="Times New Roman" pitchFamily="18" charset="0"/>
                        </a:rPr>
                        <a:t>Hình</a:t>
                      </a:r>
                      <a:r>
                        <a:rPr kumimoji="0" lang="en-US" sz="2000" b="1" i="0" u="none" strike="noStrike" cap="none" normalizeH="0" baseline="0" dirty="0" smtClean="0">
                          <a:ln>
                            <a:noFill/>
                          </a:ln>
                          <a:solidFill>
                            <a:schemeClr val="bg1"/>
                          </a:solidFill>
                          <a:effectLst/>
                          <a:latin typeface="+mj-lt"/>
                          <a:cs typeface="Times New Roman" pitchFamily="18" charset="0"/>
                        </a:rPr>
                        <a:t> </a:t>
                      </a:r>
                      <a:r>
                        <a:rPr kumimoji="0" lang="en-US" sz="2000" b="1" i="0" u="none" strike="noStrike" cap="none" normalizeH="0" baseline="0" dirty="0" err="1" smtClean="0">
                          <a:ln>
                            <a:noFill/>
                          </a:ln>
                          <a:solidFill>
                            <a:schemeClr val="bg1"/>
                          </a:solidFill>
                          <a:effectLst/>
                          <a:latin typeface="+mj-lt"/>
                          <a:cs typeface="Times New Roman" pitchFamily="18" charset="0"/>
                        </a:rPr>
                        <a:t>thức</a:t>
                      </a:r>
                      <a:r>
                        <a:rPr kumimoji="0" lang="en-US" sz="2000" b="1" i="0" u="none" strike="noStrike" cap="none" normalizeH="0" baseline="0" dirty="0" smtClean="0">
                          <a:ln>
                            <a:noFill/>
                          </a:ln>
                          <a:solidFill>
                            <a:schemeClr val="bg1"/>
                          </a:solidFill>
                          <a:effectLst/>
                          <a:latin typeface="+mj-lt"/>
                          <a:cs typeface="Times New Roman" pitchFamily="18" charset="0"/>
                        </a:rPr>
                        <a:t> </a:t>
                      </a:r>
                      <a:r>
                        <a:rPr kumimoji="0" lang="en-US" sz="2000" b="1" i="0" u="none" strike="noStrike" cap="none" normalizeH="0" baseline="0" dirty="0" err="1" smtClean="0">
                          <a:ln>
                            <a:noFill/>
                          </a:ln>
                          <a:solidFill>
                            <a:schemeClr val="bg1"/>
                          </a:solidFill>
                          <a:effectLst/>
                          <a:latin typeface="+mj-lt"/>
                          <a:cs typeface="Times New Roman" pitchFamily="18" charset="0"/>
                        </a:rPr>
                        <a:t>và</a:t>
                      </a:r>
                      <a:r>
                        <a:rPr kumimoji="0" lang="en-US" sz="2000" b="1" i="0" u="none" strike="noStrike" cap="none" normalizeH="0" baseline="0" dirty="0" smtClean="0">
                          <a:ln>
                            <a:noFill/>
                          </a:ln>
                          <a:solidFill>
                            <a:schemeClr val="bg1"/>
                          </a:solidFill>
                          <a:effectLst/>
                          <a:latin typeface="+mj-lt"/>
                          <a:cs typeface="Times New Roman" pitchFamily="18" charset="0"/>
                        </a:rPr>
                        <a:t> </a:t>
                      </a:r>
                      <a:r>
                        <a:rPr kumimoji="0" lang="en-US" sz="2000" b="1" i="0" u="none" strike="noStrike" cap="none" normalizeH="0" baseline="0" dirty="0" err="1" smtClean="0">
                          <a:ln>
                            <a:noFill/>
                          </a:ln>
                          <a:solidFill>
                            <a:schemeClr val="bg1"/>
                          </a:solidFill>
                          <a:effectLst/>
                          <a:latin typeface="+mj-lt"/>
                          <a:cs typeface="Times New Roman" pitchFamily="18" charset="0"/>
                        </a:rPr>
                        <a:t>nội</a:t>
                      </a:r>
                      <a:r>
                        <a:rPr kumimoji="0" lang="en-US" sz="2000" b="1" i="0" u="none" strike="noStrike" cap="none" normalizeH="0" baseline="0" dirty="0" smtClean="0">
                          <a:ln>
                            <a:noFill/>
                          </a:ln>
                          <a:solidFill>
                            <a:schemeClr val="bg1"/>
                          </a:solidFill>
                          <a:effectLst/>
                          <a:latin typeface="+mj-lt"/>
                          <a:cs typeface="Times New Roman" pitchFamily="18" charset="0"/>
                        </a:rPr>
                        <a:t> dung </a:t>
                      </a:r>
                    </a:p>
                    <a:p>
                      <a:pPr marL="0" marR="0" lvl="0" indent="0" algn="ctr" defTabSz="914400" rtl="0" eaLnBrk="1" fontAlgn="base" latinLnBrk="0" hangingPunct="1">
                        <a:lnSpc>
                          <a:spcPct val="100000"/>
                        </a:lnSpc>
                        <a:spcBef>
                          <a:spcPct val="0"/>
                        </a:spcBef>
                        <a:spcAft>
                          <a:spcPct val="0"/>
                        </a:spcAft>
                        <a:buClrTx/>
                        <a:buSzTx/>
                        <a:buFontTx/>
                        <a:buNone/>
                        <a:tabLst>
                          <a:tab pos="179388" algn="l"/>
                        </a:tabLst>
                      </a:pPr>
                      <a:r>
                        <a:rPr kumimoji="0" lang="en-US" sz="2000" b="1" i="0" u="none" strike="noStrike" cap="none" normalizeH="0" baseline="0" dirty="0" err="1" smtClean="0">
                          <a:ln>
                            <a:noFill/>
                          </a:ln>
                          <a:solidFill>
                            <a:schemeClr val="bg1"/>
                          </a:solidFill>
                          <a:effectLst/>
                          <a:latin typeface="+mj-lt"/>
                          <a:cs typeface="Times New Roman" pitchFamily="18" charset="0"/>
                        </a:rPr>
                        <a:t>chủ</a:t>
                      </a:r>
                      <a:r>
                        <a:rPr kumimoji="0" lang="en-US" sz="2000" b="1" i="0" u="none" strike="noStrike" cap="none" normalizeH="0" baseline="0" dirty="0" smtClean="0">
                          <a:ln>
                            <a:noFill/>
                          </a:ln>
                          <a:solidFill>
                            <a:schemeClr val="bg1"/>
                          </a:solidFill>
                          <a:effectLst/>
                          <a:latin typeface="+mj-lt"/>
                          <a:cs typeface="Times New Roman" pitchFamily="18" charset="0"/>
                        </a:rPr>
                        <a:t> </a:t>
                      </a:r>
                      <a:r>
                        <a:rPr kumimoji="0" lang="en-US" sz="2000" b="1" i="0" u="none" strike="noStrike" cap="none" normalizeH="0" baseline="0" dirty="0" err="1" smtClean="0">
                          <a:ln>
                            <a:noFill/>
                          </a:ln>
                          <a:solidFill>
                            <a:schemeClr val="bg1"/>
                          </a:solidFill>
                          <a:effectLst/>
                          <a:latin typeface="+mj-lt"/>
                          <a:cs typeface="Times New Roman" pitchFamily="18" charset="0"/>
                        </a:rPr>
                        <a:t>yếu</a:t>
                      </a:r>
                      <a:endParaRPr kumimoji="0" lang="en-US" sz="2000" b="1" i="0" u="none" strike="noStrike" cap="none" normalizeH="0" baseline="0" dirty="0" smtClean="0">
                        <a:ln>
                          <a:noFill/>
                        </a:ln>
                        <a:solidFill>
                          <a:schemeClr val="bg1"/>
                        </a:solidFill>
                        <a:effectLst/>
                        <a:latin typeface="+mj-lt"/>
                        <a:cs typeface="Times New Roman" pitchFamily="18" charset="0"/>
                      </a:endParaRPr>
                    </a:p>
                  </a:txBody>
                  <a:tcPr marL="63834" marR="6383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9900"/>
                    </a:solidFill>
                  </a:tcPr>
                </a:tc>
              </a:tr>
              <a:tr h="653307">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179388" algn="l"/>
                        </a:tabLst>
                        <a:defRPr/>
                      </a:pPr>
                      <a:r>
                        <a:rPr kumimoji="0" lang="en-US" sz="2000" b="1" i="0" u="none" strike="noStrike" kern="1200" cap="none" normalizeH="0" baseline="0" dirty="0" err="1" smtClean="0">
                          <a:ln>
                            <a:noFill/>
                          </a:ln>
                          <a:solidFill>
                            <a:schemeClr val="bg1"/>
                          </a:solidFill>
                          <a:effectLst/>
                          <a:latin typeface="+mn-lt"/>
                          <a:ea typeface="+mn-ea"/>
                          <a:cs typeface="Times New Roman" pitchFamily="18" charset="0"/>
                        </a:rPr>
                        <a:t>Phong</a:t>
                      </a:r>
                      <a:r>
                        <a:rPr kumimoji="0" lang="en-US" sz="2000" b="1" i="0" u="none" strike="noStrike" kern="1200" cap="none" normalizeH="0" baseline="0" dirty="0" smtClean="0">
                          <a:ln>
                            <a:noFill/>
                          </a:ln>
                          <a:solidFill>
                            <a:schemeClr val="bg1"/>
                          </a:solidFill>
                          <a:effectLst/>
                          <a:latin typeface="+mn-lt"/>
                          <a:ea typeface="+mn-ea"/>
                          <a:cs typeface="Times New Roman" pitchFamily="18" charset="0"/>
                        </a:rPr>
                        <a:t> </a:t>
                      </a:r>
                      <a:r>
                        <a:rPr kumimoji="0" lang="en-US" sz="2000" b="1" i="0" u="none" strike="noStrike" kern="1200" cap="none" normalizeH="0" baseline="0" dirty="0" err="1" smtClean="0">
                          <a:ln>
                            <a:noFill/>
                          </a:ln>
                          <a:solidFill>
                            <a:schemeClr val="bg1"/>
                          </a:solidFill>
                          <a:effectLst/>
                          <a:latin typeface="+mn-lt"/>
                          <a:ea typeface="+mn-ea"/>
                          <a:cs typeface="Times New Roman" pitchFamily="18" charset="0"/>
                        </a:rPr>
                        <a:t>trào</a:t>
                      </a:r>
                      <a:r>
                        <a:rPr kumimoji="0" lang="en-US" sz="2000" b="1" i="0" u="none" strike="noStrike" kern="1200" cap="none" normalizeH="0" baseline="0" dirty="0" smtClean="0">
                          <a:ln>
                            <a:noFill/>
                          </a:ln>
                          <a:solidFill>
                            <a:schemeClr val="bg1"/>
                          </a:solidFill>
                          <a:effectLst/>
                          <a:latin typeface="+mn-lt"/>
                          <a:ea typeface="+mn-ea"/>
                          <a:cs typeface="Times New Roman" pitchFamily="18" charset="0"/>
                        </a:rPr>
                        <a:t> </a:t>
                      </a:r>
                      <a:r>
                        <a:rPr kumimoji="0" lang="en-US" sz="2000" b="1" i="0" u="none" strike="noStrike" kern="1200" cap="none" normalizeH="0" baseline="0" dirty="0" err="1" smtClean="0">
                          <a:ln>
                            <a:noFill/>
                          </a:ln>
                          <a:solidFill>
                            <a:schemeClr val="bg1"/>
                          </a:solidFill>
                          <a:effectLst/>
                          <a:latin typeface="+mn-lt"/>
                          <a:ea typeface="+mn-ea"/>
                          <a:cs typeface="Times New Roman" pitchFamily="18" charset="0"/>
                        </a:rPr>
                        <a:t>Đông</a:t>
                      </a:r>
                      <a:r>
                        <a:rPr kumimoji="0" lang="en-US" sz="2000" b="1" i="0" u="none" strike="noStrike" kern="1200" cap="none" normalizeH="0" baseline="0" dirty="0" smtClean="0">
                          <a:ln>
                            <a:noFill/>
                          </a:ln>
                          <a:solidFill>
                            <a:schemeClr val="bg1"/>
                          </a:solidFill>
                          <a:effectLst/>
                          <a:latin typeface="+mn-lt"/>
                          <a:ea typeface="+mn-ea"/>
                          <a:cs typeface="Times New Roman" pitchFamily="18" charset="0"/>
                        </a:rPr>
                        <a:t> Du</a:t>
                      </a:r>
                    </a:p>
                    <a:p>
                      <a:pPr marL="0" marR="0" lvl="0" indent="0" algn="ctr" defTabSz="914400" rtl="0" eaLnBrk="1" fontAlgn="base" latinLnBrk="0" hangingPunct="1">
                        <a:lnSpc>
                          <a:spcPct val="100000"/>
                        </a:lnSpc>
                        <a:spcBef>
                          <a:spcPct val="0"/>
                        </a:spcBef>
                        <a:spcAft>
                          <a:spcPct val="0"/>
                        </a:spcAft>
                        <a:buClrTx/>
                        <a:buSzTx/>
                        <a:buFontTx/>
                        <a:buNone/>
                        <a:tabLst>
                          <a:tab pos="179388" algn="l"/>
                        </a:tabLst>
                      </a:pPr>
                      <a:endParaRPr kumimoji="0" lang="en-US" sz="2000" b="0" i="0" u="none" strike="noStrike" cap="none" normalizeH="0" baseline="0" dirty="0" smtClean="0">
                        <a:ln>
                          <a:noFill/>
                        </a:ln>
                        <a:solidFill>
                          <a:schemeClr val="bg1"/>
                        </a:solidFill>
                        <a:effectLst/>
                        <a:latin typeface="+mj-lt"/>
                        <a:cs typeface="Times New Roman" pitchFamily="18" charset="0"/>
                      </a:endParaRPr>
                    </a:p>
                  </a:txBody>
                  <a:tcPr marL="63834" marR="6383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33339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endParaRPr kumimoji="0" lang="en-US" sz="1600" b="0" i="0" u="none" strike="noStrike" cap="none" normalizeH="0" baseline="0" dirty="0" smtClean="0">
                        <a:ln>
                          <a:noFill/>
                        </a:ln>
                        <a:solidFill>
                          <a:srgbClr val="000099"/>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endParaRPr kumimoji="0" lang="en-US" sz="1600" b="0" i="0" u="none" strike="noStrike" cap="none" normalizeH="0" baseline="0" dirty="0" smtClean="0">
                        <a:ln>
                          <a:noFill/>
                        </a:ln>
                        <a:solidFill>
                          <a:srgbClr val="000099"/>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endParaRPr kumimoji="0" lang="en-US" sz="1600" b="0" i="0" u="none" strike="noStrike" cap="none" normalizeH="0" baseline="0" dirty="0" smtClean="0">
                        <a:ln>
                          <a:noFill/>
                        </a:ln>
                        <a:solidFill>
                          <a:srgbClr val="000099"/>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42481">
                <a:tc>
                  <a:txBody>
                    <a:bodyPr/>
                    <a:lstStyle/>
                    <a:p>
                      <a:pPr algn="l"/>
                      <a:r>
                        <a:rPr lang="en-US" sz="2000" b="1" kern="1200" dirty="0" err="1" smtClean="0">
                          <a:solidFill>
                            <a:schemeClr val="bg1"/>
                          </a:solidFill>
                          <a:latin typeface="+mn-lt"/>
                          <a:ea typeface="Batang"/>
                          <a:cs typeface="+mn-cs"/>
                        </a:rPr>
                        <a:t>Phong</a:t>
                      </a:r>
                      <a:r>
                        <a:rPr lang="en-US" sz="2000" b="1" kern="1200" dirty="0" smtClean="0">
                          <a:solidFill>
                            <a:schemeClr val="bg1"/>
                          </a:solidFill>
                          <a:latin typeface="+mn-lt"/>
                          <a:ea typeface="Batang"/>
                          <a:cs typeface="+mn-cs"/>
                        </a:rPr>
                        <a:t> </a:t>
                      </a:r>
                      <a:r>
                        <a:rPr lang="en-US" sz="2000" b="1" kern="1200" dirty="0" err="1" smtClean="0">
                          <a:solidFill>
                            <a:schemeClr val="bg1"/>
                          </a:solidFill>
                          <a:latin typeface="+mn-lt"/>
                          <a:ea typeface="Batang"/>
                          <a:cs typeface="+mn-cs"/>
                        </a:rPr>
                        <a:t>trào</a:t>
                      </a:r>
                      <a:r>
                        <a:rPr lang="en-US" sz="2000" b="1" kern="1200" dirty="0" smtClean="0">
                          <a:solidFill>
                            <a:schemeClr val="bg1"/>
                          </a:solidFill>
                          <a:latin typeface="+mn-lt"/>
                          <a:ea typeface="Batang"/>
                          <a:cs typeface="+mn-cs"/>
                        </a:rPr>
                        <a:t> </a:t>
                      </a:r>
                      <a:r>
                        <a:rPr lang="pl-PL" sz="2000" b="1" kern="1200" dirty="0" smtClean="0">
                          <a:solidFill>
                            <a:schemeClr val="bg1"/>
                          </a:solidFill>
                          <a:latin typeface="+mn-lt"/>
                          <a:ea typeface="Batang"/>
                          <a:cs typeface="+mn-cs"/>
                        </a:rPr>
                        <a:t>Duy Tân </a:t>
                      </a:r>
                      <a:endParaRPr kumimoji="0" lang="en-US" sz="2000" b="0" i="0" u="none" strike="noStrike" cap="none" normalizeH="0" baseline="0" dirty="0" smtClean="0">
                        <a:ln>
                          <a:noFill/>
                        </a:ln>
                        <a:solidFill>
                          <a:schemeClr val="bg1"/>
                        </a:solidFill>
                        <a:effectLst/>
                        <a:latin typeface="+mj-lt"/>
                        <a:cs typeface="Times New Roman" pitchFamily="18" charset="0"/>
                      </a:endParaRPr>
                    </a:p>
                  </a:txBody>
                  <a:tcPr marL="63834" marR="6383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33339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Char char="-"/>
                        <a:tabLst>
                          <a:tab pos="179388" algn="l"/>
                        </a:tabLst>
                      </a:pPr>
                      <a:endParaRPr kumimoji="0" lang="en-US" sz="1600" b="0" i="0" u="none" strike="noStrike" cap="none" normalizeH="0" baseline="0" dirty="0" smtClean="0">
                        <a:ln>
                          <a:noFill/>
                        </a:ln>
                        <a:solidFill>
                          <a:srgbClr val="000099"/>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endParaRPr kumimoji="0" lang="en-US" sz="1600" b="0" i="0" u="none" strike="noStrike" cap="none" normalizeH="0" baseline="0" dirty="0" smtClean="0">
                        <a:ln>
                          <a:noFill/>
                        </a:ln>
                        <a:solidFill>
                          <a:srgbClr val="000099"/>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Char char="-"/>
                        <a:tabLst>
                          <a:tab pos="179388" algn="l"/>
                        </a:tabLst>
                        <a:defRPr/>
                      </a:pPr>
                      <a:endParaRPr kumimoji="0" lang="en-US" sz="1600" b="0" i="0" u="none" strike="noStrike" cap="none" normalizeH="0" baseline="0" dirty="0" smtClean="0">
                        <a:ln>
                          <a:noFill/>
                        </a:ln>
                        <a:solidFill>
                          <a:srgbClr val="000099"/>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12322">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179388" algn="l"/>
                        </a:tabLst>
                        <a:defRPr/>
                      </a:pPr>
                      <a:r>
                        <a:rPr lang="en-US" sz="2000" b="1" kern="1200" dirty="0" smtClean="0">
                          <a:solidFill>
                            <a:schemeClr val="bg1"/>
                          </a:solidFill>
                          <a:latin typeface="+mn-lt"/>
                          <a:ea typeface="Batang"/>
                          <a:cs typeface="+mn-cs"/>
                        </a:rPr>
                        <a:t>P</a:t>
                      </a:r>
                      <a:r>
                        <a:rPr lang="pl-PL" sz="2000" b="1" kern="1200" dirty="0" smtClean="0">
                          <a:solidFill>
                            <a:schemeClr val="bg1"/>
                          </a:solidFill>
                          <a:latin typeface="+mn-lt"/>
                          <a:ea typeface="Batang"/>
                          <a:cs typeface="+mn-cs"/>
                        </a:rPr>
                        <a:t>hong trào Đông Kinh Nghĩa Thục </a:t>
                      </a:r>
                      <a:endParaRPr lang="en-US" sz="2000" b="1" kern="1200" dirty="0" smtClean="0">
                        <a:solidFill>
                          <a:schemeClr val="bg1"/>
                        </a:solidFill>
                        <a:latin typeface="+mn-lt"/>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tab pos="179388" algn="l"/>
                        </a:tabLst>
                      </a:pPr>
                      <a:endParaRPr kumimoji="0" lang="en-US" sz="2000" b="0" i="0" u="none" strike="noStrike" cap="none" normalizeH="0" baseline="0" dirty="0" smtClean="0">
                        <a:ln>
                          <a:noFill/>
                        </a:ln>
                        <a:solidFill>
                          <a:schemeClr val="bg1"/>
                        </a:solidFill>
                        <a:effectLst/>
                        <a:latin typeface="+mj-lt"/>
                        <a:cs typeface="Times New Roman" pitchFamily="18" charset="0"/>
                      </a:endParaRPr>
                    </a:p>
                  </a:txBody>
                  <a:tcPr marL="63834" marR="6383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33339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endParaRPr kumimoji="0" lang="en-US" sz="1600" b="0" i="0" u="none" strike="noStrike" cap="none" normalizeH="0" baseline="0" dirty="0" smtClean="0">
                        <a:ln>
                          <a:noFill/>
                        </a:ln>
                        <a:solidFill>
                          <a:srgbClr val="000099"/>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endParaRPr kumimoji="0" lang="en-US" sz="1600" b="0" i="0" u="none" strike="noStrike" cap="none" normalizeH="0" baseline="0" dirty="0" smtClean="0">
                        <a:ln>
                          <a:noFill/>
                        </a:ln>
                        <a:solidFill>
                          <a:srgbClr val="000099"/>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endParaRPr kumimoji="0" lang="en-US" sz="1600" b="0" i="0" u="none" strike="noStrike" cap="none" normalizeH="0" baseline="0" dirty="0" smtClean="0">
                        <a:ln>
                          <a:noFill/>
                        </a:ln>
                        <a:solidFill>
                          <a:srgbClr val="000099"/>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216430">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179388" algn="l"/>
                        </a:tabLst>
                        <a:defRPr/>
                      </a:pPr>
                      <a:r>
                        <a:rPr lang="pl-PL" sz="2000" b="1" kern="1200" dirty="0" smtClean="0">
                          <a:solidFill>
                            <a:schemeClr val="bg1"/>
                          </a:solidFill>
                          <a:latin typeface="+mn-lt"/>
                          <a:ea typeface="Batang" panose="02030600000101010101" pitchFamily="18" charset="-127"/>
                          <a:cs typeface="+mn-cs"/>
                        </a:rPr>
                        <a:t>Phong trào yêu n­ước của tầng lớp tiểu tư­ sản</a:t>
                      </a:r>
                      <a:endParaRPr lang="en-US" sz="2000" b="1" kern="1200" dirty="0" smtClean="0">
                        <a:solidFill>
                          <a:schemeClr val="bg1"/>
                        </a:solidFill>
                        <a:latin typeface="+mn-lt"/>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tab pos="179388" algn="l"/>
                        </a:tabLst>
                      </a:pPr>
                      <a:endParaRPr kumimoji="0" lang="en-US" sz="2000" b="0" i="0" u="none" strike="noStrike" cap="none" normalizeH="0" baseline="0" dirty="0" smtClean="0">
                        <a:ln>
                          <a:noFill/>
                        </a:ln>
                        <a:solidFill>
                          <a:schemeClr val="bg1"/>
                        </a:solidFill>
                        <a:effectLst/>
                        <a:latin typeface="+mj-lt"/>
                        <a:cs typeface="Times New Roman" pitchFamily="18" charset="0"/>
                      </a:endParaRPr>
                    </a:p>
                  </a:txBody>
                  <a:tcPr marL="63834" marR="6383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33339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endParaRPr kumimoji="0" lang="en-US" sz="1600" b="0" i="0" u="none" strike="noStrike" cap="none" normalizeH="0" baseline="0" dirty="0" smtClean="0">
                        <a:ln>
                          <a:noFill/>
                        </a:ln>
                        <a:solidFill>
                          <a:srgbClr val="000099"/>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endParaRPr kumimoji="0" lang="en-US" sz="1600" b="0" i="0" u="none" strike="noStrike" cap="none" normalizeH="0" baseline="0" dirty="0" smtClean="0">
                        <a:ln>
                          <a:noFill/>
                        </a:ln>
                        <a:solidFill>
                          <a:srgbClr val="000099"/>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endParaRPr kumimoji="0" lang="en-US" sz="1600" b="0" i="0" u="none" strike="noStrike" cap="none" normalizeH="0" baseline="0" dirty="0" smtClean="0">
                        <a:ln>
                          <a:noFill/>
                        </a:ln>
                        <a:solidFill>
                          <a:srgbClr val="000099"/>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08214">
                <a:tc>
                  <a:txBody>
                    <a:bodyPr/>
                    <a:lstStyle/>
                    <a:p>
                      <a:pPr algn="ctr"/>
                      <a:r>
                        <a:rPr lang="pl-PL" sz="2000" b="1" kern="1200" dirty="0" smtClean="0">
                          <a:solidFill>
                            <a:schemeClr val="bg1"/>
                          </a:solidFill>
                          <a:latin typeface="+mn-lt"/>
                          <a:ea typeface="Batang"/>
                          <a:cs typeface="+mn-cs"/>
                        </a:rPr>
                        <a:t>Việt Nam </a:t>
                      </a:r>
                      <a:endParaRPr lang="en-US" sz="2000" b="1" kern="1200" dirty="0" smtClean="0">
                        <a:solidFill>
                          <a:schemeClr val="bg1"/>
                        </a:solidFill>
                        <a:latin typeface="+mn-lt"/>
                        <a:ea typeface="Batang"/>
                        <a:cs typeface="+mn-cs"/>
                      </a:endParaRPr>
                    </a:p>
                    <a:p>
                      <a:pPr algn="ctr"/>
                      <a:r>
                        <a:rPr lang="pl-PL" sz="2000" b="1" kern="1200" dirty="0" smtClean="0">
                          <a:solidFill>
                            <a:schemeClr val="bg1"/>
                          </a:solidFill>
                          <a:latin typeface="+mn-lt"/>
                          <a:ea typeface="Batang"/>
                          <a:cs typeface="+mn-cs"/>
                        </a:rPr>
                        <a:t>Quốc dân Đảng</a:t>
                      </a:r>
                      <a:endParaRPr kumimoji="0" lang="en-US" sz="2000" b="0" i="0" u="none" strike="noStrike" cap="none" normalizeH="0" baseline="0" dirty="0" smtClean="0">
                        <a:ln>
                          <a:noFill/>
                        </a:ln>
                        <a:solidFill>
                          <a:schemeClr val="bg1"/>
                        </a:solidFill>
                        <a:effectLst/>
                        <a:latin typeface="+mj-lt"/>
                        <a:cs typeface="Times New Roman" pitchFamily="18" charset="0"/>
                      </a:endParaRPr>
                    </a:p>
                  </a:txBody>
                  <a:tcPr marL="63834" marR="6383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33339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endParaRPr kumimoji="0" lang="en-US" sz="1600" b="0" i="0" u="none" strike="noStrike" cap="none" normalizeH="0" baseline="0" dirty="0" smtClean="0">
                        <a:ln>
                          <a:noFill/>
                        </a:ln>
                        <a:solidFill>
                          <a:srgbClr val="000099"/>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endParaRPr kumimoji="0" lang="en-US" sz="1600" b="0" i="0" u="none" strike="noStrike" cap="none" normalizeH="0" baseline="0" dirty="0" smtClean="0">
                        <a:ln>
                          <a:noFill/>
                        </a:ln>
                        <a:solidFill>
                          <a:srgbClr val="000099"/>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79388" algn="l"/>
                        </a:tabLst>
                      </a:pPr>
                      <a:endParaRPr kumimoji="0" lang="en-US" sz="1600" b="0" i="0" u="none" strike="noStrike" cap="none" normalizeH="0" baseline="0" dirty="0" smtClean="0">
                        <a:ln>
                          <a:noFill/>
                        </a:ln>
                        <a:solidFill>
                          <a:srgbClr val="000099"/>
                        </a:solidFill>
                        <a:effectLst/>
                        <a:latin typeface="+mj-lt"/>
                        <a:cs typeface="Times New Roman" pitchFamily="18" charset="0"/>
                      </a:endParaRPr>
                    </a:p>
                  </a:txBody>
                  <a:tcPr marL="68582" marR="6858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4" name="Rectangle 3"/>
          <p:cNvSpPr/>
          <p:nvPr/>
        </p:nvSpPr>
        <p:spPr>
          <a:xfrm>
            <a:off x="4930613" y="153404"/>
            <a:ext cx="4532587" cy="584775"/>
          </a:xfrm>
          <a:prstGeom prst="rect">
            <a:avLst/>
          </a:prstGeom>
        </p:spPr>
        <p:txBody>
          <a:bodyPr wrap="none">
            <a:spAutoFit/>
          </a:bodyPr>
          <a:lstStyle/>
          <a:p>
            <a:r>
              <a:rPr lang="en-US" sz="3200" b="1" u="sng" dirty="0" smtClean="0">
                <a:solidFill>
                  <a:srgbClr val="3333CC"/>
                </a:solidFill>
              </a:rPr>
              <a:t>BÀI TẬP VỀ NHÀ SỐ 2</a:t>
            </a:r>
            <a:endParaRPr lang="en-US" sz="3200" u="sng" dirty="0">
              <a:solidFill>
                <a:srgbClr val="3333CC"/>
              </a:solidFill>
            </a:endParaRPr>
          </a:p>
        </p:txBody>
      </p:sp>
      <p:sp>
        <p:nvSpPr>
          <p:cNvPr id="6" name="Rectangle 5"/>
          <p:cNvSpPr/>
          <p:nvPr/>
        </p:nvSpPr>
        <p:spPr>
          <a:xfrm>
            <a:off x="373487" y="738179"/>
            <a:ext cx="11011437" cy="830997"/>
          </a:xfrm>
          <a:prstGeom prst="rect">
            <a:avLst/>
          </a:prstGeom>
        </p:spPr>
        <p:txBody>
          <a:bodyPr wrap="square">
            <a:spAutoFit/>
          </a:bodyPr>
          <a:lstStyle/>
          <a:p>
            <a:pPr algn="ctr">
              <a:spcAft>
                <a:spcPts val="0"/>
              </a:spcAft>
            </a:pPr>
            <a:r>
              <a:rPr lang="en-US" sz="2400" dirty="0" err="1">
                <a:solidFill>
                  <a:srgbClr val="660066"/>
                </a:solidFill>
                <a:latin typeface="+mj-lt"/>
                <a:ea typeface="Batang" panose="02030600000101010101" pitchFamily="18" charset="-127"/>
                <a:cs typeface="Times New Roman" panose="02020603050405020304" pitchFamily="18" charset="0"/>
              </a:rPr>
              <a:t>Lập</a:t>
            </a:r>
            <a:r>
              <a:rPr lang="en-US" sz="2400" dirty="0">
                <a:solidFill>
                  <a:srgbClr val="660066"/>
                </a:solidFill>
                <a:latin typeface="+mj-lt"/>
                <a:ea typeface="Batang" panose="02030600000101010101" pitchFamily="18" charset="-127"/>
                <a:cs typeface="Times New Roman" panose="02020603050405020304" pitchFamily="18" charset="0"/>
              </a:rPr>
              <a:t> </a:t>
            </a:r>
            <a:r>
              <a:rPr lang="vi-VN" sz="2400" dirty="0">
                <a:solidFill>
                  <a:srgbClr val="660066"/>
                </a:solidFill>
                <a:latin typeface="+mj-lt"/>
                <a:ea typeface="Batang" panose="02030600000101010101" pitchFamily="18" charset="-127"/>
                <a:cs typeface="Times New Roman" panose="02020603050405020304" pitchFamily="18" charset="0"/>
              </a:rPr>
              <a:t>Bảng thống kê các </a:t>
            </a:r>
            <a:r>
              <a:rPr lang="en-US" sz="2400" dirty="0" smtClean="0">
                <a:solidFill>
                  <a:srgbClr val="660066"/>
                </a:solidFill>
                <a:latin typeface="+mj-lt"/>
                <a:ea typeface="Batang" panose="02030600000101010101" pitchFamily="18" charset="-127"/>
                <a:cs typeface="Times New Roman" panose="02020603050405020304" pitchFamily="18" charset="0"/>
              </a:rPr>
              <a:t>p</a:t>
            </a:r>
            <a:r>
              <a:rPr lang="pl-PL" sz="2400" dirty="0" smtClean="0">
                <a:solidFill>
                  <a:srgbClr val="660066"/>
                </a:solidFill>
                <a:latin typeface="+mj-lt"/>
                <a:ea typeface="Batang" panose="02030600000101010101" pitchFamily="18" charset="-127"/>
                <a:cs typeface="Times New Roman" panose="02020603050405020304" pitchFamily="18" charset="0"/>
              </a:rPr>
              <a:t>hong </a:t>
            </a:r>
            <a:r>
              <a:rPr lang="pl-PL" sz="2400" dirty="0">
                <a:solidFill>
                  <a:srgbClr val="660066"/>
                </a:solidFill>
                <a:latin typeface="+mj-lt"/>
                <a:ea typeface="Batang" panose="02030600000101010101" pitchFamily="18" charset="-127"/>
                <a:cs typeface="Times New Roman" panose="02020603050405020304" pitchFamily="18" charset="0"/>
              </a:rPr>
              <a:t>trào đấu tranh theo khuynh hư­ớng dân chủ </a:t>
            </a:r>
            <a:r>
              <a:rPr lang="pl-PL" sz="2400" dirty="0" smtClean="0">
                <a:solidFill>
                  <a:srgbClr val="660066"/>
                </a:solidFill>
                <a:latin typeface="+mj-lt"/>
                <a:ea typeface="Batang" panose="02030600000101010101" pitchFamily="18" charset="-127"/>
                <a:cs typeface="Times New Roman" panose="02020603050405020304" pitchFamily="18" charset="0"/>
              </a:rPr>
              <a:t>t­ư </a:t>
            </a:r>
            <a:r>
              <a:rPr lang="pl-PL" sz="2400" dirty="0">
                <a:solidFill>
                  <a:srgbClr val="660066"/>
                </a:solidFill>
                <a:latin typeface="+mj-lt"/>
                <a:ea typeface="Batang" panose="02030600000101010101" pitchFamily="18" charset="-127"/>
                <a:cs typeface="Times New Roman" panose="02020603050405020304" pitchFamily="18" charset="0"/>
              </a:rPr>
              <a:t>sản </a:t>
            </a:r>
            <a:r>
              <a:rPr lang="en-US" sz="2400" dirty="0" err="1" smtClean="0">
                <a:solidFill>
                  <a:srgbClr val="660066"/>
                </a:solidFill>
                <a:latin typeface="+mj-lt"/>
                <a:ea typeface="Batang" panose="02030600000101010101" pitchFamily="18" charset="-127"/>
                <a:cs typeface="Times New Roman" panose="02020603050405020304" pitchFamily="18" charset="0"/>
              </a:rPr>
              <a:t>chủ</a:t>
            </a:r>
            <a:r>
              <a:rPr lang="vi-VN" sz="2400" dirty="0" smtClean="0">
                <a:solidFill>
                  <a:srgbClr val="660066"/>
                </a:solidFill>
                <a:latin typeface="+mj-lt"/>
                <a:ea typeface="Batang" panose="02030600000101010101" pitchFamily="18" charset="-127"/>
                <a:cs typeface="Times New Roman" panose="02020603050405020304" pitchFamily="18" charset="0"/>
              </a:rPr>
              <a:t> </a:t>
            </a:r>
            <a:r>
              <a:rPr lang="vi-VN" sz="2400" dirty="0">
                <a:solidFill>
                  <a:srgbClr val="660066"/>
                </a:solidFill>
                <a:latin typeface="+mj-lt"/>
                <a:ea typeface="Batang" panose="02030600000101010101" pitchFamily="18" charset="-127"/>
                <a:cs typeface="Times New Roman" panose="02020603050405020304" pitchFamily="18" charset="0"/>
              </a:rPr>
              <a:t>yếu đầu thế kỉ XX</a:t>
            </a:r>
            <a:endParaRPr lang="en-US" sz="2400" dirty="0">
              <a:solidFill>
                <a:srgbClr val="660066"/>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14670366"/>
      </p:ext>
    </p:extLst>
  </p:cSld>
  <p:clrMapOvr>
    <a:masterClrMapping/>
  </p:clrMapOvr>
  <p:transition spd="med">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0625" y="2524259"/>
            <a:ext cx="9375551" cy="4157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2265" name="AutoShape 9"/>
          <p:cNvSpPr>
            <a:spLocks noChangeArrowheads="1"/>
          </p:cNvSpPr>
          <p:nvPr/>
        </p:nvSpPr>
        <p:spPr bwMode="auto">
          <a:xfrm>
            <a:off x="7175499" y="167425"/>
            <a:ext cx="4788974" cy="2356834"/>
          </a:xfrm>
          <a:prstGeom prst="wedgeEllipseCallout">
            <a:avLst>
              <a:gd name="adj1" fmla="val -92806"/>
              <a:gd name="adj2" fmla="val 75380"/>
            </a:avLst>
          </a:prstGeom>
          <a:solidFill>
            <a:srgbClr val="3333CC"/>
          </a:solidFill>
          <a:ln w="9525">
            <a:solidFill>
              <a:schemeClr val="bg1"/>
            </a:solidFill>
            <a:miter lim="800000"/>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err="1" smtClean="0">
                <a:solidFill>
                  <a:schemeClr val="bg1"/>
                </a:solidFill>
                <a:cs typeface="Arial" panose="020B0604020202020204" pitchFamily="34" charset="0"/>
              </a:rPr>
              <a:t>Phong</a:t>
            </a:r>
            <a:r>
              <a:rPr lang="en-US" altLang="en-US" sz="2400" dirty="0" smtClean="0">
                <a:solidFill>
                  <a:schemeClr val="bg1"/>
                </a:solidFill>
                <a:cs typeface="Arial" panose="020B0604020202020204" pitchFamily="34" charset="0"/>
              </a:rPr>
              <a:t> </a:t>
            </a:r>
            <a:r>
              <a:rPr lang="en-US" altLang="en-US" sz="2400" dirty="0" err="1" smtClean="0">
                <a:solidFill>
                  <a:schemeClr val="bg1"/>
                </a:solidFill>
                <a:cs typeface="Arial" panose="020B0604020202020204" pitchFamily="34" charset="0"/>
              </a:rPr>
              <a:t>trào</a:t>
            </a:r>
            <a:r>
              <a:rPr lang="en-US" altLang="en-US" sz="2400" dirty="0" smtClean="0">
                <a:solidFill>
                  <a:schemeClr val="bg1"/>
                </a:solidFill>
                <a:cs typeface="Arial" panose="020B0604020202020204" pitchFamily="34" charset="0"/>
              </a:rPr>
              <a:t> </a:t>
            </a:r>
            <a:r>
              <a:rPr lang="en-US" altLang="en-US" sz="2400" dirty="0" err="1" smtClean="0">
                <a:solidFill>
                  <a:schemeClr val="bg1"/>
                </a:solidFill>
                <a:cs typeface="Arial" panose="020B0604020202020204" pitchFamily="34" charset="0"/>
              </a:rPr>
              <a:t>yêu</a:t>
            </a:r>
            <a:r>
              <a:rPr lang="en-US" altLang="en-US" sz="2400" dirty="0" smtClean="0">
                <a:solidFill>
                  <a:schemeClr val="bg1"/>
                </a:solidFill>
                <a:cs typeface="Arial" panose="020B0604020202020204" pitchFamily="34" charset="0"/>
              </a:rPr>
              <a:t> </a:t>
            </a:r>
            <a:r>
              <a:rPr lang="en-US" altLang="en-US" sz="2400" dirty="0" err="1" smtClean="0">
                <a:solidFill>
                  <a:schemeClr val="bg1"/>
                </a:solidFill>
                <a:cs typeface="Arial" panose="020B0604020202020204" pitchFamily="34" charset="0"/>
              </a:rPr>
              <a:t>nước</a:t>
            </a:r>
            <a:r>
              <a:rPr lang="en-US" altLang="en-US" sz="2400" dirty="0" smtClean="0">
                <a:solidFill>
                  <a:schemeClr val="bg1"/>
                </a:solidFill>
                <a:cs typeface="Arial" panose="020B0604020202020204" pitchFamily="34" charset="0"/>
              </a:rPr>
              <a:t> </a:t>
            </a:r>
            <a:r>
              <a:rPr lang="en-US" altLang="en-US" sz="2400" dirty="0" err="1" smtClean="0">
                <a:solidFill>
                  <a:schemeClr val="bg1"/>
                </a:solidFill>
                <a:cs typeface="Arial" panose="020B0604020202020204" pitchFamily="34" charset="0"/>
              </a:rPr>
              <a:t>chống</a:t>
            </a:r>
            <a:r>
              <a:rPr lang="en-US" altLang="en-US" sz="2400" dirty="0" smtClean="0">
                <a:solidFill>
                  <a:schemeClr val="bg1"/>
                </a:solidFill>
                <a:cs typeface="Arial" panose="020B0604020202020204" pitchFamily="34" charset="0"/>
              </a:rPr>
              <a:t> </a:t>
            </a:r>
            <a:r>
              <a:rPr lang="en-US" altLang="en-US" sz="2400" dirty="0" err="1" smtClean="0">
                <a:solidFill>
                  <a:schemeClr val="bg1"/>
                </a:solidFill>
                <a:cs typeface="Arial" panose="020B0604020202020204" pitchFamily="34" charset="0"/>
              </a:rPr>
              <a:t>thực</a:t>
            </a:r>
            <a:r>
              <a:rPr lang="en-US" altLang="en-US" sz="2400" dirty="0" smtClean="0">
                <a:solidFill>
                  <a:schemeClr val="bg1"/>
                </a:solidFill>
                <a:cs typeface="Arial" panose="020B0604020202020204" pitchFamily="34" charset="0"/>
              </a:rPr>
              <a:t> </a:t>
            </a:r>
            <a:r>
              <a:rPr lang="en-US" altLang="en-US" sz="2400" dirty="0" err="1" smtClean="0">
                <a:solidFill>
                  <a:schemeClr val="bg1"/>
                </a:solidFill>
                <a:cs typeface="Arial" panose="020B0604020202020204" pitchFamily="34" charset="0"/>
              </a:rPr>
              <a:t>dân</a:t>
            </a:r>
            <a:r>
              <a:rPr lang="en-US" altLang="en-US" sz="2400" dirty="0" smtClean="0">
                <a:solidFill>
                  <a:schemeClr val="bg1"/>
                </a:solidFill>
                <a:cs typeface="Arial" panose="020B0604020202020204" pitchFamily="34" charset="0"/>
              </a:rPr>
              <a:t> </a:t>
            </a:r>
            <a:r>
              <a:rPr lang="en-US" altLang="en-US" sz="2400" dirty="0" err="1" smtClean="0">
                <a:solidFill>
                  <a:schemeClr val="bg1"/>
                </a:solidFill>
                <a:cs typeface="Arial" panose="020B0604020202020204" pitchFamily="34" charset="0"/>
              </a:rPr>
              <a:t>Pháp</a:t>
            </a:r>
            <a:r>
              <a:rPr lang="en-US" altLang="en-US" sz="2400" dirty="0" smtClean="0">
                <a:solidFill>
                  <a:schemeClr val="bg1"/>
                </a:solidFill>
                <a:cs typeface="Arial" panose="020B0604020202020204" pitchFamily="34" charset="0"/>
              </a:rPr>
              <a:t> </a:t>
            </a:r>
            <a:r>
              <a:rPr lang="en-US" altLang="en-US" sz="2400" dirty="0" err="1" smtClean="0">
                <a:solidFill>
                  <a:schemeClr val="bg1"/>
                </a:solidFill>
                <a:cs typeface="Arial" panose="020B0604020202020204" pitchFamily="34" charset="0"/>
              </a:rPr>
              <a:t>của</a:t>
            </a:r>
            <a:r>
              <a:rPr lang="en-US" altLang="en-US" sz="2400" dirty="0" smtClean="0">
                <a:solidFill>
                  <a:schemeClr val="bg1"/>
                </a:solidFill>
                <a:cs typeface="Arial" panose="020B0604020202020204" pitchFamily="34" charset="0"/>
              </a:rPr>
              <a:t> </a:t>
            </a:r>
            <a:r>
              <a:rPr lang="en-US" altLang="en-US" sz="2400" dirty="0" err="1" smtClean="0">
                <a:solidFill>
                  <a:schemeClr val="bg1"/>
                </a:solidFill>
                <a:cs typeface="Arial" panose="020B0604020202020204" pitchFamily="34" charset="0"/>
              </a:rPr>
              <a:t>nhân</a:t>
            </a:r>
            <a:r>
              <a:rPr lang="en-US" altLang="en-US" sz="2400" dirty="0" smtClean="0">
                <a:solidFill>
                  <a:schemeClr val="bg1"/>
                </a:solidFill>
                <a:cs typeface="Arial" panose="020B0604020202020204" pitchFamily="34" charset="0"/>
              </a:rPr>
              <a:t> </a:t>
            </a:r>
            <a:r>
              <a:rPr lang="en-US" altLang="en-US" sz="2400" dirty="0" err="1" smtClean="0">
                <a:solidFill>
                  <a:schemeClr val="bg1"/>
                </a:solidFill>
                <a:cs typeface="Arial" panose="020B0604020202020204" pitchFamily="34" charset="0"/>
              </a:rPr>
              <a:t>dân</a:t>
            </a:r>
            <a:r>
              <a:rPr lang="en-US" altLang="en-US" sz="2400" dirty="0" smtClean="0">
                <a:solidFill>
                  <a:schemeClr val="bg1"/>
                </a:solidFill>
                <a:cs typeface="Arial" panose="020B0604020202020204" pitchFamily="34" charset="0"/>
              </a:rPr>
              <a:t> ta </a:t>
            </a:r>
            <a:r>
              <a:rPr lang="en-US" altLang="en-US" sz="2400" dirty="0" err="1" smtClean="0">
                <a:solidFill>
                  <a:schemeClr val="bg1"/>
                </a:solidFill>
                <a:cs typeface="Arial" panose="020B0604020202020204" pitchFamily="34" charset="0"/>
              </a:rPr>
              <a:t>diễn</a:t>
            </a:r>
            <a:r>
              <a:rPr lang="en-US" altLang="en-US" sz="2400" dirty="0" smtClean="0">
                <a:solidFill>
                  <a:schemeClr val="bg1"/>
                </a:solidFill>
                <a:cs typeface="Arial" panose="020B0604020202020204" pitchFamily="34" charset="0"/>
              </a:rPr>
              <a:t> </a:t>
            </a:r>
            <a:r>
              <a:rPr lang="en-US" altLang="en-US" sz="2400" dirty="0" err="1" smtClean="0">
                <a:solidFill>
                  <a:schemeClr val="bg1"/>
                </a:solidFill>
                <a:cs typeface="Arial" panose="020B0604020202020204" pitchFamily="34" charset="0"/>
              </a:rPr>
              <a:t>ra</a:t>
            </a:r>
            <a:r>
              <a:rPr lang="en-US" altLang="en-US" sz="2400" dirty="0" smtClean="0">
                <a:solidFill>
                  <a:schemeClr val="bg1"/>
                </a:solidFill>
                <a:cs typeface="Arial" panose="020B0604020202020204" pitchFamily="34" charset="0"/>
              </a:rPr>
              <a:t> </a:t>
            </a:r>
            <a:r>
              <a:rPr lang="en-US" altLang="en-US" sz="2400" dirty="0" err="1" smtClean="0">
                <a:solidFill>
                  <a:schemeClr val="bg1"/>
                </a:solidFill>
                <a:cs typeface="Arial" panose="020B0604020202020204" pitchFamily="34" charset="0"/>
              </a:rPr>
              <a:t>vô</a:t>
            </a:r>
            <a:r>
              <a:rPr lang="en-US" altLang="en-US" sz="2400" dirty="0" smtClean="0">
                <a:solidFill>
                  <a:schemeClr val="bg1"/>
                </a:solidFill>
                <a:cs typeface="Arial" panose="020B0604020202020204" pitchFamily="34" charset="0"/>
              </a:rPr>
              <a:t> </a:t>
            </a:r>
            <a:r>
              <a:rPr lang="en-US" altLang="en-US" sz="2400" dirty="0" err="1" smtClean="0">
                <a:solidFill>
                  <a:schemeClr val="bg1"/>
                </a:solidFill>
                <a:cs typeface="Arial" panose="020B0604020202020204" pitchFamily="34" charset="0"/>
              </a:rPr>
              <a:t>cùng</a:t>
            </a:r>
            <a:r>
              <a:rPr lang="en-US" altLang="en-US" sz="2400" dirty="0" smtClean="0">
                <a:solidFill>
                  <a:schemeClr val="bg1"/>
                </a:solidFill>
                <a:cs typeface="Arial" panose="020B0604020202020204" pitchFamily="34" charset="0"/>
              </a:rPr>
              <a:t> </a:t>
            </a:r>
            <a:r>
              <a:rPr lang="en-US" altLang="en-US" sz="2400" dirty="0" err="1" smtClean="0">
                <a:solidFill>
                  <a:schemeClr val="bg1"/>
                </a:solidFill>
                <a:cs typeface="Arial" panose="020B0604020202020204" pitchFamily="34" charset="0"/>
              </a:rPr>
              <a:t>mạnh</a:t>
            </a:r>
            <a:r>
              <a:rPr lang="en-US" altLang="en-US" sz="2400" dirty="0" smtClean="0">
                <a:solidFill>
                  <a:schemeClr val="bg1"/>
                </a:solidFill>
                <a:cs typeface="Arial" panose="020B0604020202020204" pitchFamily="34" charset="0"/>
              </a:rPr>
              <a:t> </a:t>
            </a:r>
            <a:r>
              <a:rPr lang="en-US" altLang="en-US" sz="2400" dirty="0" err="1" smtClean="0">
                <a:solidFill>
                  <a:schemeClr val="bg1"/>
                </a:solidFill>
                <a:cs typeface="Arial" panose="020B0604020202020204" pitchFamily="34" charset="0"/>
              </a:rPr>
              <a:t>mẽ</a:t>
            </a:r>
            <a:endParaRPr lang="en-US" altLang="en-US" sz="2400" dirty="0">
              <a:solidFill>
                <a:schemeClr val="bg1"/>
              </a:solidFill>
              <a:cs typeface="Arial" panose="020B0604020202020204" pitchFamily="34" charset="0"/>
            </a:endParaRPr>
          </a:p>
        </p:txBody>
      </p:sp>
      <p:sp>
        <p:nvSpPr>
          <p:cNvPr id="352266" name="Text Box 10"/>
          <p:cNvSpPr txBox="1">
            <a:spLocks noChangeArrowheads="1"/>
          </p:cNvSpPr>
          <p:nvPr/>
        </p:nvSpPr>
        <p:spPr bwMode="auto">
          <a:xfrm>
            <a:off x="3339549" y="4881093"/>
            <a:ext cx="474427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3600" b="1" dirty="0" err="1">
                <a:solidFill>
                  <a:srgbClr val="FF0000"/>
                </a:solidFill>
              </a:rPr>
              <a:t>nhưng</a:t>
            </a:r>
            <a:r>
              <a:rPr lang="en-US" altLang="en-US" sz="3600" b="1" dirty="0">
                <a:solidFill>
                  <a:srgbClr val="FF0000"/>
                </a:solidFill>
              </a:rPr>
              <a:t> </a:t>
            </a:r>
            <a:r>
              <a:rPr lang="en-US" altLang="en-US" sz="3600" b="1" dirty="0" err="1">
                <a:solidFill>
                  <a:srgbClr val="FF0000"/>
                </a:solidFill>
              </a:rPr>
              <a:t>đều</a:t>
            </a:r>
            <a:r>
              <a:rPr lang="en-US" altLang="en-US" sz="3600" b="1" dirty="0">
                <a:solidFill>
                  <a:srgbClr val="FF0000"/>
                </a:solidFill>
              </a:rPr>
              <a:t> </a:t>
            </a:r>
            <a:r>
              <a:rPr lang="en-US" altLang="en-US" sz="3600" b="1" dirty="0" err="1">
                <a:solidFill>
                  <a:srgbClr val="FF0000"/>
                </a:solidFill>
              </a:rPr>
              <a:t>thất</a:t>
            </a:r>
            <a:r>
              <a:rPr lang="en-US" altLang="en-US" sz="3600" b="1" dirty="0">
                <a:solidFill>
                  <a:srgbClr val="FF0000"/>
                </a:solidFill>
              </a:rPr>
              <a:t> </a:t>
            </a:r>
            <a:r>
              <a:rPr lang="en-US" altLang="en-US" sz="3600" b="1" dirty="0" err="1">
                <a:solidFill>
                  <a:srgbClr val="FF0000"/>
                </a:solidFill>
              </a:rPr>
              <a:t>bại</a:t>
            </a:r>
            <a:r>
              <a:rPr lang="en-US" altLang="en-US" sz="3600" b="1" dirty="0">
                <a:solidFill>
                  <a:srgbClr val="FF0000"/>
                </a:solidFill>
              </a:rPr>
              <a:t> </a:t>
            </a:r>
            <a:r>
              <a:rPr lang="en-US" altLang="en-US" sz="3600" b="1" dirty="0" smtClean="0">
                <a:solidFill>
                  <a:srgbClr val="FF0000"/>
                </a:solidFill>
              </a:rPr>
              <a:t> </a:t>
            </a:r>
            <a:endParaRPr lang="en-US" altLang="en-US" sz="3600" b="1" dirty="0">
              <a:solidFill>
                <a:srgbClr val="FF0000"/>
              </a:solidFill>
            </a:endParaRPr>
          </a:p>
        </p:txBody>
      </p:sp>
      <p:sp>
        <p:nvSpPr>
          <p:cNvPr id="8" name="Rectangle 7"/>
          <p:cNvSpPr/>
          <p:nvPr/>
        </p:nvSpPr>
        <p:spPr>
          <a:xfrm>
            <a:off x="2066883" y="561012"/>
            <a:ext cx="1603324" cy="523220"/>
          </a:xfrm>
          <a:prstGeom prst="rect">
            <a:avLst/>
          </a:prstGeom>
        </p:spPr>
        <p:txBody>
          <a:bodyPr wrap="none">
            <a:spAutoFit/>
          </a:bodyPr>
          <a:lstStyle/>
          <a:p>
            <a:pPr algn="ctr">
              <a:spcBef>
                <a:spcPct val="0"/>
              </a:spcBef>
            </a:pPr>
            <a:r>
              <a:rPr lang="en-US" altLang="en-US" sz="2800" b="1" u="sng" dirty="0" err="1" smtClean="0">
                <a:solidFill>
                  <a:srgbClr val="006600"/>
                </a:solidFill>
              </a:rPr>
              <a:t>Kết</a:t>
            </a:r>
            <a:r>
              <a:rPr lang="en-US" altLang="en-US" sz="2800" b="1" u="sng" dirty="0" smtClean="0">
                <a:solidFill>
                  <a:srgbClr val="006600"/>
                </a:solidFill>
              </a:rPr>
              <a:t> </a:t>
            </a:r>
            <a:r>
              <a:rPr lang="en-US" altLang="en-US" sz="2800" b="1" u="sng" dirty="0" err="1" smtClean="0">
                <a:solidFill>
                  <a:srgbClr val="006600"/>
                </a:solidFill>
              </a:rPr>
              <a:t>quả</a:t>
            </a:r>
            <a:r>
              <a:rPr lang="en-US" altLang="en-US" sz="2800" b="1" dirty="0" smtClean="0">
                <a:solidFill>
                  <a:srgbClr val="006600"/>
                </a:solidFill>
              </a:rPr>
              <a:t> </a:t>
            </a:r>
            <a:endParaRPr lang="en-US" altLang="en-US" sz="2800" b="1" dirty="0">
              <a:solidFill>
                <a:srgbClr val="006600"/>
              </a:solidFill>
            </a:endParaRPr>
          </a:p>
        </p:txBody>
      </p:sp>
    </p:spTree>
    <p:extLst>
      <p:ext uri="{BB962C8B-B14F-4D97-AF65-F5344CB8AC3E}">
        <p14:creationId xmlns:p14="http://schemas.microsoft.com/office/powerpoint/2010/main" val="290442340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52265"/>
                                        </p:tgtEl>
                                        <p:attrNameLst>
                                          <p:attrName>style.visibility</p:attrName>
                                        </p:attrNameLst>
                                      </p:cBhvr>
                                      <p:to>
                                        <p:strVal val="visible"/>
                                      </p:to>
                                    </p:set>
                                    <p:animEffect transition="in" filter="fade">
                                      <p:cBhvr>
                                        <p:cTn id="7" dur="1000"/>
                                        <p:tgtEl>
                                          <p:spTgt spid="352265"/>
                                        </p:tgtEl>
                                      </p:cBhvr>
                                    </p:animEffect>
                                    <p:anim calcmode="lin" valueType="num">
                                      <p:cBhvr>
                                        <p:cTn id="8" dur="1000" fill="hold"/>
                                        <p:tgtEl>
                                          <p:spTgt spid="352265"/>
                                        </p:tgtEl>
                                        <p:attrNameLst>
                                          <p:attrName>ppt_x</p:attrName>
                                        </p:attrNameLst>
                                      </p:cBhvr>
                                      <p:tavLst>
                                        <p:tav tm="0">
                                          <p:val>
                                            <p:strVal val="#ppt_x"/>
                                          </p:val>
                                        </p:tav>
                                        <p:tav tm="100000">
                                          <p:val>
                                            <p:strVal val="#ppt_x"/>
                                          </p:val>
                                        </p:tav>
                                      </p:tavLst>
                                    </p:anim>
                                    <p:anim calcmode="lin" valueType="num">
                                      <p:cBhvr>
                                        <p:cTn id="9" dur="1000" fill="hold"/>
                                        <p:tgtEl>
                                          <p:spTgt spid="35226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52266"/>
                                        </p:tgtEl>
                                        <p:attrNameLst>
                                          <p:attrName>style.visibility</p:attrName>
                                        </p:attrNameLst>
                                      </p:cBhvr>
                                      <p:to>
                                        <p:strVal val="visible"/>
                                      </p:to>
                                    </p:set>
                                    <p:animEffect transition="in" filter="fade">
                                      <p:cBhvr>
                                        <p:cTn id="14" dur="1000"/>
                                        <p:tgtEl>
                                          <p:spTgt spid="352266"/>
                                        </p:tgtEl>
                                      </p:cBhvr>
                                    </p:animEffect>
                                    <p:anim calcmode="lin" valueType="num">
                                      <p:cBhvr>
                                        <p:cTn id="15" dur="1000" fill="hold"/>
                                        <p:tgtEl>
                                          <p:spTgt spid="352266"/>
                                        </p:tgtEl>
                                        <p:attrNameLst>
                                          <p:attrName>ppt_x</p:attrName>
                                        </p:attrNameLst>
                                      </p:cBhvr>
                                      <p:tavLst>
                                        <p:tav tm="0">
                                          <p:val>
                                            <p:strVal val="#ppt_x"/>
                                          </p:val>
                                        </p:tav>
                                        <p:tav tm="100000">
                                          <p:val>
                                            <p:strVal val="#ppt_x"/>
                                          </p:val>
                                        </p:tav>
                                      </p:tavLst>
                                    </p:anim>
                                    <p:anim calcmode="lin" valueType="num">
                                      <p:cBhvr>
                                        <p:cTn id="16" dur="1000" fill="hold"/>
                                        <p:tgtEl>
                                          <p:spTgt spid="352266"/>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8914"/>
                                        </p:tgtEl>
                                        <p:attrNameLst>
                                          <p:attrName>style.visibility</p:attrName>
                                        </p:attrNameLst>
                                      </p:cBhvr>
                                      <p:to>
                                        <p:strVal val="visible"/>
                                      </p:to>
                                    </p:set>
                                    <p:animEffect transition="in" filter="fade">
                                      <p:cBhvr>
                                        <p:cTn id="19" dur="1000"/>
                                        <p:tgtEl>
                                          <p:spTgt spid="38914"/>
                                        </p:tgtEl>
                                      </p:cBhvr>
                                    </p:animEffect>
                                    <p:anim calcmode="lin" valueType="num">
                                      <p:cBhvr>
                                        <p:cTn id="20" dur="1000" fill="hold"/>
                                        <p:tgtEl>
                                          <p:spTgt spid="38914"/>
                                        </p:tgtEl>
                                        <p:attrNameLst>
                                          <p:attrName>ppt_x</p:attrName>
                                        </p:attrNameLst>
                                      </p:cBhvr>
                                      <p:tavLst>
                                        <p:tav tm="0">
                                          <p:val>
                                            <p:strVal val="#ppt_x"/>
                                          </p:val>
                                        </p:tav>
                                        <p:tav tm="100000">
                                          <p:val>
                                            <p:strVal val="#ppt_x"/>
                                          </p:val>
                                        </p:tav>
                                      </p:tavLst>
                                    </p:anim>
                                    <p:anim calcmode="lin" valueType="num">
                                      <p:cBhvr>
                                        <p:cTn id="21" dur="1000" fill="hold"/>
                                        <p:tgtEl>
                                          <p:spTgt spid="389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2265" grpId="0" animBg="1"/>
      <p:bldP spid="35226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1" name="Picture 2" descr="D:\tải xuống.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68358" y="3643313"/>
            <a:ext cx="4089330" cy="2987677"/>
          </a:xfrm>
          <a:solidFill>
            <a:srgbClr val="00FFCC"/>
          </a:solidFill>
        </p:spPr>
      </p:pic>
      <p:sp>
        <p:nvSpPr>
          <p:cNvPr id="2" name="Cloud Callout 1"/>
          <p:cNvSpPr/>
          <p:nvPr/>
        </p:nvSpPr>
        <p:spPr>
          <a:xfrm>
            <a:off x="2313023" y="1700012"/>
            <a:ext cx="9139237" cy="2598671"/>
          </a:xfrm>
          <a:prstGeom prst="cloudCallout">
            <a:avLst/>
          </a:prstGeom>
          <a:gradFill>
            <a:gsLst>
              <a:gs pos="0">
                <a:schemeClr val="bg1"/>
              </a:gs>
              <a:gs pos="63750">
                <a:srgbClr val="CCFF99"/>
              </a:gs>
              <a:gs pos="33000">
                <a:srgbClr val="FFFFCC"/>
              </a:gs>
              <a:gs pos="100000">
                <a:schemeClr val="bg1"/>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l-PL" sz="2800" b="1" dirty="0">
                <a:solidFill>
                  <a:srgbClr val="3333CC"/>
                </a:solidFill>
              </a:rPr>
              <a:t>Tại sao các phong trào yêu nư­ớc Việt Nam chống Pháp cuối thế kỷ XIX đầu thế kỷ XX đều bị thất bại?</a:t>
            </a:r>
            <a:endParaRPr lang="en-US" sz="2800" b="1" dirty="0">
              <a:solidFill>
                <a:srgbClr val="3333CC"/>
              </a:solidFill>
              <a:latin typeface="Times New Roman" pitchFamily="18" charset="0"/>
              <a:cs typeface="Times New Roman" pitchFamily="18" charset="0"/>
            </a:endParaRPr>
          </a:p>
        </p:txBody>
      </p:sp>
      <p:sp>
        <p:nvSpPr>
          <p:cNvPr id="3" name="Rectangle 2"/>
          <p:cNvSpPr/>
          <p:nvPr/>
        </p:nvSpPr>
        <p:spPr>
          <a:xfrm>
            <a:off x="4891482" y="539771"/>
            <a:ext cx="2603598" cy="707886"/>
          </a:xfrm>
          <a:prstGeom prst="rect">
            <a:avLst/>
          </a:prstGeom>
        </p:spPr>
        <p:txBody>
          <a:bodyPr wrap="none">
            <a:spAutoFit/>
          </a:bodyPr>
          <a:lstStyle/>
          <a:p>
            <a:r>
              <a:rPr lang="pl-PL" sz="4000" b="1" u="sng" dirty="0" smtClean="0">
                <a:solidFill>
                  <a:srgbClr val="FF0066"/>
                </a:solidFill>
              </a:rPr>
              <a:t>T</a:t>
            </a:r>
            <a:r>
              <a:rPr lang="en-US" sz="4000" b="1" u="sng" dirty="0" err="1" smtClean="0">
                <a:solidFill>
                  <a:srgbClr val="FF0066"/>
                </a:solidFill>
              </a:rPr>
              <a:t>hảo</a:t>
            </a:r>
            <a:r>
              <a:rPr lang="en-US" sz="4000" b="1" u="sng" dirty="0" smtClean="0">
                <a:solidFill>
                  <a:srgbClr val="FF0066"/>
                </a:solidFill>
              </a:rPr>
              <a:t> </a:t>
            </a:r>
            <a:r>
              <a:rPr lang="en-US" sz="4000" b="1" u="sng" dirty="0" err="1" smtClean="0">
                <a:solidFill>
                  <a:srgbClr val="FF0066"/>
                </a:solidFill>
              </a:rPr>
              <a:t>luận</a:t>
            </a:r>
            <a:endParaRPr lang="en-US" sz="4000" u="sng" dirty="0">
              <a:solidFill>
                <a:srgbClr val="FF0066"/>
              </a:solidFill>
            </a:endParaRPr>
          </a:p>
        </p:txBody>
      </p:sp>
    </p:spTree>
    <p:extLst>
      <p:ext uri="{BB962C8B-B14F-4D97-AF65-F5344CB8AC3E}">
        <p14:creationId xmlns:p14="http://schemas.microsoft.com/office/powerpoint/2010/main" val="663680608"/>
      </p:ext>
    </p:extLst>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48131"/>
                                        </p:tgtEl>
                                        <p:attrNameLst>
                                          <p:attrName>style.visibility</p:attrName>
                                        </p:attrNameLst>
                                      </p:cBhvr>
                                      <p:to>
                                        <p:strVal val="visible"/>
                                      </p:to>
                                    </p:set>
                                    <p:anim calcmode="lin" valueType="num">
                                      <p:cBhvr>
                                        <p:cTn id="7" dur="1000" fill="hold"/>
                                        <p:tgtEl>
                                          <p:spTgt spid="48131"/>
                                        </p:tgtEl>
                                        <p:attrNameLst>
                                          <p:attrName>ppt_w</p:attrName>
                                        </p:attrNameLst>
                                      </p:cBhvr>
                                      <p:tavLst>
                                        <p:tav tm="0">
                                          <p:val>
                                            <p:fltVal val="0"/>
                                          </p:val>
                                        </p:tav>
                                        <p:tav tm="100000">
                                          <p:val>
                                            <p:strVal val="#ppt_w"/>
                                          </p:val>
                                        </p:tav>
                                      </p:tavLst>
                                    </p:anim>
                                    <p:anim calcmode="lin" valueType="num">
                                      <p:cBhvr>
                                        <p:cTn id="8" dur="1000" fill="hold"/>
                                        <p:tgtEl>
                                          <p:spTgt spid="48131"/>
                                        </p:tgtEl>
                                        <p:attrNameLst>
                                          <p:attrName>ppt_h</p:attrName>
                                        </p:attrNameLst>
                                      </p:cBhvr>
                                      <p:tavLst>
                                        <p:tav tm="0">
                                          <p:val>
                                            <p:fltVal val="0"/>
                                          </p:val>
                                        </p:tav>
                                        <p:tav tm="100000">
                                          <p:val>
                                            <p:strVal val="#ppt_h"/>
                                          </p:val>
                                        </p:tav>
                                      </p:tavLst>
                                    </p:anim>
                                    <p:anim calcmode="lin" valueType="num">
                                      <p:cBhvr>
                                        <p:cTn id="9" dur="1000" fill="hold"/>
                                        <p:tgtEl>
                                          <p:spTgt spid="48131"/>
                                        </p:tgtEl>
                                        <p:attrNameLst>
                                          <p:attrName>style.rotation</p:attrName>
                                        </p:attrNameLst>
                                      </p:cBhvr>
                                      <p:tavLst>
                                        <p:tav tm="0">
                                          <p:val>
                                            <p:fltVal val="90"/>
                                          </p:val>
                                        </p:tav>
                                        <p:tav tm="100000">
                                          <p:val>
                                            <p:fltVal val="0"/>
                                          </p:val>
                                        </p:tav>
                                      </p:tavLst>
                                    </p:anim>
                                    <p:animEffect transition="in" filter="fade">
                                      <p:cBhvr>
                                        <p:cTn id="10" dur="1000"/>
                                        <p:tgtEl>
                                          <p:spTgt spid="4813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3"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1+#ppt_w/2"/>
                                          </p:val>
                                        </p:tav>
                                        <p:tav tm="100000">
                                          <p:val>
                                            <p:strVal val="#ppt_x"/>
                                          </p:val>
                                        </p:tav>
                                      </p:tavLst>
                                    </p:anim>
                                    <p:anim calcmode="lin" valueType="num">
                                      <p:cBhvr additive="base">
                                        <p:cTn id="16"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7" name="Elbow Connector 47">
            <a:extLst>
              <a:ext uri="{FF2B5EF4-FFF2-40B4-BE49-F238E27FC236}">
                <a16:creationId xmlns:a16="http://schemas.microsoft.com/office/drawing/2014/main" xmlns="" id="{596B1A67-F868-4FD1-BB01-09E0891F6D4E}"/>
              </a:ext>
            </a:extLst>
          </p:cNvPr>
          <p:cNvCxnSpPr>
            <a:cxnSpLocks/>
          </p:cNvCxnSpPr>
          <p:nvPr/>
        </p:nvCxnSpPr>
        <p:spPr>
          <a:xfrm rot="10800000">
            <a:off x="3636098" y="3622978"/>
            <a:ext cx="2455705" cy="764947"/>
          </a:xfrm>
          <a:prstGeom prst="bentConnector3">
            <a:avLst>
              <a:gd name="adj1" fmla="val 50000"/>
            </a:avLst>
          </a:prstGeom>
          <a:ln w="25400">
            <a:solidFill>
              <a:srgbClr val="66330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48" name="Elbow Connector 50">
            <a:extLst>
              <a:ext uri="{FF2B5EF4-FFF2-40B4-BE49-F238E27FC236}">
                <a16:creationId xmlns:a16="http://schemas.microsoft.com/office/drawing/2014/main" xmlns="" id="{650CCAD2-4B4F-4396-9DB5-D48A8EC2FE07}"/>
              </a:ext>
            </a:extLst>
          </p:cNvPr>
          <p:cNvCxnSpPr>
            <a:cxnSpLocks/>
          </p:cNvCxnSpPr>
          <p:nvPr/>
        </p:nvCxnSpPr>
        <p:spPr>
          <a:xfrm rot="10800000">
            <a:off x="3637559" y="1902617"/>
            <a:ext cx="2454249" cy="646340"/>
          </a:xfrm>
          <a:prstGeom prst="bentConnector3">
            <a:avLst>
              <a:gd name="adj1" fmla="val 50000"/>
            </a:avLst>
          </a:prstGeom>
          <a:ln w="25400">
            <a:solidFill>
              <a:srgbClr val="663300"/>
            </a:solidFill>
            <a:prstDash val="sysDot"/>
            <a:tailEnd type="arrow"/>
          </a:ln>
        </p:spPr>
        <p:style>
          <a:lnRef idx="1">
            <a:schemeClr val="accent1"/>
          </a:lnRef>
          <a:fillRef idx="0">
            <a:schemeClr val="accent1"/>
          </a:fillRef>
          <a:effectRef idx="0">
            <a:schemeClr val="accent1"/>
          </a:effectRef>
          <a:fontRef idx="minor">
            <a:schemeClr val="tx1"/>
          </a:fontRef>
        </p:style>
      </p:cxnSp>
      <p:grpSp>
        <p:nvGrpSpPr>
          <p:cNvPr id="49" name="그룹 17">
            <a:extLst>
              <a:ext uri="{FF2B5EF4-FFF2-40B4-BE49-F238E27FC236}">
                <a16:creationId xmlns:a16="http://schemas.microsoft.com/office/drawing/2014/main" xmlns="" id="{5B61B9E2-DECB-45AA-8B61-B52235DDC81F}"/>
              </a:ext>
            </a:extLst>
          </p:cNvPr>
          <p:cNvGrpSpPr/>
          <p:nvPr/>
        </p:nvGrpSpPr>
        <p:grpSpPr>
          <a:xfrm>
            <a:off x="4391591" y="1699508"/>
            <a:ext cx="3461258" cy="4909285"/>
            <a:chOff x="4391588" y="1699505"/>
            <a:chExt cx="3461258" cy="4909284"/>
          </a:xfrm>
        </p:grpSpPr>
        <p:sp>
          <p:nvSpPr>
            <p:cNvPr id="50" name="Trapezoid 22">
              <a:extLst>
                <a:ext uri="{FF2B5EF4-FFF2-40B4-BE49-F238E27FC236}">
                  <a16:creationId xmlns:a16="http://schemas.microsoft.com/office/drawing/2014/main" xmlns="" id="{B6C2026F-718C-44A5-92DB-1C7CDBC6A8BF}"/>
                </a:ext>
              </a:extLst>
            </p:cNvPr>
            <p:cNvSpPr/>
            <p:nvPr/>
          </p:nvSpPr>
          <p:spPr>
            <a:xfrm>
              <a:off x="4391588" y="4974148"/>
              <a:ext cx="2156118" cy="1634641"/>
            </a:xfrm>
            <a:custGeom>
              <a:avLst/>
              <a:gdLst/>
              <a:ahLst/>
              <a:cxnLst/>
              <a:rect l="l" t="t" r="r" b="b"/>
              <a:pathLst>
                <a:path w="2156118" h="1634641">
                  <a:moveTo>
                    <a:pt x="558525" y="0"/>
                  </a:moveTo>
                  <a:cubicBezTo>
                    <a:pt x="815259" y="90400"/>
                    <a:pt x="1107060" y="140890"/>
                    <a:pt x="1416381" y="140890"/>
                  </a:cubicBezTo>
                  <a:lnTo>
                    <a:pt x="1507965" y="136242"/>
                  </a:lnTo>
                  <a:cubicBezTo>
                    <a:pt x="1571260" y="753781"/>
                    <a:pt x="1813208" y="1287759"/>
                    <a:pt x="2156118" y="1627939"/>
                  </a:cubicBezTo>
                  <a:lnTo>
                    <a:pt x="742586" y="1634641"/>
                  </a:lnTo>
                  <a:lnTo>
                    <a:pt x="783473" y="1482794"/>
                  </a:lnTo>
                  <a:cubicBezTo>
                    <a:pt x="735436" y="1526015"/>
                    <a:pt x="755164" y="1524973"/>
                    <a:pt x="696702" y="1536226"/>
                  </a:cubicBezTo>
                  <a:lnTo>
                    <a:pt x="360265" y="1531873"/>
                  </a:lnTo>
                  <a:cubicBezTo>
                    <a:pt x="91900" y="1475400"/>
                    <a:pt x="78958" y="1364828"/>
                    <a:pt x="859" y="1187861"/>
                  </a:cubicBezTo>
                  <a:cubicBezTo>
                    <a:pt x="-5078" y="1012055"/>
                    <a:pt x="20262" y="959203"/>
                    <a:pt x="61239" y="837496"/>
                  </a:cubicBezTo>
                  <a:lnTo>
                    <a:pt x="182001" y="766286"/>
                  </a:lnTo>
                  <a:cubicBezTo>
                    <a:pt x="259540" y="604620"/>
                    <a:pt x="389206" y="374100"/>
                    <a:pt x="466746" y="340305"/>
                  </a:cubicBezTo>
                  <a:cubicBezTo>
                    <a:pt x="464918" y="303795"/>
                    <a:pt x="439632" y="264826"/>
                    <a:pt x="461262" y="230774"/>
                  </a:cubicBezTo>
                  <a:cubicBezTo>
                    <a:pt x="491633" y="197339"/>
                    <a:pt x="501153" y="210624"/>
                    <a:pt x="526312" y="196860"/>
                  </a:cubicBezTo>
                  <a:lnTo>
                    <a:pt x="515073" y="140661"/>
                  </a:lnTo>
                  <a:cubicBezTo>
                    <a:pt x="552756" y="107515"/>
                    <a:pt x="530493" y="133386"/>
                    <a:pt x="560358" y="87944"/>
                  </a:cubicBez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51" name="Trapezoid 22">
              <a:extLst>
                <a:ext uri="{FF2B5EF4-FFF2-40B4-BE49-F238E27FC236}">
                  <a16:creationId xmlns:a16="http://schemas.microsoft.com/office/drawing/2014/main" xmlns="" id="{5EBBDFB6-9238-457A-A2BD-125E63C59008}"/>
                </a:ext>
              </a:extLst>
            </p:cNvPr>
            <p:cNvSpPr/>
            <p:nvPr/>
          </p:nvSpPr>
          <p:spPr>
            <a:xfrm>
              <a:off x="5539006" y="1699505"/>
              <a:ext cx="1759822" cy="1491930"/>
            </a:xfrm>
            <a:custGeom>
              <a:avLst/>
              <a:gdLst/>
              <a:ahLst/>
              <a:cxnLst/>
              <a:rect l="l" t="t" r="r" b="b"/>
              <a:pathLst>
                <a:path w="1759822" h="1491930">
                  <a:moveTo>
                    <a:pt x="879911" y="0"/>
                  </a:moveTo>
                  <a:lnTo>
                    <a:pt x="1759822" y="483755"/>
                  </a:lnTo>
                  <a:lnTo>
                    <a:pt x="1626857" y="556857"/>
                  </a:lnTo>
                  <a:lnTo>
                    <a:pt x="1626857" y="957160"/>
                  </a:lnTo>
                  <a:cubicBezTo>
                    <a:pt x="1647975" y="967781"/>
                    <a:pt x="1661924" y="989817"/>
                    <a:pt x="1661924" y="1015110"/>
                  </a:cubicBezTo>
                  <a:cubicBezTo>
                    <a:pt x="1661924" y="1040155"/>
                    <a:pt x="1648247" y="1062005"/>
                    <a:pt x="1627427" y="1072676"/>
                  </a:cubicBezTo>
                  <a:lnTo>
                    <a:pt x="1630074" y="1072676"/>
                  </a:lnTo>
                  <a:lnTo>
                    <a:pt x="1674046" y="1491930"/>
                  </a:lnTo>
                  <a:lnTo>
                    <a:pt x="1523254" y="1491930"/>
                  </a:lnTo>
                  <a:lnTo>
                    <a:pt x="1523254" y="1414835"/>
                  </a:lnTo>
                  <a:lnTo>
                    <a:pt x="1559141" y="1072676"/>
                  </a:lnTo>
                  <a:lnTo>
                    <a:pt x="1561788" y="1072676"/>
                  </a:lnTo>
                  <a:cubicBezTo>
                    <a:pt x="1540968" y="1062005"/>
                    <a:pt x="1527290" y="1040155"/>
                    <a:pt x="1527290" y="1015110"/>
                  </a:cubicBezTo>
                  <a:cubicBezTo>
                    <a:pt x="1527290" y="989817"/>
                    <a:pt x="1541240" y="967781"/>
                    <a:pt x="1562357" y="957160"/>
                  </a:cubicBezTo>
                  <a:lnTo>
                    <a:pt x="1562357" y="592318"/>
                  </a:lnTo>
                  <a:lnTo>
                    <a:pt x="1406686" y="756650"/>
                  </a:lnTo>
                  <a:lnTo>
                    <a:pt x="1406686" y="1027701"/>
                  </a:lnTo>
                  <a:cubicBezTo>
                    <a:pt x="1237521" y="1136357"/>
                    <a:pt x="1035980" y="1197630"/>
                    <a:pt x="820128" y="1197630"/>
                  </a:cubicBezTo>
                  <a:cubicBezTo>
                    <a:pt x="654913" y="1197630"/>
                    <a:pt x="498082" y="1161733"/>
                    <a:pt x="357461" y="1096324"/>
                  </a:cubicBezTo>
                  <a:cubicBezTo>
                    <a:pt x="358384" y="1092118"/>
                    <a:pt x="359913" y="1088133"/>
                    <a:pt x="361487" y="1084162"/>
                  </a:cubicBezTo>
                  <a:cubicBezTo>
                    <a:pt x="358803" y="1082831"/>
                    <a:pt x="355968" y="1082107"/>
                    <a:pt x="353136" y="1081396"/>
                  </a:cubicBezTo>
                  <a:lnTo>
                    <a:pt x="353136" y="756650"/>
                  </a:lnTo>
                  <a:lnTo>
                    <a:pt x="0" y="483755"/>
                  </a:lnTo>
                  <a:close/>
                </a:path>
              </a:pathLst>
            </a:custGeom>
            <a:solidFill>
              <a:srgbClr val="8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solidFill>
                  <a:prstClr val="white"/>
                </a:solidFill>
              </a:endParaRPr>
            </a:p>
          </p:txBody>
        </p:sp>
        <p:sp>
          <p:nvSpPr>
            <p:cNvPr id="52" name="Trapezoid 22">
              <a:extLst>
                <a:ext uri="{FF2B5EF4-FFF2-40B4-BE49-F238E27FC236}">
                  <a16:creationId xmlns:a16="http://schemas.microsoft.com/office/drawing/2014/main" xmlns="" id="{A97B10AC-6873-41A0-91A1-CC23D594F5ED}"/>
                </a:ext>
              </a:extLst>
            </p:cNvPr>
            <p:cNvSpPr/>
            <p:nvPr/>
          </p:nvSpPr>
          <p:spPr>
            <a:xfrm>
              <a:off x="5785789" y="2779559"/>
              <a:ext cx="1291337" cy="1262595"/>
            </a:xfrm>
            <a:custGeom>
              <a:avLst/>
              <a:gdLst/>
              <a:ahLst/>
              <a:cxnLst/>
              <a:rect l="l" t="t" r="r" b="b"/>
              <a:pathLst>
                <a:path w="1291337" h="1262595">
                  <a:moveTo>
                    <a:pt x="1291337" y="387134"/>
                  </a:moveTo>
                  <a:lnTo>
                    <a:pt x="1291337" y="464229"/>
                  </a:lnTo>
                  <a:lnTo>
                    <a:pt x="1283251" y="464229"/>
                  </a:lnTo>
                  <a:close/>
                  <a:moveTo>
                    <a:pt x="1174769" y="0"/>
                  </a:moveTo>
                  <a:lnTo>
                    <a:pt x="1174769" y="18541"/>
                  </a:lnTo>
                  <a:lnTo>
                    <a:pt x="1163647" y="22750"/>
                  </a:lnTo>
                  <a:cubicBezTo>
                    <a:pt x="1220924" y="128978"/>
                    <a:pt x="1233895" y="263109"/>
                    <a:pt x="1204293" y="412060"/>
                  </a:cubicBezTo>
                  <a:cubicBezTo>
                    <a:pt x="1245921" y="411719"/>
                    <a:pt x="1282339" y="391704"/>
                    <a:pt x="1279660" y="482348"/>
                  </a:cubicBezTo>
                  <a:cubicBezTo>
                    <a:pt x="1271045" y="607334"/>
                    <a:pt x="1199876" y="781499"/>
                    <a:pt x="1157378" y="776155"/>
                  </a:cubicBezTo>
                  <a:cubicBezTo>
                    <a:pt x="1130754" y="771015"/>
                    <a:pt x="1114555" y="746201"/>
                    <a:pt x="1093142" y="731225"/>
                  </a:cubicBezTo>
                  <a:cubicBezTo>
                    <a:pt x="1057920" y="826172"/>
                    <a:pt x="1048762" y="930956"/>
                    <a:pt x="987476" y="1016066"/>
                  </a:cubicBezTo>
                  <a:lnTo>
                    <a:pt x="1080043" y="1097389"/>
                  </a:lnTo>
                  <a:cubicBezTo>
                    <a:pt x="1114436" y="1141334"/>
                    <a:pt x="1162490" y="1210866"/>
                    <a:pt x="1225666" y="1262595"/>
                  </a:cubicBezTo>
                  <a:cubicBezTo>
                    <a:pt x="974323" y="1220492"/>
                    <a:pt x="716748" y="1143359"/>
                    <a:pt x="462129" y="1031358"/>
                  </a:cubicBezTo>
                  <a:cubicBezTo>
                    <a:pt x="354612" y="984063"/>
                    <a:pt x="251323" y="932179"/>
                    <a:pt x="153638" y="874571"/>
                  </a:cubicBezTo>
                  <a:cubicBezTo>
                    <a:pt x="133161" y="823672"/>
                    <a:pt x="122381" y="764476"/>
                    <a:pt x="119504" y="688499"/>
                  </a:cubicBezTo>
                  <a:cubicBezTo>
                    <a:pt x="86110" y="702998"/>
                    <a:pt x="63141" y="722415"/>
                    <a:pt x="34959" y="621336"/>
                  </a:cubicBezTo>
                  <a:cubicBezTo>
                    <a:pt x="25584" y="567185"/>
                    <a:pt x="-54165" y="281884"/>
                    <a:pt x="64172" y="333473"/>
                  </a:cubicBezTo>
                  <a:cubicBezTo>
                    <a:pt x="80394" y="252314"/>
                    <a:pt x="91942" y="157335"/>
                    <a:pt x="125544" y="68623"/>
                  </a:cubicBezTo>
                  <a:cubicBezTo>
                    <a:pt x="266165" y="134032"/>
                    <a:pt x="422996" y="169929"/>
                    <a:pt x="588211" y="169929"/>
                  </a:cubicBezTo>
                  <a:cubicBezTo>
                    <a:pt x="804063" y="169929"/>
                    <a:pt x="1005604" y="108656"/>
                    <a:pt x="1174769" y="0"/>
                  </a:cubicBezTo>
                  <a:close/>
                </a:path>
              </a:pathLst>
            </a:custGeom>
            <a:solidFill>
              <a:srgbClr val="3333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53" name="Trapezoid 22">
              <a:extLst>
                <a:ext uri="{FF2B5EF4-FFF2-40B4-BE49-F238E27FC236}">
                  <a16:creationId xmlns:a16="http://schemas.microsoft.com/office/drawing/2014/main" xmlns="" id="{1FD02D5E-6D38-4669-85BC-A17C8FD602CD}"/>
                </a:ext>
              </a:extLst>
            </p:cNvPr>
            <p:cNvSpPr/>
            <p:nvPr/>
          </p:nvSpPr>
          <p:spPr>
            <a:xfrm>
              <a:off x="4972448" y="3697688"/>
              <a:ext cx="2580757" cy="1374688"/>
            </a:xfrm>
            <a:custGeom>
              <a:avLst/>
              <a:gdLst/>
              <a:ahLst/>
              <a:cxnLst/>
              <a:rect l="l" t="t" r="r" b="b"/>
              <a:pathLst>
                <a:path w="2580757" h="1374688">
                  <a:moveTo>
                    <a:pt x="964280" y="0"/>
                  </a:moveTo>
                  <a:cubicBezTo>
                    <a:pt x="1061964" y="57608"/>
                    <a:pt x="1165254" y="109492"/>
                    <a:pt x="1272771" y="156787"/>
                  </a:cubicBezTo>
                  <a:cubicBezTo>
                    <a:pt x="1527390" y="268789"/>
                    <a:pt x="1784965" y="345921"/>
                    <a:pt x="2036307" y="388024"/>
                  </a:cubicBezTo>
                  <a:cubicBezTo>
                    <a:pt x="2071170" y="421655"/>
                    <a:pt x="2112399" y="447822"/>
                    <a:pt x="2158337" y="459740"/>
                  </a:cubicBezTo>
                  <a:cubicBezTo>
                    <a:pt x="2299568" y="498279"/>
                    <a:pt x="2455123" y="549367"/>
                    <a:pt x="2580757" y="609405"/>
                  </a:cubicBezTo>
                  <a:cubicBezTo>
                    <a:pt x="2295218" y="1059447"/>
                    <a:pt x="1631701" y="1374688"/>
                    <a:pt x="858792" y="1374688"/>
                  </a:cubicBezTo>
                  <a:cubicBezTo>
                    <a:pt x="549471" y="1374688"/>
                    <a:pt x="257670" y="1324198"/>
                    <a:pt x="936" y="1233798"/>
                  </a:cubicBezTo>
                  <a:lnTo>
                    <a:pt x="0" y="1188902"/>
                  </a:lnTo>
                  <a:cubicBezTo>
                    <a:pt x="23602" y="1159565"/>
                    <a:pt x="28959" y="1162194"/>
                    <a:pt x="70806" y="1100888"/>
                  </a:cubicBezTo>
                  <a:cubicBezTo>
                    <a:pt x="94879" y="1029148"/>
                    <a:pt x="100707" y="851670"/>
                    <a:pt x="174300" y="779930"/>
                  </a:cubicBezTo>
                  <a:cubicBezTo>
                    <a:pt x="218445" y="717189"/>
                    <a:pt x="304292" y="723303"/>
                    <a:pt x="369289" y="694990"/>
                  </a:cubicBezTo>
                  <a:cubicBezTo>
                    <a:pt x="589400" y="620074"/>
                    <a:pt x="783446" y="599257"/>
                    <a:pt x="1000951" y="509587"/>
                  </a:cubicBezTo>
                  <a:cubicBezTo>
                    <a:pt x="1031594" y="492835"/>
                    <a:pt x="1046599" y="439197"/>
                    <a:pt x="1082454" y="329000"/>
                  </a:cubicBezTo>
                  <a:lnTo>
                    <a:pt x="1075069" y="182531"/>
                  </a:lnTo>
                  <a:cubicBezTo>
                    <a:pt x="1024247" y="121488"/>
                    <a:pt x="986720" y="67500"/>
                    <a:pt x="96428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54" name="Trapezoid 22">
              <a:extLst>
                <a:ext uri="{FF2B5EF4-FFF2-40B4-BE49-F238E27FC236}">
                  <a16:creationId xmlns:a16="http://schemas.microsoft.com/office/drawing/2014/main" xmlns="" id="{02490004-7127-4997-AB01-430DA56BFEB7}"/>
                </a:ext>
              </a:extLst>
            </p:cNvPr>
            <p:cNvSpPr/>
            <p:nvPr/>
          </p:nvSpPr>
          <p:spPr>
            <a:xfrm>
              <a:off x="5951985" y="4356457"/>
              <a:ext cx="1900861" cy="2252332"/>
            </a:xfrm>
            <a:custGeom>
              <a:avLst/>
              <a:gdLst/>
              <a:ahLst/>
              <a:cxnLst/>
              <a:rect l="l" t="t" r="r" b="b"/>
              <a:pathLst>
                <a:path w="1900861" h="2252332">
                  <a:moveTo>
                    <a:pt x="1630381" y="0"/>
                  </a:moveTo>
                  <a:cubicBezTo>
                    <a:pt x="1705290" y="35739"/>
                    <a:pt x="1769558" y="74677"/>
                    <a:pt x="1813833" y="116016"/>
                  </a:cubicBezTo>
                  <a:cubicBezTo>
                    <a:pt x="1941182" y="366789"/>
                    <a:pt x="1891300" y="374114"/>
                    <a:pt x="1890938" y="588002"/>
                  </a:cubicBezTo>
                  <a:cubicBezTo>
                    <a:pt x="1844475" y="751802"/>
                    <a:pt x="1881417" y="817240"/>
                    <a:pt x="1842774" y="963827"/>
                  </a:cubicBezTo>
                  <a:cubicBezTo>
                    <a:pt x="1790990" y="1152321"/>
                    <a:pt x="1728781" y="1244911"/>
                    <a:pt x="1679604" y="1347337"/>
                  </a:cubicBezTo>
                  <a:cubicBezTo>
                    <a:pt x="1619658" y="1492268"/>
                    <a:pt x="1640509" y="1521624"/>
                    <a:pt x="1624871" y="1600160"/>
                  </a:cubicBezTo>
                  <a:lnTo>
                    <a:pt x="1567097" y="1638481"/>
                  </a:lnTo>
                  <a:cubicBezTo>
                    <a:pt x="1592202" y="1734503"/>
                    <a:pt x="1580816" y="1732164"/>
                    <a:pt x="1585070" y="1810973"/>
                  </a:cubicBezTo>
                  <a:cubicBezTo>
                    <a:pt x="1547567" y="1894683"/>
                    <a:pt x="1541341" y="1914458"/>
                    <a:pt x="1519477" y="1978496"/>
                  </a:cubicBezTo>
                  <a:lnTo>
                    <a:pt x="1557486" y="2248020"/>
                  </a:lnTo>
                  <a:lnTo>
                    <a:pt x="648153" y="2252332"/>
                  </a:lnTo>
                  <a:cubicBezTo>
                    <a:pt x="305243" y="1912152"/>
                    <a:pt x="63295" y="1378174"/>
                    <a:pt x="0" y="760635"/>
                  </a:cubicBezTo>
                  <a:cubicBezTo>
                    <a:pt x="733507" y="739994"/>
                    <a:pt x="1356200" y="432143"/>
                    <a:pt x="1630381" y="0"/>
                  </a:cubicBezTo>
                  <a:close/>
                </a:path>
              </a:pathLst>
            </a:custGeom>
            <a:solidFill>
              <a:srgbClr val="99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solidFill>
                  <a:srgbClr val="800000"/>
                </a:solidFill>
              </a:endParaRPr>
            </a:p>
          </p:txBody>
        </p:sp>
        <p:sp>
          <p:nvSpPr>
            <p:cNvPr id="55" name="TextBox 54">
              <a:extLst>
                <a:ext uri="{FF2B5EF4-FFF2-40B4-BE49-F238E27FC236}">
                  <a16:creationId xmlns:a16="http://schemas.microsoft.com/office/drawing/2014/main" xmlns="" id="{F2E0A479-ECA8-45B2-9422-F8E8FA1CA78B}"/>
                </a:ext>
              </a:extLst>
            </p:cNvPr>
            <p:cNvSpPr txBox="1"/>
            <p:nvPr/>
          </p:nvSpPr>
          <p:spPr>
            <a:xfrm>
              <a:off x="6209567" y="2267849"/>
              <a:ext cx="444353" cy="400110"/>
            </a:xfrm>
            <a:prstGeom prst="rect">
              <a:avLst/>
            </a:prstGeom>
            <a:noFill/>
          </p:spPr>
          <p:txBody>
            <a:bodyPr wrap="none" rtlCol="0">
              <a:spAutoFit/>
            </a:bodyPr>
            <a:lstStyle/>
            <a:p>
              <a:pPr algn="r"/>
              <a:r>
                <a:rPr lang="en-US" altLang="ko-KR" sz="2000" b="1" dirty="0">
                  <a:solidFill>
                    <a:prstClr val="white"/>
                  </a:solidFill>
                  <a:cs typeface="Arial" pitchFamily="34" charset="0"/>
                </a:rPr>
                <a:t>01</a:t>
              </a:r>
              <a:endParaRPr lang="ko-KR" altLang="en-US" sz="2000" b="1" dirty="0">
                <a:solidFill>
                  <a:prstClr val="white"/>
                </a:solidFill>
                <a:cs typeface="Arial" pitchFamily="34" charset="0"/>
              </a:endParaRPr>
            </a:p>
          </p:txBody>
        </p:sp>
        <p:sp>
          <p:nvSpPr>
            <p:cNvPr id="56" name="TextBox 55">
              <a:extLst>
                <a:ext uri="{FF2B5EF4-FFF2-40B4-BE49-F238E27FC236}">
                  <a16:creationId xmlns:a16="http://schemas.microsoft.com/office/drawing/2014/main" xmlns="" id="{E838D293-C00D-4CBF-88AF-C4081EB763F8}"/>
                </a:ext>
              </a:extLst>
            </p:cNvPr>
            <p:cNvSpPr txBox="1"/>
            <p:nvPr/>
          </p:nvSpPr>
          <p:spPr>
            <a:xfrm>
              <a:off x="6288475" y="3128963"/>
              <a:ext cx="444353" cy="400110"/>
            </a:xfrm>
            <a:prstGeom prst="rect">
              <a:avLst/>
            </a:prstGeom>
            <a:noFill/>
          </p:spPr>
          <p:txBody>
            <a:bodyPr wrap="none" rtlCol="0">
              <a:spAutoFit/>
            </a:bodyPr>
            <a:lstStyle/>
            <a:p>
              <a:pPr algn="r"/>
              <a:r>
                <a:rPr lang="en-US" altLang="ko-KR" sz="2000" b="1" dirty="0">
                  <a:solidFill>
                    <a:prstClr val="white"/>
                  </a:solidFill>
                  <a:cs typeface="Arial" pitchFamily="34" charset="0"/>
                </a:rPr>
                <a:t>02</a:t>
              </a:r>
              <a:endParaRPr lang="ko-KR" altLang="en-US" sz="2000" b="1" dirty="0">
                <a:solidFill>
                  <a:prstClr val="white"/>
                </a:solidFill>
                <a:cs typeface="Arial" pitchFamily="34" charset="0"/>
              </a:endParaRPr>
            </a:p>
          </p:txBody>
        </p:sp>
        <p:sp>
          <p:nvSpPr>
            <p:cNvPr id="57" name="TextBox 56">
              <a:extLst>
                <a:ext uri="{FF2B5EF4-FFF2-40B4-BE49-F238E27FC236}">
                  <a16:creationId xmlns:a16="http://schemas.microsoft.com/office/drawing/2014/main" xmlns="" id="{41BB229E-AD08-4FB2-933A-591A62EA55C8}"/>
                </a:ext>
              </a:extLst>
            </p:cNvPr>
            <p:cNvSpPr txBox="1"/>
            <p:nvPr/>
          </p:nvSpPr>
          <p:spPr>
            <a:xfrm>
              <a:off x="5886651" y="4404596"/>
              <a:ext cx="444353" cy="400110"/>
            </a:xfrm>
            <a:prstGeom prst="rect">
              <a:avLst/>
            </a:prstGeom>
            <a:noFill/>
          </p:spPr>
          <p:txBody>
            <a:bodyPr wrap="none" rtlCol="0">
              <a:spAutoFit/>
            </a:bodyPr>
            <a:lstStyle/>
            <a:p>
              <a:pPr algn="r"/>
              <a:r>
                <a:rPr lang="en-US" altLang="ko-KR" sz="2000" b="1" dirty="0">
                  <a:solidFill>
                    <a:prstClr val="white"/>
                  </a:solidFill>
                  <a:cs typeface="Arial" pitchFamily="34" charset="0"/>
                </a:rPr>
                <a:t>03</a:t>
              </a:r>
              <a:endParaRPr lang="ko-KR" altLang="en-US" sz="2000" b="1" dirty="0">
                <a:solidFill>
                  <a:prstClr val="white"/>
                </a:solidFill>
                <a:cs typeface="Arial" pitchFamily="34" charset="0"/>
              </a:endParaRPr>
            </a:p>
          </p:txBody>
        </p:sp>
        <p:sp>
          <p:nvSpPr>
            <p:cNvPr id="58" name="TextBox 57">
              <a:extLst>
                <a:ext uri="{FF2B5EF4-FFF2-40B4-BE49-F238E27FC236}">
                  <a16:creationId xmlns:a16="http://schemas.microsoft.com/office/drawing/2014/main" xmlns="" id="{9C1B55C0-EFD2-4954-8551-BC7DA5FF2498}"/>
                </a:ext>
              </a:extLst>
            </p:cNvPr>
            <p:cNvSpPr txBox="1"/>
            <p:nvPr/>
          </p:nvSpPr>
          <p:spPr>
            <a:xfrm>
              <a:off x="5260297" y="5591413"/>
              <a:ext cx="444353" cy="400110"/>
            </a:xfrm>
            <a:prstGeom prst="rect">
              <a:avLst/>
            </a:prstGeom>
            <a:noFill/>
          </p:spPr>
          <p:txBody>
            <a:bodyPr wrap="none" rtlCol="0">
              <a:spAutoFit/>
            </a:bodyPr>
            <a:lstStyle/>
            <a:p>
              <a:pPr algn="r"/>
              <a:r>
                <a:rPr lang="en-US" altLang="ko-KR" sz="2000" b="1" dirty="0">
                  <a:solidFill>
                    <a:prstClr val="white"/>
                  </a:solidFill>
                  <a:cs typeface="Arial" pitchFamily="34" charset="0"/>
                </a:rPr>
                <a:t>05</a:t>
              </a:r>
              <a:endParaRPr lang="ko-KR" altLang="en-US" sz="20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5CE7CDD5-0431-44C6-AFB6-9B36C8A7B865}"/>
                </a:ext>
              </a:extLst>
            </p:cNvPr>
            <p:cNvSpPr txBox="1"/>
            <p:nvPr/>
          </p:nvSpPr>
          <p:spPr>
            <a:xfrm>
              <a:off x="6632775" y="5391358"/>
              <a:ext cx="444353" cy="400110"/>
            </a:xfrm>
            <a:prstGeom prst="rect">
              <a:avLst/>
            </a:prstGeom>
            <a:noFill/>
          </p:spPr>
          <p:txBody>
            <a:bodyPr wrap="none" rtlCol="0">
              <a:spAutoFit/>
            </a:bodyPr>
            <a:lstStyle/>
            <a:p>
              <a:pPr algn="r"/>
              <a:r>
                <a:rPr lang="en-US" altLang="ko-KR" sz="2000" b="1" dirty="0">
                  <a:solidFill>
                    <a:prstClr val="white"/>
                  </a:solidFill>
                  <a:cs typeface="Arial" pitchFamily="34" charset="0"/>
                </a:rPr>
                <a:t>04</a:t>
              </a:r>
              <a:endParaRPr lang="ko-KR" altLang="en-US" sz="2000" b="1" dirty="0">
                <a:solidFill>
                  <a:prstClr val="white"/>
                </a:solidFill>
                <a:cs typeface="Arial" pitchFamily="34" charset="0"/>
              </a:endParaRPr>
            </a:p>
          </p:txBody>
        </p:sp>
      </p:grpSp>
      <p:cxnSp>
        <p:nvCxnSpPr>
          <p:cNvPr id="60" name="Elbow Connector 51">
            <a:extLst>
              <a:ext uri="{FF2B5EF4-FFF2-40B4-BE49-F238E27FC236}">
                <a16:creationId xmlns:a16="http://schemas.microsoft.com/office/drawing/2014/main" xmlns="" id="{4587DDFA-752A-464D-A366-D2155665693E}"/>
              </a:ext>
            </a:extLst>
          </p:cNvPr>
          <p:cNvCxnSpPr>
            <a:cxnSpLocks/>
          </p:cNvCxnSpPr>
          <p:nvPr/>
        </p:nvCxnSpPr>
        <p:spPr>
          <a:xfrm flipV="1">
            <a:off x="6867729" y="2762797"/>
            <a:ext cx="1676987" cy="666210"/>
          </a:xfrm>
          <a:prstGeom prst="bentConnector3">
            <a:avLst/>
          </a:prstGeom>
          <a:ln w="25400">
            <a:solidFill>
              <a:srgbClr val="66330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61" name="Elbow Connector 53">
            <a:extLst>
              <a:ext uri="{FF2B5EF4-FFF2-40B4-BE49-F238E27FC236}">
                <a16:creationId xmlns:a16="http://schemas.microsoft.com/office/drawing/2014/main" xmlns="" id="{3BBF28BD-9CB7-417E-ADF5-60073E42F5E0}"/>
              </a:ext>
            </a:extLst>
          </p:cNvPr>
          <p:cNvCxnSpPr>
            <a:cxnSpLocks/>
          </p:cNvCxnSpPr>
          <p:nvPr/>
        </p:nvCxnSpPr>
        <p:spPr>
          <a:xfrm rot="10800000">
            <a:off x="3636098" y="5343339"/>
            <a:ext cx="1047385" cy="476693"/>
          </a:xfrm>
          <a:prstGeom prst="bentConnector3">
            <a:avLst/>
          </a:prstGeom>
          <a:ln w="25400">
            <a:solidFill>
              <a:srgbClr val="66330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62" name="Elbow Connector 65">
            <a:extLst>
              <a:ext uri="{FF2B5EF4-FFF2-40B4-BE49-F238E27FC236}">
                <a16:creationId xmlns:a16="http://schemas.microsoft.com/office/drawing/2014/main" xmlns="" id="{E5629D17-97FC-43EC-924A-416CE18D3EE4}"/>
              </a:ext>
            </a:extLst>
          </p:cNvPr>
          <p:cNvCxnSpPr>
            <a:cxnSpLocks/>
          </p:cNvCxnSpPr>
          <p:nvPr/>
        </p:nvCxnSpPr>
        <p:spPr>
          <a:xfrm flipV="1">
            <a:off x="7310543" y="4483157"/>
            <a:ext cx="1234173" cy="1108262"/>
          </a:xfrm>
          <a:prstGeom prst="bentConnector3">
            <a:avLst>
              <a:gd name="adj1" fmla="val 50000"/>
            </a:avLst>
          </a:prstGeom>
          <a:ln w="25400">
            <a:solidFill>
              <a:srgbClr val="663300"/>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63" name="Rectangle 62"/>
          <p:cNvSpPr/>
          <p:nvPr/>
        </p:nvSpPr>
        <p:spPr>
          <a:xfrm>
            <a:off x="1107583" y="186809"/>
            <a:ext cx="10792495" cy="830997"/>
          </a:xfrm>
          <a:prstGeom prst="rect">
            <a:avLst/>
          </a:prstGeom>
        </p:spPr>
        <p:txBody>
          <a:bodyPr wrap="square">
            <a:spAutoFit/>
          </a:bodyPr>
          <a:lstStyle/>
          <a:p>
            <a:pPr algn="ctr"/>
            <a:r>
              <a:rPr lang="en-US" sz="2400" b="1" dirty="0" err="1" smtClean="0">
                <a:solidFill>
                  <a:srgbClr val="FF0066"/>
                </a:solidFill>
                <a:latin typeface="+mj-lt"/>
                <a:ea typeface="Malgun Gothic" panose="020B0503020000020004" pitchFamily="34" charset="-127"/>
              </a:rPr>
              <a:t>Nguyên</a:t>
            </a:r>
            <a:r>
              <a:rPr lang="en-US" sz="2400" b="1" dirty="0" smtClean="0">
                <a:solidFill>
                  <a:srgbClr val="FF0066"/>
                </a:solidFill>
                <a:latin typeface="+mj-lt"/>
                <a:ea typeface="Malgun Gothic" panose="020B0503020000020004" pitchFamily="34" charset="-127"/>
              </a:rPr>
              <a:t> </a:t>
            </a:r>
            <a:r>
              <a:rPr lang="en-US" sz="2400" b="1" dirty="0" err="1" smtClean="0">
                <a:solidFill>
                  <a:srgbClr val="FF0066"/>
                </a:solidFill>
                <a:latin typeface="+mj-lt"/>
                <a:ea typeface="Malgun Gothic" panose="020B0503020000020004" pitchFamily="34" charset="-127"/>
              </a:rPr>
              <a:t>nhân</a:t>
            </a:r>
            <a:r>
              <a:rPr lang="en-US" sz="2400" b="1" dirty="0" smtClean="0">
                <a:solidFill>
                  <a:srgbClr val="FF0066"/>
                </a:solidFill>
                <a:latin typeface="+mj-lt"/>
                <a:ea typeface="Malgun Gothic" panose="020B0503020000020004" pitchFamily="34" charset="-127"/>
              </a:rPr>
              <a:t> </a:t>
            </a:r>
            <a:r>
              <a:rPr lang="en-US" sz="2400" b="1" dirty="0" err="1" smtClean="0">
                <a:solidFill>
                  <a:srgbClr val="FF0066"/>
                </a:solidFill>
                <a:latin typeface="+mj-lt"/>
                <a:ea typeface="Malgun Gothic" panose="020B0503020000020004" pitchFamily="34" charset="-127"/>
              </a:rPr>
              <a:t>thất</a:t>
            </a:r>
            <a:r>
              <a:rPr lang="en-US" sz="2400" b="1" dirty="0" smtClean="0">
                <a:solidFill>
                  <a:srgbClr val="FF0066"/>
                </a:solidFill>
                <a:latin typeface="+mj-lt"/>
                <a:ea typeface="Malgun Gothic" panose="020B0503020000020004" pitchFamily="34" charset="-127"/>
              </a:rPr>
              <a:t> </a:t>
            </a:r>
            <a:r>
              <a:rPr lang="en-US" sz="2400" b="1" dirty="0" err="1" smtClean="0">
                <a:solidFill>
                  <a:srgbClr val="FF0066"/>
                </a:solidFill>
                <a:latin typeface="+mj-lt"/>
                <a:ea typeface="Malgun Gothic" panose="020B0503020000020004" pitchFamily="34" charset="-127"/>
              </a:rPr>
              <a:t>bại</a:t>
            </a:r>
            <a:r>
              <a:rPr lang="en-US" sz="2400" b="1" dirty="0" smtClean="0">
                <a:solidFill>
                  <a:srgbClr val="FF0066"/>
                </a:solidFill>
                <a:latin typeface="+mj-lt"/>
                <a:ea typeface="Malgun Gothic" panose="020B0503020000020004" pitchFamily="34" charset="-127"/>
              </a:rPr>
              <a:t> </a:t>
            </a:r>
            <a:r>
              <a:rPr lang="en-US" sz="2400" b="1" dirty="0" err="1" smtClean="0">
                <a:solidFill>
                  <a:srgbClr val="FF0066"/>
                </a:solidFill>
                <a:latin typeface="+mj-lt"/>
                <a:ea typeface="Malgun Gothic" panose="020B0503020000020004" pitchFamily="34" charset="-127"/>
              </a:rPr>
              <a:t>của</a:t>
            </a:r>
            <a:r>
              <a:rPr lang="en-US" sz="2400" b="1" dirty="0" smtClean="0">
                <a:solidFill>
                  <a:srgbClr val="FF0066"/>
                </a:solidFill>
                <a:latin typeface="+mj-lt"/>
                <a:ea typeface="Malgun Gothic" panose="020B0503020000020004" pitchFamily="34" charset="-127"/>
              </a:rPr>
              <a:t> </a:t>
            </a:r>
            <a:r>
              <a:rPr lang="en-US" sz="2400" b="1" dirty="0" err="1" smtClean="0">
                <a:solidFill>
                  <a:srgbClr val="FF0066"/>
                </a:solidFill>
                <a:latin typeface="+mj-lt"/>
                <a:ea typeface="Malgun Gothic" panose="020B0503020000020004" pitchFamily="34" charset="-127"/>
              </a:rPr>
              <a:t>các</a:t>
            </a:r>
            <a:r>
              <a:rPr lang="en-US" sz="2400" b="1" dirty="0" smtClean="0">
                <a:solidFill>
                  <a:srgbClr val="FF0066"/>
                </a:solidFill>
                <a:latin typeface="+mj-lt"/>
                <a:ea typeface="Malgun Gothic" panose="020B0503020000020004" pitchFamily="34" charset="-127"/>
              </a:rPr>
              <a:t> </a:t>
            </a:r>
            <a:r>
              <a:rPr lang="en-US" sz="2400" b="1" dirty="0" err="1">
                <a:solidFill>
                  <a:srgbClr val="FF0066"/>
                </a:solidFill>
                <a:latin typeface="+mj-lt"/>
                <a:ea typeface="Malgun Gothic" panose="020B0503020000020004" pitchFamily="34" charset="-127"/>
              </a:rPr>
              <a:t>phong</a:t>
            </a:r>
            <a:r>
              <a:rPr lang="en-US" sz="2400" b="1" dirty="0">
                <a:solidFill>
                  <a:srgbClr val="FF0066"/>
                </a:solidFill>
                <a:latin typeface="+mj-lt"/>
                <a:ea typeface="Malgun Gothic" panose="020B0503020000020004" pitchFamily="34" charset="-127"/>
              </a:rPr>
              <a:t> </a:t>
            </a:r>
            <a:r>
              <a:rPr lang="en-US" sz="2400" b="1" dirty="0" err="1">
                <a:solidFill>
                  <a:srgbClr val="FF0066"/>
                </a:solidFill>
                <a:latin typeface="+mj-lt"/>
                <a:ea typeface="Malgun Gothic" panose="020B0503020000020004" pitchFamily="34" charset="-127"/>
              </a:rPr>
              <a:t>trào</a:t>
            </a:r>
            <a:r>
              <a:rPr lang="en-US" sz="2400" b="1" dirty="0">
                <a:solidFill>
                  <a:srgbClr val="FF0066"/>
                </a:solidFill>
                <a:latin typeface="+mj-lt"/>
                <a:ea typeface="Malgun Gothic" panose="020B0503020000020004" pitchFamily="34" charset="-127"/>
              </a:rPr>
              <a:t> </a:t>
            </a:r>
            <a:r>
              <a:rPr lang="en-US" sz="2400" b="1" dirty="0" err="1">
                <a:solidFill>
                  <a:srgbClr val="FF0066"/>
                </a:solidFill>
                <a:latin typeface="+mj-lt"/>
                <a:ea typeface="Malgun Gothic" panose="020B0503020000020004" pitchFamily="34" charset="-127"/>
              </a:rPr>
              <a:t>yêu</a:t>
            </a:r>
            <a:r>
              <a:rPr lang="en-US" sz="2400" b="1" dirty="0">
                <a:solidFill>
                  <a:srgbClr val="FF0066"/>
                </a:solidFill>
                <a:latin typeface="+mj-lt"/>
                <a:ea typeface="Malgun Gothic" panose="020B0503020000020004" pitchFamily="34" charset="-127"/>
              </a:rPr>
              <a:t> </a:t>
            </a:r>
            <a:r>
              <a:rPr lang="en-US" sz="2400" b="1" dirty="0" err="1" smtClean="0">
                <a:solidFill>
                  <a:srgbClr val="FF0066"/>
                </a:solidFill>
                <a:latin typeface="+mj-lt"/>
                <a:ea typeface="Malgun Gothic" panose="020B0503020000020004" pitchFamily="34" charset="-127"/>
              </a:rPr>
              <a:t>nước</a:t>
            </a:r>
            <a:r>
              <a:rPr lang="en-US" sz="2400" b="1" dirty="0" smtClean="0">
                <a:solidFill>
                  <a:srgbClr val="FF0066"/>
                </a:solidFill>
                <a:latin typeface="+mj-lt"/>
                <a:ea typeface="Malgun Gothic" panose="020B0503020000020004" pitchFamily="34" charset="-127"/>
              </a:rPr>
              <a:t> </a:t>
            </a:r>
            <a:r>
              <a:rPr lang="en-US" sz="2400" b="1" dirty="0" err="1" smtClean="0">
                <a:solidFill>
                  <a:srgbClr val="FF0066"/>
                </a:solidFill>
                <a:latin typeface="+mj-lt"/>
                <a:ea typeface="Malgun Gothic" panose="020B0503020000020004" pitchFamily="34" charset="-127"/>
              </a:rPr>
              <a:t>chống</a:t>
            </a:r>
            <a:r>
              <a:rPr lang="en-US" sz="2400" b="1" dirty="0" smtClean="0">
                <a:solidFill>
                  <a:srgbClr val="FF0066"/>
                </a:solidFill>
                <a:latin typeface="+mj-lt"/>
                <a:ea typeface="Malgun Gothic" panose="020B0503020000020004" pitchFamily="34" charset="-127"/>
              </a:rPr>
              <a:t> </a:t>
            </a:r>
            <a:r>
              <a:rPr lang="en-US" sz="2400" b="1" dirty="0" err="1" smtClean="0">
                <a:solidFill>
                  <a:srgbClr val="FF0066"/>
                </a:solidFill>
                <a:latin typeface="+mj-lt"/>
                <a:ea typeface="Malgun Gothic" panose="020B0503020000020004" pitchFamily="34" charset="-127"/>
              </a:rPr>
              <a:t>thực</a:t>
            </a:r>
            <a:r>
              <a:rPr lang="en-US" sz="2400" b="1" dirty="0" smtClean="0">
                <a:solidFill>
                  <a:srgbClr val="FF0066"/>
                </a:solidFill>
                <a:latin typeface="+mj-lt"/>
                <a:ea typeface="Malgun Gothic" panose="020B0503020000020004" pitchFamily="34" charset="-127"/>
              </a:rPr>
              <a:t> </a:t>
            </a:r>
            <a:r>
              <a:rPr lang="en-US" sz="2400" b="1" dirty="0" err="1" smtClean="0">
                <a:solidFill>
                  <a:srgbClr val="FF0066"/>
                </a:solidFill>
                <a:latin typeface="+mj-lt"/>
                <a:ea typeface="Malgun Gothic" panose="020B0503020000020004" pitchFamily="34" charset="-127"/>
              </a:rPr>
              <a:t>dân</a:t>
            </a:r>
            <a:r>
              <a:rPr lang="en-US" sz="2400" b="1" dirty="0" smtClean="0">
                <a:solidFill>
                  <a:srgbClr val="FF0066"/>
                </a:solidFill>
                <a:latin typeface="+mj-lt"/>
                <a:ea typeface="Malgun Gothic" panose="020B0503020000020004" pitchFamily="34" charset="-127"/>
              </a:rPr>
              <a:t> </a:t>
            </a:r>
            <a:r>
              <a:rPr lang="en-US" sz="2400" b="1" dirty="0" err="1" smtClean="0">
                <a:solidFill>
                  <a:srgbClr val="FF0066"/>
                </a:solidFill>
                <a:latin typeface="+mj-lt"/>
                <a:ea typeface="Malgun Gothic" panose="020B0503020000020004" pitchFamily="34" charset="-127"/>
              </a:rPr>
              <a:t>Pháp</a:t>
            </a:r>
            <a:r>
              <a:rPr lang="en-US" sz="2400" b="1" dirty="0" smtClean="0">
                <a:solidFill>
                  <a:srgbClr val="FF0066"/>
                </a:solidFill>
                <a:latin typeface="+mj-lt"/>
                <a:ea typeface="Malgun Gothic" panose="020B0503020000020004" pitchFamily="34" charset="-127"/>
              </a:rPr>
              <a:t> </a:t>
            </a:r>
            <a:r>
              <a:rPr lang="en-US" sz="2400" b="1" dirty="0" err="1" smtClean="0">
                <a:solidFill>
                  <a:srgbClr val="FF0066"/>
                </a:solidFill>
                <a:latin typeface="+mj-lt"/>
                <a:ea typeface="Malgun Gothic" panose="020B0503020000020004" pitchFamily="34" charset="-127"/>
              </a:rPr>
              <a:t>cuối</a:t>
            </a:r>
            <a:r>
              <a:rPr lang="en-US" sz="2400" b="1" dirty="0" smtClean="0">
                <a:solidFill>
                  <a:srgbClr val="FF0066"/>
                </a:solidFill>
                <a:latin typeface="+mj-lt"/>
                <a:ea typeface="Malgun Gothic" panose="020B0503020000020004" pitchFamily="34" charset="-127"/>
              </a:rPr>
              <a:t> </a:t>
            </a:r>
            <a:r>
              <a:rPr lang="en-US" sz="2400" b="1" dirty="0" err="1">
                <a:solidFill>
                  <a:srgbClr val="FF0066"/>
                </a:solidFill>
                <a:latin typeface="+mj-lt"/>
                <a:ea typeface="Malgun Gothic" panose="020B0503020000020004" pitchFamily="34" charset="-127"/>
              </a:rPr>
              <a:t>thế</a:t>
            </a:r>
            <a:r>
              <a:rPr lang="en-US" sz="2400" b="1" dirty="0">
                <a:solidFill>
                  <a:srgbClr val="FF0066"/>
                </a:solidFill>
                <a:latin typeface="+mj-lt"/>
                <a:ea typeface="Malgun Gothic" panose="020B0503020000020004" pitchFamily="34" charset="-127"/>
              </a:rPr>
              <a:t> </a:t>
            </a:r>
            <a:r>
              <a:rPr lang="en-US" sz="2400" b="1" dirty="0" err="1">
                <a:solidFill>
                  <a:srgbClr val="FF0066"/>
                </a:solidFill>
                <a:latin typeface="+mj-lt"/>
                <a:ea typeface="Malgun Gothic" panose="020B0503020000020004" pitchFamily="34" charset="-127"/>
              </a:rPr>
              <a:t>kỉ</a:t>
            </a:r>
            <a:r>
              <a:rPr lang="en-US" sz="2400" b="1" dirty="0">
                <a:solidFill>
                  <a:srgbClr val="FF0066"/>
                </a:solidFill>
                <a:latin typeface="+mj-lt"/>
                <a:ea typeface="Malgun Gothic" panose="020B0503020000020004" pitchFamily="34" charset="-127"/>
              </a:rPr>
              <a:t> 19 </a:t>
            </a:r>
            <a:r>
              <a:rPr lang="en-US" sz="2400" b="1" dirty="0" err="1">
                <a:solidFill>
                  <a:srgbClr val="FF0066"/>
                </a:solidFill>
                <a:latin typeface="+mj-lt"/>
                <a:ea typeface="Malgun Gothic" panose="020B0503020000020004" pitchFamily="34" charset="-127"/>
              </a:rPr>
              <a:t>đầu</a:t>
            </a:r>
            <a:r>
              <a:rPr lang="en-US" sz="2400" b="1" dirty="0">
                <a:solidFill>
                  <a:srgbClr val="FF0066"/>
                </a:solidFill>
                <a:latin typeface="+mj-lt"/>
                <a:ea typeface="Malgun Gothic" panose="020B0503020000020004" pitchFamily="34" charset="-127"/>
              </a:rPr>
              <a:t> </a:t>
            </a:r>
            <a:r>
              <a:rPr lang="en-US" sz="2400" b="1" dirty="0" err="1">
                <a:solidFill>
                  <a:srgbClr val="FF0066"/>
                </a:solidFill>
                <a:latin typeface="+mj-lt"/>
                <a:ea typeface="Malgun Gothic" panose="020B0503020000020004" pitchFamily="34" charset="-127"/>
              </a:rPr>
              <a:t>thế</a:t>
            </a:r>
            <a:r>
              <a:rPr lang="en-US" sz="2400" b="1" dirty="0">
                <a:solidFill>
                  <a:srgbClr val="FF0066"/>
                </a:solidFill>
                <a:latin typeface="+mj-lt"/>
                <a:ea typeface="Malgun Gothic" panose="020B0503020000020004" pitchFamily="34" charset="-127"/>
              </a:rPr>
              <a:t> </a:t>
            </a:r>
            <a:r>
              <a:rPr lang="en-US" sz="2400" b="1" dirty="0" err="1">
                <a:solidFill>
                  <a:srgbClr val="FF0066"/>
                </a:solidFill>
                <a:latin typeface="+mj-lt"/>
                <a:ea typeface="Malgun Gothic" panose="020B0503020000020004" pitchFamily="34" charset="-127"/>
              </a:rPr>
              <a:t>kỉ</a:t>
            </a:r>
            <a:r>
              <a:rPr lang="en-US" sz="2400" b="1" dirty="0">
                <a:solidFill>
                  <a:srgbClr val="FF0066"/>
                </a:solidFill>
                <a:latin typeface="+mj-lt"/>
                <a:ea typeface="Malgun Gothic" panose="020B0503020000020004" pitchFamily="34" charset="-127"/>
              </a:rPr>
              <a:t> 20 </a:t>
            </a:r>
            <a:endParaRPr lang="en-US" sz="2400" b="1" dirty="0">
              <a:solidFill>
                <a:srgbClr val="FF0066"/>
              </a:solidFill>
              <a:latin typeface="+mj-lt"/>
            </a:endParaRPr>
          </a:p>
        </p:txBody>
      </p:sp>
      <p:sp>
        <p:nvSpPr>
          <p:cNvPr id="64" name="Rectangle 63"/>
          <p:cNvSpPr/>
          <p:nvPr/>
        </p:nvSpPr>
        <p:spPr>
          <a:xfrm>
            <a:off x="836574" y="1199235"/>
            <a:ext cx="2880575" cy="1938992"/>
          </a:xfrm>
          <a:prstGeom prst="rect">
            <a:avLst/>
          </a:prstGeom>
        </p:spPr>
        <p:txBody>
          <a:bodyPr wrap="square">
            <a:spAutoFit/>
          </a:bodyPr>
          <a:lstStyle/>
          <a:p>
            <a:pPr algn="ctr"/>
            <a:r>
              <a:rPr lang="en-US" sz="2000" b="1" u="sng" dirty="0" err="1" smtClean="0">
                <a:solidFill>
                  <a:srgbClr val="3333CC"/>
                </a:solidFill>
                <a:latin typeface="+mj-lt"/>
                <a:ea typeface="Times New Roman" panose="02020603050405020304" pitchFamily="18" charset="0"/>
              </a:rPr>
              <a:t>Không</a:t>
            </a:r>
            <a:r>
              <a:rPr lang="en-US" sz="2000" b="1" u="sng" dirty="0" smtClean="0">
                <a:solidFill>
                  <a:srgbClr val="3333CC"/>
                </a:solidFill>
                <a:latin typeface="+mj-lt"/>
                <a:ea typeface="Times New Roman" panose="02020603050405020304" pitchFamily="18" charset="0"/>
              </a:rPr>
              <a:t> </a:t>
            </a:r>
            <a:r>
              <a:rPr lang="en-US" sz="2000" b="1" u="sng" dirty="0" err="1">
                <a:solidFill>
                  <a:srgbClr val="3333CC"/>
                </a:solidFill>
                <a:latin typeface="+mj-lt"/>
                <a:ea typeface="Times New Roman" panose="02020603050405020304" pitchFamily="18" charset="0"/>
              </a:rPr>
              <a:t>có</a:t>
            </a:r>
            <a:r>
              <a:rPr lang="en-US" sz="2000" b="1" u="sng" dirty="0">
                <a:solidFill>
                  <a:srgbClr val="3333CC"/>
                </a:solidFill>
                <a:latin typeface="+mj-lt"/>
                <a:ea typeface="Times New Roman" panose="02020603050405020304" pitchFamily="18" charset="0"/>
              </a:rPr>
              <a:t> </a:t>
            </a:r>
            <a:r>
              <a:rPr lang="en-US" sz="2000" b="1" u="sng" dirty="0" err="1">
                <a:solidFill>
                  <a:srgbClr val="3333CC"/>
                </a:solidFill>
                <a:latin typeface="+mj-lt"/>
                <a:ea typeface="Times New Roman" panose="02020603050405020304" pitchFamily="18" charset="0"/>
              </a:rPr>
              <a:t>cương</a:t>
            </a:r>
            <a:r>
              <a:rPr lang="en-US" sz="2000" b="1" u="sng" dirty="0">
                <a:solidFill>
                  <a:srgbClr val="3333CC"/>
                </a:solidFill>
                <a:latin typeface="+mj-lt"/>
                <a:ea typeface="Times New Roman" panose="02020603050405020304" pitchFamily="18" charset="0"/>
              </a:rPr>
              <a:t> </a:t>
            </a:r>
            <a:r>
              <a:rPr lang="en-US" sz="2000" b="1" u="sng" dirty="0" err="1">
                <a:solidFill>
                  <a:srgbClr val="3333CC"/>
                </a:solidFill>
                <a:latin typeface="+mj-lt"/>
                <a:ea typeface="Times New Roman" panose="02020603050405020304" pitchFamily="18" charset="0"/>
              </a:rPr>
              <a:t>lĩnh</a:t>
            </a:r>
            <a:r>
              <a:rPr lang="en-US" sz="2000" b="1" u="sng" dirty="0">
                <a:solidFill>
                  <a:srgbClr val="3333CC"/>
                </a:solidFill>
                <a:latin typeface="+mj-lt"/>
                <a:ea typeface="Times New Roman" panose="02020603050405020304" pitchFamily="18" charset="0"/>
              </a:rPr>
              <a:t>, </a:t>
            </a:r>
            <a:r>
              <a:rPr lang="en-US" sz="2000" b="1" u="sng" dirty="0" err="1">
                <a:solidFill>
                  <a:srgbClr val="3333CC"/>
                </a:solidFill>
                <a:latin typeface="+mj-lt"/>
                <a:ea typeface="Times New Roman" panose="02020603050405020304" pitchFamily="18" charset="0"/>
              </a:rPr>
              <a:t>đường</a:t>
            </a:r>
            <a:r>
              <a:rPr lang="en-US" sz="2000" b="1" u="sng" dirty="0">
                <a:solidFill>
                  <a:srgbClr val="3333CC"/>
                </a:solidFill>
                <a:latin typeface="+mj-lt"/>
                <a:ea typeface="Times New Roman" panose="02020603050405020304" pitchFamily="18" charset="0"/>
              </a:rPr>
              <a:t> </a:t>
            </a:r>
            <a:r>
              <a:rPr lang="en-US" sz="2000" b="1" u="sng" dirty="0" err="1">
                <a:solidFill>
                  <a:srgbClr val="3333CC"/>
                </a:solidFill>
                <a:latin typeface="+mj-lt"/>
                <a:ea typeface="Times New Roman" panose="02020603050405020304" pitchFamily="18" charset="0"/>
              </a:rPr>
              <a:t>lối</a:t>
            </a:r>
            <a:r>
              <a:rPr lang="en-US" sz="2000" b="1" u="sng" dirty="0">
                <a:solidFill>
                  <a:srgbClr val="3333CC"/>
                </a:solidFill>
                <a:latin typeface="+mj-lt"/>
                <a:ea typeface="Times New Roman" panose="02020603050405020304" pitchFamily="18" charset="0"/>
              </a:rPr>
              <a:t> </a:t>
            </a:r>
            <a:r>
              <a:rPr lang="en-US" sz="2000" b="1" u="sng" dirty="0" err="1">
                <a:solidFill>
                  <a:srgbClr val="3333CC"/>
                </a:solidFill>
                <a:latin typeface="+mj-lt"/>
                <a:ea typeface="Times New Roman" panose="02020603050405020304" pitchFamily="18" charset="0"/>
              </a:rPr>
              <a:t>chính</a:t>
            </a:r>
            <a:r>
              <a:rPr lang="en-US" sz="2000" b="1" u="sng" dirty="0">
                <a:solidFill>
                  <a:srgbClr val="3333CC"/>
                </a:solidFill>
                <a:latin typeface="+mj-lt"/>
                <a:ea typeface="Times New Roman" panose="02020603050405020304" pitchFamily="18" charset="0"/>
              </a:rPr>
              <a:t> </a:t>
            </a:r>
            <a:r>
              <a:rPr lang="en-US" sz="2000" b="1" u="sng" dirty="0" err="1">
                <a:solidFill>
                  <a:srgbClr val="3333CC"/>
                </a:solidFill>
                <a:latin typeface="+mj-lt"/>
                <a:ea typeface="Times New Roman" panose="02020603050405020304" pitchFamily="18" charset="0"/>
              </a:rPr>
              <a:t>trị</a:t>
            </a:r>
            <a:r>
              <a:rPr lang="en-US" sz="2000" b="1" u="sng" dirty="0">
                <a:solidFill>
                  <a:srgbClr val="3333CC"/>
                </a:solidFill>
                <a:latin typeface="+mj-lt"/>
                <a:ea typeface="Times New Roman" panose="02020603050405020304" pitchFamily="18" charset="0"/>
              </a:rPr>
              <a:t> </a:t>
            </a:r>
            <a:r>
              <a:rPr lang="en-US" sz="2000" b="1" u="sng" dirty="0" err="1">
                <a:solidFill>
                  <a:srgbClr val="3333CC"/>
                </a:solidFill>
                <a:latin typeface="+mj-lt"/>
                <a:ea typeface="Times New Roman" panose="02020603050405020304" pitchFamily="18" charset="0"/>
              </a:rPr>
              <a:t>đúng</a:t>
            </a:r>
            <a:r>
              <a:rPr lang="en-US" sz="2000" b="1" u="sng" dirty="0">
                <a:solidFill>
                  <a:srgbClr val="3333CC"/>
                </a:solidFill>
                <a:latin typeface="+mj-lt"/>
                <a:ea typeface="Times New Roman" panose="02020603050405020304" pitchFamily="18" charset="0"/>
              </a:rPr>
              <a:t> </a:t>
            </a:r>
            <a:r>
              <a:rPr lang="en-US" sz="2000" b="1" u="sng" dirty="0" err="1">
                <a:solidFill>
                  <a:srgbClr val="3333CC"/>
                </a:solidFill>
                <a:latin typeface="+mj-lt"/>
                <a:ea typeface="Times New Roman" panose="02020603050405020304" pitchFamily="18" charset="0"/>
              </a:rPr>
              <a:t>đắn</a:t>
            </a:r>
            <a:r>
              <a:rPr lang="en-US" sz="2000" b="1" u="sng" dirty="0">
                <a:solidFill>
                  <a:srgbClr val="3333CC"/>
                </a:solidFill>
                <a:latin typeface="+mj-lt"/>
                <a:ea typeface="Times New Roman" panose="02020603050405020304" pitchFamily="18" charset="0"/>
              </a:rPr>
              <a:t> </a:t>
            </a:r>
            <a:r>
              <a:rPr lang="en-US" sz="2000" dirty="0" err="1">
                <a:solidFill>
                  <a:srgbClr val="660066"/>
                </a:solidFill>
                <a:latin typeface="+mj-lt"/>
                <a:ea typeface="Times New Roman" panose="02020603050405020304" pitchFamily="18" charset="0"/>
              </a:rPr>
              <a:t>nhằm</a:t>
            </a:r>
            <a:r>
              <a:rPr lang="en-US" sz="2000" dirty="0">
                <a:solidFill>
                  <a:srgbClr val="660066"/>
                </a:solidFill>
                <a:latin typeface="+mj-lt"/>
                <a:ea typeface="Times New Roman" panose="02020603050405020304" pitchFamily="18" charset="0"/>
              </a:rPr>
              <a:t> </a:t>
            </a:r>
            <a:r>
              <a:rPr lang="en-US" sz="2000" dirty="0" err="1">
                <a:solidFill>
                  <a:srgbClr val="660066"/>
                </a:solidFill>
                <a:latin typeface="+mj-lt"/>
                <a:ea typeface="Times New Roman" panose="02020603050405020304" pitchFamily="18" charset="0"/>
              </a:rPr>
              <a:t>giải</a:t>
            </a:r>
            <a:r>
              <a:rPr lang="en-US" sz="2000" dirty="0">
                <a:solidFill>
                  <a:srgbClr val="660066"/>
                </a:solidFill>
                <a:latin typeface="+mj-lt"/>
                <a:ea typeface="Times New Roman" panose="02020603050405020304" pitchFamily="18" charset="0"/>
              </a:rPr>
              <a:t> </a:t>
            </a:r>
            <a:r>
              <a:rPr lang="en-US" sz="2000" dirty="0" err="1">
                <a:solidFill>
                  <a:srgbClr val="660066"/>
                </a:solidFill>
                <a:latin typeface="+mj-lt"/>
                <a:ea typeface="Times New Roman" panose="02020603050405020304" pitchFamily="18" charset="0"/>
              </a:rPr>
              <a:t>quyết</a:t>
            </a:r>
            <a:r>
              <a:rPr lang="en-US" sz="2000" dirty="0">
                <a:solidFill>
                  <a:srgbClr val="660066"/>
                </a:solidFill>
                <a:latin typeface="+mj-lt"/>
                <a:ea typeface="Times New Roman" panose="02020603050405020304" pitchFamily="18" charset="0"/>
              </a:rPr>
              <a:t> </a:t>
            </a:r>
            <a:r>
              <a:rPr lang="en-US" sz="2000" dirty="0" err="1">
                <a:solidFill>
                  <a:srgbClr val="660066"/>
                </a:solidFill>
                <a:latin typeface="+mj-lt"/>
                <a:ea typeface="Times New Roman" panose="02020603050405020304" pitchFamily="18" charset="0"/>
              </a:rPr>
              <a:t>triệt</a:t>
            </a:r>
            <a:r>
              <a:rPr lang="en-US" sz="2000" dirty="0">
                <a:solidFill>
                  <a:srgbClr val="660066"/>
                </a:solidFill>
                <a:latin typeface="+mj-lt"/>
                <a:ea typeface="Times New Roman" panose="02020603050405020304" pitchFamily="18" charset="0"/>
              </a:rPr>
              <a:t> </a:t>
            </a:r>
            <a:r>
              <a:rPr lang="en-US" sz="2000" dirty="0" err="1">
                <a:solidFill>
                  <a:srgbClr val="660066"/>
                </a:solidFill>
                <a:latin typeface="+mj-lt"/>
                <a:ea typeface="Times New Roman" panose="02020603050405020304" pitchFamily="18" charset="0"/>
              </a:rPr>
              <a:t>để</a:t>
            </a:r>
            <a:r>
              <a:rPr lang="en-US" sz="2000" dirty="0">
                <a:solidFill>
                  <a:srgbClr val="660066"/>
                </a:solidFill>
                <a:latin typeface="+mj-lt"/>
                <a:ea typeface="Times New Roman" panose="02020603050405020304" pitchFamily="18" charset="0"/>
              </a:rPr>
              <a:t> </a:t>
            </a:r>
            <a:r>
              <a:rPr lang="en-US" sz="2000" dirty="0" err="1">
                <a:solidFill>
                  <a:srgbClr val="660066"/>
                </a:solidFill>
                <a:latin typeface="+mj-lt"/>
                <a:ea typeface="Times New Roman" panose="02020603050405020304" pitchFamily="18" charset="0"/>
              </a:rPr>
              <a:t>các</a:t>
            </a:r>
            <a:r>
              <a:rPr lang="en-US" sz="2000" dirty="0">
                <a:solidFill>
                  <a:srgbClr val="660066"/>
                </a:solidFill>
                <a:latin typeface="+mj-lt"/>
                <a:ea typeface="Times New Roman" panose="02020603050405020304" pitchFamily="18" charset="0"/>
              </a:rPr>
              <a:t> </a:t>
            </a:r>
            <a:r>
              <a:rPr lang="en-US" sz="2000" dirty="0" err="1">
                <a:solidFill>
                  <a:srgbClr val="660066"/>
                </a:solidFill>
                <a:latin typeface="+mj-lt"/>
                <a:ea typeface="Times New Roman" panose="02020603050405020304" pitchFamily="18" charset="0"/>
              </a:rPr>
              <a:t>mâu</a:t>
            </a:r>
            <a:r>
              <a:rPr lang="en-US" sz="2000" dirty="0">
                <a:solidFill>
                  <a:srgbClr val="660066"/>
                </a:solidFill>
                <a:latin typeface="+mj-lt"/>
                <a:ea typeface="Times New Roman" panose="02020603050405020304" pitchFamily="18" charset="0"/>
              </a:rPr>
              <a:t> </a:t>
            </a:r>
            <a:r>
              <a:rPr lang="en-US" sz="2000" dirty="0" err="1">
                <a:solidFill>
                  <a:srgbClr val="660066"/>
                </a:solidFill>
                <a:latin typeface="+mj-lt"/>
                <a:ea typeface="Times New Roman" panose="02020603050405020304" pitchFamily="18" charset="0"/>
              </a:rPr>
              <a:t>thuẫn</a:t>
            </a:r>
            <a:r>
              <a:rPr lang="en-US" sz="2000" dirty="0">
                <a:solidFill>
                  <a:srgbClr val="660066"/>
                </a:solidFill>
                <a:latin typeface="+mj-lt"/>
                <a:ea typeface="Times New Roman" panose="02020603050405020304" pitchFamily="18" charset="0"/>
              </a:rPr>
              <a:t> </a:t>
            </a:r>
            <a:r>
              <a:rPr lang="en-US" sz="2000" dirty="0" err="1">
                <a:solidFill>
                  <a:srgbClr val="660066"/>
                </a:solidFill>
                <a:latin typeface="+mj-lt"/>
                <a:ea typeface="Times New Roman" panose="02020603050405020304" pitchFamily="18" charset="0"/>
              </a:rPr>
              <a:t>cơ</a:t>
            </a:r>
            <a:r>
              <a:rPr lang="en-US" sz="2000" dirty="0">
                <a:solidFill>
                  <a:srgbClr val="660066"/>
                </a:solidFill>
                <a:latin typeface="+mj-lt"/>
                <a:ea typeface="Times New Roman" panose="02020603050405020304" pitchFamily="18" charset="0"/>
              </a:rPr>
              <a:t> </a:t>
            </a:r>
            <a:r>
              <a:rPr lang="en-US" sz="2000" dirty="0" err="1">
                <a:solidFill>
                  <a:srgbClr val="660066"/>
                </a:solidFill>
                <a:latin typeface="+mj-lt"/>
                <a:ea typeface="Times New Roman" panose="02020603050405020304" pitchFamily="18" charset="0"/>
              </a:rPr>
              <a:t>bản</a:t>
            </a:r>
            <a:r>
              <a:rPr lang="en-US" sz="2000" dirty="0">
                <a:solidFill>
                  <a:srgbClr val="660066"/>
                </a:solidFill>
                <a:latin typeface="+mj-lt"/>
                <a:ea typeface="Times New Roman" panose="02020603050405020304" pitchFamily="18" charset="0"/>
              </a:rPr>
              <a:t> </a:t>
            </a:r>
            <a:r>
              <a:rPr lang="en-US" sz="2000" dirty="0" err="1">
                <a:solidFill>
                  <a:srgbClr val="660066"/>
                </a:solidFill>
                <a:latin typeface="+mj-lt"/>
                <a:ea typeface="Times New Roman" panose="02020603050405020304" pitchFamily="18" charset="0"/>
              </a:rPr>
              <a:t>của</a:t>
            </a:r>
            <a:r>
              <a:rPr lang="en-US" sz="2000" dirty="0">
                <a:solidFill>
                  <a:srgbClr val="660066"/>
                </a:solidFill>
                <a:latin typeface="+mj-lt"/>
                <a:ea typeface="Times New Roman" panose="02020603050405020304" pitchFamily="18" charset="0"/>
              </a:rPr>
              <a:t> </a:t>
            </a:r>
            <a:r>
              <a:rPr lang="en-US" sz="2000" dirty="0" err="1">
                <a:solidFill>
                  <a:srgbClr val="660066"/>
                </a:solidFill>
                <a:latin typeface="+mj-lt"/>
                <a:ea typeface="Times New Roman" panose="02020603050405020304" pitchFamily="18" charset="0"/>
              </a:rPr>
              <a:t>xã</a:t>
            </a:r>
            <a:r>
              <a:rPr lang="en-US" sz="2000" dirty="0">
                <a:solidFill>
                  <a:srgbClr val="660066"/>
                </a:solidFill>
                <a:latin typeface="+mj-lt"/>
                <a:ea typeface="Times New Roman" panose="02020603050405020304" pitchFamily="18" charset="0"/>
              </a:rPr>
              <a:t> </a:t>
            </a:r>
            <a:r>
              <a:rPr lang="en-US" sz="2000" dirty="0" err="1">
                <a:solidFill>
                  <a:srgbClr val="660066"/>
                </a:solidFill>
                <a:latin typeface="+mj-lt"/>
                <a:ea typeface="Times New Roman" panose="02020603050405020304" pitchFamily="18" charset="0"/>
              </a:rPr>
              <a:t>hội</a:t>
            </a:r>
            <a:r>
              <a:rPr lang="en-US" sz="2000" dirty="0">
                <a:solidFill>
                  <a:srgbClr val="660066"/>
                </a:solidFill>
                <a:latin typeface="+mj-lt"/>
                <a:ea typeface="Times New Roman" panose="02020603050405020304" pitchFamily="18" charset="0"/>
              </a:rPr>
              <a:t> </a:t>
            </a:r>
            <a:r>
              <a:rPr lang="en-US" sz="2000" dirty="0" err="1">
                <a:solidFill>
                  <a:srgbClr val="660066"/>
                </a:solidFill>
                <a:latin typeface="+mj-lt"/>
                <a:ea typeface="Times New Roman" panose="02020603050405020304" pitchFamily="18" charset="0"/>
              </a:rPr>
              <a:t>Việt</a:t>
            </a:r>
            <a:r>
              <a:rPr lang="en-US" sz="2000" dirty="0">
                <a:solidFill>
                  <a:srgbClr val="660066"/>
                </a:solidFill>
                <a:latin typeface="+mj-lt"/>
                <a:ea typeface="Times New Roman" panose="02020603050405020304" pitchFamily="18" charset="0"/>
              </a:rPr>
              <a:t> Nam;</a:t>
            </a:r>
            <a:endParaRPr lang="en-US" sz="2000" dirty="0">
              <a:solidFill>
                <a:srgbClr val="660066"/>
              </a:solidFill>
              <a:latin typeface="+mj-lt"/>
            </a:endParaRPr>
          </a:p>
        </p:txBody>
      </p:sp>
      <p:sp>
        <p:nvSpPr>
          <p:cNvPr id="65" name="Rectangle 64"/>
          <p:cNvSpPr/>
          <p:nvPr/>
        </p:nvSpPr>
        <p:spPr>
          <a:xfrm>
            <a:off x="8679614" y="2314019"/>
            <a:ext cx="3007285" cy="1015663"/>
          </a:xfrm>
          <a:prstGeom prst="rect">
            <a:avLst/>
          </a:prstGeom>
        </p:spPr>
        <p:txBody>
          <a:bodyPr wrap="square">
            <a:spAutoFit/>
          </a:bodyPr>
          <a:lstStyle/>
          <a:p>
            <a:pPr algn="ctr"/>
            <a:r>
              <a:rPr lang="en-US" sz="2000" dirty="0" err="1" smtClean="0">
                <a:solidFill>
                  <a:srgbClr val="3333CC"/>
                </a:solidFill>
                <a:latin typeface="+mj-lt"/>
                <a:ea typeface="Times New Roman" panose="02020603050405020304" pitchFamily="18" charset="0"/>
              </a:rPr>
              <a:t>Không</a:t>
            </a:r>
            <a:r>
              <a:rPr lang="en-US" sz="2000" dirty="0" smtClean="0">
                <a:solidFill>
                  <a:srgbClr val="3333CC"/>
                </a:solidFill>
                <a:latin typeface="+mj-lt"/>
                <a:ea typeface="Times New Roman" panose="02020603050405020304" pitchFamily="18" charset="0"/>
              </a:rPr>
              <a:t> </a:t>
            </a:r>
            <a:r>
              <a:rPr lang="en-US" sz="2000" dirty="0" err="1">
                <a:solidFill>
                  <a:srgbClr val="3333CC"/>
                </a:solidFill>
                <a:latin typeface="+mj-lt"/>
                <a:ea typeface="Times New Roman" panose="02020603050405020304" pitchFamily="18" charset="0"/>
              </a:rPr>
              <a:t>tập</a:t>
            </a:r>
            <a:r>
              <a:rPr lang="en-US" sz="2000" dirty="0">
                <a:solidFill>
                  <a:srgbClr val="3333CC"/>
                </a:solidFill>
                <a:latin typeface="+mj-lt"/>
                <a:ea typeface="Times New Roman" panose="02020603050405020304" pitchFamily="18" charset="0"/>
              </a:rPr>
              <a:t> </a:t>
            </a:r>
            <a:r>
              <a:rPr lang="en-US" sz="2000" dirty="0" err="1">
                <a:solidFill>
                  <a:srgbClr val="3333CC"/>
                </a:solidFill>
                <a:latin typeface="+mj-lt"/>
                <a:ea typeface="Times New Roman" panose="02020603050405020304" pitchFamily="18" charset="0"/>
              </a:rPr>
              <a:t>hợp</a:t>
            </a:r>
            <a:r>
              <a:rPr lang="en-US" sz="2000" dirty="0">
                <a:solidFill>
                  <a:srgbClr val="3333CC"/>
                </a:solidFill>
                <a:latin typeface="+mj-lt"/>
                <a:ea typeface="Times New Roman" panose="02020603050405020304" pitchFamily="18" charset="0"/>
              </a:rPr>
              <a:t> </a:t>
            </a:r>
            <a:r>
              <a:rPr lang="en-US" sz="2000" b="1" u="sng" dirty="0" err="1">
                <a:solidFill>
                  <a:srgbClr val="800000"/>
                </a:solidFill>
                <a:latin typeface="+mj-lt"/>
                <a:ea typeface="Times New Roman" panose="02020603050405020304" pitchFamily="18" charset="0"/>
              </a:rPr>
              <a:t>được</a:t>
            </a:r>
            <a:r>
              <a:rPr lang="en-US" sz="2000" b="1" u="sng" dirty="0">
                <a:solidFill>
                  <a:srgbClr val="800000"/>
                </a:solidFill>
                <a:latin typeface="+mj-lt"/>
                <a:ea typeface="Times New Roman" panose="02020603050405020304" pitchFamily="18" charset="0"/>
              </a:rPr>
              <a:t> </a:t>
            </a:r>
            <a:r>
              <a:rPr lang="en-US" sz="2000" b="1" u="sng" dirty="0" err="1">
                <a:solidFill>
                  <a:srgbClr val="800000"/>
                </a:solidFill>
                <a:latin typeface="+mj-lt"/>
                <a:ea typeface="Times New Roman" panose="02020603050405020304" pitchFamily="18" charset="0"/>
              </a:rPr>
              <a:t>lực</a:t>
            </a:r>
            <a:r>
              <a:rPr lang="en-US" sz="2000" b="1" u="sng" dirty="0">
                <a:solidFill>
                  <a:srgbClr val="800000"/>
                </a:solidFill>
                <a:latin typeface="+mj-lt"/>
                <a:ea typeface="Times New Roman" panose="02020603050405020304" pitchFamily="18" charset="0"/>
              </a:rPr>
              <a:t> </a:t>
            </a:r>
            <a:r>
              <a:rPr lang="en-US" sz="2000" b="1" u="sng" dirty="0" err="1">
                <a:solidFill>
                  <a:srgbClr val="800000"/>
                </a:solidFill>
                <a:latin typeface="+mj-lt"/>
                <a:ea typeface="Times New Roman" panose="02020603050405020304" pitchFamily="18" charset="0"/>
              </a:rPr>
              <a:t>lượng</a:t>
            </a:r>
            <a:r>
              <a:rPr lang="en-US" sz="2000" b="1" u="sng" dirty="0">
                <a:solidFill>
                  <a:srgbClr val="800000"/>
                </a:solidFill>
                <a:latin typeface="+mj-lt"/>
                <a:ea typeface="Times New Roman" panose="02020603050405020304" pitchFamily="18" charset="0"/>
              </a:rPr>
              <a:t> </a:t>
            </a:r>
            <a:r>
              <a:rPr lang="en-US" sz="2000" dirty="0" err="1">
                <a:solidFill>
                  <a:srgbClr val="3333CC"/>
                </a:solidFill>
                <a:latin typeface="+mj-lt"/>
                <a:ea typeface="Times New Roman" panose="02020603050405020304" pitchFamily="18" charset="0"/>
              </a:rPr>
              <a:t>của</a:t>
            </a:r>
            <a:r>
              <a:rPr lang="en-US" sz="2000" dirty="0">
                <a:solidFill>
                  <a:srgbClr val="3333CC"/>
                </a:solidFill>
                <a:latin typeface="+mj-lt"/>
                <a:ea typeface="Times New Roman" panose="02020603050405020304" pitchFamily="18" charset="0"/>
              </a:rPr>
              <a:t> </a:t>
            </a:r>
            <a:r>
              <a:rPr lang="en-US" sz="2000" dirty="0" err="1">
                <a:solidFill>
                  <a:srgbClr val="3333CC"/>
                </a:solidFill>
                <a:latin typeface="+mj-lt"/>
                <a:ea typeface="Times New Roman" panose="02020603050405020304" pitchFamily="18" charset="0"/>
              </a:rPr>
              <a:t>toàn</a:t>
            </a:r>
            <a:r>
              <a:rPr lang="en-US" sz="2000" dirty="0">
                <a:solidFill>
                  <a:srgbClr val="3333CC"/>
                </a:solidFill>
                <a:latin typeface="+mj-lt"/>
                <a:ea typeface="Times New Roman" panose="02020603050405020304" pitchFamily="18" charset="0"/>
              </a:rPr>
              <a:t> </a:t>
            </a:r>
            <a:r>
              <a:rPr lang="en-US" sz="2000" dirty="0" err="1">
                <a:solidFill>
                  <a:srgbClr val="3333CC"/>
                </a:solidFill>
                <a:latin typeface="+mj-lt"/>
                <a:ea typeface="Times New Roman" panose="02020603050405020304" pitchFamily="18" charset="0"/>
              </a:rPr>
              <a:t>dân</a:t>
            </a:r>
            <a:r>
              <a:rPr lang="en-US" sz="2000" dirty="0">
                <a:solidFill>
                  <a:srgbClr val="3333CC"/>
                </a:solidFill>
                <a:latin typeface="+mj-lt"/>
                <a:ea typeface="Times New Roman" panose="02020603050405020304" pitchFamily="18" charset="0"/>
              </a:rPr>
              <a:t> </a:t>
            </a:r>
            <a:r>
              <a:rPr lang="en-US" sz="2000" dirty="0" err="1">
                <a:solidFill>
                  <a:srgbClr val="3333CC"/>
                </a:solidFill>
                <a:latin typeface="+mj-lt"/>
                <a:ea typeface="Times New Roman" panose="02020603050405020304" pitchFamily="18" charset="0"/>
              </a:rPr>
              <a:t>tộc</a:t>
            </a:r>
            <a:endParaRPr lang="en-US" sz="2000" dirty="0">
              <a:solidFill>
                <a:srgbClr val="3333CC"/>
              </a:solidFill>
              <a:latin typeface="+mj-lt"/>
            </a:endParaRPr>
          </a:p>
        </p:txBody>
      </p:sp>
      <p:sp>
        <p:nvSpPr>
          <p:cNvPr id="66" name="Rectangle 65"/>
          <p:cNvSpPr/>
          <p:nvPr/>
        </p:nvSpPr>
        <p:spPr>
          <a:xfrm>
            <a:off x="942389" y="3447309"/>
            <a:ext cx="2349410" cy="1015663"/>
          </a:xfrm>
          <a:prstGeom prst="rect">
            <a:avLst/>
          </a:prstGeom>
        </p:spPr>
        <p:txBody>
          <a:bodyPr wrap="square">
            <a:spAutoFit/>
          </a:bodyPr>
          <a:lstStyle/>
          <a:p>
            <a:pPr algn="ctr"/>
            <a:r>
              <a:rPr lang="en-US" sz="2000" dirty="0" err="1" smtClean="0">
                <a:solidFill>
                  <a:srgbClr val="006600"/>
                </a:solidFill>
                <a:latin typeface="+mj-lt"/>
                <a:ea typeface="Times New Roman" panose="02020603050405020304" pitchFamily="18" charset="0"/>
              </a:rPr>
              <a:t>Không</a:t>
            </a:r>
            <a:r>
              <a:rPr lang="en-US" sz="2000" dirty="0" smtClean="0">
                <a:solidFill>
                  <a:srgbClr val="006600"/>
                </a:solidFill>
                <a:latin typeface="+mj-lt"/>
                <a:ea typeface="Times New Roman" panose="02020603050405020304" pitchFamily="18" charset="0"/>
              </a:rPr>
              <a:t> </a:t>
            </a:r>
            <a:r>
              <a:rPr lang="en-US" sz="2000" dirty="0" err="1">
                <a:solidFill>
                  <a:srgbClr val="006600"/>
                </a:solidFill>
                <a:latin typeface="+mj-lt"/>
                <a:ea typeface="Times New Roman" panose="02020603050405020304" pitchFamily="18" charset="0"/>
              </a:rPr>
              <a:t>có</a:t>
            </a:r>
            <a:r>
              <a:rPr lang="en-US" sz="2000" dirty="0">
                <a:solidFill>
                  <a:srgbClr val="006600"/>
                </a:solidFill>
                <a:latin typeface="+mj-lt"/>
                <a:ea typeface="Times New Roman" panose="02020603050405020304" pitchFamily="18" charset="0"/>
              </a:rPr>
              <a:t> </a:t>
            </a:r>
            <a:r>
              <a:rPr lang="en-US" sz="2000" b="1" u="sng" dirty="0" err="1">
                <a:solidFill>
                  <a:srgbClr val="663300"/>
                </a:solidFill>
                <a:latin typeface="+mj-lt"/>
                <a:ea typeface="Times New Roman" panose="02020603050405020304" pitchFamily="18" charset="0"/>
              </a:rPr>
              <a:t>phương</a:t>
            </a:r>
            <a:r>
              <a:rPr lang="en-US" sz="2000" b="1" u="sng" dirty="0">
                <a:solidFill>
                  <a:srgbClr val="663300"/>
                </a:solidFill>
                <a:latin typeface="+mj-lt"/>
                <a:ea typeface="Times New Roman" panose="02020603050405020304" pitchFamily="18" charset="0"/>
              </a:rPr>
              <a:t> </a:t>
            </a:r>
            <a:r>
              <a:rPr lang="en-US" sz="2000" b="1" u="sng" dirty="0" err="1">
                <a:solidFill>
                  <a:srgbClr val="663300"/>
                </a:solidFill>
                <a:latin typeface="+mj-lt"/>
                <a:ea typeface="Times New Roman" panose="02020603050405020304" pitchFamily="18" charset="0"/>
              </a:rPr>
              <a:t>pháp</a:t>
            </a:r>
            <a:r>
              <a:rPr lang="en-US" sz="2000" b="1" u="sng" dirty="0">
                <a:solidFill>
                  <a:srgbClr val="663300"/>
                </a:solidFill>
                <a:latin typeface="+mj-lt"/>
                <a:ea typeface="Times New Roman" panose="02020603050405020304" pitchFamily="18" charset="0"/>
              </a:rPr>
              <a:t> </a:t>
            </a:r>
            <a:r>
              <a:rPr lang="en-US" sz="2000" b="1" u="sng" dirty="0" err="1" smtClean="0">
                <a:solidFill>
                  <a:srgbClr val="663300"/>
                </a:solidFill>
                <a:latin typeface="+mj-lt"/>
                <a:ea typeface="Times New Roman" panose="02020603050405020304" pitchFamily="18" charset="0"/>
              </a:rPr>
              <a:t>đấu</a:t>
            </a:r>
            <a:r>
              <a:rPr lang="en-US" sz="2000" b="1" u="sng" dirty="0" smtClean="0">
                <a:solidFill>
                  <a:srgbClr val="663300"/>
                </a:solidFill>
                <a:latin typeface="+mj-lt"/>
                <a:ea typeface="Times New Roman" panose="02020603050405020304" pitchFamily="18" charset="0"/>
              </a:rPr>
              <a:t> </a:t>
            </a:r>
            <a:r>
              <a:rPr lang="en-US" sz="2000" b="1" u="sng" dirty="0" err="1" smtClean="0">
                <a:solidFill>
                  <a:srgbClr val="663300"/>
                </a:solidFill>
                <a:latin typeface="+mj-lt"/>
                <a:ea typeface="Times New Roman" panose="02020603050405020304" pitchFamily="18" charset="0"/>
              </a:rPr>
              <a:t>tranh</a:t>
            </a:r>
            <a:r>
              <a:rPr lang="en-US" sz="2000" b="1" u="sng" dirty="0" smtClean="0">
                <a:solidFill>
                  <a:srgbClr val="663300"/>
                </a:solidFill>
                <a:latin typeface="+mj-lt"/>
                <a:ea typeface="Times New Roman" panose="02020603050405020304" pitchFamily="18" charset="0"/>
              </a:rPr>
              <a:t> </a:t>
            </a:r>
            <a:r>
              <a:rPr lang="en-US" sz="2000" dirty="0" err="1">
                <a:solidFill>
                  <a:srgbClr val="006600"/>
                </a:solidFill>
                <a:latin typeface="+mj-lt"/>
                <a:ea typeface="Times New Roman" panose="02020603050405020304" pitchFamily="18" charset="0"/>
              </a:rPr>
              <a:t>thích</a:t>
            </a:r>
            <a:r>
              <a:rPr lang="en-US" sz="2000" dirty="0">
                <a:solidFill>
                  <a:srgbClr val="006600"/>
                </a:solidFill>
                <a:latin typeface="+mj-lt"/>
                <a:ea typeface="Times New Roman" panose="02020603050405020304" pitchFamily="18" charset="0"/>
              </a:rPr>
              <a:t> </a:t>
            </a:r>
            <a:r>
              <a:rPr lang="en-US" sz="2000" dirty="0" err="1">
                <a:solidFill>
                  <a:srgbClr val="006600"/>
                </a:solidFill>
                <a:latin typeface="+mj-lt"/>
                <a:ea typeface="Times New Roman" panose="02020603050405020304" pitchFamily="18" charset="0"/>
              </a:rPr>
              <a:t>hợp</a:t>
            </a:r>
            <a:r>
              <a:rPr lang="en-US" sz="2000" dirty="0">
                <a:solidFill>
                  <a:srgbClr val="006600"/>
                </a:solidFill>
                <a:latin typeface="+mj-lt"/>
                <a:ea typeface="Times New Roman" panose="02020603050405020304" pitchFamily="18" charset="0"/>
              </a:rPr>
              <a:t> </a:t>
            </a:r>
            <a:endParaRPr lang="en-US" sz="2000" dirty="0">
              <a:solidFill>
                <a:srgbClr val="006600"/>
              </a:solidFill>
              <a:latin typeface="+mj-lt"/>
            </a:endParaRPr>
          </a:p>
        </p:txBody>
      </p:sp>
      <p:sp>
        <p:nvSpPr>
          <p:cNvPr id="67" name="Rectangle 66"/>
          <p:cNvSpPr/>
          <p:nvPr/>
        </p:nvSpPr>
        <p:spPr>
          <a:xfrm>
            <a:off x="8778128" y="4475852"/>
            <a:ext cx="3121950" cy="1107996"/>
          </a:xfrm>
          <a:prstGeom prst="rect">
            <a:avLst/>
          </a:prstGeom>
        </p:spPr>
        <p:txBody>
          <a:bodyPr wrap="square">
            <a:spAutoFit/>
          </a:bodyPr>
          <a:lstStyle/>
          <a:p>
            <a:pPr algn="ctr">
              <a:spcAft>
                <a:spcPts val="0"/>
              </a:spcAft>
            </a:pPr>
            <a:r>
              <a:rPr lang="en-US" sz="2200" dirty="0" err="1" smtClean="0">
                <a:solidFill>
                  <a:srgbClr val="996600"/>
                </a:solidFill>
                <a:latin typeface="+mj-lt"/>
                <a:ea typeface="Times New Roman" panose="02020603050405020304" pitchFamily="18" charset="0"/>
              </a:rPr>
              <a:t>Thiếu</a:t>
            </a:r>
            <a:r>
              <a:rPr lang="en-US" sz="2200" dirty="0" smtClean="0">
                <a:solidFill>
                  <a:srgbClr val="996600"/>
                </a:solidFill>
                <a:latin typeface="+mj-lt"/>
                <a:ea typeface="Times New Roman" panose="02020603050405020304" pitchFamily="18" charset="0"/>
              </a:rPr>
              <a:t> </a:t>
            </a:r>
            <a:r>
              <a:rPr lang="en-US" sz="2200" dirty="0" err="1">
                <a:solidFill>
                  <a:srgbClr val="996600"/>
                </a:solidFill>
                <a:latin typeface="+mj-lt"/>
                <a:ea typeface="Times New Roman" panose="02020603050405020304" pitchFamily="18" charset="0"/>
              </a:rPr>
              <a:t>sự</a:t>
            </a:r>
            <a:r>
              <a:rPr lang="en-US" sz="2200" dirty="0">
                <a:solidFill>
                  <a:srgbClr val="996600"/>
                </a:solidFill>
                <a:latin typeface="+mj-lt"/>
                <a:ea typeface="Times New Roman" panose="02020603050405020304" pitchFamily="18" charset="0"/>
              </a:rPr>
              <a:t> </a:t>
            </a:r>
            <a:r>
              <a:rPr lang="en-US" sz="2200" dirty="0" err="1">
                <a:solidFill>
                  <a:srgbClr val="996600"/>
                </a:solidFill>
                <a:latin typeface="+mj-lt"/>
                <a:ea typeface="Times New Roman" panose="02020603050405020304" pitchFamily="18" charset="0"/>
              </a:rPr>
              <a:t>lãnh</a:t>
            </a:r>
            <a:r>
              <a:rPr lang="en-US" sz="2200" dirty="0">
                <a:solidFill>
                  <a:srgbClr val="996600"/>
                </a:solidFill>
                <a:latin typeface="+mj-lt"/>
                <a:ea typeface="Times New Roman" panose="02020603050405020304" pitchFamily="18" charset="0"/>
              </a:rPr>
              <a:t> </a:t>
            </a:r>
            <a:r>
              <a:rPr lang="en-US" sz="2200" dirty="0" err="1">
                <a:solidFill>
                  <a:srgbClr val="996600"/>
                </a:solidFill>
                <a:latin typeface="+mj-lt"/>
                <a:ea typeface="Times New Roman" panose="02020603050405020304" pitchFamily="18" charset="0"/>
              </a:rPr>
              <a:t>đạo</a:t>
            </a:r>
            <a:r>
              <a:rPr lang="en-US" sz="2200" dirty="0">
                <a:solidFill>
                  <a:srgbClr val="996600"/>
                </a:solidFill>
                <a:latin typeface="+mj-lt"/>
                <a:ea typeface="Times New Roman" panose="02020603050405020304" pitchFamily="18" charset="0"/>
              </a:rPr>
              <a:t> </a:t>
            </a:r>
            <a:r>
              <a:rPr lang="en-US" sz="2200" dirty="0" err="1">
                <a:solidFill>
                  <a:srgbClr val="996600"/>
                </a:solidFill>
                <a:latin typeface="+mj-lt"/>
                <a:ea typeface="Times New Roman" panose="02020603050405020304" pitchFamily="18" charset="0"/>
              </a:rPr>
              <a:t>của</a:t>
            </a:r>
            <a:r>
              <a:rPr lang="en-US" sz="2200" dirty="0">
                <a:solidFill>
                  <a:srgbClr val="996600"/>
                </a:solidFill>
                <a:latin typeface="+mj-lt"/>
                <a:ea typeface="Times New Roman" panose="02020603050405020304" pitchFamily="18" charset="0"/>
              </a:rPr>
              <a:t> </a:t>
            </a:r>
            <a:r>
              <a:rPr lang="en-US" sz="2200" b="1" u="sng" dirty="0" err="1">
                <a:solidFill>
                  <a:srgbClr val="006600"/>
                </a:solidFill>
                <a:latin typeface="+mj-lt"/>
                <a:ea typeface="Times New Roman" panose="02020603050405020304" pitchFamily="18" charset="0"/>
              </a:rPr>
              <a:t>một</a:t>
            </a:r>
            <a:r>
              <a:rPr lang="en-US" sz="2200" b="1" u="sng" dirty="0">
                <a:solidFill>
                  <a:srgbClr val="006600"/>
                </a:solidFill>
                <a:latin typeface="+mj-lt"/>
                <a:ea typeface="Times New Roman" panose="02020603050405020304" pitchFamily="18" charset="0"/>
              </a:rPr>
              <a:t> </a:t>
            </a:r>
            <a:r>
              <a:rPr lang="en-US" sz="2200" b="1" u="sng" dirty="0" err="1">
                <a:solidFill>
                  <a:srgbClr val="006600"/>
                </a:solidFill>
                <a:latin typeface="+mj-lt"/>
                <a:ea typeface="Times New Roman" panose="02020603050405020304" pitchFamily="18" charset="0"/>
              </a:rPr>
              <a:t>đảng</a:t>
            </a:r>
            <a:r>
              <a:rPr lang="en-US" sz="2200" b="1" u="sng" dirty="0">
                <a:solidFill>
                  <a:srgbClr val="006600"/>
                </a:solidFill>
                <a:latin typeface="+mj-lt"/>
                <a:ea typeface="Times New Roman" panose="02020603050405020304" pitchFamily="18" charset="0"/>
              </a:rPr>
              <a:t> </a:t>
            </a:r>
            <a:r>
              <a:rPr lang="en-US" sz="2200" b="1" u="sng" dirty="0" err="1">
                <a:solidFill>
                  <a:srgbClr val="006600"/>
                </a:solidFill>
                <a:latin typeface="+mj-lt"/>
                <a:ea typeface="Times New Roman" panose="02020603050405020304" pitchFamily="18" charset="0"/>
              </a:rPr>
              <a:t>chính</a:t>
            </a:r>
            <a:r>
              <a:rPr lang="en-US" sz="2200" b="1" u="sng" dirty="0">
                <a:solidFill>
                  <a:srgbClr val="006600"/>
                </a:solidFill>
                <a:latin typeface="+mj-lt"/>
                <a:ea typeface="Times New Roman" panose="02020603050405020304" pitchFamily="18" charset="0"/>
              </a:rPr>
              <a:t> </a:t>
            </a:r>
            <a:r>
              <a:rPr lang="en-US" sz="2200" b="1" u="sng" dirty="0" err="1">
                <a:solidFill>
                  <a:srgbClr val="006600"/>
                </a:solidFill>
                <a:latin typeface="+mj-lt"/>
                <a:ea typeface="Times New Roman" panose="02020603050405020304" pitchFamily="18" charset="0"/>
              </a:rPr>
              <a:t>trị</a:t>
            </a:r>
            <a:r>
              <a:rPr lang="en-US" sz="2200" dirty="0">
                <a:solidFill>
                  <a:srgbClr val="996600"/>
                </a:solidFill>
                <a:latin typeface="+mj-lt"/>
                <a:ea typeface="Times New Roman" panose="02020603050405020304" pitchFamily="18" charset="0"/>
              </a:rPr>
              <a:t> </a:t>
            </a:r>
            <a:r>
              <a:rPr lang="en-US" sz="2200" dirty="0" err="1">
                <a:solidFill>
                  <a:srgbClr val="996600"/>
                </a:solidFill>
                <a:latin typeface="+mj-lt"/>
                <a:ea typeface="Times New Roman" panose="02020603050405020304" pitchFamily="18" charset="0"/>
              </a:rPr>
              <a:t>đủ</a:t>
            </a:r>
            <a:r>
              <a:rPr lang="en-US" sz="2200" dirty="0">
                <a:solidFill>
                  <a:srgbClr val="996600"/>
                </a:solidFill>
                <a:latin typeface="+mj-lt"/>
                <a:ea typeface="Times New Roman" panose="02020603050405020304" pitchFamily="18" charset="0"/>
              </a:rPr>
              <a:t> </a:t>
            </a:r>
            <a:r>
              <a:rPr lang="en-US" sz="2200" dirty="0" err="1">
                <a:solidFill>
                  <a:srgbClr val="996600"/>
                </a:solidFill>
                <a:latin typeface="+mj-lt"/>
                <a:ea typeface="Times New Roman" panose="02020603050405020304" pitchFamily="18" charset="0"/>
              </a:rPr>
              <a:t>mạnh</a:t>
            </a:r>
            <a:r>
              <a:rPr lang="en-US" sz="2200" dirty="0">
                <a:solidFill>
                  <a:srgbClr val="996600"/>
                </a:solidFill>
                <a:latin typeface="+mj-lt"/>
                <a:ea typeface="Times New Roman" panose="02020603050405020304" pitchFamily="18" charset="0"/>
              </a:rPr>
              <a:t>.</a:t>
            </a:r>
            <a:endParaRPr lang="en-US" sz="2200" dirty="0">
              <a:solidFill>
                <a:srgbClr val="996600"/>
              </a:solidFill>
              <a:effectLst/>
              <a:latin typeface="+mj-lt"/>
              <a:ea typeface="Times New Roman" panose="02020603050405020304" pitchFamily="18" charset="0"/>
            </a:endParaRPr>
          </a:p>
        </p:txBody>
      </p:sp>
      <p:sp>
        <p:nvSpPr>
          <p:cNvPr id="68" name="Rectangle 67"/>
          <p:cNvSpPr/>
          <p:nvPr/>
        </p:nvSpPr>
        <p:spPr>
          <a:xfrm>
            <a:off x="399245" y="4800720"/>
            <a:ext cx="3300479" cy="1938992"/>
          </a:xfrm>
          <a:prstGeom prst="rect">
            <a:avLst/>
          </a:prstGeom>
        </p:spPr>
        <p:txBody>
          <a:bodyPr wrap="square">
            <a:spAutoFit/>
          </a:bodyPr>
          <a:lstStyle/>
          <a:p>
            <a:pPr marL="457200" algn="ctr">
              <a:spcAft>
                <a:spcPts val="0"/>
              </a:spcAft>
            </a:pPr>
            <a:r>
              <a:rPr lang="en-US" sz="2000" b="1" u="sng" dirty="0" err="1">
                <a:solidFill>
                  <a:srgbClr val="660066"/>
                </a:solidFill>
                <a:latin typeface="+mj-lt"/>
                <a:ea typeface="Malgun Gothic" panose="020B0503020000020004" pitchFamily="34" charset="-127"/>
              </a:rPr>
              <a:t>Lực</a:t>
            </a:r>
            <a:r>
              <a:rPr lang="en-US" sz="2000" b="1" u="sng" dirty="0">
                <a:solidFill>
                  <a:srgbClr val="660066"/>
                </a:solidFill>
                <a:latin typeface="+mj-lt"/>
                <a:ea typeface="Malgun Gothic" panose="020B0503020000020004" pitchFamily="34" charset="-127"/>
              </a:rPr>
              <a:t> </a:t>
            </a:r>
            <a:r>
              <a:rPr lang="en-US" sz="2000" b="1" u="sng" dirty="0" err="1">
                <a:solidFill>
                  <a:srgbClr val="660066"/>
                </a:solidFill>
                <a:latin typeface="+mj-lt"/>
                <a:ea typeface="Malgun Gothic" panose="020B0503020000020004" pitchFamily="34" charset="-127"/>
              </a:rPr>
              <a:t>lượng</a:t>
            </a:r>
            <a:r>
              <a:rPr lang="en-US" sz="2000" b="1" u="sng" dirty="0">
                <a:solidFill>
                  <a:srgbClr val="660066"/>
                </a:solidFill>
                <a:latin typeface="+mj-lt"/>
                <a:ea typeface="Malgun Gothic" panose="020B0503020000020004" pitchFamily="34" charset="-127"/>
              </a:rPr>
              <a:t> ta </a:t>
            </a:r>
            <a:r>
              <a:rPr lang="en-US" sz="2000" b="1" u="sng" dirty="0" err="1">
                <a:solidFill>
                  <a:srgbClr val="660066"/>
                </a:solidFill>
                <a:latin typeface="+mj-lt"/>
                <a:ea typeface="Malgun Gothic" panose="020B0503020000020004" pitchFamily="34" charset="-127"/>
              </a:rPr>
              <a:t>và</a:t>
            </a:r>
            <a:r>
              <a:rPr lang="en-US" sz="2000" b="1" u="sng" dirty="0">
                <a:solidFill>
                  <a:srgbClr val="660066"/>
                </a:solidFill>
                <a:latin typeface="+mj-lt"/>
                <a:ea typeface="Malgun Gothic" panose="020B0503020000020004" pitchFamily="34" charset="-127"/>
              </a:rPr>
              <a:t> </a:t>
            </a:r>
            <a:r>
              <a:rPr lang="en-US" sz="2000" b="1" u="sng" dirty="0" err="1">
                <a:solidFill>
                  <a:srgbClr val="660066"/>
                </a:solidFill>
                <a:latin typeface="+mj-lt"/>
                <a:ea typeface="Malgun Gothic" panose="020B0503020000020004" pitchFamily="34" charset="-127"/>
              </a:rPr>
              <a:t>địch</a:t>
            </a:r>
            <a:r>
              <a:rPr lang="en-US" sz="2000" b="1" u="sng" dirty="0">
                <a:solidFill>
                  <a:srgbClr val="660066"/>
                </a:solidFill>
                <a:latin typeface="+mj-lt"/>
                <a:ea typeface="Malgun Gothic" panose="020B0503020000020004" pitchFamily="34" charset="-127"/>
              </a:rPr>
              <a:t> </a:t>
            </a:r>
            <a:r>
              <a:rPr lang="en-US" sz="2000" b="1" u="sng" dirty="0" err="1">
                <a:solidFill>
                  <a:srgbClr val="660066"/>
                </a:solidFill>
                <a:latin typeface="+mj-lt"/>
                <a:ea typeface="Malgun Gothic" panose="020B0503020000020004" pitchFamily="34" charset="-127"/>
              </a:rPr>
              <a:t>không</a:t>
            </a:r>
            <a:r>
              <a:rPr lang="en-US" sz="2000" b="1" u="sng" dirty="0">
                <a:solidFill>
                  <a:srgbClr val="660066"/>
                </a:solidFill>
                <a:latin typeface="+mj-lt"/>
                <a:ea typeface="Malgun Gothic" panose="020B0503020000020004" pitchFamily="34" charset="-127"/>
              </a:rPr>
              <a:t> </a:t>
            </a:r>
            <a:r>
              <a:rPr lang="en-US" sz="2000" b="1" u="sng" dirty="0" err="1">
                <a:solidFill>
                  <a:srgbClr val="660066"/>
                </a:solidFill>
                <a:latin typeface="+mj-lt"/>
                <a:ea typeface="Malgun Gothic" panose="020B0503020000020004" pitchFamily="34" charset="-127"/>
              </a:rPr>
              <a:t>cân</a:t>
            </a:r>
            <a:r>
              <a:rPr lang="en-US" sz="2000" b="1" u="sng" dirty="0">
                <a:solidFill>
                  <a:srgbClr val="660066"/>
                </a:solidFill>
                <a:latin typeface="+mj-lt"/>
                <a:ea typeface="Malgun Gothic" panose="020B0503020000020004" pitchFamily="34" charset="-127"/>
              </a:rPr>
              <a:t> </a:t>
            </a:r>
            <a:r>
              <a:rPr lang="en-US" sz="2000" b="1" u="sng" dirty="0" err="1">
                <a:solidFill>
                  <a:srgbClr val="660066"/>
                </a:solidFill>
                <a:latin typeface="+mj-lt"/>
                <a:ea typeface="Malgun Gothic" panose="020B0503020000020004" pitchFamily="34" charset="-127"/>
              </a:rPr>
              <a:t>xứng</a:t>
            </a:r>
            <a:r>
              <a:rPr lang="en-US" sz="2000" dirty="0">
                <a:solidFill>
                  <a:srgbClr val="C00000"/>
                </a:solidFill>
                <a:latin typeface="+mj-lt"/>
                <a:ea typeface="Malgun Gothic" panose="020B0503020000020004" pitchFamily="34" charset="-127"/>
              </a:rPr>
              <a:t>, ta </a:t>
            </a:r>
            <a:r>
              <a:rPr lang="en-US" sz="2000" dirty="0" err="1">
                <a:solidFill>
                  <a:srgbClr val="C00000"/>
                </a:solidFill>
                <a:latin typeface="+mj-lt"/>
                <a:ea typeface="Malgun Gothic" panose="020B0503020000020004" pitchFamily="34" charset="-127"/>
              </a:rPr>
              <a:t>đấu</a:t>
            </a:r>
            <a:r>
              <a:rPr lang="en-US" sz="2000" dirty="0">
                <a:solidFill>
                  <a:srgbClr val="C00000"/>
                </a:solidFill>
                <a:latin typeface="+mj-lt"/>
                <a:ea typeface="Malgun Gothic" panose="020B0503020000020004" pitchFamily="34" charset="-127"/>
              </a:rPr>
              <a:t> </a:t>
            </a:r>
            <a:r>
              <a:rPr lang="en-US" sz="2000" dirty="0" err="1">
                <a:solidFill>
                  <a:srgbClr val="C00000"/>
                </a:solidFill>
                <a:latin typeface="+mj-lt"/>
                <a:ea typeface="Malgun Gothic" panose="020B0503020000020004" pitchFamily="34" charset="-127"/>
              </a:rPr>
              <a:t>tranh</a:t>
            </a:r>
            <a:r>
              <a:rPr lang="en-US" sz="2000" dirty="0">
                <a:solidFill>
                  <a:srgbClr val="C00000"/>
                </a:solidFill>
                <a:latin typeface="+mj-lt"/>
                <a:ea typeface="Malgun Gothic" panose="020B0503020000020004" pitchFamily="34" charset="-127"/>
              </a:rPr>
              <a:t> </a:t>
            </a:r>
            <a:r>
              <a:rPr lang="en-US" sz="2000" dirty="0" err="1">
                <a:solidFill>
                  <a:srgbClr val="C00000"/>
                </a:solidFill>
                <a:latin typeface="+mj-lt"/>
                <a:ea typeface="Malgun Gothic" panose="020B0503020000020004" pitchFamily="34" charset="-127"/>
              </a:rPr>
              <a:t>khi</a:t>
            </a:r>
            <a:r>
              <a:rPr lang="en-US" sz="2000" dirty="0">
                <a:solidFill>
                  <a:srgbClr val="C00000"/>
                </a:solidFill>
                <a:latin typeface="+mj-lt"/>
                <a:ea typeface="Malgun Gothic" panose="020B0503020000020004" pitchFamily="34" charset="-127"/>
              </a:rPr>
              <a:t> </a:t>
            </a:r>
            <a:r>
              <a:rPr lang="en-US" sz="2000" dirty="0" err="1">
                <a:solidFill>
                  <a:srgbClr val="C00000"/>
                </a:solidFill>
                <a:latin typeface="+mj-lt"/>
                <a:ea typeface="Malgun Gothic" panose="020B0503020000020004" pitchFamily="34" charset="-127"/>
              </a:rPr>
              <a:t>địch</a:t>
            </a:r>
            <a:r>
              <a:rPr lang="en-US" sz="2000" dirty="0">
                <a:solidFill>
                  <a:srgbClr val="C00000"/>
                </a:solidFill>
                <a:latin typeface="+mj-lt"/>
                <a:ea typeface="Malgun Gothic" panose="020B0503020000020004" pitchFamily="34" charset="-127"/>
              </a:rPr>
              <a:t> </a:t>
            </a:r>
            <a:r>
              <a:rPr lang="en-US" sz="2000" dirty="0" err="1">
                <a:solidFill>
                  <a:srgbClr val="C00000"/>
                </a:solidFill>
                <a:latin typeface="+mj-lt"/>
                <a:ea typeface="Malgun Gothic" panose="020B0503020000020004" pitchFamily="34" charset="-127"/>
              </a:rPr>
              <a:t>vẫn</a:t>
            </a:r>
            <a:r>
              <a:rPr lang="en-US" sz="2000" dirty="0">
                <a:solidFill>
                  <a:srgbClr val="C00000"/>
                </a:solidFill>
                <a:latin typeface="+mj-lt"/>
                <a:ea typeface="Malgun Gothic" panose="020B0503020000020004" pitchFamily="34" charset="-127"/>
              </a:rPr>
              <a:t> </a:t>
            </a:r>
            <a:r>
              <a:rPr lang="en-US" sz="2000" dirty="0" err="1">
                <a:solidFill>
                  <a:srgbClr val="C00000"/>
                </a:solidFill>
                <a:latin typeface="+mj-lt"/>
                <a:ea typeface="Malgun Gothic" panose="020B0503020000020004" pitchFamily="34" charset="-127"/>
              </a:rPr>
              <a:t>còn</a:t>
            </a:r>
            <a:r>
              <a:rPr lang="en-US" sz="2000" dirty="0">
                <a:solidFill>
                  <a:srgbClr val="C00000"/>
                </a:solidFill>
                <a:latin typeface="+mj-lt"/>
                <a:ea typeface="Malgun Gothic" panose="020B0503020000020004" pitchFamily="34" charset="-127"/>
              </a:rPr>
              <a:t> </a:t>
            </a:r>
            <a:r>
              <a:rPr lang="en-US" sz="2000" dirty="0" err="1">
                <a:solidFill>
                  <a:srgbClr val="C00000"/>
                </a:solidFill>
                <a:latin typeface="+mj-lt"/>
                <a:ea typeface="Malgun Gothic" panose="020B0503020000020004" pitchFamily="34" charset="-127"/>
              </a:rPr>
              <a:t>mạnh</a:t>
            </a:r>
            <a:r>
              <a:rPr lang="en-US" sz="2000" dirty="0">
                <a:solidFill>
                  <a:srgbClr val="C00000"/>
                </a:solidFill>
                <a:latin typeface="+mj-lt"/>
                <a:ea typeface="Malgun Gothic" panose="020B0503020000020004" pitchFamily="34" charset="-127"/>
              </a:rPr>
              <a:t>, </a:t>
            </a:r>
            <a:r>
              <a:rPr lang="en-US" sz="2000" dirty="0" err="1">
                <a:solidFill>
                  <a:srgbClr val="C00000"/>
                </a:solidFill>
                <a:latin typeface="+mj-lt"/>
                <a:ea typeface="Malgun Gothic" panose="020B0503020000020004" pitchFamily="34" charset="-127"/>
              </a:rPr>
              <a:t>địch</a:t>
            </a:r>
            <a:r>
              <a:rPr lang="en-US" sz="2000" dirty="0">
                <a:solidFill>
                  <a:srgbClr val="C00000"/>
                </a:solidFill>
                <a:latin typeface="+mj-lt"/>
                <a:ea typeface="Malgun Gothic" panose="020B0503020000020004" pitchFamily="34" charset="-127"/>
              </a:rPr>
              <a:t> </a:t>
            </a:r>
            <a:r>
              <a:rPr lang="en-US" sz="2000" dirty="0" err="1">
                <a:solidFill>
                  <a:srgbClr val="C00000"/>
                </a:solidFill>
                <a:latin typeface="+mj-lt"/>
                <a:ea typeface="Malgun Gothic" panose="020B0503020000020004" pitchFamily="34" charset="-127"/>
              </a:rPr>
              <a:t>có</a:t>
            </a:r>
            <a:r>
              <a:rPr lang="en-US" sz="2000" dirty="0">
                <a:solidFill>
                  <a:srgbClr val="C00000"/>
                </a:solidFill>
                <a:latin typeface="+mj-lt"/>
                <a:ea typeface="Malgun Gothic" panose="020B0503020000020004" pitchFamily="34" charset="-127"/>
              </a:rPr>
              <a:t> </a:t>
            </a:r>
            <a:r>
              <a:rPr lang="en-US" sz="2000" dirty="0" err="1">
                <a:solidFill>
                  <a:srgbClr val="C00000"/>
                </a:solidFill>
                <a:latin typeface="+mj-lt"/>
                <a:ea typeface="Malgun Gothic" panose="020B0503020000020004" pitchFamily="34" charset="-127"/>
              </a:rPr>
              <a:t>trang</a:t>
            </a:r>
            <a:r>
              <a:rPr lang="en-US" sz="2000" dirty="0">
                <a:solidFill>
                  <a:srgbClr val="C00000"/>
                </a:solidFill>
                <a:latin typeface="+mj-lt"/>
                <a:ea typeface="Malgun Gothic" panose="020B0503020000020004" pitchFamily="34" charset="-127"/>
              </a:rPr>
              <a:t> </a:t>
            </a:r>
            <a:r>
              <a:rPr lang="en-US" sz="2000" dirty="0" err="1">
                <a:solidFill>
                  <a:srgbClr val="C00000"/>
                </a:solidFill>
                <a:latin typeface="+mj-lt"/>
                <a:ea typeface="Malgun Gothic" panose="020B0503020000020004" pitchFamily="34" charset="-127"/>
              </a:rPr>
              <a:t>bị</a:t>
            </a:r>
            <a:r>
              <a:rPr lang="en-US" sz="2000" dirty="0">
                <a:solidFill>
                  <a:srgbClr val="C00000"/>
                </a:solidFill>
                <a:latin typeface="+mj-lt"/>
                <a:ea typeface="Malgun Gothic" panose="020B0503020000020004" pitchFamily="34" charset="-127"/>
              </a:rPr>
              <a:t> </a:t>
            </a:r>
            <a:r>
              <a:rPr lang="en-US" sz="2000" dirty="0" err="1">
                <a:solidFill>
                  <a:srgbClr val="C00000"/>
                </a:solidFill>
                <a:latin typeface="+mj-lt"/>
                <a:ea typeface="Malgun Gothic" panose="020B0503020000020004" pitchFamily="34" charset="-127"/>
              </a:rPr>
              <a:t>vũ</a:t>
            </a:r>
            <a:r>
              <a:rPr lang="en-US" sz="2000" dirty="0">
                <a:solidFill>
                  <a:srgbClr val="C00000"/>
                </a:solidFill>
                <a:latin typeface="+mj-lt"/>
                <a:ea typeface="Malgun Gothic" panose="020B0503020000020004" pitchFamily="34" charset="-127"/>
              </a:rPr>
              <a:t> </a:t>
            </a:r>
            <a:r>
              <a:rPr lang="en-US" sz="2000" dirty="0" err="1">
                <a:solidFill>
                  <a:srgbClr val="C00000"/>
                </a:solidFill>
                <a:latin typeface="+mj-lt"/>
                <a:ea typeface="Malgun Gothic" panose="020B0503020000020004" pitchFamily="34" charset="-127"/>
              </a:rPr>
              <a:t>khí</a:t>
            </a:r>
            <a:r>
              <a:rPr lang="en-US" sz="2000" dirty="0">
                <a:solidFill>
                  <a:srgbClr val="C00000"/>
                </a:solidFill>
                <a:latin typeface="+mj-lt"/>
                <a:ea typeface="Malgun Gothic" panose="020B0503020000020004" pitchFamily="34" charset="-127"/>
              </a:rPr>
              <a:t> </a:t>
            </a:r>
            <a:r>
              <a:rPr lang="en-US" sz="2000" dirty="0" err="1">
                <a:solidFill>
                  <a:srgbClr val="C00000"/>
                </a:solidFill>
                <a:latin typeface="+mj-lt"/>
                <a:ea typeface="Malgun Gothic" panose="020B0503020000020004" pitchFamily="34" charset="-127"/>
              </a:rPr>
              <a:t>hiện</a:t>
            </a:r>
            <a:r>
              <a:rPr lang="en-US" sz="2000" dirty="0">
                <a:solidFill>
                  <a:srgbClr val="C00000"/>
                </a:solidFill>
                <a:latin typeface="+mj-lt"/>
                <a:ea typeface="Malgun Gothic" panose="020B0503020000020004" pitchFamily="34" charset="-127"/>
              </a:rPr>
              <a:t> </a:t>
            </a:r>
            <a:r>
              <a:rPr lang="en-US" sz="2000" dirty="0" err="1">
                <a:solidFill>
                  <a:srgbClr val="C00000"/>
                </a:solidFill>
                <a:latin typeface="+mj-lt"/>
                <a:ea typeface="Malgun Gothic" panose="020B0503020000020004" pitchFamily="34" charset="-127"/>
              </a:rPr>
              <a:t>đại</a:t>
            </a:r>
            <a:r>
              <a:rPr lang="en-US" sz="2000" dirty="0">
                <a:solidFill>
                  <a:srgbClr val="C00000"/>
                </a:solidFill>
                <a:latin typeface="+mj-lt"/>
                <a:ea typeface="Malgun Gothic" panose="020B0503020000020004" pitchFamily="34" charset="-127"/>
              </a:rPr>
              <a:t> </a:t>
            </a:r>
            <a:r>
              <a:rPr lang="en-US" sz="2000" dirty="0" err="1">
                <a:solidFill>
                  <a:srgbClr val="C00000"/>
                </a:solidFill>
                <a:latin typeface="+mj-lt"/>
                <a:ea typeface="Malgun Gothic" panose="020B0503020000020004" pitchFamily="34" charset="-127"/>
              </a:rPr>
              <a:t>hơn</a:t>
            </a:r>
            <a:r>
              <a:rPr lang="en-US" sz="2000" dirty="0">
                <a:solidFill>
                  <a:srgbClr val="C00000"/>
                </a:solidFill>
                <a:latin typeface="+mj-lt"/>
                <a:ea typeface="Malgun Gothic" panose="020B0503020000020004" pitchFamily="34" charset="-127"/>
              </a:rPr>
              <a:t> ta.</a:t>
            </a:r>
            <a:endParaRPr lang="en-US" sz="2000" dirty="0">
              <a:solidFill>
                <a:srgbClr val="C00000"/>
              </a:solidFill>
              <a:effectLst/>
              <a:latin typeface="+mj-lt"/>
              <a:ea typeface="Malgun Gothic" panose="020B0503020000020004" pitchFamily="34" charset="-127"/>
            </a:endParaRPr>
          </a:p>
        </p:txBody>
      </p:sp>
    </p:spTree>
    <p:extLst>
      <p:ext uri="{BB962C8B-B14F-4D97-AF65-F5344CB8AC3E}">
        <p14:creationId xmlns:p14="http://schemas.microsoft.com/office/powerpoint/2010/main" val="134699092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789" y="283335"/>
            <a:ext cx="5164428" cy="6375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loud Callout 5"/>
          <p:cNvSpPr/>
          <p:nvPr/>
        </p:nvSpPr>
        <p:spPr>
          <a:xfrm>
            <a:off x="5756856" y="283336"/>
            <a:ext cx="5847009" cy="1988377"/>
          </a:xfrm>
          <a:prstGeom prst="cloudCallout">
            <a:avLst/>
          </a:prstGeom>
          <a:gradFill>
            <a:gsLst>
              <a:gs pos="0">
                <a:schemeClr val="bg1"/>
              </a:gs>
              <a:gs pos="63750">
                <a:schemeClr val="bg1"/>
              </a:gs>
              <a:gs pos="30000">
                <a:schemeClr val="bg1"/>
              </a:gs>
              <a:gs pos="100000">
                <a:srgbClr val="99FF66"/>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800" b="1" dirty="0">
              <a:solidFill>
                <a:srgbClr val="3333CC"/>
              </a:solidFill>
              <a:latin typeface="Times New Roman" pitchFamily="18" charset="0"/>
              <a:cs typeface="Times New Roman" pitchFamily="18" charset="0"/>
            </a:endParaRPr>
          </a:p>
        </p:txBody>
      </p:sp>
      <p:sp>
        <p:nvSpPr>
          <p:cNvPr id="7" name="Rectangle 6"/>
          <p:cNvSpPr/>
          <p:nvPr/>
        </p:nvSpPr>
        <p:spPr>
          <a:xfrm>
            <a:off x="6598275" y="492694"/>
            <a:ext cx="4164170" cy="1569660"/>
          </a:xfrm>
          <a:prstGeom prst="rect">
            <a:avLst/>
          </a:prstGeom>
        </p:spPr>
        <p:txBody>
          <a:bodyPr wrap="square">
            <a:spAutoFit/>
          </a:bodyPr>
          <a:lstStyle/>
          <a:p>
            <a:pPr algn="ctr"/>
            <a:r>
              <a:rPr lang="en-US" sz="2400" b="1" dirty="0" smtClean="0">
                <a:solidFill>
                  <a:srgbClr val="663300"/>
                </a:solidFill>
              </a:rPr>
              <a:t>P</a:t>
            </a:r>
            <a:r>
              <a:rPr lang="pl-PL" sz="2400" b="1" dirty="0" smtClean="0">
                <a:solidFill>
                  <a:srgbClr val="663300"/>
                </a:solidFill>
              </a:rPr>
              <a:t>hong </a:t>
            </a:r>
            <a:r>
              <a:rPr lang="pl-PL" sz="2400" b="1" dirty="0">
                <a:solidFill>
                  <a:srgbClr val="663300"/>
                </a:solidFill>
              </a:rPr>
              <a:t>trào yêu nư­ớc Việt Nam chống Pháp cuối thế kỷ XIX đầu thế kỷ XX </a:t>
            </a:r>
            <a:r>
              <a:rPr lang="en-US" sz="2400" b="1" dirty="0" err="1" smtClean="0">
                <a:solidFill>
                  <a:srgbClr val="663300"/>
                </a:solidFill>
              </a:rPr>
              <a:t>có</a:t>
            </a:r>
            <a:r>
              <a:rPr lang="en-US" sz="2400" b="1" dirty="0" smtClean="0">
                <a:solidFill>
                  <a:srgbClr val="663300"/>
                </a:solidFill>
              </a:rPr>
              <a:t> ý </a:t>
            </a:r>
            <a:r>
              <a:rPr lang="en-US" sz="2400" b="1" dirty="0" err="1" smtClean="0">
                <a:solidFill>
                  <a:srgbClr val="663300"/>
                </a:solidFill>
              </a:rPr>
              <a:t>nghĩa</a:t>
            </a:r>
            <a:r>
              <a:rPr lang="en-US" sz="2400" b="1" dirty="0" smtClean="0">
                <a:solidFill>
                  <a:srgbClr val="663300"/>
                </a:solidFill>
              </a:rPr>
              <a:t> </a:t>
            </a:r>
            <a:r>
              <a:rPr lang="en-US" sz="2400" b="1" dirty="0" err="1" smtClean="0">
                <a:solidFill>
                  <a:srgbClr val="663300"/>
                </a:solidFill>
              </a:rPr>
              <a:t>gì</a:t>
            </a:r>
            <a:r>
              <a:rPr lang="en-US" sz="2400" b="1" dirty="0" smtClean="0">
                <a:solidFill>
                  <a:srgbClr val="663300"/>
                </a:solidFill>
              </a:rPr>
              <a:t>?</a:t>
            </a:r>
            <a:endParaRPr lang="en-US" sz="2400" dirty="0">
              <a:solidFill>
                <a:srgbClr val="663300"/>
              </a:solidFill>
            </a:endParaRPr>
          </a:p>
        </p:txBody>
      </p:sp>
      <p:sp>
        <p:nvSpPr>
          <p:cNvPr id="8" name="Rectangle 7"/>
          <p:cNvSpPr/>
          <p:nvPr/>
        </p:nvSpPr>
        <p:spPr>
          <a:xfrm>
            <a:off x="5507865" y="2963023"/>
            <a:ext cx="6096000" cy="1107996"/>
          </a:xfrm>
          <a:prstGeom prst="rect">
            <a:avLst/>
          </a:prstGeom>
        </p:spPr>
        <p:txBody>
          <a:bodyPr>
            <a:spAutoFit/>
          </a:bodyPr>
          <a:lstStyle/>
          <a:p>
            <a:pPr marL="342900" indent="-342900" algn="just">
              <a:buFont typeface="Wingdings" panose="05000000000000000000" pitchFamily="2" charset="2"/>
              <a:buChar char="ü"/>
            </a:pPr>
            <a:r>
              <a:rPr lang="en-US" sz="2200" b="1" u="sng" dirty="0" err="1" smtClean="0">
                <a:solidFill>
                  <a:srgbClr val="FF0066"/>
                </a:solidFill>
                <a:latin typeface="+mj-lt"/>
                <a:ea typeface="Times New Roman" panose="02020603050405020304" pitchFamily="18" charset="0"/>
              </a:rPr>
              <a:t>Cổ</a:t>
            </a:r>
            <a:r>
              <a:rPr lang="en-US" sz="2200" b="1" u="sng" dirty="0" smtClean="0">
                <a:solidFill>
                  <a:srgbClr val="FF0066"/>
                </a:solidFill>
                <a:latin typeface="+mj-lt"/>
                <a:ea typeface="Times New Roman" panose="02020603050405020304" pitchFamily="18" charset="0"/>
              </a:rPr>
              <a:t> </a:t>
            </a:r>
            <a:r>
              <a:rPr lang="en-US" sz="2200" b="1" u="sng" dirty="0" err="1">
                <a:solidFill>
                  <a:srgbClr val="FF0066"/>
                </a:solidFill>
                <a:latin typeface="+mj-lt"/>
                <a:ea typeface="Times New Roman" panose="02020603050405020304" pitchFamily="18" charset="0"/>
              </a:rPr>
              <a:t>vũ</a:t>
            </a:r>
            <a:r>
              <a:rPr lang="en-US" sz="2200" b="1" u="sng" dirty="0">
                <a:solidFill>
                  <a:srgbClr val="FF0066"/>
                </a:solidFill>
                <a:latin typeface="+mj-lt"/>
                <a:ea typeface="Times New Roman" panose="02020603050405020304" pitchFamily="18" charset="0"/>
              </a:rPr>
              <a:t> </a:t>
            </a:r>
            <a:r>
              <a:rPr lang="en-US" sz="2200" b="1" u="sng" dirty="0" err="1">
                <a:solidFill>
                  <a:srgbClr val="FF0066"/>
                </a:solidFill>
                <a:latin typeface="+mj-lt"/>
                <a:ea typeface="Times New Roman" panose="02020603050405020304" pitchFamily="18" charset="0"/>
              </a:rPr>
              <a:t>mạnh</a:t>
            </a:r>
            <a:r>
              <a:rPr lang="en-US" sz="2200" b="1" u="sng" dirty="0">
                <a:solidFill>
                  <a:srgbClr val="FF0066"/>
                </a:solidFill>
                <a:latin typeface="+mj-lt"/>
                <a:ea typeface="Times New Roman" panose="02020603050405020304" pitchFamily="18" charset="0"/>
              </a:rPr>
              <a:t> </a:t>
            </a:r>
            <a:r>
              <a:rPr lang="en-US" sz="2200" b="1" u="sng" dirty="0" err="1">
                <a:solidFill>
                  <a:srgbClr val="FF0066"/>
                </a:solidFill>
                <a:latin typeface="+mj-lt"/>
                <a:ea typeface="Times New Roman" panose="02020603050405020304" pitchFamily="18" charset="0"/>
              </a:rPr>
              <a:t>mẽ</a:t>
            </a:r>
            <a:r>
              <a:rPr lang="en-US" sz="2200" b="1" u="sng" dirty="0">
                <a:solidFill>
                  <a:srgbClr val="FF0066"/>
                </a:solidFill>
                <a:latin typeface="+mj-lt"/>
                <a:ea typeface="Times New Roman" panose="02020603050405020304" pitchFamily="18" charset="0"/>
              </a:rPr>
              <a:t> </a:t>
            </a:r>
            <a:r>
              <a:rPr lang="en-US" sz="2200" b="1" u="sng" dirty="0" err="1">
                <a:solidFill>
                  <a:srgbClr val="FF0066"/>
                </a:solidFill>
                <a:latin typeface="+mj-lt"/>
                <a:ea typeface="Times New Roman" panose="02020603050405020304" pitchFamily="18" charset="0"/>
              </a:rPr>
              <a:t>tinh</a:t>
            </a:r>
            <a:r>
              <a:rPr lang="en-US" sz="2200" b="1" u="sng" dirty="0">
                <a:solidFill>
                  <a:srgbClr val="FF0066"/>
                </a:solidFill>
                <a:latin typeface="+mj-lt"/>
                <a:ea typeface="Times New Roman" panose="02020603050405020304" pitchFamily="18" charset="0"/>
              </a:rPr>
              <a:t> </a:t>
            </a:r>
            <a:r>
              <a:rPr lang="en-US" sz="2200" b="1" u="sng" dirty="0" err="1">
                <a:solidFill>
                  <a:srgbClr val="FF0066"/>
                </a:solidFill>
                <a:latin typeface="+mj-lt"/>
                <a:ea typeface="Times New Roman" panose="02020603050405020304" pitchFamily="18" charset="0"/>
              </a:rPr>
              <a:t>thần</a:t>
            </a:r>
            <a:r>
              <a:rPr lang="en-US" sz="2200" b="1" u="sng" dirty="0">
                <a:solidFill>
                  <a:srgbClr val="FF0066"/>
                </a:solidFill>
                <a:latin typeface="+mj-lt"/>
                <a:ea typeface="Times New Roman" panose="02020603050405020304" pitchFamily="18" charset="0"/>
              </a:rPr>
              <a:t> </a:t>
            </a:r>
            <a:r>
              <a:rPr lang="en-US" sz="2200" b="1" u="sng" dirty="0" err="1">
                <a:solidFill>
                  <a:srgbClr val="FF0066"/>
                </a:solidFill>
                <a:latin typeface="+mj-lt"/>
                <a:ea typeface="Times New Roman" panose="02020603050405020304" pitchFamily="18" charset="0"/>
              </a:rPr>
              <a:t>yêu</a:t>
            </a:r>
            <a:r>
              <a:rPr lang="en-US" sz="2200" b="1" u="sng" dirty="0">
                <a:solidFill>
                  <a:srgbClr val="FF0066"/>
                </a:solidFill>
                <a:latin typeface="+mj-lt"/>
                <a:ea typeface="Times New Roman" panose="02020603050405020304" pitchFamily="18" charset="0"/>
              </a:rPr>
              <a:t> </a:t>
            </a:r>
            <a:r>
              <a:rPr lang="en-US" sz="2200" b="1" u="sng" dirty="0" err="1">
                <a:solidFill>
                  <a:srgbClr val="FF0066"/>
                </a:solidFill>
                <a:latin typeface="+mj-lt"/>
                <a:ea typeface="Times New Roman" panose="02020603050405020304" pitchFamily="18" charset="0"/>
              </a:rPr>
              <a:t>nước</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của</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nhân</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dân</a:t>
            </a:r>
            <a:r>
              <a:rPr lang="en-US" sz="2200" dirty="0">
                <a:solidFill>
                  <a:srgbClr val="002060"/>
                </a:solidFill>
                <a:latin typeface="+mj-lt"/>
                <a:ea typeface="Times New Roman" panose="02020603050405020304" pitchFamily="18" charset="0"/>
              </a:rPr>
              <a:t> ta, </a:t>
            </a:r>
            <a:r>
              <a:rPr lang="en-US" sz="2200" dirty="0" err="1">
                <a:solidFill>
                  <a:srgbClr val="002060"/>
                </a:solidFill>
                <a:latin typeface="+mj-lt"/>
                <a:ea typeface="Times New Roman" panose="02020603050405020304" pitchFamily="18" charset="0"/>
              </a:rPr>
              <a:t>bồi</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đắp</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thêm</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cho</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chủ</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nghĩa</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yêu</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nước</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Việt</a:t>
            </a:r>
            <a:r>
              <a:rPr lang="en-US" sz="2200" dirty="0">
                <a:solidFill>
                  <a:srgbClr val="002060"/>
                </a:solidFill>
                <a:latin typeface="+mj-lt"/>
                <a:ea typeface="Times New Roman" panose="02020603050405020304" pitchFamily="18" charset="0"/>
              </a:rPr>
              <a:t> </a:t>
            </a:r>
            <a:r>
              <a:rPr lang="en-US" sz="2200" dirty="0" smtClean="0">
                <a:solidFill>
                  <a:srgbClr val="002060"/>
                </a:solidFill>
                <a:latin typeface="+mj-lt"/>
                <a:ea typeface="Times New Roman" panose="02020603050405020304" pitchFamily="18" charset="0"/>
              </a:rPr>
              <a:t>Nam.</a:t>
            </a:r>
            <a:endParaRPr lang="en-US" sz="2200" dirty="0">
              <a:solidFill>
                <a:srgbClr val="002060"/>
              </a:solidFill>
              <a:latin typeface="+mj-lt"/>
            </a:endParaRPr>
          </a:p>
        </p:txBody>
      </p:sp>
      <p:sp>
        <p:nvSpPr>
          <p:cNvPr id="9" name="Rectangle 8"/>
          <p:cNvSpPr/>
          <p:nvPr/>
        </p:nvSpPr>
        <p:spPr>
          <a:xfrm>
            <a:off x="5419255" y="4486073"/>
            <a:ext cx="6522210" cy="2123658"/>
          </a:xfrm>
          <a:prstGeom prst="rect">
            <a:avLst/>
          </a:prstGeom>
        </p:spPr>
        <p:txBody>
          <a:bodyPr wrap="square">
            <a:spAutoFit/>
          </a:bodyPr>
          <a:lstStyle/>
          <a:p>
            <a:pPr marL="342900" indent="-342900" algn="just">
              <a:spcAft>
                <a:spcPts val="0"/>
              </a:spcAft>
              <a:buFont typeface="Wingdings" panose="05000000000000000000" pitchFamily="2" charset="2"/>
              <a:buChar char="ü"/>
            </a:pPr>
            <a:r>
              <a:rPr lang="en-US" sz="2200" b="1" u="sng" dirty="0" err="1" smtClean="0">
                <a:solidFill>
                  <a:srgbClr val="660066"/>
                </a:solidFill>
                <a:latin typeface="+mj-lt"/>
                <a:ea typeface="Times New Roman" panose="02020603050405020304" pitchFamily="18" charset="0"/>
              </a:rPr>
              <a:t>Thúc</a:t>
            </a:r>
            <a:r>
              <a:rPr lang="en-US" sz="2200" b="1" u="sng" dirty="0" smtClean="0">
                <a:solidFill>
                  <a:srgbClr val="660066"/>
                </a:solidFill>
                <a:latin typeface="+mj-lt"/>
                <a:ea typeface="Times New Roman" panose="02020603050405020304" pitchFamily="18" charset="0"/>
              </a:rPr>
              <a:t> </a:t>
            </a:r>
            <a:r>
              <a:rPr lang="en-US" sz="2200" b="1" u="sng" dirty="0" err="1">
                <a:solidFill>
                  <a:srgbClr val="660066"/>
                </a:solidFill>
                <a:latin typeface="+mj-lt"/>
                <a:ea typeface="Times New Roman" panose="02020603050405020304" pitchFamily="18" charset="0"/>
              </a:rPr>
              <a:t>đẩy</a:t>
            </a:r>
            <a:r>
              <a:rPr lang="en-US" sz="2200" b="1" u="sng" dirty="0">
                <a:solidFill>
                  <a:srgbClr val="660066"/>
                </a:solidFill>
                <a:latin typeface="+mj-lt"/>
                <a:ea typeface="Times New Roman" panose="02020603050405020304" pitchFamily="18" charset="0"/>
              </a:rPr>
              <a:t> </a:t>
            </a:r>
            <a:r>
              <a:rPr lang="en-US" sz="2200" b="1" u="sng" dirty="0" err="1">
                <a:solidFill>
                  <a:srgbClr val="660066"/>
                </a:solidFill>
                <a:latin typeface="+mj-lt"/>
                <a:ea typeface="Times New Roman" panose="02020603050405020304" pitchFamily="18" charset="0"/>
              </a:rPr>
              <a:t>những</a:t>
            </a:r>
            <a:r>
              <a:rPr lang="en-US" sz="2200" b="1" u="sng" dirty="0">
                <a:solidFill>
                  <a:srgbClr val="660066"/>
                </a:solidFill>
                <a:latin typeface="+mj-lt"/>
                <a:ea typeface="Times New Roman" panose="02020603050405020304" pitchFamily="18" charset="0"/>
              </a:rPr>
              <a:t> </a:t>
            </a:r>
            <a:r>
              <a:rPr lang="en-US" sz="2200" b="1" u="sng" dirty="0" err="1">
                <a:solidFill>
                  <a:srgbClr val="660066"/>
                </a:solidFill>
                <a:latin typeface="+mj-lt"/>
                <a:ea typeface="Times New Roman" panose="02020603050405020304" pitchFamily="18" charset="0"/>
              </a:rPr>
              <a:t>nhà</a:t>
            </a:r>
            <a:r>
              <a:rPr lang="en-US" sz="2200" b="1" u="sng" dirty="0">
                <a:solidFill>
                  <a:srgbClr val="660066"/>
                </a:solidFill>
                <a:latin typeface="+mj-lt"/>
                <a:ea typeface="Times New Roman" panose="02020603050405020304" pitchFamily="18" charset="0"/>
              </a:rPr>
              <a:t> </a:t>
            </a:r>
            <a:r>
              <a:rPr lang="en-US" sz="2200" b="1" u="sng" dirty="0" err="1">
                <a:solidFill>
                  <a:srgbClr val="660066"/>
                </a:solidFill>
                <a:latin typeface="+mj-lt"/>
                <a:ea typeface="Times New Roman" panose="02020603050405020304" pitchFamily="18" charset="0"/>
              </a:rPr>
              <a:t>yêu</a:t>
            </a:r>
            <a:r>
              <a:rPr lang="en-US" sz="2200" b="1" u="sng" dirty="0">
                <a:solidFill>
                  <a:srgbClr val="660066"/>
                </a:solidFill>
                <a:latin typeface="+mj-lt"/>
                <a:ea typeface="Times New Roman" panose="02020603050405020304" pitchFamily="18" charset="0"/>
              </a:rPr>
              <a:t> </a:t>
            </a:r>
            <a:r>
              <a:rPr lang="en-US" sz="2200" b="1" u="sng" dirty="0" err="1">
                <a:solidFill>
                  <a:srgbClr val="660066"/>
                </a:solidFill>
                <a:latin typeface="+mj-lt"/>
                <a:ea typeface="Times New Roman" panose="02020603050405020304" pitchFamily="18" charset="0"/>
              </a:rPr>
              <a:t>nước</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nhất</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là</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lớp</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thanh</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niên</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trí</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thức</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có</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khuynh</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hướng</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dân</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chủ</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tư</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sản</a:t>
            </a:r>
            <a:r>
              <a:rPr lang="en-US" sz="2200" dirty="0">
                <a:solidFill>
                  <a:srgbClr val="002060"/>
                </a:solidFill>
                <a:latin typeface="+mj-lt"/>
                <a:ea typeface="Times New Roman" panose="02020603050405020304" pitchFamily="18" charset="0"/>
              </a:rPr>
              <a:t> </a:t>
            </a:r>
            <a:r>
              <a:rPr lang="en-US" sz="2200" b="1" u="sng" dirty="0" err="1">
                <a:solidFill>
                  <a:srgbClr val="FF0000"/>
                </a:solidFill>
                <a:latin typeface="+mj-lt"/>
                <a:ea typeface="Times New Roman" panose="02020603050405020304" pitchFamily="18" charset="0"/>
              </a:rPr>
              <a:t>chọn</a:t>
            </a:r>
            <a:r>
              <a:rPr lang="en-US" sz="2200" b="1" u="sng" dirty="0">
                <a:solidFill>
                  <a:srgbClr val="FF0000"/>
                </a:solidFill>
                <a:latin typeface="+mj-lt"/>
                <a:ea typeface="Times New Roman" panose="02020603050405020304" pitchFamily="18" charset="0"/>
              </a:rPr>
              <a:t> </a:t>
            </a:r>
            <a:r>
              <a:rPr lang="en-US" sz="2200" b="1" u="sng" dirty="0" err="1">
                <a:solidFill>
                  <a:srgbClr val="FF0000"/>
                </a:solidFill>
                <a:latin typeface="+mj-lt"/>
                <a:ea typeface="Times New Roman" panose="02020603050405020304" pitchFamily="18" charset="0"/>
              </a:rPr>
              <a:t>lựa</a:t>
            </a:r>
            <a:r>
              <a:rPr lang="en-US" sz="2200" b="1" u="sng" dirty="0">
                <a:solidFill>
                  <a:srgbClr val="FF0000"/>
                </a:solidFill>
                <a:latin typeface="+mj-lt"/>
                <a:ea typeface="Times New Roman" panose="02020603050405020304" pitchFamily="18" charset="0"/>
              </a:rPr>
              <a:t> </a:t>
            </a:r>
            <a:r>
              <a:rPr lang="en-US" sz="2200" b="1" u="sng" dirty="0" err="1">
                <a:solidFill>
                  <a:srgbClr val="FF0000"/>
                </a:solidFill>
                <a:latin typeface="+mj-lt"/>
                <a:ea typeface="Times New Roman" panose="02020603050405020304" pitchFamily="18" charset="0"/>
              </a:rPr>
              <a:t>một</a:t>
            </a:r>
            <a:r>
              <a:rPr lang="en-US" sz="2200" b="1" u="sng" dirty="0">
                <a:solidFill>
                  <a:srgbClr val="FF0000"/>
                </a:solidFill>
                <a:latin typeface="+mj-lt"/>
                <a:ea typeface="Times New Roman" panose="02020603050405020304" pitchFamily="18" charset="0"/>
              </a:rPr>
              <a:t> con </a:t>
            </a:r>
            <a:r>
              <a:rPr lang="en-US" sz="2200" b="1" u="sng" dirty="0" err="1">
                <a:solidFill>
                  <a:srgbClr val="FF0000"/>
                </a:solidFill>
                <a:latin typeface="+mj-lt"/>
                <a:ea typeface="Times New Roman" panose="02020603050405020304" pitchFamily="18" charset="0"/>
              </a:rPr>
              <a:t>đường</a:t>
            </a:r>
            <a:r>
              <a:rPr lang="en-US" sz="2200" b="1" u="sng" dirty="0">
                <a:solidFill>
                  <a:srgbClr val="FF0000"/>
                </a:solidFill>
                <a:latin typeface="+mj-lt"/>
                <a:ea typeface="Times New Roman" panose="02020603050405020304" pitchFamily="18" charset="0"/>
              </a:rPr>
              <a:t> </a:t>
            </a:r>
            <a:r>
              <a:rPr lang="en-US" sz="2200" b="1" u="sng" dirty="0" err="1">
                <a:solidFill>
                  <a:srgbClr val="FF0000"/>
                </a:solidFill>
                <a:latin typeface="+mj-lt"/>
                <a:ea typeface="Times New Roman" panose="02020603050405020304" pitchFamily="18" charset="0"/>
              </a:rPr>
              <a:t>mới</a:t>
            </a:r>
            <a:r>
              <a:rPr lang="en-US" sz="2200" b="1" u="sng" dirty="0">
                <a:solidFill>
                  <a:srgbClr val="FF0000"/>
                </a:solidFill>
                <a:latin typeface="+mj-lt"/>
                <a:ea typeface="Times New Roman" panose="02020603050405020304" pitchFamily="18" charset="0"/>
              </a:rPr>
              <a:t>, </a:t>
            </a:r>
            <a:r>
              <a:rPr lang="en-US" sz="2200" b="1" u="sng" dirty="0" err="1">
                <a:solidFill>
                  <a:srgbClr val="FF0000"/>
                </a:solidFill>
                <a:latin typeface="+mj-lt"/>
                <a:ea typeface="Times New Roman" panose="02020603050405020304" pitchFamily="18" charset="0"/>
              </a:rPr>
              <a:t>một</a:t>
            </a:r>
            <a:r>
              <a:rPr lang="en-US" sz="2200" b="1" u="sng" dirty="0">
                <a:solidFill>
                  <a:srgbClr val="FF0000"/>
                </a:solidFill>
                <a:latin typeface="+mj-lt"/>
                <a:ea typeface="Times New Roman" panose="02020603050405020304" pitchFamily="18" charset="0"/>
              </a:rPr>
              <a:t> </a:t>
            </a:r>
            <a:r>
              <a:rPr lang="en-US" sz="2200" b="1" u="sng" dirty="0" err="1">
                <a:solidFill>
                  <a:srgbClr val="FF0000"/>
                </a:solidFill>
                <a:latin typeface="+mj-lt"/>
                <a:ea typeface="Times New Roman" panose="02020603050405020304" pitchFamily="18" charset="0"/>
              </a:rPr>
              <a:t>giải</a:t>
            </a:r>
            <a:r>
              <a:rPr lang="en-US" sz="2200" b="1" u="sng" dirty="0">
                <a:solidFill>
                  <a:srgbClr val="FF0000"/>
                </a:solidFill>
                <a:latin typeface="+mj-lt"/>
                <a:ea typeface="Times New Roman" panose="02020603050405020304" pitchFamily="18" charset="0"/>
              </a:rPr>
              <a:t> </a:t>
            </a:r>
            <a:r>
              <a:rPr lang="en-US" sz="2200" b="1" u="sng" dirty="0" err="1">
                <a:solidFill>
                  <a:srgbClr val="FF0000"/>
                </a:solidFill>
                <a:latin typeface="+mj-lt"/>
                <a:ea typeface="Times New Roman" panose="02020603050405020304" pitchFamily="18" charset="0"/>
              </a:rPr>
              <a:t>pháp</a:t>
            </a:r>
            <a:r>
              <a:rPr lang="en-US" sz="2200" b="1" u="sng" dirty="0">
                <a:solidFill>
                  <a:srgbClr val="FF0000"/>
                </a:solidFill>
                <a:latin typeface="+mj-lt"/>
                <a:ea typeface="Times New Roman" panose="02020603050405020304" pitchFamily="18" charset="0"/>
              </a:rPr>
              <a:t> </a:t>
            </a:r>
            <a:r>
              <a:rPr lang="en-US" sz="2200" b="1" u="sng" dirty="0" err="1">
                <a:solidFill>
                  <a:srgbClr val="FF0000"/>
                </a:solidFill>
                <a:latin typeface="+mj-lt"/>
                <a:ea typeface="Times New Roman" panose="02020603050405020304" pitchFamily="18" charset="0"/>
              </a:rPr>
              <a:t>cứu</a:t>
            </a:r>
            <a:r>
              <a:rPr lang="en-US" sz="2200" b="1" u="sng" dirty="0">
                <a:solidFill>
                  <a:srgbClr val="FF0000"/>
                </a:solidFill>
                <a:latin typeface="+mj-lt"/>
                <a:ea typeface="Times New Roman" panose="02020603050405020304" pitchFamily="18" charset="0"/>
              </a:rPr>
              <a:t> </a:t>
            </a:r>
            <a:r>
              <a:rPr lang="en-US" sz="2200" b="1" u="sng" dirty="0" err="1">
                <a:solidFill>
                  <a:srgbClr val="FF0000"/>
                </a:solidFill>
                <a:latin typeface="+mj-lt"/>
                <a:ea typeface="Times New Roman" panose="02020603050405020304" pitchFamily="18" charset="0"/>
              </a:rPr>
              <a:t>nước</a:t>
            </a:r>
            <a:r>
              <a:rPr lang="en-US" sz="2200" b="1" u="sng" dirty="0">
                <a:solidFill>
                  <a:srgbClr val="FF0000"/>
                </a:solidFill>
                <a:latin typeface="+mj-lt"/>
                <a:ea typeface="Times New Roman" panose="02020603050405020304" pitchFamily="18" charset="0"/>
              </a:rPr>
              <a:t>, </a:t>
            </a:r>
            <a:r>
              <a:rPr lang="en-US" sz="2200" b="1" u="sng" dirty="0" err="1">
                <a:solidFill>
                  <a:srgbClr val="FF0000"/>
                </a:solidFill>
                <a:latin typeface="+mj-lt"/>
                <a:ea typeface="Times New Roman" panose="02020603050405020304" pitchFamily="18" charset="0"/>
              </a:rPr>
              <a:t>giải</a:t>
            </a:r>
            <a:r>
              <a:rPr lang="en-US" sz="2200" b="1" u="sng" dirty="0">
                <a:solidFill>
                  <a:srgbClr val="FF0000"/>
                </a:solidFill>
                <a:latin typeface="+mj-lt"/>
                <a:ea typeface="Times New Roman" panose="02020603050405020304" pitchFamily="18" charset="0"/>
              </a:rPr>
              <a:t> </a:t>
            </a:r>
            <a:r>
              <a:rPr lang="en-US" sz="2200" b="1" u="sng" dirty="0" err="1">
                <a:solidFill>
                  <a:srgbClr val="FF0000"/>
                </a:solidFill>
                <a:latin typeface="+mj-lt"/>
                <a:ea typeface="Times New Roman" panose="02020603050405020304" pitchFamily="18" charset="0"/>
              </a:rPr>
              <a:t>phóng</a:t>
            </a:r>
            <a:r>
              <a:rPr lang="en-US" sz="2200" b="1" u="sng" dirty="0">
                <a:solidFill>
                  <a:srgbClr val="FF0000"/>
                </a:solidFill>
                <a:latin typeface="+mj-lt"/>
                <a:ea typeface="Times New Roman" panose="02020603050405020304" pitchFamily="18" charset="0"/>
              </a:rPr>
              <a:t> </a:t>
            </a:r>
            <a:r>
              <a:rPr lang="en-US" sz="2200" b="1" u="sng" dirty="0" err="1">
                <a:solidFill>
                  <a:srgbClr val="FF0000"/>
                </a:solidFill>
                <a:latin typeface="+mj-lt"/>
                <a:ea typeface="Times New Roman" panose="02020603050405020304" pitchFamily="18" charset="0"/>
              </a:rPr>
              <a:t>dân</a:t>
            </a:r>
            <a:r>
              <a:rPr lang="en-US" sz="2200" b="1" u="sng" dirty="0">
                <a:solidFill>
                  <a:srgbClr val="FF0000"/>
                </a:solidFill>
                <a:latin typeface="+mj-lt"/>
                <a:ea typeface="Times New Roman" panose="02020603050405020304" pitchFamily="18" charset="0"/>
              </a:rPr>
              <a:t> </a:t>
            </a:r>
            <a:r>
              <a:rPr lang="en-US" sz="2200" b="1" u="sng" dirty="0" err="1">
                <a:solidFill>
                  <a:srgbClr val="FF0000"/>
                </a:solidFill>
                <a:latin typeface="+mj-lt"/>
                <a:ea typeface="Times New Roman" panose="02020603050405020304" pitchFamily="18" charset="0"/>
              </a:rPr>
              <a:t>tộc</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theo</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xu</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thế</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của</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thời</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đại</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và</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nhu</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cầu</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mới</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của</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nhân</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dân</a:t>
            </a:r>
            <a:r>
              <a:rPr lang="en-US" sz="2200" dirty="0">
                <a:solidFill>
                  <a:srgbClr val="002060"/>
                </a:solidFill>
                <a:latin typeface="+mj-lt"/>
                <a:ea typeface="Times New Roman" panose="02020603050405020304" pitchFamily="18" charset="0"/>
              </a:rPr>
              <a:t> </a:t>
            </a:r>
            <a:r>
              <a:rPr lang="en-US" sz="2200" dirty="0" err="1">
                <a:solidFill>
                  <a:srgbClr val="002060"/>
                </a:solidFill>
                <a:latin typeface="+mj-lt"/>
                <a:ea typeface="Times New Roman" panose="02020603050405020304" pitchFamily="18" charset="0"/>
              </a:rPr>
              <a:t>Việt</a:t>
            </a:r>
            <a:r>
              <a:rPr lang="en-US" sz="2200" dirty="0">
                <a:solidFill>
                  <a:srgbClr val="002060"/>
                </a:solidFill>
                <a:latin typeface="+mj-lt"/>
                <a:ea typeface="Times New Roman" panose="02020603050405020304" pitchFamily="18" charset="0"/>
              </a:rPr>
              <a:t> Nam.</a:t>
            </a:r>
            <a:endParaRPr lang="en-US" sz="2200" dirty="0">
              <a:solidFill>
                <a:srgbClr val="002060"/>
              </a:solidFill>
              <a:effectLst/>
              <a:latin typeface="+mj-lt"/>
              <a:ea typeface="Malgun Gothic" panose="020B0503020000020004" pitchFamily="34" charset="-127"/>
            </a:endParaRPr>
          </a:p>
        </p:txBody>
      </p:sp>
    </p:spTree>
    <p:extLst>
      <p:ext uri="{BB962C8B-B14F-4D97-AF65-F5344CB8AC3E}">
        <p14:creationId xmlns:p14="http://schemas.microsoft.com/office/powerpoint/2010/main" val="1449355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par>
                          <p:cTn id="21" fill="hold">
                            <p:stCondLst>
                              <p:cond delay="2000"/>
                            </p:stCondLst>
                            <p:childTnLst>
                              <p:par>
                                <p:cTn id="22" presetID="6" presetClass="entr" presetSubtype="16"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circle(in)">
                                      <p:cBhvr>
                                        <p:cTn id="24" dur="20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down)">
                                      <p:cBhvr>
                                        <p:cTn id="29" dur="50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ipe(down)">
                                      <p:cBhvr>
                                        <p:cTn id="3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P spid="9"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75481"/>
            <a:ext cx="9696206" cy="576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2265" name="AutoShape 9"/>
          <p:cNvSpPr>
            <a:spLocks noChangeArrowheads="1"/>
          </p:cNvSpPr>
          <p:nvPr/>
        </p:nvSpPr>
        <p:spPr bwMode="auto">
          <a:xfrm>
            <a:off x="8114449" y="154546"/>
            <a:ext cx="3862903" cy="2258477"/>
          </a:xfrm>
          <a:prstGeom prst="wedgeEllipseCallout">
            <a:avLst>
              <a:gd name="adj1" fmla="val -92006"/>
              <a:gd name="adj2" fmla="val 77070"/>
            </a:avLst>
          </a:prstGeom>
          <a:solidFill>
            <a:schemeClr val="bg1"/>
          </a:solidFill>
          <a:ln w="9525">
            <a:solidFill>
              <a:srgbClr val="FF0000"/>
            </a:solidFill>
            <a:miter lim="800000"/>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buClr>
                <a:srgbClr val="FF0000"/>
              </a:buClr>
              <a:buFontTx/>
              <a:buNone/>
            </a:pPr>
            <a:r>
              <a:rPr lang="en-US" altLang="en-US" sz="2400" b="1" dirty="0">
                <a:solidFill>
                  <a:srgbClr val="009900"/>
                </a:solidFill>
                <a:latin typeface="+mj-lt"/>
              </a:rPr>
              <a:t>CM </a:t>
            </a:r>
            <a:r>
              <a:rPr lang="en-US" altLang="en-US" sz="2400" b="1" dirty="0" err="1">
                <a:solidFill>
                  <a:srgbClr val="009900"/>
                </a:solidFill>
                <a:latin typeface="+mj-lt"/>
              </a:rPr>
              <a:t>Việt</a:t>
            </a:r>
            <a:r>
              <a:rPr lang="en-US" altLang="en-US" sz="2400" b="1" dirty="0">
                <a:solidFill>
                  <a:srgbClr val="009900"/>
                </a:solidFill>
                <a:latin typeface="+mj-lt"/>
              </a:rPr>
              <a:t> Nam </a:t>
            </a:r>
            <a:r>
              <a:rPr lang="en-US" altLang="en-US" sz="2400" b="1" dirty="0" err="1">
                <a:solidFill>
                  <a:srgbClr val="009900"/>
                </a:solidFill>
                <a:latin typeface="+mj-lt"/>
              </a:rPr>
              <a:t>lâm</a:t>
            </a:r>
            <a:r>
              <a:rPr lang="en-US" altLang="en-US" sz="2400" b="1" dirty="0">
                <a:solidFill>
                  <a:srgbClr val="009900"/>
                </a:solidFill>
                <a:latin typeface="+mj-lt"/>
              </a:rPr>
              <a:t> </a:t>
            </a:r>
            <a:r>
              <a:rPr lang="en-US" altLang="en-US" sz="2400" b="1" dirty="0" err="1">
                <a:solidFill>
                  <a:srgbClr val="009900"/>
                </a:solidFill>
                <a:latin typeface="+mj-lt"/>
              </a:rPr>
              <a:t>vào</a:t>
            </a:r>
            <a:r>
              <a:rPr lang="en-US" altLang="en-US" sz="2400" b="1" dirty="0">
                <a:solidFill>
                  <a:srgbClr val="009900"/>
                </a:solidFill>
                <a:latin typeface="+mj-lt"/>
              </a:rPr>
              <a:t> </a:t>
            </a:r>
            <a:r>
              <a:rPr lang="en-US" altLang="en-US" sz="2400" b="1" dirty="0" err="1">
                <a:solidFill>
                  <a:srgbClr val="009900"/>
                </a:solidFill>
                <a:latin typeface="+mj-lt"/>
              </a:rPr>
              <a:t>khủng</a:t>
            </a:r>
            <a:r>
              <a:rPr lang="en-US" altLang="en-US" sz="2400" b="1" dirty="0">
                <a:solidFill>
                  <a:srgbClr val="009900"/>
                </a:solidFill>
                <a:latin typeface="+mj-lt"/>
              </a:rPr>
              <a:t> </a:t>
            </a:r>
            <a:r>
              <a:rPr lang="en-US" altLang="en-US" sz="2400" b="1" dirty="0" err="1">
                <a:solidFill>
                  <a:srgbClr val="009900"/>
                </a:solidFill>
                <a:latin typeface="+mj-lt"/>
              </a:rPr>
              <a:t>hoảng</a:t>
            </a:r>
            <a:r>
              <a:rPr lang="en-US" altLang="en-US" sz="2400" b="1" dirty="0">
                <a:solidFill>
                  <a:srgbClr val="009900"/>
                </a:solidFill>
                <a:latin typeface="+mj-lt"/>
              </a:rPr>
              <a:t> </a:t>
            </a:r>
            <a:r>
              <a:rPr lang="en-US" altLang="en-US" sz="2400" b="1" dirty="0" err="1">
                <a:solidFill>
                  <a:srgbClr val="009900"/>
                </a:solidFill>
                <a:latin typeface="+mj-lt"/>
              </a:rPr>
              <a:t>và</a:t>
            </a:r>
            <a:r>
              <a:rPr lang="en-US" altLang="en-US" sz="2400" b="1" dirty="0">
                <a:solidFill>
                  <a:srgbClr val="009900"/>
                </a:solidFill>
                <a:latin typeface="+mj-lt"/>
              </a:rPr>
              <a:t> </a:t>
            </a:r>
            <a:r>
              <a:rPr lang="en-US" altLang="en-US" sz="2400" b="1" dirty="0" err="1">
                <a:solidFill>
                  <a:srgbClr val="009900"/>
                </a:solidFill>
                <a:latin typeface="+mj-lt"/>
              </a:rPr>
              <a:t>bế</a:t>
            </a:r>
            <a:r>
              <a:rPr lang="en-US" altLang="en-US" sz="2400" b="1" dirty="0">
                <a:solidFill>
                  <a:srgbClr val="009900"/>
                </a:solidFill>
                <a:latin typeface="+mj-lt"/>
              </a:rPr>
              <a:t> </a:t>
            </a:r>
            <a:r>
              <a:rPr lang="en-US" altLang="en-US" sz="2400" b="1" dirty="0" err="1">
                <a:solidFill>
                  <a:srgbClr val="009900"/>
                </a:solidFill>
                <a:latin typeface="+mj-lt"/>
              </a:rPr>
              <a:t>tắc</a:t>
            </a:r>
            <a:r>
              <a:rPr lang="en-US" altLang="en-US" sz="2400" b="1" dirty="0">
                <a:solidFill>
                  <a:srgbClr val="009900"/>
                </a:solidFill>
                <a:latin typeface="+mj-lt"/>
              </a:rPr>
              <a:t> </a:t>
            </a:r>
            <a:r>
              <a:rPr lang="en-US" altLang="en-US" sz="2400" b="1" dirty="0" err="1">
                <a:solidFill>
                  <a:srgbClr val="009900"/>
                </a:solidFill>
                <a:latin typeface="+mj-lt"/>
              </a:rPr>
              <a:t>về</a:t>
            </a:r>
            <a:r>
              <a:rPr lang="en-US" altLang="en-US" sz="2400" b="1" dirty="0">
                <a:solidFill>
                  <a:srgbClr val="009900"/>
                </a:solidFill>
                <a:latin typeface="+mj-lt"/>
              </a:rPr>
              <a:t> </a:t>
            </a:r>
            <a:r>
              <a:rPr lang="en-US" altLang="en-US" sz="2400" b="1" dirty="0" err="1">
                <a:solidFill>
                  <a:srgbClr val="009900"/>
                </a:solidFill>
                <a:latin typeface="+mj-lt"/>
              </a:rPr>
              <a:t>đường</a:t>
            </a:r>
            <a:r>
              <a:rPr lang="en-US" altLang="en-US" sz="2400" b="1" dirty="0">
                <a:solidFill>
                  <a:srgbClr val="009900"/>
                </a:solidFill>
                <a:latin typeface="+mj-lt"/>
              </a:rPr>
              <a:t> </a:t>
            </a:r>
            <a:r>
              <a:rPr lang="en-US" altLang="en-US" sz="2400" b="1" dirty="0" err="1">
                <a:solidFill>
                  <a:srgbClr val="009900"/>
                </a:solidFill>
                <a:latin typeface="+mj-lt"/>
              </a:rPr>
              <a:t>lối</a:t>
            </a:r>
            <a:r>
              <a:rPr lang="en-US" altLang="en-US" sz="2400" b="1" dirty="0">
                <a:solidFill>
                  <a:srgbClr val="009900"/>
                </a:solidFill>
                <a:latin typeface="+mj-lt"/>
              </a:rPr>
              <a:t> </a:t>
            </a:r>
            <a:r>
              <a:rPr lang="en-US" altLang="en-US" sz="2400" b="1" dirty="0" err="1">
                <a:solidFill>
                  <a:srgbClr val="009900"/>
                </a:solidFill>
                <a:latin typeface="+mj-lt"/>
              </a:rPr>
              <a:t>cứu</a:t>
            </a:r>
            <a:r>
              <a:rPr lang="en-US" altLang="en-US" sz="2400" b="1" dirty="0">
                <a:solidFill>
                  <a:srgbClr val="009900"/>
                </a:solidFill>
                <a:latin typeface="+mj-lt"/>
              </a:rPr>
              <a:t> </a:t>
            </a:r>
            <a:r>
              <a:rPr lang="en-US" altLang="en-US" sz="2400" b="1" dirty="0" err="1">
                <a:solidFill>
                  <a:srgbClr val="009900"/>
                </a:solidFill>
                <a:latin typeface="+mj-lt"/>
              </a:rPr>
              <a:t>nước</a:t>
            </a:r>
            <a:r>
              <a:rPr lang="en-US" altLang="en-US" sz="2400" b="1" dirty="0" smtClean="0">
                <a:solidFill>
                  <a:srgbClr val="009900"/>
                </a:solidFill>
                <a:latin typeface="+mj-lt"/>
              </a:rPr>
              <a:t>.</a:t>
            </a:r>
          </a:p>
          <a:p>
            <a:pPr algn="ctr" eaLnBrk="1" hangingPunct="1">
              <a:buClr>
                <a:srgbClr val="FF0000"/>
              </a:buClr>
              <a:buFontTx/>
              <a:buNone/>
            </a:pPr>
            <a:endParaRPr lang="en-US" altLang="en-US" sz="2400" dirty="0" smtClean="0">
              <a:solidFill>
                <a:srgbClr val="333399"/>
              </a:solidFill>
              <a:latin typeface="+mj-lt"/>
            </a:endParaRPr>
          </a:p>
          <a:p>
            <a:pPr algn="ctr" eaLnBrk="1" hangingPunct="1">
              <a:buClr>
                <a:srgbClr val="FF0000"/>
              </a:buClr>
              <a:buFontTx/>
              <a:buNone/>
            </a:pPr>
            <a:endParaRPr lang="en-US" altLang="en-US" sz="2400" dirty="0">
              <a:solidFill>
                <a:srgbClr val="333399"/>
              </a:solidFill>
              <a:latin typeface="+mj-lt"/>
            </a:endParaRPr>
          </a:p>
        </p:txBody>
      </p:sp>
      <p:sp>
        <p:nvSpPr>
          <p:cNvPr id="352266" name="Text Box 10"/>
          <p:cNvSpPr txBox="1">
            <a:spLocks noChangeArrowheads="1"/>
          </p:cNvSpPr>
          <p:nvPr/>
        </p:nvSpPr>
        <p:spPr bwMode="auto">
          <a:xfrm>
            <a:off x="1545466" y="3313571"/>
            <a:ext cx="7935086"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en-US" altLang="en-US" sz="2400" b="1" i="1" dirty="0">
                <a:solidFill>
                  <a:srgbClr val="C00000"/>
                </a:solidFill>
                <a:latin typeface="Times New Roman" panose="02020603050405020304" pitchFamily="18" charset="0"/>
                <a:cs typeface="Times New Roman" panose="02020603050405020304" pitchFamily="18" charset="0"/>
              </a:rPr>
              <a:t>(?) </a:t>
            </a:r>
            <a:r>
              <a:rPr lang="en-US" altLang="en-US" sz="2400" b="1" i="1" dirty="0" err="1">
                <a:solidFill>
                  <a:srgbClr val="C00000"/>
                </a:solidFill>
                <a:latin typeface="Times New Roman" panose="02020603050405020304" pitchFamily="18" charset="0"/>
                <a:cs typeface="Times New Roman" panose="02020603050405020304" pitchFamily="18" charset="0"/>
              </a:rPr>
              <a:t>Sư</a:t>
            </a:r>
            <a:r>
              <a:rPr lang="en-US" altLang="en-US" sz="2400" b="1" i="1" dirty="0">
                <a:solidFill>
                  <a:srgbClr val="C00000"/>
                </a:solidFill>
                <a:latin typeface="Times New Roman" panose="02020603050405020304" pitchFamily="18" charset="0"/>
                <a:cs typeface="Times New Roman" panose="02020603050405020304" pitchFamily="18" charset="0"/>
              </a:rPr>
              <a:t>̣ </a:t>
            </a:r>
            <a:r>
              <a:rPr lang="en-US" altLang="en-US" sz="2400" b="1" i="1" dirty="0" err="1">
                <a:solidFill>
                  <a:srgbClr val="C00000"/>
                </a:solidFill>
                <a:latin typeface="Times New Roman" panose="02020603050405020304" pitchFamily="18" charset="0"/>
                <a:cs typeface="Times New Roman" panose="02020603050405020304" pitchFamily="18" charset="0"/>
              </a:rPr>
              <a:t>khủng</a:t>
            </a:r>
            <a:r>
              <a:rPr lang="en-US" altLang="en-US" sz="2400" b="1" i="1" dirty="0">
                <a:solidFill>
                  <a:srgbClr val="C00000"/>
                </a:solidFill>
                <a:latin typeface="Times New Roman" panose="02020603050405020304" pitchFamily="18" charset="0"/>
                <a:cs typeface="Times New Roman" panose="02020603050405020304" pitchFamily="18" charset="0"/>
              </a:rPr>
              <a:t> </a:t>
            </a:r>
            <a:r>
              <a:rPr lang="en-US" altLang="en-US" sz="2400" b="1" i="1" dirty="0" err="1">
                <a:solidFill>
                  <a:srgbClr val="C00000"/>
                </a:solidFill>
                <a:latin typeface="Times New Roman" panose="02020603050405020304" pitchFamily="18" charset="0"/>
                <a:cs typeface="Times New Roman" panose="02020603050405020304" pitchFamily="18" charset="0"/>
              </a:rPr>
              <a:t>hoảng</a:t>
            </a:r>
            <a:r>
              <a:rPr lang="en-US" altLang="en-US" sz="2400" b="1" i="1" dirty="0">
                <a:solidFill>
                  <a:srgbClr val="C00000"/>
                </a:solidFill>
                <a:latin typeface="Times New Roman" panose="02020603050405020304" pitchFamily="18" charset="0"/>
                <a:cs typeface="Times New Roman" panose="02020603050405020304" pitchFamily="18" charset="0"/>
              </a:rPr>
              <a:t> </a:t>
            </a:r>
            <a:r>
              <a:rPr lang="en-US" altLang="en-US" sz="2400" b="1" i="1" dirty="0" err="1">
                <a:solidFill>
                  <a:srgbClr val="C00000"/>
                </a:solidFill>
                <a:latin typeface="Times New Roman" panose="02020603050405020304" pitchFamily="18" charset="0"/>
                <a:cs typeface="Times New Roman" panose="02020603050405020304" pitchFamily="18" charset="0"/>
              </a:rPr>
              <a:t>vê</a:t>
            </a:r>
            <a:r>
              <a:rPr lang="en-US" altLang="en-US" sz="2400" b="1" i="1" dirty="0">
                <a:solidFill>
                  <a:srgbClr val="C00000"/>
                </a:solidFill>
                <a:latin typeface="Times New Roman" panose="02020603050405020304" pitchFamily="18" charset="0"/>
                <a:cs typeface="Times New Roman" panose="02020603050405020304" pitchFamily="18" charset="0"/>
              </a:rPr>
              <a:t>̀ con </a:t>
            </a:r>
            <a:r>
              <a:rPr lang="en-US" altLang="en-US" sz="2400" b="1" i="1" dirty="0" err="1">
                <a:solidFill>
                  <a:srgbClr val="C00000"/>
                </a:solidFill>
                <a:latin typeface="Times New Roman" panose="02020603050405020304" pitchFamily="18" charset="0"/>
                <a:cs typeface="Times New Roman" panose="02020603050405020304" pitchFamily="18" charset="0"/>
              </a:rPr>
              <a:t>đường</a:t>
            </a:r>
            <a:r>
              <a:rPr lang="en-US" altLang="en-US" sz="2400" b="1" i="1" dirty="0">
                <a:solidFill>
                  <a:srgbClr val="C00000"/>
                </a:solidFill>
                <a:latin typeface="Times New Roman" panose="02020603050405020304" pitchFamily="18" charset="0"/>
                <a:cs typeface="Times New Roman" panose="02020603050405020304" pitchFamily="18" charset="0"/>
              </a:rPr>
              <a:t> </a:t>
            </a:r>
            <a:r>
              <a:rPr lang="en-US" altLang="en-US" sz="2400" b="1" i="1" dirty="0" err="1">
                <a:solidFill>
                  <a:srgbClr val="C00000"/>
                </a:solidFill>
                <a:latin typeface="Times New Roman" panose="02020603050405020304" pitchFamily="18" charset="0"/>
                <a:cs typeface="Times New Roman" panose="02020603050405020304" pitchFamily="18" charset="0"/>
              </a:rPr>
              <a:t>cứu</a:t>
            </a:r>
            <a:r>
              <a:rPr lang="en-US" altLang="en-US" sz="2400" b="1" i="1" dirty="0">
                <a:solidFill>
                  <a:srgbClr val="C00000"/>
                </a:solidFill>
                <a:latin typeface="Times New Roman" panose="02020603050405020304" pitchFamily="18" charset="0"/>
                <a:cs typeface="Times New Roman" panose="02020603050405020304" pitchFamily="18" charset="0"/>
              </a:rPr>
              <a:t> </a:t>
            </a:r>
            <a:r>
              <a:rPr lang="en-US" altLang="en-US" sz="2400" b="1" i="1" dirty="0" err="1">
                <a:solidFill>
                  <a:srgbClr val="C00000"/>
                </a:solidFill>
                <a:latin typeface="Times New Roman" panose="02020603050405020304" pitchFamily="18" charset="0"/>
                <a:cs typeface="Times New Roman" panose="02020603050405020304" pitchFamily="18" charset="0"/>
              </a:rPr>
              <a:t>nước</a:t>
            </a:r>
            <a:r>
              <a:rPr lang="en-US" altLang="en-US" sz="2400" b="1" i="1" dirty="0">
                <a:solidFill>
                  <a:srgbClr val="C00000"/>
                </a:solidFill>
                <a:latin typeface="Times New Roman" panose="02020603050405020304" pitchFamily="18" charset="0"/>
                <a:cs typeface="Times New Roman" panose="02020603050405020304" pitchFamily="18" charset="0"/>
              </a:rPr>
              <a:t> </a:t>
            </a:r>
            <a:r>
              <a:rPr lang="en-US" altLang="en-US" sz="2400" b="1" i="1" dirty="0" err="1">
                <a:solidFill>
                  <a:srgbClr val="C00000"/>
                </a:solidFill>
                <a:latin typeface="Times New Roman" panose="02020603050405020304" pitchFamily="18" charset="0"/>
                <a:cs typeface="Times New Roman" panose="02020603050405020304" pitchFamily="18" charset="0"/>
              </a:rPr>
              <a:t>đa</a:t>
            </a:r>
            <a:r>
              <a:rPr lang="en-US" altLang="en-US" sz="2400" b="1" i="1" dirty="0">
                <a:solidFill>
                  <a:srgbClr val="C00000"/>
                </a:solidFill>
                <a:latin typeface="Times New Roman" panose="02020603050405020304" pitchFamily="18" charset="0"/>
                <a:cs typeface="Times New Roman" panose="02020603050405020304" pitchFamily="18" charset="0"/>
              </a:rPr>
              <a:t>̃ </a:t>
            </a:r>
            <a:r>
              <a:rPr lang="en-US" altLang="en-US" sz="2400" b="1" i="1" dirty="0" err="1">
                <a:solidFill>
                  <a:srgbClr val="C00000"/>
                </a:solidFill>
                <a:latin typeface="Times New Roman" panose="02020603050405020304" pitchFamily="18" charset="0"/>
                <a:cs typeface="Times New Roman" panose="02020603050405020304" pitchFamily="18" charset="0"/>
              </a:rPr>
              <a:t>đặt</a:t>
            </a:r>
            <a:r>
              <a:rPr lang="en-US" altLang="en-US" sz="2400" b="1" i="1" dirty="0">
                <a:solidFill>
                  <a:srgbClr val="C00000"/>
                </a:solidFill>
                <a:latin typeface="Times New Roman" panose="02020603050405020304" pitchFamily="18" charset="0"/>
                <a:cs typeface="Times New Roman" panose="02020603050405020304" pitchFamily="18" charset="0"/>
              </a:rPr>
              <a:t> </a:t>
            </a:r>
            <a:r>
              <a:rPr lang="en-US" altLang="en-US" sz="2400" b="1" i="1" dirty="0" err="1">
                <a:solidFill>
                  <a:srgbClr val="C00000"/>
                </a:solidFill>
                <a:latin typeface="Times New Roman" panose="02020603050405020304" pitchFamily="18" charset="0"/>
                <a:cs typeface="Times New Roman" panose="02020603050405020304" pitchFamily="18" charset="0"/>
              </a:rPr>
              <a:t>ra</a:t>
            </a:r>
            <a:r>
              <a:rPr lang="en-US" altLang="en-US" sz="2400" b="1" i="1" dirty="0">
                <a:solidFill>
                  <a:srgbClr val="C00000"/>
                </a:solidFill>
                <a:latin typeface="Times New Roman" panose="02020603050405020304" pitchFamily="18" charset="0"/>
                <a:cs typeface="Times New Roman" panose="02020603050405020304" pitchFamily="18" charset="0"/>
              </a:rPr>
              <a:t> </a:t>
            </a:r>
            <a:r>
              <a:rPr lang="en-US" altLang="en-US" sz="2400" b="1" i="1" dirty="0" err="1">
                <a:solidFill>
                  <a:srgbClr val="C00000"/>
                </a:solidFill>
                <a:latin typeface="Times New Roman" panose="02020603050405020304" pitchFamily="18" charset="0"/>
                <a:cs typeface="Times New Roman" panose="02020603050405020304" pitchFamily="18" charset="0"/>
              </a:rPr>
              <a:t>nhiệm</a:t>
            </a:r>
            <a:r>
              <a:rPr lang="en-US" altLang="en-US" sz="2400" b="1" i="1" dirty="0">
                <a:solidFill>
                  <a:srgbClr val="C00000"/>
                </a:solidFill>
                <a:latin typeface="Times New Roman" panose="02020603050405020304" pitchFamily="18" charset="0"/>
                <a:cs typeface="Times New Roman" panose="02020603050405020304" pitchFamily="18" charset="0"/>
              </a:rPr>
              <a:t> vụ </a:t>
            </a:r>
            <a:r>
              <a:rPr lang="en-US" altLang="en-US" sz="2400" b="1" i="1" dirty="0" err="1">
                <a:solidFill>
                  <a:srgbClr val="C00000"/>
                </a:solidFill>
                <a:latin typeface="Times New Roman" panose="02020603050405020304" pitchFamily="18" charset="0"/>
                <a:cs typeface="Times New Roman" panose="02020603050405020304" pitchFamily="18" charset="0"/>
              </a:rPr>
              <a:t>lịch</a:t>
            </a:r>
            <a:r>
              <a:rPr lang="en-US" altLang="en-US" sz="2400" b="1" i="1" dirty="0">
                <a:solidFill>
                  <a:srgbClr val="C00000"/>
                </a:solidFill>
                <a:latin typeface="Times New Roman" panose="02020603050405020304" pitchFamily="18" charset="0"/>
                <a:cs typeface="Times New Roman" panose="02020603050405020304" pitchFamily="18" charset="0"/>
              </a:rPr>
              <a:t> </a:t>
            </a:r>
            <a:r>
              <a:rPr lang="en-US" altLang="en-US" sz="2400" b="1" i="1" dirty="0" err="1">
                <a:solidFill>
                  <a:srgbClr val="C00000"/>
                </a:solidFill>
                <a:latin typeface="Times New Roman" panose="02020603050405020304" pitchFamily="18" charset="0"/>
                <a:cs typeface="Times New Roman" panose="02020603050405020304" pitchFamily="18" charset="0"/>
              </a:rPr>
              <a:t>sư</a:t>
            </a:r>
            <a:r>
              <a:rPr lang="en-US" altLang="en-US" sz="2400" b="1" i="1" dirty="0">
                <a:solidFill>
                  <a:srgbClr val="C00000"/>
                </a:solidFill>
                <a:latin typeface="Times New Roman" panose="02020603050405020304" pitchFamily="18" charset="0"/>
                <a:cs typeface="Times New Roman" panose="02020603050405020304" pitchFamily="18" charset="0"/>
              </a:rPr>
              <a:t>̉ </a:t>
            </a:r>
            <a:r>
              <a:rPr lang="en-US" altLang="en-US" sz="2400" b="1" i="1" dirty="0" err="1">
                <a:solidFill>
                  <a:srgbClr val="C00000"/>
                </a:solidFill>
                <a:latin typeface="Times New Roman" panose="02020603050405020304" pitchFamily="18" charset="0"/>
                <a:cs typeface="Times New Roman" panose="02020603050405020304" pitchFamily="18" charset="0"/>
              </a:rPr>
              <a:t>gi</a:t>
            </a:r>
            <a:r>
              <a:rPr lang="en-US" altLang="en-US" sz="2400" b="1" i="1" dirty="0">
                <a:solidFill>
                  <a:srgbClr val="C00000"/>
                </a:solidFill>
                <a:latin typeface="Times New Roman" panose="02020603050405020304" pitchFamily="18" charset="0"/>
                <a:cs typeface="Times New Roman" panose="02020603050405020304" pitchFamily="18" charset="0"/>
              </a:rPr>
              <a:t>̀ ???</a:t>
            </a:r>
            <a:endParaRPr lang="en-US" altLang="en-US" sz="2400" b="1" i="1" dirty="0">
              <a:solidFill>
                <a:srgbClr val="C00000"/>
              </a:solidFill>
            </a:endParaRPr>
          </a:p>
        </p:txBody>
      </p:sp>
      <p:sp>
        <p:nvSpPr>
          <p:cNvPr id="5" name="Text Box 10"/>
          <p:cNvSpPr txBox="1">
            <a:spLocks noChangeArrowheads="1"/>
          </p:cNvSpPr>
          <p:nvPr/>
        </p:nvSpPr>
        <p:spPr bwMode="auto">
          <a:xfrm>
            <a:off x="2284612" y="4214119"/>
            <a:ext cx="6923782"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 typeface="Wingdings" panose="05000000000000000000" pitchFamily="2" charset="2"/>
              <a:buChar char="Ø"/>
            </a:pPr>
            <a:r>
              <a:rPr lang="en-US" altLang="en-US" sz="2400" dirty="0" err="1">
                <a:solidFill>
                  <a:srgbClr val="333399"/>
                </a:solidFill>
                <a:latin typeface="+mj-lt"/>
              </a:rPr>
              <a:t>Phong</a:t>
            </a:r>
            <a:r>
              <a:rPr lang="en-US" altLang="en-US" sz="2400" dirty="0">
                <a:solidFill>
                  <a:srgbClr val="333399"/>
                </a:solidFill>
                <a:latin typeface="+mj-lt"/>
              </a:rPr>
              <a:t> </a:t>
            </a:r>
            <a:r>
              <a:rPr lang="en-US" altLang="en-US" sz="2400" dirty="0" err="1">
                <a:solidFill>
                  <a:srgbClr val="333399"/>
                </a:solidFill>
                <a:latin typeface="+mj-lt"/>
              </a:rPr>
              <a:t>trào</a:t>
            </a:r>
            <a:r>
              <a:rPr lang="en-US" altLang="en-US" sz="2400" dirty="0">
                <a:solidFill>
                  <a:srgbClr val="333399"/>
                </a:solidFill>
                <a:latin typeface="+mj-lt"/>
              </a:rPr>
              <a:t> </a:t>
            </a:r>
            <a:r>
              <a:rPr lang="en-US" altLang="en-US" sz="2400" dirty="0" err="1">
                <a:solidFill>
                  <a:srgbClr val="333399"/>
                </a:solidFill>
                <a:latin typeface="+mj-lt"/>
              </a:rPr>
              <a:t>cứu</a:t>
            </a:r>
            <a:r>
              <a:rPr lang="en-US" altLang="en-US" sz="2400" dirty="0">
                <a:solidFill>
                  <a:srgbClr val="333399"/>
                </a:solidFill>
                <a:latin typeface="+mj-lt"/>
              </a:rPr>
              <a:t> </a:t>
            </a:r>
            <a:r>
              <a:rPr lang="en-US" altLang="en-US" sz="2400" dirty="0" err="1">
                <a:solidFill>
                  <a:srgbClr val="333399"/>
                </a:solidFill>
                <a:latin typeface="+mj-lt"/>
              </a:rPr>
              <a:t>nước</a:t>
            </a:r>
            <a:r>
              <a:rPr lang="en-US" altLang="en-US" sz="2400" dirty="0">
                <a:solidFill>
                  <a:srgbClr val="333399"/>
                </a:solidFill>
                <a:latin typeface="+mj-lt"/>
              </a:rPr>
              <a:t> </a:t>
            </a:r>
            <a:r>
              <a:rPr lang="en-US" altLang="en-US" sz="2400" dirty="0" err="1">
                <a:solidFill>
                  <a:srgbClr val="333399"/>
                </a:solidFill>
                <a:latin typeface="+mj-lt"/>
              </a:rPr>
              <a:t>của</a:t>
            </a:r>
            <a:r>
              <a:rPr lang="en-US" altLang="en-US" sz="2400" dirty="0">
                <a:solidFill>
                  <a:srgbClr val="333399"/>
                </a:solidFill>
                <a:latin typeface="+mj-lt"/>
              </a:rPr>
              <a:t> </a:t>
            </a:r>
            <a:r>
              <a:rPr lang="en-US" altLang="en-US" sz="2400" dirty="0" err="1">
                <a:solidFill>
                  <a:srgbClr val="333399"/>
                </a:solidFill>
                <a:latin typeface="+mj-lt"/>
              </a:rPr>
              <a:t>nhân</a:t>
            </a:r>
            <a:r>
              <a:rPr lang="en-US" altLang="en-US" sz="2400" dirty="0">
                <a:solidFill>
                  <a:srgbClr val="333399"/>
                </a:solidFill>
                <a:latin typeface="+mj-lt"/>
              </a:rPr>
              <a:t> </a:t>
            </a:r>
            <a:r>
              <a:rPr lang="en-US" altLang="en-US" sz="2400" dirty="0" err="1">
                <a:solidFill>
                  <a:srgbClr val="333399"/>
                </a:solidFill>
                <a:latin typeface="+mj-lt"/>
              </a:rPr>
              <a:t>dân</a:t>
            </a:r>
            <a:r>
              <a:rPr lang="en-US" altLang="en-US" sz="2400" dirty="0">
                <a:solidFill>
                  <a:srgbClr val="333399"/>
                </a:solidFill>
                <a:latin typeface="+mj-lt"/>
              </a:rPr>
              <a:t> ta </a:t>
            </a:r>
            <a:r>
              <a:rPr lang="en-US" altLang="en-US" sz="2400" dirty="0" err="1">
                <a:solidFill>
                  <a:srgbClr val="333399"/>
                </a:solidFill>
                <a:latin typeface="+mj-lt"/>
              </a:rPr>
              <a:t>muốn</a:t>
            </a:r>
            <a:r>
              <a:rPr lang="en-US" altLang="en-US" sz="2400" dirty="0">
                <a:solidFill>
                  <a:srgbClr val="333399"/>
                </a:solidFill>
                <a:latin typeface="+mj-lt"/>
              </a:rPr>
              <a:t> </a:t>
            </a:r>
            <a:r>
              <a:rPr lang="en-US" altLang="en-US" sz="2400" dirty="0" err="1">
                <a:solidFill>
                  <a:srgbClr val="333399"/>
                </a:solidFill>
                <a:latin typeface="+mj-lt"/>
              </a:rPr>
              <a:t>giành</a:t>
            </a:r>
            <a:r>
              <a:rPr lang="en-US" altLang="en-US" sz="2400" dirty="0">
                <a:solidFill>
                  <a:srgbClr val="333399"/>
                </a:solidFill>
                <a:latin typeface="+mj-lt"/>
              </a:rPr>
              <a:t> </a:t>
            </a:r>
            <a:r>
              <a:rPr lang="en-US" altLang="en-US" sz="2400" dirty="0" err="1">
                <a:solidFill>
                  <a:srgbClr val="333399"/>
                </a:solidFill>
                <a:latin typeface="+mj-lt"/>
              </a:rPr>
              <a:t>được</a:t>
            </a:r>
            <a:r>
              <a:rPr lang="en-US" altLang="en-US" sz="2400" dirty="0">
                <a:solidFill>
                  <a:srgbClr val="333399"/>
                </a:solidFill>
                <a:latin typeface="+mj-lt"/>
              </a:rPr>
              <a:t> </a:t>
            </a:r>
            <a:r>
              <a:rPr lang="en-US" altLang="en-US" sz="2400" dirty="0" err="1">
                <a:solidFill>
                  <a:srgbClr val="333399"/>
                </a:solidFill>
                <a:latin typeface="+mj-lt"/>
              </a:rPr>
              <a:t>thắng</a:t>
            </a:r>
            <a:r>
              <a:rPr lang="en-US" altLang="en-US" sz="2400" dirty="0">
                <a:solidFill>
                  <a:srgbClr val="333399"/>
                </a:solidFill>
                <a:latin typeface="+mj-lt"/>
              </a:rPr>
              <a:t> </a:t>
            </a:r>
            <a:r>
              <a:rPr lang="en-US" altLang="en-US" sz="2400" dirty="0" err="1">
                <a:solidFill>
                  <a:srgbClr val="333399"/>
                </a:solidFill>
                <a:latin typeface="+mj-lt"/>
              </a:rPr>
              <a:t>lợi</a:t>
            </a:r>
            <a:r>
              <a:rPr lang="en-US" altLang="en-US" sz="2400" dirty="0">
                <a:solidFill>
                  <a:srgbClr val="333399"/>
                </a:solidFill>
                <a:latin typeface="+mj-lt"/>
              </a:rPr>
              <a:t> </a:t>
            </a:r>
            <a:r>
              <a:rPr lang="en-US" altLang="en-US" sz="2400" dirty="0" err="1">
                <a:solidFill>
                  <a:srgbClr val="333399"/>
                </a:solidFill>
                <a:latin typeface="+mj-lt"/>
              </a:rPr>
              <a:t>phải</a:t>
            </a:r>
            <a:r>
              <a:rPr lang="en-US" altLang="en-US" sz="2400" dirty="0">
                <a:solidFill>
                  <a:srgbClr val="333399"/>
                </a:solidFill>
                <a:latin typeface="+mj-lt"/>
              </a:rPr>
              <a:t> </a:t>
            </a:r>
            <a:r>
              <a:rPr lang="en-US" altLang="en-US" sz="2400" b="1" u="sng" dirty="0" err="1">
                <a:solidFill>
                  <a:srgbClr val="FF0066"/>
                </a:solidFill>
                <a:latin typeface="+mj-lt"/>
              </a:rPr>
              <a:t>đi</a:t>
            </a:r>
            <a:r>
              <a:rPr lang="en-US" altLang="en-US" sz="2400" b="1" u="sng" dirty="0">
                <a:solidFill>
                  <a:srgbClr val="FF0066"/>
                </a:solidFill>
                <a:latin typeface="+mj-lt"/>
              </a:rPr>
              <a:t> </a:t>
            </a:r>
            <a:r>
              <a:rPr lang="en-US" altLang="en-US" sz="2400" b="1" u="sng" dirty="0" err="1">
                <a:solidFill>
                  <a:srgbClr val="FF0066"/>
                </a:solidFill>
                <a:latin typeface="+mj-lt"/>
              </a:rPr>
              <a:t>theo</a:t>
            </a:r>
            <a:r>
              <a:rPr lang="en-US" altLang="en-US" sz="2400" b="1" u="sng" dirty="0">
                <a:solidFill>
                  <a:srgbClr val="FF0066"/>
                </a:solidFill>
                <a:latin typeface="+mj-lt"/>
              </a:rPr>
              <a:t> </a:t>
            </a:r>
            <a:r>
              <a:rPr lang="en-US" altLang="en-US" sz="2400" b="1" u="sng" dirty="0" err="1">
                <a:solidFill>
                  <a:srgbClr val="FF0066"/>
                </a:solidFill>
                <a:latin typeface="+mj-lt"/>
              </a:rPr>
              <a:t>một</a:t>
            </a:r>
            <a:r>
              <a:rPr lang="en-US" altLang="en-US" sz="2400" b="1" u="sng" dirty="0">
                <a:solidFill>
                  <a:srgbClr val="FF0066"/>
                </a:solidFill>
                <a:latin typeface="+mj-lt"/>
              </a:rPr>
              <a:t> con </a:t>
            </a:r>
            <a:r>
              <a:rPr lang="en-US" altLang="en-US" sz="2400" b="1" u="sng" dirty="0" err="1">
                <a:solidFill>
                  <a:srgbClr val="FF0066"/>
                </a:solidFill>
                <a:latin typeface="+mj-lt"/>
              </a:rPr>
              <a:t>đường</a:t>
            </a:r>
            <a:r>
              <a:rPr lang="en-US" altLang="en-US" sz="2400" b="1" u="sng" dirty="0">
                <a:solidFill>
                  <a:srgbClr val="FF0066"/>
                </a:solidFill>
                <a:latin typeface="+mj-lt"/>
              </a:rPr>
              <a:t>  </a:t>
            </a:r>
            <a:r>
              <a:rPr lang="en-US" altLang="en-US" sz="2400" b="1" u="sng" dirty="0" err="1">
                <a:solidFill>
                  <a:srgbClr val="FF0066"/>
                </a:solidFill>
                <a:latin typeface="+mj-lt"/>
              </a:rPr>
              <a:t>mới</a:t>
            </a:r>
            <a:r>
              <a:rPr lang="en-US" altLang="en-US" sz="2400" dirty="0">
                <a:solidFill>
                  <a:srgbClr val="333399"/>
                </a:solidFill>
                <a:latin typeface="+mj-lt"/>
              </a:rPr>
              <a:t>. </a:t>
            </a:r>
          </a:p>
          <a:p>
            <a:pPr algn="just" eaLnBrk="1" hangingPunct="1">
              <a:spcBef>
                <a:spcPct val="0"/>
              </a:spcBef>
              <a:buFont typeface="Wingdings" panose="05000000000000000000" pitchFamily="2" charset="2"/>
              <a:buChar char="Ø"/>
            </a:pPr>
            <a:r>
              <a:rPr lang="en-US" altLang="en-US" sz="2400" dirty="0" err="1" smtClean="0">
                <a:solidFill>
                  <a:srgbClr val="333399"/>
                </a:solidFill>
                <a:latin typeface="+mj-lt"/>
              </a:rPr>
              <a:t>Sứ</a:t>
            </a:r>
            <a:r>
              <a:rPr lang="en-US" altLang="en-US" sz="2400" dirty="0" smtClean="0">
                <a:solidFill>
                  <a:srgbClr val="333399"/>
                </a:solidFill>
                <a:latin typeface="+mj-lt"/>
              </a:rPr>
              <a:t> </a:t>
            </a:r>
            <a:r>
              <a:rPr lang="en-US" altLang="en-US" sz="2400" dirty="0" err="1">
                <a:solidFill>
                  <a:srgbClr val="333399"/>
                </a:solidFill>
                <a:latin typeface="+mj-lt"/>
              </a:rPr>
              <a:t>mệnh</a:t>
            </a:r>
            <a:r>
              <a:rPr lang="en-US" altLang="en-US" sz="2400" dirty="0">
                <a:solidFill>
                  <a:srgbClr val="333399"/>
                </a:solidFill>
                <a:latin typeface="+mj-lt"/>
              </a:rPr>
              <a:t> </a:t>
            </a:r>
            <a:r>
              <a:rPr lang="en-US" altLang="en-US" sz="2400" dirty="0" err="1">
                <a:solidFill>
                  <a:srgbClr val="333399"/>
                </a:solidFill>
                <a:latin typeface="+mj-lt"/>
              </a:rPr>
              <a:t>tìm</a:t>
            </a:r>
            <a:r>
              <a:rPr lang="en-US" altLang="en-US" sz="2400" dirty="0">
                <a:solidFill>
                  <a:srgbClr val="333399"/>
                </a:solidFill>
                <a:latin typeface="+mj-lt"/>
              </a:rPr>
              <a:t> </a:t>
            </a:r>
            <a:r>
              <a:rPr lang="en-US" altLang="en-US" sz="2400" dirty="0" err="1">
                <a:solidFill>
                  <a:srgbClr val="333399"/>
                </a:solidFill>
                <a:latin typeface="+mj-lt"/>
              </a:rPr>
              <a:t>ra</a:t>
            </a:r>
            <a:r>
              <a:rPr lang="en-US" altLang="en-US" sz="2400" dirty="0">
                <a:solidFill>
                  <a:srgbClr val="333399"/>
                </a:solidFill>
                <a:latin typeface="+mj-lt"/>
              </a:rPr>
              <a:t> con </a:t>
            </a:r>
            <a:r>
              <a:rPr lang="en-US" altLang="en-US" sz="2400" dirty="0" err="1">
                <a:solidFill>
                  <a:srgbClr val="333399"/>
                </a:solidFill>
                <a:latin typeface="+mj-lt"/>
              </a:rPr>
              <a:t>đường</a:t>
            </a:r>
            <a:r>
              <a:rPr lang="en-US" altLang="en-US" sz="2400" dirty="0">
                <a:solidFill>
                  <a:srgbClr val="333399"/>
                </a:solidFill>
                <a:latin typeface="+mj-lt"/>
              </a:rPr>
              <a:t> </a:t>
            </a:r>
            <a:r>
              <a:rPr lang="en-US" altLang="en-US" sz="2400" dirty="0" err="1">
                <a:solidFill>
                  <a:srgbClr val="333399"/>
                </a:solidFill>
                <a:latin typeface="+mj-lt"/>
              </a:rPr>
              <a:t>mới</a:t>
            </a:r>
            <a:r>
              <a:rPr lang="en-US" altLang="en-US" sz="2400" dirty="0">
                <a:solidFill>
                  <a:srgbClr val="333399"/>
                </a:solidFill>
                <a:latin typeface="+mj-lt"/>
              </a:rPr>
              <a:t> </a:t>
            </a:r>
            <a:r>
              <a:rPr lang="en-US" altLang="en-US" sz="2400" dirty="0" err="1">
                <a:solidFill>
                  <a:srgbClr val="333399"/>
                </a:solidFill>
                <a:latin typeface="+mj-lt"/>
              </a:rPr>
              <a:t>ấy</a:t>
            </a:r>
            <a:r>
              <a:rPr lang="en-US" altLang="en-US" sz="2400" dirty="0">
                <a:solidFill>
                  <a:srgbClr val="333399"/>
                </a:solidFill>
                <a:latin typeface="+mj-lt"/>
              </a:rPr>
              <a:t> </a:t>
            </a:r>
            <a:r>
              <a:rPr lang="en-US" altLang="en-US" sz="2400" dirty="0" err="1">
                <a:solidFill>
                  <a:srgbClr val="333399"/>
                </a:solidFill>
                <a:latin typeface="+mj-lt"/>
              </a:rPr>
              <a:t>đặt</a:t>
            </a:r>
            <a:r>
              <a:rPr lang="en-US" altLang="en-US" sz="2400" dirty="0">
                <a:solidFill>
                  <a:srgbClr val="333399"/>
                </a:solidFill>
                <a:latin typeface="+mj-lt"/>
              </a:rPr>
              <a:t> </a:t>
            </a:r>
            <a:r>
              <a:rPr lang="en-US" altLang="en-US" sz="2400" dirty="0" err="1">
                <a:solidFill>
                  <a:srgbClr val="333399"/>
                </a:solidFill>
                <a:latin typeface="+mj-lt"/>
              </a:rPr>
              <a:t>lên</a:t>
            </a:r>
            <a:r>
              <a:rPr lang="en-US" altLang="en-US" sz="2400" dirty="0">
                <a:solidFill>
                  <a:srgbClr val="333399"/>
                </a:solidFill>
                <a:latin typeface="+mj-lt"/>
              </a:rPr>
              <a:t> </a:t>
            </a:r>
            <a:r>
              <a:rPr lang="en-US" altLang="en-US" sz="2400" dirty="0" err="1">
                <a:solidFill>
                  <a:srgbClr val="333399"/>
                </a:solidFill>
                <a:latin typeface="+mj-lt"/>
              </a:rPr>
              <a:t>vai</a:t>
            </a:r>
            <a:r>
              <a:rPr lang="en-US" altLang="en-US" sz="2400" dirty="0">
                <a:solidFill>
                  <a:srgbClr val="333399"/>
                </a:solidFill>
                <a:latin typeface="+mj-lt"/>
              </a:rPr>
              <a:t> </a:t>
            </a:r>
            <a:r>
              <a:rPr lang="en-US" altLang="en-US" sz="2400" dirty="0" err="1">
                <a:solidFill>
                  <a:srgbClr val="333399"/>
                </a:solidFill>
                <a:latin typeface="+mj-lt"/>
              </a:rPr>
              <a:t>người</a:t>
            </a:r>
            <a:r>
              <a:rPr lang="en-US" altLang="en-US" sz="2400" dirty="0">
                <a:solidFill>
                  <a:srgbClr val="333399"/>
                </a:solidFill>
                <a:latin typeface="+mj-lt"/>
              </a:rPr>
              <a:t> </a:t>
            </a:r>
            <a:r>
              <a:rPr lang="en-US" altLang="en-US" sz="2400" dirty="0" err="1">
                <a:solidFill>
                  <a:srgbClr val="333399"/>
                </a:solidFill>
                <a:latin typeface="+mj-lt"/>
              </a:rPr>
              <a:t>thanh</a:t>
            </a:r>
            <a:r>
              <a:rPr lang="en-US" altLang="en-US" sz="2400" dirty="0">
                <a:solidFill>
                  <a:srgbClr val="333399"/>
                </a:solidFill>
                <a:latin typeface="+mj-lt"/>
              </a:rPr>
              <a:t> </a:t>
            </a:r>
            <a:r>
              <a:rPr lang="en-US" altLang="en-US" sz="2400" dirty="0" err="1">
                <a:solidFill>
                  <a:srgbClr val="333399"/>
                </a:solidFill>
                <a:latin typeface="+mj-lt"/>
              </a:rPr>
              <a:t>niên</a:t>
            </a:r>
            <a:r>
              <a:rPr lang="en-US" altLang="en-US" sz="2400" dirty="0">
                <a:solidFill>
                  <a:srgbClr val="333399"/>
                </a:solidFill>
                <a:latin typeface="+mj-lt"/>
              </a:rPr>
              <a:t> </a:t>
            </a:r>
            <a:r>
              <a:rPr lang="en-US" altLang="en-US" sz="2400" b="1" dirty="0" err="1">
                <a:solidFill>
                  <a:srgbClr val="FF0000"/>
                </a:solidFill>
                <a:latin typeface="+mj-lt"/>
              </a:rPr>
              <a:t>Nguyễn</a:t>
            </a:r>
            <a:r>
              <a:rPr lang="en-US" altLang="en-US" sz="2400" b="1" dirty="0">
                <a:solidFill>
                  <a:srgbClr val="FF0000"/>
                </a:solidFill>
                <a:latin typeface="+mj-lt"/>
              </a:rPr>
              <a:t> </a:t>
            </a:r>
            <a:r>
              <a:rPr lang="en-US" altLang="en-US" sz="2400" b="1" dirty="0" err="1">
                <a:solidFill>
                  <a:srgbClr val="FF0000"/>
                </a:solidFill>
                <a:latin typeface="+mj-lt"/>
              </a:rPr>
              <a:t>Tất</a:t>
            </a:r>
            <a:r>
              <a:rPr lang="en-US" altLang="en-US" sz="2400" b="1" dirty="0">
                <a:solidFill>
                  <a:srgbClr val="FF0000"/>
                </a:solidFill>
                <a:latin typeface="+mj-lt"/>
              </a:rPr>
              <a:t> </a:t>
            </a:r>
            <a:r>
              <a:rPr lang="en-US" altLang="en-US" sz="2400" b="1" dirty="0" err="1">
                <a:solidFill>
                  <a:srgbClr val="FF0000"/>
                </a:solidFill>
                <a:latin typeface="+mj-lt"/>
              </a:rPr>
              <a:t>Thành</a:t>
            </a:r>
            <a:r>
              <a:rPr lang="en-US" altLang="en-US" sz="2400" b="1" dirty="0">
                <a:solidFill>
                  <a:srgbClr val="FF0000"/>
                </a:solidFill>
                <a:latin typeface="+mj-lt"/>
              </a:rPr>
              <a:t>.</a:t>
            </a:r>
          </a:p>
        </p:txBody>
      </p:sp>
    </p:spTree>
    <p:extLst>
      <p:ext uri="{BB962C8B-B14F-4D97-AF65-F5344CB8AC3E}">
        <p14:creationId xmlns:p14="http://schemas.microsoft.com/office/powerpoint/2010/main" val="375427185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52265"/>
                                        </p:tgtEl>
                                        <p:attrNameLst>
                                          <p:attrName>style.visibility</p:attrName>
                                        </p:attrNameLst>
                                      </p:cBhvr>
                                      <p:to>
                                        <p:strVal val="visible"/>
                                      </p:to>
                                    </p:set>
                                    <p:animEffect transition="in" filter="fade">
                                      <p:cBhvr>
                                        <p:cTn id="7" dur="1000"/>
                                        <p:tgtEl>
                                          <p:spTgt spid="352265"/>
                                        </p:tgtEl>
                                      </p:cBhvr>
                                    </p:animEffect>
                                    <p:anim calcmode="lin" valueType="num">
                                      <p:cBhvr>
                                        <p:cTn id="8" dur="1000" fill="hold"/>
                                        <p:tgtEl>
                                          <p:spTgt spid="352265"/>
                                        </p:tgtEl>
                                        <p:attrNameLst>
                                          <p:attrName>ppt_x</p:attrName>
                                        </p:attrNameLst>
                                      </p:cBhvr>
                                      <p:tavLst>
                                        <p:tav tm="0">
                                          <p:val>
                                            <p:strVal val="#ppt_x"/>
                                          </p:val>
                                        </p:tav>
                                        <p:tav tm="100000">
                                          <p:val>
                                            <p:strVal val="#ppt_x"/>
                                          </p:val>
                                        </p:tav>
                                      </p:tavLst>
                                    </p:anim>
                                    <p:anim calcmode="lin" valueType="num">
                                      <p:cBhvr>
                                        <p:cTn id="9" dur="1000" fill="hold"/>
                                        <p:tgtEl>
                                          <p:spTgt spid="35226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52266"/>
                                        </p:tgtEl>
                                        <p:attrNameLst>
                                          <p:attrName>style.visibility</p:attrName>
                                        </p:attrNameLst>
                                      </p:cBhvr>
                                      <p:to>
                                        <p:strVal val="visible"/>
                                      </p:to>
                                    </p:set>
                                    <p:animEffect transition="in" filter="fade">
                                      <p:cBhvr>
                                        <p:cTn id="14" dur="1000"/>
                                        <p:tgtEl>
                                          <p:spTgt spid="352266"/>
                                        </p:tgtEl>
                                      </p:cBhvr>
                                    </p:animEffect>
                                    <p:anim calcmode="lin" valueType="num">
                                      <p:cBhvr>
                                        <p:cTn id="15" dur="1000" fill="hold"/>
                                        <p:tgtEl>
                                          <p:spTgt spid="352266"/>
                                        </p:tgtEl>
                                        <p:attrNameLst>
                                          <p:attrName>ppt_x</p:attrName>
                                        </p:attrNameLst>
                                      </p:cBhvr>
                                      <p:tavLst>
                                        <p:tav tm="0">
                                          <p:val>
                                            <p:strVal val="#ppt_x"/>
                                          </p:val>
                                        </p:tav>
                                        <p:tav tm="100000">
                                          <p:val>
                                            <p:strVal val="#ppt_x"/>
                                          </p:val>
                                        </p:tav>
                                      </p:tavLst>
                                    </p:anim>
                                    <p:anim calcmode="lin" valueType="num">
                                      <p:cBhvr>
                                        <p:cTn id="16" dur="1000" fill="hold"/>
                                        <p:tgtEl>
                                          <p:spTgt spid="352266"/>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8914"/>
                                        </p:tgtEl>
                                        <p:attrNameLst>
                                          <p:attrName>style.visibility</p:attrName>
                                        </p:attrNameLst>
                                      </p:cBhvr>
                                      <p:to>
                                        <p:strVal val="visible"/>
                                      </p:to>
                                    </p:set>
                                    <p:animEffect transition="in" filter="fade">
                                      <p:cBhvr>
                                        <p:cTn id="19" dur="1000"/>
                                        <p:tgtEl>
                                          <p:spTgt spid="38914"/>
                                        </p:tgtEl>
                                      </p:cBhvr>
                                    </p:animEffect>
                                    <p:anim calcmode="lin" valueType="num">
                                      <p:cBhvr>
                                        <p:cTn id="20" dur="1000" fill="hold"/>
                                        <p:tgtEl>
                                          <p:spTgt spid="38914"/>
                                        </p:tgtEl>
                                        <p:attrNameLst>
                                          <p:attrName>ppt_x</p:attrName>
                                        </p:attrNameLst>
                                      </p:cBhvr>
                                      <p:tavLst>
                                        <p:tav tm="0">
                                          <p:val>
                                            <p:strVal val="#ppt_x"/>
                                          </p:val>
                                        </p:tav>
                                        <p:tav tm="100000">
                                          <p:val>
                                            <p:strVal val="#ppt_x"/>
                                          </p:val>
                                        </p:tav>
                                      </p:tavLst>
                                    </p:anim>
                                    <p:anim calcmode="lin" valueType="num">
                                      <p:cBhvr>
                                        <p:cTn id="21" dur="1000" fill="hold"/>
                                        <p:tgtEl>
                                          <p:spTgt spid="38914"/>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2" presetClass="entr" presetSubtype="4" fill="hold" nodeType="clickEffect">
                                  <p:stCondLst>
                                    <p:cond delay="0"/>
                                  </p:stCondLst>
                                  <p:childTnLst>
                                    <p:set>
                                      <p:cBhvr>
                                        <p:cTn id="25" dur="1" fill="hold">
                                          <p:stCondLst>
                                            <p:cond delay="0"/>
                                          </p:stCondLst>
                                        </p:cTn>
                                        <p:tgtEl>
                                          <p:spTgt spid="5">
                                            <p:txEl>
                                              <p:pRg st="0" end="0"/>
                                            </p:txEl>
                                          </p:spTgt>
                                        </p:tgtEl>
                                        <p:attrNameLst>
                                          <p:attrName>style.visibility</p:attrName>
                                        </p:attrNameLst>
                                      </p:cBhvr>
                                      <p:to>
                                        <p:strVal val="visible"/>
                                      </p:to>
                                    </p:set>
                                    <p:anim calcmode="lin" valueType="num">
                                      <p:cBhvr additive="base">
                                        <p:cTn id="26"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4" fill="hold" nodeType="clickEffect">
                                  <p:stCondLst>
                                    <p:cond delay="0"/>
                                  </p:stCondLst>
                                  <p:childTnLst>
                                    <p:set>
                                      <p:cBhvr>
                                        <p:cTn id="31" dur="1" fill="hold">
                                          <p:stCondLst>
                                            <p:cond delay="0"/>
                                          </p:stCondLst>
                                        </p:cTn>
                                        <p:tgtEl>
                                          <p:spTgt spid="5">
                                            <p:txEl>
                                              <p:pRg st="1" end="1"/>
                                            </p:txEl>
                                          </p:spTgt>
                                        </p:tgtEl>
                                        <p:attrNameLst>
                                          <p:attrName>style.visibility</p:attrName>
                                        </p:attrNameLst>
                                      </p:cBhvr>
                                      <p:to>
                                        <p:strVal val="visible"/>
                                      </p:to>
                                    </p:set>
                                    <p:anim calcmode="lin" valueType="num">
                                      <p:cBhvr additive="base">
                                        <p:cTn id="32"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2265" grpId="0" animBg="1"/>
      <p:bldP spid="352266" grpId="0"/>
    </p:bld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0" name="Slide Number Placeholder 7"/>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fld id="{56038420-4B49-48AB-A4C8-C3D0705A6559}" type="slidenum">
              <a:rPr lang="en-US" altLang="en-US" sz="1400"/>
              <a:pPr eaLnBrk="1" hangingPunct="1">
                <a:spcBef>
                  <a:spcPct val="0"/>
                </a:spcBef>
                <a:buFontTx/>
                <a:buNone/>
              </a:pPr>
              <a:t>43</a:t>
            </a:fld>
            <a:endParaRPr lang="en-US" altLang="en-US" sz="1400"/>
          </a:p>
        </p:txBody>
      </p:sp>
      <p:pic>
        <p:nvPicPr>
          <p:cNvPr id="305154" name="Picture 2" descr="Ben Nha Rong"/>
          <p:cNvPicPr>
            <a:picLocks noGrp="1" noChangeAspect="1" noChangeArrowheads="1"/>
          </p:cNvPicPr>
          <p:nvPr>
            <p:ph sz="half" idx="1"/>
          </p:nvPr>
        </p:nvPicPr>
        <p:blipFill>
          <a:blip r:embed="rId3">
            <a:lum bright="-30000" contrast="6000"/>
            <a:extLst>
              <a:ext uri="{28A0092B-C50C-407E-A947-70E740481C1C}">
                <a14:useLocalDpi xmlns:a14="http://schemas.microsoft.com/office/drawing/2010/main" val="0"/>
              </a:ext>
            </a:extLst>
          </a:blip>
          <a:srcRect l="2245" t="11382" r="1900" b="10916"/>
          <a:stretch>
            <a:fillRect/>
          </a:stretch>
        </p:blipFill>
        <p:spPr>
          <a:xfrm>
            <a:off x="167426" y="3068639"/>
            <a:ext cx="4128349" cy="3023068"/>
          </a:xfrm>
          <a:noFill/>
          <a:ln w="19050">
            <a:solidFill>
              <a:srgbClr val="3333FF"/>
            </a:solidFill>
            <a:miter lim="800000"/>
            <a:headEnd/>
            <a:tailEnd/>
          </a:ln>
        </p:spPr>
      </p:pic>
      <p:pic>
        <p:nvPicPr>
          <p:cNvPr id="305155" name="Picture 3" descr="thuan-2"/>
          <p:cNvPicPr>
            <a:picLocks noGrp="1" noChangeAspect="1" noChangeArrowheads="1"/>
          </p:cNvPicPr>
          <p:nvPr>
            <p:ph sz="quarter" idx="2"/>
          </p:nvPr>
        </p:nvPicPr>
        <p:blipFill>
          <a:blip r:embed="rId4">
            <a:lum bright="-6000" contrast="48000"/>
            <a:extLst>
              <a:ext uri="{28A0092B-C50C-407E-A947-70E740481C1C}">
                <a14:useLocalDpi xmlns:a14="http://schemas.microsoft.com/office/drawing/2010/main" val="0"/>
              </a:ext>
            </a:extLst>
          </a:blip>
          <a:srcRect l="1050" t="1617" b="12610"/>
          <a:stretch>
            <a:fillRect/>
          </a:stretch>
        </p:blipFill>
        <p:spPr>
          <a:xfrm>
            <a:off x="7751763" y="1557338"/>
            <a:ext cx="3646040" cy="2222500"/>
          </a:xfrm>
          <a:noFill/>
          <a:ln w="57150">
            <a:solidFill>
              <a:srgbClr val="3333FF"/>
            </a:solidFill>
            <a:miter lim="800000"/>
            <a:headEnd/>
            <a:tailEnd/>
          </a:ln>
        </p:spPr>
      </p:pic>
      <p:pic>
        <p:nvPicPr>
          <p:cNvPr id="305156" name="Picture 4"/>
          <p:cNvPicPr>
            <a:picLocks noGrp="1" noChangeAspect="1" noChangeArrowheads="1"/>
          </p:cNvPicPr>
          <p:nvPr>
            <p:ph sz="quarter" idx="3"/>
          </p:nvPr>
        </p:nvPicPr>
        <p:blipFill>
          <a:blip r:embed="rId5">
            <a:lum bright="-6000"/>
            <a:extLst>
              <a:ext uri="{28A0092B-C50C-407E-A947-70E740481C1C}">
                <a14:useLocalDpi xmlns:a14="http://schemas.microsoft.com/office/drawing/2010/main" val="0"/>
              </a:ext>
            </a:extLst>
          </a:blip>
          <a:srcRect/>
          <a:stretch>
            <a:fillRect/>
          </a:stretch>
        </p:blipFill>
        <p:spPr>
          <a:xfrm>
            <a:off x="4377706" y="1983347"/>
            <a:ext cx="3229594" cy="2382280"/>
          </a:xfrm>
          <a:ln w="19050">
            <a:solidFill>
              <a:srgbClr val="3333FF"/>
            </a:solidFill>
            <a:miter lim="800000"/>
            <a:headEnd/>
            <a:tailEnd/>
          </a:ln>
        </p:spPr>
      </p:pic>
      <p:sp>
        <p:nvSpPr>
          <p:cNvPr id="43014" name="Rectangle 5"/>
          <p:cNvSpPr>
            <a:spLocks noChangeArrowheads="1"/>
          </p:cNvSpPr>
          <p:nvPr/>
        </p:nvSpPr>
        <p:spPr bwMode="auto">
          <a:xfrm>
            <a:off x="7680325" y="3082925"/>
            <a:ext cx="3455988"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1800" b="1">
              <a:solidFill>
                <a:schemeClr val="tx2"/>
              </a:solidFill>
            </a:endParaRPr>
          </a:p>
        </p:txBody>
      </p:sp>
      <p:sp>
        <p:nvSpPr>
          <p:cNvPr id="43015" name="Rectangle 6"/>
          <p:cNvSpPr>
            <a:spLocks noChangeArrowheads="1"/>
          </p:cNvSpPr>
          <p:nvPr/>
        </p:nvSpPr>
        <p:spPr bwMode="auto">
          <a:xfrm>
            <a:off x="4295775" y="3860800"/>
            <a:ext cx="403225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1800" b="1">
              <a:solidFill>
                <a:srgbClr val="0033CC"/>
              </a:solidFill>
            </a:endParaRPr>
          </a:p>
        </p:txBody>
      </p:sp>
      <p:pic>
        <p:nvPicPr>
          <p:cNvPr id="305159"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67664" y="4508500"/>
            <a:ext cx="3430139" cy="2133600"/>
          </a:xfrm>
          <a:prstGeom prst="rect">
            <a:avLst/>
          </a:prstGeom>
          <a:noFill/>
          <a:ln w="57150">
            <a:solidFill>
              <a:srgbClr val="3333FF"/>
            </a:solidFill>
            <a:miter lim="800000"/>
            <a:headEnd/>
            <a:tailEnd/>
          </a:ln>
          <a:extLst>
            <a:ext uri="{909E8E84-426E-40DD-AFC4-6F175D3DCCD1}">
              <a14:hiddenFill xmlns:a14="http://schemas.microsoft.com/office/drawing/2010/main">
                <a:solidFill>
                  <a:srgbClr val="FFFFFF"/>
                </a:solidFill>
              </a14:hiddenFill>
            </a:ext>
          </a:extLst>
        </p:spPr>
      </p:pic>
      <p:sp>
        <p:nvSpPr>
          <p:cNvPr id="305160" name="Rectangle 8"/>
          <p:cNvSpPr>
            <a:spLocks noChangeArrowheads="1"/>
          </p:cNvSpPr>
          <p:nvPr/>
        </p:nvSpPr>
        <p:spPr bwMode="auto">
          <a:xfrm>
            <a:off x="5692831" y="6108701"/>
            <a:ext cx="241765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spcFirstLastPara="1" wrap="none">
            <a:prstTxWarp prst="textArchUp">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sz="2200" b="1" spc="5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Nước</a:t>
            </a:r>
            <a:r>
              <a:rPr lang="en-US" sz="2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n-US" sz="2200" b="1" spc="5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Pháp</a:t>
            </a:r>
            <a:r>
              <a:rPr lang="en-US" sz="2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n-US" sz="2200" b="1" spc="5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nơi</a:t>
            </a:r>
            <a:r>
              <a:rPr lang="en-US" sz="2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p>
          <a:p>
            <a:pPr>
              <a:defRPr/>
            </a:pPr>
            <a:r>
              <a:rPr lang="en-US" sz="2200" b="1" spc="5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HCM</a:t>
            </a:r>
            <a:r>
              <a:rPr lang="en-US" sz="2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n-US" sz="2200" b="1" spc="5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hướng</a:t>
            </a:r>
            <a:r>
              <a:rPr lang="en-US" sz="2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n-US" sz="2200" b="1" spc="5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tới</a:t>
            </a:r>
            <a:endParaRPr lang="en-US" sz="2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305161" name="Rectangle 9"/>
          <p:cNvSpPr>
            <a:spLocks noChangeArrowheads="1"/>
          </p:cNvSpPr>
          <p:nvPr/>
        </p:nvSpPr>
        <p:spPr bwMode="auto">
          <a:xfrm>
            <a:off x="869826" y="6426656"/>
            <a:ext cx="288572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spcFirstLastPara="1" wrap="none">
            <a:prstTxWarp prst="textArchUp">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sz="2200" b="1" spc="5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Bến</a:t>
            </a:r>
            <a:r>
              <a:rPr lang="en-US" sz="2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n-US" sz="2200" b="1" spc="5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cảng</a:t>
            </a:r>
            <a:r>
              <a:rPr lang="en-US" sz="2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n-US" sz="2200" b="1" spc="5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Nhà</a:t>
            </a:r>
            <a:r>
              <a:rPr lang="en-US" sz="2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n-US" sz="2200" b="1" spc="5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rồng</a:t>
            </a:r>
            <a:endParaRPr lang="en-US" sz="2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305162" name="Rectangle 10"/>
          <p:cNvSpPr>
            <a:spLocks noChangeArrowheads="1"/>
          </p:cNvSpPr>
          <p:nvPr/>
        </p:nvSpPr>
        <p:spPr bwMode="auto">
          <a:xfrm>
            <a:off x="4818402" y="5133430"/>
            <a:ext cx="319074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spcFirstLastPara="1" wrap="none">
            <a:prstTxWarp prst="textArchUp">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sz="2200" b="1" spc="5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Nguyễn</a:t>
            </a:r>
            <a:r>
              <a:rPr lang="en-US" sz="2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n-US" sz="2200" b="1" spc="5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Văn</a:t>
            </a:r>
            <a:r>
              <a:rPr lang="en-US" sz="2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Ba </a:t>
            </a:r>
            <a:br>
              <a:rPr lang="en-US" sz="2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r>
              <a:rPr lang="en-US" sz="2200" b="1" spc="5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rời</a:t>
            </a:r>
            <a:r>
              <a:rPr lang="en-US" sz="2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n-US" sz="2200" b="1" spc="5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bến</a:t>
            </a:r>
            <a:r>
              <a:rPr lang="en-US" sz="2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n-US" sz="2200" b="1" spc="5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cảng</a:t>
            </a:r>
            <a:r>
              <a:rPr lang="en-US" sz="2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5/6/1911</a:t>
            </a:r>
          </a:p>
        </p:txBody>
      </p:sp>
      <p:sp>
        <p:nvSpPr>
          <p:cNvPr id="305163" name="Rectangle 11"/>
          <p:cNvSpPr>
            <a:spLocks noChangeArrowheads="1"/>
          </p:cNvSpPr>
          <p:nvPr/>
        </p:nvSpPr>
        <p:spPr bwMode="auto">
          <a:xfrm>
            <a:off x="7762256" y="4009569"/>
            <a:ext cx="306526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spcFirstLastPara="1" wrap="none">
            <a:prstTxWarp prst="textArchUp">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sz="2200" b="1" spc="5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Tàu</a:t>
            </a:r>
            <a:r>
              <a:rPr lang="en-US" sz="2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n-US" sz="2200" b="1" spc="5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Latútsơ</a:t>
            </a:r>
            <a:r>
              <a:rPr lang="en-US" sz="2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n-US" sz="2200" b="1" spc="5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Tơrêvin</a:t>
            </a:r>
            <a:endParaRPr lang="en-US" sz="2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4" name="Rectangle 3"/>
          <p:cNvSpPr/>
          <p:nvPr/>
        </p:nvSpPr>
        <p:spPr>
          <a:xfrm>
            <a:off x="167426" y="1706649"/>
            <a:ext cx="4055324" cy="1323439"/>
          </a:xfrm>
          <a:prstGeom prst="rect">
            <a:avLst/>
          </a:prstGeom>
        </p:spPr>
        <p:txBody>
          <a:bodyPr wrap="square">
            <a:spAutoFit/>
          </a:bodyPr>
          <a:lstStyle/>
          <a:p>
            <a:pPr marL="285750" indent="-285750" algn="ctr">
              <a:spcAft>
                <a:spcPts val="0"/>
              </a:spcAft>
              <a:buFont typeface="Wingdings" panose="05000000000000000000" pitchFamily="2" charset="2"/>
              <a:buChar char="§"/>
            </a:pPr>
            <a:r>
              <a:rPr lang="en-US" sz="2000" dirty="0" err="1" smtClean="0">
                <a:solidFill>
                  <a:srgbClr val="333399"/>
                </a:solidFill>
                <a:latin typeface="+mj-lt"/>
                <a:ea typeface="Calibri" panose="020F0502020204030204" pitchFamily="34" charset="0"/>
                <a:cs typeface="Times New Roman" panose="02020603050405020304" pitchFamily="18" charset="0"/>
              </a:rPr>
              <a:t>Ngày</a:t>
            </a:r>
            <a:r>
              <a:rPr lang="en-US" sz="2000" dirty="0" smtClean="0">
                <a:solidFill>
                  <a:srgbClr val="333399"/>
                </a:solidFill>
                <a:latin typeface="+mj-lt"/>
                <a:ea typeface="Calibri" panose="020F0502020204030204" pitchFamily="34" charset="0"/>
                <a:cs typeface="Times New Roman" panose="02020603050405020304" pitchFamily="18" charset="0"/>
              </a:rPr>
              <a:t> </a:t>
            </a:r>
            <a:r>
              <a:rPr lang="en-US" sz="2000" b="1" dirty="0">
                <a:solidFill>
                  <a:srgbClr val="FF0066"/>
                </a:solidFill>
                <a:latin typeface="+mj-lt"/>
                <a:ea typeface="Calibri" panose="020F0502020204030204" pitchFamily="34" charset="0"/>
                <a:cs typeface="Times New Roman" panose="02020603050405020304" pitchFamily="18" charset="0"/>
              </a:rPr>
              <a:t>5-6-1911</a:t>
            </a:r>
            <a:r>
              <a:rPr lang="en-US" sz="2000" dirty="0">
                <a:solidFill>
                  <a:srgbClr val="333399"/>
                </a:solidFill>
                <a:latin typeface="+mj-lt"/>
                <a:ea typeface="Calibri" panose="020F0502020204030204" pitchFamily="34" charset="0"/>
                <a:cs typeface="Times New Roman" panose="02020603050405020304" pitchFamily="18" charset="0"/>
              </a:rPr>
              <a:t>, </a:t>
            </a:r>
            <a:r>
              <a:rPr lang="en-US" sz="2000" dirty="0" err="1">
                <a:solidFill>
                  <a:srgbClr val="333399"/>
                </a:solidFill>
                <a:latin typeface="+mj-lt"/>
                <a:ea typeface="Calibri" panose="020F0502020204030204" pitchFamily="34" charset="0"/>
                <a:cs typeface="Times New Roman" panose="02020603050405020304" pitchFamily="18" charset="0"/>
              </a:rPr>
              <a:t>Nguyễn</a:t>
            </a:r>
            <a:r>
              <a:rPr lang="en-US" sz="2000" dirty="0">
                <a:solidFill>
                  <a:srgbClr val="333399"/>
                </a:solidFill>
                <a:latin typeface="+mj-lt"/>
                <a:ea typeface="Calibri" panose="020F0502020204030204" pitchFamily="34" charset="0"/>
                <a:cs typeface="Times New Roman" panose="02020603050405020304" pitchFamily="18" charset="0"/>
              </a:rPr>
              <a:t> </a:t>
            </a:r>
            <a:r>
              <a:rPr lang="en-US" sz="2000" dirty="0" err="1">
                <a:solidFill>
                  <a:srgbClr val="333399"/>
                </a:solidFill>
                <a:latin typeface="+mj-lt"/>
                <a:ea typeface="Calibri" panose="020F0502020204030204" pitchFamily="34" charset="0"/>
                <a:cs typeface="Times New Roman" panose="02020603050405020304" pitchFamily="18" charset="0"/>
              </a:rPr>
              <a:t>Tất</a:t>
            </a:r>
            <a:r>
              <a:rPr lang="en-US" sz="2000" dirty="0">
                <a:solidFill>
                  <a:srgbClr val="333399"/>
                </a:solidFill>
                <a:latin typeface="+mj-lt"/>
                <a:ea typeface="Calibri" panose="020F0502020204030204" pitchFamily="34" charset="0"/>
                <a:cs typeface="Times New Roman" panose="02020603050405020304" pitchFamily="18" charset="0"/>
              </a:rPr>
              <a:t> </a:t>
            </a:r>
            <a:r>
              <a:rPr lang="en-US" sz="2000" dirty="0" err="1">
                <a:solidFill>
                  <a:srgbClr val="333399"/>
                </a:solidFill>
                <a:latin typeface="+mj-lt"/>
                <a:ea typeface="Calibri" panose="020F0502020204030204" pitchFamily="34" charset="0"/>
                <a:cs typeface="Times New Roman" panose="02020603050405020304" pitchFamily="18" charset="0"/>
              </a:rPr>
              <a:t>Thành</a:t>
            </a:r>
            <a:r>
              <a:rPr lang="en-US" sz="2000" dirty="0">
                <a:solidFill>
                  <a:srgbClr val="333399"/>
                </a:solidFill>
                <a:latin typeface="+mj-lt"/>
                <a:ea typeface="Calibri" panose="020F0502020204030204" pitchFamily="34" charset="0"/>
                <a:cs typeface="Times New Roman" panose="02020603050405020304" pitchFamily="18" charset="0"/>
              </a:rPr>
              <a:t> </a:t>
            </a:r>
            <a:r>
              <a:rPr lang="en-US" sz="2000" dirty="0" err="1">
                <a:solidFill>
                  <a:srgbClr val="333399"/>
                </a:solidFill>
                <a:latin typeface="+mj-lt"/>
                <a:ea typeface="Calibri" panose="020F0502020204030204" pitchFamily="34" charset="0"/>
                <a:cs typeface="Times New Roman" panose="02020603050405020304" pitchFamily="18" charset="0"/>
              </a:rPr>
              <a:t>đã</a:t>
            </a:r>
            <a:r>
              <a:rPr lang="en-US" sz="2000" dirty="0">
                <a:solidFill>
                  <a:srgbClr val="333399"/>
                </a:solidFill>
                <a:latin typeface="+mj-lt"/>
                <a:ea typeface="Calibri" panose="020F0502020204030204" pitchFamily="34" charset="0"/>
                <a:cs typeface="Times New Roman" panose="02020603050405020304" pitchFamily="18" charset="0"/>
              </a:rPr>
              <a:t> </a:t>
            </a:r>
            <a:r>
              <a:rPr lang="en-US" sz="2000" dirty="0" err="1">
                <a:solidFill>
                  <a:srgbClr val="333399"/>
                </a:solidFill>
                <a:latin typeface="+mj-lt"/>
                <a:ea typeface="Calibri" panose="020F0502020204030204" pitchFamily="34" charset="0"/>
                <a:cs typeface="Times New Roman" panose="02020603050405020304" pitchFamily="18" charset="0"/>
              </a:rPr>
              <a:t>rời</a:t>
            </a:r>
            <a:r>
              <a:rPr lang="en-US" sz="2000" dirty="0">
                <a:solidFill>
                  <a:srgbClr val="333399"/>
                </a:solidFill>
                <a:latin typeface="+mj-lt"/>
                <a:ea typeface="Calibri" panose="020F0502020204030204" pitchFamily="34" charset="0"/>
                <a:cs typeface="Times New Roman" panose="02020603050405020304" pitchFamily="18" charset="0"/>
              </a:rPr>
              <a:t> </a:t>
            </a:r>
            <a:r>
              <a:rPr lang="en-US" sz="2000" dirty="0" err="1">
                <a:solidFill>
                  <a:srgbClr val="333399"/>
                </a:solidFill>
                <a:latin typeface="+mj-lt"/>
                <a:ea typeface="Calibri" panose="020F0502020204030204" pitchFamily="34" charset="0"/>
                <a:cs typeface="Times New Roman" panose="02020603050405020304" pitchFamily="18" charset="0"/>
              </a:rPr>
              <a:t>Tổ</a:t>
            </a:r>
            <a:r>
              <a:rPr lang="en-US" sz="2000" dirty="0">
                <a:solidFill>
                  <a:srgbClr val="333399"/>
                </a:solidFill>
                <a:latin typeface="+mj-lt"/>
                <a:ea typeface="Calibri" panose="020F0502020204030204" pitchFamily="34" charset="0"/>
                <a:cs typeface="Times New Roman" panose="02020603050405020304" pitchFamily="18" charset="0"/>
              </a:rPr>
              <a:t> </a:t>
            </a:r>
            <a:r>
              <a:rPr lang="en-US" sz="2000" dirty="0" err="1">
                <a:solidFill>
                  <a:srgbClr val="333399"/>
                </a:solidFill>
                <a:latin typeface="+mj-lt"/>
                <a:ea typeface="Calibri" panose="020F0502020204030204" pitchFamily="34" charset="0"/>
                <a:cs typeface="Times New Roman" panose="02020603050405020304" pitchFamily="18" charset="0"/>
              </a:rPr>
              <a:t>quốc</a:t>
            </a:r>
            <a:r>
              <a:rPr lang="en-US" sz="2000" dirty="0">
                <a:solidFill>
                  <a:srgbClr val="333399"/>
                </a:solidFill>
                <a:latin typeface="+mj-lt"/>
                <a:ea typeface="Calibri" panose="020F0502020204030204" pitchFamily="34" charset="0"/>
                <a:cs typeface="Times New Roman" panose="02020603050405020304" pitchFamily="18" charset="0"/>
              </a:rPr>
              <a:t> sang </a:t>
            </a:r>
            <a:r>
              <a:rPr lang="en-US" sz="2000" b="1" dirty="0" err="1">
                <a:solidFill>
                  <a:srgbClr val="FF0000"/>
                </a:solidFill>
                <a:latin typeface="+mj-lt"/>
                <a:ea typeface="Calibri" panose="020F0502020204030204" pitchFamily="34" charset="0"/>
                <a:cs typeface="Times New Roman" panose="02020603050405020304" pitchFamily="18" charset="0"/>
              </a:rPr>
              <a:t>phương</a:t>
            </a:r>
            <a:r>
              <a:rPr lang="en-US" sz="2000" b="1" dirty="0">
                <a:solidFill>
                  <a:srgbClr val="FF0000"/>
                </a:solidFill>
                <a:latin typeface="+mj-lt"/>
                <a:ea typeface="Calibri" panose="020F0502020204030204" pitchFamily="34" charset="0"/>
                <a:cs typeface="Times New Roman" panose="02020603050405020304" pitchFamily="18" charset="0"/>
              </a:rPr>
              <a:t> </a:t>
            </a:r>
            <a:r>
              <a:rPr lang="en-US" sz="2000" b="1" dirty="0" err="1">
                <a:solidFill>
                  <a:srgbClr val="FF0000"/>
                </a:solidFill>
                <a:latin typeface="+mj-lt"/>
                <a:ea typeface="Calibri" panose="020F0502020204030204" pitchFamily="34" charset="0"/>
                <a:cs typeface="Times New Roman" panose="02020603050405020304" pitchFamily="18" charset="0"/>
              </a:rPr>
              <a:t>Tây</a:t>
            </a:r>
            <a:r>
              <a:rPr lang="en-US" sz="2000" b="1" dirty="0">
                <a:solidFill>
                  <a:srgbClr val="FF0000"/>
                </a:solidFill>
                <a:latin typeface="+mj-lt"/>
                <a:ea typeface="Calibri" panose="020F0502020204030204" pitchFamily="34" charset="0"/>
                <a:cs typeface="Times New Roman" panose="02020603050405020304" pitchFamily="18" charset="0"/>
              </a:rPr>
              <a:t> </a:t>
            </a:r>
            <a:r>
              <a:rPr lang="en-US" sz="2000" dirty="0" err="1">
                <a:solidFill>
                  <a:srgbClr val="333399"/>
                </a:solidFill>
                <a:latin typeface="+mj-lt"/>
                <a:ea typeface="Calibri" panose="020F0502020204030204" pitchFamily="34" charset="0"/>
                <a:cs typeface="Times New Roman" panose="02020603050405020304" pitchFamily="18" charset="0"/>
              </a:rPr>
              <a:t>tìm</a:t>
            </a:r>
            <a:r>
              <a:rPr lang="en-US" sz="2000" dirty="0">
                <a:solidFill>
                  <a:srgbClr val="333399"/>
                </a:solidFill>
                <a:latin typeface="+mj-lt"/>
                <a:ea typeface="Calibri" panose="020F0502020204030204" pitchFamily="34" charset="0"/>
                <a:cs typeface="Times New Roman" panose="02020603050405020304" pitchFamily="18" charset="0"/>
              </a:rPr>
              <a:t> </a:t>
            </a:r>
            <a:r>
              <a:rPr lang="en-US" sz="2000" dirty="0" err="1">
                <a:solidFill>
                  <a:srgbClr val="333399"/>
                </a:solidFill>
                <a:latin typeface="+mj-lt"/>
                <a:ea typeface="Calibri" panose="020F0502020204030204" pitchFamily="34" charset="0"/>
                <a:cs typeface="Times New Roman" panose="02020603050405020304" pitchFamily="18" charset="0"/>
              </a:rPr>
              <a:t>đường</a:t>
            </a:r>
            <a:r>
              <a:rPr lang="en-US" sz="2000" dirty="0">
                <a:solidFill>
                  <a:srgbClr val="333399"/>
                </a:solidFill>
                <a:latin typeface="+mj-lt"/>
                <a:ea typeface="Calibri" panose="020F0502020204030204" pitchFamily="34" charset="0"/>
                <a:cs typeface="Times New Roman" panose="02020603050405020304" pitchFamily="18" charset="0"/>
              </a:rPr>
              <a:t> </a:t>
            </a:r>
            <a:r>
              <a:rPr lang="en-US" sz="2000" dirty="0" err="1">
                <a:solidFill>
                  <a:srgbClr val="333399"/>
                </a:solidFill>
                <a:latin typeface="+mj-lt"/>
                <a:ea typeface="Calibri" panose="020F0502020204030204" pitchFamily="34" charset="0"/>
                <a:cs typeface="Times New Roman" panose="02020603050405020304" pitchFamily="18" charset="0"/>
              </a:rPr>
              <a:t>cứu</a:t>
            </a:r>
            <a:r>
              <a:rPr lang="en-US" sz="2000" dirty="0">
                <a:solidFill>
                  <a:srgbClr val="333399"/>
                </a:solidFill>
                <a:latin typeface="+mj-lt"/>
                <a:ea typeface="Calibri" panose="020F0502020204030204" pitchFamily="34" charset="0"/>
                <a:cs typeface="Times New Roman" panose="02020603050405020304" pitchFamily="18" charset="0"/>
              </a:rPr>
              <a:t> </a:t>
            </a:r>
            <a:r>
              <a:rPr lang="en-US" sz="2000" dirty="0" err="1">
                <a:solidFill>
                  <a:srgbClr val="333399"/>
                </a:solidFill>
                <a:latin typeface="+mj-lt"/>
                <a:ea typeface="Calibri" panose="020F0502020204030204" pitchFamily="34" charset="0"/>
                <a:cs typeface="Times New Roman" panose="02020603050405020304" pitchFamily="18" charset="0"/>
              </a:rPr>
              <a:t>nước</a:t>
            </a:r>
            <a:r>
              <a:rPr lang="en-US" sz="2000" dirty="0">
                <a:solidFill>
                  <a:srgbClr val="333399"/>
                </a:solidFill>
                <a:latin typeface="+mj-lt"/>
                <a:ea typeface="Calibri" panose="020F0502020204030204" pitchFamily="34" charset="0"/>
                <a:cs typeface="Times New Roman" panose="02020603050405020304" pitchFamily="18" charset="0"/>
              </a:rPr>
              <a:t>.</a:t>
            </a:r>
            <a:endParaRPr lang="en-US" sz="2000" dirty="0">
              <a:solidFill>
                <a:srgbClr val="333399"/>
              </a:solidFill>
              <a:effectLst/>
              <a:latin typeface="+mj-lt"/>
              <a:ea typeface="Calibri" panose="020F0502020204030204" pitchFamily="34" charset="0"/>
              <a:cs typeface="Times New Roman" panose="02020603050405020304" pitchFamily="18" charset="0"/>
            </a:endParaRPr>
          </a:p>
        </p:txBody>
      </p:sp>
      <p:sp>
        <p:nvSpPr>
          <p:cNvPr id="5" name="Rectangle 4"/>
          <p:cNvSpPr/>
          <p:nvPr/>
        </p:nvSpPr>
        <p:spPr>
          <a:xfrm>
            <a:off x="712049" y="207150"/>
            <a:ext cx="9961563" cy="954107"/>
          </a:xfrm>
          <a:prstGeom prst="rect">
            <a:avLst/>
          </a:prstGeom>
        </p:spPr>
        <p:txBody>
          <a:bodyPr wrap="square">
            <a:spAutoFit/>
          </a:bodyPr>
          <a:lstStyle/>
          <a:p>
            <a:pPr marL="457200" indent="457200" algn="ctr">
              <a:spcBef>
                <a:spcPts val="600"/>
              </a:spcBef>
              <a:spcAft>
                <a:spcPts val="600"/>
              </a:spcAft>
            </a:pPr>
            <a:r>
              <a:rPr lang="pl-PL" sz="2800" b="1" i="1"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b) Nguyễn Ái Quốc đến với chủ nghĩa Mác-Lênin, chuẩn bị thành lập Đảng </a:t>
            </a:r>
            <a:endParaRPr lang="en-US" sz="2800" dirty="0">
              <a:solidFill>
                <a:srgbClr val="660066"/>
              </a:solidFill>
              <a:effectLst/>
              <a:latin typeface=".VnTime" panose="020B7200000000000000"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37782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5" presetClass="entr" presetSubtype="0" fill="hold" nodeType="clickEffect">
                                  <p:stCondLst>
                                    <p:cond delay="0"/>
                                  </p:stCondLst>
                                  <p:childTnLst>
                                    <p:set>
                                      <p:cBhvr>
                                        <p:cTn id="13" dur="1" fill="hold">
                                          <p:stCondLst>
                                            <p:cond delay="0"/>
                                          </p:stCondLst>
                                        </p:cTn>
                                        <p:tgtEl>
                                          <p:spTgt spid="305154"/>
                                        </p:tgtEl>
                                        <p:attrNameLst>
                                          <p:attrName>style.visibility</p:attrName>
                                        </p:attrNameLst>
                                      </p:cBhvr>
                                      <p:to>
                                        <p:strVal val="visible"/>
                                      </p:to>
                                    </p:set>
                                    <p:anim calcmode="lin" valueType="num">
                                      <p:cBhvr>
                                        <p:cTn id="14" dur="5000" fill="hold"/>
                                        <p:tgtEl>
                                          <p:spTgt spid="305154"/>
                                        </p:tgtEl>
                                        <p:attrNameLst>
                                          <p:attrName>ppt_w</p:attrName>
                                        </p:attrNameLst>
                                      </p:cBhvr>
                                      <p:tavLst>
                                        <p:tav tm="0">
                                          <p:val>
                                            <p:fltVal val="0"/>
                                          </p:val>
                                        </p:tav>
                                        <p:tav tm="100000">
                                          <p:val>
                                            <p:strVal val="#ppt_w"/>
                                          </p:val>
                                        </p:tav>
                                      </p:tavLst>
                                    </p:anim>
                                    <p:anim calcmode="lin" valueType="num">
                                      <p:cBhvr>
                                        <p:cTn id="15" dur="5000" fill="hold"/>
                                        <p:tgtEl>
                                          <p:spTgt spid="305154"/>
                                        </p:tgtEl>
                                        <p:attrNameLst>
                                          <p:attrName>ppt_h</p:attrName>
                                        </p:attrNameLst>
                                      </p:cBhvr>
                                      <p:tavLst>
                                        <p:tav tm="0">
                                          <p:val>
                                            <p:fltVal val="0"/>
                                          </p:val>
                                        </p:tav>
                                        <p:tav tm="100000">
                                          <p:val>
                                            <p:strVal val="#ppt_h"/>
                                          </p:val>
                                        </p:tav>
                                      </p:tavLst>
                                    </p:anim>
                                    <p:anim calcmode="lin" valueType="num">
                                      <p:cBhvr>
                                        <p:cTn id="16" dur="5000" fill="hold"/>
                                        <p:tgtEl>
                                          <p:spTgt spid="305154"/>
                                        </p:tgtEl>
                                        <p:attrNameLst>
                                          <p:attrName>ppt_x</p:attrName>
                                        </p:attrNameLst>
                                      </p:cBhvr>
                                      <p:tavLst>
                                        <p:tav tm="0" fmla="#ppt_x+(cos(-2*pi*(1-$))*-#ppt_x-sin(-2*pi*(1-$))*(1-#ppt_y))*(1-$)">
                                          <p:val>
                                            <p:fltVal val="0"/>
                                          </p:val>
                                        </p:tav>
                                        <p:tav tm="100000">
                                          <p:val>
                                            <p:fltVal val="1"/>
                                          </p:val>
                                        </p:tav>
                                      </p:tavLst>
                                    </p:anim>
                                    <p:anim calcmode="lin" valueType="num">
                                      <p:cBhvr>
                                        <p:cTn id="17" dur="5000" fill="hold"/>
                                        <p:tgtEl>
                                          <p:spTgt spid="305154"/>
                                        </p:tgtEl>
                                        <p:attrNameLst>
                                          <p:attrName>ppt_y</p:attrName>
                                        </p:attrNameLst>
                                      </p:cBhvr>
                                      <p:tavLst>
                                        <p:tav tm="0" fmla="#ppt_y+(sin(-2*pi*(1-$))*-#ppt_x+cos(-2*pi*(1-$))*(1-#ppt_y))*(1-$)">
                                          <p:val>
                                            <p:fltVal val="0"/>
                                          </p:val>
                                        </p:tav>
                                        <p:tav tm="100000">
                                          <p:val>
                                            <p:fltVal val="1"/>
                                          </p:val>
                                        </p:tav>
                                      </p:tavLst>
                                    </p:anim>
                                  </p:childTnLst>
                                </p:cTn>
                              </p:par>
                              <p:par>
                                <p:cTn id="18" presetID="15" presetClass="entr" presetSubtype="0" fill="hold" nodeType="withEffect">
                                  <p:stCondLst>
                                    <p:cond delay="0"/>
                                  </p:stCondLst>
                                  <p:childTnLst>
                                    <p:set>
                                      <p:cBhvr>
                                        <p:cTn id="19" dur="1" fill="hold">
                                          <p:stCondLst>
                                            <p:cond delay="0"/>
                                          </p:stCondLst>
                                        </p:cTn>
                                        <p:tgtEl>
                                          <p:spTgt spid="305161"/>
                                        </p:tgtEl>
                                        <p:attrNameLst>
                                          <p:attrName>style.visibility</p:attrName>
                                        </p:attrNameLst>
                                      </p:cBhvr>
                                      <p:to>
                                        <p:strVal val="visible"/>
                                      </p:to>
                                    </p:set>
                                    <p:anim calcmode="lin" valueType="num">
                                      <p:cBhvr>
                                        <p:cTn id="20" dur="5000" fill="hold"/>
                                        <p:tgtEl>
                                          <p:spTgt spid="305161"/>
                                        </p:tgtEl>
                                        <p:attrNameLst>
                                          <p:attrName>ppt_w</p:attrName>
                                        </p:attrNameLst>
                                      </p:cBhvr>
                                      <p:tavLst>
                                        <p:tav tm="0">
                                          <p:val>
                                            <p:fltVal val="0"/>
                                          </p:val>
                                        </p:tav>
                                        <p:tav tm="100000">
                                          <p:val>
                                            <p:strVal val="#ppt_w"/>
                                          </p:val>
                                        </p:tav>
                                      </p:tavLst>
                                    </p:anim>
                                    <p:anim calcmode="lin" valueType="num">
                                      <p:cBhvr>
                                        <p:cTn id="21" dur="5000" fill="hold"/>
                                        <p:tgtEl>
                                          <p:spTgt spid="305161"/>
                                        </p:tgtEl>
                                        <p:attrNameLst>
                                          <p:attrName>ppt_h</p:attrName>
                                        </p:attrNameLst>
                                      </p:cBhvr>
                                      <p:tavLst>
                                        <p:tav tm="0">
                                          <p:val>
                                            <p:fltVal val="0"/>
                                          </p:val>
                                        </p:tav>
                                        <p:tav tm="100000">
                                          <p:val>
                                            <p:strVal val="#ppt_h"/>
                                          </p:val>
                                        </p:tav>
                                      </p:tavLst>
                                    </p:anim>
                                    <p:anim calcmode="lin" valueType="num">
                                      <p:cBhvr>
                                        <p:cTn id="22" dur="5000" fill="hold"/>
                                        <p:tgtEl>
                                          <p:spTgt spid="305161"/>
                                        </p:tgtEl>
                                        <p:attrNameLst>
                                          <p:attrName>ppt_x</p:attrName>
                                        </p:attrNameLst>
                                      </p:cBhvr>
                                      <p:tavLst>
                                        <p:tav tm="0" fmla="#ppt_x+(cos(-2*pi*(1-$))*-#ppt_x-sin(-2*pi*(1-$))*(1-#ppt_y))*(1-$)">
                                          <p:val>
                                            <p:fltVal val="0"/>
                                          </p:val>
                                        </p:tav>
                                        <p:tav tm="100000">
                                          <p:val>
                                            <p:fltVal val="1"/>
                                          </p:val>
                                        </p:tav>
                                      </p:tavLst>
                                    </p:anim>
                                    <p:anim calcmode="lin" valueType="num">
                                      <p:cBhvr>
                                        <p:cTn id="23" dur="5000" fill="hold"/>
                                        <p:tgtEl>
                                          <p:spTgt spid="305161"/>
                                        </p:tgtEl>
                                        <p:attrNameLst>
                                          <p:attrName>ppt_y</p:attrName>
                                        </p:attrNameLst>
                                      </p:cBhvr>
                                      <p:tavLst>
                                        <p:tav tm="0" fmla="#ppt_y+(sin(-2*pi*(1-$))*-#ppt_x+cos(-2*pi*(1-$))*(1-#ppt_y))*(1-$)">
                                          <p:val>
                                            <p:fltVal val="0"/>
                                          </p:val>
                                        </p:tav>
                                        <p:tav tm="100000">
                                          <p:val>
                                            <p:fltVal val="1"/>
                                          </p:val>
                                        </p:tav>
                                      </p:tavLst>
                                    </p:anim>
                                  </p:childTnLst>
                                </p:cTn>
                              </p:par>
                              <p:par>
                                <p:cTn id="24" presetID="15" presetClass="entr" presetSubtype="0" fill="hold" nodeType="withEffect">
                                  <p:stCondLst>
                                    <p:cond delay="0"/>
                                  </p:stCondLst>
                                  <p:childTnLst>
                                    <p:set>
                                      <p:cBhvr>
                                        <p:cTn id="25" dur="1" fill="hold">
                                          <p:stCondLst>
                                            <p:cond delay="0"/>
                                          </p:stCondLst>
                                        </p:cTn>
                                        <p:tgtEl>
                                          <p:spTgt spid="305155"/>
                                        </p:tgtEl>
                                        <p:attrNameLst>
                                          <p:attrName>style.visibility</p:attrName>
                                        </p:attrNameLst>
                                      </p:cBhvr>
                                      <p:to>
                                        <p:strVal val="visible"/>
                                      </p:to>
                                    </p:set>
                                    <p:anim calcmode="lin" valueType="num">
                                      <p:cBhvr>
                                        <p:cTn id="26" dur="5000" fill="hold"/>
                                        <p:tgtEl>
                                          <p:spTgt spid="305155"/>
                                        </p:tgtEl>
                                        <p:attrNameLst>
                                          <p:attrName>ppt_w</p:attrName>
                                        </p:attrNameLst>
                                      </p:cBhvr>
                                      <p:tavLst>
                                        <p:tav tm="0">
                                          <p:val>
                                            <p:fltVal val="0"/>
                                          </p:val>
                                        </p:tav>
                                        <p:tav tm="100000">
                                          <p:val>
                                            <p:strVal val="#ppt_w"/>
                                          </p:val>
                                        </p:tav>
                                      </p:tavLst>
                                    </p:anim>
                                    <p:anim calcmode="lin" valueType="num">
                                      <p:cBhvr>
                                        <p:cTn id="27" dur="5000" fill="hold"/>
                                        <p:tgtEl>
                                          <p:spTgt spid="305155"/>
                                        </p:tgtEl>
                                        <p:attrNameLst>
                                          <p:attrName>ppt_h</p:attrName>
                                        </p:attrNameLst>
                                      </p:cBhvr>
                                      <p:tavLst>
                                        <p:tav tm="0">
                                          <p:val>
                                            <p:fltVal val="0"/>
                                          </p:val>
                                        </p:tav>
                                        <p:tav tm="100000">
                                          <p:val>
                                            <p:strVal val="#ppt_h"/>
                                          </p:val>
                                        </p:tav>
                                      </p:tavLst>
                                    </p:anim>
                                    <p:anim calcmode="lin" valueType="num">
                                      <p:cBhvr>
                                        <p:cTn id="28" dur="5000" fill="hold"/>
                                        <p:tgtEl>
                                          <p:spTgt spid="305155"/>
                                        </p:tgtEl>
                                        <p:attrNameLst>
                                          <p:attrName>ppt_x</p:attrName>
                                        </p:attrNameLst>
                                      </p:cBhvr>
                                      <p:tavLst>
                                        <p:tav tm="0" fmla="#ppt_x+(cos(-2*pi*(1-$))*-#ppt_x-sin(-2*pi*(1-$))*(1-#ppt_y))*(1-$)">
                                          <p:val>
                                            <p:fltVal val="0"/>
                                          </p:val>
                                        </p:tav>
                                        <p:tav tm="100000">
                                          <p:val>
                                            <p:fltVal val="1"/>
                                          </p:val>
                                        </p:tav>
                                      </p:tavLst>
                                    </p:anim>
                                    <p:anim calcmode="lin" valueType="num">
                                      <p:cBhvr>
                                        <p:cTn id="29" dur="5000" fill="hold"/>
                                        <p:tgtEl>
                                          <p:spTgt spid="305155"/>
                                        </p:tgtEl>
                                        <p:attrNameLst>
                                          <p:attrName>ppt_y</p:attrName>
                                        </p:attrNameLst>
                                      </p:cBhvr>
                                      <p:tavLst>
                                        <p:tav tm="0" fmla="#ppt_y+(sin(-2*pi*(1-$))*-#ppt_x+cos(-2*pi*(1-$))*(1-#ppt_y))*(1-$)">
                                          <p:val>
                                            <p:fltVal val="0"/>
                                          </p:val>
                                        </p:tav>
                                        <p:tav tm="100000">
                                          <p:val>
                                            <p:fltVal val="1"/>
                                          </p:val>
                                        </p:tav>
                                      </p:tavLst>
                                    </p:anim>
                                  </p:childTnLst>
                                </p:cTn>
                              </p:par>
                              <p:par>
                                <p:cTn id="30" presetID="15" presetClass="entr" presetSubtype="0" fill="hold" nodeType="withEffect">
                                  <p:stCondLst>
                                    <p:cond delay="0"/>
                                  </p:stCondLst>
                                  <p:childTnLst>
                                    <p:set>
                                      <p:cBhvr>
                                        <p:cTn id="31" dur="1" fill="hold">
                                          <p:stCondLst>
                                            <p:cond delay="0"/>
                                          </p:stCondLst>
                                        </p:cTn>
                                        <p:tgtEl>
                                          <p:spTgt spid="305163"/>
                                        </p:tgtEl>
                                        <p:attrNameLst>
                                          <p:attrName>style.visibility</p:attrName>
                                        </p:attrNameLst>
                                      </p:cBhvr>
                                      <p:to>
                                        <p:strVal val="visible"/>
                                      </p:to>
                                    </p:set>
                                    <p:anim calcmode="lin" valueType="num">
                                      <p:cBhvr>
                                        <p:cTn id="32" dur="5000" fill="hold"/>
                                        <p:tgtEl>
                                          <p:spTgt spid="305163"/>
                                        </p:tgtEl>
                                        <p:attrNameLst>
                                          <p:attrName>ppt_w</p:attrName>
                                        </p:attrNameLst>
                                      </p:cBhvr>
                                      <p:tavLst>
                                        <p:tav tm="0">
                                          <p:val>
                                            <p:fltVal val="0"/>
                                          </p:val>
                                        </p:tav>
                                        <p:tav tm="100000">
                                          <p:val>
                                            <p:strVal val="#ppt_w"/>
                                          </p:val>
                                        </p:tav>
                                      </p:tavLst>
                                    </p:anim>
                                    <p:anim calcmode="lin" valueType="num">
                                      <p:cBhvr>
                                        <p:cTn id="33" dur="5000" fill="hold"/>
                                        <p:tgtEl>
                                          <p:spTgt spid="305163"/>
                                        </p:tgtEl>
                                        <p:attrNameLst>
                                          <p:attrName>ppt_h</p:attrName>
                                        </p:attrNameLst>
                                      </p:cBhvr>
                                      <p:tavLst>
                                        <p:tav tm="0">
                                          <p:val>
                                            <p:fltVal val="0"/>
                                          </p:val>
                                        </p:tav>
                                        <p:tav tm="100000">
                                          <p:val>
                                            <p:strVal val="#ppt_h"/>
                                          </p:val>
                                        </p:tav>
                                      </p:tavLst>
                                    </p:anim>
                                    <p:anim calcmode="lin" valueType="num">
                                      <p:cBhvr>
                                        <p:cTn id="34" dur="5000" fill="hold"/>
                                        <p:tgtEl>
                                          <p:spTgt spid="305163"/>
                                        </p:tgtEl>
                                        <p:attrNameLst>
                                          <p:attrName>ppt_x</p:attrName>
                                        </p:attrNameLst>
                                      </p:cBhvr>
                                      <p:tavLst>
                                        <p:tav tm="0" fmla="#ppt_x+(cos(-2*pi*(1-$))*-#ppt_x-sin(-2*pi*(1-$))*(1-#ppt_y))*(1-$)">
                                          <p:val>
                                            <p:fltVal val="0"/>
                                          </p:val>
                                        </p:tav>
                                        <p:tav tm="100000">
                                          <p:val>
                                            <p:fltVal val="1"/>
                                          </p:val>
                                        </p:tav>
                                      </p:tavLst>
                                    </p:anim>
                                    <p:anim calcmode="lin" valueType="num">
                                      <p:cBhvr>
                                        <p:cTn id="35" dur="5000" fill="hold"/>
                                        <p:tgtEl>
                                          <p:spTgt spid="305163"/>
                                        </p:tgtEl>
                                        <p:attrNameLst>
                                          <p:attrName>ppt_y</p:attrName>
                                        </p:attrNameLst>
                                      </p:cBhvr>
                                      <p:tavLst>
                                        <p:tav tm="0" fmla="#ppt_y+(sin(-2*pi*(1-$))*-#ppt_x+cos(-2*pi*(1-$))*(1-#ppt_y))*(1-$)">
                                          <p:val>
                                            <p:fltVal val="0"/>
                                          </p:val>
                                        </p:tav>
                                        <p:tav tm="100000">
                                          <p:val>
                                            <p:fltVal val="1"/>
                                          </p:val>
                                        </p:tav>
                                      </p:tavLst>
                                    </p:anim>
                                  </p:childTnLst>
                                </p:cTn>
                              </p:par>
                            </p:childTnLst>
                          </p:cTn>
                        </p:par>
                        <p:par>
                          <p:cTn id="36" fill="hold">
                            <p:stCondLst>
                              <p:cond delay="5000"/>
                            </p:stCondLst>
                            <p:childTnLst>
                              <p:par>
                                <p:cTn id="37" presetID="15" presetClass="entr" presetSubtype="0" fill="hold" nodeType="afterEffect">
                                  <p:stCondLst>
                                    <p:cond delay="0"/>
                                  </p:stCondLst>
                                  <p:childTnLst>
                                    <p:set>
                                      <p:cBhvr>
                                        <p:cTn id="38" dur="1" fill="hold">
                                          <p:stCondLst>
                                            <p:cond delay="0"/>
                                          </p:stCondLst>
                                        </p:cTn>
                                        <p:tgtEl>
                                          <p:spTgt spid="305156"/>
                                        </p:tgtEl>
                                        <p:attrNameLst>
                                          <p:attrName>style.visibility</p:attrName>
                                        </p:attrNameLst>
                                      </p:cBhvr>
                                      <p:to>
                                        <p:strVal val="visible"/>
                                      </p:to>
                                    </p:set>
                                    <p:anim calcmode="lin" valueType="num">
                                      <p:cBhvr>
                                        <p:cTn id="39" dur="5000" fill="hold"/>
                                        <p:tgtEl>
                                          <p:spTgt spid="305156"/>
                                        </p:tgtEl>
                                        <p:attrNameLst>
                                          <p:attrName>ppt_w</p:attrName>
                                        </p:attrNameLst>
                                      </p:cBhvr>
                                      <p:tavLst>
                                        <p:tav tm="0">
                                          <p:val>
                                            <p:fltVal val="0"/>
                                          </p:val>
                                        </p:tav>
                                        <p:tav tm="100000">
                                          <p:val>
                                            <p:strVal val="#ppt_w"/>
                                          </p:val>
                                        </p:tav>
                                      </p:tavLst>
                                    </p:anim>
                                    <p:anim calcmode="lin" valueType="num">
                                      <p:cBhvr>
                                        <p:cTn id="40" dur="5000" fill="hold"/>
                                        <p:tgtEl>
                                          <p:spTgt spid="305156"/>
                                        </p:tgtEl>
                                        <p:attrNameLst>
                                          <p:attrName>ppt_h</p:attrName>
                                        </p:attrNameLst>
                                      </p:cBhvr>
                                      <p:tavLst>
                                        <p:tav tm="0">
                                          <p:val>
                                            <p:fltVal val="0"/>
                                          </p:val>
                                        </p:tav>
                                        <p:tav tm="100000">
                                          <p:val>
                                            <p:strVal val="#ppt_h"/>
                                          </p:val>
                                        </p:tav>
                                      </p:tavLst>
                                    </p:anim>
                                    <p:anim calcmode="lin" valueType="num">
                                      <p:cBhvr>
                                        <p:cTn id="41" dur="5000" fill="hold"/>
                                        <p:tgtEl>
                                          <p:spTgt spid="305156"/>
                                        </p:tgtEl>
                                        <p:attrNameLst>
                                          <p:attrName>ppt_x</p:attrName>
                                        </p:attrNameLst>
                                      </p:cBhvr>
                                      <p:tavLst>
                                        <p:tav tm="0" fmla="#ppt_x+(cos(-2*pi*(1-$))*-#ppt_x-sin(-2*pi*(1-$))*(1-#ppt_y))*(1-$)">
                                          <p:val>
                                            <p:fltVal val="0"/>
                                          </p:val>
                                        </p:tav>
                                        <p:tav tm="100000">
                                          <p:val>
                                            <p:fltVal val="1"/>
                                          </p:val>
                                        </p:tav>
                                      </p:tavLst>
                                    </p:anim>
                                    <p:anim calcmode="lin" valueType="num">
                                      <p:cBhvr>
                                        <p:cTn id="42" dur="5000" fill="hold"/>
                                        <p:tgtEl>
                                          <p:spTgt spid="305156"/>
                                        </p:tgtEl>
                                        <p:attrNameLst>
                                          <p:attrName>ppt_y</p:attrName>
                                        </p:attrNameLst>
                                      </p:cBhvr>
                                      <p:tavLst>
                                        <p:tav tm="0" fmla="#ppt_y+(sin(-2*pi*(1-$))*-#ppt_x+cos(-2*pi*(1-$))*(1-#ppt_y))*(1-$)">
                                          <p:val>
                                            <p:fltVal val="0"/>
                                          </p:val>
                                        </p:tav>
                                        <p:tav tm="100000">
                                          <p:val>
                                            <p:fltVal val="1"/>
                                          </p:val>
                                        </p:tav>
                                      </p:tavLst>
                                    </p:anim>
                                  </p:childTnLst>
                                </p:cTn>
                              </p:par>
                            </p:childTnLst>
                          </p:cTn>
                        </p:par>
                        <p:par>
                          <p:cTn id="43" fill="hold">
                            <p:stCondLst>
                              <p:cond delay="10000"/>
                            </p:stCondLst>
                            <p:childTnLst>
                              <p:par>
                                <p:cTn id="44" presetID="15" presetClass="entr" presetSubtype="0" fill="hold" nodeType="afterEffect">
                                  <p:stCondLst>
                                    <p:cond delay="0"/>
                                  </p:stCondLst>
                                  <p:childTnLst>
                                    <p:set>
                                      <p:cBhvr>
                                        <p:cTn id="45" dur="1" fill="hold">
                                          <p:stCondLst>
                                            <p:cond delay="0"/>
                                          </p:stCondLst>
                                        </p:cTn>
                                        <p:tgtEl>
                                          <p:spTgt spid="305162"/>
                                        </p:tgtEl>
                                        <p:attrNameLst>
                                          <p:attrName>style.visibility</p:attrName>
                                        </p:attrNameLst>
                                      </p:cBhvr>
                                      <p:to>
                                        <p:strVal val="visible"/>
                                      </p:to>
                                    </p:set>
                                    <p:anim calcmode="lin" valueType="num">
                                      <p:cBhvr>
                                        <p:cTn id="46" dur="5000" fill="hold"/>
                                        <p:tgtEl>
                                          <p:spTgt spid="305162"/>
                                        </p:tgtEl>
                                        <p:attrNameLst>
                                          <p:attrName>ppt_w</p:attrName>
                                        </p:attrNameLst>
                                      </p:cBhvr>
                                      <p:tavLst>
                                        <p:tav tm="0">
                                          <p:val>
                                            <p:fltVal val="0"/>
                                          </p:val>
                                        </p:tav>
                                        <p:tav tm="100000">
                                          <p:val>
                                            <p:strVal val="#ppt_w"/>
                                          </p:val>
                                        </p:tav>
                                      </p:tavLst>
                                    </p:anim>
                                    <p:anim calcmode="lin" valueType="num">
                                      <p:cBhvr>
                                        <p:cTn id="47" dur="5000" fill="hold"/>
                                        <p:tgtEl>
                                          <p:spTgt spid="305162"/>
                                        </p:tgtEl>
                                        <p:attrNameLst>
                                          <p:attrName>ppt_h</p:attrName>
                                        </p:attrNameLst>
                                      </p:cBhvr>
                                      <p:tavLst>
                                        <p:tav tm="0">
                                          <p:val>
                                            <p:fltVal val="0"/>
                                          </p:val>
                                        </p:tav>
                                        <p:tav tm="100000">
                                          <p:val>
                                            <p:strVal val="#ppt_h"/>
                                          </p:val>
                                        </p:tav>
                                      </p:tavLst>
                                    </p:anim>
                                    <p:anim calcmode="lin" valueType="num">
                                      <p:cBhvr>
                                        <p:cTn id="48" dur="5000" fill="hold"/>
                                        <p:tgtEl>
                                          <p:spTgt spid="305162"/>
                                        </p:tgtEl>
                                        <p:attrNameLst>
                                          <p:attrName>ppt_x</p:attrName>
                                        </p:attrNameLst>
                                      </p:cBhvr>
                                      <p:tavLst>
                                        <p:tav tm="0" fmla="#ppt_x+(cos(-2*pi*(1-$))*-#ppt_x-sin(-2*pi*(1-$))*(1-#ppt_y))*(1-$)">
                                          <p:val>
                                            <p:fltVal val="0"/>
                                          </p:val>
                                        </p:tav>
                                        <p:tav tm="100000">
                                          <p:val>
                                            <p:fltVal val="1"/>
                                          </p:val>
                                        </p:tav>
                                      </p:tavLst>
                                    </p:anim>
                                    <p:anim calcmode="lin" valueType="num">
                                      <p:cBhvr>
                                        <p:cTn id="49" dur="5000" fill="hold"/>
                                        <p:tgtEl>
                                          <p:spTgt spid="30516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50" fill="hold">
                      <p:stCondLst>
                        <p:cond delay="indefinite"/>
                      </p:stCondLst>
                      <p:childTnLst>
                        <p:par>
                          <p:cTn id="51" fill="hold">
                            <p:stCondLst>
                              <p:cond delay="0"/>
                            </p:stCondLst>
                            <p:childTnLst>
                              <p:par>
                                <p:cTn id="52" presetID="49" presetClass="entr" presetSubtype="0" decel="100000" fill="hold" nodeType="clickEffect">
                                  <p:stCondLst>
                                    <p:cond delay="0"/>
                                  </p:stCondLst>
                                  <p:childTnLst>
                                    <p:set>
                                      <p:cBhvr>
                                        <p:cTn id="53" dur="1" fill="hold">
                                          <p:stCondLst>
                                            <p:cond delay="0"/>
                                          </p:stCondLst>
                                        </p:cTn>
                                        <p:tgtEl>
                                          <p:spTgt spid="305159"/>
                                        </p:tgtEl>
                                        <p:attrNameLst>
                                          <p:attrName>style.visibility</p:attrName>
                                        </p:attrNameLst>
                                      </p:cBhvr>
                                      <p:to>
                                        <p:strVal val="visible"/>
                                      </p:to>
                                    </p:set>
                                    <p:anim calcmode="lin" valueType="num">
                                      <p:cBhvr>
                                        <p:cTn id="54" dur="5000" fill="hold"/>
                                        <p:tgtEl>
                                          <p:spTgt spid="305159"/>
                                        </p:tgtEl>
                                        <p:attrNameLst>
                                          <p:attrName>ppt_w</p:attrName>
                                        </p:attrNameLst>
                                      </p:cBhvr>
                                      <p:tavLst>
                                        <p:tav tm="0">
                                          <p:val>
                                            <p:fltVal val="0"/>
                                          </p:val>
                                        </p:tav>
                                        <p:tav tm="100000">
                                          <p:val>
                                            <p:strVal val="#ppt_w"/>
                                          </p:val>
                                        </p:tav>
                                      </p:tavLst>
                                    </p:anim>
                                    <p:anim calcmode="lin" valueType="num">
                                      <p:cBhvr>
                                        <p:cTn id="55" dur="5000" fill="hold"/>
                                        <p:tgtEl>
                                          <p:spTgt spid="305159"/>
                                        </p:tgtEl>
                                        <p:attrNameLst>
                                          <p:attrName>ppt_h</p:attrName>
                                        </p:attrNameLst>
                                      </p:cBhvr>
                                      <p:tavLst>
                                        <p:tav tm="0">
                                          <p:val>
                                            <p:fltVal val="0"/>
                                          </p:val>
                                        </p:tav>
                                        <p:tav tm="100000">
                                          <p:val>
                                            <p:strVal val="#ppt_h"/>
                                          </p:val>
                                        </p:tav>
                                      </p:tavLst>
                                    </p:anim>
                                    <p:anim calcmode="lin" valueType="num">
                                      <p:cBhvr>
                                        <p:cTn id="56" dur="5000" fill="hold"/>
                                        <p:tgtEl>
                                          <p:spTgt spid="305159"/>
                                        </p:tgtEl>
                                        <p:attrNameLst>
                                          <p:attrName>style.rotation</p:attrName>
                                        </p:attrNameLst>
                                      </p:cBhvr>
                                      <p:tavLst>
                                        <p:tav tm="0">
                                          <p:val>
                                            <p:fltVal val="360"/>
                                          </p:val>
                                        </p:tav>
                                        <p:tav tm="100000">
                                          <p:val>
                                            <p:fltVal val="0"/>
                                          </p:val>
                                        </p:tav>
                                      </p:tavLst>
                                    </p:anim>
                                    <p:animEffect transition="in" filter="fade">
                                      <p:cBhvr>
                                        <p:cTn id="57" dur="5000"/>
                                        <p:tgtEl>
                                          <p:spTgt spid="305159"/>
                                        </p:tgtEl>
                                      </p:cBhvr>
                                    </p:animEffect>
                                  </p:childTnLst>
                                </p:cTn>
                              </p:par>
                              <p:par>
                                <p:cTn id="58" presetID="49" presetClass="entr" presetSubtype="0" decel="100000" fill="hold" nodeType="withEffect">
                                  <p:stCondLst>
                                    <p:cond delay="0"/>
                                  </p:stCondLst>
                                  <p:childTnLst>
                                    <p:set>
                                      <p:cBhvr>
                                        <p:cTn id="59" dur="1" fill="hold">
                                          <p:stCondLst>
                                            <p:cond delay="0"/>
                                          </p:stCondLst>
                                        </p:cTn>
                                        <p:tgtEl>
                                          <p:spTgt spid="305160"/>
                                        </p:tgtEl>
                                        <p:attrNameLst>
                                          <p:attrName>style.visibility</p:attrName>
                                        </p:attrNameLst>
                                      </p:cBhvr>
                                      <p:to>
                                        <p:strVal val="visible"/>
                                      </p:to>
                                    </p:set>
                                    <p:anim calcmode="lin" valueType="num">
                                      <p:cBhvr>
                                        <p:cTn id="60" dur="5000" fill="hold"/>
                                        <p:tgtEl>
                                          <p:spTgt spid="305160"/>
                                        </p:tgtEl>
                                        <p:attrNameLst>
                                          <p:attrName>ppt_w</p:attrName>
                                        </p:attrNameLst>
                                      </p:cBhvr>
                                      <p:tavLst>
                                        <p:tav tm="0">
                                          <p:val>
                                            <p:fltVal val="0"/>
                                          </p:val>
                                        </p:tav>
                                        <p:tav tm="100000">
                                          <p:val>
                                            <p:strVal val="#ppt_w"/>
                                          </p:val>
                                        </p:tav>
                                      </p:tavLst>
                                    </p:anim>
                                    <p:anim calcmode="lin" valueType="num">
                                      <p:cBhvr>
                                        <p:cTn id="61" dur="5000" fill="hold"/>
                                        <p:tgtEl>
                                          <p:spTgt spid="305160"/>
                                        </p:tgtEl>
                                        <p:attrNameLst>
                                          <p:attrName>ppt_h</p:attrName>
                                        </p:attrNameLst>
                                      </p:cBhvr>
                                      <p:tavLst>
                                        <p:tav tm="0">
                                          <p:val>
                                            <p:fltVal val="0"/>
                                          </p:val>
                                        </p:tav>
                                        <p:tav tm="100000">
                                          <p:val>
                                            <p:strVal val="#ppt_h"/>
                                          </p:val>
                                        </p:tav>
                                      </p:tavLst>
                                    </p:anim>
                                    <p:anim calcmode="lin" valueType="num">
                                      <p:cBhvr>
                                        <p:cTn id="62" dur="5000" fill="hold"/>
                                        <p:tgtEl>
                                          <p:spTgt spid="305160"/>
                                        </p:tgtEl>
                                        <p:attrNameLst>
                                          <p:attrName>style.rotation</p:attrName>
                                        </p:attrNameLst>
                                      </p:cBhvr>
                                      <p:tavLst>
                                        <p:tav tm="0">
                                          <p:val>
                                            <p:fltVal val="360"/>
                                          </p:val>
                                        </p:tav>
                                        <p:tav tm="100000">
                                          <p:val>
                                            <p:fltVal val="0"/>
                                          </p:val>
                                        </p:tav>
                                      </p:tavLst>
                                    </p:anim>
                                    <p:animEffect transition="in" filter="fade">
                                      <p:cBhvr>
                                        <p:cTn id="63" dur="5000"/>
                                        <p:tgtEl>
                                          <p:spTgt spid="3051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2" name="Group 71">
            <a:extLst>
              <a:ext uri="{FF2B5EF4-FFF2-40B4-BE49-F238E27FC236}">
                <a16:creationId xmlns:a16="http://schemas.microsoft.com/office/drawing/2014/main" xmlns="" id="{F5CE20D2-5644-4F0F-AF07-99326AF0F5AB}"/>
              </a:ext>
            </a:extLst>
          </p:cNvPr>
          <p:cNvGrpSpPr/>
          <p:nvPr/>
        </p:nvGrpSpPr>
        <p:grpSpPr>
          <a:xfrm>
            <a:off x="4426630" y="2108139"/>
            <a:ext cx="3338740" cy="2641722"/>
            <a:chOff x="3302040" y="3122958"/>
            <a:chExt cx="2546146" cy="2014595"/>
          </a:xfrm>
        </p:grpSpPr>
        <p:sp>
          <p:nvSpPr>
            <p:cNvPr id="73" name="Freeform 10">
              <a:extLst>
                <a:ext uri="{FF2B5EF4-FFF2-40B4-BE49-F238E27FC236}">
                  <a16:creationId xmlns:a16="http://schemas.microsoft.com/office/drawing/2014/main" xmlns="" id="{1D9CDB4D-A381-464A-97AB-31C15591549B}"/>
                </a:ext>
              </a:extLst>
            </p:cNvPr>
            <p:cNvSpPr/>
            <p:nvPr/>
          </p:nvSpPr>
          <p:spPr>
            <a:xfrm>
              <a:off x="3544666" y="3122958"/>
              <a:ext cx="2271943" cy="2014595"/>
            </a:xfrm>
            <a:custGeom>
              <a:avLst/>
              <a:gdLst>
                <a:gd name="connsiteX0" fmla="*/ 935542 w 1855228"/>
                <a:gd name="connsiteY0" fmla="*/ 1918655 h 1918655"/>
                <a:gd name="connsiteX1" fmla="*/ 0 w 1855228"/>
                <a:gd name="connsiteY1" fmla="*/ 63427 h 1918655"/>
                <a:gd name="connsiteX2" fmla="*/ 946113 w 1855228"/>
                <a:gd name="connsiteY2" fmla="*/ 380560 h 1918655"/>
                <a:gd name="connsiteX3" fmla="*/ 1839371 w 1855228"/>
                <a:gd name="connsiteY3" fmla="*/ 0 h 1918655"/>
                <a:gd name="connsiteX4" fmla="*/ 1855228 w 1855228"/>
                <a:gd name="connsiteY4" fmla="*/ 1072967 h 1918655"/>
                <a:gd name="connsiteX0" fmla="*/ 993438 w 1913124"/>
                <a:gd name="connsiteY0" fmla="*/ 1918655 h 1918655"/>
                <a:gd name="connsiteX1" fmla="*/ 57896 w 1913124"/>
                <a:gd name="connsiteY1" fmla="*/ 63427 h 1918655"/>
                <a:gd name="connsiteX2" fmla="*/ 1004009 w 1913124"/>
                <a:gd name="connsiteY2" fmla="*/ 380560 h 1918655"/>
                <a:gd name="connsiteX3" fmla="*/ 1897267 w 1913124"/>
                <a:gd name="connsiteY3" fmla="*/ 0 h 1918655"/>
                <a:gd name="connsiteX4" fmla="*/ 1913124 w 1913124"/>
                <a:gd name="connsiteY4" fmla="*/ 1072967 h 1918655"/>
                <a:gd name="connsiteX0" fmla="*/ 993438 w 1913124"/>
                <a:gd name="connsiteY0" fmla="*/ 1918655 h 1918655"/>
                <a:gd name="connsiteX1" fmla="*/ 57896 w 1913124"/>
                <a:gd name="connsiteY1" fmla="*/ 63427 h 1918655"/>
                <a:gd name="connsiteX2" fmla="*/ 1004009 w 1913124"/>
                <a:gd name="connsiteY2" fmla="*/ 380560 h 1918655"/>
                <a:gd name="connsiteX3" fmla="*/ 1897267 w 1913124"/>
                <a:gd name="connsiteY3" fmla="*/ 0 h 1918655"/>
                <a:gd name="connsiteX4" fmla="*/ 1913124 w 1913124"/>
                <a:gd name="connsiteY4" fmla="*/ 1072967 h 1918655"/>
                <a:gd name="connsiteX0" fmla="*/ 1010025 w 1929711"/>
                <a:gd name="connsiteY0" fmla="*/ 1918655 h 1918655"/>
                <a:gd name="connsiteX1" fmla="*/ 74483 w 1929711"/>
                <a:gd name="connsiteY1" fmla="*/ 63427 h 1918655"/>
                <a:gd name="connsiteX2" fmla="*/ 1020596 w 1929711"/>
                <a:gd name="connsiteY2" fmla="*/ 380560 h 1918655"/>
                <a:gd name="connsiteX3" fmla="*/ 1913854 w 1929711"/>
                <a:gd name="connsiteY3" fmla="*/ 0 h 1918655"/>
                <a:gd name="connsiteX4" fmla="*/ 1929711 w 1929711"/>
                <a:gd name="connsiteY4" fmla="*/ 1072967 h 1918655"/>
                <a:gd name="connsiteX0" fmla="*/ 1117186 w 2036872"/>
                <a:gd name="connsiteY0" fmla="*/ 1918655 h 1918655"/>
                <a:gd name="connsiteX1" fmla="*/ 181644 w 2036872"/>
                <a:gd name="connsiteY1" fmla="*/ 63427 h 1918655"/>
                <a:gd name="connsiteX2" fmla="*/ 1127757 w 2036872"/>
                <a:gd name="connsiteY2" fmla="*/ 380560 h 1918655"/>
                <a:gd name="connsiteX3" fmla="*/ 2021015 w 2036872"/>
                <a:gd name="connsiteY3" fmla="*/ 0 h 1918655"/>
                <a:gd name="connsiteX4" fmla="*/ 2036872 w 2036872"/>
                <a:gd name="connsiteY4" fmla="*/ 1072967 h 1918655"/>
                <a:gd name="connsiteX0" fmla="*/ 1117186 w 2036872"/>
                <a:gd name="connsiteY0" fmla="*/ 1981136 h 1981136"/>
                <a:gd name="connsiteX1" fmla="*/ 181644 w 2036872"/>
                <a:gd name="connsiteY1" fmla="*/ 125908 h 1981136"/>
                <a:gd name="connsiteX2" fmla="*/ 1127757 w 2036872"/>
                <a:gd name="connsiteY2" fmla="*/ 443041 h 1981136"/>
                <a:gd name="connsiteX3" fmla="*/ 2021015 w 2036872"/>
                <a:gd name="connsiteY3" fmla="*/ 62481 h 1981136"/>
                <a:gd name="connsiteX4" fmla="*/ 2036872 w 2036872"/>
                <a:gd name="connsiteY4" fmla="*/ 1135448 h 1981136"/>
                <a:gd name="connsiteX0" fmla="*/ 1117186 w 2036872"/>
                <a:gd name="connsiteY0" fmla="*/ 2002105 h 2002105"/>
                <a:gd name="connsiteX1" fmla="*/ 181644 w 2036872"/>
                <a:gd name="connsiteY1" fmla="*/ 146877 h 2002105"/>
                <a:gd name="connsiteX2" fmla="*/ 1127757 w 2036872"/>
                <a:gd name="connsiteY2" fmla="*/ 464010 h 2002105"/>
                <a:gd name="connsiteX3" fmla="*/ 2021015 w 2036872"/>
                <a:gd name="connsiteY3" fmla="*/ 83450 h 2002105"/>
                <a:gd name="connsiteX4" fmla="*/ 2036872 w 2036872"/>
                <a:gd name="connsiteY4" fmla="*/ 1156417 h 2002105"/>
                <a:gd name="connsiteX0" fmla="*/ 1117186 w 2036872"/>
                <a:gd name="connsiteY0" fmla="*/ 2002105 h 2002105"/>
                <a:gd name="connsiteX1" fmla="*/ 181644 w 2036872"/>
                <a:gd name="connsiteY1" fmla="*/ 146877 h 2002105"/>
                <a:gd name="connsiteX2" fmla="*/ 1127757 w 2036872"/>
                <a:gd name="connsiteY2" fmla="*/ 464010 h 2002105"/>
                <a:gd name="connsiteX3" fmla="*/ 2021015 w 2036872"/>
                <a:gd name="connsiteY3" fmla="*/ 83450 h 2002105"/>
                <a:gd name="connsiteX4" fmla="*/ 2036872 w 2036872"/>
                <a:gd name="connsiteY4" fmla="*/ 1156417 h 2002105"/>
                <a:gd name="connsiteX0" fmla="*/ 1117186 w 2036872"/>
                <a:gd name="connsiteY0" fmla="*/ 2047144 h 2047144"/>
                <a:gd name="connsiteX1" fmla="*/ 181644 w 2036872"/>
                <a:gd name="connsiteY1" fmla="*/ 191916 h 2047144"/>
                <a:gd name="connsiteX2" fmla="*/ 1127757 w 2036872"/>
                <a:gd name="connsiteY2" fmla="*/ 509049 h 2047144"/>
                <a:gd name="connsiteX3" fmla="*/ 2021015 w 2036872"/>
                <a:gd name="connsiteY3" fmla="*/ 128489 h 2047144"/>
                <a:gd name="connsiteX4" fmla="*/ 2036872 w 2036872"/>
                <a:gd name="connsiteY4" fmla="*/ 1201456 h 2047144"/>
                <a:gd name="connsiteX0" fmla="*/ 1117186 w 2036872"/>
                <a:gd name="connsiteY0" fmla="*/ 2033090 h 2033090"/>
                <a:gd name="connsiteX1" fmla="*/ 181644 w 2036872"/>
                <a:gd name="connsiteY1" fmla="*/ 177862 h 2033090"/>
                <a:gd name="connsiteX2" fmla="*/ 1127757 w 2036872"/>
                <a:gd name="connsiteY2" fmla="*/ 494995 h 2033090"/>
                <a:gd name="connsiteX3" fmla="*/ 2021015 w 2036872"/>
                <a:gd name="connsiteY3" fmla="*/ 114435 h 2033090"/>
                <a:gd name="connsiteX4" fmla="*/ 2036872 w 2036872"/>
                <a:gd name="connsiteY4" fmla="*/ 1187402 h 2033090"/>
                <a:gd name="connsiteX0" fmla="*/ 1117186 w 2036872"/>
                <a:gd name="connsiteY0" fmla="*/ 2037773 h 2037773"/>
                <a:gd name="connsiteX1" fmla="*/ 181644 w 2036872"/>
                <a:gd name="connsiteY1" fmla="*/ 182545 h 2037773"/>
                <a:gd name="connsiteX2" fmla="*/ 1127757 w 2036872"/>
                <a:gd name="connsiteY2" fmla="*/ 499678 h 2037773"/>
                <a:gd name="connsiteX3" fmla="*/ 2021015 w 2036872"/>
                <a:gd name="connsiteY3" fmla="*/ 119118 h 2037773"/>
                <a:gd name="connsiteX4" fmla="*/ 2036872 w 2036872"/>
                <a:gd name="connsiteY4" fmla="*/ 1192085 h 2037773"/>
                <a:gd name="connsiteX0" fmla="*/ 1117186 w 2181403"/>
                <a:gd name="connsiteY0" fmla="*/ 2037773 h 2037773"/>
                <a:gd name="connsiteX1" fmla="*/ 181644 w 2181403"/>
                <a:gd name="connsiteY1" fmla="*/ 182545 h 2037773"/>
                <a:gd name="connsiteX2" fmla="*/ 1127757 w 2181403"/>
                <a:gd name="connsiteY2" fmla="*/ 499678 h 2037773"/>
                <a:gd name="connsiteX3" fmla="*/ 2021015 w 2181403"/>
                <a:gd name="connsiteY3" fmla="*/ 119118 h 2037773"/>
                <a:gd name="connsiteX4" fmla="*/ 2036872 w 2181403"/>
                <a:gd name="connsiteY4" fmla="*/ 1192085 h 2037773"/>
                <a:gd name="connsiteX0" fmla="*/ 1117186 w 2181403"/>
                <a:gd name="connsiteY0" fmla="*/ 2028406 h 2028406"/>
                <a:gd name="connsiteX1" fmla="*/ 181644 w 2181403"/>
                <a:gd name="connsiteY1" fmla="*/ 173178 h 2028406"/>
                <a:gd name="connsiteX2" fmla="*/ 1127757 w 2181403"/>
                <a:gd name="connsiteY2" fmla="*/ 490311 h 2028406"/>
                <a:gd name="connsiteX3" fmla="*/ 2021015 w 2181403"/>
                <a:gd name="connsiteY3" fmla="*/ 109751 h 2028406"/>
                <a:gd name="connsiteX4" fmla="*/ 2036872 w 2181403"/>
                <a:gd name="connsiteY4" fmla="*/ 1182718 h 2028406"/>
                <a:gd name="connsiteX0" fmla="*/ 1117186 w 2275346"/>
                <a:gd name="connsiteY0" fmla="*/ 2028406 h 2028406"/>
                <a:gd name="connsiteX1" fmla="*/ 181644 w 2275346"/>
                <a:gd name="connsiteY1" fmla="*/ 173178 h 2028406"/>
                <a:gd name="connsiteX2" fmla="*/ 1127757 w 2275346"/>
                <a:gd name="connsiteY2" fmla="*/ 490311 h 2028406"/>
                <a:gd name="connsiteX3" fmla="*/ 2021015 w 2275346"/>
                <a:gd name="connsiteY3" fmla="*/ 109751 h 2028406"/>
                <a:gd name="connsiteX4" fmla="*/ 2036872 w 2275346"/>
                <a:gd name="connsiteY4" fmla="*/ 1182718 h 2028406"/>
                <a:gd name="connsiteX0" fmla="*/ 1117186 w 2251858"/>
                <a:gd name="connsiteY0" fmla="*/ 2028406 h 2028406"/>
                <a:gd name="connsiteX1" fmla="*/ 181644 w 2251858"/>
                <a:gd name="connsiteY1" fmla="*/ 173178 h 2028406"/>
                <a:gd name="connsiteX2" fmla="*/ 1127757 w 2251858"/>
                <a:gd name="connsiteY2" fmla="*/ 490311 h 2028406"/>
                <a:gd name="connsiteX3" fmla="*/ 2021015 w 2251858"/>
                <a:gd name="connsiteY3" fmla="*/ 109751 h 2028406"/>
                <a:gd name="connsiteX4" fmla="*/ 2036872 w 2251858"/>
                <a:gd name="connsiteY4" fmla="*/ 1182718 h 2028406"/>
                <a:gd name="connsiteX0" fmla="*/ 1117186 w 2251858"/>
                <a:gd name="connsiteY0" fmla="*/ 2016702 h 2016702"/>
                <a:gd name="connsiteX1" fmla="*/ 181644 w 2251858"/>
                <a:gd name="connsiteY1" fmla="*/ 161474 h 2016702"/>
                <a:gd name="connsiteX2" fmla="*/ 1127757 w 2251858"/>
                <a:gd name="connsiteY2" fmla="*/ 478607 h 2016702"/>
                <a:gd name="connsiteX3" fmla="*/ 2021015 w 2251858"/>
                <a:gd name="connsiteY3" fmla="*/ 98047 h 2016702"/>
                <a:gd name="connsiteX4" fmla="*/ 2036872 w 2251858"/>
                <a:gd name="connsiteY4" fmla="*/ 1171014 h 2016702"/>
                <a:gd name="connsiteX0" fmla="*/ 1117186 w 2251858"/>
                <a:gd name="connsiteY0" fmla="*/ 2016702 h 2016702"/>
                <a:gd name="connsiteX1" fmla="*/ 181644 w 2251858"/>
                <a:gd name="connsiteY1" fmla="*/ 161474 h 2016702"/>
                <a:gd name="connsiteX2" fmla="*/ 1127757 w 2251858"/>
                <a:gd name="connsiteY2" fmla="*/ 478607 h 2016702"/>
                <a:gd name="connsiteX3" fmla="*/ 2021015 w 2251858"/>
                <a:gd name="connsiteY3" fmla="*/ 98047 h 2016702"/>
                <a:gd name="connsiteX4" fmla="*/ 2036872 w 2251858"/>
                <a:gd name="connsiteY4" fmla="*/ 1171014 h 2016702"/>
                <a:gd name="connsiteX0" fmla="*/ 1117186 w 2251858"/>
                <a:gd name="connsiteY0" fmla="*/ 2002667 h 2002667"/>
                <a:gd name="connsiteX1" fmla="*/ 181644 w 2251858"/>
                <a:gd name="connsiteY1" fmla="*/ 147439 h 2002667"/>
                <a:gd name="connsiteX2" fmla="*/ 1127757 w 2251858"/>
                <a:gd name="connsiteY2" fmla="*/ 464572 h 2002667"/>
                <a:gd name="connsiteX3" fmla="*/ 2021015 w 2251858"/>
                <a:gd name="connsiteY3" fmla="*/ 84012 h 2002667"/>
                <a:gd name="connsiteX4" fmla="*/ 2036872 w 2251858"/>
                <a:gd name="connsiteY4" fmla="*/ 1156979 h 2002667"/>
                <a:gd name="connsiteX0" fmla="*/ 1117186 w 2277694"/>
                <a:gd name="connsiteY0" fmla="*/ 2002667 h 2002667"/>
                <a:gd name="connsiteX1" fmla="*/ 181644 w 2277694"/>
                <a:gd name="connsiteY1" fmla="*/ 147439 h 2002667"/>
                <a:gd name="connsiteX2" fmla="*/ 1127757 w 2277694"/>
                <a:gd name="connsiteY2" fmla="*/ 464572 h 2002667"/>
                <a:gd name="connsiteX3" fmla="*/ 2021015 w 2277694"/>
                <a:gd name="connsiteY3" fmla="*/ 84012 h 2002667"/>
                <a:gd name="connsiteX4" fmla="*/ 2036872 w 2277694"/>
                <a:gd name="connsiteY4" fmla="*/ 1156979 h 2002667"/>
                <a:gd name="connsiteX0" fmla="*/ 1117186 w 2307550"/>
                <a:gd name="connsiteY0" fmla="*/ 2002667 h 2002667"/>
                <a:gd name="connsiteX1" fmla="*/ 181644 w 2307550"/>
                <a:gd name="connsiteY1" fmla="*/ 147439 h 2002667"/>
                <a:gd name="connsiteX2" fmla="*/ 1127757 w 2307550"/>
                <a:gd name="connsiteY2" fmla="*/ 464572 h 2002667"/>
                <a:gd name="connsiteX3" fmla="*/ 2021015 w 2307550"/>
                <a:gd name="connsiteY3" fmla="*/ 84012 h 2002667"/>
                <a:gd name="connsiteX4" fmla="*/ 2036872 w 2307550"/>
                <a:gd name="connsiteY4" fmla="*/ 1156979 h 2002667"/>
                <a:gd name="connsiteX0" fmla="*/ 1117186 w 2282049"/>
                <a:gd name="connsiteY0" fmla="*/ 2002667 h 2002667"/>
                <a:gd name="connsiteX1" fmla="*/ 181644 w 2282049"/>
                <a:gd name="connsiteY1" fmla="*/ 147439 h 2002667"/>
                <a:gd name="connsiteX2" fmla="*/ 1127757 w 2282049"/>
                <a:gd name="connsiteY2" fmla="*/ 464572 h 2002667"/>
                <a:gd name="connsiteX3" fmla="*/ 2021015 w 2282049"/>
                <a:gd name="connsiteY3" fmla="*/ 84012 h 2002667"/>
                <a:gd name="connsiteX4" fmla="*/ 2036872 w 2282049"/>
                <a:gd name="connsiteY4" fmla="*/ 1156979 h 2002667"/>
                <a:gd name="connsiteX0" fmla="*/ 1117186 w 2265865"/>
                <a:gd name="connsiteY0" fmla="*/ 2002667 h 2002667"/>
                <a:gd name="connsiteX1" fmla="*/ 181644 w 2265865"/>
                <a:gd name="connsiteY1" fmla="*/ 147439 h 2002667"/>
                <a:gd name="connsiteX2" fmla="*/ 1127757 w 2265865"/>
                <a:gd name="connsiteY2" fmla="*/ 464572 h 2002667"/>
                <a:gd name="connsiteX3" fmla="*/ 2021015 w 2265865"/>
                <a:gd name="connsiteY3" fmla="*/ 84012 h 2002667"/>
                <a:gd name="connsiteX4" fmla="*/ 2036872 w 2265865"/>
                <a:gd name="connsiteY4" fmla="*/ 1156979 h 2002667"/>
                <a:gd name="connsiteX0" fmla="*/ 1117186 w 2265865"/>
                <a:gd name="connsiteY0" fmla="*/ 2000328 h 2000328"/>
                <a:gd name="connsiteX1" fmla="*/ 181644 w 2265865"/>
                <a:gd name="connsiteY1" fmla="*/ 145100 h 2000328"/>
                <a:gd name="connsiteX2" fmla="*/ 1127757 w 2265865"/>
                <a:gd name="connsiteY2" fmla="*/ 462233 h 2000328"/>
                <a:gd name="connsiteX3" fmla="*/ 2021015 w 2265865"/>
                <a:gd name="connsiteY3" fmla="*/ 81673 h 2000328"/>
                <a:gd name="connsiteX4" fmla="*/ 2036872 w 2265865"/>
                <a:gd name="connsiteY4" fmla="*/ 1154640 h 2000328"/>
                <a:gd name="connsiteX0" fmla="*/ 1117186 w 2258942"/>
                <a:gd name="connsiteY0" fmla="*/ 2000328 h 2000328"/>
                <a:gd name="connsiteX1" fmla="*/ 181644 w 2258942"/>
                <a:gd name="connsiteY1" fmla="*/ 145100 h 2000328"/>
                <a:gd name="connsiteX2" fmla="*/ 1127757 w 2258942"/>
                <a:gd name="connsiteY2" fmla="*/ 462233 h 2000328"/>
                <a:gd name="connsiteX3" fmla="*/ 2021015 w 2258942"/>
                <a:gd name="connsiteY3" fmla="*/ 81673 h 2000328"/>
                <a:gd name="connsiteX4" fmla="*/ 2036872 w 2258942"/>
                <a:gd name="connsiteY4" fmla="*/ 1154640 h 2000328"/>
                <a:gd name="connsiteX0" fmla="*/ 1117186 w 2243998"/>
                <a:gd name="connsiteY0" fmla="*/ 2000328 h 2000328"/>
                <a:gd name="connsiteX1" fmla="*/ 181644 w 2243998"/>
                <a:gd name="connsiteY1" fmla="*/ 145100 h 2000328"/>
                <a:gd name="connsiteX2" fmla="*/ 1127757 w 2243998"/>
                <a:gd name="connsiteY2" fmla="*/ 462233 h 2000328"/>
                <a:gd name="connsiteX3" fmla="*/ 2021015 w 2243998"/>
                <a:gd name="connsiteY3" fmla="*/ 81673 h 2000328"/>
                <a:gd name="connsiteX4" fmla="*/ 1989302 w 2243998"/>
                <a:gd name="connsiteY4" fmla="*/ 1202210 h 2000328"/>
                <a:gd name="connsiteX0" fmla="*/ 1117186 w 2286582"/>
                <a:gd name="connsiteY0" fmla="*/ 2000328 h 2000328"/>
                <a:gd name="connsiteX1" fmla="*/ 181644 w 2286582"/>
                <a:gd name="connsiteY1" fmla="*/ 145100 h 2000328"/>
                <a:gd name="connsiteX2" fmla="*/ 1127757 w 2286582"/>
                <a:gd name="connsiteY2" fmla="*/ 462233 h 2000328"/>
                <a:gd name="connsiteX3" fmla="*/ 2021015 w 2286582"/>
                <a:gd name="connsiteY3" fmla="*/ 81673 h 2000328"/>
                <a:gd name="connsiteX4" fmla="*/ 1989302 w 2286582"/>
                <a:gd name="connsiteY4" fmla="*/ 1202210 h 2000328"/>
                <a:gd name="connsiteX0" fmla="*/ 1117186 w 2289874"/>
                <a:gd name="connsiteY0" fmla="*/ 2016915 h 2016915"/>
                <a:gd name="connsiteX1" fmla="*/ 181644 w 2289874"/>
                <a:gd name="connsiteY1" fmla="*/ 161687 h 2016915"/>
                <a:gd name="connsiteX2" fmla="*/ 1127757 w 2289874"/>
                <a:gd name="connsiteY2" fmla="*/ 478820 h 2016915"/>
                <a:gd name="connsiteX3" fmla="*/ 2026300 w 2289874"/>
                <a:gd name="connsiteY3" fmla="*/ 77118 h 2016915"/>
                <a:gd name="connsiteX4" fmla="*/ 1989302 w 2289874"/>
                <a:gd name="connsiteY4" fmla="*/ 1218797 h 2016915"/>
                <a:gd name="connsiteX0" fmla="*/ 1117186 w 2289874"/>
                <a:gd name="connsiteY0" fmla="*/ 1995112 h 1995112"/>
                <a:gd name="connsiteX1" fmla="*/ 181644 w 2289874"/>
                <a:gd name="connsiteY1" fmla="*/ 139884 h 1995112"/>
                <a:gd name="connsiteX2" fmla="*/ 1127757 w 2289874"/>
                <a:gd name="connsiteY2" fmla="*/ 457017 h 1995112"/>
                <a:gd name="connsiteX3" fmla="*/ 2026300 w 2289874"/>
                <a:gd name="connsiteY3" fmla="*/ 55315 h 1995112"/>
                <a:gd name="connsiteX4" fmla="*/ 1989302 w 2289874"/>
                <a:gd name="connsiteY4" fmla="*/ 1196994 h 1995112"/>
                <a:gd name="connsiteX0" fmla="*/ 1117186 w 2271943"/>
                <a:gd name="connsiteY0" fmla="*/ 1995112 h 1995112"/>
                <a:gd name="connsiteX1" fmla="*/ 181644 w 2271943"/>
                <a:gd name="connsiteY1" fmla="*/ 139884 h 1995112"/>
                <a:gd name="connsiteX2" fmla="*/ 1127757 w 2271943"/>
                <a:gd name="connsiteY2" fmla="*/ 457017 h 1995112"/>
                <a:gd name="connsiteX3" fmla="*/ 2026300 w 2271943"/>
                <a:gd name="connsiteY3" fmla="*/ 55315 h 1995112"/>
                <a:gd name="connsiteX4" fmla="*/ 1989302 w 2271943"/>
                <a:gd name="connsiteY4" fmla="*/ 1196994 h 1995112"/>
                <a:gd name="connsiteX0" fmla="*/ 1117186 w 2271943"/>
                <a:gd name="connsiteY0" fmla="*/ 1995112 h 1995112"/>
                <a:gd name="connsiteX1" fmla="*/ 181644 w 2271943"/>
                <a:gd name="connsiteY1" fmla="*/ 139884 h 1995112"/>
                <a:gd name="connsiteX2" fmla="*/ 1127757 w 2271943"/>
                <a:gd name="connsiteY2" fmla="*/ 457017 h 1995112"/>
                <a:gd name="connsiteX3" fmla="*/ 2026300 w 2271943"/>
                <a:gd name="connsiteY3" fmla="*/ 55315 h 1995112"/>
                <a:gd name="connsiteX4" fmla="*/ 1989302 w 2271943"/>
                <a:gd name="connsiteY4" fmla="*/ 1196994 h 1995112"/>
                <a:gd name="connsiteX0" fmla="*/ 1117186 w 2271943"/>
                <a:gd name="connsiteY0" fmla="*/ 1993768 h 1993768"/>
                <a:gd name="connsiteX1" fmla="*/ 181644 w 2271943"/>
                <a:gd name="connsiteY1" fmla="*/ 138540 h 1993768"/>
                <a:gd name="connsiteX2" fmla="*/ 1127757 w 2271943"/>
                <a:gd name="connsiteY2" fmla="*/ 455673 h 1993768"/>
                <a:gd name="connsiteX3" fmla="*/ 2026300 w 2271943"/>
                <a:gd name="connsiteY3" fmla="*/ 53971 h 1993768"/>
                <a:gd name="connsiteX4" fmla="*/ 1989302 w 2271943"/>
                <a:gd name="connsiteY4" fmla="*/ 1195650 h 1993768"/>
                <a:gd name="connsiteX0" fmla="*/ 1117186 w 2271943"/>
                <a:gd name="connsiteY0" fmla="*/ 2019237 h 2019237"/>
                <a:gd name="connsiteX1" fmla="*/ 181644 w 2271943"/>
                <a:gd name="connsiteY1" fmla="*/ 164009 h 2019237"/>
                <a:gd name="connsiteX2" fmla="*/ 1127757 w 2271943"/>
                <a:gd name="connsiteY2" fmla="*/ 481142 h 2019237"/>
                <a:gd name="connsiteX3" fmla="*/ 2026300 w 2271943"/>
                <a:gd name="connsiteY3" fmla="*/ 79440 h 2019237"/>
                <a:gd name="connsiteX4" fmla="*/ 1989302 w 2271943"/>
                <a:gd name="connsiteY4" fmla="*/ 1221119 h 2019237"/>
                <a:gd name="connsiteX0" fmla="*/ 1117186 w 2271943"/>
                <a:gd name="connsiteY0" fmla="*/ 2019237 h 2019237"/>
                <a:gd name="connsiteX1" fmla="*/ 181644 w 2271943"/>
                <a:gd name="connsiteY1" fmla="*/ 164009 h 2019237"/>
                <a:gd name="connsiteX2" fmla="*/ 1127757 w 2271943"/>
                <a:gd name="connsiteY2" fmla="*/ 481142 h 2019237"/>
                <a:gd name="connsiteX3" fmla="*/ 2026300 w 2271943"/>
                <a:gd name="connsiteY3" fmla="*/ 79440 h 2019237"/>
                <a:gd name="connsiteX4" fmla="*/ 1989302 w 2271943"/>
                <a:gd name="connsiteY4" fmla="*/ 1221119 h 2019237"/>
                <a:gd name="connsiteX0" fmla="*/ 1117186 w 2271943"/>
                <a:gd name="connsiteY0" fmla="*/ 2014595 h 2014595"/>
                <a:gd name="connsiteX1" fmla="*/ 181644 w 2271943"/>
                <a:gd name="connsiteY1" fmla="*/ 159367 h 2014595"/>
                <a:gd name="connsiteX2" fmla="*/ 1127757 w 2271943"/>
                <a:gd name="connsiteY2" fmla="*/ 476500 h 2014595"/>
                <a:gd name="connsiteX3" fmla="*/ 2026300 w 2271943"/>
                <a:gd name="connsiteY3" fmla="*/ 74798 h 2014595"/>
                <a:gd name="connsiteX4" fmla="*/ 1989302 w 2271943"/>
                <a:gd name="connsiteY4" fmla="*/ 1216477 h 2014595"/>
                <a:gd name="connsiteX0" fmla="*/ 1117186 w 2271943"/>
                <a:gd name="connsiteY0" fmla="*/ 2014595 h 2014595"/>
                <a:gd name="connsiteX1" fmla="*/ 181644 w 2271943"/>
                <a:gd name="connsiteY1" fmla="*/ 159367 h 2014595"/>
                <a:gd name="connsiteX2" fmla="*/ 1127757 w 2271943"/>
                <a:gd name="connsiteY2" fmla="*/ 476500 h 2014595"/>
                <a:gd name="connsiteX3" fmla="*/ 2026300 w 2271943"/>
                <a:gd name="connsiteY3" fmla="*/ 74798 h 2014595"/>
                <a:gd name="connsiteX4" fmla="*/ 1989302 w 2271943"/>
                <a:gd name="connsiteY4" fmla="*/ 1216477 h 2014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1943" h="2014595">
                  <a:moveTo>
                    <a:pt x="1117186" y="2014595"/>
                  </a:moveTo>
                  <a:cubicBezTo>
                    <a:pt x="-93205" y="1174192"/>
                    <a:pt x="-167203" y="439501"/>
                    <a:pt x="181644" y="159367"/>
                  </a:cubicBezTo>
                  <a:cubicBezTo>
                    <a:pt x="481158" y="-62627"/>
                    <a:pt x="812386" y="-20342"/>
                    <a:pt x="1127757" y="476500"/>
                  </a:cubicBezTo>
                  <a:cubicBezTo>
                    <a:pt x="1425509" y="16658"/>
                    <a:pt x="1781402" y="-94340"/>
                    <a:pt x="2026300" y="74798"/>
                  </a:cubicBezTo>
                  <a:cubicBezTo>
                    <a:pt x="2443857" y="443025"/>
                    <a:pt x="2258864" y="853535"/>
                    <a:pt x="1989302" y="1216477"/>
                  </a:cubicBezTo>
                </a:path>
              </a:pathLst>
            </a:custGeom>
            <a:ln w="1270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1"/>
            </a:p>
          </p:txBody>
        </p:sp>
        <p:grpSp>
          <p:nvGrpSpPr>
            <p:cNvPr id="74" name="Group 73">
              <a:extLst>
                <a:ext uri="{FF2B5EF4-FFF2-40B4-BE49-F238E27FC236}">
                  <a16:creationId xmlns:a16="http://schemas.microsoft.com/office/drawing/2014/main" xmlns="" id="{4B3681E9-A374-43EF-8D4A-26782EAD7084}"/>
                </a:ext>
              </a:extLst>
            </p:cNvPr>
            <p:cNvGrpSpPr/>
            <p:nvPr/>
          </p:nvGrpSpPr>
          <p:grpSpPr>
            <a:xfrm>
              <a:off x="3302040" y="3367929"/>
              <a:ext cx="2546146" cy="1273073"/>
              <a:chOff x="4932040" y="3938836"/>
              <a:chExt cx="2546146" cy="1273073"/>
            </a:xfrm>
          </p:grpSpPr>
          <p:sp>
            <p:nvSpPr>
              <p:cNvPr id="75" name="Freeform 14">
                <a:extLst>
                  <a:ext uri="{FF2B5EF4-FFF2-40B4-BE49-F238E27FC236}">
                    <a16:creationId xmlns:a16="http://schemas.microsoft.com/office/drawing/2014/main" xmlns="" id="{D724311A-C133-4518-B31F-D01A951594DC}"/>
                  </a:ext>
                </a:extLst>
              </p:cNvPr>
              <p:cNvSpPr/>
              <p:nvPr/>
            </p:nvSpPr>
            <p:spPr>
              <a:xfrm>
                <a:off x="4932040" y="3938836"/>
                <a:ext cx="2546146" cy="1273073"/>
              </a:xfrm>
              <a:custGeom>
                <a:avLst/>
                <a:gdLst>
                  <a:gd name="connsiteX0" fmla="*/ 0 w 1923940"/>
                  <a:gd name="connsiteY0" fmla="*/ 739977 h 951399"/>
                  <a:gd name="connsiteX1" fmla="*/ 280134 w 1923940"/>
                  <a:gd name="connsiteY1" fmla="*/ 750548 h 951399"/>
                  <a:gd name="connsiteX2" fmla="*/ 348846 w 1923940"/>
                  <a:gd name="connsiteY2" fmla="*/ 930257 h 951399"/>
                  <a:gd name="connsiteX3" fmla="*/ 406987 w 1923940"/>
                  <a:gd name="connsiteY3" fmla="*/ 671265 h 951399"/>
                  <a:gd name="connsiteX4" fmla="*/ 443986 w 1923940"/>
                  <a:gd name="connsiteY4" fmla="*/ 745262 h 951399"/>
                  <a:gd name="connsiteX5" fmla="*/ 507413 w 1923940"/>
                  <a:gd name="connsiteY5" fmla="*/ 602553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443986 w 1923940"/>
                  <a:gd name="connsiteY4" fmla="*/ 745262 h 951399"/>
                  <a:gd name="connsiteX5" fmla="*/ 507413 w 1923940"/>
                  <a:gd name="connsiteY5" fmla="*/ 602553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07413 w 1923940"/>
                  <a:gd name="connsiteY4" fmla="*/ 766405 h 951399"/>
                  <a:gd name="connsiteX5" fmla="*/ 507413 w 1923940"/>
                  <a:gd name="connsiteY5" fmla="*/ 602553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07413 w 1923940"/>
                  <a:gd name="connsiteY4" fmla="*/ 766405 h 951399"/>
                  <a:gd name="connsiteX5" fmla="*/ 602553 w 1923940"/>
                  <a:gd name="connsiteY5" fmla="*/ 581411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44412 w 1923940"/>
                  <a:gd name="connsiteY4" fmla="*/ 771691 h 951399"/>
                  <a:gd name="connsiteX5" fmla="*/ 602553 w 1923940"/>
                  <a:gd name="connsiteY5" fmla="*/ 581411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44412 w 1923940"/>
                  <a:gd name="connsiteY4" fmla="*/ 771691 h 951399"/>
                  <a:gd name="connsiteX5" fmla="*/ 602553 w 1923940"/>
                  <a:gd name="connsiteY5" fmla="*/ 581411 h 951399"/>
                  <a:gd name="connsiteX6" fmla="*/ 681836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44412 w 1923940"/>
                  <a:gd name="connsiteY4" fmla="*/ 771691 h 951399"/>
                  <a:gd name="connsiteX5" fmla="*/ 602553 w 1923940"/>
                  <a:gd name="connsiteY5" fmla="*/ 581411 h 951399"/>
                  <a:gd name="connsiteX6" fmla="*/ 681836 w 1923940"/>
                  <a:gd name="connsiteY6" fmla="*/ 745262 h 951399"/>
                  <a:gd name="connsiteX7" fmla="*/ 877401 w 1923940"/>
                  <a:gd name="connsiteY7" fmla="*/ 745262 h 951399"/>
                  <a:gd name="connsiteX8" fmla="*/ 935542 w 1923940"/>
                  <a:gd name="connsiteY8" fmla="*/ 449272 h 951399"/>
                  <a:gd name="connsiteX9" fmla="*/ 1004254 w 1923940"/>
                  <a:gd name="connsiteY9" fmla="*/ 755833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50548 h 961970"/>
                  <a:gd name="connsiteX1" fmla="*/ 280134 w 1923940"/>
                  <a:gd name="connsiteY1" fmla="*/ 761119 h 961970"/>
                  <a:gd name="connsiteX2" fmla="*/ 348846 w 1923940"/>
                  <a:gd name="connsiteY2" fmla="*/ 940828 h 961970"/>
                  <a:gd name="connsiteX3" fmla="*/ 443986 w 1923940"/>
                  <a:gd name="connsiteY3" fmla="*/ 676550 h 961970"/>
                  <a:gd name="connsiteX4" fmla="*/ 544412 w 1923940"/>
                  <a:gd name="connsiteY4" fmla="*/ 782262 h 961970"/>
                  <a:gd name="connsiteX5" fmla="*/ 602553 w 1923940"/>
                  <a:gd name="connsiteY5" fmla="*/ 591982 h 961970"/>
                  <a:gd name="connsiteX6" fmla="*/ 681836 w 1923940"/>
                  <a:gd name="connsiteY6" fmla="*/ 755833 h 961970"/>
                  <a:gd name="connsiteX7" fmla="*/ 877401 w 1923940"/>
                  <a:gd name="connsiteY7" fmla="*/ 755833 h 961970"/>
                  <a:gd name="connsiteX8" fmla="*/ 935542 w 1923940"/>
                  <a:gd name="connsiteY8" fmla="*/ 459843 h 961970"/>
                  <a:gd name="connsiteX9" fmla="*/ 1004254 w 1923940"/>
                  <a:gd name="connsiteY9" fmla="*/ 766404 h 961970"/>
                  <a:gd name="connsiteX10" fmla="*/ 1088823 w 1923940"/>
                  <a:gd name="connsiteY10" fmla="*/ 766404 h 961970"/>
                  <a:gd name="connsiteX11" fmla="*/ 1141679 w 1923940"/>
                  <a:gd name="connsiteY11" fmla="*/ 961970 h 961970"/>
                  <a:gd name="connsiteX12" fmla="*/ 1215677 w 1923940"/>
                  <a:gd name="connsiteY12" fmla="*/ 745262 h 961970"/>
                  <a:gd name="connsiteX13" fmla="*/ 1263246 w 1923940"/>
                  <a:gd name="connsiteY13" fmla="*/ 750548 h 961970"/>
                  <a:gd name="connsiteX14" fmla="*/ 1358387 w 1923940"/>
                  <a:gd name="connsiteY14" fmla="*/ 0 h 961970"/>
                  <a:gd name="connsiteX15" fmla="*/ 1490525 w 1923940"/>
                  <a:gd name="connsiteY15" fmla="*/ 761119 h 961970"/>
                  <a:gd name="connsiteX16" fmla="*/ 1559237 w 1923940"/>
                  <a:gd name="connsiteY16" fmla="*/ 422844 h 961970"/>
                  <a:gd name="connsiteX17" fmla="*/ 1617378 w 1923940"/>
                  <a:gd name="connsiteY17" fmla="*/ 745262 h 961970"/>
                  <a:gd name="connsiteX18" fmla="*/ 1659663 w 1923940"/>
                  <a:gd name="connsiteY18" fmla="*/ 613124 h 961970"/>
                  <a:gd name="connsiteX19" fmla="*/ 1728375 w 1923940"/>
                  <a:gd name="connsiteY19" fmla="*/ 755833 h 961970"/>
                  <a:gd name="connsiteX20" fmla="*/ 1923940 w 1923940"/>
                  <a:gd name="connsiteY20" fmla="*/ 755833 h 961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23940" h="961970">
                    <a:moveTo>
                      <a:pt x="0" y="750548"/>
                    </a:moveTo>
                    <a:lnTo>
                      <a:pt x="280134" y="761119"/>
                    </a:lnTo>
                    <a:lnTo>
                      <a:pt x="348846" y="940828"/>
                    </a:lnTo>
                    <a:lnTo>
                      <a:pt x="443986" y="676550"/>
                    </a:lnTo>
                    <a:lnTo>
                      <a:pt x="544412" y="782262"/>
                    </a:lnTo>
                    <a:lnTo>
                      <a:pt x="602553" y="591982"/>
                    </a:lnTo>
                    <a:lnTo>
                      <a:pt x="681836" y="755833"/>
                    </a:lnTo>
                    <a:lnTo>
                      <a:pt x="877401" y="755833"/>
                    </a:lnTo>
                    <a:lnTo>
                      <a:pt x="935542" y="459843"/>
                    </a:lnTo>
                    <a:lnTo>
                      <a:pt x="1004254" y="766404"/>
                    </a:lnTo>
                    <a:lnTo>
                      <a:pt x="1088823" y="766404"/>
                    </a:lnTo>
                    <a:lnTo>
                      <a:pt x="1141679" y="961970"/>
                    </a:lnTo>
                    <a:lnTo>
                      <a:pt x="1215677" y="745262"/>
                    </a:lnTo>
                    <a:lnTo>
                      <a:pt x="1263246" y="750548"/>
                    </a:lnTo>
                    <a:lnTo>
                      <a:pt x="1358387" y="0"/>
                    </a:lnTo>
                    <a:lnTo>
                      <a:pt x="1490525" y="761119"/>
                    </a:lnTo>
                    <a:lnTo>
                      <a:pt x="1559237" y="422844"/>
                    </a:lnTo>
                    <a:lnTo>
                      <a:pt x="1617378" y="745262"/>
                    </a:lnTo>
                    <a:lnTo>
                      <a:pt x="1659663" y="613124"/>
                    </a:lnTo>
                    <a:lnTo>
                      <a:pt x="1728375" y="755833"/>
                    </a:lnTo>
                    <a:lnTo>
                      <a:pt x="1923940" y="755833"/>
                    </a:lnTo>
                  </a:path>
                </a:pathLst>
              </a:custGeom>
              <a:ln w="2127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1"/>
              </a:p>
            </p:txBody>
          </p:sp>
          <p:sp>
            <p:nvSpPr>
              <p:cNvPr id="76" name="Freeform 11">
                <a:extLst>
                  <a:ext uri="{FF2B5EF4-FFF2-40B4-BE49-F238E27FC236}">
                    <a16:creationId xmlns:a16="http://schemas.microsoft.com/office/drawing/2014/main" xmlns="" id="{A189E313-E40C-4EBA-AC4E-26C499162F18}"/>
                  </a:ext>
                </a:extLst>
              </p:cNvPr>
              <p:cNvSpPr/>
              <p:nvPr/>
            </p:nvSpPr>
            <p:spPr>
              <a:xfrm>
                <a:off x="4932040" y="3938836"/>
                <a:ext cx="2546146" cy="1273073"/>
              </a:xfrm>
              <a:custGeom>
                <a:avLst/>
                <a:gdLst>
                  <a:gd name="connsiteX0" fmla="*/ 0 w 1923940"/>
                  <a:gd name="connsiteY0" fmla="*/ 739977 h 951399"/>
                  <a:gd name="connsiteX1" fmla="*/ 280134 w 1923940"/>
                  <a:gd name="connsiteY1" fmla="*/ 750548 h 951399"/>
                  <a:gd name="connsiteX2" fmla="*/ 348846 w 1923940"/>
                  <a:gd name="connsiteY2" fmla="*/ 930257 h 951399"/>
                  <a:gd name="connsiteX3" fmla="*/ 406987 w 1923940"/>
                  <a:gd name="connsiteY3" fmla="*/ 671265 h 951399"/>
                  <a:gd name="connsiteX4" fmla="*/ 443986 w 1923940"/>
                  <a:gd name="connsiteY4" fmla="*/ 745262 h 951399"/>
                  <a:gd name="connsiteX5" fmla="*/ 507413 w 1923940"/>
                  <a:gd name="connsiteY5" fmla="*/ 602553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443986 w 1923940"/>
                  <a:gd name="connsiteY4" fmla="*/ 745262 h 951399"/>
                  <a:gd name="connsiteX5" fmla="*/ 507413 w 1923940"/>
                  <a:gd name="connsiteY5" fmla="*/ 602553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07413 w 1923940"/>
                  <a:gd name="connsiteY4" fmla="*/ 766405 h 951399"/>
                  <a:gd name="connsiteX5" fmla="*/ 507413 w 1923940"/>
                  <a:gd name="connsiteY5" fmla="*/ 602553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07413 w 1923940"/>
                  <a:gd name="connsiteY4" fmla="*/ 766405 h 951399"/>
                  <a:gd name="connsiteX5" fmla="*/ 602553 w 1923940"/>
                  <a:gd name="connsiteY5" fmla="*/ 581411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44412 w 1923940"/>
                  <a:gd name="connsiteY4" fmla="*/ 771691 h 951399"/>
                  <a:gd name="connsiteX5" fmla="*/ 602553 w 1923940"/>
                  <a:gd name="connsiteY5" fmla="*/ 581411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44412 w 1923940"/>
                  <a:gd name="connsiteY4" fmla="*/ 771691 h 951399"/>
                  <a:gd name="connsiteX5" fmla="*/ 602553 w 1923940"/>
                  <a:gd name="connsiteY5" fmla="*/ 581411 h 951399"/>
                  <a:gd name="connsiteX6" fmla="*/ 681836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44412 w 1923940"/>
                  <a:gd name="connsiteY4" fmla="*/ 771691 h 951399"/>
                  <a:gd name="connsiteX5" fmla="*/ 602553 w 1923940"/>
                  <a:gd name="connsiteY5" fmla="*/ 581411 h 951399"/>
                  <a:gd name="connsiteX6" fmla="*/ 681836 w 1923940"/>
                  <a:gd name="connsiteY6" fmla="*/ 745262 h 951399"/>
                  <a:gd name="connsiteX7" fmla="*/ 877401 w 1923940"/>
                  <a:gd name="connsiteY7" fmla="*/ 745262 h 951399"/>
                  <a:gd name="connsiteX8" fmla="*/ 935542 w 1923940"/>
                  <a:gd name="connsiteY8" fmla="*/ 449272 h 951399"/>
                  <a:gd name="connsiteX9" fmla="*/ 1004254 w 1923940"/>
                  <a:gd name="connsiteY9" fmla="*/ 755833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50548 h 961970"/>
                  <a:gd name="connsiteX1" fmla="*/ 280134 w 1923940"/>
                  <a:gd name="connsiteY1" fmla="*/ 761119 h 961970"/>
                  <a:gd name="connsiteX2" fmla="*/ 348846 w 1923940"/>
                  <a:gd name="connsiteY2" fmla="*/ 940828 h 961970"/>
                  <a:gd name="connsiteX3" fmla="*/ 443986 w 1923940"/>
                  <a:gd name="connsiteY3" fmla="*/ 676550 h 961970"/>
                  <a:gd name="connsiteX4" fmla="*/ 544412 w 1923940"/>
                  <a:gd name="connsiteY4" fmla="*/ 782262 h 961970"/>
                  <a:gd name="connsiteX5" fmla="*/ 602553 w 1923940"/>
                  <a:gd name="connsiteY5" fmla="*/ 591982 h 961970"/>
                  <a:gd name="connsiteX6" fmla="*/ 681836 w 1923940"/>
                  <a:gd name="connsiteY6" fmla="*/ 755833 h 961970"/>
                  <a:gd name="connsiteX7" fmla="*/ 877401 w 1923940"/>
                  <a:gd name="connsiteY7" fmla="*/ 755833 h 961970"/>
                  <a:gd name="connsiteX8" fmla="*/ 935542 w 1923940"/>
                  <a:gd name="connsiteY8" fmla="*/ 459843 h 961970"/>
                  <a:gd name="connsiteX9" fmla="*/ 1004254 w 1923940"/>
                  <a:gd name="connsiteY9" fmla="*/ 766404 h 961970"/>
                  <a:gd name="connsiteX10" fmla="*/ 1088823 w 1923940"/>
                  <a:gd name="connsiteY10" fmla="*/ 766404 h 961970"/>
                  <a:gd name="connsiteX11" fmla="*/ 1141679 w 1923940"/>
                  <a:gd name="connsiteY11" fmla="*/ 961970 h 961970"/>
                  <a:gd name="connsiteX12" fmla="*/ 1215677 w 1923940"/>
                  <a:gd name="connsiteY12" fmla="*/ 745262 h 961970"/>
                  <a:gd name="connsiteX13" fmla="*/ 1263246 w 1923940"/>
                  <a:gd name="connsiteY13" fmla="*/ 750548 h 961970"/>
                  <a:gd name="connsiteX14" fmla="*/ 1358387 w 1923940"/>
                  <a:gd name="connsiteY14" fmla="*/ 0 h 961970"/>
                  <a:gd name="connsiteX15" fmla="*/ 1490525 w 1923940"/>
                  <a:gd name="connsiteY15" fmla="*/ 761119 h 961970"/>
                  <a:gd name="connsiteX16" fmla="*/ 1559237 w 1923940"/>
                  <a:gd name="connsiteY16" fmla="*/ 422844 h 961970"/>
                  <a:gd name="connsiteX17" fmla="*/ 1617378 w 1923940"/>
                  <a:gd name="connsiteY17" fmla="*/ 745262 h 961970"/>
                  <a:gd name="connsiteX18" fmla="*/ 1659663 w 1923940"/>
                  <a:gd name="connsiteY18" fmla="*/ 613124 h 961970"/>
                  <a:gd name="connsiteX19" fmla="*/ 1728375 w 1923940"/>
                  <a:gd name="connsiteY19" fmla="*/ 755833 h 961970"/>
                  <a:gd name="connsiteX20" fmla="*/ 1923940 w 1923940"/>
                  <a:gd name="connsiteY20" fmla="*/ 755833 h 961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23940" h="961970">
                    <a:moveTo>
                      <a:pt x="0" y="750548"/>
                    </a:moveTo>
                    <a:lnTo>
                      <a:pt x="280134" y="761119"/>
                    </a:lnTo>
                    <a:lnTo>
                      <a:pt x="348846" y="940828"/>
                    </a:lnTo>
                    <a:lnTo>
                      <a:pt x="443986" y="676550"/>
                    </a:lnTo>
                    <a:lnTo>
                      <a:pt x="544412" y="782262"/>
                    </a:lnTo>
                    <a:lnTo>
                      <a:pt x="602553" y="591982"/>
                    </a:lnTo>
                    <a:lnTo>
                      <a:pt x="681836" y="755833"/>
                    </a:lnTo>
                    <a:lnTo>
                      <a:pt x="877401" y="755833"/>
                    </a:lnTo>
                    <a:lnTo>
                      <a:pt x="935542" y="459843"/>
                    </a:lnTo>
                    <a:lnTo>
                      <a:pt x="1004254" y="766404"/>
                    </a:lnTo>
                    <a:lnTo>
                      <a:pt x="1088823" y="766404"/>
                    </a:lnTo>
                    <a:lnTo>
                      <a:pt x="1141679" y="961970"/>
                    </a:lnTo>
                    <a:lnTo>
                      <a:pt x="1215677" y="745262"/>
                    </a:lnTo>
                    <a:lnTo>
                      <a:pt x="1263246" y="750548"/>
                    </a:lnTo>
                    <a:lnTo>
                      <a:pt x="1358387" y="0"/>
                    </a:lnTo>
                    <a:lnTo>
                      <a:pt x="1490525" y="761119"/>
                    </a:lnTo>
                    <a:lnTo>
                      <a:pt x="1559237" y="422844"/>
                    </a:lnTo>
                    <a:lnTo>
                      <a:pt x="1617378" y="745262"/>
                    </a:lnTo>
                    <a:lnTo>
                      <a:pt x="1659663" y="613124"/>
                    </a:lnTo>
                    <a:lnTo>
                      <a:pt x="1728375" y="755833"/>
                    </a:lnTo>
                    <a:lnTo>
                      <a:pt x="1923940" y="755833"/>
                    </a:lnTo>
                  </a:path>
                </a:pathLst>
              </a:custGeom>
              <a:ln w="1016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1"/>
              </a:p>
            </p:txBody>
          </p:sp>
        </p:grpSp>
      </p:grpSp>
      <p:sp>
        <p:nvSpPr>
          <p:cNvPr id="106" name="Freeform 16">
            <a:extLst>
              <a:ext uri="{FF2B5EF4-FFF2-40B4-BE49-F238E27FC236}">
                <a16:creationId xmlns:a16="http://schemas.microsoft.com/office/drawing/2014/main" xmlns="" id="{1FF384BB-70E3-4B13-81D9-799AB29F226F}"/>
              </a:ext>
            </a:extLst>
          </p:cNvPr>
          <p:cNvSpPr/>
          <p:nvPr/>
        </p:nvSpPr>
        <p:spPr>
          <a:xfrm>
            <a:off x="5710094" y="5174968"/>
            <a:ext cx="5822087" cy="1687630"/>
          </a:xfrm>
          <a:custGeom>
            <a:avLst/>
            <a:gdLst>
              <a:gd name="connsiteX0" fmla="*/ 2035402 w 5468347"/>
              <a:gd name="connsiteY0" fmla="*/ 849 h 1582918"/>
              <a:gd name="connsiteX1" fmla="*/ 2596704 w 5468347"/>
              <a:gd name="connsiteY1" fmla="*/ 141538 h 1582918"/>
              <a:gd name="connsiteX2" fmla="*/ 3488648 w 5468347"/>
              <a:gd name="connsiteY2" fmla="*/ 570305 h 1582918"/>
              <a:gd name="connsiteX3" fmla="*/ 5468347 w 5468347"/>
              <a:gd name="connsiteY3" fmla="*/ 1582918 h 1582918"/>
              <a:gd name="connsiteX4" fmla="*/ 3631596 w 5468347"/>
              <a:gd name="connsiteY4" fmla="*/ 1574966 h 1582918"/>
              <a:gd name="connsiteX5" fmla="*/ 3269121 w 5468347"/>
              <a:gd name="connsiteY5" fmla="*/ 1173092 h 1582918"/>
              <a:gd name="connsiteX6" fmla="*/ 3214235 w 5468347"/>
              <a:gd name="connsiteY6" fmla="*/ 1161143 h 1582918"/>
              <a:gd name="connsiteX7" fmla="*/ 2448153 w 5468347"/>
              <a:gd name="connsiteY7" fmla="*/ 854408 h 1582918"/>
              <a:gd name="connsiteX8" fmla="*/ 1572398 w 5468347"/>
              <a:gd name="connsiteY8" fmla="*/ 937852 h 1582918"/>
              <a:gd name="connsiteX9" fmla="*/ 1281447 w 5468347"/>
              <a:gd name="connsiteY9" fmla="*/ 827716 h 1582918"/>
              <a:gd name="connsiteX10" fmla="*/ 158263 w 5468347"/>
              <a:gd name="connsiteY10" fmla="*/ 615914 h 1582918"/>
              <a:gd name="connsiteX11" fmla="*/ 231087 w 5468347"/>
              <a:gd name="connsiteY11" fmla="*/ 457382 h 1582918"/>
              <a:gd name="connsiteX12" fmla="*/ 1414 w 5468347"/>
              <a:gd name="connsiteY12" fmla="*/ 410090 h 1582918"/>
              <a:gd name="connsiteX13" fmla="*/ 417937 w 5468347"/>
              <a:gd name="connsiteY13" fmla="*/ 270533 h 1582918"/>
              <a:gd name="connsiteX14" fmla="*/ 1051890 w 5468347"/>
              <a:gd name="connsiteY14" fmla="*/ 437363 h 1582918"/>
              <a:gd name="connsiteX15" fmla="*/ 1549535 w 5468347"/>
              <a:gd name="connsiteY15" fmla="*/ 367846 h 1582918"/>
              <a:gd name="connsiteX16" fmla="*/ 1138815 w 5468347"/>
              <a:gd name="connsiteY16" fmla="*/ 345621 h 1582918"/>
              <a:gd name="connsiteX17" fmla="*/ 991889 w 5468347"/>
              <a:gd name="connsiteY17" fmla="*/ 115890 h 1582918"/>
              <a:gd name="connsiteX18" fmla="*/ 1647486 w 5468347"/>
              <a:gd name="connsiteY18" fmla="*/ 92040 h 1582918"/>
              <a:gd name="connsiteX19" fmla="*/ 2035402 w 5468347"/>
              <a:gd name="connsiteY19" fmla="*/ 849 h 1582918"/>
              <a:gd name="connsiteX0" fmla="*/ 2035402 w 5468347"/>
              <a:gd name="connsiteY0" fmla="*/ 849 h 1582918"/>
              <a:gd name="connsiteX1" fmla="*/ 2596704 w 5468347"/>
              <a:gd name="connsiteY1" fmla="*/ 141538 h 1582918"/>
              <a:gd name="connsiteX2" fmla="*/ 3488648 w 5468347"/>
              <a:gd name="connsiteY2" fmla="*/ 570305 h 1582918"/>
              <a:gd name="connsiteX3" fmla="*/ 5468347 w 5468347"/>
              <a:gd name="connsiteY3" fmla="*/ 1582918 h 1582918"/>
              <a:gd name="connsiteX4" fmla="*/ 3631596 w 5468347"/>
              <a:gd name="connsiteY4" fmla="*/ 1574966 h 1582918"/>
              <a:gd name="connsiteX5" fmla="*/ 3214235 w 5468347"/>
              <a:gd name="connsiteY5" fmla="*/ 1161143 h 1582918"/>
              <a:gd name="connsiteX6" fmla="*/ 2448153 w 5468347"/>
              <a:gd name="connsiteY6" fmla="*/ 854408 h 1582918"/>
              <a:gd name="connsiteX7" fmla="*/ 1572398 w 5468347"/>
              <a:gd name="connsiteY7" fmla="*/ 937852 h 1582918"/>
              <a:gd name="connsiteX8" fmla="*/ 1281447 w 5468347"/>
              <a:gd name="connsiteY8" fmla="*/ 827716 h 1582918"/>
              <a:gd name="connsiteX9" fmla="*/ 158263 w 5468347"/>
              <a:gd name="connsiteY9" fmla="*/ 615914 h 1582918"/>
              <a:gd name="connsiteX10" fmla="*/ 231087 w 5468347"/>
              <a:gd name="connsiteY10" fmla="*/ 457382 h 1582918"/>
              <a:gd name="connsiteX11" fmla="*/ 1414 w 5468347"/>
              <a:gd name="connsiteY11" fmla="*/ 410090 h 1582918"/>
              <a:gd name="connsiteX12" fmla="*/ 417937 w 5468347"/>
              <a:gd name="connsiteY12" fmla="*/ 270533 h 1582918"/>
              <a:gd name="connsiteX13" fmla="*/ 1051890 w 5468347"/>
              <a:gd name="connsiteY13" fmla="*/ 437363 h 1582918"/>
              <a:gd name="connsiteX14" fmla="*/ 1549535 w 5468347"/>
              <a:gd name="connsiteY14" fmla="*/ 367846 h 1582918"/>
              <a:gd name="connsiteX15" fmla="*/ 1138815 w 5468347"/>
              <a:gd name="connsiteY15" fmla="*/ 345621 h 1582918"/>
              <a:gd name="connsiteX16" fmla="*/ 991889 w 5468347"/>
              <a:gd name="connsiteY16" fmla="*/ 115890 h 1582918"/>
              <a:gd name="connsiteX17" fmla="*/ 1647486 w 5468347"/>
              <a:gd name="connsiteY17" fmla="*/ 92040 h 1582918"/>
              <a:gd name="connsiteX18" fmla="*/ 2035402 w 5468347"/>
              <a:gd name="connsiteY18" fmla="*/ 849 h 1582918"/>
              <a:gd name="connsiteX0" fmla="*/ 2035402 w 5468347"/>
              <a:gd name="connsiteY0" fmla="*/ 849 h 1582918"/>
              <a:gd name="connsiteX1" fmla="*/ 2596704 w 5468347"/>
              <a:gd name="connsiteY1" fmla="*/ 141538 h 1582918"/>
              <a:gd name="connsiteX2" fmla="*/ 3488648 w 5468347"/>
              <a:gd name="connsiteY2" fmla="*/ 570305 h 1582918"/>
              <a:gd name="connsiteX3" fmla="*/ 5468347 w 5468347"/>
              <a:gd name="connsiteY3" fmla="*/ 1582918 h 1582918"/>
              <a:gd name="connsiteX4" fmla="*/ 4021210 w 5468347"/>
              <a:gd name="connsiteY4" fmla="*/ 1574966 h 1582918"/>
              <a:gd name="connsiteX5" fmla="*/ 3214235 w 5468347"/>
              <a:gd name="connsiteY5" fmla="*/ 1161143 h 1582918"/>
              <a:gd name="connsiteX6" fmla="*/ 2448153 w 5468347"/>
              <a:gd name="connsiteY6" fmla="*/ 854408 h 1582918"/>
              <a:gd name="connsiteX7" fmla="*/ 1572398 w 5468347"/>
              <a:gd name="connsiteY7" fmla="*/ 937852 h 1582918"/>
              <a:gd name="connsiteX8" fmla="*/ 1281447 w 5468347"/>
              <a:gd name="connsiteY8" fmla="*/ 827716 h 1582918"/>
              <a:gd name="connsiteX9" fmla="*/ 158263 w 5468347"/>
              <a:gd name="connsiteY9" fmla="*/ 615914 h 1582918"/>
              <a:gd name="connsiteX10" fmla="*/ 231087 w 5468347"/>
              <a:gd name="connsiteY10" fmla="*/ 457382 h 1582918"/>
              <a:gd name="connsiteX11" fmla="*/ 1414 w 5468347"/>
              <a:gd name="connsiteY11" fmla="*/ 410090 h 1582918"/>
              <a:gd name="connsiteX12" fmla="*/ 417937 w 5468347"/>
              <a:gd name="connsiteY12" fmla="*/ 270533 h 1582918"/>
              <a:gd name="connsiteX13" fmla="*/ 1051890 w 5468347"/>
              <a:gd name="connsiteY13" fmla="*/ 437363 h 1582918"/>
              <a:gd name="connsiteX14" fmla="*/ 1549535 w 5468347"/>
              <a:gd name="connsiteY14" fmla="*/ 367846 h 1582918"/>
              <a:gd name="connsiteX15" fmla="*/ 1138815 w 5468347"/>
              <a:gd name="connsiteY15" fmla="*/ 345621 h 1582918"/>
              <a:gd name="connsiteX16" fmla="*/ 991889 w 5468347"/>
              <a:gd name="connsiteY16" fmla="*/ 115890 h 1582918"/>
              <a:gd name="connsiteX17" fmla="*/ 1647486 w 5468347"/>
              <a:gd name="connsiteY17" fmla="*/ 92040 h 1582918"/>
              <a:gd name="connsiteX18" fmla="*/ 2035402 w 5468347"/>
              <a:gd name="connsiteY18" fmla="*/ 849 h 1582918"/>
              <a:gd name="connsiteX0" fmla="*/ 2035402 w 5468347"/>
              <a:gd name="connsiteY0" fmla="*/ 849 h 1590869"/>
              <a:gd name="connsiteX1" fmla="*/ 2596704 w 5468347"/>
              <a:gd name="connsiteY1" fmla="*/ 141538 h 1590869"/>
              <a:gd name="connsiteX2" fmla="*/ 3488648 w 5468347"/>
              <a:gd name="connsiteY2" fmla="*/ 570305 h 1590869"/>
              <a:gd name="connsiteX3" fmla="*/ 5468347 w 5468347"/>
              <a:gd name="connsiteY3" fmla="*/ 1582918 h 1590869"/>
              <a:gd name="connsiteX4" fmla="*/ 3862184 w 5468347"/>
              <a:gd name="connsiteY4" fmla="*/ 1590869 h 1590869"/>
              <a:gd name="connsiteX5" fmla="*/ 3214235 w 5468347"/>
              <a:gd name="connsiteY5" fmla="*/ 1161143 h 1590869"/>
              <a:gd name="connsiteX6" fmla="*/ 2448153 w 5468347"/>
              <a:gd name="connsiteY6" fmla="*/ 854408 h 1590869"/>
              <a:gd name="connsiteX7" fmla="*/ 1572398 w 5468347"/>
              <a:gd name="connsiteY7" fmla="*/ 937852 h 1590869"/>
              <a:gd name="connsiteX8" fmla="*/ 1281447 w 5468347"/>
              <a:gd name="connsiteY8" fmla="*/ 827716 h 1590869"/>
              <a:gd name="connsiteX9" fmla="*/ 158263 w 5468347"/>
              <a:gd name="connsiteY9" fmla="*/ 615914 h 1590869"/>
              <a:gd name="connsiteX10" fmla="*/ 231087 w 5468347"/>
              <a:gd name="connsiteY10" fmla="*/ 457382 h 1590869"/>
              <a:gd name="connsiteX11" fmla="*/ 1414 w 5468347"/>
              <a:gd name="connsiteY11" fmla="*/ 410090 h 1590869"/>
              <a:gd name="connsiteX12" fmla="*/ 417937 w 5468347"/>
              <a:gd name="connsiteY12" fmla="*/ 270533 h 1590869"/>
              <a:gd name="connsiteX13" fmla="*/ 1051890 w 5468347"/>
              <a:gd name="connsiteY13" fmla="*/ 437363 h 1590869"/>
              <a:gd name="connsiteX14" fmla="*/ 1549535 w 5468347"/>
              <a:gd name="connsiteY14" fmla="*/ 367846 h 1590869"/>
              <a:gd name="connsiteX15" fmla="*/ 1138815 w 5468347"/>
              <a:gd name="connsiteY15" fmla="*/ 345621 h 1590869"/>
              <a:gd name="connsiteX16" fmla="*/ 991889 w 5468347"/>
              <a:gd name="connsiteY16" fmla="*/ 115890 h 1590869"/>
              <a:gd name="connsiteX17" fmla="*/ 1647486 w 5468347"/>
              <a:gd name="connsiteY17" fmla="*/ 92040 h 1590869"/>
              <a:gd name="connsiteX18" fmla="*/ 2035402 w 5468347"/>
              <a:gd name="connsiteY18" fmla="*/ 849 h 1590869"/>
              <a:gd name="connsiteX0" fmla="*/ 2035402 w 5468347"/>
              <a:gd name="connsiteY0" fmla="*/ 849 h 1590869"/>
              <a:gd name="connsiteX1" fmla="*/ 2596704 w 5468347"/>
              <a:gd name="connsiteY1" fmla="*/ 141538 h 1590869"/>
              <a:gd name="connsiteX2" fmla="*/ 3488648 w 5468347"/>
              <a:gd name="connsiteY2" fmla="*/ 570305 h 1590869"/>
              <a:gd name="connsiteX3" fmla="*/ 5468347 w 5468347"/>
              <a:gd name="connsiteY3" fmla="*/ 1582918 h 1590869"/>
              <a:gd name="connsiteX4" fmla="*/ 3862184 w 5468347"/>
              <a:gd name="connsiteY4" fmla="*/ 1590869 h 1590869"/>
              <a:gd name="connsiteX5" fmla="*/ 3214235 w 5468347"/>
              <a:gd name="connsiteY5" fmla="*/ 1161143 h 1590869"/>
              <a:gd name="connsiteX6" fmla="*/ 2448153 w 5468347"/>
              <a:gd name="connsiteY6" fmla="*/ 854408 h 1590869"/>
              <a:gd name="connsiteX7" fmla="*/ 1572398 w 5468347"/>
              <a:gd name="connsiteY7" fmla="*/ 937852 h 1590869"/>
              <a:gd name="connsiteX8" fmla="*/ 1281447 w 5468347"/>
              <a:gd name="connsiteY8" fmla="*/ 827716 h 1590869"/>
              <a:gd name="connsiteX9" fmla="*/ 158263 w 5468347"/>
              <a:gd name="connsiteY9" fmla="*/ 615914 h 1590869"/>
              <a:gd name="connsiteX10" fmla="*/ 231087 w 5468347"/>
              <a:gd name="connsiteY10" fmla="*/ 457382 h 1590869"/>
              <a:gd name="connsiteX11" fmla="*/ 1414 w 5468347"/>
              <a:gd name="connsiteY11" fmla="*/ 410090 h 1590869"/>
              <a:gd name="connsiteX12" fmla="*/ 417937 w 5468347"/>
              <a:gd name="connsiteY12" fmla="*/ 270533 h 1590869"/>
              <a:gd name="connsiteX13" fmla="*/ 1051890 w 5468347"/>
              <a:gd name="connsiteY13" fmla="*/ 437363 h 1590869"/>
              <a:gd name="connsiteX14" fmla="*/ 1549535 w 5468347"/>
              <a:gd name="connsiteY14" fmla="*/ 367846 h 1590869"/>
              <a:gd name="connsiteX15" fmla="*/ 1138815 w 5468347"/>
              <a:gd name="connsiteY15" fmla="*/ 345621 h 1590869"/>
              <a:gd name="connsiteX16" fmla="*/ 991889 w 5468347"/>
              <a:gd name="connsiteY16" fmla="*/ 115890 h 1590869"/>
              <a:gd name="connsiteX17" fmla="*/ 1647486 w 5468347"/>
              <a:gd name="connsiteY17" fmla="*/ 92040 h 1590869"/>
              <a:gd name="connsiteX18" fmla="*/ 2035402 w 5468347"/>
              <a:gd name="connsiteY18" fmla="*/ 849 h 1590869"/>
              <a:gd name="connsiteX0" fmla="*/ 2035402 w 5493347"/>
              <a:gd name="connsiteY0" fmla="*/ 849 h 1590869"/>
              <a:gd name="connsiteX1" fmla="*/ 2596704 w 5493347"/>
              <a:gd name="connsiteY1" fmla="*/ 141538 h 1590869"/>
              <a:gd name="connsiteX2" fmla="*/ 3488648 w 5493347"/>
              <a:gd name="connsiteY2" fmla="*/ 570305 h 1590869"/>
              <a:gd name="connsiteX3" fmla="*/ 5493347 w 5493347"/>
              <a:gd name="connsiteY3" fmla="*/ 1582918 h 1590869"/>
              <a:gd name="connsiteX4" fmla="*/ 3862184 w 5493347"/>
              <a:gd name="connsiteY4" fmla="*/ 1590869 h 1590869"/>
              <a:gd name="connsiteX5" fmla="*/ 3214235 w 5493347"/>
              <a:gd name="connsiteY5" fmla="*/ 1161143 h 1590869"/>
              <a:gd name="connsiteX6" fmla="*/ 2448153 w 5493347"/>
              <a:gd name="connsiteY6" fmla="*/ 854408 h 1590869"/>
              <a:gd name="connsiteX7" fmla="*/ 1572398 w 5493347"/>
              <a:gd name="connsiteY7" fmla="*/ 937852 h 1590869"/>
              <a:gd name="connsiteX8" fmla="*/ 1281447 w 5493347"/>
              <a:gd name="connsiteY8" fmla="*/ 827716 h 1590869"/>
              <a:gd name="connsiteX9" fmla="*/ 158263 w 5493347"/>
              <a:gd name="connsiteY9" fmla="*/ 615914 h 1590869"/>
              <a:gd name="connsiteX10" fmla="*/ 231087 w 5493347"/>
              <a:gd name="connsiteY10" fmla="*/ 457382 h 1590869"/>
              <a:gd name="connsiteX11" fmla="*/ 1414 w 5493347"/>
              <a:gd name="connsiteY11" fmla="*/ 410090 h 1590869"/>
              <a:gd name="connsiteX12" fmla="*/ 417937 w 5493347"/>
              <a:gd name="connsiteY12" fmla="*/ 270533 h 1590869"/>
              <a:gd name="connsiteX13" fmla="*/ 1051890 w 5493347"/>
              <a:gd name="connsiteY13" fmla="*/ 437363 h 1590869"/>
              <a:gd name="connsiteX14" fmla="*/ 1549535 w 5493347"/>
              <a:gd name="connsiteY14" fmla="*/ 367846 h 1590869"/>
              <a:gd name="connsiteX15" fmla="*/ 1138815 w 5493347"/>
              <a:gd name="connsiteY15" fmla="*/ 345621 h 1590869"/>
              <a:gd name="connsiteX16" fmla="*/ 991889 w 5493347"/>
              <a:gd name="connsiteY16" fmla="*/ 115890 h 1590869"/>
              <a:gd name="connsiteX17" fmla="*/ 1647486 w 5493347"/>
              <a:gd name="connsiteY17" fmla="*/ 92040 h 1590869"/>
              <a:gd name="connsiteX18" fmla="*/ 2035402 w 5493347"/>
              <a:gd name="connsiteY18" fmla="*/ 849 h 1590869"/>
              <a:gd name="connsiteX0" fmla="*/ 2035402 w 5518348"/>
              <a:gd name="connsiteY0" fmla="*/ 849 h 1599585"/>
              <a:gd name="connsiteX1" fmla="*/ 2596704 w 5518348"/>
              <a:gd name="connsiteY1" fmla="*/ 141538 h 1599585"/>
              <a:gd name="connsiteX2" fmla="*/ 3488648 w 5518348"/>
              <a:gd name="connsiteY2" fmla="*/ 570305 h 1599585"/>
              <a:gd name="connsiteX3" fmla="*/ 5518348 w 5518348"/>
              <a:gd name="connsiteY3" fmla="*/ 1599585 h 1599585"/>
              <a:gd name="connsiteX4" fmla="*/ 3862184 w 5518348"/>
              <a:gd name="connsiteY4" fmla="*/ 1590869 h 1599585"/>
              <a:gd name="connsiteX5" fmla="*/ 3214235 w 5518348"/>
              <a:gd name="connsiteY5" fmla="*/ 1161143 h 1599585"/>
              <a:gd name="connsiteX6" fmla="*/ 2448153 w 5518348"/>
              <a:gd name="connsiteY6" fmla="*/ 854408 h 1599585"/>
              <a:gd name="connsiteX7" fmla="*/ 1572398 w 5518348"/>
              <a:gd name="connsiteY7" fmla="*/ 937852 h 1599585"/>
              <a:gd name="connsiteX8" fmla="*/ 1281447 w 5518348"/>
              <a:gd name="connsiteY8" fmla="*/ 827716 h 1599585"/>
              <a:gd name="connsiteX9" fmla="*/ 158263 w 5518348"/>
              <a:gd name="connsiteY9" fmla="*/ 615914 h 1599585"/>
              <a:gd name="connsiteX10" fmla="*/ 231087 w 5518348"/>
              <a:gd name="connsiteY10" fmla="*/ 457382 h 1599585"/>
              <a:gd name="connsiteX11" fmla="*/ 1414 w 5518348"/>
              <a:gd name="connsiteY11" fmla="*/ 410090 h 1599585"/>
              <a:gd name="connsiteX12" fmla="*/ 417937 w 5518348"/>
              <a:gd name="connsiteY12" fmla="*/ 270533 h 1599585"/>
              <a:gd name="connsiteX13" fmla="*/ 1051890 w 5518348"/>
              <a:gd name="connsiteY13" fmla="*/ 437363 h 1599585"/>
              <a:gd name="connsiteX14" fmla="*/ 1549535 w 5518348"/>
              <a:gd name="connsiteY14" fmla="*/ 367846 h 1599585"/>
              <a:gd name="connsiteX15" fmla="*/ 1138815 w 5518348"/>
              <a:gd name="connsiteY15" fmla="*/ 345621 h 1599585"/>
              <a:gd name="connsiteX16" fmla="*/ 991889 w 5518348"/>
              <a:gd name="connsiteY16" fmla="*/ 115890 h 1599585"/>
              <a:gd name="connsiteX17" fmla="*/ 1647486 w 5518348"/>
              <a:gd name="connsiteY17" fmla="*/ 92040 h 1599585"/>
              <a:gd name="connsiteX18" fmla="*/ 2035402 w 5518348"/>
              <a:gd name="connsiteY18" fmla="*/ 849 h 1599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518348" h="1599585">
                <a:moveTo>
                  <a:pt x="2035402" y="849"/>
                </a:moveTo>
                <a:cubicBezTo>
                  <a:pt x="2197434" y="-5873"/>
                  <a:pt x="2388365" y="26053"/>
                  <a:pt x="2596704" y="141538"/>
                </a:cubicBezTo>
                <a:cubicBezTo>
                  <a:pt x="2882877" y="296530"/>
                  <a:pt x="3113344" y="409742"/>
                  <a:pt x="3488648" y="570305"/>
                </a:cubicBezTo>
                <a:lnTo>
                  <a:pt x="5518348" y="1599585"/>
                </a:lnTo>
                <a:lnTo>
                  <a:pt x="3862184" y="1590869"/>
                </a:lnTo>
                <a:cubicBezTo>
                  <a:pt x="3609095" y="1421123"/>
                  <a:pt x="3449907" y="1283886"/>
                  <a:pt x="3214235" y="1161143"/>
                </a:cubicBezTo>
                <a:cubicBezTo>
                  <a:pt x="2978563" y="1038400"/>
                  <a:pt x="2766821" y="883267"/>
                  <a:pt x="2448153" y="854408"/>
                </a:cubicBezTo>
                <a:cubicBezTo>
                  <a:pt x="2143410" y="808837"/>
                  <a:pt x="1776133" y="951121"/>
                  <a:pt x="1572398" y="937852"/>
                </a:cubicBezTo>
                <a:cubicBezTo>
                  <a:pt x="1505125" y="926208"/>
                  <a:pt x="1357077" y="858858"/>
                  <a:pt x="1281447" y="827716"/>
                </a:cubicBezTo>
                <a:cubicBezTo>
                  <a:pt x="885698" y="751545"/>
                  <a:pt x="570724" y="664232"/>
                  <a:pt x="158263" y="615914"/>
                </a:cubicBezTo>
                <a:cubicBezTo>
                  <a:pt x="86907" y="604850"/>
                  <a:pt x="149248" y="490730"/>
                  <a:pt x="231087" y="457382"/>
                </a:cubicBezTo>
                <a:lnTo>
                  <a:pt x="1414" y="410090"/>
                </a:lnTo>
                <a:cubicBezTo>
                  <a:pt x="-19437" y="255872"/>
                  <a:pt x="193679" y="238135"/>
                  <a:pt x="417937" y="270533"/>
                </a:cubicBezTo>
                <a:cubicBezTo>
                  <a:pt x="654322" y="317787"/>
                  <a:pt x="815504" y="362256"/>
                  <a:pt x="1051890" y="437363"/>
                </a:cubicBezTo>
                <a:cubicBezTo>
                  <a:pt x="1217771" y="414191"/>
                  <a:pt x="1436574" y="452295"/>
                  <a:pt x="1549535" y="367846"/>
                </a:cubicBezTo>
                <a:cubicBezTo>
                  <a:pt x="1412629" y="360438"/>
                  <a:pt x="1256225" y="378097"/>
                  <a:pt x="1138815" y="345621"/>
                </a:cubicBezTo>
                <a:cubicBezTo>
                  <a:pt x="1000710" y="335892"/>
                  <a:pt x="896026" y="181325"/>
                  <a:pt x="991889" y="115890"/>
                </a:cubicBezTo>
                <a:cubicBezTo>
                  <a:pt x="1199280" y="54090"/>
                  <a:pt x="1518085" y="131556"/>
                  <a:pt x="1647486" y="92040"/>
                </a:cubicBezTo>
                <a:cubicBezTo>
                  <a:pt x="1740234" y="52939"/>
                  <a:pt x="1873369" y="7571"/>
                  <a:pt x="2035402" y="849"/>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p>
        </p:txBody>
      </p:sp>
      <p:sp>
        <p:nvSpPr>
          <p:cNvPr id="107" name="Freeform 16">
            <a:extLst>
              <a:ext uri="{FF2B5EF4-FFF2-40B4-BE49-F238E27FC236}">
                <a16:creationId xmlns:a16="http://schemas.microsoft.com/office/drawing/2014/main" xmlns="" id="{ACB93476-CB99-45CB-A7D2-9B36155E0A29}"/>
              </a:ext>
            </a:extLst>
          </p:cNvPr>
          <p:cNvSpPr/>
          <p:nvPr/>
        </p:nvSpPr>
        <p:spPr>
          <a:xfrm rot="10800000">
            <a:off x="631178" y="-4598"/>
            <a:ext cx="5822087" cy="1687630"/>
          </a:xfrm>
          <a:custGeom>
            <a:avLst/>
            <a:gdLst>
              <a:gd name="connsiteX0" fmla="*/ 2035402 w 5468347"/>
              <a:gd name="connsiteY0" fmla="*/ 849 h 1582918"/>
              <a:gd name="connsiteX1" fmla="*/ 2596704 w 5468347"/>
              <a:gd name="connsiteY1" fmla="*/ 141538 h 1582918"/>
              <a:gd name="connsiteX2" fmla="*/ 3488648 w 5468347"/>
              <a:gd name="connsiteY2" fmla="*/ 570305 h 1582918"/>
              <a:gd name="connsiteX3" fmla="*/ 5468347 w 5468347"/>
              <a:gd name="connsiteY3" fmla="*/ 1582918 h 1582918"/>
              <a:gd name="connsiteX4" fmla="*/ 3631596 w 5468347"/>
              <a:gd name="connsiteY4" fmla="*/ 1574966 h 1582918"/>
              <a:gd name="connsiteX5" fmla="*/ 3269121 w 5468347"/>
              <a:gd name="connsiteY5" fmla="*/ 1173092 h 1582918"/>
              <a:gd name="connsiteX6" fmla="*/ 3214235 w 5468347"/>
              <a:gd name="connsiteY6" fmla="*/ 1161143 h 1582918"/>
              <a:gd name="connsiteX7" fmla="*/ 2448153 w 5468347"/>
              <a:gd name="connsiteY7" fmla="*/ 854408 h 1582918"/>
              <a:gd name="connsiteX8" fmla="*/ 1572398 w 5468347"/>
              <a:gd name="connsiteY8" fmla="*/ 937852 h 1582918"/>
              <a:gd name="connsiteX9" fmla="*/ 1281447 w 5468347"/>
              <a:gd name="connsiteY9" fmla="*/ 827716 h 1582918"/>
              <a:gd name="connsiteX10" fmla="*/ 158263 w 5468347"/>
              <a:gd name="connsiteY10" fmla="*/ 615914 h 1582918"/>
              <a:gd name="connsiteX11" fmla="*/ 231087 w 5468347"/>
              <a:gd name="connsiteY11" fmla="*/ 457382 h 1582918"/>
              <a:gd name="connsiteX12" fmla="*/ 1414 w 5468347"/>
              <a:gd name="connsiteY12" fmla="*/ 410090 h 1582918"/>
              <a:gd name="connsiteX13" fmla="*/ 417937 w 5468347"/>
              <a:gd name="connsiteY13" fmla="*/ 270533 h 1582918"/>
              <a:gd name="connsiteX14" fmla="*/ 1051890 w 5468347"/>
              <a:gd name="connsiteY14" fmla="*/ 437363 h 1582918"/>
              <a:gd name="connsiteX15" fmla="*/ 1549535 w 5468347"/>
              <a:gd name="connsiteY15" fmla="*/ 367846 h 1582918"/>
              <a:gd name="connsiteX16" fmla="*/ 1138815 w 5468347"/>
              <a:gd name="connsiteY16" fmla="*/ 345621 h 1582918"/>
              <a:gd name="connsiteX17" fmla="*/ 991889 w 5468347"/>
              <a:gd name="connsiteY17" fmla="*/ 115890 h 1582918"/>
              <a:gd name="connsiteX18" fmla="*/ 1647486 w 5468347"/>
              <a:gd name="connsiteY18" fmla="*/ 92040 h 1582918"/>
              <a:gd name="connsiteX19" fmla="*/ 2035402 w 5468347"/>
              <a:gd name="connsiteY19" fmla="*/ 849 h 1582918"/>
              <a:gd name="connsiteX0" fmla="*/ 2035402 w 5468347"/>
              <a:gd name="connsiteY0" fmla="*/ 849 h 1582918"/>
              <a:gd name="connsiteX1" fmla="*/ 2596704 w 5468347"/>
              <a:gd name="connsiteY1" fmla="*/ 141538 h 1582918"/>
              <a:gd name="connsiteX2" fmla="*/ 3488648 w 5468347"/>
              <a:gd name="connsiteY2" fmla="*/ 570305 h 1582918"/>
              <a:gd name="connsiteX3" fmla="*/ 5468347 w 5468347"/>
              <a:gd name="connsiteY3" fmla="*/ 1582918 h 1582918"/>
              <a:gd name="connsiteX4" fmla="*/ 3631596 w 5468347"/>
              <a:gd name="connsiteY4" fmla="*/ 1574966 h 1582918"/>
              <a:gd name="connsiteX5" fmla="*/ 3214235 w 5468347"/>
              <a:gd name="connsiteY5" fmla="*/ 1161143 h 1582918"/>
              <a:gd name="connsiteX6" fmla="*/ 2448153 w 5468347"/>
              <a:gd name="connsiteY6" fmla="*/ 854408 h 1582918"/>
              <a:gd name="connsiteX7" fmla="*/ 1572398 w 5468347"/>
              <a:gd name="connsiteY7" fmla="*/ 937852 h 1582918"/>
              <a:gd name="connsiteX8" fmla="*/ 1281447 w 5468347"/>
              <a:gd name="connsiteY8" fmla="*/ 827716 h 1582918"/>
              <a:gd name="connsiteX9" fmla="*/ 158263 w 5468347"/>
              <a:gd name="connsiteY9" fmla="*/ 615914 h 1582918"/>
              <a:gd name="connsiteX10" fmla="*/ 231087 w 5468347"/>
              <a:gd name="connsiteY10" fmla="*/ 457382 h 1582918"/>
              <a:gd name="connsiteX11" fmla="*/ 1414 w 5468347"/>
              <a:gd name="connsiteY11" fmla="*/ 410090 h 1582918"/>
              <a:gd name="connsiteX12" fmla="*/ 417937 w 5468347"/>
              <a:gd name="connsiteY12" fmla="*/ 270533 h 1582918"/>
              <a:gd name="connsiteX13" fmla="*/ 1051890 w 5468347"/>
              <a:gd name="connsiteY13" fmla="*/ 437363 h 1582918"/>
              <a:gd name="connsiteX14" fmla="*/ 1549535 w 5468347"/>
              <a:gd name="connsiteY14" fmla="*/ 367846 h 1582918"/>
              <a:gd name="connsiteX15" fmla="*/ 1138815 w 5468347"/>
              <a:gd name="connsiteY15" fmla="*/ 345621 h 1582918"/>
              <a:gd name="connsiteX16" fmla="*/ 991889 w 5468347"/>
              <a:gd name="connsiteY16" fmla="*/ 115890 h 1582918"/>
              <a:gd name="connsiteX17" fmla="*/ 1647486 w 5468347"/>
              <a:gd name="connsiteY17" fmla="*/ 92040 h 1582918"/>
              <a:gd name="connsiteX18" fmla="*/ 2035402 w 5468347"/>
              <a:gd name="connsiteY18" fmla="*/ 849 h 1582918"/>
              <a:gd name="connsiteX0" fmla="*/ 2035402 w 5468347"/>
              <a:gd name="connsiteY0" fmla="*/ 849 h 1582918"/>
              <a:gd name="connsiteX1" fmla="*/ 2596704 w 5468347"/>
              <a:gd name="connsiteY1" fmla="*/ 141538 h 1582918"/>
              <a:gd name="connsiteX2" fmla="*/ 3488648 w 5468347"/>
              <a:gd name="connsiteY2" fmla="*/ 570305 h 1582918"/>
              <a:gd name="connsiteX3" fmla="*/ 5468347 w 5468347"/>
              <a:gd name="connsiteY3" fmla="*/ 1582918 h 1582918"/>
              <a:gd name="connsiteX4" fmla="*/ 4021210 w 5468347"/>
              <a:gd name="connsiteY4" fmla="*/ 1574966 h 1582918"/>
              <a:gd name="connsiteX5" fmla="*/ 3214235 w 5468347"/>
              <a:gd name="connsiteY5" fmla="*/ 1161143 h 1582918"/>
              <a:gd name="connsiteX6" fmla="*/ 2448153 w 5468347"/>
              <a:gd name="connsiteY6" fmla="*/ 854408 h 1582918"/>
              <a:gd name="connsiteX7" fmla="*/ 1572398 w 5468347"/>
              <a:gd name="connsiteY7" fmla="*/ 937852 h 1582918"/>
              <a:gd name="connsiteX8" fmla="*/ 1281447 w 5468347"/>
              <a:gd name="connsiteY8" fmla="*/ 827716 h 1582918"/>
              <a:gd name="connsiteX9" fmla="*/ 158263 w 5468347"/>
              <a:gd name="connsiteY9" fmla="*/ 615914 h 1582918"/>
              <a:gd name="connsiteX10" fmla="*/ 231087 w 5468347"/>
              <a:gd name="connsiteY10" fmla="*/ 457382 h 1582918"/>
              <a:gd name="connsiteX11" fmla="*/ 1414 w 5468347"/>
              <a:gd name="connsiteY11" fmla="*/ 410090 h 1582918"/>
              <a:gd name="connsiteX12" fmla="*/ 417937 w 5468347"/>
              <a:gd name="connsiteY12" fmla="*/ 270533 h 1582918"/>
              <a:gd name="connsiteX13" fmla="*/ 1051890 w 5468347"/>
              <a:gd name="connsiteY13" fmla="*/ 437363 h 1582918"/>
              <a:gd name="connsiteX14" fmla="*/ 1549535 w 5468347"/>
              <a:gd name="connsiteY14" fmla="*/ 367846 h 1582918"/>
              <a:gd name="connsiteX15" fmla="*/ 1138815 w 5468347"/>
              <a:gd name="connsiteY15" fmla="*/ 345621 h 1582918"/>
              <a:gd name="connsiteX16" fmla="*/ 991889 w 5468347"/>
              <a:gd name="connsiteY16" fmla="*/ 115890 h 1582918"/>
              <a:gd name="connsiteX17" fmla="*/ 1647486 w 5468347"/>
              <a:gd name="connsiteY17" fmla="*/ 92040 h 1582918"/>
              <a:gd name="connsiteX18" fmla="*/ 2035402 w 5468347"/>
              <a:gd name="connsiteY18" fmla="*/ 849 h 1582918"/>
              <a:gd name="connsiteX0" fmla="*/ 2035402 w 5468347"/>
              <a:gd name="connsiteY0" fmla="*/ 849 h 1590869"/>
              <a:gd name="connsiteX1" fmla="*/ 2596704 w 5468347"/>
              <a:gd name="connsiteY1" fmla="*/ 141538 h 1590869"/>
              <a:gd name="connsiteX2" fmla="*/ 3488648 w 5468347"/>
              <a:gd name="connsiteY2" fmla="*/ 570305 h 1590869"/>
              <a:gd name="connsiteX3" fmla="*/ 5468347 w 5468347"/>
              <a:gd name="connsiteY3" fmla="*/ 1582918 h 1590869"/>
              <a:gd name="connsiteX4" fmla="*/ 3862184 w 5468347"/>
              <a:gd name="connsiteY4" fmla="*/ 1590869 h 1590869"/>
              <a:gd name="connsiteX5" fmla="*/ 3214235 w 5468347"/>
              <a:gd name="connsiteY5" fmla="*/ 1161143 h 1590869"/>
              <a:gd name="connsiteX6" fmla="*/ 2448153 w 5468347"/>
              <a:gd name="connsiteY6" fmla="*/ 854408 h 1590869"/>
              <a:gd name="connsiteX7" fmla="*/ 1572398 w 5468347"/>
              <a:gd name="connsiteY7" fmla="*/ 937852 h 1590869"/>
              <a:gd name="connsiteX8" fmla="*/ 1281447 w 5468347"/>
              <a:gd name="connsiteY8" fmla="*/ 827716 h 1590869"/>
              <a:gd name="connsiteX9" fmla="*/ 158263 w 5468347"/>
              <a:gd name="connsiteY9" fmla="*/ 615914 h 1590869"/>
              <a:gd name="connsiteX10" fmla="*/ 231087 w 5468347"/>
              <a:gd name="connsiteY10" fmla="*/ 457382 h 1590869"/>
              <a:gd name="connsiteX11" fmla="*/ 1414 w 5468347"/>
              <a:gd name="connsiteY11" fmla="*/ 410090 h 1590869"/>
              <a:gd name="connsiteX12" fmla="*/ 417937 w 5468347"/>
              <a:gd name="connsiteY12" fmla="*/ 270533 h 1590869"/>
              <a:gd name="connsiteX13" fmla="*/ 1051890 w 5468347"/>
              <a:gd name="connsiteY13" fmla="*/ 437363 h 1590869"/>
              <a:gd name="connsiteX14" fmla="*/ 1549535 w 5468347"/>
              <a:gd name="connsiteY14" fmla="*/ 367846 h 1590869"/>
              <a:gd name="connsiteX15" fmla="*/ 1138815 w 5468347"/>
              <a:gd name="connsiteY15" fmla="*/ 345621 h 1590869"/>
              <a:gd name="connsiteX16" fmla="*/ 991889 w 5468347"/>
              <a:gd name="connsiteY16" fmla="*/ 115890 h 1590869"/>
              <a:gd name="connsiteX17" fmla="*/ 1647486 w 5468347"/>
              <a:gd name="connsiteY17" fmla="*/ 92040 h 1590869"/>
              <a:gd name="connsiteX18" fmla="*/ 2035402 w 5468347"/>
              <a:gd name="connsiteY18" fmla="*/ 849 h 1590869"/>
              <a:gd name="connsiteX0" fmla="*/ 2035402 w 5468347"/>
              <a:gd name="connsiteY0" fmla="*/ 849 h 1590869"/>
              <a:gd name="connsiteX1" fmla="*/ 2596704 w 5468347"/>
              <a:gd name="connsiteY1" fmla="*/ 141538 h 1590869"/>
              <a:gd name="connsiteX2" fmla="*/ 3488648 w 5468347"/>
              <a:gd name="connsiteY2" fmla="*/ 570305 h 1590869"/>
              <a:gd name="connsiteX3" fmla="*/ 5468347 w 5468347"/>
              <a:gd name="connsiteY3" fmla="*/ 1582918 h 1590869"/>
              <a:gd name="connsiteX4" fmla="*/ 3862184 w 5468347"/>
              <a:gd name="connsiteY4" fmla="*/ 1590869 h 1590869"/>
              <a:gd name="connsiteX5" fmla="*/ 3214235 w 5468347"/>
              <a:gd name="connsiteY5" fmla="*/ 1161143 h 1590869"/>
              <a:gd name="connsiteX6" fmla="*/ 2448153 w 5468347"/>
              <a:gd name="connsiteY6" fmla="*/ 854408 h 1590869"/>
              <a:gd name="connsiteX7" fmla="*/ 1572398 w 5468347"/>
              <a:gd name="connsiteY7" fmla="*/ 937852 h 1590869"/>
              <a:gd name="connsiteX8" fmla="*/ 1281447 w 5468347"/>
              <a:gd name="connsiteY8" fmla="*/ 827716 h 1590869"/>
              <a:gd name="connsiteX9" fmla="*/ 158263 w 5468347"/>
              <a:gd name="connsiteY9" fmla="*/ 615914 h 1590869"/>
              <a:gd name="connsiteX10" fmla="*/ 231087 w 5468347"/>
              <a:gd name="connsiteY10" fmla="*/ 457382 h 1590869"/>
              <a:gd name="connsiteX11" fmla="*/ 1414 w 5468347"/>
              <a:gd name="connsiteY11" fmla="*/ 410090 h 1590869"/>
              <a:gd name="connsiteX12" fmla="*/ 417937 w 5468347"/>
              <a:gd name="connsiteY12" fmla="*/ 270533 h 1590869"/>
              <a:gd name="connsiteX13" fmla="*/ 1051890 w 5468347"/>
              <a:gd name="connsiteY13" fmla="*/ 437363 h 1590869"/>
              <a:gd name="connsiteX14" fmla="*/ 1549535 w 5468347"/>
              <a:gd name="connsiteY14" fmla="*/ 367846 h 1590869"/>
              <a:gd name="connsiteX15" fmla="*/ 1138815 w 5468347"/>
              <a:gd name="connsiteY15" fmla="*/ 345621 h 1590869"/>
              <a:gd name="connsiteX16" fmla="*/ 991889 w 5468347"/>
              <a:gd name="connsiteY16" fmla="*/ 115890 h 1590869"/>
              <a:gd name="connsiteX17" fmla="*/ 1647486 w 5468347"/>
              <a:gd name="connsiteY17" fmla="*/ 92040 h 1590869"/>
              <a:gd name="connsiteX18" fmla="*/ 2035402 w 5468347"/>
              <a:gd name="connsiteY18" fmla="*/ 849 h 1590869"/>
              <a:gd name="connsiteX0" fmla="*/ 2035402 w 5493347"/>
              <a:gd name="connsiteY0" fmla="*/ 849 h 1590869"/>
              <a:gd name="connsiteX1" fmla="*/ 2596704 w 5493347"/>
              <a:gd name="connsiteY1" fmla="*/ 141538 h 1590869"/>
              <a:gd name="connsiteX2" fmla="*/ 3488648 w 5493347"/>
              <a:gd name="connsiteY2" fmla="*/ 570305 h 1590869"/>
              <a:gd name="connsiteX3" fmla="*/ 5493347 w 5493347"/>
              <a:gd name="connsiteY3" fmla="*/ 1582918 h 1590869"/>
              <a:gd name="connsiteX4" fmla="*/ 3862184 w 5493347"/>
              <a:gd name="connsiteY4" fmla="*/ 1590869 h 1590869"/>
              <a:gd name="connsiteX5" fmla="*/ 3214235 w 5493347"/>
              <a:gd name="connsiteY5" fmla="*/ 1161143 h 1590869"/>
              <a:gd name="connsiteX6" fmla="*/ 2448153 w 5493347"/>
              <a:gd name="connsiteY6" fmla="*/ 854408 h 1590869"/>
              <a:gd name="connsiteX7" fmla="*/ 1572398 w 5493347"/>
              <a:gd name="connsiteY7" fmla="*/ 937852 h 1590869"/>
              <a:gd name="connsiteX8" fmla="*/ 1281447 w 5493347"/>
              <a:gd name="connsiteY8" fmla="*/ 827716 h 1590869"/>
              <a:gd name="connsiteX9" fmla="*/ 158263 w 5493347"/>
              <a:gd name="connsiteY9" fmla="*/ 615914 h 1590869"/>
              <a:gd name="connsiteX10" fmla="*/ 231087 w 5493347"/>
              <a:gd name="connsiteY10" fmla="*/ 457382 h 1590869"/>
              <a:gd name="connsiteX11" fmla="*/ 1414 w 5493347"/>
              <a:gd name="connsiteY11" fmla="*/ 410090 h 1590869"/>
              <a:gd name="connsiteX12" fmla="*/ 417937 w 5493347"/>
              <a:gd name="connsiteY12" fmla="*/ 270533 h 1590869"/>
              <a:gd name="connsiteX13" fmla="*/ 1051890 w 5493347"/>
              <a:gd name="connsiteY13" fmla="*/ 437363 h 1590869"/>
              <a:gd name="connsiteX14" fmla="*/ 1549535 w 5493347"/>
              <a:gd name="connsiteY14" fmla="*/ 367846 h 1590869"/>
              <a:gd name="connsiteX15" fmla="*/ 1138815 w 5493347"/>
              <a:gd name="connsiteY15" fmla="*/ 345621 h 1590869"/>
              <a:gd name="connsiteX16" fmla="*/ 991889 w 5493347"/>
              <a:gd name="connsiteY16" fmla="*/ 115890 h 1590869"/>
              <a:gd name="connsiteX17" fmla="*/ 1647486 w 5493347"/>
              <a:gd name="connsiteY17" fmla="*/ 92040 h 1590869"/>
              <a:gd name="connsiteX18" fmla="*/ 2035402 w 5493347"/>
              <a:gd name="connsiteY18" fmla="*/ 849 h 1590869"/>
              <a:gd name="connsiteX0" fmla="*/ 2035402 w 5518348"/>
              <a:gd name="connsiteY0" fmla="*/ 849 h 1599585"/>
              <a:gd name="connsiteX1" fmla="*/ 2596704 w 5518348"/>
              <a:gd name="connsiteY1" fmla="*/ 141538 h 1599585"/>
              <a:gd name="connsiteX2" fmla="*/ 3488648 w 5518348"/>
              <a:gd name="connsiteY2" fmla="*/ 570305 h 1599585"/>
              <a:gd name="connsiteX3" fmla="*/ 5518348 w 5518348"/>
              <a:gd name="connsiteY3" fmla="*/ 1599585 h 1599585"/>
              <a:gd name="connsiteX4" fmla="*/ 3862184 w 5518348"/>
              <a:gd name="connsiteY4" fmla="*/ 1590869 h 1599585"/>
              <a:gd name="connsiteX5" fmla="*/ 3214235 w 5518348"/>
              <a:gd name="connsiteY5" fmla="*/ 1161143 h 1599585"/>
              <a:gd name="connsiteX6" fmla="*/ 2448153 w 5518348"/>
              <a:gd name="connsiteY6" fmla="*/ 854408 h 1599585"/>
              <a:gd name="connsiteX7" fmla="*/ 1572398 w 5518348"/>
              <a:gd name="connsiteY7" fmla="*/ 937852 h 1599585"/>
              <a:gd name="connsiteX8" fmla="*/ 1281447 w 5518348"/>
              <a:gd name="connsiteY8" fmla="*/ 827716 h 1599585"/>
              <a:gd name="connsiteX9" fmla="*/ 158263 w 5518348"/>
              <a:gd name="connsiteY9" fmla="*/ 615914 h 1599585"/>
              <a:gd name="connsiteX10" fmla="*/ 231087 w 5518348"/>
              <a:gd name="connsiteY10" fmla="*/ 457382 h 1599585"/>
              <a:gd name="connsiteX11" fmla="*/ 1414 w 5518348"/>
              <a:gd name="connsiteY11" fmla="*/ 410090 h 1599585"/>
              <a:gd name="connsiteX12" fmla="*/ 417937 w 5518348"/>
              <a:gd name="connsiteY12" fmla="*/ 270533 h 1599585"/>
              <a:gd name="connsiteX13" fmla="*/ 1051890 w 5518348"/>
              <a:gd name="connsiteY13" fmla="*/ 437363 h 1599585"/>
              <a:gd name="connsiteX14" fmla="*/ 1549535 w 5518348"/>
              <a:gd name="connsiteY14" fmla="*/ 367846 h 1599585"/>
              <a:gd name="connsiteX15" fmla="*/ 1138815 w 5518348"/>
              <a:gd name="connsiteY15" fmla="*/ 345621 h 1599585"/>
              <a:gd name="connsiteX16" fmla="*/ 991889 w 5518348"/>
              <a:gd name="connsiteY16" fmla="*/ 115890 h 1599585"/>
              <a:gd name="connsiteX17" fmla="*/ 1647486 w 5518348"/>
              <a:gd name="connsiteY17" fmla="*/ 92040 h 1599585"/>
              <a:gd name="connsiteX18" fmla="*/ 2035402 w 5518348"/>
              <a:gd name="connsiteY18" fmla="*/ 849 h 1599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518348" h="1599585">
                <a:moveTo>
                  <a:pt x="2035402" y="849"/>
                </a:moveTo>
                <a:cubicBezTo>
                  <a:pt x="2197434" y="-5873"/>
                  <a:pt x="2388365" y="26053"/>
                  <a:pt x="2596704" y="141538"/>
                </a:cubicBezTo>
                <a:cubicBezTo>
                  <a:pt x="2882877" y="296530"/>
                  <a:pt x="3113344" y="409742"/>
                  <a:pt x="3488648" y="570305"/>
                </a:cubicBezTo>
                <a:lnTo>
                  <a:pt x="5518348" y="1599585"/>
                </a:lnTo>
                <a:lnTo>
                  <a:pt x="3862184" y="1590869"/>
                </a:lnTo>
                <a:cubicBezTo>
                  <a:pt x="3609095" y="1421123"/>
                  <a:pt x="3449907" y="1283886"/>
                  <a:pt x="3214235" y="1161143"/>
                </a:cubicBezTo>
                <a:cubicBezTo>
                  <a:pt x="2978563" y="1038400"/>
                  <a:pt x="2766821" y="883267"/>
                  <a:pt x="2448153" y="854408"/>
                </a:cubicBezTo>
                <a:cubicBezTo>
                  <a:pt x="2143410" y="808837"/>
                  <a:pt x="1776133" y="951121"/>
                  <a:pt x="1572398" y="937852"/>
                </a:cubicBezTo>
                <a:cubicBezTo>
                  <a:pt x="1505125" y="926208"/>
                  <a:pt x="1357077" y="858858"/>
                  <a:pt x="1281447" y="827716"/>
                </a:cubicBezTo>
                <a:cubicBezTo>
                  <a:pt x="885698" y="751545"/>
                  <a:pt x="570724" y="664232"/>
                  <a:pt x="158263" y="615914"/>
                </a:cubicBezTo>
                <a:cubicBezTo>
                  <a:pt x="86907" y="604850"/>
                  <a:pt x="149248" y="490730"/>
                  <a:pt x="231087" y="457382"/>
                </a:cubicBezTo>
                <a:lnTo>
                  <a:pt x="1414" y="410090"/>
                </a:lnTo>
                <a:cubicBezTo>
                  <a:pt x="-19437" y="255872"/>
                  <a:pt x="193679" y="238135"/>
                  <a:pt x="417937" y="270533"/>
                </a:cubicBezTo>
                <a:cubicBezTo>
                  <a:pt x="654322" y="317787"/>
                  <a:pt x="815504" y="362256"/>
                  <a:pt x="1051890" y="437363"/>
                </a:cubicBezTo>
                <a:cubicBezTo>
                  <a:pt x="1217771" y="414191"/>
                  <a:pt x="1436574" y="452295"/>
                  <a:pt x="1549535" y="367846"/>
                </a:cubicBezTo>
                <a:cubicBezTo>
                  <a:pt x="1412629" y="360438"/>
                  <a:pt x="1256225" y="378097"/>
                  <a:pt x="1138815" y="345621"/>
                </a:cubicBezTo>
                <a:cubicBezTo>
                  <a:pt x="1000710" y="335892"/>
                  <a:pt x="896026" y="181325"/>
                  <a:pt x="991889" y="115890"/>
                </a:cubicBezTo>
                <a:cubicBezTo>
                  <a:pt x="1199280" y="54090"/>
                  <a:pt x="1518085" y="131556"/>
                  <a:pt x="1647486" y="92040"/>
                </a:cubicBezTo>
                <a:cubicBezTo>
                  <a:pt x="1740234" y="52939"/>
                  <a:pt x="1873369" y="7571"/>
                  <a:pt x="2035402" y="849"/>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p>
        </p:txBody>
      </p:sp>
      <p:pic>
        <p:nvPicPr>
          <p:cNvPr id="1026" name="Picture 2" descr="Image result for Năm 1917, cách mạng Tháng Mười Nga thành cô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304" y="1689338"/>
            <a:ext cx="4204919" cy="298132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80304" y="5095769"/>
            <a:ext cx="4204919" cy="1200329"/>
          </a:xfrm>
          <a:prstGeom prst="rect">
            <a:avLst/>
          </a:prstGeom>
        </p:spPr>
        <p:txBody>
          <a:bodyPr wrap="square">
            <a:spAutoFit/>
          </a:bodyPr>
          <a:lstStyle/>
          <a:p>
            <a:pPr marL="285750" indent="-285750" algn="ctr">
              <a:spcAft>
                <a:spcPts val="0"/>
              </a:spcAft>
              <a:buFont typeface="Wingdings" panose="05000000000000000000" pitchFamily="2" charset="2"/>
              <a:buChar char="§"/>
            </a:pPr>
            <a:r>
              <a:rPr lang="en-US" sz="2400" dirty="0" err="1" smtClean="0">
                <a:latin typeface="+mj-lt"/>
                <a:ea typeface="Calibri" panose="020F0502020204030204" pitchFamily="34" charset="0"/>
                <a:cs typeface="Times New Roman" panose="02020603050405020304" pitchFamily="18" charset="0"/>
              </a:rPr>
              <a:t>Năm</a:t>
            </a:r>
            <a:r>
              <a:rPr lang="en-US" sz="2400" dirty="0" smtClean="0">
                <a:latin typeface="+mj-lt"/>
                <a:ea typeface="Calibri" panose="020F0502020204030204" pitchFamily="34" charset="0"/>
                <a:cs typeface="Times New Roman" panose="02020603050405020304" pitchFamily="18" charset="0"/>
              </a:rPr>
              <a:t> </a:t>
            </a:r>
            <a:r>
              <a:rPr lang="en-US" sz="2400" b="1" dirty="0">
                <a:solidFill>
                  <a:srgbClr val="FF0000"/>
                </a:solidFill>
                <a:latin typeface="+mj-lt"/>
                <a:ea typeface="Calibri" panose="020F0502020204030204" pitchFamily="34" charset="0"/>
                <a:cs typeface="Times New Roman" panose="02020603050405020304" pitchFamily="18" charset="0"/>
              </a:rPr>
              <a:t>1917</a:t>
            </a:r>
            <a:r>
              <a:rPr lang="en-US" sz="2400" dirty="0">
                <a:latin typeface="+mj-lt"/>
                <a:ea typeface="Calibri" panose="020F0502020204030204" pitchFamily="34" charset="0"/>
                <a:cs typeface="Times New Roman" panose="02020603050405020304" pitchFamily="18" charset="0"/>
              </a:rPr>
              <a:t>, </a:t>
            </a:r>
            <a:r>
              <a:rPr lang="en-US" sz="2400" dirty="0" err="1">
                <a:latin typeface="+mj-lt"/>
                <a:ea typeface="Calibri" panose="020F0502020204030204" pitchFamily="34" charset="0"/>
                <a:cs typeface="Times New Roman" panose="02020603050405020304" pitchFamily="18" charset="0"/>
              </a:rPr>
              <a:t>cách</a:t>
            </a:r>
            <a:r>
              <a:rPr lang="en-US" sz="2400" dirty="0">
                <a:latin typeface="+mj-lt"/>
                <a:ea typeface="Calibri" panose="020F0502020204030204" pitchFamily="34" charset="0"/>
                <a:cs typeface="Times New Roman" panose="02020603050405020304" pitchFamily="18" charset="0"/>
              </a:rPr>
              <a:t> </a:t>
            </a:r>
            <a:r>
              <a:rPr lang="en-US" sz="2400" dirty="0" err="1">
                <a:latin typeface="+mj-lt"/>
                <a:ea typeface="Calibri" panose="020F0502020204030204" pitchFamily="34" charset="0"/>
                <a:cs typeface="Times New Roman" panose="02020603050405020304" pitchFamily="18" charset="0"/>
              </a:rPr>
              <a:t>mạng</a:t>
            </a:r>
            <a:r>
              <a:rPr lang="en-US" sz="2400" dirty="0">
                <a:latin typeface="+mj-lt"/>
                <a:ea typeface="Calibri" panose="020F0502020204030204" pitchFamily="34" charset="0"/>
                <a:cs typeface="Times New Roman" panose="02020603050405020304" pitchFamily="18" charset="0"/>
              </a:rPr>
              <a:t> </a:t>
            </a:r>
            <a:r>
              <a:rPr lang="en-US" sz="2400" dirty="0" err="1">
                <a:latin typeface="+mj-lt"/>
                <a:ea typeface="Calibri" panose="020F0502020204030204" pitchFamily="34" charset="0"/>
                <a:cs typeface="Times New Roman" panose="02020603050405020304" pitchFamily="18" charset="0"/>
              </a:rPr>
              <a:t>Tháng</a:t>
            </a:r>
            <a:r>
              <a:rPr lang="en-US" sz="2400" dirty="0">
                <a:latin typeface="+mj-lt"/>
                <a:ea typeface="Calibri" panose="020F0502020204030204" pitchFamily="34" charset="0"/>
                <a:cs typeface="Times New Roman" panose="02020603050405020304" pitchFamily="18" charset="0"/>
              </a:rPr>
              <a:t> </a:t>
            </a:r>
            <a:r>
              <a:rPr lang="en-US" sz="2400" dirty="0" err="1">
                <a:latin typeface="+mj-lt"/>
                <a:ea typeface="Calibri" panose="020F0502020204030204" pitchFamily="34" charset="0"/>
                <a:cs typeface="Times New Roman" panose="02020603050405020304" pitchFamily="18" charset="0"/>
              </a:rPr>
              <a:t>Mười</a:t>
            </a:r>
            <a:r>
              <a:rPr lang="en-US" sz="2400" dirty="0">
                <a:latin typeface="+mj-lt"/>
                <a:ea typeface="Calibri" panose="020F0502020204030204" pitchFamily="34" charset="0"/>
                <a:cs typeface="Times New Roman" panose="02020603050405020304" pitchFamily="18" charset="0"/>
              </a:rPr>
              <a:t> </a:t>
            </a:r>
            <a:r>
              <a:rPr lang="en-US" sz="2400" dirty="0" err="1">
                <a:latin typeface="+mj-lt"/>
                <a:ea typeface="Calibri" panose="020F0502020204030204" pitchFamily="34" charset="0"/>
                <a:cs typeface="Times New Roman" panose="02020603050405020304" pitchFamily="18" charset="0"/>
              </a:rPr>
              <a:t>Nga</a:t>
            </a:r>
            <a:r>
              <a:rPr lang="en-US" sz="2400" dirty="0">
                <a:latin typeface="+mj-lt"/>
                <a:ea typeface="Calibri" panose="020F0502020204030204" pitchFamily="34" charset="0"/>
                <a:cs typeface="Times New Roman" panose="02020603050405020304" pitchFamily="18" charset="0"/>
              </a:rPr>
              <a:t> </a:t>
            </a:r>
            <a:r>
              <a:rPr lang="en-US" sz="2400" dirty="0" err="1">
                <a:latin typeface="+mj-lt"/>
                <a:ea typeface="Calibri" panose="020F0502020204030204" pitchFamily="34" charset="0"/>
                <a:cs typeface="Times New Roman" panose="02020603050405020304" pitchFamily="18" charset="0"/>
              </a:rPr>
              <a:t>thành</a:t>
            </a:r>
            <a:r>
              <a:rPr lang="en-US" sz="2400" dirty="0">
                <a:latin typeface="+mj-lt"/>
                <a:ea typeface="Calibri" panose="020F0502020204030204" pitchFamily="34" charset="0"/>
                <a:cs typeface="Times New Roman" panose="02020603050405020304" pitchFamily="18" charset="0"/>
              </a:rPr>
              <a:t> </a:t>
            </a:r>
            <a:r>
              <a:rPr lang="en-US" sz="2400" dirty="0" err="1" smtClean="0">
                <a:latin typeface="+mj-lt"/>
                <a:ea typeface="Calibri" panose="020F0502020204030204" pitchFamily="34" charset="0"/>
                <a:cs typeface="Times New Roman" panose="02020603050405020304" pitchFamily="18" charset="0"/>
              </a:rPr>
              <a:t>công</a:t>
            </a:r>
            <a:r>
              <a:rPr lang="en-US" sz="2000" dirty="0" smtClean="0">
                <a:latin typeface="+mj-lt"/>
                <a:ea typeface="Calibri" panose="020F0502020204030204" pitchFamily="34" charset="0"/>
                <a:cs typeface="Times New Roman" panose="02020603050405020304" pitchFamily="18" charset="0"/>
              </a:rPr>
              <a:t>. </a:t>
            </a:r>
            <a:endParaRPr lang="en-US" sz="2000" dirty="0">
              <a:effectLst/>
              <a:latin typeface="+mj-lt"/>
              <a:ea typeface="Calibri" panose="020F0502020204030204" pitchFamily="34" charset="0"/>
              <a:cs typeface="Times New Roman" panose="02020603050405020304" pitchFamily="18" charset="0"/>
            </a:endParaRPr>
          </a:p>
        </p:txBody>
      </p:sp>
      <p:pic>
        <p:nvPicPr>
          <p:cNvPr id="1030" name="Picture 6" descr="Image result for nguyễn ái quốc năm 191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83523" y="198783"/>
            <a:ext cx="3995191" cy="379014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8083523" y="4190733"/>
            <a:ext cx="3924597" cy="2308324"/>
          </a:xfrm>
          <a:prstGeom prst="rect">
            <a:avLst/>
          </a:prstGeom>
        </p:spPr>
        <p:txBody>
          <a:bodyPr wrap="square">
            <a:spAutoFit/>
          </a:bodyPr>
          <a:lstStyle/>
          <a:p>
            <a:pPr marL="285750" indent="-285750" algn="ctr">
              <a:spcAft>
                <a:spcPts val="0"/>
              </a:spcAft>
              <a:buFont typeface="Wingdings" panose="05000000000000000000" pitchFamily="2" charset="2"/>
              <a:buChar char="§"/>
            </a:pPr>
            <a:r>
              <a:rPr lang="en-US" sz="2400" dirty="0" err="1">
                <a:ea typeface="Calibri" panose="020F0502020204030204" pitchFamily="34" charset="0"/>
                <a:cs typeface="Times New Roman" panose="02020603050405020304" pitchFamily="18" charset="0"/>
              </a:rPr>
              <a:t>Nguyễn</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Tất</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Thành</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đã</a:t>
            </a:r>
            <a:r>
              <a:rPr lang="en-US" sz="2400" dirty="0">
                <a:ea typeface="Calibri" panose="020F0502020204030204" pitchFamily="34" charset="0"/>
                <a:cs typeface="Times New Roman" panose="02020603050405020304" pitchFamily="18" charset="0"/>
              </a:rPr>
              <a:t> </a:t>
            </a:r>
            <a:r>
              <a:rPr lang="en-US" sz="2400" b="1" dirty="0" err="1">
                <a:solidFill>
                  <a:srgbClr val="CC0000"/>
                </a:solidFill>
                <a:ea typeface="Calibri" panose="020F0502020204030204" pitchFamily="34" charset="0"/>
                <a:cs typeface="Times New Roman" panose="02020603050405020304" pitchFamily="18" charset="0"/>
              </a:rPr>
              <a:t>hướng</a:t>
            </a:r>
            <a:r>
              <a:rPr lang="en-US" sz="2400" b="1" dirty="0">
                <a:solidFill>
                  <a:srgbClr val="CC0000"/>
                </a:solidFill>
                <a:ea typeface="Calibri" panose="020F0502020204030204" pitchFamily="34" charset="0"/>
                <a:cs typeface="Times New Roman" panose="02020603050405020304" pitchFamily="18" charset="0"/>
              </a:rPr>
              <a:t> </a:t>
            </a:r>
            <a:r>
              <a:rPr lang="en-US" sz="2400" b="1" dirty="0" err="1">
                <a:solidFill>
                  <a:srgbClr val="CC0000"/>
                </a:solidFill>
                <a:ea typeface="Calibri" panose="020F0502020204030204" pitchFamily="34" charset="0"/>
                <a:cs typeface="Times New Roman" panose="02020603050405020304" pitchFamily="18" charset="0"/>
              </a:rPr>
              <a:t>theo</a:t>
            </a:r>
            <a:r>
              <a:rPr lang="en-US" sz="2400" dirty="0">
                <a:ea typeface="Calibri" panose="020F0502020204030204" pitchFamily="34" charset="0"/>
                <a:cs typeface="Times New Roman" panose="02020603050405020304" pitchFamily="18" charset="0"/>
              </a:rPr>
              <a:t> con </a:t>
            </a:r>
            <a:r>
              <a:rPr lang="en-US" sz="2400" dirty="0" err="1">
                <a:ea typeface="Calibri" panose="020F0502020204030204" pitchFamily="34" charset="0"/>
                <a:cs typeface="Times New Roman" panose="02020603050405020304" pitchFamily="18" charset="0"/>
              </a:rPr>
              <a:t>đường</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cách</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mạng</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Tháng</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Mười</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và</a:t>
            </a:r>
            <a:r>
              <a:rPr lang="en-US" sz="2400" dirty="0">
                <a:ea typeface="Calibri" panose="020F0502020204030204" pitchFamily="34" charset="0"/>
                <a:cs typeface="Times New Roman" panose="02020603050405020304" pitchFamily="18" charset="0"/>
              </a:rPr>
              <a:t> </a:t>
            </a:r>
            <a:r>
              <a:rPr lang="en-US" sz="2400" b="1" dirty="0" err="1">
                <a:solidFill>
                  <a:srgbClr val="FF0066"/>
                </a:solidFill>
                <a:ea typeface="Calibri" panose="020F0502020204030204" pitchFamily="34" charset="0"/>
                <a:cs typeface="Times New Roman" panose="02020603050405020304" pitchFamily="18" charset="0"/>
              </a:rPr>
              <a:t>chịu</a:t>
            </a:r>
            <a:r>
              <a:rPr lang="en-US" sz="2400" b="1" dirty="0">
                <a:solidFill>
                  <a:srgbClr val="FF0066"/>
                </a:solidFill>
                <a:ea typeface="Calibri" panose="020F0502020204030204" pitchFamily="34" charset="0"/>
                <a:cs typeface="Times New Roman" panose="02020603050405020304" pitchFamily="18" charset="0"/>
              </a:rPr>
              <a:t> </a:t>
            </a:r>
            <a:r>
              <a:rPr lang="en-US" sz="2400" b="1" dirty="0" err="1">
                <a:solidFill>
                  <a:srgbClr val="FF0066"/>
                </a:solidFill>
                <a:ea typeface="Calibri" panose="020F0502020204030204" pitchFamily="34" charset="0"/>
                <a:cs typeface="Times New Roman" panose="02020603050405020304" pitchFamily="18" charset="0"/>
              </a:rPr>
              <a:t>ảnh</a:t>
            </a:r>
            <a:r>
              <a:rPr lang="en-US" sz="2400" b="1" dirty="0">
                <a:solidFill>
                  <a:srgbClr val="FF0066"/>
                </a:solidFill>
                <a:ea typeface="Calibri" panose="020F0502020204030204" pitchFamily="34" charset="0"/>
                <a:cs typeface="Times New Roman" panose="02020603050405020304" pitchFamily="18" charset="0"/>
              </a:rPr>
              <a:t> </a:t>
            </a:r>
            <a:r>
              <a:rPr lang="en-US" sz="2400" b="1" dirty="0" err="1">
                <a:solidFill>
                  <a:srgbClr val="FF0066"/>
                </a:solidFill>
                <a:ea typeface="Calibri" panose="020F0502020204030204" pitchFamily="34" charset="0"/>
                <a:cs typeface="Times New Roman" panose="02020603050405020304" pitchFamily="18" charset="0"/>
              </a:rPr>
              <a:t>hưởng</a:t>
            </a:r>
            <a:r>
              <a:rPr lang="en-US" sz="2400" b="1" dirty="0">
                <a:solidFill>
                  <a:srgbClr val="FF0066"/>
                </a:solidFill>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của</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cuộc</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cách</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mạng</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vĩ</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đại</a:t>
            </a:r>
            <a:r>
              <a:rPr lang="en-US" sz="2400" dirty="0">
                <a:ea typeface="Calibri" panose="020F0502020204030204" pitchFamily="34" charset="0"/>
                <a:cs typeface="Times New Roman" panose="02020603050405020304" pitchFamily="18" charset="0"/>
              </a:rPr>
              <a:t> </a:t>
            </a:r>
            <a:r>
              <a:rPr lang="en-US" sz="2400" dirty="0" err="1" smtClean="0">
                <a:ea typeface="Calibri" panose="020F0502020204030204" pitchFamily="34" charset="0"/>
                <a:cs typeface="Times New Roman" panose="02020603050405020304" pitchFamily="18" charset="0"/>
              </a:rPr>
              <a:t>đó</a:t>
            </a:r>
            <a:r>
              <a:rPr lang="en-US" sz="2400" dirty="0" smtClean="0">
                <a:ea typeface="Calibri" panose="020F0502020204030204" pitchFamily="34" charset="0"/>
                <a:cs typeface="Times New Roman" panose="02020603050405020304" pitchFamily="18" charset="0"/>
              </a:rPr>
              <a:t>.</a:t>
            </a:r>
            <a:endParaRPr lang="en-US" sz="2400"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3096244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xmlns="" id="{184A7085-59AC-4F06-9B5D-417EDF52040F}"/>
              </a:ext>
            </a:extLst>
          </p:cNvPr>
          <p:cNvGrpSpPr/>
          <p:nvPr/>
        </p:nvGrpSpPr>
        <p:grpSpPr>
          <a:xfrm>
            <a:off x="983971" y="1640763"/>
            <a:ext cx="4251628" cy="4203873"/>
            <a:chOff x="2829719" y="1994076"/>
            <a:chExt cx="3701454" cy="3659879"/>
          </a:xfrm>
        </p:grpSpPr>
        <p:sp>
          <p:nvSpPr>
            <p:cNvPr id="4" name="Donut 17">
              <a:extLst>
                <a:ext uri="{FF2B5EF4-FFF2-40B4-BE49-F238E27FC236}">
                  <a16:creationId xmlns:a16="http://schemas.microsoft.com/office/drawing/2014/main" xmlns="" id="{1014A92A-DCF5-40B7-824D-113EC6BE99B0}"/>
                </a:ext>
              </a:extLst>
            </p:cNvPr>
            <p:cNvSpPr/>
            <p:nvPr/>
          </p:nvSpPr>
          <p:spPr>
            <a:xfrm>
              <a:off x="3039183" y="2343701"/>
              <a:ext cx="3310254" cy="3310254"/>
            </a:xfrm>
            <a:prstGeom prst="donut">
              <a:avLst>
                <a:gd name="adj" fmla="val 10645"/>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solidFill>
              </a:endParaRPr>
            </a:p>
          </p:txBody>
        </p:sp>
        <p:grpSp>
          <p:nvGrpSpPr>
            <p:cNvPr id="5" name="Group 4">
              <a:extLst>
                <a:ext uri="{FF2B5EF4-FFF2-40B4-BE49-F238E27FC236}">
                  <a16:creationId xmlns:a16="http://schemas.microsoft.com/office/drawing/2014/main" xmlns="" id="{F83CF7B0-A8D1-4AB8-97FD-5A56934D3E65}"/>
                </a:ext>
              </a:extLst>
            </p:cNvPr>
            <p:cNvGrpSpPr/>
            <p:nvPr/>
          </p:nvGrpSpPr>
          <p:grpSpPr>
            <a:xfrm>
              <a:off x="2829719" y="1994076"/>
              <a:ext cx="3701454" cy="3402026"/>
              <a:chOff x="2829719" y="1899183"/>
              <a:chExt cx="3701454" cy="3402026"/>
            </a:xfrm>
          </p:grpSpPr>
          <p:sp>
            <p:nvSpPr>
              <p:cNvPr id="9" name="Freeform 6">
                <a:extLst>
                  <a:ext uri="{FF2B5EF4-FFF2-40B4-BE49-F238E27FC236}">
                    <a16:creationId xmlns:a16="http://schemas.microsoft.com/office/drawing/2014/main" xmlns="" id="{F0E74BFC-E581-4EBB-AE3D-FDD5650966F8}"/>
                  </a:ext>
                </a:extLst>
              </p:cNvPr>
              <p:cNvSpPr>
                <a:spLocks/>
              </p:cNvSpPr>
              <p:nvPr/>
            </p:nvSpPr>
            <p:spPr bwMode="auto">
              <a:xfrm>
                <a:off x="4696967" y="3728201"/>
                <a:ext cx="1834206" cy="1573008"/>
              </a:xfrm>
              <a:custGeom>
                <a:avLst/>
                <a:gdLst>
                  <a:gd name="T0" fmla="*/ 970 w 1201"/>
                  <a:gd name="T1" fmla="*/ 196 h 1030"/>
                  <a:gd name="T2" fmla="*/ 619 w 1201"/>
                  <a:gd name="T3" fmla="*/ 122 h 1030"/>
                  <a:gd name="T4" fmla="*/ 619 w 1201"/>
                  <a:gd name="T5" fmla="*/ 121 h 1030"/>
                  <a:gd name="T6" fmla="*/ 610 w 1201"/>
                  <a:gd name="T7" fmla="*/ 124 h 1030"/>
                  <a:gd name="T8" fmla="*/ 536 w 1201"/>
                  <a:gd name="T9" fmla="*/ 150 h 1030"/>
                  <a:gd name="T10" fmla="*/ 455 w 1201"/>
                  <a:gd name="T11" fmla="*/ 173 h 1030"/>
                  <a:gd name="T12" fmla="*/ 237 w 1201"/>
                  <a:gd name="T13" fmla="*/ 80 h 1030"/>
                  <a:gd name="T14" fmla="*/ 173 w 1201"/>
                  <a:gd name="T15" fmla="*/ 0 h 1030"/>
                  <a:gd name="T16" fmla="*/ 130 w 1201"/>
                  <a:gd name="T17" fmla="*/ 78 h 1030"/>
                  <a:gd name="T18" fmla="*/ 42 w 1201"/>
                  <a:gd name="T19" fmla="*/ 239 h 1030"/>
                  <a:gd name="T20" fmla="*/ 0 w 1201"/>
                  <a:gd name="T21" fmla="*/ 318 h 1030"/>
                  <a:gd name="T22" fmla="*/ 99 w 1201"/>
                  <a:gd name="T23" fmla="*/ 335 h 1030"/>
                  <a:gd name="T24" fmla="*/ 267 w 1201"/>
                  <a:gd name="T25" fmla="*/ 494 h 1030"/>
                  <a:gd name="T26" fmla="*/ 291 w 1201"/>
                  <a:gd name="T27" fmla="*/ 624 h 1030"/>
                  <a:gd name="T28" fmla="*/ 458 w 1201"/>
                  <a:gd name="T29" fmla="*/ 889 h 1030"/>
                  <a:gd name="T30" fmla="*/ 1060 w 1201"/>
                  <a:gd name="T31" fmla="*/ 798 h 1030"/>
                  <a:gd name="T32" fmla="*/ 970 w 1201"/>
                  <a:gd name="T33" fmla="*/ 196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01" h="1030">
                    <a:moveTo>
                      <a:pt x="970" y="196"/>
                    </a:moveTo>
                    <a:cubicBezTo>
                      <a:pt x="865" y="119"/>
                      <a:pt x="737" y="96"/>
                      <a:pt x="619" y="122"/>
                    </a:cubicBezTo>
                    <a:cubicBezTo>
                      <a:pt x="619" y="121"/>
                      <a:pt x="619" y="121"/>
                      <a:pt x="619" y="121"/>
                    </a:cubicBezTo>
                    <a:cubicBezTo>
                      <a:pt x="617" y="122"/>
                      <a:pt x="613" y="123"/>
                      <a:pt x="610" y="124"/>
                    </a:cubicBezTo>
                    <a:cubicBezTo>
                      <a:pt x="584" y="131"/>
                      <a:pt x="560" y="139"/>
                      <a:pt x="536" y="150"/>
                    </a:cubicBezTo>
                    <a:cubicBezTo>
                      <a:pt x="509" y="159"/>
                      <a:pt x="480" y="168"/>
                      <a:pt x="455" y="173"/>
                    </a:cubicBezTo>
                    <a:cubicBezTo>
                      <a:pt x="376" y="188"/>
                      <a:pt x="267" y="128"/>
                      <a:pt x="237" y="80"/>
                    </a:cubicBezTo>
                    <a:cubicBezTo>
                      <a:pt x="207" y="31"/>
                      <a:pt x="173" y="0"/>
                      <a:pt x="173" y="0"/>
                    </a:cubicBezTo>
                    <a:cubicBezTo>
                      <a:pt x="130" y="78"/>
                      <a:pt x="130" y="78"/>
                      <a:pt x="130" y="78"/>
                    </a:cubicBezTo>
                    <a:cubicBezTo>
                      <a:pt x="42" y="239"/>
                      <a:pt x="42" y="239"/>
                      <a:pt x="42" y="239"/>
                    </a:cubicBezTo>
                    <a:cubicBezTo>
                      <a:pt x="0" y="318"/>
                      <a:pt x="0" y="318"/>
                      <a:pt x="0" y="318"/>
                    </a:cubicBezTo>
                    <a:cubicBezTo>
                      <a:pt x="0" y="318"/>
                      <a:pt x="42" y="331"/>
                      <a:pt x="99" y="335"/>
                    </a:cubicBezTo>
                    <a:cubicBezTo>
                      <a:pt x="184" y="342"/>
                      <a:pt x="244" y="416"/>
                      <a:pt x="267" y="494"/>
                    </a:cubicBezTo>
                    <a:cubicBezTo>
                      <a:pt x="284" y="553"/>
                      <a:pt x="285" y="598"/>
                      <a:pt x="291" y="624"/>
                    </a:cubicBezTo>
                    <a:cubicBezTo>
                      <a:pt x="311" y="726"/>
                      <a:pt x="367" y="822"/>
                      <a:pt x="458" y="889"/>
                    </a:cubicBezTo>
                    <a:cubicBezTo>
                      <a:pt x="649" y="1030"/>
                      <a:pt x="919" y="990"/>
                      <a:pt x="1060" y="798"/>
                    </a:cubicBezTo>
                    <a:cubicBezTo>
                      <a:pt x="1201" y="607"/>
                      <a:pt x="1161" y="337"/>
                      <a:pt x="970" y="196"/>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ko-KR" altLang="en-US" sz="2700">
                  <a:solidFill>
                    <a:prstClr val="black"/>
                  </a:solidFill>
                </a:endParaRPr>
              </a:p>
            </p:txBody>
          </p:sp>
          <p:sp>
            <p:nvSpPr>
              <p:cNvPr id="10" name="Freeform 6">
                <a:extLst>
                  <a:ext uri="{FF2B5EF4-FFF2-40B4-BE49-F238E27FC236}">
                    <a16:creationId xmlns:a16="http://schemas.microsoft.com/office/drawing/2014/main" xmlns="" id="{675978E9-E2F9-43FE-9389-B6D3251C5688}"/>
                  </a:ext>
                </a:extLst>
              </p:cNvPr>
              <p:cNvSpPr>
                <a:spLocks/>
              </p:cNvSpPr>
              <p:nvPr/>
            </p:nvSpPr>
            <p:spPr bwMode="auto">
              <a:xfrm rot="14400000">
                <a:off x="3858478" y="2029782"/>
                <a:ext cx="1834206" cy="1573008"/>
              </a:xfrm>
              <a:custGeom>
                <a:avLst/>
                <a:gdLst>
                  <a:gd name="T0" fmla="*/ 970 w 1201"/>
                  <a:gd name="T1" fmla="*/ 196 h 1030"/>
                  <a:gd name="T2" fmla="*/ 619 w 1201"/>
                  <a:gd name="T3" fmla="*/ 122 h 1030"/>
                  <a:gd name="T4" fmla="*/ 619 w 1201"/>
                  <a:gd name="T5" fmla="*/ 121 h 1030"/>
                  <a:gd name="T6" fmla="*/ 610 w 1201"/>
                  <a:gd name="T7" fmla="*/ 124 h 1030"/>
                  <a:gd name="T8" fmla="*/ 536 w 1201"/>
                  <a:gd name="T9" fmla="*/ 150 h 1030"/>
                  <a:gd name="T10" fmla="*/ 455 w 1201"/>
                  <a:gd name="T11" fmla="*/ 173 h 1030"/>
                  <a:gd name="T12" fmla="*/ 237 w 1201"/>
                  <a:gd name="T13" fmla="*/ 80 h 1030"/>
                  <a:gd name="T14" fmla="*/ 173 w 1201"/>
                  <a:gd name="T15" fmla="*/ 0 h 1030"/>
                  <a:gd name="T16" fmla="*/ 130 w 1201"/>
                  <a:gd name="T17" fmla="*/ 78 h 1030"/>
                  <a:gd name="T18" fmla="*/ 42 w 1201"/>
                  <a:gd name="T19" fmla="*/ 239 h 1030"/>
                  <a:gd name="T20" fmla="*/ 0 w 1201"/>
                  <a:gd name="T21" fmla="*/ 318 h 1030"/>
                  <a:gd name="T22" fmla="*/ 99 w 1201"/>
                  <a:gd name="T23" fmla="*/ 335 h 1030"/>
                  <a:gd name="T24" fmla="*/ 267 w 1201"/>
                  <a:gd name="T25" fmla="*/ 494 h 1030"/>
                  <a:gd name="T26" fmla="*/ 291 w 1201"/>
                  <a:gd name="T27" fmla="*/ 624 h 1030"/>
                  <a:gd name="T28" fmla="*/ 458 w 1201"/>
                  <a:gd name="T29" fmla="*/ 889 h 1030"/>
                  <a:gd name="T30" fmla="*/ 1060 w 1201"/>
                  <a:gd name="T31" fmla="*/ 798 h 1030"/>
                  <a:gd name="T32" fmla="*/ 970 w 1201"/>
                  <a:gd name="T33" fmla="*/ 196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01" h="1030">
                    <a:moveTo>
                      <a:pt x="970" y="196"/>
                    </a:moveTo>
                    <a:cubicBezTo>
                      <a:pt x="865" y="119"/>
                      <a:pt x="737" y="96"/>
                      <a:pt x="619" y="122"/>
                    </a:cubicBezTo>
                    <a:cubicBezTo>
                      <a:pt x="619" y="121"/>
                      <a:pt x="619" y="121"/>
                      <a:pt x="619" y="121"/>
                    </a:cubicBezTo>
                    <a:cubicBezTo>
                      <a:pt x="617" y="122"/>
                      <a:pt x="613" y="123"/>
                      <a:pt x="610" y="124"/>
                    </a:cubicBezTo>
                    <a:cubicBezTo>
                      <a:pt x="584" y="131"/>
                      <a:pt x="560" y="139"/>
                      <a:pt x="536" y="150"/>
                    </a:cubicBezTo>
                    <a:cubicBezTo>
                      <a:pt x="509" y="159"/>
                      <a:pt x="480" y="168"/>
                      <a:pt x="455" y="173"/>
                    </a:cubicBezTo>
                    <a:cubicBezTo>
                      <a:pt x="376" y="188"/>
                      <a:pt x="267" y="128"/>
                      <a:pt x="237" y="80"/>
                    </a:cubicBezTo>
                    <a:cubicBezTo>
                      <a:pt x="207" y="31"/>
                      <a:pt x="173" y="0"/>
                      <a:pt x="173" y="0"/>
                    </a:cubicBezTo>
                    <a:cubicBezTo>
                      <a:pt x="130" y="78"/>
                      <a:pt x="130" y="78"/>
                      <a:pt x="130" y="78"/>
                    </a:cubicBezTo>
                    <a:cubicBezTo>
                      <a:pt x="42" y="239"/>
                      <a:pt x="42" y="239"/>
                      <a:pt x="42" y="239"/>
                    </a:cubicBezTo>
                    <a:cubicBezTo>
                      <a:pt x="0" y="318"/>
                      <a:pt x="0" y="318"/>
                      <a:pt x="0" y="318"/>
                    </a:cubicBezTo>
                    <a:cubicBezTo>
                      <a:pt x="0" y="318"/>
                      <a:pt x="42" y="331"/>
                      <a:pt x="99" y="335"/>
                    </a:cubicBezTo>
                    <a:cubicBezTo>
                      <a:pt x="184" y="342"/>
                      <a:pt x="244" y="416"/>
                      <a:pt x="267" y="494"/>
                    </a:cubicBezTo>
                    <a:cubicBezTo>
                      <a:pt x="284" y="553"/>
                      <a:pt x="285" y="598"/>
                      <a:pt x="291" y="624"/>
                    </a:cubicBezTo>
                    <a:cubicBezTo>
                      <a:pt x="311" y="726"/>
                      <a:pt x="367" y="822"/>
                      <a:pt x="458" y="889"/>
                    </a:cubicBezTo>
                    <a:cubicBezTo>
                      <a:pt x="649" y="1030"/>
                      <a:pt x="919" y="990"/>
                      <a:pt x="1060" y="798"/>
                    </a:cubicBezTo>
                    <a:cubicBezTo>
                      <a:pt x="1201" y="607"/>
                      <a:pt x="1161" y="337"/>
                      <a:pt x="970" y="196"/>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ko-KR" altLang="en-US" sz="2700">
                  <a:solidFill>
                    <a:prstClr val="black"/>
                  </a:solidFill>
                </a:endParaRPr>
              </a:p>
            </p:txBody>
          </p:sp>
          <p:sp>
            <p:nvSpPr>
              <p:cNvPr id="11" name="Freeform 6">
                <a:extLst>
                  <a:ext uri="{FF2B5EF4-FFF2-40B4-BE49-F238E27FC236}">
                    <a16:creationId xmlns:a16="http://schemas.microsoft.com/office/drawing/2014/main" xmlns="" id="{85BE0154-E170-4126-AA48-C9E1AFC71FD8}"/>
                  </a:ext>
                </a:extLst>
              </p:cNvPr>
              <p:cNvSpPr>
                <a:spLocks/>
              </p:cNvSpPr>
              <p:nvPr/>
            </p:nvSpPr>
            <p:spPr bwMode="auto">
              <a:xfrm flipH="1">
                <a:off x="2829719" y="3728201"/>
                <a:ext cx="1880593" cy="1573008"/>
              </a:xfrm>
              <a:custGeom>
                <a:avLst/>
                <a:gdLst>
                  <a:gd name="T0" fmla="*/ 970 w 1201"/>
                  <a:gd name="T1" fmla="*/ 196 h 1030"/>
                  <a:gd name="T2" fmla="*/ 619 w 1201"/>
                  <a:gd name="T3" fmla="*/ 122 h 1030"/>
                  <a:gd name="T4" fmla="*/ 619 w 1201"/>
                  <a:gd name="T5" fmla="*/ 121 h 1030"/>
                  <a:gd name="T6" fmla="*/ 610 w 1201"/>
                  <a:gd name="T7" fmla="*/ 124 h 1030"/>
                  <a:gd name="T8" fmla="*/ 536 w 1201"/>
                  <a:gd name="T9" fmla="*/ 150 h 1030"/>
                  <a:gd name="T10" fmla="*/ 455 w 1201"/>
                  <a:gd name="T11" fmla="*/ 173 h 1030"/>
                  <a:gd name="T12" fmla="*/ 237 w 1201"/>
                  <a:gd name="T13" fmla="*/ 80 h 1030"/>
                  <a:gd name="T14" fmla="*/ 173 w 1201"/>
                  <a:gd name="T15" fmla="*/ 0 h 1030"/>
                  <a:gd name="T16" fmla="*/ 130 w 1201"/>
                  <a:gd name="T17" fmla="*/ 78 h 1030"/>
                  <a:gd name="T18" fmla="*/ 42 w 1201"/>
                  <a:gd name="T19" fmla="*/ 239 h 1030"/>
                  <a:gd name="T20" fmla="*/ 0 w 1201"/>
                  <a:gd name="T21" fmla="*/ 318 h 1030"/>
                  <a:gd name="T22" fmla="*/ 99 w 1201"/>
                  <a:gd name="T23" fmla="*/ 335 h 1030"/>
                  <a:gd name="T24" fmla="*/ 267 w 1201"/>
                  <a:gd name="T25" fmla="*/ 494 h 1030"/>
                  <a:gd name="T26" fmla="*/ 291 w 1201"/>
                  <a:gd name="T27" fmla="*/ 624 h 1030"/>
                  <a:gd name="T28" fmla="*/ 458 w 1201"/>
                  <a:gd name="T29" fmla="*/ 889 h 1030"/>
                  <a:gd name="T30" fmla="*/ 1060 w 1201"/>
                  <a:gd name="T31" fmla="*/ 798 h 1030"/>
                  <a:gd name="T32" fmla="*/ 970 w 1201"/>
                  <a:gd name="T33" fmla="*/ 196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01" h="1030">
                    <a:moveTo>
                      <a:pt x="970" y="196"/>
                    </a:moveTo>
                    <a:cubicBezTo>
                      <a:pt x="865" y="119"/>
                      <a:pt x="737" y="96"/>
                      <a:pt x="619" y="122"/>
                    </a:cubicBezTo>
                    <a:cubicBezTo>
                      <a:pt x="619" y="121"/>
                      <a:pt x="619" y="121"/>
                      <a:pt x="619" y="121"/>
                    </a:cubicBezTo>
                    <a:cubicBezTo>
                      <a:pt x="617" y="122"/>
                      <a:pt x="613" y="123"/>
                      <a:pt x="610" y="124"/>
                    </a:cubicBezTo>
                    <a:cubicBezTo>
                      <a:pt x="584" y="131"/>
                      <a:pt x="560" y="139"/>
                      <a:pt x="536" y="150"/>
                    </a:cubicBezTo>
                    <a:cubicBezTo>
                      <a:pt x="509" y="159"/>
                      <a:pt x="480" y="168"/>
                      <a:pt x="455" y="173"/>
                    </a:cubicBezTo>
                    <a:cubicBezTo>
                      <a:pt x="376" y="188"/>
                      <a:pt x="267" y="128"/>
                      <a:pt x="237" y="80"/>
                    </a:cubicBezTo>
                    <a:cubicBezTo>
                      <a:pt x="207" y="31"/>
                      <a:pt x="173" y="0"/>
                      <a:pt x="173" y="0"/>
                    </a:cubicBezTo>
                    <a:cubicBezTo>
                      <a:pt x="130" y="78"/>
                      <a:pt x="130" y="78"/>
                      <a:pt x="130" y="78"/>
                    </a:cubicBezTo>
                    <a:cubicBezTo>
                      <a:pt x="42" y="239"/>
                      <a:pt x="42" y="239"/>
                      <a:pt x="42" y="239"/>
                    </a:cubicBezTo>
                    <a:cubicBezTo>
                      <a:pt x="0" y="318"/>
                      <a:pt x="0" y="318"/>
                      <a:pt x="0" y="318"/>
                    </a:cubicBezTo>
                    <a:cubicBezTo>
                      <a:pt x="0" y="318"/>
                      <a:pt x="42" y="331"/>
                      <a:pt x="99" y="335"/>
                    </a:cubicBezTo>
                    <a:cubicBezTo>
                      <a:pt x="184" y="342"/>
                      <a:pt x="244" y="416"/>
                      <a:pt x="267" y="494"/>
                    </a:cubicBezTo>
                    <a:cubicBezTo>
                      <a:pt x="284" y="553"/>
                      <a:pt x="285" y="598"/>
                      <a:pt x="291" y="624"/>
                    </a:cubicBezTo>
                    <a:cubicBezTo>
                      <a:pt x="311" y="726"/>
                      <a:pt x="367" y="822"/>
                      <a:pt x="458" y="889"/>
                    </a:cubicBezTo>
                    <a:cubicBezTo>
                      <a:pt x="649" y="1030"/>
                      <a:pt x="919" y="990"/>
                      <a:pt x="1060" y="798"/>
                    </a:cubicBezTo>
                    <a:cubicBezTo>
                      <a:pt x="1201" y="607"/>
                      <a:pt x="1161" y="337"/>
                      <a:pt x="970" y="196"/>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ko-KR" altLang="en-US" sz="2700">
                  <a:solidFill>
                    <a:prstClr val="black"/>
                  </a:solidFill>
                </a:endParaRPr>
              </a:p>
            </p:txBody>
          </p:sp>
          <p:sp>
            <p:nvSpPr>
              <p:cNvPr id="12" name="Oval 11">
                <a:extLst>
                  <a:ext uri="{FF2B5EF4-FFF2-40B4-BE49-F238E27FC236}">
                    <a16:creationId xmlns:a16="http://schemas.microsoft.com/office/drawing/2014/main" xmlns="" id="{577FB9DD-7F57-491E-8F44-AFB26643F758}"/>
                  </a:ext>
                </a:extLst>
              </p:cNvPr>
              <p:cNvSpPr/>
              <p:nvPr/>
            </p:nvSpPr>
            <p:spPr>
              <a:xfrm>
                <a:off x="4169785" y="2093822"/>
                <a:ext cx="1100104" cy="1100104"/>
              </a:xfrm>
              <a:prstGeom prst="ellipse">
                <a:avLst/>
              </a:prstGeom>
              <a:solidFill>
                <a:schemeClr val="bg1"/>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dirty="0">
                  <a:solidFill>
                    <a:prstClr val="black">
                      <a:lumMod val="65000"/>
                      <a:lumOff val="35000"/>
                    </a:prstClr>
                  </a:solidFill>
                </a:endParaRPr>
              </a:p>
            </p:txBody>
          </p:sp>
          <p:sp>
            <p:nvSpPr>
              <p:cNvPr id="13" name="Oval 12">
                <a:extLst>
                  <a:ext uri="{FF2B5EF4-FFF2-40B4-BE49-F238E27FC236}">
                    <a16:creationId xmlns:a16="http://schemas.microsoft.com/office/drawing/2014/main" xmlns="" id="{5158CD80-277C-4A16-801C-0FD7A6A85DF2}"/>
                  </a:ext>
                </a:extLst>
              </p:cNvPr>
              <p:cNvSpPr/>
              <p:nvPr/>
            </p:nvSpPr>
            <p:spPr>
              <a:xfrm>
                <a:off x="5231789" y="4003773"/>
                <a:ext cx="1100104" cy="1100104"/>
              </a:xfrm>
              <a:prstGeom prst="ellipse">
                <a:avLst/>
              </a:prstGeom>
              <a:solidFill>
                <a:schemeClr val="bg1"/>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dirty="0">
                  <a:solidFill>
                    <a:prstClr val="black">
                      <a:lumMod val="65000"/>
                      <a:lumOff val="35000"/>
                    </a:prstClr>
                  </a:solidFill>
                </a:endParaRPr>
              </a:p>
            </p:txBody>
          </p:sp>
          <p:sp>
            <p:nvSpPr>
              <p:cNvPr id="14" name="Oval 13">
                <a:extLst>
                  <a:ext uri="{FF2B5EF4-FFF2-40B4-BE49-F238E27FC236}">
                    <a16:creationId xmlns:a16="http://schemas.microsoft.com/office/drawing/2014/main" xmlns="" id="{21B1E670-F708-4B3E-932E-8876328A7AA3}"/>
                  </a:ext>
                </a:extLst>
              </p:cNvPr>
              <p:cNvSpPr/>
              <p:nvPr/>
            </p:nvSpPr>
            <p:spPr>
              <a:xfrm>
                <a:off x="3030323" y="4013298"/>
                <a:ext cx="1100104" cy="1100104"/>
              </a:xfrm>
              <a:prstGeom prst="ellipse">
                <a:avLst/>
              </a:prstGeom>
              <a:solidFill>
                <a:schemeClr val="bg1"/>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dirty="0">
                  <a:solidFill>
                    <a:prstClr val="black">
                      <a:lumMod val="65000"/>
                      <a:lumOff val="35000"/>
                    </a:prstClr>
                  </a:solidFill>
                </a:endParaRPr>
              </a:p>
            </p:txBody>
          </p:sp>
          <p:sp>
            <p:nvSpPr>
              <p:cNvPr id="15" name="Oval 14">
                <a:extLst>
                  <a:ext uri="{FF2B5EF4-FFF2-40B4-BE49-F238E27FC236}">
                    <a16:creationId xmlns:a16="http://schemas.microsoft.com/office/drawing/2014/main" xmlns="" id="{B8189914-6491-4F53-9AE8-B1A3EBCB1E42}"/>
                  </a:ext>
                </a:extLst>
              </p:cNvPr>
              <p:cNvSpPr/>
              <p:nvPr/>
            </p:nvSpPr>
            <p:spPr>
              <a:xfrm>
                <a:off x="4379537" y="3558158"/>
                <a:ext cx="649663" cy="649663"/>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6" name="Oval 15">
                <a:extLst>
                  <a:ext uri="{FF2B5EF4-FFF2-40B4-BE49-F238E27FC236}">
                    <a16:creationId xmlns:a16="http://schemas.microsoft.com/office/drawing/2014/main" xmlns="" id="{4B6EC502-DC31-4F68-A34E-194A0AFFA3A3}"/>
                  </a:ext>
                </a:extLst>
              </p:cNvPr>
              <p:cNvSpPr/>
              <p:nvPr/>
            </p:nvSpPr>
            <p:spPr>
              <a:xfrm>
                <a:off x="4425717" y="3609056"/>
                <a:ext cx="548372" cy="548372"/>
              </a:xfrm>
              <a:prstGeom prst="ellipse">
                <a:avLst/>
              </a:prstGeom>
              <a:gradFill flip="none" rotWithShape="1">
                <a:gsLst>
                  <a:gs pos="0">
                    <a:schemeClr val="bg1">
                      <a:lumMod val="87000"/>
                    </a:schemeClr>
                  </a:gs>
                  <a:gs pos="100000">
                    <a:schemeClr val="bg1"/>
                  </a:gs>
                </a:gsLst>
                <a:lin ang="8100000" scaled="1"/>
                <a:tileRect/>
              </a:gra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dirty="0">
                  <a:solidFill>
                    <a:prstClr val="black">
                      <a:lumMod val="65000"/>
                      <a:lumOff val="35000"/>
                    </a:prstClr>
                  </a:solidFill>
                </a:endParaRPr>
              </a:p>
            </p:txBody>
          </p:sp>
        </p:grpSp>
        <p:sp>
          <p:nvSpPr>
            <p:cNvPr id="6" name="Arc 5">
              <a:extLst>
                <a:ext uri="{FF2B5EF4-FFF2-40B4-BE49-F238E27FC236}">
                  <a16:creationId xmlns:a16="http://schemas.microsoft.com/office/drawing/2014/main" xmlns="" id="{CE5EEAF6-2041-4AE3-AF58-12E60838AB9F}"/>
                </a:ext>
              </a:extLst>
            </p:cNvPr>
            <p:cNvSpPr/>
            <p:nvPr/>
          </p:nvSpPr>
          <p:spPr>
            <a:xfrm>
              <a:off x="3273733" y="2536329"/>
              <a:ext cx="2901493" cy="2901493"/>
            </a:xfrm>
            <a:prstGeom prst="arc">
              <a:avLst>
                <a:gd name="adj1" fmla="val 18179519"/>
                <a:gd name="adj2" fmla="val 21517766"/>
              </a:avLst>
            </a:prstGeom>
            <a:ln w="25400">
              <a:solidFill>
                <a:schemeClr val="bg1"/>
              </a:solidFill>
              <a:prstDash val="dash"/>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0">
                <a:solidFill>
                  <a:prstClr val="black"/>
                </a:solidFill>
              </a:endParaRPr>
            </a:p>
          </p:txBody>
        </p:sp>
        <p:sp>
          <p:nvSpPr>
            <p:cNvPr id="7" name="Arc 6">
              <a:extLst>
                <a:ext uri="{FF2B5EF4-FFF2-40B4-BE49-F238E27FC236}">
                  <a16:creationId xmlns:a16="http://schemas.microsoft.com/office/drawing/2014/main" xmlns="" id="{C015F315-D181-4610-80F3-8A8AF3229541}"/>
                </a:ext>
              </a:extLst>
            </p:cNvPr>
            <p:cNvSpPr/>
            <p:nvPr/>
          </p:nvSpPr>
          <p:spPr>
            <a:xfrm rot="14360900">
              <a:off x="3205931" y="2590242"/>
              <a:ext cx="2901493" cy="2901493"/>
            </a:xfrm>
            <a:prstGeom prst="arc">
              <a:avLst>
                <a:gd name="adj1" fmla="val 18179519"/>
                <a:gd name="adj2" fmla="val 21517766"/>
              </a:avLst>
            </a:prstGeom>
            <a:ln w="25400">
              <a:solidFill>
                <a:schemeClr val="bg1"/>
              </a:solidFill>
              <a:prstDash val="dash"/>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0">
                <a:solidFill>
                  <a:prstClr val="black"/>
                </a:solidFill>
              </a:endParaRPr>
            </a:p>
          </p:txBody>
        </p:sp>
        <p:sp>
          <p:nvSpPr>
            <p:cNvPr id="8" name="Arc 7">
              <a:extLst>
                <a:ext uri="{FF2B5EF4-FFF2-40B4-BE49-F238E27FC236}">
                  <a16:creationId xmlns:a16="http://schemas.microsoft.com/office/drawing/2014/main" xmlns="" id="{0193C444-6505-424F-8BE1-BEE4DB925728}"/>
                </a:ext>
              </a:extLst>
            </p:cNvPr>
            <p:cNvSpPr/>
            <p:nvPr/>
          </p:nvSpPr>
          <p:spPr>
            <a:xfrm rot="7097419">
              <a:off x="3263081" y="2590242"/>
              <a:ext cx="2901493" cy="2901493"/>
            </a:xfrm>
            <a:prstGeom prst="arc">
              <a:avLst>
                <a:gd name="adj1" fmla="val 18179519"/>
                <a:gd name="adj2" fmla="val 21517766"/>
              </a:avLst>
            </a:prstGeom>
            <a:ln w="25400">
              <a:solidFill>
                <a:schemeClr val="bg1"/>
              </a:solidFill>
              <a:prstDash val="dash"/>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0">
                <a:solidFill>
                  <a:prstClr val="black"/>
                </a:solidFill>
              </a:endParaRPr>
            </a:p>
          </p:txBody>
        </p:sp>
      </p:grpSp>
      <p:sp>
        <p:nvSpPr>
          <p:cNvPr id="18" name="Rectangle: Rounded Corners 17">
            <a:extLst>
              <a:ext uri="{FF2B5EF4-FFF2-40B4-BE49-F238E27FC236}">
                <a16:creationId xmlns:a16="http://schemas.microsoft.com/office/drawing/2014/main" xmlns="" id="{EBADE142-5C5D-43C1-BABB-AC70BD3B6AA8}"/>
              </a:ext>
            </a:extLst>
          </p:cNvPr>
          <p:cNvSpPr/>
          <p:nvPr/>
        </p:nvSpPr>
        <p:spPr>
          <a:xfrm>
            <a:off x="5718220" y="539832"/>
            <a:ext cx="746974" cy="717024"/>
          </a:xfrm>
          <a:prstGeom prst="roundRect">
            <a:avLst/>
          </a:prstGeom>
          <a:solidFill>
            <a:srgbClr val="FF7C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2400" b="1" dirty="0">
                <a:solidFill>
                  <a:prstClr val="white"/>
                </a:solidFill>
              </a:rPr>
              <a:t>01</a:t>
            </a:r>
            <a:endParaRPr lang="ko-KR" altLang="en-US" sz="2400" b="1" dirty="0">
              <a:solidFill>
                <a:prstClr val="white"/>
              </a:solidFill>
            </a:endParaRPr>
          </a:p>
        </p:txBody>
      </p:sp>
      <p:sp>
        <p:nvSpPr>
          <p:cNvPr id="20" name="Rectangle: Rounded Corners 19">
            <a:extLst>
              <a:ext uri="{FF2B5EF4-FFF2-40B4-BE49-F238E27FC236}">
                <a16:creationId xmlns:a16="http://schemas.microsoft.com/office/drawing/2014/main" xmlns="" id="{22C4205D-2BFB-4449-95AF-EBCB37511AE8}"/>
              </a:ext>
            </a:extLst>
          </p:cNvPr>
          <p:cNvSpPr/>
          <p:nvPr/>
        </p:nvSpPr>
        <p:spPr>
          <a:xfrm>
            <a:off x="5875569" y="2766690"/>
            <a:ext cx="732819" cy="777365"/>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2400" b="1" dirty="0">
                <a:solidFill>
                  <a:prstClr val="white"/>
                </a:solidFill>
              </a:rPr>
              <a:t>02</a:t>
            </a:r>
            <a:endParaRPr lang="ko-KR" altLang="en-US" sz="2400" b="1" dirty="0">
              <a:solidFill>
                <a:prstClr val="white"/>
              </a:solidFill>
            </a:endParaRPr>
          </a:p>
        </p:txBody>
      </p:sp>
      <p:sp>
        <p:nvSpPr>
          <p:cNvPr id="22" name="Rectangle: Rounded Corners 21">
            <a:extLst>
              <a:ext uri="{FF2B5EF4-FFF2-40B4-BE49-F238E27FC236}">
                <a16:creationId xmlns:a16="http://schemas.microsoft.com/office/drawing/2014/main" xmlns="" id="{A816DA27-1669-42E3-9F8B-A9A8EFA8D7DB}"/>
              </a:ext>
            </a:extLst>
          </p:cNvPr>
          <p:cNvSpPr/>
          <p:nvPr/>
        </p:nvSpPr>
        <p:spPr>
          <a:xfrm>
            <a:off x="5954043" y="4888031"/>
            <a:ext cx="732143" cy="817309"/>
          </a:xfrm>
          <a:prstGeom prst="roundRect">
            <a:avLst/>
          </a:prstGeom>
          <a:solidFill>
            <a:srgbClr val="9966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2400" b="1" dirty="0">
                <a:solidFill>
                  <a:prstClr val="white"/>
                </a:solidFill>
              </a:rPr>
              <a:t>03</a:t>
            </a:r>
            <a:endParaRPr lang="ko-KR" altLang="en-US" sz="2400" b="1" dirty="0">
              <a:solidFill>
                <a:prstClr val="white"/>
              </a:solidFill>
            </a:endParaRPr>
          </a:p>
        </p:txBody>
      </p:sp>
      <p:sp>
        <p:nvSpPr>
          <p:cNvPr id="23" name="TextBox 22">
            <a:extLst>
              <a:ext uri="{FF2B5EF4-FFF2-40B4-BE49-F238E27FC236}">
                <a16:creationId xmlns:a16="http://schemas.microsoft.com/office/drawing/2014/main" xmlns="" id="{7F31211E-4529-473A-9D24-312325D33F78}"/>
              </a:ext>
            </a:extLst>
          </p:cNvPr>
          <p:cNvSpPr txBox="1"/>
          <p:nvPr/>
        </p:nvSpPr>
        <p:spPr>
          <a:xfrm>
            <a:off x="2615796" y="2649639"/>
            <a:ext cx="1100104" cy="276999"/>
          </a:xfrm>
          <a:prstGeom prst="rect">
            <a:avLst/>
          </a:prstGeom>
          <a:noFill/>
        </p:spPr>
        <p:txBody>
          <a:bodyPr wrap="square" rtlCol="0">
            <a:spAutoFit/>
          </a:bodyPr>
          <a:lstStyle/>
          <a:p>
            <a:pPr algn="ctr"/>
            <a:r>
              <a:rPr lang="en-US" altLang="ko-KR" sz="1200" b="1" dirty="0">
                <a:solidFill>
                  <a:srgbClr val="00BDFB"/>
                </a:solidFill>
                <a:cs typeface="Calibri" pitchFamily="34" charset="0"/>
              </a:rPr>
              <a:t>Contents</a:t>
            </a:r>
            <a:endParaRPr lang="ko-KR" altLang="en-US" sz="1200" b="1" dirty="0">
              <a:solidFill>
                <a:srgbClr val="00BDFB"/>
              </a:solidFill>
              <a:cs typeface="Calibri" pitchFamily="34" charset="0"/>
            </a:endParaRPr>
          </a:p>
        </p:txBody>
      </p:sp>
      <p:sp>
        <p:nvSpPr>
          <p:cNvPr id="24" name="TextBox 23">
            <a:extLst>
              <a:ext uri="{FF2B5EF4-FFF2-40B4-BE49-F238E27FC236}">
                <a16:creationId xmlns:a16="http://schemas.microsoft.com/office/drawing/2014/main" xmlns="" id="{A643099F-0302-4C7A-BC00-D01BEF0DF11B}"/>
              </a:ext>
            </a:extLst>
          </p:cNvPr>
          <p:cNvSpPr txBox="1"/>
          <p:nvPr/>
        </p:nvSpPr>
        <p:spPr>
          <a:xfrm>
            <a:off x="1286824" y="4888032"/>
            <a:ext cx="1100104" cy="276999"/>
          </a:xfrm>
          <a:prstGeom prst="rect">
            <a:avLst/>
          </a:prstGeom>
          <a:noFill/>
        </p:spPr>
        <p:txBody>
          <a:bodyPr wrap="square" rtlCol="0">
            <a:spAutoFit/>
          </a:bodyPr>
          <a:lstStyle/>
          <a:p>
            <a:pPr algn="ctr"/>
            <a:r>
              <a:rPr lang="en-US" altLang="ko-KR" sz="1200" b="1" dirty="0">
                <a:solidFill>
                  <a:srgbClr val="1ED0A6"/>
                </a:solidFill>
                <a:cs typeface="Calibri" pitchFamily="34" charset="0"/>
              </a:rPr>
              <a:t>Contents</a:t>
            </a:r>
            <a:endParaRPr lang="ko-KR" altLang="en-US" sz="1200" b="1" dirty="0">
              <a:solidFill>
                <a:srgbClr val="1ED0A6"/>
              </a:solidFill>
              <a:cs typeface="Calibri" pitchFamily="34" charset="0"/>
            </a:endParaRPr>
          </a:p>
        </p:txBody>
      </p:sp>
      <p:sp>
        <p:nvSpPr>
          <p:cNvPr id="25" name="TextBox 24">
            <a:extLst>
              <a:ext uri="{FF2B5EF4-FFF2-40B4-BE49-F238E27FC236}">
                <a16:creationId xmlns:a16="http://schemas.microsoft.com/office/drawing/2014/main" xmlns="" id="{FFAB2AAB-D52E-4844-AE4B-6456FE8CB3BA}"/>
              </a:ext>
            </a:extLst>
          </p:cNvPr>
          <p:cNvSpPr txBox="1"/>
          <p:nvPr/>
        </p:nvSpPr>
        <p:spPr>
          <a:xfrm>
            <a:off x="3836411" y="4888032"/>
            <a:ext cx="1100104" cy="276999"/>
          </a:xfrm>
          <a:prstGeom prst="rect">
            <a:avLst/>
          </a:prstGeom>
          <a:noFill/>
        </p:spPr>
        <p:txBody>
          <a:bodyPr wrap="square" rtlCol="0">
            <a:spAutoFit/>
          </a:bodyPr>
          <a:lstStyle/>
          <a:p>
            <a:pPr algn="ctr"/>
            <a:r>
              <a:rPr lang="en-US" altLang="ko-KR" sz="1200" b="1" dirty="0">
                <a:solidFill>
                  <a:srgbClr val="565874"/>
                </a:solidFill>
                <a:cs typeface="Calibri" pitchFamily="34" charset="0"/>
              </a:rPr>
              <a:t>Contents</a:t>
            </a:r>
            <a:endParaRPr lang="ko-KR" altLang="en-US" sz="1200" b="1" dirty="0">
              <a:solidFill>
                <a:srgbClr val="565874"/>
              </a:solidFill>
              <a:cs typeface="Calibri" pitchFamily="34" charset="0"/>
            </a:endParaRPr>
          </a:p>
        </p:txBody>
      </p:sp>
      <p:sp>
        <p:nvSpPr>
          <p:cNvPr id="29" name="Freeform: Shape 28">
            <a:extLst>
              <a:ext uri="{FF2B5EF4-FFF2-40B4-BE49-F238E27FC236}">
                <a16:creationId xmlns:a16="http://schemas.microsoft.com/office/drawing/2014/main" xmlns="" id="{99E9BD50-085D-4FF9-9DDB-85680242DC27}"/>
              </a:ext>
            </a:extLst>
          </p:cNvPr>
          <p:cNvSpPr/>
          <p:nvPr/>
        </p:nvSpPr>
        <p:spPr>
          <a:xfrm>
            <a:off x="1624195" y="4337356"/>
            <a:ext cx="444013" cy="508991"/>
          </a:xfrm>
          <a:custGeom>
            <a:avLst/>
            <a:gdLst>
              <a:gd name="connsiteX0" fmla="*/ 215414 w 390525"/>
              <a:gd name="connsiteY0" fmla="*/ 441873 h 447675"/>
              <a:gd name="connsiteX1" fmla="*/ 160169 w 390525"/>
              <a:gd name="connsiteY1" fmla="*/ 371388 h 447675"/>
              <a:gd name="connsiteX2" fmla="*/ 141119 w 390525"/>
              <a:gd name="connsiteY2" fmla="*/ 365673 h 447675"/>
              <a:gd name="connsiteX3" fmla="*/ 55394 w 390525"/>
              <a:gd name="connsiteY3" fmla="*/ 389485 h 447675"/>
              <a:gd name="connsiteX4" fmla="*/ 64919 w 390525"/>
              <a:gd name="connsiteY4" fmla="*/ 358053 h 447675"/>
              <a:gd name="connsiteX5" fmla="*/ 73492 w 390525"/>
              <a:gd name="connsiteY5" fmla="*/ 350433 h 447675"/>
              <a:gd name="connsiteX6" fmla="*/ 128737 w 390525"/>
              <a:gd name="connsiteY6" fmla="*/ 320905 h 447675"/>
              <a:gd name="connsiteX7" fmla="*/ 139214 w 390525"/>
              <a:gd name="connsiteY7" fmla="*/ 308523 h 447675"/>
              <a:gd name="connsiteX8" fmla="*/ 164932 w 390525"/>
              <a:gd name="connsiteY8" fmla="*/ 228513 h 447675"/>
              <a:gd name="connsiteX9" fmla="*/ 158264 w 390525"/>
              <a:gd name="connsiteY9" fmla="*/ 217083 h 447675"/>
              <a:gd name="connsiteX10" fmla="*/ 22057 w 390525"/>
              <a:gd name="connsiteY10" fmla="*/ 198033 h 447675"/>
              <a:gd name="connsiteX11" fmla="*/ 9674 w 390525"/>
              <a:gd name="connsiteY11" fmla="*/ 178983 h 447675"/>
              <a:gd name="connsiteX12" fmla="*/ 49679 w 390525"/>
              <a:gd name="connsiteY12" fmla="*/ 145645 h 447675"/>
              <a:gd name="connsiteX13" fmla="*/ 184934 w 390525"/>
              <a:gd name="connsiteY13" fmla="*/ 136120 h 447675"/>
              <a:gd name="connsiteX14" fmla="*/ 198269 w 390525"/>
              <a:gd name="connsiteY14" fmla="*/ 125643 h 447675"/>
              <a:gd name="connsiteX15" fmla="*/ 225892 w 390525"/>
              <a:gd name="connsiteY15" fmla="*/ 40870 h 447675"/>
              <a:gd name="connsiteX16" fmla="*/ 235417 w 390525"/>
              <a:gd name="connsiteY16" fmla="*/ 19915 h 447675"/>
              <a:gd name="connsiteX17" fmla="*/ 272564 w 390525"/>
              <a:gd name="connsiteY17" fmla="*/ 10390 h 447675"/>
              <a:gd name="connsiteX18" fmla="*/ 287804 w 390525"/>
              <a:gd name="connsiteY18" fmla="*/ 42775 h 447675"/>
              <a:gd name="connsiteX19" fmla="*/ 257324 w 390525"/>
              <a:gd name="connsiteY19" fmla="*/ 139930 h 447675"/>
              <a:gd name="connsiteX20" fmla="*/ 263992 w 390525"/>
              <a:gd name="connsiteY20" fmla="*/ 162790 h 447675"/>
              <a:gd name="connsiteX21" fmla="*/ 382102 w 390525"/>
              <a:gd name="connsiteY21" fmla="*/ 261850 h 447675"/>
              <a:gd name="connsiteX22" fmla="*/ 386864 w 390525"/>
              <a:gd name="connsiteY22" fmla="*/ 277090 h 447675"/>
              <a:gd name="connsiteX23" fmla="*/ 377339 w 390525"/>
              <a:gd name="connsiteY23" fmla="*/ 306618 h 447675"/>
              <a:gd name="connsiteX24" fmla="*/ 366862 w 390525"/>
              <a:gd name="connsiteY24" fmla="*/ 311380 h 447675"/>
              <a:gd name="connsiteX25" fmla="*/ 237322 w 390525"/>
              <a:gd name="connsiteY25" fmla="*/ 242800 h 447675"/>
              <a:gd name="connsiteX26" fmla="*/ 223034 w 390525"/>
              <a:gd name="connsiteY26" fmla="*/ 247563 h 447675"/>
              <a:gd name="connsiteX27" fmla="*/ 197317 w 390525"/>
              <a:gd name="connsiteY27" fmla="*/ 327573 h 447675"/>
              <a:gd name="connsiteX28" fmla="*/ 198269 w 390525"/>
              <a:gd name="connsiteY28" fmla="*/ 343765 h 447675"/>
              <a:gd name="connsiteX29" fmla="*/ 222082 w 390525"/>
              <a:gd name="connsiteY29" fmla="*/ 392343 h 447675"/>
              <a:gd name="connsiteX30" fmla="*/ 223987 w 390525"/>
              <a:gd name="connsiteY30" fmla="*/ 421870 h 447675"/>
              <a:gd name="connsiteX31" fmla="*/ 215414 w 390525"/>
              <a:gd name="connsiteY31" fmla="*/ 441873 h 447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90525" h="447675">
                <a:moveTo>
                  <a:pt x="215414" y="441873"/>
                </a:moveTo>
                <a:cubicBezTo>
                  <a:pt x="196364" y="417108"/>
                  <a:pt x="177314" y="395200"/>
                  <a:pt x="160169" y="371388"/>
                </a:cubicBezTo>
                <a:cubicBezTo>
                  <a:pt x="154454" y="363768"/>
                  <a:pt x="149692" y="362815"/>
                  <a:pt x="141119" y="365673"/>
                </a:cubicBezTo>
                <a:cubicBezTo>
                  <a:pt x="113497" y="374245"/>
                  <a:pt x="84922" y="381865"/>
                  <a:pt x="55394" y="389485"/>
                </a:cubicBezTo>
                <a:cubicBezTo>
                  <a:pt x="59204" y="378055"/>
                  <a:pt x="62062" y="367578"/>
                  <a:pt x="64919" y="358053"/>
                </a:cubicBezTo>
                <a:cubicBezTo>
                  <a:pt x="65872" y="354243"/>
                  <a:pt x="69682" y="352338"/>
                  <a:pt x="73492" y="350433"/>
                </a:cubicBezTo>
                <a:cubicBezTo>
                  <a:pt x="91589" y="340908"/>
                  <a:pt x="109687" y="330430"/>
                  <a:pt x="128737" y="320905"/>
                </a:cubicBezTo>
                <a:cubicBezTo>
                  <a:pt x="134452" y="318048"/>
                  <a:pt x="137309" y="314238"/>
                  <a:pt x="139214" y="308523"/>
                </a:cubicBezTo>
                <a:cubicBezTo>
                  <a:pt x="147787" y="281853"/>
                  <a:pt x="156359" y="255183"/>
                  <a:pt x="164932" y="228513"/>
                </a:cubicBezTo>
                <a:cubicBezTo>
                  <a:pt x="167789" y="220893"/>
                  <a:pt x="165884" y="218988"/>
                  <a:pt x="158264" y="217083"/>
                </a:cubicBezTo>
                <a:cubicBezTo>
                  <a:pt x="112544" y="211368"/>
                  <a:pt x="67777" y="204700"/>
                  <a:pt x="22057" y="198033"/>
                </a:cubicBezTo>
                <a:cubicBezTo>
                  <a:pt x="3959" y="195175"/>
                  <a:pt x="5864" y="196128"/>
                  <a:pt x="9674" y="178983"/>
                </a:cubicBezTo>
                <a:cubicBezTo>
                  <a:pt x="14437" y="156123"/>
                  <a:pt x="23962" y="145645"/>
                  <a:pt x="49679" y="145645"/>
                </a:cubicBezTo>
                <a:cubicBezTo>
                  <a:pt x="94447" y="144693"/>
                  <a:pt x="139214" y="138978"/>
                  <a:pt x="184934" y="136120"/>
                </a:cubicBezTo>
                <a:cubicBezTo>
                  <a:pt x="192554" y="135168"/>
                  <a:pt x="196364" y="133263"/>
                  <a:pt x="198269" y="125643"/>
                </a:cubicBezTo>
                <a:cubicBezTo>
                  <a:pt x="206842" y="97068"/>
                  <a:pt x="216367" y="69445"/>
                  <a:pt x="225892" y="40870"/>
                </a:cubicBezTo>
                <a:cubicBezTo>
                  <a:pt x="228749" y="33250"/>
                  <a:pt x="230654" y="26583"/>
                  <a:pt x="235417" y="19915"/>
                </a:cubicBezTo>
                <a:cubicBezTo>
                  <a:pt x="244942" y="7533"/>
                  <a:pt x="258277" y="3723"/>
                  <a:pt x="272564" y="10390"/>
                </a:cubicBezTo>
                <a:cubicBezTo>
                  <a:pt x="285899" y="16105"/>
                  <a:pt x="291614" y="27535"/>
                  <a:pt x="287804" y="42775"/>
                </a:cubicBezTo>
                <a:cubicBezTo>
                  <a:pt x="280184" y="76113"/>
                  <a:pt x="267802" y="107545"/>
                  <a:pt x="257324" y="139930"/>
                </a:cubicBezTo>
                <a:cubicBezTo>
                  <a:pt x="253514" y="150408"/>
                  <a:pt x="255419" y="156123"/>
                  <a:pt x="263992" y="162790"/>
                </a:cubicBezTo>
                <a:cubicBezTo>
                  <a:pt x="303044" y="195175"/>
                  <a:pt x="342097" y="228513"/>
                  <a:pt x="382102" y="261850"/>
                </a:cubicBezTo>
                <a:cubicBezTo>
                  <a:pt x="387817" y="266613"/>
                  <a:pt x="389722" y="270423"/>
                  <a:pt x="386864" y="277090"/>
                </a:cubicBezTo>
                <a:cubicBezTo>
                  <a:pt x="383054" y="286615"/>
                  <a:pt x="380197" y="297093"/>
                  <a:pt x="377339" y="306618"/>
                </a:cubicBezTo>
                <a:cubicBezTo>
                  <a:pt x="375434" y="314238"/>
                  <a:pt x="372577" y="314238"/>
                  <a:pt x="366862" y="311380"/>
                </a:cubicBezTo>
                <a:cubicBezTo>
                  <a:pt x="323999" y="288520"/>
                  <a:pt x="280184" y="265660"/>
                  <a:pt x="237322" y="242800"/>
                </a:cubicBezTo>
                <a:cubicBezTo>
                  <a:pt x="230654" y="238990"/>
                  <a:pt x="226844" y="237085"/>
                  <a:pt x="223034" y="247563"/>
                </a:cubicBezTo>
                <a:cubicBezTo>
                  <a:pt x="215414" y="274233"/>
                  <a:pt x="205889" y="300903"/>
                  <a:pt x="197317" y="327573"/>
                </a:cubicBezTo>
                <a:cubicBezTo>
                  <a:pt x="195412" y="333288"/>
                  <a:pt x="195412" y="338050"/>
                  <a:pt x="198269" y="343765"/>
                </a:cubicBezTo>
                <a:cubicBezTo>
                  <a:pt x="205889" y="359958"/>
                  <a:pt x="213509" y="376150"/>
                  <a:pt x="222082" y="392343"/>
                </a:cubicBezTo>
                <a:cubicBezTo>
                  <a:pt x="227797" y="401868"/>
                  <a:pt x="228749" y="411393"/>
                  <a:pt x="223987" y="421870"/>
                </a:cubicBezTo>
                <a:cubicBezTo>
                  <a:pt x="219224" y="428538"/>
                  <a:pt x="218272" y="434253"/>
                  <a:pt x="215414" y="441873"/>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a16="http://schemas.microsoft.com/office/drawing/2014/main" xmlns="" id="{BE7D5AF5-FC42-42D9-AEB9-A28B205CF79C}"/>
              </a:ext>
            </a:extLst>
          </p:cNvPr>
          <p:cNvSpPr/>
          <p:nvPr/>
        </p:nvSpPr>
        <p:spPr>
          <a:xfrm>
            <a:off x="4181778" y="4374706"/>
            <a:ext cx="443193" cy="445597"/>
          </a:xfrm>
          <a:custGeom>
            <a:avLst/>
            <a:gdLst>
              <a:gd name="connsiteX0" fmla="*/ 195824 w 389804"/>
              <a:gd name="connsiteY0" fmla="*/ 283130 h 391918"/>
              <a:gd name="connsiteX1" fmla="*/ 256546 w 389804"/>
              <a:gd name="connsiteY1" fmla="*/ 299085 h 391918"/>
              <a:gd name="connsiteX2" fmla="*/ 348938 w 389804"/>
              <a:gd name="connsiteY2" fmla="*/ 361950 h 391918"/>
              <a:gd name="connsiteX3" fmla="*/ 354653 w 389804"/>
              <a:gd name="connsiteY3" fmla="*/ 367665 h 391918"/>
              <a:gd name="connsiteX4" fmla="*/ 333698 w 389804"/>
              <a:gd name="connsiteY4" fmla="*/ 391477 h 391918"/>
              <a:gd name="connsiteX5" fmla="*/ 324173 w 389804"/>
              <a:gd name="connsiteY5" fmla="*/ 386715 h 391918"/>
              <a:gd name="connsiteX6" fmla="*/ 249878 w 389804"/>
              <a:gd name="connsiteY6" fmla="*/ 335280 h 391918"/>
              <a:gd name="connsiteX7" fmla="*/ 137483 w 389804"/>
              <a:gd name="connsiteY7" fmla="*/ 330517 h 391918"/>
              <a:gd name="connsiteX8" fmla="*/ 44138 w 389804"/>
              <a:gd name="connsiteY8" fmla="*/ 387667 h 391918"/>
              <a:gd name="connsiteX9" fmla="*/ 28898 w 389804"/>
              <a:gd name="connsiteY9" fmla="*/ 384810 h 391918"/>
              <a:gd name="connsiteX10" fmla="*/ 34613 w 389804"/>
              <a:gd name="connsiteY10" fmla="*/ 351472 h 391918"/>
              <a:gd name="connsiteX11" fmla="*/ 133673 w 389804"/>
              <a:gd name="connsiteY11" fmla="*/ 294322 h 391918"/>
              <a:gd name="connsiteX12" fmla="*/ 195824 w 389804"/>
              <a:gd name="connsiteY12" fmla="*/ 283130 h 391918"/>
              <a:gd name="connsiteX13" fmla="*/ 108908 w 389804"/>
              <a:gd name="connsiteY13" fmla="*/ 74295 h 391918"/>
              <a:gd name="connsiteX14" fmla="*/ 98431 w 389804"/>
              <a:gd name="connsiteY14" fmla="*/ 80962 h 391918"/>
              <a:gd name="connsiteX15" fmla="*/ 99383 w 389804"/>
              <a:gd name="connsiteY15" fmla="*/ 141922 h 391918"/>
              <a:gd name="connsiteX16" fmla="*/ 165106 w 389804"/>
              <a:gd name="connsiteY16" fmla="*/ 114300 h 391918"/>
              <a:gd name="connsiteX17" fmla="*/ 223208 w 389804"/>
              <a:gd name="connsiteY17" fmla="*/ 114300 h 391918"/>
              <a:gd name="connsiteX18" fmla="*/ 287978 w 389804"/>
              <a:gd name="connsiteY18" fmla="*/ 140970 h 391918"/>
              <a:gd name="connsiteX19" fmla="*/ 287978 w 389804"/>
              <a:gd name="connsiteY19" fmla="*/ 102870 h 391918"/>
              <a:gd name="connsiteX20" fmla="*/ 260356 w 389804"/>
              <a:gd name="connsiteY20" fmla="*/ 74295 h 391918"/>
              <a:gd name="connsiteX21" fmla="*/ 108908 w 389804"/>
              <a:gd name="connsiteY21" fmla="*/ 74295 h 391918"/>
              <a:gd name="connsiteX22" fmla="*/ 141293 w 389804"/>
              <a:gd name="connsiteY22" fmla="*/ 0 h 391918"/>
              <a:gd name="connsiteX23" fmla="*/ 248926 w 389804"/>
              <a:gd name="connsiteY23" fmla="*/ 0 h 391918"/>
              <a:gd name="connsiteX24" fmla="*/ 259403 w 389804"/>
              <a:gd name="connsiteY24" fmla="*/ 13335 h 391918"/>
              <a:gd name="connsiteX25" fmla="*/ 282263 w 389804"/>
              <a:gd name="connsiteY25" fmla="*/ 34290 h 391918"/>
              <a:gd name="connsiteX26" fmla="*/ 317506 w 389804"/>
              <a:gd name="connsiteY26" fmla="*/ 69532 h 391918"/>
              <a:gd name="connsiteX27" fmla="*/ 318458 w 389804"/>
              <a:gd name="connsiteY27" fmla="*/ 104775 h 391918"/>
              <a:gd name="connsiteX28" fmla="*/ 318458 w 389804"/>
              <a:gd name="connsiteY28" fmla="*/ 146685 h 391918"/>
              <a:gd name="connsiteX29" fmla="*/ 326078 w 389804"/>
              <a:gd name="connsiteY29" fmla="*/ 157162 h 391918"/>
              <a:gd name="connsiteX30" fmla="*/ 384181 w 389804"/>
              <a:gd name="connsiteY30" fmla="*/ 180022 h 391918"/>
              <a:gd name="connsiteX31" fmla="*/ 387991 w 389804"/>
              <a:gd name="connsiteY31" fmla="*/ 190500 h 391918"/>
              <a:gd name="connsiteX32" fmla="*/ 326078 w 389804"/>
              <a:gd name="connsiteY32" fmla="*/ 298132 h 391918"/>
              <a:gd name="connsiteX33" fmla="*/ 313696 w 389804"/>
              <a:gd name="connsiteY33" fmla="*/ 300990 h 391918"/>
              <a:gd name="connsiteX34" fmla="*/ 223208 w 389804"/>
              <a:gd name="connsiteY34" fmla="*/ 254317 h 391918"/>
              <a:gd name="connsiteX35" fmla="*/ 128911 w 389804"/>
              <a:gd name="connsiteY35" fmla="*/ 264795 h 391918"/>
              <a:gd name="connsiteX36" fmla="*/ 73666 w 389804"/>
              <a:gd name="connsiteY36" fmla="*/ 295275 h 391918"/>
              <a:gd name="connsiteX37" fmla="*/ 61283 w 389804"/>
              <a:gd name="connsiteY37" fmla="*/ 292417 h 391918"/>
              <a:gd name="connsiteX38" fmla="*/ 2228 w 389804"/>
              <a:gd name="connsiteY38" fmla="*/ 190500 h 391918"/>
              <a:gd name="connsiteX39" fmla="*/ 6038 w 389804"/>
              <a:gd name="connsiteY39" fmla="*/ 180022 h 391918"/>
              <a:gd name="connsiteX40" fmla="*/ 64141 w 389804"/>
              <a:gd name="connsiteY40" fmla="*/ 157162 h 391918"/>
              <a:gd name="connsiteX41" fmla="*/ 68903 w 389804"/>
              <a:gd name="connsiteY41" fmla="*/ 145732 h 391918"/>
              <a:gd name="connsiteX42" fmla="*/ 68903 w 389804"/>
              <a:gd name="connsiteY42" fmla="*/ 68580 h 391918"/>
              <a:gd name="connsiteX43" fmla="*/ 102241 w 389804"/>
              <a:gd name="connsiteY43" fmla="*/ 34290 h 391918"/>
              <a:gd name="connsiteX44" fmla="*/ 104146 w 389804"/>
              <a:gd name="connsiteY44" fmla="*/ 34290 h 391918"/>
              <a:gd name="connsiteX45" fmla="*/ 128911 w 389804"/>
              <a:gd name="connsiteY45" fmla="*/ 33337 h 391918"/>
              <a:gd name="connsiteX46" fmla="*/ 131768 w 389804"/>
              <a:gd name="connsiteY46" fmla="*/ 9525 h 391918"/>
              <a:gd name="connsiteX47" fmla="*/ 141293 w 389804"/>
              <a:gd name="connsiteY47" fmla="*/ 0 h 391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89804" h="391918">
                <a:moveTo>
                  <a:pt x="195824" y="283130"/>
                </a:moveTo>
                <a:cubicBezTo>
                  <a:pt x="216303" y="283845"/>
                  <a:pt x="236543" y="289084"/>
                  <a:pt x="256546" y="299085"/>
                </a:cubicBezTo>
                <a:cubicBezTo>
                  <a:pt x="290836" y="315277"/>
                  <a:pt x="319411" y="338137"/>
                  <a:pt x="348938" y="361950"/>
                </a:cubicBezTo>
                <a:cubicBezTo>
                  <a:pt x="350843" y="363855"/>
                  <a:pt x="352748" y="365760"/>
                  <a:pt x="354653" y="367665"/>
                </a:cubicBezTo>
                <a:cubicBezTo>
                  <a:pt x="347986" y="376237"/>
                  <a:pt x="341318" y="384810"/>
                  <a:pt x="333698" y="391477"/>
                </a:cubicBezTo>
                <a:cubicBezTo>
                  <a:pt x="330841" y="393382"/>
                  <a:pt x="327031" y="388620"/>
                  <a:pt x="324173" y="386715"/>
                </a:cubicBezTo>
                <a:cubicBezTo>
                  <a:pt x="300361" y="368617"/>
                  <a:pt x="276548" y="350520"/>
                  <a:pt x="249878" y="335280"/>
                </a:cubicBezTo>
                <a:cubicBezTo>
                  <a:pt x="212730" y="314325"/>
                  <a:pt x="175583" y="313372"/>
                  <a:pt x="137483" y="330517"/>
                </a:cubicBezTo>
                <a:cubicBezTo>
                  <a:pt x="104145" y="345757"/>
                  <a:pt x="73665" y="366712"/>
                  <a:pt x="44138" y="387667"/>
                </a:cubicBezTo>
                <a:cubicBezTo>
                  <a:pt x="37470" y="392430"/>
                  <a:pt x="34613" y="392430"/>
                  <a:pt x="28898" y="384810"/>
                </a:cubicBezTo>
                <a:cubicBezTo>
                  <a:pt x="15563" y="364807"/>
                  <a:pt x="14610" y="364807"/>
                  <a:pt x="34613" y="351472"/>
                </a:cubicBezTo>
                <a:cubicBezTo>
                  <a:pt x="66045" y="329565"/>
                  <a:pt x="97478" y="308610"/>
                  <a:pt x="133673" y="294322"/>
                </a:cubicBezTo>
                <a:cubicBezTo>
                  <a:pt x="154628" y="286226"/>
                  <a:pt x="175345" y="282416"/>
                  <a:pt x="195824" y="283130"/>
                </a:cubicBezTo>
                <a:close/>
                <a:moveTo>
                  <a:pt x="108908" y="74295"/>
                </a:moveTo>
                <a:cubicBezTo>
                  <a:pt x="104146" y="74295"/>
                  <a:pt x="98431" y="72390"/>
                  <a:pt x="98431" y="80962"/>
                </a:cubicBezTo>
                <a:cubicBezTo>
                  <a:pt x="99383" y="100965"/>
                  <a:pt x="99383" y="120967"/>
                  <a:pt x="99383" y="141922"/>
                </a:cubicBezTo>
                <a:cubicBezTo>
                  <a:pt x="122243" y="132397"/>
                  <a:pt x="144151" y="124777"/>
                  <a:pt x="165106" y="114300"/>
                </a:cubicBezTo>
                <a:cubicBezTo>
                  <a:pt x="185108" y="103822"/>
                  <a:pt x="203206" y="103822"/>
                  <a:pt x="223208" y="114300"/>
                </a:cubicBezTo>
                <a:cubicBezTo>
                  <a:pt x="244163" y="124777"/>
                  <a:pt x="266071" y="132397"/>
                  <a:pt x="287978" y="140970"/>
                </a:cubicBezTo>
                <a:cubicBezTo>
                  <a:pt x="287978" y="126682"/>
                  <a:pt x="287978" y="115252"/>
                  <a:pt x="287978" y="102870"/>
                </a:cubicBezTo>
                <a:cubicBezTo>
                  <a:pt x="287978" y="74295"/>
                  <a:pt x="287978" y="74295"/>
                  <a:pt x="260356" y="74295"/>
                </a:cubicBezTo>
                <a:cubicBezTo>
                  <a:pt x="209873" y="74295"/>
                  <a:pt x="159391" y="74295"/>
                  <a:pt x="108908" y="74295"/>
                </a:cubicBezTo>
                <a:close/>
                <a:moveTo>
                  <a:pt x="141293" y="0"/>
                </a:moveTo>
                <a:cubicBezTo>
                  <a:pt x="177488" y="0"/>
                  <a:pt x="212731" y="0"/>
                  <a:pt x="248926" y="0"/>
                </a:cubicBezTo>
                <a:cubicBezTo>
                  <a:pt x="257498" y="0"/>
                  <a:pt x="259403" y="6667"/>
                  <a:pt x="259403" y="13335"/>
                </a:cubicBezTo>
                <a:cubicBezTo>
                  <a:pt x="260356" y="34290"/>
                  <a:pt x="260356" y="34290"/>
                  <a:pt x="282263" y="34290"/>
                </a:cubicBezTo>
                <a:cubicBezTo>
                  <a:pt x="310838" y="34290"/>
                  <a:pt x="317506" y="40957"/>
                  <a:pt x="317506" y="69532"/>
                </a:cubicBezTo>
                <a:cubicBezTo>
                  <a:pt x="318458" y="81915"/>
                  <a:pt x="318458" y="93345"/>
                  <a:pt x="318458" y="104775"/>
                </a:cubicBezTo>
                <a:cubicBezTo>
                  <a:pt x="318458" y="119062"/>
                  <a:pt x="318458" y="132397"/>
                  <a:pt x="318458" y="146685"/>
                </a:cubicBezTo>
                <a:cubicBezTo>
                  <a:pt x="318458" y="152400"/>
                  <a:pt x="320363" y="155257"/>
                  <a:pt x="326078" y="157162"/>
                </a:cubicBezTo>
                <a:cubicBezTo>
                  <a:pt x="345128" y="164782"/>
                  <a:pt x="364178" y="173355"/>
                  <a:pt x="384181" y="180022"/>
                </a:cubicBezTo>
                <a:cubicBezTo>
                  <a:pt x="390848" y="182880"/>
                  <a:pt x="390848" y="184785"/>
                  <a:pt x="387991" y="190500"/>
                </a:cubicBezTo>
                <a:cubicBezTo>
                  <a:pt x="367036" y="226695"/>
                  <a:pt x="346081" y="261937"/>
                  <a:pt x="326078" y="298132"/>
                </a:cubicBezTo>
                <a:cubicBezTo>
                  <a:pt x="322268" y="304800"/>
                  <a:pt x="319411" y="305752"/>
                  <a:pt x="313696" y="300990"/>
                </a:cubicBezTo>
                <a:cubicBezTo>
                  <a:pt x="286073" y="280987"/>
                  <a:pt x="257498" y="262890"/>
                  <a:pt x="223208" y="254317"/>
                </a:cubicBezTo>
                <a:cubicBezTo>
                  <a:pt x="189871" y="245745"/>
                  <a:pt x="159391" y="252412"/>
                  <a:pt x="128911" y="264795"/>
                </a:cubicBezTo>
                <a:cubicBezTo>
                  <a:pt x="108908" y="273367"/>
                  <a:pt x="90811" y="283845"/>
                  <a:pt x="73666" y="295275"/>
                </a:cubicBezTo>
                <a:cubicBezTo>
                  <a:pt x="67951" y="299085"/>
                  <a:pt x="65093" y="299085"/>
                  <a:pt x="61283" y="292417"/>
                </a:cubicBezTo>
                <a:cubicBezTo>
                  <a:pt x="42233" y="258127"/>
                  <a:pt x="22231" y="223837"/>
                  <a:pt x="2228" y="190500"/>
                </a:cubicBezTo>
                <a:cubicBezTo>
                  <a:pt x="-1582" y="184785"/>
                  <a:pt x="-629" y="181927"/>
                  <a:pt x="6038" y="180022"/>
                </a:cubicBezTo>
                <a:cubicBezTo>
                  <a:pt x="25088" y="172402"/>
                  <a:pt x="44138" y="163830"/>
                  <a:pt x="64141" y="157162"/>
                </a:cubicBezTo>
                <a:cubicBezTo>
                  <a:pt x="66998" y="155257"/>
                  <a:pt x="68903" y="152400"/>
                  <a:pt x="68903" y="145732"/>
                </a:cubicBezTo>
                <a:cubicBezTo>
                  <a:pt x="68903" y="120015"/>
                  <a:pt x="68903" y="94297"/>
                  <a:pt x="68903" y="68580"/>
                </a:cubicBezTo>
                <a:cubicBezTo>
                  <a:pt x="68903" y="42862"/>
                  <a:pt x="76523" y="34290"/>
                  <a:pt x="102241" y="34290"/>
                </a:cubicBezTo>
                <a:cubicBezTo>
                  <a:pt x="103193" y="34290"/>
                  <a:pt x="104146" y="34290"/>
                  <a:pt x="104146" y="34290"/>
                </a:cubicBezTo>
                <a:cubicBezTo>
                  <a:pt x="112718" y="34290"/>
                  <a:pt x="123196" y="37147"/>
                  <a:pt x="128911" y="33337"/>
                </a:cubicBezTo>
                <a:cubicBezTo>
                  <a:pt x="135578" y="28575"/>
                  <a:pt x="130816" y="18097"/>
                  <a:pt x="131768" y="9525"/>
                </a:cubicBezTo>
                <a:cubicBezTo>
                  <a:pt x="132721" y="2857"/>
                  <a:pt x="135578" y="0"/>
                  <a:pt x="141293" y="0"/>
                </a:cubicBezTo>
                <a:close/>
              </a:path>
            </a:pathLst>
          </a:custGeom>
          <a:solidFill>
            <a:schemeClr val="accent4"/>
          </a:solid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a16="http://schemas.microsoft.com/office/drawing/2014/main" xmlns="" id="{1ADAB2A8-C7B8-4A7F-A5F3-52F2921A9FDE}"/>
              </a:ext>
            </a:extLst>
          </p:cNvPr>
          <p:cNvSpPr/>
          <p:nvPr/>
        </p:nvSpPr>
        <p:spPr>
          <a:xfrm>
            <a:off x="2965500" y="2146874"/>
            <a:ext cx="400695" cy="454843"/>
          </a:xfrm>
          <a:custGeom>
            <a:avLst/>
            <a:gdLst>
              <a:gd name="connsiteX0" fmla="*/ 353854 w 352425"/>
              <a:gd name="connsiteY0" fmla="*/ 203700 h 400050"/>
              <a:gd name="connsiteX1" fmla="*/ 353854 w 352425"/>
              <a:gd name="connsiteY1" fmla="*/ 328478 h 400050"/>
              <a:gd name="connsiteX2" fmla="*/ 343376 w 352425"/>
              <a:gd name="connsiteY2" fmla="*/ 339908 h 400050"/>
              <a:gd name="connsiteX3" fmla="*/ 336709 w 352425"/>
              <a:gd name="connsiteY3" fmla="*/ 347528 h 400050"/>
              <a:gd name="connsiteX4" fmla="*/ 336709 w 352425"/>
              <a:gd name="connsiteY4" fmla="*/ 386580 h 400050"/>
              <a:gd name="connsiteX5" fmla="*/ 328136 w 352425"/>
              <a:gd name="connsiteY5" fmla="*/ 395153 h 400050"/>
              <a:gd name="connsiteX6" fmla="*/ 279559 w 352425"/>
              <a:gd name="connsiteY6" fmla="*/ 395153 h 400050"/>
              <a:gd name="connsiteX7" fmla="*/ 271939 w 352425"/>
              <a:gd name="connsiteY7" fmla="*/ 387533 h 400050"/>
              <a:gd name="connsiteX8" fmla="*/ 271939 w 352425"/>
              <a:gd name="connsiteY8" fmla="*/ 347528 h 400050"/>
              <a:gd name="connsiteX9" fmla="*/ 264319 w 352425"/>
              <a:gd name="connsiteY9" fmla="*/ 339908 h 400050"/>
              <a:gd name="connsiteX10" fmla="*/ 94774 w 352425"/>
              <a:gd name="connsiteY10" fmla="*/ 339908 h 400050"/>
              <a:gd name="connsiteX11" fmla="*/ 87154 w 352425"/>
              <a:gd name="connsiteY11" fmla="*/ 347528 h 400050"/>
              <a:gd name="connsiteX12" fmla="*/ 87154 w 352425"/>
              <a:gd name="connsiteY12" fmla="*/ 387533 h 400050"/>
              <a:gd name="connsiteX13" fmla="*/ 80486 w 352425"/>
              <a:gd name="connsiteY13" fmla="*/ 395153 h 400050"/>
              <a:gd name="connsiteX14" fmla="*/ 30956 w 352425"/>
              <a:gd name="connsiteY14" fmla="*/ 395153 h 400050"/>
              <a:gd name="connsiteX15" fmla="*/ 23336 w 352425"/>
              <a:gd name="connsiteY15" fmla="*/ 387533 h 400050"/>
              <a:gd name="connsiteX16" fmla="*/ 23336 w 352425"/>
              <a:gd name="connsiteY16" fmla="*/ 348480 h 400050"/>
              <a:gd name="connsiteX17" fmla="*/ 15716 w 352425"/>
              <a:gd name="connsiteY17" fmla="*/ 339908 h 400050"/>
              <a:gd name="connsiteX18" fmla="*/ 7144 w 352425"/>
              <a:gd name="connsiteY18" fmla="*/ 329430 h 400050"/>
              <a:gd name="connsiteX19" fmla="*/ 7144 w 352425"/>
              <a:gd name="connsiteY19" fmla="*/ 80828 h 400050"/>
              <a:gd name="connsiteX20" fmla="*/ 38576 w 352425"/>
              <a:gd name="connsiteY20" fmla="*/ 28440 h 400050"/>
              <a:gd name="connsiteX21" fmla="*/ 114776 w 352425"/>
              <a:gd name="connsiteY21" fmla="*/ 10343 h 400050"/>
              <a:gd name="connsiteX22" fmla="*/ 275749 w 352425"/>
              <a:gd name="connsiteY22" fmla="*/ 14153 h 400050"/>
              <a:gd name="connsiteX23" fmla="*/ 324326 w 352425"/>
              <a:gd name="connsiteY23" fmla="*/ 30345 h 400050"/>
              <a:gd name="connsiteX24" fmla="*/ 352901 w 352425"/>
              <a:gd name="connsiteY24" fmla="*/ 78923 h 400050"/>
              <a:gd name="connsiteX25" fmla="*/ 353854 w 352425"/>
              <a:gd name="connsiteY25" fmla="*/ 203700 h 400050"/>
              <a:gd name="connsiteX26" fmla="*/ 98584 w 352425"/>
              <a:gd name="connsiteY26" fmla="*/ 77018 h 400050"/>
              <a:gd name="connsiteX27" fmla="*/ 33814 w 352425"/>
              <a:gd name="connsiteY27" fmla="*/ 77018 h 400050"/>
              <a:gd name="connsiteX28" fmla="*/ 25241 w 352425"/>
              <a:gd name="connsiteY28" fmla="*/ 84638 h 400050"/>
              <a:gd name="connsiteX29" fmla="*/ 25241 w 352425"/>
              <a:gd name="connsiteY29" fmla="*/ 175125 h 400050"/>
              <a:gd name="connsiteX30" fmla="*/ 32861 w 352425"/>
              <a:gd name="connsiteY30" fmla="*/ 182745 h 400050"/>
              <a:gd name="connsiteX31" fmla="*/ 162401 w 352425"/>
              <a:gd name="connsiteY31" fmla="*/ 182745 h 400050"/>
              <a:gd name="connsiteX32" fmla="*/ 170974 w 352425"/>
              <a:gd name="connsiteY32" fmla="*/ 174173 h 400050"/>
              <a:gd name="connsiteX33" fmla="*/ 170974 w 352425"/>
              <a:gd name="connsiteY33" fmla="*/ 86543 h 400050"/>
              <a:gd name="connsiteX34" fmla="*/ 161449 w 352425"/>
              <a:gd name="connsiteY34" fmla="*/ 77970 h 400050"/>
              <a:gd name="connsiteX35" fmla="*/ 98584 w 352425"/>
              <a:gd name="connsiteY35" fmla="*/ 77018 h 400050"/>
              <a:gd name="connsiteX36" fmla="*/ 263366 w 352425"/>
              <a:gd name="connsiteY36" fmla="*/ 181793 h 400050"/>
              <a:gd name="connsiteX37" fmla="*/ 328136 w 352425"/>
              <a:gd name="connsiteY37" fmla="*/ 181793 h 400050"/>
              <a:gd name="connsiteX38" fmla="*/ 336709 w 352425"/>
              <a:gd name="connsiteY38" fmla="*/ 174173 h 400050"/>
              <a:gd name="connsiteX39" fmla="*/ 336709 w 352425"/>
              <a:gd name="connsiteY39" fmla="*/ 83685 h 400050"/>
              <a:gd name="connsiteX40" fmla="*/ 329089 w 352425"/>
              <a:gd name="connsiteY40" fmla="*/ 76065 h 400050"/>
              <a:gd name="connsiteX41" fmla="*/ 199549 w 352425"/>
              <a:gd name="connsiteY41" fmla="*/ 76065 h 400050"/>
              <a:gd name="connsiteX42" fmla="*/ 190976 w 352425"/>
              <a:gd name="connsiteY42" fmla="*/ 84638 h 400050"/>
              <a:gd name="connsiteX43" fmla="*/ 190976 w 352425"/>
              <a:gd name="connsiteY43" fmla="*/ 172268 h 400050"/>
              <a:gd name="connsiteX44" fmla="*/ 200501 w 352425"/>
              <a:gd name="connsiteY44" fmla="*/ 180840 h 400050"/>
              <a:gd name="connsiteX45" fmla="*/ 263366 w 352425"/>
              <a:gd name="connsiteY45" fmla="*/ 181793 h 400050"/>
              <a:gd name="connsiteX46" fmla="*/ 179546 w 352425"/>
              <a:gd name="connsiteY46" fmla="*/ 321810 h 400050"/>
              <a:gd name="connsiteX47" fmla="*/ 264319 w 352425"/>
              <a:gd name="connsiteY47" fmla="*/ 321810 h 400050"/>
              <a:gd name="connsiteX48" fmla="*/ 273844 w 352425"/>
              <a:gd name="connsiteY48" fmla="*/ 315143 h 400050"/>
              <a:gd name="connsiteX49" fmla="*/ 265271 w 352425"/>
              <a:gd name="connsiteY49" fmla="*/ 307523 h 400050"/>
              <a:gd name="connsiteX50" fmla="*/ 96679 w 352425"/>
              <a:gd name="connsiteY50" fmla="*/ 307523 h 400050"/>
              <a:gd name="connsiteX51" fmla="*/ 88106 w 352425"/>
              <a:gd name="connsiteY51" fmla="*/ 314190 h 400050"/>
              <a:gd name="connsiteX52" fmla="*/ 96679 w 352425"/>
              <a:gd name="connsiteY52" fmla="*/ 320858 h 400050"/>
              <a:gd name="connsiteX53" fmla="*/ 179546 w 352425"/>
              <a:gd name="connsiteY53" fmla="*/ 321810 h 400050"/>
              <a:gd name="connsiteX54" fmla="*/ 180499 w 352425"/>
              <a:gd name="connsiteY54" fmla="*/ 282758 h 400050"/>
              <a:gd name="connsiteX55" fmla="*/ 96679 w 352425"/>
              <a:gd name="connsiteY55" fmla="*/ 282758 h 400050"/>
              <a:gd name="connsiteX56" fmla="*/ 88106 w 352425"/>
              <a:gd name="connsiteY56" fmla="*/ 288473 h 400050"/>
              <a:gd name="connsiteX57" fmla="*/ 96679 w 352425"/>
              <a:gd name="connsiteY57" fmla="*/ 295140 h 400050"/>
              <a:gd name="connsiteX58" fmla="*/ 265271 w 352425"/>
              <a:gd name="connsiteY58" fmla="*/ 295140 h 400050"/>
              <a:gd name="connsiteX59" fmla="*/ 273844 w 352425"/>
              <a:gd name="connsiteY59" fmla="*/ 289425 h 400050"/>
              <a:gd name="connsiteX60" fmla="*/ 265271 w 352425"/>
              <a:gd name="connsiteY60" fmla="*/ 282758 h 400050"/>
              <a:gd name="connsiteX61" fmla="*/ 180499 w 352425"/>
              <a:gd name="connsiteY61" fmla="*/ 282758 h 400050"/>
              <a:gd name="connsiteX62" fmla="*/ 48101 w 352425"/>
              <a:gd name="connsiteY62" fmla="*/ 278948 h 400050"/>
              <a:gd name="connsiteX63" fmla="*/ 26194 w 352425"/>
              <a:gd name="connsiteY63" fmla="*/ 299903 h 400050"/>
              <a:gd name="connsiteX64" fmla="*/ 47149 w 352425"/>
              <a:gd name="connsiteY64" fmla="*/ 322763 h 400050"/>
              <a:gd name="connsiteX65" fmla="*/ 70009 w 352425"/>
              <a:gd name="connsiteY65" fmla="*/ 300855 h 400050"/>
              <a:gd name="connsiteX66" fmla="*/ 48101 w 352425"/>
              <a:gd name="connsiteY66" fmla="*/ 278948 h 400050"/>
              <a:gd name="connsiteX67" fmla="*/ 335756 w 352425"/>
              <a:gd name="connsiteY67" fmla="*/ 300855 h 400050"/>
              <a:gd name="connsiteX68" fmla="*/ 313849 w 352425"/>
              <a:gd name="connsiteY68" fmla="*/ 278948 h 400050"/>
              <a:gd name="connsiteX69" fmla="*/ 290989 w 352425"/>
              <a:gd name="connsiteY69" fmla="*/ 301808 h 400050"/>
              <a:gd name="connsiteX70" fmla="*/ 313849 w 352425"/>
              <a:gd name="connsiteY70" fmla="*/ 322763 h 400050"/>
              <a:gd name="connsiteX71" fmla="*/ 335756 w 352425"/>
              <a:gd name="connsiteY71" fmla="*/ 300855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352425" h="400050">
                <a:moveTo>
                  <a:pt x="353854" y="203700"/>
                </a:moveTo>
                <a:cubicBezTo>
                  <a:pt x="353854" y="245610"/>
                  <a:pt x="353854" y="286568"/>
                  <a:pt x="353854" y="328478"/>
                </a:cubicBezTo>
                <a:cubicBezTo>
                  <a:pt x="353854" y="336098"/>
                  <a:pt x="352901" y="341813"/>
                  <a:pt x="343376" y="339908"/>
                </a:cubicBezTo>
                <a:cubicBezTo>
                  <a:pt x="337661" y="338955"/>
                  <a:pt x="336709" y="342765"/>
                  <a:pt x="336709" y="347528"/>
                </a:cubicBezTo>
                <a:cubicBezTo>
                  <a:pt x="336709" y="360863"/>
                  <a:pt x="336709" y="374198"/>
                  <a:pt x="336709" y="386580"/>
                </a:cubicBezTo>
                <a:cubicBezTo>
                  <a:pt x="336709" y="393248"/>
                  <a:pt x="334804" y="395153"/>
                  <a:pt x="328136" y="395153"/>
                </a:cubicBezTo>
                <a:cubicBezTo>
                  <a:pt x="311944" y="395153"/>
                  <a:pt x="295751" y="395153"/>
                  <a:pt x="279559" y="395153"/>
                </a:cubicBezTo>
                <a:cubicBezTo>
                  <a:pt x="273844" y="395153"/>
                  <a:pt x="271939" y="393248"/>
                  <a:pt x="271939" y="387533"/>
                </a:cubicBezTo>
                <a:cubicBezTo>
                  <a:pt x="271939" y="374198"/>
                  <a:pt x="271939" y="360863"/>
                  <a:pt x="271939" y="347528"/>
                </a:cubicBezTo>
                <a:cubicBezTo>
                  <a:pt x="271939" y="341813"/>
                  <a:pt x="270034" y="339908"/>
                  <a:pt x="264319" y="339908"/>
                </a:cubicBezTo>
                <a:cubicBezTo>
                  <a:pt x="208121" y="339908"/>
                  <a:pt x="150971" y="339908"/>
                  <a:pt x="94774" y="339908"/>
                </a:cubicBezTo>
                <a:cubicBezTo>
                  <a:pt x="89059" y="339908"/>
                  <a:pt x="87154" y="341813"/>
                  <a:pt x="87154" y="347528"/>
                </a:cubicBezTo>
                <a:cubicBezTo>
                  <a:pt x="87154" y="360863"/>
                  <a:pt x="87154" y="374198"/>
                  <a:pt x="87154" y="387533"/>
                </a:cubicBezTo>
                <a:cubicBezTo>
                  <a:pt x="87154" y="393248"/>
                  <a:pt x="86201" y="395153"/>
                  <a:pt x="80486" y="395153"/>
                </a:cubicBezTo>
                <a:cubicBezTo>
                  <a:pt x="64294" y="395153"/>
                  <a:pt x="47149" y="395153"/>
                  <a:pt x="30956" y="395153"/>
                </a:cubicBezTo>
                <a:cubicBezTo>
                  <a:pt x="25241" y="395153"/>
                  <a:pt x="23336" y="393248"/>
                  <a:pt x="23336" y="387533"/>
                </a:cubicBezTo>
                <a:cubicBezTo>
                  <a:pt x="23336" y="374198"/>
                  <a:pt x="23336" y="360863"/>
                  <a:pt x="23336" y="348480"/>
                </a:cubicBezTo>
                <a:cubicBezTo>
                  <a:pt x="23336" y="342765"/>
                  <a:pt x="22384" y="338955"/>
                  <a:pt x="15716" y="339908"/>
                </a:cubicBezTo>
                <a:cubicBezTo>
                  <a:pt x="7144" y="340860"/>
                  <a:pt x="7144" y="336098"/>
                  <a:pt x="7144" y="329430"/>
                </a:cubicBezTo>
                <a:cubicBezTo>
                  <a:pt x="7144" y="246563"/>
                  <a:pt x="7144" y="163695"/>
                  <a:pt x="7144" y="80828"/>
                </a:cubicBezTo>
                <a:cubicBezTo>
                  <a:pt x="7144" y="57015"/>
                  <a:pt x="17621" y="39870"/>
                  <a:pt x="38576" y="28440"/>
                </a:cubicBezTo>
                <a:cubicBezTo>
                  <a:pt x="62389" y="16058"/>
                  <a:pt x="88106" y="12248"/>
                  <a:pt x="114776" y="10343"/>
                </a:cubicBezTo>
                <a:cubicBezTo>
                  <a:pt x="169069" y="5580"/>
                  <a:pt x="222409" y="5580"/>
                  <a:pt x="275749" y="14153"/>
                </a:cubicBezTo>
                <a:cubicBezTo>
                  <a:pt x="292894" y="17010"/>
                  <a:pt x="309086" y="21773"/>
                  <a:pt x="324326" y="30345"/>
                </a:cubicBezTo>
                <a:cubicBezTo>
                  <a:pt x="343376" y="40823"/>
                  <a:pt x="352901" y="57015"/>
                  <a:pt x="352901" y="78923"/>
                </a:cubicBezTo>
                <a:cubicBezTo>
                  <a:pt x="353854" y="120833"/>
                  <a:pt x="353854" y="161790"/>
                  <a:pt x="353854" y="203700"/>
                </a:cubicBezTo>
                <a:close/>
                <a:moveTo>
                  <a:pt x="98584" y="77018"/>
                </a:moveTo>
                <a:cubicBezTo>
                  <a:pt x="76676" y="77018"/>
                  <a:pt x="55721" y="77018"/>
                  <a:pt x="33814" y="77018"/>
                </a:cubicBezTo>
                <a:cubicBezTo>
                  <a:pt x="28099" y="77018"/>
                  <a:pt x="25241" y="77970"/>
                  <a:pt x="25241" y="84638"/>
                </a:cubicBezTo>
                <a:cubicBezTo>
                  <a:pt x="25241" y="115118"/>
                  <a:pt x="25241" y="144645"/>
                  <a:pt x="25241" y="175125"/>
                </a:cubicBezTo>
                <a:cubicBezTo>
                  <a:pt x="25241" y="181793"/>
                  <a:pt x="27146" y="182745"/>
                  <a:pt x="32861" y="182745"/>
                </a:cubicBezTo>
                <a:cubicBezTo>
                  <a:pt x="75724" y="182745"/>
                  <a:pt x="119539" y="182745"/>
                  <a:pt x="162401" y="182745"/>
                </a:cubicBezTo>
                <a:cubicBezTo>
                  <a:pt x="169069" y="182745"/>
                  <a:pt x="170974" y="180840"/>
                  <a:pt x="170974" y="174173"/>
                </a:cubicBezTo>
                <a:cubicBezTo>
                  <a:pt x="170974" y="144645"/>
                  <a:pt x="170974" y="116070"/>
                  <a:pt x="170974" y="86543"/>
                </a:cubicBezTo>
                <a:cubicBezTo>
                  <a:pt x="170974" y="78923"/>
                  <a:pt x="168116" y="77970"/>
                  <a:pt x="161449" y="77970"/>
                </a:cubicBezTo>
                <a:cubicBezTo>
                  <a:pt x="140494" y="77018"/>
                  <a:pt x="119539" y="77018"/>
                  <a:pt x="98584" y="77018"/>
                </a:cubicBezTo>
                <a:close/>
                <a:moveTo>
                  <a:pt x="263366" y="181793"/>
                </a:moveTo>
                <a:cubicBezTo>
                  <a:pt x="285274" y="181793"/>
                  <a:pt x="306229" y="181793"/>
                  <a:pt x="328136" y="181793"/>
                </a:cubicBezTo>
                <a:cubicBezTo>
                  <a:pt x="333851" y="181793"/>
                  <a:pt x="336709" y="180840"/>
                  <a:pt x="336709" y="174173"/>
                </a:cubicBezTo>
                <a:cubicBezTo>
                  <a:pt x="336709" y="143693"/>
                  <a:pt x="336709" y="114165"/>
                  <a:pt x="336709" y="83685"/>
                </a:cubicBezTo>
                <a:cubicBezTo>
                  <a:pt x="336709" y="77018"/>
                  <a:pt x="334804" y="76065"/>
                  <a:pt x="329089" y="76065"/>
                </a:cubicBezTo>
                <a:cubicBezTo>
                  <a:pt x="286226" y="76065"/>
                  <a:pt x="242411" y="76065"/>
                  <a:pt x="199549" y="76065"/>
                </a:cubicBezTo>
                <a:cubicBezTo>
                  <a:pt x="192881" y="76065"/>
                  <a:pt x="190976" y="77970"/>
                  <a:pt x="190976" y="84638"/>
                </a:cubicBezTo>
                <a:cubicBezTo>
                  <a:pt x="190976" y="114165"/>
                  <a:pt x="190976" y="142740"/>
                  <a:pt x="190976" y="172268"/>
                </a:cubicBezTo>
                <a:cubicBezTo>
                  <a:pt x="190976" y="179888"/>
                  <a:pt x="193834" y="180840"/>
                  <a:pt x="200501" y="180840"/>
                </a:cubicBezTo>
                <a:cubicBezTo>
                  <a:pt x="220504" y="180840"/>
                  <a:pt x="241459" y="181793"/>
                  <a:pt x="263366" y="181793"/>
                </a:cubicBezTo>
                <a:close/>
                <a:moveTo>
                  <a:pt x="179546" y="321810"/>
                </a:moveTo>
                <a:cubicBezTo>
                  <a:pt x="208121" y="321810"/>
                  <a:pt x="235744" y="321810"/>
                  <a:pt x="264319" y="321810"/>
                </a:cubicBezTo>
                <a:cubicBezTo>
                  <a:pt x="269081" y="321810"/>
                  <a:pt x="273844" y="322763"/>
                  <a:pt x="273844" y="315143"/>
                </a:cubicBezTo>
                <a:cubicBezTo>
                  <a:pt x="273844" y="308475"/>
                  <a:pt x="270986" y="307523"/>
                  <a:pt x="265271" y="307523"/>
                </a:cubicBezTo>
                <a:cubicBezTo>
                  <a:pt x="209074" y="307523"/>
                  <a:pt x="152876" y="307523"/>
                  <a:pt x="96679" y="307523"/>
                </a:cubicBezTo>
                <a:cubicBezTo>
                  <a:pt x="91916" y="307523"/>
                  <a:pt x="88106" y="307523"/>
                  <a:pt x="88106" y="314190"/>
                </a:cubicBezTo>
                <a:cubicBezTo>
                  <a:pt x="88106" y="321810"/>
                  <a:pt x="91916" y="320858"/>
                  <a:pt x="96679" y="320858"/>
                </a:cubicBezTo>
                <a:cubicBezTo>
                  <a:pt x="124301" y="321810"/>
                  <a:pt x="151924" y="321810"/>
                  <a:pt x="179546" y="321810"/>
                </a:cubicBezTo>
                <a:close/>
                <a:moveTo>
                  <a:pt x="180499" y="282758"/>
                </a:moveTo>
                <a:cubicBezTo>
                  <a:pt x="152876" y="282758"/>
                  <a:pt x="124301" y="282758"/>
                  <a:pt x="96679" y="282758"/>
                </a:cubicBezTo>
                <a:cubicBezTo>
                  <a:pt x="92869" y="282758"/>
                  <a:pt x="88106" y="280853"/>
                  <a:pt x="88106" y="288473"/>
                </a:cubicBezTo>
                <a:cubicBezTo>
                  <a:pt x="88106" y="296093"/>
                  <a:pt x="91916" y="295140"/>
                  <a:pt x="96679" y="295140"/>
                </a:cubicBezTo>
                <a:cubicBezTo>
                  <a:pt x="152876" y="295140"/>
                  <a:pt x="209074" y="295140"/>
                  <a:pt x="265271" y="295140"/>
                </a:cubicBezTo>
                <a:cubicBezTo>
                  <a:pt x="269081" y="295140"/>
                  <a:pt x="273844" y="296093"/>
                  <a:pt x="273844" y="289425"/>
                </a:cubicBezTo>
                <a:cubicBezTo>
                  <a:pt x="273844" y="281805"/>
                  <a:pt x="270034" y="282758"/>
                  <a:pt x="265271" y="282758"/>
                </a:cubicBezTo>
                <a:cubicBezTo>
                  <a:pt x="236696" y="282758"/>
                  <a:pt x="209074" y="282758"/>
                  <a:pt x="180499" y="282758"/>
                </a:cubicBezTo>
                <a:close/>
                <a:moveTo>
                  <a:pt x="48101" y="278948"/>
                </a:moveTo>
                <a:cubicBezTo>
                  <a:pt x="35719" y="278948"/>
                  <a:pt x="26194" y="287520"/>
                  <a:pt x="26194" y="299903"/>
                </a:cubicBezTo>
                <a:cubicBezTo>
                  <a:pt x="26194" y="312285"/>
                  <a:pt x="34766" y="321810"/>
                  <a:pt x="47149" y="322763"/>
                </a:cubicBezTo>
                <a:cubicBezTo>
                  <a:pt x="59531" y="323715"/>
                  <a:pt x="70009" y="313238"/>
                  <a:pt x="70009" y="300855"/>
                </a:cubicBezTo>
                <a:cubicBezTo>
                  <a:pt x="70009" y="289425"/>
                  <a:pt x="59531" y="279900"/>
                  <a:pt x="48101" y="278948"/>
                </a:cubicBezTo>
                <a:close/>
                <a:moveTo>
                  <a:pt x="335756" y="300855"/>
                </a:moveTo>
                <a:cubicBezTo>
                  <a:pt x="335756" y="288473"/>
                  <a:pt x="326231" y="278948"/>
                  <a:pt x="313849" y="278948"/>
                </a:cubicBezTo>
                <a:cubicBezTo>
                  <a:pt x="301466" y="278948"/>
                  <a:pt x="290989" y="289425"/>
                  <a:pt x="290989" y="301808"/>
                </a:cubicBezTo>
                <a:cubicBezTo>
                  <a:pt x="290989" y="313238"/>
                  <a:pt x="301466" y="323715"/>
                  <a:pt x="313849" y="322763"/>
                </a:cubicBezTo>
                <a:cubicBezTo>
                  <a:pt x="327184" y="322763"/>
                  <a:pt x="335756" y="313238"/>
                  <a:pt x="335756" y="300855"/>
                </a:cubicBezTo>
                <a:close/>
              </a:path>
            </a:pathLst>
          </a:custGeom>
          <a:solidFill>
            <a:schemeClr val="accent1"/>
          </a:solidFill>
          <a:ln w="9525" cap="flat">
            <a:noFill/>
            <a:prstDash val="solid"/>
            <a:miter/>
          </a:ln>
        </p:spPr>
        <p:txBody>
          <a:bodyPr rtlCol="0" anchor="ctr"/>
          <a:lstStyle/>
          <a:p>
            <a:endParaRPr lang="en-US">
              <a:solidFill>
                <a:prstClr val="black"/>
              </a:solidFill>
            </a:endParaRPr>
          </a:p>
        </p:txBody>
      </p:sp>
      <p:pic>
        <p:nvPicPr>
          <p:cNvPr id="32"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969" y="1"/>
            <a:ext cx="5410462" cy="6249032"/>
          </a:xfrm>
          <a:prstGeom prst="rect">
            <a:avLst/>
          </a:prstGeom>
          <a:noFill/>
          <a:extLst>
            <a:ext uri="{909E8E84-426E-40DD-AFC4-6F175D3DCCD1}">
              <a14:hiddenFill xmlns:a14="http://schemas.microsoft.com/office/drawing/2010/main">
                <a:solidFill>
                  <a:srgbClr val="FFFFFF"/>
                </a:solidFill>
              </a14:hiddenFill>
            </a:ext>
          </a:extLst>
        </p:spPr>
      </p:pic>
      <p:sp>
        <p:nvSpPr>
          <p:cNvPr id="33" name="Rectangle 32"/>
          <p:cNvSpPr/>
          <p:nvPr/>
        </p:nvSpPr>
        <p:spPr>
          <a:xfrm>
            <a:off x="6274809" y="442075"/>
            <a:ext cx="5676785" cy="1569660"/>
          </a:xfrm>
          <a:prstGeom prst="rect">
            <a:avLst/>
          </a:prstGeom>
        </p:spPr>
        <p:txBody>
          <a:bodyPr wrap="square">
            <a:spAutoFit/>
          </a:bodyPr>
          <a:lstStyle/>
          <a:p>
            <a:pPr marL="285750" indent="-285750" algn="ctr">
              <a:buFont typeface="Wingdings" panose="05000000000000000000" pitchFamily="2" charset="2"/>
              <a:buChar char="§"/>
            </a:pPr>
            <a:r>
              <a:rPr lang="pl-PL" sz="2400" dirty="0">
                <a:solidFill>
                  <a:srgbClr val="333399"/>
                </a:solidFill>
                <a:latin typeface="+mj-lt"/>
                <a:ea typeface="Batang"/>
              </a:rPr>
              <a:t>Tháng </a:t>
            </a:r>
            <a:r>
              <a:rPr lang="pl-PL" sz="2400" b="1" dirty="0">
                <a:solidFill>
                  <a:srgbClr val="FF0066"/>
                </a:solidFill>
                <a:latin typeface="+mj-lt"/>
                <a:ea typeface="Batang"/>
              </a:rPr>
              <a:t>7/1920</a:t>
            </a:r>
            <a:r>
              <a:rPr lang="pl-PL" sz="2400" dirty="0">
                <a:solidFill>
                  <a:srgbClr val="333399"/>
                </a:solidFill>
                <a:latin typeface="+mj-lt"/>
                <a:ea typeface="Batang"/>
              </a:rPr>
              <a:t>, Ngư­ời đọc bản </a:t>
            </a:r>
            <a:r>
              <a:rPr lang="pl-PL" sz="2400" b="1" dirty="0">
                <a:solidFill>
                  <a:srgbClr val="CC0000"/>
                </a:solidFill>
                <a:latin typeface="+mj-lt"/>
                <a:ea typeface="Batang"/>
              </a:rPr>
              <a:t>“Sơ thảo lần thứ nhất Luận </a:t>
            </a:r>
            <a:r>
              <a:rPr lang="pl-PL" sz="2400" b="1" dirty="0" smtClean="0">
                <a:solidFill>
                  <a:srgbClr val="CC0000"/>
                </a:solidFill>
                <a:latin typeface="+mj-lt"/>
                <a:ea typeface="Batang"/>
              </a:rPr>
              <a:t>c­ương </a:t>
            </a:r>
            <a:r>
              <a:rPr lang="pl-PL" sz="2400" b="1" dirty="0">
                <a:solidFill>
                  <a:srgbClr val="CC0000"/>
                </a:solidFill>
                <a:latin typeface="+mj-lt"/>
                <a:ea typeface="Batang"/>
              </a:rPr>
              <a:t>về những vấn đề dân tộc và thuộc địa” </a:t>
            </a:r>
            <a:r>
              <a:rPr lang="pl-PL" sz="2400" dirty="0">
                <a:solidFill>
                  <a:srgbClr val="333399"/>
                </a:solidFill>
                <a:latin typeface="+mj-lt"/>
                <a:ea typeface="Batang"/>
              </a:rPr>
              <a:t>của Lênin. </a:t>
            </a:r>
            <a:endParaRPr lang="en-US" sz="2400" dirty="0">
              <a:solidFill>
                <a:srgbClr val="333399"/>
              </a:solidFill>
              <a:latin typeface="+mj-lt"/>
            </a:endParaRPr>
          </a:p>
        </p:txBody>
      </p:sp>
      <p:sp>
        <p:nvSpPr>
          <p:cNvPr id="34" name="Rectangle 33"/>
          <p:cNvSpPr/>
          <p:nvPr/>
        </p:nvSpPr>
        <p:spPr>
          <a:xfrm>
            <a:off x="6675406" y="2729667"/>
            <a:ext cx="5193737" cy="1200329"/>
          </a:xfrm>
          <a:prstGeom prst="rect">
            <a:avLst/>
          </a:prstGeom>
        </p:spPr>
        <p:txBody>
          <a:bodyPr wrap="square">
            <a:spAutoFit/>
          </a:bodyPr>
          <a:lstStyle/>
          <a:p>
            <a:pPr marL="342900" indent="-342900" algn="ctr">
              <a:buFont typeface="Wingdings" panose="05000000000000000000" pitchFamily="2" charset="2"/>
              <a:buChar char="§"/>
            </a:pPr>
            <a:r>
              <a:rPr lang="pl-PL" sz="2400" dirty="0">
                <a:solidFill>
                  <a:srgbClr val="333399"/>
                </a:solidFill>
                <a:latin typeface="+mj-lt"/>
                <a:ea typeface="Batang"/>
              </a:rPr>
              <a:t>Người đã tìm thấy con đư­ờng cứu </a:t>
            </a:r>
            <a:r>
              <a:rPr lang="pl-PL" sz="2400" dirty="0" smtClean="0">
                <a:solidFill>
                  <a:srgbClr val="333399"/>
                </a:solidFill>
                <a:latin typeface="+mj-lt"/>
                <a:ea typeface="Batang"/>
              </a:rPr>
              <a:t>nước </a:t>
            </a:r>
            <a:r>
              <a:rPr lang="pl-PL" sz="2400" dirty="0">
                <a:solidFill>
                  <a:srgbClr val="333399"/>
                </a:solidFill>
                <a:latin typeface="+mj-lt"/>
                <a:ea typeface="Batang"/>
              </a:rPr>
              <a:t>cho dân tộc Việt Nam là </a:t>
            </a:r>
            <a:r>
              <a:rPr lang="pl-PL" sz="2400" b="1" i="1" dirty="0">
                <a:solidFill>
                  <a:srgbClr val="FF0066"/>
                </a:solidFill>
                <a:latin typeface="+mj-lt"/>
                <a:ea typeface="Batang"/>
              </a:rPr>
              <a:t>con đường cách mạng vô sản</a:t>
            </a:r>
            <a:r>
              <a:rPr lang="pl-PL" sz="2400" b="1" dirty="0">
                <a:solidFill>
                  <a:srgbClr val="FF0066"/>
                </a:solidFill>
                <a:latin typeface="+mj-lt"/>
                <a:ea typeface="Batang"/>
              </a:rPr>
              <a:t>. </a:t>
            </a:r>
            <a:endParaRPr lang="en-US" sz="2400" b="1" dirty="0">
              <a:solidFill>
                <a:srgbClr val="FF0066"/>
              </a:solidFill>
              <a:latin typeface="+mj-lt"/>
            </a:endParaRPr>
          </a:p>
        </p:txBody>
      </p:sp>
      <p:sp>
        <p:nvSpPr>
          <p:cNvPr id="27" name="Rectangle 26"/>
          <p:cNvSpPr/>
          <p:nvPr/>
        </p:nvSpPr>
        <p:spPr>
          <a:xfrm>
            <a:off x="6870379" y="4851616"/>
            <a:ext cx="5081215" cy="1200329"/>
          </a:xfrm>
          <a:prstGeom prst="rect">
            <a:avLst/>
          </a:prstGeom>
        </p:spPr>
        <p:txBody>
          <a:bodyPr wrap="square">
            <a:spAutoFit/>
          </a:bodyPr>
          <a:lstStyle/>
          <a:p>
            <a:pPr marL="285750" indent="-285750" algn="ctr">
              <a:spcAft>
                <a:spcPts val="0"/>
              </a:spcAft>
              <a:buFont typeface="Wingdings" panose="05000000000000000000" pitchFamily="2" charset="2"/>
              <a:buChar char="§"/>
            </a:pPr>
            <a:r>
              <a:rPr lang="pl-PL" sz="2400" dirty="0">
                <a:solidFill>
                  <a:srgbClr val="333399"/>
                </a:solidFill>
                <a:latin typeface="+mj-lt"/>
                <a:ea typeface="Batang"/>
                <a:cs typeface="Times New Roman" panose="02020603050405020304" pitchFamily="18" charset="0"/>
              </a:rPr>
              <a:t>Ngư­ời tích cực chuẩn bị về </a:t>
            </a:r>
            <a:r>
              <a:rPr lang="pl-PL" sz="2400" b="1" dirty="0">
                <a:solidFill>
                  <a:srgbClr val="996633"/>
                </a:solidFill>
                <a:latin typeface="+mj-lt"/>
                <a:ea typeface="Batang"/>
                <a:cs typeface="Times New Roman" panose="02020603050405020304" pitchFamily="18" charset="0"/>
              </a:rPr>
              <a:t>chính trị, t­ư t­ưởng và tổ chức</a:t>
            </a:r>
            <a:r>
              <a:rPr lang="pl-PL" sz="2400" dirty="0">
                <a:solidFill>
                  <a:srgbClr val="333399"/>
                </a:solidFill>
                <a:latin typeface="+mj-lt"/>
                <a:ea typeface="Batang"/>
                <a:cs typeface="Times New Roman" panose="02020603050405020304" pitchFamily="18" charset="0"/>
              </a:rPr>
              <a:t> cho sự ra đời của Đảng Cộng sản</a:t>
            </a:r>
            <a:r>
              <a:rPr lang="pl-PL" sz="2400" dirty="0">
                <a:latin typeface="+mj-lt"/>
                <a:ea typeface="Batang"/>
                <a:cs typeface="Times New Roman" panose="02020603050405020304" pitchFamily="18" charset="0"/>
              </a:rPr>
              <a:t>.</a:t>
            </a:r>
            <a:endParaRPr lang="en-US" sz="2400" dirty="0">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3153313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Freeform: Shape 34">
            <a:extLst>
              <a:ext uri="{FF2B5EF4-FFF2-40B4-BE49-F238E27FC236}">
                <a16:creationId xmlns:a16="http://schemas.microsoft.com/office/drawing/2014/main" xmlns="" id="{64F114B5-BF08-46FB-880A-2EB8C212F8E7}"/>
              </a:ext>
            </a:extLst>
          </p:cNvPr>
          <p:cNvSpPr/>
          <p:nvPr/>
        </p:nvSpPr>
        <p:spPr>
          <a:xfrm>
            <a:off x="2" y="0"/>
            <a:ext cx="3671982" cy="6858000"/>
          </a:xfrm>
          <a:custGeom>
            <a:avLst/>
            <a:gdLst>
              <a:gd name="connsiteX0" fmla="*/ 0 w 4868173"/>
              <a:gd name="connsiteY0" fmla="*/ 0 h 6858000"/>
              <a:gd name="connsiteX1" fmla="*/ 4868173 w 4868173"/>
              <a:gd name="connsiteY1" fmla="*/ 0 h 6858000"/>
              <a:gd name="connsiteX2" fmla="*/ 2126832 w 4868173"/>
              <a:gd name="connsiteY2" fmla="*/ 6858000 h 6858000"/>
              <a:gd name="connsiteX3" fmla="*/ 0 w 486817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868173" h="6858000">
                <a:moveTo>
                  <a:pt x="0" y="0"/>
                </a:moveTo>
                <a:lnTo>
                  <a:pt x="4868173" y="0"/>
                </a:lnTo>
                <a:lnTo>
                  <a:pt x="2126832" y="6858000"/>
                </a:lnTo>
                <a:lnTo>
                  <a:pt x="0" y="685800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TextBox 6"/>
          <p:cNvSpPr txBox="1"/>
          <p:nvPr/>
        </p:nvSpPr>
        <p:spPr>
          <a:xfrm>
            <a:off x="4667294" y="1438636"/>
            <a:ext cx="958096" cy="646331"/>
          </a:xfrm>
          <a:prstGeom prst="rect">
            <a:avLst/>
          </a:prstGeom>
          <a:noFill/>
        </p:spPr>
        <p:txBody>
          <a:bodyPr wrap="square" lIns="108000" rIns="108000" rtlCol="0">
            <a:spAutoFit/>
          </a:bodyPr>
          <a:lstStyle/>
          <a:p>
            <a:pPr algn="ctr"/>
            <a:r>
              <a:rPr lang="en-US" altLang="ko-KR" sz="3600" b="1" dirty="0">
                <a:solidFill>
                  <a:srgbClr val="FF0066"/>
                </a:solidFill>
                <a:cs typeface="Arial" pitchFamily="34" charset="0"/>
              </a:rPr>
              <a:t>01</a:t>
            </a:r>
            <a:endParaRPr lang="ko-KR" altLang="en-US" sz="3600" b="1" dirty="0">
              <a:solidFill>
                <a:srgbClr val="FF0066"/>
              </a:solidFill>
              <a:cs typeface="Arial" pitchFamily="34" charset="0"/>
            </a:endParaRPr>
          </a:p>
        </p:txBody>
      </p:sp>
      <p:sp>
        <p:nvSpPr>
          <p:cNvPr id="40" name="TextBox 39">
            <a:extLst>
              <a:ext uri="{FF2B5EF4-FFF2-40B4-BE49-F238E27FC236}">
                <a16:creationId xmlns:a16="http://schemas.microsoft.com/office/drawing/2014/main" xmlns="" id="{97006DBC-DF5A-4E9E-9BF8-2CEF49917F1C}"/>
              </a:ext>
            </a:extLst>
          </p:cNvPr>
          <p:cNvSpPr txBox="1"/>
          <p:nvPr/>
        </p:nvSpPr>
        <p:spPr>
          <a:xfrm>
            <a:off x="4030401" y="2663807"/>
            <a:ext cx="958096" cy="646331"/>
          </a:xfrm>
          <a:prstGeom prst="rect">
            <a:avLst/>
          </a:prstGeom>
          <a:noFill/>
        </p:spPr>
        <p:txBody>
          <a:bodyPr wrap="square" lIns="108000" rIns="108000" rtlCol="0">
            <a:spAutoFit/>
          </a:bodyPr>
          <a:lstStyle/>
          <a:p>
            <a:pPr algn="ctr"/>
            <a:r>
              <a:rPr lang="en-US" altLang="ko-KR" sz="3600" b="1" dirty="0">
                <a:solidFill>
                  <a:srgbClr val="FF0066"/>
                </a:solidFill>
                <a:cs typeface="Arial" pitchFamily="34" charset="0"/>
              </a:rPr>
              <a:t>02</a:t>
            </a:r>
            <a:endParaRPr lang="ko-KR" altLang="en-US" sz="3600" b="1" dirty="0">
              <a:solidFill>
                <a:srgbClr val="FF0066"/>
              </a:solidFill>
              <a:cs typeface="Arial" pitchFamily="34" charset="0"/>
            </a:endParaRPr>
          </a:p>
        </p:txBody>
      </p:sp>
      <p:sp>
        <p:nvSpPr>
          <p:cNvPr id="48" name="TextBox 47">
            <a:extLst>
              <a:ext uri="{FF2B5EF4-FFF2-40B4-BE49-F238E27FC236}">
                <a16:creationId xmlns:a16="http://schemas.microsoft.com/office/drawing/2014/main" xmlns="" id="{78CBDD7A-B997-4592-BC53-8B38F7A8DB3C}"/>
              </a:ext>
            </a:extLst>
          </p:cNvPr>
          <p:cNvSpPr txBox="1"/>
          <p:nvPr/>
        </p:nvSpPr>
        <p:spPr>
          <a:xfrm>
            <a:off x="3476521" y="3844423"/>
            <a:ext cx="958096" cy="646331"/>
          </a:xfrm>
          <a:prstGeom prst="rect">
            <a:avLst/>
          </a:prstGeom>
          <a:noFill/>
        </p:spPr>
        <p:txBody>
          <a:bodyPr wrap="square" lIns="108000" rIns="108000" rtlCol="0">
            <a:spAutoFit/>
          </a:bodyPr>
          <a:lstStyle/>
          <a:p>
            <a:pPr algn="ctr"/>
            <a:r>
              <a:rPr lang="en-US" altLang="ko-KR" sz="3600" b="1" dirty="0">
                <a:solidFill>
                  <a:srgbClr val="FF0066"/>
                </a:solidFill>
                <a:cs typeface="Arial" pitchFamily="34" charset="0"/>
              </a:rPr>
              <a:t>03</a:t>
            </a:r>
            <a:endParaRPr lang="ko-KR" altLang="en-US" sz="3600" b="1" dirty="0">
              <a:solidFill>
                <a:srgbClr val="FF0066"/>
              </a:solidFill>
              <a:cs typeface="Arial" pitchFamily="34" charset="0"/>
            </a:endParaRPr>
          </a:p>
        </p:txBody>
      </p:sp>
      <p:sp>
        <p:nvSpPr>
          <p:cNvPr id="52" name="TextBox 51">
            <a:extLst>
              <a:ext uri="{FF2B5EF4-FFF2-40B4-BE49-F238E27FC236}">
                <a16:creationId xmlns:a16="http://schemas.microsoft.com/office/drawing/2014/main" xmlns="" id="{B47E03FC-FBD7-46D9-B960-27230C6FFAD6}"/>
              </a:ext>
            </a:extLst>
          </p:cNvPr>
          <p:cNvSpPr txBox="1"/>
          <p:nvPr/>
        </p:nvSpPr>
        <p:spPr>
          <a:xfrm>
            <a:off x="3179390" y="5230024"/>
            <a:ext cx="958096" cy="646331"/>
          </a:xfrm>
          <a:prstGeom prst="rect">
            <a:avLst/>
          </a:prstGeom>
          <a:noFill/>
        </p:spPr>
        <p:txBody>
          <a:bodyPr wrap="square" lIns="108000" rIns="108000" rtlCol="0">
            <a:spAutoFit/>
          </a:bodyPr>
          <a:lstStyle/>
          <a:p>
            <a:pPr algn="ctr"/>
            <a:r>
              <a:rPr lang="en-US" altLang="ko-KR" sz="3600" b="1" dirty="0">
                <a:solidFill>
                  <a:srgbClr val="FF0066"/>
                </a:solidFill>
                <a:cs typeface="Arial" pitchFamily="34" charset="0"/>
              </a:rPr>
              <a:t>04</a:t>
            </a:r>
            <a:endParaRPr lang="ko-KR" altLang="en-US" sz="3600" b="1" dirty="0">
              <a:solidFill>
                <a:srgbClr val="FF0066"/>
              </a:solidFill>
              <a:cs typeface="Arial" pitchFamily="34" charset="0"/>
            </a:endParaRPr>
          </a:p>
        </p:txBody>
      </p:sp>
      <p:cxnSp>
        <p:nvCxnSpPr>
          <p:cNvPr id="57" name="Straight Connector 56">
            <a:extLst>
              <a:ext uri="{FF2B5EF4-FFF2-40B4-BE49-F238E27FC236}">
                <a16:creationId xmlns:a16="http://schemas.microsoft.com/office/drawing/2014/main" xmlns="" id="{3AEFA7AC-34B4-45A5-BE3F-7C686A56B498}"/>
              </a:ext>
            </a:extLst>
          </p:cNvPr>
          <p:cNvCxnSpPr>
            <a:cxnSpLocks/>
          </p:cNvCxnSpPr>
          <p:nvPr/>
        </p:nvCxnSpPr>
        <p:spPr>
          <a:xfrm flipH="1">
            <a:off x="11068770" y="66790"/>
            <a:ext cx="1001829" cy="2528035"/>
          </a:xfrm>
          <a:prstGeom prst="line">
            <a:avLst/>
          </a:prstGeom>
          <a:ln w="762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23" name="Straight Connector 722">
            <a:extLst>
              <a:ext uri="{FF2B5EF4-FFF2-40B4-BE49-F238E27FC236}">
                <a16:creationId xmlns:a16="http://schemas.microsoft.com/office/drawing/2014/main" xmlns="" id="{08DAAE6F-835C-44D8-A927-AA56CC07EDA3}"/>
              </a:ext>
            </a:extLst>
          </p:cNvPr>
          <p:cNvCxnSpPr>
            <a:cxnSpLocks/>
          </p:cNvCxnSpPr>
          <p:nvPr/>
        </p:nvCxnSpPr>
        <p:spPr>
          <a:xfrm flipH="1">
            <a:off x="2464270" y="4289173"/>
            <a:ext cx="1001829" cy="2528035"/>
          </a:xfrm>
          <a:prstGeom prst="line">
            <a:avLst/>
          </a:prstGeom>
          <a:ln w="76200" cap="rnd"/>
        </p:spPr>
        <p:style>
          <a:lnRef idx="1">
            <a:schemeClr val="accent1"/>
          </a:lnRef>
          <a:fillRef idx="0">
            <a:schemeClr val="accent1"/>
          </a:fillRef>
          <a:effectRef idx="0">
            <a:schemeClr val="accent1"/>
          </a:effectRef>
          <a:fontRef idx="minor">
            <a:schemeClr val="tx1"/>
          </a:fontRef>
        </p:style>
      </p:cxnSp>
      <p:cxnSp>
        <p:nvCxnSpPr>
          <p:cNvPr id="724" name="Straight Connector 723">
            <a:extLst>
              <a:ext uri="{FF2B5EF4-FFF2-40B4-BE49-F238E27FC236}">
                <a16:creationId xmlns:a16="http://schemas.microsoft.com/office/drawing/2014/main" xmlns="" id="{9F276600-9B9D-4CAF-B10B-041D668C0848}"/>
              </a:ext>
            </a:extLst>
          </p:cNvPr>
          <p:cNvCxnSpPr>
            <a:cxnSpLocks/>
          </p:cNvCxnSpPr>
          <p:nvPr/>
        </p:nvCxnSpPr>
        <p:spPr>
          <a:xfrm flipH="1">
            <a:off x="2205681" y="4998586"/>
            <a:ext cx="679417" cy="1714456"/>
          </a:xfrm>
          <a:prstGeom prst="line">
            <a:avLst/>
          </a:prstGeom>
          <a:ln w="76200" cap="rnd"/>
        </p:spPr>
        <p:style>
          <a:lnRef idx="1">
            <a:schemeClr val="accent1"/>
          </a:lnRef>
          <a:fillRef idx="0">
            <a:schemeClr val="accent1"/>
          </a:fillRef>
          <a:effectRef idx="0">
            <a:schemeClr val="accent1"/>
          </a:effectRef>
          <a:fontRef idx="minor">
            <a:schemeClr val="tx1"/>
          </a:fontRef>
        </p:style>
      </p:cxnSp>
      <p:cxnSp>
        <p:nvCxnSpPr>
          <p:cNvPr id="726" name="Straight Connector 725">
            <a:extLst>
              <a:ext uri="{FF2B5EF4-FFF2-40B4-BE49-F238E27FC236}">
                <a16:creationId xmlns:a16="http://schemas.microsoft.com/office/drawing/2014/main" xmlns="" id="{651915D1-9D71-4DBF-A0E7-F7F093CBD117}"/>
              </a:ext>
            </a:extLst>
          </p:cNvPr>
          <p:cNvCxnSpPr>
            <a:cxnSpLocks/>
          </p:cNvCxnSpPr>
          <p:nvPr/>
        </p:nvCxnSpPr>
        <p:spPr>
          <a:xfrm flipH="1">
            <a:off x="1990918" y="5553190"/>
            <a:ext cx="402446" cy="1015544"/>
          </a:xfrm>
          <a:prstGeom prst="line">
            <a:avLst/>
          </a:prstGeom>
          <a:ln w="76200" cap="rnd"/>
        </p:spPr>
        <p:style>
          <a:lnRef idx="1">
            <a:schemeClr val="accent1"/>
          </a:lnRef>
          <a:fillRef idx="0">
            <a:schemeClr val="accent1"/>
          </a:fillRef>
          <a:effectRef idx="0">
            <a:schemeClr val="accent1"/>
          </a:effectRef>
          <a:fontRef idx="minor">
            <a:schemeClr val="tx1"/>
          </a:fontRef>
        </p:style>
      </p:cxnSp>
      <p:cxnSp>
        <p:nvCxnSpPr>
          <p:cNvPr id="728" name="Straight Connector 727">
            <a:extLst>
              <a:ext uri="{FF2B5EF4-FFF2-40B4-BE49-F238E27FC236}">
                <a16:creationId xmlns:a16="http://schemas.microsoft.com/office/drawing/2014/main" xmlns="" id="{B394B36D-783E-4560-94FB-5F422257D671}"/>
              </a:ext>
            </a:extLst>
          </p:cNvPr>
          <p:cNvCxnSpPr>
            <a:cxnSpLocks/>
          </p:cNvCxnSpPr>
          <p:nvPr/>
        </p:nvCxnSpPr>
        <p:spPr>
          <a:xfrm flipH="1">
            <a:off x="11466726" y="838520"/>
            <a:ext cx="575020" cy="1451018"/>
          </a:xfrm>
          <a:prstGeom prst="line">
            <a:avLst/>
          </a:prstGeom>
          <a:ln w="76200" cap="rnd">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154546" y="250958"/>
            <a:ext cx="3280777" cy="646331"/>
          </a:xfrm>
          <a:prstGeom prst="rect">
            <a:avLst/>
          </a:prstGeom>
        </p:spPr>
        <p:txBody>
          <a:bodyPr wrap="square">
            <a:spAutoFit/>
          </a:bodyPr>
          <a:lstStyle/>
          <a:p>
            <a:r>
              <a:rPr lang="en-US" sz="3600" b="1" dirty="0">
                <a:solidFill>
                  <a:schemeClr val="bg1"/>
                </a:solidFill>
                <a:latin typeface="+mj-lt"/>
                <a:ea typeface="Calibri" panose="020F0502020204030204" pitchFamily="34" charset="0"/>
              </a:rPr>
              <a:t>- </a:t>
            </a:r>
            <a:r>
              <a:rPr lang="en-US" sz="3600" b="1" u="sng" dirty="0">
                <a:solidFill>
                  <a:schemeClr val="bg1"/>
                </a:solidFill>
                <a:latin typeface="+mj-lt"/>
                <a:ea typeface="Calibri" panose="020F0502020204030204" pitchFamily="34" charset="0"/>
              </a:rPr>
              <a:t>1921- 1923</a:t>
            </a:r>
            <a:r>
              <a:rPr lang="en-US" sz="3600" b="1" dirty="0">
                <a:solidFill>
                  <a:schemeClr val="bg1"/>
                </a:solidFill>
                <a:latin typeface="+mj-lt"/>
                <a:ea typeface="Calibri" panose="020F0502020204030204" pitchFamily="34" charset="0"/>
              </a:rPr>
              <a:t>: </a:t>
            </a:r>
            <a:endParaRPr lang="en-US" sz="3600" b="1" dirty="0">
              <a:solidFill>
                <a:schemeClr val="bg1"/>
              </a:solidFill>
              <a:latin typeface="+mj-lt"/>
            </a:endParaRPr>
          </a:p>
        </p:txBody>
      </p:sp>
      <p:sp>
        <p:nvSpPr>
          <p:cNvPr id="4" name="Rectangle 3"/>
          <p:cNvSpPr/>
          <p:nvPr/>
        </p:nvSpPr>
        <p:spPr>
          <a:xfrm>
            <a:off x="5493489" y="1564029"/>
            <a:ext cx="4254691" cy="830997"/>
          </a:xfrm>
          <a:prstGeom prst="rect">
            <a:avLst/>
          </a:prstGeom>
        </p:spPr>
        <p:txBody>
          <a:bodyPr wrap="none">
            <a:spAutoFit/>
          </a:bodyPr>
          <a:lstStyle/>
          <a:p>
            <a:r>
              <a:rPr lang="en-US" sz="2400" dirty="0" err="1">
                <a:solidFill>
                  <a:srgbClr val="333399"/>
                </a:solidFill>
                <a:latin typeface="+mj-lt"/>
                <a:ea typeface="Calibri" panose="020F0502020204030204" pitchFamily="34" charset="0"/>
              </a:rPr>
              <a:t>Nguyễn</a:t>
            </a:r>
            <a:r>
              <a:rPr lang="en-US" sz="2400" dirty="0">
                <a:solidFill>
                  <a:srgbClr val="333399"/>
                </a:solidFill>
                <a:latin typeface="+mj-lt"/>
                <a:ea typeface="Calibri" panose="020F0502020204030204" pitchFamily="34" charset="0"/>
              </a:rPr>
              <a:t> </a:t>
            </a:r>
            <a:r>
              <a:rPr lang="en-US" sz="2400" dirty="0" err="1">
                <a:solidFill>
                  <a:srgbClr val="333399"/>
                </a:solidFill>
                <a:latin typeface="+mj-lt"/>
                <a:ea typeface="Calibri" panose="020F0502020204030204" pitchFamily="34" charset="0"/>
              </a:rPr>
              <a:t>Ái</a:t>
            </a:r>
            <a:r>
              <a:rPr lang="en-US" sz="2400" dirty="0">
                <a:solidFill>
                  <a:srgbClr val="333399"/>
                </a:solidFill>
                <a:latin typeface="+mj-lt"/>
                <a:ea typeface="Calibri" panose="020F0502020204030204" pitchFamily="34" charset="0"/>
              </a:rPr>
              <a:t> </a:t>
            </a:r>
            <a:r>
              <a:rPr lang="en-US" sz="2400" dirty="0" err="1">
                <a:solidFill>
                  <a:srgbClr val="333399"/>
                </a:solidFill>
                <a:latin typeface="+mj-lt"/>
                <a:ea typeface="Calibri" panose="020F0502020204030204" pitchFamily="34" charset="0"/>
              </a:rPr>
              <a:t>Quốc</a:t>
            </a:r>
            <a:r>
              <a:rPr lang="en-US" sz="2400" dirty="0">
                <a:solidFill>
                  <a:srgbClr val="333399"/>
                </a:solidFill>
                <a:latin typeface="+mj-lt"/>
                <a:ea typeface="Calibri" panose="020F0502020204030204" pitchFamily="34" charset="0"/>
              </a:rPr>
              <a:t> </a:t>
            </a:r>
            <a:r>
              <a:rPr lang="en-US" sz="2400" dirty="0" err="1">
                <a:solidFill>
                  <a:srgbClr val="333399"/>
                </a:solidFill>
                <a:latin typeface="+mj-lt"/>
                <a:ea typeface="Calibri" panose="020F0502020204030204" pitchFamily="34" charset="0"/>
              </a:rPr>
              <a:t>hoạt</a:t>
            </a:r>
            <a:r>
              <a:rPr lang="en-US" sz="2400" dirty="0">
                <a:solidFill>
                  <a:srgbClr val="333399"/>
                </a:solidFill>
                <a:latin typeface="+mj-lt"/>
                <a:ea typeface="Calibri" panose="020F0502020204030204" pitchFamily="34" charset="0"/>
              </a:rPr>
              <a:t> </a:t>
            </a:r>
            <a:r>
              <a:rPr lang="en-US" sz="2400" dirty="0" err="1">
                <a:solidFill>
                  <a:srgbClr val="333399"/>
                </a:solidFill>
                <a:latin typeface="+mj-lt"/>
                <a:ea typeface="Calibri" panose="020F0502020204030204" pitchFamily="34" charset="0"/>
              </a:rPr>
              <a:t>động</a:t>
            </a:r>
            <a:r>
              <a:rPr lang="en-US" sz="2400" dirty="0">
                <a:solidFill>
                  <a:srgbClr val="333399"/>
                </a:solidFill>
                <a:latin typeface="+mj-lt"/>
                <a:ea typeface="Calibri" panose="020F0502020204030204" pitchFamily="34" charset="0"/>
              </a:rPr>
              <a:t> ở </a:t>
            </a:r>
            <a:endParaRPr lang="en-US" sz="2400" dirty="0" smtClean="0">
              <a:solidFill>
                <a:srgbClr val="333399"/>
              </a:solidFill>
              <a:latin typeface="+mj-lt"/>
              <a:ea typeface="Calibri" panose="020F0502020204030204" pitchFamily="34" charset="0"/>
            </a:endParaRPr>
          </a:p>
          <a:p>
            <a:pPr algn="ctr"/>
            <a:r>
              <a:rPr lang="en-US" sz="2400" b="1" dirty="0" err="1" smtClean="0">
                <a:solidFill>
                  <a:srgbClr val="FF0000"/>
                </a:solidFill>
                <a:latin typeface="+mj-lt"/>
                <a:ea typeface="Calibri" panose="020F0502020204030204" pitchFamily="34" charset="0"/>
              </a:rPr>
              <a:t>Đảng</a:t>
            </a:r>
            <a:r>
              <a:rPr lang="en-US" sz="2400" b="1" dirty="0" smtClean="0">
                <a:solidFill>
                  <a:srgbClr val="FF0000"/>
                </a:solidFill>
                <a:latin typeface="+mj-lt"/>
                <a:ea typeface="Calibri" panose="020F0502020204030204" pitchFamily="34" charset="0"/>
              </a:rPr>
              <a:t> </a:t>
            </a:r>
            <a:r>
              <a:rPr lang="en-US" sz="2400" b="1" dirty="0" err="1" smtClean="0">
                <a:solidFill>
                  <a:srgbClr val="FF0000"/>
                </a:solidFill>
                <a:latin typeface="+mj-lt"/>
                <a:ea typeface="Calibri" panose="020F0502020204030204" pitchFamily="34" charset="0"/>
              </a:rPr>
              <a:t>Cộng</a:t>
            </a:r>
            <a:r>
              <a:rPr lang="en-US" sz="2400" b="1" dirty="0" smtClean="0">
                <a:solidFill>
                  <a:srgbClr val="FF0000"/>
                </a:solidFill>
                <a:latin typeface="+mj-lt"/>
                <a:ea typeface="Calibri" panose="020F0502020204030204" pitchFamily="34" charset="0"/>
              </a:rPr>
              <a:t> </a:t>
            </a:r>
            <a:r>
              <a:rPr lang="en-US" sz="2400" b="1" dirty="0" err="1" smtClean="0">
                <a:solidFill>
                  <a:srgbClr val="FF0000"/>
                </a:solidFill>
                <a:latin typeface="+mj-lt"/>
                <a:ea typeface="Calibri" panose="020F0502020204030204" pitchFamily="34" charset="0"/>
              </a:rPr>
              <a:t>sản</a:t>
            </a:r>
            <a:r>
              <a:rPr lang="en-US" sz="2400" b="1" dirty="0" smtClean="0">
                <a:solidFill>
                  <a:srgbClr val="FF0000"/>
                </a:solidFill>
                <a:latin typeface="+mj-lt"/>
                <a:ea typeface="Calibri" panose="020F0502020204030204" pitchFamily="34" charset="0"/>
              </a:rPr>
              <a:t> </a:t>
            </a:r>
            <a:r>
              <a:rPr lang="en-US" sz="2400" b="1" dirty="0" err="1">
                <a:solidFill>
                  <a:srgbClr val="FF0000"/>
                </a:solidFill>
                <a:latin typeface="+mj-lt"/>
                <a:ea typeface="Calibri" panose="020F0502020204030204" pitchFamily="34" charset="0"/>
              </a:rPr>
              <a:t>Pháp</a:t>
            </a:r>
            <a:endParaRPr lang="en-US" sz="2400" b="1" dirty="0">
              <a:solidFill>
                <a:srgbClr val="FF0000"/>
              </a:solidFill>
              <a:latin typeface="+mj-lt"/>
            </a:endParaRPr>
          </a:p>
        </p:txBody>
      </p:sp>
      <p:sp>
        <p:nvSpPr>
          <p:cNvPr id="5" name="Rectangle 4"/>
          <p:cNvSpPr/>
          <p:nvPr/>
        </p:nvSpPr>
        <p:spPr>
          <a:xfrm>
            <a:off x="4988497" y="2859420"/>
            <a:ext cx="2747868" cy="461665"/>
          </a:xfrm>
          <a:prstGeom prst="rect">
            <a:avLst/>
          </a:prstGeom>
        </p:spPr>
        <p:txBody>
          <a:bodyPr wrap="none">
            <a:spAutoFit/>
          </a:bodyPr>
          <a:lstStyle/>
          <a:p>
            <a:r>
              <a:rPr lang="en-US" sz="2400" dirty="0" err="1" smtClean="0">
                <a:solidFill>
                  <a:srgbClr val="333399"/>
                </a:solidFill>
                <a:latin typeface="+mj-lt"/>
                <a:ea typeface="Calibri" panose="020F0502020204030204" pitchFamily="34" charset="0"/>
              </a:rPr>
              <a:t>Tham</a:t>
            </a:r>
            <a:r>
              <a:rPr lang="en-US" sz="2400" dirty="0" smtClean="0">
                <a:solidFill>
                  <a:srgbClr val="333399"/>
                </a:solidFill>
                <a:latin typeface="+mj-lt"/>
                <a:ea typeface="Calibri" panose="020F0502020204030204" pitchFamily="34" charset="0"/>
              </a:rPr>
              <a:t> </a:t>
            </a:r>
            <a:r>
              <a:rPr lang="en-US" sz="2400" dirty="0" err="1">
                <a:solidFill>
                  <a:srgbClr val="333399"/>
                </a:solidFill>
                <a:latin typeface="+mj-lt"/>
                <a:ea typeface="Calibri" panose="020F0502020204030204" pitchFamily="34" charset="0"/>
              </a:rPr>
              <a:t>gia</a:t>
            </a:r>
            <a:r>
              <a:rPr lang="en-US" sz="2400" dirty="0">
                <a:solidFill>
                  <a:srgbClr val="333399"/>
                </a:solidFill>
                <a:latin typeface="+mj-lt"/>
                <a:ea typeface="Calibri" panose="020F0502020204030204" pitchFamily="34" charset="0"/>
              </a:rPr>
              <a:t> </a:t>
            </a:r>
            <a:r>
              <a:rPr lang="en-US" sz="2400" b="1" dirty="0" err="1">
                <a:solidFill>
                  <a:srgbClr val="C00000"/>
                </a:solidFill>
                <a:latin typeface="+mj-lt"/>
                <a:ea typeface="Calibri" panose="020F0502020204030204" pitchFamily="34" charset="0"/>
              </a:rPr>
              <a:t>Đại</a:t>
            </a:r>
            <a:r>
              <a:rPr lang="en-US" sz="2400" b="1" dirty="0">
                <a:solidFill>
                  <a:srgbClr val="C00000"/>
                </a:solidFill>
                <a:latin typeface="+mj-lt"/>
                <a:ea typeface="Calibri" panose="020F0502020204030204" pitchFamily="34" charset="0"/>
              </a:rPr>
              <a:t> </a:t>
            </a:r>
            <a:r>
              <a:rPr lang="en-US" sz="2400" b="1" dirty="0" err="1">
                <a:solidFill>
                  <a:srgbClr val="C00000"/>
                </a:solidFill>
                <a:latin typeface="+mj-lt"/>
                <a:ea typeface="Calibri" panose="020F0502020204030204" pitchFamily="34" charset="0"/>
              </a:rPr>
              <a:t>hội</a:t>
            </a:r>
            <a:r>
              <a:rPr lang="en-US" sz="2400" b="1" dirty="0">
                <a:solidFill>
                  <a:srgbClr val="C00000"/>
                </a:solidFill>
                <a:latin typeface="+mj-lt"/>
                <a:ea typeface="Calibri" panose="020F0502020204030204" pitchFamily="34" charset="0"/>
              </a:rPr>
              <a:t> I</a:t>
            </a:r>
            <a:endParaRPr lang="en-US" sz="2400" b="1" dirty="0">
              <a:solidFill>
                <a:srgbClr val="C00000"/>
              </a:solidFill>
              <a:latin typeface="+mj-lt"/>
            </a:endParaRPr>
          </a:p>
        </p:txBody>
      </p:sp>
      <p:sp>
        <p:nvSpPr>
          <p:cNvPr id="6" name="Rectangle 5"/>
          <p:cNvSpPr/>
          <p:nvPr/>
        </p:nvSpPr>
        <p:spPr>
          <a:xfrm>
            <a:off x="4407015" y="3984679"/>
            <a:ext cx="3499676" cy="830997"/>
          </a:xfrm>
          <a:prstGeom prst="rect">
            <a:avLst/>
          </a:prstGeom>
        </p:spPr>
        <p:txBody>
          <a:bodyPr wrap="none">
            <a:spAutoFit/>
          </a:bodyPr>
          <a:lstStyle/>
          <a:p>
            <a:pPr algn="ctr"/>
            <a:r>
              <a:rPr lang="en-US" sz="2400" dirty="0" err="1">
                <a:solidFill>
                  <a:srgbClr val="333399"/>
                </a:solidFill>
                <a:latin typeface="+mj-lt"/>
                <a:ea typeface="Calibri" panose="020F0502020204030204" pitchFamily="34" charset="0"/>
              </a:rPr>
              <a:t>Tham</a:t>
            </a:r>
            <a:r>
              <a:rPr lang="en-US" sz="2400" dirty="0">
                <a:solidFill>
                  <a:srgbClr val="333399"/>
                </a:solidFill>
                <a:latin typeface="+mj-lt"/>
                <a:ea typeface="Calibri" panose="020F0502020204030204" pitchFamily="34" charset="0"/>
              </a:rPr>
              <a:t> </a:t>
            </a:r>
            <a:r>
              <a:rPr lang="en-US" sz="2400" dirty="0" err="1">
                <a:solidFill>
                  <a:srgbClr val="333399"/>
                </a:solidFill>
                <a:latin typeface="+mj-lt"/>
                <a:ea typeface="Calibri" panose="020F0502020204030204" pitchFamily="34" charset="0"/>
              </a:rPr>
              <a:t>gia</a:t>
            </a:r>
            <a:r>
              <a:rPr lang="en-US" sz="2400" dirty="0">
                <a:solidFill>
                  <a:srgbClr val="333399"/>
                </a:solidFill>
                <a:latin typeface="+mj-lt"/>
                <a:ea typeface="Calibri" panose="020F0502020204030204" pitchFamily="34" charset="0"/>
              </a:rPr>
              <a:t> </a:t>
            </a:r>
            <a:r>
              <a:rPr lang="en-US" sz="2400" b="1" dirty="0" err="1" smtClean="0">
                <a:solidFill>
                  <a:srgbClr val="008000"/>
                </a:solidFill>
                <a:latin typeface="+mj-lt"/>
                <a:ea typeface="Calibri" panose="020F0502020204030204" pitchFamily="34" charset="0"/>
              </a:rPr>
              <a:t>Đại</a:t>
            </a:r>
            <a:r>
              <a:rPr lang="en-US" sz="2400" b="1" dirty="0" smtClean="0">
                <a:solidFill>
                  <a:srgbClr val="008000"/>
                </a:solidFill>
                <a:latin typeface="+mj-lt"/>
                <a:ea typeface="Calibri" panose="020F0502020204030204" pitchFamily="34" charset="0"/>
              </a:rPr>
              <a:t> </a:t>
            </a:r>
            <a:r>
              <a:rPr lang="en-US" sz="2400" b="1" dirty="0" err="1">
                <a:solidFill>
                  <a:srgbClr val="008000"/>
                </a:solidFill>
                <a:latin typeface="+mj-lt"/>
                <a:ea typeface="Calibri" panose="020F0502020204030204" pitchFamily="34" charset="0"/>
              </a:rPr>
              <a:t>hội</a:t>
            </a:r>
            <a:r>
              <a:rPr lang="en-US" sz="2400" b="1" dirty="0">
                <a:solidFill>
                  <a:srgbClr val="008000"/>
                </a:solidFill>
                <a:latin typeface="+mj-lt"/>
                <a:ea typeface="Calibri" panose="020F0502020204030204" pitchFamily="34" charset="0"/>
              </a:rPr>
              <a:t> II </a:t>
            </a:r>
            <a:r>
              <a:rPr lang="en-US" sz="2400" dirty="0" err="1">
                <a:solidFill>
                  <a:srgbClr val="333399"/>
                </a:solidFill>
                <a:latin typeface="+mj-lt"/>
                <a:ea typeface="Calibri" panose="020F0502020204030204" pitchFamily="34" charset="0"/>
              </a:rPr>
              <a:t>của</a:t>
            </a:r>
            <a:r>
              <a:rPr lang="en-US" sz="2400" dirty="0">
                <a:solidFill>
                  <a:srgbClr val="333399"/>
                </a:solidFill>
                <a:latin typeface="+mj-lt"/>
                <a:ea typeface="Calibri" panose="020F0502020204030204" pitchFamily="34" charset="0"/>
              </a:rPr>
              <a:t> </a:t>
            </a:r>
            <a:endParaRPr lang="en-US" sz="2400" dirty="0" smtClean="0">
              <a:solidFill>
                <a:srgbClr val="333399"/>
              </a:solidFill>
              <a:latin typeface="+mj-lt"/>
              <a:ea typeface="Calibri" panose="020F0502020204030204" pitchFamily="34" charset="0"/>
            </a:endParaRPr>
          </a:p>
          <a:p>
            <a:pPr algn="ctr"/>
            <a:r>
              <a:rPr lang="en-US" sz="2400" dirty="0" err="1" smtClean="0">
                <a:solidFill>
                  <a:srgbClr val="333399"/>
                </a:solidFill>
                <a:latin typeface="+mj-lt"/>
                <a:ea typeface="Calibri" panose="020F0502020204030204" pitchFamily="34" charset="0"/>
              </a:rPr>
              <a:t>Đảng</a:t>
            </a:r>
            <a:r>
              <a:rPr lang="en-US" sz="2400" dirty="0" smtClean="0">
                <a:solidFill>
                  <a:srgbClr val="333399"/>
                </a:solidFill>
                <a:latin typeface="+mj-lt"/>
                <a:ea typeface="Calibri" panose="020F0502020204030204" pitchFamily="34" charset="0"/>
              </a:rPr>
              <a:t> </a:t>
            </a:r>
            <a:r>
              <a:rPr lang="en-US" sz="2400" dirty="0" err="1" smtClean="0">
                <a:solidFill>
                  <a:srgbClr val="333399"/>
                </a:solidFill>
                <a:latin typeface="+mj-lt"/>
                <a:ea typeface="Calibri" panose="020F0502020204030204" pitchFamily="34" charset="0"/>
              </a:rPr>
              <a:t>cộng</a:t>
            </a:r>
            <a:r>
              <a:rPr lang="en-US" sz="2400" dirty="0" smtClean="0">
                <a:solidFill>
                  <a:srgbClr val="333399"/>
                </a:solidFill>
                <a:latin typeface="+mj-lt"/>
                <a:ea typeface="Calibri" panose="020F0502020204030204" pitchFamily="34" charset="0"/>
              </a:rPr>
              <a:t> </a:t>
            </a:r>
            <a:r>
              <a:rPr lang="en-US" sz="2400" dirty="0" err="1">
                <a:solidFill>
                  <a:srgbClr val="333399"/>
                </a:solidFill>
                <a:latin typeface="+mj-lt"/>
                <a:ea typeface="Calibri" panose="020F0502020204030204" pitchFamily="34" charset="0"/>
              </a:rPr>
              <a:t>sản</a:t>
            </a:r>
            <a:r>
              <a:rPr lang="en-US" sz="2400" dirty="0">
                <a:solidFill>
                  <a:srgbClr val="333399"/>
                </a:solidFill>
                <a:latin typeface="+mj-lt"/>
                <a:ea typeface="Calibri" panose="020F0502020204030204" pitchFamily="34" charset="0"/>
              </a:rPr>
              <a:t> </a:t>
            </a:r>
            <a:r>
              <a:rPr lang="en-US" sz="2400" dirty="0" err="1">
                <a:solidFill>
                  <a:srgbClr val="333399"/>
                </a:solidFill>
                <a:latin typeface="+mj-lt"/>
                <a:ea typeface="Calibri" panose="020F0502020204030204" pitchFamily="34" charset="0"/>
              </a:rPr>
              <a:t>Pháp</a:t>
            </a:r>
            <a:endParaRPr lang="en-US" sz="2400" dirty="0">
              <a:solidFill>
                <a:srgbClr val="333399"/>
              </a:solidFill>
              <a:latin typeface="+mj-lt"/>
            </a:endParaRPr>
          </a:p>
        </p:txBody>
      </p:sp>
      <p:sp>
        <p:nvSpPr>
          <p:cNvPr id="12" name="Rectangle 11"/>
          <p:cNvSpPr/>
          <p:nvPr/>
        </p:nvSpPr>
        <p:spPr>
          <a:xfrm>
            <a:off x="3930574" y="5322356"/>
            <a:ext cx="4323168" cy="830997"/>
          </a:xfrm>
          <a:prstGeom prst="rect">
            <a:avLst/>
          </a:prstGeom>
        </p:spPr>
        <p:txBody>
          <a:bodyPr wrap="square">
            <a:spAutoFit/>
          </a:bodyPr>
          <a:lstStyle/>
          <a:p>
            <a:pPr algn="ctr"/>
            <a:r>
              <a:rPr lang="en-US" sz="2400" dirty="0" err="1" smtClean="0">
                <a:solidFill>
                  <a:srgbClr val="333399"/>
                </a:solidFill>
                <a:latin typeface="+mj-lt"/>
                <a:ea typeface="Calibri" panose="020F0502020204030204" pitchFamily="34" charset="0"/>
              </a:rPr>
              <a:t>Thành</a:t>
            </a:r>
            <a:r>
              <a:rPr lang="en-US" sz="2400" dirty="0" smtClean="0">
                <a:solidFill>
                  <a:srgbClr val="333399"/>
                </a:solidFill>
                <a:latin typeface="+mj-lt"/>
                <a:ea typeface="Calibri" panose="020F0502020204030204" pitchFamily="34" charset="0"/>
              </a:rPr>
              <a:t> </a:t>
            </a:r>
            <a:r>
              <a:rPr lang="en-US" sz="2400" dirty="0" err="1">
                <a:solidFill>
                  <a:srgbClr val="333399"/>
                </a:solidFill>
                <a:latin typeface="+mj-lt"/>
                <a:ea typeface="Calibri" panose="020F0502020204030204" pitchFamily="34" charset="0"/>
              </a:rPr>
              <a:t>lập</a:t>
            </a:r>
            <a:r>
              <a:rPr lang="en-US" sz="2400" dirty="0">
                <a:solidFill>
                  <a:srgbClr val="333399"/>
                </a:solidFill>
                <a:latin typeface="+mj-lt"/>
                <a:ea typeface="Calibri" panose="020F0502020204030204" pitchFamily="34" charset="0"/>
              </a:rPr>
              <a:t> </a:t>
            </a:r>
            <a:r>
              <a:rPr lang="en-US" sz="2400" b="1" dirty="0" err="1" smtClean="0">
                <a:solidFill>
                  <a:srgbClr val="996633"/>
                </a:solidFill>
                <a:latin typeface="+mj-lt"/>
                <a:ea typeface="Calibri" panose="020F0502020204030204" pitchFamily="34" charset="0"/>
              </a:rPr>
              <a:t>Hội</a:t>
            </a:r>
            <a:r>
              <a:rPr lang="en-US" sz="2400" b="1" dirty="0" smtClean="0">
                <a:solidFill>
                  <a:srgbClr val="996633"/>
                </a:solidFill>
                <a:latin typeface="+mj-lt"/>
                <a:ea typeface="Calibri" panose="020F0502020204030204" pitchFamily="34" charset="0"/>
              </a:rPr>
              <a:t> </a:t>
            </a:r>
            <a:r>
              <a:rPr lang="en-US" sz="2400" b="1" dirty="0" err="1">
                <a:solidFill>
                  <a:srgbClr val="996633"/>
                </a:solidFill>
                <a:latin typeface="+mj-lt"/>
                <a:ea typeface="Calibri" panose="020F0502020204030204" pitchFamily="34" charset="0"/>
              </a:rPr>
              <a:t>liên</a:t>
            </a:r>
            <a:r>
              <a:rPr lang="en-US" sz="2400" b="1" dirty="0">
                <a:solidFill>
                  <a:srgbClr val="996633"/>
                </a:solidFill>
                <a:latin typeface="+mj-lt"/>
                <a:ea typeface="Calibri" panose="020F0502020204030204" pitchFamily="34" charset="0"/>
              </a:rPr>
              <a:t> </a:t>
            </a:r>
            <a:r>
              <a:rPr lang="en-US" sz="2400" b="1" dirty="0" err="1">
                <a:solidFill>
                  <a:srgbClr val="996633"/>
                </a:solidFill>
                <a:latin typeface="+mj-lt"/>
                <a:ea typeface="Calibri" panose="020F0502020204030204" pitchFamily="34" charset="0"/>
              </a:rPr>
              <a:t>hiệp</a:t>
            </a:r>
            <a:r>
              <a:rPr lang="en-US" sz="2400" b="1" dirty="0">
                <a:solidFill>
                  <a:srgbClr val="996633"/>
                </a:solidFill>
                <a:latin typeface="+mj-lt"/>
                <a:ea typeface="Calibri" panose="020F0502020204030204" pitchFamily="34" charset="0"/>
              </a:rPr>
              <a:t> </a:t>
            </a:r>
            <a:r>
              <a:rPr lang="en-US" sz="2400" b="1" dirty="0" err="1">
                <a:solidFill>
                  <a:srgbClr val="996633"/>
                </a:solidFill>
                <a:latin typeface="+mj-lt"/>
                <a:ea typeface="Calibri" panose="020F0502020204030204" pitchFamily="34" charset="0"/>
              </a:rPr>
              <a:t>các</a:t>
            </a:r>
            <a:r>
              <a:rPr lang="en-US" sz="2400" b="1" dirty="0">
                <a:solidFill>
                  <a:srgbClr val="996633"/>
                </a:solidFill>
                <a:latin typeface="+mj-lt"/>
                <a:ea typeface="Calibri" panose="020F0502020204030204" pitchFamily="34" charset="0"/>
              </a:rPr>
              <a:t> </a:t>
            </a:r>
            <a:r>
              <a:rPr lang="en-US" sz="2400" b="1" dirty="0" err="1">
                <a:solidFill>
                  <a:srgbClr val="996633"/>
                </a:solidFill>
                <a:latin typeface="+mj-lt"/>
                <a:ea typeface="Calibri" panose="020F0502020204030204" pitchFamily="34" charset="0"/>
              </a:rPr>
              <a:t>dân</a:t>
            </a:r>
            <a:r>
              <a:rPr lang="en-US" sz="2400" b="1" dirty="0">
                <a:solidFill>
                  <a:srgbClr val="996633"/>
                </a:solidFill>
                <a:latin typeface="+mj-lt"/>
                <a:ea typeface="Calibri" panose="020F0502020204030204" pitchFamily="34" charset="0"/>
              </a:rPr>
              <a:t> </a:t>
            </a:r>
            <a:r>
              <a:rPr lang="en-US" sz="2400" b="1" dirty="0" err="1">
                <a:solidFill>
                  <a:srgbClr val="996633"/>
                </a:solidFill>
                <a:latin typeface="+mj-lt"/>
                <a:ea typeface="Calibri" panose="020F0502020204030204" pitchFamily="34" charset="0"/>
              </a:rPr>
              <a:t>tộc</a:t>
            </a:r>
            <a:r>
              <a:rPr lang="en-US" sz="2400" b="1" dirty="0">
                <a:solidFill>
                  <a:srgbClr val="996633"/>
                </a:solidFill>
                <a:latin typeface="+mj-lt"/>
                <a:ea typeface="Calibri" panose="020F0502020204030204" pitchFamily="34" charset="0"/>
              </a:rPr>
              <a:t> </a:t>
            </a:r>
            <a:r>
              <a:rPr lang="en-US" sz="2400" b="1" dirty="0" err="1">
                <a:solidFill>
                  <a:srgbClr val="996633"/>
                </a:solidFill>
                <a:latin typeface="+mj-lt"/>
                <a:ea typeface="Calibri" panose="020F0502020204030204" pitchFamily="34" charset="0"/>
              </a:rPr>
              <a:t>thuộc</a:t>
            </a:r>
            <a:r>
              <a:rPr lang="en-US" sz="2400" b="1" dirty="0">
                <a:solidFill>
                  <a:srgbClr val="996633"/>
                </a:solidFill>
                <a:latin typeface="+mj-lt"/>
                <a:ea typeface="Calibri" panose="020F0502020204030204" pitchFamily="34" charset="0"/>
              </a:rPr>
              <a:t> </a:t>
            </a:r>
            <a:r>
              <a:rPr lang="en-US" sz="2400" b="1" dirty="0" err="1">
                <a:solidFill>
                  <a:srgbClr val="996633"/>
                </a:solidFill>
                <a:latin typeface="+mj-lt"/>
                <a:ea typeface="Calibri" panose="020F0502020204030204" pitchFamily="34" charset="0"/>
              </a:rPr>
              <a:t>địa</a:t>
            </a:r>
            <a:r>
              <a:rPr lang="en-US" sz="2400" b="1" dirty="0">
                <a:solidFill>
                  <a:srgbClr val="996633"/>
                </a:solidFill>
                <a:latin typeface="+mj-lt"/>
                <a:ea typeface="Calibri" panose="020F0502020204030204" pitchFamily="34" charset="0"/>
              </a:rPr>
              <a:t> </a:t>
            </a:r>
            <a:endParaRPr lang="en-US" sz="2400" b="1" dirty="0">
              <a:solidFill>
                <a:srgbClr val="996633"/>
              </a:solidFill>
              <a:latin typeface="+mj-lt"/>
            </a:endParaRPr>
          </a:p>
        </p:txBody>
      </p:sp>
      <p:pic>
        <p:nvPicPr>
          <p:cNvPr id="41" name="Picture 2" descr="Image result for - 1921- 1923: Nguyễn Ái Quốc hoạt động ở Đảng Cộng Sản Pháp, th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39448" y="2663807"/>
            <a:ext cx="3902298" cy="4049235"/>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p:cNvSpPr/>
          <p:nvPr/>
        </p:nvSpPr>
        <p:spPr>
          <a:xfrm>
            <a:off x="3589867" y="163909"/>
            <a:ext cx="8335970" cy="830997"/>
          </a:xfrm>
          <a:prstGeom prst="rect">
            <a:avLst/>
          </a:prstGeom>
        </p:spPr>
        <p:txBody>
          <a:bodyPr wrap="square">
            <a:spAutoFit/>
          </a:bodyPr>
          <a:lstStyle/>
          <a:p>
            <a:pPr marL="342900" indent="-342900" algn="ctr">
              <a:spcAft>
                <a:spcPts val="0"/>
              </a:spcAft>
              <a:buFont typeface="Wingdings" panose="05000000000000000000" pitchFamily="2" charset="2"/>
              <a:buChar char="q"/>
            </a:pPr>
            <a:r>
              <a:rPr lang="en-US" sz="2400" b="1" i="1" dirty="0" err="1" smtClean="0">
                <a:solidFill>
                  <a:srgbClr val="333399"/>
                </a:solidFill>
                <a:latin typeface="Times New Roman" panose="02020603050405020304" pitchFamily="18" charset="0"/>
                <a:ea typeface="Calibri" panose="020F0502020204030204" pitchFamily="34" charset="0"/>
                <a:cs typeface="Times New Roman" panose="02020603050405020304" pitchFamily="18" charset="0"/>
              </a:rPr>
              <a:t>Quá</a:t>
            </a:r>
            <a:r>
              <a:rPr lang="en-US" sz="2400" b="1" i="1" dirty="0" smtClean="0">
                <a:solidFill>
                  <a:srgbClr val="333399"/>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solidFill>
                  <a:srgbClr val="333399"/>
                </a:solidFill>
                <a:latin typeface="Times New Roman" panose="02020603050405020304" pitchFamily="18" charset="0"/>
                <a:ea typeface="Calibri" panose="020F0502020204030204" pitchFamily="34" charset="0"/>
                <a:cs typeface="Times New Roman" panose="02020603050405020304" pitchFamily="18" charset="0"/>
              </a:rPr>
              <a:t>trình</a:t>
            </a:r>
            <a:r>
              <a:rPr lang="en-US" sz="2400" b="1" i="1" dirty="0">
                <a:solidFill>
                  <a:srgbClr val="333399"/>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solidFill>
                  <a:srgbClr val="333399"/>
                </a:solidFill>
                <a:latin typeface="Times New Roman" panose="02020603050405020304" pitchFamily="18" charset="0"/>
                <a:ea typeface="Calibri" panose="020F0502020204030204" pitchFamily="34" charset="0"/>
                <a:cs typeface="Times New Roman" panose="02020603050405020304" pitchFamily="18" charset="0"/>
              </a:rPr>
              <a:t>Nguyễn</a:t>
            </a:r>
            <a:r>
              <a:rPr lang="en-US" sz="2400" b="1" i="1" dirty="0">
                <a:solidFill>
                  <a:srgbClr val="333399"/>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solidFill>
                  <a:srgbClr val="333399"/>
                </a:solidFill>
                <a:latin typeface="Times New Roman" panose="02020603050405020304" pitchFamily="18" charset="0"/>
                <a:ea typeface="Calibri" panose="020F0502020204030204" pitchFamily="34" charset="0"/>
                <a:cs typeface="Times New Roman" panose="02020603050405020304" pitchFamily="18" charset="0"/>
              </a:rPr>
              <a:t>Ái</a:t>
            </a:r>
            <a:r>
              <a:rPr lang="en-US" sz="2400" b="1" i="1" dirty="0">
                <a:solidFill>
                  <a:srgbClr val="333399"/>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solidFill>
                  <a:srgbClr val="333399"/>
                </a:solidFill>
                <a:latin typeface="Times New Roman" panose="02020603050405020304" pitchFamily="18" charset="0"/>
                <a:ea typeface="Calibri" panose="020F0502020204030204" pitchFamily="34" charset="0"/>
                <a:cs typeface="Times New Roman" panose="02020603050405020304" pitchFamily="18" charset="0"/>
              </a:rPr>
              <a:t>Quốc</a:t>
            </a:r>
            <a:r>
              <a:rPr lang="en-US" sz="2400" b="1" i="1" dirty="0">
                <a:solidFill>
                  <a:srgbClr val="333399"/>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solidFill>
                  <a:srgbClr val="333399"/>
                </a:solidFill>
                <a:latin typeface="Times New Roman" panose="02020603050405020304" pitchFamily="18" charset="0"/>
                <a:ea typeface="Calibri" panose="020F0502020204030204" pitchFamily="34" charset="0"/>
                <a:cs typeface="Times New Roman" panose="02020603050405020304" pitchFamily="18" charset="0"/>
              </a:rPr>
              <a:t>truyền</a:t>
            </a:r>
            <a:r>
              <a:rPr lang="en-US" sz="2400" b="1" i="1" dirty="0">
                <a:solidFill>
                  <a:srgbClr val="333399"/>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solidFill>
                  <a:srgbClr val="333399"/>
                </a:solidFill>
                <a:latin typeface="Times New Roman" panose="02020603050405020304" pitchFamily="18" charset="0"/>
                <a:ea typeface="Calibri" panose="020F0502020204030204" pitchFamily="34" charset="0"/>
                <a:cs typeface="Times New Roman" panose="02020603050405020304" pitchFamily="18" charset="0"/>
              </a:rPr>
              <a:t>bá</a:t>
            </a:r>
            <a:r>
              <a:rPr lang="en-US" sz="2400" b="1" i="1" dirty="0">
                <a:solidFill>
                  <a:srgbClr val="333399"/>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solidFill>
                  <a:srgbClr val="333399"/>
                </a:solidFill>
                <a:latin typeface="Times New Roman" panose="02020603050405020304" pitchFamily="18" charset="0"/>
                <a:ea typeface="Calibri" panose="020F0502020204030204" pitchFamily="34" charset="0"/>
                <a:cs typeface="Times New Roman" panose="02020603050405020304" pitchFamily="18" charset="0"/>
              </a:rPr>
              <a:t>chủ</a:t>
            </a:r>
            <a:r>
              <a:rPr lang="en-US" sz="2400" b="1" i="1" dirty="0">
                <a:solidFill>
                  <a:srgbClr val="333399"/>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solidFill>
                  <a:srgbClr val="333399"/>
                </a:solidFill>
                <a:latin typeface="Times New Roman" panose="02020603050405020304" pitchFamily="18" charset="0"/>
                <a:ea typeface="Calibri" panose="020F0502020204030204" pitchFamily="34" charset="0"/>
                <a:cs typeface="Times New Roman" panose="02020603050405020304" pitchFamily="18" charset="0"/>
              </a:rPr>
              <a:t>nghĩa</a:t>
            </a:r>
            <a:r>
              <a:rPr lang="en-US" sz="2400" b="1" i="1" dirty="0">
                <a:solidFill>
                  <a:srgbClr val="333399"/>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solidFill>
                  <a:srgbClr val="333399"/>
                </a:solidFill>
                <a:latin typeface="Times New Roman" panose="02020603050405020304" pitchFamily="18" charset="0"/>
                <a:ea typeface="Calibri" panose="020F0502020204030204" pitchFamily="34" charset="0"/>
                <a:cs typeface="Times New Roman" panose="02020603050405020304" pitchFamily="18" charset="0"/>
              </a:rPr>
              <a:t>Mác</a:t>
            </a:r>
            <a:r>
              <a:rPr lang="en-US" sz="2400" b="1" i="1" dirty="0">
                <a:solidFill>
                  <a:srgbClr val="333399"/>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solidFill>
                  <a:srgbClr val="333399"/>
                </a:solidFill>
                <a:latin typeface="Times New Roman" panose="02020603050405020304" pitchFamily="18" charset="0"/>
                <a:ea typeface="Calibri" panose="020F0502020204030204" pitchFamily="34" charset="0"/>
                <a:cs typeface="Times New Roman" panose="02020603050405020304" pitchFamily="18" charset="0"/>
              </a:rPr>
              <a:t>Lênin</a:t>
            </a:r>
            <a:r>
              <a:rPr lang="en-US" sz="2400" b="1" i="1" dirty="0">
                <a:solidFill>
                  <a:srgbClr val="333399"/>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solidFill>
                  <a:srgbClr val="333399"/>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b="1" i="1" dirty="0">
                <a:solidFill>
                  <a:srgbClr val="333399"/>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solidFill>
                  <a:srgbClr val="333399"/>
                </a:solidFill>
                <a:latin typeface="Times New Roman" panose="02020603050405020304" pitchFamily="18" charset="0"/>
                <a:ea typeface="Calibri" panose="020F0502020204030204" pitchFamily="34" charset="0"/>
                <a:cs typeface="Times New Roman" panose="02020603050405020304" pitchFamily="18" charset="0"/>
              </a:rPr>
              <a:t>chuẩn</a:t>
            </a:r>
            <a:r>
              <a:rPr lang="en-US" sz="2400" b="1" i="1" dirty="0">
                <a:solidFill>
                  <a:srgbClr val="333399"/>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solidFill>
                  <a:srgbClr val="333399"/>
                </a:solidFill>
                <a:latin typeface="Times New Roman" panose="02020603050405020304" pitchFamily="18" charset="0"/>
                <a:ea typeface="Calibri" panose="020F0502020204030204" pitchFamily="34" charset="0"/>
                <a:cs typeface="Times New Roman" panose="02020603050405020304" pitchFamily="18" charset="0"/>
              </a:rPr>
              <a:t>bị</a:t>
            </a:r>
            <a:r>
              <a:rPr lang="en-US" sz="2400" b="1" i="1" dirty="0">
                <a:solidFill>
                  <a:srgbClr val="333399"/>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solidFill>
                  <a:srgbClr val="333399"/>
                </a:solidFill>
                <a:latin typeface="Times New Roman" panose="02020603050405020304" pitchFamily="18" charset="0"/>
                <a:ea typeface="Calibri" panose="020F0502020204030204" pitchFamily="34" charset="0"/>
                <a:cs typeface="Times New Roman" panose="02020603050405020304" pitchFamily="18" charset="0"/>
              </a:rPr>
              <a:t>thành</a:t>
            </a:r>
            <a:r>
              <a:rPr lang="en-US" sz="2400" b="1" i="1" dirty="0">
                <a:solidFill>
                  <a:srgbClr val="333399"/>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solidFill>
                  <a:srgbClr val="333399"/>
                </a:solidFill>
                <a:latin typeface="Times New Roman" panose="02020603050405020304" pitchFamily="18" charset="0"/>
                <a:ea typeface="Calibri" panose="020F0502020204030204" pitchFamily="34" charset="0"/>
                <a:cs typeface="Times New Roman" panose="02020603050405020304" pitchFamily="18" charset="0"/>
              </a:rPr>
              <a:t>lập</a:t>
            </a:r>
            <a:r>
              <a:rPr lang="en-US" sz="2400" b="1" i="1" dirty="0">
                <a:solidFill>
                  <a:srgbClr val="333399"/>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solidFill>
                  <a:srgbClr val="333399"/>
                </a:solidFill>
                <a:latin typeface="Times New Roman" panose="02020603050405020304" pitchFamily="18" charset="0"/>
                <a:ea typeface="Calibri" panose="020F0502020204030204" pitchFamily="34" charset="0"/>
                <a:cs typeface="Times New Roman" panose="02020603050405020304" pitchFamily="18" charset="0"/>
              </a:rPr>
              <a:t>Đảng</a:t>
            </a:r>
            <a:r>
              <a:rPr lang="en-US" sz="2400" b="1" i="1" dirty="0">
                <a:solidFill>
                  <a:srgbClr val="333399"/>
                </a:solidFill>
                <a:latin typeface="Times New Roman" panose="02020603050405020304" pitchFamily="18" charset="0"/>
                <a:ea typeface="Calibri" panose="020F0502020204030204" pitchFamily="34" charset="0"/>
                <a:cs typeface="Times New Roman" panose="02020603050405020304" pitchFamily="18" charset="0"/>
              </a:rPr>
              <a:t> (1921- 1930)</a:t>
            </a:r>
            <a:endParaRPr lang="en-US" sz="2400" b="1" dirty="0">
              <a:solidFill>
                <a:srgbClr val="333399"/>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1512140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Image result for - 1923- 1924: Người hoạt động tại Liên Xô"/>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1820" y="180304"/>
            <a:ext cx="4699402" cy="560231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6737355" y="167425"/>
            <a:ext cx="3409908" cy="707886"/>
          </a:xfrm>
          <a:prstGeom prst="rect">
            <a:avLst/>
          </a:prstGeom>
        </p:spPr>
        <p:txBody>
          <a:bodyPr wrap="none">
            <a:spAutoFit/>
          </a:bodyPr>
          <a:lstStyle/>
          <a:p>
            <a:r>
              <a:rPr lang="en-US" sz="4000" b="1" dirty="0">
                <a:solidFill>
                  <a:srgbClr val="008000"/>
                </a:solidFill>
                <a:latin typeface="+mj-lt"/>
                <a:ea typeface="Calibri" panose="020F0502020204030204" pitchFamily="34" charset="0"/>
              </a:rPr>
              <a:t>- 1923- 1924: </a:t>
            </a:r>
            <a:endParaRPr lang="en-US" sz="4000" b="1" dirty="0">
              <a:solidFill>
                <a:srgbClr val="008000"/>
              </a:solidFill>
              <a:latin typeface="+mj-lt"/>
            </a:endParaRPr>
          </a:p>
        </p:txBody>
      </p:sp>
      <p:sp>
        <p:nvSpPr>
          <p:cNvPr id="4" name="Rectangle 3"/>
          <p:cNvSpPr/>
          <p:nvPr/>
        </p:nvSpPr>
        <p:spPr>
          <a:xfrm>
            <a:off x="5449189" y="1029168"/>
            <a:ext cx="5161991" cy="523220"/>
          </a:xfrm>
          <a:prstGeom prst="rect">
            <a:avLst/>
          </a:prstGeom>
        </p:spPr>
        <p:txBody>
          <a:bodyPr wrap="none">
            <a:spAutoFit/>
          </a:bodyPr>
          <a:lstStyle/>
          <a:p>
            <a:pPr marL="457200" indent="-457200">
              <a:buFont typeface="Wingdings" panose="05000000000000000000" pitchFamily="2" charset="2"/>
              <a:buChar char="§"/>
            </a:pPr>
            <a:r>
              <a:rPr lang="en-US" sz="2800" dirty="0" err="1">
                <a:solidFill>
                  <a:srgbClr val="333399"/>
                </a:solidFill>
                <a:latin typeface="+mj-lt"/>
                <a:ea typeface="Calibri" panose="020F0502020204030204" pitchFamily="34" charset="0"/>
              </a:rPr>
              <a:t>Người</a:t>
            </a:r>
            <a:r>
              <a:rPr lang="en-US" sz="2800" dirty="0">
                <a:solidFill>
                  <a:srgbClr val="333399"/>
                </a:solidFill>
                <a:latin typeface="+mj-lt"/>
                <a:ea typeface="Calibri" panose="020F0502020204030204" pitchFamily="34" charset="0"/>
              </a:rPr>
              <a:t> </a:t>
            </a:r>
            <a:r>
              <a:rPr lang="en-US" sz="2800" dirty="0" err="1">
                <a:solidFill>
                  <a:srgbClr val="333399"/>
                </a:solidFill>
                <a:latin typeface="+mj-lt"/>
                <a:ea typeface="Calibri" panose="020F0502020204030204" pitchFamily="34" charset="0"/>
              </a:rPr>
              <a:t>hoạt</a:t>
            </a:r>
            <a:r>
              <a:rPr lang="en-US" sz="2800" dirty="0">
                <a:solidFill>
                  <a:srgbClr val="333399"/>
                </a:solidFill>
                <a:latin typeface="+mj-lt"/>
                <a:ea typeface="Calibri" panose="020F0502020204030204" pitchFamily="34" charset="0"/>
              </a:rPr>
              <a:t> </a:t>
            </a:r>
            <a:r>
              <a:rPr lang="en-US" sz="2800" dirty="0" err="1">
                <a:solidFill>
                  <a:srgbClr val="333399"/>
                </a:solidFill>
                <a:latin typeface="+mj-lt"/>
                <a:ea typeface="Calibri" panose="020F0502020204030204" pitchFamily="34" charset="0"/>
              </a:rPr>
              <a:t>động</a:t>
            </a:r>
            <a:r>
              <a:rPr lang="en-US" sz="2800" dirty="0">
                <a:solidFill>
                  <a:srgbClr val="333399"/>
                </a:solidFill>
                <a:latin typeface="+mj-lt"/>
                <a:ea typeface="Calibri" panose="020F0502020204030204" pitchFamily="34" charset="0"/>
              </a:rPr>
              <a:t> </a:t>
            </a:r>
            <a:r>
              <a:rPr lang="en-US" sz="2800" dirty="0" err="1">
                <a:solidFill>
                  <a:srgbClr val="333399"/>
                </a:solidFill>
                <a:latin typeface="+mj-lt"/>
                <a:ea typeface="Calibri" panose="020F0502020204030204" pitchFamily="34" charset="0"/>
              </a:rPr>
              <a:t>tại</a:t>
            </a:r>
            <a:r>
              <a:rPr lang="en-US" sz="2800" dirty="0">
                <a:solidFill>
                  <a:srgbClr val="333399"/>
                </a:solidFill>
                <a:latin typeface="+mj-lt"/>
                <a:ea typeface="Calibri" panose="020F0502020204030204" pitchFamily="34" charset="0"/>
              </a:rPr>
              <a:t> </a:t>
            </a:r>
            <a:r>
              <a:rPr lang="en-US" sz="2800" dirty="0" err="1">
                <a:solidFill>
                  <a:srgbClr val="333399"/>
                </a:solidFill>
                <a:latin typeface="+mj-lt"/>
                <a:ea typeface="Calibri" panose="020F0502020204030204" pitchFamily="34" charset="0"/>
              </a:rPr>
              <a:t>Liên</a:t>
            </a:r>
            <a:r>
              <a:rPr lang="en-US" sz="2800" dirty="0">
                <a:solidFill>
                  <a:srgbClr val="333399"/>
                </a:solidFill>
                <a:latin typeface="+mj-lt"/>
                <a:ea typeface="Calibri" panose="020F0502020204030204" pitchFamily="34" charset="0"/>
              </a:rPr>
              <a:t> </a:t>
            </a:r>
            <a:r>
              <a:rPr lang="en-US" sz="2800" dirty="0" err="1">
                <a:solidFill>
                  <a:srgbClr val="333399"/>
                </a:solidFill>
                <a:latin typeface="+mj-lt"/>
                <a:ea typeface="Calibri" panose="020F0502020204030204" pitchFamily="34" charset="0"/>
              </a:rPr>
              <a:t>Xô</a:t>
            </a:r>
            <a:endParaRPr lang="en-US" sz="2800" dirty="0">
              <a:solidFill>
                <a:srgbClr val="333399"/>
              </a:solidFill>
              <a:latin typeface="+mj-lt"/>
            </a:endParaRPr>
          </a:p>
        </p:txBody>
      </p:sp>
      <p:graphicFrame>
        <p:nvGraphicFramePr>
          <p:cNvPr id="5" name="Diagram 4"/>
          <p:cNvGraphicFramePr/>
          <p:nvPr>
            <p:extLst>
              <p:ext uri="{D42A27DB-BD31-4B8C-83A1-F6EECF244321}">
                <p14:modId xmlns:p14="http://schemas.microsoft.com/office/powerpoint/2010/main" val="599389602"/>
              </p:ext>
            </p:extLst>
          </p:nvPr>
        </p:nvGraphicFramePr>
        <p:xfrm>
          <a:off x="5074276" y="1803042"/>
          <a:ext cx="5928569" cy="38845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4733064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age result for - Tháng 6/1925, Hội Việt Nam Cách mạng Thanh niên đ¬ược thành lậ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45783" y="180303"/>
            <a:ext cx="3295650" cy="4082603"/>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Image result for - Tháng 6/1925, Hội Việt Nam Cách mạng Thanh niên đ¬ược thành lậ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7606" y="2434106"/>
            <a:ext cx="3892863" cy="373487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466066" y="282193"/>
            <a:ext cx="2683748" cy="523220"/>
          </a:xfrm>
          <a:prstGeom prst="rect">
            <a:avLst/>
          </a:prstGeom>
        </p:spPr>
        <p:txBody>
          <a:bodyPr wrap="none">
            <a:spAutoFit/>
          </a:bodyPr>
          <a:lstStyle/>
          <a:p>
            <a:r>
              <a:rPr lang="en-US" sz="2800" b="1" dirty="0" smtClean="0">
                <a:solidFill>
                  <a:srgbClr val="008000"/>
                </a:solidFill>
                <a:latin typeface="+mj-lt"/>
                <a:ea typeface="Batang"/>
              </a:rPr>
              <a:t>- </a:t>
            </a:r>
            <a:r>
              <a:rPr lang="pl-PL" sz="2800" b="1" dirty="0" smtClean="0">
                <a:solidFill>
                  <a:srgbClr val="008000"/>
                </a:solidFill>
                <a:latin typeface="+mj-lt"/>
                <a:ea typeface="Batang"/>
              </a:rPr>
              <a:t>Tháng </a:t>
            </a:r>
            <a:r>
              <a:rPr lang="pl-PL" sz="2800" b="1" dirty="0">
                <a:solidFill>
                  <a:srgbClr val="008000"/>
                </a:solidFill>
                <a:latin typeface="+mj-lt"/>
                <a:ea typeface="Batang"/>
              </a:rPr>
              <a:t>6/1925</a:t>
            </a:r>
            <a:endParaRPr lang="en-US" sz="2800" b="1" dirty="0">
              <a:solidFill>
                <a:srgbClr val="008000"/>
              </a:solidFill>
              <a:latin typeface="+mj-lt"/>
            </a:endParaRPr>
          </a:p>
        </p:txBody>
      </p:sp>
      <p:sp>
        <p:nvSpPr>
          <p:cNvPr id="4" name="Rectangle 3"/>
          <p:cNvSpPr/>
          <p:nvPr/>
        </p:nvSpPr>
        <p:spPr>
          <a:xfrm>
            <a:off x="425003" y="1114819"/>
            <a:ext cx="7975466" cy="1200329"/>
          </a:xfrm>
          <a:prstGeom prst="rect">
            <a:avLst/>
          </a:prstGeom>
        </p:spPr>
        <p:txBody>
          <a:bodyPr wrap="square">
            <a:spAutoFit/>
          </a:bodyPr>
          <a:lstStyle/>
          <a:p>
            <a:pPr indent="457200" algn="ctr">
              <a:spcAft>
                <a:spcPts val="0"/>
              </a:spcAft>
            </a:pPr>
            <a:r>
              <a:rPr lang="pl-PL" sz="2400" b="1" dirty="0">
                <a:solidFill>
                  <a:srgbClr val="FF0000"/>
                </a:solidFill>
                <a:latin typeface="+mj-lt"/>
                <a:ea typeface="Batang"/>
                <a:cs typeface="Times New Roman" panose="02020603050405020304" pitchFamily="18" charset="0"/>
              </a:rPr>
              <a:t>Hội Việt Nam Cách mạng Thanh niên </a:t>
            </a:r>
            <a:r>
              <a:rPr lang="pl-PL" sz="2400" dirty="0">
                <a:solidFill>
                  <a:srgbClr val="333399"/>
                </a:solidFill>
                <a:latin typeface="+mj-lt"/>
                <a:ea typeface="Batang"/>
                <a:cs typeface="Times New Roman" panose="02020603050405020304" pitchFamily="18" charset="0"/>
              </a:rPr>
              <a:t>đ­ược thành lập để </a:t>
            </a:r>
            <a:r>
              <a:rPr lang="pl-PL" sz="2400" b="1" dirty="0">
                <a:solidFill>
                  <a:srgbClr val="FF0066"/>
                </a:solidFill>
                <a:latin typeface="+mj-lt"/>
                <a:ea typeface="Batang"/>
                <a:cs typeface="Times New Roman" panose="02020603050405020304" pitchFamily="18" charset="0"/>
              </a:rPr>
              <a:t>truyền bá </a:t>
            </a:r>
            <a:r>
              <a:rPr lang="pl-PL" sz="2400" dirty="0">
                <a:solidFill>
                  <a:srgbClr val="333399"/>
                </a:solidFill>
                <a:latin typeface="+mj-lt"/>
                <a:ea typeface="Batang"/>
                <a:cs typeface="Times New Roman" panose="02020603050405020304" pitchFamily="18" charset="0"/>
              </a:rPr>
              <a:t>chủ nghĩa Mác - Lênin tạo </a:t>
            </a:r>
            <a:r>
              <a:rPr lang="pl-PL" sz="2400" b="1" dirty="0">
                <a:solidFill>
                  <a:srgbClr val="CC0000"/>
                </a:solidFill>
                <a:latin typeface="+mj-lt"/>
                <a:ea typeface="Batang"/>
                <a:cs typeface="Times New Roman" panose="02020603050405020304" pitchFamily="18" charset="0"/>
              </a:rPr>
              <a:t>sự chuyển biến về chất </a:t>
            </a:r>
            <a:r>
              <a:rPr lang="pl-PL" sz="2400" dirty="0">
                <a:solidFill>
                  <a:srgbClr val="333399"/>
                </a:solidFill>
                <a:latin typeface="+mj-lt"/>
                <a:ea typeface="Batang"/>
                <a:cs typeface="Times New Roman" panose="02020603050405020304" pitchFamily="18" charset="0"/>
              </a:rPr>
              <a:t>trong phong trào cách mạng Việt Nam.</a:t>
            </a:r>
            <a:endParaRPr lang="en-US" sz="2400" dirty="0">
              <a:solidFill>
                <a:srgbClr val="333399"/>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8888891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25">
            <a:extLst>
              <a:ext uri="{FF2B5EF4-FFF2-40B4-BE49-F238E27FC236}">
                <a16:creationId xmlns:a16="http://schemas.microsoft.com/office/drawing/2014/main" xmlns="" id="{D20B53AD-8E88-4960-88F5-31155A936F43}"/>
              </a:ext>
            </a:extLst>
          </p:cNvPr>
          <p:cNvGrpSpPr/>
          <p:nvPr/>
        </p:nvGrpSpPr>
        <p:grpSpPr>
          <a:xfrm>
            <a:off x="5009322" y="386366"/>
            <a:ext cx="1907256" cy="5457715"/>
            <a:chOff x="4722461" y="1907611"/>
            <a:chExt cx="2138040" cy="3421250"/>
          </a:xfrm>
        </p:grpSpPr>
        <p:grpSp>
          <p:nvGrpSpPr>
            <p:cNvPr id="9" name="Group 23">
              <a:extLst>
                <a:ext uri="{FF2B5EF4-FFF2-40B4-BE49-F238E27FC236}">
                  <a16:creationId xmlns:a16="http://schemas.microsoft.com/office/drawing/2014/main" xmlns="" id="{A951E3C9-D27F-4534-83D8-D1E747C9E99E}"/>
                </a:ext>
              </a:extLst>
            </p:cNvPr>
            <p:cNvGrpSpPr/>
            <p:nvPr/>
          </p:nvGrpSpPr>
          <p:grpSpPr>
            <a:xfrm>
              <a:off x="4722461" y="2154570"/>
              <a:ext cx="1410284" cy="2457710"/>
              <a:chOff x="4764849" y="1896442"/>
              <a:chExt cx="1630399" cy="2841304"/>
            </a:xfrm>
          </p:grpSpPr>
          <p:sp>
            <p:nvSpPr>
              <p:cNvPr id="13" name="Rectangle 15">
                <a:extLst>
                  <a:ext uri="{FF2B5EF4-FFF2-40B4-BE49-F238E27FC236}">
                    <a16:creationId xmlns:a16="http://schemas.microsoft.com/office/drawing/2014/main" xmlns="" id="{17578C98-7F0B-43A9-951E-469D712C1B62}"/>
                  </a:ext>
                </a:extLst>
              </p:cNvPr>
              <p:cNvSpPr/>
              <p:nvPr/>
            </p:nvSpPr>
            <p:spPr>
              <a:xfrm rot="2633242">
                <a:off x="5392926" y="3840524"/>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nvGrpSpPr>
              <p:cNvPr id="14" name="Group 88">
                <a:extLst>
                  <a:ext uri="{FF2B5EF4-FFF2-40B4-BE49-F238E27FC236}">
                    <a16:creationId xmlns:a16="http://schemas.microsoft.com/office/drawing/2014/main" xmlns="" id="{86AFAC57-3A71-4CC3-8C0E-5E61384ACB35}"/>
                  </a:ext>
                </a:extLst>
              </p:cNvPr>
              <p:cNvGrpSpPr/>
              <p:nvPr/>
            </p:nvGrpSpPr>
            <p:grpSpPr>
              <a:xfrm rot="5400000">
                <a:off x="4707913" y="1953378"/>
                <a:ext cx="1744272" cy="1630399"/>
                <a:chOff x="2827731" y="1829193"/>
                <a:chExt cx="1744272" cy="1630399"/>
              </a:xfrm>
            </p:grpSpPr>
            <p:sp>
              <p:nvSpPr>
                <p:cNvPr id="15" name="Rectangle 15">
                  <a:extLst>
                    <a:ext uri="{FF2B5EF4-FFF2-40B4-BE49-F238E27FC236}">
                      <a16:creationId xmlns:a16="http://schemas.microsoft.com/office/drawing/2014/main" xmlns="" id="{DA5D093F-0071-414C-A1CC-1243668581D1}"/>
                    </a:ext>
                  </a:extLst>
                </p:cNvPr>
                <p:cNvSpPr/>
                <p:nvPr/>
              </p:nvSpPr>
              <p:spPr>
                <a:xfrm rot="16200000">
                  <a:off x="3658606" y="1845368"/>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6" name="Rectangle 15">
                  <a:extLst>
                    <a:ext uri="{FF2B5EF4-FFF2-40B4-BE49-F238E27FC236}">
                      <a16:creationId xmlns:a16="http://schemas.microsoft.com/office/drawing/2014/main" xmlns="" id="{5D7EC585-59D9-476F-BBD9-45926C9F8F6D}"/>
                    </a:ext>
                  </a:extLst>
                </p:cNvPr>
                <p:cNvSpPr/>
                <p:nvPr/>
              </p:nvSpPr>
              <p:spPr>
                <a:xfrm rot="13433242">
                  <a:off x="2827731" y="2562370"/>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grpSp>
        <p:sp>
          <p:nvSpPr>
            <p:cNvPr id="10" name="Oval 97">
              <a:extLst>
                <a:ext uri="{FF2B5EF4-FFF2-40B4-BE49-F238E27FC236}">
                  <a16:creationId xmlns:a16="http://schemas.microsoft.com/office/drawing/2014/main" xmlns="" id="{BC2F1C45-FA7F-436F-A0EB-C5B112F7CE48}"/>
                </a:ext>
              </a:extLst>
            </p:cNvPr>
            <p:cNvSpPr/>
            <p:nvPr/>
          </p:nvSpPr>
          <p:spPr>
            <a:xfrm>
              <a:off x="5686583" y="4708442"/>
              <a:ext cx="620419" cy="62041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rgbClr val="FF0066"/>
                </a:solidFill>
              </a:endParaRPr>
            </a:p>
          </p:txBody>
        </p:sp>
        <p:sp>
          <p:nvSpPr>
            <p:cNvPr id="11" name="Oval 98">
              <a:extLst>
                <a:ext uri="{FF2B5EF4-FFF2-40B4-BE49-F238E27FC236}">
                  <a16:creationId xmlns:a16="http://schemas.microsoft.com/office/drawing/2014/main" xmlns="" id="{C98A4B66-0D50-4454-94BF-7D154D5D623B}"/>
                </a:ext>
              </a:extLst>
            </p:cNvPr>
            <p:cNvSpPr/>
            <p:nvPr/>
          </p:nvSpPr>
          <p:spPr>
            <a:xfrm>
              <a:off x="6240082" y="3275308"/>
              <a:ext cx="620419" cy="620419"/>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Oval 99">
              <a:extLst>
                <a:ext uri="{FF2B5EF4-FFF2-40B4-BE49-F238E27FC236}">
                  <a16:creationId xmlns:a16="http://schemas.microsoft.com/office/drawing/2014/main" xmlns="" id="{BAF1AEEF-3D47-4D62-BD99-1D8371C41A45}"/>
                </a:ext>
              </a:extLst>
            </p:cNvPr>
            <p:cNvSpPr/>
            <p:nvPr/>
          </p:nvSpPr>
          <p:spPr>
            <a:xfrm>
              <a:off x="5577548" y="1907611"/>
              <a:ext cx="620419" cy="62041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sp>
        <p:nvSpPr>
          <p:cNvPr id="17" name="Isosceles Triangle 8">
            <a:extLst>
              <a:ext uri="{FF2B5EF4-FFF2-40B4-BE49-F238E27FC236}">
                <a16:creationId xmlns:a16="http://schemas.microsoft.com/office/drawing/2014/main" xmlns="" id="{3AB10A7F-E694-466E-9CFE-8BC89ECCA0D0}"/>
              </a:ext>
            </a:extLst>
          </p:cNvPr>
          <p:cNvSpPr/>
          <p:nvPr/>
        </p:nvSpPr>
        <p:spPr>
          <a:xfrm rot="16200000">
            <a:off x="6868938" y="3674347"/>
            <a:ext cx="265227" cy="316221"/>
          </a:xfrm>
          <a:custGeom>
            <a:avLst/>
            <a:gdLst/>
            <a:ahLst/>
            <a:cxnLst/>
            <a:rect l="l" t="t" r="r" b="b"/>
            <a:pathLst>
              <a:path w="2708011" h="3228660">
                <a:moveTo>
                  <a:pt x="1895121" y="2005092"/>
                </a:moveTo>
                <a:cubicBezTo>
                  <a:pt x="1769067" y="2196199"/>
                  <a:pt x="1559641" y="2315968"/>
                  <a:pt x="1331007" y="2327705"/>
                </a:cubicBezTo>
                <a:cubicBezTo>
                  <a:pt x="1102373" y="2339443"/>
                  <a:pt x="881783" y="2241749"/>
                  <a:pt x="736821" y="2064556"/>
                </a:cubicBezTo>
                <a:lnTo>
                  <a:pt x="885891" y="1942602"/>
                </a:lnTo>
                <a:cubicBezTo>
                  <a:pt x="992076" y="2072396"/>
                  <a:pt x="1153658" y="2143956"/>
                  <a:pt x="1321132" y="2135359"/>
                </a:cubicBezTo>
                <a:cubicBezTo>
                  <a:pt x="1488607" y="2126761"/>
                  <a:pt x="1642011" y="2039030"/>
                  <a:pt x="1734346" y="1899045"/>
                </a:cubicBezTo>
                <a:close/>
                <a:moveTo>
                  <a:pt x="2315256" y="2179725"/>
                </a:moveTo>
                <a:cubicBezTo>
                  <a:pt x="2124977" y="2519973"/>
                  <a:pt x="1777729" y="2743099"/>
                  <a:pt x="1389179" y="2774782"/>
                </a:cubicBezTo>
                <a:cubicBezTo>
                  <a:pt x="1000629" y="2806465"/>
                  <a:pt x="621821" y="2642541"/>
                  <a:pt x="378934" y="2337614"/>
                </a:cubicBezTo>
                <a:lnTo>
                  <a:pt x="519502" y="2225645"/>
                </a:lnTo>
                <a:cubicBezTo>
                  <a:pt x="725082" y="2483736"/>
                  <a:pt x="1045705" y="2622480"/>
                  <a:pt x="1374574" y="2595664"/>
                </a:cubicBezTo>
                <a:cubicBezTo>
                  <a:pt x="1703443" y="2568848"/>
                  <a:pt x="1997353" y="2379994"/>
                  <a:pt x="2158406" y="2092008"/>
                </a:cubicBezTo>
                <a:close/>
                <a:moveTo>
                  <a:pt x="2315941" y="1615003"/>
                </a:moveTo>
                <a:lnTo>
                  <a:pt x="272242" y="1615003"/>
                </a:lnTo>
                <a:lnTo>
                  <a:pt x="872561" y="666216"/>
                </a:lnTo>
                <a:lnTo>
                  <a:pt x="872561" y="219906"/>
                </a:lnTo>
                <a:cubicBezTo>
                  <a:pt x="872561" y="98674"/>
                  <a:pt x="970839" y="396"/>
                  <a:pt x="1092071" y="396"/>
                </a:cubicBezTo>
                <a:lnTo>
                  <a:pt x="1293841" y="396"/>
                </a:lnTo>
                <a:lnTo>
                  <a:pt x="1294092" y="0"/>
                </a:lnTo>
                <a:lnTo>
                  <a:pt x="1294343" y="396"/>
                </a:lnTo>
                <a:lnTo>
                  <a:pt x="1470231" y="396"/>
                </a:lnTo>
                <a:cubicBezTo>
                  <a:pt x="1591463" y="396"/>
                  <a:pt x="1689741" y="98674"/>
                  <a:pt x="1689741" y="219906"/>
                </a:cubicBezTo>
                <a:lnTo>
                  <a:pt x="1689741" y="625313"/>
                </a:lnTo>
                <a:close/>
                <a:moveTo>
                  <a:pt x="2708011" y="2399368"/>
                </a:moveTo>
                <a:cubicBezTo>
                  <a:pt x="2440740" y="2877288"/>
                  <a:pt x="1950128" y="3187847"/>
                  <a:pt x="1403807" y="3224932"/>
                </a:cubicBezTo>
                <a:cubicBezTo>
                  <a:pt x="857486" y="3262017"/>
                  <a:pt x="329406" y="3020609"/>
                  <a:pt x="0" y="2583191"/>
                </a:cubicBezTo>
                <a:lnTo>
                  <a:pt x="143153" y="2475389"/>
                </a:lnTo>
                <a:cubicBezTo>
                  <a:pt x="436120" y="2864419"/>
                  <a:pt x="905784" y="3079123"/>
                  <a:pt x="1391671" y="3046140"/>
                </a:cubicBezTo>
                <a:cubicBezTo>
                  <a:pt x="1877558" y="3013157"/>
                  <a:pt x="2313899" y="2736952"/>
                  <a:pt x="2551604" y="231189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schemeClr val="tx1"/>
              </a:solidFill>
            </a:endParaRPr>
          </a:p>
        </p:txBody>
      </p:sp>
      <p:sp>
        <p:nvSpPr>
          <p:cNvPr id="18" name="Oval 7">
            <a:extLst>
              <a:ext uri="{FF2B5EF4-FFF2-40B4-BE49-F238E27FC236}">
                <a16:creationId xmlns:a16="http://schemas.microsoft.com/office/drawing/2014/main" xmlns="" id="{580C7512-06CB-438C-9A2D-FE84CF40F3A9}"/>
              </a:ext>
            </a:extLst>
          </p:cNvPr>
          <p:cNvSpPr/>
          <p:nvPr/>
        </p:nvSpPr>
        <p:spPr>
          <a:xfrm>
            <a:off x="6201531" y="5370580"/>
            <a:ext cx="281290" cy="281290"/>
          </a:xfrm>
          <a:custGeom>
            <a:avLst/>
            <a:gdLst/>
            <a:ahLst/>
            <a:cxnLst/>
            <a:rect l="l" t="t" r="r" b="b"/>
            <a:pathLst>
              <a:path w="3240000" h="3240000">
                <a:moveTo>
                  <a:pt x="1415334" y="1947658"/>
                </a:moveTo>
                <a:lnTo>
                  <a:pt x="838053" y="2871852"/>
                </a:lnTo>
                <a:cubicBezTo>
                  <a:pt x="1312591" y="3168264"/>
                  <a:pt x="1913932" y="3170879"/>
                  <a:pt x="2391030" y="2878606"/>
                </a:cubicBezTo>
                <a:lnTo>
                  <a:pt x="1821709" y="1949263"/>
                </a:lnTo>
                <a:cubicBezTo>
                  <a:pt x="1763478" y="1986502"/>
                  <a:pt x="1694174" y="2007350"/>
                  <a:pt x="1620000" y="2007350"/>
                </a:cubicBezTo>
                <a:cubicBezTo>
                  <a:pt x="1544621" y="2007350"/>
                  <a:pt x="1474270" y="1985818"/>
                  <a:pt x="1415334" y="1947658"/>
                </a:cubicBezTo>
                <a:close/>
                <a:moveTo>
                  <a:pt x="1620001" y="1350973"/>
                </a:moveTo>
                <a:cubicBezTo>
                  <a:pt x="1471421" y="1350973"/>
                  <a:pt x="1350973" y="1471421"/>
                  <a:pt x="1350973" y="1620001"/>
                </a:cubicBezTo>
                <a:cubicBezTo>
                  <a:pt x="1350973" y="1768581"/>
                  <a:pt x="1471421" y="1889029"/>
                  <a:pt x="1620001" y="1889029"/>
                </a:cubicBezTo>
                <a:cubicBezTo>
                  <a:pt x="1768581" y="1889029"/>
                  <a:pt x="1889029" y="1768581"/>
                  <a:pt x="1889029" y="1620001"/>
                </a:cubicBezTo>
                <a:cubicBezTo>
                  <a:pt x="1889029" y="1471421"/>
                  <a:pt x="1768581" y="1350973"/>
                  <a:pt x="1620001" y="1350973"/>
                </a:cubicBezTo>
                <a:close/>
                <a:moveTo>
                  <a:pt x="2324470" y="322965"/>
                </a:moveTo>
                <a:lnTo>
                  <a:pt x="1804044" y="1281148"/>
                </a:lnTo>
                <a:cubicBezTo>
                  <a:pt x="1925507" y="1345192"/>
                  <a:pt x="2007350" y="1473038"/>
                  <a:pt x="2007350" y="1620000"/>
                </a:cubicBezTo>
                <a:lnTo>
                  <a:pt x="2005998" y="1633413"/>
                </a:lnTo>
                <a:lnTo>
                  <a:pt x="3095109" y="1671260"/>
                </a:lnTo>
                <a:cubicBezTo>
                  <a:pt x="3114541" y="1112092"/>
                  <a:pt x="2816135" y="590008"/>
                  <a:pt x="2324470" y="322965"/>
                </a:cubicBezTo>
                <a:close/>
                <a:moveTo>
                  <a:pt x="926838" y="316888"/>
                </a:moveTo>
                <a:cubicBezTo>
                  <a:pt x="432869" y="579644"/>
                  <a:pt x="129933" y="1099113"/>
                  <a:pt x="144500" y="1658429"/>
                </a:cubicBezTo>
                <a:lnTo>
                  <a:pt x="1233664" y="1630062"/>
                </a:lnTo>
                <a:cubicBezTo>
                  <a:pt x="1232693" y="1626734"/>
                  <a:pt x="1232650" y="1623372"/>
                  <a:pt x="1232650" y="1620000"/>
                </a:cubicBezTo>
                <a:cubicBezTo>
                  <a:pt x="1232650" y="1471836"/>
                  <a:pt x="1315838" y="1343102"/>
                  <a:pt x="1438904" y="1279548"/>
                </a:cubicBezTo>
                <a:close/>
                <a:moveTo>
                  <a:pt x="1620000" y="0"/>
                </a:moveTo>
                <a:cubicBezTo>
                  <a:pt x="2514701" y="0"/>
                  <a:pt x="3240000" y="725299"/>
                  <a:pt x="3240000" y="1620000"/>
                </a:cubicBezTo>
                <a:cubicBezTo>
                  <a:pt x="3240000" y="2514701"/>
                  <a:pt x="2514701" y="3240000"/>
                  <a:pt x="1620000" y="3240000"/>
                </a:cubicBezTo>
                <a:cubicBezTo>
                  <a:pt x="725299" y="3240000"/>
                  <a:pt x="0" y="2514701"/>
                  <a:pt x="0" y="1620000"/>
                </a:cubicBezTo>
                <a:cubicBezTo>
                  <a:pt x="0" y="725299"/>
                  <a:pt x="725299" y="0"/>
                  <a:pt x="16200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19" name="Rounded Rectangle 7">
            <a:extLst>
              <a:ext uri="{FF2B5EF4-FFF2-40B4-BE49-F238E27FC236}">
                <a16:creationId xmlns:a16="http://schemas.microsoft.com/office/drawing/2014/main" xmlns="" id="{E708202B-2699-49A5-9925-FA6DA928057E}"/>
              </a:ext>
            </a:extLst>
          </p:cNvPr>
          <p:cNvSpPr>
            <a:spLocks noChangeAspect="1"/>
          </p:cNvSpPr>
          <p:nvPr/>
        </p:nvSpPr>
        <p:spPr>
          <a:xfrm>
            <a:off x="6099953" y="2099406"/>
            <a:ext cx="288000" cy="248540"/>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22" name="TextBox 21">
            <a:extLst>
              <a:ext uri="{FF2B5EF4-FFF2-40B4-BE49-F238E27FC236}">
                <a16:creationId xmlns:a16="http://schemas.microsoft.com/office/drawing/2014/main" xmlns="" id="{80FC6F55-287D-4EBA-938F-2BCA6A857273}"/>
              </a:ext>
            </a:extLst>
          </p:cNvPr>
          <p:cNvSpPr txBox="1"/>
          <p:nvPr/>
        </p:nvSpPr>
        <p:spPr>
          <a:xfrm>
            <a:off x="6482821" y="84832"/>
            <a:ext cx="5520289" cy="1631216"/>
          </a:xfrm>
          <a:prstGeom prst="rect">
            <a:avLst/>
          </a:prstGeom>
          <a:noFill/>
        </p:spPr>
        <p:txBody>
          <a:bodyPr wrap="square" rtlCol="0">
            <a:spAutoFit/>
          </a:bodyPr>
          <a:lstStyle/>
          <a:p>
            <a:pPr lvl="0" algn="ctr"/>
            <a:r>
              <a:rPr lang="en-US" sz="2800" b="1" dirty="0" err="1">
                <a:solidFill>
                  <a:srgbClr val="FF0066"/>
                </a:solidFill>
                <a:latin typeface="+mj-lt"/>
              </a:rPr>
              <a:t>Tư</a:t>
            </a:r>
            <a:r>
              <a:rPr lang="en-US" sz="2800" b="1" dirty="0">
                <a:solidFill>
                  <a:srgbClr val="FF0066"/>
                </a:solidFill>
                <a:latin typeface="+mj-lt"/>
              </a:rPr>
              <a:t> </a:t>
            </a:r>
            <a:r>
              <a:rPr lang="en-US" sz="2800" b="1" dirty="0" err="1" smtClean="0">
                <a:solidFill>
                  <a:srgbClr val="FF0066"/>
                </a:solidFill>
                <a:latin typeface="+mj-lt"/>
              </a:rPr>
              <a:t>tưởng</a:t>
            </a:r>
            <a:endParaRPr lang="en-US" sz="2800" b="1" dirty="0" smtClean="0">
              <a:solidFill>
                <a:srgbClr val="FF0066"/>
              </a:solidFill>
              <a:latin typeface="+mj-lt"/>
            </a:endParaRPr>
          </a:p>
          <a:p>
            <a:pPr algn="ctr"/>
            <a:r>
              <a:rPr lang="en-US" sz="2000" b="1" dirty="0" err="1">
                <a:solidFill>
                  <a:srgbClr val="CC0000"/>
                </a:solidFill>
                <a:latin typeface="+mj-lt"/>
                <a:cs typeface="Times New Roman" pitchFamily="18" charset="0"/>
              </a:rPr>
              <a:t>T</a:t>
            </a:r>
            <a:r>
              <a:rPr lang="en-US" sz="2000" b="1" dirty="0" err="1" smtClean="0">
                <a:solidFill>
                  <a:srgbClr val="CC0000"/>
                </a:solidFill>
                <a:latin typeface="+mj-lt"/>
                <a:cs typeface="Times New Roman" pitchFamily="18" charset="0"/>
              </a:rPr>
              <a:t>ruyền</a:t>
            </a:r>
            <a:r>
              <a:rPr lang="en-US" sz="2000" b="1" dirty="0" smtClean="0">
                <a:solidFill>
                  <a:srgbClr val="CC0000"/>
                </a:solidFill>
                <a:latin typeface="+mj-lt"/>
                <a:cs typeface="Times New Roman" pitchFamily="18" charset="0"/>
              </a:rPr>
              <a:t> </a:t>
            </a:r>
            <a:r>
              <a:rPr lang="en-US" sz="2000" b="1" dirty="0" err="1">
                <a:solidFill>
                  <a:srgbClr val="CC0000"/>
                </a:solidFill>
                <a:latin typeface="+mj-lt"/>
                <a:cs typeface="Times New Roman" pitchFamily="18" charset="0"/>
              </a:rPr>
              <a:t>ba</a:t>
            </a:r>
            <a:r>
              <a:rPr lang="en-US" sz="2000" b="1" dirty="0">
                <a:solidFill>
                  <a:srgbClr val="CC0000"/>
                </a:solidFill>
                <a:latin typeface="+mj-lt"/>
                <a:cs typeface="Times New Roman" pitchFamily="18" charset="0"/>
              </a:rPr>
              <a:t>́ </a:t>
            </a:r>
            <a:r>
              <a:rPr lang="en-US" sz="2000" b="1" dirty="0" err="1">
                <a:solidFill>
                  <a:srgbClr val="CC0000"/>
                </a:solidFill>
                <a:latin typeface="+mj-lt"/>
                <a:cs typeface="Times New Roman" pitchFamily="18" charset="0"/>
              </a:rPr>
              <a:t>chu</a:t>
            </a:r>
            <a:r>
              <a:rPr lang="en-US" sz="2000" b="1" dirty="0">
                <a:solidFill>
                  <a:srgbClr val="CC0000"/>
                </a:solidFill>
                <a:latin typeface="+mj-lt"/>
                <a:cs typeface="Times New Roman" pitchFamily="18" charset="0"/>
              </a:rPr>
              <a:t>̉ </a:t>
            </a:r>
            <a:r>
              <a:rPr lang="en-US" sz="2000" b="1" dirty="0" err="1">
                <a:solidFill>
                  <a:srgbClr val="CC0000"/>
                </a:solidFill>
                <a:latin typeface="+mj-lt"/>
                <a:cs typeface="Times New Roman" pitchFamily="18" charset="0"/>
              </a:rPr>
              <a:t>nghĩa</a:t>
            </a:r>
            <a:r>
              <a:rPr lang="en-US" sz="2000" b="1" dirty="0">
                <a:solidFill>
                  <a:srgbClr val="CC0000"/>
                </a:solidFill>
                <a:latin typeface="+mj-lt"/>
                <a:cs typeface="Times New Roman" pitchFamily="18" charset="0"/>
              </a:rPr>
              <a:t> </a:t>
            </a:r>
            <a:r>
              <a:rPr lang="en-US" sz="2000" b="1" dirty="0" err="1">
                <a:solidFill>
                  <a:srgbClr val="CC0000"/>
                </a:solidFill>
                <a:latin typeface="+mj-lt"/>
                <a:cs typeface="Times New Roman" pitchFamily="18" charset="0"/>
              </a:rPr>
              <a:t>Mác</a:t>
            </a:r>
            <a:r>
              <a:rPr lang="en-US" sz="2000" b="1" dirty="0">
                <a:solidFill>
                  <a:srgbClr val="CC0000"/>
                </a:solidFill>
                <a:latin typeface="+mj-lt"/>
                <a:cs typeface="Times New Roman" pitchFamily="18" charset="0"/>
              </a:rPr>
              <a:t> - </a:t>
            </a:r>
            <a:r>
              <a:rPr lang="en-US" sz="2000" b="1" dirty="0" err="1">
                <a:solidFill>
                  <a:srgbClr val="CC0000"/>
                </a:solidFill>
                <a:latin typeface="+mj-lt"/>
                <a:cs typeface="Times New Roman" pitchFamily="18" charset="0"/>
              </a:rPr>
              <a:t>Lênin</a:t>
            </a:r>
            <a:r>
              <a:rPr lang="en-US" sz="2000" b="1" dirty="0">
                <a:solidFill>
                  <a:srgbClr val="CC0000"/>
                </a:solidFill>
                <a:latin typeface="+mj-lt"/>
                <a:cs typeface="Times New Roman" pitchFamily="18" charset="0"/>
              </a:rPr>
              <a:t> </a:t>
            </a:r>
            <a:r>
              <a:rPr lang="en-US" sz="2000" dirty="0" err="1">
                <a:solidFill>
                  <a:srgbClr val="333399"/>
                </a:solidFill>
                <a:latin typeface="+mj-lt"/>
                <a:cs typeface="Times New Roman" pitchFamily="18" charset="0"/>
              </a:rPr>
              <a:t>vào</a:t>
            </a:r>
            <a:r>
              <a:rPr lang="en-US" sz="2000" dirty="0">
                <a:solidFill>
                  <a:srgbClr val="333399"/>
                </a:solidFill>
                <a:latin typeface="+mj-lt"/>
                <a:cs typeface="Times New Roman" pitchFamily="18" charset="0"/>
              </a:rPr>
              <a:t> </a:t>
            </a:r>
            <a:r>
              <a:rPr lang="en-US" sz="2000" dirty="0" err="1" smtClean="0">
                <a:solidFill>
                  <a:srgbClr val="333399"/>
                </a:solidFill>
                <a:latin typeface="+mj-lt"/>
                <a:cs typeface="Times New Roman" pitchFamily="18" charset="0"/>
              </a:rPr>
              <a:t>Việt</a:t>
            </a:r>
            <a:r>
              <a:rPr lang="en-US" sz="2000" dirty="0" smtClean="0">
                <a:solidFill>
                  <a:srgbClr val="333399"/>
                </a:solidFill>
                <a:latin typeface="+mj-lt"/>
                <a:cs typeface="Times New Roman" pitchFamily="18" charset="0"/>
              </a:rPr>
              <a:t> </a:t>
            </a:r>
            <a:r>
              <a:rPr lang="en-US" sz="2000" dirty="0">
                <a:solidFill>
                  <a:srgbClr val="333399"/>
                </a:solidFill>
                <a:latin typeface="+mj-lt"/>
                <a:cs typeface="Times New Roman" pitchFamily="18" charset="0"/>
              </a:rPr>
              <a:t>Nam </a:t>
            </a:r>
            <a:r>
              <a:rPr lang="en-US" sz="2000" dirty="0" err="1">
                <a:solidFill>
                  <a:srgbClr val="333399"/>
                </a:solidFill>
                <a:latin typeface="+mj-lt"/>
                <a:cs typeface="Times New Roman" pitchFamily="18" charset="0"/>
              </a:rPr>
              <a:t>nhằm</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làm</a:t>
            </a:r>
            <a:r>
              <a:rPr lang="en-US" sz="2000" dirty="0">
                <a:solidFill>
                  <a:srgbClr val="333399"/>
                </a:solidFill>
                <a:latin typeface="+mj-lt"/>
                <a:cs typeface="Times New Roman" pitchFamily="18" charset="0"/>
              </a:rPr>
              <a:t> </a:t>
            </a:r>
            <a:r>
              <a:rPr lang="en-US" sz="2000" b="1" dirty="0" err="1">
                <a:solidFill>
                  <a:srgbClr val="008000"/>
                </a:solidFill>
                <a:latin typeface="+mj-lt"/>
                <a:cs typeface="Times New Roman" pitchFamily="18" charset="0"/>
              </a:rPr>
              <a:t>chuyển</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biến</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nhận</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thức</a:t>
            </a:r>
            <a:r>
              <a:rPr lang="en-US" sz="2000" b="1" dirty="0">
                <a:solidFill>
                  <a:srgbClr val="008000"/>
                </a:solidFill>
                <a:latin typeface="+mj-lt"/>
                <a:cs typeface="Times New Roman" pitchFamily="18" charset="0"/>
              </a:rPr>
              <a:t> </a:t>
            </a:r>
            <a:r>
              <a:rPr lang="en-US" sz="2000" dirty="0" err="1">
                <a:solidFill>
                  <a:srgbClr val="333399"/>
                </a:solidFill>
                <a:latin typeface="+mj-lt"/>
                <a:cs typeface="Times New Roman" pitchFamily="18" charset="0"/>
              </a:rPr>
              <a:t>của</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quần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chúng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đặc</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biệt</a:t>
            </a:r>
            <a:r>
              <a:rPr lang="en-US" sz="2000" dirty="0">
                <a:solidFill>
                  <a:srgbClr val="333399"/>
                </a:solidFill>
                <a:latin typeface="+mj-lt"/>
                <a:cs typeface="Times New Roman" pitchFamily="18" charset="0"/>
              </a:rPr>
              <a:t> là </a:t>
            </a:r>
            <a:r>
              <a:rPr lang="en-US" sz="2000" dirty="0" err="1">
                <a:solidFill>
                  <a:srgbClr val="333399"/>
                </a:solidFill>
                <a:latin typeface="+mj-lt"/>
                <a:cs typeface="Times New Roman" pitchFamily="18" charset="0"/>
              </a:rPr>
              <a:t>giai</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cấp</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công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nhân</a:t>
            </a:r>
            <a:r>
              <a:rPr lang="en-US" sz="2000" dirty="0">
                <a:solidFill>
                  <a:srgbClr val="333399"/>
                </a:solidFill>
                <a:latin typeface="+mj-lt"/>
                <a:cs typeface="Times New Roman" pitchFamily="18" charset="0"/>
              </a:rPr>
              <a:t>.</a:t>
            </a:r>
          </a:p>
          <a:p>
            <a:pPr lvl="0"/>
            <a:endParaRPr lang="en-US" sz="1200" b="1" dirty="0">
              <a:solidFill>
                <a:srgbClr val="FF0066"/>
              </a:solidFill>
            </a:endParaRPr>
          </a:p>
        </p:txBody>
      </p:sp>
      <p:pic>
        <p:nvPicPr>
          <p:cNvPr id="7170" name="Picture 2" descr="Image result for nguyễn ái quố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5576" y="154547"/>
            <a:ext cx="4528829" cy="613034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7001551" y="1870564"/>
            <a:ext cx="5001559" cy="2062103"/>
          </a:xfrm>
          <a:prstGeom prst="rect">
            <a:avLst/>
          </a:prstGeom>
        </p:spPr>
        <p:txBody>
          <a:bodyPr wrap="square">
            <a:spAutoFit/>
          </a:bodyPr>
          <a:lstStyle/>
          <a:p>
            <a:pPr lvl="0" algn="ctr"/>
            <a:r>
              <a:rPr lang="en-US" sz="2800" b="1" dirty="0" err="1">
                <a:solidFill>
                  <a:srgbClr val="CC0000"/>
                </a:solidFill>
                <a:latin typeface="+mj-lt"/>
              </a:rPr>
              <a:t>Chính</a:t>
            </a:r>
            <a:r>
              <a:rPr lang="en-US" sz="2800" b="1" dirty="0">
                <a:solidFill>
                  <a:srgbClr val="CC0000"/>
                </a:solidFill>
                <a:latin typeface="+mj-lt"/>
              </a:rPr>
              <a:t> </a:t>
            </a:r>
            <a:r>
              <a:rPr lang="en-US" sz="2800" b="1" dirty="0" smtClean="0">
                <a:solidFill>
                  <a:srgbClr val="CC0000"/>
                </a:solidFill>
                <a:latin typeface="+mj-lt"/>
              </a:rPr>
              <a:t>trị</a:t>
            </a:r>
          </a:p>
          <a:p>
            <a:pPr algn="ctr"/>
            <a:r>
              <a:rPr lang="en-US" sz="2000" b="1" dirty="0" err="1">
                <a:solidFill>
                  <a:srgbClr val="FF0000"/>
                </a:solidFill>
                <a:latin typeface="+mj-lt"/>
                <a:cs typeface="Times New Roman" pitchFamily="18" charset="0"/>
              </a:rPr>
              <a:t>P</a:t>
            </a:r>
            <a:r>
              <a:rPr lang="en-US" sz="2000" b="1" dirty="0" err="1" smtClean="0">
                <a:solidFill>
                  <a:srgbClr val="FF0000"/>
                </a:solidFill>
                <a:latin typeface="+mj-lt"/>
                <a:cs typeface="Times New Roman" pitchFamily="18" charset="0"/>
              </a:rPr>
              <a:t>hác</a:t>
            </a:r>
            <a:r>
              <a:rPr lang="en-US" sz="2000" b="1" dirty="0" smtClean="0">
                <a:solidFill>
                  <a:srgbClr val="FF0000"/>
                </a:solidFill>
                <a:latin typeface="+mj-lt"/>
                <a:cs typeface="Times New Roman" pitchFamily="18" charset="0"/>
              </a:rPr>
              <a:t> </a:t>
            </a:r>
            <a:r>
              <a:rPr lang="en-US" sz="2000" b="1" dirty="0" err="1">
                <a:solidFill>
                  <a:srgbClr val="FF0000"/>
                </a:solidFill>
                <a:latin typeface="+mj-lt"/>
                <a:cs typeface="Times New Roman" pitchFamily="18" charset="0"/>
              </a:rPr>
              <a:t>thảo</a:t>
            </a:r>
            <a:r>
              <a:rPr lang="en-US" sz="2000" b="1" dirty="0">
                <a:solidFill>
                  <a:srgbClr val="FF0000"/>
                </a:solidFill>
                <a:latin typeface="+mj-lt"/>
                <a:cs typeface="Times New Roman" pitchFamily="18" charset="0"/>
              </a:rPr>
              <a:t> </a:t>
            </a:r>
            <a:r>
              <a:rPr lang="en-US" sz="2000" dirty="0" err="1">
                <a:solidFill>
                  <a:srgbClr val="333399"/>
                </a:solidFill>
                <a:latin typeface="+mj-lt"/>
                <a:cs typeface="Times New Roman" pitchFamily="18" charset="0"/>
              </a:rPr>
              <a:t>những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vấn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đề</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cơ</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bản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của</a:t>
            </a:r>
            <a:r>
              <a:rPr lang="en-US" sz="2000" dirty="0">
                <a:solidFill>
                  <a:srgbClr val="333399"/>
                </a:solidFill>
                <a:latin typeface="+mj-lt"/>
                <a:cs typeface="Times New Roman" pitchFamily="18" charset="0"/>
              </a:rPr>
              <a:t> </a:t>
            </a:r>
            <a:r>
              <a:rPr lang="en-US" sz="2000" b="1" dirty="0" err="1">
                <a:solidFill>
                  <a:srgbClr val="008000"/>
                </a:solidFill>
                <a:latin typeface="+mj-lt"/>
                <a:cs typeface="Times New Roman" pitchFamily="18" charset="0"/>
              </a:rPr>
              <a:t>đường</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lối</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cứu</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nước</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đúng</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đắn</a:t>
            </a:r>
            <a:r>
              <a:rPr lang="en-US" sz="2000" b="1" dirty="0">
                <a:solidFill>
                  <a:srgbClr val="008000"/>
                </a:solidFill>
                <a:latin typeface="+mj-lt"/>
                <a:cs typeface="Times New Roman" pitchFamily="18" charset="0"/>
              </a:rPr>
              <a:t> </a:t>
            </a:r>
            <a:r>
              <a:rPr lang="en-US" sz="2000" dirty="0" err="1">
                <a:solidFill>
                  <a:srgbClr val="333399"/>
                </a:solidFill>
                <a:latin typeface="+mj-lt"/>
                <a:cs typeface="Times New Roman" pitchFamily="18" charset="0"/>
              </a:rPr>
              <a:t>cho</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cách</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mạng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Việt</a:t>
            </a:r>
            <a:r>
              <a:rPr lang="en-US" sz="2000" dirty="0">
                <a:solidFill>
                  <a:srgbClr val="333399"/>
                </a:solidFill>
                <a:latin typeface="+mj-lt"/>
                <a:cs typeface="Times New Roman" pitchFamily="18" charset="0"/>
              </a:rPr>
              <a:t> Nam, </a:t>
            </a:r>
            <a:r>
              <a:rPr lang="en-US" sz="2000" dirty="0" err="1">
                <a:solidFill>
                  <a:srgbClr val="333399"/>
                </a:solidFill>
                <a:latin typeface="+mj-lt"/>
                <a:cs typeface="Times New Roman" pitchFamily="18" charset="0"/>
              </a:rPr>
              <a:t>nhấn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mạnh</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cách</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mạng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là</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sự</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nghiệp</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của</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quần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chúng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chủ</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yếu</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là</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công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nông</a:t>
            </a:r>
            <a:r>
              <a:rPr lang="en-US" sz="2000" dirty="0" smtClean="0">
                <a:solidFill>
                  <a:srgbClr val="333399"/>
                </a:solidFill>
                <a:latin typeface="+mj-lt"/>
                <a:cs typeface="Times New Roman" pitchFamily="18" charset="0"/>
              </a:rPr>
              <a:t>.</a:t>
            </a:r>
            <a:endParaRPr lang="en-US" sz="2400" b="1" dirty="0">
              <a:solidFill>
                <a:srgbClr val="FF0066"/>
              </a:solidFill>
            </a:endParaRPr>
          </a:p>
        </p:txBody>
      </p:sp>
      <p:sp>
        <p:nvSpPr>
          <p:cNvPr id="4" name="Rectangle 3"/>
          <p:cNvSpPr/>
          <p:nvPr/>
        </p:nvSpPr>
        <p:spPr>
          <a:xfrm>
            <a:off x="6507799" y="4132648"/>
            <a:ext cx="5495311" cy="1754326"/>
          </a:xfrm>
          <a:prstGeom prst="rect">
            <a:avLst/>
          </a:prstGeom>
        </p:spPr>
        <p:txBody>
          <a:bodyPr wrap="square">
            <a:spAutoFit/>
          </a:bodyPr>
          <a:lstStyle/>
          <a:p>
            <a:pPr lvl="0" algn="ctr"/>
            <a:r>
              <a:rPr lang="en-US" sz="2800" b="1" dirty="0" err="1">
                <a:solidFill>
                  <a:srgbClr val="9900CC"/>
                </a:solidFill>
                <a:latin typeface="+mj-lt"/>
              </a:rPr>
              <a:t>Tô</a:t>
            </a:r>
            <a:r>
              <a:rPr lang="en-US" sz="2800" b="1" dirty="0">
                <a:solidFill>
                  <a:srgbClr val="9900CC"/>
                </a:solidFill>
                <a:latin typeface="+mj-lt"/>
              </a:rPr>
              <a:t>̉ </a:t>
            </a:r>
            <a:r>
              <a:rPr lang="en-US" sz="2800" b="1" dirty="0" err="1" smtClean="0">
                <a:solidFill>
                  <a:srgbClr val="9900CC"/>
                </a:solidFill>
                <a:latin typeface="+mj-lt"/>
              </a:rPr>
              <a:t>chức</a:t>
            </a:r>
            <a:endParaRPr lang="en-US" sz="2800" b="1" dirty="0" smtClean="0">
              <a:solidFill>
                <a:srgbClr val="9900CC"/>
              </a:solidFill>
              <a:latin typeface="+mj-lt"/>
            </a:endParaRPr>
          </a:p>
          <a:p>
            <a:pPr algn="ctr"/>
            <a:r>
              <a:rPr lang="en-US" sz="2000" b="1" dirty="0" err="1" smtClean="0">
                <a:solidFill>
                  <a:srgbClr val="FF0066"/>
                </a:solidFill>
                <a:latin typeface="+mj-lt"/>
                <a:cs typeface="Times New Roman" pitchFamily="18" charset="0"/>
              </a:rPr>
              <a:t>Huấn</a:t>
            </a:r>
            <a:r>
              <a:rPr lang="en-US" sz="2000" b="1" dirty="0" smtClean="0">
                <a:solidFill>
                  <a:srgbClr val="FF0066"/>
                </a:solidFill>
                <a:latin typeface="+mj-lt"/>
                <a:cs typeface="Times New Roman" pitchFamily="18" charset="0"/>
              </a:rPr>
              <a:t> </a:t>
            </a:r>
            <a:r>
              <a:rPr lang="en-US" sz="2000" b="1" dirty="0" err="1">
                <a:solidFill>
                  <a:srgbClr val="FF0066"/>
                </a:solidFill>
                <a:latin typeface="+mj-lt"/>
                <a:cs typeface="Times New Roman" pitchFamily="18" charset="0"/>
              </a:rPr>
              <a:t>luyện</a:t>
            </a:r>
            <a:r>
              <a:rPr lang="en-US" sz="2000" b="1" dirty="0">
                <a:solidFill>
                  <a:srgbClr val="FF0066"/>
                </a:solidFill>
                <a:latin typeface="+mj-lt"/>
                <a:cs typeface="Times New Roman" pitchFamily="18" charset="0"/>
              </a:rPr>
              <a:t>, </a:t>
            </a:r>
            <a:r>
              <a:rPr lang="en-US" sz="2000" b="1" dirty="0" err="1">
                <a:solidFill>
                  <a:srgbClr val="FF0066"/>
                </a:solidFill>
                <a:latin typeface="+mj-lt"/>
                <a:cs typeface="Times New Roman" pitchFamily="18" charset="0"/>
              </a:rPr>
              <a:t>đào</a:t>
            </a:r>
            <a:r>
              <a:rPr lang="en-US" sz="2000" b="1" dirty="0">
                <a:solidFill>
                  <a:srgbClr val="FF0066"/>
                </a:solidFill>
                <a:latin typeface="+mj-lt"/>
                <a:cs typeface="Times New Roman" pitchFamily="18" charset="0"/>
              </a:rPr>
              <a:t> </a:t>
            </a:r>
            <a:r>
              <a:rPr lang="en-US" sz="2000" b="1" dirty="0" err="1">
                <a:solidFill>
                  <a:srgbClr val="FF0066"/>
                </a:solidFill>
                <a:latin typeface="+mj-lt"/>
                <a:cs typeface="Times New Roman" pitchFamily="18" charset="0"/>
              </a:rPr>
              <a:t>tạo</a:t>
            </a:r>
            <a:r>
              <a:rPr lang="en-US" sz="2000" b="1" dirty="0">
                <a:solidFill>
                  <a:srgbClr val="FF0066"/>
                </a:solidFill>
                <a:latin typeface="+mj-lt"/>
                <a:cs typeface="Times New Roman" pitchFamily="18" charset="0"/>
              </a:rPr>
              <a:t> </a:t>
            </a:r>
            <a:r>
              <a:rPr lang="en-US" sz="2000" dirty="0" err="1">
                <a:solidFill>
                  <a:srgbClr val="333399"/>
                </a:solidFill>
                <a:latin typeface="+mj-lt"/>
                <a:cs typeface="Times New Roman" pitchFamily="18" charset="0"/>
              </a:rPr>
              <a:t>cán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bộ</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từ</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các</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lớp</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huấn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luyện</a:t>
            </a:r>
            <a:r>
              <a:rPr lang="en-US" sz="2000" dirty="0">
                <a:solidFill>
                  <a:srgbClr val="333399"/>
                </a:solidFill>
                <a:latin typeface="+mj-lt"/>
                <a:cs typeface="Times New Roman" pitchFamily="18" charset="0"/>
              </a:rPr>
              <a:t> do </a:t>
            </a:r>
            <a:r>
              <a:rPr lang="en-US" sz="2000" dirty="0" err="1">
                <a:solidFill>
                  <a:srgbClr val="333399"/>
                </a:solidFill>
                <a:latin typeface="+mj-lt"/>
                <a:cs typeface="Times New Roman" pitchFamily="18" charset="0"/>
              </a:rPr>
              <a:t>Người</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tiến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hành</a:t>
            </a:r>
            <a:r>
              <a:rPr lang="en-US" sz="2000" dirty="0">
                <a:solidFill>
                  <a:srgbClr val="333399"/>
                </a:solidFill>
                <a:latin typeface="+mj-lt"/>
                <a:cs typeface="Times New Roman" pitchFamily="18" charset="0"/>
              </a:rPr>
              <a:t> ở </a:t>
            </a:r>
            <a:r>
              <a:rPr lang="en-US" sz="2000" dirty="0" err="1">
                <a:solidFill>
                  <a:srgbClr val="333399"/>
                </a:solidFill>
                <a:latin typeface="+mj-lt"/>
                <a:cs typeface="Times New Roman" pitchFamily="18" charset="0"/>
              </a:rPr>
              <a:t>Quảng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Châu</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Trung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Quốc</a:t>
            </a:r>
            <a:r>
              <a:rPr lang="en-US" sz="2000" dirty="0">
                <a:solidFill>
                  <a:srgbClr val="333399"/>
                </a:solidFill>
                <a:latin typeface="+mj-lt"/>
                <a:cs typeface="Times New Roman" pitchFamily="18" charset="0"/>
              </a:rPr>
              <a:t>) </a:t>
            </a:r>
            <a:endParaRPr lang="en-US" sz="2000" dirty="0">
              <a:solidFill>
                <a:srgbClr val="333399"/>
              </a:solidFill>
              <a:latin typeface="+mj-lt"/>
            </a:endParaRPr>
          </a:p>
          <a:p>
            <a:pPr lvl="0" algn="ctr"/>
            <a:endParaRPr lang="en-US" sz="2000" b="1" dirty="0">
              <a:solidFill>
                <a:srgbClr val="333399"/>
              </a:solidFill>
              <a:latin typeface="+mj-lt"/>
            </a:endParaRPr>
          </a:p>
        </p:txBody>
      </p:sp>
    </p:spTree>
    <p:extLst>
      <p:ext uri="{BB962C8B-B14F-4D97-AF65-F5344CB8AC3E}">
        <p14:creationId xmlns:p14="http://schemas.microsoft.com/office/powerpoint/2010/main" val="225661437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8" name="Rectangle 5"/>
          <p:cNvSpPr>
            <a:spLocks noChangeArrowheads="1"/>
          </p:cNvSpPr>
          <p:nvPr/>
        </p:nvSpPr>
        <p:spPr bwMode="auto">
          <a:xfrm>
            <a:off x="656823" y="1565785"/>
            <a:ext cx="10182590" cy="281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 typeface="Wingdings" panose="05000000000000000000" pitchFamily="2" charset="2"/>
              <a:buChar char="Ø"/>
            </a:pPr>
            <a:r>
              <a:rPr lang="en-US" sz="2000" b="1" dirty="0" err="1">
                <a:solidFill>
                  <a:srgbClr val="008000"/>
                </a:solidFill>
              </a:rPr>
              <a:t>Xu</a:t>
            </a:r>
            <a:r>
              <a:rPr lang="en-US" sz="2000" b="1" dirty="0">
                <a:solidFill>
                  <a:srgbClr val="008000"/>
                </a:solidFill>
              </a:rPr>
              <a:t> </a:t>
            </a:r>
            <a:r>
              <a:rPr lang="en-US" sz="2000" b="1" dirty="0" err="1">
                <a:solidFill>
                  <a:srgbClr val="008000"/>
                </a:solidFill>
              </a:rPr>
              <a:t>thế</a:t>
            </a:r>
            <a:r>
              <a:rPr lang="en-US" sz="2000" b="1" dirty="0">
                <a:solidFill>
                  <a:srgbClr val="008000"/>
                </a:solidFill>
              </a:rPr>
              <a:t> </a:t>
            </a:r>
            <a:r>
              <a:rPr lang="en-US" sz="2000" dirty="0" err="1">
                <a:solidFill>
                  <a:srgbClr val="996633"/>
                </a:solidFill>
              </a:rPr>
              <a:t>phải</a:t>
            </a:r>
            <a:r>
              <a:rPr lang="en-US" sz="2000" dirty="0">
                <a:solidFill>
                  <a:srgbClr val="996633"/>
                </a:solidFill>
              </a:rPr>
              <a:t> </a:t>
            </a:r>
            <a:r>
              <a:rPr lang="en-US" sz="2000" dirty="0" err="1">
                <a:solidFill>
                  <a:srgbClr val="996633"/>
                </a:solidFill>
              </a:rPr>
              <a:t>thành</a:t>
            </a:r>
            <a:r>
              <a:rPr lang="en-US" sz="2000" dirty="0">
                <a:solidFill>
                  <a:srgbClr val="996633"/>
                </a:solidFill>
              </a:rPr>
              <a:t> </a:t>
            </a:r>
            <a:r>
              <a:rPr lang="en-US" sz="2000" dirty="0" err="1">
                <a:solidFill>
                  <a:srgbClr val="996633"/>
                </a:solidFill>
              </a:rPr>
              <a:t>lập</a:t>
            </a:r>
            <a:r>
              <a:rPr lang="en-US" sz="2000" dirty="0">
                <a:solidFill>
                  <a:srgbClr val="996633"/>
                </a:solidFill>
              </a:rPr>
              <a:t> </a:t>
            </a:r>
            <a:r>
              <a:rPr lang="en-US" sz="2000" dirty="0" err="1">
                <a:solidFill>
                  <a:srgbClr val="996633"/>
                </a:solidFill>
              </a:rPr>
              <a:t>một</a:t>
            </a:r>
            <a:r>
              <a:rPr lang="en-US" sz="2000" dirty="0">
                <a:solidFill>
                  <a:srgbClr val="996633"/>
                </a:solidFill>
              </a:rPr>
              <a:t> </a:t>
            </a:r>
            <a:r>
              <a:rPr lang="en-US" sz="2000" dirty="0" err="1">
                <a:solidFill>
                  <a:srgbClr val="996633"/>
                </a:solidFill>
              </a:rPr>
              <a:t>Đảng</a:t>
            </a:r>
            <a:r>
              <a:rPr lang="en-US" sz="2000" dirty="0">
                <a:solidFill>
                  <a:srgbClr val="996633"/>
                </a:solidFill>
              </a:rPr>
              <a:t> </a:t>
            </a:r>
            <a:r>
              <a:rPr lang="en-US" sz="2000" dirty="0" err="1">
                <a:solidFill>
                  <a:srgbClr val="996633"/>
                </a:solidFill>
              </a:rPr>
              <a:t>cộng</a:t>
            </a:r>
            <a:r>
              <a:rPr lang="en-US" sz="2000" dirty="0">
                <a:solidFill>
                  <a:srgbClr val="996633"/>
                </a:solidFill>
              </a:rPr>
              <a:t> </a:t>
            </a:r>
            <a:r>
              <a:rPr lang="en-US" sz="2000" dirty="0" err="1">
                <a:solidFill>
                  <a:srgbClr val="996633"/>
                </a:solidFill>
              </a:rPr>
              <a:t>sản</a:t>
            </a:r>
            <a:r>
              <a:rPr lang="en-US" sz="2000" dirty="0">
                <a:solidFill>
                  <a:srgbClr val="996633"/>
                </a:solidFill>
              </a:rPr>
              <a:t> </a:t>
            </a:r>
            <a:r>
              <a:rPr lang="en-US" sz="2000" dirty="0" err="1">
                <a:solidFill>
                  <a:srgbClr val="996633"/>
                </a:solidFill>
              </a:rPr>
              <a:t>trở</a:t>
            </a:r>
            <a:r>
              <a:rPr lang="en-US" sz="2000" dirty="0">
                <a:solidFill>
                  <a:srgbClr val="996633"/>
                </a:solidFill>
              </a:rPr>
              <a:t> </a:t>
            </a:r>
            <a:r>
              <a:rPr lang="en-US" sz="2000" dirty="0" err="1">
                <a:solidFill>
                  <a:srgbClr val="996633"/>
                </a:solidFill>
              </a:rPr>
              <a:t>thành</a:t>
            </a:r>
            <a:r>
              <a:rPr lang="en-US" sz="2000" dirty="0">
                <a:solidFill>
                  <a:srgbClr val="996633"/>
                </a:solidFill>
              </a:rPr>
              <a:t> </a:t>
            </a:r>
            <a:r>
              <a:rPr lang="en-US" sz="2000" dirty="0" err="1">
                <a:solidFill>
                  <a:srgbClr val="996633"/>
                </a:solidFill>
              </a:rPr>
              <a:t>yêu</a:t>
            </a:r>
            <a:r>
              <a:rPr lang="en-US" sz="2000" dirty="0">
                <a:solidFill>
                  <a:srgbClr val="996633"/>
                </a:solidFill>
              </a:rPr>
              <a:t> </a:t>
            </a:r>
            <a:r>
              <a:rPr lang="en-US" sz="2000" dirty="0" err="1">
                <a:solidFill>
                  <a:srgbClr val="996633"/>
                </a:solidFill>
              </a:rPr>
              <a:t>cầu</a:t>
            </a:r>
            <a:r>
              <a:rPr lang="en-US" sz="2000" dirty="0">
                <a:solidFill>
                  <a:srgbClr val="996633"/>
                </a:solidFill>
              </a:rPr>
              <a:t> </a:t>
            </a:r>
            <a:r>
              <a:rPr lang="en-US" sz="2000" dirty="0" err="1">
                <a:solidFill>
                  <a:srgbClr val="996633"/>
                </a:solidFill>
              </a:rPr>
              <a:t>khách</a:t>
            </a:r>
            <a:r>
              <a:rPr lang="en-US" sz="2000" dirty="0">
                <a:solidFill>
                  <a:srgbClr val="996633"/>
                </a:solidFill>
              </a:rPr>
              <a:t> </a:t>
            </a:r>
            <a:r>
              <a:rPr lang="en-US" sz="2000" dirty="0" err="1">
                <a:solidFill>
                  <a:srgbClr val="996633"/>
                </a:solidFill>
              </a:rPr>
              <a:t>quan</a:t>
            </a:r>
            <a:endParaRPr lang="en-US" altLang="en-US" sz="2000" b="1" dirty="0">
              <a:solidFill>
                <a:srgbClr val="996633"/>
              </a:solidFill>
            </a:endParaRPr>
          </a:p>
        </p:txBody>
      </p:sp>
      <p:sp>
        <p:nvSpPr>
          <p:cNvPr id="62470" name="Rectangle 11"/>
          <p:cNvSpPr>
            <a:spLocks noChangeArrowheads="1"/>
          </p:cNvSpPr>
          <p:nvPr/>
        </p:nvSpPr>
        <p:spPr bwMode="auto">
          <a:xfrm>
            <a:off x="7535864" y="5805488"/>
            <a:ext cx="2663825"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1800" b="1"/>
          </a:p>
        </p:txBody>
      </p:sp>
      <p:grpSp>
        <p:nvGrpSpPr>
          <p:cNvPr id="5" name="Group 12"/>
          <p:cNvGrpSpPr>
            <a:grpSpLocks/>
          </p:cNvGrpSpPr>
          <p:nvPr/>
        </p:nvGrpSpPr>
        <p:grpSpPr bwMode="auto">
          <a:xfrm>
            <a:off x="837125" y="2696091"/>
            <a:ext cx="7907629" cy="4071495"/>
            <a:chOff x="452" y="1322"/>
            <a:chExt cx="2609" cy="2426"/>
          </a:xfrm>
        </p:grpSpPr>
        <p:sp>
          <p:nvSpPr>
            <p:cNvPr id="62473" name="Text Box 13"/>
            <p:cNvSpPr txBox="1">
              <a:spLocks noChangeArrowheads="1"/>
            </p:cNvSpPr>
            <p:nvPr/>
          </p:nvSpPr>
          <p:spPr bwMode="auto">
            <a:xfrm>
              <a:off x="452" y="1592"/>
              <a:ext cx="873" cy="683"/>
            </a:xfrm>
            <a:prstGeom prst="rect">
              <a:avLst/>
            </a:prstGeom>
            <a:solidFill>
              <a:srgbClr val="CC9900"/>
            </a:solidFill>
            <a:ln w="38100">
              <a:solidFill>
                <a:schemeClr val="bg1"/>
              </a:solidFill>
              <a:miter lim="800000"/>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b="1" dirty="0" err="1">
                  <a:solidFill>
                    <a:schemeClr val="bg1"/>
                  </a:solidFill>
                  <a:latin typeface=".VnTime" pitchFamily="34" charset="0"/>
                </a:rPr>
                <a:t>H</a:t>
              </a:r>
              <a:r>
                <a:rPr lang="en-US" altLang="en-US" sz="2400" b="1" dirty="0" err="1">
                  <a:solidFill>
                    <a:schemeClr val="bg1"/>
                  </a:solidFill>
                </a:rPr>
                <a:t>ội</a:t>
              </a:r>
              <a:r>
                <a:rPr lang="en-US" altLang="en-US" sz="2400" b="1" dirty="0">
                  <a:solidFill>
                    <a:schemeClr val="bg1"/>
                  </a:solidFill>
                </a:rPr>
                <a:t> </a:t>
              </a:r>
              <a:r>
                <a:rPr lang="en-US" altLang="en-US" sz="2400" b="1" dirty="0" err="1" smtClean="0">
                  <a:solidFill>
                    <a:schemeClr val="bg1"/>
                  </a:solidFill>
                </a:rPr>
                <a:t>Việt</a:t>
              </a:r>
              <a:r>
                <a:rPr lang="en-US" altLang="en-US" sz="2400" b="1" dirty="0" smtClean="0">
                  <a:solidFill>
                    <a:schemeClr val="bg1"/>
                  </a:solidFill>
                </a:rPr>
                <a:t> Nam </a:t>
              </a:r>
            </a:p>
            <a:p>
              <a:pPr algn="ctr" eaLnBrk="1" hangingPunct="1">
                <a:spcBef>
                  <a:spcPct val="0"/>
                </a:spcBef>
                <a:buFontTx/>
                <a:buNone/>
              </a:pPr>
              <a:r>
                <a:rPr lang="en-US" altLang="en-US" sz="2400" b="1" dirty="0" err="1" smtClean="0">
                  <a:solidFill>
                    <a:schemeClr val="bg1"/>
                  </a:solidFill>
                </a:rPr>
                <a:t>Cách</a:t>
              </a:r>
              <a:r>
                <a:rPr lang="en-US" altLang="en-US" sz="2400" b="1" dirty="0" smtClean="0">
                  <a:solidFill>
                    <a:schemeClr val="bg1"/>
                  </a:solidFill>
                </a:rPr>
                <a:t> </a:t>
              </a:r>
              <a:r>
                <a:rPr lang="en-US" altLang="en-US" sz="2400" b="1" dirty="0" err="1" smtClean="0">
                  <a:solidFill>
                    <a:schemeClr val="bg1"/>
                  </a:solidFill>
                </a:rPr>
                <a:t>mạng</a:t>
              </a:r>
              <a:r>
                <a:rPr lang="en-US" altLang="en-US" sz="2400" b="1" dirty="0" smtClean="0">
                  <a:solidFill>
                    <a:schemeClr val="bg1"/>
                  </a:solidFill>
                </a:rPr>
                <a:t> </a:t>
              </a:r>
              <a:r>
                <a:rPr lang="en-US" altLang="en-US" sz="2400" b="1" dirty="0" err="1" smtClean="0">
                  <a:solidFill>
                    <a:schemeClr val="bg1"/>
                  </a:solidFill>
                </a:rPr>
                <a:t>thanh</a:t>
              </a:r>
              <a:r>
                <a:rPr lang="en-US" altLang="en-US" sz="2400" b="1" dirty="0" smtClean="0">
                  <a:solidFill>
                    <a:schemeClr val="bg1"/>
                  </a:solidFill>
                </a:rPr>
                <a:t> </a:t>
              </a:r>
              <a:r>
                <a:rPr lang="en-US" altLang="en-US" sz="2400" b="1" dirty="0" err="1">
                  <a:solidFill>
                    <a:schemeClr val="bg1"/>
                  </a:solidFill>
                </a:rPr>
                <a:t>niên</a:t>
              </a:r>
              <a:endParaRPr lang="en-US" altLang="en-US" sz="2400" b="1" dirty="0">
                <a:solidFill>
                  <a:schemeClr val="bg1"/>
                </a:solidFill>
              </a:endParaRPr>
            </a:p>
          </p:txBody>
        </p:sp>
        <p:grpSp>
          <p:nvGrpSpPr>
            <p:cNvPr id="62474" name="Group 14"/>
            <p:cNvGrpSpPr>
              <a:grpSpLocks/>
            </p:cNvGrpSpPr>
            <p:nvPr/>
          </p:nvGrpSpPr>
          <p:grpSpPr bwMode="auto">
            <a:xfrm>
              <a:off x="452" y="1322"/>
              <a:ext cx="2609" cy="2426"/>
              <a:chOff x="452" y="1316"/>
              <a:chExt cx="2609" cy="2426"/>
            </a:xfrm>
          </p:grpSpPr>
          <p:sp>
            <p:nvSpPr>
              <p:cNvPr id="62475" name="Oval 15"/>
              <p:cNvSpPr>
                <a:spLocks noChangeArrowheads="1"/>
              </p:cNvSpPr>
              <p:nvPr/>
            </p:nvSpPr>
            <p:spPr bwMode="auto">
              <a:xfrm>
                <a:off x="1794" y="2063"/>
                <a:ext cx="1258" cy="832"/>
              </a:xfrm>
              <a:prstGeom prst="ellipse">
                <a:avLst/>
              </a:prstGeom>
              <a:solidFill>
                <a:srgbClr val="339933"/>
              </a:solidFill>
              <a:ln w="38100">
                <a:solidFill>
                  <a:schemeClr val="bg1"/>
                </a:solidFill>
                <a:round/>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b="1" dirty="0" err="1" smtClean="0">
                    <a:solidFill>
                      <a:schemeClr val="bg1"/>
                    </a:solidFill>
                  </a:rPr>
                  <a:t>Đông</a:t>
                </a:r>
                <a:r>
                  <a:rPr lang="en-US" altLang="en-US" sz="2000" b="1" dirty="0" smtClean="0">
                    <a:solidFill>
                      <a:schemeClr val="bg1"/>
                    </a:solidFill>
                  </a:rPr>
                  <a:t> </a:t>
                </a:r>
                <a:r>
                  <a:rPr lang="en-US" altLang="en-US" sz="2000" b="1" dirty="0" err="1">
                    <a:solidFill>
                      <a:schemeClr val="bg1"/>
                    </a:solidFill>
                  </a:rPr>
                  <a:t>Dương</a:t>
                </a:r>
                <a:endParaRPr lang="en-US" altLang="en-US" sz="2000" b="1" dirty="0">
                  <a:solidFill>
                    <a:schemeClr val="bg1"/>
                  </a:solidFill>
                </a:endParaRPr>
              </a:p>
              <a:p>
                <a:pPr algn="ctr" eaLnBrk="1" hangingPunct="1">
                  <a:spcBef>
                    <a:spcPct val="0"/>
                  </a:spcBef>
                  <a:buFontTx/>
                  <a:buNone/>
                </a:pPr>
                <a:r>
                  <a:rPr lang="en-US" altLang="en-US" sz="2000" b="1" dirty="0">
                    <a:solidFill>
                      <a:schemeClr val="bg1"/>
                    </a:solidFill>
                  </a:rPr>
                  <a:t> </a:t>
                </a:r>
                <a:r>
                  <a:rPr lang="en-US" altLang="en-US" sz="2000" b="1" dirty="0" err="1" smtClean="0">
                    <a:solidFill>
                      <a:schemeClr val="bg1"/>
                    </a:solidFill>
                  </a:rPr>
                  <a:t>Cộng</a:t>
                </a:r>
                <a:r>
                  <a:rPr lang="en-US" altLang="en-US" sz="2000" b="1" dirty="0" smtClean="0">
                    <a:solidFill>
                      <a:schemeClr val="bg1"/>
                    </a:solidFill>
                  </a:rPr>
                  <a:t> </a:t>
                </a:r>
                <a:r>
                  <a:rPr lang="en-US" altLang="en-US" sz="2000" b="1" dirty="0" err="1" smtClean="0">
                    <a:solidFill>
                      <a:schemeClr val="bg1"/>
                    </a:solidFill>
                  </a:rPr>
                  <a:t>sản</a:t>
                </a:r>
                <a:r>
                  <a:rPr lang="en-US" altLang="en-US" sz="2000" b="1" dirty="0" smtClean="0">
                    <a:solidFill>
                      <a:schemeClr val="bg1"/>
                    </a:solidFill>
                  </a:rPr>
                  <a:t> </a:t>
                </a:r>
                <a:r>
                  <a:rPr lang="en-US" altLang="en-US" sz="2000" b="1" dirty="0" err="1" smtClean="0">
                    <a:solidFill>
                      <a:schemeClr val="bg1"/>
                    </a:solidFill>
                  </a:rPr>
                  <a:t>Đảng</a:t>
                </a:r>
                <a:endParaRPr lang="en-US" altLang="en-US" sz="2000" b="1" dirty="0">
                  <a:solidFill>
                    <a:schemeClr val="bg1"/>
                  </a:solidFill>
                </a:endParaRPr>
              </a:p>
              <a:p>
                <a:pPr algn="ctr" eaLnBrk="1" hangingPunct="1">
                  <a:spcBef>
                    <a:spcPct val="0"/>
                  </a:spcBef>
                  <a:buFontTx/>
                  <a:buNone/>
                </a:pPr>
                <a:r>
                  <a:rPr lang="en-US" altLang="en-US" sz="2000" b="1" dirty="0">
                    <a:solidFill>
                      <a:schemeClr val="bg1"/>
                    </a:solidFill>
                  </a:rPr>
                  <a:t>6/1929</a:t>
                </a:r>
              </a:p>
            </p:txBody>
          </p:sp>
          <p:sp>
            <p:nvSpPr>
              <p:cNvPr id="62476" name="Text Box 16"/>
              <p:cNvSpPr txBox="1">
                <a:spLocks noChangeArrowheads="1"/>
              </p:cNvSpPr>
              <p:nvPr/>
            </p:nvSpPr>
            <p:spPr bwMode="auto">
              <a:xfrm>
                <a:off x="452" y="3034"/>
                <a:ext cx="882" cy="482"/>
              </a:xfrm>
              <a:prstGeom prst="rect">
                <a:avLst/>
              </a:prstGeom>
              <a:solidFill>
                <a:srgbClr val="CC0099"/>
              </a:solidFill>
              <a:ln w="38100">
                <a:solidFill>
                  <a:schemeClr val="bg1"/>
                </a:solidFill>
                <a:miter lim="800000"/>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00" dirty="0">
                  <a:latin typeface=".VnTime" pitchFamily="34" charset="0"/>
                </a:endParaRPr>
              </a:p>
              <a:p>
                <a:pPr algn="ctr" eaLnBrk="1" hangingPunct="1">
                  <a:spcBef>
                    <a:spcPct val="0"/>
                  </a:spcBef>
                  <a:buFontTx/>
                  <a:buNone/>
                </a:pPr>
                <a:endParaRPr lang="en-US" altLang="en-US" sz="800" b="1" dirty="0" smtClean="0">
                  <a:solidFill>
                    <a:schemeClr val="bg1"/>
                  </a:solidFill>
                  <a:latin typeface=".VnTime" pitchFamily="34" charset="0"/>
                </a:endParaRPr>
              </a:p>
              <a:p>
                <a:pPr algn="ctr" eaLnBrk="1" hangingPunct="1">
                  <a:spcBef>
                    <a:spcPct val="0"/>
                  </a:spcBef>
                  <a:buFontTx/>
                  <a:buNone/>
                </a:pPr>
                <a:r>
                  <a:rPr lang="en-US" altLang="en-US" sz="2400" b="1" dirty="0" err="1" smtClean="0">
                    <a:solidFill>
                      <a:schemeClr val="bg1"/>
                    </a:solidFill>
                    <a:latin typeface=".VnTime" pitchFamily="34" charset="0"/>
                  </a:rPr>
                  <a:t>T</a:t>
                </a:r>
                <a:r>
                  <a:rPr lang="en-US" altLang="en-US" sz="2400" b="1" dirty="0" err="1" smtClean="0">
                    <a:solidFill>
                      <a:schemeClr val="bg1"/>
                    </a:solidFill>
                  </a:rPr>
                  <a:t>ân</a:t>
                </a:r>
                <a:r>
                  <a:rPr lang="en-US" altLang="en-US" sz="2400" b="1" dirty="0" smtClean="0">
                    <a:solidFill>
                      <a:schemeClr val="bg1"/>
                    </a:solidFill>
                  </a:rPr>
                  <a:t> </a:t>
                </a:r>
                <a:r>
                  <a:rPr lang="en-US" altLang="en-US" sz="2400" b="1" dirty="0" err="1">
                    <a:solidFill>
                      <a:schemeClr val="bg1"/>
                    </a:solidFill>
                  </a:rPr>
                  <a:t>Việt</a:t>
                </a:r>
                <a:endParaRPr lang="en-US" altLang="en-US" sz="2400" b="1" dirty="0">
                  <a:solidFill>
                    <a:schemeClr val="bg1"/>
                  </a:solidFill>
                </a:endParaRPr>
              </a:p>
            </p:txBody>
          </p:sp>
          <p:grpSp>
            <p:nvGrpSpPr>
              <p:cNvPr id="62477" name="Group 17"/>
              <p:cNvGrpSpPr>
                <a:grpSpLocks/>
              </p:cNvGrpSpPr>
              <p:nvPr/>
            </p:nvGrpSpPr>
            <p:grpSpPr bwMode="auto">
              <a:xfrm>
                <a:off x="1335" y="1781"/>
                <a:ext cx="466" cy="1480"/>
                <a:chOff x="1334" y="1781"/>
                <a:chExt cx="737" cy="1480"/>
              </a:xfrm>
            </p:grpSpPr>
            <p:sp>
              <p:nvSpPr>
                <p:cNvPr id="62486" name="Line 18"/>
                <p:cNvSpPr>
                  <a:spLocks noChangeShapeType="1"/>
                </p:cNvSpPr>
                <p:nvPr/>
              </p:nvSpPr>
              <p:spPr bwMode="auto">
                <a:xfrm>
                  <a:off x="1336" y="1943"/>
                  <a:ext cx="735" cy="405"/>
                </a:xfrm>
                <a:prstGeom prst="line">
                  <a:avLst/>
                </a:prstGeom>
                <a:noFill/>
                <a:ln w="381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2487" name="Line 19"/>
                <p:cNvSpPr>
                  <a:spLocks noChangeShapeType="1"/>
                </p:cNvSpPr>
                <p:nvPr/>
              </p:nvSpPr>
              <p:spPr bwMode="auto">
                <a:xfrm flipV="1">
                  <a:off x="1334" y="3255"/>
                  <a:ext cx="689" cy="6"/>
                </a:xfrm>
                <a:prstGeom prst="line">
                  <a:avLst/>
                </a:prstGeom>
                <a:noFill/>
                <a:ln w="381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2488" name="Line 20"/>
                <p:cNvSpPr>
                  <a:spLocks noChangeShapeType="1"/>
                </p:cNvSpPr>
                <p:nvPr/>
              </p:nvSpPr>
              <p:spPr bwMode="auto">
                <a:xfrm flipV="1">
                  <a:off x="1334" y="1781"/>
                  <a:ext cx="710" cy="146"/>
                </a:xfrm>
                <a:prstGeom prst="line">
                  <a:avLst/>
                </a:prstGeom>
                <a:noFill/>
                <a:ln w="381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sp>
            <p:nvSpPr>
              <p:cNvPr id="62478" name="Line 21"/>
              <p:cNvSpPr>
                <a:spLocks noChangeShapeType="1"/>
              </p:cNvSpPr>
              <p:nvPr/>
            </p:nvSpPr>
            <p:spPr bwMode="auto">
              <a:xfrm>
                <a:off x="890" y="2270"/>
                <a:ext cx="0" cy="794"/>
              </a:xfrm>
              <a:prstGeom prst="line">
                <a:avLst/>
              </a:prstGeom>
              <a:noFill/>
              <a:ln w="381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nvGrpSpPr>
              <p:cNvPr id="62479" name="Group 22"/>
              <p:cNvGrpSpPr>
                <a:grpSpLocks/>
              </p:cNvGrpSpPr>
              <p:nvPr/>
            </p:nvGrpSpPr>
            <p:grpSpPr bwMode="auto">
              <a:xfrm>
                <a:off x="1771" y="1316"/>
                <a:ext cx="1290" cy="2426"/>
                <a:chOff x="2134" y="1316"/>
                <a:chExt cx="1290" cy="2426"/>
              </a:xfrm>
            </p:grpSpPr>
            <p:sp>
              <p:nvSpPr>
                <p:cNvPr id="62480" name="Oval 23"/>
                <p:cNvSpPr>
                  <a:spLocks noChangeArrowheads="1"/>
                </p:cNvSpPr>
                <p:nvPr/>
              </p:nvSpPr>
              <p:spPr bwMode="auto">
                <a:xfrm>
                  <a:off x="2146" y="2918"/>
                  <a:ext cx="1278" cy="824"/>
                </a:xfrm>
                <a:prstGeom prst="ellipse">
                  <a:avLst/>
                </a:prstGeom>
                <a:solidFill>
                  <a:srgbClr val="FF3300"/>
                </a:solidFill>
                <a:ln w="38100">
                  <a:solidFill>
                    <a:schemeClr val="bg1"/>
                  </a:solidFill>
                  <a:round/>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b="1" dirty="0" err="1" smtClean="0">
                      <a:solidFill>
                        <a:schemeClr val="bg1"/>
                      </a:solidFill>
                      <a:latin typeface="+mj-lt"/>
                    </a:rPr>
                    <a:t>Đông</a:t>
                  </a:r>
                  <a:r>
                    <a:rPr lang="en-US" altLang="en-US" sz="2000" b="1" dirty="0" smtClean="0">
                      <a:solidFill>
                        <a:schemeClr val="bg1"/>
                      </a:solidFill>
                      <a:latin typeface="+mj-lt"/>
                    </a:rPr>
                    <a:t> </a:t>
                  </a:r>
                  <a:r>
                    <a:rPr lang="en-US" altLang="en-US" sz="2000" b="1" dirty="0" err="1">
                      <a:solidFill>
                        <a:schemeClr val="bg1"/>
                      </a:solidFill>
                      <a:latin typeface="+mj-lt"/>
                    </a:rPr>
                    <a:t>Dương</a:t>
                  </a:r>
                  <a:r>
                    <a:rPr lang="en-US" altLang="en-US" sz="2000" b="1" dirty="0">
                      <a:solidFill>
                        <a:schemeClr val="bg1"/>
                      </a:solidFill>
                      <a:latin typeface="+mj-lt"/>
                    </a:rPr>
                    <a:t> </a:t>
                  </a:r>
                  <a:endParaRPr lang="en-US" altLang="en-US" sz="2000" b="1" dirty="0" smtClean="0">
                    <a:solidFill>
                      <a:schemeClr val="bg1"/>
                    </a:solidFill>
                    <a:latin typeface="+mj-lt"/>
                  </a:endParaRPr>
                </a:p>
                <a:p>
                  <a:pPr algn="ctr" eaLnBrk="1" hangingPunct="1">
                    <a:spcBef>
                      <a:spcPct val="0"/>
                    </a:spcBef>
                    <a:buFontTx/>
                    <a:buNone/>
                  </a:pPr>
                  <a:r>
                    <a:rPr lang="en-US" altLang="en-US" sz="2000" b="1" dirty="0" err="1" smtClean="0">
                      <a:solidFill>
                        <a:schemeClr val="bg1"/>
                      </a:solidFill>
                      <a:latin typeface="+mj-lt"/>
                    </a:rPr>
                    <a:t>Cộng</a:t>
                  </a:r>
                  <a:r>
                    <a:rPr lang="en-US" altLang="en-US" sz="2000" b="1" dirty="0" smtClean="0">
                      <a:solidFill>
                        <a:schemeClr val="bg1"/>
                      </a:solidFill>
                      <a:latin typeface="+mj-lt"/>
                    </a:rPr>
                    <a:t> </a:t>
                  </a:r>
                  <a:r>
                    <a:rPr lang="en-US" altLang="en-US" sz="2000" b="1" dirty="0" err="1" smtClean="0">
                      <a:solidFill>
                        <a:schemeClr val="bg1"/>
                      </a:solidFill>
                      <a:latin typeface="+mj-lt"/>
                    </a:rPr>
                    <a:t>sản</a:t>
                  </a:r>
                  <a:r>
                    <a:rPr lang="en-US" altLang="en-US" sz="2000" b="1" dirty="0" smtClean="0">
                      <a:solidFill>
                        <a:schemeClr val="bg1"/>
                      </a:solidFill>
                      <a:latin typeface="+mj-lt"/>
                    </a:rPr>
                    <a:t> </a:t>
                  </a:r>
                  <a:r>
                    <a:rPr lang="en-US" altLang="en-US" sz="2000" b="1" dirty="0" err="1" smtClean="0">
                      <a:solidFill>
                        <a:schemeClr val="bg1"/>
                      </a:solidFill>
                      <a:latin typeface="+mj-lt"/>
                    </a:rPr>
                    <a:t>Liên</a:t>
                  </a:r>
                  <a:r>
                    <a:rPr lang="en-US" altLang="en-US" sz="2000" b="1" dirty="0" smtClean="0">
                      <a:solidFill>
                        <a:schemeClr val="bg1"/>
                      </a:solidFill>
                      <a:latin typeface="+mj-lt"/>
                    </a:rPr>
                    <a:t> </a:t>
                  </a:r>
                  <a:r>
                    <a:rPr lang="en-US" altLang="en-US" sz="2000" b="1" dirty="0" err="1" smtClean="0">
                      <a:solidFill>
                        <a:schemeClr val="bg1"/>
                      </a:solidFill>
                      <a:latin typeface="+mj-lt"/>
                    </a:rPr>
                    <a:t>đoàn</a:t>
                  </a:r>
                  <a:endParaRPr lang="en-US" altLang="en-US" sz="2000" b="1" dirty="0">
                    <a:solidFill>
                      <a:schemeClr val="bg1"/>
                    </a:solidFill>
                    <a:latin typeface="+mj-lt"/>
                  </a:endParaRPr>
                </a:p>
                <a:p>
                  <a:pPr algn="ctr" eaLnBrk="1" hangingPunct="1">
                    <a:spcBef>
                      <a:spcPct val="0"/>
                    </a:spcBef>
                    <a:buFontTx/>
                    <a:buNone/>
                  </a:pPr>
                  <a:r>
                    <a:rPr lang="en-US" altLang="en-US" sz="2000" b="1" dirty="0">
                      <a:solidFill>
                        <a:schemeClr val="bg1"/>
                      </a:solidFill>
                      <a:latin typeface="+mj-lt"/>
                    </a:rPr>
                    <a:t>9/1929</a:t>
                  </a:r>
                </a:p>
              </p:txBody>
            </p:sp>
            <p:sp>
              <p:nvSpPr>
                <p:cNvPr id="62481" name="Oval 24"/>
                <p:cNvSpPr>
                  <a:spLocks noChangeArrowheads="1"/>
                </p:cNvSpPr>
                <p:nvPr/>
              </p:nvSpPr>
              <p:spPr bwMode="auto">
                <a:xfrm>
                  <a:off x="2134" y="1316"/>
                  <a:ext cx="1290" cy="747"/>
                </a:xfrm>
                <a:prstGeom prst="ellipse">
                  <a:avLst/>
                </a:prstGeom>
                <a:solidFill>
                  <a:srgbClr val="800080"/>
                </a:solidFill>
                <a:ln w="38100">
                  <a:solidFill>
                    <a:schemeClr val="bg1"/>
                  </a:solidFill>
                  <a:round/>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b="1" dirty="0">
                      <a:solidFill>
                        <a:schemeClr val="bg1"/>
                      </a:solidFill>
                    </a:rPr>
                    <a:t>An Nam </a:t>
                  </a:r>
                </a:p>
                <a:p>
                  <a:pPr algn="ctr" eaLnBrk="1" hangingPunct="1">
                    <a:spcBef>
                      <a:spcPct val="0"/>
                    </a:spcBef>
                    <a:buFontTx/>
                    <a:buNone/>
                  </a:pPr>
                  <a:r>
                    <a:rPr lang="en-US" altLang="en-US" sz="2000" b="1" dirty="0" err="1" smtClean="0">
                      <a:solidFill>
                        <a:schemeClr val="bg1"/>
                      </a:solidFill>
                    </a:rPr>
                    <a:t>Cộng</a:t>
                  </a:r>
                  <a:r>
                    <a:rPr lang="en-US" altLang="en-US" sz="2000" b="1" dirty="0" smtClean="0">
                      <a:solidFill>
                        <a:schemeClr val="bg1"/>
                      </a:solidFill>
                    </a:rPr>
                    <a:t> </a:t>
                  </a:r>
                  <a:r>
                    <a:rPr lang="en-US" altLang="en-US" sz="2000" b="1" dirty="0" err="1" smtClean="0">
                      <a:solidFill>
                        <a:schemeClr val="bg1"/>
                      </a:solidFill>
                    </a:rPr>
                    <a:t>sản</a:t>
                  </a:r>
                  <a:r>
                    <a:rPr lang="en-US" altLang="en-US" sz="2000" b="1" dirty="0" smtClean="0">
                      <a:solidFill>
                        <a:schemeClr val="bg1"/>
                      </a:solidFill>
                    </a:rPr>
                    <a:t> </a:t>
                  </a:r>
                  <a:r>
                    <a:rPr lang="en-US" altLang="en-US" sz="2000" b="1" dirty="0" err="1" smtClean="0">
                      <a:solidFill>
                        <a:schemeClr val="bg1"/>
                      </a:solidFill>
                    </a:rPr>
                    <a:t>Đảng</a:t>
                  </a:r>
                  <a:endParaRPr lang="en-US" altLang="en-US" sz="2000" b="1" dirty="0">
                    <a:solidFill>
                      <a:schemeClr val="bg1"/>
                    </a:solidFill>
                  </a:endParaRPr>
                </a:p>
                <a:p>
                  <a:pPr algn="ctr" eaLnBrk="1" hangingPunct="1">
                    <a:spcBef>
                      <a:spcPct val="0"/>
                    </a:spcBef>
                    <a:buFontTx/>
                    <a:buNone/>
                  </a:pPr>
                  <a:r>
                    <a:rPr lang="en-US" altLang="en-US" sz="2000" b="1" dirty="0">
                      <a:solidFill>
                        <a:schemeClr val="bg1"/>
                      </a:solidFill>
                    </a:rPr>
                    <a:t>8/1929</a:t>
                  </a:r>
                </a:p>
                <a:p>
                  <a:pPr eaLnBrk="1" hangingPunct="1">
                    <a:spcBef>
                      <a:spcPct val="0"/>
                    </a:spcBef>
                    <a:buFontTx/>
                    <a:buNone/>
                  </a:pPr>
                  <a:endParaRPr lang="en-US" altLang="en-US" sz="2400" b="1" dirty="0"/>
                </a:p>
              </p:txBody>
            </p:sp>
          </p:grpSp>
        </p:grpSp>
      </p:grpSp>
      <p:sp>
        <p:nvSpPr>
          <p:cNvPr id="2" name="Rectangle 1"/>
          <p:cNvSpPr/>
          <p:nvPr/>
        </p:nvSpPr>
        <p:spPr>
          <a:xfrm>
            <a:off x="1739867" y="58068"/>
            <a:ext cx="7610801" cy="523220"/>
          </a:xfrm>
          <a:prstGeom prst="rect">
            <a:avLst/>
          </a:prstGeom>
        </p:spPr>
        <p:txBody>
          <a:bodyPr wrap="none">
            <a:spAutoFit/>
          </a:bodyPr>
          <a:lstStyle/>
          <a:p>
            <a:pPr marL="457200" indent="-457200" algn="just">
              <a:spcAft>
                <a:spcPts val="0"/>
              </a:spcAft>
              <a:buFont typeface="Wingdings" panose="05000000000000000000" pitchFamily="2" charset="2"/>
              <a:buChar char="q"/>
            </a:pPr>
            <a:r>
              <a:rPr lang="en-US" sz="2800" b="1" i="1" dirty="0" err="1" smtClean="0">
                <a:solidFill>
                  <a:srgbClr val="333399"/>
                </a:solidFill>
                <a:latin typeface="Times New Roman" panose="02020603050405020304" pitchFamily="18" charset="0"/>
                <a:ea typeface="Calibri" panose="020F0502020204030204" pitchFamily="34" charset="0"/>
                <a:cs typeface="Times New Roman" panose="02020603050405020304" pitchFamily="18" charset="0"/>
              </a:rPr>
              <a:t>Sự</a:t>
            </a:r>
            <a:r>
              <a:rPr lang="en-US" sz="2800" b="1" i="1" dirty="0" smtClean="0">
                <a:solidFill>
                  <a:srgbClr val="333399"/>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a:solidFill>
                  <a:srgbClr val="333399"/>
                </a:solidFill>
                <a:latin typeface="Times New Roman" panose="02020603050405020304" pitchFamily="18" charset="0"/>
                <a:ea typeface="Calibri" panose="020F0502020204030204" pitchFamily="34" charset="0"/>
                <a:cs typeface="Times New Roman" panose="02020603050405020304" pitchFamily="18" charset="0"/>
              </a:rPr>
              <a:t>ra</a:t>
            </a:r>
            <a:r>
              <a:rPr lang="en-US" sz="2800" b="1" i="1" dirty="0">
                <a:solidFill>
                  <a:srgbClr val="333399"/>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a:solidFill>
                  <a:srgbClr val="333399"/>
                </a:solidFill>
                <a:latin typeface="Times New Roman" panose="02020603050405020304" pitchFamily="18" charset="0"/>
                <a:ea typeface="Calibri" panose="020F0502020204030204" pitchFamily="34" charset="0"/>
                <a:cs typeface="Times New Roman" panose="02020603050405020304" pitchFamily="18" charset="0"/>
              </a:rPr>
              <a:t>đời</a:t>
            </a:r>
            <a:r>
              <a:rPr lang="en-US" sz="2800" b="1" i="1" dirty="0">
                <a:solidFill>
                  <a:srgbClr val="333399"/>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a:solidFill>
                  <a:srgbClr val="333399"/>
                </a:solidFill>
                <a:latin typeface="Times New Roman" panose="02020603050405020304" pitchFamily="18" charset="0"/>
                <a:ea typeface="Calibri" panose="020F0502020204030204" pitchFamily="34" charset="0"/>
                <a:cs typeface="Times New Roman" panose="02020603050405020304" pitchFamily="18" charset="0"/>
              </a:rPr>
              <a:t>của</a:t>
            </a:r>
            <a:r>
              <a:rPr lang="en-US" sz="2800" b="1" i="1" dirty="0">
                <a:solidFill>
                  <a:srgbClr val="333399"/>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a:solidFill>
                  <a:srgbClr val="333399"/>
                </a:solidFill>
                <a:latin typeface="Times New Roman" panose="02020603050405020304" pitchFamily="18" charset="0"/>
                <a:ea typeface="Calibri" panose="020F0502020204030204" pitchFamily="34" charset="0"/>
                <a:cs typeface="Times New Roman" panose="02020603050405020304" pitchFamily="18" charset="0"/>
              </a:rPr>
              <a:t>các</a:t>
            </a:r>
            <a:r>
              <a:rPr lang="en-US" sz="2800" b="1" i="1" dirty="0">
                <a:solidFill>
                  <a:srgbClr val="333399"/>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a:solidFill>
                  <a:srgbClr val="333399"/>
                </a:solidFill>
                <a:latin typeface="Times New Roman" panose="02020603050405020304" pitchFamily="18" charset="0"/>
                <a:ea typeface="Calibri" panose="020F0502020204030204" pitchFamily="34" charset="0"/>
                <a:cs typeface="Times New Roman" panose="02020603050405020304" pitchFamily="18" charset="0"/>
              </a:rPr>
              <a:t>tổ</a:t>
            </a:r>
            <a:r>
              <a:rPr lang="en-US" sz="2800" b="1" i="1" dirty="0">
                <a:solidFill>
                  <a:srgbClr val="333399"/>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a:solidFill>
                  <a:srgbClr val="333399"/>
                </a:solidFill>
                <a:latin typeface="Times New Roman" panose="02020603050405020304" pitchFamily="18" charset="0"/>
                <a:ea typeface="Calibri" panose="020F0502020204030204" pitchFamily="34" charset="0"/>
                <a:cs typeface="Times New Roman" panose="02020603050405020304" pitchFamily="18" charset="0"/>
              </a:rPr>
              <a:t>chức</a:t>
            </a:r>
            <a:r>
              <a:rPr lang="en-US" sz="2800" b="1" i="1" dirty="0">
                <a:solidFill>
                  <a:srgbClr val="333399"/>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a:solidFill>
                  <a:srgbClr val="333399"/>
                </a:solidFill>
                <a:latin typeface="Times New Roman" panose="02020603050405020304" pitchFamily="18" charset="0"/>
                <a:ea typeface="Calibri" panose="020F0502020204030204" pitchFamily="34" charset="0"/>
                <a:cs typeface="Times New Roman" panose="02020603050405020304" pitchFamily="18" charset="0"/>
              </a:rPr>
              <a:t>cộng</a:t>
            </a:r>
            <a:r>
              <a:rPr lang="en-US" sz="2800" b="1" i="1" dirty="0">
                <a:solidFill>
                  <a:srgbClr val="333399"/>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a:solidFill>
                  <a:srgbClr val="333399"/>
                </a:solidFill>
                <a:latin typeface="Times New Roman" panose="02020603050405020304" pitchFamily="18" charset="0"/>
                <a:ea typeface="Calibri" panose="020F0502020204030204" pitchFamily="34" charset="0"/>
                <a:cs typeface="Times New Roman" panose="02020603050405020304" pitchFamily="18" charset="0"/>
              </a:rPr>
              <a:t>sản</a:t>
            </a:r>
            <a:r>
              <a:rPr lang="en-US" sz="2800" b="1" i="1" dirty="0">
                <a:solidFill>
                  <a:srgbClr val="333399"/>
                </a:solidFill>
                <a:latin typeface="Times New Roman" panose="02020603050405020304" pitchFamily="18" charset="0"/>
                <a:ea typeface="Calibri" panose="020F0502020204030204" pitchFamily="34" charset="0"/>
                <a:cs typeface="Times New Roman" panose="02020603050405020304" pitchFamily="18" charset="0"/>
              </a:rPr>
              <a:t> ở </a:t>
            </a:r>
            <a:r>
              <a:rPr lang="en-US" sz="2800" b="1" i="1" dirty="0" err="1">
                <a:solidFill>
                  <a:srgbClr val="333399"/>
                </a:solidFill>
                <a:latin typeface="Times New Roman" panose="02020603050405020304" pitchFamily="18" charset="0"/>
                <a:ea typeface="Calibri" panose="020F0502020204030204" pitchFamily="34" charset="0"/>
                <a:cs typeface="Times New Roman" panose="02020603050405020304" pitchFamily="18" charset="0"/>
              </a:rPr>
              <a:t>Việt</a:t>
            </a:r>
            <a:r>
              <a:rPr lang="en-US" sz="2800" b="1" i="1" dirty="0">
                <a:solidFill>
                  <a:srgbClr val="333399"/>
                </a:solidFill>
                <a:latin typeface="Times New Roman" panose="02020603050405020304" pitchFamily="18" charset="0"/>
                <a:ea typeface="Calibri" panose="020F0502020204030204" pitchFamily="34" charset="0"/>
                <a:cs typeface="Times New Roman" panose="02020603050405020304" pitchFamily="18" charset="0"/>
              </a:rPr>
              <a:t> Nam</a:t>
            </a:r>
            <a:endParaRPr lang="en-US" sz="2800" b="1" dirty="0">
              <a:solidFill>
                <a:srgbClr val="333399"/>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10143713" y="2886778"/>
            <a:ext cx="1701685" cy="2554545"/>
          </a:xfrm>
          <a:prstGeom prst="rect">
            <a:avLst/>
          </a:prstGeom>
          <a:ln>
            <a:solidFill>
              <a:srgbClr val="CC0000"/>
            </a:solidFill>
          </a:ln>
        </p:spPr>
        <p:txBody>
          <a:bodyPr wrap="square">
            <a:spAutoFit/>
          </a:bodyPr>
          <a:lstStyle/>
          <a:p>
            <a:pPr algn="ctr"/>
            <a:r>
              <a:rPr lang="en-US" sz="2000" dirty="0" smtClean="0">
                <a:solidFill>
                  <a:srgbClr val="333399"/>
                </a:solidFill>
                <a:latin typeface="+mj-lt"/>
                <a:ea typeface="Batang"/>
              </a:rPr>
              <a:t>H</a:t>
            </a:r>
            <a:r>
              <a:rPr lang="pl-PL" sz="2000" dirty="0" smtClean="0">
                <a:solidFill>
                  <a:srgbClr val="333399"/>
                </a:solidFill>
                <a:latin typeface="+mj-lt"/>
                <a:ea typeface="Batang"/>
              </a:rPr>
              <a:t>oạt </a:t>
            </a:r>
            <a:r>
              <a:rPr lang="pl-PL" sz="2000" dirty="0">
                <a:solidFill>
                  <a:srgbClr val="333399"/>
                </a:solidFill>
                <a:latin typeface="+mj-lt"/>
                <a:ea typeface="Batang"/>
              </a:rPr>
              <a:t>động </a:t>
            </a:r>
            <a:r>
              <a:rPr lang="pl-PL" sz="2000" b="1" dirty="0">
                <a:solidFill>
                  <a:srgbClr val="FF0066"/>
                </a:solidFill>
                <a:latin typeface="+mj-lt"/>
                <a:ea typeface="Batang"/>
              </a:rPr>
              <a:t>phân tán, chia rẻ ảnh hưởng xấu </a:t>
            </a:r>
            <a:r>
              <a:rPr lang="pl-PL" sz="2000" dirty="0">
                <a:solidFill>
                  <a:srgbClr val="333399"/>
                </a:solidFill>
                <a:latin typeface="+mj-lt"/>
                <a:ea typeface="Batang"/>
              </a:rPr>
              <a:t>đến phong trào cách mạng Việt Nam lúc này</a:t>
            </a:r>
            <a:endParaRPr lang="en-US" sz="2000" dirty="0">
              <a:solidFill>
                <a:srgbClr val="333399"/>
              </a:solidFill>
              <a:latin typeface="+mj-lt"/>
            </a:endParaRPr>
          </a:p>
        </p:txBody>
      </p:sp>
      <p:sp>
        <p:nvSpPr>
          <p:cNvPr id="25" name="Freeform 22"/>
          <p:cNvSpPr>
            <a:spLocks/>
          </p:cNvSpPr>
          <p:nvPr/>
        </p:nvSpPr>
        <p:spPr bwMode="invGray">
          <a:xfrm rot="16200000" flipH="1">
            <a:off x="8782263" y="2870509"/>
            <a:ext cx="1296663" cy="1426240"/>
          </a:xfrm>
          <a:custGeom>
            <a:avLst/>
            <a:gdLst/>
            <a:ahLst/>
            <a:cxnLst>
              <a:cxn ang="0">
                <a:pos x="0" y="0"/>
              </a:cxn>
              <a:cxn ang="0">
                <a:pos x="382" y="202"/>
              </a:cxn>
              <a:cxn ang="0">
                <a:pos x="577" y="202"/>
              </a:cxn>
              <a:cxn ang="0">
                <a:pos x="637" y="249"/>
              </a:cxn>
              <a:cxn ang="0">
                <a:pos x="639" y="402"/>
              </a:cxn>
              <a:cxn ang="0">
                <a:pos x="598" y="400"/>
              </a:cxn>
              <a:cxn ang="0">
                <a:pos x="669" y="532"/>
              </a:cxn>
              <a:cxn ang="0">
                <a:pos x="735" y="402"/>
              </a:cxn>
              <a:cxn ang="0">
                <a:pos x="696" y="402"/>
              </a:cxn>
              <a:cxn ang="0">
                <a:pos x="694" y="226"/>
              </a:cxn>
              <a:cxn ang="0">
                <a:pos x="616" y="150"/>
              </a:cxn>
              <a:cxn ang="0">
                <a:pos x="335" y="149"/>
              </a:cxn>
              <a:cxn ang="0">
                <a:pos x="69" y="0"/>
              </a:cxn>
              <a:cxn ang="0">
                <a:pos x="0" y="0"/>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CC0000"/>
          </a:solidFill>
          <a:ln w="9525" cap="flat" cmpd="sng">
            <a:noFill/>
            <a:prstDash val="solid"/>
            <a:round/>
            <a:headEnd type="none" w="med" len="med"/>
            <a:tailEnd type="none" w="med" len="med"/>
          </a:ln>
          <a:effectLst/>
        </p:spPr>
        <p:txBody>
          <a:bodyPr wrap="none" anchor="ctr"/>
          <a:lstStyle/>
          <a:p>
            <a:pPr>
              <a:defRPr/>
            </a:pPr>
            <a:endParaRPr lang="en-US"/>
          </a:p>
        </p:txBody>
      </p:sp>
      <p:sp>
        <p:nvSpPr>
          <p:cNvPr id="26" name="Freeform 21"/>
          <p:cNvSpPr>
            <a:spLocks/>
          </p:cNvSpPr>
          <p:nvPr/>
        </p:nvSpPr>
        <p:spPr bwMode="invGray">
          <a:xfrm rot="16200000">
            <a:off x="9278701" y="3812475"/>
            <a:ext cx="352920" cy="1420813"/>
          </a:xfrm>
          <a:custGeom>
            <a:avLst/>
            <a:gdLst/>
            <a:ahLst/>
            <a:cxnLst>
              <a:cxn ang="0">
                <a:pos x="37" y="1"/>
              </a:cxn>
              <a:cxn ang="0">
                <a:pos x="45" y="472"/>
              </a:cxn>
              <a:cxn ang="0">
                <a:pos x="0" y="474"/>
              </a:cxn>
              <a:cxn ang="0">
                <a:pos x="72" y="604"/>
              </a:cxn>
              <a:cxn ang="0">
                <a:pos x="142" y="474"/>
              </a:cxn>
              <a:cxn ang="0">
                <a:pos x="100" y="474"/>
              </a:cxn>
              <a:cxn ang="0">
                <a:pos x="99" y="0"/>
              </a:cxn>
              <a:cxn ang="0">
                <a:pos x="37" y="1"/>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CC0000"/>
          </a:solidFill>
          <a:ln w="9525" cap="flat" cmpd="sng">
            <a:noFill/>
            <a:prstDash val="solid"/>
            <a:round/>
            <a:headEnd type="none" w="med" len="med"/>
            <a:tailEnd type="none" w="med" len="med"/>
          </a:ln>
          <a:effectLst/>
        </p:spPr>
        <p:txBody>
          <a:bodyPr wrap="none" anchor="ctr"/>
          <a:lstStyle/>
          <a:p>
            <a:pPr>
              <a:defRPr/>
            </a:pPr>
            <a:endParaRPr lang="en-US"/>
          </a:p>
        </p:txBody>
      </p:sp>
      <p:sp>
        <p:nvSpPr>
          <p:cNvPr id="27" name="Freeform 20"/>
          <p:cNvSpPr>
            <a:spLocks/>
          </p:cNvSpPr>
          <p:nvPr/>
        </p:nvSpPr>
        <p:spPr bwMode="invGray">
          <a:xfrm rot="16200000">
            <a:off x="8741845" y="4789433"/>
            <a:ext cx="1491962" cy="1311779"/>
          </a:xfrm>
          <a:custGeom>
            <a:avLst/>
            <a:gdLst/>
            <a:ahLst/>
            <a:cxnLst>
              <a:cxn ang="0">
                <a:pos x="0" y="0"/>
              </a:cxn>
              <a:cxn ang="0">
                <a:pos x="382" y="202"/>
              </a:cxn>
              <a:cxn ang="0">
                <a:pos x="577" y="202"/>
              </a:cxn>
              <a:cxn ang="0">
                <a:pos x="637" y="249"/>
              </a:cxn>
              <a:cxn ang="0">
                <a:pos x="639" y="402"/>
              </a:cxn>
              <a:cxn ang="0">
                <a:pos x="598" y="400"/>
              </a:cxn>
              <a:cxn ang="0">
                <a:pos x="669" y="532"/>
              </a:cxn>
              <a:cxn ang="0">
                <a:pos x="735" y="402"/>
              </a:cxn>
              <a:cxn ang="0">
                <a:pos x="696" y="402"/>
              </a:cxn>
              <a:cxn ang="0">
                <a:pos x="694" y="226"/>
              </a:cxn>
              <a:cxn ang="0">
                <a:pos x="616" y="150"/>
              </a:cxn>
              <a:cxn ang="0">
                <a:pos x="335" y="149"/>
              </a:cxn>
              <a:cxn ang="0">
                <a:pos x="69" y="0"/>
              </a:cxn>
              <a:cxn ang="0">
                <a:pos x="0" y="0"/>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CC0000"/>
          </a:solidFill>
          <a:ln w="9525" cap="flat" cmpd="sng">
            <a:noFill/>
            <a:prstDash val="solid"/>
            <a:round/>
            <a:headEnd type="none" w="med" len="med"/>
            <a:tailEnd type="none" w="med" len="med"/>
          </a:ln>
          <a:effectLst/>
        </p:spPr>
        <p:txBody>
          <a:bodyPr wrap="none" anchor="ctr"/>
          <a:lstStyle/>
          <a:p>
            <a:pPr>
              <a:defRPr/>
            </a:pPr>
            <a:endParaRPr lang="en-US"/>
          </a:p>
        </p:txBody>
      </p:sp>
      <p:sp>
        <p:nvSpPr>
          <p:cNvPr id="4" name="Rectangle 3"/>
          <p:cNvSpPr/>
          <p:nvPr/>
        </p:nvSpPr>
        <p:spPr>
          <a:xfrm>
            <a:off x="656823" y="665341"/>
            <a:ext cx="11535177" cy="707886"/>
          </a:xfrm>
          <a:prstGeom prst="rect">
            <a:avLst/>
          </a:prstGeom>
        </p:spPr>
        <p:txBody>
          <a:bodyPr wrap="square">
            <a:spAutoFit/>
          </a:bodyPr>
          <a:lstStyle/>
          <a:p>
            <a:pPr marL="285750" indent="-285750">
              <a:buFont typeface="Wingdings" panose="05000000000000000000" pitchFamily="2" charset="2"/>
              <a:buChar char="Ø"/>
            </a:pPr>
            <a:r>
              <a:rPr lang="en-US" sz="2000" b="1" dirty="0" err="1">
                <a:solidFill>
                  <a:srgbClr val="990033"/>
                </a:solidFill>
                <a:latin typeface="+mj-lt"/>
                <a:ea typeface="Calibri" panose="020F0502020204030204" pitchFamily="34" charset="0"/>
              </a:rPr>
              <a:t>C</a:t>
            </a:r>
            <a:r>
              <a:rPr lang="en-US" sz="2000" b="1" dirty="0" err="1" smtClean="0">
                <a:solidFill>
                  <a:srgbClr val="990033"/>
                </a:solidFill>
                <a:latin typeface="+mj-lt"/>
                <a:ea typeface="Calibri" panose="020F0502020204030204" pitchFamily="34" charset="0"/>
              </a:rPr>
              <a:t>uối</a:t>
            </a:r>
            <a:r>
              <a:rPr lang="en-US" sz="2000" b="1" dirty="0" smtClean="0">
                <a:solidFill>
                  <a:srgbClr val="990033"/>
                </a:solidFill>
                <a:latin typeface="+mj-lt"/>
                <a:ea typeface="Calibri" panose="020F0502020204030204" pitchFamily="34" charset="0"/>
              </a:rPr>
              <a:t> </a:t>
            </a:r>
            <a:r>
              <a:rPr lang="en-US" sz="2000" b="1" dirty="0" err="1">
                <a:solidFill>
                  <a:srgbClr val="990033"/>
                </a:solidFill>
                <a:latin typeface="+mj-lt"/>
                <a:ea typeface="Calibri" panose="020F0502020204030204" pitchFamily="34" charset="0"/>
              </a:rPr>
              <a:t>năm</a:t>
            </a:r>
            <a:r>
              <a:rPr lang="en-US" sz="2000" b="1" dirty="0">
                <a:solidFill>
                  <a:srgbClr val="990033"/>
                </a:solidFill>
                <a:latin typeface="+mj-lt"/>
                <a:ea typeface="Calibri" panose="020F0502020204030204" pitchFamily="34" charset="0"/>
              </a:rPr>
              <a:t> 1929</a:t>
            </a:r>
            <a:r>
              <a:rPr lang="en-US" sz="2000" dirty="0">
                <a:solidFill>
                  <a:srgbClr val="002060"/>
                </a:solidFill>
                <a:latin typeface="+mj-lt"/>
                <a:ea typeface="Calibri" panose="020F0502020204030204" pitchFamily="34" charset="0"/>
              </a:rPr>
              <a:t>, </a:t>
            </a:r>
            <a:r>
              <a:rPr lang="en-US" sz="2000" dirty="0" err="1">
                <a:solidFill>
                  <a:srgbClr val="002060"/>
                </a:solidFill>
                <a:latin typeface="+mj-lt"/>
                <a:ea typeface="Calibri" panose="020F0502020204030204" pitchFamily="34" charset="0"/>
              </a:rPr>
              <a:t>trước</a:t>
            </a:r>
            <a:r>
              <a:rPr lang="en-US" sz="2000" dirty="0">
                <a:solidFill>
                  <a:srgbClr val="002060"/>
                </a:solidFill>
                <a:latin typeface="+mj-lt"/>
                <a:ea typeface="Calibri" panose="020F0502020204030204" pitchFamily="34" charset="0"/>
              </a:rPr>
              <a:t> </a:t>
            </a:r>
            <a:r>
              <a:rPr lang="en-US" sz="2000" dirty="0" err="1">
                <a:solidFill>
                  <a:srgbClr val="002060"/>
                </a:solidFill>
                <a:latin typeface="+mj-lt"/>
                <a:ea typeface="Calibri" panose="020F0502020204030204" pitchFamily="34" charset="0"/>
              </a:rPr>
              <a:t>sự</a:t>
            </a:r>
            <a:r>
              <a:rPr lang="en-US" sz="2000" dirty="0">
                <a:solidFill>
                  <a:srgbClr val="002060"/>
                </a:solidFill>
                <a:latin typeface="+mj-lt"/>
                <a:ea typeface="Calibri" panose="020F0502020204030204" pitchFamily="34" charset="0"/>
              </a:rPr>
              <a:t> </a:t>
            </a:r>
            <a:r>
              <a:rPr lang="en-US" sz="2000" dirty="0" err="1">
                <a:solidFill>
                  <a:srgbClr val="002060"/>
                </a:solidFill>
                <a:latin typeface="+mj-lt"/>
                <a:ea typeface="Calibri" panose="020F0502020204030204" pitchFamily="34" charset="0"/>
              </a:rPr>
              <a:t>lớn</a:t>
            </a:r>
            <a:r>
              <a:rPr lang="en-US" sz="2000" dirty="0">
                <a:solidFill>
                  <a:srgbClr val="002060"/>
                </a:solidFill>
                <a:latin typeface="+mj-lt"/>
                <a:ea typeface="Calibri" panose="020F0502020204030204" pitchFamily="34" charset="0"/>
              </a:rPr>
              <a:t> </a:t>
            </a:r>
            <a:r>
              <a:rPr lang="en-US" sz="2000" dirty="0" err="1">
                <a:solidFill>
                  <a:srgbClr val="002060"/>
                </a:solidFill>
                <a:latin typeface="+mj-lt"/>
                <a:ea typeface="Calibri" panose="020F0502020204030204" pitchFamily="34" charset="0"/>
              </a:rPr>
              <a:t>mạnh</a:t>
            </a:r>
            <a:r>
              <a:rPr lang="en-US" sz="2000" dirty="0">
                <a:solidFill>
                  <a:srgbClr val="002060"/>
                </a:solidFill>
                <a:latin typeface="+mj-lt"/>
                <a:ea typeface="Calibri" panose="020F0502020204030204" pitchFamily="34" charset="0"/>
              </a:rPr>
              <a:t> </a:t>
            </a:r>
            <a:r>
              <a:rPr lang="en-US" sz="2000" dirty="0" err="1">
                <a:solidFill>
                  <a:srgbClr val="002060"/>
                </a:solidFill>
                <a:latin typeface="+mj-lt"/>
                <a:ea typeface="Calibri" panose="020F0502020204030204" pitchFamily="34" charset="0"/>
              </a:rPr>
              <a:t>của</a:t>
            </a:r>
            <a:r>
              <a:rPr lang="en-US" sz="2000" dirty="0">
                <a:solidFill>
                  <a:srgbClr val="002060"/>
                </a:solidFill>
                <a:latin typeface="+mj-lt"/>
                <a:ea typeface="Calibri" panose="020F0502020204030204" pitchFamily="34" charset="0"/>
              </a:rPr>
              <a:t> </a:t>
            </a:r>
            <a:r>
              <a:rPr lang="en-US" sz="2000" dirty="0" err="1">
                <a:solidFill>
                  <a:srgbClr val="002060"/>
                </a:solidFill>
                <a:latin typeface="+mj-lt"/>
                <a:ea typeface="Calibri" panose="020F0502020204030204" pitchFamily="34" charset="0"/>
              </a:rPr>
              <a:t>phong</a:t>
            </a:r>
            <a:r>
              <a:rPr lang="en-US" sz="2000" dirty="0">
                <a:solidFill>
                  <a:srgbClr val="002060"/>
                </a:solidFill>
                <a:latin typeface="+mj-lt"/>
                <a:ea typeface="Calibri" panose="020F0502020204030204" pitchFamily="34" charset="0"/>
              </a:rPr>
              <a:t> </a:t>
            </a:r>
            <a:r>
              <a:rPr lang="en-US" sz="2000" dirty="0" err="1">
                <a:solidFill>
                  <a:srgbClr val="002060"/>
                </a:solidFill>
                <a:latin typeface="+mj-lt"/>
                <a:ea typeface="Calibri" panose="020F0502020204030204" pitchFamily="34" charset="0"/>
              </a:rPr>
              <a:t>trào</a:t>
            </a:r>
            <a:r>
              <a:rPr lang="en-US" sz="2000" dirty="0">
                <a:solidFill>
                  <a:srgbClr val="002060"/>
                </a:solidFill>
                <a:latin typeface="+mj-lt"/>
                <a:ea typeface="Calibri" panose="020F0502020204030204" pitchFamily="34" charset="0"/>
              </a:rPr>
              <a:t> </a:t>
            </a:r>
            <a:r>
              <a:rPr lang="en-US" sz="2000" dirty="0" err="1">
                <a:solidFill>
                  <a:srgbClr val="002060"/>
                </a:solidFill>
                <a:latin typeface="+mj-lt"/>
                <a:ea typeface="Calibri" panose="020F0502020204030204" pitchFamily="34" charset="0"/>
              </a:rPr>
              <a:t>cách</a:t>
            </a:r>
            <a:r>
              <a:rPr lang="en-US" sz="2000" dirty="0">
                <a:solidFill>
                  <a:srgbClr val="002060"/>
                </a:solidFill>
                <a:latin typeface="+mj-lt"/>
                <a:ea typeface="Calibri" panose="020F0502020204030204" pitchFamily="34" charset="0"/>
              </a:rPr>
              <a:t> </a:t>
            </a:r>
            <a:r>
              <a:rPr lang="en-US" sz="2000" dirty="0" err="1">
                <a:solidFill>
                  <a:srgbClr val="002060"/>
                </a:solidFill>
                <a:latin typeface="+mj-lt"/>
                <a:ea typeface="Calibri" panose="020F0502020204030204" pitchFamily="34" charset="0"/>
              </a:rPr>
              <a:t>mạng</a:t>
            </a:r>
            <a:r>
              <a:rPr lang="en-US" sz="2000" dirty="0">
                <a:solidFill>
                  <a:srgbClr val="002060"/>
                </a:solidFill>
                <a:latin typeface="+mj-lt"/>
                <a:ea typeface="Calibri" panose="020F0502020204030204" pitchFamily="34" charset="0"/>
              </a:rPr>
              <a:t>, </a:t>
            </a:r>
            <a:r>
              <a:rPr lang="en-US" sz="2000" dirty="0" err="1">
                <a:solidFill>
                  <a:srgbClr val="002060"/>
                </a:solidFill>
                <a:latin typeface="+mj-lt"/>
                <a:ea typeface="Calibri" panose="020F0502020204030204" pitchFamily="34" charset="0"/>
              </a:rPr>
              <a:t>Hội</a:t>
            </a:r>
            <a:r>
              <a:rPr lang="en-US" sz="2000" dirty="0">
                <a:solidFill>
                  <a:srgbClr val="002060"/>
                </a:solidFill>
                <a:latin typeface="+mj-lt"/>
                <a:ea typeface="Calibri" panose="020F0502020204030204" pitchFamily="34" charset="0"/>
              </a:rPr>
              <a:t> </a:t>
            </a:r>
            <a:r>
              <a:rPr lang="en-US" sz="2000" dirty="0" err="1">
                <a:solidFill>
                  <a:srgbClr val="002060"/>
                </a:solidFill>
                <a:latin typeface="+mj-lt"/>
                <a:ea typeface="Calibri" panose="020F0502020204030204" pitchFamily="34" charset="0"/>
              </a:rPr>
              <a:t>Việt</a:t>
            </a:r>
            <a:r>
              <a:rPr lang="en-US" sz="2000" dirty="0">
                <a:solidFill>
                  <a:srgbClr val="002060"/>
                </a:solidFill>
                <a:latin typeface="+mj-lt"/>
                <a:ea typeface="Calibri" panose="020F0502020204030204" pitchFamily="34" charset="0"/>
              </a:rPr>
              <a:t> Nam </a:t>
            </a:r>
            <a:r>
              <a:rPr lang="en-US" sz="2000" dirty="0" err="1">
                <a:solidFill>
                  <a:srgbClr val="002060"/>
                </a:solidFill>
                <a:latin typeface="+mj-lt"/>
                <a:ea typeface="Calibri" panose="020F0502020204030204" pitchFamily="34" charset="0"/>
              </a:rPr>
              <a:t>Cách</a:t>
            </a:r>
            <a:r>
              <a:rPr lang="en-US" sz="2000" dirty="0">
                <a:solidFill>
                  <a:srgbClr val="002060"/>
                </a:solidFill>
                <a:latin typeface="+mj-lt"/>
                <a:ea typeface="Calibri" panose="020F0502020204030204" pitchFamily="34" charset="0"/>
              </a:rPr>
              <a:t> </a:t>
            </a:r>
            <a:r>
              <a:rPr lang="en-US" sz="2000" dirty="0" err="1">
                <a:solidFill>
                  <a:srgbClr val="002060"/>
                </a:solidFill>
                <a:latin typeface="+mj-lt"/>
                <a:ea typeface="Calibri" panose="020F0502020204030204" pitchFamily="34" charset="0"/>
              </a:rPr>
              <a:t>mạng</a:t>
            </a:r>
            <a:r>
              <a:rPr lang="en-US" sz="2000" dirty="0">
                <a:solidFill>
                  <a:srgbClr val="002060"/>
                </a:solidFill>
                <a:latin typeface="+mj-lt"/>
                <a:ea typeface="Calibri" panose="020F0502020204030204" pitchFamily="34" charset="0"/>
              </a:rPr>
              <a:t> </a:t>
            </a:r>
            <a:r>
              <a:rPr lang="en-US" sz="2000" dirty="0" err="1">
                <a:solidFill>
                  <a:srgbClr val="002060"/>
                </a:solidFill>
                <a:latin typeface="+mj-lt"/>
                <a:ea typeface="Calibri" panose="020F0502020204030204" pitchFamily="34" charset="0"/>
              </a:rPr>
              <a:t>Thanh</a:t>
            </a:r>
            <a:r>
              <a:rPr lang="en-US" sz="2000" dirty="0">
                <a:solidFill>
                  <a:srgbClr val="002060"/>
                </a:solidFill>
                <a:latin typeface="+mj-lt"/>
                <a:ea typeface="Calibri" panose="020F0502020204030204" pitchFamily="34" charset="0"/>
              </a:rPr>
              <a:t> </a:t>
            </a:r>
            <a:r>
              <a:rPr lang="en-US" sz="2000" dirty="0" err="1">
                <a:solidFill>
                  <a:srgbClr val="002060"/>
                </a:solidFill>
                <a:latin typeface="+mj-lt"/>
                <a:ea typeface="Calibri" panose="020F0502020204030204" pitchFamily="34" charset="0"/>
              </a:rPr>
              <a:t>niên</a:t>
            </a:r>
            <a:r>
              <a:rPr lang="en-US" sz="2000" dirty="0">
                <a:solidFill>
                  <a:srgbClr val="002060"/>
                </a:solidFill>
                <a:latin typeface="+mj-lt"/>
                <a:ea typeface="Calibri" panose="020F0502020204030204" pitchFamily="34" charset="0"/>
              </a:rPr>
              <a:t> </a:t>
            </a:r>
            <a:r>
              <a:rPr lang="en-US" sz="2000" b="1" dirty="0" err="1">
                <a:solidFill>
                  <a:srgbClr val="9900CC"/>
                </a:solidFill>
                <a:latin typeface="+mj-lt"/>
                <a:ea typeface="Calibri" panose="020F0502020204030204" pitchFamily="34" charset="0"/>
              </a:rPr>
              <a:t>không</a:t>
            </a:r>
            <a:r>
              <a:rPr lang="en-US" sz="2000" b="1" dirty="0">
                <a:solidFill>
                  <a:srgbClr val="9900CC"/>
                </a:solidFill>
                <a:latin typeface="+mj-lt"/>
                <a:ea typeface="Calibri" panose="020F0502020204030204" pitchFamily="34" charset="0"/>
              </a:rPr>
              <a:t> </a:t>
            </a:r>
            <a:r>
              <a:rPr lang="en-US" sz="2000" b="1" dirty="0" err="1">
                <a:solidFill>
                  <a:srgbClr val="9900CC"/>
                </a:solidFill>
                <a:latin typeface="+mj-lt"/>
                <a:ea typeface="Calibri" panose="020F0502020204030204" pitchFamily="34" charset="0"/>
              </a:rPr>
              <a:t>còn</a:t>
            </a:r>
            <a:r>
              <a:rPr lang="en-US" sz="2000" b="1" dirty="0">
                <a:solidFill>
                  <a:srgbClr val="9900CC"/>
                </a:solidFill>
                <a:latin typeface="+mj-lt"/>
                <a:ea typeface="Calibri" panose="020F0502020204030204" pitchFamily="34" charset="0"/>
              </a:rPr>
              <a:t> </a:t>
            </a:r>
            <a:r>
              <a:rPr lang="en-US" sz="2000" b="1" dirty="0" err="1">
                <a:solidFill>
                  <a:srgbClr val="9900CC"/>
                </a:solidFill>
                <a:latin typeface="+mj-lt"/>
                <a:ea typeface="Calibri" panose="020F0502020204030204" pitchFamily="34" charset="0"/>
              </a:rPr>
              <a:t>thích</a:t>
            </a:r>
            <a:r>
              <a:rPr lang="en-US" sz="2000" b="1" dirty="0">
                <a:solidFill>
                  <a:srgbClr val="9900CC"/>
                </a:solidFill>
                <a:latin typeface="+mj-lt"/>
                <a:ea typeface="Calibri" panose="020F0502020204030204" pitchFamily="34" charset="0"/>
              </a:rPr>
              <a:t> </a:t>
            </a:r>
            <a:r>
              <a:rPr lang="en-US" sz="2000" b="1" dirty="0" err="1">
                <a:solidFill>
                  <a:srgbClr val="9900CC"/>
                </a:solidFill>
                <a:latin typeface="+mj-lt"/>
                <a:ea typeface="Calibri" panose="020F0502020204030204" pitchFamily="34" charset="0"/>
              </a:rPr>
              <a:t>hợp</a:t>
            </a:r>
            <a:r>
              <a:rPr lang="en-US" sz="2000" b="1" dirty="0">
                <a:solidFill>
                  <a:srgbClr val="9900CC"/>
                </a:solidFill>
                <a:latin typeface="+mj-lt"/>
                <a:ea typeface="Calibri" panose="020F0502020204030204" pitchFamily="34" charset="0"/>
              </a:rPr>
              <a:t> </a:t>
            </a:r>
            <a:r>
              <a:rPr lang="en-US" sz="2000" dirty="0" err="1">
                <a:solidFill>
                  <a:srgbClr val="002060"/>
                </a:solidFill>
                <a:latin typeface="+mj-lt"/>
                <a:ea typeface="Calibri" panose="020F0502020204030204" pitchFamily="34" charset="0"/>
              </a:rPr>
              <a:t>để</a:t>
            </a:r>
            <a:r>
              <a:rPr lang="en-US" sz="2000" dirty="0">
                <a:solidFill>
                  <a:srgbClr val="002060"/>
                </a:solidFill>
                <a:latin typeface="+mj-lt"/>
                <a:ea typeface="Calibri" panose="020F0502020204030204" pitchFamily="34" charset="0"/>
              </a:rPr>
              <a:t> </a:t>
            </a:r>
            <a:r>
              <a:rPr lang="en-US" sz="2000" dirty="0" err="1">
                <a:solidFill>
                  <a:srgbClr val="002060"/>
                </a:solidFill>
                <a:latin typeface="+mj-lt"/>
                <a:ea typeface="Calibri" panose="020F0502020204030204" pitchFamily="34" charset="0"/>
              </a:rPr>
              <a:t>lãnh</a:t>
            </a:r>
            <a:r>
              <a:rPr lang="en-US" sz="2000" dirty="0">
                <a:solidFill>
                  <a:srgbClr val="002060"/>
                </a:solidFill>
                <a:latin typeface="+mj-lt"/>
                <a:ea typeface="Calibri" panose="020F0502020204030204" pitchFamily="34" charset="0"/>
              </a:rPr>
              <a:t> </a:t>
            </a:r>
            <a:r>
              <a:rPr lang="en-US" sz="2000" dirty="0" err="1">
                <a:solidFill>
                  <a:srgbClr val="002060"/>
                </a:solidFill>
                <a:latin typeface="+mj-lt"/>
                <a:ea typeface="Calibri" panose="020F0502020204030204" pitchFamily="34" charset="0"/>
              </a:rPr>
              <a:t>đạo</a:t>
            </a:r>
            <a:r>
              <a:rPr lang="en-US" sz="2000" dirty="0">
                <a:solidFill>
                  <a:srgbClr val="002060"/>
                </a:solidFill>
                <a:latin typeface="+mj-lt"/>
                <a:ea typeface="Calibri" panose="020F0502020204030204" pitchFamily="34" charset="0"/>
              </a:rPr>
              <a:t> </a:t>
            </a:r>
            <a:r>
              <a:rPr lang="en-US" sz="2000" dirty="0" err="1">
                <a:solidFill>
                  <a:srgbClr val="002060"/>
                </a:solidFill>
                <a:latin typeface="+mj-lt"/>
                <a:ea typeface="Calibri" panose="020F0502020204030204" pitchFamily="34" charset="0"/>
              </a:rPr>
              <a:t>phong</a:t>
            </a:r>
            <a:r>
              <a:rPr lang="en-US" sz="2000" dirty="0">
                <a:solidFill>
                  <a:srgbClr val="002060"/>
                </a:solidFill>
                <a:latin typeface="+mj-lt"/>
                <a:ea typeface="Calibri" panose="020F0502020204030204" pitchFamily="34" charset="0"/>
              </a:rPr>
              <a:t> </a:t>
            </a:r>
            <a:r>
              <a:rPr lang="en-US" sz="2000" dirty="0" err="1" smtClean="0">
                <a:solidFill>
                  <a:srgbClr val="002060"/>
                </a:solidFill>
                <a:latin typeface="+mj-lt"/>
                <a:ea typeface="Calibri" panose="020F0502020204030204" pitchFamily="34" charset="0"/>
              </a:rPr>
              <a:t>trào</a:t>
            </a:r>
            <a:r>
              <a:rPr lang="en-US" sz="2000" dirty="0" smtClean="0">
                <a:solidFill>
                  <a:srgbClr val="002060"/>
                </a:solidFill>
                <a:latin typeface="+mj-lt"/>
                <a:ea typeface="Calibri" panose="020F0502020204030204" pitchFamily="34" charset="0"/>
              </a:rPr>
              <a:t>.</a:t>
            </a:r>
            <a:endParaRPr lang="en-US" sz="2000" dirty="0">
              <a:solidFill>
                <a:srgbClr val="002060"/>
              </a:solidFill>
              <a:latin typeface="+mj-lt"/>
            </a:endParaRPr>
          </a:p>
        </p:txBody>
      </p:sp>
      <p:sp>
        <p:nvSpPr>
          <p:cNvPr id="6" name="Rectangle 5"/>
          <p:cNvSpPr/>
          <p:nvPr/>
        </p:nvSpPr>
        <p:spPr>
          <a:xfrm>
            <a:off x="837125" y="1988404"/>
            <a:ext cx="11008273" cy="707886"/>
          </a:xfrm>
          <a:prstGeom prst="rect">
            <a:avLst/>
          </a:prstGeom>
        </p:spPr>
        <p:txBody>
          <a:bodyPr wrap="square">
            <a:spAutoFit/>
          </a:bodyPr>
          <a:lstStyle/>
          <a:p>
            <a:pPr algn="just"/>
            <a:r>
              <a:rPr lang="en-US" sz="2000" dirty="0" smtClean="0">
                <a:solidFill>
                  <a:srgbClr val="009900"/>
                </a:solidFill>
                <a:latin typeface="Times New Roman" panose="02020603050405020304" pitchFamily="18" charset="0"/>
                <a:ea typeface="Calibri" panose="020F0502020204030204" pitchFamily="34" charset="0"/>
                <a:cs typeface="Times New Roman" panose="02020603050405020304" pitchFamily="18" charset="0"/>
              </a:rPr>
              <a:t>→ </a:t>
            </a:r>
            <a:r>
              <a:rPr lang="en-US" sz="2000" b="1" u="sng" dirty="0" err="1" smtClean="0">
                <a:solidFill>
                  <a:srgbClr val="C00000"/>
                </a:solidFill>
                <a:latin typeface="+mj-lt"/>
                <a:ea typeface="Calibri" panose="020F0502020204030204" pitchFamily="34" charset="0"/>
              </a:rPr>
              <a:t>tác</a:t>
            </a:r>
            <a:r>
              <a:rPr lang="en-US" sz="2000" b="1" u="sng" dirty="0" smtClean="0">
                <a:solidFill>
                  <a:srgbClr val="C00000"/>
                </a:solidFill>
                <a:latin typeface="+mj-lt"/>
                <a:ea typeface="Calibri" panose="020F0502020204030204" pitchFamily="34" charset="0"/>
              </a:rPr>
              <a:t> </a:t>
            </a:r>
            <a:r>
              <a:rPr lang="en-US" sz="2000" b="1" u="sng" dirty="0" err="1">
                <a:solidFill>
                  <a:srgbClr val="C00000"/>
                </a:solidFill>
                <a:latin typeface="+mj-lt"/>
                <a:ea typeface="Calibri" panose="020F0502020204030204" pitchFamily="34" charset="0"/>
              </a:rPr>
              <a:t>động</a:t>
            </a:r>
            <a:r>
              <a:rPr lang="en-US" sz="2000" b="1" u="sng" dirty="0">
                <a:solidFill>
                  <a:srgbClr val="C00000"/>
                </a:solidFill>
                <a:latin typeface="+mj-lt"/>
                <a:ea typeface="Calibri" panose="020F0502020204030204" pitchFamily="34" charset="0"/>
              </a:rPr>
              <a:t> </a:t>
            </a:r>
            <a:r>
              <a:rPr lang="en-US" sz="2000" b="1" u="sng" dirty="0" err="1">
                <a:solidFill>
                  <a:srgbClr val="C00000"/>
                </a:solidFill>
                <a:latin typeface="+mj-lt"/>
                <a:ea typeface="Calibri" panose="020F0502020204030204" pitchFamily="34" charset="0"/>
              </a:rPr>
              <a:t>mạnh</a:t>
            </a:r>
            <a:r>
              <a:rPr lang="en-US" sz="2000" b="1" u="sng" dirty="0">
                <a:solidFill>
                  <a:srgbClr val="C00000"/>
                </a:solidFill>
                <a:latin typeface="+mj-lt"/>
                <a:ea typeface="Calibri" panose="020F0502020204030204" pitchFamily="34" charset="0"/>
              </a:rPr>
              <a:t> </a:t>
            </a:r>
            <a:r>
              <a:rPr lang="en-US" sz="2000" b="1" u="sng" dirty="0" err="1">
                <a:solidFill>
                  <a:srgbClr val="C00000"/>
                </a:solidFill>
                <a:latin typeface="+mj-lt"/>
                <a:ea typeface="Calibri" panose="020F0502020204030204" pitchFamily="34" charset="0"/>
              </a:rPr>
              <a:t>mẽ</a:t>
            </a:r>
            <a:r>
              <a:rPr lang="en-US" sz="2000" b="1" dirty="0">
                <a:solidFill>
                  <a:srgbClr val="009900"/>
                </a:solidFill>
                <a:latin typeface="+mj-lt"/>
                <a:ea typeface="Calibri" panose="020F0502020204030204" pitchFamily="34" charset="0"/>
              </a:rPr>
              <a:t> </a:t>
            </a:r>
            <a:r>
              <a:rPr lang="en-US" sz="2000" b="1" dirty="0" err="1">
                <a:solidFill>
                  <a:srgbClr val="009900"/>
                </a:solidFill>
                <a:latin typeface="+mj-lt"/>
                <a:ea typeface="Calibri" panose="020F0502020204030204" pitchFamily="34" charset="0"/>
              </a:rPr>
              <a:t>đến</a:t>
            </a:r>
            <a:r>
              <a:rPr lang="en-US" sz="2000" b="1" dirty="0">
                <a:solidFill>
                  <a:srgbClr val="009900"/>
                </a:solidFill>
                <a:latin typeface="+mj-lt"/>
                <a:ea typeface="Calibri" panose="020F0502020204030204" pitchFamily="34" charset="0"/>
              </a:rPr>
              <a:t> </a:t>
            </a:r>
            <a:r>
              <a:rPr lang="en-US" sz="2000" b="1" dirty="0" err="1">
                <a:solidFill>
                  <a:srgbClr val="009900"/>
                </a:solidFill>
                <a:latin typeface="+mj-lt"/>
                <a:ea typeface="Calibri" panose="020F0502020204030204" pitchFamily="34" charset="0"/>
              </a:rPr>
              <a:t>các</a:t>
            </a:r>
            <a:r>
              <a:rPr lang="en-US" sz="2000" b="1" dirty="0">
                <a:solidFill>
                  <a:srgbClr val="009900"/>
                </a:solidFill>
                <a:latin typeface="+mj-lt"/>
                <a:ea typeface="Calibri" panose="020F0502020204030204" pitchFamily="34" charset="0"/>
              </a:rPr>
              <a:t> </a:t>
            </a:r>
            <a:r>
              <a:rPr lang="en-US" sz="2000" b="1" dirty="0" err="1">
                <a:solidFill>
                  <a:srgbClr val="009900"/>
                </a:solidFill>
                <a:latin typeface="+mj-lt"/>
                <a:ea typeface="Calibri" panose="020F0502020204030204" pitchFamily="34" charset="0"/>
              </a:rPr>
              <a:t>tổ</a:t>
            </a:r>
            <a:r>
              <a:rPr lang="en-US" sz="2000" b="1" dirty="0">
                <a:solidFill>
                  <a:srgbClr val="009900"/>
                </a:solidFill>
                <a:latin typeface="+mj-lt"/>
                <a:ea typeface="Calibri" panose="020F0502020204030204" pitchFamily="34" charset="0"/>
              </a:rPr>
              <a:t> </a:t>
            </a:r>
            <a:r>
              <a:rPr lang="en-US" sz="2000" b="1" dirty="0" err="1">
                <a:solidFill>
                  <a:srgbClr val="009900"/>
                </a:solidFill>
                <a:latin typeface="+mj-lt"/>
                <a:ea typeface="Calibri" panose="020F0502020204030204" pitchFamily="34" charset="0"/>
              </a:rPr>
              <a:t>chức</a:t>
            </a:r>
            <a:r>
              <a:rPr lang="en-US" sz="2000" b="1" dirty="0">
                <a:solidFill>
                  <a:srgbClr val="009900"/>
                </a:solidFill>
                <a:latin typeface="+mj-lt"/>
                <a:ea typeface="Calibri" panose="020F0502020204030204" pitchFamily="34" charset="0"/>
              </a:rPr>
              <a:t> </a:t>
            </a:r>
            <a:r>
              <a:rPr lang="en-US" sz="2000" b="1" dirty="0" err="1">
                <a:solidFill>
                  <a:srgbClr val="009900"/>
                </a:solidFill>
                <a:latin typeface="+mj-lt"/>
                <a:ea typeface="Calibri" panose="020F0502020204030204" pitchFamily="34" charset="0"/>
              </a:rPr>
              <a:t>tiền</a:t>
            </a:r>
            <a:r>
              <a:rPr lang="en-US" sz="2000" b="1" dirty="0">
                <a:solidFill>
                  <a:srgbClr val="009900"/>
                </a:solidFill>
                <a:latin typeface="+mj-lt"/>
                <a:ea typeface="Calibri" panose="020F0502020204030204" pitchFamily="34" charset="0"/>
              </a:rPr>
              <a:t> </a:t>
            </a:r>
            <a:r>
              <a:rPr lang="en-US" sz="2000" b="1" dirty="0" err="1">
                <a:solidFill>
                  <a:srgbClr val="009900"/>
                </a:solidFill>
                <a:latin typeface="+mj-lt"/>
                <a:ea typeface="Calibri" panose="020F0502020204030204" pitchFamily="34" charset="0"/>
              </a:rPr>
              <a:t>cộng</a:t>
            </a:r>
            <a:r>
              <a:rPr lang="en-US" sz="2000" b="1" dirty="0">
                <a:solidFill>
                  <a:srgbClr val="009900"/>
                </a:solidFill>
                <a:latin typeface="+mj-lt"/>
                <a:ea typeface="Calibri" panose="020F0502020204030204" pitchFamily="34" charset="0"/>
              </a:rPr>
              <a:t> </a:t>
            </a:r>
            <a:r>
              <a:rPr lang="en-US" sz="2000" b="1" dirty="0" err="1">
                <a:solidFill>
                  <a:srgbClr val="009900"/>
                </a:solidFill>
                <a:latin typeface="+mj-lt"/>
                <a:ea typeface="Calibri" panose="020F0502020204030204" pitchFamily="34" charset="0"/>
              </a:rPr>
              <a:t>sản</a:t>
            </a:r>
            <a:r>
              <a:rPr lang="en-US" sz="2000" b="1" dirty="0">
                <a:solidFill>
                  <a:srgbClr val="009900"/>
                </a:solidFill>
                <a:latin typeface="+mj-lt"/>
                <a:ea typeface="Calibri" panose="020F0502020204030204" pitchFamily="34" charset="0"/>
              </a:rPr>
              <a:t>, </a:t>
            </a:r>
            <a:r>
              <a:rPr lang="en-US" sz="2000" b="1" dirty="0" err="1">
                <a:solidFill>
                  <a:srgbClr val="009900"/>
                </a:solidFill>
                <a:latin typeface="+mj-lt"/>
                <a:ea typeface="Calibri" panose="020F0502020204030204" pitchFamily="34" charset="0"/>
              </a:rPr>
              <a:t>dẫn</a:t>
            </a:r>
            <a:r>
              <a:rPr lang="en-US" sz="2000" b="1" dirty="0">
                <a:solidFill>
                  <a:srgbClr val="009900"/>
                </a:solidFill>
                <a:latin typeface="+mj-lt"/>
                <a:ea typeface="Calibri" panose="020F0502020204030204" pitchFamily="34" charset="0"/>
              </a:rPr>
              <a:t> </a:t>
            </a:r>
            <a:r>
              <a:rPr lang="en-US" sz="2000" b="1" dirty="0" err="1">
                <a:solidFill>
                  <a:srgbClr val="009900"/>
                </a:solidFill>
                <a:latin typeface="+mj-lt"/>
                <a:ea typeface="Calibri" panose="020F0502020204030204" pitchFamily="34" charset="0"/>
              </a:rPr>
              <a:t>đến</a:t>
            </a:r>
            <a:r>
              <a:rPr lang="en-US" sz="2000" b="1" dirty="0">
                <a:solidFill>
                  <a:srgbClr val="009900"/>
                </a:solidFill>
                <a:latin typeface="+mj-lt"/>
                <a:ea typeface="Calibri" panose="020F0502020204030204" pitchFamily="34" charset="0"/>
              </a:rPr>
              <a:t> </a:t>
            </a:r>
            <a:r>
              <a:rPr lang="en-US" sz="2000" b="1" u="sng" dirty="0" err="1">
                <a:solidFill>
                  <a:srgbClr val="FF0000"/>
                </a:solidFill>
                <a:latin typeface="+mj-lt"/>
                <a:ea typeface="Calibri" panose="020F0502020204030204" pitchFamily="34" charset="0"/>
              </a:rPr>
              <a:t>sự</a:t>
            </a:r>
            <a:r>
              <a:rPr lang="en-US" sz="2000" b="1" u="sng" dirty="0">
                <a:solidFill>
                  <a:srgbClr val="FF0000"/>
                </a:solidFill>
                <a:latin typeface="+mj-lt"/>
                <a:ea typeface="Calibri" panose="020F0502020204030204" pitchFamily="34" charset="0"/>
              </a:rPr>
              <a:t> </a:t>
            </a:r>
            <a:r>
              <a:rPr lang="en-US" sz="2000" b="1" u="sng" dirty="0" err="1">
                <a:solidFill>
                  <a:srgbClr val="FF0000"/>
                </a:solidFill>
                <a:latin typeface="+mj-lt"/>
                <a:ea typeface="Calibri" panose="020F0502020204030204" pitchFamily="34" charset="0"/>
              </a:rPr>
              <a:t>phân</a:t>
            </a:r>
            <a:r>
              <a:rPr lang="en-US" sz="2000" b="1" u="sng" dirty="0">
                <a:solidFill>
                  <a:srgbClr val="FF0000"/>
                </a:solidFill>
                <a:latin typeface="+mj-lt"/>
                <a:ea typeface="Calibri" panose="020F0502020204030204" pitchFamily="34" charset="0"/>
              </a:rPr>
              <a:t> </a:t>
            </a:r>
            <a:r>
              <a:rPr lang="en-US" sz="2000" b="1" u="sng" dirty="0" err="1">
                <a:solidFill>
                  <a:srgbClr val="FF0000"/>
                </a:solidFill>
                <a:latin typeface="+mj-lt"/>
                <a:ea typeface="Calibri" panose="020F0502020204030204" pitchFamily="34" charset="0"/>
              </a:rPr>
              <a:t>hóa</a:t>
            </a:r>
            <a:r>
              <a:rPr lang="en-US" sz="2000" b="1" u="sng" dirty="0">
                <a:solidFill>
                  <a:srgbClr val="FF0000"/>
                </a:solidFill>
                <a:latin typeface="+mj-lt"/>
                <a:ea typeface="Calibri" panose="020F0502020204030204" pitchFamily="34" charset="0"/>
              </a:rPr>
              <a:t> </a:t>
            </a:r>
            <a:r>
              <a:rPr lang="en-US" sz="2000" b="1" u="sng" dirty="0" err="1">
                <a:solidFill>
                  <a:srgbClr val="FF0000"/>
                </a:solidFill>
                <a:latin typeface="+mj-lt"/>
                <a:ea typeface="Calibri" panose="020F0502020204030204" pitchFamily="34" charset="0"/>
              </a:rPr>
              <a:t>tích</a:t>
            </a:r>
            <a:r>
              <a:rPr lang="en-US" sz="2000" b="1" u="sng" dirty="0">
                <a:solidFill>
                  <a:srgbClr val="FF0000"/>
                </a:solidFill>
                <a:latin typeface="+mj-lt"/>
                <a:ea typeface="Calibri" panose="020F0502020204030204" pitchFamily="34" charset="0"/>
              </a:rPr>
              <a:t> </a:t>
            </a:r>
            <a:r>
              <a:rPr lang="en-US" sz="2000" b="1" u="sng" dirty="0" err="1">
                <a:solidFill>
                  <a:srgbClr val="FF0000"/>
                </a:solidFill>
                <a:latin typeface="+mj-lt"/>
                <a:ea typeface="Calibri" panose="020F0502020204030204" pitchFamily="34" charset="0"/>
              </a:rPr>
              <a:t>sực</a:t>
            </a:r>
            <a:r>
              <a:rPr lang="en-US" sz="2000" b="1" u="sng" dirty="0">
                <a:solidFill>
                  <a:srgbClr val="FF0000"/>
                </a:solidFill>
                <a:latin typeface="+mj-lt"/>
                <a:ea typeface="Calibri" panose="020F0502020204030204" pitchFamily="34" charset="0"/>
              </a:rPr>
              <a:t> </a:t>
            </a:r>
            <a:r>
              <a:rPr lang="en-US" sz="2000" b="1" dirty="0" err="1">
                <a:solidFill>
                  <a:srgbClr val="009900"/>
                </a:solidFill>
                <a:latin typeface="+mj-lt"/>
                <a:ea typeface="Calibri" panose="020F0502020204030204" pitchFamily="34" charset="0"/>
              </a:rPr>
              <a:t>trong</a:t>
            </a:r>
            <a:r>
              <a:rPr lang="en-US" sz="2000" b="1" dirty="0">
                <a:solidFill>
                  <a:srgbClr val="009900"/>
                </a:solidFill>
                <a:latin typeface="+mj-lt"/>
                <a:ea typeface="Calibri" panose="020F0502020204030204" pitchFamily="34" charset="0"/>
              </a:rPr>
              <a:t> </a:t>
            </a:r>
            <a:r>
              <a:rPr lang="en-US" sz="2000" b="1" dirty="0" err="1">
                <a:solidFill>
                  <a:srgbClr val="009900"/>
                </a:solidFill>
                <a:latin typeface="+mj-lt"/>
                <a:ea typeface="Calibri" panose="020F0502020204030204" pitchFamily="34" charset="0"/>
              </a:rPr>
              <a:t>các</a:t>
            </a:r>
            <a:r>
              <a:rPr lang="en-US" sz="2000" b="1" dirty="0">
                <a:solidFill>
                  <a:srgbClr val="009900"/>
                </a:solidFill>
                <a:latin typeface="+mj-lt"/>
                <a:ea typeface="Calibri" panose="020F0502020204030204" pitchFamily="34" charset="0"/>
              </a:rPr>
              <a:t> </a:t>
            </a:r>
            <a:r>
              <a:rPr lang="en-US" sz="2000" b="1" dirty="0" err="1">
                <a:solidFill>
                  <a:srgbClr val="009900"/>
                </a:solidFill>
                <a:latin typeface="+mj-lt"/>
                <a:ea typeface="Calibri" panose="020F0502020204030204" pitchFamily="34" charset="0"/>
              </a:rPr>
              <a:t>tổ</a:t>
            </a:r>
            <a:r>
              <a:rPr lang="en-US" sz="2000" b="1" dirty="0">
                <a:solidFill>
                  <a:srgbClr val="009900"/>
                </a:solidFill>
                <a:latin typeface="+mj-lt"/>
                <a:ea typeface="Calibri" panose="020F0502020204030204" pitchFamily="34" charset="0"/>
              </a:rPr>
              <a:t> </a:t>
            </a:r>
            <a:r>
              <a:rPr lang="en-US" sz="2000" b="1" dirty="0" err="1">
                <a:solidFill>
                  <a:srgbClr val="009900"/>
                </a:solidFill>
                <a:latin typeface="+mj-lt"/>
                <a:ea typeface="Calibri" panose="020F0502020204030204" pitchFamily="34" charset="0"/>
              </a:rPr>
              <a:t>chức</a:t>
            </a:r>
            <a:r>
              <a:rPr lang="en-US" sz="2000" b="1" dirty="0">
                <a:solidFill>
                  <a:srgbClr val="009900"/>
                </a:solidFill>
                <a:latin typeface="+mj-lt"/>
                <a:ea typeface="Calibri" panose="020F0502020204030204" pitchFamily="34" charset="0"/>
              </a:rPr>
              <a:t> </a:t>
            </a:r>
            <a:r>
              <a:rPr lang="en-US" sz="2000" b="1" dirty="0" err="1">
                <a:solidFill>
                  <a:srgbClr val="009900"/>
                </a:solidFill>
                <a:latin typeface="+mj-lt"/>
                <a:ea typeface="Calibri" panose="020F0502020204030204" pitchFamily="34" charset="0"/>
              </a:rPr>
              <a:t>này</a:t>
            </a:r>
            <a:r>
              <a:rPr lang="en-US" sz="2000" b="1" dirty="0">
                <a:solidFill>
                  <a:srgbClr val="009900"/>
                </a:solidFill>
                <a:latin typeface="+mj-lt"/>
                <a:ea typeface="Calibri" panose="020F0502020204030204" pitchFamily="34" charset="0"/>
              </a:rPr>
              <a:t>, </a:t>
            </a:r>
            <a:r>
              <a:rPr lang="en-US" sz="2000" b="1" dirty="0" err="1">
                <a:solidFill>
                  <a:srgbClr val="FF0066"/>
                </a:solidFill>
                <a:latin typeface="+mj-lt"/>
                <a:ea typeface="Calibri" panose="020F0502020204030204" pitchFamily="34" charset="0"/>
              </a:rPr>
              <a:t>hình</a:t>
            </a:r>
            <a:r>
              <a:rPr lang="en-US" sz="2000" b="1" dirty="0">
                <a:solidFill>
                  <a:srgbClr val="FF0066"/>
                </a:solidFill>
                <a:latin typeface="+mj-lt"/>
                <a:ea typeface="Calibri" panose="020F0502020204030204" pitchFamily="34" charset="0"/>
              </a:rPr>
              <a:t> </a:t>
            </a:r>
            <a:r>
              <a:rPr lang="en-US" sz="2000" b="1" dirty="0" err="1">
                <a:solidFill>
                  <a:srgbClr val="FF0066"/>
                </a:solidFill>
                <a:latin typeface="+mj-lt"/>
                <a:ea typeface="Calibri" panose="020F0502020204030204" pitchFamily="34" charset="0"/>
              </a:rPr>
              <a:t>thành</a:t>
            </a:r>
            <a:r>
              <a:rPr lang="en-US" sz="2000" b="1" dirty="0">
                <a:solidFill>
                  <a:srgbClr val="FF0066"/>
                </a:solidFill>
                <a:latin typeface="+mj-lt"/>
                <a:ea typeface="Calibri" panose="020F0502020204030204" pitchFamily="34" charset="0"/>
              </a:rPr>
              <a:t> </a:t>
            </a:r>
            <a:r>
              <a:rPr lang="en-US" sz="2000" b="1" dirty="0" err="1">
                <a:solidFill>
                  <a:srgbClr val="FF0066"/>
                </a:solidFill>
                <a:latin typeface="+mj-lt"/>
                <a:ea typeface="Calibri" panose="020F0502020204030204" pitchFamily="34" charset="0"/>
              </a:rPr>
              <a:t>nên</a:t>
            </a:r>
            <a:r>
              <a:rPr lang="en-US" sz="2000" b="1" dirty="0">
                <a:solidFill>
                  <a:srgbClr val="FF0066"/>
                </a:solidFill>
                <a:latin typeface="+mj-lt"/>
                <a:ea typeface="Calibri" panose="020F0502020204030204" pitchFamily="34" charset="0"/>
              </a:rPr>
              <a:t> </a:t>
            </a:r>
            <a:r>
              <a:rPr lang="en-US" sz="2000" b="1" dirty="0" err="1">
                <a:solidFill>
                  <a:srgbClr val="FF0066"/>
                </a:solidFill>
                <a:latin typeface="+mj-lt"/>
                <a:ea typeface="Calibri" panose="020F0502020204030204" pitchFamily="34" charset="0"/>
              </a:rPr>
              <a:t>các</a:t>
            </a:r>
            <a:r>
              <a:rPr lang="en-US" sz="2000" b="1" dirty="0">
                <a:solidFill>
                  <a:srgbClr val="FF0066"/>
                </a:solidFill>
                <a:latin typeface="+mj-lt"/>
                <a:ea typeface="Calibri" panose="020F0502020204030204" pitchFamily="34" charset="0"/>
              </a:rPr>
              <a:t> </a:t>
            </a:r>
            <a:r>
              <a:rPr lang="en-US" sz="2000" b="1" dirty="0" err="1">
                <a:solidFill>
                  <a:srgbClr val="FF0066"/>
                </a:solidFill>
                <a:latin typeface="+mj-lt"/>
                <a:ea typeface="Calibri" panose="020F0502020204030204" pitchFamily="34" charset="0"/>
              </a:rPr>
              <a:t>tổ</a:t>
            </a:r>
            <a:r>
              <a:rPr lang="en-US" sz="2000" b="1" dirty="0">
                <a:solidFill>
                  <a:srgbClr val="FF0066"/>
                </a:solidFill>
                <a:latin typeface="+mj-lt"/>
                <a:ea typeface="Calibri" panose="020F0502020204030204" pitchFamily="34" charset="0"/>
              </a:rPr>
              <a:t> </a:t>
            </a:r>
            <a:r>
              <a:rPr lang="en-US" sz="2000" b="1" dirty="0" err="1">
                <a:solidFill>
                  <a:srgbClr val="FF0066"/>
                </a:solidFill>
                <a:latin typeface="+mj-lt"/>
                <a:ea typeface="Calibri" panose="020F0502020204030204" pitchFamily="34" charset="0"/>
              </a:rPr>
              <a:t>chức</a:t>
            </a:r>
            <a:r>
              <a:rPr lang="en-US" sz="2000" b="1" dirty="0">
                <a:solidFill>
                  <a:srgbClr val="FF0066"/>
                </a:solidFill>
                <a:latin typeface="+mj-lt"/>
                <a:ea typeface="Calibri" panose="020F0502020204030204" pitchFamily="34" charset="0"/>
              </a:rPr>
              <a:t> </a:t>
            </a:r>
            <a:r>
              <a:rPr lang="en-US" sz="2000" b="1" dirty="0" err="1">
                <a:solidFill>
                  <a:srgbClr val="FF0066"/>
                </a:solidFill>
                <a:latin typeface="+mj-lt"/>
                <a:ea typeface="Calibri" panose="020F0502020204030204" pitchFamily="34" charset="0"/>
              </a:rPr>
              <a:t>cộng</a:t>
            </a:r>
            <a:r>
              <a:rPr lang="en-US" sz="2000" b="1" dirty="0">
                <a:solidFill>
                  <a:srgbClr val="FF0066"/>
                </a:solidFill>
                <a:latin typeface="+mj-lt"/>
                <a:ea typeface="Calibri" panose="020F0502020204030204" pitchFamily="34" charset="0"/>
              </a:rPr>
              <a:t> </a:t>
            </a:r>
            <a:r>
              <a:rPr lang="en-US" sz="2000" b="1" dirty="0" err="1">
                <a:solidFill>
                  <a:srgbClr val="FF0066"/>
                </a:solidFill>
                <a:latin typeface="+mj-lt"/>
                <a:ea typeface="Calibri" panose="020F0502020204030204" pitchFamily="34" charset="0"/>
              </a:rPr>
              <a:t>sản</a:t>
            </a:r>
            <a:r>
              <a:rPr lang="en-US" sz="2000" b="1" dirty="0">
                <a:solidFill>
                  <a:srgbClr val="FF0066"/>
                </a:solidFill>
                <a:latin typeface="+mj-lt"/>
                <a:ea typeface="Calibri" panose="020F0502020204030204" pitchFamily="34" charset="0"/>
              </a:rPr>
              <a:t> </a:t>
            </a:r>
            <a:r>
              <a:rPr lang="en-US" sz="2000" b="1" dirty="0">
                <a:solidFill>
                  <a:srgbClr val="009900"/>
                </a:solidFill>
                <a:latin typeface="+mj-lt"/>
                <a:ea typeface="Calibri" panose="020F0502020204030204" pitchFamily="34" charset="0"/>
              </a:rPr>
              <a:t>ở </a:t>
            </a:r>
            <a:r>
              <a:rPr lang="en-US" sz="2000" b="1" dirty="0" err="1">
                <a:solidFill>
                  <a:srgbClr val="009900"/>
                </a:solidFill>
                <a:latin typeface="+mj-lt"/>
                <a:ea typeface="Calibri" panose="020F0502020204030204" pitchFamily="34" charset="0"/>
              </a:rPr>
              <a:t>Việt</a:t>
            </a:r>
            <a:r>
              <a:rPr lang="en-US" sz="2000" b="1" dirty="0">
                <a:solidFill>
                  <a:srgbClr val="009900"/>
                </a:solidFill>
                <a:latin typeface="+mj-lt"/>
                <a:ea typeface="Calibri" panose="020F0502020204030204" pitchFamily="34" charset="0"/>
              </a:rPr>
              <a:t> </a:t>
            </a:r>
            <a:r>
              <a:rPr lang="en-US" sz="2000" b="1" dirty="0" smtClean="0">
                <a:solidFill>
                  <a:srgbClr val="009900"/>
                </a:solidFill>
                <a:latin typeface="+mj-lt"/>
                <a:ea typeface="Calibri" panose="020F0502020204030204" pitchFamily="34" charset="0"/>
              </a:rPr>
              <a:t>Nam:</a:t>
            </a:r>
            <a:endParaRPr lang="en-US" sz="2000" b="1" dirty="0">
              <a:solidFill>
                <a:srgbClr val="009900"/>
              </a:solidFill>
              <a:latin typeface="+mj-lt"/>
            </a:endParaRPr>
          </a:p>
        </p:txBody>
      </p:sp>
    </p:spTree>
    <p:extLst>
      <p:ext uri="{BB962C8B-B14F-4D97-AF65-F5344CB8AC3E}">
        <p14:creationId xmlns:p14="http://schemas.microsoft.com/office/powerpoint/2010/main" val="86094842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98535" y="6144452"/>
            <a:ext cx="4404573" cy="601912"/>
          </a:xfrm>
        </p:spPr>
        <p:txBody>
          <a:bodyPr/>
          <a:lstStyle/>
          <a:p>
            <a:pPr algn="ctr"/>
            <a:r>
              <a:rPr lang="vi-VN" altLang="en-US" b="0" dirty="0" smtClean="0">
                <a:solidFill>
                  <a:srgbClr val="333399"/>
                </a:solidFill>
              </a:rPr>
              <a:t>Hội nghị thành lập Đảng Cộng sản Việt Nam</a:t>
            </a:r>
            <a:endParaRPr lang="en-AU" altLang="en-US" b="0" dirty="0" smtClean="0">
              <a:solidFill>
                <a:srgbClr val="333399"/>
              </a:solidFill>
            </a:endParaRPr>
          </a:p>
        </p:txBody>
      </p:sp>
      <p:pic>
        <p:nvPicPr>
          <p:cNvPr id="64515" name="Picture Placeholder 5" descr="1hoi_nghi_thanh_lap_dang.jpg"/>
          <p:cNvPicPr>
            <a:picLocks noGrp="1" noChangeAspect="1"/>
          </p:cNvPicPr>
          <p:nvPr>
            <p:ph type="pic" idx="1"/>
          </p:nvPr>
        </p:nvPicPr>
        <p:blipFill>
          <a:blip r:embed="rId2">
            <a:extLst>
              <a:ext uri="{28A0092B-C50C-407E-A947-70E740481C1C}">
                <a14:useLocalDpi xmlns:a14="http://schemas.microsoft.com/office/drawing/2010/main" val="0"/>
              </a:ext>
            </a:extLst>
          </a:blip>
          <a:srcRect t="38" b="38"/>
          <a:stretch>
            <a:fillRect/>
          </a:stretch>
        </p:blipFill>
        <p:spPr>
          <a:xfrm>
            <a:off x="7598535" y="2343955"/>
            <a:ext cx="4404574" cy="3696237"/>
          </a:xfrm>
        </p:spPr>
      </p:pic>
      <p:sp>
        <p:nvSpPr>
          <p:cNvPr id="3" name="Rectangle 2"/>
          <p:cNvSpPr/>
          <p:nvPr/>
        </p:nvSpPr>
        <p:spPr>
          <a:xfrm>
            <a:off x="437880" y="1371065"/>
            <a:ext cx="11565228" cy="707886"/>
          </a:xfrm>
          <a:prstGeom prst="rect">
            <a:avLst/>
          </a:prstGeom>
        </p:spPr>
        <p:txBody>
          <a:bodyPr wrap="square">
            <a:spAutoFit/>
          </a:bodyPr>
          <a:lstStyle/>
          <a:p>
            <a:pPr marL="285750" indent="-285750" algn="just">
              <a:buFont typeface="Wingdings" panose="05000000000000000000" pitchFamily="2" charset="2"/>
              <a:buChar char="Ø"/>
            </a:pPr>
            <a:r>
              <a:rPr lang="en-US" sz="2000" dirty="0">
                <a:solidFill>
                  <a:srgbClr val="0000CC"/>
                </a:solidFill>
                <a:latin typeface="+mj-lt"/>
                <a:ea typeface="Batang"/>
              </a:rPr>
              <a:t>T</a:t>
            </a:r>
            <a:r>
              <a:rPr lang="pl-PL" sz="2000" dirty="0" smtClean="0">
                <a:solidFill>
                  <a:srgbClr val="0000CC"/>
                </a:solidFill>
                <a:latin typeface="+mj-lt"/>
                <a:ea typeface="Batang"/>
              </a:rPr>
              <a:t>ừ ngày </a:t>
            </a:r>
            <a:r>
              <a:rPr lang="pl-PL" sz="2000" b="1" u="sng" dirty="0" smtClean="0">
                <a:solidFill>
                  <a:srgbClr val="FF0066"/>
                </a:solidFill>
                <a:latin typeface="+mj-lt"/>
                <a:ea typeface="Batang"/>
              </a:rPr>
              <a:t>6/1/1930 đến ngày 7/2/1930 </a:t>
            </a:r>
            <a:r>
              <a:rPr lang="pl-PL" sz="2000" dirty="0" smtClean="0">
                <a:solidFill>
                  <a:srgbClr val="3333CC"/>
                </a:solidFill>
                <a:latin typeface="+mj-lt"/>
                <a:ea typeface="Batang"/>
              </a:rPr>
              <a:t>Nguyễn Ái Quốc đã chủ trì hội nghị hợp nhất ba tổ chức cộng sản để thành lập Đảng cộng sản </a:t>
            </a:r>
            <a:r>
              <a:rPr lang="pl-PL" sz="2000" dirty="0">
                <a:solidFill>
                  <a:srgbClr val="3333CC"/>
                </a:solidFill>
                <a:latin typeface="+mj-lt"/>
                <a:ea typeface="Batang"/>
              </a:rPr>
              <a:t>Việt Nam tại bán đảo Cửu Long, Hư­ơng Cảng, Trung </a:t>
            </a:r>
            <a:r>
              <a:rPr lang="pl-PL" sz="2000" dirty="0" smtClean="0">
                <a:solidFill>
                  <a:srgbClr val="3333CC"/>
                </a:solidFill>
                <a:latin typeface="+mj-lt"/>
                <a:ea typeface="Batang"/>
              </a:rPr>
              <a:t>Quốc</a:t>
            </a:r>
            <a:r>
              <a:rPr lang="en-US" sz="2000" dirty="0" smtClean="0">
                <a:solidFill>
                  <a:srgbClr val="3333CC"/>
                </a:solidFill>
                <a:latin typeface="+mj-lt"/>
                <a:ea typeface="Batang"/>
              </a:rPr>
              <a:t>.</a:t>
            </a:r>
            <a:r>
              <a:rPr lang="pl-PL" sz="2000" dirty="0" smtClean="0">
                <a:solidFill>
                  <a:srgbClr val="3333CC"/>
                </a:solidFill>
                <a:latin typeface="+mj-lt"/>
                <a:ea typeface="Batang"/>
              </a:rPr>
              <a:t> </a:t>
            </a:r>
            <a:endParaRPr lang="en-US" sz="2000" dirty="0">
              <a:solidFill>
                <a:srgbClr val="3333CC"/>
              </a:solidFill>
              <a:latin typeface="+mj-lt"/>
            </a:endParaRPr>
          </a:p>
        </p:txBody>
      </p:sp>
      <p:sp>
        <p:nvSpPr>
          <p:cNvPr id="4" name="Rectangle 3"/>
          <p:cNvSpPr/>
          <p:nvPr/>
        </p:nvSpPr>
        <p:spPr>
          <a:xfrm>
            <a:off x="522076" y="206774"/>
            <a:ext cx="11210578" cy="954107"/>
          </a:xfrm>
          <a:prstGeom prst="rect">
            <a:avLst/>
          </a:prstGeom>
        </p:spPr>
        <p:txBody>
          <a:bodyPr wrap="square">
            <a:spAutoFit/>
          </a:bodyPr>
          <a:lstStyle/>
          <a:p>
            <a:pPr indent="457200" algn="ctr">
              <a:spcBef>
                <a:spcPts val="600"/>
              </a:spcBef>
              <a:spcAft>
                <a:spcPts val="600"/>
              </a:spcAft>
            </a:pPr>
            <a:r>
              <a:rPr lang="pl-PL" sz="2800" b="1" i="1" dirty="0">
                <a:solidFill>
                  <a:srgbClr val="660066"/>
                </a:solidFill>
                <a:latin typeface="Times New Roman" panose="02020603050405020304" pitchFamily="18" charset="0"/>
                <a:ea typeface="Times New Roman" panose="02020603050405020304" pitchFamily="18" charset="0"/>
              </a:rPr>
              <a:t>c) Hội nghị thành lập Đảng Cộng sản Việt Nam và Cương lĩnh chính trị đầu tiên của Đảng</a:t>
            </a:r>
            <a:endParaRPr lang="en-US" sz="2800" dirty="0">
              <a:solidFill>
                <a:srgbClr val="660066"/>
              </a:solidFill>
              <a:effectLst/>
              <a:latin typeface="Times New Roman" panose="02020603050405020304" pitchFamily="18" charset="0"/>
              <a:ea typeface="Times New Roman" panose="02020603050405020304" pitchFamily="18" charset="0"/>
            </a:endParaRPr>
          </a:p>
        </p:txBody>
      </p:sp>
      <p:sp>
        <p:nvSpPr>
          <p:cNvPr id="6" name="Rectangle 5"/>
          <p:cNvSpPr/>
          <p:nvPr/>
        </p:nvSpPr>
        <p:spPr>
          <a:xfrm>
            <a:off x="457955" y="2257654"/>
            <a:ext cx="5086650" cy="400110"/>
          </a:xfrm>
          <a:prstGeom prst="rect">
            <a:avLst/>
          </a:prstGeom>
        </p:spPr>
        <p:txBody>
          <a:bodyPr wrap="none">
            <a:spAutoFit/>
          </a:bodyPr>
          <a:lstStyle/>
          <a:p>
            <a:pPr marL="342900" indent="-342900" algn="ctr">
              <a:buFont typeface="Wingdings" panose="05000000000000000000" pitchFamily="2" charset="2"/>
              <a:buChar char="Ø"/>
            </a:pPr>
            <a:r>
              <a:rPr lang="pl-PL" sz="2000" dirty="0">
                <a:solidFill>
                  <a:srgbClr val="3333CC"/>
                </a:solidFill>
                <a:latin typeface="+mj-lt"/>
                <a:ea typeface="Times New Roman" panose="02020603050405020304" pitchFamily="18" charset="0"/>
              </a:rPr>
              <a:t>Hội nghị thông </a:t>
            </a:r>
            <a:r>
              <a:rPr lang="pl-PL" sz="2000" b="1" u="sng" dirty="0">
                <a:solidFill>
                  <a:srgbClr val="FF0000"/>
                </a:solidFill>
                <a:latin typeface="+mj-lt"/>
                <a:ea typeface="Times New Roman" panose="02020603050405020304" pitchFamily="18" charset="0"/>
              </a:rPr>
              <a:t>qua 5 nội dung </a:t>
            </a:r>
            <a:r>
              <a:rPr lang="pl-PL" sz="2000" dirty="0">
                <a:solidFill>
                  <a:srgbClr val="3333CC"/>
                </a:solidFill>
                <a:latin typeface="+mj-lt"/>
                <a:ea typeface="Times New Roman" panose="02020603050405020304" pitchFamily="18" charset="0"/>
              </a:rPr>
              <a:t>cơ bản: </a:t>
            </a:r>
            <a:endParaRPr lang="en-US" sz="2000" dirty="0">
              <a:solidFill>
                <a:srgbClr val="3333CC"/>
              </a:solidFill>
              <a:latin typeface="+mj-lt"/>
            </a:endParaRPr>
          </a:p>
        </p:txBody>
      </p:sp>
      <p:sp>
        <p:nvSpPr>
          <p:cNvPr id="7" name="Rectangle 6"/>
          <p:cNvSpPr/>
          <p:nvPr/>
        </p:nvSpPr>
        <p:spPr>
          <a:xfrm>
            <a:off x="1159099" y="3066686"/>
            <a:ext cx="6233373" cy="3077766"/>
          </a:xfrm>
          <a:prstGeom prst="rect">
            <a:avLst/>
          </a:prstGeom>
        </p:spPr>
        <p:txBody>
          <a:bodyPr wrap="square">
            <a:spAutoFit/>
          </a:bodyPr>
          <a:lstStyle/>
          <a:p>
            <a:pPr marL="342900" indent="-342900" algn="just">
              <a:spcBef>
                <a:spcPts val="600"/>
              </a:spcBef>
              <a:spcAft>
                <a:spcPts val="600"/>
              </a:spcAft>
              <a:buFont typeface="Wingdings" panose="05000000000000000000" pitchFamily="2" charset="2"/>
              <a:buChar char="ü"/>
            </a:pPr>
            <a:r>
              <a:rPr lang="pl-PL" sz="2200" dirty="0">
                <a:solidFill>
                  <a:srgbClr val="CC3300"/>
                </a:solidFill>
                <a:latin typeface="+mj-lt"/>
                <a:ea typeface="Times New Roman" panose="02020603050405020304" pitchFamily="18" charset="0"/>
              </a:rPr>
              <a:t>Xoá bỏ mọi thành kiến xung đột cũ, thành thật hợp tác để thống nhất các nhóm cộng sản; </a:t>
            </a:r>
            <a:endParaRPr lang="en-US" sz="2200" dirty="0" smtClean="0">
              <a:solidFill>
                <a:srgbClr val="CC3300"/>
              </a:solidFill>
              <a:latin typeface="+mj-lt"/>
              <a:ea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ü"/>
            </a:pPr>
            <a:r>
              <a:rPr lang="en-US" sz="2200" dirty="0" smtClean="0">
                <a:latin typeface="+mj-lt"/>
                <a:ea typeface="Times New Roman" panose="02020603050405020304" pitchFamily="18" charset="0"/>
              </a:rPr>
              <a:t>Đ</a:t>
            </a:r>
            <a:r>
              <a:rPr lang="pl-PL" sz="2200" dirty="0" smtClean="0">
                <a:latin typeface="+mj-lt"/>
                <a:ea typeface="Times New Roman" panose="02020603050405020304" pitchFamily="18" charset="0"/>
              </a:rPr>
              <a:t>ịnh </a:t>
            </a:r>
            <a:r>
              <a:rPr lang="pl-PL" sz="2200" dirty="0">
                <a:latin typeface="+mj-lt"/>
                <a:ea typeface="Times New Roman" panose="02020603050405020304" pitchFamily="18" charset="0"/>
              </a:rPr>
              <a:t>tên Đảng là Đảng Cộng sản Việt Nam</a:t>
            </a:r>
            <a:r>
              <a:rPr lang="pl-PL" sz="2200" dirty="0" smtClean="0">
                <a:latin typeface="+mj-lt"/>
                <a:ea typeface="Times New Roman" panose="02020603050405020304" pitchFamily="18" charset="0"/>
              </a:rPr>
              <a:t>;</a:t>
            </a:r>
            <a:endParaRPr lang="en-US" sz="2200" dirty="0" smtClean="0">
              <a:latin typeface="+mj-lt"/>
              <a:ea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ü"/>
            </a:pPr>
            <a:r>
              <a:rPr lang="pl-PL" sz="2200" dirty="0" smtClean="0">
                <a:solidFill>
                  <a:srgbClr val="006600"/>
                </a:solidFill>
                <a:latin typeface="+mj-lt"/>
                <a:ea typeface="Times New Roman" panose="02020603050405020304" pitchFamily="18" charset="0"/>
              </a:rPr>
              <a:t> </a:t>
            </a:r>
            <a:r>
              <a:rPr lang="en-US" sz="2200" dirty="0" smtClean="0">
                <a:solidFill>
                  <a:srgbClr val="006600"/>
                </a:solidFill>
                <a:latin typeface="+mj-lt"/>
                <a:ea typeface="Times New Roman" panose="02020603050405020304" pitchFamily="18" charset="0"/>
              </a:rPr>
              <a:t>T</a:t>
            </a:r>
            <a:r>
              <a:rPr lang="pl-PL" sz="2200" dirty="0" smtClean="0">
                <a:solidFill>
                  <a:srgbClr val="006600"/>
                </a:solidFill>
                <a:latin typeface="+mj-lt"/>
                <a:ea typeface="Times New Roman" panose="02020603050405020304" pitchFamily="18" charset="0"/>
              </a:rPr>
              <a:t>hông </a:t>
            </a:r>
            <a:r>
              <a:rPr lang="pl-PL" sz="2200" dirty="0">
                <a:solidFill>
                  <a:srgbClr val="006600"/>
                </a:solidFill>
                <a:latin typeface="+mj-lt"/>
                <a:ea typeface="Times New Roman" panose="02020603050405020304" pitchFamily="18" charset="0"/>
              </a:rPr>
              <a:t>qua Chính cư­ơng và Điều lệ sơ lư­ợc của Đảng; </a:t>
            </a:r>
            <a:endParaRPr lang="en-US" sz="2200" dirty="0" smtClean="0">
              <a:solidFill>
                <a:srgbClr val="006600"/>
              </a:solidFill>
              <a:latin typeface="+mj-lt"/>
              <a:ea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ü"/>
            </a:pPr>
            <a:r>
              <a:rPr lang="en-US" sz="2200" dirty="0" smtClean="0">
                <a:solidFill>
                  <a:srgbClr val="660066"/>
                </a:solidFill>
                <a:latin typeface="+mj-lt"/>
                <a:ea typeface="Times New Roman" panose="02020603050405020304" pitchFamily="18" charset="0"/>
              </a:rPr>
              <a:t>Đ</a:t>
            </a:r>
            <a:r>
              <a:rPr lang="pl-PL" sz="2200" dirty="0" smtClean="0">
                <a:solidFill>
                  <a:srgbClr val="660066"/>
                </a:solidFill>
                <a:latin typeface="+mj-lt"/>
                <a:ea typeface="Times New Roman" panose="02020603050405020304" pitchFamily="18" charset="0"/>
              </a:rPr>
              <a:t>ịnh </a:t>
            </a:r>
            <a:r>
              <a:rPr lang="pl-PL" sz="2200" dirty="0">
                <a:solidFill>
                  <a:srgbClr val="660066"/>
                </a:solidFill>
                <a:latin typeface="+mj-lt"/>
                <a:ea typeface="Times New Roman" panose="02020603050405020304" pitchFamily="18" charset="0"/>
              </a:rPr>
              <a:t>kế hoạch thống nhất Đảng ở trong </a:t>
            </a:r>
            <a:r>
              <a:rPr lang="pl-PL" sz="2200" dirty="0" smtClean="0">
                <a:solidFill>
                  <a:srgbClr val="660066"/>
                </a:solidFill>
                <a:latin typeface="+mj-lt"/>
                <a:ea typeface="Times New Roman" panose="02020603050405020304" pitchFamily="18" charset="0"/>
              </a:rPr>
              <a:t>nư­ớc</a:t>
            </a:r>
            <a:endParaRPr lang="en-US" sz="2200" dirty="0" smtClean="0">
              <a:solidFill>
                <a:srgbClr val="660066"/>
              </a:solidFill>
              <a:latin typeface="+mj-lt"/>
              <a:ea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ü"/>
            </a:pPr>
            <a:r>
              <a:rPr lang="en-US" sz="2200" dirty="0">
                <a:solidFill>
                  <a:srgbClr val="C00000"/>
                </a:solidFill>
                <a:latin typeface="+mj-lt"/>
                <a:ea typeface="Times New Roman" panose="02020603050405020304" pitchFamily="18" charset="0"/>
              </a:rPr>
              <a:t>C</a:t>
            </a:r>
            <a:r>
              <a:rPr lang="pl-PL" sz="2200" dirty="0" smtClean="0">
                <a:solidFill>
                  <a:srgbClr val="C00000"/>
                </a:solidFill>
                <a:latin typeface="+mj-lt"/>
                <a:ea typeface="Times New Roman" panose="02020603050405020304" pitchFamily="18" charset="0"/>
              </a:rPr>
              <a:t>ử </a:t>
            </a:r>
            <a:r>
              <a:rPr lang="pl-PL" sz="2200" dirty="0">
                <a:solidFill>
                  <a:srgbClr val="C00000"/>
                </a:solidFill>
                <a:latin typeface="+mj-lt"/>
                <a:ea typeface="Times New Roman" panose="02020603050405020304" pitchFamily="18" charset="0"/>
              </a:rPr>
              <a:t>Ban Trung ư­ơng lâm thời. </a:t>
            </a:r>
            <a:endParaRPr lang="en-US" sz="2200" dirty="0">
              <a:solidFill>
                <a:srgbClr val="C00000"/>
              </a:solidFill>
              <a:effectLst/>
              <a:latin typeface="+mj-lt"/>
              <a:ea typeface="Times New Roman" panose="02020603050405020304" pitchFamily="18" charset="0"/>
            </a:endParaRPr>
          </a:p>
        </p:txBody>
      </p:sp>
    </p:spTree>
    <p:extLst>
      <p:ext uri="{BB962C8B-B14F-4D97-AF65-F5344CB8AC3E}">
        <p14:creationId xmlns:p14="http://schemas.microsoft.com/office/powerpoint/2010/main" val="3710982788"/>
      </p:ext>
    </p:extLst>
  </p:cSld>
  <p:clrMapOvr>
    <a:masterClrMapping/>
  </p:clrMapOvr>
  <p:transition>
    <p:blinds/>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1142" name="Group 6"/>
          <p:cNvGrpSpPr>
            <a:grpSpLocks/>
          </p:cNvGrpSpPr>
          <p:nvPr/>
        </p:nvGrpSpPr>
        <p:grpSpPr bwMode="auto">
          <a:xfrm>
            <a:off x="4623515" y="399245"/>
            <a:ext cx="7289442" cy="5950038"/>
            <a:chOff x="-192" y="-297"/>
            <a:chExt cx="6144" cy="4914"/>
          </a:xfrm>
        </p:grpSpPr>
        <p:pic>
          <p:nvPicPr>
            <p:cNvPr id="13315" name="Picture 7" descr="IMG0022A.jpg 6 người có mặt trong cuộc họp thành lập Đảng CSVN (1930) picture by april_in_rain">
              <a:hlinkClick r:id="rId2" tooltip="Le Paria (chưa được viế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 y="-297"/>
              <a:ext cx="6144" cy="4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Text Box 8"/>
            <p:cNvSpPr txBox="1">
              <a:spLocks noChangeArrowheads="1"/>
            </p:cNvSpPr>
            <p:nvPr/>
          </p:nvSpPr>
          <p:spPr bwMode="auto">
            <a:xfrm>
              <a:off x="101" y="1440"/>
              <a:ext cx="1771" cy="330"/>
            </a:xfrm>
            <a:prstGeom prst="rect">
              <a:avLst/>
            </a:prstGeom>
            <a:ln/>
          </p:spPr>
          <p:style>
            <a:lnRef idx="2">
              <a:schemeClr val="accent6"/>
            </a:lnRef>
            <a:fillRef idx="1">
              <a:schemeClr val="lt1"/>
            </a:fillRef>
            <a:effectRef idx="0">
              <a:schemeClr val="accent6"/>
            </a:effectRef>
            <a:fontRef idx="minor">
              <a:schemeClr val="dk1"/>
            </a:fontRef>
          </p:style>
          <p:txBody>
            <a:bodyPr wrap="square">
              <a:spAutoFit/>
            </a:bodyPr>
            <a:lstStyle>
              <a:lvl1pPr eaLnBrk="0" hangingPunct="0">
                <a:defRPr>
                  <a:solidFill>
                    <a:schemeClr val="tx1"/>
                  </a:solidFill>
                  <a:latin typeface=".VnTime" pitchFamily="34" charset="0"/>
                </a:defRPr>
              </a:lvl1pPr>
              <a:lvl2pPr marL="742950" indent="-285750" eaLnBrk="0" hangingPunct="0">
                <a:defRPr>
                  <a:solidFill>
                    <a:schemeClr val="tx1"/>
                  </a:solidFill>
                  <a:latin typeface=".VnTime" pitchFamily="34" charset="0"/>
                </a:defRPr>
              </a:lvl2pPr>
              <a:lvl3pPr marL="1143000" indent="-228600" eaLnBrk="0" hangingPunct="0">
                <a:defRPr>
                  <a:solidFill>
                    <a:schemeClr val="tx1"/>
                  </a:solidFill>
                  <a:latin typeface=".VnTime" pitchFamily="34" charset="0"/>
                </a:defRPr>
              </a:lvl3pPr>
              <a:lvl4pPr marL="1600200" indent="-228600" eaLnBrk="0" hangingPunct="0">
                <a:defRPr>
                  <a:solidFill>
                    <a:schemeClr val="tx1"/>
                  </a:solidFill>
                  <a:latin typeface=".VnTime" pitchFamily="34" charset="0"/>
                </a:defRPr>
              </a:lvl4pPr>
              <a:lvl5pPr marL="2057400" indent="-228600" eaLnBrk="0" hangingPunct="0">
                <a:defRPr>
                  <a:solidFill>
                    <a:schemeClr val="tx1"/>
                  </a:solidFill>
                  <a:latin typeface=".VnTime" pitchFamily="34" charset="0"/>
                </a:defRPr>
              </a:lvl5pPr>
              <a:lvl6pPr marL="2514600" indent="-228600" eaLnBrk="0" fontAlgn="base" hangingPunct="0">
                <a:spcBef>
                  <a:spcPct val="0"/>
                </a:spcBef>
                <a:spcAft>
                  <a:spcPct val="0"/>
                </a:spcAft>
                <a:defRPr>
                  <a:solidFill>
                    <a:schemeClr val="tx1"/>
                  </a:solidFill>
                  <a:latin typeface=".VnTime" pitchFamily="34" charset="0"/>
                </a:defRPr>
              </a:lvl6pPr>
              <a:lvl7pPr marL="2971800" indent="-228600" eaLnBrk="0" fontAlgn="base" hangingPunct="0">
                <a:spcBef>
                  <a:spcPct val="0"/>
                </a:spcBef>
                <a:spcAft>
                  <a:spcPct val="0"/>
                </a:spcAft>
                <a:defRPr>
                  <a:solidFill>
                    <a:schemeClr val="tx1"/>
                  </a:solidFill>
                  <a:latin typeface=".VnTime" pitchFamily="34" charset="0"/>
                </a:defRPr>
              </a:lvl7pPr>
              <a:lvl8pPr marL="3429000" indent="-228600" eaLnBrk="0" fontAlgn="base" hangingPunct="0">
                <a:spcBef>
                  <a:spcPct val="0"/>
                </a:spcBef>
                <a:spcAft>
                  <a:spcPct val="0"/>
                </a:spcAft>
                <a:defRPr>
                  <a:solidFill>
                    <a:schemeClr val="tx1"/>
                  </a:solidFill>
                  <a:latin typeface=".VnTime" pitchFamily="34" charset="0"/>
                </a:defRPr>
              </a:lvl8pPr>
              <a:lvl9pPr marL="3886200" indent="-228600" eaLnBrk="0" fontAlgn="base" hangingPunct="0">
                <a:spcBef>
                  <a:spcPct val="0"/>
                </a:spcBef>
                <a:spcAft>
                  <a:spcPct val="0"/>
                </a:spcAft>
                <a:defRPr>
                  <a:solidFill>
                    <a:schemeClr val="tx1"/>
                  </a:solidFill>
                  <a:latin typeface=".VnTime" pitchFamily="34" charset="0"/>
                </a:defRPr>
              </a:lvl9pPr>
            </a:lstStyle>
            <a:p>
              <a:pPr algn="ctr" eaLnBrk="1" hangingPunct="1">
                <a:spcBef>
                  <a:spcPct val="50000"/>
                </a:spcBef>
                <a:defRPr/>
              </a:pPr>
              <a:r>
                <a:rPr lang="en-US" sz="2000" b="1" dirty="0" err="1">
                  <a:solidFill>
                    <a:srgbClr val="7030A0"/>
                  </a:solidFill>
                  <a:latin typeface="Times New Roman" pitchFamily="18" charset="0"/>
                  <a:cs typeface="Times New Roman" pitchFamily="18" charset="0"/>
                </a:rPr>
                <a:t>Lê</a:t>
              </a:r>
              <a:r>
                <a:rPr lang="en-US" sz="2000" b="1" dirty="0">
                  <a:solidFill>
                    <a:srgbClr val="7030A0"/>
                  </a:solidFill>
                  <a:latin typeface="Times New Roman" pitchFamily="18" charset="0"/>
                  <a:cs typeface="Times New Roman" pitchFamily="18" charset="0"/>
                </a:rPr>
                <a:t> </a:t>
              </a:r>
              <a:r>
                <a:rPr lang="en-US" sz="2000" b="1" dirty="0" err="1">
                  <a:solidFill>
                    <a:srgbClr val="7030A0"/>
                  </a:solidFill>
                  <a:latin typeface="Times New Roman" pitchFamily="18" charset="0"/>
                  <a:cs typeface="Times New Roman" pitchFamily="18" charset="0"/>
                </a:rPr>
                <a:t>Hồng</a:t>
              </a:r>
              <a:r>
                <a:rPr lang="en-US" sz="2000" b="1" dirty="0">
                  <a:solidFill>
                    <a:srgbClr val="7030A0"/>
                  </a:solidFill>
                  <a:latin typeface="Times New Roman" pitchFamily="18" charset="0"/>
                  <a:cs typeface="Times New Roman" pitchFamily="18" charset="0"/>
                </a:rPr>
                <a:t> </a:t>
              </a:r>
              <a:r>
                <a:rPr lang="en-US" sz="2000" b="1" dirty="0" err="1">
                  <a:solidFill>
                    <a:srgbClr val="7030A0"/>
                  </a:solidFill>
                  <a:latin typeface="Times New Roman" pitchFamily="18" charset="0"/>
                  <a:cs typeface="Times New Roman" pitchFamily="18" charset="0"/>
                </a:rPr>
                <a:t>Sơn</a:t>
              </a:r>
              <a:endParaRPr lang="en-US" sz="2000" b="1" dirty="0">
                <a:solidFill>
                  <a:srgbClr val="7030A0"/>
                </a:solidFill>
                <a:latin typeface="Times New Roman" pitchFamily="18" charset="0"/>
                <a:cs typeface="Times New Roman" pitchFamily="18" charset="0"/>
              </a:endParaRPr>
            </a:p>
          </p:txBody>
        </p:sp>
        <p:sp>
          <p:nvSpPr>
            <p:cNvPr id="13317" name="Rectangle 9"/>
            <p:cNvSpPr>
              <a:spLocks noChangeArrowheads="1"/>
            </p:cNvSpPr>
            <p:nvPr/>
          </p:nvSpPr>
          <p:spPr bwMode="auto">
            <a:xfrm>
              <a:off x="101" y="4029"/>
              <a:ext cx="1771" cy="330"/>
            </a:xfrm>
            <a:prstGeom prst="rect">
              <a:avLst/>
            </a:prstGeom>
            <a:ln/>
          </p:spPr>
          <p:style>
            <a:lnRef idx="2">
              <a:schemeClr val="accent6"/>
            </a:lnRef>
            <a:fillRef idx="1">
              <a:schemeClr val="lt1"/>
            </a:fillRef>
            <a:effectRef idx="0">
              <a:schemeClr val="accent6"/>
            </a:effectRef>
            <a:fontRef idx="minor">
              <a:schemeClr val="dk1"/>
            </a:fontRef>
          </p:style>
          <p:txBody>
            <a:bodyPr wrap="square">
              <a:spAutoFit/>
            </a:bodyPr>
            <a:lstStyle/>
            <a:p>
              <a:pPr>
                <a:spcBef>
                  <a:spcPct val="50000"/>
                </a:spcBef>
                <a:defRPr/>
              </a:pPr>
              <a:r>
                <a:rPr lang="en-US" sz="2000" b="1" dirty="0" err="1">
                  <a:solidFill>
                    <a:srgbClr val="FF0000"/>
                  </a:solidFill>
                  <a:latin typeface="Times New Roman" pitchFamily="18" charset="0"/>
                  <a:cs typeface="Times New Roman" pitchFamily="18" charset="0"/>
                </a:rPr>
                <a:t>Châu</a:t>
              </a:r>
              <a:r>
                <a:rPr lang="en-US" sz="2000" b="1" dirty="0">
                  <a:solidFill>
                    <a:srgbClr val="FF0000"/>
                  </a:solidFill>
                  <a:latin typeface="Times New Roman" pitchFamily="18" charset="0"/>
                  <a:cs typeface="Times New Roman" pitchFamily="18" charset="0"/>
                </a:rPr>
                <a:t> </a:t>
              </a:r>
              <a:r>
                <a:rPr lang="en-US" sz="2000" b="1" dirty="0" err="1">
                  <a:solidFill>
                    <a:srgbClr val="FF0000"/>
                  </a:solidFill>
                  <a:latin typeface="Times New Roman" pitchFamily="18" charset="0"/>
                  <a:cs typeface="Times New Roman" pitchFamily="18" charset="0"/>
                </a:rPr>
                <a:t>Văn</a:t>
              </a:r>
              <a:r>
                <a:rPr lang="en-US" sz="2000" b="1" dirty="0">
                  <a:solidFill>
                    <a:srgbClr val="FF0000"/>
                  </a:solidFill>
                  <a:latin typeface="Times New Roman" pitchFamily="18" charset="0"/>
                  <a:cs typeface="Times New Roman" pitchFamily="18" charset="0"/>
                </a:rPr>
                <a:t> </a:t>
              </a:r>
              <a:r>
                <a:rPr lang="en-US" sz="2000" b="1" dirty="0" err="1">
                  <a:solidFill>
                    <a:srgbClr val="FF0000"/>
                  </a:solidFill>
                  <a:latin typeface="Times New Roman" pitchFamily="18" charset="0"/>
                  <a:cs typeface="Times New Roman" pitchFamily="18" charset="0"/>
                </a:rPr>
                <a:t>Liêm</a:t>
              </a:r>
              <a:endParaRPr lang="en-US" sz="2000" b="1" dirty="0">
                <a:solidFill>
                  <a:srgbClr val="FF0000"/>
                </a:solidFill>
                <a:latin typeface="Times New Roman" pitchFamily="18" charset="0"/>
                <a:cs typeface="Times New Roman" pitchFamily="18" charset="0"/>
              </a:endParaRPr>
            </a:p>
          </p:txBody>
        </p:sp>
        <p:sp>
          <p:nvSpPr>
            <p:cNvPr id="13318" name="Rectangle 10"/>
            <p:cNvSpPr>
              <a:spLocks noChangeArrowheads="1"/>
            </p:cNvSpPr>
            <p:nvPr/>
          </p:nvSpPr>
          <p:spPr bwMode="auto">
            <a:xfrm>
              <a:off x="1920" y="1449"/>
              <a:ext cx="1575" cy="330"/>
            </a:xfrm>
            <a:prstGeom prst="rect">
              <a:avLst/>
            </a:prstGeom>
            <a:ln/>
          </p:spPr>
          <p:style>
            <a:lnRef idx="2">
              <a:schemeClr val="accent6"/>
            </a:lnRef>
            <a:fillRef idx="1">
              <a:schemeClr val="lt1"/>
            </a:fillRef>
            <a:effectRef idx="0">
              <a:schemeClr val="accent6"/>
            </a:effectRef>
            <a:fontRef idx="minor">
              <a:schemeClr val="dk1"/>
            </a:fontRef>
          </p:style>
          <p:txBody>
            <a:bodyPr wrap="square">
              <a:spAutoFit/>
            </a:bodyPr>
            <a:lstStyle/>
            <a:p>
              <a:pPr algn="ctr">
                <a:spcBef>
                  <a:spcPct val="50000"/>
                </a:spcBef>
                <a:defRPr/>
              </a:pPr>
              <a:r>
                <a:rPr lang="en-US" sz="2000" b="1" dirty="0" err="1">
                  <a:solidFill>
                    <a:srgbClr val="7030A0"/>
                  </a:solidFill>
                  <a:latin typeface="Times New Roman" pitchFamily="18" charset="0"/>
                  <a:cs typeface="Times New Roman" pitchFamily="18" charset="0"/>
                </a:rPr>
                <a:t>Hồ</a:t>
              </a:r>
              <a:r>
                <a:rPr lang="en-US" sz="2000" b="1" dirty="0">
                  <a:solidFill>
                    <a:srgbClr val="7030A0"/>
                  </a:solidFill>
                  <a:latin typeface="Times New Roman" pitchFamily="18" charset="0"/>
                  <a:cs typeface="Times New Roman" pitchFamily="18" charset="0"/>
                </a:rPr>
                <a:t> </a:t>
              </a:r>
              <a:r>
                <a:rPr lang="en-US" sz="2000" b="1" dirty="0" err="1">
                  <a:solidFill>
                    <a:srgbClr val="7030A0"/>
                  </a:solidFill>
                  <a:latin typeface="Times New Roman" pitchFamily="18" charset="0"/>
                  <a:cs typeface="Times New Roman" pitchFamily="18" charset="0"/>
                </a:rPr>
                <a:t>Tùng</a:t>
              </a:r>
              <a:r>
                <a:rPr lang="en-US" sz="2000" b="1" dirty="0">
                  <a:solidFill>
                    <a:srgbClr val="7030A0"/>
                  </a:solidFill>
                  <a:latin typeface="Times New Roman" pitchFamily="18" charset="0"/>
                  <a:cs typeface="Times New Roman" pitchFamily="18" charset="0"/>
                </a:rPr>
                <a:t> </a:t>
              </a:r>
              <a:r>
                <a:rPr lang="en-US" sz="2000" b="1" dirty="0" err="1">
                  <a:solidFill>
                    <a:srgbClr val="7030A0"/>
                  </a:solidFill>
                  <a:latin typeface="Times New Roman" pitchFamily="18" charset="0"/>
                  <a:cs typeface="Times New Roman" pitchFamily="18" charset="0"/>
                </a:rPr>
                <a:t>Mậu</a:t>
              </a:r>
              <a:endParaRPr lang="en-US" sz="2000" b="1" dirty="0">
                <a:solidFill>
                  <a:srgbClr val="7030A0"/>
                </a:solidFill>
                <a:latin typeface="Times New Roman" pitchFamily="18" charset="0"/>
                <a:cs typeface="Times New Roman" pitchFamily="18" charset="0"/>
              </a:endParaRPr>
            </a:p>
          </p:txBody>
        </p:sp>
        <p:sp>
          <p:nvSpPr>
            <p:cNvPr id="13319" name="Rectangle 11"/>
            <p:cNvSpPr>
              <a:spLocks noChangeArrowheads="1"/>
            </p:cNvSpPr>
            <p:nvPr/>
          </p:nvSpPr>
          <p:spPr bwMode="auto">
            <a:xfrm>
              <a:off x="3600" y="1440"/>
              <a:ext cx="1777" cy="330"/>
            </a:xfrm>
            <a:prstGeom prst="rect">
              <a:avLst/>
            </a:prstGeom>
            <a:ln>
              <a:headEnd/>
              <a:tailEnd/>
            </a:ln>
          </p:spPr>
          <p:style>
            <a:lnRef idx="2">
              <a:schemeClr val="accent6"/>
            </a:lnRef>
            <a:fillRef idx="1">
              <a:schemeClr val="lt1"/>
            </a:fillRef>
            <a:effectRef idx="0">
              <a:schemeClr val="accent6"/>
            </a:effectRef>
            <a:fontRef idx="minor">
              <a:schemeClr val="dk1"/>
            </a:fontRef>
          </p:style>
          <p:txBody>
            <a:bodyPr wrap="square">
              <a:spAutoFit/>
            </a:bodyPr>
            <a:lstStyle/>
            <a:p>
              <a:pPr>
                <a:spcBef>
                  <a:spcPct val="50000"/>
                </a:spcBef>
                <a:defRPr/>
              </a:pPr>
              <a:r>
                <a:rPr lang="en-US" sz="2000" b="1" dirty="0" err="1">
                  <a:solidFill>
                    <a:srgbClr val="008000"/>
                  </a:solidFill>
                  <a:latin typeface="Times New Roman" pitchFamily="18" charset="0"/>
                  <a:cs typeface="Times New Roman" pitchFamily="18" charset="0"/>
                </a:rPr>
                <a:t>Trịnh</a:t>
              </a:r>
              <a:r>
                <a:rPr lang="en-US" sz="2000" b="1" dirty="0">
                  <a:solidFill>
                    <a:srgbClr val="008000"/>
                  </a:solidFill>
                  <a:latin typeface="Times New Roman" pitchFamily="18" charset="0"/>
                  <a:cs typeface="Times New Roman" pitchFamily="18" charset="0"/>
                </a:rPr>
                <a:t> </a:t>
              </a:r>
              <a:r>
                <a:rPr lang="en-US" sz="2000" b="1" dirty="0" err="1">
                  <a:solidFill>
                    <a:srgbClr val="008000"/>
                  </a:solidFill>
                  <a:latin typeface="Times New Roman" pitchFamily="18" charset="0"/>
                  <a:cs typeface="Times New Roman" pitchFamily="18" charset="0"/>
                </a:rPr>
                <a:t>Đình</a:t>
              </a:r>
              <a:r>
                <a:rPr lang="en-US" sz="2000" b="1" dirty="0">
                  <a:solidFill>
                    <a:srgbClr val="008000"/>
                  </a:solidFill>
                  <a:latin typeface="Times New Roman" pitchFamily="18" charset="0"/>
                  <a:cs typeface="Times New Roman" pitchFamily="18" charset="0"/>
                </a:rPr>
                <a:t> </a:t>
              </a:r>
              <a:r>
                <a:rPr lang="en-US" sz="2000" b="1" dirty="0" err="1">
                  <a:solidFill>
                    <a:srgbClr val="008000"/>
                  </a:solidFill>
                  <a:latin typeface="Times New Roman" pitchFamily="18" charset="0"/>
                  <a:cs typeface="Times New Roman" pitchFamily="18" charset="0"/>
                </a:rPr>
                <a:t>Cửu</a:t>
              </a:r>
              <a:endParaRPr lang="en-US" sz="2000" b="1" dirty="0">
                <a:solidFill>
                  <a:srgbClr val="008000"/>
                </a:solidFill>
                <a:latin typeface="Times New Roman" pitchFamily="18" charset="0"/>
                <a:cs typeface="Times New Roman" pitchFamily="18" charset="0"/>
              </a:endParaRPr>
            </a:p>
          </p:txBody>
        </p:sp>
        <p:sp>
          <p:nvSpPr>
            <p:cNvPr id="13320" name="Rectangle 12"/>
            <p:cNvSpPr>
              <a:spLocks noChangeArrowheads="1"/>
            </p:cNvSpPr>
            <p:nvPr/>
          </p:nvSpPr>
          <p:spPr bwMode="auto">
            <a:xfrm>
              <a:off x="1920" y="4032"/>
              <a:ext cx="1861" cy="330"/>
            </a:xfrm>
            <a:prstGeom prst="rect">
              <a:avLst/>
            </a:prstGeom>
            <a:ln/>
          </p:spPr>
          <p:style>
            <a:lnRef idx="2">
              <a:schemeClr val="accent6"/>
            </a:lnRef>
            <a:fillRef idx="1">
              <a:schemeClr val="lt1"/>
            </a:fillRef>
            <a:effectRef idx="0">
              <a:schemeClr val="accent6"/>
            </a:effectRef>
            <a:fontRef idx="minor">
              <a:schemeClr val="dk1"/>
            </a:fontRef>
          </p:style>
          <p:txBody>
            <a:bodyPr wrap="none">
              <a:spAutoFit/>
            </a:bodyPr>
            <a:lstStyle/>
            <a:p>
              <a:pPr>
                <a:spcBef>
                  <a:spcPct val="50000"/>
                </a:spcBef>
                <a:defRPr/>
              </a:pPr>
              <a:r>
                <a:rPr lang="en-US" sz="2000" b="1" dirty="0" err="1">
                  <a:solidFill>
                    <a:srgbClr val="008000"/>
                  </a:solidFill>
                  <a:latin typeface="Times New Roman" pitchFamily="18" charset="0"/>
                  <a:cs typeface="Times New Roman" pitchFamily="18" charset="0"/>
                </a:rPr>
                <a:t>Nguyễn</a:t>
              </a:r>
              <a:r>
                <a:rPr lang="en-US" sz="2000" b="1" dirty="0">
                  <a:solidFill>
                    <a:srgbClr val="008000"/>
                  </a:solidFill>
                  <a:latin typeface="Times New Roman" pitchFamily="18" charset="0"/>
                  <a:cs typeface="Times New Roman" pitchFamily="18" charset="0"/>
                </a:rPr>
                <a:t> </a:t>
              </a:r>
              <a:r>
                <a:rPr lang="en-US" sz="2000" b="1" dirty="0" err="1">
                  <a:solidFill>
                    <a:srgbClr val="008000"/>
                  </a:solidFill>
                  <a:latin typeface="Times New Roman" pitchFamily="18" charset="0"/>
                  <a:cs typeface="Times New Roman" pitchFamily="18" charset="0"/>
                </a:rPr>
                <a:t>Đức</a:t>
              </a:r>
              <a:r>
                <a:rPr lang="en-US" sz="2000" b="1" dirty="0">
                  <a:solidFill>
                    <a:srgbClr val="008000"/>
                  </a:solidFill>
                  <a:latin typeface="Times New Roman" pitchFamily="18" charset="0"/>
                  <a:cs typeface="Times New Roman" pitchFamily="18" charset="0"/>
                </a:rPr>
                <a:t> </a:t>
              </a:r>
              <a:r>
                <a:rPr lang="en-US" sz="2000" b="1" dirty="0" err="1">
                  <a:solidFill>
                    <a:srgbClr val="008000"/>
                  </a:solidFill>
                  <a:latin typeface="Times New Roman" pitchFamily="18" charset="0"/>
                  <a:cs typeface="Times New Roman" pitchFamily="18" charset="0"/>
                </a:rPr>
                <a:t>Cảnh</a:t>
              </a:r>
              <a:endParaRPr lang="en-US" sz="2000" b="1" dirty="0">
                <a:solidFill>
                  <a:srgbClr val="008000"/>
                </a:solidFill>
                <a:latin typeface="Times New Roman" pitchFamily="18" charset="0"/>
                <a:cs typeface="Times New Roman" pitchFamily="18" charset="0"/>
              </a:endParaRPr>
            </a:p>
          </p:txBody>
        </p:sp>
        <p:sp>
          <p:nvSpPr>
            <p:cNvPr id="13321" name="Rectangle 13"/>
            <p:cNvSpPr>
              <a:spLocks noChangeArrowheads="1"/>
            </p:cNvSpPr>
            <p:nvPr/>
          </p:nvSpPr>
          <p:spPr bwMode="auto">
            <a:xfrm>
              <a:off x="3744" y="4029"/>
              <a:ext cx="1796" cy="330"/>
            </a:xfrm>
            <a:prstGeom prst="rect">
              <a:avLst/>
            </a:prstGeom>
            <a:ln/>
          </p:spPr>
          <p:style>
            <a:lnRef idx="2">
              <a:schemeClr val="accent6"/>
            </a:lnRef>
            <a:fillRef idx="1">
              <a:schemeClr val="lt1"/>
            </a:fillRef>
            <a:effectRef idx="0">
              <a:schemeClr val="accent6"/>
            </a:effectRef>
            <a:fontRef idx="minor">
              <a:schemeClr val="dk1"/>
            </a:fontRef>
          </p:style>
          <p:txBody>
            <a:bodyPr wrap="square">
              <a:spAutoFit/>
            </a:bodyPr>
            <a:lstStyle/>
            <a:p>
              <a:pPr algn="ctr">
                <a:spcBef>
                  <a:spcPct val="50000"/>
                </a:spcBef>
                <a:defRPr/>
              </a:pPr>
              <a:r>
                <a:rPr lang="en-US" sz="2000" b="1" dirty="0" err="1">
                  <a:solidFill>
                    <a:srgbClr val="FF0000"/>
                  </a:solidFill>
                  <a:latin typeface="Times New Roman" pitchFamily="18" charset="0"/>
                  <a:cs typeface="Times New Roman" pitchFamily="18" charset="0"/>
                </a:rPr>
                <a:t>Nguyễn</a:t>
              </a:r>
              <a:r>
                <a:rPr lang="en-US" sz="2000" b="1" dirty="0">
                  <a:solidFill>
                    <a:srgbClr val="FF0000"/>
                  </a:solidFill>
                  <a:latin typeface="Times New Roman" pitchFamily="18" charset="0"/>
                  <a:cs typeface="Times New Roman" pitchFamily="18" charset="0"/>
                </a:rPr>
                <a:t> </a:t>
              </a:r>
              <a:r>
                <a:rPr lang="en-US" sz="2000" b="1" dirty="0" err="1">
                  <a:solidFill>
                    <a:srgbClr val="FF0000"/>
                  </a:solidFill>
                  <a:latin typeface="Times New Roman" pitchFamily="18" charset="0"/>
                  <a:cs typeface="Times New Roman" pitchFamily="18" charset="0"/>
                </a:rPr>
                <a:t>Thiệu</a:t>
              </a:r>
              <a:endParaRPr lang="en-US" sz="2000" b="1" dirty="0">
                <a:solidFill>
                  <a:srgbClr val="FF0000"/>
                </a:solidFill>
                <a:latin typeface="Times New Roman" pitchFamily="18" charset="0"/>
                <a:cs typeface="Times New Roman" pitchFamily="18" charset="0"/>
              </a:endParaRPr>
            </a:p>
          </p:txBody>
        </p:sp>
      </p:grpSp>
      <p:pic>
        <p:nvPicPr>
          <p:cNvPr id="10" name="Picture 22" descr="10827163-bac-ho1"/>
          <p:cNvPicPr>
            <a:picLocks noChangeAspect="1" noChangeArrowheads="1"/>
          </p:cNvPicPr>
          <p:nvPr/>
        </p:nvPicPr>
        <p:blipFill>
          <a:blip r:embed="rId4">
            <a:lum bright="20000"/>
            <a:extLst>
              <a:ext uri="{28A0092B-C50C-407E-A947-70E740481C1C}">
                <a14:useLocalDpi xmlns:a14="http://schemas.microsoft.com/office/drawing/2010/main" val="0"/>
              </a:ext>
            </a:extLst>
          </a:blip>
          <a:srcRect l="21840" t="14592" r="21840" b="30721"/>
          <a:stretch>
            <a:fillRect/>
          </a:stretch>
        </p:blipFill>
        <p:spPr bwMode="auto">
          <a:xfrm>
            <a:off x="207134" y="479490"/>
            <a:ext cx="4177907" cy="5869794"/>
          </a:xfrm>
          <a:prstGeom prst="rect">
            <a:avLst/>
          </a:prstGeom>
          <a:noFill/>
          <a:ln w="57150" cmpd="thinThick">
            <a:solidFill>
              <a:srgbClr val="FF66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7078261"/>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91142"/>
                                        </p:tgtEl>
                                        <p:attrNameLst>
                                          <p:attrName>style.visibility</p:attrName>
                                        </p:attrNameLst>
                                      </p:cBhvr>
                                      <p:to>
                                        <p:strVal val="visible"/>
                                      </p:to>
                                    </p:set>
                                    <p:animEffect transition="in" filter="wipe(left)">
                                      <p:cBhvr>
                                        <p:cTn id="7" dur="1000"/>
                                        <p:tgtEl>
                                          <p:spTgt spid="9114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heel(1)">
                                      <p:cBhvr>
                                        <p:cTn id="12"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48517" y="6280448"/>
            <a:ext cx="6954591" cy="504333"/>
          </a:xfrm>
        </p:spPr>
        <p:txBody>
          <a:bodyPr/>
          <a:lstStyle/>
          <a:p>
            <a:pPr algn="ctr"/>
            <a:r>
              <a:rPr lang="vi-VN" altLang="en-US" i="1" dirty="0" smtClean="0">
                <a:solidFill>
                  <a:srgbClr val="008000"/>
                </a:solidFill>
              </a:rPr>
              <a:t>Hội nghị thành lập Đảng Cộng sản Việt Nam</a:t>
            </a:r>
            <a:endParaRPr lang="en-AU" altLang="en-US" dirty="0" smtClean="0">
              <a:solidFill>
                <a:srgbClr val="008000"/>
              </a:solidFill>
            </a:endParaRPr>
          </a:p>
        </p:txBody>
      </p:sp>
      <p:pic>
        <p:nvPicPr>
          <p:cNvPr id="64515" name="Picture Placeholder 5" descr="1hoi_nghi_thanh_lap_dang.jpg"/>
          <p:cNvPicPr>
            <a:picLocks noGrp="1" noChangeAspect="1"/>
          </p:cNvPicPr>
          <p:nvPr>
            <p:ph type="pic" idx="1"/>
          </p:nvPr>
        </p:nvPicPr>
        <p:blipFill>
          <a:blip r:embed="rId2">
            <a:extLst>
              <a:ext uri="{28A0092B-C50C-407E-A947-70E740481C1C}">
                <a14:useLocalDpi xmlns:a14="http://schemas.microsoft.com/office/drawing/2010/main" val="0"/>
              </a:ext>
            </a:extLst>
          </a:blip>
          <a:srcRect t="38" b="38"/>
          <a:stretch>
            <a:fillRect/>
          </a:stretch>
        </p:blipFill>
        <p:spPr>
          <a:xfrm>
            <a:off x="4945487" y="321973"/>
            <a:ext cx="6954592" cy="5958476"/>
          </a:xfrm>
        </p:spPr>
      </p:pic>
      <p:sp>
        <p:nvSpPr>
          <p:cNvPr id="64516" name="Rectangle 3"/>
          <p:cNvSpPr>
            <a:spLocks noChangeArrowheads="1"/>
          </p:cNvSpPr>
          <p:nvPr/>
        </p:nvSpPr>
        <p:spPr bwMode="auto">
          <a:xfrm>
            <a:off x="2064532" y="321973"/>
            <a:ext cx="14157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b="1" u="sng" dirty="0" err="1">
                <a:solidFill>
                  <a:srgbClr val="C00000"/>
                </a:solidFill>
                <a:latin typeface="+mj-lt"/>
                <a:cs typeface="Times New Roman" panose="02020603050405020304" pitchFamily="18" charset="0"/>
              </a:rPr>
              <a:t>Kết</a:t>
            </a:r>
            <a:r>
              <a:rPr lang="en-US" altLang="en-US" sz="2400" b="1" u="sng" dirty="0">
                <a:solidFill>
                  <a:srgbClr val="C00000"/>
                </a:solidFill>
                <a:latin typeface="+mj-lt"/>
                <a:cs typeface="Times New Roman" panose="02020603050405020304" pitchFamily="18" charset="0"/>
              </a:rPr>
              <a:t> quả:</a:t>
            </a:r>
          </a:p>
        </p:txBody>
      </p:sp>
      <p:sp>
        <p:nvSpPr>
          <p:cNvPr id="5" name="Content Placeholder 2"/>
          <p:cNvSpPr txBox="1">
            <a:spLocks/>
          </p:cNvSpPr>
          <p:nvPr/>
        </p:nvSpPr>
        <p:spPr bwMode="auto">
          <a:xfrm>
            <a:off x="419045" y="1635618"/>
            <a:ext cx="3921135" cy="2919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0" indent="0" algn="l" rtl="0" eaLnBrk="0" fontAlgn="base" hangingPunct="0">
              <a:spcBef>
                <a:spcPct val="20000"/>
              </a:spcBef>
              <a:spcAft>
                <a:spcPct val="0"/>
              </a:spcAft>
              <a:buNone/>
              <a:defRPr sz="3200">
                <a:solidFill>
                  <a:schemeClr val="tx1"/>
                </a:solidFill>
                <a:latin typeface="+mn-lt"/>
                <a:ea typeface="+mn-ea"/>
                <a:cs typeface="+mn-cs"/>
              </a:defRPr>
            </a:lvl1pPr>
            <a:lvl2pPr marL="457200" indent="0" algn="l" rtl="0" eaLnBrk="0" fontAlgn="base" hangingPunct="0">
              <a:spcBef>
                <a:spcPct val="20000"/>
              </a:spcBef>
              <a:spcAft>
                <a:spcPct val="0"/>
              </a:spcAft>
              <a:buNone/>
              <a:defRPr sz="2800">
                <a:solidFill>
                  <a:schemeClr val="tx1"/>
                </a:solidFill>
                <a:latin typeface="+mn-lt"/>
              </a:defRPr>
            </a:lvl2pPr>
            <a:lvl3pPr marL="914400" indent="0" algn="l" rtl="0" eaLnBrk="0" fontAlgn="base" hangingPunct="0">
              <a:spcBef>
                <a:spcPct val="20000"/>
              </a:spcBef>
              <a:spcAft>
                <a:spcPct val="0"/>
              </a:spcAft>
              <a:buNone/>
              <a:defRPr sz="2400">
                <a:solidFill>
                  <a:schemeClr val="tx1"/>
                </a:solidFill>
                <a:latin typeface="+mn-lt"/>
              </a:defRPr>
            </a:lvl3pPr>
            <a:lvl4pPr marL="1371600" indent="0" algn="l" rtl="0" eaLnBrk="0" fontAlgn="base" hangingPunct="0">
              <a:spcBef>
                <a:spcPct val="20000"/>
              </a:spcBef>
              <a:spcAft>
                <a:spcPct val="0"/>
              </a:spcAft>
              <a:buNone/>
              <a:defRPr sz="2000">
                <a:solidFill>
                  <a:schemeClr val="tx1"/>
                </a:solidFill>
                <a:latin typeface="+mn-lt"/>
              </a:defRPr>
            </a:lvl4pPr>
            <a:lvl5pPr marL="1828800" indent="0" algn="l" rtl="0" eaLnBrk="0" fontAlgn="base" hangingPunct="0">
              <a:spcBef>
                <a:spcPct val="20000"/>
              </a:spcBef>
              <a:spcAft>
                <a:spcPct val="0"/>
              </a:spcAft>
              <a:buNone/>
              <a:defRPr sz="2000">
                <a:solidFill>
                  <a:schemeClr val="tx1"/>
                </a:solidFill>
                <a:latin typeface="+mn-lt"/>
              </a:defRPr>
            </a:lvl5pPr>
            <a:lvl6pPr marL="2286000" indent="0" algn="l" rtl="0" fontAlgn="base">
              <a:spcBef>
                <a:spcPct val="20000"/>
              </a:spcBef>
              <a:spcAft>
                <a:spcPct val="0"/>
              </a:spcAft>
              <a:buNone/>
              <a:defRPr sz="2000">
                <a:solidFill>
                  <a:schemeClr val="tx1"/>
                </a:solidFill>
                <a:latin typeface="+mn-lt"/>
              </a:defRPr>
            </a:lvl6pPr>
            <a:lvl7pPr marL="2743200" indent="0" algn="l" rtl="0" fontAlgn="base">
              <a:spcBef>
                <a:spcPct val="20000"/>
              </a:spcBef>
              <a:spcAft>
                <a:spcPct val="0"/>
              </a:spcAft>
              <a:buNone/>
              <a:defRPr sz="2000">
                <a:solidFill>
                  <a:schemeClr val="tx1"/>
                </a:solidFill>
                <a:latin typeface="+mn-lt"/>
              </a:defRPr>
            </a:lvl7pPr>
            <a:lvl8pPr marL="3200400" indent="0" algn="l" rtl="0" fontAlgn="base">
              <a:spcBef>
                <a:spcPct val="20000"/>
              </a:spcBef>
              <a:spcAft>
                <a:spcPct val="0"/>
              </a:spcAft>
              <a:buNone/>
              <a:defRPr sz="2000">
                <a:solidFill>
                  <a:schemeClr val="tx1"/>
                </a:solidFill>
                <a:latin typeface="+mn-lt"/>
              </a:defRPr>
            </a:lvl8pPr>
            <a:lvl9pPr marL="3657600" indent="0" algn="l" rtl="0" fontAlgn="base">
              <a:spcBef>
                <a:spcPct val="20000"/>
              </a:spcBef>
              <a:spcAft>
                <a:spcPct val="0"/>
              </a:spcAft>
              <a:buNone/>
              <a:defRPr sz="2000">
                <a:solidFill>
                  <a:schemeClr val="tx1"/>
                </a:solidFill>
                <a:latin typeface="+mn-lt"/>
              </a:defRPr>
            </a:lvl9pPr>
          </a:lstStyle>
          <a:p>
            <a:pPr marL="342900" indent="-342900" algn="just">
              <a:buFont typeface="Wingdings" panose="05000000000000000000" pitchFamily="2" charset="2"/>
              <a:buChar char="ü"/>
              <a:defRPr/>
            </a:pPr>
            <a:r>
              <a:rPr lang="en-US" altLang="en-US" sz="2000" kern="0" dirty="0">
                <a:latin typeface="+mj-lt"/>
                <a:cs typeface="Times New Roman" pitchFamily="18" charset="0"/>
              </a:rPr>
              <a:t>   </a:t>
            </a:r>
            <a:r>
              <a:rPr lang="en-US" altLang="en-US" sz="2400" kern="0" dirty="0">
                <a:solidFill>
                  <a:srgbClr val="000099"/>
                </a:solidFill>
                <a:latin typeface="+mj-lt"/>
                <a:cs typeface="Times New Roman" pitchFamily="18" charset="0"/>
              </a:rPr>
              <a:t>3 </a:t>
            </a:r>
            <a:r>
              <a:rPr lang="en-US" altLang="en-US" sz="2400" kern="0" dirty="0" err="1">
                <a:solidFill>
                  <a:srgbClr val="000099"/>
                </a:solidFill>
                <a:latin typeface="+mj-lt"/>
                <a:cs typeface="Times New Roman" pitchFamily="18" charset="0"/>
              </a:rPr>
              <a:t>tô</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chức</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cách</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mạng</a:t>
            </a:r>
            <a:r>
              <a:rPr lang="en-US" altLang="en-US" sz="2400" kern="0" dirty="0">
                <a:solidFill>
                  <a:srgbClr val="000099"/>
                </a:solidFill>
                <a:latin typeface="+mj-lt"/>
                <a:cs typeface="Times New Roman" pitchFamily="18" charset="0"/>
              </a:rPr>
              <a:t> </a:t>
            </a:r>
            <a:r>
              <a:rPr lang="en-US" altLang="en-US" sz="2400" b="1" u="sng" kern="0" dirty="0" err="1">
                <a:solidFill>
                  <a:srgbClr val="FF0000"/>
                </a:solidFill>
                <a:latin typeface="+mj-lt"/>
                <a:cs typeface="Times New Roman" pitchFamily="18" charset="0"/>
              </a:rPr>
              <a:t>thống</a:t>
            </a:r>
            <a:r>
              <a:rPr lang="en-US" altLang="en-US" sz="2400" b="1" u="sng" kern="0" dirty="0">
                <a:solidFill>
                  <a:srgbClr val="FF0000"/>
                </a:solidFill>
                <a:latin typeface="+mj-lt"/>
                <a:cs typeface="Times New Roman" pitchFamily="18" charset="0"/>
              </a:rPr>
              <a:t> </a:t>
            </a:r>
            <a:r>
              <a:rPr lang="en-US" altLang="en-US" sz="2400" b="1" u="sng" kern="0" dirty="0" err="1">
                <a:solidFill>
                  <a:srgbClr val="FF0000"/>
                </a:solidFill>
                <a:latin typeface="+mj-lt"/>
                <a:cs typeface="Times New Roman" pitchFamily="18" charset="0"/>
              </a:rPr>
              <a:t>nhất</a:t>
            </a:r>
            <a:r>
              <a:rPr lang="en-US" altLang="en-US" sz="2400" b="1" u="sng" kern="0" dirty="0">
                <a:solidFill>
                  <a:srgbClr val="FF0000"/>
                </a:solidFill>
                <a:latin typeface="+mj-lt"/>
                <a:cs typeface="Times New Roman" pitchFamily="18" charset="0"/>
              </a:rPr>
              <a:t> </a:t>
            </a:r>
            <a:r>
              <a:rPr lang="en-US" altLang="en-US" sz="2400" kern="0" dirty="0" err="1">
                <a:solidFill>
                  <a:srgbClr val="000099"/>
                </a:solidFill>
                <a:latin typeface="+mj-lt"/>
                <a:cs typeface="Times New Roman" pitchFamily="18" charset="0"/>
              </a:rPr>
              <a:t>thành</a:t>
            </a:r>
            <a:r>
              <a:rPr lang="en-US" altLang="en-US" sz="2400" kern="0" dirty="0">
                <a:solidFill>
                  <a:srgbClr val="000099"/>
                </a:solidFill>
                <a:latin typeface="+mj-lt"/>
                <a:cs typeface="Times New Roman" pitchFamily="18" charset="0"/>
              </a:rPr>
              <a:t> </a:t>
            </a:r>
            <a:r>
              <a:rPr lang="en-US" altLang="en-US" sz="2400" kern="0" dirty="0" err="1" smtClean="0">
                <a:solidFill>
                  <a:srgbClr val="000099"/>
                </a:solidFill>
                <a:latin typeface="+mj-lt"/>
                <a:cs typeface="Times New Roman" pitchFamily="18" charset="0"/>
              </a:rPr>
              <a:t>lập</a:t>
            </a:r>
            <a:r>
              <a:rPr lang="en-US" altLang="en-US" sz="2400" kern="0" dirty="0" smtClean="0">
                <a:solidFill>
                  <a:srgbClr val="000099"/>
                </a:solidFill>
                <a:latin typeface="+mj-lt"/>
                <a:cs typeface="Times New Roman" pitchFamily="18" charset="0"/>
              </a:rPr>
              <a:t> 1 </a:t>
            </a:r>
            <a:r>
              <a:rPr lang="en-US" altLang="en-US" sz="2400" kern="0" dirty="0" err="1">
                <a:solidFill>
                  <a:srgbClr val="000099"/>
                </a:solidFill>
                <a:latin typeface="+mj-lt"/>
                <a:cs typeface="Times New Roman" pitchFamily="18" charset="0"/>
              </a:rPr>
              <a:t>Đảng</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duy</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nhất</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lấy</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tên</a:t>
            </a:r>
            <a:r>
              <a:rPr lang="en-US" altLang="en-US" sz="2400" kern="0" dirty="0">
                <a:solidFill>
                  <a:srgbClr val="000099"/>
                </a:solidFill>
                <a:latin typeface="+mj-lt"/>
                <a:cs typeface="Times New Roman" pitchFamily="18" charset="0"/>
              </a:rPr>
              <a:t> là </a:t>
            </a:r>
            <a:r>
              <a:rPr lang="en-US" altLang="en-US" sz="2400" b="1" kern="0" dirty="0" err="1">
                <a:solidFill>
                  <a:srgbClr val="FF0000"/>
                </a:solidFill>
                <a:latin typeface="+mj-lt"/>
                <a:cs typeface="Times New Roman" pitchFamily="18" charset="0"/>
              </a:rPr>
              <a:t>Đảng</a:t>
            </a:r>
            <a:r>
              <a:rPr lang="en-US" altLang="en-US" sz="2400" b="1" kern="0" dirty="0">
                <a:solidFill>
                  <a:srgbClr val="FF0000"/>
                </a:solidFill>
                <a:latin typeface="+mj-lt"/>
                <a:cs typeface="Times New Roman" pitchFamily="18" charset="0"/>
              </a:rPr>
              <a:t> </a:t>
            </a:r>
            <a:r>
              <a:rPr lang="en-US" altLang="en-US" sz="2400" b="1" kern="0" dirty="0" err="1">
                <a:solidFill>
                  <a:srgbClr val="FF0000"/>
                </a:solidFill>
                <a:latin typeface="+mj-lt"/>
                <a:cs typeface="Times New Roman" pitchFamily="18" charset="0"/>
              </a:rPr>
              <a:t>Cộng</a:t>
            </a:r>
            <a:r>
              <a:rPr lang="en-US" altLang="en-US" sz="2400" b="1" kern="0" dirty="0">
                <a:solidFill>
                  <a:srgbClr val="FF0000"/>
                </a:solidFill>
                <a:latin typeface="+mj-lt"/>
                <a:cs typeface="Times New Roman" pitchFamily="18" charset="0"/>
              </a:rPr>
              <a:t> </a:t>
            </a:r>
            <a:r>
              <a:rPr lang="en-US" altLang="en-US" sz="2400" b="1" kern="0" dirty="0" err="1">
                <a:solidFill>
                  <a:srgbClr val="FF0000"/>
                </a:solidFill>
                <a:latin typeface="+mj-lt"/>
                <a:cs typeface="Times New Roman" pitchFamily="18" charset="0"/>
              </a:rPr>
              <a:t>sản</a:t>
            </a:r>
            <a:r>
              <a:rPr lang="en-US" altLang="en-US" sz="2400" b="1" kern="0" dirty="0">
                <a:solidFill>
                  <a:srgbClr val="FF0000"/>
                </a:solidFill>
                <a:latin typeface="+mj-lt"/>
                <a:cs typeface="Times New Roman" pitchFamily="18" charset="0"/>
              </a:rPr>
              <a:t> </a:t>
            </a:r>
            <a:r>
              <a:rPr lang="en-US" altLang="en-US" sz="2400" b="1" kern="0" dirty="0" err="1">
                <a:solidFill>
                  <a:srgbClr val="FF0000"/>
                </a:solidFill>
                <a:latin typeface="+mj-lt"/>
                <a:cs typeface="Times New Roman" pitchFamily="18" charset="0"/>
              </a:rPr>
              <a:t>Việt</a:t>
            </a:r>
            <a:r>
              <a:rPr lang="en-US" altLang="en-US" sz="2400" b="1" kern="0" dirty="0">
                <a:solidFill>
                  <a:srgbClr val="FF0000"/>
                </a:solidFill>
                <a:latin typeface="+mj-lt"/>
                <a:cs typeface="Times New Roman" pitchFamily="18" charset="0"/>
              </a:rPr>
              <a:t> </a:t>
            </a:r>
            <a:r>
              <a:rPr lang="en-US" altLang="en-US" sz="2400" b="1" kern="0" dirty="0" smtClean="0">
                <a:solidFill>
                  <a:srgbClr val="FF0000"/>
                </a:solidFill>
                <a:latin typeface="+mj-lt"/>
                <a:cs typeface="Times New Roman" pitchFamily="18" charset="0"/>
              </a:rPr>
              <a:t>Nam</a:t>
            </a:r>
            <a:r>
              <a:rPr lang="en-US" altLang="en-US" sz="2400" kern="0" dirty="0">
                <a:solidFill>
                  <a:srgbClr val="000099"/>
                </a:solidFill>
                <a:latin typeface="+mj-lt"/>
                <a:cs typeface="Times New Roman" pitchFamily="18" charset="0"/>
              </a:rPr>
              <a:t>.</a:t>
            </a:r>
            <a:endParaRPr lang="en-US" altLang="en-US" sz="2400" kern="0" dirty="0" smtClean="0">
              <a:solidFill>
                <a:srgbClr val="000099"/>
              </a:solidFill>
              <a:latin typeface="+mj-lt"/>
              <a:cs typeface="Times New Roman" pitchFamily="18" charset="0"/>
            </a:endParaRPr>
          </a:p>
          <a:p>
            <a:pPr marL="342900" indent="-342900" algn="just">
              <a:buFont typeface="Wingdings" panose="05000000000000000000" pitchFamily="2" charset="2"/>
              <a:buChar char="ü"/>
              <a:defRPr/>
            </a:pPr>
            <a:r>
              <a:rPr lang="en-US" altLang="en-US" sz="2400" kern="0" dirty="0" smtClean="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T</a:t>
            </a:r>
            <a:r>
              <a:rPr lang="en-US" altLang="en-US" sz="2400" kern="0" dirty="0" err="1" smtClean="0">
                <a:solidFill>
                  <a:srgbClr val="000099"/>
                </a:solidFill>
                <a:latin typeface="+mj-lt"/>
                <a:cs typeface="Times New Roman" pitchFamily="18" charset="0"/>
              </a:rPr>
              <a:t>hông</a:t>
            </a:r>
            <a:r>
              <a:rPr lang="en-US" altLang="en-US" sz="2400" kern="0" dirty="0" smtClean="0">
                <a:solidFill>
                  <a:srgbClr val="000099"/>
                </a:solidFill>
                <a:latin typeface="+mj-lt"/>
                <a:cs typeface="Times New Roman" pitchFamily="18" charset="0"/>
              </a:rPr>
              <a:t> </a:t>
            </a:r>
            <a:r>
              <a:rPr lang="en-US" altLang="en-US" sz="2400" kern="0" dirty="0">
                <a:solidFill>
                  <a:srgbClr val="000099"/>
                </a:solidFill>
                <a:latin typeface="+mj-lt"/>
                <a:cs typeface="Times New Roman" pitchFamily="18" charset="0"/>
              </a:rPr>
              <a:t>qua </a:t>
            </a:r>
            <a:r>
              <a:rPr lang="en-US" altLang="en-US" sz="2400" kern="0" dirty="0" err="1">
                <a:solidFill>
                  <a:srgbClr val="000099"/>
                </a:solidFill>
                <a:latin typeface="+mj-lt"/>
                <a:cs typeface="Times New Roman" pitchFamily="18" charset="0"/>
              </a:rPr>
              <a:t>chính</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cương</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vắn</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tắt</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sách</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lược</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vắn</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tắt</a:t>
            </a:r>
            <a:r>
              <a:rPr lang="en-US" altLang="en-US" sz="2400" kern="0" dirty="0">
                <a:solidFill>
                  <a:srgbClr val="000099"/>
                </a:solidFill>
                <a:latin typeface="+mj-lt"/>
                <a:cs typeface="Times New Roman" pitchFamily="18" charset="0"/>
              </a:rPr>
              <a:t>…</a:t>
            </a:r>
            <a:r>
              <a:rPr lang="en-US" altLang="en-US" sz="2400" kern="0" dirty="0" err="1">
                <a:solidFill>
                  <a:srgbClr val="000099"/>
                </a:solidFill>
                <a:latin typeface="+mj-lt"/>
                <a:cs typeface="Times New Roman" pitchFamily="18" charset="0"/>
              </a:rPr>
              <a:t>sau</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này</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được</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xem</a:t>
            </a:r>
            <a:r>
              <a:rPr lang="en-US" altLang="en-US" sz="2400" kern="0" dirty="0">
                <a:solidFill>
                  <a:srgbClr val="000099"/>
                </a:solidFill>
                <a:latin typeface="+mj-lt"/>
                <a:cs typeface="Times New Roman" pitchFamily="18" charset="0"/>
              </a:rPr>
              <a:t> là </a:t>
            </a:r>
            <a:r>
              <a:rPr lang="en-US" altLang="en-US" sz="2400" b="1" kern="0" dirty="0" err="1">
                <a:solidFill>
                  <a:srgbClr val="FF0066"/>
                </a:solidFill>
                <a:latin typeface="+mj-lt"/>
                <a:cs typeface="Times New Roman" pitchFamily="18" charset="0"/>
              </a:rPr>
              <a:t>C</a:t>
            </a:r>
            <a:r>
              <a:rPr lang="en-US" altLang="en-US" sz="2400" b="1" kern="0" dirty="0" err="1" smtClean="0">
                <a:solidFill>
                  <a:srgbClr val="FF0066"/>
                </a:solidFill>
                <a:latin typeface="+mj-lt"/>
                <a:cs typeface="Times New Roman" pitchFamily="18" charset="0"/>
              </a:rPr>
              <a:t>ương</a:t>
            </a:r>
            <a:r>
              <a:rPr lang="en-US" altLang="en-US" sz="2400" b="1" kern="0" dirty="0" smtClean="0">
                <a:solidFill>
                  <a:srgbClr val="FF0066"/>
                </a:solidFill>
                <a:latin typeface="+mj-lt"/>
                <a:cs typeface="Times New Roman" pitchFamily="18" charset="0"/>
              </a:rPr>
              <a:t> </a:t>
            </a:r>
            <a:r>
              <a:rPr lang="en-US" altLang="en-US" sz="2400" b="1" kern="0" dirty="0" err="1">
                <a:solidFill>
                  <a:srgbClr val="FF0066"/>
                </a:solidFill>
                <a:latin typeface="+mj-lt"/>
                <a:cs typeface="Times New Roman" pitchFamily="18" charset="0"/>
              </a:rPr>
              <a:t>lĩnh</a:t>
            </a:r>
            <a:r>
              <a:rPr lang="en-US" altLang="en-US" sz="2400" b="1" kern="0" dirty="0">
                <a:solidFill>
                  <a:srgbClr val="FF0066"/>
                </a:solidFill>
                <a:latin typeface="+mj-lt"/>
                <a:cs typeface="Times New Roman" pitchFamily="18" charset="0"/>
              </a:rPr>
              <a:t> </a:t>
            </a:r>
            <a:r>
              <a:rPr lang="en-US" altLang="en-US" sz="2400" b="1" kern="0" dirty="0" err="1">
                <a:solidFill>
                  <a:srgbClr val="FF0066"/>
                </a:solidFill>
                <a:latin typeface="+mj-lt"/>
                <a:cs typeface="Times New Roman" pitchFamily="18" charset="0"/>
              </a:rPr>
              <a:t>chính</a:t>
            </a:r>
            <a:r>
              <a:rPr lang="en-US" altLang="en-US" sz="2400" b="1" kern="0" dirty="0">
                <a:solidFill>
                  <a:srgbClr val="FF0066"/>
                </a:solidFill>
                <a:latin typeface="+mj-lt"/>
                <a:cs typeface="Times New Roman" pitchFamily="18" charset="0"/>
              </a:rPr>
              <a:t> trị </a:t>
            </a:r>
            <a:r>
              <a:rPr lang="en-US" altLang="en-US" sz="2400" kern="0" dirty="0" err="1">
                <a:solidFill>
                  <a:srgbClr val="000099"/>
                </a:solidFill>
                <a:latin typeface="+mj-lt"/>
                <a:cs typeface="Times New Roman" pitchFamily="18" charset="0"/>
              </a:rPr>
              <a:t>đầu</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tiên</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của</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Đảng</a:t>
            </a:r>
            <a:r>
              <a:rPr lang="en-US" altLang="en-US" sz="2400" kern="0" dirty="0" smtClean="0">
                <a:solidFill>
                  <a:srgbClr val="000099"/>
                </a:solidFill>
                <a:latin typeface="+mj-lt"/>
                <a:cs typeface="Times New Roman" pitchFamily="18" charset="0"/>
              </a:rPr>
              <a:t>.</a:t>
            </a:r>
            <a:endParaRPr lang="en-US" altLang="en-US" sz="2400" kern="0" dirty="0"/>
          </a:p>
        </p:txBody>
      </p:sp>
    </p:spTree>
    <p:extLst>
      <p:ext uri="{BB962C8B-B14F-4D97-AF65-F5344CB8AC3E}">
        <p14:creationId xmlns:p14="http://schemas.microsoft.com/office/powerpoint/2010/main" val="3640193396"/>
      </p:ext>
    </p:extLst>
  </p:cSld>
  <p:clrMapOvr>
    <a:masterClrMapping/>
  </p:clrMapOvr>
  <p:transition>
    <p:blinds/>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59" descr="Untitled-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
            <a:ext cx="9182100" cy="688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7" name="Picture 60" descr="card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5066" y="46179"/>
            <a:ext cx="12556901" cy="6886575"/>
          </a:xfrm>
          <a:prstGeom prst="rect">
            <a:avLst/>
          </a:prstGeom>
          <a:solidFill>
            <a:schemeClr val="accent2"/>
          </a:solidFill>
          <a:ln>
            <a:noFill/>
          </a:ln>
          <a:extLst/>
        </p:spPr>
      </p:pic>
      <p:sp>
        <p:nvSpPr>
          <p:cNvPr id="14" name="Плюс 53"/>
          <p:cNvSpPr/>
          <p:nvPr/>
        </p:nvSpPr>
        <p:spPr>
          <a:xfrm>
            <a:off x="5166597" y="3489467"/>
            <a:ext cx="966788" cy="966788"/>
          </a:xfrm>
          <a:prstGeom prst="mathPlus">
            <a:avLst>
              <a:gd name="adj1" fmla="val 16963"/>
            </a:avLst>
          </a:prstGeom>
          <a:solidFill>
            <a:srgbClr val="FF0000"/>
          </a:solidFill>
          <a:ln w="25400" cap="flat" cmpd="sng" algn="ctr">
            <a:noFill/>
            <a:prstDash val="solid"/>
          </a:ln>
          <a:effectLst/>
        </p:spPr>
        <p:txBody>
          <a:bodyPr anchor="ctr"/>
          <a:lstStyle/>
          <a:p>
            <a:pPr algn="ctr">
              <a:defRPr/>
            </a:pPr>
            <a:endParaRPr lang="ru-RU" kern="0">
              <a:solidFill>
                <a:prstClr val="white"/>
              </a:solidFill>
              <a:latin typeface="Calibri"/>
            </a:endParaRPr>
          </a:p>
        </p:txBody>
      </p:sp>
      <p:sp>
        <p:nvSpPr>
          <p:cNvPr id="15" name="Равно 54"/>
          <p:cNvSpPr/>
          <p:nvPr/>
        </p:nvSpPr>
        <p:spPr>
          <a:xfrm>
            <a:off x="8205583" y="3669690"/>
            <a:ext cx="966788" cy="700492"/>
          </a:xfrm>
          <a:prstGeom prst="mathEqual">
            <a:avLst/>
          </a:prstGeom>
          <a:solidFill>
            <a:srgbClr val="FF0000"/>
          </a:solidFill>
          <a:ln w="25400" cap="flat" cmpd="sng" algn="ctr">
            <a:noFill/>
            <a:prstDash val="solid"/>
          </a:ln>
          <a:effectLst/>
        </p:spPr>
        <p:txBody>
          <a:bodyPr anchor="ctr"/>
          <a:lstStyle/>
          <a:p>
            <a:pPr algn="ctr">
              <a:defRPr/>
            </a:pPr>
            <a:endParaRPr lang="ru-RU" kern="0">
              <a:solidFill>
                <a:prstClr val="black"/>
              </a:solidFill>
              <a:latin typeface="Calibri"/>
            </a:endParaRPr>
          </a:p>
        </p:txBody>
      </p:sp>
      <p:sp>
        <p:nvSpPr>
          <p:cNvPr id="34" name="Ellipse 98"/>
          <p:cNvSpPr/>
          <p:nvPr/>
        </p:nvSpPr>
        <p:spPr bwMode="auto">
          <a:xfrm>
            <a:off x="8505823" y="3367496"/>
            <a:ext cx="1382191" cy="302193"/>
          </a:xfrm>
          <a:prstGeom prst="ellipse">
            <a:avLst/>
          </a:prstGeom>
          <a:gradFill flip="none" rotWithShape="1">
            <a:gsLst>
              <a:gs pos="100000">
                <a:srgbClr val="FFFFFF">
                  <a:alpha val="0"/>
                </a:srgbClr>
              </a:gs>
              <a:gs pos="0">
                <a:srgbClr val="E6E6E6">
                  <a:lumMod val="10000"/>
                  <a:alpha val="57000"/>
                </a:srgbClr>
              </a:gs>
            </a:gsLst>
            <a:path path="shape">
              <a:fillToRect l="50000" t="50000" r="50000" b="50000"/>
            </a:path>
            <a:tileRect/>
          </a:gradFill>
          <a:ln w="9525" cap="flat" cmpd="sng" algn="ctr">
            <a:noFill/>
            <a:prstDash val="solid"/>
          </a:ln>
          <a:effectLst/>
        </p:spPr>
        <p:txBody>
          <a:bodyPr anchor="ctr"/>
          <a:lstStyle/>
          <a:p>
            <a:pPr algn="ctr">
              <a:defRPr/>
            </a:pPr>
            <a:endParaRPr lang="en-US">
              <a:solidFill>
                <a:srgbClr val="FFFFFF"/>
              </a:solidFill>
              <a:cs typeface="Arial" pitchFamily="34" charset="0"/>
            </a:endParaRPr>
          </a:p>
        </p:txBody>
      </p:sp>
      <p:sp>
        <p:nvSpPr>
          <p:cNvPr id="35" name="Can 56"/>
          <p:cNvSpPr/>
          <p:nvPr/>
        </p:nvSpPr>
        <p:spPr>
          <a:xfrm>
            <a:off x="9443915" y="2221320"/>
            <a:ext cx="1806698" cy="3393867"/>
          </a:xfrm>
          <a:prstGeom prst="can">
            <a:avLst/>
          </a:prstGeom>
          <a:gradFill>
            <a:gsLst>
              <a:gs pos="0">
                <a:srgbClr val="127D12"/>
              </a:gs>
              <a:gs pos="100000">
                <a:srgbClr val="28D728"/>
              </a:gs>
            </a:gsLst>
            <a:lin ang="5400000" scaled="0"/>
          </a:gradFill>
          <a:ln w="12700" cap="flat" cmpd="sng" algn="ctr">
            <a:solidFill>
              <a:srgbClr val="127D12"/>
            </a:solidFill>
            <a:prstDash val="solid"/>
          </a:ln>
          <a:effectLst/>
        </p:spPr>
        <p:txBody>
          <a:bodyPr anchor="ctr"/>
          <a:lstStyle/>
          <a:p>
            <a:pPr algn="ctr">
              <a:spcBef>
                <a:spcPct val="0"/>
              </a:spcBef>
            </a:pPr>
            <a:r>
              <a:rPr lang="en-US" altLang="en-US" sz="3200" b="1" dirty="0" err="1" smtClean="0">
                <a:solidFill>
                  <a:schemeClr val="bg1"/>
                </a:solidFill>
              </a:rPr>
              <a:t>Đảng</a:t>
            </a:r>
            <a:r>
              <a:rPr lang="en-US" altLang="en-US" sz="3200" b="1" dirty="0" smtClean="0">
                <a:solidFill>
                  <a:schemeClr val="bg1"/>
                </a:solidFill>
              </a:rPr>
              <a:t> </a:t>
            </a:r>
            <a:r>
              <a:rPr lang="en-US" altLang="en-US" sz="3200" b="1" dirty="0" err="1" smtClean="0">
                <a:solidFill>
                  <a:schemeClr val="bg1"/>
                </a:solidFill>
              </a:rPr>
              <a:t>Cộng</a:t>
            </a:r>
            <a:r>
              <a:rPr lang="en-US" altLang="en-US" sz="3200" b="1" dirty="0" smtClean="0">
                <a:solidFill>
                  <a:schemeClr val="bg1"/>
                </a:solidFill>
              </a:rPr>
              <a:t> </a:t>
            </a:r>
            <a:r>
              <a:rPr lang="en-US" altLang="en-US" sz="3200" b="1" dirty="0" err="1" smtClean="0">
                <a:solidFill>
                  <a:schemeClr val="bg1"/>
                </a:solidFill>
              </a:rPr>
              <a:t>sản</a:t>
            </a:r>
            <a:r>
              <a:rPr lang="en-US" altLang="en-US" sz="3200" b="1" dirty="0" smtClean="0">
                <a:solidFill>
                  <a:schemeClr val="bg1"/>
                </a:solidFill>
              </a:rPr>
              <a:t> </a:t>
            </a:r>
            <a:r>
              <a:rPr lang="en-US" altLang="en-US" sz="3200" b="1" dirty="0" err="1" smtClean="0">
                <a:solidFill>
                  <a:schemeClr val="bg1"/>
                </a:solidFill>
              </a:rPr>
              <a:t>Việt</a:t>
            </a:r>
            <a:r>
              <a:rPr lang="en-US" altLang="en-US" sz="3200" b="1" dirty="0" smtClean="0">
                <a:solidFill>
                  <a:schemeClr val="bg1"/>
                </a:solidFill>
              </a:rPr>
              <a:t> Nam</a:t>
            </a:r>
            <a:endParaRPr lang="en-US" altLang="en-US" sz="3200" b="1" dirty="0">
              <a:solidFill>
                <a:schemeClr val="bg1"/>
              </a:solidFill>
            </a:endParaRPr>
          </a:p>
        </p:txBody>
      </p:sp>
      <p:sp>
        <p:nvSpPr>
          <p:cNvPr id="36" name="Ellipse 98"/>
          <p:cNvSpPr/>
          <p:nvPr/>
        </p:nvSpPr>
        <p:spPr bwMode="auto">
          <a:xfrm>
            <a:off x="5641029" y="3367496"/>
            <a:ext cx="1382191" cy="302193"/>
          </a:xfrm>
          <a:prstGeom prst="ellipse">
            <a:avLst/>
          </a:prstGeom>
          <a:gradFill flip="none" rotWithShape="1">
            <a:gsLst>
              <a:gs pos="100000">
                <a:srgbClr val="FFFFFF">
                  <a:alpha val="0"/>
                </a:srgbClr>
              </a:gs>
              <a:gs pos="0">
                <a:srgbClr val="E6E6E6">
                  <a:lumMod val="10000"/>
                  <a:alpha val="57000"/>
                </a:srgbClr>
              </a:gs>
            </a:gsLst>
            <a:path path="shape">
              <a:fillToRect l="50000" t="50000" r="50000" b="50000"/>
            </a:path>
            <a:tileRect/>
          </a:gradFill>
          <a:ln w="9525" cap="flat" cmpd="sng" algn="ctr">
            <a:noFill/>
            <a:prstDash val="solid"/>
          </a:ln>
          <a:effectLst/>
        </p:spPr>
        <p:txBody>
          <a:bodyPr anchor="ctr"/>
          <a:lstStyle/>
          <a:p>
            <a:pPr algn="ctr">
              <a:defRPr/>
            </a:pPr>
            <a:endParaRPr lang="en-US">
              <a:solidFill>
                <a:srgbClr val="FFFFFF"/>
              </a:solidFill>
              <a:cs typeface="Arial" pitchFamily="34" charset="0"/>
            </a:endParaRPr>
          </a:p>
        </p:txBody>
      </p:sp>
      <p:sp>
        <p:nvSpPr>
          <p:cNvPr id="37" name="Can 62"/>
          <p:cNvSpPr/>
          <p:nvPr/>
        </p:nvSpPr>
        <p:spPr>
          <a:xfrm>
            <a:off x="6269157" y="2221320"/>
            <a:ext cx="1692154" cy="3393868"/>
          </a:xfrm>
          <a:prstGeom prst="can">
            <a:avLst/>
          </a:prstGeom>
          <a:solidFill>
            <a:srgbClr val="9900CC"/>
          </a:solidFill>
          <a:ln w="12700" cap="flat" cmpd="sng" algn="ctr">
            <a:solidFill>
              <a:srgbClr val="FF9900"/>
            </a:solidFill>
            <a:prstDash val="solid"/>
          </a:ln>
          <a:effectLst/>
        </p:spPr>
        <p:txBody>
          <a:bodyPr anchor="ctr"/>
          <a:lstStyle/>
          <a:p>
            <a:pPr algn="ctr">
              <a:defRPr/>
            </a:pPr>
            <a:r>
              <a:rPr lang="en-US" altLang="en-US" sz="2800" b="1" dirty="0" err="1">
                <a:solidFill>
                  <a:schemeClr val="bg1"/>
                </a:solidFill>
                <a:cs typeface="Times New Roman" pitchFamily="18" charset="0"/>
              </a:rPr>
              <a:t>Phong</a:t>
            </a:r>
            <a:r>
              <a:rPr lang="en-US" altLang="en-US" sz="2800" b="1" dirty="0">
                <a:solidFill>
                  <a:schemeClr val="bg1"/>
                </a:solidFill>
                <a:cs typeface="Times New Roman" pitchFamily="18" charset="0"/>
              </a:rPr>
              <a:t> </a:t>
            </a:r>
            <a:r>
              <a:rPr lang="en-US" altLang="en-US" sz="2800" b="1" dirty="0" err="1">
                <a:solidFill>
                  <a:schemeClr val="bg1"/>
                </a:solidFill>
                <a:cs typeface="Times New Roman" pitchFamily="18" charset="0"/>
              </a:rPr>
              <a:t>trào</a:t>
            </a:r>
            <a:r>
              <a:rPr lang="en-US" altLang="en-US" sz="2800" b="1" dirty="0">
                <a:solidFill>
                  <a:schemeClr val="bg1"/>
                </a:solidFill>
                <a:cs typeface="Times New Roman" pitchFamily="18" charset="0"/>
              </a:rPr>
              <a:t> </a:t>
            </a:r>
            <a:r>
              <a:rPr lang="en-US" altLang="en-US" sz="2800" b="1" dirty="0" err="1">
                <a:solidFill>
                  <a:schemeClr val="bg1"/>
                </a:solidFill>
                <a:cs typeface="Times New Roman" pitchFamily="18" charset="0"/>
              </a:rPr>
              <a:t>yêu</a:t>
            </a:r>
            <a:r>
              <a:rPr lang="en-US" altLang="en-US" sz="2800" b="1" dirty="0">
                <a:solidFill>
                  <a:schemeClr val="bg1"/>
                </a:solidFill>
                <a:cs typeface="Times New Roman" pitchFamily="18" charset="0"/>
              </a:rPr>
              <a:t> </a:t>
            </a:r>
            <a:r>
              <a:rPr lang="en-US" altLang="en-US" sz="2800" b="1" dirty="0" err="1">
                <a:solidFill>
                  <a:schemeClr val="bg1"/>
                </a:solidFill>
                <a:cs typeface="Times New Roman" pitchFamily="18" charset="0"/>
              </a:rPr>
              <a:t>nước</a:t>
            </a:r>
            <a:endParaRPr lang="en-US" sz="2800" kern="0" dirty="0">
              <a:solidFill>
                <a:schemeClr val="bg1"/>
              </a:solidFill>
              <a:latin typeface="Calibri"/>
            </a:endParaRPr>
          </a:p>
        </p:txBody>
      </p:sp>
      <p:sp>
        <p:nvSpPr>
          <p:cNvPr id="38" name="Ellipse 98"/>
          <p:cNvSpPr/>
          <p:nvPr/>
        </p:nvSpPr>
        <p:spPr bwMode="auto">
          <a:xfrm>
            <a:off x="2981727" y="3367496"/>
            <a:ext cx="1382191" cy="302193"/>
          </a:xfrm>
          <a:prstGeom prst="ellipse">
            <a:avLst/>
          </a:prstGeom>
          <a:gradFill flip="none" rotWithShape="1">
            <a:gsLst>
              <a:gs pos="100000">
                <a:srgbClr val="FFFFFF">
                  <a:alpha val="0"/>
                </a:srgbClr>
              </a:gs>
              <a:gs pos="0">
                <a:srgbClr val="E6E6E6">
                  <a:lumMod val="10000"/>
                  <a:alpha val="57000"/>
                </a:srgbClr>
              </a:gs>
            </a:gsLst>
            <a:path path="shape">
              <a:fillToRect l="50000" t="50000" r="50000" b="50000"/>
            </a:path>
            <a:tileRect/>
          </a:gradFill>
          <a:ln w="9525" cap="flat" cmpd="sng" algn="ctr">
            <a:noFill/>
            <a:prstDash val="solid"/>
          </a:ln>
          <a:effectLst/>
        </p:spPr>
        <p:txBody>
          <a:bodyPr anchor="ctr"/>
          <a:lstStyle/>
          <a:p>
            <a:pPr algn="ctr">
              <a:defRPr/>
            </a:pPr>
            <a:endParaRPr lang="en-US">
              <a:solidFill>
                <a:srgbClr val="FFFFFF"/>
              </a:solidFill>
              <a:cs typeface="Arial" pitchFamily="34" charset="0"/>
            </a:endParaRPr>
          </a:p>
        </p:txBody>
      </p:sp>
      <p:sp>
        <p:nvSpPr>
          <p:cNvPr id="39" name="Can 64"/>
          <p:cNvSpPr/>
          <p:nvPr/>
        </p:nvSpPr>
        <p:spPr>
          <a:xfrm>
            <a:off x="460792" y="2086377"/>
            <a:ext cx="1735713" cy="3528811"/>
          </a:xfrm>
          <a:prstGeom prst="can">
            <a:avLst/>
          </a:prstGeom>
          <a:gradFill>
            <a:gsLst>
              <a:gs pos="0">
                <a:srgbClr val="0070C0"/>
              </a:gs>
              <a:gs pos="100000">
                <a:srgbClr val="4EE7FC"/>
              </a:gs>
            </a:gsLst>
            <a:lin ang="5400000" scaled="0"/>
          </a:gradFill>
          <a:ln w="12700" cap="flat" cmpd="sng" algn="ctr">
            <a:solidFill>
              <a:srgbClr val="0070C0"/>
            </a:solidFill>
            <a:prstDash val="solid"/>
          </a:ln>
          <a:effectLst/>
        </p:spPr>
        <p:txBody>
          <a:bodyPr anchor="ctr"/>
          <a:lstStyle/>
          <a:p>
            <a:pPr algn="ctr">
              <a:defRPr/>
            </a:pPr>
            <a:r>
              <a:rPr lang="en-US" altLang="en-US" sz="2800" b="1" dirty="0" err="1" smtClean="0">
                <a:solidFill>
                  <a:schemeClr val="bg1"/>
                </a:solidFill>
                <a:cs typeface="Times New Roman" pitchFamily="18" charset="0"/>
              </a:rPr>
              <a:t>Chủ</a:t>
            </a:r>
            <a:r>
              <a:rPr lang="en-US" altLang="en-US" sz="2800" b="1" dirty="0" smtClean="0">
                <a:solidFill>
                  <a:schemeClr val="bg1"/>
                </a:solidFill>
                <a:cs typeface="Times New Roman" pitchFamily="18" charset="0"/>
              </a:rPr>
              <a:t> </a:t>
            </a:r>
            <a:r>
              <a:rPr lang="en-US" altLang="en-US" sz="2800" b="1" dirty="0" err="1" smtClean="0">
                <a:solidFill>
                  <a:schemeClr val="bg1"/>
                </a:solidFill>
                <a:cs typeface="Times New Roman" pitchFamily="18" charset="0"/>
              </a:rPr>
              <a:t>nghĩa</a:t>
            </a:r>
            <a:endParaRPr lang="en-US" altLang="en-US" sz="2800" b="1" dirty="0" smtClean="0">
              <a:solidFill>
                <a:schemeClr val="bg1"/>
              </a:solidFill>
              <a:cs typeface="Times New Roman" pitchFamily="18" charset="0"/>
            </a:endParaRPr>
          </a:p>
          <a:p>
            <a:pPr algn="ctr">
              <a:defRPr/>
            </a:pPr>
            <a:r>
              <a:rPr lang="en-US" altLang="en-US" sz="2800" b="1" dirty="0" err="1" smtClean="0">
                <a:solidFill>
                  <a:schemeClr val="bg1"/>
                </a:solidFill>
                <a:cs typeface="Times New Roman" pitchFamily="18" charset="0"/>
              </a:rPr>
              <a:t>Mác</a:t>
            </a:r>
            <a:r>
              <a:rPr lang="en-US" altLang="en-US" sz="2800" b="1" dirty="0" smtClean="0">
                <a:solidFill>
                  <a:schemeClr val="bg1"/>
                </a:solidFill>
                <a:cs typeface="Times New Roman" pitchFamily="18" charset="0"/>
              </a:rPr>
              <a:t> </a:t>
            </a:r>
            <a:r>
              <a:rPr lang="en-US" altLang="en-US" sz="2800" b="1" dirty="0">
                <a:solidFill>
                  <a:schemeClr val="bg1"/>
                </a:solidFill>
                <a:cs typeface="Times New Roman" pitchFamily="18" charset="0"/>
              </a:rPr>
              <a:t>– </a:t>
            </a:r>
            <a:r>
              <a:rPr lang="en-US" altLang="en-US" sz="2800" b="1" dirty="0" err="1">
                <a:solidFill>
                  <a:schemeClr val="bg1"/>
                </a:solidFill>
                <a:cs typeface="Times New Roman" pitchFamily="18" charset="0"/>
              </a:rPr>
              <a:t>Lênin</a:t>
            </a:r>
            <a:endParaRPr lang="en-US" sz="2800" kern="0" dirty="0">
              <a:solidFill>
                <a:schemeClr val="bg1"/>
              </a:solidFill>
              <a:latin typeface="Calibri"/>
            </a:endParaRPr>
          </a:p>
        </p:txBody>
      </p:sp>
      <p:sp>
        <p:nvSpPr>
          <p:cNvPr id="40" name="Can 64"/>
          <p:cNvSpPr/>
          <p:nvPr/>
        </p:nvSpPr>
        <p:spPr>
          <a:xfrm>
            <a:off x="3266319" y="2221320"/>
            <a:ext cx="1725726" cy="3393867"/>
          </a:xfrm>
          <a:prstGeom prst="can">
            <a:avLst/>
          </a:prstGeom>
          <a:solidFill>
            <a:srgbClr val="FF0066"/>
          </a:solidFill>
          <a:ln w="12700" cap="flat" cmpd="sng" algn="ctr">
            <a:solidFill>
              <a:srgbClr val="0070C0"/>
            </a:solidFill>
            <a:prstDash val="solid"/>
          </a:ln>
          <a:effectLst/>
        </p:spPr>
        <p:txBody>
          <a:bodyPr anchor="ctr"/>
          <a:lstStyle/>
          <a:p>
            <a:pPr algn="ctr">
              <a:defRPr/>
            </a:pPr>
            <a:r>
              <a:rPr lang="en-US" altLang="en-US" sz="2800" b="1" dirty="0" err="1">
                <a:solidFill>
                  <a:schemeClr val="bg1"/>
                </a:solidFill>
                <a:cs typeface="Times New Roman" pitchFamily="18" charset="0"/>
              </a:rPr>
              <a:t>Phong</a:t>
            </a:r>
            <a:r>
              <a:rPr lang="en-US" altLang="en-US" sz="2800" b="1" dirty="0">
                <a:solidFill>
                  <a:schemeClr val="bg1"/>
                </a:solidFill>
                <a:cs typeface="Times New Roman" pitchFamily="18" charset="0"/>
              </a:rPr>
              <a:t> </a:t>
            </a:r>
            <a:r>
              <a:rPr lang="en-US" altLang="en-US" sz="2800" b="1" dirty="0" err="1">
                <a:solidFill>
                  <a:schemeClr val="bg1"/>
                </a:solidFill>
                <a:cs typeface="Times New Roman" pitchFamily="18" charset="0"/>
              </a:rPr>
              <a:t>trào</a:t>
            </a:r>
            <a:r>
              <a:rPr lang="en-US" altLang="en-US" sz="2800" b="1" dirty="0">
                <a:solidFill>
                  <a:schemeClr val="bg1"/>
                </a:solidFill>
                <a:cs typeface="Times New Roman" pitchFamily="18" charset="0"/>
              </a:rPr>
              <a:t> </a:t>
            </a:r>
            <a:r>
              <a:rPr lang="en-US" altLang="en-US" sz="2800" b="1" dirty="0" err="1">
                <a:solidFill>
                  <a:schemeClr val="bg1"/>
                </a:solidFill>
                <a:cs typeface="Times New Roman" pitchFamily="18" charset="0"/>
              </a:rPr>
              <a:t>công</a:t>
            </a:r>
            <a:r>
              <a:rPr lang="en-US" altLang="en-US" sz="2800" b="1" dirty="0">
                <a:solidFill>
                  <a:schemeClr val="bg1"/>
                </a:solidFill>
                <a:cs typeface="Times New Roman" pitchFamily="18" charset="0"/>
              </a:rPr>
              <a:t> </a:t>
            </a:r>
            <a:r>
              <a:rPr lang="en-US" altLang="en-US" sz="2800" b="1" dirty="0" err="1">
                <a:solidFill>
                  <a:schemeClr val="bg1"/>
                </a:solidFill>
                <a:cs typeface="Times New Roman" pitchFamily="18" charset="0"/>
              </a:rPr>
              <a:t>nhân</a:t>
            </a:r>
            <a:endParaRPr lang="en-US" sz="2800" kern="0" dirty="0">
              <a:solidFill>
                <a:schemeClr val="bg1"/>
              </a:solidFill>
              <a:latin typeface="Calibri"/>
            </a:endParaRPr>
          </a:p>
        </p:txBody>
      </p:sp>
      <p:sp>
        <p:nvSpPr>
          <p:cNvPr id="42" name="Плюс 53"/>
          <p:cNvSpPr/>
          <p:nvPr/>
        </p:nvSpPr>
        <p:spPr>
          <a:xfrm>
            <a:off x="2289212" y="3514826"/>
            <a:ext cx="966788" cy="966788"/>
          </a:xfrm>
          <a:prstGeom prst="mathPlus">
            <a:avLst>
              <a:gd name="adj1" fmla="val 16963"/>
            </a:avLst>
          </a:prstGeom>
          <a:solidFill>
            <a:srgbClr val="FF0000"/>
          </a:solidFill>
          <a:ln w="25400" cap="flat" cmpd="sng" algn="ctr">
            <a:solidFill>
              <a:schemeClr val="bg1"/>
            </a:solidFill>
            <a:prstDash val="solid"/>
          </a:ln>
          <a:effectLst/>
        </p:spPr>
        <p:txBody>
          <a:bodyPr anchor="ctr"/>
          <a:lstStyle/>
          <a:p>
            <a:pPr algn="ctr">
              <a:defRPr/>
            </a:pPr>
            <a:endParaRPr lang="ru-RU" kern="0">
              <a:solidFill>
                <a:prstClr val="white"/>
              </a:solidFill>
              <a:latin typeface="Calibri"/>
            </a:endParaRPr>
          </a:p>
        </p:txBody>
      </p:sp>
      <p:sp>
        <p:nvSpPr>
          <p:cNvPr id="2" name="Rectangle 1"/>
          <p:cNvSpPr/>
          <p:nvPr/>
        </p:nvSpPr>
        <p:spPr>
          <a:xfrm>
            <a:off x="1719404" y="525090"/>
            <a:ext cx="9258240" cy="584775"/>
          </a:xfrm>
          <a:prstGeom prst="rect">
            <a:avLst/>
          </a:prstGeom>
        </p:spPr>
        <p:txBody>
          <a:bodyPr wrap="none">
            <a:spAutoFit/>
          </a:bodyPr>
          <a:lstStyle/>
          <a:p>
            <a:pPr algn="just">
              <a:defRPr/>
            </a:pPr>
            <a:r>
              <a:rPr lang="en-US" sz="3200" b="1" dirty="0" err="1">
                <a:solidFill>
                  <a:srgbClr val="0070C0"/>
                </a:solidFill>
              </a:rPr>
              <a:t>Ngày</a:t>
            </a:r>
            <a:r>
              <a:rPr lang="en-US" sz="3200" b="1" dirty="0">
                <a:solidFill>
                  <a:srgbClr val="0070C0"/>
                </a:solidFill>
              </a:rPr>
              <a:t> 3/2/1930 </a:t>
            </a:r>
            <a:r>
              <a:rPr lang="en-US" sz="3200" b="1" dirty="0" err="1">
                <a:solidFill>
                  <a:srgbClr val="0070C0"/>
                </a:solidFill>
              </a:rPr>
              <a:t>Đảng</a:t>
            </a:r>
            <a:r>
              <a:rPr lang="en-US" sz="3200" b="1" dirty="0">
                <a:solidFill>
                  <a:srgbClr val="0070C0"/>
                </a:solidFill>
              </a:rPr>
              <a:t> </a:t>
            </a:r>
            <a:r>
              <a:rPr lang="en-US" sz="3200" b="1" dirty="0" err="1">
                <a:solidFill>
                  <a:srgbClr val="0070C0"/>
                </a:solidFill>
              </a:rPr>
              <a:t>Cộng</a:t>
            </a:r>
            <a:r>
              <a:rPr lang="en-US" sz="3200" b="1" dirty="0">
                <a:solidFill>
                  <a:srgbClr val="0070C0"/>
                </a:solidFill>
              </a:rPr>
              <a:t> </a:t>
            </a:r>
            <a:r>
              <a:rPr lang="en-US" sz="3200" b="1" dirty="0" err="1">
                <a:solidFill>
                  <a:srgbClr val="0070C0"/>
                </a:solidFill>
              </a:rPr>
              <a:t>sản</a:t>
            </a:r>
            <a:r>
              <a:rPr lang="en-US" sz="3200" b="1" dirty="0">
                <a:solidFill>
                  <a:srgbClr val="0070C0"/>
                </a:solidFill>
              </a:rPr>
              <a:t> </a:t>
            </a:r>
            <a:r>
              <a:rPr lang="en-US" sz="3200" b="1" dirty="0" err="1">
                <a:solidFill>
                  <a:srgbClr val="0070C0"/>
                </a:solidFill>
              </a:rPr>
              <a:t>Việt</a:t>
            </a:r>
            <a:r>
              <a:rPr lang="en-US" sz="3200" b="1" dirty="0">
                <a:solidFill>
                  <a:srgbClr val="0070C0"/>
                </a:solidFill>
              </a:rPr>
              <a:t> Nam </a:t>
            </a:r>
            <a:r>
              <a:rPr lang="en-US" sz="3200" b="1" dirty="0" err="1">
                <a:solidFill>
                  <a:srgbClr val="0070C0"/>
                </a:solidFill>
              </a:rPr>
              <a:t>ra</a:t>
            </a:r>
            <a:r>
              <a:rPr lang="en-US" sz="3200" b="1" dirty="0">
                <a:solidFill>
                  <a:srgbClr val="0070C0"/>
                </a:solidFill>
              </a:rPr>
              <a:t> </a:t>
            </a:r>
            <a:r>
              <a:rPr lang="en-US" sz="3200" b="1" dirty="0" err="1">
                <a:solidFill>
                  <a:srgbClr val="0070C0"/>
                </a:solidFill>
              </a:rPr>
              <a:t>đời</a:t>
            </a:r>
            <a:r>
              <a:rPr lang="en-US" sz="3200" b="1" dirty="0">
                <a:solidFill>
                  <a:srgbClr val="0070C0"/>
                </a:solidFill>
              </a:rPr>
              <a:t>.</a:t>
            </a:r>
          </a:p>
        </p:txBody>
      </p:sp>
    </p:spTree>
    <p:extLst>
      <p:ext uri="{BB962C8B-B14F-4D97-AF65-F5344CB8AC3E}">
        <p14:creationId xmlns:p14="http://schemas.microsoft.com/office/powerpoint/2010/main" val="256221374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837127" y="1098745"/>
            <a:ext cx="6386781" cy="5611148"/>
          </a:xfrm>
        </p:spPr>
        <p:txBody>
          <a:bodyPr>
            <a:noAutofit/>
          </a:bodyPr>
          <a:lstStyle/>
          <a:p>
            <a:pPr lvl="1">
              <a:lnSpc>
                <a:spcPct val="100000"/>
              </a:lnSpc>
            </a:pPr>
            <a:r>
              <a:rPr lang="en-US" dirty="0" err="1" smtClean="0">
                <a:solidFill>
                  <a:srgbClr val="663300"/>
                </a:solidFill>
                <a:latin typeface="Arial" pitchFamily="34" charset="0"/>
                <a:cs typeface="Arial" pitchFamily="34" charset="0"/>
              </a:rPr>
              <a:t>Chánh</a:t>
            </a:r>
            <a:r>
              <a:rPr lang="en-US" dirty="0" smtClean="0">
                <a:solidFill>
                  <a:srgbClr val="663300"/>
                </a:solidFill>
                <a:latin typeface="Arial" pitchFamily="34" charset="0"/>
                <a:cs typeface="Arial" pitchFamily="34" charset="0"/>
              </a:rPr>
              <a:t> </a:t>
            </a:r>
            <a:r>
              <a:rPr lang="en-US" dirty="0" err="1">
                <a:solidFill>
                  <a:srgbClr val="663300"/>
                </a:solidFill>
                <a:latin typeface="Arial" pitchFamily="34" charset="0"/>
                <a:cs typeface="Arial" pitchFamily="34" charset="0"/>
              </a:rPr>
              <a:t>cương</a:t>
            </a:r>
            <a:r>
              <a:rPr lang="en-US" dirty="0">
                <a:solidFill>
                  <a:srgbClr val="663300"/>
                </a:solidFill>
                <a:latin typeface="Arial" pitchFamily="34" charset="0"/>
                <a:cs typeface="Arial" pitchFamily="34" charset="0"/>
              </a:rPr>
              <a:t> </a:t>
            </a:r>
            <a:r>
              <a:rPr lang="en-US" dirty="0" err="1">
                <a:solidFill>
                  <a:srgbClr val="663300"/>
                </a:solidFill>
                <a:latin typeface="Arial" pitchFamily="34" charset="0"/>
                <a:cs typeface="Arial" pitchFamily="34" charset="0"/>
              </a:rPr>
              <a:t>vắn</a:t>
            </a:r>
            <a:r>
              <a:rPr lang="en-US" dirty="0">
                <a:solidFill>
                  <a:srgbClr val="663300"/>
                </a:solidFill>
                <a:latin typeface="Arial" pitchFamily="34" charset="0"/>
                <a:cs typeface="Arial" pitchFamily="34" charset="0"/>
              </a:rPr>
              <a:t> </a:t>
            </a:r>
            <a:r>
              <a:rPr lang="en-US" dirty="0" err="1">
                <a:solidFill>
                  <a:srgbClr val="663300"/>
                </a:solidFill>
                <a:latin typeface="Arial" pitchFamily="34" charset="0"/>
                <a:cs typeface="Arial" pitchFamily="34" charset="0"/>
              </a:rPr>
              <a:t>tắt</a:t>
            </a:r>
            <a:r>
              <a:rPr lang="en-US" dirty="0">
                <a:solidFill>
                  <a:srgbClr val="663300"/>
                </a:solidFill>
                <a:latin typeface="Arial" pitchFamily="34" charset="0"/>
                <a:cs typeface="Arial" pitchFamily="34" charset="0"/>
              </a:rPr>
              <a:t> </a:t>
            </a:r>
            <a:r>
              <a:rPr lang="en-US" dirty="0" err="1">
                <a:solidFill>
                  <a:srgbClr val="663300"/>
                </a:solidFill>
                <a:latin typeface="Arial" pitchFamily="34" charset="0"/>
                <a:cs typeface="Arial" pitchFamily="34" charset="0"/>
              </a:rPr>
              <a:t>của</a:t>
            </a:r>
            <a:r>
              <a:rPr lang="en-US" dirty="0">
                <a:solidFill>
                  <a:srgbClr val="663300"/>
                </a:solidFill>
                <a:latin typeface="Arial" pitchFamily="34" charset="0"/>
                <a:cs typeface="Arial" pitchFamily="34" charset="0"/>
              </a:rPr>
              <a:t> </a:t>
            </a:r>
            <a:r>
              <a:rPr lang="en-US" dirty="0" err="1">
                <a:solidFill>
                  <a:srgbClr val="663300"/>
                </a:solidFill>
                <a:latin typeface="Arial" pitchFamily="34" charset="0"/>
                <a:cs typeface="Arial" pitchFamily="34" charset="0"/>
              </a:rPr>
              <a:t>Đảng</a:t>
            </a:r>
            <a:endParaRPr lang="en-US" dirty="0">
              <a:solidFill>
                <a:srgbClr val="663300"/>
              </a:solidFill>
              <a:latin typeface="Arial" pitchFamily="34" charset="0"/>
              <a:cs typeface="Arial" pitchFamily="34" charset="0"/>
            </a:endParaRPr>
          </a:p>
          <a:p>
            <a:pPr lvl="1">
              <a:lnSpc>
                <a:spcPct val="100000"/>
              </a:lnSpc>
            </a:pPr>
            <a:r>
              <a:rPr lang="en-US" dirty="0" err="1">
                <a:solidFill>
                  <a:srgbClr val="663300"/>
                </a:solidFill>
                <a:latin typeface="Arial" pitchFamily="34" charset="0"/>
                <a:cs typeface="Arial" pitchFamily="34" charset="0"/>
              </a:rPr>
              <a:t>Sách</a:t>
            </a:r>
            <a:r>
              <a:rPr lang="en-US" dirty="0">
                <a:solidFill>
                  <a:srgbClr val="663300"/>
                </a:solidFill>
                <a:latin typeface="Arial" pitchFamily="34" charset="0"/>
                <a:cs typeface="Arial" pitchFamily="34" charset="0"/>
              </a:rPr>
              <a:t> </a:t>
            </a:r>
            <a:r>
              <a:rPr lang="en-US" dirty="0" err="1">
                <a:solidFill>
                  <a:srgbClr val="663300"/>
                </a:solidFill>
                <a:latin typeface="Arial" pitchFamily="34" charset="0"/>
                <a:cs typeface="Arial" pitchFamily="34" charset="0"/>
              </a:rPr>
              <a:t>lược</a:t>
            </a:r>
            <a:r>
              <a:rPr lang="en-US" dirty="0">
                <a:solidFill>
                  <a:srgbClr val="663300"/>
                </a:solidFill>
                <a:latin typeface="Arial" pitchFamily="34" charset="0"/>
                <a:cs typeface="Arial" pitchFamily="34" charset="0"/>
              </a:rPr>
              <a:t> </a:t>
            </a:r>
            <a:r>
              <a:rPr lang="en-US" dirty="0" err="1">
                <a:solidFill>
                  <a:srgbClr val="663300"/>
                </a:solidFill>
                <a:latin typeface="Arial" pitchFamily="34" charset="0"/>
                <a:cs typeface="Arial" pitchFamily="34" charset="0"/>
              </a:rPr>
              <a:t>vắn</a:t>
            </a:r>
            <a:r>
              <a:rPr lang="en-US" dirty="0">
                <a:solidFill>
                  <a:srgbClr val="663300"/>
                </a:solidFill>
                <a:latin typeface="Arial" pitchFamily="34" charset="0"/>
                <a:cs typeface="Arial" pitchFamily="34" charset="0"/>
              </a:rPr>
              <a:t> </a:t>
            </a:r>
            <a:r>
              <a:rPr lang="en-US" dirty="0" err="1">
                <a:solidFill>
                  <a:srgbClr val="663300"/>
                </a:solidFill>
                <a:latin typeface="Arial" pitchFamily="34" charset="0"/>
                <a:cs typeface="Arial" pitchFamily="34" charset="0"/>
              </a:rPr>
              <a:t>tắt</a:t>
            </a:r>
            <a:r>
              <a:rPr lang="en-US" dirty="0">
                <a:solidFill>
                  <a:srgbClr val="663300"/>
                </a:solidFill>
                <a:latin typeface="Arial" pitchFamily="34" charset="0"/>
                <a:cs typeface="Arial" pitchFamily="34" charset="0"/>
              </a:rPr>
              <a:t> </a:t>
            </a:r>
            <a:r>
              <a:rPr lang="en-US" dirty="0" err="1">
                <a:solidFill>
                  <a:srgbClr val="663300"/>
                </a:solidFill>
                <a:latin typeface="Arial" pitchFamily="34" charset="0"/>
                <a:cs typeface="Arial" pitchFamily="34" charset="0"/>
              </a:rPr>
              <a:t>của</a:t>
            </a:r>
            <a:r>
              <a:rPr lang="en-US" dirty="0">
                <a:solidFill>
                  <a:srgbClr val="663300"/>
                </a:solidFill>
                <a:latin typeface="Arial" pitchFamily="34" charset="0"/>
                <a:cs typeface="Arial" pitchFamily="34" charset="0"/>
              </a:rPr>
              <a:t> </a:t>
            </a:r>
            <a:r>
              <a:rPr lang="en-US" dirty="0" err="1">
                <a:solidFill>
                  <a:srgbClr val="663300"/>
                </a:solidFill>
                <a:latin typeface="Arial" pitchFamily="34" charset="0"/>
                <a:cs typeface="Arial" pitchFamily="34" charset="0"/>
              </a:rPr>
              <a:t>Đảng</a:t>
            </a:r>
            <a:endParaRPr lang="en-US" dirty="0">
              <a:solidFill>
                <a:srgbClr val="663300"/>
              </a:solidFill>
              <a:latin typeface="Arial" pitchFamily="34" charset="0"/>
              <a:cs typeface="Arial" pitchFamily="34" charset="0"/>
            </a:endParaRPr>
          </a:p>
          <a:p>
            <a:pPr lvl="1">
              <a:lnSpc>
                <a:spcPct val="100000"/>
              </a:lnSpc>
            </a:pPr>
            <a:r>
              <a:rPr lang="en-US" dirty="0" err="1">
                <a:solidFill>
                  <a:srgbClr val="663300"/>
                </a:solidFill>
                <a:latin typeface="Arial" pitchFamily="34" charset="0"/>
                <a:cs typeface="Arial" pitchFamily="34" charset="0"/>
              </a:rPr>
              <a:t>Chương</a:t>
            </a:r>
            <a:r>
              <a:rPr lang="en-US" dirty="0">
                <a:solidFill>
                  <a:srgbClr val="663300"/>
                </a:solidFill>
                <a:latin typeface="Arial" pitchFamily="34" charset="0"/>
                <a:cs typeface="Arial" pitchFamily="34" charset="0"/>
              </a:rPr>
              <a:t> </a:t>
            </a:r>
            <a:r>
              <a:rPr lang="en-US" dirty="0" err="1">
                <a:solidFill>
                  <a:srgbClr val="663300"/>
                </a:solidFill>
                <a:latin typeface="Arial" pitchFamily="34" charset="0"/>
                <a:cs typeface="Arial" pitchFamily="34" charset="0"/>
              </a:rPr>
              <a:t>trình</a:t>
            </a:r>
            <a:r>
              <a:rPr lang="en-US" dirty="0">
                <a:solidFill>
                  <a:srgbClr val="663300"/>
                </a:solidFill>
                <a:latin typeface="Arial" pitchFamily="34" charset="0"/>
                <a:cs typeface="Arial" pitchFamily="34" charset="0"/>
              </a:rPr>
              <a:t> </a:t>
            </a:r>
            <a:r>
              <a:rPr lang="en-US" dirty="0" err="1">
                <a:solidFill>
                  <a:srgbClr val="663300"/>
                </a:solidFill>
                <a:latin typeface="Arial" pitchFamily="34" charset="0"/>
                <a:cs typeface="Arial" pitchFamily="34" charset="0"/>
              </a:rPr>
              <a:t>tóm</a:t>
            </a:r>
            <a:r>
              <a:rPr lang="en-US" dirty="0">
                <a:solidFill>
                  <a:srgbClr val="663300"/>
                </a:solidFill>
                <a:latin typeface="Arial" pitchFamily="34" charset="0"/>
                <a:cs typeface="Arial" pitchFamily="34" charset="0"/>
              </a:rPr>
              <a:t> </a:t>
            </a:r>
            <a:r>
              <a:rPr lang="en-US" dirty="0" err="1">
                <a:solidFill>
                  <a:srgbClr val="663300"/>
                </a:solidFill>
                <a:latin typeface="Arial" pitchFamily="34" charset="0"/>
                <a:cs typeface="Arial" pitchFamily="34" charset="0"/>
              </a:rPr>
              <a:t>tắt</a:t>
            </a:r>
            <a:r>
              <a:rPr lang="en-US" dirty="0">
                <a:solidFill>
                  <a:srgbClr val="663300"/>
                </a:solidFill>
                <a:latin typeface="Arial" pitchFamily="34" charset="0"/>
                <a:cs typeface="Arial" pitchFamily="34" charset="0"/>
              </a:rPr>
              <a:t> </a:t>
            </a:r>
            <a:r>
              <a:rPr lang="en-US" dirty="0" err="1">
                <a:solidFill>
                  <a:srgbClr val="663300"/>
                </a:solidFill>
                <a:latin typeface="Arial" pitchFamily="34" charset="0"/>
                <a:cs typeface="Arial" pitchFamily="34" charset="0"/>
              </a:rPr>
              <a:t>của</a:t>
            </a:r>
            <a:r>
              <a:rPr lang="en-US" dirty="0">
                <a:solidFill>
                  <a:srgbClr val="663300"/>
                </a:solidFill>
                <a:latin typeface="Arial" pitchFamily="34" charset="0"/>
                <a:cs typeface="Arial" pitchFamily="34" charset="0"/>
              </a:rPr>
              <a:t> </a:t>
            </a:r>
            <a:r>
              <a:rPr lang="en-US" dirty="0" err="1">
                <a:solidFill>
                  <a:srgbClr val="663300"/>
                </a:solidFill>
                <a:latin typeface="Arial" pitchFamily="34" charset="0"/>
                <a:cs typeface="Arial" pitchFamily="34" charset="0"/>
              </a:rPr>
              <a:t>Đảng</a:t>
            </a:r>
            <a:endParaRPr lang="en-US" dirty="0">
              <a:solidFill>
                <a:srgbClr val="663300"/>
              </a:solidFill>
              <a:latin typeface="Arial" pitchFamily="34" charset="0"/>
              <a:cs typeface="Arial" pitchFamily="34" charset="0"/>
            </a:endParaRPr>
          </a:p>
          <a:p>
            <a:pPr marL="457213" lvl="1" indent="0">
              <a:buNone/>
            </a:pPr>
            <a:endParaRPr lang="en-US" sz="2000" dirty="0">
              <a:latin typeface="Arial" pitchFamily="34" charset="0"/>
              <a:cs typeface="Arial" pitchFamily="34" charset="0"/>
            </a:endParaRPr>
          </a:p>
          <a:p>
            <a:pPr algn="ctr">
              <a:lnSpc>
                <a:spcPct val="100000"/>
              </a:lnSpc>
            </a:pPr>
            <a:r>
              <a:rPr lang="en-US" b="1" dirty="0" err="1">
                <a:solidFill>
                  <a:srgbClr val="CC0066"/>
                </a:solidFill>
                <a:latin typeface="Arial" pitchFamily="34" charset="0"/>
                <a:cs typeface="Arial" pitchFamily="34" charset="0"/>
              </a:rPr>
              <a:t>Nội</a:t>
            </a:r>
            <a:r>
              <a:rPr lang="en-US" b="1" dirty="0">
                <a:solidFill>
                  <a:srgbClr val="CC0066"/>
                </a:solidFill>
                <a:latin typeface="Arial" pitchFamily="34" charset="0"/>
                <a:cs typeface="Arial" pitchFamily="34" charset="0"/>
              </a:rPr>
              <a:t> dung </a:t>
            </a:r>
            <a:r>
              <a:rPr lang="en-US" b="1" dirty="0" err="1">
                <a:solidFill>
                  <a:srgbClr val="CC0066"/>
                </a:solidFill>
                <a:latin typeface="Arial" pitchFamily="34" charset="0"/>
                <a:cs typeface="Arial" pitchFamily="34" charset="0"/>
              </a:rPr>
              <a:t>cương</a:t>
            </a:r>
            <a:r>
              <a:rPr lang="en-US" b="1" dirty="0">
                <a:solidFill>
                  <a:srgbClr val="CC0066"/>
                </a:solidFill>
                <a:latin typeface="Arial" pitchFamily="34" charset="0"/>
                <a:cs typeface="Arial" pitchFamily="34" charset="0"/>
              </a:rPr>
              <a:t> </a:t>
            </a:r>
            <a:r>
              <a:rPr lang="en-US" b="1" dirty="0" err="1">
                <a:solidFill>
                  <a:srgbClr val="CC0066"/>
                </a:solidFill>
                <a:latin typeface="Arial" pitchFamily="34" charset="0"/>
                <a:cs typeface="Arial" pitchFamily="34" charset="0"/>
              </a:rPr>
              <a:t>lĩnh</a:t>
            </a:r>
            <a:endParaRPr lang="en-US" b="1" dirty="0">
              <a:solidFill>
                <a:srgbClr val="CC0066"/>
              </a:solidFill>
              <a:latin typeface="Arial" pitchFamily="34" charset="0"/>
              <a:cs typeface="Arial" pitchFamily="34" charset="0"/>
            </a:endParaRPr>
          </a:p>
          <a:p>
            <a:pPr marL="651510" indent="-514350">
              <a:lnSpc>
                <a:spcPct val="100000"/>
              </a:lnSpc>
              <a:buFont typeface="+mj-lt"/>
              <a:buAutoNum type="arabicPeriod"/>
            </a:pPr>
            <a:r>
              <a:rPr lang="en-US" sz="2400" dirty="0" err="1">
                <a:solidFill>
                  <a:srgbClr val="0000CC"/>
                </a:solidFill>
                <a:latin typeface="Arial" pitchFamily="34" charset="0"/>
                <a:cs typeface="Arial" pitchFamily="34" charset="0"/>
              </a:rPr>
              <a:t>Phương</a:t>
            </a:r>
            <a:r>
              <a:rPr lang="en-US" sz="2400" dirty="0">
                <a:solidFill>
                  <a:srgbClr val="0000CC"/>
                </a:solidFill>
                <a:latin typeface="Arial" pitchFamily="34" charset="0"/>
                <a:cs typeface="Arial" pitchFamily="34" charset="0"/>
              </a:rPr>
              <a:t> </a:t>
            </a:r>
            <a:r>
              <a:rPr lang="en-US" sz="2400" dirty="0" err="1">
                <a:solidFill>
                  <a:srgbClr val="0000CC"/>
                </a:solidFill>
                <a:latin typeface="Arial" pitchFamily="34" charset="0"/>
                <a:cs typeface="Arial" pitchFamily="34" charset="0"/>
              </a:rPr>
              <a:t>hướng</a:t>
            </a:r>
            <a:r>
              <a:rPr lang="en-US" sz="2400" dirty="0">
                <a:solidFill>
                  <a:srgbClr val="0000CC"/>
                </a:solidFill>
                <a:latin typeface="Arial" pitchFamily="34" charset="0"/>
                <a:cs typeface="Arial" pitchFamily="34" charset="0"/>
              </a:rPr>
              <a:t> </a:t>
            </a:r>
            <a:r>
              <a:rPr lang="en-US" sz="2400" dirty="0" err="1">
                <a:solidFill>
                  <a:srgbClr val="0000CC"/>
                </a:solidFill>
                <a:latin typeface="Arial" pitchFamily="34" charset="0"/>
                <a:cs typeface="Arial" pitchFamily="34" charset="0"/>
              </a:rPr>
              <a:t>chiến</a:t>
            </a:r>
            <a:r>
              <a:rPr lang="en-US" sz="2400" dirty="0">
                <a:solidFill>
                  <a:srgbClr val="0000CC"/>
                </a:solidFill>
                <a:latin typeface="Arial" pitchFamily="34" charset="0"/>
                <a:cs typeface="Arial" pitchFamily="34" charset="0"/>
              </a:rPr>
              <a:t> </a:t>
            </a:r>
            <a:r>
              <a:rPr lang="en-US" sz="2400" dirty="0" err="1">
                <a:solidFill>
                  <a:srgbClr val="0000CC"/>
                </a:solidFill>
                <a:latin typeface="Arial" pitchFamily="34" charset="0"/>
                <a:cs typeface="Arial" pitchFamily="34" charset="0"/>
              </a:rPr>
              <a:t>lược</a:t>
            </a:r>
            <a:r>
              <a:rPr lang="en-US" sz="2400" dirty="0">
                <a:solidFill>
                  <a:srgbClr val="0000CC"/>
                </a:solidFill>
                <a:latin typeface="Arial" pitchFamily="34" charset="0"/>
                <a:cs typeface="Arial" pitchFamily="34" charset="0"/>
              </a:rPr>
              <a:t> </a:t>
            </a:r>
            <a:r>
              <a:rPr lang="en-US" sz="2400" dirty="0" err="1">
                <a:solidFill>
                  <a:srgbClr val="0000CC"/>
                </a:solidFill>
                <a:latin typeface="Arial" pitchFamily="34" charset="0"/>
                <a:cs typeface="Arial" pitchFamily="34" charset="0"/>
              </a:rPr>
              <a:t>của</a:t>
            </a:r>
            <a:r>
              <a:rPr lang="en-US" sz="2400" dirty="0">
                <a:solidFill>
                  <a:srgbClr val="0000CC"/>
                </a:solidFill>
                <a:latin typeface="Arial" pitchFamily="34" charset="0"/>
                <a:cs typeface="Arial" pitchFamily="34" charset="0"/>
              </a:rPr>
              <a:t> CMVN</a:t>
            </a:r>
          </a:p>
          <a:p>
            <a:pPr marL="651510" indent="-514350">
              <a:lnSpc>
                <a:spcPct val="100000"/>
              </a:lnSpc>
              <a:buFont typeface="+mj-lt"/>
              <a:buAutoNum type="arabicPeriod"/>
            </a:pPr>
            <a:r>
              <a:rPr lang="en-US" sz="2400" dirty="0" err="1">
                <a:solidFill>
                  <a:srgbClr val="0000CC"/>
                </a:solidFill>
                <a:latin typeface="Arial" pitchFamily="34" charset="0"/>
                <a:cs typeface="Arial" pitchFamily="34" charset="0"/>
              </a:rPr>
              <a:t>Nhiệm</a:t>
            </a:r>
            <a:r>
              <a:rPr lang="en-US" sz="2400" dirty="0">
                <a:solidFill>
                  <a:srgbClr val="0000CC"/>
                </a:solidFill>
                <a:latin typeface="Arial" pitchFamily="34" charset="0"/>
                <a:cs typeface="Arial" pitchFamily="34" charset="0"/>
              </a:rPr>
              <a:t> </a:t>
            </a:r>
            <a:r>
              <a:rPr lang="en-US" sz="2400" dirty="0" err="1">
                <a:solidFill>
                  <a:srgbClr val="0000CC"/>
                </a:solidFill>
                <a:latin typeface="Arial" pitchFamily="34" charset="0"/>
                <a:cs typeface="Arial" pitchFamily="34" charset="0"/>
              </a:rPr>
              <a:t>vụ</a:t>
            </a:r>
            <a:r>
              <a:rPr lang="en-US" sz="2400" dirty="0">
                <a:solidFill>
                  <a:srgbClr val="0000CC"/>
                </a:solidFill>
                <a:latin typeface="Arial" pitchFamily="34" charset="0"/>
                <a:cs typeface="Arial" pitchFamily="34" charset="0"/>
              </a:rPr>
              <a:t> </a:t>
            </a:r>
            <a:r>
              <a:rPr lang="en-US" sz="2400" dirty="0" err="1">
                <a:solidFill>
                  <a:srgbClr val="0000CC"/>
                </a:solidFill>
                <a:latin typeface="Arial" pitchFamily="34" charset="0"/>
                <a:cs typeface="Arial" pitchFamily="34" charset="0"/>
              </a:rPr>
              <a:t>cụ</a:t>
            </a:r>
            <a:r>
              <a:rPr lang="en-US" sz="2400" dirty="0">
                <a:solidFill>
                  <a:srgbClr val="0000CC"/>
                </a:solidFill>
                <a:latin typeface="Arial" pitchFamily="34" charset="0"/>
                <a:cs typeface="Arial" pitchFamily="34" charset="0"/>
              </a:rPr>
              <a:t> </a:t>
            </a:r>
            <a:r>
              <a:rPr lang="en-US" sz="2400" dirty="0" err="1">
                <a:solidFill>
                  <a:srgbClr val="0000CC"/>
                </a:solidFill>
                <a:latin typeface="Arial" pitchFamily="34" charset="0"/>
                <a:cs typeface="Arial" pitchFamily="34" charset="0"/>
              </a:rPr>
              <a:t>thể</a:t>
            </a:r>
            <a:r>
              <a:rPr lang="en-US" sz="2400" dirty="0">
                <a:solidFill>
                  <a:srgbClr val="0000CC"/>
                </a:solidFill>
                <a:latin typeface="Arial" pitchFamily="34" charset="0"/>
                <a:cs typeface="Arial" pitchFamily="34" charset="0"/>
              </a:rPr>
              <a:t> </a:t>
            </a:r>
            <a:r>
              <a:rPr lang="en-US" sz="2400" dirty="0" err="1">
                <a:solidFill>
                  <a:srgbClr val="0000CC"/>
                </a:solidFill>
                <a:latin typeface="Arial" pitchFamily="34" charset="0"/>
                <a:cs typeface="Arial" pitchFamily="34" charset="0"/>
              </a:rPr>
              <a:t>của</a:t>
            </a:r>
            <a:r>
              <a:rPr lang="en-US" sz="2400" dirty="0">
                <a:solidFill>
                  <a:srgbClr val="0000CC"/>
                </a:solidFill>
                <a:latin typeface="Arial" pitchFamily="34" charset="0"/>
                <a:cs typeface="Arial" pitchFamily="34" charset="0"/>
              </a:rPr>
              <a:t> CMVN</a:t>
            </a:r>
          </a:p>
          <a:p>
            <a:pPr marL="651510" indent="-514350">
              <a:lnSpc>
                <a:spcPct val="100000"/>
              </a:lnSpc>
              <a:buFont typeface="+mj-lt"/>
              <a:buAutoNum type="arabicPeriod"/>
            </a:pPr>
            <a:r>
              <a:rPr lang="en-US" sz="2400" dirty="0" err="1">
                <a:solidFill>
                  <a:srgbClr val="0000CC"/>
                </a:solidFill>
                <a:latin typeface="Arial" pitchFamily="34" charset="0"/>
                <a:cs typeface="Arial" pitchFamily="34" charset="0"/>
              </a:rPr>
              <a:t>Lực</a:t>
            </a:r>
            <a:r>
              <a:rPr lang="en-US" sz="2400" dirty="0">
                <a:solidFill>
                  <a:srgbClr val="0000CC"/>
                </a:solidFill>
                <a:latin typeface="Arial" pitchFamily="34" charset="0"/>
                <a:cs typeface="Arial" pitchFamily="34" charset="0"/>
              </a:rPr>
              <a:t> </a:t>
            </a:r>
            <a:r>
              <a:rPr lang="en-US" sz="2400" dirty="0" err="1">
                <a:solidFill>
                  <a:srgbClr val="0000CC"/>
                </a:solidFill>
                <a:latin typeface="Arial" pitchFamily="34" charset="0"/>
                <a:cs typeface="Arial" pitchFamily="34" charset="0"/>
              </a:rPr>
              <a:t>lượng</a:t>
            </a:r>
            <a:r>
              <a:rPr lang="en-US" sz="2400" dirty="0">
                <a:solidFill>
                  <a:srgbClr val="0000CC"/>
                </a:solidFill>
                <a:latin typeface="Arial" pitchFamily="34" charset="0"/>
                <a:cs typeface="Arial" pitchFamily="34" charset="0"/>
              </a:rPr>
              <a:t> </a:t>
            </a:r>
            <a:r>
              <a:rPr lang="en-US" sz="2400" dirty="0" err="1">
                <a:solidFill>
                  <a:srgbClr val="0000CC"/>
                </a:solidFill>
                <a:latin typeface="Arial" pitchFamily="34" charset="0"/>
                <a:cs typeface="Arial" pitchFamily="34" charset="0"/>
              </a:rPr>
              <a:t>cách</a:t>
            </a:r>
            <a:r>
              <a:rPr lang="en-US" sz="2400" dirty="0">
                <a:solidFill>
                  <a:srgbClr val="0000CC"/>
                </a:solidFill>
                <a:latin typeface="Arial" pitchFamily="34" charset="0"/>
                <a:cs typeface="Arial" pitchFamily="34" charset="0"/>
              </a:rPr>
              <a:t> </a:t>
            </a:r>
            <a:r>
              <a:rPr lang="en-US" sz="2400" dirty="0" err="1">
                <a:solidFill>
                  <a:srgbClr val="0000CC"/>
                </a:solidFill>
                <a:latin typeface="Arial" pitchFamily="34" charset="0"/>
                <a:cs typeface="Arial" pitchFamily="34" charset="0"/>
              </a:rPr>
              <a:t>mạng</a:t>
            </a:r>
            <a:endParaRPr lang="en-US" sz="2400" dirty="0">
              <a:solidFill>
                <a:srgbClr val="0000CC"/>
              </a:solidFill>
              <a:latin typeface="Arial" pitchFamily="34" charset="0"/>
              <a:cs typeface="Arial" pitchFamily="34" charset="0"/>
            </a:endParaRPr>
          </a:p>
          <a:p>
            <a:pPr marL="651510" indent="-514350">
              <a:lnSpc>
                <a:spcPct val="100000"/>
              </a:lnSpc>
              <a:buFont typeface="+mj-lt"/>
              <a:buAutoNum type="arabicPeriod"/>
            </a:pPr>
            <a:r>
              <a:rPr lang="en-US" sz="2400" dirty="0" err="1">
                <a:solidFill>
                  <a:srgbClr val="0000CC"/>
                </a:solidFill>
                <a:latin typeface="Arial" pitchFamily="34" charset="0"/>
                <a:cs typeface="Arial" pitchFamily="34" charset="0"/>
              </a:rPr>
              <a:t>Phương</a:t>
            </a:r>
            <a:r>
              <a:rPr lang="en-US" sz="2400" dirty="0">
                <a:solidFill>
                  <a:srgbClr val="0000CC"/>
                </a:solidFill>
                <a:latin typeface="Arial" pitchFamily="34" charset="0"/>
                <a:cs typeface="Arial" pitchFamily="34" charset="0"/>
              </a:rPr>
              <a:t> </a:t>
            </a:r>
            <a:r>
              <a:rPr lang="en-US" sz="2400" dirty="0" err="1">
                <a:solidFill>
                  <a:srgbClr val="0000CC"/>
                </a:solidFill>
                <a:latin typeface="Arial" pitchFamily="34" charset="0"/>
                <a:cs typeface="Arial" pitchFamily="34" charset="0"/>
              </a:rPr>
              <a:t>pháp</a:t>
            </a:r>
            <a:r>
              <a:rPr lang="en-US" sz="2400" dirty="0">
                <a:solidFill>
                  <a:srgbClr val="0000CC"/>
                </a:solidFill>
                <a:latin typeface="Arial" pitchFamily="34" charset="0"/>
                <a:cs typeface="Arial" pitchFamily="34" charset="0"/>
              </a:rPr>
              <a:t> </a:t>
            </a:r>
            <a:r>
              <a:rPr lang="en-US" sz="2400" dirty="0" err="1">
                <a:solidFill>
                  <a:srgbClr val="0000CC"/>
                </a:solidFill>
                <a:latin typeface="Arial" pitchFamily="34" charset="0"/>
                <a:cs typeface="Arial" pitchFamily="34" charset="0"/>
              </a:rPr>
              <a:t>cách</a:t>
            </a:r>
            <a:r>
              <a:rPr lang="en-US" sz="2400" dirty="0">
                <a:solidFill>
                  <a:srgbClr val="0000CC"/>
                </a:solidFill>
                <a:latin typeface="Arial" pitchFamily="34" charset="0"/>
                <a:cs typeface="Arial" pitchFamily="34" charset="0"/>
              </a:rPr>
              <a:t> </a:t>
            </a:r>
            <a:r>
              <a:rPr lang="en-US" sz="2400" dirty="0" err="1">
                <a:solidFill>
                  <a:srgbClr val="0000CC"/>
                </a:solidFill>
                <a:latin typeface="Arial" pitchFamily="34" charset="0"/>
                <a:cs typeface="Arial" pitchFamily="34" charset="0"/>
              </a:rPr>
              <a:t>mạng</a:t>
            </a:r>
            <a:endParaRPr lang="en-US" sz="2400" dirty="0">
              <a:solidFill>
                <a:srgbClr val="0000CC"/>
              </a:solidFill>
              <a:latin typeface="Arial" pitchFamily="34" charset="0"/>
              <a:cs typeface="Arial" pitchFamily="34" charset="0"/>
            </a:endParaRPr>
          </a:p>
          <a:p>
            <a:pPr marL="651510" indent="-514350">
              <a:lnSpc>
                <a:spcPct val="100000"/>
              </a:lnSpc>
              <a:buFont typeface="+mj-lt"/>
              <a:buAutoNum type="arabicPeriod"/>
            </a:pPr>
            <a:r>
              <a:rPr lang="en-US" sz="2400" dirty="0" err="1">
                <a:solidFill>
                  <a:srgbClr val="0000CC"/>
                </a:solidFill>
                <a:latin typeface="Arial" pitchFamily="34" charset="0"/>
                <a:cs typeface="Arial" pitchFamily="34" charset="0"/>
              </a:rPr>
              <a:t>Lãnh</a:t>
            </a:r>
            <a:r>
              <a:rPr lang="en-US" sz="2400" dirty="0">
                <a:solidFill>
                  <a:srgbClr val="0000CC"/>
                </a:solidFill>
                <a:latin typeface="Arial" pitchFamily="34" charset="0"/>
                <a:cs typeface="Arial" pitchFamily="34" charset="0"/>
              </a:rPr>
              <a:t> </a:t>
            </a:r>
            <a:r>
              <a:rPr lang="en-US" sz="2400" dirty="0" err="1">
                <a:solidFill>
                  <a:srgbClr val="0000CC"/>
                </a:solidFill>
                <a:latin typeface="Arial" pitchFamily="34" charset="0"/>
                <a:cs typeface="Arial" pitchFamily="34" charset="0"/>
              </a:rPr>
              <a:t>đạo</a:t>
            </a:r>
            <a:r>
              <a:rPr lang="en-US" sz="2400" dirty="0">
                <a:solidFill>
                  <a:srgbClr val="0000CC"/>
                </a:solidFill>
                <a:latin typeface="Arial" pitchFamily="34" charset="0"/>
                <a:cs typeface="Arial" pitchFamily="34" charset="0"/>
              </a:rPr>
              <a:t> </a:t>
            </a:r>
            <a:r>
              <a:rPr lang="en-US" sz="2400" dirty="0" err="1">
                <a:solidFill>
                  <a:srgbClr val="0000CC"/>
                </a:solidFill>
                <a:latin typeface="Arial" pitchFamily="34" charset="0"/>
                <a:cs typeface="Arial" pitchFamily="34" charset="0"/>
              </a:rPr>
              <a:t>cách</a:t>
            </a:r>
            <a:r>
              <a:rPr lang="en-US" sz="2400" dirty="0">
                <a:solidFill>
                  <a:srgbClr val="0000CC"/>
                </a:solidFill>
                <a:latin typeface="Arial" pitchFamily="34" charset="0"/>
                <a:cs typeface="Arial" pitchFamily="34" charset="0"/>
              </a:rPr>
              <a:t> </a:t>
            </a:r>
            <a:r>
              <a:rPr lang="en-US" sz="2400" dirty="0" err="1">
                <a:solidFill>
                  <a:srgbClr val="0000CC"/>
                </a:solidFill>
                <a:latin typeface="Arial" pitchFamily="34" charset="0"/>
                <a:cs typeface="Arial" pitchFamily="34" charset="0"/>
              </a:rPr>
              <a:t>mạng</a:t>
            </a:r>
            <a:r>
              <a:rPr lang="en-US" sz="2400" dirty="0">
                <a:solidFill>
                  <a:srgbClr val="0000CC"/>
                </a:solidFill>
                <a:latin typeface="Arial" pitchFamily="34" charset="0"/>
                <a:cs typeface="Arial" pitchFamily="34" charset="0"/>
              </a:rPr>
              <a:t> </a:t>
            </a:r>
            <a:r>
              <a:rPr lang="en-US" sz="2400" dirty="0" err="1">
                <a:solidFill>
                  <a:srgbClr val="0000CC"/>
                </a:solidFill>
                <a:latin typeface="Arial" pitchFamily="34" charset="0"/>
                <a:cs typeface="Arial" pitchFamily="34" charset="0"/>
              </a:rPr>
              <a:t>Việt</a:t>
            </a:r>
            <a:r>
              <a:rPr lang="en-US" sz="2400" dirty="0">
                <a:solidFill>
                  <a:srgbClr val="0000CC"/>
                </a:solidFill>
                <a:latin typeface="Arial" pitchFamily="34" charset="0"/>
                <a:cs typeface="Arial" pitchFamily="34" charset="0"/>
              </a:rPr>
              <a:t> Nam</a:t>
            </a:r>
          </a:p>
          <a:p>
            <a:pPr marL="651510" indent="-514350">
              <a:lnSpc>
                <a:spcPct val="100000"/>
              </a:lnSpc>
              <a:buFont typeface="+mj-lt"/>
              <a:buAutoNum type="arabicPeriod"/>
            </a:pPr>
            <a:r>
              <a:rPr lang="en-US" sz="2400" dirty="0" err="1">
                <a:solidFill>
                  <a:srgbClr val="0000CC"/>
                </a:solidFill>
                <a:latin typeface="Arial" pitchFamily="34" charset="0"/>
                <a:cs typeface="Arial" pitchFamily="34" charset="0"/>
              </a:rPr>
              <a:t>Đoàn</a:t>
            </a:r>
            <a:r>
              <a:rPr lang="en-US" sz="2400" dirty="0">
                <a:solidFill>
                  <a:srgbClr val="0000CC"/>
                </a:solidFill>
                <a:latin typeface="Arial" pitchFamily="34" charset="0"/>
                <a:cs typeface="Arial" pitchFamily="34" charset="0"/>
              </a:rPr>
              <a:t> </a:t>
            </a:r>
            <a:r>
              <a:rPr lang="en-US" sz="2400" dirty="0" err="1">
                <a:solidFill>
                  <a:srgbClr val="0000CC"/>
                </a:solidFill>
                <a:latin typeface="Arial" pitchFamily="34" charset="0"/>
                <a:cs typeface="Arial" pitchFamily="34" charset="0"/>
              </a:rPr>
              <a:t>kết</a:t>
            </a:r>
            <a:r>
              <a:rPr lang="en-US" sz="2400" dirty="0">
                <a:solidFill>
                  <a:srgbClr val="0000CC"/>
                </a:solidFill>
                <a:latin typeface="Arial" pitchFamily="34" charset="0"/>
                <a:cs typeface="Arial" pitchFamily="34" charset="0"/>
              </a:rPr>
              <a:t> </a:t>
            </a:r>
            <a:r>
              <a:rPr lang="en-US" sz="2400" dirty="0" err="1">
                <a:solidFill>
                  <a:srgbClr val="0000CC"/>
                </a:solidFill>
                <a:latin typeface="Arial" pitchFamily="34" charset="0"/>
                <a:cs typeface="Arial" pitchFamily="34" charset="0"/>
              </a:rPr>
              <a:t>quốc</a:t>
            </a:r>
            <a:r>
              <a:rPr lang="en-US" sz="2400" dirty="0">
                <a:solidFill>
                  <a:srgbClr val="0000CC"/>
                </a:solidFill>
                <a:latin typeface="Arial" pitchFamily="34" charset="0"/>
                <a:cs typeface="Arial" pitchFamily="34" charset="0"/>
              </a:rPr>
              <a:t> </a:t>
            </a:r>
            <a:r>
              <a:rPr lang="en-US" sz="2400" dirty="0" err="1">
                <a:solidFill>
                  <a:srgbClr val="0000CC"/>
                </a:solidFill>
                <a:latin typeface="Arial" pitchFamily="34" charset="0"/>
                <a:cs typeface="Arial" pitchFamily="34" charset="0"/>
              </a:rPr>
              <a:t>tế</a:t>
            </a:r>
            <a:endParaRPr lang="en-US" sz="2400" dirty="0">
              <a:solidFill>
                <a:srgbClr val="0000CC"/>
              </a:solidFill>
              <a:latin typeface="Arial" pitchFamily="34" charset="0"/>
              <a:cs typeface="Arial" pitchFamily="34" charset="0"/>
            </a:endParaRPr>
          </a:p>
          <a:p>
            <a:pPr marL="651510" indent="-514350">
              <a:buNone/>
            </a:pPr>
            <a:endParaRPr lang="en-US" sz="1800" dirty="0">
              <a:latin typeface="Arial" pitchFamily="34" charset="0"/>
              <a:cs typeface="Arial" pitchFamily="34" charset="0"/>
            </a:endParaRPr>
          </a:p>
          <a:p>
            <a:endParaRPr lang="en-US" sz="1800" dirty="0">
              <a:latin typeface="Arial" pitchFamily="34" charset="0"/>
              <a:cs typeface="Arial" pitchFamily="34" charset="0"/>
            </a:endParaRPr>
          </a:p>
        </p:txBody>
      </p:sp>
      <p:pic>
        <p:nvPicPr>
          <p:cNvPr id="4" name="Picture 3" descr="canh_cuong_van_tat_500"/>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05352" y="1098745"/>
            <a:ext cx="4417454" cy="2427501"/>
          </a:xfrm>
          <a:prstGeom prst="rect">
            <a:avLst/>
          </a:prstGeom>
          <a:noFill/>
          <a:ln>
            <a:noFill/>
          </a:ln>
        </p:spPr>
      </p:pic>
      <p:pic>
        <p:nvPicPr>
          <p:cNvPr id="5" name="Picture 4" descr="sach_luoc_vantat_500"/>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05352" y="3690045"/>
            <a:ext cx="4417454" cy="2684998"/>
          </a:xfrm>
          <a:prstGeom prst="rect">
            <a:avLst/>
          </a:prstGeom>
          <a:noFill/>
          <a:ln>
            <a:noFill/>
          </a:ln>
        </p:spPr>
      </p:pic>
      <p:sp>
        <p:nvSpPr>
          <p:cNvPr id="7" name="Rectangle 6"/>
          <p:cNvSpPr/>
          <p:nvPr/>
        </p:nvSpPr>
        <p:spPr>
          <a:xfrm>
            <a:off x="2320095" y="232016"/>
            <a:ext cx="7293984" cy="523220"/>
          </a:xfrm>
          <a:prstGeom prst="rect">
            <a:avLst/>
          </a:prstGeom>
        </p:spPr>
        <p:txBody>
          <a:bodyPr wrap="none">
            <a:spAutoFit/>
          </a:bodyPr>
          <a:lstStyle/>
          <a:p>
            <a:pPr marL="342900" indent="-342900">
              <a:buFont typeface="Wingdings" panose="05000000000000000000" pitchFamily="2" charset="2"/>
              <a:buChar char="v"/>
            </a:pPr>
            <a:r>
              <a:rPr lang="en-US" sz="2800" b="1" dirty="0" err="1">
                <a:solidFill>
                  <a:srgbClr val="006600"/>
                </a:solidFill>
                <a:latin typeface="Arial" pitchFamily="34" charset="0"/>
                <a:cs typeface="Arial" pitchFamily="34" charset="0"/>
              </a:rPr>
              <a:t>Cương</a:t>
            </a:r>
            <a:r>
              <a:rPr lang="en-US" sz="2800" b="1" dirty="0">
                <a:solidFill>
                  <a:srgbClr val="006600"/>
                </a:solidFill>
                <a:latin typeface="Arial" pitchFamily="34" charset="0"/>
                <a:cs typeface="Arial" pitchFamily="34" charset="0"/>
              </a:rPr>
              <a:t> </a:t>
            </a:r>
            <a:r>
              <a:rPr lang="en-US" sz="2800" b="1" dirty="0" err="1">
                <a:solidFill>
                  <a:srgbClr val="006600"/>
                </a:solidFill>
                <a:latin typeface="Arial" pitchFamily="34" charset="0"/>
                <a:cs typeface="Arial" pitchFamily="34" charset="0"/>
              </a:rPr>
              <a:t>lĩnh</a:t>
            </a:r>
            <a:r>
              <a:rPr lang="en-US" sz="2800" b="1" dirty="0">
                <a:solidFill>
                  <a:srgbClr val="006600"/>
                </a:solidFill>
                <a:latin typeface="Arial" pitchFamily="34" charset="0"/>
                <a:cs typeface="Arial" pitchFamily="34" charset="0"/>
              </a:rPr>
              <a:t> </a:t>
            </a:r>
            <a:r>
              <a:rPr lang="en-US" sz="2800" b="1" dirty="0" err="1">
                <a:solidFill>
                  <a:srgbClr val="006600"/>
                </a:solidFill>
                <a:latin typeface="Arial" pitchFamily="34" charset="0"/>
                <a:cs typeface="Arial" pitchFamily="34" charset="0"/>
              </a:rPr>
              <a:t>chính</a:t>
            </a:r>
            <a:r>
              <a:rPr lang="en-US" sz="2800" b="1" dirty="0">
                <a:solidFill>
                  <a:srgbClr val="006600"/>
                </a:solidFill>
                <a:latin typeface="Arial" pitchFamily="34" charset="0"/>
                <a:cs typeface="Arial" pitchFamily="34" charset="0"/>
              </a:rPr>
              <a:t> </a:t>
            </a:r>
            <a:r>
              <a:rPr lang="en-US" sz="2800" b="1" dirty="0" err="1">
                <a:solidFill>
                  <a:srgbClr val="006600"/>
                </a:solidFill>
                <a:latin typeface="Arial" pitchFamily="34" charset="0"/>
                <a:cs typeface="Arial" pitchFamily="34" charset="0"/>
              </a:rPr>
              <a:t>trị</a:t>
            </a:r>
            <a:r>
              <a:rPr lang="en-US" sz="2800" b="1" dirty="0">
                <a:solidFill>
                  <a:srgbClr val="006600"/>
                </a:solidFill>
                <a:latin typeface="Arial" pitchFamily="34" charset="0"/>
                <a:cs typeface="Arial" pitchFamily="34" charset="0"/>
              </a:rPr>
              <a:t> </a:t>
            </a:r>
            <a:r>
              <a:rPr lang="en-US" sz="2800" b="1" dirty="0" err="1">
                <a:solidFill>
                  <a:srgbClr val="006600"/>
                </a:solidFill>
                <a:latin typeface="Arial" pitchFamily="34" charset="0"/>
                <a:cs typeface="Arial" pitchFamily="34" charset="0"/>
              </a:rPr>
              <a:t>đầu</a:t>
            </a:r>
            <a:r>
              <a:rPr lang="en-US" sz="2800" b="1" dirty="0">
                <a:solidFill>
                  <a:srgbClr val="006600"/>
                </a:solidFill>
                <a:latin typeface="Arial" pitchFamily="34" charset="0"/>
                <a:cs typeface="Arial" pitchFamily="34" charset="0"/>
              </a:rPr>
              <a:t> </a:t>
            </a:r>
            <a:r>
              <a:rPr lang="en-US" sz="2800" b="1" dirty="0" err="1">
                <a:solidFill>
                  <a:srgbClr val="006600"/>
                </a:solidFill>
                <a:latin typeface="Arial" pitchFamily="34" charset="0"/>
                <a:cs typeface="Arial" pitchFamily="34" charset="0"/>
              </a:rPr>
              <a:t>tiên</a:t>
            </a:r>
            <a:r>
              <a:rPr lang="en-US" sz="2800" b="1" dirty="0">
                <a:solidFill>
                  <a:srgbClr val="006600"/>
                </a:solidFill>
                <a:latin typeface="Arial" pitchFamily="34" charset="0"/>
                <a:cs typeface="Arial" pitchFamily="34" charset="0"/>
              </a:rPr>
              <a:t> </a:t>
            </a:r>
            <a:r>
              <a:rPr lang="en-US" sz="2800" b="1" dirty="0" err="1">
                <a:solidFill>
                  <a:srgbClr val="006600"/>
                </a:solidFill>
                <a:latin typeface="Arial" pitchFamily="34" charset="0"/>
                <a:cs typeface="Arial" pitchFamily="34" charset="0"/>
              </a:rPr>
              <a:t>của</a:t>
            </a:r>
            <a:r>
              <a:rPr lang="en-US" sz="2800" b="1" dirty="0">
                <a:solidFill>
                  <a:srgbClr val="006600"/>
                </a:solidFill>
                <a:latin typeface="Arial" pitchFamily="34" charset="0"/>
                <a:cs typeface="Arial" pitchFamily="34" charset="0"/>
              </a:rPr>
              <a:t> </a:t>
            </a:r>
            <a:r>
              <a:rPr lang="en-US" sz="2800" b="1" dirty="0" err="1">
                <a:solidFill>
                  <a:srgbClr val="006600"/>
                </a:solidFill>
                <a:latin typeface="Arial" pitchFamily="34" charset="0"/>
                <a:cs typeface="Arial" pitchFamily="34" charset="0"/>
              </a:rPr>
              <a:t>Đảng</a:t>
            </a:r>
            <a:r>
              <a:rPr lang="en-US" sz="2800" b="1" dirty="0">
                <a:solidFill>
                  <a:srgbClr val="006600"/>
                </a:solidFill>
                <a:latin typeface="Arial" pitchFamily="34" charset="0"/>
                <a:cs typeface="Arial" pitchFamily="34" charset="0"/>
              </a:rPr>
              <a:t> </a:t>
            </a:r>
            <a:endParaRPr lang="en-US" sz="2800" b="1" dirty="0">
              <a:solidFill>
                <a:srgbClr val="006600"/>
              </a:solidFill>
            </a:endParaRPr>
          </a:p>
        </p:txBody>
      </p:sp>
    </p:spTree>
    <p:extLst>
      <p:ext uri="{BB962C8B-B14F-4D97-AF65-F5344CB8AC3E}">
        <p14:creationId xmlns:p14="http://schemas.microsoft.com/office/powerpoint/2010/main" val="2313662254"/>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checkerboard(across)">
                                      <p:cBhvr>
                                        <p:cTn id="10" dur="500"/>
                                        <p:tgtEl>
                                          <p:spTgt spid="3">
                                            <p:txEl>
                                              <p:pRg st="1" end="1"/>
                                            </p:tx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checkerboard(across)">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checkerboard(across)">
                                      <p:cBhvr>
                                        <p:cTn id="18" dur="500"/>
                                        <p:tgtEl>
                                          <p:spTgt spid="3">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checkerboard(across)">
                                      <p:cBhvr>
                                        <p:cTn id="23" dur="500"/>
                                        <p:tgtEl>
                                          <p:spTgt spid="3">
                                            <p:txEl>
                                              <p:pRg st="5" end="5"/>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grpId="0"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checkerboard(across)">
                                      <p:cBhvr>
                                        <p:cTn id="28" dur="500"/>
                                        <p:tgtEl>
                                          <p:spTgt spid="3">
                                            <p:txEl>
                                              <p:pRg st="6" end="6"/>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 presetClass="entr" presetSubtype="10" fill="hold" grpId="0" nodeType="click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animEffect transition="in" filter="checkerboard(across)">
                                      <p:cBhvr>
                                        <p:cTn id="33" dur="500"/>
                                        <p:tgtEl>
                                          <p:spTgt spid="3">
                                            <p:txEl>
                                              <p:pRg st="7" end="7"/>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grpId="0" nodeType="clickEffect">
                                  <p:stCondLst>
                                    <p:cond delay="0"/>
                                  </p:stCondLst>
                                  <p:childTnLst>
                                    <p:set>
                                      <p:cBhvr>
                                        <p:cTn id="37" dur="1" fill="hold">
                                          <p:stCondLst>
                                            <p:cond delay="0"/>
                                          </p:stCondLst>
                                        </p:cTn>
                                        <p:tgtEl>
                                          <p:spTgt spid="3">
                                            <p:txEl>
                                              <p:pRg st="8" end="8"/>
                                            </p:txEl>
                                          </p:spTgt>
                                        </p:tgtEl>
                                        <p:attrNameLst>
                                          <p:attrName>style.visibility</p:attrName>
                                        </p:attrNameLst>
                                      </p:cBhvr>
                                      <p:to>
                                        <p:strVal val="visible"/>
                                      </p:to>
                                    </p:set>
                                    <p:animEffect transition="in" filter="checkerboard(across)">
                                      <p:cBhvr>
                                        <p:cTn id="38" dur="500"/>
                                        <p:tgtEl>
                                          <p:spTgt spid="3">
                                            <p:txEl>
                                              <p:pRg st="8" end="8"/>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5" presetClass="entr" presetSubtype="1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animEffect transition="in" filter="checkerboard(across)">
                                      <p:cBhvr>
                                        <p:cTn id="43" dur="500"/>
                                        <p:tgtEl>
                                          <p:spTgt spid="3">
                                            <p:txEl>
                                              <p:pRg st="9" end="9"/>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5" presetClass="entr" presetSubtype="10" fill="hold" grpId="0" nodeType="clickEffect">
                                  <p:stCondLst>
                                    <p:cond delay="0"/>
                                  </p:stCondLst>
                                  <p:childTnLst>
                                    <p:set>
                                      <p:cBhvr>
                                        <p:cTn id="47" dur="1" fill="hold">
                                          <p:stCondLst>
                                            <p:cond delay="0"/>
                                          </p:stCondLst>
                                        </p:cTn>
                                        <p:tgtEl>
                                          <p:spTgt spid="3">
                                            <p:txEl>
                                              <p:pRg st="10" end="10"/>
                                            </p:txEl>
                                          </p:spTgt>
                                        </p:tgtEl>
                                        <p:attrNameLst>
                                          <p:attrName>style.visibility</p:attrName>
                                        </p:attrNameLst>
                                      </p:cBhvr>
                                      <p:to>
                                        <p:strVal val="visible"/>
                                      </p:to>
                                    </p:set>
                                    <p:animEffect transition="in" filter="checkerboard(across)">
                                      <p:cBhvr>
                                        <p:cTn id="48" dur="500"/>
                                        <p:tgtEl>
                                          <p:spTgt spid="3">
                                            <p:txEl>
                                              <p:pRg st="10" end="10"/>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4"/>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nodeType="clickEffect">
                                  <p:stCondLst>
                                    <p:cond delay="0"/>
                                  </p:stCondLst>
                                  <p:childTnLst>
                                    <p:set>
                                      <p:cBhvr>
                                        <p:cTn id="5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admin\Desktop\15.jpg"/>
          <p:cNvPicPr>
            <a:picLocks noChangeAspect="1" noChangeArrowheads="1"/>
          </p:cNvPicPr>
          <p:nvPr/>
        </p:nvPicPr>
        <p:blipFill>
          <a:blip r:embed="rId2" cstate="print"/>
          <a:srcRect/>
          <a:stretch>
            <a:fillRect/>
          </a:stretch>
        </p:blipFill>
        <p:spPr bwMode="auto">
          <a:xfrm>
            <a:off x="409574" y="1184855"/>
            <a:ext cx="3376813" cy="4430333"/>
          </a:xfrm>
          <a:prstGeom prst="rect">
            <a:avLst/>
          </a:prstGeom>
          <a:noFill/>
        </p:spPr>
      </p:pic>
      <p:sp>
        <p:nvSpPr>
          <p:cNvPr id="4" name="Rectangle 3"/>
          <p:cNvSpPr/>
          <p:nvPr/>
        </p:nvSpPr>
        <p:spPr>
          <a:xfrm>
            <a:off x="4036761" y="1056067"/>
            <a:ext cx="7705859" cy="579646"/>
          </a:xfrm>
          <a:prstGeom prst="rect">
            <a:avLst/>
          </a:prstGeom>
        </p:spPr>
        <p:txBody>
          <a:bodyPr wrap="square">
            <a:spAutoFit/>
          </a:bodyPr>
          <a:lstStyle/>
          <a:p>
            <a:pPr marL="285750" indent="-285750" algn="just">
              <a:lnSpc>
                <a:spcPts val="1900"/>
              </a:lnSpc>
              <a:spcBef>
                <a:spcPts val="600"/>
              </a:spcBef>
              <a:spcAft>
                <a:spcPts val="600"/>
              </a:spcAft>
              <a:buFont typeface="Wingdings" panose="05000000000000000000" pitchFamily="2" charset="2"/>
              <a:buChar char="§"/>
            </a:pPr>
            <a:r>
              <a:rPr lang="pl-PL" sz="2000" b="1" i="1" dirty="0">
                <a:solidFill>
                  <a:srgbClr val="C00000"/>
                </a:solidFill>
                <a:latin typeface="Times New Roman" panose="02020603050405020304" pitchFamily="18" charset="0"/>
                <a:ea typeface="Times New Roman" panose="02020603050405020304" pitchFamily="18" charset="0"/>
              </a:rPr>
              <a:t>Phương hướng chiến lược</a:t>
            </a:r>
            <a:r>
              <a:rPr lang="pl-PL" sz="2000" b="1" dirty="0">
                <a:solidFill>
                  <a:srgbClr val="C00000"/>
                </a:solidFill>
                <a:latin typeface="Times New Roman" panose="02020603050405020304" pitchFamily="18" charset="0"/>
                <a:ea typeface="Times New Roman" panose="02020603050405020304" pitchFamily="18" charset="0"/>
              </a:rPr>
              <a:t> </a:t>
            </a:r>
            <a:r>
              <a:rPr lang="pl-PL" sz="2000" dirty="0">
                <a:solidFill>
                  <a:srgbClr val="3333CC"/>
                </a:solidFill>
                <a:latin typeface="Times New Roman" panose="02020603050405020304" pitchFamily="18" charset="0"/>
                <a:ea typeface="Times New Roman" panose="02020603050405020304" pitchFamily="18" charset="0"/>
              </a:rPr>
              <a:t>của cách mạng Việt Nam là “</a:t>
            </a:r>
            <a:r>
              <a:rPr lang="pl-PL" sz="2000" i="1" dirty="0">
                <a:solidFill>
                  <a:srgbClr val="3333CC"/>
                </a:solidFill>
                <a:latin typeface="Times New Roman" panose="02020603050405020304" pitchFamily="18" charset="0"/>
                <a:ea typeface="Times New Roman" panose="02020603050405020304" pitchFamily="18" charset="0"/>
              </a:rPr>
              <a:t>làm tư sản dân quyền cách mạng và thổ địa cách mạng để đi tới xã hội cộng sản</a:t>
            </a:r>
            <a:r>
              <a:rPr lang="pl-PL" sz="2000" dirty="0">
                <a:solidFill>
                  <a:srgbClr val="3333CC"/>
                </a:solidFill>
                <a:latin typeface="Times New Roman" panose="02020603050405020304" pitchFamily="18" charset="0"/>
                <a:ea typeface="Times New Roman" panose="02020603050405020304" pitchFamily="18" charset="0"/>
              </a:rPr>
              <a:t>”. </a:t>
            </a:r>
            <a:endParaRPr lang="en-US" sz="2000" dirty="0">
              <a:solidFill>
                <a:srgbClr val="3333CC"/>
              </a:solidFill>
              <a:effectLst/>
              <a:latin typeface="Times New Roman" panose="02020603050405020304" pitchFamily="18" charset="0"/>
              <a:ea typeface="Times New Roman" panose="02020603050405020304" pitchFamily="18" charset="0"/>
            </a:endParaRPr>
          </a:p>
        </p:txBody>
      </p:sp>
      <p:sp>
        <p:nvSpPr>
          <p:cNvPr id="7" name="Rectangle 6"/>
          <p:cNvSpPr/>
          <p:nvPr/>
        </p:nvSpPr>
        <p:spPr>
          <a:xfrm>
            <a:off x="4036761" y="243556"/>
            <a:ext cx="3732112" cy="523220"/>
          </a:xfrm>
          <a:prstGeom prst="rect">
            <a:avLst/>
          </a:prstGeom>
        </p:spPr>
        <p:txBody>
          <a:bodyPr wrap="none">
            <a:spAutoFit/>
          </a:bodyPr>
          <a:lstStyle/>
          <a:p>
            <a:pPr algn="ctr">
              <a:lnSpc>
                <a:spcPct val="100000"/>
              </a:lnSpc>
            </a:pPr>
            <a:r>
              <a:rPr lang="en-US" sz="2800" b="1" dirty="0" err="1">
                <a:solidFill>
                  <a:srgbClr val="0070C0"/>
                </a:solidFill>
                <a:latin typeface="Arial" pitchFamily="34" charset="0"/>
                <a:cs typeface="Arial" pitchFamily="34" charset="0"/>
              </a:rPr>
              <a:t>Nội</a:t>
            </a:r>
            <a:r>
              <a:rPr lang="en-US" sz="2800" b="1" dirty="0">
                <a:solidFill>
                  <a:srgbClr val="0070C0"/>
                </a:solidFill>
                <a:latin typeface="Arial" pitchFamily="34" charset="0"/>
                <a:cs typeface="Arial" pitchFamily="34" charset="0"/>
              </a:rPr>
              <a:t> dung </a:t>
            </a:r>
            <a:r>
              <a:rPr lang="en-US" sz="2800" b="1" dirty="0" err="1">
                <a:solidFill>
                  <a:srgbClr val="0070C0"/>
                </a:solidFill>
                <a:latin typeface="Arial" pitchFamily="34" charset="0"/>
                <a:cs typeface="Arial" pitchFamily="34" charset="0"/>
              </a:rPr>
              <a:t>cương</a:t>
            </a:r>
            <a:r>
              <a:rPr lang="en-US" sz="2800" b="1" dirty="0">
                <a:solidFill>
                  <a:srgbClr val="0070C0"/>
                </a:solidFill>
                <a:latin typeface="Arial" pitchFamily="34" charset="0"/>
                <a:cs typeface="Arial" pitchFamily="34" charset="0"/>
              </a:rPr>
              <a:t> </a:t>
            </a:r>
            <a:r>
              <a:rPr lang="en-US" sz="2800" b="1" dirty="0" err="1">
                <a:solidFill>
                  <a:srgbClr val="0070C0"/>
                </a:solidFill>
                <a:latin typeface="Arial" pitchFamily="34" charset="0"/>
                <a:cs typeface="Arial" pitchFamily="34" charset="0"/>
              </a:rPr>
              <a:t>lĩnh</a:t>
            </a:r>
            <a:endParaRPr lang="en-US" sz="2800" b="1" dirty="0">
              <a:solidFill>
                <a:srgbClr val="0070C0"/>
              </a:solidFill>
              <a:latin typeface="Arial" pitchFamily="34" charset="0"/>
              <a:cs typeface="Arial" pitchFamily="34" charset="0"/>
            </a:endParaRPr>
          </a:p>
        </p:txBody>
      </p:sp>
      <p:sp>
        <p:nvSpPr>
          <p:cNvPr id="8" name="Rectangle 7"/>
          <p:cNvSpPr/>
          <p:nvPr/>
        </p:nvSpPr>
        <p:spPr>
          <a:xfrm>
            <a:off x="4185635" y="1784644"/>
            <a:ext cx="3328155" cy="400110"/>
          </a:xfrm>
          <a:prstGeom prst="rect">
            <a:avLst/>
          </a:prstGeom>
        </p:spPr>
        <p:txBody>
          <a:bodyPr wrap="none">
            <a:spAutoFit/>
          </a:bodyPr>
          <a:lstStyle/>
          <a:p>
            <a:pPr marL="285750" indent="-285750">
              <a:buFont typeface="Wingdings" panose="05000000000000000000" pitchFamily="2" charset="2"/>
              <a:buChar char="§"/>
            </a:pPr>
            <a:r>
              <a:rPr lang="pl-PL" sz="2000" b="1" i="1" dirty="0">
                <a:solidFill>
                  <a:srgbClr val="C00000"/>
                </a:solidFill>
                <a:latin typeface="Times New Roman" panose="02020603050405020304" pitchFamily="18" charset="0"/>
                <a:ea typeface="Times New Roman" panose="02020603050405020304" pitchFamily="18" charset="0"/>
              </a:rPr>
              <a:t>Nhiệm vụ của cách mạng</a:t>
            </a:r>
            <a:r>
              <a:rPr lang="pl-PL" sz="2000" b="1" dirty="0">
                <a:solidFill>
                  <a:srgbClr val="C00000"/>
                </a:solidFill>
                <a:latin typeface="Times New Roman" panose="02020603050405020304" pitchFamily="18" charset="0"/>
                <a:ea typeface="Times New Roman" panose="02020603050405020304" pitchFamily="18" charset="0"/>
              </a:rPr>
              <a:t>: </a:t>
            </a:r>
            <a:endParaRPr lang="en-US" sz="2000" b="1" dirty="0">
              <a:solidFill>
                <a:srgbClr val="C00000"/>
              </a:solidFill>
            </a:endParaRPr>
          </a:p>
        </p:txBody>
      </p:sp>
      <p:sp>
        <p:nvSpPr>
          <p:cNvPr id="9" name="Rectangle 8"/>
          <p:cNvSpPr/>
          <p:nvPr/>
        </p:nvSpPr>
        <p:spPr>
          <a:xfrm>
            <a:off x="4185635" y="2302907"/>
            <a:ext cx="7688688" cy="4031873"/>
          </a:xfrm>
          <a:prstGeom prst="rect">
            <a:avLst/>
          </a:prstGeom>
        </p:spPr>
        <p:txBody>
          <a:bodyPr wrap="square">
            <a:spAutoFit/>
          </a:bodyPr>
          <a:lstStyle/>
          <a:p>
            <a:pPr marL="285750" indent="-285750" algn="just">
              <a:spcBef>
                <a:spcPts val="600"/>
              </a:spcBef>
              <a:spcAft>
                <a:spcPts val="600"/>
              </a:spcAft>
              <a:buFont typeface="Wingdings" panose="05000000000000000000" pitchFamily="2" charset="2"/>
              <a:buChar char="ü"/>
            </a:pPr>
            <a:r>
              <a:rPr lang="pl-PL" dirty="0">
                <a:solidFill>
                  <a:srgbClr val="009900"/>
                </a:solidFill>
                <a:latin typeface="+mj-lt"/>
                <a:ea typeface="Times New Roman" panose="02020603050405020304" pitchFamily="18" charset="0"/>
              </a:rPr>
              <a:t>Đánh đổ đế quốc Pháp và phong kiến, làm cho nước An Nam được hoàn toàn độc lập</a:t>
            </a:r>
            <a:r>
              <a:rPr lang="pl-PL" dirty="0" smtClean="0">
                <a:solidFill>
                  <a:srgbClr val="009900"/>
                </a:solidFill>
                <a:latin typeface="+mj-lt"/>
                <a:ea typeface="Times New Roman" panose="02020603050405020304" pitchFamily="18" charset="0"/>
              </a:rPr>
              <a:t>, lập </a:t>
            </a:r>
            <a:r>
              <a:rPr lang="pl-PL" dirty="0">
                <a:solidFill>
                  <a:srgbClr val="009900"/>
                </a:solidFill>
                <a:latin typeface="+mj-lt"/>
                <a:ea typeface="Times New Roman" panose="02020603050405020304" pitchFamily="18" charset="0"/>
              </a:rPr>
              <a:t>ra chính phủ công nông binh; tổ chức ra quân đội công nông. </a:t>
            </a:r>
            <a:endParaRPr lang="en-US" dirty="0" smtClean="0">
              <a:solidFill>
                <a:srgbClr val="009900"/>
              </a:solidFill>
              <a:latin typeface="+mj-lt"/>
              <a:ea typeface="Times New Roman" panose="02020603050405020304" pitchFamily="18" charset="0"/>
            </a:endParaRPr>
          </a:p>
          <a:p>
            <a:pPr marL="285750" indent="-285750" algn="just">
              <a:spcBef>
                <a:spcPts val="600"/>
              </a:spcBef>
              <a:spcAft>
                <a:spcPts val="600"/>
              </a:spcAft>
              <a:buFont typeface="Wingdings" panose="05000000000000000000" pitchFamily="2" charset="2"/>
              <a:buChar char="ü"/>
            </a:pPr>
            <a:r>
              <a:rPr lang="pl-PL" dirty="0" smtClean="0">
                <a:solidFill>
                  <a:srgbClr val="663300"/>
                </a:solidFill>
                <a:latin typeface="+mj-lt"/>
                <a:ea typeface="Times New Roman" panose="02020603050405020304" pitchFamily="18" charset="0"/>
              </a:rPr>
              <a:t>Thủ </a:t>
            </a:r>
            <a:r>
              <a:rPr lang="pl-PL" dirty="0">
                <a:solidFill>
                  <a:srgbClr val="663300"/>
                </a:solidFill>
                <a:latin typeface="+mj-lt"/>
                <a:ea typeface="Times New Roman" panose="02020603050405020304" pitchFamily="18" charset="0"/>
              </a:rPr>
              <a:t>tiêu hết các thứ quốc trái; tịch thu toàn bộ sản nghiệp lớn như công nghiệp, vận tải, ngân hàng, v.v của tư bản đế quốc chủ nghĩa Pháp để giao cho chính phủ công nông binh quản lý. </a:t>
            </a:r>
            <a:endParaRPr lang="en-US" dirty="0" smtClean="0">
              <a:solidFill>
                <a:srgbClr val="663300"/>
              </a:solidFill>
              <a:latin typeface="+mj-lt"/>
              <a:ea typeface="Times New Roman" panose="02020603050405020304" pitchFamily="18" charset="0"/>
            </a:endParaRPr>
          </a:p>
          <a:p>
            <a:pPr marL="285750" indent="-285750" algn="just">
              <a:spcBef>
                <a:spcPts val="600"/>
              </a:spcBef>
              <a:spcAft>
                <a:spcPts val="600"/>
              </a:spcAft>
              <a:buFont typeface="Wingdings" panose="05000000000000000000" pitchFamily="2" charset="2"/>
              <a:buChar char="ü"/>
            </a:pPr>
            <a:r>
              <a:rPr lang="pl-PL" dirty="0" smtClean="0">
                <a:latin typeface="+mj-lt"/>
                <a:ea typeface="Times New Roman" panose="02020603050405020304" pitchFamily="18" charset="0"/>
              </a:rPr>
              <a:t>Tịch </a:t>
            </a:r>
            <a:r>
              <a:rPr lang="pl-PL" dirty="0">
                <a:latin typeface="+mj-lt"/>
                <a:ea typeface="Times New Roman" panose="02020603050405020304" pitchFamily="18" charset="0"/>
              </a:rPr>
              <a:t>thu hết ruộng đất của đế quốc Pháp để làm của công và chia cho dân cày nghèo. </a:t>
            </a:r>
            <a:endParaRPr lang="en-US" dirty="0" smtClean="0">
              <a:latin typeface="+mj-lt"/>
              <a:ea typeface="Times New Roman" panose="02020603050405020304" pitchFamily="18" charset="0"/>
            </a:endParaRPr>
          </a:p>
          <a:p>
            <a:pPr marL="285750" indent="-285750" algn="just">
              <a:spcBef>
                <a:spcPts val="600"/>
              </a:spcBef>
              <a:spcAft>
                <a:spcPts val="600"/>
              </a:spcAft>
              <a:buFont typeface="Wingdings" panose="05000000000000000000" pitchFamily="2" charset="2"/>
              <a:buChar char="ü"/>
            </a:pPr>
            <a:r>
              <a:rPr lang="pl-PL" dirty="0" smtClean="0">
                <a:solidFill>
                  <a:srgbClr val="0000CC"/>
                </a:solidFill>
                <a:latin typeface="+mj-lt"/>
                <a:ea typeface="Times New Roman" panose="02020603050405020304" pitchFamily="18" charset="0"/>
              </a:rPr>
              <a:t>Bỏ </a:t>
            </a:r>
            <a:r>
              <a:rPr lang="pl-PL" dirty="0">
                <a:solidFill>
                  <a:srgbClr val="0000CC"/>
                </a:solidFill>
                <a:latin typeface="+mj-lt"/>
                <a:ea typeface="Times New Roman" panose="02020603050405020304" pitchFamily="18" charset="0"/>
              </a:rPr>
              <a:t>sưu thuế cho dân cày nghèo; mở mang công nghiệp và nông nghiệp; thi hành luật ngày làm 8 giờ. </a:t>
            </a:r>
            <a:endParaRPr lang="en-US" dirty="0" smtClean="0">
              <a:solidFill>
                <a:srgbClr val="0000CC"/>
              </a:solidFill>
              <a:latin typeface="+mj-lt"/>
              <a:ea typeface="Times New Roman" panose="02020603050405020304" pitchFamily="18" charset="0"/>
            </a:endParaRPr>
          </a:p>
          <a:p>
            <a:pPr marL="285750" indent="-285750" algn="just">
              <a:spcBef>
                <a:spcPts val="600"/>
              </a:spcBef>
              <a:spcAft>
                <a:spcPts val="600"/>
              </a:spcAft>
              <a:buFont typeface="Wingdings" panose="05000000000000000000" pitchFamily="2" charset="2"/>
              <a:buChar char="ü"/>
            </a:pPr>
            <a:r>
              <a:rPr lang="pl-PL" dirty="0" smtClean="0">
                <a:solidFill>
                  <a:srgbClr val="CC0066"/>
                </a:solidFill>
                <a:latin typeface="+mj-lt"/>
                <a:ea typeface="Times New Roman" panose="02020603050405020304" pitchFamily="18" charset="0"/>
              </a:rPr>
              <a:t>Dân </a:t>
            </a:r>
            <a:r>
              <a:rPr lang="pl-PL" dirty="0">
                <a:solidFill>
                  <a:srgbClr val="CC0066"/>
                </a:solidFill>
                <a:latin typeface="+mj-lt"/>
                <a:ea typeface="Times New Roman" panose="02020603050405020304" pitchFamily="18" charset="0"/>
              </a:rPr>
              <a:t>chúng được tự do tổ chức; nam nữ bình quyền, v.v; phổ thông giáo dục theo công nông hoá. </a:t>
            </a:r>
            <a:endParaRPr lang="en-US" dirty="0">
              <a:solidFill>
                <a:srgbClr val="CC0066"/>
              </a:solidFill>
              <a:effectLst/>
              <a:latin typeface="+mj-lt"/>
              <a:ea typeface="Times New Roman" panose="02020603050405020304" pitchFamily="18" charset="0"/>
            </a:endParaRPr>
          </a:p>
        </p:txBody>
      </p:sp>
    </p:spTree>
    <p:extLst>
      <p:ext uri="{BB962C8B-B14F-4D97-AF65-F5344CB8AC3E}">
        <p14:creationId xmlns:p14="http://schemas.microsoft.com/office/powerpoint/2010/main" val="2642083603"/>
      </p:ext>
    </p:extLst>
  </p:cSld>
  <p:clrMapOvr>
    <a:masterClrMapping/>
  </p:clrMapOvr>
  <p:transition>
    <p:pull dir="ld"/>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Users\admin\Desktop\18.jpg"/>
          <p:cNvPicPr>
            <a:picLocks noChangeAspect="1" noChangeArrowheads="1"/>
          </p:cNvPicPr>
          <p:nvPr/>
        </p:nvPicPr>
        <p:blipFill>
          <a:blip r:embed="rId2" cstate="print"/>
          <a:srcRect/>
          <a:stretch>
            <a:fillRect/>
          </a:stretch>
        </p:blipFill>
        <p:spPr bwMode="auto">
          <a:xfrm>
            <a:off x="1524000" y="0"/>
            <a:ext cx="2952750" cy="1543050"/>
          </a:xfrm>
          <a:prstGeom prst="rect">
            <a:avLst/>
          </a:prstGeom>
          <a:noFill/>
        </p:spPr>
      </p:pic>
      <p:pic>
        <p:nvPicPr>
          <p:cNvPr id="3076" name="Picture 4" descr="C:\Users\admin\Desktop\19.jpg"/>
          <p:cNvPicPr>
            <a:picLocks noChangeAspect="1" noChangeArrowheads="1"/>
          </p:cNvPicPr>
          <p:nvPr/>
        </p:nvPicPr>
        <p:blipFill>
          <a:blip r:embed="rId3" cstate="print"/>
          <a:srcRect/>
          <a:stretch>
            <a:fillRect/>
          </a:stretch>
        </p:blipFill>
        <p:spPr bwMode="auto">
          <a:xfrm>
            <a:off x="6697014" y="437882"/>
            <a:ext cx="5044224" cy="6053070"/>
          </a:xfrm>
          <a:prstGeom prst="rect">
            <a:avLst/>
          </a:prstGeom>
          <a:noFill/>
        </p:spPr>
      </p:pic>
      <p:sp>
        <p:nvSpPr>
          <p:cNvPr id="4" name="Rectangle 3"/>
          <p:cNvSpPr/>
          <p:nvPr/>
        </p:nvSpPr>
        <p:spPr>
          <a:xfrm>
            <a:off x="687946" y="1543050"/>
            <a:ext cx="5624848" cy="1200329"/>
          </a:xfrm>
          <a:prstGeom prst="rect">
            <a:avLst/>
          </a:prstGeom>
        </p:spPr>
        <p:txBody>
          <a:bodyPr wrap="square">
            <a:spAutoFit/>
          </a:bodyPr>
          <a:lstStyle/>
          <a:p>
            <a:pPr marL="285750" indent="-285750" algn="just">
              <a:spcBef>
                <a:spcPts val="600"/>
              </a:spcBef>
              <a:spcAft>
                <a:spcPts val="600"/>
              </a:spcAft>
              <a:buFont typeface="Wingdings" panose="05000000000000000000" pitchFamily="2" charset="2"/>
              <a:buChar char="§"/>
            </a:pPr>
            <a:r>
              <a:rPr lang="pl-PL" sz="2400" b="1" i="1" u="sng" dirty="0">
                <a:solidFill>
                  <a:srgbClr val="C00000"/>
                </a:solidFill>
                <a:latin typeface="+mj-lt"/>
                <a:ea typeface="Times New Roman" panose="02020603050405020304" pitchFamily="18" charset="0"/>
              </a:rPr>
              <a:t>Lực lượng cách mạng</a:t>
            </a:r>
            <a:r>
              <a:rPr lang="pl-PL" sz="2400" b="1" dirty="0">
                <a:solidFill>
                  <a:srgbClr val="CC0066"/>
                </a:solidFill>
                <a:latin typeface="+mj-lt"/>
                <a:ea typeface="Times New Roman" panose="02020603050405020304" pitchFamily="18" charset="0"/>
              </a:rPr>
              <a:t>:</a:t>
            </a:r>
            <a:r>
              <a:rPr lang="pl-PL" sz="2400" dirty="0">
                <a:latin typeface="+mj-lt"/>
                <a:ea typeface="Times New Roman" panose="02020603050405020304" pitchFamily="18" charset="0"/>
              </a:rPr>
              <a:t> </a:t>
            </a:r>
            <a:r>
              <a:rPr lang="en-US" sz="2400" dirty="0" err="1" smtClean="0">
                <a:solidFill>
                  <a:srgbClr val="0000CC"/>
                </a:solidFill>
                <a:latin typeface="+mj-lt"/>
                <a:ea typeface="Times New Roman" panose="02020603050405020304" pitchFamily="18" charset="0"/>
              </a:rPr>
              <a:t>Nông</a:t>
            </a:r>
            <a:r>
              <a:rPr lang="en-US" sz="2400" dirty="0" smtClean="0">
                <a:solidFill>
                  <a:srgbClr val="0000CC"/>
                </a:solidFill>
                <a:latin typeface="+mj-lt"/>
                <a:ea typeface="Times New Roman" panose="02020603050405020304" pitchFamily="18" charset="0"/>
              </a:rPr>
              <a:t> </a:t>
            </a:r>
            <a:r>
              <a:rPr lang="en-US" sz="2400" dirty="0" err="1" smtClean="0">
                <a:solidFill>
                  <a:srgbClr val="0000CC"/>
                </a:solidFill>
                <a:latin typeface="+mj-lt"/>
                <a:ea typeface="Times New Roman" panose="02020603050405020304" pitchFamily="18" charset="0"/>
              </a:rPr>
              <a:t>dân</a:t>
            </a:r>
            <a:r>
              <a:rPr lang="en-US" sz="2400" dirty="0" smtClean="0">
                <a:solidFill>
                  <a:srgbClr val="0000CC"/>
                </a:solidFill>
                <a:latin typeface="+mj-lt"/>
                <a:ea typeface="Times New Roman" panose="02020603050405020304" pitchFamily="18" charset="0"/>
              </a:rPr>
              <a:t>, </a:t>
            </a:r>
            <a:r>
              <a:rPr lang="en-US" sz="2400" dirty="0" err="1" smtClean="0">
                <a:solidFill>
                  <a:srgbClr val="0000CC"/>
                </a:solidFill>
                <a:latin typeface="+mj-lt"/>
                <a:ea typeface="Times New Roman" panose="02020603050405020304" pitchFamily="18" charset="0"/>
              </a:rPr>
              <a:t>công</a:t>
            </a:r>
            <a:r>
              <a:rPr lang="en-US" sz="2400" dirty="0" smtClean="0">
                <a:solidFill>
                  <a:srgbClr val="0000CC"/>
                </a:solidFill>
                <a:latin typeface="+mj-lt"/>
                <a:ea typeface="Times New Roman" panose="02020603050405020304" pitchFamily="18" charset="0"/>
              </a:rPr>
              <a:t> </a:t>
            </a:r>
            <a:r>
              <a:rPr lang="en-US" sz="2400" dirty="0" err="1" smtClean="0">
                <a:solidFill>
                  <a:srgbClr val="0000CC"/>
                </a:solidFill>
                <a:latin typeface="+mj-lt"/>
                <a:ea typeface="Times New Roman" panose="02020603050405020304" pitchFamily="18" charset="0"/>
              </a:rPr>
              <a:t>nhân</a:t>
            </a:r>
            <a:r>
              <a:rPr lang="en-US" sz="2400" dirty="0" smtClean="0">
                <a:solidFill>
                  <a:srgbClr val="0000CC"/>
                </a:solidFill>
                <a:latin typeface="+mj-lt"/>
                <a:ea typeface="Times New Roman" panose="02020603050405020304" pitchFamily="18" charset="0"/>
              </a:rPr>
              <a:t>, </a:t>
            </a:r>
            <a:r>
              <a:rPr lang="pl-PL" sz="2400" dirty="0" smtClean="0">
                <a:solidFill>
                  <a:srgbClr val="0000CC"/>
                </a:solidFill>
                <a:latin typeface="+mj-lt"/>
                <a:ea typeface="Times New Roman" panose="02020603050405020304" pitchFamily="18" charset="0"/>
              </a:rPr>
              <a:t>tiểu </a:t>
            </a:r>
            <a:r>
              <a:rPr lang="pl-PL" sz="2400" dirty="0">
                <a:solidFill>
                  <a:srgbClr val="0000CC"/>
                </a:solidFill>
                <a:latin typeface="+mj-lt"/>
                <a:ea typeface="Times New Roman" panose="02020603050405020304" pitchFamily="18" charset="0"/>
              </a:rPr>
              <a:t>tư sản, trí thức, trung nông</a:t>
            </a:r>
            <a:r>
              <a:rPr lang="pl-PL" sz="2400" dirty="0" smtClean="0">
                <a:solidFill>
                  <a:srgbClr val="0000CC"/>
                </a:solidFill>
                <a:latin typeface="+mj-lt"/>
                <a:ea typeface="Times New Roman" panose="02020603050405020304" pitchFamily="18" charset="0"/>
              </a:rPr>
              <a:t>…</a:t>
            </a:r>
            <a:endParaRPr lang="en-US" sz="2400" dirty="0">
              <a:solidFill>
                <a:srgbClr val="0000CC"/>
              </a:solidFill>
              <a:effectLst/>
              <a:latin typeface="+mj-lt"/>
              <a:ea typeface="Times New Roman" panose="02020603050405020304" pitchFamily="18" charset="0"/>
            </a:endParaRPr>
          </a:p>
        </p:txBody>
      </p:sp>
      <p:sp>
        <p:nvSpPr>
          <p:cNvPr id="7" name="Rectangle 6"/>
          <p:cNvSpPr/>
          <p:nvPr/>
        </p:nvSpPr>
        <p:spPr>
          <a:xfrm>
            <a:off x="626771" y="3846257"/>
            <a:ext cx="5686023" cy="1938992"/>
          </a:xfrm>
          <a:prstGeom prst="rect">
            <a:avLst/>
          </a:prstGeom>
        </p:spPr>
        <p:txBody>
          <a:bodyPr wrap="square">
            <a:spAutoFit/>
          </a:bodyPr>
          <a:lstStyle/>
          <a:p>
            <a:pPr marL="285750" indent="-285750" algn="just">
              <a:spcBef>
                <a:spcPts val="600"/>
              </a:spcBef>
              <a:spcAft>
                <a:spcPts val="600"/>
              </a:spcAft>
              <a:buFont typeface="Wingdings" panose="05000000000000000000" pitchFamily="2" charset="2"/>
              <a:buChar char="§"/>
            </a:pPr>
            <a:r>
              <a:rPr lang="pl-PL" sz="2400" b="1" i="1" dirty="0">
                <a:solidFill>
                  <a:srgbClr val="C00000"/>
                </a:solidFill>
                <a:latin typeface="+mj-lt"/>
                <a:ea typeface="Times New Roman" panose="02020603050405020304" pitchFamily="18" charset="0"/>
              </a:rPr>
              <a:t>Lãnh đạo cách mạng</a:t>
            </a:r>
            <a:r>
              <a:rPr lang="pl-PL" sz="2400" b="1" dirty="0">
                <a:solidFill>
                  <a:srgbClr val="C00000"/>
                </a:solidFill>
                <a:latin typeface="+mj-lt"/>
                <a:ea typeface="Times New Roman" panose="02020603050405020304" pitchFamily="18" charset="0"/>
              </a:rPr>
              <a:t>: </a:t>
            </a:r>
            <a:r>
              <a:rPr lang="pl-PL" sz="2400" dirty="0">
                <a:solidFill>
                  <a:srgbClr val="0000CC"/>
                </a:solidFill>
                <a:latin typeface="+mj-lt"/>
                <a:ea typeface="Times New Roman" panose="02020603050405020304" pitchFamily="18" charset="0"/>
              </a:rPr>
              <a:t>Giai cấp vô </a:t>
            </a:r>
            <a:r>
              <a:rPr lang="pl-PL" sz="2400" dirty="0" smtClean="0">
                <a:solidFill>
                  <a:srgbClr val="0000CC"/>
                </a:solidFill>
                <a:latin typeface="+mj-lt"/>
                <a:ea typeface="Times New Roman" panose="02020603050405020304" pitchFamily="18" charset="0"/>
              </a:rPr>
              <a:t>sản. </a:t>
            </a:r>
            <a:r>
              <a:rPr lang="pl-PL" sz="2400" dirty="0">
                <a:solidFill>
                  <a:srgbClr val="0000CC"/>
                </a:solidFill>
                <a:latin typeface="+mj-lt"/>
                <a:ea typeface="Times New Roman" panose="02020603050405020304" pitchFamily="18" charset="0"/>
              </a:rPr>
              <a:t>Đảng là đội tiền phong của vô sản giai cấp phải thu phục được đa số giai cấp mình, phải làm cho giai cấp mình lãnh đạo dân chúng.</a:t>
            </a:r>
            <a:endParaRPr lang="en-US" sz="2400" dirty="0">
              <a:solidFill>
                <a:srgbClr val="0000CC"/>
              </a:solidFill>
              <a:effectLst/>
              <a:latin typeface="+mj-lt"/>
              <a:ea typeface="Times New Roman" panose="02020603050405020304" pitchFamily="18" charset="0"/>
            </a:endParaRPr>
          </a:p>
        </p:txBody>
      </p:sp>
    </p:spTree>
    <p:extLst>
      <p:ext uri="{BB962C8B-B14F-4D97-AF65-F5344CB8AC3E}">
        <p14:creationId xmlns:p14="http://schemas.microsoft.com/office/powerpoint/2010/main" val="4106187356"/>
      </p:ext>
    </p:extLst>
  </p:cSld>
  <p:clrMapOvr>
    <a:masterClrMapping/>
  </p:clrMapOvr>
  <p:transition>
    <p:pull dir="ld"/>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Users\admin\Desktop\18.jpg"/>
          <p:cNvPicPr>
            <a:picLocks noChangeAspect="1" noChangeArrowheads="1"/>
          </p:cNvPicPr>
          <p:nvPr/>
        </p:nvPicPr>
        <p:blipFill>
          <a:blip r:embed="rId2" cstate="print"/>
          <a:srcRect/>
          <a:stretch>
            <a:fillRect/>
          </a:stretch>
        </p:blipFill>
        <p:spPr bwMode="auto">
          <a:xfrm>
            <a:off x="1524000" y="0"/>
            <a:ext cx="2952750" cy="1543050"/>
          </a:xfrm>
          <a:prstGeom prst="rect">
            <a:avLst/>
          </a:prstGeom>
          <a:noFill/>
        </p:spPr>
      </p:pic>
      <p:pic>
        <p:nvPicPr>
          <p:cNvPr id="3076" name="Picture 4" descr="C:\Users\admin\Desktop\19.jpg"/>
          <p:cNvPicPr>
            <a:picLocks noChangeAspect="1" noChangeArrowheads="1"/>
          </p:cNvPicPr>
          <p:nvPr/>
        </p:nvPicPr>
        <p:blipFill>
          <a:blip r:embed="rId3" cstate="print"/>
          <a:srcRect/>
          <a:stretch>
            <a:fillRect/>
          </a:stretch>
        </p:blipFill>
        <p:spPr bwMode="auto">
          <a:xfrm>
            <a:off x="245771" y="1618339"/>
            <a:ext cx="4502238" cy="2819400"/>
          </a:xfrm>
          <a:prstGeom prst="rect">
            <a:avLst/>
          </a:prstGeom>
          <a:noFill/>
        </p:spPr>
      </p:pic>
      <p:sp>
        <p:nvSpPr>
          <p:cNvPr id="8" name="Rectangle 7"/>
          <p:cNvSpPr/>
          <p:nvPr/>
        </p:nvSpPr>
        <p:spPr>
          <a:xfrm>
            <a:off x="5344733" y="345254"/>
            <a:ext cx="6375041" cy="1938992"/>
          </a:xfrm>
          <a:prstGeom prst="rect">
            <a:avLst/>
          </a:prstGeom>
        </p:spPr>
        <p:txBody>
          <a:bodyPr wrap="square">
            <a:spAutoFit/>
          </a:bodyPr>
          <a:lstStyle/>
          <a:p>
            <a:pPr marL="285750" indent="-285750" algn="just">
              <a:spcBef>
                <a:spcPts val="600"/>
              </a:spcBef>
              <a:spcAft>
                <a:spcPts val="600"/>
              </a:spcAft>
              <a:buFont typeface="Wingdings" panose="05000000000000000000" pitchFamily="2" charset="2"/>
              <a:buChar char="§"/>
            </a:pPr>
            <a:r>
              <a:rPr lang="pl-PL" sz="2400" b="1" i="1" u="sng" dirty="0">
                <a:solidFill>
                  <a:srgbClr val="C00000"/>
                </a:solidFill>
                <a:latin typeface="+mj-lt"/>
                <a:ea typeface="Times New Roman" panose="02020603050405020304" pitchFamily="18" charset="0"/>
              </a:rPr>
              <a:t>Phương pháp cách mạng</a:t>
            </a:r>
            <a:r>
              <a:rPr lang="pl-PL" sz="2400" b="1" i="1" dirty="0">
                <a:solidFill>
                  <a:srgbClr val="C00000"/>
                </a:solidFill>
                <a:latin typeface="+mj-lt"/>
                <a:ea typeface="Times New Roman" panose="02020603050405020304" pitchFamily="18" charset="0"/>
              </a:rPr>
              <a:t>: </a:t>
            </a:r>
            <a:r>
              <a:rPr lang="pl-PL" sz="2400" dirty="0">
                <a:solidFill>
                  <a:srgbClr val="0000CC"/>
                </a:solidFill>
                <a:latin typeface="+mj-lt"/>
                <a:ea typeface="Times New Roman" panose="02020603050405020304" pitchFamily="18" charset="0"/>
              </a:rPr>
              <a:t>Sử dụng </a:t>
            </a:r>
            <a:r>
              <a:rPr lang="pl-PL" sz="2400" b="1" dirty="0">
                <a:solidFill>
                  <a:srgbClr val="009900"/>
                </a:solidFill>
                <a:latin typeface="+mj-lt"/>
                <a:ea typeface="Times New Roman" panose="02020603050405020304" pitchFamily="18" charset="0"/>
              </a:rPr>
              <a:t>bạo lực cách mạng</a:t>
            </a:r>
            <a:r>
              <a:rPr lang="pl-PL" sz="2400" dirty="0">
                <a:solidFill>
                  <a:srgbClr val="0000CC"/>
                </a:solidFill>
                <a:latin typeface="+mj-lt"/>
                <a:ea typeface="Times New Roman" panose="02020603050405020304" pitchFamily="18" charset="0"/>
              </a:rPr>
              <a:t> giành chính quyền. Tổ chức ra quân đội công nông để bảo vệ cách mạng, đập tan sự phản kháng của kẻ thù. </a:t>
            </a:r>
            <a:endParaRPr lang="en-US" sz="2400" dirty="0">
              <a:solidFill>
                <a:srgbClr val="0000CC"/>
              </a:solidFill>
              <a:effectLst/>
              <a:latin typeface="+mj-lt"/>
              <a:ea typeface="Times New Roman" panose="02020603050405020304" pitchFamily="18" charset="0"/>
            </a:endParaRPr>
          </a:p>
        </p:txBody>
      </p:sp>
      <p:sp>
        <p:nvSpPr>
          <p:cNvPr id="9" name="Rectangle 8"/>
          <p:cNvSpPr/>
          <p:nvPr/>
        </p:nvSpPr>
        <p:spPr>
          <a:xfrm>
            <a:off x="5486400" y="2616388"/>
            <a:ext cx="6233375" cy="1569660"/>
          </a:xfrm>
          <a:prstGeom prst="rect">
            <a:avLst/>
          </a:prstGeom>
        </p:spPr>
        <p:txBody>
          <a:bodyPr wrap="square">
            <a:spAutoFit/>
          </a:bodyPr>
          <a:lstStyle/>
          <a:p>
            <a:pPr marL="285750" indent="-285750" algn="just">
              <a:spcBef>
                <a:spcPts val="600"/>
              </a:spcBef>
              <a:spcAft>
                <a:spcPts val="600"/>
              </a:spcAft>
              <a:buFont typeface="Wingdings" panose="05000000000000000000" pitchFamily="2" charset="2"/>
              <a:buChar char="§"/>
            </a:pPr>
            <a:r>
              <a:rPr lang="pl-PL" sz="2400" b="1" i="1" u="sng" dirty="0">
                <a:solidFill>
                  <a:srgbClr val="C00000"/>
                </a:solidFill>
                <a:latin typeface="+mj-lt"/>
                <a:ea typeface="Times New Roman" panose="02020603050405020304" pitchFamily="18" charset="0"/>
              </a:rPr>
              <a:t>Về quan hệ quốc tế</a:t>
            </a:r>
            <a:r>
              <a:rPr lang="pl-PL" sz="2400" b="1" i="1" dirty="0">
                <a:solidFill>
                  <a:srgbClr val="C00000"/>
                </a:solidFill>
                <a:latin typeface="+mj-lt"/>
                <a:ea typeface="Times New Roman" panose="02020603050405020304" pitchFamily="18" charset="0"/>
              </a:rPr>
              <a:t>: </a:t>
            </a:r>
            <a:r>
              <a:rPr lang="pl-PL" sz="2400" dirty="0">
                <a:solidFill>
                  <a:srgbClr val="0000CC"/>
                </a:solidFill>
                <a:latin typeface="+mj-lt"/>
                <a:ea typeface="Times New Roman" panose="02020603050405020304" pitchFamily="18" charset="0"/>
              </a:rPr>
              <a:t>Cách mạng Việt Nam là </a:t>
            </a:r>
            <a:r>
              <a:rPr lang="pl-PL" sz="2400" b="1" dirty="0">
                <a:solidFill>
                  <a:srgbClr val="009900"/>
                </a:solidFill>
                <a:latin typeface="+mj-lt"/>
                <a:ea typeface="Times New Roman" panose="02020603050405020304" pitchFamily="18" charset="0"/>
              </a:rPr>
              <a:t>bộ phận của cách mạng thế g</a:t>
            </a:r>
            <a:r>
              <a:rPr lang="pl-PL" sz="2400" dirty="0">
                <a:solidFill>
                  <a:srgbClr val="0000CC"/>
                </a:solidFill>
                <a:latin typeface="+mj-lt"/>
                <a:ea typeface="Times New Roman" panose="02020603050405020304" pitchFamily="18" charset="0"/>
              </a:rPr>
              <a:t>iới, thực hành liên lạc với các dân tộc bị áp bức và giai cấp vô sản thế giới.</a:t>
            </a:r>
            <a:endParaRPr lang="en-US" sz="2400" dirty="0">
              <a:solidFill>
                <a:srgbClr val="0000CC"/>
              </a:solidFill>
              <a:effectLst/>
              <a:latin typeface="+mj-lt"/>
              <a:ea typeface="Times New Roman" panose="02020603050405020304" pitchFamily="18" charset="0"/>
            </a:endParaRPr>
          </a:p>
        </p:txBody>
      </p:sp>
      <p:sp>
        <p:nvSpPr>
          <p:cNvPr id="10" name="Rectangle 9"/>
          <p:cNvSpPr/>
          <p:nvPr/>
        </p:nvSpPr>
        <p:spPr>
          <a:xfrm>
            <a:off x="849200" y="4707218"/>
            <a:ext cx="10960727" cy="1569660"/>
          </a:xfrm>
          <a:prstGeom prst="rect">
            <a:avLst/>
          </a:prstGeom>
        </p:spPr>
        <p:txBody>
          <a:bodyPr wrap="square">
            <a:spAutoFit/>
          </a:bodyPr>
          <a:lstStyle/>
          <a:p>
            <a:pPr indent="457200" algn="just">
              <a:spcBef>
                <a:spcPts val="600"/>
              </a:spcBef>
              <a:spcAft>
                <a:spcPts val="600"/>
              </a:spcAft>
            </a:pPr>
            <a:r>
              <a:rPr lang="pl-PL" i="1" dirty="0" smtClean="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a:t>
            </a:r>
            <a:r>
              <a:rPr lang="en-US" i="1" dirty="0" smtClean="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 </a:t>
            </a:r>
            <a:r>
              <a:rPr lang="pl-PL" sz="2400" i="1" dirty="0" smtClean="0">
                <a:solidFill>
                  <a:srgbClr val="660066"/>
                </a:solidFill>
                <a:latin typeface="Times New Roman" panose="02020603050405020304" pitchFamily="18" charset="0"/>
                <a:ea typeface="Times New Roman" panose="02020603050405020304" pitchFamily="18" charset="0"/>
              </a:rPr>
              <a:t>Cương </a:t>
            </a:r>
            <a:r>
              <a:rPr lang="pl-PL" sz="2400" i="1" dirty="0">
                <a:solidFill>
                  <a:srgbClr val="660066"/>
                </a:solidFill>
                <a:latin typeface="Times New Roman" panose="02020603050405020304" pitchFamily="18" charset="0"/>
                <a:ea typeface="Times New Roman" panose="02020603050405020304" pitchFamily="18" charset="0"/>
              </a:rPr>
              <a:t>lĩnh chính trị đầu tiên tuy vắn tắt nhưng đầy đủ những vấn đề chiến lược của cách mạng Việt Nam, phù hợp với xu thế thời đại. Với Cương lĩnh này, Đảng mới ra đời đã sớm quy tụ được lực lượng, đặt nền tảng đoàn kết các giai cấp và toàn dân tộc; Đảng sớm có điều kiện trở thành lực lượng duy nhất lãnh đạo cách mạng Việt Nam. </a:t>
            </a:r>
            <a:endParaRPr lang="en-US" sz="2400" i="1" dirty="0">
              <a:solidFill>
                <a:srgbClr val="660066"/>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37047064"/>
      </p:ext>
    </p:extLst>
  </p:cSld>
  <p:clrMapOvr>
    <a:masterClrMapping/>
  </p:clrMapOvr>
  <p:transition>
    <p:pull dir="ld"/>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Group 41">
            <a:extLst>
              <a:ext uri="{FF2B5EF4-FFF2-40B4-BE49-F238E27FC236}">
                <a16:creationId xmlns:a16="http://schemas.microsoft.com/office/drawing/2014/main" xmlns="" id="{6A1FE394-1E25-45B4-8C38-117C9C5E9A4F}"/>
              </a:ext>
            </a:extLst>
          </p:cNvPr>
          <p:cNvGrpSpPr/>
          <p:nvPr/>
        </p:nvGrpSpPr>
        <p:grpSpPr>
          <a:xfrm>
            <a:off x="3" y="850006"/>
            <a:ext cx="11543104" cy="5566497"/>
            <a:chOff x="3" y="477136"/>
            <a:chExt cx="11543104" cy="5939367"/>
          </a:xfrm>
        </p:grpSpPr>
        <p:cxnSp>
          <p:nvCxnSpPr>
            <p:cNvPr id="5" name="Straight Connector 4">
              <a:extLst>
                <a:ext uri="{FF2B5EF4-FFF2-40B4-BE49-F238E27FC236}">
                  <a16:creationId xmlns:a16="http://schemas.microsoft.com/office/drawing/2014/main" xmlns="" id="{62CA5C34-AEAB-4565-8553-966BFF95E170}"/>
                </a:ext>
              </a:extLst>
            </p:cNvPr>
            <p:cNvCxnSpPr>
              <a:cxnSpLocks/>
            </p:cNvCxnSpPr>
            <p:nvPr/>
          </p:nvCxnSpPr>
          <p:spPr>
            <a:xfrm flipV="1">
              <a:off x="4361457" y="477136"/>
              <a:ext cx="0" cy="4873075"/>
            </a:xfrm>
            <a:prstGeom prst="line">
              <a:avLst/>
            </a:prstGeom>
            <a:ln w="4445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xmlns="" id="{EB320C04-AD47-41B4-9088-8E72BA6F5A2B}"/>
                </a:ext>
              </a:extLst>
            </p:cNvPr>
            <p:cNvCxnSpPr>
              <a:cxnSpLocks/>
            </p:cNvCxnSpPr>
            <p:nvPr/>
          </p:nvCxnSpPr>
          <p:spPr>
            <a:xfrm flipH="1">
              <a:off x="4361457" y="477136"/>
              <a:ext cx="7181650"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xmlns="" id="{D3A7F5A2-C864-49B7-A535-F494A9B122A6}"/>
                </a:ext>
              </a:extLst>
            </p:cNvPr>
            <p:cNvCxnSpPr>
              <a:cxnSpLocks/>
            </p:cNvCxnSpPr>
            <p:nvPr/>
          </p:nvCxnSpPr>
          <p:spPr>
            <a:xfrm flipV="1">
              <a:off x="11543107" y="516048"/>
              <a:ext cx="0" cy="5896218"/>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xmlns="" id="{56E35D2B-BC4C-4889-BE5E-FA96991814A0}"/>
                </a:ext>
              </a:extLst>
            </p:cNvPr>
            <p:cNvCxnSpPr>
              <a:cxnSpLocks/>
            </p:cNvCxnSpPr>
            <p:nvPr/>
          </p:nvCxnSpPr>
          <p:spPr>
            <a:xfrm flipH="1">
              <a:off x="2976596" y="6392850"/>
              <a:ext cx="8566511" cy="1327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xmlns="" id="{DB375BFD-436D-4602-937E-73C14D4F7F32}"/>
                </a:ext>
              </a:extLst>
            </p:cNvPr>
            <p:cNvCxnSpPr>
              <a:cxnSpLocks/>
              <a:stCxn id="4" idx="26"/>
            </p:cNvCxnSpPr>
            <p:nvPr/>
          </p:nvCxnSpPr>
          <p:spPr>
            <a:xfrm flipH="1" flipV="1">
              <a:off x="3" y="6392851"/>
              <a:ext cx="1538042" cy="2365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8" name="Oval 7">
            <a:extLst>
              <a:ext uri="{FF2B5EF4-FFF2-40B4-BE49-F238E27FC236}">
                <a16:creationId xmlns:a16="http://schemas.microsoft.com/office/drawing/2014/main" xmlns="" id="{A837C386-A900-4691-B1C5-EE765A4FE47A}"/>
              </a:ext>
            </a:extLst>
          </p:cNvPr>
          <p:cNvSpPr/>
          <p:nvPr/>
        </p:nvSpPr>
        <p:spPr>
          <a:xfrm>
            <a:off x="4098811" y="1828956"/>
            <a:ext cx="525292" cy="525292"/>
          </a:xfrm>
          <a:prstGeom prst="ellipse">
            <a:avLst/>
          </a:prstGeom>
          <a:solidFill>
            <a:schemeClr val="accent2"/>
          </a:solidFill>
          <a:ln w="444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9" name="Oval 8">
            <a:extLst>
              <a:ext uri="{FF2B5EF4-FFF2-40B4-BE49-F238E27FC236}">
                <a16:creationId xmlns:a16="http://schemas.microsoft.com/office/drawing/2014/main" xmlns="" id="{F6A7C010-FFE9-4891-8E03-FF5B046CE149}"/>
              </a:ext>
            </a:extLst>
          </p:cNvPr>
          <p:cNvSpPr/>
          <p:nvPr/>
        </p:nvSpPr>
        <p:spPr>
          <a:xfrm>
            <a:off x="4098811" y="2963259"/>
            <a:ext cx="525292" cy="525292"/>
          </a:xfrm>
          <a:prstGeom prst="ellipse">
            <a:avLst/>
          </a:prstGeom>
          <a:solidFill>
            <a:schemeClr val="accent2"/>
          </a:solidFill>
          <a:ln w="444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0" name="Oval 9">
            <a:extLst>
              <a:ext uri="{FF2B5EF4-FFF2-40B4-BE49-F238E27FC236}">
                <a16:creationId xmlns:a16="http://schemas.microsoft.com/office/drawing/2014/main" xmlns="" id="{D3576D67-CAA0-47FD-83DB-6412997A7313}"/>
              </a:ext>
            </a:extLst>
          </p:cNvPr>
          <p:cNvSpPr/>
          <p:nvPr/>
        </p:nvSpPr>
        <p:spPr>
          <a:xfrm>
            <a:off x="4098811" y="4097562"/>
            <a:ext cx="525292" cy="525292"/>
          </a:xfrm>
          <a:prstGeom prst="ellipse">
            <a:avLst/>
          </a:prstGeom>
          <a:solidFill>
            <a:schemeClr val="accent2"/>
          </a:solidFill>
          <a:ln w="444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1" name="Oval 10">
            <a:extLst>
              <a:ext uri="{FF2B5EF4-FFF2-40B4-BE49-F238E27FC236}">
                <a16:creationId xmlns:a16="http://schemas.microsoft.com/office/drawing/2014/main" xmlns="" id="{1F79786C-1663-4AFA-9A78-37E50541B0BD}"/>
              </a:ext>
            </a:extLst>
          </p:cNvPr>
          <p:cNvSpPr/>
          <p:nvPr/>
        </p:nvSpPr>
        <p:spPr>
          <a:xfrm>
            <a:off x="4098811" y="5231865"/>
            <a:ext cx="525292" cy="525292"/>
          </a:xfrm>
          <a:prstGeom prst="ellipse">
            <a:avLst/>
          </a:prstGeom>
          <a:solidFill>
            <a:schemeClr val="accent2"/>
          </a:solidFill>
          <a:ln w="444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4" name="TextBox 13">
            <a:extLst>
              <a:ext uri="{FF2B5EF4-FFF2-40B4-BE49-F238E27FC236}">
                <a16:creationId xmlns:a16="http://schemas.microsoft.com/office/drawing/2014/main" xmlns="" id="{EF029466-16C1-4B83-AB9C-EC98A357CB3D}"/>
              </a:ext>
            </a:extLst>
          </p:cNvPr>
          <p:cNvSpPr txBox="1"/>
          <p:nvPr/>
        </p:nvSpPr>
        <p:spPr>
          <a:xfrm>
            <a:off x="4969437" y="1302880"/>
            <a:ext cx="958096" cy="646331"/>
          </a:xfrm>
          <a:prstGeom prst="rect">
            <a:avLst/>
          </a:prstGeom>
          <a:noFill/>
        </p:spPr>
        <p:txBody>
          <a:bodyPr wrap="square" lIns="108000" rIns="108000" rtlCol="0">
            <a:spAutoFit/>
          </a:bodyPr>
          <a:lstStyle/>
          <a:p>
            <a:pPr algn="ctr" defTabSz="914400"/>
            <a:r>
              <a:rPr lang="en-US" altLang="ko-KR" sz="3600" b="1" dirty="0">
                <a:solidFill>
                  <a:srgbClr val="E6106D"/>
                </a:solidFill>
                <a:cs typeface="Arial" pitchFamily="34" charset="0"/>
              </a:rPr>
              <a:t>01</a:t>
            </a:r>
            <a:endParaRPr lang="ko-KR" altLang="en-US" sz="3600" b="1" dirty="0">
              <a:solidFill>
                <a:srgbClr val="E6106D"/>
              </a:solidFill>
              <a:cs typeface="Arial" pitchFamily="34" charset="0"/>
            </a:endParaRPr>
          </a:p>
        </p:txBody>
      </p:sp>
      <p:sp>
        <p:nvSpPr>
          <p:cNvPr id="19" name="TextBox 18">
            <a:extLst>
              <a:ext uri="{FF2B5EF4-FFF2-40B4-BE49-F238E27FC236}">
                <a16:creationId xmlns:a16="http://schemas.microsoft.com/office/drawing/2014/main" xmlns="" id="{64850FEB-59A2-4EA4-835B-DE31E2460462}"/>
              </a:ext>
            </a:extLst>
          </p:cNvPr>
          <p:cNvSpPr txBox="1"/>
          <p:nvPr/>
        </p:nvSpPr>
        <p:spPr>
          <a:xfrm>
            <a:off x="4969437" y="2534821"/>
            <a:ext cx="958096" cy="646331"/>
          </a:xfrm>
          <a:prstGeom prst="rect">
            <a:avLst/>
          </a:prstGeom>
          <a:noFill/>
        </p:spPr>
        <p:txBody>
          <a:bodyPr wrap="square" lIns="108000" rIns="108000" rtlCol="0">
            <a:spAutoFit/>
          </a:bodyPr>
          <a:lstStyle/>
          <a:p>
            <a:pPr algn="ctr" defTabSz="914400"/>
            <a:r>
              <a:rPr lang="en-US" altLang="ko-KR" sz="3600" b="1" dirty="0">
                <a:solidFill>
                  <a:srgbClr val="E6106D"/>
                </a:solidFill>
                <a:cs typeface="Arial" pitchFamily="34" charset="0"/>
              </a:rPr>
              <a:t>02</a:t>
            </a:r>
            <a:endParaRPr lang="ko-KR" altLang="en-US" sz="3600" b="1" dirty="0">
              <a:solidFill>
                <a:srgbClr val="E6106D"/>
              </a:solidFill>
              <a:cs typeface="Arial" pitchFamily="34" charset="0"/>
            </a:endParaRPr>
          </a:p>
        </p:txBody>
      </p:sp>
      <p:sp>
        <p:nvSpPr>
          <p:cNvPr id="24" name="TextBox 23">
            <a:extLst>
              <a:ext uri="{FF2B5EF4-FFF2-40B4-BE49-F238E27FC236}">
                <a16:creationId xmlns:a16="http://schemas.microsoft.com/office/drawing/2014/main" xmlns="" id="{ACD72E3A-52DD-48C9-A5A1-C6D6ACF3E228}"/>
              </a:ext>
            </a:extLst>
          </p:cNvPr>
          <p:cNvSpPr txBox="1"/>
          <p:nvPr/>
        </p:nvSpPr>
        <p:spPr>
          <a:xfrm>
            <a:off x="4991010" y="3671575"/>
            <a:ext cx="958096" cy="646331"/>
          </a:xfrm>
          <a:prstGeom prst="rect">
            <a:avLst/>
          </a:prstGeom>
          <a:noFill/>
        </p:spPr>
        <p:txBody>
          <a:bodyPr wrap="square" lIns="108000" rIns="108000" rtlCol="0">
            <a:spAutoFit/>
          </a:bodyPr>
          <a:lstStyle/>
          <a:p>
            <a:pPr algn="ctr" defTabSz="914400"/>
            <a:r>
              <a:rPr lang="en-US" altLang="ko-KR" sz="3600" b="1" dirty="0">
                <a:solidFill>
                  <a:srgbClr val="E6106D"/>
                </a:solidFill>
                <a:cs typeface="Arial" pitchFamily="34" charset="0"/>
              </a:rPr>
              <a:t>03</a:t>
            </a:r>
            <a:endParaRPr lang="ko-KR" altLang="en-US" sz="3600" b="1" dirty="0">
              <a:solidFill>
                <a:srgbClr val="E6106D"/>
              </a:solidFill>
              <a:cs typeface="Arial" pitchFamily="34" charset="0"/>
            </a:endParaRPr>
          </a:p>
        </p:txBody>
      </p:sp>
      <p:sp>
        <p:nvSpPr>
          <p:cNvPr id="29" name="TextBox 28">
            <a:extLst>
              <a:ext uri="{FF2B5EF4-FFF2-40B4-BE49-F238E27FC236}">
                <a16:creationId xmlns:a16="http://schemas.microsoft.com/office/drawing/2014/main" xmlns="" id="{6F95FCD6-4471-4DB4-B1CB-370565320CD2}"/>
              </a:ext>
            </a:extLst>
          </p:cNvPr>
          <p:cNvSpPr txBox="1"/>
          <p:nvPr/>
        </p:nvSpPr>
        <p:spPr>
          <a:xfrm>
            <a:off x="4969437" y="4839228"/>
            <a:ext cx="958096" cy="646331"/>
          </a:xfrm>
          <a:prstGeom prst="rect">
            <a:avLst/>
          </a:prstGeom>
          <a:noFill/>
        </p:spPr>
        <p:txBody>
          <a:bodyPr wrap="square" lIns="108000" rIns="108000" rtlCol="0">
            <a:spAutoFit/>
          </a:bodyPr>
          <a:lstStyle/>
          <a:p>
            <a:pPr algn="ctr" defTabSz="914400"/>
            <a:r>
              <a:rPr lang="en-US" altLang="ko-KR" sz="3600" b="1" dirty="0">
                <a:solidFill>
                  <a:srgbClr val="E6106D"/>
                </a:solidFill>
                <a:cs typeface="Arial" pitchFamily="34" charset="0"/>
              </a:rPr>
              <a:t>04</a:t>
            </a:r>
            <a:endParaRPr lang="ko-KR" altLang="en-US" sz="3600" b="1" dirty="0">
              <a:solidFill>
                <a:srgbClr val="E6106D"/>
              </a:solidFill>
              <a:cs typeface="Arial" pitchFamily="34" charset="0"/>
            </a:endParaRPr>
          </a:p>
        </p:txBody>
      </p:sp>
      <p:sp>
        <p:nvSpPr>
          <p:cNvPr id="4" name="Graphic 1">
            <a:extLst>
              <a:ext uri="{FF2B5EF4-FFF2-40B4-BE49-F238E27FC236}">
                <a16:creationId xmlns:a16="http://schemas.microsoft.com/office/drawing/2014/main" xmlns="" id="{D0CD6368-2F30-482E-A881-EC53FC1EF706}"/>
              </a:ext>
            </a:extLst>
          </p:cNvPr>
          <p:cNvSpPr/>
          <p:nvPr/>
        </p:nvSpPr>
        <p:spPr>
          <a:xfrm>
            <a:off x="1012805" y="500136"/>
            <a:ext cx="2055726" cy="5926460"/>
          </a:xfrm>
          <a:custGeom>
            <a:avLst/>
            <a:gdLst>
              <a:gd name="connsiteX0" fmla="*/ 1616869 w 2419350"/>
              <a:gd name="connsiteY0" fmla="*/ 6188326 h 6248400"/>
              <a:gd name="connsiteX1" fmla="*/ 1569244 w 2419350"/>
              <a:gd name="connsiteY1" fmla="*/ 5871144 h 6248400"/>
              <a:gd name="connsiteX2" fmla="*/ 1516856 w 2419350"/>
              <a:gd name="connsiteY2" fmla="*/ 5754939 h 6248400"/>
              <a:gd name="connsiteX3" fmla="*/ 1487329 w 2419350"/>
              <a:gd name="connsiteY3" fmla="*/ 5746366 h 6248400"/>
              <a:gd name="connsiteX4" fmla="*/ 1428274 w 2419350"/>
              <a:gd name="connsiteY4" fmla="*/ 5517766 h 6248400"/>
              <a:gd name="connsiteX5" fmla="*/ 1421606 w 2419350"/>
              <a:gd name="connsiteY5" fmla="*/ 5484428 h 6248400"/>
              <a:gd name="connsiteX6" fmla="*/ 1373981 w 2419350"/>
              <a:gd name="connsiteY6" fmla="*/ 5171056 h 6248400"/>
              <a:gd name="connsiteX7" fmla="*/ 1364456 w 2419350"/>
              <a:gd name="connsiteY7" fmla="*/ 5141528 h 6248400"/>
              <a:gd name="connsiteX8" fmla="*/ 1277779 w 2419350"/>
              <a:gd name="connsiteY8" fmla="*/ 4721476 h 6248400"/>
              <a:gd name="connsiteX9" fmla="*/ 1272064 w 2419350"/>
              <a:gd name="connsiteY9" fmla="*/ 4690044 h 6248400"/>
              <a:gd name="connsiteX10" fmla="*/ 1262539 w 2419350"/>
              <a:gd name="connsiteY10" fmla="*/ 4628131 h 6248400"/>
              <a:gd name="connsiteX11" fmla="*/ 1220629 w 2419350"/>
              <a:gd name="connsiteY11" fmla="*/ 4311901 h 6248400"/>
              <a:gd name="connsiteX12" fmla="*/ 1154906 w 2419350"/>
              <a:gd name="connsiteY12" fmla="*/ 3894706 h 6248400"/>
              <a:gd name="connsiteX13" fmla="*/ 1126331 w 2419350"/>
              <a:gd name="connsiteY13" fmla="*/ 3940426 h 6248400"/>
              <a:gd name="connsiteX14" fmla="*/ 1109186 w 2419350"/>
              <a:gd name="connsiteY14" fmla="*/ 4152833 h 6248400"/>
              <a:gd name="connsiteX15" fmla="*/ 1110139 w 2419350"/>
              <a:gd name="connsiteY15" fmla="*/ 4317616 h 6248400"/>
              <a:gd name="connsiteX16" fmla="*/ 1067276 w 2419350"/>
              <a:gd name="connsiteY16" fmla="*/ 4646228 h 6248400"/>
              <a:gd name="connsiteX17" fmla="*/ 1063466 w 2419350"/>
              <a:gd name="connsiteY17" fmla="*/ 5118669 h 6248400"/>
              <a:gd name="connsiteX18" fmla="*/ 1055846 w 2419350"/>
              <a:gd name="connsiteY18" fmla="*/ 5326314 h 6248400"/>
              <a:gd name="connsiteX19" fmla="*/ 1072039 w 2419350"/>
              <a:gd name="connsiteY19" fmla="*/ 5501573 h 6248400"/>
              <a:gd name="connsiteX20" fmla="*/ 1078706 w 2419350"/>
              <a:gd name="connsiteY20" fmla="*/ 5531101 h 6248400"/>
              <a:gd name="connsiteX21" fmla="*/ 1086326 w 2419350"/>
              <a:gd name="connsiteY21" fmla="*/ 5559676 h 6248400"/>
              <a:gd name="connsiteX22" fmla="*/ 1092994 w 2419350"/>
              <a:gd name="connsiteY22" fmla="*/ 5956869 h 6248400"/>
              <a:gd name="connsiteX23" fmla="*/ 1075849 w 2419350"/>
              <a:gd name="connsiteY23" fmla="*/ 5986396 h 6248400"/>
              <a:gd name="connsiteX24" fmla="*/ 1016794 w 2419350"/>
              <a:gd name="connsiteY24" fmla="*/ 6187373 h 6248400"/>
              <a:gd name="connsiteX25" fmla="*/ 1531144 w 2419350"/>
              <a:gd name="connsiteY25" fmla="*/ 6177848 h 6248400"/>
              <a:gd name="connsiteX26" fmla="*/ 636746 w 2419350"/>
              <a:gd name="connsiteY26" fmla="*/ 6177848 h 6248400"/>
              <a:gd name="connsiteX27" fmla="*/ 659606 w 2419350"/>
              <a:gd name="connsiteY27" fmla="*/ 6088314 h 6248400"/>
              <a:gd name="connsiteX28" fmla="*/ 675799 w 2419350"/>
              <a:gd name="connsiteY28" fmla="*/ 5969251 h 6248400"/>
              <a:gd name="connsiteX29" fmla="*/ 591979 w 2419350"/>
              <a:gd name="connsiteY29" fmla="*/ 5503478 h 6248400"/>
              <a:gd name="connsiteX30" fmla="*/ 591026 w 2419350"/>
              <a:gd name="connsiteY30" fmla="*/ 5496811 h 6248400"/>
              <a:gd name="connsiteX31" fmla="*/ 562451 w 2419350"/>
              <a:gd name="connsiteY31" fmla="*/ 5056756 h 6248400"/>
              <a:gd name="connsiteX32" fmla="*/ 519589 w 2419350"/>
              <a:gd name="connsiteY32" fmla="*/ 4753861 h 6248400"/>
              <a:gd name="connsiteX33" fmla="*/ 441484 w 2419350"/>
              <a:gd name="connsiteY33" fmla="*/ 4308091 h 6248400"/>
              <a:gd name="connsiteX34" fmla="*/ 419576 w 2419350"/>
              <a:gd name="connsiteY34" fmla="*/ 3916614 h 6248400"/>
              <a:gd name="connsiteX35" fmla="*/ 381476 w 2419350"/>
              <a:gd name="connsiteY35" fmla="*/ 3476558 h 6248400"/>
              <a:gd name="connsiteX36" fmla="*/ 377666 w 2419350"/>
              <a:gd name="connsiteY36" fmla="*/ 3347018 h 6248400"/>
              <a:gd name="connsiteX37" fmla="*/ 364331 w 2419350"/>
              <a:gd name="connsiteY37" fmla="*/ 3262246 h 6248400"/>
              <a:gd name="connsiteX38" fmla="*/ 334804 w 2419350"/>
              <a:gd name="connsiteY38" fmla="*/ 3227003 h 6248400"/>
              <a:gd name="connsiteX39" fmla="*/ 260509 w 2419350"/>
              <a:gd name="connsiteY39" fmla="*/ 3167949 h 6248400"/>
              <a:gd name="connsiteX40" fmla="*/ 225266 w 2419350"/>
              <a:gd name="connsiteY40" fmla="*/ 3123181 h 6248400"/>
              <a:gd name="connsiteX41" fmla="*/ 140494 w 2419350"/>
              <a:gd name="connsiteY41" fmla="*/ 2957446 h 6248400"/>
              <a:gd name="connsiteX42" fmla="*/ 128111 w 2419350"/>
              <a:gd name="connsiteY42" fmla="*/ 2769803 h 6248400"/>
              <a:gd name="connsiteX43" fmla="*/ 127159 w 2419350"/>
              <a:gd name="connsiteY43" fmla="*/ 2750753 h 6248400"/>
              <a:gd name="connsiteX44" fmla="*/ 74771 w 2419350"/>
              <a:gd name="connsiteY44" fmla="*/ 2556443 h 6248400"/>
              <a:gd name="connsiteX45" fmla="*/ 74771 w 2419350"/>
              <a:gd name="connsiteY45" fmla="*/ 2556443 h 6248400"/>
              <a:gd name="connsiteX46" fmla="*/ 74771 w 2419350"/>
              <a:gd name="connsiteY46" fmla="*/ 2556443 h 6248400"/>
              <a:gd name="connsiteX47" fmla="*/ 74771 w 2419350"/>
              <a:gd name="connsiteY47" fmla="*/ 2556443 h 6248400"/>
              <a:gd name="connsiteX48" fmla="*/ 35719 w 2419350"/>
              <a:gd name="connsiteY48" fmla="*/ 2211638 h 6248400"/>
              <a:gd name="connsiteX49" fmla="*/ 49054 w 2419350"/>
              <a:gd name="connsiteY49" fmla="*/ 2104006 h 6248400"/>
              <a:gd name="connsiteX50" fmla="*/ 90964 w 2419350"/>
              <a:gd name="connsiteY50" fmla="*/ 1915411 h 6248400"/>
              <a:gd name="connsiteX51" fmla="*/ 191929 w 2419350"/>
              <a:gd name="connsiteY51" fmla="*/ 1143886 h 6248400"/>
              <a:gd name="connsiteX52" fmla="*/ 240506 w 2419350"/>
              <a:gd name="connsiteY52" fmla="*/ 1099118 h 6248400"/>
              <a:gd name="connsiteX53" fmla="*/ 681514 w 2419350"/>
              <a:gd name="connsiteY53" fmla="*/ 954338 h 6248400"/>
              <a:gd name="connsiteX54" fmla="*/ 746284 w 2419350"/>
              <a:gd name="connsiteY54" fmla="*/ 921001 h 6248400"/>
              <a:gd name="connsiteX55" fmla="*/ 808196 w 2419350"/>
              <a:gd name="connsiteY55" fmla="*/ 881948 h 6248400"/>
              <a:gd name="connsiteX56" fmla="*/ 887254 w 2419350"/>
              <a:gd name="connsiteY56" fmla="*/ 700021 h 6248400"/>
              <a:gd name="connsiteX57" fmla="*/ 880586 w 2419350"/>
              <a:gd name="connsiteY57" fmla="*/ 621916 h 6248400"/>
              <a:gd name="connsiteX58" fmla="*/ 860584 w 2419350"/>
              <a:gd name="connsiteY58" fmla="*/ 532381 h 6248400"/>
              <a:gd name="connsiteX59" fmla="*/ 844391 w 2419350"/>
              <a:gd name="connsiteY59" fmla="*/ 402841 h 6248400"/>
              <a:gd name="connsiteX60" fmla="*/ 845344 w 2419350"/>
              <a:gd name="connsiteY60" fmla="*/ 399983 h 6248400"/>
              <a:gd name="connsiteX61" fmla="*/ 867251 w 2419350"/>
              <a:gd name="connsiteY61" fmla="*/ 377123 h 6248400"/>
              <a:gd name="connsiteX62" fmla="*/ 884396 w 2419350"/>
              <a:gd name="connsiteY62" fmla="*/ 396173 h 6248400"/>
              <a:gd name="connsiteX63" fmla="*/ 883444 w 2419350"/>
              <a:gd name="connsiteY63" fmla="*/ 360931 h 6248400"/>
              <a:gd name="connsiteX64" fmla="*/ 884396 w 2419350"/>
              <a:gd name="connsiteY64" fmla="*/ 318068 h 6248400"/>
              <a:gd name="connsiteX65" fmla="*/ 892016 w 2419350"/>
              <a:gd name="connsiteY65" fmla="*/ 284731 h 6248400"/>
              <a:gd name="connsiteX66" fmla="*/ 897731 w 2419350"/>
              <a:gd name="connsiteY66" fmla="*/ 264728 h 6248400"/>
              <a:gd name="connsiteX67" fmla="*/ 901541 w 2419350"/>
              <a:gd name="connsiteY67" fmla="*/ 244726 h 6248400"/>
              <a:gd name="connsiteX68" fmla="*/ 907256 w 2419350"/>
              <a:gd name="connsiteY68" fmla="*/ 224723 h 6248400"/>
              <a:gd name="connsiteX69" fmla="*/ 913924 w 2419350"/>
              <a:gd name="connsiteY69" fmla="*/ 204721 h 6248400"/>
              <a:gd name="connsiteX70" fmla="*/ 921544 w 2419350"/>
              <a:gd name="connsiteY70" fmla="*/ 179956 h 6248400"/>
              <a:gd name="connsiteX71" fmla="*/ 933926 w 2419350"/>
              <a:gd name="connsiteY71" fmla="*/ 164716 h 6248400"/>
              <a:gd name="connsiteX72" fmla="*/ 949166 w 2419350"/>
              <a:gd name="connsiteY72" fmla="*/ 144713 h 6248400"/>
              <a:gd name="connsiteX73" fmla="*/ 965359 w 2419350"/>
              <a:gd name="connsiteY73" fmla="*/ 127568 h 6248400"/>
              <a:gd name="connsiteX74" fmla="*/ 981551 w 2419350"/>
              <a:gd name="connsiteY74" fmla="*/ 114233 h 6248400"/>
              <a:gd name="connsiteX75" fmla="*/ 996791 w 2419350"/>
              <a:gd name="connsiteY75" fmla="*/ 98041 h 6248400"/>
              <a:gd name="connsiteX76" fmla="*/ 1013936 w 2419350"/>
              <a:gd name="connsiteY76" fmla="*/ 80896 h 6248400"/>
              <a:gd name="connsiteX77" fmla="*/ 1032986 w 2419350"/>
              <a:gd name="connsiteY77" fmla="*/ 77086 h 6248400"/>
              <a:gd name="connsiteX78" fmla="*/ 1062514 w 2419350"/>
              <a:gd name="connsiteY78" fmla="*/ 64703 h 6248400"/>
              <a:gd name="connsiteX79" fmla="*/ 1093946 w 2419350"/>
              <a:gd name="connsiteY79" fmla="*/ 55178 h 6248400"/>
              <a:gd name="connsiteX80" fmla="*/ 1126331 w 2419350"/>
              <a:gd name="connsiteY80" fmla="*/ 48511 h 6248400"/>
              <a:gd name="connsiteX81" fmla="*/ 1158716 w 2419350"/>
              <a:gd name="connsiteY81" fmla="*/ 42796 h 6248400"/>
              <a:gd name="connsiteX82" fmla="*/ 1192054 w 2419350"/>
              <a:gd name="connsiteY82" fmla="*/ 38986 h 6248400"/>
              <a:gd name="connsiteX83" fmla="*/ 1225391 w 2419350"/>
              <a:gd name="connsiteY83" fmla="*/ 38033 h 6248400"/>
              <a:gd name="connsiteX84" fmla="*/ 1244441 w 2419350"/>
              <a:gd name="connsiteY84" fmla="*/ 38986 h 6248400"/>
              <a:gd name="connsiteX85" fmla="*/ 1264444 w 2419350"/>
              <a:gd name="connsiteY85" fmla="*/ 44701 h 6248400"/>
              <a:gd name="connsiteX86" fmla="*/ 1283494 w 2419350"/>
              <a:gd name="connsiteY86" fmla="*/ 51368 h 6248400"/>
              <a:gd name="connsiteX87" fmla="*/ 1293019 w 2419350"/>
              <a:gd name="connsiteY87" fmla="*/ 41843 h 6248400"/>
              <a:gd name="connsiteX88" fmla="*/ 1298734 w 2419350"/>
              <a:gd name="connsiteY88" fmla="*/ 64703 h 6248400"/>
              <a:gd name="connsiteX89" fmla="*/ 1320641 w 2419350"/>
              <a:gd name="connsiteY89" fmla="*/ 79943 h 6248400"/>
              <a:gd name="connsiteX90" fmla="*/ 1344454 w 2419350"/>
              <a:gd name="connsiteY90" fmla="*/ 105661 h 6248400"/>
              <a:gd name="connsiteX91" fmla="*/ 1364456 w 2419350"/>
              <a:gd name="connsiteY91" fmla="*/ 127568 h 6248400"/>
              <a:gd name="connsiteX92" fmla="*/ 1381601 w 2419350"/>
              <a:gd name="connsiteY92" fmla="*/ 144713 h 6248400"/>
              <a:gd name="connsiteX93" fmla="*/ 1398746 w 2419350"/>
              <a:gd name="connsiteY93" fmla="*/ 164716 h 6248400"/>
              <a:gd name="connsiteX94" fmla="*/ 1413986 w 2419350"/>
              <a:gd name="connsiteY94" fmla="*/ 186623 h 6248400"/>
              <a:gd name="connsiteX95" fmla="*/ 1427321 w 2419350"/>
              <a:gd name="connsiteY95" fmla="*/ 206626 h 6248400"/>
              <a:gd name="connsiteX96" fmla="*/ 1437799 w 2419350"/>
              <a:gd name="connsiteY96" fmla="*/ 233296 h 6248400"/>
              <a:gd name="connsiteX97" fmla="*/ 1443514 w 2419350"/>
              <a:gd name="connsiteY97" fmla="*/ 253298 h 6248400"/>
              <a:gd name="connsiteX98" fmla="*/ 1447324 w 2419350"/>
              <a:gd name="connsiteY98" fmla="*/ 268538 h 6248400"/>
              <a:gd name="connsiteX99" fmla="*/ 1451134 w 2419350"/>
              <a:gd name="connsiteY99" fmla="*/ 306638 h 6248400"/>
              <a:gd name="connsiteX100" fmla="*/ 1448276 w 2419350"/>
              <a:gd name="connsiteY100" fmla="*/ 347596 h 6248400"/>
              <a:gd name="connsiteX101" fmla="*/ 1453991 w 2419350"/>
              <a:gd name="connsiteY101" fmla="*/ 422843 h 6248400"/>
              <a:gd name="connsiteX102" fmla="*/ 1453991 w 2419350"/>
              <a:gd name="connsiteY102" fmla="*/ 422843 h 6248400"/>
              <a:gd name="connsiteX103" fmla="*/ 1498759 w 2419350"/>
              <a:gd name="connsiteY103" fmla="*/ 439988 h 6248400"/>
              <a:gd name="connsiteX104" fmla="*/ 1485424 w 2419350"/>
              <a:gd name="connsiteY104" fmla="*/ 523808 h 6248400"/>
              <a:gd name="connsiteX105" fmla="*/ 1470184 w 2419350"/>
              <a:gd name="connsiteY105" fmla="*/ 543811 h 6248400"/>
              <a:gd name="connsiteX106" fmla="*/ 1352074 w 2419350"/>
              <a:gd name="connsiteY106" fmla="*/ 770506 h 6248400"/>
              <a:gd name="connsiteX107" fmla="*/ 1474946 w 2419350"/>
              <a:gd name="connsiteY107" fmla="*/ 983866 h 6248400"/>
              <a:gd name="connsiteX108" fmla="*/ 1837849 w 2419350"/>
              <a:gd name="connsiteY108" fmla="*/ 1107691 h 6248400"/>
              <a:gd name="connsiteX109" fmla="*/ 1915954 w 2419350"/>
              <a:gd name="connsiteY109" fmla="*/ 1210561 h 6248400"/>
              <a:gd name="connsiteX110" fmla="*/ 1939766 w 2419350"/>
              <a:gd name="connsiteY110" fmla="*/ 1421063 h 6248400"/>
              <a:gd name="connsiteX111" fmla="*/ 2010251 w 2419350"/>
              <a:gd name="connsiteY111" fmla="*/ 2038283 h 6248400"/>
              <a:gd name="connsiteX112" fmla="*/ 2022634 w 2419350"/>
              <a:gd name="connsiteY112" fmla="*/ 2154488 h 6248400"/>
              <a:gd name="connsiteX113" fmla="*/ 2051209 w 2419350"/>
              <a:gd name="connsiteY113" fmla="*/ 2234499 h 6248400"/>
              <a:gd name="connsiteX114" fmla="*/ 2066449 w 2419350"/>
              <a:gd name="connsiteY114" fmla="*/ 2302126 h 6248400"/>
              <a:gd name="connsiteX115" fmla="*/ 2063591 w 2419350"/>
              <a:gd name="connsiteY115" fmla="*/ 2470718 h 6248400"/>
              <a:gd name="connsiteX116" fmla="*/ 2071211 w 2419350"/>
              <a:gd name="connsiteY116" fmla="*/ 2532631 h 6248400"/>
              <a:gd name="connsiteX117" fmla="*/ 2095024 w 2419350"/>
              <a:gd name="connsiteY117" fmla="*/ 3065078 h 6248400"/>
              <a:gd name="connsiteX118" fmla="*/ 2085499 w 2419350"/>
              <a:gd name="connsiteY118" fmla="*/ 3180331 h 6248400"/>
              <a:gd name="connsiteX119" fmla="*/ 2075974 w 2419350"/>
              <a:gd name="connsiteY119" fmla="*/ 3283201 h 6248400"/>
              <a:gd name="connsiteX120" fmla="*/ 2098834 w 2419350"/>
              <a:gd name="connsiteY120" fmla="*/ 3372736 h 6248400"/>
              <a:gd name="connsiteX121" fmla="*/ 2089309 w 2419350"/>
              <a:gd name="connsiteY121" fmla="*/ 3472749 h 6248400"/>
              <a:gd name="connsiteX122" fmla="*/ 2075974 w 2419350"/>
              <a:gd name="connsiteY122" fmla="*/ 3672774 h 6248400"/>
              <a:gd name="connsiteX123" fmla="*/ 2164556 w 2419350"/>
              <a:gd name="connsiteY123" fmla="*/ 3915661 h 6248400"/>
              <a:gd name="connsiteX124" fmla="*/ 2227421 w 2419350"/>
              <a:gd name="connsiteY124" fmla="*/ 3938521 h 6248400"/>
              <a:gd name="connsiteX125" fmla="*/ 2270284 w 2419350"/>
              <a:gd name="connsiteY125" fmla="*/ 4039486 h 6248400"/>
              <a:gd name="connsiteX126" fmla="*/ 2360771 w 2419350"/>
              <a:gd name="connsiteY126" fmla="*/ 4259514 h 6248400"/>
              <a:gd name="connsiteX127" fmla="*/ 2371249 w 2419350"/>
              <a:gd name="connsiteY127" fmla="*/ 4398578 h 6248400"/>
              <a:gd name="connsiteX128" fmla="*/ 2378869 w 2419350"/>
              <a:gd name="connsiteY128" fmla="*/ 4691949 h 6248400"/>
              <a:gd name="connsiteX129" fmla="*/ 2365534 w 2419350"/>
              <a:gd name="connsiteY129" fmla="*/ 4836728 h 6248400"/>
              <a:gd name="connsiteX130" fmla="*/ 2283619 w 2419350"/>
              <a:gd name="connsiteY130" fmla="*/ 4939598 h 6248400"/>
              <a:gd name="connsiteX131" fmla="*/ 2136934 w 2419350"/>
              <a:gd name="connsiteY131" fmla="*/ 4949123 h 6248400"/>
              <a:gd name="connsiteX132" fmla="*/ 2074069 w 2419350"/>
              <a:gd name="connsiteY132" fmla="*/ 4942456 h 6248400"/>
              <a:gd name="connsiteX133" fmla="*/ 1953101 w 2419350"/>
              <a:gd name="connsiteY133" fmla="*/ 4931978 h 6248400"/>
              <a:gd name="connsiteX134" fmla="*/ 1962626 w 2419350"/>
              <a:gd name="connsiteY134" fmla="*/ 5309169 h 6248400"/>
              <a:gd name="connsiteX135" fmla="*/ 1970246 w 2419350"/>
              <a:gd name="connsiteY135" fmla="*/ 5373939 h 6248400"/>
              <a:gd name="connsiteX136" fmla="*/ 1974056 w 2419350"/>
              <a:gd name="connsiteY136" fmla="*/ 5405371 h 6248400"/>
              <a:gd name="connsiteX137" fmla="*/ 2018824 w 2419350"/>
              <a:gd name="connsiteY137" fmla="*/ 5731126 h 6248400"/>
              <a:gd name="connsiteX138" fmla="*/ 1967389 w 2419350"/>
              <a:gd name="connsiteY138" fmla="*/ 5767321 h 6248400"/>
              <a:gd name="connsiteX139" fmla="*/ 2010251 w 2419350"/>
              <a:gd name="connsiteY139" fmla="*/ 5815898 h 6248400"/>
              <a:gd name="connsiteX140" fmla="*/ 2022634 w 2419350"/>
              <a:gd name="connsiteY140" fmla="*/ 5842569 h 6248400"/>
              <a:gd name="connsiteX141" fmla="*/ 2045494 w 2419350"/>
              <a:gd name="connsiteY141" fmla="*/ 5929246 h 6248400"/>
              <a:gd name="connsiteX142" fmla="*/ 2163604 w 2419350"/>
              <a:gd name="connsiteY142" fmla="*/ 6074978 h 6248400"/>
              <a:gd name="connsiteX143" fmla="*/ 2248376 w 2419350"/>
              <a:gd name="connsiteY143" fmla="*/ 6122603 h 6248400"/>
              <a:gd name="connsiteX144" fmla="*/ 2293144 w 2419350"/>
              <a:gd name="connsiteY144" fmla="*/ 6215948 h 6248400"/>
              <a:gd name="connsiteX145" fmla="*/ 2011204 w 2419350"/>
              <a:gd name="connsiteY145" fmla="*/ 3803266 h 6248400"/>
              <a:gd name="connsiteX146" fmla="*/ 1959769 w 2419350"/>
              <a:gd name="connsiteY146" fmla="*/ 3670868 h 6248400"/>
              <a:gd name="connsiteX147" fmla="*/ 1949291 w 2419350"/>
              <a:gd name="connsiteY147" fmla="*/ 3671821 h 6248400"/>
              <a:gd name="connsiteX148" fmla="*/ 1936909 w 2419350"/>
              <a:gd name="connsiteY148" fmla="*/ 3808028 h 6248400"/>
              <a:gd name="connsiteX149" fmla="*/ 2011204 w 2419350"/>
              <a:gd name="connsiteY149" fmla="*/ 3803266 h 6248400"/>
              <a:gd name="connsiteX150" fmla="*/ 2011204 w 2419350"/>
              <a:gd name="connsiteY150" fmla="*/ 3803266 h 6248400"/>
              <a:gd name="connsiteX151" fmla="*/ 2011204 w 2419350"/>
              <a:gd name="connsiteY151" fmla="*/ 3803266 h 6248400"/>
              <a:gd name="connsiteX152" fmla="*/ 2011204 w 2419350"/>
              <a:gd name="connsiteY152" fmla="*/ 3803266 h 6248400"/>
              <a:gd name="connsiteX153" fmla="*/ 1865471 w 2419350"/>
              <a:gd name="connsiteY153" fmla="*/ 3193666 h 6248400"/>
              <a:gd name="connsiteX154" fmla="*/ 2041684 w 2419350"/>
              <a:gd name="connsiteY154" fmla="*/ 3193666 h 6248400"/>
              <a:gd name="connsiteX155" fmla="*/ 2005489 w 2419350"/>
              <a:gd name="connsiteY155" fmla="*/ 3108893 h 6248400"/>
              <a:gd name="connsiteX156" fmla="*/ 1853089 w 2419350"/>
              <a:gd name="connsiteY156" fmla="*/ 3125086 h 6248400"/>
              <a:gd name="connsiteX157" fmla="*/ 1865471 w 2419350"/>
              <a:gd name="connsiteY157" fmla="*/ 3193666 h 6248400"/>
              <a:gd name="connsiteX158" fmla="*/ 1865471 w 2419350"/>
              <a:gd name="connsiteY158" fmla="*/ 3193666 h 6248400"/>
              <a:gd name="connsiteX159" fmla="*/ 1865471 w 2419350"/>
              <a:gd name="connsiteY159" fmla="*/ 3193666 h 6248400"/>
              <a:gd name="connsiteX160" fmla="*/ 1865471 w 2419350"/>
              <a:gd name="connsiteY160" fmla="*/ 3193666 h 6248400"/>
              <a:gd name="connsiteX161" fmla="*/ 1823561 w 2419350"/>
              <a:gd name="connsiteY161" fmla="*/ 3418456 h 6248400"/>
              <a:gd name="connsiteX162" fmla="*/ 1839754 w 2419350"/>
              <a:gd name="connsiteY162" fmla="*/ 3211764 h 6248400"/>
              <a:gd name="connsiteX163" fmla="*/ 1759744 w 2419350"/>
              <a:gd name="connsiteY163" fmla="*/ 3060316 h 6248400"/>
              <a:gd name="connsiteX164" fmla="*/ 1823561 w 2419350"/>
              <a:gd name="connsiteY164" fmla="*/ 3418456 h 6248400"/>
              <a:gd name="connsiteX165" fmla="*/ 1823561 w 2419350"/>
              <a:gd name="connsiteY165" fmla="*/ 3418456 h 6248400"/>
              <a:gd name="connsiteX166" fmla="*/ 1823561 w 2419350"/>
              <a:gd name="connsiteY166" fmla="*/ 3418456 h 6248400"/>
              <a:gd name="connsiteX167" fmla="*/ 1823561 w 2419350"/>
              <a:gd name="connsiteY167" fmla="*/ 3418456 h 6248400"/>
              <a:gd name="connsiteX168" fmla="*/ 1312069 w 2419350"/>
              <a:gd name="connsiteY168" fmla="*/ 1409633 h 6248400"/>
              <a:gd name="connsiteX169" fmla="*/ 1314926 w 2419350"/>
              <a:gd name="connsiteY169" fmla="*/ 1086736 h 6248400"/>
              <a:gd name="connsiteX170" fmla="*/ 1242536 w 2419350"/>
              <a:gd name="connsiteY170" fmla="*/ 1191511 h 6248400"/>
              <a:gd name="connsiteX171" fmla="*/ 1225391 w 2419350"/>
              <a:gd name="connsiteY171" fmla="*/ 1165793 h 6248400"/>
              <a:gd name="connsiteX172" fmla="*/ 1204436 w 2419350"/>
              <a:gd name="connsiteY172" fmla="*/ 1138171 h 6248400"/>
              <a:gd name="connsiteX173" fmla="*/ 1194911 w 2419350"/>
              <a:gd name="connsiteY173" fmla="*/ 1142933 h 6248400"/>
              <a:gd name="connsiteX174" fmla="*/ 1312069 w 2419350"/>
              <a:gd name="connsiteY174" fmla="*/ 1409633 h 6248400"/>
              <a:gd name="connsiteX175" fmla="*/ 1228249 w 2419350"/>
              <a:gd name="connsiteY175" fmla="*/ 1165793 h 6248400"/>
              <a:gd name="connsiteX176" fmla="*/ 1314926 w 2419350"/>
              <a:gd name="connsiteY176" fmla="*/ 1040063 h 6248400"/>
              <a:gd name="connsiteX177" fmla="*/ 1315879 w 2419350"/>
              <a:gd name="connsiteY177" fmla="*/ 892426 h 6248400"/>
              <a:gd name="connsiteX178" fmla="*/ 1158716 w 2419350"/>
              <a:gd name="connsiteY178" fmla="*/ 1001011 h 6248400"/>
              <a:gd name="connsiteX179" fmla="*/ 1228249 w 2419350"/>
              <a:gd name="connsiteY179" fmla="*/ 1165793 h 6248400"/>
              <a:gd name="connsiteX180" fmla="*/ 1228249 w 2419350"/>
              <a:gd name="connsiteY180" fmla="*/ 1165793 h 6248400"/>
              <a:gd name="connsiteX181" fmla="*/ 1228249 w 2419350"/>
              <a:gd name="connsiteY181" fmla="*/ 1165793 h 6248400"/>
              <a:gd name="connsiteX182" fmla="*/ 1228249 w 2419350"/>
              <a:gd name="connsiteY182" fmla="*/ 1165793 h 6248400"/>
              <a:gd name="connsiteX183" fmla="*/ 1070134 w 2419350"/>
              <a:gd name="connsiteY183" fmla="*/ 1442971 h 6248400"/>
              <a:gd name="connsiteX184" fmla="*/ 1098709 w 2419350"/>
              <a:gd name="connsiteY184" fmla="*/ 1151506 h 6248400"/>
              <a:gd name="connsiteX185" fmla="*/ 1077754 w 2419350"/>
              <a:gd name="connsiteY185" fmla="*/ 1146743 h 6248400"/>
              <a:gd name="connsiteX186" fmla="*/ 1038701 w 2419350"/>
              <a:gd name="connsiteY186" fmla="*/ 1203893 h 6248400"/>
              <a:gd name="connsiteX187" fmla="*/ 972979 w 2419350"/>
              <a:gd name="connsiteY187" fmla="*/ 1138171 h 6248400"/>
              <a:gd name="connsiteX188" fmla="*/ 1070134 w 2419350"/>
              <a:gd name="connsiteY188" fmla="*/ 1442971 h 6248400"/>
              <a:gd name="connsiteX189" fmla="*/ 1035844 w 2419350"/>
              <a:gd name="connsiteY189" fmla="*/ 1173413 h 6248400"/>
              <a:gd name="connsiteX190" fmla="*/ 1116806 w 2419350"/>
              <a:gd name="connsiteY190" fmla="*/ 1004821 h 6248400"/>
              <a:gd name="connsiteX191" fmla="*/ 896779 w 2419350"/>
              <a:gd name="connsiteY191" fmla="*/ 842896 h 6248400"/>
              <a:gd name="connsiteX192" fmla="*/ 1035844 w 2419350"/>
              <a:gd name="connsiteY192" fmla="*/ 1173413 h 6248400"/>
              <a:gd name="connsiteX193" fmla="*/ 1035844 w 2419350"/>
              <a:gd name="connsiteY193" fmla="*/ 1173413 h 6248400"/>
              <a:gd name="connsiteX194" fmla="*/ 1035844 w 2419350"/>
              <a:gd name="connsiteY194" fmla="*/ 1173413 h 6248400"/>
              <a:gd name="connsiteX195" fmla="*/ 1035844 w 2419350"/>
              <a:gd name="connsiteY195" fmla="*/ 1173413 h 6248400"/>
              <a:gd name="connsiteX196" fmla="*/ 344329 w 2419350"/>
              <a:gd name="connsiteY196" fmla="*/ 3195571 h 6248400"/>
              <a:gd name="connsiteX197" fmla="*/ 510064 w 2419350"/>
              <a:gd name="connsiteY197" fmla="*/ 2988878 h 6248400"/>
              <a:gd name="connsiteX198" fmla="*/ 298609 w 2419350"/>
              <a:gd name="connsiteY198" fmla="*/ 3164139 h 6248400"/>
              <a:gd name="connsiteX199" fmla="*/ 344329 w 2419350"/>
              <a:gd name="connsiteY199" fmla="*/ 3195571 h 6248400"/>
              <a:gd name="connsiteX200" fmla="*/ 344329 w 2419350"/>
              <a:gd name="connsiteY200" fmla="*/ 3195571 h 6248400"/>
              <a:gd name="connsiteX201" fmla="*/ 344329 w 2419350"/>
              <a:gd name="connsiteY201" fmla="*/ 3195571 h 6248400"/>
              <a:gd name="connsiteX202" fmla="*/ 344329 w 2419350"/>
              <a:gd name="connsiteY202" fmla="*/ 3195571 h 6248400"/>
              <a:gd name="connsiteX0" fmla="*/ 1581150 w 2352349"/>
              <a:gd name="connsiteY0" fmla="*/ 6152608 h 6180230"/>
              <a:gd name="connsiteX1" fmla="*/ 1533525 w 2352349"/>
              <a:gd name="connsiteY1" fmla="*/ 5835426 h 6180230"/>
              <a:gd name="connsiteX2" fmla="*/ 1481137 w 2352349"/>
              <a:gd name="connsiteY2" fmla="*/ 5719221 h 6180230"/>
              <a:gd name="connsiteX3" fmla="*/ 1451610 w 2352349"/>
              <a:gd name="connsiteY3" fmla="*/ 5710648 h 6180230"/>
              <a:gd name="connsiteX4" fmla="*/ 1392555 w 2352349"/>
              <a:gd name="connsiteY4" fmla="*/ 5482048 h 6180230"/>
              <a:gd name="connsiteX5" fmla="*/ 1385887 w 2352349"/>
              <a:gd name="connsiteY5" fmla="*/ 5448710 h 6180230"/>
              <a:gd name="connsiteX6" fmla="*/ 1338262 w 2352349"/>
              <a:gd name="connsiteY6" fmla="*/ 5135338 h 6180230"/>
              <a:gd name="connsiteX7" fmla="*/ 1328737 w 2352349"/>
              <a:gd name="connsiteY7" fmla="*/ 5105810 h 6180230"/>
              <a:gd name="connsiteX8" fmla="*/ 1242060 w 2352349"/>
              <a:gd name="connsiteY8" fmla="*/ 4685758 h 6180230"/>
              <a:gd name="connsiteX9" fmla="*/ 1236345 w 2352349"/>
              <a:gd name="connsiteY9" fmla="*/ 4654326 h 6180230"/>
              <a:gd name="connsiteX10" fmla="*/ 1226820 w 2352349"/>
              <a:gd name="connsiteY10" fmla="*/ 4592413 h 6180230"/>
              <a:gd name="connsiteX11" fmla="*/ 1184910 w 2352349"/>
              <a:gd name="connsiteY11" fmla="*/ 4276183 h 6180230"/>
              <a:gd name="connsiteX12" fmla="*/ 1119187 w 2352349"/>
              <a:gd name="connsiteY12" fmla="*/ 3858988 h 6180230"/>
              <a:gd name="connsiteX13" fmla="*/ 1090612 w 2352349"/>
              <a:gd name="connsiteY13" fmla="*/ 3904708 h 6180230"/>
              <a:gd name="connsiteX14" fmla="*/ 1073467 w 2352349"/>
              <a:gd name="connsiteY14" fmla="*/ 4117115 h 6180230"/>
              <a:gd name="connsiteX15" fmla="*/ 1074420 w 2352349"/>
              <a:gd name="connsiteY15" fmla="*/ 4281898 h 6180230"/>
              <a:gd name="connsiteX16" fmla="*/ 1031557 w 2352349"/>
              <a:gd name="connsiteY16" fmla="*/ 4610510 h 6180230"/>
              <a:gd name="connsiteX17" fmla="*/ 1027747 w 2352349"/>
              <a:gd name="connsiteY17" fmla="*/ 5082951 h 6180230"/>
              <a:gd name="connsiteX18" fmla="*/ 1020127 w 2352349"/>
              <a:gd name="connsiteY18" fmla="*/ 5290596 h 6180230"/>
              <a:gd name="connsiteX19" fmla="*/ 1036320 w 2352349"/>
              <a:gd name="connsiteY19" fmla="*/ 5465855 h 6180230"/>
              <a:gd name="connsiteX20" fmla="*/ 1042987 w 2352349"/>
              <a:gd name="connsiteY20" fmla="*/ 5495383 h 6180230"/>
              <a:gd name="connsiteX21" fmla="*/ 1050607 w 2352349"/>
              <a:gd name="connsiteY21" fmla="*/ 5523958 h 6180230"/>
              <a:gd name="connsiteX22" fmla="*/ 1057275 w 2352349"/>
              <a:gd name="connsiteY22" fmla="*/ 5921151 h 6180230"/>
              <a:gd name="connsiteX23" fmla="*/ 1040130 w 2352349"/>
              <a:gd name="connsiteY23" fmla="*/ 5950678 h 6180230"/>
              <a:gd name="connsiteX24" fmla="*/ 981075 w 2352349"/>
              <a:gd name="connsiteY24" fmla="*/ 6142063 h 6180230"/>
              <a:gd name="connsiteX25" fmla="*/ 1495425 w 2352349"/>
              <a:gd name="connsiteY25" fmla="*/ 6142130 h 6180230"/>
              <a:gd name="connsiteX26" fmla="*/ 601027 w 2352349"/>
              <a:gd name="connsiteY26" fmla="*/ 6142130 h 6180230"/>
              <a:gd name="connsiteX27" fmla="*/ 623887 w 2352349"/>
              <a:gd name="connsiteY27" fmla="*/ 6052596 h 6180230"/>
              <a:gd name="connsiteX28" fmla="*/ 640080 w 2352349"/>
              <a:gd name="connsiteY28" fmla="*/ 5933533 h 6180230"/>
              <a:gd name="connsiteX29" fmla="*/ 556260 w 2352349"/>
              <a:gd name="connsiteY29" fmla="*/ 5467760 h 6180230"/>
              <a:gd name="connsiteX30" fmla="*/ 555307 w 2352349"/>
              <a:gd name="connsiteY30" fmla="*/ 5461093 h 6180230"/>
              <a:gd name="connsiteX31" fmla="*/ 526732 w 2352349"/>
              <a:gd name="connsiteY31" fmla="*/ 5021038 h 6180230"/>
              <a:gd name="connsiteX32" fmla="*/ 483870 w 2352349"/>
              <a:gd name="connsiteY32" fmla="*/ 4718143 h 6180230"/>
              <a:gd name="connsiteX33" fmla="*/ 405765 w 2352349"/>
              <a:gd name="connsiteY33" fmla="*/ 4272373 h 6180230"/>
              <a:gd name="connsiteX34" fmla="*/ 383857 w 2352349"/>
              <a:gd name="connsiteY34" fmla="*/ 3880896 h 6180230"/>
              <a:gd name="connsiteX35" fmla="*/ 345757 w 2352349"/>
              <a:gd name="connsiteY35" fmla="*/ 3440840 h 6180230"/>
              <a:gd name="connsiteX36" fmla="*/ 341947 w 2352349"/>
              <a:gd name="connsiteY36" fmla="*/ 3311300 h 6180230"/>
              <a:gd name="connsiteX37" fmla="*/ 328612 w 2352349"/>
              <a:gd name="connsiteY37" fmla="*/ 3226528 h 6180230"/>
              <a:gd name="connsiteX38" fmla="*/ 299085 w 2352349"/>
              <a:gd name="connsiteY38" fmla="*/ 3191285 h 6180230"/>
              <a:gd name="connsiteX39" fmla="*/ 224790 w 2352349"/>
              <a:gd name="connsiteY39" fmla="*/ 3132231 h 6180230"/>
              <a:gd name="connsiteX40" fmla="*/ 189547 w 2352349"/>
              <a:gd name="connsiteY40" fmla="*/ 3087463 h 6180230"/>
              <a:gd name="connsiteX41" fmla="*/ 104775 w 2352349"/>
              <a:gd name="connsiteY41" fmla="*/ 2921728 h 6180230"/>
              <a:gd name="connsiteX42" fmla="*/ 92392 w 2352349"/>
              <a:gd name="connsiteY42" fmla="*/ 2734085 h 6180230"/>
              <a:gd name="connsiteX43" fmla="*/ 91440 w 2352349"/>
              <a:gd name="connsiteY43" fmla="*/ 2715035 h 6180230"/>
              <a:gd name="connsiteX44" fmla="*/ 39052 w 2352349"/>
              <a:gd name="connsiteY44" fmla="*/ 2520725 h 6180230"/>
              <a:gd name="connsiteX45" fmla="*/ 39052 w 2352349"/>
              <a:gd name="connsiteY45" fmla="*/ 2520725 h 6180230"/>
              <a:gd name="connsiteX46" fmla="*/ 39052 w 2352349"/>
              <a:gd name="connsiteY46" fmla="*/ 2520725 h 6180230"/>
              <a:gd name="connsiteX47" fmla="*/ 39052 w 2352349"/>
              <a:gd name="connsiteY47" fmla="*/ 2520725 h 6180230"/>
              <a:gd name="connsiteX48" fmla="*/ 0 w 2352349"/>
              <a:gd name="connsiteY48" fmla="*/ 2175920 h 6180230"/>
              <a:gd name="connsiteX49" fmla="*/ 13335 w 2352349"/>
              <a:gd name="connsiteY49" fmla="*/ 2068288 h 6180230"/>
              <a:gd name="connsiteX50" fmla="*/ 55245 w 2352349"/>
              <a:gd name="connsiteY50" fmla="*/ 1879693 h 6180230"/>
              <a:gd name="connsiteX51" fmla="*/ 156210 w 2352349"/>
              <a:gd name="connsiteY51" fmla="*/ 1108168 h 6180230"/>
              <a:gd name="connsiteX52" fmla="*/ 204787 w 2352349"/>
              <a:gd name="connsiteY52" fmla="*/ 1063400 h 6180230"/>
              <a:gd name="connsiteX53" fmla="*/ 645795 w 2352349"/>
              <a:gd name="connsiteY53" fmla="*/ 918620 h 6180230"/>
              <a:gd name="connsiteX54" fmla="*/ 710565 w 2352349"/>
              <a:gd name="connsiteY54" fmla="*/ 885283 h 6180230"/>
              <a:gd name="connsiteX55" fmla="*/ 772477 w 2352349"/>
              <a:gd name="connsiteY55" fmla="*/ 846230 h 6180230"/>
              <a:gd name="connsiteX56" fmla="*/ 851535 w 2352349"/>
              <a:gd name="connsiteY56" fmla="*/ 664303 h 6180230"/>
              <a:gd name="connsiteX57" fmla="*/ 844867 w 2352349"/>
              <a:gd name="connsiteY57" fmla="*/ 586198 h 6180230"/>
              <a:gd name="connsiteX58" fmla="*/ 824865 w 2352349"/>
              <a:gd name="connsiteY58" fmla="*/ 496663 h 6180230"/>
              <a:gd name="connsiteX59" fmla="*/ 808672 w 2352349"/>
              <a:gd name="connsiteY59" fmla="*/ 367123 h 6180230"/>
              <a:gd name="connsiteX60" fmla="*/ 809625 w 2352349"/>
              <a:gd name="connsiteY60" fmla="*/ 364265 h 6180230"/>
              <a:gd name="connsiteX61" fmla="*/ 831532 w 2352349"/>
              <a:gd name="connsiteY61" fmla="*/ 341405 h 6180230"/>
              <a:gd name="connsiteX62" fmla="*/ 848677 w 2352349"/>
              <a:gd name="connsiteY62" fmla="*/ 360455 h 6180230"/>
              <a:gd name="connsiteX63" fmla="*/ 847725 w 2352349"/>
              <a:gd name="connsiteY63" fmla="*/ 325213 h 6180230"/>
              <a:gd name="connsiteX64" fmla="*/ 848677 w 2352349"/>
              <a:gd name="connsiteY64" fmla="*/ 282350 h 6180230"/>
              <a:gd name="connsiteX65" fmla="*/ 856297 w 2352349"/>
              <a:gd name="connsiteY65" fmla="*/ 249013 h 6180230"/>
              <a:gd name="connsiteX66" fmla="*/ 862012 w 2352349"/>
              <a:gd name="connsiteY66" fmla="*/ 229010 h 6180230"/>
              <a:gd name="connsiteX67" fmla="*/ 865822 w 2352349"/>
              <a:gd name="connsiteY67" fmla="*/ 209008 h 6180230"/>
              <a:gd name="connsiteX68" fmla="*/ 871537 w 2352349"/>
              <a:gd name="connsiteY68" fmla="*/ 189005 h 6180230"/>
              <a:gd name="connsiteX69" fmla="*/ 878205 w 2352349"/>
              <a:gd name="connsiteY69" fmla="*/ 169003 h 6180230"/>
              <a:gd name="connsiteX70" fmla="*/ 885825 w 2352349"/>
              <a:gd name="connsiteY70" fmla="*/ 144238 h 6180230"/>
              <a:gd name="connsiteX71" fmla="*/ 898207 w 2352349"/>
              <a:gd name="connsiteY71" fmla="*/ 128998 h 6180230"/>
              <a:gd name="connsiteX72" fmla="*/ 913447 w 2352349"/>
              <a:gd name="connsiteY72" fmla="*/ 108995 h 6180230"/>
              <a:gd name="connsiteX73" fmla="*/ 929640 w 2352349"/>
              <a:gd name="connsiteY73" fmla="*/ 91850 h 6180230"/>
              <a:gd name="connsiteX74" fmla="*/ 945832 w 2352349"/>
              <a:gd name="connsiteY74" fmla="*/ 78515 h 6180230"/>
              <a:gd name="connsiteX75" fmla="*/ 961072 w 2352349"/>
              <a:gd name="connsiteY75" fmla="*/ 62323 h 6180230"/>
              <a:gd name="connsiteX76" fmla="*/ 978217 w 2352349"/>
              <a:gd name="connsiteY76" fmla="*/ 45178 h 6180230"/>
              <a:gd name="connsiteX77" fmla="*/ 997267 w 2352349"/>
              <a:gd name="connsiteY77" fmla="*/ 41368 h 6180230"/>
              <a:gd name="connsiteX78" fmla="*/ 1026795 w 2352349"/>
              <a:gd name="connsiteY78" fmla="*/ 28985 h 6180230"/>
              <a:gd name="connsiteX79" fmla="*/ 1058227 w 2352349"/>
              <a:gd name="connsiteY79" fmla="*/ 19460 h 6180230"/>
              <a:gd name="connsiteX80" fmla="*/ 1090612 w 2352349"/>
              <a:gd name="connsiteY80" fmla="*/ 12793 h 6180230"/>
              <a:gd name="connsiteX81" fmla="*/ 1122997 w 2352349"/>
              <a:gd name="connsiteY81" fmla="*/ 7078 h 6180230"/>
              <a:gd name="connsiteX82" fmla="*/ 1156335 w 2352349"/>
              <a:gd name="connsiteY82" fmla="*/ 3268 h 6180230"/>
              <a:gd name="connsiteX83" fmla="*/ 1189672 w 2352349"/>
              <a:gd name="connsiteY83" fmla="*/ 2315 h 6180230"/>
              <a:gd name="connsiteX84" fmla="*/ 1208722 w 2352349"/>
              <a:gd name="connsiteY84" fmla="*/ 3268 h 6180230"/>
              <a:gd name="connsiteX85" fmla="*/ 1228725 w 2352349"/>
              <a:gd name="connsiteY85" fmla="*/ 8983 h 6180230"/>
              <a:gd name="connsiteX86" fmla="*/ 1247775 w 2352349"/>
              <a:gd name="connsiteY86" fmla="*/ 15650 h 6180230"/>
              <a:gd name="connsiteX87" fmla="*/ 1257300 w 2352349"/>
              <a:gd name="connsiteY87" fmla="*/ 6125 h 6180230"/>
              <a:gd name="connsiteX88" fmla="*/ 1263015 w 2352349"/>
              <a:gd name="connsiteY88" fmla="*/ 28985 h 6180230"/>
              <a:gd name="connsiteX89" fmla="*/ 1284922 w 2352349"/>
              <a:gd name="connsiteY89" fmla="*/ 44225 h 6180230"/>
              <a:gd name="connsiteX90" fmla="*/ 1308735 w 2352349"/>
              <a:gd name="connsiteY90" fmla="*/ 69943 h 6180230"/>
              <a:gd name="connsiteX91" fmla="*/ 1328737 w 2352349"/>
              <a:gd name="connsiteY91" fmla="*/ 91850 h 6180230"/>
              <a:gd name="connsiteX92" fmla="*/ 1345882 w 2352349"/>
              <a:gd name="connsiteY92" fmla="*/ 108995 h 6180230"/>
              <a:gd name="connsiteX93" fmla="*/ 1363027 w 2352349"/>
              <a:gd name="connsiteY93" fmla="*/ 128998 h 6180230"/>
              <a:gd name="connsiteX94" fmla="*/ 1378267 w 2352349"/>
              <a:gd name="connsiteY94" fmla="*/ 150905 h 6180230"/>
              <a:gd name="connsiteX95" fmla="*/ 1391602 w 2352349"/>
              <a:gd name="connsiteY95" fmla="*/ 170908 h 6180230"/>
              <a:gd name="connsiteX96" fmla="*/ 1402080 w 2352349"/>
              <a:gd name="connsiteY96" fmla="*/ 197578 h 6180230"/>
              <a:gd name="connsiteX97" fmla="*/ 1407795 w 2352349"/>
              <a:gd name="connsiteY97" fmla="*/ 217580 h 6180230"/>
              <a:gd name="connsiteX98" fmla="*/ 1411605 w 2352349"/>
              <a:gd name="connsiteY98" fmla="*/ 232820 h 6180230"/>
              <a:gd name="connsiteX99" fmla="*/ 1415415 w 2352349"/>
              <a:gd name="connsiteY99" fmla="*/ 270920 h 6180230"/>
              <a:gd name="connsiteX100" fmla="*/ 1412557 w 2352349"/>
              <a:gd name="connsiteY100" fmla="*/ 311878 h 6180230"/>
              <a:gd name="connsiteX101" fmla="*/ 1418272 w 2352349"/>
              <a:gd name="connsiteY101" fmla="*/ 387125 h 6180230"/>
              <a:gd name="connsiteX102" fmla="*/ 1418272 w 2352349"/>
              <a:gd name="connsiteY102" fmla="*/ 387125 h 6180230"/>
              <a:gd name="connsiteX103" fmla="*/ 1463040 w 2352349"/>
              <a:gd name="connsiteY103" fmla="*/ 404270 h 6180230"/>
              <a:gd name="connsiteX104" fmla="*/ 1449705 w 2352349"/>
              <a:gd name="connsiteY104" fmla="*/ 488090 h 6180230"/>
              <a:gd name="connsiteX105" fmla="*/ 1434465 w 2352349"/>
              <a:gd name="connsiteY105" fmla="*/ 508093 h 6180230"/>
              <a:gd name="connsiteX106" fmla="*/ 1316355 w 2352349"/>
              <a:gd name="connsiteY106" fmla="*/ 734788 h 6180230"/>
              <a:gd name="connsiteX107" fmla="*/ 1439227 w 2352349"/>
              <a:gd name="connsiteY107" fmla="*/ 948148 h 6180230"/>
              <a:gd name="connsiteX108" fmla="*/ 1802130 w 2352349"/>
              <a:gd name="connsiteY108" fmla="*/ 1071973 h 6180230"/>
              <a:gd name="connsiteX109" fmla="*/ 1880235 w 2352349"/>
              <a:gd name="connsiteY109" fmla="*/ 1174843 h 6180230"/>
              <a:gd name="connsiteX110" fmla="*/ 1904047 w 2352349"/>
              <a:gd name="connsiteY110" fmla="*/ 1385345 h 6180230"/>
              <a:gd name="connsiteX111" fmla="*/ 1974532 w 2352349"/>
              <a:gd name="connsiteY111" fmla="*/ 2002565 h 6180230"/>
              <a:gd name="connsiteX112" fmla="*/ 1986915 w 2352349"/>
              <a:gd name="connsiteY112" fmla="*/ 2118770 h 6180230"/>
              <a:gd name="connsiteX113" fmla="*/ 2015490 w 2352349"/>
              <a:gd name="connsiteY113" fmla="*/ 2198781 h 6180230"/>
              <a:gd name="connsiteX114" fmla="*/ 2030730 w 2352349"/>
              <a:gd name="connsiteY114" fmla="*/ 2266408 h 6180230"/>
              <a:gd name="connsiteX115" fmla="*/ 2027872 w 2352349"/>
              <a:gd name="connsiteY115" fmla="*/ 2435000 h 6180230"/>
              <a:gd name="connsiteX116" fmla="*/ 2035492 w 2352349"/>
              <a:gd name="connsiteY116" fmla="*/ 2496913 h 6180230"/>
              <a:gd name="connsiteX117" fmla="*/ 2059305 w 2352349"/>
              <a:gd name="connsiteY117" fmla="*/ 3029360 h 6180230"/>
              <a:gd name="connsiteX118" fmla="*/ 2049780 w 2352349"/>
              <a:gd name="connsiteY118" fmla="*/ 3144613 h 6180230"/>
              <a:gd name="connsiteX119" fmla="*/ 2040255 w 2352349"/>
              <a:gd name="connsiteY119" fmla="*/ 3247483 h 6180230"/>
              <a:gd name="connsiteX120" fmla="*/ 2063115 w 2352349"/>
              <a:gd name="connsiteY120" fmla="*/ 3337018 h 6180230"/>
              <a:gd name="connsiteX121" fmla="*/ 2053590 w 2352349"/>
              <a:gd name="connsiteY121" fmla="*/ 3437031 h 6180230"/>
              <a:gd name="connsiteX122" fmla="*/ 2040255 w 2352349"/>
              <a:gd name="connsiteY122" fmla="*/ 3637056 h 6180230"/>
              <a:gd name="connsiteX123" fmla="*/ 2128837 w 2352349"/>
              <a:gd name="connsiteY123" fmla="*/ 3879943 h 6180230"/>
              <a:gd name="connsiteX124" fmla="*/ 2191702 w 2352349"/>
              <a:gd name="connsiteY124" fmla="*/ 3902803 h 6180230"/>
              <a:gd name="connsiteX125" fmla="*/ 2234565 w 2352349"/>
              <a:gd name="connsiteY125" fmla="*/ 4003768 h 6180230"/>
              <a:gd name="connsiteX126" fmla="*/ 2325052 w 2352349"/>
              <a:gd name="connsiteY126" fmla="*/ 4223796 h 6180230"/>
              <a:gd name="connsiteX127" fmla="*/ 2335530 w 2352349"/>
              <a:gd name="connsiteY127" fmla="*/ 4362860 h 6180230"/>
              <a:gd name="connsiteX128" fmla="*/ 2343150 w 2352349"/>
              <a:gd name="connsiteY128" fmla="*/ 4656231 h 6180230"/>
              <a:gd name="connsiteX129" fmla="*/ 2329815 w 2352349"/>
              <a:gd name="connsiteY129" fmla="*/ 4801010 h 6180230"/>
              <a:gd name="connsiteX130" fmla="*/ 2247900 w 2352349"/>
              <a:gd name="connsiteY130" fmla="*/ 4903880 h 6180230"/>
              <a:gd name="connsiteX131" fmla="*/ 2101215 w 2352349"/>
              <a:gd name="connsiteY131" fmla="*/ 4913405 h 6180230"/>
              <a:gd name="connsiteX132" fmla="*/ 2038350 w 2352349"/>
              <a:gd name="connsiteY132" fmla="*/ 4906738 h 6180230"/>
              <a:gd name="connsiteX133" fmla="*/ 1917382 w 2352349"/>
              <a:gd name="connsiteY133" fmla="*/ 4896260 h 6180230"/>
              <a:gd name="connsiteX134" fmla="*/ 1926907 w 2352349"/>
              <a:gd name="connsiteY134" fmla="*/ 5273451 h 6180230"/>
              <a:gd name="connsiteX135" fmla="*/ 1934527 w 2352349"/>
              <a:gd name="connsiteY135" fmla="*/ 5338221 h 6180230"/>
              <a:gd name="connsiteX136" fmla="*/ 1938337 w 2352349"/>
              <a:gd name="connsiteY136" fmla="*/ 5369653 h 6180230"/>
              <a:gd name="connsiteX137" fmla="*/ 1983105 w 2352349"/>
              <a:gd name="connsiteY137" fmla="*/ 5695408 h 6180230"/>
              <a:gd name="connsiteX138" fmla="*/ 1931670 w 2352349"/>
              <a:gd name="connsiteY138" fmla="*/ 5731603 h 6180230"/>
              <a:gd name="connsiteX139" fmla="*/ 1974532 w 2352349"/>
              <a:gd name="connsiteY139" fmla="*/ 5780180 h 6180230"/>
              <a:gd name="connsiteX140" fmla="*/ 1986915 w 2352349"/>
              <a:gd name="connsiteY140" fmla="*/ 5806851 h 6180230"/>
              <a:gd name="connsiteX141" fmla="*/ 2009775 w 2352349"/>
              <a:gd name="connsiteY141" fmla="*/ 5893528 h 6180230"/>
              <a:gd name="connsiteX142" fmla="*/ 2127885 w 2352349"/>
              <a:gd name="connsiteY142" fmla="*/ 6039260 h 6180230"/>
              <a:gd name="connsiteX143" fmla="*/ 2212657 w 2352349"/>
              <a:gd name="connsiteY143" fmla="*/ 6086885 h 6180230"/>
              <a:gd name="connsiteX144" fmla="*/ 2257425 w 2352349"/>
              <a:gd name="connsiteY144" fmla="*/ 6180230 h 6180230"/>
              <a:gd name="connsiteX145" fmla="*/ 1975485 w 2352349"/>
              <a:gd name="connsiteY145" fmla="*/ 3767548 h 6180230"/>
              <a:gd name="connsiteX146" fmla="*/ 1924050 w 2352349"/>
              <a:gd name="connsiteY146" fmla="*/ 3635150 h 6180230"/>
              <a:gd name="connsiteX147" fmla="*/ 1913572 w 2352349"/>
              <a:gd name="connsiteY147" fmla="*/ 3636103 h 6180230"/>
              <a:gd name="connsiteX148" fmla="*/ 1901190 w 2352349"/>
              <a:gd name="connsiteY148" fmla="*/ 3772310 h 6180230"/>
              <a:gd name="connsiteX149" fmla="*/ 1975485 w 2352349"/>
              <a:gd name="connsiteY149" fmla="*/ 3767548 h 6180230"/>
              <a:gd name="connsiteX150" fmla="*/ 1975485 w 2352349"/>
              <a:gd name="connsiteY150" fmla="*/ 3767548 h 6180230"/>
              <a:gd name="connsiteX151" fmla="*/ 1975485 w 2352349"/>
              <a:gd name="connsiteY151" fmla="*/ 3767548 h 6180230"/>
              <a:gd name="connsiteX152" fmla="*/ 1975485 w 2352349"/>
              <a:gd name="connsiteY152" fmla="*/ 3767548 h 6180230"/>
              <a:gd name="connsiteX153" fmla="*/ 1829752 w 2352349"/>
              <a:gd name="connsiteY153" fmla="*/ 3157948 h 6180230"/>
              <a:gd name="connsiteX154" fmla="*/ 2005965 w 2352349"/>
              <a:gd name="connsiteY154" fmla="*/ 3157948 h 6180230"/>
              <a:gd name="connsiteX155" fmla="*/ 1969770 w 2352349"/>
              <a:gd name="connsiteY155" fmla="*/ 3073175 h 6180230"/>
              <a:gd name="connsiteX156" fmla="*/ 1817370 w 2352349"/>
              <a:gd name="connsiteY156" fmla="*/ 3089368 h 6180230"/>
              <a:gd name="connsiteX157" fmla="*/ 1829752 w 2352349"/>
              <a:gd name="connsiteY157" fmla="*/ 3157948 h 6180230"/>
              <a:gd name="connsiteX158" fmla="*/ 1829752 w 2352349"/>
              <a:gd name="connsiteY158" fmla="*/ 3157948 h 6180230"/>
              <a:gd name="connsiteX159" fmla="*/ 1829752 w 2352349"/>
              <a:gd name="connsiteY159" fmla="*/ 3157948 h 6180230"/>
              <a:gd name="connsiteX160" fmla="*/ 1829752 w 2352349"/>
              <a:gd name="connsiteY160" fmla="*/ 3157948 h 6180230"/>
              <a:gd name="connsiteX161" fmla="*/ 1787842 w 2352349"/>
              <a:gd name="connsiteY161" fmla="*/ 3382738 h 6180230"/>
              <a:gd name="connsiteX162" fmla="*/ 1804035 w 2352349"/>
              <a:gd name="connsiteY162" fmla="*/ 3176046 h 6180230"/>
              <a:gd name="connsiteX163" fmla="*/ 1724025 w 2352349"/>
              <a:gd name="connsiteY163" fmla="*/ 3024598 h 6180230"/>
              <a:gd name="connsiteX164" fmla="*/ 1787842 w 2352349"/>
              <a:gd name="connsiteY164" fmla="*/ 3382738 h 6180230"/>
              <a:gd name="connsiteX165" fmla="*/ 1787842 w 2352349"/>
              <a:gd name="connsiteY165" fmla="*/ 3382738 h 6180230"/>
              <a:gd name="connsiteX166" fmla="*/ 1787842 w 2352349"/>
              <a:gd name="connsiteY166" fmla="*/ 3382738 h 6180230"/>
              <a:gd name="connsiteX167" fmla="*/ 1787842 w 2352349"/>
              <a:gd name="connsiteY167" fmla="*/ 3382738 h 6180230"/>
              <a:gd name="connsiteX168" fmla="*/ 1276350 w 2352349"/>
              <a:gd name="connsiteY168" fmla="*/ 1373915 h 6180230"/>
              <a:gd name="connsiteX169" fmla="*/ 1279207 w 2352349"/>
              <a:gd name="connsiteY169" fmla="*/ 1051018 h 6180230"/>
              <a:gd name="connsiteX170" fmla="*/ 1206817 w 2352349"/>
              <a:gd name="connsiteY170" fmla="*/ 1155793 h 6180230"/>
              <a:gd name="connsiteX171" fmla="*/ 1189672 w 2352349"/>
              <a:gd name="connsiteY171" fmla="*/ 1130075 h 6180230"/>
              <a:gd name="connsiteX172" fmla="*/ 1168717 w 2352349"/>
              <a:gd name="connsiteY172" fmla="*/ 1102453 h 6180230"/>
              <a:gd name="connsiteX173" fmla="*/ 1159192 w 2352349"/>
              <a:gd name="connsiteY173" fmla="*/ 1107215 h 6180230"/>
              <a:gd name="connsiteX174" fmla="*/ 1276350 w 2352349"/>
              <a:gd name="connsiteY174" fmla="*/ 1373915 h 6180230"/>
              <a:gd name="connsiteX175" fmla="*/ 1192530 w 2352349"/>
              <a:gd name="connsiteY175" fmla="*/ 1130075 h 6180230"/>
              <a:gd name="connsiteX176" fmla="*/ 1279207 w 2352349"/>
              <a:gd name="connsiteY176" fmla="*/ 1004345 h 6180230"/>
              <a:gd name="connsiteX177" fmla="*/ 1280160 w 2352349"/>
              <a:gd name="connsiteY177" fmla="*/ 856708 h 6180230"/>
              <a:gd name="connsiteX178" fmla="*/ 1122997 w 2352349"/>
              <a:gd name="connsiteY178" fmla="*/ 965293 h 6180230"/>
              <a:gd name="connsiteX179" fmla="*/ 1192530 w 2352349"/>
              <a:gd name="connsiteY179" fmla="*/ 1130075 h 6180230"/>
              <a:gd name="connsiteX180" fmla="*/ 1192530 w 2352349"/>
              <a:gd name="connsiteY180" fmla="*/ 1130075 h 6180230"/>
              <a:gd name="connsiteX181" fmla="*/ 1192530 w 2352349"/>
              <a:gd name="connsiteY181" fmla="*/ 1130075 h 6180230"/>
              <a:gd name="connsiteX182" fmla="*/ 1192530 w 2352349"/>
              <a:gd name="connsiteY182" fmla="*/ 1130075 h 6180230"/>
              <a:gd name="connsiteX183" fmla="*/ 1034415 w 2352349"/>
              <a:gd name="connsiteY183" fmla="*/ 1407253 h 6180230"/>
              <a:gd name="connsiteX184" fmla="*/ 1062990 w 2352349"/>
              <a:gd name="connsiteY184" fmla="*/ 1115788 h 6180230"/>
              <a:gd name="connsiteX185" fmla="*/ 1042035 w 2352349"/>
              <a:gd name="connsiteY185" fmla="*/ 1111025 h 6180230"/>
              <a:gd name="connsiteX186" fmla="*/ 1002982 w 2352349"/>
              <a:gd name="connsiteY186" fmla="*/ 1168175 h 6180230"/>
              <a:gd name="connsiteX187" fmla="*/ 937260 w 2352349"/>
              <a:gd name="connsiteY187" fmla="*/ 1102453 h 6180230"/>
              <a:gd name="connsiteX188" fmla="*/ 1034415 w 2352349"/>
              <a:gd name="connsiteY188" fmla="*/ 1407253 h 6180230"/>
              <a:gd name="connsiteX189" fmla="*/ 1000125 w 2352349"/>
              <a:gd name="connsiteY189" fmla="*/ 1137695 h 6180230"/>
              <a:gd name="connsiteX190" fmla="*/ 1081087 w 2352349"/>
              <a:gd name="connsiteY190" fmla="*/ 969103 h 6180230"/>
              <a:gd name="connsiteX191" fmla="*/ 861060 w 2352349"/>
              <a:gd name="connsiteY191" fmla="*/ 807178 h 6180230"/>
              <a:gd name="connsiteX192" fmla="*/ 1000125 w 2352349"/>
              <a:gd name="connsiteY192" fmla="*/ 1137695 h 6180230"/>
              <a:gd name="connsiteX193" fmla="*/ 1000125 w 2352349"/>
              <a:gd name="connsiteY193" fmla="*/ 1137695 h 6180230"/>
              <a:gd name="connsiteX194" fmla="*/ 1000125 w 2352349"/>
              <a:gd name="connsiteY194" fmla="*/ 1137695 h 6180230"/>
              <a:gd name="connsiteX195" fmla="*/ 1000125 w 2352349"/>
              <a:gd name="connsiteY195" fmla="*/ 1137695 h 6180230"/>
              <a:gd name="connsiteX196" fmla="*/ 308610 w 2352349"/>
              <a:gd name="connsiteY196" fmla="*/ 3159853 h 6180230"/>
              <a:gd name="connsiteX197" fmla="*/ 474345 w 2352349"/>
              <a:gd name="connsiteY197" fmla="*/ 2953160 h 6180230"/>
              <a:gd name="connsiteX198" fmla="*/ 262890 w 2352349"/>
              <a:gd name="connsiteY198" fmla="*/ 3128421 h 6180230"/>
              <a:gd name="connsiteX199" fmla="*/ 308610 w 2352349"/>
              <a:gd name="connsiteY199" fmla="*/ 3159853 h 6180230"/>
              <a:gd name="connsiteX200" fmla="*/ 308610 w 2352349"/>
              <a:gd name="connsiteY200" fmla="*/ 3159853 h 6180230"/>
              <a:gd name="connsiteX201" fmla="*/ 308610 w 2352349"/>
              <a:gd name="connsiteY201" fmla="*/ 3159853 h 6180230"/>
              <a:gd name="connsiteX202" fmla="*/ 308610 w 2352349"/>
              <a:gd name="connsiteY202" fmla="*/ 3159853 h 6180230"/>
              <a:gd name="connsiteX0" fmla="*/ 1581150 w 2352349"/>
              <a:gd name="connsiteY0" fmla="*/ 6152608 h 6243595"/>
              <a:gd name="connsiteX1" fmla="*/ 1533525 w 2352349"/>
              <a:gd name="connsiteY1" fmla="*/ 5835426 h 6243595"/>
              <a:gd name="connsiteX2" fmla="*/ 1481137 w 2352349"/>
              <a:gd name="connsiteY2" fmla="*/ 5719221 h 6243595"/>
              <a:gd name="connsiteX3" fmla="*/ 1451610 w 2352349"/>
              <a:gd name="connsiteY3" fmla="*/ 5710648 h 6243595"/>
              <a:gd name="connsiteX4" fmla="*/ 1392555 w 2352349"/>
              <a:gd name="connsiteY4" fmla="*/ 5482048 h 6243595"/>
              <a:gd name="connsiteX5" fmla="*/ 1385887 w 2352349"/>
              <a:gd name="connsiteY5" fmla="*/ 5448710 h 6243595"/>
              <a:gd name="connsiteX6" fmla="*/ 1338262 w 2352349"/>
              <a:gd name="connsiteY6" fmla="*/ 5135338 h 6243595"/>
              <a:gd name="connsiteX7" fmla="*/ 1328737 w 2352349"/>
              <a:gd name="connsiteY7" fmla="*/ 5105810 h 6243595"/>
              <a:gd name="connsiteX8" fmla="*/ 1242060 w 2352349"/>
              <a:gd name="connsiteY8" fmla="*/ 4685758 h 6243595"/>
              <a:gd name="connsiteX9" fmla="*/ 1236345 w 2352349"/>
              <a:gd name="connsiteY9" fmla="*/ 4654326 h 6243595"/>
              <a:gd name="connsiteX10" fmla="*/ 1226820 w 2352349"/>
              <a:gd name="connsiteY10" fmla="*/ 4592413 h 6243595"/>
              <a:gd name="connsiteX11" fmla="*/ 1184910 w 2352349"/>
              <a:gd name="connsiteY11" fmla="*/ 4276183 h 6243595"/>
              <a:gd name="connsiteX12" fmla="*/ 1119187 w 2352349"/>
              <a:gd name="connsiteY12" fmla="*/ 3858988 h 6243595"/>
              <a:gd name="connsiteX13" fmla="*/ 1090612 w 2352349"/>
              <a:gd name="connsiteY13" fmla="*/ 3904708 h 6243595"/>
              <a:gd name="connsiteX14" fmla="*/ 1073467 w 2352349"/>
              <a:gd name="connsiteY14" fmla="*/ 4117115 h 6243595"/>
              <a:gd name="connsiteX15" fmla="*/ 1074420 w 2352349"/>
              <a:gd name="connsiteY15" fmla="*/ 4281898 h 6243595"/>
              <a:gd name="connsiteX16" fmla="*/ 1031557 w 2352349"/>
              <a:gd name="connsiteY16" fmla="*/ 4610510 h 6243595"/>
              <a:gd name="connsiteX17" fmla="*/ 1027747 w 2352349"/>
              <a:gd name="connsiteY17" fmla="*/ 5082951 h 6243595"/>
              <a:gd name="connsiteX18" fmla="*/ 1020127 w 2352349"/>
              <a:gd name="connsiteY18" fmla="*/ 5290596 h 6243595"/>
              <a:gd name="connsiteX19" fmla="*/ 1036320 w 2352349"/>
              <a:gd name="connsiteY19" fmla="*/ 5465855 h 6243595"/>
              <a:gd name="connsiteX20" fmla="*/ 1042987 w 2352349"/>
              <a:gd name="connsiteY20" fmla="*/ 5495383 h 6243595"/>
              <a:gd name="connsiteX21" fmla="*/ 1050607 w 2352349"/>
              <a:gd name="connsiteY21" fmla="*/ 5523958 h 6243595"/>
              <a:gd name="connsiteX22" fmla="*/ 1057275 w 2352349"/>
              <a:gd name="connsiteY22" fmla="*/ 5921151 h 6243595"/>
              <a:gd name="connsiteX23" fmla="*/ 1040130 w 2352349"/>
              <a:gd name="connsiteY23" fmla="*/ 5950678 h 6243595"/>
              <a:gd name="connsiteX24" fmla="*/ 981075 w 2352349"/>
              <a:gd name="connsiteY24" fmla="*/ 6142063 h 6243595"/>
              <a:gd name="connsiteX25" fmla="*/ 1495425 w 2352349"/>
              <a:gd name="connsiteY25" fmla="*/ 6142130 h 6243595"/>
              <a:gd name="connsiteX26" fmla="*/ 601027 w 2352349"/>
              <a:gd name="connsiteY26" fmla="*/ 6142130 h 6243595"/>
              <a:gd name="connsiteX27" fmla="*/ 623887 w 2352349"/>
              <a:gd name="connsiteY27" fmla="*/ 6052596 h 6243595"/>
              <a:gd name="connsiteX28" fmla="*/ 640080 w 2352349"/>
              <a:gd name="connsiteY28" fmla="*/ 5933533 h 6243595"/>
              <a:gd name="connsiteX29" fmla="*/ 556260 w 2352349"/>
              <a:gd name="connsiteY29" fmla="*/ 5467760 h 6243595"/>
              <a:gd name="connsiteX30" fmla="*/ 555307 w 2352349"/>
              <a:gd name="connsiteY30" fmla="*/ 5461093 h 6243595"/>
              <a:gd name="connsiteX31" fmla="*/ 526732 w 2352349"/>
              <a:gd name="connsiteY31" fmla="*/ 5021038 h 6243595"/>
              <a:gd name="connsiteX32" fmla="*/ 483870 w 2352349"/>
              <a:gd name="connsiteY32" fmla="*/ 4718143 h 6243595"/>
              <a:gd name="connsiteX33" fmla="*/ 405765 w 2352349"/>
              <a:gd name="connsiteY33" fmla="*/ 4272373 h 6243595"/>
              <a:gd name="connsiteX34" fmla="*/ 383857 w 2352349"/>
              <a:gd name="connsiteY34" fmla="*/ 3880896 h 6243595"/>
              <a:gd name="connsiteX35" fmla="*/ 345757 w 2352349"/>
              <a:gd name="connsiteY35" fmla="*/ 3440840 h 6243595"/>
              <a:gd name="connsiteX36" fmla="*/ 341947 w 2352349"/>
              <a:gd name="connsiteY36" fmla="*/ 3311300 h 6243595"/>
              <a:gd name="connsiteX37" fmla="*/ 328612 w 2352349"/>
              <a:gd name="connsiteY37" fmla="*/ 3226528 h 6243595"/>
              <a:gd name="connsiteX38" fmla="*/ 299085 w 2352349"/>
              <a:gd name="connsiteY38" fmla="*/ 3191285 h 6243595"/>
              <a:gd name="connsiteX39" fmla="*/ 224790 w 2352349"/>
              <a:gd name="connsiteY39" fmla="*/ 3132231 h 6243595"/>
              <a:gd name="connsiteX40" fmla="*/ 189547 w 2352349"/>
              <a:gd name="connsiteY40" fmla="*/ 3087463 h 6243595"/>
              <a:gd name="connsiteX41" fmla="*/ 104775 w 2352349"/>
              <a:gd name="connsiteY41" fmla="*/ 2921728 h 6243595"/>
              <a:gd name="connsiteX42" fmla="*/ 92392 w 2352349"/>
              <a:gd name="connsiteY42" fmla="*/ 2734085 h 6243595"/>
              <a:gd name="connsiteX43" fmla="*/ 91440 w 2352349"/>
              <a:gd name="connsiteY43" fmla="*/ 2715035 h 6243595"/>
              <a:gd name="connsiteX44" fmla="*/ 39052 w 2352349"/>
              <a:gd name="connsiteY44" fmla="*/ 2520725 h 6243595"/>
              <a:gd name="connsiteX45" fmla="*/ 39052 w 2352349"/>
              <a:gd name="connsiteY45" fmla="*/ 2520725 h 6243595"/>
              <a:gd name="connsiteX46" fmla="*/ 39052 w 2352349"/>
              <a:gd name="connsiteY46" fmla="*/ 2520725 h 6243595"/>
              <a:gd name="connsiteX47" fmla="*/ 39052 w 2352349"/>
              <a:gd name="connsiteY47" fmla="*/ 2520725 h 6243595"/>
              <a:gd name="connsiteX48" fmla="*/ 0 w 2352349"/>
              <a:gd name="connsiteY48" fmla="*/ 2175920 h 6243595"/>
              <a:gd name="connsiteX49" fmla="*/ 13335 w 2352349"/>
              <a:gd name="connsiteY49" fmla="*/ 2068288 h 6243595"/>
              <a:gd name="connsiteX50" fmla="*/ 55245 w 2352349"/>
              <a:gd name="connsiteY50" fmla="*/ 1879693 h 6243595"/>
              <a:gd name="connsiteX51" fmla="*/ 156210 w 2352349"/>
              <a:gd name="connsiteY51" fmla="*/ 1108168 h 6243595"/>
              <a:gd name="connsiteX52" fmla="*/ 204787 w 2352349"/>
              <a:gd name="connsiteY52" fmla="*/ 1063400 h 6243595"/>
              <a:gd name="connsiteX53" fmla="*/ 645795 w 2352349"/>
              <a:gd name="connsiteY53" fmla="*/ 918620 h 6243595"/>
              <a:gd name="connsiteX54" fmla="*/ 710565 w 2352349"/>
              <a:gd name="connsiteY54" fmla="*/ 885283 h 6243595"/>
              <a:gd name="connsiteX55" fmla="*/ 772477 w 2352349"/>
              <a:gd name="connsiteY55" fmla="*/ 846230 h 6243595"/>
              <a:gd name="connsiteX56" fmla="*/ 851535 w 2352349"/>
              <a:gd name="connsiteY56" fmla="*/ 664303 h 6243595"/>
              <a:gd name="connsiteX57" fmla="*/ 844867 w 2352349"/>
              <a:gd name="connsiteY57" fmla="*/ 586198 h 6243595"/>
              <a:gd name="connsiteX58" fmla="*/ 824865 w 2352349"/>
              <a:gd name="connsiteY58" fmla="*/ 496663 h 6243595"/>
              <a:gd name="connsiteX59" fmla="*/ 808672 w 2352349"/>
              <a:gd name="connsiteY59" fmla="*/ 367123 h 6243595"/>
              <a:gd name="connsiteX60" fmla="*/ 809625 w 2352349"/>
              <a:gd name="connsiteY60" fmla="*/ 364265 h 6243595"/>
              <a:gd name="connsiteX61" fmla="*/ 831532 w 2352349"/>
              <a:gd name="connsiteY61" fmla="*/ 341405 h 6243595"/>
              <a:gd name="connsiteX62" fmla="*/ 848677 w 2352349"/>
              <a:gd name="connsiteY62" fmla="*/ 360455 h 6243595"/>
              <a:gd name="connsiteX63" fmla="*/ 847725 w 2352349"/>
              <a:gd name="connsiteY63" fmla="*/ 325213 h 6243595"/>
              <a:gd name="connsiteX64" fmla="*/ 848677 w 2352349"/>
              <a:gd name="connsiteY64" fmla="*/ 282350 h 6243595"/>
              <a:gd name="connsiteX65" fmla="*/ 856297 w 2352349"/>
              <a:gd name="connsiteY65" fmla="*/ 249013 h 6243595"/>
              <a:gd name="connsiteX66" fmla="*/ 862012 w 2352349"/>
              <a:gd name="connsiteY66" fmla="*/ 229010 h 6243595"/>
              <a:gd name="connsiteX67" fmla="*/ 865822 w 2352349"/>
              <a:gd name="connsiteY67" fmla="*/ 209008 h 6243595"/>
              <a:gd name="connsiteX68" fmla="*/ 871537 w 2352349"/>
              <a:gd name="connsiteY68" fmla="*/ 189005 h 6243595"/>
              <a:gd name="connsiteX69" fmla="*/ 878205 w 2352349"/>
              <a:gd name="connsiteY69" fmla="*/ 169003 h 6243595"/>
              <a:gd name="connsiteX70" fmla="*/ 885825 w 2352349"/>
              <a:gd name="connsiteY70" fmla="*/ 144238 h 6243595"/>
              <a:gd name="connsiteX71" fmla="*/ 898207 w 2352349"/>
              <a:gd name="connsiteY71" fmla="*/ 128998 h 6243595"/>
              <a:gd name="connsiteX72" fmla="*/ 913447 w 2352349"/>
              <a:gd name="connsiteY72" fmla="*/ 108995 h 6243595"/>
              <a:gd name="connsiteX73" fmla="*/ 929640 w 2352349"/>
              <a:gd name="connsiteY73" fmla="*/ 91850 h 6243595"/>
              <a:gd name="connsiteX74" fmla="*/ 945832 w 2352349"/>
              <a:gd name="connsiteY74" fmla="*/ 78515 h 6243595"/>
              <a:gd name="connsiteX75" fmla="*/ 961072 w 2352349"/>
              <a:gd name="connsiteY75" fmla="*/ 62323 h 6243595"/>
              <a:gd name="connsiteX76" fmla="*/ 978217 w 2352349"/>
              <a:gd name="connsiteY76" fmla="*/ 45178 h 6243595"/>
              <a:gd name="connsiteX77" fmla="*/ 997267 w 2352349"/>
              <a:gd name="connsiteY77" fmla="*/ 41368 h 6243595"/>
              <a:gd name="connsiteX78" fmla="*/ 1026795 w 2352349"/>
              <a:gd name="connsiteY78" fmla="*/ 28985 h 6243595"/>
              <a:gd name="connsiteX79" fmla="*/ 1058227 w 2352349"/>
              <a:gd name="connsiteY79" fmla="*/ 19460 h 6243595"/>
              <a:gd name="connsiteX80" fmla="*/ 1090612 w 2352349"/>
              <a:gd name="connsiteY80" fmla="*/ 12793 h 6243595"/>
              <a:gd name="connsiteX81" fmla="*/ 1122997 w 2352349"/>
              <a:gd name="connsiteY81" fmla="*/ 7078 h 6243595"/>
              <a:gd name="connsiteX82" fmla="*/ 1156335 w 2352349"/>
              <a:gd name="connsiteY82" fmla="*/ 3268 h 6243595"/>
              <a:gd name="connsiteX83" fmla="*/ 1189672 w 2352349"/>
              <a:gd name="connsiteY83" fmla="*/ 2315 h 6243595"/>
              <a:gd name="connsiteX84" fmla="*/ 1208722 w 2352349"/>
              <a:gd name="connsiteY84" fmla="*/ 3268 h 6243595"/>
              <a:gd name="connsiteX85" fmla="*/ 1228725 w 2352349"/>
              <a:gd name="connsiteY85" fmla="*/ 8983 h 6243595"/>
              <a:gd name="connsiteX86" fmla="*/ 1247775 w 2352349"/>
              <a:gd name="connsiteY86" fmla="*/ 15650 h 6243595"/>
              <a:gd name="connsiteX87" fmla="*/ 1257300 w 2352349"/>
              <a:gd name="connsiteY87" fmla="*/ 6125 h 6243595"/>
              <a:gd name="connsiteX88" fmla="*/ 1263015 w 2352349"/>
              <a:gd name="connsiteY88" fmla="*/ 28985 h 6243595"/>
              <a:gd name="connsiteX89" fmla="*/ 1284922 w 2352349"/>
              <a:gd name="connsiteY89" fmla="*/ 44225 h 6243595"/>
              <a:gd name="connsiteX90" fmla="*/ 1308735 w 2352349"/>
              <a:gd name="connsiteY90" fmla="*/ 69943 h 6243595"/>
              <a:gd name="connsiteX91" fmla="*/ 1328737 w 2352349"/>
              <a:gd name="connsiteY91" fmla="*/ 91850 h 6243595"/>
              <a:gd name="connsiteX92" fmla="*/ 1345882 w 2352349"/>
              <a:gd name="connsiteY92" fmla="*/ 108995 h 6243595"/>
              <a:gd name="connsiteX93" fmla="*/ 1363027 w 2352349"/>
              <a:gd name="connsiteY93" fmla="*/ 128998 h 6243595"/>
              <a:gd name="connsiteX94" fmla="*/ 1378267 w 2352349"/>
              <a:gd name="connsiteY94" fmla="*/ 150905 h 6243595"/>
              <a:gd name="connsiteX95" fmla="*/ 1391602 w 2352349"/>
              <a:gd name="connsiteY95" fmla="*/ 170908 h 6243595"/>
              <a:gd name="connsiteX96" fmla="*/ 1402080 w 2352349"/>
              <a:gd name="connsiteY96" fmla="*/ 197578 h 6243595"/>
              <a:gd name="connsiteX97" fmla="*/ 1407795 w 2352349"/>
              <a:gd name="connsiteY97" fmla="*/ 217580 h 6243595"/>
              <a:gd name="connsiteX98" fmla="*/ 1411605 w 2352349"/>
              <a:gd name="connsiteY98" fmla="*/ 232820 h 6243595"/>
              <a:gd name="connsiteX99" fmla="*/ 1415415 w 2352349"/>
              <a:gd name="connsiteY99" fmla="*/ 270920 h 6243595"/>
              <a:gd name="connsiteX100" fmla="*/ 1412557 w 2352349"/>
              <a:gd name="connsiteY100" fmla="*/ 311878 h 6243595"/>
              <a:gd name="connsiteX101" fmla="*/ 1418272 w 2352349"/>
              <a:gd name="connsiteY101" fmla="*/ 387125 h 6243595"/>
              <a:gd name="connsiteX102" fmla="*/ 1418272 w 2352349"/>
              <a:gd name="connsiteY102" fmla="*/ 387125 h 6243595"/>
              <a:gd name="connsiteX103" fmla="*/ 1463040 w 2352349"/>
              <a:gd name="connsiteY103" fmla="*/ 404270 h 6243595"/>
              <a:gd name="connsiteX104" fmla="*/ 1449705 w 2352349"/>
              <a:gd name="connsiteY104" fmla="*/ 488090 h 6243595"/>
              <a:gd name="connsiteX105" fmla="*/ 1434465 w 2352349"/>
              <a:gd name="connsiteY105" fmla="*/ 508093 h 6243595"/>
              <a:gd name="connsiteX106" fmla="*/ 1316355 w 2352349"/>
              <a:gd name="connsiteY106" fmla="*/ 734788 h 6243595"/>
              <a:gd name="connsiteX107" fmla="*/ 1439227 w 2352349"/>
              <a:gd name="connsiteY107" fmla="*/ 948148 h 6243595"/>
              <a:gd name="connsiteX108" fmla="*/ 1802130 w 2352349"/>
              <a:gd name="connsiteY108" fmla="*/ 1071973 h 6243595"/>
              <a:gd name="connsiteX109" fmla="*/ 1880235 w 2352349"/>
              <a:gd name="connsiteY109" fmla="*/ 1174843 h 6243595"/>
              <a:gd name="connsiteX110" fmla="*/ 1904047 w 2352349"/>
              <a:gd name="connsiteY110" fmla="*/ 1385345 h 6243595"/>
              <a:gd name="connsiteX111" fmla="*/ 1974532 w 2352349"/>
              <a:gd name="connsiteY111" fmla="*/ 2002565 h 6243595"/>
              <a:gd name="connsiteX112" fmla="*/ 1986915 w 2352349"/>
              <a:gd name="connsiteY112" fmla="*/ 2118770 h 6243595"/>
              <a:gd name="connsiteX113" fmla="*/ 2015490 w 2352349"/>
              <a:gd name="connsiteY113" fmla="*/ 2198781 h 6243595"/>
              <a:gd name="connsiteX114" fmla="*/ 2030730 w 2352349"/>
              <a:gd name="connsiteY114" fmla="*/ 2266408 h 6243595"/>
              <a:gd name="connsiteX115" fmla="*/ 2027872 w 2352349"/>
              <a:gd name="connsiteY115" fmla="*/ 2435000 h 6243595"/>
              <a:gd name="connsiteX116" fmla="*/ 2035492 w 2352349"/>
              <a:gd name="connsiteY116" fmla="*/ 2496913 h 6243595"/>
              <a:gd name="connsiteX117" fmla="*/ 2059305 w 2352349"/>
              <a:gd name="connsiteY117" fmla="*/ 3029360 h 6243595"/>
              <a:gd name="connsiteX118" fmla="*/ 2049780 w 2352349"/>
              <a:gd name="connsiteY118" fmla="*/ 3144613 h 6243595"/>
              <a:gd name="connsiteX119" fmla="*/ 2040255 w 2352349"/>
              <a:gd name="connsiteY119" fmla="*/ 3247483 h 6243595"/>
              <a:gd name="connsiteX120" fmla="*/ 2063115 w 2352349"/>
              <a:gd name="connsiteY120" fmla="*/ 3337018 h 6243595"/>
              <a:gd name="connsiteX121" fmla="*/ 2053590 w 2352349"/>
              <a:gd name="connsiteY121" fmla="*/ 3437031 h 6243595"/>
              <a:gd name="connsiteX122" fmla="*/ 2040255 w 2352349"/>
              <a:gd name="connsiteY122" fmla="*/ 3637056 h 6243595"/>
              <a:gd name="connsiteX123" fmla="*/ 2128837 w 2352349"/>
              <a:gd name="connsiteY123" fmla="*/ 3879943 h 6243595"/>
              <a:gd name="connsiteX124" fmla="*/ 2191702 w 2352349"/>
              <a:gd name="connsiteY124" fmla="*/ 3902803 h 6243595"/>
              <a:gd name="connsiteX125" fmla="*/ 2234565 w 2352349"/>
              <a:gd name="connsiteY125" fmla="*/ 4003768 h 6243595"/>
              <a:gd name="connsiteX126" fmla="*/ 2325052 w 2352349"/>
              <a:gd name="connsiteY126" fmla="*/ 4223796 h 6243595"/>
              <a:gd name="connsiteX127" fmla="*/ 2335530 w 2352349"/>
              <a:gd name="connsiteY127" fmla="*/ 4362860 h 6243595"/>
              <a:gd name="connsiteX128" fmla="*/ 2343150 w 2352349"/>
              <a:gd name="connsiteY128" fmla="*/ 4656231 h 6243595"/>
              <a:gd name="connsiteX129" fmla="*/ 2329815 w 2352349"/>
              <a:gd name="connsiteY129" fmla="*/ 4801010 h 6243595"/>
              <a:gd name="connsiteX130" fmla="*/ 2247900 w 2352349"/>
              <a:gd name="connsiteY130" fmla="*/ 4903880 h 6243595"/>
              <a:gd name="connsiteX131" fmla="*/ 2101215 w 2352349"/>
              <a:gd name="connsiteY131" fmla="*/ 4913405 h 6243595"/>
              <a:gd name="connsiteX132" fmla="*/ 2038350 w 2352349"/>
              <a:gd name="connsiteY132" fmla="*/ 4906738 h 6243595"/>
              <a:gd name="connsiteX133" fmla="*/ 1917382 w 2352349"/>
              <a:gd name="connsiteY133" fmla="*/ 4896260 h 6243595"/>
              <a:gd name="connsiteX134" fmla="*/ 1926907 w 2352349"/>
              <a:gd name="connsiteY134" fmla="*/ 5273451 h 6243595"/>
              <a:gd name="connsiteX135" fmla="*/ 1934527 w 2352349"/>
              <a:gd name="connsiteY135" fmla="*/ 5338221 h 6243595"/>
              <a:gd name="connsiteX136" fmla="*/ 1938337 w 2352349"/>
              <a:gd name="connsiteY136" fmla="*/ 5369653 h 6243595"/>
              <a:gd name="connsiteX137" fmla="*/ 1983105 w 2352349"/>
              <a:gd name="connsiteY137" fmla="*/ 5695408 h 6243595"/>
              <a:gd name="connsiteX138" fmla="*/ 1931670 w 2352349"/>
              <a:gd name="connsiteY138" fmla="*/ 5731603 h 6243595"/>
              <a:gd name="connsiteX139" fmla="*/ 1974532 w 2352349"/>
              <a:gd name="connsiteY139" fmla="*/ 5780180 h 6243595"/>
              <a:gd name="connsiteX140" fmla="*/ 1986915 w 2352349"/>
              <a:gd name="connsiteY140" fmla="*/ 5806851 h 6243595"/>
              <a:gd name="connsiteX141" fmla="*/ 2009775 w 2352349"/>
              <a:gd name="connsiteY141" fmla="*/ 5893528 h 6243595"/>
              <a:gd name="connsiteX142" fmla="*/ 2127885 w 2352349"/>
              <a:gd name="connsiteY142" fmla="*/ 6039260 h 6243595"/>
              <a:gd name="connsiteX143" fmla="*/ 2212657 w 2352349"/>
              <a:gd name="connsiteY143" fmla="*/ 6086885 h 6243595"/>
              <a:gd name="connsiteX144" fmla="*/ 2257425 w 2352349"/>
              <a:gd name="connsiteY144" fmla="*/ 6180230 h 6243595"/>
              <a:gd name="connsiteX145" fmla="*/ 1975485 w 2352349"/>
              <a:gd name="connsiteY145" fmla="*/ 3767548 h 6243595"/>
              <a:gd name="connsiteX146" fmla="*/ 1924050 w 2352349"/>
              <a:gd name="connsiteY146" fmla="*/ 3635150 h 6243595"/>
              <a:gd name="connsiteX147" fmla="*/ 1913572 w 2352349"/>
              <a:gd name="connsiteY147" fmla="*/ 3636103 h 6243595"/>
              <a:gd name="connsiteX148" fmla="*/ 1901190 w 2352349"/>
              <a:gd name="connsiteY148" fmla="*/ 3772310 h 6243595"/>
              <a:gd name="connsiteX149" fmla="*/ 1975485 w 2352349"/>
              <a:gd name="connsiteY149" fmla="*/ 3767548 h 6243595"/>
              <a:gd name="connsiteX150" fmla="*/ 1975485 w 2352349"/>
              <a:gd name="connsiteY150" fmla="*/ 3767548 h 6243595"/>
              <a:gd name="connsiteX151" fmla="*/ 1975485 w 2352349"/>
              <a:gd name="connsiteY151" fmla="*/ 3767548 h 6243595"/>
              <a:gd name="connsiteX152" fmla="*/ 1975485 w 2352349"/>
              <a:gd name="connsiteY152" fmla="*/ 3767548 h 6243595"/>
              <a:gd name="connsiteX153" fmla="*/ 1829752 w 2352349"/>
              <a:gd name="connsiteY153" fmla="*/ 3157948 h 6243595"/>
              <a:gd name="connsiteX154" fmla="*/ 2005965 w 2352349"/>
              <a:gd name="connsiteY154" fmla="*/ 3157948 h 6243595"/>
              <a:gd name="connsiteX155" fmla="*/ 1969770 w 2352349"/>
              <a:gd name="connsiteY155" fmla="*/ 3073175 h 6243595"/>
              <a:gd name="connsiteX156" fmla="*/ 1817370 w 2352349"/>
              <a:gd name="connsiteY156" fmla="*/ 3089368 h 6243595"/>
              <a:gd name="connsiteX157" fmla="*/ 1829752 w 2352349"/>
              <a:gd name="connsiteY157" fmla="*/ 3157948 h 6243595"/>
              <a:gd name="connsiteX158" fmla="*/ 1829752 w 2352349"/>
              <a:gd name="connsiteY158" fmla="*/ 3157948 h 6243595"/>
              <a:gd name="connsiteX159" fmla="*/ 1829752 w 2352349"/>
              <a:gd name="connsiteY159" fmla="*/ 3157948 h 6243595"/>
              <a:gd name="connsiteX160" fmla="*/ 1829752 w 2352349"/>
              <a:gd name="connsiteY160" fmla="*/ 3157948 h 6243595"/>
              <a:gd name="connsiteX161" fmla="*/ 1787842 w 2352349"/>
              <a:gd name="connsiteY161" fmla="*/ 3382738 h 6243595"/>
              <a:gd name="connsiteX162" fmla="*/ 1804035 w 2352349"/>
              <a:gd name="connsiteY162" fmla="*/ 3176046 h 6243595"/>
              <a:gd name="connsiteX163" fmla="*/ 1724025 w 2352349"/>
              <a:gd name="connsiteY163" fmla="*/ 3024598 h 6243595"/>
              <a:gd name="connsiteX164" fmla="*/ 1787842 w 2352349"/>
              <a:gd name="connsiteY164" fmla="*/ 3382738 h 6243595"/>
              <a:gd name="connsiteX165" fmla="*/ 1787842 w 2352349"/>
              <a:gd name="connsiteY165" fmla="*/ 3382738 h 6243595"/>
              <a:gd name="connsiteX166" fmla="*/ 1787842 w 2352349"/>
              <a:gd name="connsiteY166" fmla="*/ 3382738 h 6243595"/>
              <a:gd name="connsiteX167" fmla="*/ 1787842 w 2352349"/>
              <a:gd name="connsiteY167" fmla="*/ 3382738 h 6243595"/>
              <a:gd name="connsiteX168" fmla="*/ 1276350 w 2352349"/>
              <a:gd name="connsiteY168" fmla="*/ 1373915 h 6243595"/>
              <a:gd name="connsiteX169" fmla="*/ 1279207 w 2352349"/>
              <a:gd name="connsiteY169" fmla="*/ 1051018 h 6243595"/>
              <a:gd name="connsiteX170" fmla="*/ 1206817 w 2352349"/>
              <a:gd name="connsiteY170" fmla="*/ 1155793 h 6243595"/>
              <a:gd name="connsiteX171" fmla="*/ 1189672 w 2352349"/>
              <a:gd name="connsiteY171" fmla="*/ 1130075 h 6243595"/>
              <a:gd name="connsiteX172" fmla="*/ 1168717 w 2352349"/>
              <a:gd name="connsiteY172" fmla="*/ 1102453 h 6243595"/>
              <a:gd name="connsiteX173" fmla="*/ 1159192 w 2352349"/>
              <a:gd name="connsiteY173" fmla="*/ 1107215 h 6243595"/>
              <a:gd name="connsiteX174" fmla="*/ 1276350 w 2352349"/>
              <a:gd name="connsiteY174" fmla="*/ 1373915 h 6243595"/>
              <a:gd name="connsiteX175" fmla="*/ 1192530 w 2352349"/>
              <a:gd name="connsiteY175" fmla="*/ 1130075 h 6243595"/>
              <a:gd name="connsiteX176" fmla="*/ 1279207 w 2352349"/>
              <a:gd name="connsiteY176" fmla="*/ 1004345 h 6243595"/>
              <a:gd name="connsiteX177" fmla="*/ 1280160 w 2352349"/>
              <a:gd name="connsiteY177" fmla="*/ 856708 h 6243595"/>
              <a:gd name="connsiteX178" fmla="*/ 1122997 w 2352349"/>
              <a:gd name="connsiteY178" fmla="*/ 965293 h 6243595"/>
              <a:gd name="connsiteX179" fmla="*/ 1192530 w 2352349"/>
              <a:gd name="connsiteY179" fmla="*/ 1130075 h 6243595"/>
              <a:gd name="connsiteX180" fmla="*/ 1192530 w 2352349"/>
              <a:gd name="connsiteY180" fmla="*/ 1130075 h 6243595"/>
              <a:gd name="connsiteX181" fmla="*/ 1192530 w 2352349"/>
              <a:gd name="connsiteY181" fmla="*/ 1130075 h 6243595"/>
              <a:gd name="connsiteX182" fmla="*/ 1192530 w 2352349"/>
              <a:gd name="connsiteY182" fmla="*/ 1130075 h 6243595"/>
              <a:gd name="connsiteX183" fmla="*/ 1034415 w 2352349"/>
              <a:gd name="connsiteY183" fmla="*/ 1407253 h 6243595"/>
              <a:gd name="connsiteX184" fmla="*/ 1062990 w 2352349"/>
              <a:gd name="connsiteY184" fmla="*/ 1115788 h 6243595"/>
              <a:gd name="connsiteX185" fmla="*/ 1042035 w 2352349"/>
              <a:gd name="connsiteY185" fmla="*/ 1111025 h 6243595"/>
              <a:gd name="connsiteX186" fmla="*/ 1002982 w 2352349"/>
              <a:gd name="connsiteY186" fmla="*/ 1168175 h 6243595"/>
              <a:gd name="connsiteX187" fmla="*/ 937260 w 2352349"/>
              <a:gd name="connsiteY187" fmla="*/ 1102453 h 6243595"/>
              <a:gd name="connsiteX188" fmla="*/ 1034415 w 2352349"/>
              <a:gd name="connsiteY188" fmla="*/ 1407253 h 6243595"/>
              <a:gd name="connsiteX189" fmla="*/ 1000125 w 2352349"/>
              <a:gd name="connsiteY189" fmla="*/ 1137695 h 6243595"/>
              <a:gd name="connsiteX190" fmla="*/ 1081087 w 2352349"/>
              <a:gd name="connsiteY190" fmla="*/ 969103 h 6243595"/>
              <a:gd name="connsiteX191" fmla="*/ 861060 w 2352349"/>
              <a:gd name="connsiteY191" fmla="*/ 807178 h 6243595"/>
              <a:gd name="connsiteX192" fmla="*/ 1000125 w 2352349"/>
              <a:gd name="connsiteY192" fmla="*/ 1137695 h 6243595"/>
              <a:gd name="connsiteX193" fmla="*/ 1000125 w 2352349"/>
              <a:gd name="connsiteY193" fmla="*/ 1137695 h 6243595"/>
              <a:gd name="connsiteX194" fmla="*/ 1000125 w 2352349"/>
              <a:gd name="connsiteY194" fmla="*/ 1137695 h 6243595"/>
              <a:gd name="connsiteX195" fmla="*/ 1000125 w 2352349"/>
              <a:gd name="connsiteY195" fmla="*/ 1137695 h 6243595"/>
              <a:gd name="connsiteX196" fmla="*/ 308610 w 2352349"/>
              <a:gd name="connsiteY196" fmla="*/ 3159853 h 6243595"/>
              <a:gd name="connsiteX197" fmla="*/ 474345 w 2352349"/>
              <a:gd name="connsiteY197" fmla="*/ 2953160 h 6243595"/>
              <a:gd name="connsiteX198" fmla="*/ 262890 w 2352349"/>
              <a:gd name="connsiteY198" fmla="*/ 3128421 h 6243595"/>
              <a:gd name="connsiteX199" fmla="*/ 308610 w 2352349"/>
              <a:gd name="connsiteY199" fmla="*/ 3159853 h 6243595"/>
              <a:gd name="connsiteX200" fmla="*/ 308610 w 2352349"/>
              <a:gd name="connsiteY200" fmla="*/ 3159853 h 6243595"/>
              <a:gd name="connsiteX201" fmla="*/ 308610 w 2352349"/>
              <a:gd name="connsiteY201" fmla="*/ 3159853 h 6243595"/>
              <a:gd name="connsiteX202" fmla="*/ 308610 w 2352349"/>
              <a:gd name="connsiteY202" fmla="*/ 3159853 h 6243595"/>
              <a:gd name="connsiteX0" fmla="*/ 1581150 w 2352349"/>
              <a:gd name="connsiteY0" fmla="*/ 6152608 h 6180230"/>
              <a:gd name="connsiteX1" fmla="*/ 1533525 w 2352349"/>
              <a:gd name="connsiteY1" fmla="*/ 5835426 h 6180230"/>
              <a:gd name="connsiteX2" fmla="*/ 1481137 w 2352349"/>
              <a:gd name="connsiteY2" fmla="*/ 5719221 h 6180230"/>
              <a:gd name="connsiteX3" fmla="*/ 1451610 w 2352349"/>
              <a:gd name="connsiteY3" fmla="*/ 5710648 h 6180230"/>
              <a:gd name="connsiteX4" fmla="*/ 1392555 w 2352349"/>
              <a:gd name="connsiteY4" fmla="*/ 5482048 h 6180230"/>
              <a:gd name="connsiteX5" fmla="*/ 1385887 w 2352349"/>
              <a:gd name="connsiteY5" fmla="*/ 5448710 h 6180230"/>
              <a:gd name="connsiteX6" fmla="*/ 1338262 w 2352349"/>
              <a:gd name="connsiteY6" fmla="*/ 5135338 h 6180230"/>
              <a:gd name="connsiteX7" fmla="*/ 1328737 w 2352349"/>
              <a:gd name="connsiteY7" fmla="*/ 5105810 h 6180230"/>
              <a:gd name="connsiteX8" fmla="*/ 1242060 w 2352349"/>
              <a:gd name="connsiteY8" fmla="*/ 4685758 h 6180230"/>
              <a:gd name="connsiteX9" fmla="*/ 1236345 w 2352349"/>
              <a:gd name="connsiteY9" fmla="*/ 4654326 h 6180230"/>
              <a:gd name="connsiteX10" fmla="*/ 1226820 w 2352349"/>
              <a:gd name="connsiteY10" fmla="*/ 4592413 h 6180230"/>
              <a:gd name="connsiteX11" fmla="*/ 1184910 w 2352349"/>
              <a:gd name="connsiteY11" fmla="*/ 4276183 h 6180230"/>
              <a:gd name="connsiteX12" fmla="*/ 1119187 w 2352349"/>
              <a:gd name="connsiteY12" fmla="*/ 3858988 h 6180230"/>
              <a:gd name="connsiteX13" fmla="*/ 1090612 w 2352349"/>
              <a:gd name="connsiteY13" fmla="*/ 3904708 h 6180230"/>
              <a:gd name="connsiteX14" fmla="*/ 1073467 w 2352349"/>
              <a:gd name="connsiteY14" fmla="*/ 4117115 h 6180230"/>
              <a:gd name="connsiteX15" fmla="*/ 1074420 w 2352349"/>
              <a:gd name="connsiteY15" fmla="*/ 4281898 h 6180230"/>
              <a:gd name="connsiteX16" fmla="*/ 1031557 w 2352349"/>
              <a:gd name="connsiteY16" fmla="*/ 4610510 h 6180230"/>
              <a:gd name="connsiteX17" fmla="*/ 1027747 w 2352349"/>
              <a:gd name="connsiteY17" fmla="*/ 5082951 h 6180230"/>
              <a:gd name="connsiteX18" fmla="*/ 1020127 w 2352349"/>
              <a:gd name="connsiteY18" fmla="*/ 5290596 h 6180230"/>
              <a:gd name="connsiteX19" fmla="*/ 1036320 w 2352349"/>
              <a:gd name="connsiteY19" fmla="*/ 5465855 h 6180230"/>
              <a:gd name="connsiteX20" fmla="*/ 1042987 w 2352349"/>
              <a:gd name="connsiteY20" fmla="*/ 5495383 h 6180230"/>
              <a:gd name="connsiteX21" fmla="*/ 1050607 w 2352349"/>
              <a:gd name="connsiteY21" fmla="*/ 5523958 h 6180230"/>
              <a:gd name="connsiteX22" fmla="*/ 1057275 w 2352349"/>
              <a:gd name="connsiteY22" fmla="*/ 5921151 h 6180230"/>
              <a:gd name="connsiteX23" fmla="*/ 1040130 w 2352349"/>
              <a:gd name="connsiteY23" fmla="*/ 5950678 h 6180230"/>
              <a:gd name="connsiteX24" fmla="*/ 981075 w 2352349"/>
              <a:gd name="connsiteY24" fmla="*/ 6142063 h 6180230"/>
              <a:gd name="connsiteX25" fmla="*/ 1495425 w 2352349"/>
              <a:gd name="connsiteY25" fmla="*/ 6142130 h 6180230"/>
              <a:gd name="connsiteX26" fmla="*/ 601027 w 2352349"/>
              <a:gd name="connsiteY26" fmla="*/ 6142130 h 6180230"/>
              <a:gd name="connsiteX27" fmla="*/ 623887 w 2352349"/>
              <a:gd name="connsiteY27" fmla="*/ 6052596 h 6180230"/>
              <a:gd name="connsiteX28" fmla="*/ 640080 w 2352349"/>
              <a:gd name="connsiteY28" fmla="*/ 5933533 h 6180230"/>
              <a:gd name="connsiteX29" fmla="*/ 556260 w 2352349"/>
              <a:gd name="connsiteY29" fmla="*/ 5467760 h 6180230"/>
              <a:gd name="connsiteX30" fmla="*/ 555307 w 2352349"/>
              <a:gd name="connsiteY30" fmla="*/ 5461093 h 6180230"/>
              <a:gd name="connsiteX31" fmla="*/ 526732 w 2352349"/>
              <a:gd name="connsiteY31" fmla="*/ 5021038 h 6180230"/>
              <a:gd name="connsiteX32" fmla="*/ 483870 w 2352349"/>
              <a:gd name="connsiteY32" fmla="*/ 4718143 h 6180230"/>
              <a:gd name="connsiteX33" fmla="*/ 405765 w 2352349"/>
              <a:gd name="connsiteY33" fmla="*/ 4272373 h 6180230"/>
              <a:gd name="connsiteX34" fmla="*/ 383857 w 2352349"/>
              <a:gd name="connsiteY34" fmla="*/ 3880896 h 6180230"/>
              <a:gd name="connsiteX35" fmla="*/ 345757 w 2352349"/>
              <a:gd name="connsiteY35" fmla="*/ 3440840 h 6180230"/>
              <a:gd name="connsiteX36" fmla="*/ 341947 w 2352349"/>
              <a:gd name="connsiteY36" fmla="*/ 3311300 h 6180230"/>
              <a:gd name="connsiteX37" fmla="*/ 328612 w 2352349"/>
              <a:gd name="connsiteY37" fmla="*/ 3226528 h 6180230"/>
              <a:gd name="connsiteX38" fmla="*/ 299085 w 2352349"/>
              <a:gd name="connsiteY38" fmla="*/ 3191285 h 6180230"/>
              <a:gd name="connsiteX39" fmla="*/ 224790 w 2352349"/>
              <a:gd name="connsiteY39" fmla="*/ 3132231 h 6180230"/>
              <a:gd name="connsiteX40" fmla="*/ 189547 w 2352349"/>
              <a:gd name="connsiteY40" fmla="*/ 3087463 h 6180230"/>
              <a:gd name="connsiteX41" fmla="*/ 104775 w 2352349"/>
              <a:gd name="connsiteY41" fmla="*/ 2921728 h 6180230"/>
              <a:gd name="connsiteX42" fmla="*/ 92392 w 2352349"/>
              <a:gd name="connsiteY42" fmla="*/ 2734085 h 6180230"/>
              <a:gd name="connsiteX43" fmla="*/ 91440 w 2352349"/>
              <a:gd name="connsiteY43" fmla="*/ 2715035 h 6180230"/>
              <a:gd name="connsiteX44" fmla="*/ 39052 w 2352349"/>
              <a:gd name="connsiteY44" fmla="*/ 2520725 h 6180230"/>
              <a:gd name="connsiteX45" fmla="*/ 39052 w 2352349"/>
              <a:gd name="connsiteY45" fmla="*/ 2520725 h 6180230"/>
              <a:gd name="connsiteX46" fmla="*/ 39052 w 2352349"/>
              <a:gd name="connsiteY46" fmla="*/ 2520725 h 6180230"/>
              <a:gd name="connsiteX47" fmla="*/ 39052 w 2352349"/>
              <a:gd name="connsiteY47" fmla="*/ 2520725 h 6180230"/>
              <a:gd name="connsiteX48" fmla="*/ 0 w 2352349"/>
              <a:gd name="connsiteY48" fmla="*/ 2175920 h 6180230"/>
              <a:gd name="connsiteX49" fmla="*/ 13335 w 2352349"/>
              <a:gd name="connsiteY49" fmla="*/ 2068288 h 6180230"/>
              <a:gd name="connsiteX50" fmla="*/ 55245 w 2352349"/>
              <a:gd name="connsiteY50" fmla="*/ 1879693 h 6180230"/>
              <a:gd name="connsiteX51" fmla="*/ 156210 w 2352349"/>
              <a:gd name="connsiteY51" fmla="*/ 1108168 h 6180230"/>
              <a:gd name="connsiteX52" fmla="*/ 204787 w 2352349"/>
              <a:gd name="connsiteY52" fmla="*/ 1063400 h 6180230"/>
              <a:gd name="connsiteX53" fmla="*/ 645795 w 2352349"/>
              <a:gd name="connsiteY53" fmla="*/ 918620 h 6180230"/>
              <a:gd name="connsiteX54" fmla="*/ 710565 w 2352349"/>
              <a:gd name="connsiteY54" fmla="*/ 885283 h 6180230"/>
              <a:gd name="connsiteX55" fmla="*/ 772477 w 2352349"/>
              <a:gd name="connsiteY55" fmla="*/ 846230 h 6180230"/>
              <a:gd name="connsiteX56" fmla="*/ 851535 w 2352349"/>
              <a:gd name="connsiteY56" fmla="*/ 664303 h 6180230"/>
              <a:gd name="connsiteX57" fmla="*/ 844867 w 2352349"/>
              <a:gd name="connsiteY57" fmla="*/ 586198 h 6180230"/>
              <a:gd name="connsiteX58" fmla="*/ 824865 w 2352349"/>
              <a:gd name="connsiteY58" fmla="*/ 496663 h 6180230"/>
              <a:gd name="connsiteX59" fmla="*/ 808672 w 2352349"/>
              <a:gd name="connsiteY59" fmla="*/ 367123 h 6180230"/>
              <a:gd name="connsiteX60" fmla="*/ 809625 w 2352349"/>
              <a:gd name="connsiteY60" fmla="*/ 364265 h 6180230"/>
              <a:gd name="connsiteX61" fmla="*/ 831532 w 2352349"/>
              <a:gd name="connsiteY61" fmla="*/ 341405 h 6180230"/>
              <a:gd name="connsiteX62" fmla="*/ 848677 w 2352349"/>
              <a:gd name="connsiteY62" fmla="*/ 360455 h 6180230"/>
              <a:gd name="connsiteX63" fmla="*/ 847725 w 2352349"/>
              <a:gd name="connsiteY63" fmla="*/ 325213 h 6180230"/>
              <a:gd name="connsiteX64" fmla="*/ 848677 w 2352349"/>
              <a:gd name="connsiteY64" fmla="*/ 282350 h 6180230"/>
              <a:gd name="connsiteX65" fmla="*/ 856297 w 2352349"/>
              <a:gd name="connsiteY65" fmla="*/ 249013 h 6180230"/>
              <a:gd name="connsiteX66" fmla="*/ 862012 w 2352349"/>
              <a:gd name="connsiteY66" fmla="*/ 229010 h 6180230"/>
              <a:gd name="connsiteX67" fmla="*/ 865822 w 2352349"/>
              <a:gd name="connsiteY67" fmla="*/ 209008 h 6180230"/>
              <a:gd name="connsiteX68" fmla="*/ 871537 w 2352349"/>
              <a:gd name="connsiteY68" fmla="*/ 189005 h 6180230"/>
              <a:gd name="connsiteX69" fmla="*/ 878205 w 2352349"/>
              <a:gd name="connsiteY69" fmla="*/ 169003 h 6180230"/>
              <a:gd name="connsiteX70" fmla="*/ 885825 w 2352349"/>
              <a:gd name="connsiteY70" fmla="*/ 144238 h 6180230"/>
              <a:gd name="connsiteX71" fmla="*/ 898207 w 2352349"/>
              <a:gd name="connsiteY71" fmla="*/ 128998 h 6180230"/>
              <a:gd name="connsiteX72" fmla="*/ 913447 w 2352349"/>
              <a:gd name="connsiteY72" fmla="*/ 108995 h 6180230"/>
              <a:gd name="connsiteX73" fmla="*/ 929640 w 2352349"/>
              <a:gd name="connsiteY73" fmla="*/ 91850 h 6180230"/>
              <a:gd name="connsiteX74" fmla="*/ 945832 w 2352349"/>
              <a:gd name="connsiteY74" fmla="*/ 78515 h 6180230"/>
              <a:gd name="connsiteX75" fmla="*/ 961072 w 2352349"/>
              <a:gd name="connsiteY75" fmla="*/ 62323 h 6180230"/>
              <a:gd name="connsiteX76" fmla="*/ 978217 w 2352349"/>
              <a:gd name="connsiteY76" fmla="*/ 45178 h 6180230"/>
              <a:gd name="connsiteX77" fmla="*/ 997267 w 2352349"/>
              <a:gd name="connsiteY77" fmla="*/ 41368 h 6180230"/>
              <a:gd name="connsiteX78" fmla="*/ 1026795 w 2352349"/>
              <a:gd name="connsiteY78" fmla="*/ 28985 h 6180230"/>
              <a:gd name="connsiteX79" fmla="*/ 1058227 w 2352349"/>
              <a:gd name="connsiteY79" fmla="*/ 19460 h 6180230"/>
              <a:gd name="connsiteX80" fmla="*/ 1090612 w 2352349"/>
              <a:gd name="connsiteY80" fmla="*/ 12793 h 6180230"/>
              <a:gd name="connsiteX81" fmla="*/ 1122997 w 2352349"/>
              <a:gd name="connsiteY81" fmla="*/ 7078 h 6180230"/>
              <a:gd name="connsiteX82" fmla="*/ 1156335 w 2352349"/>
              <a:gd name="connsiteY82" fmla="*/ 3268 h 6180230"/>
              <a:gd name="connsiteX83" fmla="*/ 1189672 w 2352349"/>
              <a:gd name="connsiteY83" fmla="*/ 2315 h 6180230"/>
              <a:gd name="connsiteX84" fmla="*/ 1208722 w 2352349"/>
              <a:gd name="connsiteY84" fmla="*/ 3268 h 6180230"/>
              <a:gd name="connsiteX85" fmla="*/ 1228725 w 2352349"/>
              <a:gd name="connsiteY85" fmla="*/ 8983 h 6180230"/>
              <a:gd name="connsiteX86" fmla="*/ 1247775 w 2352349"/>
              <a:gd name="connsiteY86" fmla="*/ 15650 h 6180230"/>
              <a:gd name="connsiteX87" fmla="*/ 1257300 w 2352349"/>
              <a:gd name="connsiteY87" fmla="*/ 6125 h 6180230"/>
              <a:gd name="connsiteX88" fmla="*/ 1263015 w 2352349"/>
              <a:gd name="connsiteY88" fmla="*/ 28985 h 6180230"/>
              <a:gd name="connsiteX89" fmla="*/ 1284922 w 2352349"/>
              <a:gd name="connsiteY89" fmla="*/ 44225 h 6180230"/>
              <a:gd name="connsiteX90" fmla="*/ 1308735 w 2352349"/>
              <a:gd name="connsiteY90" fmla="*/ 69943 h 6180230"/>
              <a:gd name="connsiteX91" fmla="*/ 1328737 w 2352349"/>
              <a:gd name="connsiteY91" fmla="*/ 91850 h 6180230"/>
              <a:gd name="connsiteX92" fmla="*/ 1345882 w 2352349"/>
              <a:gd name="connsiteY92" fmla="*/ 108995 h 6180230"/>
              <a:gd name="connsiteX93" fmla="*/ 1363027 w 2352349"/>
              <a:gd name="connsiteY93" fmla="*/ 128998 h 6180230"/>
              <a:gd name="connsiteX94" fmla="*/ 1378267 w 2352349"/>
              <a:gd name="connsiteY94" fmla="*/ 150905 h 6180230"/>
              <a:gd name="connsiteX95" fmla="*/ 1391602 w 2352349"/>
              <a:gd name="connsiteY95" fmla="*/ 170908 h 6180230"/>
              <a:gd name="connsiteX96" fmla="*/ 1402080 w 2352349"/>
              <a:gd name="connsiteY96" fmla="*/ 197578 h 6180230"/>
              <a:gd name="connsiteX97" fmla="*/ 1407795 w 2352349"/>
              <a:gd name="connsiteY97" fmla="*/ 217580 h 6180230"/>
              <a:gd name="connsiteX98" fmla="*/ 1411605 w 2352349"/>
              <a:gd name="connsiteY98" fmla="*/ 232820 h 6180230"/>
              <a:gd name="connsiteX99" fmla="*/ 1415415 w 2352349"/>
              <a:gd name="connsiteY99" fmla="*/ 270920 h 6180230"/>
              <a:gd name="connsiteX100" fmla="*/ 1412557 w 2352349"/>
              <a:gd name="connsiteY100" fmla="*/ 311878 h 6180230"/>
              <a:gd name="connsiteX101" fmla="*/ 1418272 w 2352349"/>
              <a:gd name="connsiteY101" fmla="*/ 387125 h 6180230"/>
              <a:gd name="connsiteX102" fmla="*/ 1418272 w 2352349"/>
              <a:gd name="connsiteY102" fmla="*/ 387125 h 6180230"/>
              <a:gd name="connsiteX103" fmla="*/ 1463040 w 2352349"/>
              <a:gd name="connsiteY103" fmla="*/ 404270 h 6180230"/>
              <a:gd name="connsiteX104" fmla="*/ 1449705 w 2352349"/>
              <a:gd name="connsiteY104" fmla="*/ 488090 h 6180230"/>
              <a:gd name="connsiteX105" fmla="*/ 1434465 w 2352349"/>
              <a:gd name="connsiteY105" fmla="*/ 508093 h 6180230"/>
              <a:gd name="connsiteX106" fmla="*/ 1316355 w 2352349"/>
              <a:gd name="connsiteY106" fmla="*/ 734788 h 6180230"/>
              <a:gd name="connsiteX107" fmla="*/ 1439227 w 2352349"/>
              <a:gd name="connsiteY107" fmla="*/ 948148 h 6180230"/>
              <a:gd name="connsiteX108" fmla="*/ 1802130 w 2352349"/>
              <a:gd name="connsiteY108" fmla="*/ 1071973 h 6180230"/>
              <a:gd name="connsiteX109" fmla="*/ 1880235 w 2352349"/>
              <a:gd name="connsiteY109" fmla="*/ 1174843 h 6180230"/>
              <a:gd name="connsiteX110" fmla="*/ 1904047 w 2352349"/>
              <a:gd name="connsiteY110" fmla="*/ 1385345 h 6180230"/>
              <a:gd name="connsiteX111" fmla="*/ 1974532 w 2352349"/>
              <a:gd name="connsiteY111" fmla="*/ 2002565 h 6180230"/>
              <a:gd name="connsiteX112" fmla="*/ 1986915 w 2352349"/>
              <a:gd name="connsiteY112" fmla="*/ 2118770 h 6180230"/>
              <a:gd name="connsiteX113" fmla="*/ 2015490 w 2352349"/>
              <a:gd name="connsiteY113" fmla="*/ 2198781 h 6180230"/>
              <a:gd name="connsiteX114" fmla="*/ 2030730 w 2352349"/>
              <a:gd name="connsiteY114" fmla="*/ 2266408 h 6180230"/>
              <a:gd name="connsiteX115" fmla="*/ 2027872 w 2352349"/>
              <a:gd name="connsiteY115" fmla="*/ 2435000 h 6180230"/>
              <a:gd name="connsiteX116" fmla="*/ 2035492 w 2352349"/>
              <a:gd name="connsiteY116" fmla="*/ 2496913 h 6180230"/>
              <a:gd name="connsiteX117" fmla="*/ 2059305 w 2352349"/>
              <a:gd name="connsiteY117" fmla="*/ 3029360 h 6180230"/>
              <a:gd name="connsiteX118" fmla="*/ 2049780 w 2352349"/>
              <a:gd name="connsiteY118" fmla="*/ 3144613 h 6180230"/>
              <a:gd name="connsiteX119" fmla="*/ 2040255 w 2352349"/>
              <a:gd name="connsiteY119" fmla="*/ 3247483 h 6180230"/>
              <a:gd name="connsiteX120" fmla="*/ 2063115 w 2352349"/>
              <a:gd name="connsiteY120" fmla="*/ 3337018 h 6180230"/>
              <a:gd name="connsiteX121" fmla="*/ 2053590 w 2352349"/>
              <a:gd name="connsiteY121" fmla="*/ 3437031 h 6180230"/>
              <a:gd name="connsiteX122" fmla="*/ 2040255 w 2352349"/>
              <a:gd name="connsiteY122" fmla="*/ 3637056 h 6180230"/>
              <a:gd name="connsiteX123" fmla="*/ 2128837 w 2352349"/>
              <a:gd name="connsiteY123" fmla="*/ 3879943 h 6180230"/>
              <a:gd name="connsiteX124" fmla="*/ 2191702 w 2352349"/>
              <a:gd name="connsiteY124" fmla="*/ 3902803 h 6180230"/>
              <a:gd name="connsiteX125" fmla="*/ 2234565 w 2352349"/>
              <a:gd name="connsiteY125" fmla="*/ 4003768 h 6180230"/>
              <a:gd name="connsiteX126" fmla="*/ 2325052 w 2352349"/>
              <a:gd name="connsiteY126" fmla="*/ 4223796 h 6180230"/>
              <a:gd name="connsiteX127" fmla="*/ 2335530 w 2352349"/>
              <a:gd name="connsiteY127" fmla="*/ 4362860 h 6180230"/>
              <a:gd name="connsiteX128" fmla="*/ 2343150 w 2352349"/>
              <a:gd name="connsiteY128" fmla="*/ 4656231 h 6180230"/>
              <a:gd name="connsiteX129" fmla="*/ 2329815 w 2352349"/>
              <a:gd name="connsiteY129" fmla="*/ 4801010 h 6180230"/>
              <a:gd name="connsiteX130" fmla="*/ 2247900 w 2352349"/>
              <a:gd name="connsiteY130" fmla="*/ 4903880 h 6180230"/>
              <a:gd name="connsiteX131" fmla="*/ 2101215 w 2352349"/>
              <a:gd name="connsiteY131" fmla="*/ 4913405 h 6180230"/>
              <a:gd name="connsiteX132" fmla="*/ 2038350 w 2352349"/>
              <a:gd name="connsiteY132" fmla="*/ 4906738 h 6180230"/>
              <a:gd name="connsiteX133" fmla="*/ 1917382 w 2352349"/>
              <a:gd name="connsiteY133" fmla="*/ 4896260 h 6180230"/>
              <a:gd name="connsiteX134" fmla="*/ 1926907 w 2352349"/>
              <a:gd name="connsiteY134" fmla="*/ 5273451 h 6180230"/>
              <a:gd name="connsiteX135" fmla="*/ 1934527 w 2352349"/>
              <a:gd name="connsiteY135" fmla="*/ 5338221 h 6180230"/>
              <a:gd name="connsiteX136" fmla="*/ 1938337 w 2352349"/>
              <a:gd name="connsiteY136" fmla="*/ 5369653 h 6180230"/>
              <a:gd name="connsiteX137" fmla="*/ 1983105 w 2352349"/>
              <a:gd name="connsiteY137" fmla="*/ 5695408 h 6180230"/>
              <a:gd name="connsiteX138" fmla="*/ 1931670 w 2352349"/>
              <a:gd name="connsiteY138" fmla="*/ 5731603 h 6180230"/>
              <a:gd name="connsiteX139" fmla="*/ 1974532 w 2352349"/>
              <a:gd name="connsiteY139" fmla="*/ 5780180 h 6180230"/>
              <a:gd name="connsiteX140" fmla="*/ 1986915 w 2352349"/>
              <a:gd name="connsiteY140" fmla="*/ 5806851 h 6180230"/>
              <a:gd name="connsiteX141" fmla="*/ 2009775 w 2352349"/>
              <a:gd name="connsiteY141" fmla="*/ 5893528 h 6180230"/>
              <a:gd name="connsiteX142" fmla="*/ 2127885 w 2352349"/>
              <a:gd name="connsiteY142" fmla="*/ 6039260 h 6180230"/>
              <a:gd name="connsiteX143" fmla="*/ 2212657 w 2352349"/>
              <a:gd name="connsiteY143" fmla="*/ 6086885 h 6180230"/>
              <a:gd name="connsiteX144" fmla="*/ 2257425 w 2352349"/>
              <a:gd name="connsiteY144" fmla="*/ 6180230 h 6180230"/>
              <a:gd name="connsiteX145" fmla="*/ 1975485 w 2352349"/>
              <a:gd name="connsiteY145" fmla="*/ 3767548 h 6180230"/>
              <a:gd name="connsiteX146" fmla="*/ 1924050 w 2352349"/>
              <a:gd name="connsiteY146" fmla="*/ 3635150 h 6180230"/>
              <a:gd name="connsiteX147" fmla="*/ 1913572 w 2352349"/>
              <a:gd name="connsiteY147" fmla="*/ 3636103 h 6180230"/>
              <a:gd name="connsiteX148" fmla="*/ 1901190 w 2352349"/>
              <a:gd name="connsiteY148" fmla="*/ 3772310 h 6180230"/>
              <a:gd name="connsiteX149" fmla="*/ 1975485 w 2352349"/>
              <a:gd name="connsiteY149" fmla="*/ 3767548 h 6180230"/>
              <a:gd name="connsiteX150" fmla="*/ 1975485 w 2352349"/>
              <a:gd name="connsiteY150" fmla="*/ 3767548 h 6180230"/>
              <a:gd name="connsiteX151" fmla="*/ 1975485 w 2352349"/>
              <a:gd name="connsiteY151" fmla="*/ 3767548 h 6180230"/>
              <a:gd name="connsiteX152" fmla="*/ 1975485 w 2352349"/>
              <a:gd name="connsiteY152" fmla="*/ 3767548 h 6180230"/>
              <a:gd name="connsiteX153" fmla="*/ 1829752 w 2352349"/>
              <a:gd name="connsiteY153" fmla="*/ 3157948 h 6180230"/>
              <a:gd name="connsiteX154" fmla="*/ 2005965 w 2352349"/>
              <a:gd name="connsiteY154" fmla="*/ 3157948 h 6180230"/>
              <a:gd name="connsiteX155" fmla="*/ 1969770 w 2352349"/>
              <a:gd name="connsiteY155" fmla="*/ 3073175 h 6180230"/>
              <a:gd name="connsiteX156" fmla="*/ 1817370 w 2352349"/>
              <a:gd name="connsiteY156" fmla="*/ 3089368 h 6180230"/>
              <a:gd name="connsiteX157" fmla="*/ 1829752 w 2352349"/>
              <a:gd name="connsiteY157" fmla="*/ 3157948 h 6180230"/>
              <a:gd name="connsiteX158" fmla="*/ 1829752 w 2352349"/>
              <a:gd name="connsiteY158" fmla="*/ 3157948 h 6180230"/>
              <a:gd name="connsiteX159" fmla="*/ 1829752 w 2352349"/>
              <a:gd name="connsiteY159" fmla="*/ 3157948 h 6180230"/>
              <a:gd name="connsiteX160" fmla="*/ 1829752 w 2352349"/>
              <a:gd name="connsiteY160" fmla="*/ 3157948 h 6180230"/>
              <a:gd name="connsiteX161" fmla="*/ 1787842 w 2352349"/>
              <a:gd name="connsiteY161" fmla="*/ 3382738 h 6180230"/>
              <a:gd name="connsiteX162" fmla="*/ 1804035 w 2352349"/>
              <a:gd name="connsiteY162" fmla="*/ 3176046 h 6180230"/>
              <a:gd name="connsiteX163" fmla="*/ 1724025 w 2352349"/>
              <a:gd name="connsiteY163" fmla="*/ 3024598 h 6180230"/>
              <a:gd name="connsiteX164" fmla="*/ 1787842 w 2352349"/>
              <a:gd name="connsiteY164" fmla="*/ 3382738 h 6180230"/>
              <a:gd name="connsiteX165" fmla="*/ 1787842 w 2352349"/>
              <a:gd name="connsiteY165" fmla="*/ 3382738 h 6180230"/>
              <a:gd name="connsiteX166" fmla="*/ 1787842 w 2352349"/>
              <a:gd name="connsiteY166" fmla="*/ 3382738 h 6180230"/>
              <a:gd name="connsiteX167" fmla="*/ 1787842 w 2352349"/>
              <a:gd name="connsiteY167" fmla="*/ 3382738 h 6180230"/>
              <a:gd name="connsiteX168" fmla="*/ 1276350 w 2352349"/>
              <a:gd name="connsiteY168" fmla="*/ 1373915 h 6180230"/>
              <a:gd name="connsiteX169" fmla="*/ 1279207 w 2352349"/>
              <a:gd name="connsiteY169" fmla="*/ 1051018 h 6180230"/>
              <a:gd name="connsiteX170" fmla="*/ 1206817 w 2352349"/>
              <a:gd name="connsiteY170" fmla="*/ 1155793 h 6180230"/>
              <a:gd name="connsiteX171" fmla="*/ 1189672 w 2352349"/>
              <a:gd name="connsiteY171" fmla="*/ 1130075 h 6180230"/>
              <a:gd name="connsiteX172" fmla="*/ 1168717 w 2352349"/>
              <a:gd name="connsiteY172" fmla="*/ 1102453 h 6180230"/>
              <a:gd name="connsiteX173" fmla="*/ 1159192 w 2352349"/>
              <a:gd name="connsiteY173" fmla="*/ 1107215 h 6180230"/>
              <a:gd name="connsiteX174" fmla="*/ 1276350 w 2352349"/>
              <a:gd name="connsiteY174" fmla="*/ 1373915 h 6180230"/>
              <a:gd name="connsiteX175" fmla="*/ 1192530 w 2352349"/>
              <a:gd name="connsiteY175" fmla="*/ 1130075 h 6180230"/>
              <a:gd name="connsiteX176" fmla="*/ 1279207 w 2352349"/>
              <a:gd name="connsiteY176" fmla="*/ 1004345 h 6180230"/>
              <a:gd name="connsiteX177" fmla="*/ 1280160 w 2352349"/>
              <a:gd name="connsiteY177" fmla="*/ 856708 h 6180230"/>
              <a:gd name="connsiteX178" fmla="*/ 1122997 w 2352349"/>
              <a:gd name="connsiteY178" fmla="*/ 965293 h 6180230"/>
              <a:gd name="connsiteX179" fmla="*/ 1192530 w 2352349"/>
              <a:gd name="connsiteY179" fmla="*/ 1130075 h 6180230"/>
              <a:gd name="connsiteX180" fmla="*/ 1192530 w 2352349"/>
              <a:gd name="connsiteY180" fmla="*/ 1130075 h 6180230"/>
              <a:gd name="connsiteX181" fmla="*/ 1192530 w 2352349"/>
              <a:gd name="connsiteY181" fmla="*/ 1130075 h 6180230"/>
              <a:gd name="connsiteX182" fmla="*/ 1192530 w 2352349"/>
              <a:gd name="connsiteY182" fmla="*/ 1130075 h 6180230"/>
              <a:gd name="connsiteX183" fmla="*/ 1034415 w 2352349"/>
              <a:gd name="connsiteY183" fmla="*/ 1407253 h 6180230"/>
              <a:gd name="connsiteX184" fmla="*/ 1062990 w 2352349"/>
              <a:gd name="connsiteY184" fmla="*/ 1115788 h 6180230"/>
              <a:gd name="connsiteX185" fmla="*/ 1042035 w 2352349"/>
              <a:gd name="connsiteY185" fmla="*/ 1111025 h 6180230"/>
              <a:gd name="connsiteX186" fmla="*/ 1002982 w 2352349"/>
              <a:gd name="connsiteY186" fmla="*/ 1168175 h 6180230"/>
              <a:gd name="connsiteX187" fmla="*/ 937260 w 2352349"/>
              <a:gd name="connsiteY187" fmla="*/ 1102453 h 6180230"/>
              <a:gd name="connsiteX188" fmla="*/ 1034415 w 2352349"/>
              <a:gd name="connsiteY188" fmla="*/ 1407253 h 6180230"/>
              <a:gd name="connsiteX189" fmla="*/ 1000125 w 2352349"/>
              <a:gd name="connsiteY189" fmla="*/ 1137695 h 6180230"/>
              <a:gd name="connsiteX190" fmla="*/ 1081087 w 2352349"/>
              <a:gd name="connsiteY190" fmla="*/ 969103 h 6180230"/>
              <a:gd name="connsiteX191" fmla="*/ 861060 w 2352349"/>
              <a:gd name="connsiteY191" fmla="*/ 807178 h 6180230"/>
              <a:gd name="connsiteX192" fmla="*/ 1000125 w 2352349"/>
              <a:gd name="connsiteY192" fmla="*/ 1137695 h 6180230"/>
              <a:gd name="connsiteX193" fmla="*/ 1000125 w 2352349"/>
              <a:gd name="connsiteY193" fmla="*/ 1137695 h 6180230"/>
              <a:gd name="connsiteX194" fmla="*/ 1000125 w 2352349"/>
              <a:gd name="connsiteY194" fmla="*/ 1137695 h 6180230"/>
              <a:gd name="connsiteX195" fmla="*/ 1000125 w 2352349"/>
              <a:gd name="connsiteY195" fmla="*/ 1137695 h 6180230"/>
              <a:gd name="connsiteX196" fmla="*/ 308610 w 2352349"/>
              <a:gd name="connsiteY196" fmla="*/ 3159853 h 6180230"/>
              <a:gd name="connsiteX197" fmla="*/ 474345 w 2352349"/>
              <a:gd name="connsiteY197" fmla="*/ 2953160 h 6180230"/>
              <a:gd name="connsiteX198" fmla="*/ 262890 w 2352349"/>
              <a:gd name="connsiteY198" fmla="*/ 3128421 h 6180230"/>
              <a:gd name="connsiteX199" fmla="*/ 308610 w 2352349"/>
              <a:gd name="connsiteY199" fmla="*/ 3159853 h 6180230"/>
              <a:gd name="connsiteX200" fmla="*/ 308610 w 2352349"/>
              <a:gd name="connsiteY200" fmla="*/ 3159853 h 6180230"/>
              <a:gd name="connsiteX201" fmla="*/ 308610 w 2352349"/>
              <a:gd name="connsiteY201" fmla="*/ 3159853 h 6180230"/>
              <a:gd name="connsiteX202" fmla="*/ 308610 w 2352349"/>
              <a:gd name="connsiteY202" fmla="*/ 3159853 h 6180230"/>
              <a:gd name="connsiteX0" fmla="*/ 1581150 w 2352349"/>
              <a:gd name="connsiteY0" fmla="*/ 6152608 h 6180230"/>
              <a:gd name="connsiteX1" fmla="*/ 1533525 w 2352349"/>
              <a:gd name="connsiteY1" fmla="*/ 5835426 h 6180230"/>
              <a:gd name="connsiteX2" fmla="*/ 1481137 w 2352349"/>
              <a:gd name="connsiteY2" fmla="*/ 5719221 h 6180230"/>
              <a:gd name="connsiteX3" fmla="*/ 1451610 w 2352349"/>
              <a:gd name="connsiteY3" fmla="*/ 5710648 h 6180230"/>
              <a:gd name="connsiteX4" fmla="*/ 1392555 w 2352349"/>
              <a:gd name="connsiteY4" fmla="*/ 5482048 h 6180230"/>
              <a:gd name="connsiteX5" fmla="*/ 1385887 w 2352349"/>
              <a:gd name="connsiteY5" fmla="*/ 5448710 h 6180230"/>
              <a:gd name="connsiteX6" fmla="*/ 1338262 w 2352349"/>
              <a:gd name="connsiteY6" fmla="*/ 5135338 h 6180230"/>
              <a:gd name="connsiteX7" fmla="*/ 1328737 w 2352349"/>
              <a:gd name="connsiteY7" fmla="*/ 5105810 h 6180230"/>
              <a:gd name="connsiteX8" fmla="*/ 1242060 w 2352349"/>
              <a:gd name="connsiteY8" fmla="*/ 4685758 h 6180230"/>
              <a:gd name="connsiteX9" fmla="*/ 1236345 w 2352349"/>
              <a:gd name="connsiteY9" fmla="*/ 4654326 h 6180230"/>
              <a:gd name="connsiteX10" fmla="*/ 1226820 w 2352349"/>
              <a:gd name="connsiteY10" fmla="*/ 4592413 h 6180230"/>
              <a:gd name="connsiteX11" fmla="*/ 1184910 w 2352349"/>
              <a:gd name="connsiteY11" fmla="*/ 4276183 h 6180230"/>
              <a:gd name="connsiteX12" fmla="*/ 1119187 w 2352349"/>
              <a:gd name="connsiteY12" fmla="*/ 3858988 h 6180230"/>
              <a:gd name="connsiteX13" fmla="*/ 1090612 w 2352349"/>
              <a:gd name="connsiteY13" fmla="*/ 3904708 h 6180230"/>
              <a:gd name="connsiteX14" fmla="*/ 1073467 w 2352349"/>
              <a:gd name="connsiteY14" fmla="*/ 4117115 h 6180230"/>
              <a:gd name="connsiteX15" fmla="*/ 1074420 w 2352349"/>
              <a:gd name="connsiteY15" fmla="*/ 4281898 h 6180230"/>
              <a:gd name="connsiteX16" fmla="*/ 1031557 w 2352349"/>
              <a:gd name="connsiteY16" fmla="*/ 4610510 h 6180230"/>
              <a:gd name="connsiteX17" fmla="*/ 1027747 w 2352349"/>
              <a:gd name="connsiteY17" fmla="*/ 5082951 h 6180230"/>
              <a:gd name="connsiteX18" fmla="*/ 1020127 w 2352349"/>
              <a:gd name="connsiteY18" fmla="*/ 5290596 h 6180230"/>
              <a:gd name="connsiteX19" fmla="*/ 1036320 w 2352349"/>
              <a:gd name="connsiteY19" fmla="*/ 5465855 h 6180230"/>
              <a:gd name="connsiteX20" fmla="*/ 1042987 w 2352349"/>
              <a:gd name="connsiteY20" fmla="*/ 5495383 h 6180230"/>
              <a:gd name="connsiteX21" fmla="*/ 1050607 w 2352349"/>
              <a:gd name="connsiteY21" fmla="*/ 5523958 h 6180230"/>
              <a:gd name="connsiteX22" fmla="*/ 1057275 w 2352349"/>
              <a:gd name="connsiteY22" fmla="*/ 5921151 h 6180230"/>
              <a:gd name="connsiteX23" fmla="*/ 1040130 w 2352349"/>
              <a:gd name="connsiteY23" fmla="*/ 5950678 h 6180230"/>
              <a:gd name="connsiteX24" fmla="*/ 981075 w 2352349"/>
              <a:gd name="connsiteY24" fmla="*/ 6142063 h 6180230"/>
              <a:gd name="connsiteX25" fmla="*/ 1584946 w 2352349"/>
              <a:gd name="connsiteY25" fmla="*/ 6148524 h 6180230"/>
              <a:gd name="connsiteX26" fmla="*/ 601027 w 2352349"/>
              <a:gd name="connsiteY26" fmla="*/ 6142130 h 6180230"/>
              <a:gd name="connsiteX27" fmla="*/ 623887 w 2352349"/>
              <a:gd name="connsiteY27" fmla="*/ 6052596 h 6180230"/>
              <a:gd name="connsiteX28" fmla="*/ 640080 w 2352349"/>
              <a:gd name="connsiteY28" fmla="*/ 5933533 h 6180230"/>
              <a:gd name="connsiteX29" fmla="*/ 556260 w 2352349"/>
              <a:gd name="connsiteY29" fmla="*/ 5467760 h 6180230"/>
              <a:gd name="connsiteX30" fmla="*/ 555307 w 2352349"/>
              <a:gd name="connsiteY30" fmla="*/ 5461093 h 6180230"/>
              <a:gd name="connsiteX31" fmla="*/ 526732 w 2352349"/>
              <a:gd name="connsiteY31" fmla="*/ 5021038 h 6180230"/>
              <a:gd name="connsiteX32" fmla="*/ 483870 w 2352349"/>
              <a:gd name="connsiteY32" fmla="*/ 4718143 h 6180230"/>
              <a:gd name="connsiteX33" fmla="*/ 405765 w 2352349"/>
              <a:gd name="connsiteY33" fmla="*/ 4272373 h 6180230"/>
              <a:gd name="connsiteX34" fmla="*/ 383857 w 2352349"/>
              <a:gd name="connsiteY34" fmla="*/ 3880896 h 6180230"/>
              <a:gd name="connsiteX35" fmla="*/ 345757 w 2352349"/>
              <a:gd name="connsiteY35" fmla="*/ 3440840 h 6180230"/>
              <a:gd name="connsiteX36" fmla="*/ 341947 w 2352349"/>
              <a:gd name="connsiteY36" fmla="*/ 3311300 h 6180230"/>
              <a:gd name="connsiteX37" fmla="*/ 328612 w 2352349"/>
              <a:gd name="connsiteY37" fmla="*/ 3226528 h 6180230"/>
              <a:gd name="connsiteX38" fmla="*/ 299085 w 2352349"/>
              <a:gd name="connsiteY38" fmla="*/ 3191285 h 6180230"/>
              <a:gd name="connsiteX39" fmla="*/ 224790 w 2352349"/>
              <a:gd name="connsiteY39" fmla="*/ 3132231 h 6180230"/>
              <a:gd name="connsiteX40" fmla="*/ 189547 w 2352349"/>
              <a:gd name="connsiteY40" fmla="*/ 3087463 h 6180230"/>
              <a:gd name="connsiteX41" fmla="*/ 104775 w 2352349"/>
              <a:gd name="connsiteY41" fmla="*/ 2921728 h 6180230"/>
              <a:gd name="connsiteX42" fmla="*/ 92392 w 2352349"/>
              <a:gd name="connsiteY42" fmla="*/ 2734085 h 6180230"/>
              <a:gd name="connsiteX43" fmla="*/ 91440 w 2352349"/>
              <a:gd name="connsiteY43" fmla="*/ 2715035 h 6180230"/>
              <a:gd name="connsiteX44" fmla="*/ 39052 w 2352349"/>
              <a:gd name="connsiteY44" fmla="*/ 2520725 h 6180230"/>
              <a:gd name="connsiteX45" fmla="*/ 39052 w 2352349"/>
              <a:gd name="connsiteY45" fmla="*/ 2520725 h 6180230"/>
              <a:gd name="connsiteX46" fmla="*/ 39052 w 2352349"/>
              <a:gd name="connsiteY46" fmla="*/ 2520725 h 6180230"/>
              <a:gd name="connsiteX47" fmla="*/ 39052 w 2352349"/>
              <a:gd name="connsiteY47" fmla="*/ 2520725 h 6180230"/>
              <a:gd name="connsiteX48" fmla="*/ 0 w 2352349"/>
              <a:gd name="connsiteY48" fmla="*/ 2175920 h 6180230"/>
              <a:gd name="connsiteX49" fmla="*/ 13335 w 2352349"/>
              <a:gd name="connsiteY49" fmla="*/ 2068288 h 6180230"/>
              <a:gd name="connsiteX50" fmla="*/ 55245 w 2352349"/>
              <a:gd name="connsiteY50" fmla="*/ 1879693 h 6180230"/>
              <a:gd name="connsiteX51" fmla="*/ 156210 w 2352349"/>
              <a:gd name="connsiteY51" fmla="*/ 1108168 h 6180230"/>
              <a:gd name="connsiteX52" fmla="*/ 204787 w 2352349"/>
              <a:gd name="connsiteY52" fmla="*/ 1063400 h 6180230"/>
              <a:gd name="connsiteX53" fmla="*/ 645795 w 2352349"/>
              <a:gd name="connsiteY53" fmla="*/ 918620 h 6180230"/>
              <a:gd name="connsiteX54" fmla="*/ 710565 w 2352349"/>
              <a:gd name="connsiteY54" fmla="*/ 885283 h 6180230"/>
              <a:gd name="connsiteX55" fmla="*/ 772477 w 2352349"/>
              <a:gd name="connsiteY55" fmla="*/ 846230 h 6180230"/>
              <a:gd name="connsiteX56" fmla="*/ 851535 w 2352349"/>
              <a:gd name="connsiteY56" fmla="*/ 664303 h 6180230"/>
              <a:gd name="connsiteX57" fmla="*/ 844867 w 2352349"/>
              <a:gd name="connsiteY57" fmla="*/ 586198 h 6180230"/>
              <a:gd name="connsiteX58" fmla="*/ 824865 w 2352349"/>
              <a:gd name="connsiteY58" fmla="*/ 496663 h 6180230"/>
              <a:gd name="connsiteX59" fmla="*/ 808672 w 2352349"/>
              <a:gd name="connsiteY59" fmla="*/ 367123 h 6180230"/>
              <a:gd name="connsiteX60" fmla="*/ 809625 w 2352349"/>
              <a:gd name="connsiteY60" fmla="*/ 364265 h 6180230"/>
              <a:gd name="connsiteX61" fmla="*/ 831532 w 2352349"/>
              <a:gd name="connsiteY61" fmla="*/ 341405 h 6180230"/>
              <a:gd name="connsiteX62" fmla="*/ 848677 w 2352349"/>
              <a:gd name="connsiteY62" fmla="*/ 360455 h 6180230"/>
              <a:gd name="connsiteX63" fmla="*/ 847725 w 2352349"/>
              <a:gd name="connsiteY63" fmla="*/ 325213 h 6180230"/>
              <a:gd name="connsiteX64" fmla="*/ 848677 w 2352349"/>
              <a:gd name="connsiteY64" fmla="*/ 282350 h 6180230"/>
              <a:gd name="connsiteX65" fmla="*/ 856297 w 2352349"/>
              <a:gd name="connsiteY65" fmla="*/ 249013 h 6180230"/>
              <a:gd name="connsiteX66" fmla="*/ 862012 w 2352349"/>
              <a:gd name="connsiteY66" fmla="*/ 229010 h 6180230"/>
              <a:gd name="connsiteX67" fmla="*/ 865822 w 2352349"/>
              <a:gd name="connsiteY67" fmla="*/ 209008 h 6180230"/>
              <a:gd name="connsiteX68" fmla="*/ 871537 w 2352349"/>
              <a:gd name="connsiteY68" fmla="*/ 189005 h 6180230"/>
              <a:gd name="connsiteX69" fmla="*/ 878205 w 2352349"/>
              <a:gd name="connsiteY69" fmla="*/ 169003 h 6180230"/>
              <a:gd name="connsiteX70" fmla="*/ 885825 w 2352349"/>
              <a:gd name="connsiteY70" fmla="*/ 144238 h 6180230"/>
              <a:gd name="connsiteX71" fmla="*/ 898207 w 2352349"/>
              <a:gd name="connsiteY71" fmla="*/ 128998 h 6180230"/>
              <a:gd name="connsiteX72" fmla="*/ 913447 w 2352349"/>
              <a:gd name="connsiteY72" fmla="*/ 108995 h 6180230"/>
              <a:gd name="connsiteX73" fmla="*/ 929640 w 2352349"/>
              <a:gd name="connsiteY73" fmla="*/ 91850 h 6180230"/>
              <a:gd name="connsiteX74" fmla="*/ 945832 w 2352349"/>
              <a:gd name="connsiteY74" fmla="*/ 78515 h 6180230"/>
              <a:gd name="connsiteX75" fmla="*/ 961072 w 2352349"/>
              <a:gd name="connsiteY75" fmla="*/ 62323 h 6180230"/>
              <a:gd name="connsiteX76" fmla="*/ 978217 w 2352349"/>
              <a:gd name="connsiteY76" fmla="*/ 45178 h 6180230"/>
              <a:gd name="connsiteX77" fmla="*/ 997267 w 2352349"/>
              <a:gd name="connsiteY77" fmla="*/ 41368 h 6180230"/>
              <a:gd name="connsiteX78" fmla="*/ 1026795 w 2352349"/>
              <a:gd name="connsiteY78" fmla="*/ 28985 h 6180230"/>
              <a:gd name="connsiteX79" fmla="*/ 1058227 w 2352349"/>
              <a:gd name="connsiteY79" fmla="*/ 19460 h 6180230"/>
              <a:gd name="connsiteX80" fmla="*/ 1090612 w 2352349"/>
              <a:gd name="connsiteY80" fmla="*/ 12793 h 6180230"/>
              <a:gd name="connsiteX81" fmla="*/ 1122997 w 2352349"/>
              <a:gd name="connsiteY81" fmla="*/ 7078 h 6180230"/>
              <a:gd name="connsiteX82" fmla="*/ 1156335 w 2352349"/>
              <a:gd name="connsiteY82" fmla="*/ 3268 h 6180230"/>
              <a:gd name="connsiteX83" fmla="*/ 1189672 w 2352349"/>
              <a:gd name="connsiteY83" fmla="*/ 2315 h 6180230"/>
              <a:gd name="connsiteX84" fmla="*/ 1208722 w 2352349"/>
              <a:gd name="connsiteY84" fmla="*/ 3268 h 6180230"/>
              <a:gd name="connsiteX85" fmla="*/ 1228725 w 2352349"/>
              <a:gd name="connsiteY85" fmla="*/ 8983 h 6180230"/>
              <a:gd name="connsiteX86" fmla="*/ 1247775 w 2352349"/>
              <a:gd name="connsiteY86" fmla="*/ 15650 h 6180230"/>
              <a:gd name="connsiteX87" fmla="*/ 1257300 w 2352349"/>
              <a:gd name="connsiteY87" fmla="*/ 6125 h 6180230"/>
              <a:gd name="connsiteX88" fmla="*/ 1263015 w 2352349"/>
              <a:gd name="connsiteY88" fmla="*/ 28985 h 6180230"/>
              <a:gd name="connsiteX89" fmla="*/ 1284922 w 2352349"/>
              <a:gd name="connsiteY89" fmla="*/ 44225 h 6180230"/>
              <a:gd name="connsiteX90" fmla="*/ 1308735 w 2352349"/>
              <a:gd name="connsiteY90" fmla="*/ 69943 h 6180230"/>
              <a:gd name="connsiteX91" fmla="*/ 1328737 w 2352349"/>
              <a:gd name="connsiteY91" fmla="*/ 91850 h 6180230"/>
              <a:gd name="connsiteX92" fmla="*/ 1345882 w 2352349"/>
              <a:gd name="connsiteY92" fmla="*/ 108995 h 6180230"/>
              <a:gd name="connsiteX93" fmla="*/ 1363027 w 2352349"/>
              <a:gd name="connsiteY93" fmla="*/ 128998 h 6180230"/>
              <a:gd name="connsiteX94" fmla="*/ 1378267 w 2352349"/>
              <a:gd name="connsiteY94" fmla="*/ 150905 h 6180230"/>
              <a:gd name="connsiteX95" fmla="*/ 1391602 w 2352349"/>
              <a:gd name="connsiteY95" fmla="*/ 170908 h 6180230"/>
              <a:gd name="connsiteX96" fmla="*/ 1402080 w 2352349"/>
              <a:gd name="connsiteY96" fmla="*/ 197578 h 6180230"/>
              <a:gd name="connsiteX97" fmla="*/ 1407795 w 2352349"/>
              <a:gd name="connsiteY97" fmla="*/ 217580 h 6180230"/>
              <a:gd name="connsiteX98" fmla="*/ 1411605 w 2352349"/>
              <a:gd name="connsiteY98" fmla="*/ 232820 h 6180230"/>
              <a:gd name="connsiteX99" fmla="*/ 1415415 w 2352349"/>
              <a:gd name="connsiteY99" fmla="*/ 270920 h 6180230"/>
              <a:gd name="connsiteX100" fmla="*/ 1412557 w 2352349"/>
              <a:gd name="connsiteY100" fmla="*/ 311878 h 6180230"/>
              <a:gd name="connsiteX101" fmla="*/ 1418272 w 2352349"/>
              <a:gd name="connsiteY101" fmla="*/ 387125 h 6180230"/>
              <a:gd name="connsiteX102" fmla="*/ 1418272 w 2352349"/>
              <a:gd name="connsiteY102" fmla="*/ 387125 h 6180230"/>
              <a:gd name="connsiteX103" fmla="*/ 1463040 w 2352349"/>
              <a:gd name="connsiteY103" fmla="*/ 404270 h 6180230"/>
              <a:gd name="connsiteX104" fmla="*/ 1449705 w 2352349"/>
              <a:gd name="connsiteY104" fmla="*/ 488090 h 6180230"/>
              <a:gd name="connsiteX105" fmla="*/ 1434465 w 2352349"/>
              <a:gd name="connsiteY105" fmla="*/ 508093 h 6180230"/>
              <a:gd name="connsiteX106" fmla="*/ 1316355 w 2352349"/>
              <a:gd name="connsiteY106" fmla="*/ 734788 h 6180230"/>
              <a:gd name="connsiteX107" fmla="*/ 1439227 w 2352349"/>
              <a:gd name="connsiteY107" fmla="*/ 948148 h 6180230"/>
              <a:gd name="connsiteX108" fmla="*/ 1802130 w 2352349"/>
              <a:gd name="connsiteY108" fmla="*/ 1071973 h 6180230"/>
              <a:gd name="connsiteX109" fmla="*/ 1880235 w 2352349"/>
              <a:gd name="connsiteY109" fmla="*/ 1174843 h 6180230"/>
              <a:gd name="connsiteX110" fmla="*/ 1904047 w 2352349"/>
              <a:gd name="connsiteY110" fmla="*/ 1385345 h 6180230"/>
              <a:gd name="connsiteX111" fmla="*/ 1974532 w 2352349"/>
              <a:gd name="connsiteY111" fmla="*/ 2002565 h 6180230"/>
              <a:gd name="connsiteX112" fmla="*/ 1986915 w 2352349"/>
              <a:gd name="connsiteY112" fmla="*/ 2118770 h 6180230"/>
              <a:gd name="connsiteX113" fmla="*/ 2015490 w 2352349"/>
              <a:gd name="connsiteY113" fmla="*/ 2198781 h 6180230"/>
              <a:gd name="connsiteX114" fmla="*/ 2030730 w 2352349"/>
              <a:gd name="connsiteY114" fmla="*/ 2266408 h 6180230"/>
              <a:gd name="connsiteX115" fmla="*/ 2027872 w 2352349"/>
              <a:gd name="connsiteY115" fmla="*/ 2435000 h 6180230"/>
              <a:gd name="connsiteX116" fmla="*/ 2035492 w 2352349"/>
              <a:gd name="connsiteY116" fmla="*/ 2496913 h 6180230"/>
              <a:gd name="connsiteX117" fmla="*/ 2059305 w 2352349"/>
              <a:gd name="connsiteY117" fmla="*/ 3029360 h 6180230"/>
              <a:gd name="connsiteX118" fmla="*/ 2049780 w 2352349"/>
              <a:gd name="connsiteY118" fmla="*/ 3144613 h 6180230"/>
              <a:gd name="connsiteX119" fmla="*/ 2040255 w 2352349"/>
              <a:gd name="connsiteY119" fmla="*/ 3247483 h 6180230"/>
              <a:gd name="connsiteX120" fmla="*/ 2063115 w 2352349"/>
              <a:gd name="connsiteY120" fmla="*/ 3337018 h 6180230"/>
              <a:gd name="connsiteX121" fmla="*/ 2053590 w 2352349"/>
              <a:gd name="connsiteY121" fmla="*/ 3437031 h 6180230"/>
              <a:gd name="connsiteX122" fmla="*/ 2040255 w 2352349"/>
              <a:gd name="connsiteY122" fmla="*/ 3637056 h 6180230"/>
              <a:gd name="connsiteX123" fmla="*/ 2128837 w 2352349"/>
              <a:gd name="connsiteY123" fmla="*/ 3879943 h 6180230"/>
              <a:gd name="connsiteX124" fmla="*/ 2191702 w 2352349"/>
              <a:gd name="connsiteY124" fmla="*/ 3902803 h 6180230"/>
              <a:gd name="connsiteX125" fmla="*/ 2234565 w 2352349"/>
              <a:gd name="connsiteY125" fmla="*/ 4003768 h 6180230"/>
              <a:gd name="connsiteX126" fmla="*/ 2325052 w 2352349"/>
              <a:gd name="connsiteY126" fmla="*/ 4223796 h 6180230"/>
              <a:gd name="connsiteX127" fmla="*/ 2335530 w 2352349"/>
              <a:gd name="connsiteY127" fmla="*/ 4362860 h 6180230"/>
              <a:gd name="connsiteX128" fmla="*/ 2343150 w 2352349"/>
              <a:gd name="connsiteY128" fmla="*/ 4656231 h 6180230"/>
              <a:gd name="connsiteX129" fmla="*/ 2329815 w 2352349"/>
              <a:gd name="connsiteY129" fmla="*/ 4801010 h 6180230"/>
              <a:gd name="connsiteX130" fmla="*/ 2247900 w 2352349"/>
              <a:gd name="connsiteY130" fmla="*/ 4903880 h 6180230"/>
              <a:gd name="connsiteX131" fmla="*/ 2101215 w 2352349"/>
              <a:gd name="connsiteY131" fmla="*/ 4913405 h 6180230"/>
              <a:gd name="connsiteX132" fmla="*/ 2038350 w 2352349"/>
              <a:gd name="connsiteY132" fmla="*/ 4906738 h 6180230"/>
              <a:gd name="connsiteX133" fmla="*/ 1917382 w 2352349"/>
              <a:gd name="connsiteY133" fmla="*/ 4896260 h 6180230"/>
              <a:gd name="connsiteX134" fmla="*/ 1926907 w 2352349"/>
              <a:gd name="connsiteY134" fmla="*/ 5273451 h 6180230"/>
              <a:gd name="connsiteX135" fmla="*/ 1934527 w 2352349"/>
              <a:gd name="connsiteY135" fmla="*/ 5338221 h 6180230"/>
              <a:gd name="connsiteX136" fmla="*/ 1938337 w 2352349"/>
              <a:gd name="connsiteY136" fmla="*/ 5369653 h 6180230"/>
              <a:gd name="connsiteX137" fmla="*/ 1983105 w 2352349"/>
              <a:gd name="connsiteY137" fmla="*/ 5695408 h 6180230"/>
              <a:gd name="connsiteX138" fmla="*/ 1931670 w 2352349"/>
              <a:gd name="connsiteY138" fmla="*/ 5731603 h 6180230"/>
              <a:gd name="connsiteX139" fmla="*/ 1974532 w 2352349"/>
              <a:gd name="connsiteY139" fmla="*/ 5780180 h 6180230"/>
              <a:gd name="connsiteX140" fmla="*/ 1986915 w 2352349"/>
              <a:gd name="connsiteY140" fmla="*/ 5806851 h 6180230"/>
              <a:gd name="connsiteX141" fmla="*/ 2009775 w 2352349"/>
              <a:gd name="connsiteY141" fmla="*/ 5893528 h 6180230"/>
              <a:gd name="connsiteX142" fmla="*/ 2127885 w 2352349"/>
              <a:gd name="connsiteY142" fmla="*/ 6039260 h 6180230"/>
              <a:gd name="connsiteX143" fmla="*/ 2212657 w 2352349"/>
              <a:gd name="connsiteY143" fmla="*/ 6086885 h 6180230"/>
              <a:gd name="connsiteX144" fmla="*/ 2257425 w 2352349"/>
              <a:gd name="connsiteY144" fmla="*/ 6180230 h 6180230"/>
              <a:gd name="connsiteX145" fmla="*/ 1975485 w 2352349"/>
              <a:gd name="connsiteY145" fmla="*/ 3767548 h 6180230"/>
              <a:gd name="connsiteX146" fmla="*/ 1924050 w 2352349"/>
              <a:gd name="connsiteY146" fmla="*/ 3635150 h 6180230"/>
              <a:gd name="connsiteX147" fmla="*/ 1913572 w 2352349"/>
              <a:gd name="connsiteY147" fmla="*/ 3636103 h 6180230"/>
              <a:gd name="connsiteX148" fmla="*/ 1901190 w 2352349"/>
              <a:gd name="connsiteY148" fmla="*/ 3772310 h 6180230"/>
              <a:gd name="connsiteX149" fmla="*/ 1975485 w 2352349"/>
              <a:gd name="connsiteY149" fmla="*/ 3767548 h 6180230"/>
              <a:gd name="connsiteX150" fmla="*/ 1975485 w 2352349"/>
              <a:gd name="connsiteY150" fmla="*/ 3767548 h 6180230"/>
              <a:gd name="connsiteX151" fmla="*/ 1975485 w 2352349"/>
              <a:gd name="connsiteY151" fmla="*/ 3767548 h 6180230"/>
              <a:gd name="connsiteX152" fmla="*/ 1975485 w 2352349"/>
              <a:gd name="connsiteY152" fmla="*/ 3767548 h 6180230"/>
              <a:gd name="connsiteX153" fmla="*/ 1829752 w 2352349"/>
              <a:gd name="connsiteY153" fmla="*/ 3157948 h 6180230"/>
              <a:gd name="connsiteX154" fmla="*/ 2005965 w 2352349"/>
              <a:gd name="connsiteY154" fmla="*/ 3157948 h 6180230"/>
              <a:gd name="connsiteX155" fmla="*/ 1969770 w 2352349"/>
              <a:gd name="connsiteY155" fmla="*/ 3073175 h 6180230"/>
              <a:gd name="connsiteX156" fmla="*/ 1817370 w 2352349"/>
              <a:gd name="connsiteY156" fmla="*/ 3089368 h 6180230"/>
              <a:gd name="connsiteX157" fmla="*/ 1829752 w 2352349"/>
              <a:gd name="connsiteY157" fmla="*/ 3157948 h 6180230"/>
              <a:gd name="connsiteX158" fmla="*/ 1829752 w 2352349"/>
              <a:gd name="connsiteY158" fmla="*/ 3157948 h 6180230"/>
              <a:gd name="connsiteX159" fmla="*/ 1829752 w 2352349"/>
              <a:gd name="connsiteY159" fmla="*/ 3157948 h 6180230"/>
              <a:gd name="connsiteX160" fmla="*/ 1829752 w 2352349"/>
              <a:gd name="connsiteY160" fmla="*/ 3157948 h 6180230"/>
              <a:gd name="connsiteX161" fmla="*/ 1787842 w 2352349"/>
              <a:gd name="connsiteY161" fmla="*/ 3382738 h 6180230"/>
              <a:gd name="connsiteX162" fmla="*/ 1804035 w 2352349"/>
              <a:gd name="connsiteY162" fmla="*/ 3176046 h 6180230"/>
              <a:gd name="connsiteX163" fmla="*/ 1724025 w 2352349"/>
              <a:gd name="connsiteY163" fmla="*/ 3024598 h 6180230"/>
              <a:gd name="connsiteX164" fmla="*/ 1787842 w 2352349"/>
              <a:gd name="connsiteY164" fmla="*/ 3382738 h 6180230"/>
              <a:gd name="connsiteX165" fmla="*/ 1787842 w 2352349"/>
              <a:gd name="connsiteY165" fmla="*/ 3382738 h 6180230"/>
              <a:gd name="connsiteX166" fmla="*/ 1787842 w 2352349"/>
              <a:gd name="connsiteY166" fmla="*/ 3382738 h 6180230"/>
              <a:gd name="connsiteX167" fmla="*/ 1787842 w 2352349"/>
              <a:gd name="connsiteY167" fmla="*/ 3382738 h 6180230"/>
              <a:gd name="connsiteX168" fmla="*/ 1276350 w 2352349"/>
              <a:gd name="connsiteY168" fmla="*/ 1373915 h 6180230"/>
              <a:gd name="connsiteX169" fmla="*/ 1279207 w 2352349"/>
              <a:gd name="connsiteY169" fmla="*/ 1051018 h 6180230"/>
              <a:gd name="connsiteX170" fmla="*/ 1206817 w 2352349"/>
              <a:gd name="connsiteY170" fmla="*/ 1155793 h 6180230"/>
              <a:gd name="connsiteX171" fmla="*/ 1189672 w 2352349"/>
              <a:gd name="connsiteY171" fmla="*/ 1130075 h 6180230"/>
              <a:gd name="connsiteX172" fmla="*/ 1168717 w 2352349"/>
              <a:gd name="connsiteY172" fmla="*/ 1102453 h 6180230"/>
              <a:gd name="connsiteX173" fmla="*/ 1159192 w 2352349"/>
              <a:gd name="connsiteY173" fmla="*/ 1107215 h 6180230"/>
              <a:gd name="connsiteX174" fmla="*/ 1276350 w 2352349"/>
              <a:gd name="connsiteY174" fmla="*/ 1373915 h 6180230"/>
              <a:gd name="connsiteX175" fmla="*/ 1192530 w 2352349"/>
              <a:gd name="connsiteY175" fmla="*/ 1130075 h 6180230"/>
              <a:gd name="connsiteX176" fmla="*/ 1279207 w 2352349"/>
              <a:gd name="connsiteY176" fmla="*/ 1004345 h 6180230"/>
              <a:gd name="connsiteX177" fmla="*/ 1280160 w 2352349"/>
              <a:gd name="connsiteY177" fmla="*/ 856708 h 6180230"/>
              <a:gd name="connsiteX178" fmla="*/ 1122997 w 2352349"/>
              <a:gd name="connsiteY178" fmla="*/ 965293 h 6180230"/>
              <a:gd name="connsiteX179" fmla="*/ 1192530 w 2352349"/>
              <a:gd name="connsiteY179" fmla="*/ 1130075 h 6180230"/>
              <a:gd name="connsiteX180" fmla="*/ 1192530 w 2352349"/>
              <a:gd name="connsiteY180" fmla="*/ 1130075 h 6180230"/>
              <a:gd name="connsiteX181" fmla="*/ 1192530 w 2352349"/>
              <a:gd name="connsiteY181" fmla="*/ 1130075 h 6180230"/>
              <a:gd name="connsiteX182" fmla="*/ 1192530 w 2352349"/>
              <a:gd name="connsiteY182" fmla="*/ 1130075 h 6180230"/>
              <a:gd name="connsiteX183" fmla="*/ 1034415 w 2352349"/>
              <a:gd name="connsiteY183" fmla="*/ 1407253 h 6180230"/>
              <a:gd name="connsiteX184" fmla="*/ 1062990 w 2352349"/>
              <a:gd name="connsiteY184" fmla="*/ 1115788 h 6180230"/>
              <a:gd name="connsiteX185" fmla="*/ 1042035 w 2352349"/>
              <a:gd name="connsiteY185" fmla="*/ 1111025 h 6180230"/>
              <a:gd name="connsiteX186" fmla="*/ 1002982 w 2352349"/>
              <a:gd name="connsiteY186" fmla="*/ 1168175 h 6180230"/>
              <a:gd name="connsiteX187" fmla="*/ 937260 w 2352349"/>
              <a:gd name="connsiteY187" fmla="*/ 1102453 h 6180230"/>
              <a:gd name="connsiteX188" fmla="*/ 1034415 w 2352349"/>
              <a:gd name="connsiteY188" fmla="*/ 1407253 h 6180230"/>
              <a:gd name="connsiteX189" fmla="*/ 1000125 w 2352349"/>
              <a:gd name="connsiteY189" fmla="*/ 1137695 h 6180230"/>
              <a:gd name="connsiteX190" fmla="*/ 1081087 w 2352349"/>
              <a:gd name="connsiteY190" fmla="*/ 969103 h 6180230"/>
              <a:gd name="connsiteX191" fmla="*/ 861060 w 2352349"/>
              <a:gd name="connsiteY191" fmla="*/ 807178 h 6180230"/>
              <a:gd name="connsiteX192" fmla="*/ 1000125 w 2352349"/>
              <a:gd name="connsiteY192" fmla="*/ 1137695 h 6180230"/>
              <a:gd name="connsiteX193" fmla="*/ 1000125 w 2352349"/>
              <a:gd name="connsiteY193" fmla="*/ 1137695 h 6180230"/>
              <a:gd name="connsiteX194" fmla="*/ 1000125 w 2352349"/>
              <a:gd name="connsiteY194" fmla="*/ 1137695 h 6180230"/>
              <a:gd name="connsiteX195" fmla="*/ 1000125 w 2352349"/>
              <a:gd name="connsiteY195" fmla="*/ 1137695 h 6180230"/>
              <a:gd name="connsiteX196" fmla="*/ 308610 w 2352349"/>
              <a:gd name="connsiteY196" fmla="*/ 3159853 h 6180230"/>
              <a:gd name="connsiteX197" fmla="*/ 474345 w 2352349"/>
              <a:gd name="connsiteY197" fmla="*/ 2953160 h 6180230"/>
              <a:gd name="connsiteX198" fmla="*/ 262890 w 2352349"/>
              <a:gd name="connsiteY198" fmla="*/ 3128421 h 6180230"/>
              <a:gd name="connsiteX199" fmla="*/ 308610 w 2352349"/>
              <a:gd name="connsiteY199" fmla="*/ 3159853 h 6180230"/>
              <a:gd name="connsiteX200" fmla="*/ 308610 w 2352349"/>
              <a:gd name="connsiteY200" fmla="*/ 3159853 h 6180230"/>
              <a:gd name="connsiteX201" fmla="*/ 308610 w 2352349"/>
              <a:gd name="connsiteY201" fmla="*/ 3159853 h 6180230"/>
              <a:gd name="connsiteX202" fmla="*/ 308610 w 2352349"/>
              <a:gd name="connsiteY202" fmla="*/ 3159853 h 6180230"/>
              <a:gd name="connsiteX0" fmla="*/ 1581150 w 2352349"/>
              <a:gd name="connsiteY0" fmla="*/ 6152608 h 6180230"/>
              <a:gd name="connsiteX1" fmla="*/ 1533525 w 2352349"/>
              <a:gd name="connsiteY1" fmla="*/ 5835426 h 6180230"/>
              <a:gd name="connsiteX2" fmla="*/ 1481137 w 2352349"/>
              <a:gd name="connsiteY2" fmla="*/ 5719221 h 6180230"/>
              <a:gd name="connsiteX3" fmla="*/ 1451610 w 2352349"/>
              <a:gd name="connsiteY3" fmla="*/ 5710648 h 6180230"/>
              <a:gd name="connsiteX4" fmla="*/ 1392555 w 2352349"/>
              <a:gd name="connsiteY4" fmla="*/ 5482048 h 6180230"/>
              <a:gd name="connsiteX5" fmla="*/ 1385887 w 2352349"/>
              <a:gd name="connsiteY5" fmla="*/ 5448710 h 6180230"/>
              <a:gd name="connsiteX6" fmla="*/ 1338262 w 2352349"/>
              <a:gd name="connsiteY6" fmla="*/ 5135338 h 6180230"/>
              <a:gd name="connsiteX7" fmla="*/ 1328737 w 2352349"/>
              <a:gd name="connsiteY7" fmla="*/ 5105810 h 6180230"/>
              <a:gd name="connsiteX8" fmla="*/ 1242060 w 2352349"/>
              <a:gd name="connsiteY8" fmla="*/ 4685758 h 6180230"/>
              <a:gd name="connsiteX9" fmla="*/ 1236345 w 2352349"/>
              <a:gd name="connsiteY9" fmla="*/ 4654326 h 6180230"/>
              <a:gd name="connsiteX10" fmla="*/ 1226820 w 2352349"/>
              <a:gd name="connsiteY10" fmla="*/ 4592413 h 6180230"/>
              <a:gd name="connsiteX11" fmla="*/ 1184910 w 2352349"/>
              <a:gd name="connsiteY11" fmla="*/ 4276183 h 6180230"/>
              <a:gd name="connsiteX12" fmla="*/ 1119187 w 2352349"/>
              <a:gd name="connsiteY12" fmla="*/ 3858988 h 6180230"/>
              <a:gd name="connsiteX13" fmla="*/ 1090612 w 2352349"/>
              <a:gd name="connsiteY13" fmla="*/ 3904708 h 6180230"/>
              <a:gd name="connsiteX14" fmla="*/ 1073467 w 2352349"/>
              <a:gd name="connsiteY14" fmla="*/ 4117115 h 6180230"/>
              <a:gd name="connsiteX15" fmla="*/ 1074420 w 2352349"/>
              <a:gd name="connsiteY15" fmla="*/ 4281898 h 6180230"/>
              <a:gd name="connsiteX16" fmla="*/ 1031557 w 2352349"/>
              <a:gd name="connsiteY16" fmla="*/ 4610510 h 6180230"/>
              <a:gd name="connsiteX17" fmla="*/ 1027747 w 2352349"/>
              <a:gd name="connsiteY17" fmla="*/ 5082951 h 6180230"/>
              <a:gd name="connsiteX18" fmla="*/ 1020127 w 2352349"/>
              <a:gd name="connsiteY18" fmla="*/ 5290596 h 6180230"/>
              <a:gd name="connsiteX19" fmla="*/ 1036320 w 2352349"/>
              <a:gd name="connsiteY19" fmla="*/ 5465855 h 6180230"/>
              <a:gd name="connsiteX20" fmla="*/ 1042987 w 2352349"/>
              <a:gd name="connsiteY20" fmla="*/ 5495383 h 6180230"/>
              <a:gd name="connsiteX21" fmla="*/ 1050607 w 2352349"/>
              <a:gd name="connsiteY21" fmla="*/ 5523958 h 6180230"/>
              <a:gd name="connsiteX22" fmla="*/ 1057275 w 2352349"/>
              <a:gd name="connsiteY22" fmla="*/ 5921151 h 6180230"/>
              <a:gd name="connsiteX23" fmla="*/ 1040130 w 2352349"/>
              <a:gd name="connsiteY23" fmla="*/ 5950678 h 6180230"/>
              <a:gd name="connsiteX24" fmla="*/ 981075 w 2352349"/>
              <a:gd name="connsiteY24" fmla="*/ 6142063 h 6180230"/>
              <a:gd name="connsiteX25" fmla="*/ 1600932 w 2352349"/>
              <a:gd name="connsiteY25" fmla="*/ 6148524 h 6180230"/>
              <a:gd name="connsiteX26" fmla="*/ 601027 w 2352349"/>
              <a:gd name="connsiteY26" fmla="*/ 6142130 h 6180230"/>
              <a:gd name="connsiteX27" fmla="*/ 623887 w 2352349"/>
              <a:gd name="connsiteY27" fmla="*/ 6052596 h 6180230"/>
              <a:gd name="connsiteX28" fmla="*/ 640080 w 2352349"/>
              <a:gd name="connsiteY28" fmla="*/ 5933533 h 6180230"/>
              <a:gd name="connsiteX29" fmla="*/ 556260 w 2352349"/>
              <a:gd name="connsiteY29" fmla="*/ 5467760 h 6180230"/>
              <a:gd name="connsiteX30" fmla="*/ 555307 w 2352349"/>
              <a:gd name="connsiteY30" fmla="*/ 5461093 h 6180230"/>
              <a:gd name="connsiteX31" fmla="*/ 526732 w 2352349"/>
              <a:gd name="connsiteY31" fmla="*/ 5021038 h 6180230"/>
              <a:gd name="connsiteX32" fmla="*/ 483870 w 2352349"/>
              <a:gd name="connsiteY32" fmla="*/ 4718143 h 6180230"/>
              <a:gd name="connsiteX33" fmla="*/ 405765 w 2352349"/>
              <a:gd name="connsiteY33" fmla="*/ 4272373 h 6180230"/>
              <a:gd name="connsiteX34" fmla="*/ 383857 w 2352349"/>
              <a:gd name="connsiteY34" fmla="*/ 3880896 h 6180230"/>
              <a:gd name="connsiteX35" fmla="*/ 345757 w 2352349"/>
              <a:gd name="connsiteY35" fmla="*/ 3440840 h 6180230"/>
              <a:gd name="connsiteX36" fmla="*/ 341947 w 2352349"/>
              <a:gd name="connsiteY36" fmla="*/ 3311300 h 6180230"/>
              <a:gd name="connsiteX37" fmla="*/ 328612 w 2352349"/>
              <a:gd name="connsiteY37" fmla="*/ 3226528 h 6180230"/>
              <a:gd name="connsiteX38" fmla="*/ 299085 w 2352349"/>
              <a:gd name="connsiteY38" fmla="*/ 3191285 h 6180230"/>
              <a:gd name="connsiteX39" fmla="*/ 224790 w 2352349"/>
              <a:gd name="connsiteY39" fmla="*/ 3132231 h 6180230"/>
              <a:gd name="connsiteX40" fmla="*/ 189547 w 2352349"/>
              <a:gd name="connsiteY40" fmla="*/ 3087463 h 6180230"/>
              <a:gd name="connsiteX41" fmla="*/ 104775 w 2352349"/>
              <a:gd name="connsiteY41" fmla="*/ 2921728 h 6180230"/>
              <a:gd name="connsiteX42" fmla="*/ 92392 w 2352349"/>
              <a:gd name="connsiteY42" fmla="*/ 2734085 h 6180230"/>
              <a:gd name="connsiteX43" fmla="*/ 91440 w 2352349"/>
              <a:gd name="connsiteY43" fmla="*/ 2715035 h 6180230"/>
              <a:gd name="connsiteX44" fmla="*/ 39052 w 2352349"/>
              <a:gd name="connsiteY44" fmla="*/ 2520725 h 6180230"/>
              <a:gd name="connsiteX45" fmla="*/ 39052 w 2352349"/>
              <a:gd name="connsiteY45" fmla="*/ 2520725 h 6180230"/>
              <a:gd name="connsiteX46" fmla="*/ 39052 w 2352349"/>
              <a:gd name="connsiteY46" fmla="*/ 2520725 h 6180230"/>
              <a:gd name="connsiteX47" fmla="*/ 39052 w 2352349"/>
              <a:gd name="connsiteY47" fmla="*/ 2520725 h 6180230"/>
              <a:gd name="connsiteX48" fmla="*/ 0 w 2352349"/>
              <a:gd name="connsiteY48" fmla="*/ 2175920 h 6180230"/>
              <a:gd name="connsiteX49" fmla="*/ 13335 w 2352349"/>
              <a:gd name="connsiteY49" fmla="*/ 2068288 h 6180230"/>
              <a:gd name="connsiteX50" fmla="*/ 55245 w 2352349"/>
              <a:gd name="connsiteY50" fmla="*/ 1879693 h 6180230"/>
              <a:gd name="connsiteX51" fmla="*/ 156210 w 2352349"/>
              <a:gd name="connsiteY51" fmla="*/ 1108168 h 6180230"/>
              <a:gd name="connsiteX52" fmla="*/ 204787 w 2352349"/>
              <a:gd name="connsiteY52" fmla="*/ 1063400 h 6180230"/>
              <a:gd name="connsiteX53" fmla="*/ 645795 w 2352349"/>
              <a:gd name="connsiteY53" fmla="*/ 918620 h 6180230"/>
              <a:gd name="connsiteX54" fmla="*/ 710565 w 2352349"/>
              <a:gd name="connsiteY54" fmla="*/ 885283 h 6180230"/>
              <a:gd name="connsiteX55" fmla="*/ 772477 w 2352349"/>
              <a:gd name="connsiteY55" fmla="*/ 846230 h 6180230"/>
              <a:gd name="connsiteX56" fmla="*/ 851535 w 2352349"/>
              <a:gd name="connsiteY56" fmla="*/ 664303 h 6180230"/>
              <a:gd name="connsiteX57" fmla="*/ 844867 w 2352349"/>
              <a:gd name="connsiteY57" fmla="*/ 586198 h 6180230"/>
              <a:gd name="connsiteX58" fmla="*/ 824865 w 2352349"/>
              <a:gd name="connsiteY58" fmla="*/ 496663 h 6180230"/>
              <a:gd name="connsiteX59" fmla="*/ 808672 w 2352349"/>
              <a:gd name="connsiteY59" fmla="*/ 367123 h 6180230"/>
              <a:gd name="connsiteX60" fmla="*/ 809625 w 2352349"/>
              <a:gd name="connsiteY60" fmla="*/ 364265 h 6180230"/>
              <a:gd name="connsiteX61" fmla="*/ 831532 w 2352349"/>
              <a:gd name="connsiteY61" fmla="*/ 341405 h 6180230"/>
              <a:gd name="connsiteX62" fmla="*/ 848677 w 2352349"/>
              <a:gd name="connsiteY62" fmla="*/ 360455 h 6180230"/>
              <a:gd name="connsiteX63" fmla="*/ 847725 w 2352349"/>
              <a:gd name="connsiteY63" fmla="*/ 325213 h 6180230"/>
              <a:gd name="connsiteX64" fmla="*/ 848677 w 2352349"/>
              <a:gd name="connsiteY64" fmla="*/ 282350 h 6180230"/>
              <a:gd name="connsiteX65" fmla="*/ 856297 w 2352349"/>
              <a:gd name="connsiteY65" fmla="*/ 249013 h 6180230"/>
              <a:gd name="connsiteX66" fmla="*/ 862012 w 2352349"/>
              <a:gd name="connsiteY66" fmla="*/ 229010 h 6180230"/>
              <a:gd name="connsiteX67" fmla="*/ 865822 w 2352349"/>
              <a:gd name="connsiteY67" fmla="*/ 209008 h 6180230"/>
              <a:gd name="connsiteX68" fmla="*/ 871537 w 2352349"/>
              <a:gd name="connsiteY68" fmla="*/ 189005 h 6180230"/>
              <a:gd name="connsiteX69" fmla="*/ 878205 w 2352349"/>
              <a:gd name="connsiteY69" fmla="*/ 169003 h 6180230"/>
              <a:gd name="connsiteX70" fmla="*/ 885825 w 2352349"/>
              <a:gd name="connsiteY70" fmla="*/ 144238 h 6180230"/>
              <a:gd name="connsiteX71" fmla="*/ 898207 w 2352349"/>
              <a:gd name="connsiteY71" fmla="*/ 128998 h 6180230"/>
              <a:gd name="connsiteX72" fmla="*/ 913447 w 2352349"/>
              <a:gd name="connsiteY72" fmla="*/ 108995 h 6180230"/>
              <a:gd name="connsiteX73" fmla="*/ 929640 w 2352349"/>
              <a:gd name="connsiteY73" fmla="*/ 91850 h 6180230"/>
              <a:gd name="connsiteX74" fmla="*/ 945832 w 2352349"/>
              <a:gd name="connsiteY74" fmla="*/ 78515 h 6180230"/>
              <a:gd name="connsiteX75" fmla="*/ 961072 w 2352349"/>
              <a:gd name="connsiteY75" fmla="*/ 62323 h 6180230"/>
              <a:gd name="connsiteX76" fmla="*/ 978217 w 2352349"/>
              <a:gd name="connsiteY76" fmla="*/ 45178 h 6180230"/>
              <a:gd name="connsiteX77" fmla="*/ 997267 w 2352349"/>
              <a:gd name="connsiteY77" fmla="*/ 41368 h 6180230"/>
              <a:gd name="connsiteX78" fmla="*/ 1026795 w 2352349"/>
              <a:gd name="connsiteY78" fmla="*/ 28985 h 6180230"/>
              <a:gd name="connsiteX79" fmla="*/ 1058227 w 2352349"/>
              <a:gd name="connsiteY79" fmla="*/ 19460 h 6180230"/>
              <a:gd name="connsiteX80" fmla="*/ 1090612 w 2352349"/>
              <a:gd name="connsiteY80" fmla="*/ 12793 h 6180230"/>
              <a:gd name="connsiteX81" fmla="*/ 1122997 w 2352349"/>
              <a:gd name="connsiteY81" fmla="*/ 7078 h 6180230"/>
              <a:gd name="connsiteX82" fmla="*/ 1156335 w 2352349"/>
              <a:gd name="connsiteY82" fmla="*/ 3268 h 6180230"/>
              <a:gd name="connsiteX83" fmla="*/ 1189672 w 2352349"/>
              <a:gd name="connsiteY83" fmla="*/ 2315 h 6180230"/>
              <a:gd name="connsiteX84" fmla="*/ 1208722 w 2352349"/>
              <a:gd name="connsiteY84" fmla="*/ 3268 h 6180230"/>
              <a:gd name="connsiteX85" fmla="*/ 1228725 w 2352349"/>
              <a:gd name="connsiteY85" fmla="*/ 8983 h 6180230"/>
              <a:gd name="connsiteX86" fmla="*/ 1247775 w 2352349"/>
              <a:gd name="connsiteY86" fmla="*/ 15650 h 6180230"/>
              <a:gd name="connsiteX87" fmla="*/ 1257300 w 2352349"/>
              <a:gd name="connsiteY87" fmla="*/ 6125 h 6180230"/>
              <a:gd name="connsiteX88" fmla="*/ 1263015 w 2352349"/>
              <a:gd name="connsiteY88" fmla="*/ 28985 h 6180230"/>
              <a:gd name="connsiteX89" fmla="*/ 1284922 w 2352349"/>
              <a:gd name="connsiteY89" fmla="*/ 44225 h 6180230"/>
              <a:gd name="connsiteX90" fmla="*/ 1308735 w 2352349"/>
              <a:gd name="connsiteY90" fmla="*/ 69943 h 6180230"/>
              <a:gd name="connsiteX91" fmla="*/ 1328737 w 2352349"/>
              <a:gd name="connsiteY91" fmla="*/ 91850 h 6180230"/>
              <a:gd name="connsiteX92" fmla="*/ 1345882 w 2352349"/>
              <a:gd name="connsiteY92" fmla="*/ 108995 h 6180230"/>
              <a:gd name="connsiteX93" fmla="*/ 1363027 w 2352349"/>
              <a:gd name="connsiteY93" fmla="*/ 128998 h 6180230"/>
              <a:gd name="connsiteX94" fmla="*/ 1378267 w 2352349"/>
              <a:gd name="connsiteY94" fmla="*/ 150905 h 6180230"/>
              <a:gd name="connsiteX95" fmla="*/ 1391602 w 2352349"/>
              <a:gd name="connsiteY95" fmla="*/ 170908 h 6180230"/>
              <a:gd name="connsiteX96" fmla="*/ 1402080 w 2352349"/>
              <a:gd name="connsiteY96" fmla="*/ 197578 h 6180230"/>
              <a:gd name="connsiteX97" fmla="*/ 1407795 w 2352349"/>
              <a:gd name="connsiteY97" fmla="*/ 217580 h 6180230"/>
              <a:gd name="connsiteX98" fmla="*/ 1411605 w 2352349"/>
              <a:gd name="connsiteY98" fmla="*/ 232820 h 6180230"/>
              <a:gd name="connsiteX99" fmla="*/ 1415415 w 2352349"/>
              <a:gd name="connsiteY99" fmla="*/ 270920 h 6180230"/>
              <a:gd name="connsiteX100" fmla="*/ 1412557 w 2352349"/>
              <a:gd name="connsiteY100" fmla="*/ 311878 h 6180230"/>
              <a:gd name="connsiteX101" fmla="*/ 1418272 w 2352349"/>
              <a:gd name="connsiteY101" fmla="*/ 387125 h 6180230"/>
              <a:gd name="connsiteX102" fmla="*/ 1418272 w 2352349"/>
              <a:gd name="connsiteY102" fmla="*/ 387125 h 6180230"/>
              <a:gd name="connsiteX103" fmla="*/ 1463040 w 2352349"/>
              <a:gd name="connsiteY103" fmla="*/ 404270 h 6180230"/>
              <a:gd name="connsiteX104" fmla="*/ 1449705 w 2352349"/>
              <a:gd name="connsiteY104" fmla="*/ 488090 h 6180230"/>
              <a:gd name="connsiteX105" fmla="*/ 1434465 w 2352349"/>
              <a:gd name="connsiteY105" fmla="*/ 508093 h 6180230"/>
              <a:gd name="connsiteX106" fmla="*/ 1316355 w 2352349"/>
              <a:gd name="connsiteY106" fmla="*/ 734788 h 6180230"/>
              <a:gd name="connsiteX107" fmla="*/ 1439227 w 2352349"/>
              <a:gd name="connsiteY107" fmla="*/ 948148 h 6180230"/>
              <a:gd name="connsiteX108" fmla="*/ 1802130 w 2352349"/>
              <a:gd name="connsiteY108" fmla="*/ 1071973 h 6180230"/>
              <a:gd name="connsiteX109" fmla="*/ 1880235 w 2352349"/>
              <a:gd name="connsiteY109" fmla="*/ 1174843 h 6180230"/>
              <a:gd name="connsiteX110" fmla="*/ 1904047 w 2352349"/>
              <a:gd name="connsiteY110" fmla="*/ 1385345 h 6180230"/>
              <a:gd name="connsiteX111" fmla="*/ 1974532 w 2352349"/>
              <a:gd name="connsiteY111" fmla="*/ 2002565 h 6180230"/>
              <a:gd name="connsiteX112" fmla="*/ 1986915 w 2352349"/>
              <a:gd name="connsiteY112" fmla="*/ 2118770 h 6180230"/>
              <a:gd name="connsiteX113" fmla="*/ 2015490 w 2352349"/>
              <a:gd name="connsiteY113" fmla="*/ 2198781 h 6180230"/>
              <a:gd name="connsiteX114" fmla="*/ 2030730 w 2352349"/>
              <a:gd name="connsiteY114" fmla="*/ 2266408 h 6180230"/>
              <a:gd name="connsiteX115" fmla="*/ 2027872 w 2352349"/>
              <a:gd name="connsiteY115" fmla="*/ 2435000 h 6180230"/>
              <a:gd name="connsiteX116" fmla="*/ 2035492 w 2352349"/>
              <a:gd name="connsiteY116" fmla="*/ 2496913 h 6180230"/>
              <a:gd name="connsiteX117" fmla="*/ 2059305 w 2352349"/>
              <a:gd name="connsiteY117" fmla="*/ 3029360 h 6180230"/>
              <a:gd name="connsiteX118" fmla="*/ 2049780 w 2352349"/>
              <a:gd name="connsiteY118" fmla="*/ 3144613 h 6180230"/>
              <a:gd name="connsiteX119" fmla="*/ 2040255 w 2352349"/>
              <a:gd name="connsiteY119" fmla="*/ 3247483 h 6180230"/>
              <a:gd name="connsiteX120" fmla="*/ 2063115 w 2352349"/>
              <a:gd name="connsiteY120" fmla="*/ 3337018 h 6180230"/>
              <a:gd name="connsiteX121" fmla="*/ 2053590 w 2352349"/>
              <a:gd name="connsiteY121" fmla="*/ 3437031 h 6180230"/>
              <a:gd name="connsiteX122" fmla="*/ 2040255 w 2352349"/>
              <a:gd name="connsiteY122" fmla="*/ 3637056 h 6180230"/>
              <a:gd name="connsiteX123" fmla="*/ 2128837 w 2352349"/>
              <a:gd name="connsiteY123" fmla="*/ 3879943 h 6180230"/>
              <a:gd name="connsiteX124" fmla="*/ 2191702 w 2352349"/>
              <a:gd name="connsiteY124" fmla="*/ 3902803 h 6180230"/>
              <a:gd name="connsiteX125" fmla="*/ 2234565 w 2352349"/>
              <a:gd name="connsiteY125" fmla="*/ 4003768 h 6180230"/>
              <a:gd name="connsiteX126" fmla="*/ 2325052 w 2352349"/>
              <a:gd name="connsiteY126" fmla="*/ 4223796 h 6180230"/>
              <a:gd name="connsiteX127" fmla="*/ 2335530 w 2352349"/>
              <a:gd name="connsiteY127" fmla="*/ 4362860 h 6180230"/>
              <a:gd name="connsiteX128" fmla="*/ 2343150 w 2352349"/>
              <a:gd name="connsiteY128" fmla="*/ 4656231 h 6180230"/>
              <a:gd name="connsiteX129" fmla="*/ 2329815 w 2352349"/>
              <a:gd name="connsiteY129" fmla="*/ 4801010 h 6180230"/>
              <a:gd name="connsiteX130" fmla="*/ 2247900 w 2352349"/>
              <a:gd name="connsiteY130" fmla="*/ 4903880 h 6180230"/>
              <a:gd name="connsiteX131" fmla="*/ 2101215 w 2352349"/>
              <a:gd name="connsiteY131" fmla="*/ 4913405 h 6180230"/>
              <a:gd name="connsiteX132" fmla="*/ 2038350 w 2352349"/>
              <a:gd name="connsiteY132" fmla="*/ 4906738 h 6180230"/>
              <a:gd name="connsiteX133" fmla="*/ 1917382 w 2352349"/>
              <a:gd name="connsiteY133" fmla="*/ 4896260 h 6180230"/>
              <a:gd name="connsiteX134" fmla="*/ 1926907 w 2352349"/>
              <a:gd name="connsiteY134" fmla="*/ 5273451 h 6180230"/>
              <a:gd name="connsiteX135" fmla="*/ 1934527 w 2352349"/>
              <a:gd name="connsiteY135" fmla="*/ 5338221 h 6180230"/>
              <a:gd name="connsiteX136" fmla="*/ 1938337 w 2352349"/>
              <a:gd name="connsiteY136" fmla="*/ 5369653 h 6180230"/>
              <a:gd name="connsiteX137" fmla="*/ 1983105 w 2352349"/>
              <a:gd name="connsiteY137" fmla="*/ 5695408 h 6180230"/>
              <a:gd name="connsiteX138" fmla="*/ 1931670 w 2352349"/>
              <a:gd name="connsiteY138" fmla="*/ 5731603 h 6180230"/>
              <a:gd name="connsiteX139" fmla="*/ 1974532 w 2352349"/>
              <a:gd name="connsiteY139" fmla="*/ 5780180 h 6180230"/>
              <a:gd name="connsiteX140" fmla="*/ 1986915 w 2352349"/>
              <a:gd name="connsiteY140" fmla="*/ 5806851 h 6180230"/>
              <a:gd name="connsiteX141" fmla="*/ 2009775 w 2352349"/>
              <a:gd name="connsiteY141" fmla="*/ 5893528 h 6180230"/>
              <a:gd name="connsiteX142" fmla="*/ 2127885 w 2352349"/>
              <a:gd name="connsiteY142" fmla="*/ 6039260 h 6180230"/>
              <a:gd name="connsiteX143" fmla="*/ 2212657 w 2352349"/>
              <a:gd name="connsiteY143" fmla="*/ 6086885 h 6180230"/>
              <a:gd name="connsiteX144" fmla="*/ 2257425 w 2352349"/>
              <a:gd name="connsiteY144" fmla="*/ 6180230 h 6180230"/>
              <a:gd name="connsiteX145" fmla="*/ 1975485 w 2352349"/>
              <a:gd name="connsiteY145" fmla="*/ 3767548 h 6180230"/>
              <a:gd name="connsiteX146" fmla="*/ 1924050 w 2352349"/>
              <a:gd name="connsiteY146" fmla="*/ 3635150 h 6180230"/>
              <a:gd name="connsiteX147" fmla="*/ 1913572 w 2352349"/>
              <a:gd name="connsiteY147" fmla="*/ 3636103 h 6180230"/>
              <a:gd name="connsiteX148" fmla="*/ 1901190 w 2352349"/>
              <a:gd name="connsiteY148" fmla="*/ 3772310 h 6180230"/>
              <a:gd name="connsiteX149" fmla="*/ 1975485 w 2352349"/>
              <a:gd name="connsiteY149" fmla="*/ 3767548 h 6180230"/>
              <a:gd name="connsiteX150" fmla="*/ 1975485 w 2352349"/>
              <a:gd name="connsiteY150" fmla="*/ 3767548 h 6180230"/>
              <a:gd name="connsiteX151" fmla="*/ 1975485 w 2352349"/>
              <a:gd name="connsiteY151" fmla="*/ 3767548 h 6180230"/>
              <a:gd name="connsiteX152" fmla="*/ 1975485 w 2352349"/>
              <a:gd name="connsiteY152" fmla="*/ 3767548 h 6180230"/>
              <a:gd name="connsiteX153" fmla="*/ 1829752 w 2352349"/>
              <a:gd name="connsiteY153" fmla="*/ 3157948 h 6180230"/>
              <a:gd name="connsiteX154" fmla="*/ 2005965 w 2352349"/>
              <a:gd name="connsiteY154" fmla="*/ 3157948 h 6180230"/>
              <a:gd name="connsiteX155" fmla="*/ 1969770 w 2352349"/>
              <a:gd name="connsiteY155" fmla="*/ 3073175 h 6180230"/>
              <a:gd name="connsiteX156" fmla="*/ 1817370 w 2352349"/>
              <a:gd name="connsiteY156" fmla="*/ 3089368 h 6180230"/>
              <a:gd name="connsiteX157" fmla="*/ 1829752 w 2352349"/>
              <a:gd name="connsiteY157" fmla="*/ 3157948 h 6180230"/>
              <a:gd name="connsiteX158" fmla="*/ 1829752 w 2352349"/>
              <a:gd name="connsiteY158" fmla="*/ 3157948 h 6180230"/>
              <a:gd name="connsiteX159" fmla="*/ 1829752 w 2352349"/>
              <a:gd name="connsiteY159" fmla="*/ 3157948 h 6180230"/>
              <a:gd name="connsiteX160" fmla="*/ 1829752 w 2352349"/>
              <a:gd name="connsiteY160" fmla="*/ 3157948 h 6180230"/>
              <a:gd name="connsiteX161" fmla="*/ 1787842 w 2352349"/>
              <a:gd name="connsiteY161" fmla="*/ 3382738 h 6180230"/>
              <a:gd name="connsiteX162" fmla="*/ 1804035 w 2352349"/>
              <a:gd name="connsiteY162" fmla="*/ 3176046 h 6180230"/>
              <a:gd name="connsiteX163" fmla="*/ 1724025 w 2352349"/>
              <a:gd name="connsiteY163" fmla="*/ 3024598 h 6180230"/>
              <a:gd name="connsiteX164" fmla="*/ 1787842 w 2352349"/>
              <a:gd name="connsiteY164" fmla="*/ 3382738 h 6180230"/>
              <a:gd name="connsiteX165" fmla="*/ 1787842 w 2352349"/>
              <a:gd name="connsiteY165" fmla="*/ 3382738 h 6180230"/>
              <a:gd name="connsiteX166" fmla="*/ 1787842 w 2352349"/>
              <a:gd name="connsiteY166" fmla="*/ 3382738 h 6180230"/>
              <a:gd name="connsiteX167" fmla="*/ 1787842 w 2352349"/>
              <a:gd name="connsiteY167" fmla="*/ 3382738 h 6180230"/>
              <a:gd name="connsiteX168" fmla="*/ 1276350 w 2352349"/>
              <a:gd name="connsiteY168" fmla="*/ 1373915 h 6180230"/>
              <a:gd name="connsiteX169" fmla="*/ 1279207 w 2352349"/>
              <a:gd name="connsiteY169" fmla="*/ 1051018 h 6180230"/>
              <a:gd name="connsiteX170" fmla="*/ 1206817 w 2352349"/>
              <a:gd name="connsiteY170" fmla="*/ 1155793 h 6180230"/>
              <a:gd name="connsiteX171" fmla="*/ 1189672 w 2352349"/>
              <a:gd name="connsiteY171" fmla="*/ 1130075 h 6180230"/>
              <a:gd name="connsiteX172" fmla="*/ 1168717 w 2352349"/>
              <a:gd name="connsiteY172" fmla="*/ 1102453 h 6180230"/>
              <a:gd name="connsiteX173" fmla="*/ 1159192 w 2352349"/>
              <a:gd name="connsiteY173" fmla="*/ 1107215 h 6180230"/>
              <a:gd name="connsiteX174" fmla="*/ 1276350 w 2352349"/>
              <a:gd name="connsiteY174" fmla="*/ 1373915 h 6180230"/>
              <a:gd name="connsiteX175" fmla="*/ 1192530 w 2352349"/>
              <a:gd name="connsiteY175" fmla="*/ 1130075 h 6180230"/>
              <a:gd name="connsiteX176" fmla="*/ 1279207 w 2352349"/>
              <a:gd name="connsiteY176" fmla="*/ 1004345 h 6180230"/>
              <a:gd name="connsiteX177" fmla="*/ 1280160 w 2352349"/>
              <a:gd name="connsiteY177" fmla="*/ 856708 h 6180230"/>
              <a:gd name="connsiteX178" fmla="*/ 1122997 w 2352349"/>
              <a:gd name="connsiteY178" fmla="*/ 965293 h 6180230"/>
              <a:gd name="connsiteX179" fmla="*/ 1192530 w 2352349"/>
              <a:gd name="connsiteY179" fmla="*/ 1130075 h 6180230"/>
              <a:gd name="connsiteX180" fmla="*/ 1192530 w 2352349"/>
              <a:gd name="connsiteY180" fmla="*/ 1130075 h 6180230"/>
              <a:gd name="connsiteX181" fmla="*/ 1192530 w 2352349"/>
              <a:gd name="connsiteY181" fmla="*/ 1130075 h 6180230"/>
              <a:gd name="connsiteX182" fmla="*/ 1192530 w 2352349"/>
              <a:gd name="connsiteY182" fmla="*/ 1130075 h 6180230"/>
              <a:gd name="connsiteX183" fmla="*/ 1034415 w 2352349"/>
              <a:gd name="connsiteY183" fmla="*/ 1407253 h 6180230"/>
              <a:gd name="connsiteX184" fmla="*/ 1062990 w 2352349"/>
              <a:gd name="connsiteY184" fmla="*/ 1115788 h 6180230"/>
              <a:gd name="connsiteX185" fmla="*/ 1042035 w 2352349"/>
              <a:gd name="connsiteY185" fmla="*/ 1111025 h 6180230"/>
              <a:gd name="connsiteX186" fmla="*/ 1002982 w 2352349"/>
              <a:gd name="connsiteY186" fmla="*/ 1168175 h 6180230"/>
              <a:gd name="connsiteX187" fmla="*/ 937260 w 2352349"/>
              <a:gd name="connsiteY187" fmla="*/ 1102453 h 6180230"/>
              <a:gd name="connsiteX188" fmla="*/ 1034415 w 2352349"/>
              <a:gd name="connsiteY188" fmla="*/ 1407253 h 6180230"/>
              <a:gd name="connsiteX189" fmla="*/ 1000125 w 2352349"/>
              <a:gd name="connsiteY189" fmla="*/ 1137695 h 6180230"/>
              <a:gd name="connsiteX190" fmla="*/ 1081087 w 2352349"/>
              <a:gd name="connsiteY190" fmla="*/ 969103 h 6180230"/>
              <a:gd name="connsiteX191" fmla="*/ 861060 w 2352349"/>
              <a:gd name="connsiteY191" fmla="*/ 807178 h 6180230"/>
              <a:gd name="connsiteX192" fmla="*/ 1000125 w 2352349"/>
              <a:gd name="connsiteY192" fmla="*/ 1137695 h 6180230"/>
              <a:gd name="connsiteX193" fmla="*/ 1000125 w 2352349"/>
              <a:gd name="connsiteY193" fmla="*/ 1137695 h 6180230"/>
              <a:gd name="connsiteX194" fmla="*/ 1000125 w 2352349"/>
              <a:gd name="connsiteY194" fmla="*/ 1137695 h 6180230"/>
              <a:gd name="connsiteX195" fmla="*/ 1000125 w 2352349"/>
              <a:gd name="connsiteY195" fmla="*/ 1137695 h 6180230"/>
              <a:gd name="connsiteX196" fmla="*/ 308610 w 2352349"/>
              <a:gd name="connsiteY196" fmla="*/ 3159853 h 6180230"/>
              <a:gd name="connsiteX197" fmla="*/ 474345 w 2352349"/>
              <a:gd name="connsiteY197" fmla="*/ 2953160 h 6180230"/>
              <a:gd name="connsiteX198" fmla="*/ 262890 w 2352349"/>
              <a:gd name="connsiteY198" fmla="*/ 3128421 h 6180230"/>
              <a:gd name="connsiteX199" fmla="*/ 308610 w 2352349"/>
              <a:gd name="connsiteY199" fmla="*/ 3159853 h 6180230"/>
              <a:gd name="connsiteX200" fmla="*/ 308610 w 2352349"/>
              <a:gd name="connsiteY200" fmla="*/ 3159853 h 6180230"/>
              <a:gd name="connsiteX201" fmla="*/ 308610 w 2352349"/>
              <a:gd name="connsiteY201" fmla="*/ 3159853 h 6180230"/>
              <a:gd name="connsiteX202" fmla="*/ 308610 w 2352349"/>
              <a:gd name="connsiteY202" fmla="*/ 3159853 h 6180230"/>
              <a:gd name="connsiteX0" fmla="*/ 1581150 w 2352349"/>
              <a:gd name="connsiteY0" fmla="*/ 6152608 h 6152608"/>
              <a:gd name="connsiteX1" fmla="*/ 1533525 w 2352349"/>
              <a:gd name="connsiteY1" fmla="*/ 5835426 h 6152608"/>
              <a:gd name="connsiteX2" fmla="*/ 1481137 w 2352349"/>
              <a:gd name="connsiteY2" fmla="*/ 5719221 h 6152608"/>
              <a:gd name="connsiteX3" fmla="*/ 1451610 w 2352349"/>
              <a:gd name="connsiteY3" fmla="*/ 5710648 h 6152608"/>
              <a:gd name="connsiteX4" fmla="*/ 1392555 w 2352349"/>
              <a:gd name="connsiteY4" fmla="*/ 5482048 h 6152608"/>
              <a:gd name="connsiteX5" fmla="*/ 1385887 w 2352349"/>
              <a:gd name="connsiteY5" fmla="*/ 5448710 h 6152608"/>
              <a:gd name="connsiteX6" fmla="*/ 1338262 w 2352349"/>
              <a:gd name="connsiteY6" fmla="*/ 5135338 h 6152608"/>
              <a:gd name="connsiteX7" fmla="*/ 1328737 w 2352349"/>
              <a:gd name="connsiteY7" fmla="*/ 5105810 h 6152608"/>
              <a:gd name="connsiteX8" fmla="*/ 1242060 w 2352349"/>
              <a:gd name="connsiteY8" fmla="*/ 4685758 h 6152608"/>
              <a:gd name="connsiteX9" fmla="*/ 1236345 w 2352349"/>
              <a:gd name="connsiteY9" fmla="*/ 4654326 h 6152608"/>
              <a:gd name="connsiteX10" fmla="*/ 1226820 w 2352349"/>
              <a:gd name="connsiteY10" fmla="*/ 4592413 h 6152608"/>
              <a:gd name="connsiteX11" fmla="*/ 1184910 w 2352349"/>
              <a:gd name="connsiteY11" fmla="*/ 4276183 h 6152608"/>
              <a:gd name="connsiteX12" fmla="*/ 1119187 w 2352349"/>
              <a:gd name="connsiteY12" fmla="*/ 3858988 h 6152608"/>
              <a:gd name="connsiteX13" fmla="*/ 1090612 w 2352349"/>
              <a:gd name="connsiteY13" fmla="*/ 3904708 h 6152608"/>
              <a:gd name="connsiteX14" fmla="*/ 1073467 w 2352349"/>
              <a:gd name="connsiteY14" fmla="*/ 4117115 h 6152608"/>
              <a:gd name="connsiteX15" fmla="*/ 1074420 w 2352349"/>
              <a:gd name="connsiteY15" fmla="*/ 4281898 h 6152608"/>
              <a:gd name="connsiteX16" fmla="*/ 1031557 w 2352349"/>
              <a:gd name="connsiteY16" fmla="*/ 4610510 h 6152608"/>
              <a:gd name="connsiteX17" fmla="*/ 1027747 w 2352349"/>
              <a:gd name="connsiteY17" fmla="*/ 5082951 h 6152608"/>
              <a:gd name="connsiteX18" fmla="*/ 1020127 w 2352349"/>
              <a:gd name="connsiteY18" fmla="*/ 5290596 h 6152608"/>
              <a:gd name="connsiteX19" fmla="*/ 1036320 w 2352349"/>
              <a:gd name="connsiteY19" fmla="*/ 5465855 h 6152608"/>
              <a:gd name="connsiteX20" fmla="*/ 1042987 w 2352349"/>
              <a:gd name="connsiteY20" fmla="*/ 5495383 h 6152608"/>
              <a:gd name="connsiteX21" fmla="*/ 1050607 w 2352349"/>
              <a:gd name="connsiteY21" fmla="*/ 5523958 h 6152608"/>
              <a:gd name="connsiteX22" fmla="*/ 1057275 w 2352349"/>
              <a:gd name="connsiteY22" fmla="*/ 5921151 h 6152608"/>
              <a:gd name="connsiteX23" fmla="*/ 1040130 w 2352349"/>
              <a:gd name="connsiteY23" fmla="*/ 5950678 h 6152608"/>
              <a:gd name="connsiteX24" fmla="*/ 981075 w 2352349"/>
              <a:gd name="connsiteY24" fmla="*/ 6142063 h 6152608"/>
              <a:gd name="connsiteX25" fmla="*/ 1600932 w 2352349"/>
              <a:gd name="connsiteY25" fmla="*/ 6148524 h 6152608"/>
              <a:gd name="connsiteX26" fmla="*/ 601027 w 2352349"/>
              <a:gd name="connsiteY26" fmla="*/ 6142130 h 6152608"/>
              <a:gd name="connsiteX27" fmla="*/ 623887 w 2352349"/>
              <a:gd name="connsiteY27" fmla="*/ 6052596 h 6152608"/>
              <a:gd name="connsiteX28" fmla="*/ 640080 w 2352349"/>
              <a:gd name="connsiteY28" fmla="*/ 5933533 h 6152608"/>
              <a:gd name="connsiteX29" fmla="*/ 556260 w 2352349"/>
              <a:gd name="connsiteY29" fmla="*/ 5467760 h 6152608"/>
              <a:gd name="connsiteX30" fmla="*/ 555307 w 2352349"/>
              <a:gd name="connsiteY30" fmla="*/ 5461093 h 6152608"/>
              <a:gd name="connsiteX31" fmla="*/ 526732 w 2352349"/>
              <a:gd name="connsiteY31" fmla="*/ 5021038 h 6152608"/>
              <a:gd name="connsiteX32" fmla="*/ 483870 w 2352349"/>
              <a:gd name="connsiteY32" fmla="*/ 4718143 h 6152608"/>
              <a:gd name="connsiteX33" fmla="*/ 405765 w 2352349"/>
              <a:gd name="connsiteY33" fmla="*/ 4272373 h 6152608"/>
              <a:gd name="connsiteX34" fmla="*/ 383857 w 2352349"/>
              <a:gd name="connsiteY34" fmla="*/ 3880896 h 6152608"/>
              <a:gd name="connsiteX35" fmla="*/ 345757 w 2352349"/>
              <a:gd name="connsiteY35" fmla="*/ 3440840 h 6152608"/>
              <a:gd name="connsiteX36" fmla="*/ 341947 w 2352349"/>
              <a:gd name="connsiteY36" fmla="*/ 3311300 h 6152608"/>
              <a:gd name="connsiteX37" fmla="*/ 328612 w 2352349"/>
              <a:gd name="connsiteY37" fmla="*/ 3226528 h 6152608"/>
              <a:gd name="connsiteX38" fmla="*/ 299085 w 2352349"/>
              <a:gd name="connsiteY38" fmla="*/ 3191285 h 6152608"/>
              <a:gd name="connsiteX39" fmla="*/ 224790 w 2352349"/>
              <a:gd name="connsiteY39" fmla="*/ 3132231 h 6152608"/>
              <a:gd name="connsiteX40" fmla="*/ 189547 w 2352349"/>
              <a:gd name="connsiteY40" fmla="*/ 3087463 h 6152608"/>
              <a:gd name="connsiteX41" fmla="*/ 104775 w 2352349"/>
              <a:gd name="connsiteY41" fmla="*/ 2921728 h 6152608"/>
              <a:gd name="connsiteX42" fmla="*/ 92392 w 2352349"/>
              <a:gd name="connsiteY42" fmla="*/ 2734085 h 6152608"/>
              <a:gd name="connsiteX43" fmla="*/ 91440 w 2352349"/>
              <a:gd name="connsiteY43" fmla="*/ 2715035 h 6152608"/>
              <a:gd name="connsiteX44" fmla="*/ 39052 w 2352349"/>
              <a:gd name="connsiteY44" fmla="*/ 2520725 h 6152608"/>
              <a:gd name="connsiteX45" fmla="*/ 39052 w 2352349"/>
              <a:gd name="connsiteY45" fmla="*/ 2520725 h 6152608"/>
              <a:gd name="connsiteX46" fmla="*/ 39052 w 2352349"/>
              <a:gd name="connsiteY46" fmla="*/ 2520725 h 6152608"/>
              <a:gd name="connsiteX47" fmla="*/ 39052 w 2352349"/>
              <a:gd name="connsiteY47" fmla="*/ 2520725 h 6152608"/>
              <a:gd name="connsiteX48" fmla="*/ 0 w 2352349"/>
              <a:gd name="connsiteY48" fmla="*/ 2175920 h 6152608"/>
              <a:gd name="connsiteX49" fmla="*/ 13335 w 2352349"/>
              <a:gd name="connsiteY49" fmla="*/ 2068288 h 6152608"/>
              <a:gd name="connsiteX50" fmla="*/ 55245 w 2352349"/>
              <a:gd name="connsiteY50" fmla="*/ 1879693 h 6152608"/>
              <a:gd name="connsiteX51" fmla="*/ 156210 w 2352349"/>
              <a:gd name="connsiteY51" fmla="*/ 1108168 h 6152608"/>
              <a:gd name="connsiteX52" fmla="*/ 204787 w 2352349"/>
              <a:gd name="connsiteY52" fmla="*/ 1063400 h 6152608"/>
              <a:gd name="connsiteX53" fmla="*/ 645795 w 2352349"/>
              <a:gd name="connsiteY53" fmla="*/ 918620 h 6152608"/>
              <a:gd name="connsiteX54" fmla="*/ 710565 w 2352349"/>
              <a:gd name="connsiteY54" fmla="*/ 885283 h 6152608"/>
              <a:gd name="connsiteX55" fmla="*/ 772477 w 2352349"/>
              <a:gd name="connsiteY55" fmla="*/ 846230 h 6152608"/>
              <a:gd name="connsiteX56" fmla="*/ 851535 w 2352349"/>
              <a:gd name="connsiteY56" fmla="*/ 664303 h 6152608"/>
              <a:gd name="connsiteX57" fmla="*/ 844867 w 2352349"/>
              <a:gd name="connsiteY57" fmla="*/ 586198 h 6152608"/>
              <a:gd name="connsiteX58" fmla="*/ 824865 w 2352349"/>
              <a:gd name="connsiteY58" fmla="*/ 496663 h 6152608"/>
              <a:gd name="connsiteX59" fmla="*/ 808672 w 2352349"/>
              <a:gd name="connsiteY59" fmla="*/ 367123 h 6152608"/>
              <a:gd name="connsiteX60" fmla="*/ 809625 w 2352349"/>
              <a:gd name="connsiteY60" fmla="*/ 364265 h 6152608"/>
              <a:gd name="connsiteX61" fmla="*/ 831532 w 2352349"/>
              <a:gd name="connsiteY61" fmla="*/ 341405 h 6152608"/>
              <a:gd name="connsiteX62" fmla="*/ 848677 w 2352349"/>
              <a:gd name="connsiteY62" fmla="*/ 360455 h 6152608"/>
              <a:gd name="connsiteX63" fmla="*/ 847725 w 2352349"/>
              <a:gd name="connsiteY63" fmla="*/ 325213 h 6152608"/>
              <a:gd name="connsiteX64" fmla="*/ 848677 w 2352349"/>
              <a:gd name="connsiteY64" fmla="*/ 282350 h 6152608"/>
              <a:gd name="connsiteX65" fmla="*/ 856297 w 2352349"/>
              <a:gd name="connsiteY65" fmla="*/ 249013 h 6152608"/>
              <a:gd name="connsiteX66" fmla="*/ 862012 w 2352349"/>
              <a:gd name="connsiteY66" fmla="*/ 229010 h 6152608"/>
              <a:gd name="connsiteX67" fmla="*/ 865822 w 2352349"/>
              <a:gd name="connsiteY67" fmla="*/ 209008 h 6152608"/>
              <a:gd name="connsiteX68" fmla="*/ 871537 w 2352349"/>
              <a:gd name="connsiteY68" fmla="*/ 189005 h 6152608"/>
              <a:gd name="connsiteX69" fmla="*/ 878205 w 2352349"/>
              <a:gd name="connsiteY69" fmla="*/ 169003 h 6152608"/>
              <a:gd name="connsiteX70" fmla="*/ 885825 w 2352349"/>
              <a:gd name="connsiteY70" fmla="*/ 144238 h 6152608"/>
              <a:gd name="connsiteX71" fmla="*/ 898207 w 2352349"/>
              <a:gd name="connsiteY71" fmla="*/ 128998 h 6152608"/>
              <a:gd name="connsiteX72" fmla="*/ 913447 w 2352349"/>
              <a:gd name="connsiteY72" fmla="*/ 108995 h 6152608"/>
              <a:gd name="connsiteX73" fmla="*/ 929640 w 2352349"/>
              <a:gd name="connsiteY73" fmla="*/ 91850 h 6152608"/>
              <a:gd name="connsiteX74" fmla="*/ 945832 w 2352349"/>
              <a:gd name="connsiteY74" fmla="*/ 78515 h 6152608"/>
              <a:gd name="connsiteX75" fmla="*/ 961072 w 2352349"/>
              <a:gd name="connsiteY75" fmla="*/ 62323 h 6152608"/>
              <a:gd name="connsiteX76" fmla="*/ 978217 w 2352349"/>
              <a:gd name="connsiteY76" fmla="*/ 45178 h 6152608"/>
              <a:gd name="connsiteX77" fmla="*/ 997267 w 2352349"/>
              <a:gd name="connsiteY77" fmla="*/ 41368 h 6152608"/>
              <a:gd name="connsiteX78" fmla="*/ 1026795 w 2352349"/>
              <a:gd name="connsiteY78" fmla="*/ 28985 h 6152608"/>
              <a:gd name="connsiteX79" fmla="*/ 1058227 w 2352349"/>
              <a:gd name="connsiteY79" fmla="*/ 19460 h 6152608"/>
              <a:gd name="connsiteX80" fmla="*/ 1090612 w 2352349"/>
              <a:gd name="connsiteY80" fmla="*/ 12793 h 6152608"/>
              <a:gd name="connsiteX81" fmla="*/ 1122997 w 2352349"/>
              <a:gd name="connsiteY81" fmla="*/ 7078 h 6152608"/>
              <a:gd name="connsiteX82" fmla="*/ 1156335 w 2352349"/>
              <a:gd name="connsiteY82" fmla="*/ 3268 h 6152608"/>
              <a:gd name="connsiteX83" fmla="*/ 1189672 w 2352349"/>
              <a:gd name="connsiteY83" fmla="*/ 2315 h 6152608"/>
              <a:gd name="connsiteX84" fmla="*/ 1208722 w 2352349"/>
              <a:gd name="connsiteY84" fmla="*/ 3268 h 6152608"/>
              <a:gd name="connsiteX85" fmla="*/ 1228725 w 2352349"/>
              <a:gd name="connsiteY85" fmla="*/ 8983 h 6152608"/>
              <a:gd name="connsiteX86" fmla="*/ 1247775 w 2352349"/>
              <a:gd name="connsiteY86" fmla="*/ 15650 h 6152608"/>
              <a:gd name="connsiteX87" fmla="*/ 1257300 w 2352349"/>
              <a:gd name="connsiteY87" fmla="*/ 6125 h 6152608"/>
              <a:gd name="connsiteX88" fmla="*/ 1263015 w 2352349"/>
              <a:gd name="connsiteY88" fmla="*/ 28985 h 6152608"/>
              <a:gd name="connsiteX89" fmla="*/ 1284922 w 2352349"/>
              <a:gd name="connsiteY89" fmla="*/ 44225 h 6152608"/>
              <a:gd name="connsiteX90" fmla="*/ 1308735 w 2352349"/>
              <a:gd name="connsiteY90" fmla="*/ 69943 h 6152608"/>
              <a:gd name="connsiteX91" fmla="*/ 1328737 w 2352349"/>
              <a:gd name="connsiteY91" fmla="*/ 91850 h 6152608"/>
              <a:gd name="connsiteX92" fmla="*/ 1345882 w 2352349"/>
              <a:gd name="connsiteY92" fmla="*/ 108995 h 6152608"/>
              <a:gd name="connsiteX93" fmla="*/ 1363027 w 2352349"/>
              <a:gd name="connsiteY93" fmla="*/ 128998 h 6152608"/>
              <a:gd name="connsiteX94" fmla="*/ 1378267 w 2352349"/>
              <a:gd name="connsiteY94" fmla="*/ 150905 h 6152608"/>
              <a:gd name="connsiteX95" fmla="*/ 1391602 w 2352349"/>
              <a:gd name="connsiteY95" fmla="*/ 170908 h 6152608"/>
              <a:gd name="connsiteX96" fmla="*/ 1402080 w 2352349"/>
              <a:gd name="connsiteY96" fmla="*/ 197578 h 6152608"/>
              <a:gd name="connsiteX97" fmla="*/ 1407795 w 2352349"/>
              <a:gd name="connsiteY97" fmla="*/ 217580 h 6152608"/>
              <a:gd name="connsiteX98" fmla="*/ 1411605 w 2352349"/>
              <a:gd name="connsiteY98" fmla="*/ 232820 h 6152608"/>
              <a:gd name="connsiteX99" fmla="*/ 1415415 w 2352349"/>
              <a:gd name="connsiteY99" fmla="*/ 270920 h 6152608"/>
              <a:gd name="connsiteX100" fmla="*/ 1412557 w 2352349"/>
              <a:gd name="connsiteY100" fmla="*/ 311878 h 6152608"/>
              <a:gd name="connsiteX101" fmla="*/ 1418272 w 2352349"/>
              <a:gd name="connsiteY101" fmla="*/ 387125 h 6152608"/>
              <a:gd name="connsiteX102" fmla="*/ 1418272 w 2352349"/>
              <a:gd name="connsiteY102" fmla="*/ 387125 h 6152608"/>
              <a:gd name="connsiteX103" fmla="*/ 1463040 w 2352349"/>
              <a:gd name="connsiteY103" fmla="*/ 404270 h 6152608"/>
              <a:gd name="connsiteX104" fmla="*/ 1449705 w 2352349"/>
              <a:gd name="connsiteY104" fmla="*/ 488090 h 6152608"/>
              <a:gd name="connsiteX105" fmla="*/ 1434465 w 2352349"/>
              <a:gd name="connsiteY105" fmla="*/ 508093 h 6152608"/>
              <a:gd name="connsiteX106" fmla="*/ 1316355 w 2352349"/>
              <a:gd name="connsiteY106" fmla="*/ 734788 h 6152608"/>
              <a:gd name="connsiteX107" fmla="*/ 1439227 w 2352349"/>
              <a:gd name="connsiteY107" fmla="*/ 948148 h 6152608"/>
              <a:gd name="connsiteX108" fmla="*/ 1802130 w 2352349"/>
              <a:gd name="connsiteY108" fmla="*/ 1071973 h 6152608"/>
              <a:gd name="connsiteX109" fmla="*/ 1880235 w 2352349"/>
              <a:gd name="connsiteY109" fmla="*/ 1174843 h 6152608"/>
              <a:gd name="connsiteX110" fmla="*/ 1904047 w 2352349"/>
              <a:gd name="connsiteY110" fmla="*/ 1385345 h 6152608"/>
              <a:gd name="connsiteX111" fmla="*/ 1974532 w 2352349"/>
              <a:gd name="connsiteY111" fmla="*/ 2002565 h 6152608"/>
              <a:gd name="connsiteX112" fmla="*/ 1986915 w 2352349"/>
              <a:gd name="connsiteY112" fmla="*/ 2118770 h 6152608"/>
              <a:gd name="connsiteX113" fmla="*/ 2015490 w 2352349"/>
              <a:gd name="connsiteY113" fmla="*/ 2198781 h 6152608"/>
              <a:gd name="connsiteX114" fmla="*/ 2030730 w 2352349"/>
              <a:gd name="connsiteY114" fmla="*/ 2266408 h 6152608"/>
              <a:gd name="connsiteX115" fmla="*/ 2027872 w 2352349"/>
              <a:gd name="connsiteY115" fmla="*/ 2435000 h 6152608"/>
              <a:gd name="connsiteX116" fmla="*/ 2035492 w 2352349"/>
              <a:gd name="connsiteY116" fmla="*/ 2496913 h 6152608"/>
              <a:gd name="connsiteX117" fmla="*/ 2059305 w 2352349"/>
              <a:gd name="connsiteY117" fmla="*/ 3029360 h 6152608"/>
              <a:gd name="connsiteX118" fmla="*/ 2049780 w 2352349"/>
              <a:gd name="connsiteY118" fmla="*/ 3144613 h 6152608"/>
              <a:gd name="connsiteX119" fmla="*/ 2040255 w 2352349"/>
              <a:gd name="connsiteY119" fmla="*/ 3247483 h 6152608"/>
              <a:gd name="connsiteX120" fmla="*/ 2063115 w 2352349"/>
              <a:gd name="connsiteY120" fmla="*/ 3337018 h 6152608"/>
              <a:gd name="connsiteX121" fmla="*/ 2053590 w 2352349"/>
              <a:gd name="connsiteY121" fmla="*/ 3437031 h 6152608"/>
              <a:gd name="connsiteX122" fmla="*/ 2040255 w 2352349"/>
              <a:gd name="connsiteY122" fmla="*/ 3637056 h 6152608"/>
              <a:gd name="connsiteX123" fmla="*/ 2128837 w 2352349"/>
              <a:gd name="connsiteY123" fmla="*/ 3879943 h 6152608"/>
              <a:gd name="connsiteX124" fmla="*/ 2191702 w 2352349"/>
              <a:gd name="connsiteY124" fmla="*/ 3902803 h 6152608"/>
              <a:gd name="connsiteX125" fmla="*/ 2234565 w 2352349"/>
              <a:gd name="connsiteY125" fmla="*/ 4003768 h 6152608"/>
              <a:gd name="connsiteX126" fmla="*/ 2325052 w 2352349"/>
              <a:gd name="connsiteY126" fmla="*/ 4223796 h 6152608"/>
              <a:gd name="connsiteX127" fmla="*/ 2335530 w 2352349"/>
              <a:gd name="connsiteY127" fmla="*/ 4362860 h 6152608"/>
              <a:gd name="connsiteX128" fmla="*/ 2343150 w 2352349"/>
              <a:gd name="connsiteY128" fmla="*/ 4656231 h 6152608"/>
              <a:gd name="connsiteX129" fmla="*/ 2329815 w 2352349"/>
              <a:gd name="connsiteY129" fmla="*/ 4801010 h 6152608"/>
              <a:gd name="connsiteX130" fmla="*/ 2247900 w 2352349"/>
              <a:gd name="connsiteY130" fmla="*/ 4903880 h 6152608"/>
              <a:gd name="connsiteX131" fmla="*/ 2101215 w 2352349"/>
              <a:gd name="connsiteY131" fmla="*/ 4913405 h 6152608"/>
              <a:gd name="connsiteX132" fmla="*/ 2038350 w 2352349"/>
              <a:gd name="connsiteY132" fmla="*/ 4906738 h 6152608"/>
              <a:gd name="connsiteX133" fmla="*/ 1917382 w 2352349"/>
              <a:gd name="connsiteY133" fmla="*/ 4896260 h 6152608"/>
              <a:gd name="connsiteX134" fmla="*/ 1926907 w 2352349"/>
              <a:gd name="connsiteY134" fmla="*/ 5273451 h 6152608"/>
              <a:gd name="connsiteX135" fmla="*/ 1934527 w 2352349"/>
              <a:gd name="connsiteY135" fmla="*/ 5338221 h 6152608"/>
              <a:gd name="connsiteX136" fmla="*/ 1938337 w 2352349"/>
              <a:gd name="connsiteY136" fmla="*/ 5369653 h 6152608"/>
              <a:gd name="connsiteX137" fmla="*/ 1983105 w 2352349"/>
              <a:gd name="connsiteY137" fmla="*/ 5695408 h 6152608"/>
              <a:gd name="connsiteX138" fmla="*/ 1931670 w 2352349"/>
              <a:gd name="connsiteY138" fmla="*/ 5731603 h 6152608"/>
              <a:gd name="connsiteX139" fmla="*/ 1974532 w 2352349"/>
              <a:gd name="connsiteY139" fmla="*/ 5780180 h 6152608"/>
              <a:gd name="connsiteX140" fmla="*/ 1986915 w 2352349"/>
              <a:gd name="connsiteY140" fmla="*/ 5806851 h 6152608"/>
              <a:gd name="connsiteX141" fmla="*/ 2009775 w 2352349"/>
              <a:gd name="connsiteY141" fmla="*/ 5893528 h 6152608"/>
              <a:gd name="connsiteX142" fmla="*/ 2127885 w 2352349"/>
              <a:gd name="connsiteY142" fmla="*/ 6039260 h 6152608"/>
              <a:gd name="connsiteX143" fmla="*/ 2212657 w 2352349"/>
              <a:gd name="connsiteY143" fmla="*/ 6086885 h 6152608"/>
              <a:gd name="connsiteX144" fmla="*/ 2260623 w 2352349"/>
              <a:gd name="connsiteY144" fmla="*/ 6141863 h 6152608"/>
              <a:gd name="connsiteX145" fmla="*/ 1975485 w 2352349"/>
              <a:gd name="connsiteY145" fmla="*/ 3767548 h 6152608"/>
              <a:gd name="connsiteX146" fmla="*/ 1924050 w 2352349"/>
              <a:gd name="connsiteY146" fmla="*/ 3635150 h 6152608"/>
              <a:gd name="connsiteX147" fmla="*/ 1913572 w 2352349"/>
              <a:gd name="connsiteY147" fmla="*/ 3636103 h 6152608"/>
              <a:gd name="connsiteX148" fmla="*/ 1901190 w 2352349"/>
              <a:gd name="connsiteY148" fmla="*/ 3772310 h 6152608"/>
              <a:gd name="connsiteX149" fmla="*/ 1975485 w 2352349"/>
              <a:gd name="connsiteY149" fmla="*/ 3767548 h 6152608"/>
              <a:gd name="connsiteX150" fmla="*/ 1975485 w 2352349"/>
              <a:gd name="connsiteY150" fmla="*/ 3767548 h 6152608"/>
              <a:gd name="connsiteX151" fmla="*/ 1975485 w 2352349"/>
              <a:gd name="connsiteY151" fmla="*/ 3767548 h 6152608"/>
              <a:gd name="connsiteX152" fmla="*/ 1975485 w 2352349"/>
              <a:gd name="connsiteY152" fmla="*/ 3767548 h 6152608"/>
              <a:gd name="connsiteX153" fmla="*/ 1829752 w 2352349"/>
              <a:gd name="connsiteY153" fmla="*/ 3157948 h 6152608"/>
              <a:gd name="connsiteX154" fmla="*/ 2005965 w 2352349"/>
              <a:gd name="connsiteY154" fmla="*/ 3157948 h 6152608"/>
              <a:gd name="connsiteX155" fmla="*/ 1969770 w 2352349"/>
              <a:gd name="connsiteY155" fmla="*/ 3073175 h 6152608"/>
              <a:gd name="connsiteX156" fmla="*/ 1817370 w 2352349"/>
              <a:gd name="connsiteY156" fmla="*/ 3089368 h 6152608"/>
              <a:gd name="connsiteX157" fmla="*/ 1829752 w 2352349"/>
              <a:gd name="connsiteY157" fmla="*/ 3157948 h 6152608"/>
              <a:gd name="connsiteX158" fmla="*/ 1829752 w 2352349"/>
              <a:gd name="connsiteY158" fmla="*/ 3157948 h 6152608"/>
              <a:gd name="connsiteX159" fmla="*/ 1829752 w 2352349"/>
              <a:gd name="connsiteY159" fmla="*/ 3157948 h 6152608"/>
              <a:gd name="connsiteX160" fmla="*/ 1829752 w 2352349"/>
              <a:gd name="connsiteY160" fmla="*/ 3157948 h 6152608"/>
              <a:gd name="connsiteX161" fmla="*/ 1787842 w 2352349"/>
              <a:gd name="connsiteY161" fmla="*/ 3382738 h 6152608"/>
              <a:gd name="connsiteX162" fmla="*/ 1804035 w 2352349"/>
              <a:gd name="connsiteY162" fmla="*/ 3176046 h 6152608"/>
              <a:gd name="connsiteX163" fmla="*/ 1724025 w 2352349"/>
              <a:gd name="connsiteY163" fmla="*/ 3024598 h 6152608"/>
              <a:gd name="connsiteX164" fmla="*/ 1787842 w 2352349"/>
              <a:gd name="connsiteY164" fmla="*/ 3382738 h 6152608"/>
              <a:gd name="connsiteX165" fmla="*/ 1787842 w 2352349"/>
              <a:gd name="connsiteY165" fmla="*/ 3382738 h 6152608"/>
              <a:gd name="connsiteX166" fmla="*/ 1787842 w 2352349"/>
              <a:gd name="connsiteY166" fmla="*/ 3382738 h 6152608"/>
              <a:gd name="connsiteX167" fmla="*/ 1787842 w 2352349"/>
              <a:gd name="connsiteY167" fmla="*/ 3382738 h 6152608"/>
              <a:gd name="connsiteX168" fmla="*/ 1276350 w 2352349"/>
              <a:gd name="connsiteY168" fmla="*/ 1373915 h 6152608"/>
              <a:gd name="connsiteX169" fmla="*/ 1279207 w 2352349"/>
              <a:gd name="connsiteY169" fmla="*/ 1051018 h 6152608"/>
              <a:gd name="connsiteX170" fmla="*/ 1206817 w 2352349"/>
              <a:gd name="connsiteY170" fmla="*/ 1155793 h 6152608"/>
              <a:gd name="connsiteX171" fmla="*/ 1189672 w 2352349"/>
              <a:gd name="connsiteY171" fmla="*/ 1130075 h 6152608"/>
              <a:gd name="connsiteX172" fmla="*/ 1168717 w 2352349"/>
              <a:gd name="connsiteY172" fmla="*/ 1102453 h 6152608"/>
              <a:gd name="connsiteX173" fmla="*/ 1159192 w 2352349"/>
              <a:gd name="connsiteY173" fmla="*/ 1107215 h 6152608"/>
              <a:gd name="connsiteX174" fmla="*/ 1276350 w 2352349"/>
              <a:gd name="connsiteY174" fmla="*/ 1373915 h 6152608"/>
              <a:gd name="connsiteX175" fmla="*/ 1192530 w 2352349"/>
              <a:gd name="connsiteY175" fmla="*/ 1130075 h 6152608"/>
              <a:gd name="connsiteX176" fmla="*/ 1279207 w 2352349"/>
              <a:gd name="connsiteY176" fmla="*/ 1004345 h 6152608"/>
              <a:gd name="connsiteX177" fmla="*/ 1280160 w 2352349"/>
              <a:gd name="connsiteY177" fmla="*/ 856708 h 6152608"/>
              <a:gd name="connsiteX178" fmla="*/ 1122997 w 2352349"/>
              <a:gd name="connsiteY178" fmla="*/ 965293 h 6152608"/>
              <a:gd name="connsiteX179" fmla="*/ 1192530 w 2352349"/>
              <a:gd name="connsiteY179" fmla="*/ 1130075 h 6152608"/>
              <a:gd name="connsiteX180" fmla="*/ 1192530 w 2352349"/>
              <a:gd name="connsiteY180" fmla="*/ 1130075 h 6152608"/>
              <a:gd name="connsiteX181" fmla="*/ 1192530 w 2352349"/>
              <a:gd name="connsiteY181" fmla="*/ 1130075 h 6152608"/>
              <a:gd name="connsiteX182" fmla="*/ 1192530 w 2352349"/>
              <a:gd name="connsiteY182" fmla="*/ 1130075 h 6152608"/>
              <a:gd name="connsiteX183" fmla="*/ 1034415 w 2352349"/>
              <a:gd name="connsiteY183" fmla="*/ 1407253 h 6152608"/>
              <a:gd name="connsiteX184" fmla="*/ 1062990 w 2352349"/>
              <a:gd name="connsiteY184" fmla="*/ 1115788 h 6152608"/>
              <a:gd name="connsiteX185" fmla="*/ 1042035 w 2352349"/>
              <a:gd name="connsiteY185" fmla="*/ 1111025 h 6152608"/>
              <a:gd name="connsiteX186" fmla="*/ 1002982 w 2352349"/>
              <a:gd name="connsiteY186" fmla="*/ 1168175 h 6152608"/>
              <a:gd name="connsiteX187" fmla="*/ 937260 w 2352349"/>
              <a:gd name="connsiteY187" fmla="*/ 1102453 h 6152608"/>
              <a:gd name="connsiteX188" fmla="*/ 1034415 w 2352349"/>
              <a:gd name="connsiteY188" fmla="*/ 1407253 h 6152608"/>
              <a:gd name="connsiteX189" fmla="*/ 1000125 w 2352349"/>
              <a:gd name="connsiteY189" fmla="*/ 1137695 h 6152608"/>
              <a:gd name="connsiteX190" fmla="*/ 1081087 w 2352349"/>
              <a:gd name="connsiteY190" fmla="*/ 969103 h 6152608"/>
              <a:gd name="connsiteX191" fmla="*/ 861060 w 2352349"/>
              <a:gd name="connsiteY191" fmla="*/ 807178 h 6152608"/>
              <a:gd name="connsiteX192" fmla="*/ 1000125 w 2352349"/>
              <a:gd name="connsiteY192" fmla="*/ 1137695 h 6152608"/>
              <a:gd name="connsiteX193" fmla="*/ 1000125 w 2352349"/>
              <a:gd name="connsiteY193" fmla="*/ 1137695 h 6152608"/>
              <a:gd name="connsiteX194" fmla="*/ 1000125 w 2352349"/>
              <a:gd name="connsiteY194" fmla="*/ 1137695 h 6152608"/>
              <a:gd name="connsiteX195" fmla="*/ 1000125 w 2352349"/>
              <a:gd name="connsiteY195" fmla="*/ 1137695 h 6152608"/>
              <a:gd name="connsiteX196" fmla="*/ 308610 w 2352349"/>
              <a:gd name="connsiteY196" fmla="*/ 3159853 h 6152608"/>
              <a:gd name="connsiteX197" fmla="*/ 474345 w 2352349"/>
              <a:gd name="connsiteY197" fmla="*/ 2953160 h 6152608"/>
              <a:gd name="connsiteX198" fmla="*/ 262890 w 2352349"/>
              <a:gd name="connsiteY198" fmla="*/ 3128421 h 6152608"/>
              <a:gd name="connsiteX199" fmla="*/ 308610 w 2352349"/>
              <a:gd name="connsiteY199" fmla="*/ 3159853 h 6152608"/>
              <a:gd name="connsiteX200" fmla="*/ 308610 w 2352349"/>
              <a:gd name="connsiteY200" fmla="*/ 3159853 h 6152608"/>
              <a:gd name="connsiteX201" fmla="*/ 308610 w 2352349"/>
              <a:gd name="connsiteY201" fmla="*/ 3159853 h 6152608"/>
              <a:gd name="connsiteX202" fmla="*/ 308610 w 2352349"/>
              <a:gd name="connsiteY202" fmla="*/ 3159853 h 615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Lst>
            <a:rect l="l" t="t" r="r" b="b"/>
            <a:pathLst>
              <a:path w="2352349" h="6152608">
                <a:moveTo>
                  <a:pt x="1581150" y="6152608"/>
                </a:moveTo>
                <a:cubicBezTo>
                  <a:pt x="1573530" y="6065930"/>
                  <a:pt x="1534477" y="5923055"/>
                  <a:pt x="1533525" y="5835426"/>
                </a:cubicBezTo>
                <a:cubicBezTo>
                  <a:pt x="1532572" y="5783038"/>
                  <a:pt x="1523047" y="5738271"/>
                  <a:pt x="1481137" y="5719221"/>
                </a:cubicBezTo>
                <a:cubicBezTo>
                  <a:pt x="1471612" y="5715410"/>
                  <a:pt x="1463992" y="5712553"/>
                  <a:pt x="1451610" y="5710648"/>
                </a:cubicBezTo>
                <a:cubicBezTo>
                  <a:pt x="1424940" y="5635401"/>
                  <a:pt x="1408747" y="5558248"/>
                  <a:pt x="1392555" y="5482048"/>
                </a:cubicBezTo>
                <a:cubicBezTo>
                  <a:pt x="1389697" y="5471571"/>
                  <a:pt x="1386840" y="5460141"/>
                  <a:pt x="1385887" y="5448710"/>
                </a:cubicBezTo>
                <a:cubicBezTo>
                  <a:pt x="1382077" y="5342030"/>
                  <a:pt x="1366837" y="5236303"/>
                  <a:pt x="1338262" y="5135338"/>
                </a:cubicBezTo>
                <a:cubicBezTo>
                  <a:pt x="1335405" y="5125813"/>
                  <a:pt x="1332547" y="5115335"/>
                  <a:pt x="1328737" y="5105810"/>
                </a:cubicBezTo>
                <a:cubicBezTo>
                  <a:pt x="1302067" y="4954363"/>
                  <a:pt x="1302067" y="4819108"/>
                  <a:pt x="1242060" y="4685758"/>
                </a:cubicBezTo>
                <a:cubicBezTo>
                  <a:pt x="1241107" y="4676233"/>
                  <a:pt x="1239202" y="4665756"/>
                  <a:pt x="1236345" y="4654326"/>
                </a:cubicBezTo>
                <a:cubicBezTo>
                  <a:pt x="1233487" y="4634323"/>
                  <a:pt x="1229677" y="4612416"/>
                  <a:pt x="1226820" y="4592413"/>
                </a:cubicBezTo>
                <a:cubicBezTo>
                  <a:pt x="1210627" y="4486685"/>
                  <a:pt x="1184910" y="4381910"/>
                  <a:pt x="1184910" y="4276183"/>
                </a:cubicBezTo>
                <a:cubicBezTo>
                  <a:pt x="1185862" y="4133308"/>
                  <a:pt x="1139190" y="3999006"/>
                  <a:pt x="1119187" y="3858988"/>
                </a:cubicBezTo>
                <a:cubicBezTo>
                  <a:pt x="1103947" y="3872323"/>
                  <a:pt x="1096327" y="3887563"/>
                  <a:pt x="1090612" y="3904708"/>
                </a:cubicBezTo>
                <a:cubicBezTo>
                  <a:pt x="1068705" y="3975193"/>
                  <a:pt x="1064895" y="4044725"/>
                  <a:pt x="1073467" y="4117115"/>
                </a:cubicBezTo>
                <a:cubicBezTo>
                  <a:pt x="1079182" y="4171408"/>
                  <a:pt x="1080135" y="4227606"/>
                  <a:pt x="1074420" y="4281898"/>
                </a:cubicBezTo>
                <a:cubicBezTo>
                  <a:pt x="1062037" y="4391435"/>
                  <a:pt x="1036320" y="4500973"/>
                  <a:pt x="1031557" y="4610510"/>
                </a:cubicBezTo>
                <a:cubicBezTo>
                  <a:pt x="1023937" y="4768626"/>
                  <a:pt x="1030605" y="4926741"/>
                  <a:pt x="1027747" y="5082951"/>
                </a:cubicBezTo>
                <a:cubicBezTo>
                  <a:pt x="1026795" y="5151530"/>
                  <a:pt x="1018222" y="5222016"/>
                  <a:pt x="1020127" y="5290596"/>
                </a:cubicBezTo>
                <a:cubicBezTo>
                  <a:pt x="1021080" y="5349651"/>
                  <a:pt x="1025842" y="5407753"/>
                  <a:pt x="1036320" y="5465855"/>
                </a:cubicBezTo>
                <a:cubicBezTo>
                  <a:pt x="1037272" y="5475380"/>
                  <a:pt x="1040130" y="5485858"/>
                  <a:pt x="1042987" y="5495383"/>
                </a:cubicBezTo>
                <a:cubicBezTo>
                  <a:pt x="1045845" y="5504908"/>
                  <a:pt x="1048702" y="5515385"/>
                  <a:pt x="1050607" y="5523958"/>
                </a:cubicBezTo>
                <a:cubicBezTo>
                  <a:pt x="1042987" y="5653498"/>
                  <a:pt x="1082040" y="5789705"/>
                  <a:pt x="1057275" y="5921151"/>
                </a:cubicBezTo>
                <a:cubicBezTo>
                  <a:pt x="1051560" y="5930676"/>
                  <a:pt x="1044892" y="5941153"/>
                  <a:pt x="1040130" y="5950678"/>
                </a:cubicBezTo>
                <a:cubicBezTo>
                  <a:pt x="1021080" y="5979253"/>
                  <a:pt x="980662" y="6075262"/>
                  <a:pt x="981075" y="6142063"/>
                </a:cubicBezTo>
                <a:lnTo>
                  <a:pt x="1600932" y="6148524"/>
                </a:lnTo>
                <a:moveTo>
                  <a:pt x="601027" y="6142130"/>
                </a:moveTo>
                <a:cubicBezTo>
                  <a:pt x="604837" y="6112603"/>
                  <a:pt x="610552" y="6080218"/>
                  <a:pt x="623887" y="6052596"/>
                </a:cubicBezTo>
                <a:cubicBezTo>
                  <a:pt x="643890" y="6013543"/>
                  <a:pt x="646747" y="5975443"/>
                  <a:pt x="640080" y="5933533"/>
                </a:cubicBezTo>
                <a:cubicBezTo>
                  <a:pt x="611505" y="5778276"/>
                  <a:pt x="584835" y="5623971"/>
                  <a:pt x="556260" y="5467760"/>
                </a:cubicBezTo>
                <a:cubicBezTo>
                  <a:pt x="556260" y="5464903"/>
                  <a:pt x="555307" y="5463951"/>
                  <a:pt x="555307" y="5461093"/>
                </a:cubicBezTo>
                <a:cubicBezTo>
                  <a:pt x="544830" y="5315360"/>
                  <a:pt x="533400" y="5166771"/>
                  <a:pt x="526732" y="5021038"/>
                </a:cubicBezTo>
                <a:cubicBezTo>
                  <a:pt x="521017" y="4918168"/>
                  <a:pt x="510540" y="4820060"/>
                  <a:pt x="483870" y="4718143"/>
                </a:cubicBezTo>
                <a:cubicBezTo>
                  <a:pt x="444817" y="4572410"/>
                  <a:pt x="408622" y="4423821"/>
                  <a:pt x="405765" y="4272373"/>
                </a:cubicBezTo>
                <a:cubicBezTo>
                  <a:pt x="402907" y="4142833"/>
                  <a:pt x="393382" y="4010435"/>
                  <a:pt x="383857" y="3880896"/>
                </a:cubicBezTo>
                <a:cubicBezTo>
                  <a:pt x="373380" y="3735163"/>
                  <a:pt x="358140" y="3587525"/>
                  <a:pt x="345757" y="3440840"/>
                </a:cubicBezTo>
                <a:cubicBezTo>
                  <a:pt x="341947" y="3397978"/>
                  <a:pt x="344805" y="3354163"/>
                  <a:pt x="341947" y="3311300"/>
                </a:cubicBezTo>
                <a:cubicBezTo>
                  <a:pt x="340995" y="3282725"/>
                  <a:pt x="336232" y="3253198"/>
                  <a:pt x="328612" y="3226528"/>
                </a:cubicBezTo>
                <a:cubicBezTo>
                  <a:pt x="324802" y="3213193"/>
                  <a:pt x="309562" y="3191285"/>
                  <a:pt x="299085" y="3191285"/>
                </a:cubicBezTo>
                <a:cubicBezTo>
                  <a:pt x="253365" y="3191285"/>
                  <a:pt x="243840" y="3158900"/>
                  <a:pt x="224790" y="3132231"/>
                </a:cubicBezTo>
                <a:cubicBezTo>
                  <a:pt x="214312" y="3116038"/>
                  <a:pt x="204787" y="3099846"/>
                  <a:pt x="189547" y="3087463"/>
                </a:cubicBezTo>
                <a:cubicBezTo>
                  <a:pt x="135255" y="3044600"/>
                  <a:pt x="111442" y="2986498"/>
                  <a:pt x="104775" y="2921728"/>
                </a:cubicBezTo>
                <a:cubicBezTo>
                  <a:pt x="97155" y="2859815"/>
                  <a:pt x="73342" y="2797903"/>
                  <a:pt x="92392" y="2734085"/>
                </a:cubicBezTo>
                <a:cubicBezTo>
                  <a:pt x="93345" y="2727418"/>
                  <a:pt x="92392" y="2721703"/>
                  <a:pt x="91440" y="2715035"/>
                </a:cubicBezTo>
                <a:cubicBezTo>
                  <a:pt x="68580" y="2651218"/>
                  <a:pt x="52387" y="2585496"/>
                  <a:pt x="39052" y="2520725"/>
                </a:cubicBezTo>
                <a:lnTo>
                  <a:pt x="39052" y="2520725"/>
                </a:lnTo>
                <a:lnTo>
                  <a:pt x="39052" y="2520725"/>
                </a:lnTo>
                <a:lnTo>
                  <a:pt x="39052" y="2520725"/>
                </a:lnTo>
                <a:cubicBezTo>
                  <a:pt x="39052" y="2405473"/>
                  <a:pt x="0" y="2291173"/>
                  <a:pt x="0" y="2175920"/>
                </a:cubicBezTo>
                <a:cubicBezTo>
                  <a:pt x="3810" y="2140678"/>
                  <a:pt x="7620" y="2102578"/>
                  <a:pt x="13335" y="2068288"/>
                </a:cubicBezTo>
                <a:cubicBezTo>
                  <a:pt x="20002" y="2026378"/>
                  <a:pt x="52387" y="1899695"/>
                  <a:pt x="55245" y="1879693"/>
                </a:cubicBezTo>
                <a:cubicBezTo>
                  <a:pt x="91440" y="1625375"/>
                  <a:pt x="65722" y="1353913"/>
                  <a:pt x="156210" y="1108168"/>
                </a:cubicBezTo>
                <a:cubicBezTo>
                  <a:pt x="171450" y="1091023"/>
                  <a:pt x="187642" y="1076735"/>
                  <a:pt x="204787" y="1063400"/>
                </a:cubicBezTo>
                <a:cubicBezTo>
                  <a:pt x="324802" y="975770"/>
                  <a:pt x="513397" y="988153"/>
                  <a:pt x="645795" y="918620"/>
                </a:cubicBezTo>
                <a:cubicBezTo>
                  <a:pt x="667702" y="909095"/>
                  <a:pt x="690562" y="898618"/>
                  <a:pt x="710565" y="885283"/>
                </a:cubicBezTo>
                <a:cubicBezTo>
                  <a:pt x="730567" y="872900"/>
                  <a:pt x="752475" y="860518"/>
                  <a:pt x="772477" y="846230"/>
                </a:cubicBezTo>
                <a:cubicBezTo>
                  <a:pt x="835342" y="798605"/>
                  <a:pt x="867727" y="743360"/>
                  <a:pt x="851535" y="664303"/>
                </a:cubicBezTo>
                <a:cubicBezTo>
                  <a:pt x="845820" y="638585"/>
                  <a:pt x="848677" y="611915"/>
                  <a:pt x="844867" y="586198"/>
                </a:cubicBezTo>
                <a:cubicBezTo>
                  <a:pt x="839152" y="556670"/>
                  <a:pt x="835342" y="524285"/>
                  <a:pt x="824865" y="496663"/>
                </a:cubicBezTo>
                <a:cubicBezTo>
                  <a:pt x="805815" y="450943"/>
                  <a:pt x="798195" y="409033"/>
                  <a:pt x="808672" y="367123"/>
                </a:cubicBezTo>
                <a:lnTo>
                  <a:pt x="809625" y="364265"/>
                </a:lnTo>
                <a:cubicBezTo>
                  <a:pt x="816292" y="338548"/>
                  <a:pt x="831532" y="341405"/>
                  <a:pt x="831532" y="341405"/>
                </a:cubicBezTo>
                <a:cubicBezTo>
                  <a:pt x="839152" y="347120"/>
                  <a:pt x="848677" y="360455"/>
                  <a:pt x="848677" y="360455"/>
                </a:cubicBezTo>
                <a:cubicBezTo>
                  <a:pt x="848360" y="348708"/>
                  <a:pt x="848042" y="336960"/>
                  <a:pt x="847725" y="325213"/>
                </a:cubicBezTo>
                <a:cubicBezTo>
                  <a:pt x="848042" y="310925"/>
                  <a:pt x="848360" y="296638"/>
                  <a:pt x="848677" y="282350"/>
                </a:cubicBezTo>
                <a:cubicBezTo>
                  <a:pt x="851535" y="279493"/>
                  <a:pt x="854392" y="260443"/>
                  <a:pt x="856297" y="249013"/>
                </a:cubicBezTo>
                <a:cubicBezTo>
                  <a:pt x="857250" y="233773"/>
                  <a:pt x="860107" y="251870"/>
                  <a:pt x="862012" y="229010"/>
                </a:cubicBezTo>
                <a:cubicBezTo>
                  <a:pt x="862965" y="223295"/>
                  <a:pt x="864870" y="223295"/>
                  <a:pt x="865822" y="209008"/>
                </a:cubicBezTo>
                <a:cubicBezTo>
                  <a:pt x="866775" y="179480"/>
                  <a:pt x="868680" y="189958"/>
                  <a:pt x="871537" y="189005"/>
                </a:cubicBezTo>
                <a:cubicBezTo>
                  <a:pt x="872490" y="147095"/>
                  <a:pt x="875347" y="143285"/>
                  <a:pt x="878205" y="169003"/>
                </a:cubicBezTo>
                <a:cubicBezTo>
                  <a:pt x="881062" y="162335"/>
                  <a:pt x="883920" y="156620"/>
                  <a:pt x="885825" y="144238"/>
                </a:cubicBezTo>
                <a:cubicBezTo>
                  <a:pt x="889635" y="130903"/>
                  <a:pt x="892492" y="122330"/>
                  <a:pt x="898207" y="128998"/>
                </a:cubicBezTo>
                <a:cubicBezTo>
                  <a:pt x="903922" y="145190"/>
                  <a:pt x="907732" y="109948"/>
                  <a:pt x="913447" y="108995"/>
                </a:cubicBezTo>
                <a:cubicBezTo>
                  <a:pt x="919162" y="115663"/>
                  <a:pt x="923925" y="59465"/>
                  <a:pt x="929640" y="91850"/>
                </a:cubicBezTo>
                <a:cubicBezTo>
                  <a:pt x="935355" y="104233"/>
                  <a:pt x="940117" y="69943"/>
                  <a:pt x="945832" y="78515"/>
                </a:cubicBezTo>
                <a:cubicBezTo>
                  <a:pt x="948690" y="75658"/>
                  <a:pt x="955357" y="78515"/>
                  <a:pt x="961072" y="62323"/>
                </a:cubicBezTo>
                <a:cubicBezTo>
                  <a:pt x="967740" y="59465"/>
                  <a:pt x="973455" y="42320"/>
                  <a:pt x="978217" y="45178"/>
                </a:cubicBezTo>
                <a:cubicBezTo>
                  <a:pt x="984885" y="48035"/>
                  <a:pt x="991552" y="34700"/>
                  <a:pt x="997267" y="41368"/>
                </a:cubicBezTo>
                <a:cubicBezTo>
                  <a:pt x="1006792" y="18508"/>
                  <a:pt x="1016317" y="38510"/>
                  <a:pt x="1026795" y="28985"/>
                </a:cubicBezTo>
                <a:cubicBezTo>
                  <a:pt x="1037272" y="18508"/>
                  <a:pt x="1046797" y="6125"/>
                  <a:pt x="1058227" y="19460"/>
                </a:cubicBezTo>
                <a:cubicBezTo>
                  <a:pt x="1068705" y="410"/>
                  <a:pt x="1078230" y="26128"/>
                  <a:pt x="1090612" y="12793"/>
                </a:cubicBezTo>
                <a:cubicBezTo>
                  <a:pt x="1101090" y="13745"/>
                  <a:pt x="1112520" y="4220"/>
                  <a:pt x="1122997" y="7078"/>
                </a:cubicBezTo>
                <a:cubicBezTo>
                  <a:pt x="1135380" y="410"/>
                  <a:pt x="1144905" y="33748"/>
                  <a:pt x="1156335" y="3268"/>
                </a:cubicBezTo>
                <a:cubicBezTo>
                  <a:pt x="1168717" y="3268"/>
                  <a:pt x="1178242" y="-3400"/>
                  <a:pt x="1189672" y="2315"/>
                </a:cubicBezTo>
                <a:cubicBezTo>
                  <a:pt x="1196340" y="8030"/>
                  <a:pt x="1203007" y="18508"/>
                  <a:pt x="1208722" y="3268"/>
                </a:cubicBezTo>
                <a:cubicBezTo>
                  <a:pt x="1215390" y="6125"/>
                  <a:pt x="1223962" y="13745"/>
                  <a:pt x="1228725" y="8983"/>
                </a:cubicBezTo>
                <a:cubicBezTo>
                  <a:pt x="1235392" y="14698"/>
                  <a:pt x="1242060" y="22318"/>
                  <a:pt x="1247775" y="15650"/>
                </a:cubicBezTo>
                <a:cubicBezTo>
                  <a:pt x="1250632" y="8983"/>
                  <a:pt x="1254442" y="5173"/>
                  <a:pt x="1257300" y="6125"/>
                </a:cubicBezTo>
                <a:cubicBezTo>
                  <a:pt x="1260157" y="7078"/>
                  <a:pt x="1260157" y="15650"/>
                  <a:pt x="1263015" y="28985"/>
                </a:cubicBezTo>
                <a:cubicBezTo>
                  <a:pt x="1270635" y="35653"/>
                  <a:pt x="1279207" y="44225"/>
                  <a:pt x="1284922" y="44225"/>
                </a:cubicBezTo>
                <a:cubicBezTo>
                  <a:pt x="1295400" y="63275"/>
                  <a:pt x="1301115" y="70895"/>
                  <a:pt x="1308735" y="69943"/>
                </a:cubicBezTo>
                <a:cubicBezTo>
                  <a:pt x="1316355" y="87088"/>
                  <a:pt x="1323975" y="70895"/>
                  <a:pt x="1328737" y="91850"/>
                </a:cubicBezTo>
                <a:cubicBezTo>
                  <a:pt x="1335405" y="78515"/>
                  <a:pt x="1342072" y="105185"/>
                  <a:pt x="1345882" y="108995"/>
                </a:cubicBezTo>
                <a:cubicBezTo>
                  <a:pt x="1352550" y="108043"/>
                  <a:pt x="1358265" y="128998"/>
                  <a:pt x="1363027" y="128998"/>
                </a:cubicBezTo>
                <a:cubicBezTo>
                  <a:pt x="1368742" y="120425"/>
                  <a:pt x="1373505" y="148048"/>
                  <a:pt x="1378267" y="150905"/>
                </a:cubicBezTo>
                <a:cubicBezTo>
                  <a:pt x="1383982" y="176623"/>
                  <a:pt x="1387792" y="142333"/>
                  <a:pt x="1391602" y="170908"/>
                </a:cubicBezTo>
                <a:cubicBezTo>
                  <a:pt x="1395412" y="145190"/>
                  <a:pt x="1399222" y="188053"/>
                  <a:pt x="1402080" y="197578"/>
                </a:cubicBezTo>
                <a:cubicBezTo>
                  <a:pt x="1403032" y="187100"/>
                  <a:pt x="1405890" y="210913"/>
                  <a:pt x="1407795" y="217580"/>
                </a:cubicBezTo>
                <a:cubicBezTo>
                  <a:pt x="1408747" y="224248"/>
                  <a:pt x="1410652" y="229963"/>
                  <a:pt x="1411605" y="232820"/>
                </a:cubicBezTo>
                <a:cubicBezTo>
                  <a:pt x="1414462" y="245203"/>
                  <a:pt x="1415415" y="257585"/>
                  <a:pt x="1415415" y="270920"/>
                </a:cubicBezTo>
                <a:cubicBezTo>
                  <a:pt x="1415415" y="284255"/>
                  <a:pt x="1415415" y="297590"/>
                  <a:pt x="1412557" y="311878"/>
                </a:cubicBezTo>
                <a:cubicBezTo>
                  <a:pt x="1408747" y="337595"/>
                  <a:pt x="1409700" y="363313"/>
                  <a:pt x="1418272" y="387125"/>
                </a:cubicBezTo>
                <a:lnTo>
                  <a:pt x="1418272" y="387125"/>
                </a:lnTo>
                <a:cubicBezTo>
                  <a:pt x="1418272" y="387125"/>
                  <a:pt x="1456372" y="380458"/>
                  <a:pt x="1463040" y="404270"/>
                </a:cubicBezTo>
                <a:cubicBezTo>
                  <a:pt x="1463040" y="404270"/>
                  <a:pt x="1472565" y="447133"/>
                  <a:pt x="1449705" y="488090"/>
                </a:cubicBezTo>
                <a:cubicBezTo>
                  <a:pt x="1446847" y="494758"/>
                  <a:pt x="1442085" y="501425"/>
                  <a:pt x="1434465" y="508093"/>
                </a:cubicBezTo>
                <a:cubicBezTo>
                  <a:pt x="1369695" y="571910"/>
                  <a:pt x="1336357" y="653825"/>
                  <a:pt x="1316355" y="734788"/>
                </a:cubicBezTo>
                <a:cubicBezTo>
                  <a:pt x="1289685" y="837658"/>
                  <a:pt x="1293495" y="905285"/>
                  <a:pt x="1439227" y="948148"/>
                </a:cubicBezTo>
                <a:cubicBezTo>
                  <a:pt x="1557337" y="984343"/>
                  <a:pt x="1686877" y="1028158"/>
                  <a:pt x="1802130" y="1071973"/>
                </a:cubicBezTo>
                <a:cubicBezTo>
                  <a:pt x="1849755" y="1089118"/>
                  <a:pt x="1879282" y="1123408"/>
                  <a:pt x="1880235" y="1174843"/>
                </a:cubicBezTo>
                <a:cubicBezTo>
                  <a:pt x="1881187" y="1246280"/>
                  <a:pt x="1886902" y="1314860"/>
                  <a:pt x="1904047" y="1385345"/>
                </a:cubicBezTo>
                <a:cubicBezTo>
                  <a:pt x="1924050" y="1463450"/>
                  <a:pt x="1982152" y="1873978"/>
                  <a:pt x="1974532" y="2002565"/>
                </a:cubicBezTo>
                <a:cubicBezTo>
                  <a:pt x="1971675" y="2040665"/>
                  <a:pt x="1980247" y="2079718"/>
                  <a:pt x="1986915" y="2118770"/>
                </a:cubicBezTo>
                <a:cubicBezTo>
                  <a:pt x="1992630" y="2145440"/>
                  <a:pt x="2005965" y="2171158"/>
                  <a:pt x="2015490" y="2198781"/>
                </a:cubicBezTo>
                <a:cubicBezTo>
                  <a:pt x="2022157" y="2220688"/>
                  <a:pt x="2038350" y="2250215"/>
                  <a:pt x="2030730" y="2266408"/>
                </a:cubicBezTo>
                <a:cubicBezTo>
                  <a:pt x="2002155" y="2324510"/>
                  <a:pt x="2025015" y="2379756"/>
                  <a:pt x="2027872" y="2435000"/>
                </a:cubicBezTo>
                <a:cubicBezTo>
                  <a:pt x="2028825" y="2455003"/>
                  <a:pt x="2034540" y="2475958"/>
                  <a:pt x="2035492" y="2496913"/>
                </a:cubicBezTo>
                <a:cubicBezTo>
                  <a:pt x="2041207" y="2651218"/>
                  <a:pt x="2059305" y="3004596"/>
                  <a:pt x="2059305" y="3029360"/>
                </a:cubicBezTo>
                <a:cubicBezTo>
                  <a:pt x="2059305" y="3067460"/>
                  <a:pt x="2063115" y="3109371"/>
                  <a:pt x="2049780" y="3144613"/>
                </a:cubicBezTo>
                <a:cubicBezTo>
                  <a:pt x="2036445" y="3179856"/>
                  <a:pt x="2033587" y="3212240"/>
                  <a:pt x="2040255" y="3247483"/>
                </a:cubicBezTo>
                <a:cubicBezTo>
                  <a:pt x="2046922" y="3277010"/>
                  <a:pt x="2055495" y="3308443"/>
                  <a:pt x="2063115" y="3337018"/>
                </a:cubicBezTo>
                <a:cubicBezTo>
                  <a:pt x="2075497" y="3372260"/>
                  <a:pt x="2068830" y="3401788"/>
                  <a:pt x="2053590" y="3437031"/>
                </a:cubicBezTo>
                <a:cubicBezTo>
                  <a:pt x="2026920" y="3500848"/>
                  <a:pt x="2005965" y="3565618"/>
                  <a:pt x="2040255" y="3637056"/>
                </a:cubicBezTo>
                <a:cubicBezTo>
                  <a:pt x="2075497" y="3712303"/>
                  <a:pt x="2098357" y="3793265"/>
                  <a:pt x="2128837" y="3879943"/>
                </a:cubicBezTo>
                <a:cubicBezTo>
                  <a:pt x="2145030" y="3886610"/>
                  <a:pt x="2168842" y="3895183"/>
                  <a:pt x="2191702" y="3902803"/>
                </a:cubicBezTo>
                <a:cubicBezTo>
                  <a:pt x="2207895" y="3938998"/>
                  <a:pt x="2215515" y="3974240"/>
                  <a:pt x="2234565" y="4003768"/>
                </a:cubicBezTo>
                <a:cubicBezTo>
                  <a:pt x="2279332" y="4071396"/>
                  <a:pt x="2306955" y="4148548"/>
                  <a:pt x="2325052" y="4223796"/>
                </a:cubicBezTo>
                <a:cubicBezTo>
                  <a:pt x="2335530" y="4269516"/>
                  <a:pt x="2322195" y="4317141"/>
                  <a:pt x="2335530" y="4362860"/>
                </a:cubicBezTo>
                <a:cubicBezTo>
                  <a:pt x="2364105" y="4460016"/>
                  <a:pt x="2348865" y="4557171"/>
                  <a:pt x="2343150" y="4656231"/>
                </a:cubicBezTo>
                <a:cubicBezTo>
                  <a:pt x="2340292" y="4704808"/>
                  <a:pt x="2342197" y="4753385"/>
                  <a:pt x="2329815" y="4801010"/>
                </a:cubicBezTo>
                <a:cubicBezTo>
                  <a:pt x="2319337" y="4846730"/>
                  <a:pt x="2300287" y="4891498"/>
                  <a:pt x="2247900" y="4903880"/>
                </a:cubicBezTo>
                <a:cubicBezTo>
                  <a:pt x="2199322" y="4913405"/>
                  <a:pt x="2149792" y="4917216"/>
                  <a:pt x="2101215" y="4913405"/>
                </a:cubicBezTo>
                <a:cubicBezTo>
                  <a:pt x="2081212" y="4912453"/>
                  <a:pt x="2058352" y="4907691"/>
                  <a:pt x="2038350" y="4906738"/>
                </a:cubicBezTo>
                <a:cubicBezTo>
                  <a:pt x="1993582" y="4896260"/>
                  <a:pt x="1928812" y="4883878"/>
                  <a:pt x="1917382" y="4896260"/>
                </a:cubicBezTo>
                <a:cubicBezTo>
                  <a:pt x="1839277" y="5006751"/>
                  <a:pt x="1917382" y="5142005"/>
                  <a:pt x="1926907" y="5273451"/>
                </a:cubicBezTo>
                <a:cubicBezTo>
                  <a:pt x="1929765" y="5295358"/>
                  <a:pt x="1932622" y="5316313"/>
                  <a:pt x="1934527" y="5338221"/>
                </a:cubicBezTo>
                <a:cubicBezTo>
                  <a:pt x="1935480" y="5347746"/>
                  <a:pt x="1937385" y="5358223"/>
                  <a:pt x="1938337" y="5369653"/>
                </a:cubicBezTo>
                <a:cubicBezTo>
                  <a:pt x="1944052" y="5473476"/>
                  <a:pt x="1994535" y="5583966"/>
                  <a:pt x="1983105" y="5695408"/>
                </a:cubicBezTo>
                <a:cubicBezTo>
                  <a:pt x="1983105" y="5720173"/>
                  <a:pt x="1957387" y="5731603"/>
                  <a:pt x="1931670" y="5731603"/>
                </a:cubicBezTo>
                <a:cubicBezTo>
                  <a:pt x="1945005" y="5743985"/>
                  <a:pt x="1957387" y="5756368"/>
                  <a:pt x="1974532" y="5780180"/>
                </a:cubicBezTo>
                <a:cubicBezTo>
                  <a:pt x="1980247" y="5788753"/>
                  <a:pt x="1984057" y="5797326"/>
                  <a:pt x="1986915" y="5806851"/>
                </a:cubicBezTo>
                <a:cubicBezTo>
                  <a:pt x="1997392" y="5833521"/>
                  <a:pt x="2003107" y="5864001"/>
                  <a:pt x="2009775" y="5893528"/>
                </a:cubicBezTo>
                <a:cubicBezTo>
                  <a:pt x="2026920" y="5959251"/>
                  <a:pt x="2065020" y="6006876"/>
                  <a:pt x="2127885" y="6039260"/>
                </a:cubicBezTo>
                <a:cubicBezTo>
                  <a:pt x="2156460" y="6054501"/>
                  <a:pt x="2190534" y="6069785"/>
                  <a:pt x="2212657" y="6086885"/>
                </a:cubicBezTo>
                <a:cubicBezTo>
                  <a:pt x="2234780" y="6103985"/>
                  <a:pt x="2270148" y="6094238"/>
                  <a:pt x="2260623" y="6141863"/>
                </a:cubicBezTo>
                <a:moveTo>
                  <a:pt x="1975485" y="3767548"/>
                </a:moveTo>
                <a:cubicBezTo>
                  <a:pt x="1958340" y="3719923"/>
                  <a:pt x="1942147" y="3678013"/>
                  <a:pt x="1924050" y="3635150"/>
                </a:cubicBezTo>
                <a:cubicBezTo>
                  <a:pt x="1920240" y="3635150"/>
                  <a:pt x="1916430" y="3635150"/>
                  <a:pt x="1913572" y="3636103"/>
                </a:cubicBezTo>
                <a:cubicBezTo>
                  <a:pt x="1909762" y="3680871"/>
                  <a:pt x="1905952" y="3725638"/>
                  <a:pt x="1901190" y="3772310"/>
                </a:cubicBezTo>
                <a:cubicBezTo>
                  <a:pt x="1929765" y="3769453"/>
                  <a:pt x="1949767" y="3769453"/>
                  <a:pt x="1975485" y="3767548"/>
                </a:cubicBezTo>
                <a:lnTo>
                  <a:pt x="1975485" y="3767548"/>
                </a:lnTo>
                <a:lnTo>
                  <a:pt x="1975485" y="3767548"/>
                </a:lnTo>
                <a:lnTo>
                  <a:pt x="1975485" y="3767548"/>
                </a:lnTo>
                <a:close/>
                <a:moveTo>
                  <a:pt x="1829752" y="3157948"/>
                </a:moveTo>
                <a:lnTo>
                  <a:pt x="2005965" y="3157948"/>
                </a:lnTo>
                <a:cubicBezTo>
                  <a:pt x="2027872" y="3096035"/>
                  <a:pt x="2023110" y="3087463"/>
                  <a:pt x="1969770" y="3073175"/>
                </a:cubicBezTo>
                <a:cubicBezTo>
                  <a:pt x="1918335" y="3057935"/>
                  <a:pt x="1872615" y="3062698"/>
                  <a:pt x="1817370" y="3089368"/>
                </a:cubicBezTo>
                <a:cubicBezTo>
                  <a:pt x="1820227" y="3114133"/>
                  <a:pt x="1825942" y="3138898"/>
                  <a:pt x="1829752" y="3157948"/>
                </a:cubicBezTo>
                <a:lnTo>
                  <a:pt x="1829752" y="3157948"/>
                </a:lnTo>
                <a:lnTo>
                  <a:pt x="1829752" y="3157948"/>
                </a:lnTo>
                <a:lnTo>
                  <a:pt x="1829752" y="3157948"/>
                </a:lnTo>
                <a:close/>
                <a:moveTo>
                  <a:pt x="1787842" y="3382738"/>
                </a:moveTo>
                <a:cubicBezTo>
                  <a:pt x="1791652" y="3349400"/>
                  <a:pt x="1809750" y="3185571"/>
                  <a:pt x="1804035" y="3176046"/>
                </a:cubicBezTo>
                <a:cubicBezTo>
                  <a:pt x="1784032" y="3141756"/>
                  <a:pt x="1760220" y="3063650"/>
                  <a:pt x="1724025" y="3024598"/>
                </a:cubicBezTo>
                <a:cubicBezTo>
                  <a:pt x="1694497" y="3091273"/>
                  <a:pt x="1741170" y="3283678"/>
                  <a:pt x="1787842" y="3382738"/>
                </a:cubicBezTo>
                <a:lnTo>
                  <a:pt x="1787842" y="3382738"/>
                </a:lnTo>
                <a:lnTo>
                  <a:pt x="1787842" y="3382738"/>
                </a:lnTo>
                <a:lnTo>
                  <a:pt x="1787842" y="3382738"/>
                </a:lnTo>
                <a:close/>
                <a:moveTo>
                  <a:pt x="1276350" y="1373915"/>
                </a:moveTo>
                <a:cubicBezTo>
                  <a:pt x="1287780" y="1283428"/>
                  <a:pt x="1291590" y="1130075"/>
                  <a:pt x="1279207" y="1051018"/>
                </a:cubicBezTo>
                <a:cubicBezTo>
                  <a:pt x="1278255" y="1047208"/>
                  <a:pt x="1230630" y="1131028"/>
                  <a:pt x="1206817" y="1155793"/>
                </a:cubicBezTo>
                <a:cubicBezTo>
                  <a:pt x="1199197" y="1145315"/>
                  <a:pt x="1193482" y="1136743"/>
                  <a:pt x="1189672" y="1130075"/>
                </a:cubicBezTo>
                <a:cubicBezTo>
                  <a:pt x="1179195" y="1119598"/>
                  <a:pt x="1179195" y="1112930"/>
                  <a:pt x="1168717" y="1102453"/>
                </a:cubicBezTo>
                <a:cubicBezTo>
                  <a:pt x="1165860" y="1103405"/>
                  <a:pt x="1159192" y="1107215"/>
                  <a:pt x="1159192" y="1107215"/>
                </a:cubicBezTo>
                <a:cubicBezTo>
                  <a:pt x="1193482" y="1192940"/>
                  <a:pt x="1237297" y="1325338"/>
                  <a:pt x="1276350" y="1373915"/>
                </a:cubicBezTo>
                <a:close/>
                <a:moveTo>
                  <a:pt x="1192530" y="1130075"/>
                </a:moveTo>
                <a:cubicBezTo>
                  <a:pt x="1255395" y="1110073"/>
                  <a:pt x="1270635" y="1054828"/>
                  <a:pt x="1279207" y="1004345"/>
                </a:cubicBezTo>
                <a:cubicBezTo>
                  <a:pt x="1288732" y="961483"/>
                  <a:pt x="1280160" y="914810"/>
                  <a:pt x="1280160" y="856708"/>
                </a:cubicBezTo>
                <a:cubicBezTo>
                  <a:pt x="1223962" y="894808"/>
                  <a:pt x="1164907" y="936718"/>
                  <a:pt x="1122997" y="965293"/>
                </a:cubicBezTo>
                <a:cubicBezTo>
                  <a:pt x="1144905" y="1028158"/>
                  <a:pt x="1173480" y="1073878"/>
                  <a:pt x="1192530" y="1130075"/>
                </a:cubicBezTo>
                <a:lnTo>
                  <a:pt x="1192530" y="1130075"/>
                </a:lnTo>
                <a:lnTo>
                  <a:pt x="1192530" y="1130075"/>
                </a:lnTo>
                <a:lnTo>
                  <a:pt x="1192530" y="1130075"/>
                </a:lnTo>
                <a:close/>
                <a:moveTo>
                  <a:pt x="1034415" y="1407253"/>
                </a:moveTo>
                <a:cubicBezTo>
                  <a:pt x="1037272" y="1406300"/>
                  <a:pt x="1054417" y="1210085"/>
                  <a:pt x="1062990" y="1115788"/>
                </a:cubicBezTo>
                <a:cubicBezTo>
                  <a:pt x="1055370" y="1113883"/>
                  <a:pt x="1049655" y="1114835"/>
                  <a:pt x="1042035" y="1111025"/>
                </a:cubicBezTo>
                <a:cubicBezTo>
                  <a:pt x="1031557" y="1123408"/>
                  <a:pt x="1019175" y="1144363"/>
                  <a:pt x="1002982" y="1168175"/>
                </a:cubicBezTo>
                <a:cubicBezTo>
                  <a:pt x="985837" y="1154840"/>
                  <a:pt x="978217" y="1141505"/>
                  <a:pt x="937260" y="1102453"/>
                </a:cubicBezTo>
                <a:cubicBezTo>
                  <a:pt x="962977" y="1184368"/>
                  <a:pt x="1034415" y="1407253"/>
                  <a:pt x="1034415" y="1407253"/>
                </a:cubicBezTo>
                <a:close/>
                <a:moveTo>
                  <a:pt x="1000125" y="1137695"/>
                </a:moveTo>
                <a:cubicBezTo>
                  <a:pt x="1025842" y="1082450"/>
                  <a:pt x="1051560" y="1030063"/>
                  <a:pt x="1081087" y="969103"/>
                </a:cubicBezTo>
                <a:cubicBezTo>
                  <a:pt x="1005840" y="913858"/>
                  <a:pt x="932497" y="861470"/>
                  <a:pt x="861060" y="807178"/>
                </a:cubicBezTo>
                <a:cubicBezTo>
                  <a:pt x="832485" y="870043"/>
                  <a:pt x="903922" y="1041493"/>
                  <a:pt x="1000125" y="1137695"/>
                </a:cubicBezTo>
                <a:lnTo>
                  <a:pt x="1000125" y="1137695"/>
                </a:lnTo>
                <a:lnTo>
                  <a:pt x="1000125" y="1137695"/>
                </a:lnTo>
                <a:lnTo>
                  <a:pt x="1000125" y="1137695"/>
                </a:lnTo>
                <a:close/>
                <a:moveTo>
                  <a:pt x="308610" y="3159853"/>
                </a:moveTo>
                <a:cubicBezTo>
                  <a:pt x="363855" y="3091273"/>
                  <a:pt x="418147" y="3026503"/>
                  <a:pt x="474345" y="2953160"/>
                </a:cubicBezTo>
                <a:cubicBezTo>
                  <a:pt x="357187" y="2966496"/>
                  <a:pt x="311467" y="3043648"/>
                  <a:pt x="262890" y="3128421"/>
                </a:cubicBezTo>
                <a:cubicBezTo>
                  <a:pt x="280035" y="3139850"/>
                  <a:pt x="292417" y="3149375"/>
                  <a:pt x="308610" y="3159853"/>
                </a:cubicBezTo>
                <a:lnTo>
                  <a:pt x="308610" y="3159853"/>
                </a:lnTo>
                <a:lnTo>
                  <a:pt x="308610" y="3159853"/>
                </a:lnTo>
                <a:lnTo>
                  <a:pt x="308610" y="3159853"/>
                </a:lnTo>
                <a:close/>
              </a:path>
            </a:pathLst>
          </a:custGeom>
          <a:noFill/>
          <a:ln w="44450" cap="flat">
            <a:solidFill>
              <a:schemeClr val="accent1"/>
            </a:solidFill>
            <a:prstDash val="solid"/>
            <a:miter/>
          </a:ln>
        </p:spPr>
        <p:txBody>
          <a:bodyPr rtlCol="0" anchor="ctr"/>
          <a:lstStyle/>
          <a:p>
            <a:pPr defTabSz="914400"/>
            <a:endParaRPr lang="en-US">
              <a:solidFill>
                <a:prstClr val="black"/>
              </a:solidFill>
            </a:endParaRPr>
          </a:p>
        </p:txBody>
      </p:sp>
      <p:pic>
        <p:nvPicPr>
          <p:cNvPr id="2050" name="Picture 2" descr="Image result for đảng cộng sản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115910"/>
            <a:ext cx="4057465" cy="643943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261553" y="235075"/>
            <a:ext cx="6627135" cy="348813"/>
          </a:xfrm>
          <a:prstGeom prst="rect">
            <a:avLst/>
          </a:prstGeom>
        </p:spPr>
        <p:txBody>
          <a:bodyPr wrap="none">
            <a:spAutoFit/>
          </a:bodyPr>
          <a:lstStyle/>
          <a:p>
            <a:pPr marL="457200" indent="-457200" algn="just">
              <a:lnSpc>
                <a:spcPts val="2000"/>
              </a:lnSpc>
              <a:spcAft>
                <a:spcPts val="0"/>
              </a:spcAft>
              <a:buFont typeface="Wingdings" panose="05000000000000000000" pitchFamily="2" charset="2"/>
              <a:buChar char="q"/>
            </a:pPr>
            <a:r>
              <a:rPr lang="pl-PL" sz="2800" b="1" i="1" dirty="0" smtClean="0">
                <a:solidFill>
                  <a:srgbClr val="3333CC"/>
                </a:solidFill>
                <a:latin typeface="Times New Roman" panose="02020603050405020304" pitchFamily="18" charset="0"/>
                <a:ea typeface="Batang"/>
                <a:cs typeface="Times New Roman" panose="02020603050405020304" pitchFamily="18" charset="0"/>
              </a:rPr>
              <a:t>Ý </a:t>
            </a:r>
            <a:r>
              <a:rPr lang="pl-PL" sz="2800" b="1" i="1" dirty="0">
                <a:solidFill>
                  <a:srgbClr val="3333CC"/>
                </a:solidFill>
                <a:latin typeface="Times New Roman" panose="02020603050405020304" pitchFamily="18" charset="0"/>
                <a:ea typeface="Batang"/>
                <a:cs typeface="Times New Roman" panose="02020603050405020304" pitchFamily="18" charset="0"/>
              </a:rPr>
              <a:t>nghĩa lịch sử của việc thành lập Đảng</a:t>
            </a:r>
            <a:endParaRPr lang="en-US" sz="2800" dirty="0">
              <a:solidFill>
                <a:srgbClr val="3333CC"/>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5687320" y="1228791"/>
            <a:ext cx="5551796" cy="1200329"/>
          </a:xfrm>
          <a:prstGeom prst="rect">
            <a:avLst/>
          </a:prstGeom>
        </p:spPr>
        <p:txBody>
          <a:bodyPr wrap="square">
            <a:spAutoFit/>
          </a:bodyPr>
          <a:lstStyle/>
          <a:p>
            <a:pPr algn="ctr">
              <a:spcBef>
                <a:spcPct val="0"/>
              </a:spcBef>
              <a:defRPr/>
            </a:pPr>
            <a:r>
              <a:rPr lang="en-US" altLang="en-US" sz="2400" dirty="0" err="1" smtClean="0">
                <a:solidFill>
                  <a:srgbClr val="000099"/>
                </a:solidFill>
              </a:rPr>
              <a:t>Đảng</a:t>
            </a:r>
            <a:r>
              <a:rPr lang="en-US" altLang="en-US" sz="2400" dirty="0" smtClean="0">
                <a:solidFill>
                  <a:srgbClr val="000099"/>
                </a:solidFill>
              </a:rPr>
              <a:t> </a:t>
            </a:r>
            <a:r>
              <a:rPr lang="en-US" altLang="en-US" sz="2400" dirty="0" err="1" smtClean="0">
                <a:solidFill>
                  <a:srgbClr val="000099"/>
                </a:solidFill>
              </a:rPr>
              <a:t>Cộng</a:t>
            </a:r>
            <a:r>
              <a:rPr lang="en-US" altLang="en-US" sz="2400" dirty="0" smtClean="0">
                <a:solidFill>
                  <a:srgbClr val="000099"/>
                </a:solidFill>
              </a:rPr>
              <a:t> </a:t>
            </a:r>
            <a:r>
              <a:rPr lang="en-US" altLang="en-US" sz="2400" dirty="0" err="1" smtClean="0">
                <a:solidFill>
                  <a:srgbClr val="000099"/>
                </a:solidFill>
              </a:rPr>
              <a:t>sản</a:t>
            </a:r>
            <a:r>
              <a:rPr lang="en-US" altLang="en-US" sz="2400" dirty="0" smtClean="0">
                <a:solidFill>
                  <a:srgbClr val="000099"/>
                </a:solidFill>
              </a:rPr>
              <a:t> </a:t>
            </a:r>
            <a:r>
              <a:rPr lang="en-US" altLang="en-US" sz="2400" dirty="0" err="1">
                <a:solidFill>
                  <a:srgbClr val="000099"/>
                </a:solidFill>
              </a:rPr>
              <a:t>Việt</a:t>
            </a:r>
            <a:r>
              <a:rPr lang="en-US" altLang="en-US" sz="2400" dirty="0">
                <a:solidFill>
                  <a:srgbClr val="000099"/>
                </a:solidFill>
              </a:rPr>
              <a:t> Nam </a:t>
            </a:r>
            <a:r>
              <a:rPr lang="en-US" altLang="en-US" sz="2400" dirty="0" err="1">
                <a:solidFill>
                  <a:srgbClr val="000099"/>
                </a:solidFill>
              </a:rPr>
              <a:t>ra</a:t>
            </a:r>
            <a:r>
              <a:rPr lang="en-US" altLang="en-US" sz="2400" dirty="0">
                <a:solidFill>
                  <a:srgbClr val="000099"/>
                </a:solidFill>
              </a:rPr>
              <a:t> </a:t>
            </a:r>
            <a:r>
              <a:rPr lang="en-US" altLang="en-US" sz="2400" dirty="0" err="1">
                <a:solidFill>
                  <a:srgbClr val="000099"/>
                </a:solidFill>
              </a:rPr>
              <a:t>đời</a:t>
            </a:r>
            <a:r>
              <a:rPr lang="en-US" altLang="en-US" sz="2400" dirty="0">
                <a:solidFill>
                  <a:srgbClr val="000099"/>
                </a:solidFill>
              </a:rPr>
              <a:t> </a:t>
            </a:r>
            <a:r>
              <a:rPr lang="en-US" altLang="en-US" sz="2400" dirty="0" err="1">
                <a:solidFill>
                  <a:srgbClr val="000099"/>
                </a:solidFill>
              </a:rPr>
              <a:t>mở</a:t>
            </a:r>
            <a:r>
              <a:rPr lang="en-US" altLang="en-US" sz="2400" dirty="0">
                <a:solidFill>
                  <a:srgbClr val="000099"/>
                </a:solidFill>
              </a:rPr>
              <a:t> </a:t>
            </a:r>
            <a:r>
              <a:rPr lang="en-US" altLang="en-US" sz="2400" dirty="0" err="1">
                <a:solidFill>
                  <a:srgbClr val="000099"/>
                </a:solidFill>
              </a:rPr>
              <a:t>ra</a:t>
            </a:r>
            <a:r>
              <a:rPr lang="en-US" altLang="en-US" sz="2400" dirty="0">
                <a:solidFill>
                  <a:srgbClr val="000099"/>
                </a:solidFill>
              </a:rPr>
              <a:t> </a:t>
            </a:r>
            <a:r>
              <a:rPr lang="en-US" altLang="en-US" sz="2400" b="1" dirty="0" err="1">
                <a:solidFill>
                  <a:srgbClr val="C00000"/>
                </a:solidFill>
              </a:rPr>
              <a:t>bước</a:t>
            </a:r>
            <a:r>
              <a:rPr lang="en-US" altLang="en-US" sz="2400" b="1" dirty="0">
                <a:solidFill>
                  <a:srgbClr val="C00000"/>
                </a:solidFill>
              </a:rPr>
              <a:t> </a:t>
            </a:r>
            <a:r>
              <a:rPr lang="en-US" altLang="en-US" sz="2400" b="1" dirty="0" err="1">
                <a:solidFill>
                  <a:srgbClr val="C00000"/>
                </a:solidFill>
              </a:rPr>
              <a:t>ngoặt</a:t>
            </a:r>
            <a:r>
              <a:rPr lang="en-US" altLang="en-US" sz="2400" b="1" dirty="0">
                <a:solidFill>
                  <a:srgbClr val="C00000"/>
                </a:solidFill>
              </a:rPr>
              <a:t> </a:t>
            </a:r>
            <a:r>
              <a:rPr lang="en-US" altLang="en-US" sz="2400" dirty="0" err="1">
                <a:solidFill>
                  <a:srgbClr val="000099"/>
                </a:solidFill>
              </a:rPr>
              <a:t>vĩ</a:t>
            </a:r>
            <a:r>
              <a:rPr lang="en-US" altLang="en-US" sz="2400" dirty="0">
                <a:solidFill>
                  <a:srgbClr val="000099"/>
                </a:solidFill>
              </a:rPr>
              <a:t> </a:t>
            </a:r>
            <a:r>
              <a:rPr lang="en-US" altLang="en-US" sz="2400" dirty="0" err="1">
                <a:solidFill>
                  <a:srgbClr val="000099"/>
                </a:solidFill>
              </a:rPr>
              <a:t>đại</a:t>
            </a:r>
            <a:r>
              <a:rPr lang="en-US" altLang="en-US" sz="2400" dirty="0">
                <a:solidFill>
                  <a:srgbClr val="000099"/>
                </a:solidFill>
              </a:rPr>
              <a:t> </a:t>
            </a:r>
            <a:r>
              <a:rPr lang="en-US" altLang="en-US" sz="2400" dirty="0" err="1">
                <a:solidFill>
                  <a:srgbClr val="000099"/>
                </a:solidFill>
              </a:rPr>
              <a:t>cho</a:t>
            </a:r>
            <a:r>
              <a:rPr lang="en-US" altLang="en-US" sz="2400" dirty="0">
                <a:solidFill>
                  <a:srgbClr val="000099"/>
                </a:solidFill>
              </a:rPr>
              <a:t> </a:t>
            </a:r>
            <a:r>
              <a:rPr lang="en-US" altLang="en-US" sz="2400" dirty="0" err="1" smtClean="0">
                <a:solidFill>
                  <a:srgbClr val="000099"/>
                </a:solidFill>
              </a:rPr>
              <a:t>cách</a:t>
            </a:r>
            <a:r>
              <a:rPr lang="en-US" altLang="en-US" sz="2400" dirty="0" smtClean="0">
                <a:solidFill>
                  <a:srgbClr val="000099"/>
                </a:solidFill>
              </a:rPr>
              <a:t> </a:t>
            </a:r>
            <a:r>
              <a:rPr lang="en-US" altLang="en-US" sz="2400" dirty="0" err="1" smtClean="0">
                <a:solidFill>
                  <a:srgbClr val="000099"/>
                </a:solidFill>
              </a:rPr>
              <a:t>mạng</a:t>
            </a:r>
            <a:r>
              <a:rPr lang="en-US" altLang="en-US" sz="2400" dirty="0" smtClean="0">
                <a:solidFill>
                  <a:srgbClr val="000099"/>
                </a:solidFill>
              </a:rPr>
              <a:t> </a:t>
            </a:r>
            <a:r>
              <a:rPr lang="en-US" altLang="en-US" sz="2400" dirty="0" err="1" smtClean="0">
                <a:solidFill>
                  <a:srgbClr val="000099"/>
                </a:solidFill>
              </a:rPr>
              <a:t>Việt</a:t>
            </a:r>
            <a:r>
              <a:rPr lang="en-US" altLang="en-US" sz="2400" dirty="0" smtClean="0">
                <a:solidFill>
                  <a:srgbClr val="000099"/>
                </a:solidFill>
              </a:rPr>
              <a:t> Na</a:t>
            </a:r>
            <a:r>
              <a:rPr lang="en-US" altLang="en-US" sz="2000" dirty="0" smtClean="0">
                <a:solidFill>
                  <a:srgbClr val="000099"/>
                </a:solidFill>
              </a:rPr>
              <a:t>m.</a:t>
            </a:r>
            <a:endParaRPr lang="en-US" altLang="en-US" sz="2000" dirty="0">
              <a:solidFill>
                <a:srgbClr val="000099"/>
              </a:solidFill>
            </a:endParaRPr>
          </a:p>
        </p:txBody>
      </p:sp>
      <p:sp>
        <p:nvSpPr>
          <p:cNvPr id="7" name="Rectangle 6"/>
          <p:cNvSpPr/>
          <p:nvPr/>
        </p:nvSpPr>
        <p:spPr>
          <a:xfrm>
            <a:off x="5774049" y="2478946"/>
            <a:ext cx="5485739" cy="830997"/>
          </a:xfrm>
          <a:prstGeom prst="rect">
            <a:avLst/>
          </a:prstGeom>
        </p:spPr>
        <p:txBody>
          <a:bodyPr wrap="square">
            <a:spAutoFit/>
          </a:bodyPr>
          <a:lstStyle/>
          <a:p>
            <a:pPr algn="just">
              <a:spcBef>
                <a:spcPct val="0"/>
              </a:spcBef>
              <a:defRPr/>
            </a:pPr>
            <a:r>
              <a:rPr lang="en-US" altLang="en-US" sz="2400" b="1" dirty="0" err="1">
                <a:solidFill>
                  <a:srgbClr val="660066"/>
                </a:solidFill>
              </a:rPr>
              <a:t>Chấm</a:t>
            </a:r>
            <a:r>
              <a:rPr lang="en-US" altLang="en-US" sz="2400" b="1" dirty="0">
                <a:solidFill>
                  <a:srgbClr val="660066"/>
                </a:solidFill>
              </a:rPr>
              <a:t> </a:t>
            </a:r>
            <a:r>
              <a:rPr lang="en-US" altLang="en-US" sz="2400" b="1" dirty="0" err="1">
                <a:solidFill>
                  <a:srgbClr val="660066"/>
                </a:solidFill>
              </a:rPr>
              <a:t>dứt</a:t>
            </a:r>
            <a:r>
              <a:rPr lang="en-US" altLang="en-US" sz="2400" b="1" dirty="0">
                <a:solidFill>
                  <a:srgbClr val="660066"/>
                </a:solidFill>
              </a:rPr>
              <a:t> </a:t>
            </a:r>
            <a:r>
              <a:rPr lang="en-US" altLang="en-US" sz="2400" b="1" dirty="0" err="1">
                <a:solidFill>
                  <a:srgbClr val="660066"/>
                </a:solidFill>
              </a:rPr>
              <a:t>thời</a:t>
            </a:r>
            <a:r>
              <a:rPr lang="en-US" altLang="en-US" sz="2400" b="1" dirty="0">
                <a:solidFill>
                  <a:srgbClr val="660066"/>
                </a:solidFill>
              </a:rPr>
              <a:t> </a:t>
            </a:r>
            <a:r>
              <a:rPr lang="en-US" altLang="en-US" sz="2400" b="1" dirty="0" err="1">
                <a:solidFill>
                  <a:srgbClr val="660066"/>
                </a:solidFill>
              </a:rPr>
              <a:t>kỳ</a:t>
            </a:r>
            <a:r>
              <a:rPr lang="en-US" altLang="en-US" sz="2400" b="1" dirty="0">
                <a:solidFill>
                  <a:srgbClr val="660066"/>
                </a:solidFill>
              </a:rPr>
              <a:t> </a:t>
            </a:r>
            <a:r>
              <a:rPr lang="en-US" altLang="en-US" sz="2400" b="1" dirty="0" err="1">
                <a:solidFill>
                  <a:srgbClr val="660066"/>
                </a:solidFill>
              </a:rPr>
              <a:t>khủng</a:t>
            </a:r>
            <a:r>
              <a:rPr lang="en-US" altLang="en-US" sz="2400" b="1" dirty="0">
                <a:solidFill>
                  <a:srgbClr val="660066"/>
                </a:solidFill>
              </a:rPr>
              <a:t> </a:t>
            </a:r>
            <a:r>
              <a:rPr lang="en-US" altLang="en-US" sz="2400" b="1" dirty="0" err="1">
                <a:solidFill>
                  <a:srgbClr val="660066"/>
                </a:solidFill>
              </a:rPr>
              <a:t>hoảng</a:t>
            </a:r>
            <a:r>
              <a:rPr lang="en-US" altLang="en-US" sz="2400" b="1" dirty="0">
                <a:solidFill>
                  <a:srgbClr val="660066"/>
                </a:solidFill>
              </a:rPr>
              <a:t> </a:t>
            </a:r>
            <a:r>
              <a:rPr lang="en-US" altLang="en-US" sz="2400" dirty="0" err="1">
                <a:solidFill>
                  <a:srgbClr val="000099"/>
                </a:solidFill>
              </a:rPr>
              <a:t>về</a:t>
            </a:r>
            <a:r>
              <a:rPr lang="en-US" altLang="en-US" sz="2400" dirty="0">
                <a:solidFill>
                  <a:srgbClr val="000099"/>
                </a:solidFill>
              </a:rPr>
              <a:t> </a:t>
            </a:r>
            <a:r>
              <a:rPr lang="en-US" altLang="en-US" sz="2400" dirty="0" err="1">
                <a:solidFill>
                  <a:srgbClr val="000099"/>
                </a:solidFill>
              </a:rPr>
              <a:t>đường</a:t>
            </a:r>
            <a:r>
              <a:rPr lang="en-US" altLang="en-US" sz="2400" dirty="0">
                <a:solidFill>
                  <a:srgbClr val="000099"/>
                </a:solidFill>
              </a:rPr>
              <a:t> </a:t>
            </a:r>
            <a:r>
              <a:rPr lang="en-US" altLang="en-US" sz="2400" dirty="0" err="1">
                <a:solidFill>
                  <a:srgbClr val="000099"/>
                </a:solidFill>
              </a:rPr>
              <a:t>lối</a:t>
            </a:r>
            <a:r>
              <a:rPr lang="en-US" altLang="en-US" sz="2400" dirty="0">
                <a:solidFill>
                  <a:srgbClr val="000099"/>
                </a:solidFill>
              </a:rPr>
              <a:t> </a:t>
            </a:r>
            <a:r>
              <a:rPr lang="en-US" altLang="en-US" sz="2400" dirty="0" err="1">
                <a:solidFill>
                  <a:srgbClr val="000099"/>
                </a:solidFill>
              </a:rPr>
              <a:t>cứu</a:t>
            </a:r>
            <a:r>
              <a:rPr lang="en-US" altLang="en-US" sz="2400" dirty="0">
                <a:solidFill>
                  <a:srgbClr val="000099"/>
                </a:solidFill>
              </a:rPr>
              <a:t> </a:t>
            </a:r>
            <a:r>
              <a:rPr lang="en-US" altLang="en-US" sz="2400" dirty="0" err="1">
                <a:solidFill>
                  <a:srgbClr val="000099"/>
                </a:solidFill>
              </a:rPr>
              <a:t>nước</a:t>
            </a:r>
            <a:r>
              <a:rPr lang="en-US" altLang="en-US" sz="2400" dirty="0">
                <a:solidFill>
                  <a:srgbClr val="000099"/>
                </a:solidFill>
              </a:rPr>
              <a:t> </a:t>
            </a:r>
            <a:r>
              <a:rPr lang="en-US" altLang="en-US" sz="2400" dirty="0" err="1">
                <a:solidFill>
                  <a:srgbClr val="000099"/>
                </a:solidFill>
              </a:rPr>
              <a:t>của</a:t>
            </a:r>
            <a:r>
              <a:rPr lang="en-US" altLang="en-US" sz="2400" dirty="0">
                <a:solidFill>
                  <a:srgbClr val="000099"/>
                </a:solidFill>
              </a:rPr>
              <a:t> </a:t>
            </a:r>
            <a:r>
              <a:rPr lang="en-US" altLang="en-US" sz="2400" dirty="0" err="1">
                <a:solidFill>
                  <a:srgbClr val="000099"/>
                </a:solidFill>
              </a:rPr>
              <a:t>dân</a:t>
            </a:r>
            <a:r>
              <a:rPr lang="en-US" altLang="en-US" sz="2400" dirty="0">
                <a:solidFill>
                  <a:srgbClr val="000099"/>
                </a:solidFill>
              </a:rPr>
              <a:t> </a:t>
            </a:r>
            <a:r>
              <a:rPr lang="en-US" altLang="en-US" sz="2400" dirty="0" err="1">
                <a:solidFill>
                  <a:srgbClr val="000099"/>
                </a:solidFill>
              </a:rPr>
              <a:t>tộc</a:t>
            </a:r>
            <a:r>
              <a:rPr lang="en-US" altLang="en-US" sz="2400" dirty="0">
                <a:solidFill>
                  <a:srgbClr val="000099"/>
                </a:solidFill>
              </a:rPr>
              <a:t>.</a:t>
            </a:r>
          </a:p>
        </p:txBody>
      </p:sp>
      <p:sp>
        <p:nvSpPr>
          <p:cNvPr id="32" name="Rectangle 31"/>
          <p:cNvSpPr/>
          <p:nvPr/>
        </p:nvSpPr>
        <p:spPr>
          <a:xfrm>
            <a:off x="5774049" y="3619681"/>
            <a:ext cx="5518598" cy="830997"/>
          </a:xfrm>
          <a:prstGeom prst="rect">
            <a:avLst/>
          </a:prstGeom>
        </p:spPr>
        <p:txBody>
          <a:bodyPr wrap="square">
            <a:spAutoFit/>
          </a:bodyPr>
          <a:lstStyle/>
          <a:p>
            <a:r>
              <a:rPr lang="en-US" altLang="en-US" sz="2400" dirty="0" err="1" smtClean="0">
                <a:solidFill>
                  <a:srgbClr val="000099"/>
                </a:solidFill>
              </a:rPr>
              <a:t>Chứng</a:t>
            </a:r>
            <a:r>
              <a:rPr lang="en-US" altLang="en-US" sz="2400" dirty="0" smtClean="0">
                <a:solidFill>
                  <a:srgbClr val="000099"/>
                </a:solidFill>
              </a:rPr>
              <a:t> </a:t>
            </a:r>
            <a:r>
              <a:rPr lang="en-US" altLang="en-US" sz="2400" dirty="0" err="1">
                <a:solidFill>
                  <a:srgbClr val="000099"/>
                </a:solidFill>
              </a:rPr>
              <a:t>tỏ</a:t>
            </a:r>
            <a:r>
              <a:rPr lang="en-US" altLang="en-US" sz="2400" dirty="0">
                <a:solidFill>
                  <a:srgbClr val="000099"/>
                </a:solidFill>
              </a:rPr>
              <a:t> GCCN </a:t>
            </a:r>
            <a:r>
              <a:rPr lang="en-US" altLang="en-US" sz="2400" dirty="0" err="1">
                <a:solidFill>
                  <a:srgbClr val="000099"/>
                </a:solidFill>
              </a:rPr>
              <a:t>Việt</a:t>
            </a:r>
            <a:r>
              <a:rPr lang="en-US" altLang="en-US" sz="2400" dirty="0">
                <a:solidFill>
                  <a:srgbClr val="000099"/>
                </a:solidFill>
              </a:rPr>
              <a:t> Nam </a:t>
            </a:r>
            <a:r>
              <a:rPr lang="en-US" altLang="en-US" sz="2400" dirty="0" err="1">
                <a:solidFill>
                  <a:srgbClr val="000099"/>
                </a:solidFill>
              </a:rPr>
              <a:t>đã</a:t>
            </a:r>
            <a:r>
              <a:rPr lang="en-US" altLang="en-US" sz="2400" dirty="0">
                <a:solidFill>
                  <a:srgbClr val="000099"/>
                </a:solidFill>
              </a:rPr>
              <a:t> </a:t>
            </a:r>
            <a:r>
              <a:rPr lang="en-US" altLang="en-US" sz="2400" b="1" dirty="0" err="1">
                <a:solidFill>
                  <a:srgbClr val="009900"/>
                </a:solidFill>
              </a:rPr>
              <a:t>trưởng</a:t>
            </a:r>
            <a:r>
              <a:rPr lang="en-US" altLang="en-US" sz="2400" b="1" dirty="0">
                <a:solidFill>
                  <a:srgbClr val="009900"/>
                </a:solidFill>
              </a:rPr>
              <a:t> </a:t>
            </a:r>
            <a:r>
              <a:rPr lang="en-US" altLang="en-US" sz="2400" b="1" dirty="0" err="1">
                <a:solidFill>
                  <a:srgbClr val="009900"/>
                </a:solidFill>
              </a:rPr>
              <a:t>thành</a:t>
            </a:r>
            <a:r>
              <a:rPr lang="en-US" altLang="en-US" sz="2400" b="1" dirty="0">
                <a:solidFill>
                  <a:srgbClr val="009900"/>
                </a:solidFill>
              </a:rPr>
              <a:t> </a:t>
            </a:r>
            <a:r>
              <a:rPr lang="en-US" altLang="en-US" sz="2400" dirty="0" err="1">
                <a:solidFill>
                  <a:srgbClr val="000099"/>
                </a:solidFill>
              </a:rPr>
              <a:t>và</a:t>
            </a:r>
            <a:r>
              <a:rPr lang="en-US" altLang="en-US" sz="2400" dirty="0">
                <a:solidFill>
                  <a:srgbClr val="000099"/>
                </a:solidFill>
              </a:rPr>
              <a:t> </a:t>
            </a:r>
            <a:r>
              <a:rPr lang="en-US" altLang="en-US" sz="2400" b="1" dirty="0" err="1">
                <a:solidFill>
                  <a:srgbClr val="009900"/>
                </a:solidFill>
              </a:rPr>
              <a:t>đủ</a:t>
            </a:r>
            <a:r>
              <a:rPr lang="en-US" altLang="en-US" sz="2400" b="1" dirty="0">
                <a:solidFill>
                  <a:srgbClr val="009900"/>
                </a:solidFill>
              </a:rPr>
              <a:t> </a:t>
            </a:r>
            <a:r>
              <a:rPr lang="en-US" altLang="en-US" sz="2400" b="1" dirty="0" err="1">
                <a:solidFill>
                  <a:srgbClr val="009900"/>
                </a:solidFill>
              </a:rPr>
              <a:t>sức</a:t>
            </a:r>
            <a:r>
              <a:rPr lang="en-US" altLang="en-US" sz="2400" b="1" dirty="0">
                <a:solidFill>
                  <a:srgbClr val="009900"/>
                </a:solidFill>
              </a:rPr>
              <a:t> </a:t>
            </a:r>
            <a:r>
              <a:rPr lang="en-US" altLang="en-US" sz="2400" b="1" dirty="0" err="1">
                <a:solidFill>
                  <a:srgbClr val="009900"/>
                </a:solidFill>
              </a:rPr>
              <a:t>lãnh</a:t>
            </a:r>
            <a:r>
              <a:rPr lang="en-US" altLang="en-US" sz="2400" b="1" dirty="0">
                <a:solidFill>
                  <a:srgbClr val="009900"/>
                </a:solidFill>
              </a:rPr>
              <a:t> </a:t>
            </a:r>
            <a:r>
              <a:rPr lang="en-US" altLang="en-US" sz="2400" b="1" dirty="0" err="1">
                <a:solidFill>
                  <a:srgbClr val="009900"/>
                </a:solidFill>
              </a:rPr>
              <a:t>đạo</a:t>
            </a:r>
            <a:r>
              <a:rPr lang="en-US" altLang="en-US" sz="2400" b="1" dirty="0">
                <a:solidFill>
                  <a:srgbClr val="009900"/>
                </a:solidFill>
              </a:rPr>
              <a:t> </a:t>
            </a:r>
            <a:r>
              <a:rPr lang="en-US" altLang="en-US" sz="2400" dirty="0" err="1" smtClean="0">
                <a:solidFill>
                  <a:srgbClr val="000099"/>
                </a:solidFill>
              </a:rPr>
              <a:t>cách</a:t>
            </a:r>
            <a:r>
              <a:rPr lang="en-US" altLang="en-US" sz="2400" dirty="0" smtClean="0">
                <a:solidFill>
                  <a:srgbClr val="000099"/>
                </a:solidFill>
              </a:rPr>
              <a:t> </a:t>
            </a:r>
            <a:r>
              <a:rPr lang="en-US" altLang="en-US" sz="2400" dirty="0" err="1" smtClean="0">
                <a:solidFill>
                  <a:srgbClr val="000099"/>
                </a:solidFill>
              </a:rPr>
              <a:t>mạng</a:t>
            </a:r>
            <a:r>
              <a:rPr lang="en-US" altLang="en-US" sz="2400" dirty="0" smtClean="0">
                <a:solidFill>
                  <a:srgbClr val="000099"/>
                </a:solidFill>
              </a:rPr>
              <a:t>.</a:t>
            </a:r>
            <a:endParaRPr lang="en-US" sz="2400" dirty="0"/>
          </a:p>
        </p:txBody>
      </p:sp>
      <p:sp>
        <p:nvSpPr>
          <p:cNvPr id="36" name="Rectangle 35"/>
          <p:cNvSpPr/>
          <p:nvPr/>
        </p:nvSpPr>
        <p:spPr>
          <a:xfrm>
            <a:off x="5794723" y="4832487"/>
            <a:ext cx="5497924" cy="830997"/>
          </a:xfrm>
          <a:prstGeom prst="rect">
            <a:avLst/>
          </a:prstGeom>
        </p:spPr>
        <p:txBody>
          <a:bodyPr wrap="square">
            <a:spAutoFit/>
          </a:bodyPr>
          <a:lstStyle/>
          <a:p>
            <a:pPr algn="just">
              <a:spcBef>
                <a:spcPct val="0"/>
              </a:spcBef>
              <a:defRPr/>
            </a:pPr>
            <a:r>
              <a:rPr lang="en-US" altLang="en-US" sz="2400" dirty="0" err="1" smtClean="0">
                <a:solidFill>
                  <a:srgbClr val="000099"/>
                </a:solidFill>
              </a:rPr>
              <a:t>Cách</a:t>
            </a:r>
            <a:r>
              <a:rPr lang="en-US" altLang="en-US" sz="2400" dirty="0" smtClean="0">
                <a:solidFill>
                  <a:srgbClr val="000099"/>
                </a:solidFill>
              </a:rPr>
              <a:t> </a:t>
            </a:r>
            <a:r>
              <a:rPr lang="en-US" altLang="en-US" sz="2400" dirty="0" err="1" smtClean="0">
                <a:solidFill>
                  <a:srgbClr val="000099"/>
                </a:solidFill>
              </a:rPr>
              <a:t>mạng</a:t>
            </a:r>
            <a:r>
              <a:rPr lang="en-US" altLang="en-US" sz="2400" dirty="0" smtClean="0">
                <a:solidFill>
                  <a:srgbClr val="000099"/>
                </a:solidFill>
              </a:rPr>
              <a:t> </a:t>
            </a:r>
            <a:r>
              <a:rPr lang="en-US" altLang="en-US" sz="2400" dirty="0" err="1">
                <a:solidFill>
                  <a:srgbClr val="000099"/>
                </a:solidFill>
              </a:rPr>
              <a:t>Việt</a:t>
            </a:r>
            <a:r>
              <a:rPr lang="en-US" altLang="en-US" sz="2400" dirty="0">
                <a:solidFill>
                  <a:srgbClr val="000099"/>
                </a:solidFill>
              </a:rPr>
              <a:t> Nam </a:t>
            </a:r>
            <a:r>
              <a:rPr lang="en-US" altLang="en-US" sz="2400" dirty="0" err="1">
                <a:solidFill>
                  <a:srgbClr val="000099"/>
                </a:solidFill>
              </a:rPr>
              <a:t>trở</a:t>
            </a:r>
            <a:r>
              <a:rPr lang="en-US" altLang="en-US" sz="2400" dirty="0">
                <a:solidFill>
                  <a:srgbClr val="000099"/>
                </a:solidFill>
              </a:rPr>
              <a:t> </a:t>
            </a:r>
            <a:r>
              <a:rPr lang="en-US" altLang="en-US" sz="2400" dirty="0" err="1">
                <a:solidFill>
                  <a:srgbClr val="000099"/>
                </a:solidFill>
              </a:rPr>
              <a:t>thành</a:t>
            </a:r>
            <a:r>
              <a:rPr lang="en-US" altLang="en-US" sz="2400" dirty="0">
                <a:solidFill>
                  <a:srgbClr val="000099"/>
                </a:solidFill>
              </a:rPr>
              <a:t> </a:t>
            </a:r>
            <a:r>
              <a:rPr lang="en-US" altLang="en-US" sz="2400" dirty="0" err="1">
                <a:solidFill>
                  <a:srgbClr val="000099"/>
                </a:solidFill>
              </a:rPr>
              <a:t>một</a:t>
            </a:r>
            <a:r>
              <a:rPr lang="en-US" altLang="en-US" sz="2400" dirty="0">
                <a:solidFill>
                  <a:srgbClr val="000099"/>
                </a:solidFill>
              </a:rPr>
              <a:t> </a:t>
            </a:r>
            <a:r>
              <a:rPr lang="en-US" altLang="en-US" sz="2400" b="1" dirty="0" err="1">
                <a:solidFill>
                  <a:srgbClr val="FF0000"/>
                </a:solidFill>
              </a:rPr>
              <a:t>bộ</a:t>
            </a:r>
            <a:r>
              <a:rPr lang="en-US" altLang="en-US" sz="2400" b="1" dirty="0">
                <a:solidFill>
                  <a:srgbClr val="FF0000"/>
                </a:solidFill>
              </a:rPr>
              <a:t> </a:t>
            </a:r>
            <a:r>
              <a:rPr lang="en-US" altLang="en-US" sz="2400" b="1" dirty="0" err="1">
                <a:solidFill>
                  <a:srgbClr val="FF0000"/>
                </a:solidFill>
              </a:rPr>
              <a:t>phận</a:t>
            </a:r>
            <a:r>
              <a:rPr lang="en-US" altLang="en-US" sz="2400" b="1" dirty="0">
                <a:solidFill>
                  <a:srgbClr val="FF0000"/>
                </a:solidFill>
              </a:rPr>
              <a:t> </a:t>
            </a:r>
            <a:r>
              <a:rPr lang="en-US" altLang="en-US" sz="2400" b="1" dirty="0" err="1">
                <a:solidFill>
                  <a:srgbClr val="FF0000"/>
                </a:solidFill>
              </a:rPr>
              <a:t>của</a:t>
            </a:r>
            <a:r>
              <a:rPr lang="en-US" altLang="en-US" sz="2400" b="1" dirty="0">
                <a:solidFill>
                  <a:srgbClr val="FF0000"/>
                </a:solidFill>
              </a:rPr>
              <a:t> </a:t>
            </a:r>
            <a:r>
              <a:rPr lang="en-US" altLang="en-US" sz="2400" b="1" dirty="0" err="1" smtClean="0">
                <a:solidFill>
                  <a:srgbClr val="FF0000"/>
                </a:solidFill>
              </a:rPr>
              <a:t>cách</a:t>
            </a:r>
            <a:r>
              <a:rPr lang="en-US" altLang="en-US" sz="2400" b="1" dirty="0" smtClean="0">
                <a:solidFill>
                  <a:srgbClr val="FF0000"/>
                </a:solidFill>
              </a:rPr>
              <a:t> </a:t>
            </a:r>
            <a:r>
              <a:rPr lang="en-US" altLang="en-US" sz="2400" b="1" dirty="0" err="1" smtClean="0">
                <a:solidFill>
                  <a:srgbClr val="FF0000"/>
                </a:solidFill>
              </a:rPr>
              <a:t>mạng</a:t>
            </a:r>
            <a:r>
              <a:rPr lang="en-US" altLang="en-US" sz="2400" b="1" dirty="0" smtClean="0">
                <a:solidFill>
                  <a:srgbClr val="FF0000"/>
                </a:solidFill>
              </a:rPr>
              <a:t> </a:t>
            </a:r>
            <a:r>
              <a:rPr lang="en-US" altLang="en-US" sz="2400" b="1" dirty="0" err="1">
                <a:solidFill>
                  <a:srgbClr val="FF0000"/>
                </a:solidFill>
              </a:rPr>
              <a:t>thế</a:t>
            </a:r>
            <a:r>
              <a:rPr lang="en-US" altLang="en-US" sz="2400" b="1" dirty="0">
                <a:solidFill>
                  <a:srgbClr val="FF0000"/>
                </a:solidFill>
              </a:rPr>
              <a:t> </a:t>
            </a:r>
            <a:r>
              <a:rPr lang="en-US" altLang="en-US" sz="2400" b="1" dirty="0" err="1">
                <a:solidFill>
                  <a:srgbClr val="FF0000"/>
                </a:solidFill>
              </a:rPr>
              <a:t>giới</a:t>
            </a:r>
            <a:r>
              <a:rPr lang="en-US" altLang="en-US" sz="2400" b="1" dirty="0">
                <a:solidFill>
                  <a:srgbClr val="FF0000"/>
                </a:solidFill>
              </a:rPr>
              <a:t>.</a:t>
            </a:r>
          </a:p>
        </p:txBody>
      </p:sp>
    </p:spTree>
    <p:extLst>
      <p:ext uri="{BB962C8B-B14F-4D97-AF65-F5344CB8AC3E}">
        <p14:creationId xmlns:p14="http://schemas.microsoft.com/office/powerpoint/2010/main" val="3746698172"/>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26793879-C3CE-4976-9D2A-CD926C82A41A}"/>
              </a:ext>
            </a:extLst>
          </p:cNvPr>
          <p:cNvSpPr/>
          <p:nvPr/>
        </p:nvSpPr>
        <p:spPr>
          <a:xfrm>
            <a:off x="573932" y="0"/>
            <a:ext cx="4883285" cy="6858000"/>
          </a:xfrm>
          <a:prstGeom prst="rect">
            <a:avLst/>
          </a:prstGeom>
          <a:gradFill flip="none" rotWithShape="1">
            <a:gsLst>
              <a:gs pos="0">
                <a:schemeClr val="accent1"/>
              </a:gs>
              <a:gs pos="100000">
                <a:schemeClr val="accent2"/>
              </a:gs>
            </a:gsLst>
            <a:lin ang="2700000" scaled="1"/>
            <a:tileRect/>
          </a:gra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ndParaRPr>
          </a:p>
        </p:txBody>
      </p:sp>
      <p:sp>
        <p:nvSpPr>
          <p:cNvPr id="5" name="TextBox 4">
            <a:extLst>
              <a:ext uri="{FF2B5EF4-FFF2-40B4-BE49-F238E27FC236}">
                <a16:creationId xmlns:a16="http://schemas.microsoft.com/office/drawing/2014/main" xmlns="" id="{E3A279FA-A77B-4480-9F5A-ED46D5485ACF}"/>
              </a:ext>
            </a:extLst>
          </p:cNvPr>
          <p:cNvSpPr txBox="1"/>
          <p:nvPr/>
        </p:nvSpPr>
        <p:spPr>
          <a:xfrm>
            <a:off x="523752" y="539940"/>
            <a:ext cx="2251625" cy="2800767"/>
          </a:xfrm>
          <a:prstGeom prst="rect">
            <a:avLst/>
          </a:prstGeom>
          <a:noFill/>
        </p:spPr>
        <p:txBody>
          <a:bodyPr wrap="square" rtlCol="0" anchor="ctr">
            <a:spAutoFit/>
          </a:bodyPr>
          <a:lstStyle/>
          <a:p>
            <a:pPr algn="r"/>
            <a:r>
              <a:rPr lang="en-US" altLang="ko-KR" sz="4400" b="1" dirty="0">
                <a:solidFill>
                  <a:prstClr val="white"/>
                </a:solidFill>
                <a:cs typeface="Arial" pitchFamily="34" charset="0"/>
              </a:rPr>
              <a:t>Awesome</a:t>
            </a:r>
          </a:p>
          <a:p>
            <a:pPr algn="r"/>
            <a:r>
              <a:rPr lang="en-GB" altLang="ko-KR" sz="4400" b="1" dirty="0">
                <a:solidFill>
                  <a:prstClr val="white"/>
                </a:solidFill>
                <a:cs typeface="Arial" pitchFamily="34" charset="0"/>
              </a:rPr>
              <a:t>P</a:t>
            </a:r>
            <a:r>
              <a:rPr lang="en-US" altLang="ko-KR" sz="4400" b="1" dirty="0" err="1">
                <a:solidFill>
                  <a:prstClr val="white"/>
                </a:solidFill>
                <a:cs typeface="Arial" pitchFamily="34" charset="0"/>
              </a:rPr>
              <a:t>resentation</a:t>
            </a:r>
            <a:endParaRPr lang="en-US" altLang="ko-KR" sz="4400" b="1" dirty="0">
              <a:solidFill>
                <a:prstClr val="white"/>
              </a:solidFill>
              <a:cs typeface="Arial" pitchFamily="34" charset="0"/>
            </a:endParaRPr>
          </a:p>
        </p:txBody>
      </p:sp>
      <p:sp>
        <p:nvSpPr>
          <p:cNvPr id="7" name="TextBox 6">
            <a:extLst>
              <a:ext uri="{FF2B5EF4-FFF2-40B4-BE49-F238E27FC236}">
                <a16:creationId xmlns:a16="http://schemas.microsoft.com/office/drawing/2014/main" xmlns="" id="{2B434182-BC58-4985-88C9-10ACA31F79A8}"/>
              </a:ext>
            </a:extLst>
          </p:cNvPr>
          <p:cNvSpPr txBox="1"/>
          <p:nvPr/>
        </p:nvSpPr>
        <p:spPr>
          <a:xfrm>
            <a:off x="2645923" y="2939567"/>
            <a:ext cx="2456495" cy="3416320"/>
          </a:xfrm>
          <a:prstGeom prst="rect">
            <a:avLst/>
          </a:prstGeom>
          <a:noFill/>
        </p:spPr>
        <p:txBody>
          <a:bodyPr wrap="square" rtlCol="0" anchor="ctr">
            <a:spAutoFit/>
          </a:bodyPr>
          <a:lstStyle/>
          <a:p>
            <a:pPr algn="r"/>
            <a:r>
              <a:rPr lang="en-GB" altLang="ko-KR" sz="2400" dirty="0">
                <a:solidFill>
                  <a:prstClr val="white"/>
                </a:solidFill>
                <a:cs typeface="Arial" pitchFamily="34" charset="0"/>
              </a:rPr>
              <a:t>ALLPPT Layout Clean Text Slide for your Presentation. </a:t>
            </a:r>
            <a:r>
              <a:rPr lang="en-US" altLang="ko-KR" sz="2400" dirty="0">
                <a:solidFill>
                  <a:prstClr val="white"/>
                </a:solidFill>
                <a:cs typeface="Arial" pitchFamily="34" charset="0"/>
              </a:rPr>
              <a:t>Get a modern PowerPoint  Presentation that is beautifully designed. </a:t>
            </a:r>
            <a:endParaRPr lang="en-GB" altLang="ko-KR" sz="2400" dirty="0">
              <a:solidFill>
                <a:prstClr val="white"/>
              </a:solidFill>
              <a:cs typeface="Arial" pitchFamily="34" charset="0"/>
            </a:endParaRPr>
          </a:p>
        </p:txBody>
      </p:sp>
      <p:sp>
        <p:nvSpPr>
          <p:cNvPr id="8" name="Rectangle: Rounded Corners 7">
            <a:extLst>
              <a:ext uri="{FF2B5EF4-FFF2-40B4-BE49-F238E27FC236}">
                <a16:creationId xmlns:a16="http://schemas.microsoft.com/office/drawing/2014/main" xmlns="" id="{F3148285-865B-4E79-A305-D8BDC3B8077F}"/>
              </a:ext>
            </a:extLst>
          </p:cNvPr>
          <p:cNvSpPr/>
          <p:nvPr/>
        </p:nvSpPr>
        <p:spPr>
          <a:xfrm>
            <a:off x="6045509" y="2578365"/>
            <a:ext cx="630776" cy="630776"/>
          </a:xfrm>
          <a:prstGeom prst="roundRect">
            <a:avLst/>
          </a:prstGeom>
          <a:solidFill>
            <a:srgbClr val="99663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prstClr val="white"/>
              </a:solidFill>
            </a:endParaRPr>
          </a:p>
        </p:txBody>
      </p:sp>
      <p:sp>
        <p:nvSpPr>
          <p:cNvPr id="9" name="Rectangle: Rounded Corners 8">
            <a:extLst>
              <a:ext uri="{FF2B5EF4-FFF2-40B4-BE49-F238E27FC236}">
                <a16:creationId xmlns:a16="http://schemas.microsoft.com/office/drawing/2014/main" xmlns="" id="{9883CCC9-B3DE-4D3E-B13B-6CA93BD78247}"/>
              </a:ext>
            </a:extLst>
          </p:cNvPr>
          <p:cNvSpPr/>
          <p:nvPr/>
        </p:nvSpPr>
        <p:spPr>
          <a:xfrm>
            <a:off x="6045509" y="3771196"/>
            <a:ext cx="630776" cy="630776"/>
          </a:xfrm>
          <a:prstGeom prst="roundRect">
            <a:avLst/>
          </a:prstGeom>
          <a:solidFill>
            <a:schemeClr val="tx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prstClr val="white"/>
              </a:solidFill>
            </a:endParaRPr>
          </a:p>
        </p:txBody>
      </p:sp>
      <p:sp>
        <p:nvSpPr>
          <p:cNvPr id="10" name="Rectangle: Rounded Corners 9">
            <a:extLst>
              <a:ext uri="{FF2B5EF4-FFF2-40B4-BE49-F238E27FC236}">
                <a16:creationId xmlns:a16="http://schemas.microsoft.com/office/drawing/2014/main" xmlns="" id="{E9F5DEA2-2E49-41D6-BB33-0518549AF8D5}"/>
              </a:ext>
            </a:extLst>
          </p:cNvPr>
          <p:cNvSpPr/>
          <p:nvPr/>
        </p:nvSpPr>
        <p:spPr>
          <a:xfrm>
            <a:off x="6031149" y="5035014"/>
            <a:ext cx="630776" cy="630776"/>
          </a:xfrm>
          <a:prstGeom prst="roundRect">
            <a:avLst/>
          </a:prstGeom>
          <a:solidFill>
            <a:srgbClr val="9900CC"/>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dirty="0">
              <a:solidFill>
                <a:prstClr val="white"/>
              </a:solidFill>
            </a:endParaRPr>
          </a:p>
        </p:txBody>
      </p:sp>
      <p:sp>
        <p:nvSpPr>
          <p:cNvPr id="11" name="Rectangle: Rounded Corners 10">
            <a:extLst>
              <a:ext uri="{FF2B5EF4-FFF2-40B4-BE49-F238E27FC236}">
                <a16:creationId xmlns:a16="http://schemas.microsoft.com/office/drawing/2014/main" xmlns="" id="{BD55C184-65CA-48F7-8BE8-B3E88624A3C9}"/>
              </a:ext>
            </a:extLst>
          </p:cNvPr>
          <p:cNvSpPr/>
          <p:nvPr/>
        </p:nvSpPr>
        <p:spPr>
          <a:xfrm>
            <a:off x="6045509" y="1411354"/>
            <a:ext cx="630776" cy="630776"/>
          </a:xfrm>
          <a:prstGeom prst="roundRect">
            <a:avLst/>
          </a:pr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prstClr val="white"/>
              </a:solidFill>
            </a:endParaRPr>
          </a:p>
        </p:txBody>
      </p:sp>
      <p:sp>
        <p:nvSpPr>
          <p:cNvPr id="24" name="Isosceles Triangle 51">
            <a:extLst>
              <a:ext uri="{FF2B5EF4-FFF2-40B4-BE49-F238E27FC236}">
                <a16:creationId xmlns:a16="http://schemas.microsoft.com/office/drawing/2014/main" xmlns="" id="{A81C9C9A-A08D-473A-9498-B52D809C74F5}"/>
              </a:ext>
            </a:extLst>
          </p:cNvPr>
          <p:cNvSpPr/>
          <p:nvPr/>
        </p:nvSpPr>
        <p:spPr>
          <a:xfrm>
            <a:off x="6208438" y="5230825"/>
            <a:ext cx="304917" cy="223597"/>
          </a:xfrm>
          <a:custGeom>
            <a:avLst/>
            <a:gdLst/>
            <a:ahLst/>
            <a:cxnLst/>
            <a:rect l="l" t="t" r="r" b="b"/>
            <a:pathLst>
              <a:path w="3240001" h="2375905">
                <a:moveTo>
                  <a:pt x="1974640" y="1379575"/>
                </a:moveTo>
                <a:lnTo>
                  <a:pt x="3240001" y="2375905"/>
                </a:lnTo>
                <a:lnTo>
                  <a:pt x="1" y="2375905"/>
                </a:lnTo>
                <a:lnTo>
                  <a:pt x="1269863" y="1399042"/>
                </a:lnTo>
                <a:lnTo>
                  <a:pt x="1610574" y="1745545"/>
                </a:lnTo>
                <a:close/>
                <a:moveTo>
                  <a:pt x="3240001" y="126952"/>
                </a:moveTo>
                <a:lnTo>
                  <a:pt x="3240001" y="2258912"/>
                </a:lnTo>
                <a:lnTo>
                  <a:pt x="2032457" y="1334195"/>
                </a:lnTo>
                <a:close/>
                <a:moveTo>
                  <a:pt x="0" y="117525"/>
                </a:moveTo>
                <a:lnTo>
                  <a:pt x="1207545" y="1324768"/>
                </a:lnTo>
                <a:lnTo>
                  <a:pt x="0" y="2249485"/>
                </a:lnTo>
                <a:close/>
                <a:moveTo>
                  <a:pt x="0" y="0"/>
                </a:moveTo>
                <a:lnTo>
                  <a:pt x="3240000" y="0"/>
                </a:lnTo>
                <a:lnTo>
                  <a:pt x="1610572" y="162051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ko-KR" altLang="en-US" sz="1200" dirty="0">
              <a:solidFill>
                <a:prstClr val="white"/>
              </a:solidFill>
            </a:endParaRPr>
          </a:p>
        </p:txBody>
      </p:sp>
      <p:sp>
        <p:nvSpPr>
          <p:cNvPr id="25" name="Rounded Rectangle 27">
            <a:extLst>
              <a:ext uri="{FF2B5EF4-FFF2-40B4-BE49-F238E27FC236}">
                <a16:creationId xmlns:a16="http://schemas.microsoft.com/office/drawing/2014/main" xmlns="" id="{34772DFF-AE3A-49D4-8A75-B67E704237CD}"/>
              </a:ext>
            </a:extLst>
          </p:cNvPr>
          <p:cNvSpPr/>
          <p:nvPr/>
        </p:nvSpPr>
        <p:spPr>
          <a:xfrm>
            <a:off x="6202325" y="1604937"/>
            <a:ext cx="317145" cy="243610"/>
          </a:xfrm>
          <a:custGeom>
            <a:avLst/>
            <a:gdLst/>
            <a:ahLst/>
            <a:cxnLst/>
            <a:rect l="l" t="t" r="r" b="b"/>
            <a:pathLst>
              <a:path w="3186824" h="2447912">
                <a:moveTo>
                  <a:pt x="1917737" y="1021643"/>
                </a:moveTo>
                <a:cubicBezTo>
                  <a:pt x="2188548" y="1021643"/>
                  <a:pt x="2408083" y="1241178"/>
                  <a:pt x="2408083" y="1511989"/>
                </a:cubicBezTo>
                <a:cubicBezTo>
                  <a:pt x="2408083" y="1782800"/>
                  <a:pt x="2188548" y="2002335"/>
                  <a:pt x="1917737" y="2002335"/>
                </a:cubicBezTo>
                <a:cubicBezTo>
                  <a:pt x="1646926" y="2002335"/>
                  <a:pt x="1427391" y="1782800"/>
                  <a:pt x="1427391" y="1511989"/>
                </a:cubicBezTo>
                <a:cubicBezTo>
                  <a:pt x="1427391" y="1241178"/>
                  <a:pt x="1646926" y="1021643"/>
                  <a:pt x="1917737" y="1021643"/>
                </a:cubicBezTo>
                <a:close/>
                <a:moveTo>
                  <a:pt x="1917737" y="827913"/>
                </a:moveTo>
                <a:cubicBezTo>
                  <a:pt x="1539932" y="827913"/>
                  <a:pt x="1233661" y="1134184"/>
                  <a:pt x="1233661" y="1511989"/>
                </a:cubicBezTo>
                <a:cubicBezTo>
                  <a:pt x="1233661" y="1889794"/>
                  <a:pt x="1539932" y="2196065"/>
                  <a:pt x="1917737" y="2196065"/>
                </a:cubicBezTo>
                <a:cubicBezTo>
                  <a:pt x="2295542" y="2196065"/>
                  <a:pt x="2601813" y="1889794"/>
                  <a:pt x="2601813" y="1511989"/>
                </a:cubicBezTo>
                <a:cubicBezTo>
                  <a:pt x="2601813" y="1134184"/>
                  <a:pt x="2295542" y="827913"/>
                  <a:pt x="1917737" y="827913"/>
                </a:cubicBezTo>
                <a:close/>
                <a:moveTo>
                  <a:pt x="1112286" y="675885"/>
                </a:moveTo>
                <a:lnTo>
                  <a:pt x="1112286" y="830188"/>
                </a:lnTo>
                <a:lnTo>
                  <a:pt x="1328310" y="830188"/>
                </a:lnTo>
                <a:lnTo>
                  <a:pt x="1328310" y="675885"/>
                </a:lnTo>
                <a:close/>
                <a:moveTo>
                  <a:pt x="2586084" y="626422"/>
                </a:moveTo>
                <a:lnTo>
                  <a:pt x="2586084" y="830188"/>
                </a:lnTo>
                <a:lnTo>
                  <a:pt x="3001340" y="830188"/>
                </a:lnTo>
                <a:lnTo>
                  <a:pt x="3001340" y="626422"/>
                </a:lnTo>
                <a:close/>
                <a:moveTo>
                  <a:pt x="1593701" y="108218"/>
                </a:moveTo>
                <a:lnTo>
                  <a:pt x="1593701" y="432905"/>
                </a:lnTo>
                <a:lnTo>
                  <a:pt x="2241773" y="432905"/>
                </a:lnTo>
                <a:lnTo>
                  <a:pt x="2241773" y="108218"/>
                </a:lnTo>
                <a:close/>
                <a:moveTo>
                  <a:pt x="1452512" y="0"/>
                </a:moveTo>
                <a:lnTo>
                  <a:pt x="2382963" y="0"/>
                </a:lnTo>
                <a:cubicBezTo>
                  <a:pt x="2433311" y="0"/>
                  <a:pt x="2474127" y="40816"/>
                  <a:pt x="2474127" y="91164"/>
                </a:cubicBezTo>
                <a:lnTo>
                  <a:pt x="2474127" y="432905"/>
                </a:lnTo>
                <a:lnTo>
                  <a:pt x="2933014" y="432905"/>
                </a:lnTo>
                <a:cubicBezTo>
                  <a:pt x="3073189" y="432905"/>
                  <a:pt x="3186824" y="546540"/>
                  <a:pt x="3186824" y="686715"/>
                </a:cubicBezTo>
                <a:lnTo>
                  <a:pt x="3186824" y="2194102"/>
                </a:lnTo>
                <a:cubicBezTo>
                  <a:pt x="3186824" y="2334277"/>
                  <a:pt x="3073189" y="2447912"/>
                  <a:pt x="2933014" y="2447912"/>
                </a:cubicBezTo>
                <a:lnTo>
                  <a:pt x="253810" y="2447912"/>
                </a:lnTo>
                <a:cubicBezTo>
                  <a:pt x="113635" y="2447912"/>
                  <a:pt x="0" y="2334277"/>
                  <a:pt x="0" y="2194102"/>
                </a:cubicBezTo>
                <a:lnTo>
                  <a:pt x="0" y="686715"/>
                </a:lnTo>
                <a:cubicBezTo>
                  <a:pt x="0" y="546540"/>
                  <a:pt x="113635" y="432905"/>
                  <a:pt x="253810" y="432905"/>
                </a:cubicBezTo>
                <a:lnTo>
                  <a:pt x="307082" y="432905"/>
                </a:lnTo>
                <a:lnTo>
                  <a:pt x="307082" y="313169"/>
                </a:lnTo>
                <a:cubicBezTo>
                  <a:pt x="307082" y="287995"/>
                  <a:pt x="327490" y="267587"/>
                  <a:pt x="352664" y="267587"/>
                </a:cubicBezTo>
                <a:lnTo>
                  <a:pt x="817888" y="267587"/>
                </a:lnTo>
                <a:cubicBezTo>
                  <a:pt x="843062" y="267587"/>
                  <a:pt x="863470" y="287995"/>
                  <a:pt x="863470" y="313169"/>
                </a:cubicBezTo>
                <a:lnTo>
                  <a:pt x="863470" y="432905"/>
                </a:lnTo>
                <a:lnTo>
                  <a:pt x="1361348" y="432905"/>
                </a:lnTo>
                <a:lnTo>
                  <a:pt x="1361348" y="91164"/>
                </a:lnTo>
                <a:cubicBezTo>
                  <a:pt x="1361348" y="40816"/>
                  <a:pt x="1402164" y="0"/>
                  <a:pt x="14525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ko-KR" altLang="en-US" sz="1200" dirty="0">
              <a:solidFill>
                <a:prstClr val="white"/>
              </a:solidFill>
            </a:endParaRPr>
          </a:p>
        </p:txBody>
      </p:sp>
      <p:sp>
        <p:nvSpPr>
          <p:cNvPr id="26" name="Rounded Rectangle 7">
            <a:extLst>
              <a:ext uri="{FF2B5EF4-FFF2-40B4-BE49-F238E27FC236}">
                <a16:creationId xmlns:a16="http://schemas.microsoft.com/office/drawing/2014/main" xmlns="" id="{3E0CC20A-AE58-4106-9729-E4E8DE0EA7C0}"/>
              </a:ext>
            </a:extLst>
          </p:cNvPr>
          <p:cNvSpPr/>
          <p:nvPr/>
        </p:nvSpPr>
        <p:spPr>
          <a:xfrm>
            <a:off x="6199679" y="2754624"/>
            <a:ext cx="322437" cy="278259"/>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ko-KR" altLang="en-US" sz="1200" dirty="0">
              <a:solidFill>
                <a:prstClr val="white"/>
              </a:solidFill>
            </a:endParaRPr>
          </a:p>
        </p:txBody>
      </p:sp>
      <p:sp>
        <p:nvSpPr>
          <p:cNvPr id="27" name="Round Same Side Corner Rectangle 36">
            <a:extLst>
              <a:ext uri="{FF2B5EF4-FFF2-40B4-BE49-F238E27FC236}">
                <a16:creationId xmlns:a16="http://schemas.microsoft.com/office/drawing/2014/main" xmlns="" id="{D89E37F5-223E-4439-930D-098AC7D056E7}"/>
              </a:ext>
            </a:extLst>
          </p:cNvPr>
          <p:cNvSpPr/>
          <p:nvPr/>
        </p:nvSpPr>
        <p:spPr>
          <a:xfrm>
            <a:off x="6197087" y="3882994"/>
            <a:ext cx="327620" cy="259022"/>
          </a:xfrm>
          <a:custGeom>
            <a:avLst/>
            <a:gdLst/>
            <a:ahLst/>
            <a:cxnLst/>
            <a:rect l="l" t="t" r="r" b="b"/>
            <a:pathLst>
              <a:path w="3219104" h="2545072">
                <a:moveTo>
                  <a:pt x="2779672" y="457200"/>
                </a:moveTo>
                <a:lnTo>
                  <a:pt x="2975888" y="457200"/>
                </a:lnTo>
                <a:cubicBezTo>
                  <a:pt x="3110212" y="457200"/>
                  <a:pt x="3219104" y="566092"/>
                  <a:pt x="3219104" y="700416"/>
                </a:cubicBezTo>
                <a:lnTo>
                  <a:pt x="3219104" y="2301856"/>
                </a:lnTo>
                <a:cubicBezTo>
                  <a:pt x="3219104" y="2436180"/>
                  <a:pt x="3110212" y="2545072"/>
                  <a:pt x="2975888" y="2545072"/>
                </a:cubicBezTo>
                <a:lnTo>
                  <a:pt x="2779672" y="2545072"/>
                </a:lnTo>
                <a:close/>
                <a:moveTo>
                  <a:pt x="243216" y="457200"/>
                </a:moveTo>
                <a:lnTo>
                  <a:pt x="439432" y="457200"/>
                </a:lnTo>
                <a:lnTo>
                  <a:pt x="439432" y="2545072"/>
                </a:lnTo>
                <a:lnTo>
                  <a:pt x="243216" y="2545072"/>
                </a:lnTo>
                <a:cubicBezTo>
                  <a:pt x="108892" y="2545072"/>
                  <a:pt x="0" y="2436180"/>
                  <a:pt x="0" y="2301856"/>
                </a:cubicBezTo>
                <a:lnTo>
                  <a:pt x="0" y="700416"/>
                </a:lnTo>
                <a:cubicBezTo>
                  <a:pt x="0" y="566092"/>
                  <a:pt x="108892" y="457200"/>
                  <a:pt x="243216" y="457200"/>
                </a:cubicBezTo>
                <a:close/>
                <a:moveTo>
                  <a:pt x="1428476" y="174246"/>
                </a:moveTo>
                <a:cubicBezTo>
                  <a:pt x="1372210" y="174246"/>
                  <a:pt x="1326598" y="219858"/>
                  <a:pt x="1326598" y="276124"/>
                </a:cubicBezTo>
                <a:lnTo>
                  <a:pt x="1326598" y="457200"/>
                </a:lnTo>
                <a:lnTo>
                  <a:pt x="1892506" y="457200"/>
                </a:lnTo>
                <a:lnTo>
                  <a:pt x="1892506" y="276124"/>
                </a:lnTo>
                <a:cubicBezTo>
                  <a:pt x="1892506" y="219858"/>
                  <a:pt x="1846894" y="174246"/>
                  <a:pt x="1790628" y="174246"/>
                </a:cubicBezTo>
                <a:close/>
                <a:moveTo>
                  <a:pt x="1285704" y="0"/>
                </a:moveTo>
                <a:lnTo>
                  <a:pt x="1933400" y="0"/>
                </a:lnTo>
                <a:cubicBezTo>
                  <a:pt x="2007048" y="0"/>
                  <a:pt x="2066752" y="59704"/>
                  <a:pt x="2066752" y="133352"/>
                </a:cubicBezTo>
                <a:lnTo>
                  <a:pt x="2066752" y="457200"/>
                </a:lnTo>
                <a:lnTo>
                  <a:pt x="2599672" y="457200"/>
                </a:lnTo>
                <a:lnTo>
                  <a:pt x="2599672" y="2545072"/>
                </a:lnTo>
                <a:lnTo>
                  <a:pt x="619432" y="2545072"/>
                </a:lnTo>
                <a:lnTo>
                  <a:pt x="619432" y="457200"/>
                </a:lnTo>
                <a:lnTo>
                  <a:pt x="1152352" y="457200"/>
                </a:lnTo>
                <a:lnTo>
                  <a:pt x="1152352" y="133352"/>
                </a:lnTo>
                <a:cubicBezTo>
                  <a:pt x="1152352" y="59704"/>
                  <a:pt x="1212056" y="0"/>
                  <a:pt x="128570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ko-KR" altLang="en-US" sz="1200" dirty="0">
              <a:solidFill>
                <a:prstClr val="white"/>
              </a:solidFill>
            </a:endParaRPr>
          </a:p>
        </p:txBody>
      </p:sp>
      <p:sp>
        <p:nvSpPr>
          <p:cNvPr id="28" name="Graphic 8">
            <a:extLst>
              <a:ext uri="{FF2B5EF4-FFF2-40B4-BE49-F238E27FC236}">
                <a16:creationId xmlns:a16="http://schemas.microsoft.com/office/drawing/2014/main" xmlns="" id="{39777AA0-C8FC-4862-A0C1-302B1B2E5F38}"/>
              </a:ext>
            </a:extLst>
          </p:cNvPr>
          <p:cNvSpPr/>
          <p:nvPr/>
        </p:nvSpPr>
        <p:spPr>
          <a:xfrm>
            <a:off x="4531926" y="1221985"/>
            <a:ext cx="652721" cy="1351558"/>
          </a:xfrm>
          <a:custGeom>
            <a:avLst/>
            <a:gdLst>
              <a:gd name="connsiteX0" fmla="*/ 1178461 w 1752600"/>
              <a:gd name="connsiteY0" fmla="*/ 1915288 h 3629025"/>
              <a:gd name="connsiteX1" fmla="*/ 1160363 w 1752600"/>
              <a:gd name="connsiteY1" fmla="*/ 1892428 h 3629025"/>
              <a:gd name="connsiteX2" fmla="*/ 1147028 w 1752600"/>
              <a:gd name="connsiteY2" fmla="*/ 1914336 h 3629025"/>
              <a:gd name="connsiteX3" fmla="*/ 1130836 w 1752600"/>
              <a:gd name="connsiteY3" fmla="*/ 2060068 h 3629025"/>
              <a:gd name="connsiteX4" fmla="*/ 1088926 w 1752600"/>
              <a:gd name="connsiteY4" fmla="*/ 2322006 h 3629025"/>
              <a:gd name="connsiteX5" fmla="*/ 1080353 w 1752600"/>
              <a:gd name="connsiteY5" fmla="*/ 2374393 h 3629025"/>
              <a:gd name="connsiteX6" fmla="*/ 1057494 w 1752600"/>
              <a:gd name="connsiteY6" fmla="*/ 2402016 h 3629025"/>
              <a:gd name="connsiteX7" fmla="*/ 1039396 w 1752600"/>
              <a:gd name="connsiteY7" fmla="*/ 2422971 h 3629025"/>
              <a:gd name="connsiteX8" fmla="*/ 1016536 w 1752600"/>
              <a:gd name="connsiteY8" fmla="*/ 2554416 h 3629025"/>
              <a:gd name="connsiteX9" fmla="*/ 991771 w 1752600"/>
              <a:gd name="connsiteY9" fmla="*/ 2621091 h 3629025"/>
              <a:gd name="connsiteX10" fmla="*/ 960338 w 1752600"/>
              <a:gd name="connsiteY10" fmla="*/ 2752536 h 3629025"/>
              <a:gd name="connsiteX11" fmla="*/ 922238 w 1752600"/>
              <a:gd name="connsiteY11" fmla="*/ 3007806 h 3629025"/>
              <a:gd name="connsiteX12" fmla="*/ 881281 w 1752600"/>
              <a:gd name="connsiteY12" fmla="*/ 3204021 h 3629025"/>
              <a:gd name="connsiteX13" fmla="*/ 881281 w 1752600"/>
              <a:gd name="connsiteY13" fmla="*/ 3265933 h 3629025"/>
              <a:gd name="connsiteX14" fmla="*/ 872708 w 1752600"/>
              <a:gd name="connsiteY14" fmla="*/ 3399283 h 3629025"/>
              <a:gd name="connsiteX15" fmla="*/ 867946 w 1752600"/>
              <a:gd name="connsiteY15" fmla="*/ 3445956 h 3629025"/>
              <a:gd name="connsiteX16" fmla="*/ 877471 w 1752600"/>
              <a:gd name="connsiteY16" fmla="*/ 3490723 h 3629025"/>
              <a:gd name="connsiteX17" fmla="*/ 869851 w 1752600"/>
              <a:gd name="connsiteY17" fmla="*/ 3557398 h 3629025"/>
              <a:gd name="connsiteX18" fmla="*/ 840323 w 1752600"/>
              <a:gd name="connsiteY18" fmla="*/ 3581211 h 3629025"/>
              <a:gd name="connsiteX19" fmla="*/ 703163 w 1752600"/>
              <a:gd name="connsiteY19" fmla="*/ 3575496 h 3629025"/>
              <a:gd name="connsiteX20" fmla="*/ 673636 w 1752600"/>
              <a:gd name="connsiteY20" fmla="*/ 3525966 h 3629025"/>
              <a:gd name="connsiteX21" fmla="*/ 709831 w 1752600"/>
              <a:gd name="connsiteY21" fmla="*/ 3450718 h 3629025"/>
              <a:gd name="connsiteX22" fmla="*/ 741263 w 1752600"/>
              <a:gd name="connsiteY22" fmla="*/ 3363088 h 3629025"/>
              <a:gd name="connsiteX23" fmla="*/ 755551 w 1752600"/>
              <a:gd name="connsiteY23" fmla="*/ 3276411 h 3629025"/>
              <a:gd name="connsiteX24" fmla="*/ 760313 w 1752600"/>
              <a:gd name="connsiteY24" fmla="*/ 3168778 h 3629025"/>
              <a:gd name="connsiteX25" fmla="*/ 744121 w 1752600"/>
              <a:gd name="connsiteY25" fmla="*/ 2928748 h 3629025"/>
              <a:gd name="connsiteX26" fmla="*/ 740311 w 1752600"/>
              <a:gd name="connsiteY26" fmla="*/ 2818258 h 3629025"/>
              <a:gd name="connsiteX27" fmla="*/ 773648 w 1752600"/>
              <a:gd name="connsiteY27" fmla="*/ 2680146 h 3629025"/>
              <a:gd name="connsiteX28" fmla="*/ 798413 w 1752600"/>
              <a:gd name="connsiteY28" fmla="*/ 2532508 h 3629025"/>
              <a:gd name="connsiteX29" fmla="*/ 809843 w 1752600"/>
              <a:gd name="connsiteY29" fmla="*/ 2419161 h 3629025"/>
              <a:gd name="connsiteX30" fmla="*/ 797461 w 1752600"/>
              <a:gd name="connsiteY30" fmla="*/ 2388681 h 3629025"/>
              <a:gd name="connsiteX31" fmla="*/ 779363 w 1752600"/>
              <a:gd name="connsiteY31" fmla="*/ 2340103 h 3629025"/>
              <a:gd name="connsiteX32" fmla="*/ 789841 w 1752600"/>
              <a:gd name="connsiteY32" fmla="*/ 1999108 h 3629025"/>
              <a:gd name="connsiteX33" fmla="*/ 824131 w 1752600"/>
              <a:gd name="connsiteY33" fmla="*/ 1756221 h 3629025"/>
              <a:gd name="connsiteX34" fmla="*/ 890806 w 1752600"/>
              <a:gd name="connsiteY34" fmla="*/ 1393318 h 3629025"/>
              <a:gd name="connsiteX35" fmla="*/ 872708 w 1752600"/>
              <a:gd name="connsiteY35" fmla="*/ 1211391 h 3629025"/>
              <a:gd name="connsiteX36" fmla="*/ 846991 w 1752600"/>
              <a:gd name="connsiteY36" fmla="*/ 1139001 h 3629025"/>
              <a:gd name="connsiteX37" fmla="*/ 803176 w 1752600"/>
              <a:gd name="connsiteY37" fmla="*/ 1014223 h 3629025"/>
              <a:gd name="connsiteX38" fmla="*/ 788888 w 1752600"/>
              <a:gd name="connsiteY38" fmla="*/ 968503 h 3629025"/>
              <a:gd name="connsiteX39" fmla="*/ 783173 w 1752600"/>
              <a:gd name="connsiteY39" fmla="*/ 1016128 h 3629025"/>
              <a:gd name="connsiteX40" fmla="*/ 748883 w 1752600"/>
              <a:gd name="connsiteY40" fmla="*/ 1117093 h 3629025"/>
              <a:gd name="connsiteX41" fmla="*/ 746978 w 1752600"/>
              <a:gd name="connsiteY41" fmla="*/ 1148526 h 3629025"/>
              <a:gd name="connsiteX42" fmla="*/ 766028 w 1752600"/>
              <a:gd name="connsiteY42" fmla="*/ 1430466 h 3629025"/>
              <a:gd name="connsiteX43" fmla="*/ 772696 w 1752600"/>
              <a:gd name="connsiteY43" fmla="*/ 1559053 h 3629025"/>
              <a:gd name="connsiteX44" fmla="*/ 779363 w 1752600"/>
              <a:gd name="connsiteY44" fmla="*/ 2174368 h 3629025"/>
              <a:gd name="connsiteX45" fmla="*/ 757456 w 1752600"/>
              <a:gd name="connsiteY45" fmla="*/ 2542986 h 3629025"/>
              <a:gd name="connsiteX46" fmla="*/ 729833 w 1752600"/>
              <a:gd name="connsiteY46" fmla="*/ 2859216 h 3629025"/>
              <a:gd name="connsiteX47" fmla="*/ 611723 w 1752600"/>
              <a:gd name="connsiteY47" fmla="*/ 3453576 h 3629025"/>
              <a:gd name="connsiteX48" fmla="*/ 584101 w 1752600"/>
              <a:gd name="connsiteY48" fmla="*/ 3541206 h 3629025"/>
              <a:gd name="connsiteX49" fmla="*/ 568861 w 1752600"/>
              <a:gd name="connsiteY49" fmla="*/ 3570733 h 3629025"/>
              <a:gd name="connsiteX50" fmla="*/ 505996 w 1752600"/>
              <a:gd name="connsiteY50" fmla="*/ 3595498 h 3629025"/>
              <a:gd name="connsiteX51" fmla="*/ 370741 w 1752600"/>
              <a:gd name="connsiteY51" fmla="*/ 3613596 h 3629025"/>
              <a:gd name="connsiteX52" fmla="*/ 254536 w 1752600"/>
              <a:gd name="connsiteY52" fmla="*/ 3575496 h 3629025"/>
              <a:gd name="connsiteX53" fmla="*/ 197386 w 1752600"/>
              <a:gd name="connsiteY53" fmla="*/ 3423096 h 3629025"/>
              <a:gd name="connsiteX54" fmla="*/ 105946 w 1752600"/>
              <a:gd name="connsiteY54" fmla="*/ 3055431 h 3629025"/>
              <a:gd name="connsiteX55" fmla="*/ 59273 w 1752600"/>
              <a:gd name="connsiteY55" fmla="*/ 2831593 h 3629025"/>
              <a:gd name="connsiteX56" fmla="*/ 24983 w 1752600"/>
              <a:gd name="connsiteY56" fmla="*/ 1456183 h 3629025"/>
              <a:gd name="connsiteX57" fmla="*/ 44033 w 1752600"/>
              <a:gd name="connsiteY57" fmla="*/ 1258063 h 3629025"/>
              <a:gd name="connsiteX58" fmla="*/ 32603 w 1752600"/>
              <a:gd name="connsiteY58" fmla="*/ 1225678 h 3629025"/>
              <a:gd name="connsiteX59" fmla="*/ 34508 w 1752600"/>
              <a:gd name="connsiteY59" fmla="*/ 1198056 h 3629025"/>
              <a:gd name="connsiteX60" fmla="*/ 33556 w 1752600"/>
              <a:gd name="connsiteY60" fmla="*/ 1180911 h 3629025"/>
              <a:gd name="connsiteX61" fmla="*/ 8791 w 1752600"/>
              <a:gd name="connsiteY61" fmla="*/ 1154241 h 3629025"/>
              <a:gd name="connsiteX62" fmla="*/ 28793 w 1752600"/>
              <a:gd name="connsiteY62" fmla="*/ 1134238 h 3629025"/>
              <a:gd name="connsiteX63" fmla="*/ 32603 w 1752600"/>
              <a:gd name="connsiteY63" fmla="*/ 1118046 h 3629025"/>
              <a:gd name="connsiteX64" fmla="*/ 44986 w 1752600"/>
              <a:gd name="connsiteY64" fmla="*/ 1074231 h 3629025"/>
              <a:gd name="connsiteX65" fmla="*/ 47843 w 1752600"/>
              <a:gd name="connsiteY65" fmla="*/ 1062801 h 3629025"/>
              <a:gd name="connsiteX66" fmla="*/ 69751 w 1752600"/>
              <a:gd name="connsiteY66" fmla="*/ 1007556 h 3629025"/>
              <a:gd name="connsiteX67" fmla="*/ 127853 w 1752600"/>
              <a:gd name="connsiteY67" fmla="*/ 776098 h 3629025"/>
              <a:gd name="connsiteX68" fmla="*/ 321211 w 1752600"/>
              <a:gd name="connsiteY68" fmla="*/ 252223 h 3629025"/>
              <a:gd name="connsiteX69" fmla="*/ 485041 w 1752600"/>
              <a:gd name="connsiteY69" fmla="*/ 19813 h 3629025"/>
              <a:gd name="connsiteX70" fmla="*/ 528856 w 1752600"/>
              <a:gd name="connsiteY70" fmla="*/ 25528 h 3629025"/>
              <a:gd name="connsiteX71" fmla="*/ 569813 w 1752600"/>
              <a:gd name="connsiteY71" fmla="*/ 140781 h 3629025"/>
              <a:gd name="connsiteX72" fmla="*/ 690781 w 1752600"/>
              <a:gd name="connsiteY72" fmla="*/ 704661 h 3629025"/>
              <a:gd name="connsiteX73" fmla="*/ 713641 w 1752600"/>
              <a:gd name="connsiteY73" fmla="*/ 713233 h 3629025"/>
              <a:gd name="connsiteX74" fmla="*/ 870803 w 1752600"/>
              <a:gd name="connsiteY74" fmla="*/ 663703 h 3629025"/>
              <a:gd name="connsiteX75" fmla="*/ 942241 w 1752600"/>
              <a:gd name="connsiteY75" fmla="*/ 637033 h 3629025"/>
              <a:gd name="connsiteX76" fmla="*/ 966053 w 1752600"/>
              <a:gd name="connsiteY76" fmla="*/ 598933 h 3629025"/>
              <a:gd name="connsiteX77" fmla="*/ 945098 w 1752600"/>
              <a:gd name="connsiteY77" fmla="*/ 437961 h 3629025"/>
              <a:gd name="connsiteX78" fmla="*/ 921286 w 1752600"/>
              <a:gd name="connsiteY78" fmla="*/ 413196 h 3629025"/>
              <a:gd name="connsiteX79" fmla="*/ 883186 w 1752600"/>
              <a:gd name="connsiteY79" fmla="*/ 356046 h 3629025"/>
              <a:gd name="connsiteX80" fmla="*/ 893663 w 1752600"/>
              <a:gd name="connsiteY80" fmla="*/ 311278 h 3629025"/>
              <a:gd name="connsiteX81" fmla="*/ 897473 w 1752600"/>
              <a:gd name="connsiteY81" fmla="*/ 287466 h 3629025"/>
              <a:gd name="connsiteX82" fmla="*/ 1036538 w 1752600"/>
              <a:gd name="connsiteY82" fmla="*/ 91251 h 3629025"/>
              <a:gd name="connsiteX83" fmla="*/ 1189891 w 1752600"/>
              <a:gd name="connsiteY83" fmla="*/ 153163 h 3629025"/>
              <a:gd name="connsiteX84" fmla="*/ 1200369 w 1752600"/>
              <a:gd name="connsiteY84" fmla="*/ 170308 h 3629025"/>
              <a:gd name="connsiteX85" fmla="*/ 1228944 w 1752600"/>
              <a:gd name="connsiteY85" fmla="*/ 308421 h 3629025"/>
              <a:gd name="connsiteX86" fmla="*/ 1228944 w 1752600"/>
              <a:gd name="connsiteY86" fmla="*/ 423673 h 3629025"/>
              <a:gd name="connsiteX87" fmla="*/ 1215609 w 1752600"/>
              <a:gd name="connsiteY87" fmla="*/ 487491 h 3629025"/>
              <a:gd name="connsiteX88" fmla="*/ 1200369 w 1752600"/>
              <a:gd name="connsiteY88" fmla="*/ 509398 h 3629025"/>
              <a:gd name="connsiteX89" fmla="*/ 1185128 w 1752600"/>
              <a:gd name="connsiteY89" fmla="*/ 534163 h 3629025"/>
              <a:gd name="connsiteX90" fmla="*/ 1202273 w 1752600"/>
              <a:gd name="connsiteY90" fmla="*/ 579883 h 3629025"/>
              <a:gd name="connsiteX91" fmla="*/ 1281331 w 1752600"/>
              <a:gd name="connsiteY91" fmla="*/ 612268 h 3629025"/>
              <a:gd name="connsiteX92" fmla="*/ 1422301 w 1752600"/>
              <a:gd name="connsiteY92" fmla="*/ 630366 h 3629025"/>
              <a:gd name="connsiteX93" fmla="*/ 1452781 w 1752600"/>
              <a:gd name="connsiteY93" fmla="*/ 638938 h 3629025"/>
              <a:gd name="connsiteX94" fmla="*/ 1512789 w 1752600"/>
              <a:gd name="connsiteY94" fmla="*/ 677991 h 3629025"/>
              <a:gd name="connsiteX95" fmla="*/ 1567081 w 1752600"/>
              <a:gd name="connsiteY95" fmla="*/ 827533 h 3629025"/>
              <a:gd name="connsiteX96" fmla="*/ 1593751 w 1752600"/>
              <a:gd name="connsiteY96" fmla="*/ 1029463 h 3629025"/>
              <a:gd name="connsiteX97" fmla="*/ 1657569 w 1752600"/>
              <a:gd name="connsiteY97" fmla="*/ 1260921 h 3629025"/>
              <a:gd name="connsiteX98" fmla="*/ 1689953 w 1752600"/>
              <a:gd name="connsiteY98" fmla="*/ 1457136 h 3629025"/>
              <a:gd name="connsiteX99" fmla="*/ 1694716 w 1752600"/>
              <a:gd name="connsiteY99" fmla="*/ 1605726 h 3629025"/>
              <a:gd name="connsiteX100" fmla="*/ 1713766 w 1752600"/>
              <a:gd name="connsiteY100" fmla="*/ 1843851 h 3629025"/>
              <a:gd name="connsiteX101" fmla="*/ 1703289 w 1752600"/>
              <a:gd name="connsiteY101" fmla="*/ 1959103 h 3629025"/>
              <a:gd name="connsiteX102" fmla="*/ 1675666 w 1752600"/>
              <a:gd name="connsiteY102" fmla="*/ 2037208 h 3629025"/>
              <a:gd name="connsiteX103" fmla="*/ 1632803 w 1752600"/>
              <a:gd name="connsiteY103" fmla="*/ 2081023 h 3629025"/>
              <a:gd name="connsiteX104" fmla="*/ 1618516 w 1752600"/>
              <a:gd name="connsiteY104" fmla="*/ 2081023 h 3629025"/>
              <a:gd name="connsiteX105" fmla="*/ 1612801 w 1752600"/>
              <a:gd name="connsiteY105" fmla="*/ 2062926 h 3629025"/>
              <a:gd name="connsiteX106" fmla="*/ 1604228 w 1752600"/>
              <a:gd name="connsiteY106" fmla="*/ 2041971 h 3629025"/>
              <a:gd name="connsiteX107" fmla="*/ 1604228 w 1752600"/>
              <a:gd name="connsiteY107" fmla="*/ 2021968 h 3629025"/>
              <a:gd name="connsiteX108" fmla="*/ 1632803 w 1752600"/>
              <a:gd name="connsiteY108" fmla="*/ 1996251 h 3629025"/>
              <a:gd name="connsiteX109" fmla="*/ 1621373 w 1752600"/>
              <a:gd name="connsiteY109" fmla="*/ 1999108 h 3629025"/>
              <a:gd name="connsiteX110" fmla="*/ 1604228 w 1752600"/>
              <a:gd name="connsiteY110" fmla="*/ 1998156 h 3629025"/>
              <a:gd name="connsiteX111" fmla="*/ 1608039 w 1752600"/>
              <a:gd name="connsiteY111" fmla="*/ 1978153 h 3629025"/>
              <a:gd name="connsiteX112" fmla="*/ 1628994 w 1752600"/>
              <a:gd name="connsiteY112" fmla="*/ 1961961 h 3629025"/>
              <a:gd name="connsiteX113" fmla="*/ 1642328 w 1752600"/>
              <a:gd name="connsiteY113" fmla="*/ 1937196 h 3629025"/>
              <a:gd name="connsiteX114" fmla="*/ 1626136 w 1752600"/>
              <a:gd name="connsiteY114" fmla="*/ 1867663 h 3629025"/>
              <a:gd name="connsiteX115" fmla="*/ 1616611 w 1752600"/>
              <a:gd name="connsiteY115" fmla="*/ 1884808 h 3629025"/>
              <a:gd name="connsiteX116" fmla="*/ 1600419 w 1752600"/>
              <a:gd name="connsiteY116" fmla="*/ 1930528 h 3629025"/>
              <a:gd name="connsiteX117" fmla="*/ 1572796 w 1752600"/>
              <a:gd name="connsiteY117" fmla="*/ 1932433 h 3629025"/>
              <a:gd name="connsiteX118" fmla="*/ 1563271 w 1752600"/>
              <a:gd name="connsiteY118" fmla="*/ 1904811 h 3629025"/>
              <a:gd name="connsiteX119" fmla="*/ 1570891 w 1752600"/>
              <a:gd name="connsiteY119" fmla="*/ 1868616 h 3629025"/>
              <a:gd name="connsiteX120" fmla="*/ 1575653 w 1752600"/>
              <a:gd name="connsiteY120" fmla="*/ 1820991 h 3629025"/>
              <a:gd name="connsiteX121" fmla="*/ 1593751 w 1752600"/>
              <a:gd name="connsiteY121" fmla="*/ 1754316 h 3629025"/>
              <a:gd name="connsiteX122" fmla="*/ 1604228 w 1752600"/>
              <a:gd name="connsiteY122" fmla="*/ 1679068 h 3629025"/>
              <a:gd name="connsiteX123" fmla="*/ 1529933 w 1752600"/>
              <a:gd name="connsiteY123" fmla="*/ 1442848 h 3629025"/>
              <a:gd name="connsiteX124" fmla="*/ 1480403 w 1752600"/>
              <a:gd name="connsiteY124" fmla="*/ 1219963 h 3629025"/>
              <a:gd name="connsiteX125" fmla="*/ 1450876 w 1752600"/>
              <a:gd name="connsiteY125" fmla="*/ 1131381 h 3629025"/>
              <a:gd name="connsiteX126" fmla="*/ 1443256 w 1752600"/>
              <a:gd name="connsiteY126" fmla="*/ 1169481 h 3629025"/>
              <a:gd name="connsiteX127" fmla="*/ 1433731 w 1752600"/>
              <a:gd name="connsiteY127" fmla="*/ 1439038 h 3629025"/>
              <a:gd name="connsiteX128" fmla="*/ 1513741 w 1752600"/>
              <a:gd name="connsiteY128" fmla="*/ 1788606 h 3629025"/>
              <a:gd name="connsiteX129" fmla="*/ 1536601 w 1752600"/>
              <a:gd name="connsiteY129" fmla="*/ 1981011 h 3629025"/>
              <a:gd name="connsiteX130" fmla="*/ 1543269 w 1752600"/>
              <a:gd name="connsiteY130" fmla="*/ 2315338 h 3629025"/>
              <a:gd name="connsiteX131" fmla="*/ 1544221 w 1752600"/>
              <a:gd name="connsiteY131" fmla="*/ 2343913 h 3629025"/>
              <a:gd name="connsiteX132" fmla="*/ 1520408 w 1752600"/>
              <a:gd name="connsiteY132" fmla="*/ 2391538 h 3629025"/>
              <a:gd name="connsiteX133" fmla="*/ 1511836 w 1752600"/>
              <a:gd name="connsiteY133" fmla="*/ 2406778 h 3629025"/>
              <a:gd name="connsiteX134" fmla="*/ 1507073 w 1752600"/>
              <a:gd name="connsiteY134" fmla="*/ 2533461 h 3629025"/>
              <a:gd name="connsiteX135" fmla="*/ 1544221 w 1752600"/>
              <a:gd name="connsiteY135" fmla="*/ 2776348 h 3629025"/>
              <a:gd name="connsiteX136" fmla="*/ 1545173 w 1752600"/>
              <a:gd name="connsiteY136" fmla="*/ 2880171 h 3629025"/>
              <a:gd name="connsiteX137" fmla="*/ 1543269 w 1752600"/>
              <a:gd name="connsiteY137" fmla="*/ 2910651 h 3629025"/>
              <a:gd name="connsiteX138" fmla="*/ 1530886 w 1752600"/>
              <a:gd name="connsiteY138" fmla="*/ 3227833 h 3629025"/>
              <a:gd name="connsiteX139" fmla="*/ 1535648 w 1752600"/>
              <a:gd name="connsiteY139" fmla="*/ 3270696 h 3629025"/>
              <a:gd name="connsiteX140" fmla="*/ 1544221 w 1752600"/>
              <a:gd name="connsiteY140" fmla="*/ 3307843 h 3629025"/>
              <a:gd name="connsiteX141" fmla="*/ 1552794 w 1752600"/>
              <a:gd name="connsiteY141" fmla="*/ 3327846 h 3629025"/>
              <a:gd name="connsiteX142" fmla="*/ 1613753 w 1752600"/>
              <a:gd name="connsiteY142" fmla="*/ 3403093 h 3629025"/>
              <a:gd name="connsiteX143" fmla="*/ 1698526 w 1752600"/>
              <a:gd name="connsiteY143" fmla="*/ 3465006 h 3629025"/>
              <a:gd name="connsiteX144" fmla="*/ 1731864 w 1752600"/>
              <a:gd name="connsiteY144" fmla="*/ 3511678 h 3629025"/>
              <a:gd name="connsiteX145" fmla="*/ 1743294 w 1752600"/>
              <a:gd name="connsiteY145" fmla="*/ 3532633 h 3629025"/>
              <a:gd name="connsiteX146" fmla="*/ 1742341 w 1752600"/>
              <a:gd name="connsiteY146" fmla="*/ 3560256 h 3629025"/>
              <a:gd name="connsiteX147" fmla="*/ 1709956 w 1752600"/>
              <a:gd name="connsiteY147" fmla="*/ 3573591 h 3629025"/>
              <a:gd name="connsiteX148" fmla="*/ 1578511 w 1752600"/>
              <a:gd name="connsiteY148" fmla="*/ 3562161 h 3629025"/>
              <a:gd name="connsiteX149" fmla="*/ 1445161 w 1752600"/>
              <a:gd name="connsiteY149" fmla="*/ 3511678 h 3629025"/>
              <a:gd name="connsiteX150" fmla="*/ 1422301 w 1752600"/>
              <a:gd name="connsiteY150" fmla="*/ 3500248 h 3629025"/>
              <a:gd name="connsiteX151" fmla="*/ 1411823 w 1752600"/>
              <a:gd name="connsiteY151" fmla="*/ 3466911 h 3629025"/>
              <a:gd name="connsiteX152" fmla="*/ 1413728 w 1752600"/>
              <a:gd name="connsiteY152" fmla="*/ 3455481 h 3629025"/>
              <a:gd name="connsiteX153" fmla="*/ 1414681 w 1752600"/>
              <a:gd name="connsiteY153" fmla="*/ 3357373 h 3629025"/>
              <a:gd name="connsiteX154" fmla="*/ 1397536 w 1752600"/>
              <a:gd name="connsiteY154" fmla="*/ 3164016 h 3629025"/>
              <a:gd name="connsiteX155" fmla="*/ 1364198 w 1752600"/>
              <a:gd name="connsiteY155" fmla="*/ 3003996 h 3629025"/>
              <a:gd name="connsiteX156" fmla="*/ 1344196 w 1752600"/>
              <a:gd name="connsiteY156" fmla="*/ 2947798 h 3629025"/>
              <a:gd name="connsiteX157" fmla="*/ 1328003 w 1752600"/>
              <a:gd name="connsiteY157" fmla="*/ 2864931 h 3629025"/>
              <a:gd name="connsiteX158" fmla="*/ 1334671 w 1752600"/>
              <a:gd name="connsiteY158" fmla="*/ 2714436 h 3629025"/>
              <a:gd name="connsiteX159" fmla="*/ 1317526 w 1752600"/>
              <a:gd name="connsiteY159" fmla="*/ 2611566 h 3629025"/>
              <a:gd name="connsiteX160" fmla="*/ 1281331 w 1752600"/>
              <a:gd name="connsiteY160" fmla="*/ 2448688 h 3629025"/>
              <a:gd name="connsiteX161" fmla="*/ 1277521 w 1752600"/>
              <a:gd name="connsiteY161" fmla="*/ 2420113 h 3629025"/>
              <a:gd name="connsiteX162" fmla="*/ 1260376 w 1752600"/>
              <a:gd name="connsiteY162" fmla="*/ 2394396 h 3629025"/>
              <a:gd name="connsiteX163" fmla="*/ 1241326 w 1752600"/>
              <a:gd name="connsiteY163" fmla="*/ 2364868 h 3629025"/>
              <a:gd name="connsiteX164" fmla="*/ 1185128 w 1752600"/>
              <a:gd name="connsiteY164" fmla="*/ 2009586 h 3629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1752600" h="3629025">
                <a:moveTo>
                  <a:pt x="1178461" y="1915288"/>
                </a:moveTo>
                <a:cubicBezTo>
                  <a:pt x="1177509" y="1904811"/>
                  <a:pt x="1173698" y="1892428"/>
                  <a:pt x="1160363" y="1892428"/>
                </a:cubicBezTo>
                <a:cubicBezTo>
                  <a:pt x="1147981" y="1892428"/>
                  <a:pt x="1147981" y="1905763"/>
                  <a:pt x="1147028" y="1914336"/>
                </a:cubicBezTo>
                <a:cubicBezTo>
                  <a:pt x="1141313" y="1962913"/>
                  <a:pt x="1136551" y="2011491"/>
                  <a:pt x="1130836" y="2060068"/>
                </a:cubicBezTo>
                <a:cubicBezTo>
                  <a:pt x="1119406" y="2147698"/>
                  <a:pt x="1102261" y="2235328"/>
                  <a:pt x="1088926" y="2322006"/>
                </a:cubicBezTo>
                <a:cubicBezTo>
                  <a:pt x="1086069" y="2339151"/>
                  <a:pt x="1083211" y="2357248"/>
                  <a:pt x="1080353" y="2374393"/>
                </a:cubicBezTo>
                <a:cubicBezTo>
                  <a:pt x="1078448" y="2388681"/>
                  <a:pt x="1071781" y="2398206"/>
                  <a:pt x="1057494" y="2402016"/>
                </a:cubicBezTo>
                <a:cubicBezTo>
                  <a:pt x="1046063" y="2404873"/>
                  <a:pt x="1041301" y="2411541"/>
                  <a:pt x="1039396" y="2422971"/>
                </a:cubicBezTo>
                <a:cubicBezTo>
                  <a:pt x="1031776" y="2466786"/>
                  <a:pt x="1019393" y="2509648"/>
                  <a:pt x="1016536" y="2554416"/>
                </a:cubicBezTo>
                <a:cubicBezTo>
                  <a:pt x="1015583" y="2578228"/>
                  <a:pt x="1003201" y="2600136"/>
                  <a:pt x="991771" y="2621091"/>
                </a:cubicBezTo>
                <a:cubicBezTo>
                  <a:pt x="968911" y="2662048"/>
                  <a:pt x="958433" y="2705863"/>
                  <a:pt x="960338" y="2752536"/>
                </a:cubicBezTo>
                <a:cubicBezTo>
                  <a:pt x="964148" y="2840166"/>
                  <a:pt x="948908" y="2923986"/>
                  <a:pt x="922238" y="3007806"/>
                </a:cubicBezTo>
                <a:cubicBezTo>
                  <a:pt x="902236" y="3071623"/>
                  <a:pt x="891758" y="3138298"/>
                  <a:pt x="881281" y="3204021"/>
                </a:cubicBezTo>
                <a:cubicBezTo>
                  <a:pt x="877471" y="3224023"/>
                  <a:pt x="878423" y="3245931"/>
                  <a:pt x="881281" y="3265933"/>
                </a:cubicBezTo>
                <a:cubicBezTo>
                  <a:pt x="887948" y="3310701"/>
                  <a:pt x="879376" y="3354516"/>
                  <a:pt x="872708" y="3399283"/>
                </a:cubicBezTo>
                <a:cubicBezTo>
                  <a:pt x="870803" y="3414523"/>
                  <a:pt x="868898" y="3430716"/>
                  <a:pt x="867946" y="3445956"/>
                </a:cubicBezTo>
                <a:cubicBezTo>
                  <a:pt x="866993" y="3454528"/>
                  <a:pt x="878423" y="3484056"/>
                  <a:pt x="877471" y="3490723"/>
                </a:cubicBezTo>
                <a:cubicBezTo>
                  <a:pt x="876518" y="3512631"/>
                  <a:pt x="871756" y="3534538"/>
                  <a:pt x="869851" y="3557398"/>
                </a:cubicBezTo>
                <a:cubicBezTo>
                  <a:pt x="867946" y="3571686"/>
                  <a:pt x="853658" y="3578353"/>
                  <a:pt x="840323" y="3581211"/>
                </a:cubicBezTo>
                <a:cubicBezTo>
                  <a:pt x="794603" y="3589783"/>
                  <a:pt x="747931" y="3590736"/>
                  <a:pt x="703163" y="3575496"/>
                </a:cubicBezTo>
                <a:cubicBezTo>
                  <a:pt x="679351" y="3567876"/>
                  <a:pt x="669826" y="3550731"/>
                  <a:pt x="673636" y="3525966"/>
                </a:cubicBezTo>
                <a:cubicBezTo>
                  <a:pt x="678398" y="3497391"/>
                  <a:pt x="687923" y="3472626"/>
                  <a:pt x="709831" y="3450718"/>
                </a:cubicBezTo>
                <a:cubicBezTo>
                  <a:pt x="732691" y="3427858"/>
                  <a:pt x="740311" y="3394521"/>
                  <a:pt x="741263" y="3363088"/>
                </a:cubicBezTo>
                <a:cubicBezTo>
                  <a:pt x="742216" y="3333561"/>
                  <a:pt x="746026" y="3304986"/>
                  <a:pt x="755551" y="3276411"/>
                </a:cubicBezTo>
                <a:cubicBezTo>
                  <a:pt x="766981" y="3241168"/>
                  <a:pt x="761266" y="3204021"/>
                  <a:pt x="760313" y="3168778"/>
                </a:cubicBezTo>
                <a:cubicBezTo>
                  <a:pt x="757456" y="3088768"/>
                  <a:pt x="746978" y="3008758"/>
                  <a:pt x="744121" y="2928748"/>
                </a:cubicBezTo>
                <a:cubicBezTo>
                  <a:pt x="743168" y="2891601"/>
                  <a:pt x="738406" y="2855406"/>
                  <a:pt x="740311" y="2818258"/>
                </a:cubicBezTo>
                <a:cubicBezTo>
                  <a:pt x="743168" y="2770633"/>
                  <a:pt x="761266" y="2725866"/>
                  <a:pt x="773648" y="2680146"/>
                </a:cubicBezTo>
                <a:cubicBezTo>
                  <a:pt x="786983" y="2631568"/>
                  <a:pt x="796508" y="2582991"/>
                  <a:pt x="798413" y="2532508"/>
                </a:cubicBezTo>
                <a:cubicBezTo>
                  <a:pt x="799366" y="2495361"/>
                  <a:pt x="807938" y="2457261"/>
                  <a:pt x="809843" y="2419161"/>
                </a:cubicBezTo>
                <a:cubicBezTo>
                  <a:pt x="810796" y="2406778"/>
                  <a:pt x="807938" y="2397253"/>
                  <a:pt x="797461" y="2388681"/>
                </a:cubicBezTo>
                <a:cubicBezTo>
                  <a:pt x="782221" y="2376298"/>
                  <a:pt x="778411" y="2358201"/>
                  <a:pt x="779363" y="2340103"/>
                </a:cubicBezTo>
                <a:cubicBezTo>
                  <a:pt x="786983" y="2226756"/>
                  <a:pt x="783173" y="2112456"/>
                  <a:pt x="789841" y="1999108"/>
                </a:cubicBezTo>
                <a:cubicBezTo>
                  <a:pt x="793651" y="1917193"/>
                  <a:pt x="810796" y="1836231"/>
                  <a:pt x="824131" y="1756221"/>
                </a:cubicBezTo>
                <a:cubicBezTo>
                  <a:pt x="845086" y="1635253"/>
                  <a:pt x="869851" y="1514286"/>
                  <a:pt x="890806" y="1393318"/>
                </a:cubicBezTo>
                <a:cubicBezTo>
                  <a:pt x="901283" y="1331406"/>
                  <a:pt x="903188" y="1270446"/>
                  <a:pt x="872708" y="1211391"/>
                </a:cubicBezTo>
                <a:cubicBezTo>
                  <a:pt x="861278" y="1188531"/>
                  <a:pt x="854611" y="1163766"/>
                  <a:pt x="846991" y="1139001"/>
                </a:cubicBezTo>
                <a:cubicBezTo>
                  <a:pt x="834608" y="1097091"/>
                  <a:pt x="821273" y="1054228"/>
                  <a:pt x="803176" y="1014223"/>
                </a:cubicBezTo>
                <a:cubicBezTo>
                  <a:pt x="796508" y="999936"/>
                  <a:pt x="790793" y="985648"/>
                  <a:pt x="788888" y="968503"/>
                </a:cubicBezTo>
                <a:cubicBezTo>
                  <a:pt x="786983" y="984696"/>
                  <a:pt x="786031" y="999936"/>
                  <a:pt x="783173" y="1016128"/>
                </a:cubicBezTo>
                <a:cubicBezTo>
                  <a:pt x="778411" y="1041846"/>
                  <a:pt x="762218" y="1093281"/>
                  <a:pt x="748883" y="1117093"/>
                </a:cubicBezTo>
                <a:cubicBezTo>
                  <a:pt x="738406" y="1135191"/>
                  <a:pt x="746026" y="1128523"/>
                  <a:pt x="746978" y="1148526"/>
                </a:cubicBezTo>
                <a:cubicBezTo>
                  <a:pt x="753646" y="1242823"/>
                  <a:pt x="760313" y="1336168"/>
                  <a:pt x="766028" y="1430466"/>
                </a:cubicBezTo>
                <a:cubicBezTo>
                  <a:pt x="768886" y="1473328"/>
                  <a:pt x="770791" y="1516191"/>
                  <a:pt x="772696" y="1559053"/>
                </a:cubicBezTo>
                <a:cubicBezTo>
                  <a:pt x="781268" y="1763841"/>
                  <a:pt x="783173" y="1969581"/>
                  <a:pt x="779363" y="2174368"/>
                </a:cubicBezTo>
                <a:cubicBezTo>
                  <a:pt x="776506" y="2297241"/>
                  <a:pt x="768886" y="2420113"/>
                  <a:pt x="757456" y="2542986"/>
                </a:cubicBezTo>
                <a:cubicBezTo>
                  <a:pt x="747931" y="2648713"/>
                  <a:pt x="741263" y="2754441"/>
                  <a:pt x="729833" y="2859216"/>
                </a:cubicBezTo>
                <a:cubicBezTo>
                  <a:pt x="707926" y="3060193"/>
                  <a:pt x="678398" y="3260218"/>
                  <a:pt x="611723" y="3453576"/>
                </a:cubicBezTo>
                <a:cubicBezTo>
                  <a:pt x="602198" y="3482151"/>
                  <a:pt x="593626" y="3511678"/>
                  <a:pt x="584101" y="3541206"/>
                </a:cubicBezTo>
                <a:cubicBezTo>
                  <a:pt x="580291" y="3551683"/>
                  <a:pt x="574576" y="3561208"/>
                  <a:pt x="568861" y="3570733"/>
                </a:cubicBezTo>
                <a:cubicBezTo>
                  <a:pt x="553621" y="3593593"/>
                  <a:pt x="532666" y="3604071"/>
                  <a:pt x="505996" y="3595498"/>
                </a:cubicBezTo>
                <a:cubicBezTo>
                  <a:pt x="457418" y="3579306"/>
                  <a:pt x="411698" y="3581211"/>
                  <a:pt x="370741" y="3613596"/>
                </a:cubicBezTo>
                <a:cubicBezTo>
                  <a:pt x="316448" y="3642171"/>
                  <a:pt x="278348" y="3630741"/>
                  <a:pt x="254536" y="3575496"/>
                </a:cubicBezTo>
                <a:cubicBezTo>
                  <a:pt x="233581" y="3525966"/>
                  <a:pt x="214531" y="3475483"/>
                  <a:pt x="197386" y="3423096"/>
                </a:cubicBezTo>
                <a:cubicBezTo>
                  <a:pt x="193576" y="3410713"/>
                  <a:pt x="119281" y="3156396"/>
                  <a:pt x="105946" y="3055431"/>
                </a:cubicBezTo>
                <a:cubicBezTo>
                  <a:pt x="90706" y="2978278"/>
                  <a:pt x="69751" y="2906841"/>
                  <a:pt x="59273" y="2831593"/>
                </a:cubicBezTo>
                <a:cubicBezTo>
                  <a:pt x="7838" y="2493456"/>
                  <a:pt x="-9307" y="1693356"/>
                  <a:pt x="24983" y="1456183"/>
                </a:cubicBezTo>
                <a:cubicBezTo>
                  <a:pt x="30698" y="1390461"/>
                  <a:pt x="37366" y="1323786"/>
                  <a:pt x="44033" y="1258063"/>
                </a:cubicBezTo>
                <a:cubicBezTo>
                  <a:pt x="44986" y="1245681"/>
                  <a:pt x="45938" y="1235203"/>
                  <a:pt x="32603" y="1225678"/>
                </a:cubicBezTo>
                <a:cubicBezTo>
                  <a:pt x="20221" y="1217106"/>
                  <a:pt x="24031" y="1205676"/>
                  <a:pt x="34508" y="1198056"/>
                </a:cubicBezTo>
                <a:cubicBezTo>
                  <a:pt x="44033" y="1190436"/>
                  <a:pt x="41176" y="1185673"/>
                  <a:pt x="33556" y="1180911"/>
                </a:cubicBezTo>
                <a:cubicBezTo>
                  <a:pt x="30698" y="1179006"/>
                  <a:pt x="8791" y="1165671"/>
                  <a:pt x="8791" y="1154241"/>
                </a:cubicBezTo>
                <a:cubicBezTo>
                  <a:pt x="8791" y="1141858"/>
                  <a:pt x="19268" y="1138048"/>
                  <a:pt x="28793" y="1134238"/>
                </a:cubicBezTo>
                <a:cubicBezTo>
                  <a:pt x="38318" y="1130428"/>
                  <a:pt x="41176" y="1127571"/>
                  <a:pt x="32603" y="1118046"/>
                </a:cubicBezTo>
                <a:cubicBezTo>
                  <a:pt x="15458" y="1098043"/>
                  <a:pt x="20221" y="1081851"/>
                  <a:pt x="44986" y="1074231"/>
                </a:cubicBezTo>
                <a:cubicBezTo>
                  <a:pt x="54511" y="1071373"/>
                  <a:pt x="51653" y="1068516"/>
                  <a:pt x="47843" y="1062801"/>
                </a:cubicBezTo>
                <a:cubicBezTo>
                  <a:pt x="30698" y="1035178"/>
                  <a:pt x="39271" y="1015176"/>
                  <a:pt x="69751" y="1007556"/>
                </a:cubicBezTo>
                <a:cubicBezTo>
                  <a:pt x="79276" y="1004698"/>
                  <a:pt x="106898" y="846583"/>
                  <a:pt x="127853" y="776098"/>
                </a:cubicBezTo>
                <a:cubicBezTo>
                  <a:pt x="180241" y="597028"/>
                  <a:pt x="233581" y="418911"/>
                  <a:pt x="321211" y="252223"/>
                </a:cubicBezTo>
                <a:cubicBezTo>
                  <a:pt x="365978" y="167451"/>
                  <a:pt x="424081" y="93156"/>
                  <a:pt x="485041" y="19813"/>
                </a:cubicBezTo>
                <a:cubicBezTo>
                  <a:pt x="500281" y="763"/>
                  <a:pt x="516473" y="3621"/>
                  <a:pt x="528856" y="25528"/>
                </a:cubicBezTo>
                <a:cubicBezTo>
                  <a:pt x="547906" y="61723"/>
                  <a:pt x="559336" y="100776"/>
                  <a:pt x="569813" y="140781"/>
                </a:cubicBezTo>
                <a:cubicBezTo>
                  <a:pt x="619343" y="326518"/>
                  <a:pt x="658396" y="515113"/>
                  <a:pt x="690781" y="704661"/>
                </a:cubicBezTo>
                <a:cubicBezTo>
                  <a:pt x="694591" y="727521"/>
                  <a:pt x="694591" y="727521"/>
                  <a:pt x="713641" y="713233"/>
                </a:cubicBezTo>
                <a:cubicBezTo>
                  <a:pt x="727928" y="702756"/>
                  <a:pt x="847943" y="667513"/>
                  <a:pt x="870803" y="663703"/>
                </a:cubicBezTo>
                <a:cubicBezTo>
                  <a:pt x="896521" y="659893"/>
                  <a:pt x="919381" y="647511"/>
                  <a:pt x="942241" y="637033"/>
                </a:cubicBezTo>
                <a:cubicBezTo>
                  <a:pt x="957481" y="630366"/>
                  <a:pt x="964148" y="616078"/>
                  <a:pt x="966053" y="598933"/>
                </a:cubicBezTo>
                <a:cubicBezTo>
                  <a:pt x="970816" y="543688"/>
                  <a:pt x="964148" y="490348"/>
                  <a:pt x="945098" y="437961"/>
                </a:cubicBezTo>
                <a:cubicBezTo>
                  <a:pt x="940336" y="425578"/>
                  <a:pt x="931763" y="418911"/>
                  <a:pt x="921286" y="413196"/>
                </a:cubicBezTo>
                <a:cubicBezTo>
                  <a:pt x="899378" y="399861"/>
                  <a:pt x="888901" y="379858"/>
                  <a:pt x="883186" y="356046"/>
                </a:cubicBezTo>
                <a:cubicBezTo>
                  <a:pt x="879376" y="339853"/>
                  <a:pt x="878423" y="323661"/>
                  <a:pt x="893663" y="311278"/>
                </a:cubicBezTo>
                <a:cubicBezTo>
                  <a:pt x="901283" y="304611"/>
                  <a:pt x="898426" y="296038"/>
                  <a:pt x="897473" y="287466"/>
                </a:cubicBezTo>
                <a:cubicBezTo>
                  <a:pt x="873661" y="172213"/>
                  <a:pt x="947956" y="111253"/>
                  <a:pt x="1036538" y="91251"/>
                </a:cubicBezTo>
                <a:cubicBezTo>
                  <a:pt x="1100356" y="76963"/>
                  <a:pt x="1148934" y="107443"/>
                  <a:pt x="1189891" y="153163"/>
                </a:cubicBezTo>
                <a:cubicBezTo>
                  <a:pt x="1194653" y="157926"/>
                  <a:pt x="1198463" y="163641"/>
                  <a:pt x="1200369" y="170308"/>
                </a:cubicBezTo>
                <a:cubicBezTo>
                  <a:pt x="1213703" y="216028"/>
                  <a:pt x="1232753" y="258891"/>
                  <a:pt x="1228944" y="308421"/>
                </a:cubicBezTo>
                <a:cubicBezTo>
                  <a:pt x="1226086" y="346521"/>
                  <a:pt x="1232753" y="385573"/>
                  <a:pt x="1228944" y="423673"/>
                </a:cubicBezTo>
                <a:cubicBezTo>
                  <a:pt x="1227039" y="445581"/>
                  <a:pt x="1224181" y="466536"/>
                  <a:pt x="1215609" y="487491"/>
                </a:cubicBezTo>
                <a:cubicBezTo>
                  <a:pt x="1211798" y="496063"/>
                  <a:pt x="1207988" y="503683"/>
                  <a:pt x="1200369" y="509398"/>
                </a:cubicBezTo>
                <a:cubicBezTo>
                  <a:pt x="1192748" y="516066"/>
                  <a:pt x="1183223" y="520828"/>
                  <a:pt x="1185128" y="534163"/>
                </a:cubicBezTo>
                <a:cubicBezTo>
                  <a:pt x="1187986" y="550356"/>
                  <a:pt x="1188938" y="567501"/>
                  <a:pt x="1202273" y="579883"/>
                </a:cubicBezTo>
                <a:cubicBezTo>
                  <a:pt x="1224181" y="600838"/>
                  <a:pt x="1251803" y="608458"/>
                  <a:pt x="1281331" y="612268"/>
                </a:cubicBezTo>
                <a:cubicBezTo>
                  <a:pt x="1315621" y="617031"/>
                  <a:pt x="1380391" y="621793"/>
                  <a:pt x="1422301" y="630366"/>
                </a:cubicBezTo>
                <a:cubicBezTo>
                  <a:pt x="1430873" y="637033"/>
                  <a:pt x="1442303" y="637033"/>
                  <a:pt x="1452781" y="638938"/>
                </a:cubicBezTo>
                <a:cubicBezTo>
                  <a:pt x="1477546" y="644653"/>
                  <a:pt x="1496596" y="657988"/>
                  <a:pt x="1512789" y="677991"/>
                </a:cubicBezTo>
                <a:cubicBezTo>
                  <a:pt x="1548031" y="721806"/>
                  <a:pt x="1564223" y="771336"/>
                  <a:pt x="1567081" y="827533"/>
                </a:cubicBezTo>
                <a:cubicBezTo>
                  <a:pt x="1570891" y="895161"/>
                  <a:pt x="1586131" y="961836"/>
                  <a:pt x="1593751" y="1029463"/>
                </a:cubicBezTo>
                <a:cubicBezTo>
                  <a:pt x="1602323" y="1110426"/>
                  <a:pt x="1631851" y="1184721"/>
                  <a:pt x="1657569" y="1260921"/>
                </a:cubicBezTo>
                <a:cubicBezTo>
                  <a:pt x="1679476" y="1323786"/>
                  <a:pt x="1686144" y="1390461"/>
                  <a:pt x="1689953" y="1457136"/>
                </a:cubicBezTo>
                <a:cubicBezTo>
                  <a:pt x="1692811" y="1506666"/>
                  <a:pt x="1689953" y="1556196"/>
                  <a:pt x="1694716" y="1605726"/>
                </a:cubicBezTo>
                <a:cubicBezTo>
                  <a:pt x="1701383" y="1684783"/>
                  <a:pt x="1703289" y="1764793"/>
                  <a:pt x="1713766" y="1843851"/>
                </a:cubicBezTo>
                <a:cubicBezTo>
                  <a:pt x="1718528" y="1882903"/>
                  <a:pt x="1718528" y="1921003"/>
                  <a:pt x="1703289" y="1959103"/>
                </a:cubicBezTo>
                <a:cubicBezTo>
                  <a:pt x="1692811" y="1984821"/>
                  <a:pt x="1689953" y="2012443"/>
                  <a:pt x="1675666" y="2037208"/>
                </a:cubicBezTo>
                <a:cubicBezTo>
                  <a:pt x="1665189" y="2056258"/>
                  <a:pt x="1648996" y="2067688"/>
                  <a:pt x="1632803" y="2081023"/>
                </a:cubicBezTo>
                <a:cubicBezTo>
                  <a:pt x="1628041" y="2084833"/>
                  <a:pt x="1623278" y="2084833"/>
                  <a:pt x="1618516" y="2081023"/>
                </a:cubicBezTo>
                <a:cubicBezTo>
                  <a:pt x="1611848" y="2076261"/>
                  <a:pt x="1609944" y="2069593"/>
                  <a:pt x="1612801" y="2062926"/>
                </a:cubicBezTo>
                <a:cubicBezTo>
                  <a:pt x="1618516" y="2051496"/>
                  <a:pt x="1614706" y="2046733"/>
                  <a:pt x="1604228" y="2041971"/>
                </a:cubicBezTo>
                <a:cubicBezTo>
                  <a:pt x="1593751" y="2037208"/>
                  <a:pt x="1596608" y="2028636"/>
                  <a:pt x="1604228" y="2021968"/>
                </a:cubicBezTo>
                <a:cubicBezTo>
                  <a:pt x="1613753" y="2013396"/>
                  <a:pt x="1625183" y="2007681"/>
                  <a:pt x="1632803" y="1996251"/>
                </a:cubicBezTo>
                <a:cubicBezTo>
                  <a:pt x="1628041" y="1994346"/>
                  <a:pt x="1625183" y="1998156"/>
                  <a:pt x="1621373" y="1999108"/>
                </a:cubicBezTo>
                <a:cubicBezTo>
                  <a:pt x="1615658" y="2001013"/>
                  <a:pt x="1608991" y="2003871"/>
                  <a:pt x="1604228" y="1998156"/>
                </a:cubicBezTo>
                <a:cubicBezTo>
                  <a:pt x="1599466" y="1991488"/>
                  <a:pt x="1602323" y="1983868"/>
                  <a:pt x="1608039" y="1978153"/>
                </a:cubicBezTo>
                <a:cubicBezTo>
                  <a:pt x="1614706" y="1972438"/>
                  <a:pt x="1621373" y="1966723"/>
                  <a:pt x="1628994" y="1961961"/>
                </a:cubicBezTo>
                <a:cubicBezTo>
                  <a:pt x="1637566" y="1956246"/>
                  <a:pt x="1644233" y="1947673"/>
                  <a:pt x="1642328" y="1937196"/>
                </a:cubicBezTo>
                <a:cubicBezTo>
                  <a:pt x="1637566" y="1914336"/>
                  <a:pt x="1631851" y="1892428"/>
                  <a:pt x="1626136" y="1867663"/>
                </a:cubicBezTo>
                <a:cubicBezTo>
                  <a:pt x="1618516" y="1873378"/>
                  <a:pt x="1618516" y="1879093"/>
                  <a:pt x="1616611" y="1884808"/>
                </a:cubicBezTo>
                <a:cubicBezTo>
                  <a:pt x="1612801" y="1900048"/>
                  <a:pt x="1609944" y="1916241"/>
                  <a:pt x="1600419" y="1930528"/>
                </a:cubicBezTo>
                <a:cubicBezTo>
                  <a:pt x="1591846" y="1942911"/>
                  <a:pt x="1583273" y="1942911"/>
                  <a:pt x="1572796" y="1932433"/>
                </a:cubicBezTo>
                <a:cubicBezTo>
                  <a:pt x="1566128" y="1924813"/>
                  <a:pt x="1561366" y="1915288"/>
                  <a:pt x="1563271" y="1904811"/>
                </a:cubicBezTo>
                <a:cubicBezTo>
                  <a:pt x="1565176" y="1892428"/>
                  <a:pt x="1568033" y="1880998"/>
                  <a:pt x="1570891" y="1868616"/>
                </a:cubicBezTo>
                <a:cubicBezTo>
                  <a:pt x="1574701" y="1852423"/>
                  <a:pt x="1577558" y="1837183"/>
                  <a:pt x="1575653" y="1820991"/>
                </a:cubicBezTo>
                <a:cubicBezTo>
                  <a:pt x="1573748" y="1797178"/>
                  <a:pt x="1579464" y="1774318"/>
                  <a:pt x="1593751" y="1754316"/>
                </a:cubicBezTo>
                <a:cubicBezTo>
                  <a:pt x="1610896" y="1730503"/>
                  <a:pt x="1611848" y="1705738"/>
                  <a:pt x="1604228" y="1679068"/>
                </a:cubicBezTo>
                <a:cubicBezTo>
                  <a:pt x="1581369" y="1600011"/>
                  <a:pt x="1559461" y="1520001"/>
                  <a:pt x="1529933" y="1442848"/>
                </a:cubicBezTo>
                <a:cubicBezTo>
                  <a:pt x="1502311" y="1371411"/>
                  <a:pt x="1487071" y="1296163"/>
                  <a:pt x="1480403" y="1219963"/>
                </a:cubicBezTo>
                <a:cubicBezTo>
                  <a:pt x="1477546" y="1189483"/>
                  <a:pt x="1469926" y="1159956"/>
                  <a:pt x="1450876" y="1131381"/>
                </a:cubicBezTo>
                <a:cubicBezTo>
                  <a:pt x="1444208" y="1144716"/>
                  <a:pt x="1444208" y="1158051"/>
                  <a:pt x="1443256" y="1169481"/>
                </a:cubicBezTo>
                <a:cubicBezTo>
                  <a:pt x="1435636" y="1256158"/>
                  <a:pt x="1424206" y="1352361"/>
                  <a:pt x="1433731" y="1439038"/>
                </a:cubicBezTo>
                <a:cubicBezTo>
                  <a:pt x="1448019" y="1560006"/>
                  <a:pt x="1489928" y="1669543"/>
                  <a:pt x="1513741" y="1788606"/>
                </a:cubicBezTo>
                <a:cubicBezTo>
                  <a:pt x="1526123" y="1852423"/>
                  <a:pt x="1531839" y="1916241"/>
                  <a:pt x="1536601" y="1981011"/>
                </a:cubicBezTo>
                <a:cubicBezTo>
                  <a:pt x="1545173" y="2092453"/>
                  <a:pt x="1542316" y="2203896"/>
                  <a:pt x="1543269" y="2315338"/>
                </a:cubicBezTo>
                <a:cubicBezTo>
                  <a:pt x="1543269" y="2324863"/>
                  <a:pt x="1543269" y="2334388"/>
                  <a:pt x="1544221" y="2343913"/>
                </a:cubicBezTo>
                <a:cubicBezTo>
                  <a:pt x="1546126" y="2364868"/>
                  <a:pt x="1543269" y="2382966"/>
                  <a:pt x="1520408" y="2391538"/>
                </a:cubicBezTo>
                <a:cubicBezTo>
                  <a:pt x="1513741" y="2394396"/>
                  <a:pt x="1512789" y="2400111"/>
                  <a:pt x="1511836" y="2406778"/>
                </a:cubicBezTo>
                <a:cubicBezTo>
                  <a:pt x="1504216" y="2448688"/>
                  <a:pt x="1505169" y="2491551"/>
                  <a:pt x="1507073" y="2533461"/>
                </a:cubicBezTo>
                <a:cubicBezTo>
                  <a:pt x="1511836" y="2615376"/>
                  <a:pt x="1532791" y="2695386"/>
                  <a:pt x="1544221" y="2776348"/>
                </a:cubicBezTo>
                <a:cubicBezTo>
                  <a:pt x="1548983" y="2810638"/>
                  <a:pt x="1546126" y="2844928"/>
                  <a:pt x="1545173" y="2880171"/>
                </a:cubicBezTo>
                <a:cubicBezTo>
                  <a:pt x="1545173" y="2890648"/>
                  <a:pt x="1543269" y="2900173"/>
                  <a:pt x="1543269" y="2910651"/>
                </a:cubicBezTo>
                <a:cubicBezTo>
                  <a:pt x="1542316" y="3016378"/>
                  <a:pt x="1535648" y="3122106"/>
                  <a:pt x="1530886" y="3227833"/>
                </a:cubicBezTo>
                <a:cubicBezTo>
                  <a:pt x="1529933" y="3242121"/>
                  <a:pt x="1531839" y="3256408"/>
                  <a:pt x="1535648" y="3270696"/>
                </a:cubicBezTo>
                <a:cubicBezTo>
                  <a:pt x="1538506" y="3283078"/>
                  <a:pt x="1543269" y="3295461"/>
                  <a:pt x="1544221" y="3307843"/>
                </a:cubicBezTo>
                <a:cubicBezTo>
                  <a:pt x="1545173" y="3315463"/>
                  <a:pt x="1548031" y="3322131"/>
                  <a:pt x="1552794" y="3327846"/>
                </a:cubicBezTo>
                <a:cubicBezTo>
                  <a:pt x="1572796" y="3352611"/>
                  <a:pt x="1593751" y="3378328"/>
                  <a:pt x="1613753" y="3403093"/>
                </a:cubicBezTo>
                <a:cubicBezTo>
                  <a:pt x="1635661" y="3431668"/>
                  <a:pt x="1668046" y="3446908"/>
                  <a:pt x="1698526" y="3465006"/>
                </a:cubicBezTo>
                <a:cubicBezTo>
                  <a:pt x="1716623" y="3476436"/>
                  <a:pt x="1729958" y="3488818"/>
                  <a:pt x="1731864" y="3511678"/>
                </a:cubicBezTo>
                <a:cubicBezTo>
                  <a:pt x="1731864" y="3520251"/>
                  <a:pt x="1736626" y="3526918"/>
                  <a:pt x="1743294" y="3532633"/>
                </a:cubicBezTo>
                <a:cubicBezTo>
                  <a:pt x="1754723" y="3542158"/>
                  <a:pt x="1753771" y="3550731"/>
                  <a:pt x="1742341" y="3560256"/>
                </a:cubicBezTo>
                <a:cubicBezTo>
                  <a:pt x="1732816" y="3566923"/>
                  <a:pt x="1722339" y="3571686"/>
                  <a:pt x="1709956" y="3573591"/>
                </a:cubicBezTo>
                <a:cubicBezTo>
                  <a:pt x="1665189" y="3583116"/>
                  <a:pt x="1621373" y="3578353"/>
                  <a:pt x="1578511" y="3562161"/>
                </a:cubicBezTo>
                <a:cubicBezTo>
                  <a:pt x="1533744" y="3545968"/>
                  <a:pt x="1490881" y="3525966"/>
                  <a:pt x="1445161" y="3511678"/>
                </a:cubicBezTo>
                <a:cubicBezTo>
                  <a:pt x="1437541" y="3509773"/>
                  <a:pt x="1429921" y="3505011"/>
                  <a:pt x="1422301" y="3500248"/>
                </a:cubicBezTo>
                <a:cubicBezTo>
                  <a:pt x="1409919" y="3492628"/>
                  <a:pt x="1401346" y="3482151"/>
                  <a:pt x="1411823" y="3466911"/>
                </a:cubicBezTo>
                <a:cubicBezTo>
                  <a:pt x="1413728" y="3464053"/>
                  <a:pt x="1414681" y="3459291"/>
                  <a:pt x="1413728" y="3455481"/>
                </a:cubicBezTo>
                <a:cubicBezTo>
                  <a:pt x="1405156" y="3423096"/>
                  <a:pt x="1410871" y="3389758"/>
                  <a:pt x="1414681" y="3357373"/>
                </a:cubicBezTo>
                <a:cubicBezTo>
                  <a:pt x="1422301" y="3291651"/>
                  <a:pt x="1412776" y="3226881"/>
                  <a:pt x="1397536" y="3164016"/>
                </a:cubicBezTo>
                <a:cubicBezTo>
                  <a:pt x="1384201" y="3110676"/>
                  <a:pt x="1374676" y="3057336"/>
                  <a:pt x="1364198" y="3003996"/>
                </a:cubicBezTo>
                <a:cubicBezTo>
                  <a:pt x="1360389" y="2983993"/>
                  <a:pt x="1353721" y="2965896"/>
                  <a:pt x="1344196" y="2947798"/>
                </a:cubicBezTo>
                <a:cubicBezTo>
                  <a:pt x="1329908" y="2922081"/>
                  <a:pt x="1328956" y="2893506"/>
                  <a:pt x="1328003" y="2864931"/>
                </a:cubicBezTo>
                <a:cubicBezTo>
                  <a:pt x="1327051" y="2814448"/>
                  <a:pt x="1330861" y="2764918"/>
                  <a:pt x="1334671" y="2714436"/>
                </a:cubicBezTo>
                <a:cubicBezTo>
                  <a:pt x="1336576" y="2679193"/>
                  <a:pt x="1331814" y="2643951"/>
                  <a:pt x="1317526" y="2611566"/>
                </a:cubicBezTo>
                <a:cubicBezTo>
                  <a:pt x="1294666" y="2559178"/>
                  <a:pt x="1290856" y="2503933"/>
                  <a:pt x="1281331" y="2448688"/>
                </a:cubicBezTo>
                <a:cubicBezTo>
                  <a:pt x="1279426" y="2439163"/>
                  <a:pt x="1278473" y="2429638"/>
                  <a:pt x="1277521" y="2420113"/>
                </a:cubicBezTo>
                <a:cubicBezTo>
                  <a:pt x="1276569" y="2407731"/>
                  <a:pt x="1272758" y="2398206"/>
                  <a:pt x="1260376" y="2394396"/>
                </a:cubicBezTo>
                <a:cubicBezTo>
                  <a:pt x="1247041" y="2389633"/>
                  <a:pt x="1243231" y="2378203"/>
                  <a:pt x="1241326" y="2364868"/>
                </a:cubicBezTo>
                <a:cubicBezTo>
                  <a:pt x="1221323" y="2246758"/>
                  <a:pt x="1207036" y="2127696"/>
                  <a:pt x="1185128" y="2009586"/>
                </a:cubicBezTo>
              </a:path>
            </a:pathLst>
          </a:custGeom>
          <a:solidFill>
            <a:schemeClr val="bg1"/>
          </a:solidFill>
          <a:ln w="9525" cap="flat">
            <a:noFill/>
            <a:prstDash val="solid"/>
            <a:miter/>
          </a:ln>
        </p:spPr>
        <p:txBody>
          <a:bodyPr rtlCol="0" anchor="ctr"/>
          <a:lstStyle/>
          <a:p>
            <a:endParaRPr lang="en-US">
              <a:solidFill>
                <a:prstClr val="black"/>
              </a:solidFill>
            </a:endParaRPr>
          </a:p>
        </p:txBody>
      </p:sp>
      <p:pic>
        <p:nvPicPr>
          <p:cNvPr id="1026" name="Picture 2" descr="Image result for nguyễn ái quố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457217" cy="6858000"/>
          </a:xfrm>
          <a:prstGeom prst="rect">
            <a:avLst/>
          </a:prstGeom>
          <a:noFill/>
          <a:extLst>
            <a:ext uri="{909E8E84-426E-40DD-AFC4-6F175D3DCCD1}">
              <a14:hiddenFill xmlns:a14="http://schemas.microsoft.com/office/drawing/2010/main">
                <a:solidFill>
                  <a:srgbClr val="FFFFFF"/>
                </a:solidFill>
              </a14:hiddenFill>
            </a:ext>
          </a:extLst>
        </p:spPr>
      </p:pic>
      <p:sp>
        <p:nvSpPr>
          <p:cNvPr id="29" name="Title 1"/>
          <p:cNvSpPr txBox="1">
            <a:spLocks/>
          </p:cNvSpPr>
          <p:nvPr/>
        </p:nvSpPr>
        <p:spPr>
          <a:xfrm>
            <a:off x="5669252" y="193820"/>
            <a:ext cx="6522748" cy="739899"/>
          </a:xfrm>
          <a:prstGeom prst="rect">
            <a:avLst/>
          </a:prstGeom>
        </p:spPr>
        <p:txBody>
          <a:bodyPr/>
          <a:lstStyle>
            <a:lvl1pPr algn="l" defTabSz="914423"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2400" b="1" dirty="0" smtClean="0">
                <a:solidFill>
                  <a:srgbClr val="FF00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Công</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lao</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của</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Nguyễn</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Ái</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Quốc</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đối</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với</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quá</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trình</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thành</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lập</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Đảng</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Cộng</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sản</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Việt</a:t>
            </a:r>
            <a:r>
              <a:rPr lang="en-US" altLang="en-US" sz="2000" b="1" dirty="0" smtClean="0">
                <a:solidFill>
                  <a:srgbClr val="009900"/>
                </a:solidFill>
                <a:cs typeface="Times New Roman" panose="02020603050405020304" pitchFamily="18" charset="0"/>
              </a:rPr>
              <a:t> Nam</a:t>
            </a:r>
            <a:endParaRPr lang="en-AU" altLang="en-US" sz="2000" dirty="0">
              <a:solidFill>
                <a:srgbClr val="009900"/>
              </a:solidFill>
              <a:cs typeface="Times New Roman" panose="02020603050405020304" pitchFamily="18" charset="0"/>
            </a:endParaRPr>
          </a:p>
        </p:txBody>
      </p:sp>
      <p:grpSp>
        <p:nvGrpSpPr>
          <p:cNvPr id="30" name="Group 479"/>
          <p:cNvGrpSpPr>
            <a:grpSpLocks/>
          </p:cNvGrpSpPr>
          <p:nvPr/>
        </p:nvGrpSpPr>
        <p:grpSpPr bwMode="auto">
          <a:xfrm>
            <a:off x="5669252" y="941360"/>
            <a:ext cx="6361053" cy="106026"/>
            <a:chOff x="240" y="534"/>
            <a:chExt cx="5298" cy="42"/>
          </a:xfrm>
        </p:grpSpPr>
        <p:sp>
          <p:nvSpPr>
            <p:cNvPr id="31" name="Line 480"/>
            <p:cNvSpPr>
              <a:spLocks noChangeShapeType="1"/>
            </p:cNvSpPr>
            <p:nvPr/>
          </p:nvSpPr>
          <p:spPr bwMode="auto">
            <a:xfrm flipV="1">
              <a:off x="240" y="567"/>
              <a:ext cx="2656" cy="9"/>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2" name="Line 481"/>
            <p:cNvSpPr>
              <a:spLocks noChangeShapeType="1"/>
            </p:cNvSpPr>
            <p:nvPr/>
          </p:nvSpPr>
          <p:spPr bwMode="auto">
            <a:xfrm>
              <a:off x="240" y="534"/>
              <a:ext cx="5298"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2" name="Rectangle 1"/>
          <p:cNvSpPr/>
          <p:nvPr/>
        </p:nvSpPr>
        <p:spPr>
          <a:xfrm>
            <a:off x="6727284" y="1600891"/>
            <a:ext cx="4219425" cy="461665"/>
          </a:xfrm>
          <a:prstGeom prst="rect">
            <a:avLst/>
          </a:prstGeom>
        </p:spPr>
        <p:txBody>
          <a:bodyPr wrap="none">
            <a:spAutoFit/>
          </a:bodyPr>
          <a:lstStyle/>
          <a:p>
            <a:r>
              <a:rPr lang="en-US" altLang="en-US" sz="2400" b="1" dirty="0" err="1">
                <a:solidFill>
                  <a:srgbClr val="C00000"/>
                </a:solidFill>
                <a:cs typeface="Times New Roman" pitchFamily="18" charset="0"/>
              </a:rPr>
              <a:t>Tìm</a:t>
            </a:r>
            <a:r>
              <a:rPr lang="en-US" altLang="en-US" sz="2400" b="1" dirty="0">
                <a:solidFill>
                  <a:srgbClr val="C00000"/>
                </a:solidFill>
                <a:cs typeface="Times New Roman" pitchFamily="18" charset="0"/>
              </a:rPr>
              <a:t> </a:t>
            </a:r>
            <a:r>
              <a:rPr lang="en-US" altLang="en-US" sz="2400" b="1" dirty="0" err="1">
                <a:solidFill>
                  <a:srgbClr val="C00000"/>
                </a:solidFill>
                <a:cs typeface="Times New Roman" pitchFamily="18" charset="0"/>
              </a:rPr>
              <a:t>ra</a:t>
            </a:r>
            <a:r>
              <a:rPr lang="en-US" altLang="en-US" sz="2400" b="1" dirty="0">
                <a:solidFill>
                  <a:srgbClr val="C00000"/>
                </a:solidFill>
                <a:cs typeface="Times New Roman" pitchFamily="18" charset="0"/>
              </a:rPr>
              <a:t> </a:t>
            </a:r>
            <a:r>
              <a:rPr lang="en-US" altLang="en-US" sz="2400" dirty="0">
                <a:solidFill>
                  <a:srgbClr val="6600CC"/>
                </a:solidFill>
                <a:cs typeface="Times New Roman" pitchFamily="18" charset="0"/>
              </a:rPr>
              <a:t>con </a:t>
            </a:r>
            <a:r>
              <a:rPr lang="en-US" altLang="en-US" sz="2400" dirty="0" err="1">
                <a:solidFill>
                  <a:srgbClr val="6600CC"/>
                </a:solidFill>
                <a:cs typeface="Times New Roman" pitchFamily="18" charset="0"/>
              </a:rPr>
              <a:t>đường</a:t>
            </a:r>
            <a:r>
              <a:rPr lang="en-US" altLang="en-US" sz="2400" dirty="0">
                <a:solidFill>
                  <a:srgbClr val="6600CC"/>
                </a:solidFill>
                <a:cs typeface="Times New Roman" pitchFamily="18" charset="0"/>
              </a:rPr>
              <a:t> </a:t>
            </a:r>
            <a:r>
              <a:rPr lang="en-US" altLang="en-US" sz="2400" dirty="0" err="1">
                <a:solidFill>
                  <a:srgbClr val="6600CC"/>
                </a:solidFill>
                <a:cs typeface="Times New Roman" pitchFamily="18" charset="0"/>
              </a:rPr>
              <a:t>cứu</a:t>
            </a:r>
            <a:r>
              <a:rPr lang="en-US" altLang="en-US" sz="2400" dirty="0">
                <a:solidFill>
                  <a:srgbClr val="6600CC"/>
                </a:solidFill>
                <a:cs typeface="Times New Roman" pitchFamily="18" charset="0"/>
              </a:rPr>
              <a:t> </a:t>
            </a:r>
            <a:r>
              <a:rPr lang="en-US" altLang="en-US" sz="2400" dirty="0" err="1" smtClean="0">
                <a:solidFill>
                  <a:srgbClr val="6600CC"/>
                </a:solidFill>
                <a:cs typeface="Times New Roman" pitchFamily="18" charset="0"/>
              </a:rPr>
              <a:t>nước</a:t>
            </a:r>
            <a:r>
              <a:rPr lang="en-US" altLang="en-US" sz="2400" dirty="0" smtClean="0">
                <a:solidFill>
                  <a:srgbClr val="6600CC"/>
                </a:solidFill>
                <a:cs typeface="Times New Roman" pitchFamily="18" charset="0"/>
              </a:rPr>
              <a:t>.</a:t>
            </a:r>
            <a:endParaRPr lang="en-US" sz="2400" dirty="0">
              <a:solidFill>
                <a:srgbClr val="6600CC"/>
              </a:solidFill>
            </a:endParaRPr>
          </a:p>
        </p:txBody>
      </p:sp>
      <p:sp>
        <p:nvSpPr>
          <p:cNvPr id="4" name="Rectangle 3"/>
          <p:cNvSpPr/>
          <p:nvPr/>
        </p:nvSpPr>
        <p:spPr>
          <a:xfrm>
            <a:off x="6676285" y="2709302"/>
            <a:ext cx="5436745" cy="830997"/>
          </a:xfrm>
          <a:prstGeom prst="rect">
            <a:avLst/>
          </a:prstGeom>
        </p:spPr>
        <p:txBody>
          <a:bodyPr wrap="none">
            <a:spAutoFit/>
          </a:bodyPr>
          <a:lstStyle/>
          <a:p>
            <a:r>
              <a:rPr lang="en-US" altLang="en-US" sz="2400" b="1" dirty="0" err="1">
                <a:solidFill>
                  <a:srgbClr val="0070C0"/>
                </a:solidFill>
                <a:cs typeface="Times New Roman" panose="02020603050405020304" pitchFamily="18" charset="0"/>
              </a:rPr>
              <a:t>Truyền</a:t>
            </a:r>
            <a:r>
              <a:rPr lang="en-US" altLang="en-US" sz="2400" b="1" dirty="0">
                <a:solidFill>
                  <a:srgbClr val="0070C0"/>
                </a:solidFill>
                <a:cs typeface="Times New Roman" panose="02020603050405020304" pitchFamily="18" charset="0"/>
              </a:rPr>
              <a:t> </a:t>
            </a:r>
            <a:r>
              <a:rPr lang="en-US" altLang="en-US" sz="2400" b="1" dirty="0" err="1">
                <a:solidFill>
                  <a:srgbClr val="0070C0"/>
                </a:solidFill>
                <a:cs typeface="Times New Roman" panose="02020603050405020304" pitchFamily="18" charset="0"/>
              </a:rPr>
              <a:t>bá</a:t>
            </a:r>
            <a:r>
              <a:rPr lang="en-US" altLang="en-US" sz="2400" b="1" dirty="0">
                <a:solidFill>
                  <a:srgbClr val="0070C0"/>
                </a:solidFill>
                <a:cs typeface="Times New Roman" panose="02020603050405020304" pitchFamily="18" charset="0"/>
              </a:rPr>
              <a:t> </a:t>
            </a:r>
            <a:r>
              <a:rPr lang="en-US" altLang="en-US" sz="2400" dirty="0" err="1">
                <a:solidFill>
                  <a:srgbClr val="800000"/>
                </a:solidFill>
                <a:cs typeface="Times New Roman" panose="02020603050405020304" pitchFamily="18" charset="0"/>
              </a:rPr>
              <a:t>chủ</a:t>
            </a:r>
            <a:r>
              <a:rPr lang="en-US" altLang="en-US" sz="2400" dirty="0">
                <a:solidFill>
                  <a:srgbClr val="800000"/>
                </a:solidFill>
                <a:cs typeface="Times New Roman" panose="02020603050405020304" pitchFamily="18" charset="0"/>
              </a:rPr>
              <a:t> </a:t>
            </a:r>
            <a:r>
              <a:rPr lang="en-US" altLang="en-US" sz="2400" dirty="0" err="1">
                <a:solidFill>
                  <a:srgbClr val="800000"/>
                </a:solidFill>
                <a:cs typeface="Times New Roman" panose="02020603050405020304" pitchFamily="18" charset="0"/>
              </a:rPr>
              <a:t>nghĩa</a:t>
            </a:r>
            <a:r>
              <a:rPr lang="en-US" altLang="en-US" sz="2400" dirty="0">
                <a:solidFill>
                  <a:srgbClr val="800000"/>
                </a:solidFill>
                <a:cs typeface="Times New Roman" panose="02020603050405020304" pitchFamily="18" charset="0"/>
              </a:rPr>
              <a:t> </a:t>
            </a:r>
            <a:r>
              <a:rPr lang="en-US" altLang="en-US" sz="2400" dirty="0" err="1" smtClean="0">
                <a:solidFill>
                  <a:srgbClr val="800000"/>
                </a:solidFill>
                <a:cs typeface="Times New Roman" panose="02020603050405020304" pitchFamily="18" charset="0"/>
              </a:rPr>
              <a:t>Mác</a:t>
            </a:r>
            <a:r>
              <a:rPr lang="en-US" altLang="en-US" sz="2400" dirty="0" smtClean="0">
                <a:solidFill>
                  <a:srgbClr val="800000"/>
                </a:solidFill>
                <a:cs typeface="Times New Roman" panose="02020603050405020304" pitchFamily="18" charset="0"/>
              </a:rPr>
              <a:t> - </a:t>
            </a:r>
            <a:r>
              <a:rPr lang="en-US" altLang="en-US" sz="2400" dirty="0" err="1" smtClean="0">
                <a:solidFill>
                  <a:srgbClr val="800000"/>
                </a:solidFill>
                <a:cs typeface="Times New Roman" panose="02020603050405020304" pitchFamily="18" charset="0"/>
              </a:rPr>
              <a:t>Lênin</a:t>
            </a:r>
            <a:r>
              <a:rPr lang="en-US" altLang="en-US" sz="2400" dirty="0" smtClean="0">
                <a:solidFill>
                  <a:srgbClr val="800000"/>
                </a:solidFill>
                <a:cs typeface="Times New Roman" panose="02020603050405020304" pitchFamily="18" charset="0"/>
              </a:rPr>
              <a:t> </a:t>
            </a:r>
            <a:r>
              <a:rPr lang="en-US" altLang="en-US" sz="2400" dirty="0" err="1">
                <a:solidFill>
                  <a:srgbClr val="800000"/>
                </a:solidFill>
                <a:cs typeface="Times New Roman" panose="02020603050405020304" pitchFamily="18" charset="0"/>
              </a:rPr>
              <a:t>vào</a:t>
            </a:r>
            <a:r>
              <a:rPr lang="en-US" altLang="en-US" sz="2400" dirty="0">
                <a:solidFill>
                  <a:srgbClr val="800000"/>
                </a:solidFill>
                <a:cs typeface="Times New Roman" panose="02020603050405020304" pitchFamily="18" charset="0"/>
              </a:rPr>
              <a:t> </a:t>
            </a:r>
            <a:endParaRPr lang="en-US" altLang="en-US" sz="2400" dirty="0" smtClean="0">
              <a:solidFill>
                <a:srgbClr val="800000"/>
              </a:solidFill>
              <a:cs typeface="Times New Roman" panose="02020603050405020304" pitchFamily="18" charset="0"/>
            </a:endParaRPr>
          </a:p>
          <a:p>
            <a:pPr algn="ctr"/>
            <a:r>
              <a:rPr lang="en-US" altLang="en-US" sz="2400" dirty="0" err="1" smtClean="0">
                <a:solidFill>
                  <a:srgbClr val="800000"/>
                </a:solidFill>
                <a:cs typeface="Times New Roman" panose="02020603050405020304" pitchFamily="18" charset="0"/>
              </a:rPr>
              <a:t>Việt</a:t>
            </a:r>
            <a:r>
              <a:rPr lang="en-US" altLang="en-US" sz="2400" dirty="0" smtClean="0">
                <a:solidFill>
                  <a:srgbClr val="800000"/>
                </a:solidFill>
                <a:cs typeface="Times New Roman" panose="02020603050405020304" pitchFamily="18" charset="0"/>
              </a:rPr>
              <a:t> </a:t>
            </a:r>
            <a:r>
              <a:rPr lang="en-US" altLang="en-US" sz="2400" dirty="0" smtClean="0">
                <a:solidFill>
                  <a:srgbClr val="800000"/>
                </a:solidFill>
                <a:cs typeface="Times New Roman" panose="02020603050405020304" pitchFamily="18" charset="0"/>
              </a:rPr>
              <a:t>Nam</a:t>
            </a:r>
            <a:r>
              <a:rPr lang="en-US" altLang="en-US" sz="2400" dirty="0">
                <a:solidFill>
                  <a:srgbClr val="800000"/>
                </a:solidFill>
                <a:cs typeface="Times New Roman" panose="02020603050405020304" pitchFamily="18" charset="0"/>
              </a:rPr>
              <a:t>.</a:t>
            </a:r>
            <a:endParaRPr lang="en-US" sz="2400" dirty="0">
              <a:solidFill>
                <a:srgbClr val="800000"/>
              </a:solidFill>
            </a:endParaRPr>
          </a:p>
        </p:txBody>
      </p:sp>
      <p:sp>
        <p:nvSpPr>
          <p:cNvPr id="6" name="Rectangle 5"/>
          <p:cNvSpPr/>
          <p:nvPr/>
        </p:nvSpPr>
        <p:spPr>
          <a:xfrm>
            <a:off x="6741298" y="3812174"/>
            <a:ext cx="5202442" cy="830997"/>
          </a:xfrm>
          <a:prstGeom prst="rect">
            <a:avLst/>
          </a:prstGeom>
        </p:spPr>
        <p:txBody>
          <a:bodyPr wrap="square">
            <a:spAutoFit/>
          </a:bodyPr>
          <a:lstStyle/>
          <a:p>
            <a:pPr algn="ctr"/>
            <a:r>
              <a:rPr lang="en-US" altLang="en-US" sz="2400" b="1" dirty="0" err="1" smtClean="0">
                <a:solidFill>
                  <a:srgbClr val="660066"/>
                </a:solidFill>
                <a:cs typeface="Times New Roman" panose="02020603050405020304" pitchFamily="18" charset="0"/>
              </a:rPr>
              <a:t>Chuẩn</a:t>
            </a:r>
            <a:r>
              <a:rPr lang="en-US" altLang="en-US" sz="2400" b="1" dirty="0" smtClean="0">
                <a:solidFill>
                  <a:srgbClr val="660066"/>
                </a:solidFill>
                <a:cs typeface="Times New Roman" panose="02020603050405020304" pitchFamily="18" charset="0"/>
              </a:rPr>
              <a:t> </a:t>
            </a:r>
            <a:r>
              <a:rPr lang="en-US" altLang="en-US" sz="2400" b="1" dirty="0" err="1">
                <a:solidFill>
                  <a:srgbClr val="660066"/>
                </a:solidFill>
                <a:cs typeface="Times New Roman" panose="02020603050405020304" pitchFamily="18" charset="0"/>
              </a:rPr>
              <a:t>bị</a:t>
            </a:r>
            <a:r>
              <a:rPr lang="en-US" altLang="en-US" sz="2400" b="1" dirty="0">
                <a:solidFill>
                  <a:srgbClr val="660066"/>
                </a:solidFill>
                <a:cs typeface="Times New Roman" panose="02020603050405020304" pitchFamily="18" charset="0"/>
              </a:rPr>
              <a:t> </a:t>
            </a:r>
            <a:r>
              <a:rPr lang="en-US" altLang="en-US" sz="2400" dirty="0" err="1">
                <a:solidFill>
                  <a:srgbClr val="333399"/>
                </a:solidFill>
                <a:cs typeface="Times New Roman" panose="02020603050405020304" pitchFamily="18" charset="0"/>
              </a:rPr>
              <a:t>về</a:t>
            </a:r>
            <a:r>
              <a:rPr lang="en-US" altLang="en-US" sz="2400" dirty="0">
                <a:solidFill>
                  <a:srgbClr val="333399"/>
                </a:solidFill>
                <a:cs typeface="Times New Roman" panose="02020603050405020304" pitchFamily="18" charset="0"/>
              </a:rPr>
              <a:t> </a:t>
            </a:r>
            <a:r>
              <a:rPr lang="en-US" altLang="en-US" sz="2400" dirty="0" err="1">
                <a:solidFill>
                  <a:srgbClr val="333399"/>
                </a:solidFill>
                <a:cs typeface="Times New Roman" panose="02020603050405020304" pitchFamily="18" charset="0"/>
              </a:rPr>
              <a:t>tư</a:t>
            </a:r>
            <a:r>
              <a:rPr lang="en-US" altLang="en-US" sz="2400" dirty="0">
                <a:solidFill>
                  <a:srgbClr val="333399"/>
                </a:solidFill>
                <a:cs typeface="Times New Roman" panose="02020603050405020304" pitchFamily="18" charset="0"/>
              </a:rPr>
              <a:t> </a:t>
            </a:r>
            <a:r>
              <a:rPr lang="en-US" altLang="en-US" sz="2400" dirty="0" err="1">
                <a:solidFill>
                  <a:srgbClr val="333399"/>
                </a:solidFill>
                <a:cs typeface="Times New Roman" panose="02020603050405020304" pitchFamily="18" charset="0"/>
              </a:rPr>
              <a:t>tưởng</a:t>
            </a:r>
            <a:r>
              <a:rPr lang="en-US" altLang="en-US" sz="2400" dirty="0">
                <a:solidFill>
                  <a:srgbClr val="333399"/>
                </a:solidFill>
                <a:cs typeface="Times New Roman" panose="02020603050405020304" pitchFamily="18" charset="0"/>
              </a:rPr>
              <a:t> </a:t>
            </a:r>
            <a:r>
              <a:rPr lang="en-US" altLang="en-US" sz="2400" dirty="0" err="1">
                <a:solidFill>
                  <a:srgbClr val="333399"/>
                </a:solidFill>
                <a:cs typeface="Times New Roman" panose="02020603050405020304" pitchFamily="18" charset="0"/>
              </a:rPr>
              <a:t>chính</a:t>
            </a:r>
            <a:r>
              <a:rPr lang="en-US" altLang="en-US" sz="2400" dirty="0">
                <a:solidFill>
                  <a:srgbClr val="333399"/>
                </a:solidFill>
                <a:cs typeface="Times New Roman" panose="02020603050405020304" pitchFamily="18" charset="0"/>
              </a:rPr>
              <a:t> </a:t>
            </a:r>
            <a:r>
              <a:rPr lang="en-US" altLang="en-US" sz="2400" dirty="0" err="1">
                <a:solidFill>
                  <a:srgbClr val="333399"/>
                </a:solidFill>
                <a:cs typeface="Times New Roman" panose="02020603050405020304" pitchFamily="18" charset="0"/>
              </a:rPr>
              <a:t>trị</a:t>
            </a:r>
            <a:r>
              <a:rPr lang="en-US" altLang="en-US" sz="2400" dirty="0">
                <a:solidFill>
                  <a:srgbClr val="333399"/>
                </a:solidFill>
                <a:cs typeface="Times New Roman" panose="02020603050405020304" pitchFamily="18" charset="0"/>
              </a:rPr>
              <a:t> </a:t>
            </a:r>
            <a:r>
              <a:rPr lang="en-US" altLang="en-US" sz="2400" dirty="0" err="1">
                <a:solidFill>
                  <a:srgbClr val="333399"/>
                </a:solidFill>
                <a:cs typeface="Times New Roman" panose="02020603050405020304" pitchFamily="18" charset="0"/>
              </a:rPr>
              <a:t>và</a:t>
            </a:r>
            <a:r>
              <a:rPr lang="en-US" altLang="en-US" sz="2400" dirty="0">
                <a:solidFill>
                  <a:srgbClr val="333399"/>
                </a:solidFill>
                <a:cs typeface="Times New Roman" panose="02020603050405020304" pitchFamily="18" charset="0"/>
              </a:rPr>
              <a:t> </a:t>
            </a:r>
            <a:r>
              <a:rPr lang="en-US" altLang="en-US" sz="2400" dirty="0" err="1">
                <a:solidFill>
                  <a:srgbClr val="333399"/>
                </a:solidFill>
                <a:cs typeface="Times New Roman" panose="02020603050405020304" pitchFamily="18" charset="0"/>
              </a:rPr>
              <a:t>tổ</a:t>
            </a:r>
            <a:r>
              <a:rPr lang="en-US" altLang="en-US" sz="2400" dirty="0">
                <a:solidFill>
                  <a:srgbClr val="333399"/>
                </a:solidFill>
                <a:cs typeface="Times New Roman" panose="02020603050405020304" pitchFamily="18" charset="0"/>
              </a:rPr>
              <a:t> </a:t>
            </a:r>
            <a:r>
              <a:rPr lang="en-US" altLang="en-US" sz="2400" dirty="0" err="1">
                <a:solidFill>
                  <a:srgbClr val="333399"/>
                </a:solidFill>
                <a:cs typeface="Times New Roman" panose="02020603050405020304" pitchFamily="18" charset="0"/>
              </a:rPr>
              <a:t>chức</a:t>
            </a:r>
            <a:r>
              <a:rPr lang="en-US" altLang="en-US" sz="2400" dirty="0">
                <a:solidFill>
                  <a:srgbClr val="333399"/>
                </a:solidFill>
                <a:cs typeface="Times New Roman" panose="02020603050405020304" pitchFamily="18" charset="0"/>
              </a:rPr>
              <a:t> </a:t>
            </a:r>
            <a:r>
              <a:rPr lang="en-US" altLang="en-US" sz="2400" dirty="0" err="1">
                <a:solidFill>
                  <a:srgbClr val="333399"/>
                </a:solidFill>
                <a:cs typeface="Times New Roman" panose="02020603050405020304" pitchFamily="18" charset="0"/>
              </a:rPr>
              <a:t>cho</a:t>
            </a:r>
            <a:r>
              <a:rPr lang="en-US" altLang="en-US" sz="2400" dirty="0">
                <a:solidFill>
                  <a:srgbClr val="333399"/>
                </a:solidFill>
                <a:cs typeface="Times New Roman" panose="02020603050405020304" pitchFamily="18" charset="0"/>
              </a:rPr>
              <a:t> </a:t>
            </a:r>
            <a:r>
              <a:rPr lang="en-US" altLang="en-US" sz="2400" dirty="0" err="1">
                <a:solidFill>
                  <a:srgbClr val="333399"/>
                </a:solidFill>
                <a:cs typeface="Times New Roman" panose="02020603050405020304" pitchFamily="18" charset="0"/>
              </a:rPr>
              <a:t>việc</a:t>
            </a:r>
            <a:r>
              <a:rPr lang="en-US" altLang="en-US" sz="2400" dirty="0">
                <a:solidFill>
                  <a:srgbClr val="333399"/>
                </a:solidFill>
                <a:cs typeface="Times New Roman" panose="02020603050405020304" pitchFamily="18" charset="0"/>
              </a:rPr>
              <a:t> </a:t>
            </a:r>
            <a:r>
              <a:rPr lang="en-US" altLang="en-US" sz="2400" dirty="0" err="1">
                <a:solidFill>
                  <a:srgbClr val="333399"/>
                </a:solidFill>
                <a:cs typeface="Times New Roman" panose="02020603050405020304" pitchFamily="18" charset="0"/>
              </a:rPr>
              <a:t>thành</a:t>
            </a:r>
            <a:r>
              <a:rPr lang="en-US" altLang="en-US" sz="2400" dirty="0">
                <a:solidFill>
                  <a:srgbClr val="333399"/>
                </a:solidFill>
                <a:cs typeface="Times New Roman" panose="02020603050405020304" pitchFamily="18" charset="0"/>
              </a:rPr>
              <a:t> </a:t>
            </a:r>
            <a:r>
              <a:rPr lang="en-US" altLang="en-US" sz="2400" dirty="0" err="1">
                <a:solidFill>
                  <a:srgbClr val="333399"/>
                </a:solidFill>
                <a:cs typeface="Times New Roman" panose="02020603050405020304" pitchFamily="18" charset="0"/>
              </a:rPr>
              <a:t>lập</a:t>
            </a:r>
            <a:r>
              <a:rPr lang="en-US" altLang="en-US" sz="2400" dirty="0">
                <a:solidFill>
                  <a:srgbClr val="333399"/>
                </a:solidFill>
                <a:cs typeface="Times New Roman" panose="02020603050405020304" pitchFamily="18" charset="0"/>
              </a:rPr>
              <a:t> </a:t>
            </a:r>
            <a:r>
              <a:rPr lang="en-US" altLang="en-US" sz="2400" dirty="0" err="1">
                <a:solidFill>
                  <a:srgbClr val="333399"/>
                </a:solidFill>
                <a:cs typeface="Times New Roman" panose="02020603050405020304" pitchFamily="18" charset="0"/>
              </a:rPr>
              <a:t>Đảng</a:t>
            </a:r>
            <a:r>
              <a:rPr lang="en-US" altLang="en-US" sz="2400" dirty="0">
                <a:solidFill>
                  <a:srgbClr val="333399"/>
                </a:solidFill>
                <a:cs typeface="Times New Roman" panose="02020603050405020304" pitchFamily="18" charset="0"/>
              </a:rPr>
              <a:t>.</a:t>
            </a:r>
            <a:endParaRPr lang="en-US" sz="2400" dirty="0">
              <a:solidFill>
                <a:srgbClr val="333399"/>
              </a:solidFill>
            </a:endParaRPr>
          </a:p>
        </p:txBody>
      </p:sp>
      <p:sp>
        <p:nvSpPr>
          <p:cNvPr id="33" name="Rectangle 32"/>
          <p:cNvSpPr/>
          <p:nvPr/>
        </p:nvSpPr>
        <p:spPr>
          <a:xfrm>
            <a:off x="6839215" y="4978591"/>
            <a:ext cx="5191090" cy="830997"/>
          </a:xfrm>
          <a:prstGeom prst="rect">
            <a:avLst/>
          </a:prstGeom>
        </p:spPr>
        <p:txBody>
          <a:bodyPr wrap="square">
            <a:spAutoFit/>
          </a:bodyPr>
          <a:lstStyle/>
          <a:p>
            <a:pPr algn="just"/>
            <a:r>
              <a:rPr lang="en-US" altLang="en-US" sz="2400" b="1" dirty="0" err="1" smtClean="0">
                <a:solidFill>
                  <a:srgbClr val="00B050"/>
                </a:solidFill>
                <a:cs typeface="Times New Roman" panose="02020603050405020304" pitchFamily="18" charset="0"/>
              </a:rPr>
              <a:t>Hợp</a:t>
            </a:r>
            <a:r>
              <a:rPr lang="en-US" altLang="en-US" sz="2400" b="1" dirty="0" smtClean="0">
                <a:solidFill>
                  <a:srgbClr val="00B050"/>
                </a:solidFill>
                <a:cs typeface="Times New Roman" panose="02020603050405020304" pitchFamily="18" charset="0"/>
              </a:rPr>
              <a:t> </a:t>
            </a:r>
            <a:r>
              <a:rPr lang="en-US" altLang="en-US" sz="2400" b="1" dirty="0" err="1">
                <a:solidFill>
                  <a:srgbClr val="00B050"/>
                </a:solidFill>
                <a:cs typeface="Times New Roman" panose="02020603050405020304" pitchFamily="18" charset="0"/>
              </a:rPr>
              <a:t>nhất</a:t>
            </a:r>
            <a:r>
              <a:rPr lang="en-US" altLang="en-US" sz="2400" b="1" dirty="0">
                <a:solidFill>
                  <a:srgbClr val="00B050"/>
                </a:solidFill>
                <a:cs typeface="Times New Roman" panose="02020603050405020304" pitchFamily="18" charset="0"/>
              </a:rPr>
              <a:t> </a:t>
            </a:r>
            <a:r>
              <a:rPr lang="en-US" altLang="en-US" sz="2400" dirty="0" err="1">
                <a:solidFill>
                  <a:srgbClr val="FF0066"/>
                </a:solidFill>
                <a:cs typeface="Times New Roman" panose="02020603050405020304" pitchFamily="18" charset="0"/>
              </a:rPr>
              <a:t>các</a:t>
            </a:r>
            <a:r>
              <a:rPr lang="en-US" altLang="en-US" sz="2400" dirty="0">
                <a:solidFill>
                  <a:srgbClr val="FF0066"/>
                </a:solidFill>
                <a:cs typeface="Times New Roman" panose="02020603050405020304" pitchFamily="18" charset="0"/>
              </a:rPr>
              <a:t> </a:t>
            </a:r>
            <a:r>
              <a:rPr lang="en-US" altLang="en-US" sz="2400" dirty="0" err="1">
                <a:solidFill>
                  <a:srgbClr val="FF0066"/>
                </a:solidFill>
                <a:cs typeface="Times New Roman" panose="02020603050405020304" pitchFamily="18" charset="0"/>
              </a:rPr>
              <a:t>tổ</a:t>
            </a:r>
            <a:r>
              <a:rPr lang="en-US" altLang="en-US" sz="2400" dirty="0">
                <a:solidFill>
                  <a:srgbClr val="FF0066"/>
                </a:solidFill>
                <a:cs typeface="Times New Roman" panose="02020603050405020304" pitchFamily="18" charset="0"/>
              </a:rPr>
              <a:t> </a:t>
            </a:r>
            <a:r>
              <a:rPr lang="en-US" altLang="en-US" sz="2400" dirty="0" err="1">
                <a:solidFill>
                  <a:srgbClr val="FF0066"/>
                </a:solidFill>
                <a:cs typeface="Times New Roman" panose="02020603050405020304" pitchFamily="18" charset="0"/>
              </a:rPr>
              <a:t>chức</a:t>
            </a:r>
            <a:r>
              <a:rPr lang="en-US" altLang="en-US" sz="2400" dirty="0">
                <a:solidFill>
                  <a:srgbClr val="FF0066"/>
                </a:solidFill>
                <a:cs typeface="Times New Roman" panose="02020603050405020304" pitchFamily="18" charset="0"/>
              </a:rPr>
              <a:t> </a:t>
            </a:r>
            <a:r>
              <a:rPr lang="en-US" altLang="en-US" sz="2400" dirty="0" err="1">
                <a:solidFill>
                  <a:srgbClr val="FF0066"/>
                </a:solidFill>
                <a:cs typeface="Times New Roman" panose="02020603050405020304" pitchFamily="18" charset="0"/>
              </a:rPr>
              <a:t>cộng</a:t>
            </a:r>
            <a:r>
              <a:rPr lang="en-US" altLang="en-US" sz="2400" dirty="0">
                <a:solidFill>
                  <a:srgbClr val="FF0066"/>
                </a:solidFill>
                <a:cs typeface="Times New Roman" panose="02020603050405020304" pitchFamily="18" charset="0"/>
              </a:rPr>
              <a:t> </a:t>
            </a:r>
            <a:r>
              <a:rPr lang="en-US" altLang="en-US" sz="2400" dirty="0" err="1">
                <a:solidFill>
                  <a:srgbClr val="FF0066"/>
                </a:solidFill>
                <a:cs typeface="Times New Roman" panose="02020603050405020304" pitchFamily="18" charset="0"/>
              </a:rPr>
              <a:t>sản</a:t>
            </a:r>
            <a:r>
              <a:rPr lang="en-US" altLang="en-US" sz="2400" dirty="0">
                <a:solidFill>
                  <a:srgbClr val="FF0066"/>
                </a:solidFill>
                <a:cs typeface="Times New Roman" panose="02020603050405020304" pitchFamily="18" charset="0"/>
              </a:rPr>
              <a:t> </a:t>
            </a:r>
            <a:r>
              <a:rPr lang="en-US" altLang="en-US" sz="2400" dirty="0" err="1">
                <a:solidFill>
                  <a:srgbClr val="FF0066"/>
                </a:solidFill>
                <a:cs typeface="Times New Roman" panose="02020603050405020304" pitchFamily="18" charset="0"/>
              </a:rPr>
              <a:t>thành</a:t>
            </a:r>
            <a:r>
              <a:rPr lang="en-US" altLang="en-US" sz="2400" dirty="0">
                <a:solidFill>
                  <a:srgbClr val="FF0066"/>
                </a:solidFill>
                <a:cs typeface="Times New Roman" panose="02020603050405020304" pitchFamily="18" charset="0"/>
              </a:rPr>
              <a:t> </a:t>
            </a:r>
            <a:r>
              <a:rPr lang="en-US" altLang="en-US" sz="2400" dirty="0" err="1">
                <a:solidFill>
                  <a:srgbClr val="FF0066"/>
                </a:solidFill>
                <a:cs typeface="Times New Roman" panose="02020603050405020304" pitchFamily="18" charset="0"/>
              </a:rPr>
              <a:t>Đảng</a:t>
            </a:r>
            <a:r>
              <a:rPr lang="en-US" altLang="en-US" sz="2400" dirty="0">
                <a:solidFill>
                  <a:srgbClr val="FF0066"/>
                </a:solidFill>
                <a:cs typeface="Times New Roman" panose="02020603050405020304" pitchFamily="18" charset="0"/>
              </a:rPr>
              <a:t> </a:t>
            </a:r>
            <a:r>
              <a:rPr lang="en-US" altLang="en-US" sz="2400" dirty="0" err="1">
                <a:solidFill>
                  <a:srgbClr val="FF0066"/>
                </a:solidFill>
                <a:cs typeface="Times New Roman" panose="02020603050405020304" pitchFamily="18" charset="0"/>
              </a:rPr>
              <a:t>Cộng</a:t>
            </a:r>
            <a:r>
              <a:rPr lang="en-US" altLang="en-US" sz="2400" dirty="0">
                <a:solidFill>
                  <a:srgbClr val="FF0066"/>
                </a:solidFill>
                <a:cs typeface="Times New Roman" panose="02020603050405020304" pitchFamily="18" charset="0"/>
              </a:rPr>
              <a:t> </a:t>
            </a:r>
            <a:r>
              <a:rPr lang="en-US" altLang="en-US" sz="2400" dirty="0" err="1">
                <a:solidFill>
                  <a:srgbClr val="FF0066"/>
                </a:solidFill>
                <a:cs typeface="Times New Roman" panose="02020603050405020304" pitchFamily="18" charset="0"/>
              </a:rPr>
              <a:t>sản</a:t>
            </a:r>
            <a:r>
              <a:rPr lang="en-US" altLang="en-US" sz="2400" dirty="0">
                <a:solidFill>
                  <a:srgbClr val="FF0066"/>
                </a:solidFill>
                <a:cs typeface="Times New Roman" panose="02020603050405020304" pitchFamily="18" charset="0"/>
              </a:rPr>
              <a:t> </a:t>
            </a:r>
            <a:r>
              <a:rPr lang="en-US" altLang="en-US" sz="2400" dirty="0" err="1">
                <a:solidFill>
                  <a:srgbClr val="FF0066"/>
                </a:solidFill>
                <a:cs typeface="Times New Roman" panose="02020603050405020304" pitchFamily="18" charset="0"/>
              </a:rPr>
              <a:t>Việt</a:t>
            </a:r>
            <a:r>
              <a:rPr lang="en-US" altLang="en-US" sz="2400" dirty="0">
                <a:solidFill>
                  <a:srgbClr val="FF0066"/>
                </a:solidFill>
                <a:cs typeface="Times New Roman" panose="02020603050405020304" pitchFamily="18" charset="0"/>
              </a:rPr>
              <a:t> Nam.</a:t>
            </a:r>
            <a:endParaRPr lang="en-AU" altLang="en-US" sz="2400" dirty="0">
              <a:solidFill>
                <a:srgbClr val="FF0066"/>
              </a:solidFill>
              <a:cs typeface="Times New Roman" panose="02020603050405020304" pitchFamily="18" charset="0"/>
            </a:endParaRPr>
          </a:p>
        </p:txBody>
      </p:sp>
    </p:spTree>
    <p:extLst>
      <p:ext uri="{BB962C8B-B14F-4D97-AF65-F5344CB8AC3E}">
        <p14:creationId xmlns:p14="http://schemas.microsoft.com/office/powerpoint/2010/main" val="3115803824"/>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1122" name="Picture 2" descr="Picture55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5764" y="1091704"/>
            <a:ext cx="4534008" cy="536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1123" name="Picture 3" descr="it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98813" y="1590676"/>
            <a:ext cx="2273300" cy="451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0" name="Freeform 4"/>
          <p:cNvSpPr>
            <a:spLocks/>
          </p:cNvSpPr>
          <p:nvPr/>
        </p:nvSpPr>
        <p:spPr bwMode="gray">
          <a:xfrm>
            <a:off x="3203576" y="1600201"/>
            <a:ext cx="1609725" cy="1470025"/>
          </a:xfrm>
          <a:custGeom>
            <a:avLst/>
            <a:gdLst/>
            <a:ahLst/>
            <a:cxnLst>
              <a:cxn ang="0">
                <a:pos x="0" y="0"/>
              </a:cxn>
              <a:cxn ang="0">
                <a:pos x="6" y="793"/>
              </a:cxn>
              <a:cxn ang="0">
                <a:pos x="551" y="1020"/>
              </a:cxn>
              <a:cxn ang="0">
                <a:pos x="1118" y="470"/>
              </a:cxn>
              <a:cxn ang="0">
                <a:pos x="0" y="0"/>
              </a:cxn>
            </a:cxnLst>
            <a:rect l="0" t="0" r="r" b="b"/>
            <a:pathLst>
              <a:path w="1118" h="1020">
                <a:moveTo>
                  <a:pt x="0" y="0"/>
                </a:moveTo>
                <a:cubicBezTo>
                  <a:pt x="2" y="393"/>
                  <a:pt x="6" y="793"/>
                  <a:pt x="6" y="793"/>
                </a:cubicBezTo>
                <a:cubicBezTo>
                  <a:pt x="117" y="797"/>
                  <a:pt x="326" y="808"/>
                  <a:pt x="551" y="1020"/>
                </a:cubicBezTo>
                <a:lnTo>
                  <a:pt x="1118" y="470"/>
                </a:lnTo>
                <a:cubicBezTo>
                  <a:pt x="1002" y="359"/>
                  <a:pt x="669" y="3"/>
                  <a:pt x="0" y="0"/>
                </a:cubicBezTo>
                <a:close/>
              </a:path>
            </a:pathLst>
          </a:custGeom>
          <a:gradFill rotWithShape="1">
            <a:gsLst>
              <a:gs pos="0">
                <a:schemeClr val="accent1">
                  <a:gamma/>
                  <a:shade val="57255"/>
                  <a:invGamma/>
                </a:schemeClr>
              </a:gs>
              <a:gs pos="100000">
                <a:schemeClr val="accent1">
                  <a:alpha val="30000"/>
                </a:schemeClr>
              </a:gs>
            </a:gsLst>
            <a:lin ang="18900000" scaled="1"/>
          </a:gradFill>
          <a:ln w="9525" cap="flat" cmpd="sng">
            <a:noFill/>
            <a:prstDash val="solid"/>
            <a:round/>
            <a:headEnd type="none" w="med" len="med"/>
            <a:tailEnd type="none" w="med" len="med"/>
          </a:ln>
          <a:effectLst/>
        </p:spPr>
        <p:txBody>
          <a:bodyPr wrap="none" anchor="ctr"/>
          <a:lstStyle/>
          <a:p>
            <a:pPr eaLnBrk="1" hangingPunct="1">
              <a:defRPr/>
            </a:pPr>
            <a:endParaRPr lang="en-US">
              <a:solidFill>
                <a:srgbClr val="000000"/>
              </a:solidFill>
              <a:latin typeface="Arial" charset="0"/>
            </a:endParaRPr>
          </a:p>
        </p:txBody>
      </p:sp>
      <p:sp>
        <p:nvSpPr>
          <p:cNvPr id="14341" name="Freeform 5"/>
          <p:cNvSpPr>
            <a:spLocks/>
          </p:cNvSpPr>
          <p:nvPr/>
        </p:nvSpPr>
        <p:spPr bwMode="gray">
          <a:xfrm>
            <a:off x="3206751" y="4637088"/>
            <a:ext cx="1598613" cy="1484312"/>
          </a:xfrm>
          <a:custGeom>
            <a:avLst/>
            <a:gdLst/>
            <a:ahLst/>
            <a:cxnLst>
              <a:cxn ang="0">
                <a:pos x="0" y="228"/>
              </a:cxn>
              <a:cxn ang="0">
                <a:pos x="4" y="1018"/>
              </a:cxn>
              <a:cxn ang="0">
                <a:pos x="1110" y="559"/>
              </a:cxn>
              <a:cxn ang="0">
                <a:pos x="552" y="0"/>
              </a:cxn>
              <a:cxn ang="0">
                <a:pos x="0" y="228"/>
              </a:cxn>
            </a:cxnLst>
            <a:rect l="0" t="0" r="r" b="b"/>
            <a:pathLst>
              <a:path w="1110" h="1030">
                <a:moveTo>
                  <a:pt x="0" y="228"/>
                </a:moveTo>
                <a:cubicBezTo>
                  <a:pt x="2" y="623"/>
                  <a:pt x="4" y="1018"/>
                  <a:pt x="4" y="1018"/>
                </a:cubicBezTo>
                <a:cubicBezTo>
                  <a:pt x="478" y="1030"/>
                  <a:pt x="849" y="814"/>
                  <a:pt x="1110" y="559"/>
                </a:cubicBezTo>
                <a:lnTo>
                  <a:pt x="552" y="0"/>
                </a:lnTo>
                <a:cubicBezTo>
                  <a:pt x="355" y="184"/>
                  <a:pt x="180" y="220"/>
                  <a:pt x="0" y="228"/>
                </a:cubicBezTo>
                <a:close/>
              </a:path>
            </a:pathLst>
          </a:custGeom>
          <a:gradFill rotWithShape="1">
            <a:gsLst>
              <a:gs pos="0">
                <a:schemeClr val="accent2">
                  <a:gamma/>
                  <a:shade val="63529"/>
                  <a:invGamma/>
                </a:schemeClr>
              </a:gs>
              <a:gs pos="100000">
                <a:schemeClr val="accent2">
                  <a:alpha val="30000"/>
                </a:schemeClr>
              </a:gs>
            </a:gsLst>
            <a:lin ang="2700000" scaled="1"/>
          </a:gradFill>
          <a:ln w="9525" cap="flat" cmpd="sng">
            <a:noFill/>
            <a:prstDash val="solid"/>
            <a:round/>
            <a:headEnd type="none" w="med" len="med"/>
            <a:tailEnd type="none" w="med" len="med"/>
          </a:ln>
          <a:effectLst/>
        </p:spPr>
        <p:txBody>
          <a:bodyPr wrap="none" anchor="ctr"/>
          <a:lstStyle/>
          <a:p>
            <a:pPr eaLnBrk="1" hangingPunct="1">
              <a:defRPr/>
            </a:pPr>
            <a:endParaRPr lang="en-US">
              <a:solidFill>
                <a:srgbClr val="000000"/>
              </a:solidFill>
              <a:latin typeface="Arial" charset="0"/>
            </a:endParaRPr>
          </a:p>
        </p:txBody>
      </p:sp>
      <p:sp>
        <p:nvSpPr>
          <p:cNvPr id="14342" name="Freeform 6"/>
          <p:cNvSpPr>
            <a:spLocks/>
          </p:cNvSpPr>
          <p:nvPr/>
        </p:nvSpPr>
        <p:spPr bwMode="gray">
          <a:xfrm>
            <a:off x="3998913" y="2274889"/>
            <a:ext cx="1465262" cy="1571625"/>
          </a:xfrm>
          <a:custGeom>
            <a:avLst/>
            <a:gdLst/>
            <a:ahLst/>
            <a:cxnLst>
              <a:cxn ang="0">
                <a:pos x="0" y="554"/>
              </a:cxn>
              <a:cxn ang="0">
                <a:pos x="225" y="1091"/>
              </a:cxn>
              <a:cxn ang="0">
                <a:pos x="1017" y="1091"/>
              </a:cxn>
              <a:cxn ang="0">
                <a:pos x="566" y="0"/>
              </a:cxn>
              <a:cxn ang="0">
                <a:pos x="0" y="554"/>
              </a:cxn>
            </a:cxnLst>
            <a:rect l="0" t="0" r="r" b="b"/>
            <a:pathLst>
              <a:path w="1017" h="1091">
                <a:moveTo>
                  <a:pt x="0" y="554"/>
                </a:moveTo>
                <a:cubicBezTo>
                  <a:pt x="194" y="770"/>
                  <a:pt x="216" y="957"/>
                  <a:pt x="225" y="1091"/>
                </a:cubicBezTo>
                <a:lnTo>
                  <a:pt x="1017" y="1091"/>
                </a:lnTo>
                <a:cubicBezTo>
                  <a:pt x="1001" y="626"/>
                  <a:pt x="833" y="260"/>
                  <a:pt x="566" y="0"/>
                </a:cubicBezTo>
                <a:lnTo>
                  <a:pt x="0" y="554"/>
                </a:lnTo>
                <a:close/>
              </a:path>
            </a:pathLst>
          </a:custGeom>
          <a:gradFill rotWithShape="1">
            <a:gsLst>
              <a:gs pos="0">
                <a:schemeClr val="folHlink">
                  <a:gamma/>
                  <a:shade val="69804"/>
                  <a:invGamma/>
                </a:schemeClr>
              </a:gs>
              <a:gs pos="100000">
                <a:schemeClr val="folHlink">
                  <a:alpha val="30000"/>
                </a:schemeClr>
              </a:gs>
            </a:gsLst>
            <a:lin ang="0" scaled="1"/>
          </a:gradFill>
          <a:ln w="9525" cap="flat" cmpd="sng">
            <a:noFill/>
            <a:prstDash val="solid"/>
            <a:round/>
            <a:headEnd type="none" w="med" len="med"/>
            <a:tailEnd type="none" w="med" len="med"/>
          </a:ln>
          <a:effectLst/>
        </p:spPr>
        <p:txBody>
          <a:bodyPr wrap="none" anchor="ctr"/>
          <a:lstStyle/>
          <a:p>
            <a:pPr eaLnBrk="1" hangingPunct="1">
              <a:defRPr/>
            </a:pPr>
            <a:endParaRPr lang="en-US">
              <a:solidFill>
                <a:srgbClr val="000000"/>
              </a:solidFill>
              <a:latin typeface="Arial" charset="0"/>
            </a:endParaRPr>
          </a:p>
        </p:txBody>
      </p:sp>
      <p:sp>
        <p:nvSpPr>
          <p:cNvPr id="261132" name="Line 27"/>
          <p:cNvSpPr>
            <a:spLocks noChangeShapeType="1"/>
          </p:cNvSpPr>
          <p:nvPr/>
        </p:nvSpPr>
        <p:spPr bwMode="black">
          <a:xfrm>
            <a:off x="4953000" y="2305050"/>
            <a:ext cx="5380038" cy="31750"/>
          </a:xfrm>
          <a:prstGeom prst="line">
            <a:avLst/>
          </a:prstGeom>
          <a:noFill/>
          <a:ln w="9525">
            <a:solidFill>
              <a:srgbClr val="080808"/>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61133" name="Line 28"/>
          <p:cNvSpPr>
            <a:spLocks noChangeShapeType="1"/>
          </p:cNvSpPr>
          <p:nvPr/>
        </p:nvSpPr>
        <p:spPr bwMode="black">
          <a:xfrm flipV="1">
            <a:off x="5462076" y="3429668"/>
            <a:ext cx="4795838" cy="25400"/>
          </a:xfrm>
          <a:prstGeom prst="line">
            <a:avLst/>
          </a:prstGeom>
          <a:noFill/>
          <a:ln w="9525">
            <a:solidFill>
              <a:srgbClr val="080808"/>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4365" name="Freeform 29"/>
          <p:cNvSpPr>
            <a:spLocks/>
          </p:cNvSpPr>
          <p:nvPr/>
        </p:nvSpPr>
        <p:spPr bwMode="gray">
          <a:xfrm>
            <a:off x="4002089" y="3841751"/>
            <a:ext cx="1462087" cy="1604963"/>
          </a:xfrm>
          <a:custGeom>
            <a:avLst/>
            <a:gdLst/>
            <a:ahLst/>
            <a:cxnLst>
              <a:cxn ang="0">
                <a:pos x="223" y="0"/>
              </a:cxn>
              <a:cxn ang="0">
                <a:pos x="0" y="550"/>
              </a:cxn>
              <a:cxn ang="0">
                <a:pos x="559" y="1114"/>
              </a:cxn>
              <a:cxn ang="0">
                <a:pos x="1016" y="4"/>
              </a:cxn>
              <a:cxn ang="0">
                <a:pos x="223" y="0"/>
              </a:cxn>
            </a:cxnLst>
            <a:rect l="0" t="0" r="r" b="b"/>
            <a:pathLst>
              <a:path w="1016" h="1114">
                <a:moveTo>
                  <a:pt x="223" y="0"/>
                </a:moveTo>
                <a:cubicBezTo>
                  <a:pt x="229" y="193"/>
                  <a:pt x="163" y="384"/>
                  <a:pt x="0" y="550"/>
                </a:cubicBezTo>
                <a:lnTo>
                  <a:pt x="559" y="1114"/>
                </a:lnTo>
                <a:cubicBezTo>
                  <a:pt x="763" y="892"/>
                  <a:pt x="1012" y="541"/>
                  <a:pt x="1016" y="4"/>
                </a:cubicBezTo>
                <a:lnTo>
                  <a:pt x="223" y="0"/>
                </a:lnTo>
                <a:close/>
              </a:path>
            </a:pathLst>
          </a:custGeom>
          <a:gradFill rotWithShape="1">
            <a:gsLst>
              <a:gs pos="0">
                <a:schemeClr val="hlink">
                  <a:gamma/>
                  <a:shade val="69804"/>
                  <a:invGamma/>
                </a:schemeClr>
              </a:gs>
              <a:gs pos="100000">
                <a:schemeClr val="hlink">
                  <a:alpha val="30000"/>
                </a:schemeClr>
              </a:gs>
            </a:gsLst>
            <a:lin ang="0" scaled="1"/>
          </a:gradFill>
          <a:ln w="9525" cap="flat" cmpd="sng">
            <a:noFill/>
            <a:prstDash val="solid"/>
            <a:round/>
            <a:headEnd type="none" w="med" len="med"/>
            <a:tailEnd type="none" w="med" len="med"/>
          </a:ln>
          <a:effectLst/>
        </p:spPr>
        <p:txBody>
          <a:bodyPr wrap="none" anchor="ctr"/>
          <a:lstStyle/>
          <a:p>
            <a:pPr eaLnBrk="1" hangingPunct="1">
              <a:defRPr/>
            </a:pPr>
            <a:endParaRPr lang="en-US">
              <a:solidFill>
                <a:srgbClr val="000000"/>
              </a:solidFill>
              <a:latin typeface="Arial" charset="0"/>
            </a:endParaRPr>
          </a:p>
        </p:txBody>
      </p:sp>
      <p:sp>
        <p:nvSpPr>
          <p:cNvPr id="261137" name="Line 32"/>
          <p:cNvSpPr>
            <a:spLocks noChangeShapeType="1"/>
          </p:cNvSpPr>
          <p:nvPr/>
        </p:nvSpPr>
        <p:spPr bwMode="black">
          <a:xfrm>
            <a:off x="5462076" y="4644232"/>
            <a:ext cx="5411788" cy="0"/>
          </a:xfrm>
          <a:prstGeom prst="line">
            <a:avLst/>
          </a:prstGeom>
          <a:noFill/>
          <a:ln w="9525">
            <a:solidFill>
              <a:srgbClr val="080808"/>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grpSp>
        <p:nvGrpSpPr>
          <p:cNvPr id="261139" name="Group 34"/>
          <p:cNvGrpSpPr>
            <a:grpSpLocks/>
          </p:cNvGrpSpPr>
          <p:nvPr/>
        </p:nvGrpSpPr>
        <p:grpSpPr bwMode="auto">
          <a:xfrm rot="19378231" flipV="1">
            <a:off x="3659189" y="4895850"/>
            <a:ext cx="2066925" cy="412750"/>
            <a:chOff x="1565" y="2568"/>
            <a:chExt cx="1118" cy="279"/>
          </a:xfrm>
        </p:grpSpPr>
        <p:sp>
          <p:nvSpPr>
            <p:cNvPr id="261143" name="AutoShape 35"/>
            <p:cNvSpPr>
              <a:spLocks noChangeArrowheads="1"/>
            </p:cNvSpPr>
            <p:nvPr/>
          </p:nvSpPr>
          <p:spPr bwMode="white">
            <a:xfrm rot="5263130">
              <a:off x="1859" y="2274"/>
              <a:ext cx="227" cy="816"/>
            </a:xfrm>
            <a:prstGeom prst="moon">
              <a:avLst>
                <a:gd name="adj" fmla="val 49773"/>
              </a:avLst>
            </a:prstGeom>
            <a:solidFill>
              <a:srgbClr val="FFFFFF">
                <a:alpha val="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sz="1800">
                <a:solidFill>
                  <a:srgbClr val="000000"/>
                </a:solidFill>
              </a:endParaRPr>
            </a:p>
          </p:txBody>
        </p:sp>
        <p:sp>
          <p:nvSpPr>
            <p:cNvPr id="261144" name="AutoShape 36"/>
            <p:cNvSpPr>
              <a:spLocks noChangeArrowheads="1"/>
            </p:cNvSpPr>
            <p:nvPr/>
          </p:nvSpPr>
          <p:spPr bwMode="white">
            <a:xfrm rot="6078281">
              <a:off x="1995" y="2274"/>
              <a:ext cx="227" cy="816"/>
            </a:xfrm>
            <a:prstGeom prst="moon">
              <a:avLst>
                <a:gd name="adj" fmla="val 49773"/>
              </a:avLst>
            </a:prstGeom>
            <a:solidFill>
              <a:srgbClr val="FFFFFF">
                <a:alpha val="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sz="1800">
                <a:solidFill>
                  <a:srgbClr val="000000"/>
                </a:solidFill>
              </a:endParaRPr>
            </a:p>
          </p:txBody>
        </p:sp>
        <p:sp>
          <p:nvSpPr>
            <p:cNvPr id="261145" name="AutoShape 37"/>
            <p:cNvSpPr>
              <a:spLocks noChangeArrowheads="1"/>
            </p:cNvSpPr>
            <p:nvPr/>
          </p:nvSpPr>
          <p:spPr bwMode="white">
            <a:xfrm rot="6373927">
              <a:off x="2071" y="2296"/>
              <a:ext cx="227" cy="816"/>
            </a:xfrm>
            <a:prstGeom prst="moon">
              <a:avLst>
                <a:gd name="adj" fmla="val 49773"/>
              </a:avLst>
            </a:prstGeom>
            <a:solidFill>
              <a:srgbClr val="FFFFFF">
                <a:alpha val="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sz="1800">
                <a:solidFill>
                  <a:srgbClr val="000000"/>
                </a:solidFill>
              </a:endParaRPr>
            </a:p>
          </p:txBody>
        </p:sp>
        <p:sp>
          <p:nvSpPr>
            <p:cNvPr id="261146" name="AutoShape 38"/>
            <p:cNvSpPr>
              <a:spLocks noChangeArrowheads="1"/>
            </p:cNvSpPr>
            <p:nvPr/>
          </p:nvSpPr>
          <p:spPr bwMode="white">
            <a:xfrm rot="6906312">
              <a:off x="2161" y="2326"/>
              <a:ext cx="227" cy="816"/>
            </a:xfrm>
            <a:prstGeom prst="moon">
              <a:avLst>
                <a:gd name="adj" fmla="val 49773"/>
              </a:avLst>
            </a:prstGeom>
            <a:solidFill>
              <a:srgbClr val="FFFFFF">
                <a:alpha val="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sz="1800">
                <a:solidFill>
                  <a:srgbClr val="000000"/>
                </a:solidFill>
              </a:endParaRPr>
            </a:p>
          </p:txBody>
        </p:sp>
      </p:grpSp>
      <p:pic>
        <p:nvPicPr>
          <p:cNvPr id="261140" name="Picture 4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38389" y="3021013"/>
            <a:ext cx="1743075" cy="170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4595019" y="1493276"/>
            <a:ext cx="6096000" cy="707886"/>
          </a:xfrm>
          <a:prstGeom prst="rect">
            <a:avLst/>
          </a:prstGeom>
        </p:spPr>
        <p:txBody>
          <a:bodyPr>
            <a:spAutoFit/>
          </a:bodyPr>
          <a:lstStyle/>
          <a:p>
            <a:pPr marL="285750" indent="-285750" algn="just">
              <a:spcBef>
                <a:spcPts val="600"/>
              </a:spcBef>
              <a:spcAft>
                <a:spcPts val="600"/>
              </a:spcAft>
              <a:buFont typeface="Wingdings" panose="05000000000000000000" pitchFamily="2" charset="2"/>
              <a:buChar char="§"/>
            </a:pPr>
            <a:r>
              <a:rPr lang="pl-PL" sz="2000" b="1" dirty="0" smtClean="0">
                <a:solidFill>
                  <a:srgbClr val="C00000"/>
                </a:solidFill>
                <a:latin typeface="+mj-lt"/>
                <a:ea typeface="Times New Roman" panose="02020603050405020304" pitchFamily="18" charset="0"/>
              </a:rPr>
              <a:t>Vai </a:t>
            </a:r>
            <a:r>
              <a:rPr lang="pl-PL" sz="2000" b="1" dirty="0">
                <a:solidFill>
                  <a:srgbClr val="C00000"/>
                </a:solidFill>
                <a:latin typeface="+mj-lt"/>
                <a:ea typeface="Times New Roman" panose="02020603050405020304" pitchFamily="18" charset="0"/>
              </a:rPr>
              <a:t>trò lãnh đạo của Đảng trong đấu tranh giành chính quyền (1930-1945)</a:t>
            </a:r>
            <a:endParaRPr lang="en-US" sz="2000" b="1" dirty="0">
              <a:solidFill>
                <a:srgbClr val="C00000"/>
              </a:solidFill>
              <a:effectLst/>
              <a:latin typeface="+mj-lt"/>
              <a:ea typeface="Times New Roman" panose="02020603050405020304" pitchFamily="18" charset="0"/>
            </a:endParaRPr>
          </a:p>
        </p:txBody>
      </p:sp>
      <p:sp>
        <p:nvSpPr>
          <p:cNvPr id="4" name="Rectangle 3"/>
          <p:cNvSpPr/>
          <p:nvPr/>
        </p:nvSpPr>
        <p:spPr>
          <a:xfrm>
            <a:off x="5324121" y="2614868"/>
            <a:ext cx="6096000" cy="707886"/>
          </a:xfrm>
          <a:prstGeom prst="rect">
            <a:avLst/>
          </a:prstGeom>
        </p:spPr>
        <p:txBody>
          <a:bodyPr>
            <a:spAutoFit/>
          </a:bodyPr>
          <a:lstStyle/>
          <a:p>
            <a:pPr marL="342900" indent="-342900" algn="just">
              <a:spcBef>
                <a:spcPts val="600"/>
              </a:spcBef>
              <a:spcAft>
                <a:spcPts val="600"/>
              </a:spcAft>
              <a:buFont typeface="Wingdings" panose="05000000000000000000" pitchFamily="2" charset="2"/>
              <a:buChar char="§"/>
            </a:pPr>
            <a:r>
              <a:rPr lang="pl-PL" sz="2000" b="1" dirty="0">
                <a:solidFill>
                  <a:srgbClr val="009900"/>
                </a:solidFill>
                <a:latin typeface="+mj-lt"/>
                <a:ea typeface="Times New Roman" panose="02020603050405020304" pitchFamily="18" charset="0"/>
              </a:rPr>
              <a:t>Vai trò lãnh đạo của Đảng trong cuộc chống Pháp xâm lược (1945-1954)</a:t>
            </a:r>
            <a:endParaRPr lang="en-US" sz="2000" b="1" dirty="0">
              <a:solidFill>
                <a:srgbClr val="009900"/>
              </a:solidFill>
              <a:effectLst/>
              <a:latin typeface="+mj-lt"/>
              <a:ea typeface="Times New Roman" panose="02020603050405020304" pitchFamily="18" charset="0"/>
            </a:endParaRPr>
          </a:p>
        </p:txBody>
      </p:sp>
      <p:sp>
        <p:nvSpPr>
          <p:cNvPr id="5" name="Rectangle 4"/>
          <p:cNvSpPr/>
          <p:nvPr/>
        </p:nvSpPr>
        <p:spPr>
          <a:xfrm>
            <a:off x="5493414" y="3766601"/>
            <a:ext cx="5720598" cy="707886"/>
          </a:xfrm>
          <a:prstGeom prst="rect">
            <a:avLst/>
          </a:prstGeom>
        </p:spPr>
        <p:txBody>
          <a:bodyPr wrap="square">
            <a:spAutoFit/>
          </a:bodyPr>
          <a:lstStyle/>
          <a:p>
            <a:pPr marL="342900" indent="-342900" algn="just">
              <a:spcBef>
                <a:spcPts val="600"/>
              </a:spcBef>
              <a:spcAft>
                <a:spcPts val="600"/>
              </a:spcAft>
              <a:buFont typeface="Wingdings" panose="05000000000000000000" pitchFamily="2" charset="2"/>
              <a:buChar char="§"/>
            </a:pPr>
            <a:r>
              <a:rPr lang="pl-PL" sz="2000" b="1" spc="-30" dirty="0">
                <a:solidFill>
                  <a:srgbClr val="663300"/>
                </a:solidFill>
                <a:latin typeface="+mj-lt"/>
                <a:ea typeface="Times New Roman Bold Italic" panose="02020703060505090304" pitchFamily="18" charset="0"/>
              </a:rPr>
              <a:t>Vai trò lãnh đạo Đảng trong cuộc chống Mỹ, thống nhất đất nước (1954- 1975)</a:t>
            </a:r>
            <a:endParaRPr lang="en-US" sz="2000" b="1" dirty="0">
              <a:solidFill>
                <a:srgbClr val="663300"/>
              </a:solidFill>
              <a:effectLst/>
              <a:latin typeface="+mj-lt"/>
              <a:ea typeface="Times New Roman" panose="02020603050405020304" pitchFamily="18" charset="0"/>
            </a:endParaRPr>
          </a:p>
        </p:txBody>
      </p:sp>
      <p:sp>
        <p:nvSpPr>
          <p:cNvPr id="6" name="Rectangle 5"/>
          <p:cNvSpPr/>
          <p:nvPr/>
        </p:nvSpPr>
        <p:spPr>
          <a:xfrm>
            <a:off x="5256837" y="4955765"/>
            <a:ext cx="6096000" cy="707886"/>
          </a:xfrm>
          <a:prstGeom prst="rect">
            <a:avLst/>
          </a:prstGeom>
        </p:spPr>
        <p:txBody>
          <a:bodyPr>
            <a:spAutoFit/>
          </a:bodyPr>
          <a:lstStyle/>
          <a:p>
            <a:pPr marL="342900" indent="-342900" algn="just">
              <a:spcBef>
                <a:spcPts val="600"/>
              </a:spcBef>
              <a:spcAft>
                <a:spcPts val="600"/>
              </a:spcAft>
              <a:buFont typeface="Wingdings" panose="05000000000000000000" pitchFamily="2" charset="2"/>
              <a:buChar char="§"/>
            </a:pPr>
            <a:r>
              <a:rPr lang="pl-PL" sz="2000" b="1" dirty="0">
                <a:solidFill>
                  <a:srgbClr val="0000CC"/>
                </a:solidFill>
                <a:latin typeface="+mj-lt"/>
                <a:ea typeface="Times New Roman" panose="02020603050405020304" pitchFamily="18" charset="0"/>
              </a:rPr>
              <a:t>Vai trò lãnh đạo của Đảng trong xây dựng chủ nghĩa xã hội và bảo vệ Tổ quốc (1975- 1986)</a:t>
            </a:r>
            <a:endParaRPr lang="en-US" sz="2000" b="1" dirty="0">
              <a:solidFill>
                <a:srgbClr val="0000CC"/>
              </a:solidFill>
              <a:effectLst/>
              <a:latin typeface="+mj-lt"/>
              <a:ea typeface="Times New Roman" panose="02020603050405020304" pitchFamily="18" charset="0"/>
            </a:endParaRPr>
          </a:p>
        </p:txBody>
      </p:sp>
      <p:sp>
        <p:nvSpPr>
          <p:cNvPr id="32" name="Up Ribbon 31"/>
          <p:cNvSpPr/>
          <p:nvPr/>
        </p:nvSpPr>
        <p:spPr>
          <a:xfrm>
            <a:off x="443337" y="133385"/>
            <a:ext cx="11140225" cy="1007963"/>
          </a:xfrm>
          <a:prstGeom prst="ribbon2">
            <a:avLst/>
          </a:prstGeom>
          <a:solidFill>
            <a:srgbClr val="0099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ctr">
              <a:spcAft>
                <a:spcPts val="0"/>
              </a:spcAft>
            </a:pPr>
            <a:endParaRPr lang="en-US" sz="2400" dirty="0">
              <a:solidFill>
                <a:schemeClr val="bg1"/>
              </a:solidFill>
              <a:ea typeface="Calibri" panose="020F0502020204030204" pitchFamily="34" charset="0"/>
              <a:cs typeface="Times New Roman" panose="02020603050405020304" pitchFamily="18" charset="0"/>
            </a:endParaRPr>
          </a:p>
        </p:txBody>
      </p:sp>
      <p:sp>
        <p:nvSpPr>
          <p:cNvPr id="33" name="Rectangle 3"/>
          <p:cNvSpPr>
            <a:spLocks noChangeArrowheads="1"/>
          </p:cNvSpPr>
          <p:nvPr/>
        </p:nvSpPr>
        <p:spPr bwMode="auto">
          <a:xfrm>
            <a:off x="3244491" y="144023"/>
            <a:ext cx="5537916"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spcBef>
                <a:spcPct val="20000"/>
              </a:spcBef>
              <a:buChar char="•"/>
              <a:defRPr sz="3200">
                <a:solidFill>
                  <a:schemeClr val="tx1"/>
                </a:solidFill>
                <a:latin typeface="Arial" panose="020B0604020202020204" pitchFamily="34" charset="0"/>
              </a:defRPr>
            </a:lvl1pPr>
            <a:lvl2pPr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lvl="1" algn="ctr" eaLnBrk="1" hangingPunct="1">
              <a:spcBef>
                <a:spcPct val="0"/>
              </a:spcBef>
              <a:buNone/>
            </a:pPr>
            <a:r>
              <a:rPr lang="nl-NL" altLang="en-US" sz="2000" b="1" dirty="0" smtClean="0">
                <a:solidFill>
                  <a:schemeClr val="bg1"/>
                </a:solidFill>
              </a:rPr>
              <a:t>2</a:t>
            </a:r>
            <a:r>
              <a:rPr lang="nl-NL" altLang="en-US" sz="2000" b="1" dirty="0">
                <a:solidFill>
                  <a:schemeClr val="bg1"/>
                </a:solidFill>
              </a:rPr>
              <a:t>. Vai trò lãnh đạo của Đảng </a:t>
            </a:r>
            <a:endParaRPr lang="nl-NL" altLang="en-US" sz="2000" b="1" dirty="0" smtClean="0">
              <a:solidFill>
                <a:schemeClr val="bg1"/>
              </a:solidFill>
            </a:endParaRPr>
          </a:p>
          <a:p>
            <a:pPr marL="0" lvl="1" algn="ctr" eaLnBrk="1" hangingPunct="1">
              <a:spcBef>
                <a:spcPct val="0"/>
              </a:spcBef>
              <a:buNone/>
            </a:pPr>
            <a:r>
              <a:rPr lang="nl-NL" altLang="en-US" sz="2000" b="1" dirty="0" smtClean="0">
                <a:solidFill>
                  <a:schemeClr val="bg1"/>
                </a:solidFill>
              </a:rPr>
              <a:t>trong các giai </a:t>
            </a:r>
            <a:r>
              <a:rPr lang="nl-NL" altLang="en-US" sz="2000" b="1" dirty="0">
                <a:solidFill>
                  <a:schemeClr val="bg1"/>
                </a:solidFill>
              </a:rPr>
              <a:t>đoạn cách mạng</a:t>
            </a:r>
            <a:endParaRPr lang="en-US" altLang="en-US" sz="2000" b="1" dirty="0">
              <a:solidFill>
                <a:schemeClr val="bg1"/>
              </a:solidFill>
            </a:endParaRPr>
          </a:p>
        </p:txBody>
      </p:sp>
      <p:sp>
        <p:nvSpPr>
          <p:cNvPr id="34" name="Line 32"/>
          <p:cNvSpPr>
            <a:spLocks noChangeShapeType="1"/>
          </p:cNvSpPr>
          <p:nvPr/>
        </p:nvSpPr>
        <p:spPr bwMode="black">
          <a:xfrm>
            <a:off x="4595019" y="5710968"/>
            <a:ext cx="5411788" cy="0"/>
          </a:xfrm>
          <a:prstGeom prst="line">
            <a:avLst/>
          </a:prstGeom>
          <a:noFill/>
          <a:ln w="9525">
            <a:solidFill>
              <a:srgbClr val="080808"/>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7" name="Rectangle 6"/>
          <p:cNvSpPr/>
          <p:nvPr/>
        </p:nvSpPr>
        <p:spPr>
          <a:xfrm>
            <a:off x="4575435" y="5934285"/>
            <a:ext cx="7118582" cy="707886"/>
          </a:xfrm>
          <a:prstGeom prst="rect">
            <a:avLst/>
          </a:prstGeom>
        </p:spPr>
        <p:txBody>
          <a:bodyPr wrap="square">
            <a:spAutoFit/>
          </a:bodyPr>
          <a:lstStyle/>
          <a:p>
            <a:pPr marL="342900" indent="-342900" algn="just">
              <a:spcBef>
                <a:spcPts val="600"/>
              </a:spcBef>
              <a:spcAft>
                <a:spcPts val="600"/>
              </a:spcAft>
              <a:buFont typeface="Wingdings" panose="05000000000000000000" pitchFamily="2" charset="2"/>
              <a:buChar char="§"/>
            </a:pPr>
            <a:r>
              <a:rPr lang="pl-PL" sz="2000" b="1" dirty="0">
                <a:latin typeface="+mj-lt"/>
                <a:ea typeface="Times New Roman" panose="02020603050405020304" pitchFamily="18" charset="0"/>
              </a:rPr>
              <a:t>Vai trò lãnh đạo của Đảng trong công cuộc đổi mới (1986- 2018)</a:t>
            </a:r>
            <a:endParaRPr lang="en-US" sz="2000" dirty="0">
              <a:effectLst/>
              <a:latin typeface="+mj-lt"/>
              <a:ea typeface="Times New Roman" panose="02020603050405020304" pitchFamily="18" charset="0"/>
            </a:endParaRPr>
          </a:p>
        </p:txBody>
      </p:sp>
    </p:spTree>
    <p:extLst>
      <p:ext uri="{BB962C8B-B14F-4D97-AF65-F5344CB8AC3E}">
        <p14:creationId xmlns:p14="http://schemas.microsoft.com/office/powerpoint/2010/main" val="1846385254"/>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1000" fill="hold"/>
                                        <p:tgtEl>
                                          <p:spTgt spid="32"/>
                                        </p:tgtEl>
                                        <p:attrNameLst>
                                          <p:attrName>ppt_w</p:attrName>
                                        </p:attrNameLst>
                                      </p:cBhvr>
                                      <p:tavLst>
                                        <p:tav tm="0">
                                          <p:val>
                                            <p:fltVal val="0"/>
                                          </p:val>
                                        </p:tav>
                                        <p:tav tm="100000">
                                          <p:val>
                                            <p:strVal val="#ppt_w"/>
                                          </p:val>
                                        </p:tav>
                                      </p:tavLst>
                                    </p:anim>
                                    <p:anim calcmode="lin" valueType="num">
                                      <p:cBhvr>
                                        <p:cTn id="8" dur="1000" fill="hold"/>
                                        <p:tgtEl>
                                          <p:spTgt spid="32"/>
                                        </p:tgtEl>
                                        <p:attrNameLst>
                                          <p:attrName>ppt_h</p:attrName>
                                        </p:attrNameLst>
                                      </p:cBhvr>
                                      <p:tavLst>
                                        <p:tav tm="0">
                                          <p:val>
                                            <p:fltVal val="0"/>
                                          </p:val>
                                        </p:tav>
                                        <p:tav tm="100000">
                                          <p:val>
                                            <p:strVal val="#ppt_h"/>
                                          </p:val>
                                        </p:tav>
                                      </p:tavLst>
                                    </p:anim>
                                    <p:anim calcmode="lin" valueType="num">
                                      <p:cBhvr>
                                        <p:cTn id="9" dur="1000" fill="hold"/>
                                        <p:tgtEl>
                                          <p:spTgt spid="32"/>
                                        </p:tgtEl>
                                        <p:attrNameLst>
                                          <p:attrName>style.rotation</p:attrName>
                                        </p:attrNameLst>
                                      </p:cBhvr>
                                      <p:tavLst>
                                        <p:tav tm="0">
                                          <p:val>
                                            <p:fltVal val="90"/>
                                          </p:val>
                                        </p:tav>
                                        <p:tav tm="100000">
                                          <p:val>
                                            <p:fltVal val="0"/>
                                          </p:val>
                                        </p:tav>
                                      </p:tavLst>
                                    </p:anim>
                                    <p:animEffect transition="in" filter="fade">
                                      <p:cBhvr>
                                        <p:cTn id="10" dur="1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Group 37">
            <a:extLst>
              <a:ext uri="{FF2B5EF4-FFF2-40B4-BE49-F238E27FC236}">
                <a16:creationId xmlns:a16="http://schemas.microsoft.com/office/drawing/2014/main" xmlns="" id="{F7A9772C-E70C-4EFB-9BFA-0EF8F64580E6}"/>
              </a:ext>
            </a:extLst>
          </p:cNvPr>
          <p:cNvGrpSpPr/>
          <p:nvPr/>
        </p:nvGrpSpPr>
        <p:grpSpPr>
          <a:xfrm>
            <a:off x="553588" y="2361897"/>
            <a:ext cx="11458574" cy="3704052"/>
            <a:chOff x="-621670" y="2230169"/>
            <a:chExt cx="10377812" cy="2505648"/>
          </a:xfrm>
          <a:effectLst>
            <a:outerShdw blurRad="50800" dist="38100" dir="5400000" algn="t" rotWithShape="0">
              <a:prstClr val="black">
                <a:alpha val="40000"/>
              </a:prstClr>
            </a:outerShdw>
          </a:effectLst>
        </p:grpSpPr>
        <p:grpSp>
          <p:nvGrpSpPr>
            <p:cNvPr id="27" name="Group 30">
              <a:extLst>
                <a:ext uri="{FF2B5EF4-FFF2-40B4-BE49-F238E27FC236}">
                  <a16:creationId xmlns:a16="http://schemas.microsoft.com/office/drawing/2014/main" xmlns="" id="{B3914EB2-B90F-47AE-87C4-00662EF030BD}"/>
                </a:ext>
              </a:extLst>
            </p:cNvPr>
            <p:cNvGrpSpPr/>
            <p:nvPr/>
          </p:nvGrpSpPr>
          <p:grpSpPr>
            <a:xfrm>
              <a:off x="-621670" y="2230169"/>
              <a:ext cx="10377812" cy="2235518"/>
              <a:chOff x="-621670" y="2230169"/>
              <a:chExt cx="10377812" cy="2235518"/>
            </a:xfrm>
          </p:grpSpPr>
          <p:grpSp>
            <p:nvGrpSpPr>
              <p:cNvPr id="30" name="Group 12">
                <a:extLst>
                  <a:ext uri="{FF2B5EF4-FFF2-40B4-BE49-F238E27FC236}">
                    <a16:creationId xmlns:a16="http://schemas.microsoft.com/office/drawing/2014/main" xmlns="" id="{05E48384-4E8B-4A87-9553-3F9C1ADD9B0B}"/>
                  </a:ext>
                </a:extLst>
              </p:cNvPr>
              <p:cNvGrpSpPr/>
              <p:nvPr/>
            </p:nvGrpSpPr>
            <p:grpSpPr>
              <a:xfrm>
                <a:off x="4562475" y="2230169"/>
                <a:ext cx="5193667" cy="2212607"/>
                <a:chOff x="4562475" y="2230169"/>
                <a:chExt cx="5193667" cy="2212607"/>
              </a:xfrm>
            </p:grpSpPr>
            <p:sp>
              <p:nvSpPr>
                <p:cNvPr id="75" name="Rectangle 7">
                  <a:extLst>
                    <a:ext uri="{FF2B5EF4-FFF2-40B4-BE49-F238E27FC236}">
                      <a16:creationId xmlns:a16="http://schemas.microsoft.com/office/drawing/2014/main" xmlns="" id="{7687C6D5-75A0-4A35-ABFD-25675EB92B88}"/>
                    </a:ext>
                  </a:extLst>
                </p:cNvPr>
                <p:cNvSpPr/>
                <p:nvPr/>
              </p:nvSpPr>
              <p:spPr>
                <a:xfrm>
                  <a:off x="5868142" y="2230169"/>
                  <a:ext cx="3888000" cy="105401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dirty="0">
                    <a:solidFill>
                      <a:prstClr val="white"/>
                    </a:solidFill>
                  </a:endParaRPr>
                </a:p>
              </p:txBody>
            </p:sp>
            <p:sp>
              <p:nvSpPr>
                <p:cNvPr id="79" name="Freeform 11">
                  <a:extLst>
                    <a:ext uri="{FF2B5EF4-FFF2-40B4-BE49-F238E27FC236}">
                      <a16:creationId xmlns:a16="http://schemas.microsoft.com/office/drawing/2014/main" xmlns="" id="{782D0C28-C804-4AD2-9D4F-D26678C610CC}"/>
                    </a:ext>
                  </a:extLst>
                </p:cNvPr>
                <p:cNvSpPr/>
                <p:nvPr/>
              </p:nvSpPr>
              <p:spPr>
                <a:xfrm>
                  <a:off x="4562475" y="2813222"/>
                  <a:ext cx="1345373" cy="1629554"/>
                </a:xfrm>
                <a:custGeom>
                  <a:avLst/>
                  <a:gdLst>
                    <a:gd name="connsiteX0" fmla="*/ 1314450 w 1323975"/>
                    <a:gd name="connsiteY0" fmla="*/ 0 h 695325"/>
                    <a:gd name="connsiteX1" fmla="*/ 0 w 1323975"/>
                    <a:gd name="connsiteY1" fmla="*/ 695325 h 695325"/>
                    <a:gd name="connsiteX2" fmla="*/ 1323975 w 1323975"/>
                    <a:gd name="connsiteY2" fmla="*/ 3429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7147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048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5242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61852 h 695325"/>
                    <a:gd name="connsiteX3" fmla="*/ 1314450 w 1323975"/>
                    <a:gd name="connsiteY3" fmla="*/ 0 h 695325"/>
                    <a:gd name="connsiteX0" fmla="*/ 1314450 w 1323975"/>
                    <a:gd name="connsiteY0" fmla="*/ 0 h 689040"/>
                    <a:gd name="connsiteX1" fmla="*/ 0 w 1323975"/>
                    <a:gd name="connsiteY1" fmla="*/ 689040 h 689040"/>
                    <a:gd name="connsiteX2" fmla="*/ 1323975 w 1323975"/>
                    <a:gd name="connsiteY2" fmla="*/ 355567 h 689040"/>
                    <a:gd name="connsiteX3" fmla="*/ 1314450 w 1323975"/>
                    <a:gd name="connsiteY3" fmla="*/ 0 h 689040"/>
                    <a:gd name="connsiteX0" fmla="*/ 1317592 w 1323975"/>
                    <a:gd name="connsiteY0" fmla="*/ 0 h 685898"/>
                    <a:gd name="connsiteX1" fmla="*/ 0 w 1323975"/>
                    <a:gd name="connsiteY1" fmla="*/ 685898 h 685898"/>
                    <a:gd name="connsiteX2" fmla="*/ 1323975 w 1323975"/>
                    <a:gd name="connsiteY2" fmla="*/ 352425 h 685898"/>
                    <a:gd name="connsiteX3" fmla="*/ 1317592 w 1323975"/>
                    <a:gd name="connsiteY3" fmla="*/ 0 h 685898"/>
                    <a:gd name="connsiteX0" fmla="*/ 1317592 w 1330259"/>
                    <a:gd name="connsiteY0" fmla="*/ 0 h 685898"/>
                    <a:gd name="connsiteX1" fmla="*/ 0 w 1330259"/>
                    <a:gd name="connsiteY1" fmla="*/ 685898 h 685898"/>
                    <a:gd name="connsiteX2" fmla="*/ 1330259 w 1330259"/>
                    <a:gd name="connsiteY2" fmla="*/ 346141 h 685898"/>
                    <a:gd name="connsiteX3" fmla="*/ 1317592 w 1330259"/>
                    <a:gd name="connsiteY3" fmla="*/ 0 h 685898"/>
                    <a:gd name="connsiteX0" fmla="*/ 1323877 w 1330259"/>
                    <a:gd name="connsiteY0" fmla="*/ 0 h 695325"/>
                    <a:gd name="connsiteX1" fmla="*/ 0 w 1330259"/>
                    <a:gd name="connsiteY1" fmla="*/ 695325 h 695325"/>
                    <a:gd name="connsiteX2" fmla="*/ 1330259 w 1330259"/>
                    <a:gd name="connsiteY2" fmla="*/ 355568 h 695325"/>
                    <a:gd name="connsiteX3" fmla="*/ 1323877 w 1330259"/>
                    <a:gd name="connsiteY3" fmla="*/ 0 h 695325"/>
                    <a:gd name="connsiteX0" fmla="*/ 1305023 w 1330259"/>
                    <a:gd name="connsiteY0" fmla="*/ 0 h 692182"/>
                    <a:gd name="connsiteX1" fmla="*/ 0 w 1330259"/>
                    <a:gd name="connsiteY1" fmla="*/ 692182 h 692182"/>
                    <a:gd name="connsiteX2" fmla="*/ 1330259 w 1330259"/>
                    <a:gd name="connsiteY2" fmla="*/ 352425 h 692182"/>
                    <a:gd name="connsiteX3" fmla="*/ 1305023 w 1330259"/>
                    <a:gd name="connsiteY3" fmla="*/ 0 h 692182"/>
                    <a:gd name="connsiteX0" fmla="*/ 1305023 w 1305023"/>
                    <a:gd name="connsiteY0" fmla="*/ 0 h 692182"/>
                    <a:gd name="connsiteX1" fmla="*/ 0 w 1305023"/>
                    <a:gd name="connsiteY1" fmla="*/ 692182 h 692182"/>
                    <a:gd name="connsiteX2" fmla="*/ 1301978 w 1305023"/>
                    <a:gd name="connsiteY2" fmla="*/ 355567 h 692182"/>
                    <a:gd name="connsiteX3" fmla="*/ 1305023 w 1305023"/>
                    <a:gd name="connsiteY3" fmla="*/ 0 h 692182"/>
                    <a:gd name="connsiteX0" fmla="*/ 1305023 w 1314547"/>
                    <a:gd name="connsiteY0" fmla="*/ 0 h 692182"/>
                    <a:gd name="connsiteX1" fmla="*/ 0 w 1314547"/>
                    <a:gd name="connsiteY1" fmla="*/ 692182 h 692182"/>
                    <a:gd name="connsiteX2" fmla="*/ 1314547 w 1314547"/>
                    <a:gd name="connsiteY2" fmla="*/ 355567 h 692182"/>
                    <a:gd name="connsiteX3" fmla="*/ 1305023 w 1314547"/>
                    <a:gd name="connsiteY3" fmla="*/ 0 h 692182"/>
                  </a:gdLst>
                  <a:ahLst/>
                  <a:cxnLst>
                    <a:cxn ang="0">
                      <a:pos x="connsiteX0" y="connsiteY0"/>
                    </a:cxn>
                    <a:cxn ang="0">
                      <a:pos x="connsiteX1" y="connsiteY1"/>
                    </a:cxn>
                    <a:cxn ang="0">
                      <a:pos x="connsiteX2" y="connsiteY2"/>
                    </a:cxn>
                    <a:cxn ang="0">
                      <a:pos x="connsiteX3" y="connsiteY3"/>
                    </a:cxn>
                  </a:cxnLst>
                  <a:rect l="l" t="t" r="r" b="b"/>
                  <a:pathLst>
                    <a:path w="1314547" h="692182">
                      <a:moveTo>
                        <a:pt x="1305023" y="0"/>
                      </a:moveTo>
                      <a:lnTo>
                        <a:pt x="0" y="692182"/>
                      </a:lnTo>
                      <a:lnTo>
                        <a:pt x="1314547" y="355567"/>
                      </a:lnTo>
                      <a:lnTo>
                        <a:pt x="1305023" y="0"/>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dirty="0">
                    <a:solidFill>
                      <a:prstClr val="white"/>
                    </a:solidFill>
                  </a:endParaRPr>
                </a:p>
              </p:txBody>
            </p:sp>
          </p:grpSp>
          <p:grpSp>
            <p:nvGrpSpPr>
              <p:cNvPr id="31" name="Group 13">
                <a:extLst>
                  <a:ext uri="{FF2B5EF4-FFF2-40B4-BE49-F238E27FC236}">
                    <a16:creationId xmlns:a16="http://schemas.microsoft.com/office/drawing/2014/main" xmlns="" id="{712284BF-07D6-47ED-B78C-B9610B80D00F}"/>
                  </a:ext>
                </a:extLst>
              </p:cNvPr>
              <p:cNvGrpSpPr/>
              <p:nvPr/>
            </p:nvGrpSpPr>
            <p:grpSpPr>
              <a:xfrm rot="10800000">
                <a:off x="-621670" y="3074320"/>
                <a:ext cx="5517328" cy="1323474"/>
                <a:chOff x="4238817" y="3012655"/>
                <a:chExt cx="5517328" cy="1323474"/>
              </a:xfrm>
              <a:solidFill>
                <a:srgbClr val="F6BF4A"/>
              </a:solidFill>
            </p:grpSpPr>
            <p:sp>
              <p:nvSpPr>
                <p:cNvPr id="44" name="Rectangle 17">
                  <a:extLst>
                    <a:ext uri="{FF2B5EF4-FFF2-40B4-BE49-F238E27FC236}">
                      <a16:creationId xmlns:a16="http://schemas.microsoft.com/office/drawing/2014/main" xmlns="" id="{FBE9B382-6629-4963-8F4E-F93252A5BAD1}"/>
                    </a:ext>
                  </a:extLst>
                </p:cNvPr>
                <p:cNvSpPr/>
                <p:nvPr/>
              </p:nvSpPr>
              <p:spPr>
                <a:xfrm>
                  <a:off x="5868145" y="3012952"/>
                  <a:ext cx="3888000" cy="1049928"/>
                </a:xfrm>
                <a:prstGeom prst="rect">
                  <a:avLst/>
                </a:prstGeom>
                <a:solidFill>
                  <a:srgbClr val="9966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dirty="0">
                    <a:solidFill>
                      <a:prstClr val="white"/>
                    </a:solidFill>
                  </a:endParaRPr>
                </a:p>
              </p:txBody>
            </p:sp>
            <p:sp>
              <p:nvSpPr>
                <p:cNvPr id="48" name="Freeform 21">
                  <a:extLst>
                    <a:ext uri="{FF2B5EF4-FFF2-40B4-BE49-F238E27FC236}">
                      <a16:creationId xmlns:a16="http://schemas.microsoft.com/office/drawing/2014/main" xmlns="" id="{5D909EDB-A8DD-4151-AFB8-C1DF9AD103F3}"/>
                    </a:ext>
                  </a:extLst>
                </p:cNvPr>
                <p:cNvSpPr/>
                <p:nvPr/>
              </p:nvSpPr>
              <p:spPr>
                <a:xfrm>
                  <a:off x="4238817" y="3012655"/>
                  <a:ext cx="1650712" cy="1323474"/>
                </a:xfrm>
                <a:custGeom>
                  <a:avLst/>
                  <a:gdLst>
                    <a:gd name="connsiteX0" fmla="*/ 1314450 w 1323975"/>
                    <a:gd name="connsiteY0" fmla="*/ 0 h 695325"/>
                    <a:gd name="connsiteX1" fmla="*/ 0 w 1323975"/>
                    <a:gd name="connsiteY1" fmla="*/ 695325 h 695325"/>
                    <a:gd name="connsiteX2" fmla="*/ 1323975 w 1323975"/>
                    <a:gd name="connsiteY2" fmla="*/ 3429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7147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048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5242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55504 h 695325"/>
                    <a:gd name="connsiteX3" fmla="*/ 1314450 w 1323975"/>
                    <a:gd name="connsiteY3" fmla="*/ 0 h 695325"/>
                    <a:gd name="connsiteX0" fmla="*/ 1311372 w 1323975"/>
                    <a:gd name="connsiteY0" fmla="*/ 0 h 695325"/>
                    <a:gd name="connsiteX1" fmla="*/ 0 w 1323975"/>
                    <a:gd name="connsiteY1" fmla="*/ 695325 h 695325"/>
                    <a:gd name="connsiteX2" fmla="*/ 1323975 w 1323975"/>
                    <a:gd name="connsiteY2" fmla="*/ 355504 h 695325"/>
                    <a:gd name="connsiteX3" fmla="*/ 1311372 w 1323975"/>
                    <a:gd name="connsiteY3" fmla="*/ 0 h 695325"/>
                    <a:gd name="connsiteX0" fmla="*/ 1311372 w 1327054"/>
                    <a:gd name="connsiteY0" fmla="*/ 0 h 695325"/>
                    <a:gd name="connsiteX1" fmla="*/ 0 w 1327054"/>
                    <a:gd name="connsiteY1" fmla="*/ 695325 h 695325"/>
                    <a:gd name="connsiteX2" fmla="*/ 1327054 w 1327054"/>
                    <a:gd name="connsiteY2" fmla="*/ 358582 h 695325"/>
                    <a:gd name="connsiteX3" fmla="*/ 1311372 w 1327054"/>
                    <a:gd name="connsiteY3" fmla="*/ 0 h 695325"/>
                    <a:gd name="connsiteX0" fmla="*/ 1311372 w 1327054"/>
                    <a:gd name="connsiteY0" fmla="*/ 0 h 692571"/>
                    <a:gd name="connsiteX1" fmla="*/ 0 w 1327054"/>
                    <a:gd name="connsiteY1" fmla="*/ 692571 h 692571"/>
                    <a:gd name="connsiteX2" fmla="*/ 1327054 w 1327054"/>
                    <a:gd name="connsiteY2" fmla="*/ 355828 h 692571"/>
                    <a:gd name="connsiteX3" fmla="*/ 1311372 w 1327054"/>
                    <a:gd name="connsiteY3" fmla="*/ 0 h 692571"/>
                  </a:gdLst>
                  <a:ahLst/>
                  <a:cxnLst>
                    <a:cxn ang="0">
                      <a:pos x="connsiteX0" y="connsiteY0"/>
                    </a:cxn>
                    <a:cxn ang="0">
                      <a:pos x="connsiteX1" y="connsiteY1"/>
                    </a:cxn>
                    <a:cxn ang="0">
                      <a:pos x="connsiteX2" y="connsiteY2"/>
                    </a:cxn>
                    <a:cxn ang="0">
                      <a:pos x="connsiteX3" y="connsiteY3"/>
                    </a:cxn>
                  </a:cxnLst>
                  <a:rect l="l" t="t" r="r" b="b"/>
                  <a:pathLst>
                    <a:path w="1327054" h="692571">
                      <a:moveTo>
                        <a:pt x="1311372" y="0"/>
                      </a:moveTo>
                      <a:lnTo>
                        <a:pt x="0" y="692571"/>
                      </a:lnTo>
                      <a:lnTo>
                        <a:pt x="1327054" y="355828"/>
                      </a:lnTo>
                      <a:lnTo>
                        <a:pt x="1311372" y="0"/>
                      </a:lnTo>
                      <a:close/>
                    </a:path>
                  </a:pathLst>
                </a:custGeom>
                <a:solidFill>
                  <a:srgbClr val="9966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dirty="0">
                    <a:solidFill>
                      <a:prstClr val="white"/>
                    </a:solidFill>
                  </a:endParaRPr>
                </a:p>
              </p:txBody>
            </p:sp>
          </p:grpSp>
          <p:sp>
            <p:nvSpPr>
              <p:cNvPr id="32" name="Oval 3">
                <a:extLst>
                  <a:ext uri="{FF2B5EF4-FFF2-40B4-BE49-F238E27FC236}">
                    <a16:creationId xmlns:a16="http://schemas.microsoft.com/office/drawing/2014/main" xmlns="" id="{607B74F3-5E14-429D-B6AA-55FE5A618492}"/>
                  </a:ext>
                </a:extLst>
              </p:cNvPr>
              <p:cNvSpPr/>
              <p:nvPr/>
            </p:nvSpPr>
            <p:spPr>
              <a:xfrm>
                <a:off x="3813820" y="2953519"/>
                <a:ext cx="1512168" cy="1512168"/>
              </a:xfrm>
              <a:prstGeom prst="ellipse">
                <a:avLst/>
              </a:prstGeom>
              <a:solidFill>
                <a:schemeClr val="bg1"/>
              </a:solidFill>
              <a:ln w="155575">
                <a:gradFill>
                  <a:gsLst>
                    <a:gs pos="41000">
                      <a:schemeClr val="accent2"/>
                    </a:gs>
                    <a:gs pos="60000">
                      <a:schemeClr val="accent3"/>
                    </a:gs>
                  </a:gsLst>
                  <a:lin ang="7800000" scaled="0"/>
                </a:gradFill>
              </a:ln>
              <a:effectLst>
                <a:outerShdw blurRad="1016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28" name="Arc 35">
              <a:extLst>
                <a:ext uri="{FF2B5EF4-FFF2-40B4-BE49-F238E27FC236}">
                  <a16:creationId xmlns:a16="http://schemas.microsoft.com/office/drawing/2014/main" xmlns="" id="{55909AE8-504B-4FFB-9C0E-A64387E0662A}"/>
                </a:ext>
              </a:extLst>
            </p:cNvPr>
            <p:cNvSpPr/>
            <p:nvPr/>
          </p:nvSpPr>
          <p:spPr>
            <a:xfrm rot="13443396">
              <a:off x="3549994" y="2654992"/>
              <a:ext cx="2036379" cy="2036379"/>
            </a:xfrm>
            <a:prstGeom prst="arc">
              <a:avLst>
                <a:gd name="adj1" fmla="val 11157028"/>
                <a:gd name="adj2" fmla="val 21283066"/>
              </a:avLst>
            </a:prstGeom>
            <a:ln w="31750">
              <a:solidFill>
                <a:schemeClr val="bg1">
                  <a:lumMod val="75000"/>
                </a:schemeClr>
              </a:solidFill>
              <a:prstDash val="sysDot"/>
              <a:headEnd type="stealth"/>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defTabSz="914377"/>
              <a:endParaRPr lang="en-US">
                <a:solidFill>
                  <a:prstClr val="black"/>
                </a:solidFill>
              </a:endParaRPr>
            </a:p>
          </p:txBody>
        </p:sp>
        <p:sp>
          <p:nvSpPr>
            <p:cNvPr id="29" name="Arc 36">
              <a:extLst>
                <a:ext uri="{FF2B5EF4-FFF2-40B4-BE49-F238E27FC236}">
                  <a16:creationId xmlns:a16="http://schemas.microsoft.com/office/drawing/2014/main" xmlns="" id="{1E049A31-422C-4F32-A54B-163D045FFAF9}"/>
                </a:ext>
              </a:extLst>
            </p:cNvPr>
            <p:cNvSpPr/>
            <p:nvPr/>
          </p:nvSpPr>
          <p:spPr>
            <a:xfrm rot="2668890">
              <a:off x="3505590" y="2699438"/>
              <a:ext cx="2036379" cy="2036379"/>
            </a:xfrm>
            <a:prstGeom prst="arc">
              <a:avLst>
                <a:gd name="adj1" fmla="val 11157028"/>
                <a:gd name="adj2" fmla="val 21283066"/>
              </a:avLst>
            </a:prstGeom>
            <a:ln w="31750">
              <a:solidFill>
                <a:schemeClr val="bg1">
                  <a:lumMod val="75000"/>
                </a:schemeClr>
              </a:solidFill>
              <a:prstDash val="sysDot"/>
              <a:headEnd type="stealth"/>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defTabSz="914377"/>
              <a:endParaRPr lang="en-US">
                <a:solidFill>
                  <a:prstClr val="black"/>
                </a:solidFill>
              </a:endParaRPr>
            </a:p>
          </p:txBody>
        </p:sp>
      </p:grpSp>
      <p:grpSp>
        <p:nvGrpSpPr>
          <p:cNvPr id="49" name="Group 31"/>
          <p:cNvGrpSpPr>
            <a:grpSpLocks/>
          </p:cNvGrpSpPr>
          <p:nvPr/>
        </p:nvGrpSpPr>
        <p:grpSpPr bwMode="auto">
          <a:xfrm>
            <a:off x="1857375" y="1230026"/>
            <a:ext cx="10334625" cy="55913"/>
            <a:chOff x="240" y="528"/>
            <a:chExt cx="5308" cy="11"/>
          </a:xfrm>
        </p:grpSpPr>
        <p:sp>
          <p:nvSpPr>
            <p:cNvPr id="50" name="Line 29"/>
            <p:cNvSpPr>
              <a:spLocks noChangeShapeType="1"/>
            </p:cNvSpPr>
            <p:nvPr/>
          </p:nvSpPr>
          <p:spPr bwMode="auto">
            <a:xfrm>
              <a:off x="2400" y="539"/>
              <a:ext cx="3148" cy="0"/>
            </a:xfrm>
            <a:prstGeom prst="line">
              <a:avLst/>
            </a:prstGeom>
            <a:noFill/>
            <a:ln w="127000">
              <a:solidFill>
                <a:srgbClr val="00B0F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 name="Line 30"/>
            <p:cNvSpPr>
              <a:spLocks noChangeShapeType="1"/>
            </p:cNvSpPr>
            <p:nvPr/>
          </p:nvSpPr>
          <p:spPr bwMode="auto">
            <a:xfrm>
              <a:off x="240" y="528"/>
              <a:ext cx="5298" cy="0"/>
            </a:xfrm>
            <a:prstGeom prst="line">
              <a:avLst/>
            </a:prstGeom>
            <a:ln>
              <a:solidFill>
                <a:srgbClr val="00B0F0"/>
              </a:solidFill>
              <a:headEnd/>
              <a:tailEnd/>
            </a:ln>
          </p:spPr>
          <p:style>
            <a:lnRef idx="1">
              <a:schemeClr val="accent2"/>
            </a:lnRef>
            <a:fillRef idx="0">
              <a:schemeClr val="accent2"/>
            </a:fillRef>
            <a:effectRef idx="0">
              <a:schemeClr val="accent2"/>
            </a:effectRef>
            <a:fontRef idx="minor">
              <a:schemeClr val="tx1"/>
            </a:fontRef>
          </p:style>
          <p:txBody>
            <a:bodyPr/>
            <a:lstStyle/>
            <a:p>
              <a:endParaRPr lang="en-US"/>
            </a:p>
          </p:txBody>
        </p:sp>
      </p:grpSp>
      <p:sp>
        <p:nvSpPr>
          <p:cNvPr id="3" name="Rectangle 2"/>
          <p:cNvSpPr/>
          <p:nvPr/>
        </p:nvSpPr>
        <p:spPr>
          <a:xfrm>
            <a:off x="5747683" y="3649908"/>
            <a:ext cx="1093844" cy="954107"/>
          </a:xfrm>
          <a:prstGeom prst="rect">
            <a:avLst/>
          </a:prstGeom>
        </p:spPr>
        <p:txBody>
          <a:bodyPr wrap="square">
            <a:spAutoFit/>
          </a:bodyPr>
          <a:lstStyle/>
          <a:p>
            <a:pPr algn="ctr"/>
            <a:r>
              <a:rPr lang="nl-NL" sz="2800" b="1" dirty="0" smtClean="0">
                <a:solidFill>
                  <a:srgbClr val="009900"/>
                </a:solidFill>
                <a:ea typeface="Times New Roman" panose="02020603050405020304" pitchFamily="18" charset="0"/>
                <a:cs typeface="Times New Roman" panose="02020603050405020304" pitchFamily="18" charset="0"/>
              </a:rPr>
              <a:t>Nội </a:t>
            </a:r>
          </a:p>
          <a:p>
            <a:pPr algn="ctr"/>
            <a:r>
              <a:rPr lang="nl-NL" sz="2800" b="1" dirty="0" smtClean="0">
                <a:solidFill>
                  <a:srgbClr val="009900"/>
                </a:solidFill>
                <a:ea typeface="Times New Roman" panose="02020603050405020304" pitchFamily="18" charset="0"/>
                <a:cs typeface="Times New Roman" panose="02020603050405020304" pitchFamily="18" charset="0"/>
              </a:rPr>
              <a:t>dung</a:t>
            </a:r>
            <a:endParaRPr lang="en-US" sz="2800" dirty="0">
              <a:solidFill>
                <a:srgbClr val="009900"/>
              </a:solidFill>
            </a:endParaRPr>
          </a:p>
        </p:txBody>
      </p:sp>
      <p:sp>
        <p:nvSpPr>
          <p:cNvPr id="12" name="Rectangle 11"/>
          <p:cNvSpPr/>
          <p:nvPr/>
        </p:nvSpPr>
        <p:spPr>
          <a:xfrm>
            <a:off x="489568" y="4193617"/>
            <a:ext cx="4286454" cy="1200329"/>
          </a:xfrm>
          <a:prstGeom prst="rect">
            <a:avLst/>
          </a:prstGeom>
        </p:spPr>
        <p:txBody>
          <a:bodyPr wrap="square">
            <a:spAutoFit/>
          </a:bodyPr>
          <a:lstStyle/>
          <a:p>
            <a:pPr indent="457200" algn="ctr">
              <a:spcAft>
                <a:spcPts val="0"/>
              </a:spcAft>
            </a:pPr>
            <a:r>
              <a:rPr lang="nl-NL" sz="2400" b="1" dirty="0" smtClean="0">
                <a:solidFill>
                  <a:schemeClr val="bg1"/>
                </a:solidFill>
                <a:latin typeface="+mj-lt"/>
                <a:ea typeface="Times New Roman" panose="02020603050405020304" pitchFamily="18" charset="0"/>
                <a:cs typeface="Times New Roman" panose="02020603050405020304" pitchFamily="18" charset="0"/>
              </a:rPr>
              <a:t>1</a:t>
            </a:r>
            <a:r>
              <a:rPr lang="nl-NL" sz="2400" b="1" dirty="0">
                <a:solidFill>
                  <a:schemeClr val="bg1"/>
                </a:solidFill>
                <a:latin typeface="+mj-lt"/>
                <a:ea typeface="Times New Roman" panose="02020603050405020304" pitchFamily="18" charset="0"/>
                <a:cs typeface="Times New Roman" panose="02020603050405020304" pitchFamily="18" charset="0"/>
              </a:rPr>
              <a:t>. </a:t>
            </a:r>
            <a:r>
              <a:rPr lang="nl-NL" sz="2400" b="1" dirty="0" smtClean="0">
                <a:solidFill>
                  <a:schemeClr val="bg1"/>
                </a:solidFill>
                <a:latin typeface="+mj-lt"/>
                <a:ea typeface="Times New Roman" panose="02020603050405020304" pitchFamily="18" charset="0"/>
                <a:cs typeface="Times New Roman" panose="02020603050405020304" pitchFamily="18" charset="0"/>
              </a:rPr>
              <a:t>Thắng lợi </a:t>
            </a:r>
            <a:r>
              <a:rPr lang="nl-NL" sz="2400" b="1" dirty="0">
                <a:solidFill>
                  <a:schemeClr val="bg1"/>
                </a:solidFill>
                <a:latin typeface="+mj-lt"/>
                <a:ea typeface="Times New Roman" panose="02020603050405020304" pitchFamily="18" charset="0"/>
                <a:cs typeface="Times New Roman" panose="02020603050405020304" pitchFamily="18" charset="0"/>
              </a:rPr>
              <a:t>của cuộc đấu tranh giành và bảo vệ nền độc lập dân tộc</a:t>
            </a:r>
            <a:endParaRPr lang="en-US" sz="2400" dirty="0">
              <a:solidFill>
                <a:schemeClr val="bg1"/>
              </a:solidFill>
              <a:effectLst/>
              <a:latin typeface="+mj-lt"/>
              <a:ea typeface="Calibri" panose="020F0502020204030204" pitchFamily="34" charset="0"/>
              <a:cs typeface="Times New Roman" panose="02020603050405020304" pitchFamily="18" charset="0"/>
            </a:endParaRPr>
          </a:p>
        </p:txBody>
      </p:sp>
      <p:sp>
        <p:nvSpPr>
          <p:cNvPr id="13" name="Rectangle 12"/>
          <p:cNvSpPr/>
          <p:nvPr/>
        </p:nvSpPr>
        <p:spPr>
          <a:xfrm>
            <a:off x="7719259" y="2610583"/>
            <a:ext cx="4263398" cy="830997"/>
          </a:xfrm>
          <a:prstGeom prst="rect">
            <a:avLst/>
          </a:prstGeom>
        </p:spPr>
        <p:txBody>
          <a:bodyPr wrap="square">
            <a:spAutoFit/>
          </a:bodyPr>
          <a:lstStyle/>
          <a:p>
            <a:pPr indent="457200" algn="ctr">
              <a:spcAft>
                <a:spcPts val="0"/>
              </a:spcAft>
            </a:pPr>
            <a:r>
              <a:rPr lang="nl-NL" sz="2400" b="1" dirty="0" smtClean="0">
                <a:solidFill>
                  <a:schemeClr val="bg1"/>
                </a:solidFill>
                <a:latin typeface="+mj-lt"/>
                <a:ea typeface="Times New Roman" panose="02020603050405020304" pitchFamily="18" charset="0"/>
                <a:cs typeface="Times New Roman" panose="02020603050405020304" pitchFamily="18" charset="0"/>
              </a:rPr>
              <a:t>2</a:t>
            </a:r>
            <a:r>
              <a:rPr lang="nl-NL" sz="2400" b="1" dirty="0">
                <a:solidFill>
                  <a:schemeClr val="bg1"/>
                </a:solidFill>
                <a:latin typeface="+mj-lt"/>
                <a:ea typeface="Times New Roman" panose="02020603050405020304" pitchFamily="18" charset="0"/>
                <a:cs typeface="Times New Roman" panose="02020603050405020304" pitchFamily="18" charset="0"/>
              </a:rPr>
              <a:t>. Thắng lợi của công cuộc </a:t>
            </a:r>
            <a:r>
              <a:rPr lang="nl-NL" sz="2400" b="1" dirty="0" smtClean="0">
                <a:solidFill>
                  <a:schemeClr val="bg1"/>
                </a:solidFill>
                <a:latin typeface="+mj-lt"/>
                <a:ea typeface="Times New Roman" panose="02020603050405020304" pitchFamily="18" charset="0"/>
                <a:cs typeface="Times New Roman" panose="02020603050405020304" pitchFamily="18" charset="0"/>
              </a:rPr>
              <a:t>đổi </a:t>
            </a:r>
            <a:r>
              <a:rPr lang="nl-NL" sz="2400" b="1" dirty="0">
                <a:solidFill>
                  <a:schemeClr val="bg1"/>
                </a:solidFill>
                <a:latin typeface="+mj-lt"/>
                <a:ea typeface="Times New Roman" panose="02020603050405020304" pitchFamily="18" charset="0"/>
                <a:cs typeface="Times New Roman" panose="02020603050405020304" pitchFamily="18" charset="0"/>
              </a:rPr>
              <a:t>mới</a:t>
            </a:r>
            <a:endParaRPr lang="en-US" sz="2400" dirty="0">
              <a:solidFill>
                <a:schemeClr val="bg1"/>
              </a:solidFill>
              <a:effectLst/>
              <a:latin typeface="+mj-lt"/>
              <a:ea typeface="Calibri" panose="020F0502020204030204" pitchFamily="34" charset="0"/>
              <a:cs typeface="Times New Roman" panose="02020603050405020304" pitchFamily="18" charset="0"/>
            </a:endParaRPr>
          </a:p>
        </p:txBody>
      </p:sp>
      <p:sp>
        <p:nvSpPr>
          <p:cNvPr id="4" name="Rectangle 3"/>
          <p:cNvSpPr/>
          <p:nvPr/>
        </p:nvSpPr>
        <p:spPr>
          <a:xfrm>
            <a:off x="2301025" y="307249"/>
            <a:ext cx="9457386" cy="830997"/>
          </a:xfrm>
          <a:prstGeom prst="rect">
            <a:avLst/>
          </a:prstGeom>
        </p:spPr>
        <p:txBody>
          <a:bodyPr wrap="square">
            <a:spAutoFit/>
          </a:bodyPr>
          <a:lstStyle/>
          <a:p>
            <a:pPr indent="457200" algn="ctr">
              <a:spcBef>
                <a:spcPts val="600"/>
              </a:spcBef>
              <a:spcAft>
                <a:spcPts val="600"/>
              </a:spcAft>
            </a:pPr>
            <a:r>
              <a:rPr lang="da-DK" sz="2400" b="1" dirty="0">
                <a:solidFill>
                  <a:srgbClr val="CC0066"/>
                </a:solidFill>
                <a:latin typeface="+mj-lt"/>
                <a:ea typeface="Times New Roman" panose="02020603050405020304" pitchFamily="18" charset="0"/>
              </a:rPr>
              <a:t>II. NHỮNG THÀNH TỰU CỦA CÁCH MẠNG VIỆT NAM DƯỚI SỰ LÃNH ĐẠO CỦA ĐẢNG</a:t>
            </a:r>
            <a:endParaRPr lang="en-US" sz="2400" b="1" dirty="0">
              <a:solidFill>
                <a:srgbClr val="CC0066"/>
              </a:solidFill>
              <a:effectLst/>
              <a:latin typeface="+mj-lt"/>
              <a:ea typeface="Times New Roman" panose="02020603050405020304" pitchFamily="18" charset="0"/>
            </a:endParaRPr>
          </a:p>
        </p:txBody>
      </p:sp>
    </p:spTree>
    <p:extLst>
      <p:ext uri="{BB962C8B-B14F-4D97-AF65-F5344CB8AC3E}">
        <p14:creationId xmlns:p14="http://schemas.microsoft.com/office/powerpoint/2010/main" val="2753910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ppt_w</p:attrName>
                                        </p:attrNameLst>
                                      </p:cBhvr>
                                      <p:tavLst>
                                        <p:tav tm="0">
                                          <p:val>
                                            <p:fltVal val="0"/>
                                          </p:val>
                                        </p:tav>
                                        <p:tav tm="100000">
                                          <p:val>
                                            <p:strVal val="#ppt_w"/>
                                          </p:val>
                                        </p:tav>
                                      </p:tavLst>
                                    </p:anim>
                                    <p:anim calcmode="lin" valueType="num">
                                      <p:cBhvr>
                                        <p:cTn id="8" dur="500" fill="hold"/>
                                        <p:tgtEl>
                                          <p:spTgt spid="49"/>
                                        </p:tgtEl>
                                        <p:attrNameLst>
                                          <p:attrName>ppt_h</p:attrName>
                                        </p:attrNameLst>
                                      </p:cBhvr>
                                      <p:tavLst>
                                        <p:tav tm="0">
                                          <p:val>
                                            <p:fltVal val="0"/>
                                          </p:val>
                                        </p:tav>
                                        <p:tav tm="100000">
                                          <p:val>
                                            <p:strVal val="#ppt_h"/>
                                          </p:val>
                                        </p:tav>
                                      </p:tavLst>
                                    </p:anim>
                                    <p:animEffect transition="in" filter="fade">
                                      <p:cBhvr>
                                        <p:cTn id="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Rounded Rectangle 96">
            <a:extLst>
              <a:ext uri="{FF2B5EF4-FFF2-40B4-BE49-F238E27FC236}">
                <a16:creationId xmlns:a16="http://schemas.microsoft.com/office/drawing/2014/main" xmlns="" id="{6FA90F40-9475-44A4-B029-E7ADB0595DF4}"/>
              </a:ext>
            </a:extLst>
          </p:cNvPr>
          <p:cNvSpPr/>
          <p:nvPr/>
        </p:nvSpPr>
        <p:spPr>
          <a:xfrm>
            <a:off x="5726635" y="1929229"/>
            <a:ext cx="1219926" cy="383656"/>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lumMod val="75000"/>
                  <a:lumOff val="25000"/>
                </a:schemeClr>
              </a:solidFill>
            </a:endParaRPr>
          </a:p>
        </p:txBody>
      </p:sp>
      <p:sp>
        <p:nvSpPr>
          <p:cNvPr id="50" name="Circle: Hollow 49">
            <a:extLst>
              <a:ext uri="{FF2B5EF4-FFF2-40B4-BE49-F238E27FC236}">
                <a16:creationId xmlns:a16="http://schemas.microsoft.com/office/drawing/2014/main" xmlns="" id="{80B45867-92D9-4512-8CCF-98BEEB4C6674}"/>
              </a:ext>
            </a:extLst>
          </p:cNvPr>
          <p:cNvSpPr/>
          <p:nvPr/>
        </p:nvSpPr>
        <p:spPr>
          <a:xfrm>
            <a:off x="6205608" y="789658"/>
            <a:ext cx="1519599" cy="1519599"/>
          </a:xfrm>
          <a:prstGeom prst="donu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1" name="Rounded Rectangle 96">
            <a:extLst>
              <a:ext uri="{FF2B5EF4-FFF2-40B4-BE49-F238E27FC236}">
                <a16:creationId xmlns:a16="http://schemas.microsoft.com/office/drawing/2014/main" xmlns="" id="{C0AE763C-858D-4C72-80CE-27833870E988}"/>
              </a:ext>
            </a:extLst>
          </p:cNvPr>
          <p:cNvSpPr/>
          <p:nvPr/>
        </p:nvSpPr>
        <p:spPr>
          <a:xfrm>
            <a:off x="6984253" y="789658"/>
            <a:ext cx="5207747" cy="383656"/>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lumMod val="75000"/>
                  <a:lumOff val="25000"/>
                </a:schemeClr>
              </a:solidFill>
            </a:endParaRPr>
          </a:p>
        </p:txBody>
      </p:sp>
      <p:sp>
        <p:nvSpPr>
          <p:cNvPr id="47" name="Rounded Rectangle 96">
            <a:extLst>
              <a:ext uri="{FF2B5EF4-FFF2-40B4-BE49-F238E27FC236}">
                <a16:creationId xmlns:a16="http://schemas.microsoft.com/office/drawing/2014/main" xmlns="" id="{A292042E-5456-45FE-9561-9F5C8ECAEFDD}"/>
              </a:ext>
            </a:extLst>
          </p:cNvPr>
          <p:cNvSpPr/>
          <p:nvPr/>
        </p:nvSpPr>
        <p:spPr>
          <a:xfrm>
            <a:off x="4469016" y="3068800"/>
            <a:ext cx="1219926" cy="38365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lumMod val="75000"/>
                  <a:lumOff val="25000"/>
                </a:schemeClr>
              </a:solidFill>
            </a:endParaRPr>
          </a:p>
        </p:txBody>
      </p:sp>
      <p:sp>
        <p:nvSpPr>
          <p:cNvPr id="48" name="Circle: Hollow 47">
            <a:extLst>
              <a:ext uri="{FF2B5EF4-FFF2-40B4-BE49-F238E27FC236}">
                <a16:creationId xmlns:a16="http://schemas.microsoft.com/office/drawing/2014/main" xmlns="" id="{A8F75F8E-32CF-42B7-A103-B15C60E18B98}"/>
              </a:ext>
            </a:extLst>
          </p:cNvPr>
          <p:cNvSpPr/>
          <p:nvPr/>
        </p:nvSpPr>
        <p:spPr>
          <a:xfrm>
            <a:off x="4947989" y="1929229"/>
            <a:ext cx="1519599" cy="1519599"/>
          </a:xfrm>
          <a:prstGeom prst="donu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5" name="Rounded Rectangle 96">
            <a:extLst>
              <a:ext uri="{FF2B5EF4-FFF2-40B4-BE49-F238E27FC236}">
                <a16:creationId xmlns:a16="http://schemas.microsoft.com/office/drawing/2014/main" xmlns="" id="{A9160358-B538-4278-B4F9-A84DB164311D}"/>
              </a:ext>
            </a:extLst>
          </p:cNvPr>
          <p:cNvSpPr/>
          <p:nvPr/>
        </p:nvSpPr>
        <p:spPr>
          <a:xfrm>
            <a:off x="3211397" y="4208371"/>
            <a:ext cx="1219926" cy="3836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lumMod val="75000"/>
                  <a:lumOff val="25000"/>
                </a:schemeClr>
              </a:solidFill>
            </a:endParaRPr>
          </a:p>
        </p:txBody>
      </p:sp>
      <p:sp>
        <p:nvSpPr>
          <p:cNvPr id="46" name="Circle: Hollow 45">
            <a:extLst>
              <a:ext uri="{FF2B5EF4-FFF2-40B4-BE49-F238E27FC236}">
                <a16:creationId xmlns:a16="http://schemas.microsoft.com/office/drawing/2014/main" xmlns="" id="{0A8F7C65-833E-4F34-8F38-B5D7F7D92A52}"/>
              </a:ext>
            </a:extLst>
          </p:cNvPr>
          <p:cNvSpPr/>
          <p:nvPr/>
        </p:nvSpPr>
        <p:spPr>
          <a:xfrm>
            <a:off x="3690370" y="3068800"/>
            <a:ext cx="1519599" cy="1519599"/>
          </a:xfrm>
          <a:prstGeom prst="donu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Oval 11">
            <a:extLst>
              <a:ext uri="{FF2B5EF4-FFF2-40B4-BE49-F238E27FC236}">
                <a16:creationId xmlns:a16="http://schemas.microsoft.com/office/drawing/2014/main" xmlns="" id="{F18CDC64-CB6F-46A4-BC82-EB7408C05A62}"/>
              </a:ext>
            </a:extLst>
          </p:cNvPr>
          <p:cNvSpPr/>
          <p:nvPr/>
        </p:nvSpPr>
        <p:spPr>
          <a:xfrm>
            <a:off x="2451895" y="4417178"/>
            <a:ext cx="1319030" cy="1319030"/>
          </a:xfrm>
          <a:prstGeom prst="ellipse">
            <a:avLst/>
          </a:prstGeom>
          <a:noFill/>
          <a:ln w="139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lumMod val="75000"/>
                  <a:lumOff val="25000"/>
                </a:schemeClr>
              </a:solidFill>
            </a:endParaRPr>
          </a:p>
        </p:txBody>
      </p:sp>
      <p:sp>
        <p:nvSpPr>
          <p:cNvPr id="22" name="Rounded Rectangle 96">
            <a:extLst>
              <a:ext uri="{FF2B5EF4-FFF2-40B4-BE49-F238E27FC236}">
                <a16:creationId xmlns:a16="http://schemas.microsoft.com/office/drawing/2014/main" xmlns="" id="{05A6C3BF-7F50-45A5-A56B-779D85BB39F7}"/>
              </a:ext>
            </a:extLst>
          </p:cNvPr>
          <p:cNvSpPr/>
          <p:nvPr/>
        </p:nvSpPr>
        <p:spPr>
          <a:xfrm>
            <a:off x="0" y="5344314"/>
            <a:ext cx="3188778" cy="3836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lumMod val="75000"/>
                  <a:lumOff val="25000"/>
                </a:schemeClr>
              </a:solidFill>
            </a:endParaRPr>
          </a:p>
        </p:txBody>
      </p:sp>
      <p:sp>
        <p:nvSpPr>
          <p:cNvPr id="39" name="Donut 8">
            <a:extLst>
              <a:ext uri="{FF2B5EF4-FFF2-40B4-BE49-F238E27FC236}">
                <a16:creationId xmlns:a16="http://schemas.microsoft.com/office/drawing/2014/main" xmlns="" id="{5DD4C900-7672-4C45-A30E-397B41D18687}"/>
              </a:ext>
            </a:extLst>
          </p:cNvPr>
          <p:cNvSpPr/>
          <p:nvPr/>
        </p:nvSpPr>
        <p:spPr>
          <a:xfrm>
            <a:off x="5537081" y="2455480"/>
            <a:ext cx="341413" cy="408098"/>
          </a:xfrm>
          <a:custGeom>
            <a:avLst/>
            <a:gdLst/>
            <a:ahLst/>
            <a:cxnLst/>
            <a:rect l="l" t="t" r="r" b="b"/>
            <a:pathLst>
              <a:path w="2688046" h="3213079">
                <a:moveTo>
                  <a:pt x="1056023" y="556744"/>
                </a:moveTo>
                <a:lnTo>
                  <a:pt x="1056023" y="906412"/>
                </a:lnTo>
                <a:cubicBezTo>
                  <a:pt x="641240" y="1029807"/>
                  <a:pt x="338989" y="1414134"/>
                  <a:pt x="338989" y="1869056"/>
                </a:cubicBezTo>
                <a:cubicBezTo>
                  <a:pt x="338989" y="2424121"/>
                  <a:pt x="788958" y="2874090"/>
                  <a:pt x="1344023" y="2874090"/>
                </a:cubicBezTo>
                <a:cubicBezTo>
                  <a:pt x="1899088" y="2874090"/>
                  <a:pt x="2349057" y="2424121"/>
                  <a:pt x="2349057" y="1869056"/>
                </a:cubicBezTo>
                <a:cubicBezTo>
                  <a:pt x="2349057" y="1414134"/>
                  <a:pt x="2046806" y="1029807"/>
                  <a:pt x="1632023" y="906412"/>
                </a:cubicBezTo>
                <a:lnTo>
                  <a:pt x="1632023" y="556744"/>
                </a:lnTo>
                <a:cubicBezTo>
                  <a:pt x="2235992" y="687900"/>
                  <a:pt x="2688046" y="1225687"/>
                  <a:pt x="2688046" y="1869056"/>
                </a:cubicBezTo>
                <a:cubicBezTo>
                  <a:pt x="2688046" y="2611339"/>
                  <a:pt x="2086306" y="3213079"/>
                  <a:pt x="1344023" y="3213079"/>
                </a:cubicBezTo>
                <a:cubicBezTo>
                  <a:pt x="601740" y="3213079"/>
                  <a:pt x="0" y="2611339"/>
                  <a:pt x="0" y="1869056"/>
                </a:cubicBezTo>
                <a:cubicBezTo>
                  <a:pt x="0" y="1225687"/>
                  <a:pt x="452054" y="687900"/>
                  <a:pt x="1056023" y="556744"/>
                </a:cubicBezTo>
                <a:close/>
                <a:moveTo>
                  <a:pt x="1344023" y="0"/>
                </a:moveTo>
                <a:cubicBezTo>
                  <a:pt x="1443445" y="0"/>
                  <a:pt x="1524043" y="80598"/>
                  <a:pt x="1524043" y="180020"/>
                </a:cubicBezTo>
                <a:lnTo>
                  <a:pt x="1524043" y="1413058"/>
                </a:lnTo>
                <a:cubicBezTo>
                  <a:pt x="1524043" y="1512480"/>
                  <a:pt x="1443445" y="1593078"/>
                  <a:pt x="1344023" y="1593078"/>
                </a:cubicBezTo>
                <a:cubicBezTo>
                  <a:pt x="1244601" y="1593078"/>
                  <a:pt x="1164003" y="1512480"/>
                  <a:pt x="1164003" y="1413058"/>
                </a:cubicBezTo>
                <a:lnTo>
                  <a:pt x="1164003" y="180020"/>
                </a:lnTo>
                <a:cubicBezTo>
                  <a:pt x="1164003" y="80598"/>
                  <a:pt x="1244601" y="0"/>
                  <a:pt x="1344023"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schemeClr val="tx1"/>
              </a:solidFill>
            </a:endParaRPr>
          </a:p>
        </p:txBody>
      </p:sp>
      <p:sp>
        <p:nvSpPr>
          <p:cNvPr id="40" name="Donut 24">
            <a:extLst>
              <a:ext uri="{FF2B5EF4-FFF2-40B4-BE49-F238E27FC236}">
                <a16:creationId xmlns:a16="http://schemas.microsoft.com/office/drawing/2014/main" xmlns="" id="{32AA287B-CF9F-467C-A5C0-CE3CC2F1A3D7}"/>
              </a:ext>
            </a:extLst>
          </p:cNvPr>
          <p:cNvSpPr/>
          <p:nvPr/>
        </p:nvSpPr>
        <p:spPr>
          <a:xfrm>
            <a:off x="6767798" y="1342851"/>
            <a:ext cx="395217" cy="398434"/>
          </a:xfrm>
          <a:custGeom>
            <a:avLst/>
            <a:gdLst/>
            <a:ahLst/>
            <a:cxnLst/>
            <a:rect l="l" t="t" r="r" b="b"/>
            <a:pathLst>
              <a:path w="3208412" h="3234532">
                <a:moveTo>
                  <a:pt x="1561445" y="1065858"/>
                </a:moveTo>
                <a:cubicBezTo>
                  <a:pt x="1654998" y="1065858"/>
                  <a:pt x="1743610" y="1087015"/>
                  <a:pt x="1821879" y="1126644"/>
                </a:cubicBezTo>
                <a:lnTo>
                  <a:pt x="1611352" y="1337172"/>
                </a:lnTo>
                <a:cubicBezTo>
                  <a:pt x="1595200" y="1333388"/>
                  <a:pt x="1578468" y="1332141"/>
                  <a:pt x="1561445" y="1332141"/>
                </a:cubicBezTo>
                <a:cubicBezTo>
                  <a:pt x="1373145" y="1332141"/>
                  <a:pt x="1220499" y="1484787"/>
                  <a:pt x="1220499" y="1673087"/>
                </a:cubicBezTo>
                <a:cubicBezTo>
                  <a:pt x="1220499" y="1861387"/>
                  <a:pt x="1373145" y="2014033"/>
                  <a:pt x="1561445" y="2014033"/>
                </a:cubicBezTo>
                <a:cubicBezTo>
                  <a:pt x="1749745" y="2014033"/>
                  <a:pt x="1902391" y="1861387"/>
                  <a:pt x="1902391" y="1673087"/>
                </a:cubicBezTo>
                <a:cubicBezTo>
                  <a:pt x="1902391" y="1643675"/>
                  <a:pt x="1898667" y="1615133"/>
                  <a:pt x="1890450" y="1588219"/>
                </a:cubicBezTo>
                <a:lnTo>
                  <a:pt x="2093156" y="1385512"/>
                </a:lnTo>
                <a:cubicBezTo>
                  <a:pt x="2142229" y="1470075"/>
                  <a:pt x="2168674" y="1568493"/>
                  <a:pt x="2168674" y="1673087"/>
                </a:cubicBezTo>
                <a:cubicBezTo>
                  <a:pt x="2168674" y="2008450"/>
                  <a:pt x="1896808" y="2280316"/>
                  <a:pt x="1561445" y="2280316"/>
                </a:cubicBezTo>
                <a:cubicBezTo>
                  <a:pt x="1226082" y="2280316"/>
                  <a:pt x="954217" y="2008450"/>
                  <a:pt x="954217" y="1673087"/>
                </a:cubicBezTo>
                <a:cubicBezTo>
                  <a:pt x="954217" y="1337724"/>
                  <a:pt x="1226082" y="1065858"/>
                  <a:pt x="1561445" y="1065858"/>
                </a:cubicBezTo>
                <a:close/>
                <a:moveTo>
                  <a:pt x="1561445" y="580076"/>
                </a:moveTo>
                <a:cubicBezTo>
                  <a:pt x="1790175" y="580076"/>
                  <a:pt x="2002494" y="650333"/>
                  <a:pt x="2177834" y="770690"/>
                </a:cubicBezTo>
                <a:lnTo>
                  <a:pt x="1968030" y="980494"/>
                </a:lnTo>
                <a:cubicBezTo>
                  <a:pt x="1849962" y="907198"/>
                  <a:pt x="1710422" y="866794"/>
                  <a:pt x="1561445" y="866794"/>
                </a:cubicBezTo>
                <a:cubicBezTo>
                  <a:pt x="1116142" y="866794"/>
                  <a:pt x="755153" y="1227784"/>
                  <a:pt x="755153" y="1673087"/>
                </a:cubicBezTo>
                <a:cubicBezTo>
                  <a:pt x="755153" y="2118390"/>
                  <a:pt x="1116142" y="2479380"/>
                  <a:pt x="1561445" y="2479380"/>
                </a:cubicBezTo>
                <a:cubicBezTo>
                  <a:pt x="2006748" y="2479380"/>
                  <a:pt x="2367738" y="2118390"/>
                  <a:pt x="2367738" y="1673087"/>
                </a:cubicBezTo>
                <a:cubicBezTo>
                  <a:pt x="2367738" y="1513043"/>
                  <a:pt x="2321108" y="1363890"/>
                  <a:pt x="2239307" y="1239362"/>
                </a:cubicBezTo>
                <a:lnTo>
                  <a:pt x="2445928" y="1032741"/>
                </a:lnTo>
                <a:cubicBezTo>
                  <a:pt x="2577451" y="1212149"/>
                  <a:pt x="2654457" y="1433625"/>
                  <a:pt x="2654457" y="1673087"/>
                </a:cubicBezTo>
                <a:cubicBezTo>
                  <a:pt x="2654457" y="2276741"/>
                  <a:pt x="2165099" y="2766099"/>
                  <a:pt x="1561445" y="2766099"/>
                </a:cubicBezTo>
                <a:cubicBezTo>
                  <a:pt x="957792" y="2766099"/>
                  <a:pt x="468434" y="2276741"/>
                  <a:pt x="468434" y="1673087"/>
                </a:cubicBezTo>
                <a:cubicBezTo>
                  <a:pt x="468434" y="1069433"/>
                  <a:pt x="957792" y="580076"/>
                  <a:pt x="1561445" y="580076"/>
                </a:cubicBezTo>
                <a:close/>
                <a:moveTo>
                  <a:pt x="1561445" y="111642"/>
                </a:moveTo>
                <a:cubicBezTo>
                  <a:pt x="1890473" y="111642"/>
                  <a:pt x="2195731" y="213411"/>
                  <a:pt x="2447076" y="387744"/>
                </a:cubicBezTo>
                <a:lnTo>
                  <a:pt x="2453780" y="494744"/>
                </a:lnTo>
                <a:lnTo>
                  <a:pt x="2309436" y="639088"/>
                </a:lnTo>
                <a:cubicBezTo>
                  <a:pt x="2099826" y="485554"/>
                  <a:pt x="1841132" y="395669"/>
                  <a:pt x="1561445" y="395669"/>
                </a:cubicBezTo>
                <a:cubicBezTo>
                  <a:pt x="855947" y="395669"/>
                  <a:pt x="284027" y="967589"/>
                  <a:pt x="284027" y="1673087"/>
                </a:cubicBezTo>
                <a:cubicBezTo>
                  <a:pt x="284027" y="2378585"/>
                  <a:pt x="855947" y="2950505"/>
                  <a:pt x="1561445" y="2950505"/>
                </a:cubicBezTo>
                <a:cubicBezTo>
                  <a:pt x="2266943" y="2950505"/>
                  <a:pt x="2838863" y="2378585"/>
                  <a:pt x="2838863" y="1673087"/>
                </a:cubicBezTo>
                <a:cubicBezTo>
                  <a:pt x="2838863" y="1382650"/>
                  <a:pt x="2741936" y="1114852"/>
                  <a:pt x="2577529" y="901139"/>
                </a:cubicBezTo>
                <a:lnTo>
                  <a:pt x="2706681" y="771988"/>
                </a:lnTo>
                <a:lnTo>
                  <a:pt x="2841540" y="780437"/>
                </a:lnTo>
                <a:cubicBezTo>
                  <a:pt x="3019168" y="1032973"/>
                  <a:pt x="3122890" y="1340917"/>
                  <a:pt x="3122890" y="1673087"/>
                </a:cubicBezTo>
                <a:cubicBezTo>
                  <a:pt x="3122890" y="2535449"/>
                  <a:pt x="2423807" y="3234532"/>
                  <a:pt x="1561445" y="3234532"/>
                </a:cubicBezTo>
                <a:cubicBezTo>
                  <a:pt x="699083" y="3234532"/>
                  <a:pt x="0" y="2535449"/>
                  <a:pt x="0" y="1673087"/>
                </a:cubicBezTo>
                <a:cubicBezTo>
                  <a:pt x="0" y="810725"/>
                  <a:pt x="699083" y="111642"/>
                  <a:pt x="1561445" y="111642"/>
                </a:cubicBezTo>
                <a:close/>
                <a:moveTo>
                  <a:pt x="2909110" y="0"/>
                </a:moveTo>
                <a:lnTo>
                  <a:pt x="2926757" y="281655"/>
                </a:lnTo>
                <a:lnTo>
                  <a:pt x="3208412" y="299301"/>
                </a:lnTo>
                <a:lnTo>
                  <a:pt x="2863230" y="644483"/>
                </a:lnTo>
                <a:lnTo>
                  <a:pt x="2685547" y="633351"/>
                </a:lnTo>
                <a:lnTo>
                  <a:pt x="1718098" y="1600799"/>
                </a:lnTo>
                <a:cubicBezTo>
                  <a:pt x="1729236" y="1622491"/>
                  <a:pt x="1734939" y="1647123"/>
                  <a:pt x="1734939" y="1673087"/>
                </a:cubicBezTo>
                <a:cubicBezTo>
                  <a:pt x="1734939" y="1768905"/>
                  <a:pt x="1657263" y="1846581"/>
                  <a:pt x="1561445" y="1846581"/>
                </a:cubicBezTo>
                <a:cubicBezTo>
                  <a:pt x="1465627" y="1846581"/>
                  <a:pt x="1387951" y="1768905"/>
                  <a:pt x="1387951" y="1673087"/>
                </a:cubicBezTo>
                <a:cubicBezTo>
                  <a:pt x="1387951" y="1577269"/>
                  <a:pt x="1465627" y="1499593"/>
                  <a:pt x="1561445" y="1499593"/>
                </a:cubicBezTo>
                <a:lnTo>
                  <a:pt x="1591006" y="1505561"/>
                </a:lnTo>
                <a:lnTo>
                  <a:pt x="2574981" y="521587"/>
                </a:lnTo>
                <a:lnTo>
                  <a:pt x="2563928" y="345182"/>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schemeClr val="tx1"/>
              </a:solidFill>
            </a:endParaRPr>
          </a:p>
        </p:txBody>
      </p:sp>
      <p:sp>
        <p:nvSpPr>
          <p:cNvPr id="41" name="Block Arc 25">
            <a:extLst>
              <a:ext uri="{FF2B5EF4-FFF2-40B4-BE49-F238E27FC236}">
                <a16:creationId xmlns:a16="http://schemas.microsoft.com/office/drawing/2014/main" xmlns="" id="{31FE919C-941E-4BE6-A9BE-8BF45AA177F7}"/>
              </a:ext>
            </a:extLst>
          </p:cNvPr>
          <p:cNvSpPr>
            <a:spLocks noChangeAspect="1"/>
          </p:cNvSpPr>
          <p:nvPr/>
        </p:nvSpPr>
        <p:spPr>
          <a:xfrm>
            <a:off x="3069507" y="4737822"/>
            <a:ext cx="283779" cy="409976"/>
          </a:xfrm>
          <a:custGeom>
            <a:avLst/>
            <a:gdLst/>
            <a:ahLst/>
            <a:cxnLst/>
            <a:rect l="l" t="t" r="r" b="b"/>
            <a:pathLst>
              <a:path w="2215656" h="3200962">
                <a:moveTo>
                  <a:pt x="1107829" y="2097026"/>
                </a:moveTo>
                <a:cubicBezTo>
                  <a:pt x="1025315" y="2097026"/>
                  <a:pt x="958423" y="2163918"/>
                  <a:pt x="958423" y="2246432"/>
                </a:cubicBezTo>
                <a:cubicBezTo>
                  <a:pt x="958423" y="2302715"/>
                  <a:pt x="989546" y="2351730"/>
                  <a:pt x="1036590" y="2375275"/>
                </a:cubicBezTo>
                <a:lnTo>
                  <a:pt x="985422" y="2684898"/>
                </a:lnTo>
                <a:lnTo>
                  <a:pt x="1230236" y="2684898"/>
                </a:lnTo>
                <a:lnTo>
                  <a:pt x="1179068" y="2375275"/>
                </a:lnTo>
                <a:cubicBezTo>
                  <a:pt x="1226112" y="2351730"/>
                  <a:pt x="1257234" y="2302715"/>
                  <a:pt x="1257234" y="2246432"/>
                </a:cubicBezTo>
                <a:cubicBezTo>
                  <a:pt x="1257234" y="2163918"/>
                  <a:pt x="1190343" y="2097026"/>
                  <a:pt x="1107829" y="2097026"/>
                </a:cubicBezTo>
                <a:close/>
                <a:moveTo>
                  <a:pt x="1102513" y="266871"/>
                </a:moveTo>
                <a:cubicBezTo>
                  <a:pt x="874876" y="269781"/>
                  <a:pt x="691868" y="455143"/>
                  <a:pt x="691868" y="682798"/>
                </a:cubicBezTo>
                <a:lnTo>
                  <a:pt x="690469" y="682798"/>
                </a:lnTo>
                <a:lnTo>
                  <a:pt x="690469" y="1580962"/>
                </a:lnTo>
                <a:lnTo>
                  <a:pt x="1525188" y="1580962"/>
                </a:lnTo>
                <a:lnTo>
                  <a:pt x="1525188" y="672127"/>
                </a:lnTo>
                <a:lnTo>
                  <a:pt x="1523654" y="672166"/>
                </a:lnTo>
                <a:cubicBezTo>
                  <a:pt x="1517835" y="444585"/>
                  <a:pt x="1330149" y="263961"/>
                  <a:pt x="1102513" y="266871"/>
                </a:cubicBezTo>
                <a:close/>
                <a:moveTo>
                  <a:pt x="1099102" y="56"/>
                </a:moveTo>
                <a:cubicBezTo>
                  <a:pt x="1472767" y="-4720"/>
                  <a:pt x="1780852" y="291773"/>
                  <a:pt x="1790404" y="665346"/>
                </a:cubicBezTo>
                <a:lnTo>
                  <a:pt x="1742843" y="666562"/>
                </a:lnTo>
                <a:lnTo>
                  <a:pt x="1790627" y="666562"/>
                </a:lnTo>
                <a:lnTo>
                  <a:pt x="1790627" y="1580962"/>
                </a:lnTo>
                <a:lnTo>
                  <a:pt x="2041344" y="1580962"/>
                </a:lnTo>
                <a:cubicBezTo>
                  <a:pt x="2137614" y="1580962"/>
                  <a:pt x="2215656" y="1659004"/>
                  <a:pt x="2215656" y="1755274"/>
                </a:cubicBezTo>
                <a:lnTo>
                  <a:pt x="2215656" y="3026650"/>
                </a:lnTo>
                <a:cubicBezTo>
                  <a:pt x="2215656" y="3122920"/>
                  <a:pt x="2137614" y="3200962"/>
                  <a:pt x="2041344" y="3200962"/>
                </a:cubicBezTo>
                <a:lnTo>
                  <a:pt x="174312" y="3200962"/>
                </a:lnTo>
                <a:cubicBezTo>
                  <a:pt x="78042" y="3200962"/>
                  <a:pt x="0" y="3122920"/>
                  <a:pt x="0" y="3026650"/>
                </a:cubicBezTo>
                <a:lnTo>
                  <a:pt x="0" y="1755274"/>
                </a:lnTo>
                <a:cubicBezTo>
                  <a:pt x="0" y="1659004"/>
                  <a:pt x="78042" y="1580962"/>
                  <a:pt x="174312" y="1580962"/>
                </a:cubicBezTo>
                <a:lnTo>
                  <a:pt x="425030" y="1580962"/>
                </a:lnTo>
                <a:lnTo>
                  <a:pt x="425030" y="676764"/>
                </a:lnTo>
                <a:lnTo>
                  <a:pt x="425634" y="676764"/>
                </a:lnTo>
                <a:cubicBezTo>
                  <a:pt x="428273" y="305830"/>
                  <a:pt x="727452" y="4806"/>
                  <a:pt x="1099102" y="56"/>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schemeClr val="tx1"/>
              </a:solidFill>
            </a:endParaRPr>
          </a:p>
        </p:txBody>
      </p:sp>
      <p:sp>
        <p:nvSpPr>
          <p:cNvPr id="42" name="자유형 151">
            <a:extLst>
              <a:ext uri="{FF2B5EF4-FFF2-40B4-BE49-F238E27FC236}">
                <a16:creationId xmlns:a16="http://schemas.microsoft.com/office/drawing/2014/main" xmlns="" id="{15F5A486-914E-4CD1-A4C9-53BA05E124B6}"/>
              </a:ext>
            </a:extLst>
          </p:cNvPr>
          <p:cNvSpPr/>
          <p:nvPr/>
        </p:nvSpPr>
        <p:spPr>
          <a:xfrm>
            <a:off x="4246777" y="3657678"/>
            <a:ext cx="369092" cy="387388"/>
          </a:xfrm>
          <a:custGeom>
            <a:avLst/>
            <a:gdLst>
              <a:gd name="connsiteX0" fmla="*/ 1460984 w 2921968"/>
              <a:gd name="connsiteY0" fmla="*/ 233294 h 3066808"/>
              <a:gd name="connsiteX1" fmla="*/ 1320049 w 2921968"/>
              <a:gd name="connsiteY1" fmla="*/ 374229 h 3066808"/>
              <a:gd name="connsiteX2" fmla="*/ 1460984 w 2921968"/>
              <a:gd name="connsiteY2" fmla="*/ 515164 h 3066808"/>
              <a:gd name="connsiteX3" fmla="*/ 1601919 w 2921968"/>
              <a:gd name="connsiteY3" fmla="*/ 374229 h 3066808"/>
              <a:gd name="connsiteX4" fmla="*/ 1460984 w 2921968"/>
              <a:gd name="connsiteY4" fmla="*/ 233294 h 3066808"/>
              <a:gd name="connsiteX5" fmla="*/ 1460984 w 2921968"/>
              <a:gd name="connsiteY5" fmla="*/ 0 h 3066808"/>
              <a:gd name="connsiteX6" fmla="*/ 1835213 w 2921968"/>
              <a:gd name="connsiteY6" fmla="*/ 374229 h 3066808"/>
              <a:gd name="connsiteX7" fmla="*/ 1670219 w 2921968"/>
              <a:gd name="connsiteY7" fmla="*/ 684545 h 3066808"/>
              <a:gd name="connsiteX8" fmla="*/ 1626866 w 2921968"/>
              <a:gd name="connsiteY8" fmla="*/ 708077 h 3066808"/>
              <a:gd name="connsiteX9" fmla="*/ 1646248 w 2921968"/>
              <a:gd name="connsiteY9" fmla="*/ 873151 h 3066808"/>
              <a:gd name="connsiteX10" fmla="*/ 2235203 w 2921968"/>
              <a:gd name="connsiteY10" fmla="*/ 873151 h 3066808"/>
              <a:gd name="connsiteX11" fmla="*/ 2241832 w 2921968"/>
              <a:gd name="connsiteY11" fmla="*/ 851796 h 3066808"/>
              <a:gd name="connsiteX12" fmla="*/ 2430803 w 2921968"/>
              <a:gd name="connsiteY12" fmla="*/ 726537 h 3066808"/>
              <a:gd name="connsiteX13" fmla="*/ 2635891 w 2921968"/>
              <a:gd name="connsiteY13" fmla="*/ 931625 h 3066808"/>
              <a:gd name="connsiteX14" fmla="*/ 2430803 w 2921968"/>
              <a:gd name="connsiteY14" fmla="*/ 1136713 h 3066808"/>
              <a:gd name="connsiteX15" fmla="*/ 2241832 w 2921968"/>
              <a:gd name="connsiteY15" fmla="*/ 1011455 h 3066808"/>
              <a:gd name="connsiteX16" fmla="*/ 2233652 w 2921968"/>
              <a:gd name="connsiteY16" fmla="*/ 985105 h 3066808"/>
              <a:gd name="connsiteX17" fmla="*/ 1659393 w 2921968"/>
              <a:gd name="connsiteY17" fmla="*/ 985105 h 3066808"/>
              <a:gd name="connsiteX18" fmla="*/ 1835639 w 2921968"/>
              <a:gd name="connsiteY18" fmla="*/ 2486125 h 3066808"/>
              <a:gd name="connsiteX19" fmla="*/ 2605322 w 2921968"/>
              <a:gd name="connsiteY19" fmla="*/ 1804902 h 3066808"/>
              <a:gd name="connsiteX20" fmla="*/ 2437231 w 2921968"/>
              <a:gd name="connsiteY20" fmla="*/ 1828663 h 3066808"/>
              <a:gd name="connsiteX21" fmla="*/ 2679599 w 2921968"/>
              <a:gd name="connsiteY21" fmla="*/ 1472350 h 3066808"/>
              <a:gd name="connsiteX22" fmla="*/ 2921968 w 2921968"/>
              <a:gd name="connsiteY22" fmla="*/ 1828663 h 3066808"/>
              <a:gd name="connsiteX23" fmla="*/ 2749252 w 2921968"/>
              <a:gd name="connsiteY23" fmla="*/ 1804848 h 3066808"/>
              <a:gd name="connsiteX24" fmla="*/ 1665272 w 2921968"/>
              <a:gd name="connsiteY24" fmla="*/ 2905483 h 3066808"/>
              <a:gd name="connsiteX25" fmla="*/ 1462434 w 2921968"/>
              <a:gd name="connsiteY25" fmla="*/ 3066808 h 3066808"/>
              <a:gd name="connsiteX26" fmla="*/ 1265857 w 2921968"/>
              <a:gd name="connsiteY26" fmla="*/ 2910631 h 3066808"/>
              <a:gd name="connsiteX27" fmla="*/ 175466 w 2921968"/>
              <a:gd name="connsiteY27" fmla="*/ 1804523 h 3066808"/>
              <a:gd name="connsiteX28" fmla="*/ 0 w 2921968"/>
              <a:gd name="connsiteY28" fmla="*/ 1828663 h 3066808"/>
              <a:gd name="connsiteX29" fmla="*/ 242369 w 2921968"/>
              <a:gd name="connsiteY29" fmla="*/ 1472350 h 3066808"/>
              <a:gd name="connsiteX30" fmla="*/ 484739 w 2921968"/>
              <a:gd name="connsiteY30" fmla="*/ 1828663 h 3066808"/>
              <a:gd name="connsiteX31" fmla="*/ 319066 w 2921968"/>
              <a:gd name="connsiteY31" fmla="*/ 1805271 h 3066808"/>
              <a:gd name="connsiteX32" fmla="*/ 1095798 w 2921968"/>
              <a:gd name="connsiteY32" fmla="*/ 2488933 h 3066808"/>
              <a:gd name="connsiteX33" fmla="*/ 1266566 w 2921968"/>
              <a:gd name="connsiteY33" fmla="*/ 985105 h 3066808"/>
              <a:gd name="connsiteX34" fmla="*/ 728631 w 2921968"/>
              <a:gd name="connsiteY34" fmla="*/ 985105 h 3066808"/>
              <a:gd name="connsiteX35" fmla="*/ 727109 w 2921968"/>
              <a:gd name="connsiteY35" fmla="*/ 987221 h 3066808"/>
              <a:gd name="connsiteX36" fmla="*/ 719586 w 2921968"/>
              <a:gd name="connsiteY36" fmla="*/ 1011455 h 3066808"/>
              <a:gd name="connsiteX37" fmla="*/ 530615 w 2921968"/>
              <a:gd name="connsiteY37" fmla="*/ 1136713 h 3066808"/>
              <a:gd name="connsiteX38" fmla="*/ 325527 w 2921968"/>
              <a:gd name="connsiteY38" fmla="*/ 931625 h 3066808"/>
              <a:gd name="connsiteX39" fmla="*/ 530615 w 2921968"/>
              <a:gd name="connsiteY39" fmla="*/ 726537 h 3066808"/>
              <a:gd name="connsiteX40" fmla="*/ 719586 w 2921968"/>
              <a:gd name="connsiteY40" fmla="*/ 851796 h 3066808"/>
              <a:gd name="connsiteX41" fmla="*/ 724380 w 2921968"/>
              <a:gd name="connsiteY41" fmla="*/ 867240 h 3066808"/>
              <a:gd name="connsiteX42" fmla="*/ 728634 w 2921968"/>
              <a:gd name="connsiteY42" fmla="*/ 873151 h 3066808"/>
              <a:gd name="connsiteX43" fmla="*/ 1279279 w 2921968"/>
              <a:gd name="connsiteY43" fmla="*/ 873151 h 3066808"/>
              <a:gd name="connsiteX44" fmla="*/ 1297855 w 2921968"/>
              <a:gd name="connsiteY44" fmla="*/ 709571 h 3066808"/>
              <a:gd name="connsiteX45" fmla="*/ 1251749 w 2921968"/>
              <a:gd name="connsiteY45" fmla="*/ 684545 h 3066808"/>
              <a:gd name="connsiteX46" fmla="*/ 1086755 w 2921968"/>
              <a:gd name="connsiteY46" fmla="*/ 374229 h 3066808"/>
              <a:gd name="connsiteX47" fmla="*/ 1460984 w 2921968"/>
              <a:gd name="connsiteY47" fmla="*/ 0 h 30668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921968" h="3066808">
                <a:moveTo>
                  <a:pt x="1460984" y="233294"/>
                </a:moveTo>
                <a:cubicBezTo>
                  <a:pt x="1383148" y="233294"/>
                  <a:pt x="1320049" y="296393"/>
                  <a:pt x="1320049" y="374229"/>
                </a:cubicBezTo>
                <a:cubicBezTo>
                  <a:pt x="1320049" y="452065"/>
                  <a:pt x="1383148" y="515164"/>
                  <a:pt x="1460984" y="515164"/>
                </a:cubicBezTo>
                <a:cubicBezTo>
                  <a:pt x="1538820" y="515164"/>
                  <a:pt x="1601919" y="452065"/>
                  <a:pt x="1601919" y="374229"/>
                </a:cubicBezTo>
                <a:cubicBezTo>
                  <a:pt x="1601919" y="296393"/>
                  <a:pt x="1538820" y="233294"/>
                  <a:pt x="1460984" y="233294"/>
                </a:cubicBezTo>
                <a:close/>
                <a:moveTo>
                  <a:pt x="1460984" y="0"/>
                </a:moveTo>
                <a:cubicBezTo>
                  <a:pt x="1667665" y="0"/>
                  <a:pt x="1835213" y="167548"/>
                  <a:pt x="1835213" y="374229"/>
                </a:cubicBezTo>
                <a:cubicBezTo>
                  <a:pt x="1835213" y="503404"/>
                  <a:pt x="1769765" y="617294"/>
                  <a:pt x="1670219" y="684545"/>
                </a:cubicBezTo>
                <a:lnTo>
                  <a:pt x="1626866" y="708077"/>
                </a:lnTo>
                <a:lnTo>
                  <a:pt x="1646248" y="873151"/>
                </a:lnTo>
                <a:lnTo>
                  <a:pt x="2235203" y="873151"/>
                </a:lnTo>
                <a:lnTo>
                  <a:pt x="2241832" y="851796"/>
                </a:lnTo>
                <a:cubicBezTo>
                  <a:pt x="2272966" y="778187"/>
                  <a:pt x="2345853" y="726537"/>
                  <a:pt x="2430803" y="726537"/>
                </a:cubicBezTo>
                <a:cubicBezTo>
                  <a:pt x="2544070" y="726537"/>
                  <a:pt x="2635891" y="818358"/>
                  <a:pt x="2635891" y="931625"/>
                </a:cubicBezTo>
                <a:cubicBezTo>
                  <a:pt x="2635891" y="1044892"/>
                  <a:pt x="2544070" y="1136713"/>
                  <a:pt x="2430803" y="1136713"/>
                </a:cubicBezTo>
                <a:cubicBezTo>
                  <a:pt x="2345853" y="1136713"/>
                  <a:pt x="2272966" y="1085064"/>
                  <a:pt x="2241832" y="1011455"/>
                </a:cubicBezTo>
                <a:lnTo>
                  <a:pt x="2233652" y="985105"/>
                </a:lnTo>
                <a:lnTo>
                  <a:pt x="1659393" y="985105"/>
                </a:lnTo>
                <a:lnTo>
                  <a:pt x="1835639" y="2486125"/>
                </a:lnTo>
                <a:cubicBezTo>
                  <a:pt x="2257126" y="2356235"/>
                  <a:pt x="2582425" y="2203368"/>
                  <a:pt x="2605322" y="1804902"/>
                </a:cubicBezTo>
                <a:cubicBezTo>
                  <a:pt x="2547615" y="1806965"/>
                  <a:pt x="2490707" y="1815307"/>
                  <a:pt x="2437231" y="1828663"/>
                </a:cubicBezTo>
                <a:cubicBezTo>
                  <a:pt x="2542844" y="1722240"/>
                  <a:pt x="2642253" y="1622871"/>
                  <a:pt x="2679599" y="1472350"/>
                </a:cubicBezTo>
                <a:cubicBezTo>
                  <a:pt x="2719016" y="1621107"/>
                  <a:pt x="2816355" y="1715183"/>
                  <a:pt x="2921968" y="1828663"/>
                </a:cubicBezTo>
                <a:cubicBezTo>
                  <a:pt x="2868630" y="1815688"/>
                  <a:pt x="2809977" y="1807008"/>
                  <a:pt x="2749252" y="1804848"/>
                </a:cubicBezTo>
                <a:cubicBezTo>
                  <a:pt x="2719427" y="2342499"/>
                  <a:pt x="2353693" y="2860207"/>
                  <a:pt x="1665272" y="2905483"/>
                </a:cubicBezTo>
                <a:cubicBezTo>
                  <a:pt x="1561523" y="2978866"/>
                  <a:pt x="1523475" y="3013033"/>
                  <a:pt x="1462434" y="3066808"/>
                </a:cubicBezTo>
                <a:cubicBezTo>
                  <a:pt x="1404574" y="3011016"/>
                  <a:pt x="1369708" y="2980430"/>
                  <a:pt x="1265857" y="2910631"/>
                </a:cubicBezTo>
                <a:cubicBezTo>
                  <a:pt x="648092" y="2849018"/>
                  <a:pt x="205460" y="2343748"/>
                  <a:pt x="175466" y="1804523"/>
                </a:cubicBezTo>
                <a:cubicBezTo>
                  <a:pt x="115256" y="1806261"/>
                  <a:pt x="55763" y="1814736"/>
                  <a:pt x="0" y="1828663"/>
                </a:cubicBezTo>
                <a:cubicBezTo>
                  <a:pt x="105615" y="1722240"/>
                  <a:pt x="205022" y="1622871"/>
                  <a:pt x="242369" y="1472350"/>
                </a:cubicBezTo>
                <a:cubicBezTo>
                  <a:pt x="281785" y="1621107"/>
                  <a:pt x="379124" y="1715183"/>
                  <a:pt x="484739" y="1828663"/>
                </a:cubicBezTo>
                <a:cubicBezTo>
                  <a:pt x="433473" y="1816193"/>
                  <a:pt x="377298" y="1807690"/>
                  <a:pt x="319066" y="1805271"/>
                </a:cubicBezTo>
                <a:cubicBezTo>
                  <a:pt x="342774" y="2204526"/>
                  <a:pt x="675270" y="2359301"/>
                  <a:pt x="1095798" y="2488933"/>
                </a:cubicBezTo>
                <a:lnTo>
                  <a:pt x="1266566" y="985105"/>
                </a:lnTo>
                <a:lnTo>
                  <a:pt x="728631" y="985105"/>
                </a:lnTo>
                <a:lnTo>
                  <a:pt x="727109" y="987221"/>
                </a:lnTo>
                <a:lnTo>
                  <a:pt x="719586" y="1011455"/>
                </a:lnTo>
                <a:cubicBezTo>
                  <a:pt x="688452" y="1085064"/>
                  <a:pt x="615566" y="1136713"/>
                  <a:pt x="530615" y="1136713"/>
                </a:cubicBezTo>
                <a:cubicBezTo>
                  <a:pt x="417348" y="1136713"/>
                  <a:pt x="325527" y="1044892"/>
                  <a:pt x="325527" y="931625"/>
                </a:cubicBezTo>
                <a:cubicBezTo>
                  <a:pt x="325527" y="818358"/>
                  <a:pt x="417348" y="726537"/>
                  <a:pt x="530615" y="726537"/>
                </a:cubicBezTo>
                <a:cubicBezTo>
                  <a:pt x="615566" y="726537"/>
                  <a:pt x="688452" y="778187"/>
                  <a:pt x="719586" y="851796"/>
                </a:cubicBezTo>
                <a:lnTo>
                  <a:pt x="724380" y="867240"/>
                </a:lnTo>
                <a:lnTo>
                  <a:pt x="728634" y="873151"/>
                </a:lnTo>
                <a:lnTo>
                  <a:pt x="1279279" y="873151"/>
                </a:lnTo>
                <a:lnTo>
                  <a:pt x="1297855" y="709571"/>
                </a:lnTo>
                <a:lnTo>
                  <a:pt x="1251749" y="684545"/>
                </a:lnTo>
                <a:cubicBezTo>
                  <a:pt x="1152204" y="617294"/>
                  <a:pt x="1086755" y="503404"/>
                  <a:pt x="1086755" y="374229"/>
                </a:cubicBezTo>
                <a:cubicBezTo>
                  <a:pt x="1086755" y="167548"/>
                  <a:pt x="1254303" y="0"/>
                  <a:pt x="1460984"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44" name="Circle: Hollow 43">
            <a:extLst>
              <a:ext uri="{FF2B5EF4-FFF2-40B4-BE49-F238E27FC236}">
                <a16:creationId xmlns:a16="http://schemas.microsoft.com/office/drawing/2014/main" xmlns="" id="{DEC173AA-C82E-4B92-B550-6E65463C41A6}"/>
              </a:ext>
            </a:extLst>
          </p:cNvPr>
          <p:cNvSpPr/>
          <p:nvPr/>
        </p:nvSpPr>
        <p:spPr>
          <a:xfrm>
            <a:off x="2432751" y="4208371"/>
            <a:ext cx="1519599" cy="1519599"/>
          </a:xfrm>
          <a:prstGeom prst="don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Rectangle 1"/>
          <p:cNvSpPr/>
          <p:nvPr/>
        </p:nvSpPr>
        <p:spPr>
          <a:xfrm>
            <a:off x="0" y="386223"/>
            <a:ext cx="5688942" cy="830997"/>
          </a:xfrm>
          <a:prstGeom prst="rect">
            <a:avLst/>
          </a:prstGeom>
        </p:spPr>
        <p:txBody>
          <a:bodyPr wrap="square">
            <a:spAutoFit/>
          </a:bodyPr>
          <a:lstStyle/>
          <a:p>
            <a:pPr indent="457200" algn="ctr">
              <a:spcAft>
                <a:spcPts val="0"/>
              </a:spcAft>
            </a:pPr>
            <a:r>
              <a:rPr lang="nl-NL" sz="2400" b="1" dirty="0">
                <a:solidFill>
                  <a:srgbClr val="3333CC"/>
                </a:solidFill>
                <a:ea typeface="Times New Roman" panose="02020603050405020304" pitchFamily="18" charset="0"/>
                <a:cs typeface="Times New Roman" panose="02020603050405020304" pitchFamily="18" charset="0"/>
              </a:rPr>
              <a:t>2.1. Thành tựu của cuộc đấu tranh giành </a:t>
            </a:r>
            <a:r>
              <a:rPr lang="nl-NL" sz="2400" b="1" dirty="0" smtClean="0">
                <a:solidFill>
                  <a:srgbClr val="3333CC"/>
                </a:solidFill>
                <a:ea typeface="Times New Roman" panose="02020603050405020304" pitchFamily="18" charset="0"/>
                <a:cs typeface="Times New Roman" panose="02020603050405020304" pitchFamily="18" charset="0"/>
              </a:rPr>
              <a:t>và </a:t>
            </a:r>
            <a:r>
              <a:rPr lang="nl-NL" sz="2400" b="1" dirty="0">
                <a:solidFill>
                  <a:srgbClr val="3333CC"/>
                </a:solidFill>
                <a:ea typeface="Times New Roman" panose="02020603050405020304" pitchFamily="18" charset="0"/>
                <a:cs typeface="Times New Roman" panose="02020603050405020304" pitchFamily="18" charset="0"/>
              </a:rPr>
              <a:t>bảo vệ nền độc lập dân tộc</a:t>
            </a:r>
            <a:endParaRPr lang="en-US" sz="2400" dirty="0">
              <a:solidFill>
                <a:srgbClr val="3333CC"/>
              </a:solidFill>
              <a:ea typeface="Calibri" panose="020F0502020204030204" pitchFamily="34" charset="0"/>
              <a:cs typeface="Times New Roman" panose="02020603050405020304" pitchFamily="18" charset="0"/>
            </a:endParaRPr>
          </a:p>
        </p:txBody>
      </p:sp>
      <p:sp>
        <p:nvSpPr>
          <p:cNvPr id="3" name="Rectangle 2"/>
          <p:cNvSpPr/>
          <p:nvPr/>
        </p:nvSpPr>
        <p:spPr>
          <a:xfrm>
            <a:off x="7508750" y="1367661"/>
            <a:ext cx="4429965" cy="830997"/>
          </a:xfrm>
          <a:prstGeom prst="rect">
            <a:avLst/>
          </a:prstGeom>
        </p:spPr>
        <p:txBody>
          <a:bodyPr wrap="square">
            <a:spAutoFit/>
          </a:bodyPr>
          <a:lstStyle/>
          <a:p>
            <a:pPr algn="ctr" fontAlgn="base">
              <a:spcAft>
                <a:spcPts val="0"/>
              </a:spcAft>
            </a:pPr>
            <a:r>
              <a:rPr lang="nl-NL" sz="2400" b="1" i="1" dirty="0"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Thành </a:t>
            </a:r>
            <a:r>
              <a:rPr lang="nl-NL" sz="2400" b="1"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tựu của cuộc </a:t>
            </a:r>
            <a:r>
              <a:rPr lang="nl-NL" sz="24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Cách </a:t>
            </a:r>
            <a:r>
              <a:rPr lang="nl-NL" sz="2400" b="1" i="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mạng</a:t>
            </a:r>
          </a:p>
          <a:p>
            <a:pPr algn="ctr" fontAlgn="base">
              <a:spcAft>
                <a:spcPts val="0"/>
              </a:spcAft>
            </a:pPr>
            <a:r>
              <a:rPr lang="nl-NL" sz="2400" b="1" i="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tháng </a:t>
            </a:r>
            <a:r>
              <a:rPr lang="nl-NL" sz="24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Tám 1945</a:t>
            </a:r>
            <a:endParaRPr lang="en-US" sz="24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6467586" y="2589586"/>
            <a:ext cx="5471130" cy="830997"/>
          </a:xfrm>
          <a:prstGeom prst="rect">
            <a:avLst/>
          </a:prstGeom>
        </p:spPr>
        <p:txBody>
          <a:bodyPr wrap="square">
            <a:spAutoFit/>
          </a:bodyPr>
          <a:lstStyle/>
          <a:p>
            <a:pPr algn="ctr"/>
            <a:r>
              <a:rPr lang="nl-NL" sz="2400" b="1" i="1" dirty="0">
                <a:solidFill>
                  <a:srgbClr val="FF0066"/>
                </a:solidFill>
                <a:latin typeface="Times New Roman" panose="02020603050405020304" pitchFamily="18" charset="0"/>
                <a:ea typeface="Calibri" panose="020F0502020204030204" pitchFamily="34" charset="0"/>
              </a:rPr>
              <a:t>Thành tựu của cuộc </a:t>
            </a:r>
            <a:r>
              <a:rPr lang="nl-NL" sz="2400" b="1" i="1" dirty="0">
                <a:solidFill>
                  <a:srgbClr val="3333CC"/>
                </a:solidFill>
                <a:latin typeface="Times New Roman" panose="02020603050405020304" pitchFamily="18" charset="0"/>
                <a:ea typeface="Calibri" panose="020F0502020204030204" pitchFamily="34" charset="0"/>
              </a:rPr>
              <a:t>đấu tranh bảo vệ chính quyền cách mạng (1945 – 1946)</a:t>
            </a:r>
            <a:endParaRPr lang="en-US" sz="2400" b="1" dirty="0">
              <a:solidFill>
                <a:srgbClr val="3333CC"/>
              </a:solidFill>
            </a:endParaRPr>
          </a:p>
        </p:txBody>
      </p:sp>
      <p:sp>
        <p:nvSpPr>
          <p:cNvPr id="5" name="Rectangle 4"/>
          <p:cNvSpPr/>
          <p:nvPr/>
        </p:nvSpPr>
        <p:spPr>
          <a:xfrm>
            <a:off x="5141111" y="3811511"/>
            <a:ext cx="6527148" cy="830997"/>
          </a:xfrm>
          <a:prstGeom prst="rect">
            <a:avLst/>
          </a:prstGeom>
        </p:spPr>
        <p:txBody>
          <a:bodyPr wrap="square">
            <a:spAutoFit/>
          </a:bodyPr>
          <a:lstStyle/>
          <a:p>
            <a:pPr indent="457200" algn="ctr" fontAlgn="base">
              <a:spcAft>
                <a:spcPts val="0"/>
              </a:spcAft>
            </a:pPr>
            <a:r>
              <a:rPr lang="nl-NL" sz="2400" b="1" i="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Thành tựu của cuộc </a:t>
            </a:r>
            <a:r>
              <a:rPr lang="nl-NL" sz="2400" b="1" i="1" dirty="0">
                <a:solidFill>
                  <a:srgbClr val="660066"/>
                </a:solidFill>
                <a:latin typeface="Times New Roman" panose="02020603050405020304" pitchFamily="18" charset="0"/>
                <a:ea typeface="Calibri" panose="020F0502020204030204" pitchFamily="34" charset="0"/>
                <a:cs typeface="Times New Roman" panose="02020603050405020304" pitchFamily="18" charset="0"/>
              </a:rPr>
              <a:t>kháng chiến chống thực dân Pháp xâm lược (1946- 1954)</a:t>
            </a:r>
            <a:endParaRPr lang="en-US" sz="2400" b="1" dirty="0">
              <a:solidFill>
                <a:srgbClr val="660066"/>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3917406" y="5122676"/>
            <a:ext cx="8021310" cy="830997"/>
          </a:xfrm>
          <a:prstGeom prst="rect">
            <a:avLst/>
          </a:prstGeom>
        </p:spPr>
        <p:txBody>
          <a:bodyPr wrap="square">
            <a:spAutoFit/>
          </a:bodyPr>
          <a:lstStyle/>
          <a:p>
            <a:pPr indent="457200" algn="just" fontAlgn="base">
              <a:spcAft>
                <a:spcPts val="0"/>
              </a:spcAft>
            </a:pPr>
            <a:r>
              <a:rPr lang="nl-NL" sz="2400" b="1" i="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Thắng lợi của </a:t>
            </a:r>
            <a:r>
              <a:rPr lang="nl-NL" sz="2400" b="1" i="1" dirty="0">
                <a:latin typeface="Times New Roman" panose="02020603050405020304" pitchFamily="18" charset="0"/>
                <a:ea typeface="Calibri" panose="020F0502020204030204" pitchFamily="34" charset="0"/>
                <a:cs typeface="Times New Roman" panose="02020603050405020304" pitchFamily="18" charset="0"/>
              </a:rPr>
              <a:t>cuộc kháng chiến chống Mỹ cứu </a:t>
            </a:r>
            <a:r>
              <a:rPr lang="nl-NL" sz="2400" b="1" i="1" dirty="0" smtClean="0">
                <a:latin typeface="Times New Roman" panose="02020603050405020304" pitchFamily="18" charset="0"/>
                <a:ea typeface="Calibri" panose="020F0502020204030204" pitchFamily="34" charset="0"/>
                <a:cs typeface="Times New Roman" panose="02020603050405020304" pitchFamily="18" charset="0"/>
              </a:rPr>
              <a:t>nước</a:t>
            </a:r>
          </a:p>
          <a:p>
            <a:pPr indent="457200" algn="ctr" fontAlgn="base">
              <a:spcAft>
                <a:spcPts val="0"/>
              </a:spcAft>
            </a:pPr>
            <a:r>
              <a:rPr lang="nl-NL" sz="2400" b="1" i="1" dirty="0" smtClean="0">
                <a:latin typeface="Times New Roman" panose="02020603050405020304" pitchFamily="18" charset="0"/>
                <a:ea typeface="Calibri" panose="020F0502020204030204" pitchFamily="34" charset="0"/>
                <a:cs typeface="Times New Roman" panose="02020603050405020304" pitchFamily="18" charset="0"/>
              </a:rPr>
              <a:t> </a:t>
            </a:r>
            <a:r>
              <a:rPr lang="nl-NL" sz="2400" b="1" i="1" dirty="0">
                <a:latin typeface="Times New Roman" panose="02020603050405020304" pitchFamily="18" charset="0"/>
                <a:ea typeface="Calibri" panose="020F0502020204030204" pitchFamily="34" charset="0"/>
                <a:cs typeface="Times New Roman" panose="02020603050405020304" pitchFamily="18" charset="0"/>
              </a:rPr>
              <a:t>(1954 - 1975)</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65572321"/>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479"/>
          <p:cNvGrpSpPr>
            <a:grpSpLocks/>
          </p:cNvGrpSpPr>
          <p:nvPr/>
        </p:nvGrpSpPr>
        <p:grpSpPr bwMode="auto">
          <a:xfrm flipV="1">
            <a:off x="-1" y="992316"/>
            <a:ext cx="11981077" cy="63751"/>
            <a:chOff x="240" y="528"/>
            <a:chExt cx="5298" cy="48"/>
          </a:xfrm>
        </p:grpSpPr>
        <p:sp>
          <p:nvSpPr>
            <p:cNvPr id="72713" name="Line 480"/>
            <p:cNvSpPr>
              <a:spLocks noChangeShapeType="1"/>
            </p:cNvSpPr>
            <p:nvPr/>
          </p:nvSpPr>
          <p:spPr bwMode="auto">
            <a:xfrm flipV="1">
              <a:off x="240" y="567"/>
              <a:ext cx="2656" cy="9"/>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2714" name="Line 481"/>
            <p:cNvSpPr>
              <a:spLocks noChangeShapeType="1"/>
            </p:cNvSpPr>
            <p:nvPr/>
          </p:nvSpPr>
          <p:spPr bwMode="auto">
            <a:xfrm>
              <a:off x="240" y="528"/>
              <a:ext cx="5298"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pic>
        <p:nvPicPr>
          <p:cNvPr id="13" name="Picture 14" descr="19 PHONG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6366" y="2009104"/>
            <a:ext cx="5518863" cy="4062630"/>
          </a:xfrm>
          <a:prstGeom prst="rect">
            <a:avLst/>
          </a:prstGeom>
          <a:noFill/>
          <a:ln w="38100">
            <a:solidFill>
              <a:srgbClr val="0000FF"/>
            </a:solidFill>
            <a:miter lim="800000"/>
            <a:headEnd/>
            <a:tailEnd/>
          </a:ln>
          <a:extLst>
            <a:ext uri="{909E8E84-426E-40DD-AFC4-6F175D3DCCD1}">
              <a14:hiddenFill xmlns:a14="http://schemas.microsoft.com/office/drawing/2010/main">
                <a:solidFill>
                  <a:srgbClr val="FFFFFF"/>
                </a:solidFill>
              </a14:hiddenFill>
            </a:ext>
          </a:extLst>
        </p:spPr>
      </p:pic>
      <p:pic>
        <p:nvPicPr>
          <p:cNvPr id="14" name="Picture 15" descr="20 PHONG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30975" y="2009104"/>
            <a:ext cx="5581984" cy="4062630"/>
          </a:xfrm>
          <a:prstGeom prst="rect">
            <a:avLst/>
          </a:prstGeom>
          <a:noFill/>
          <a:ln w="38100">
            <a:solidFill>
              <a:srgbClr val="0000FF"/>
            </a:solidFill>
            <a:miter lim="800000"/>
            <a:headEnd/>
            <a:tailEnd/>
          </a:ln>
          <a:extLst>
            <a:ext uri="{909E8E84-426E-40DD-AFC4-6F175D3DCCD1}">
              <a14:hiddenFill xmlns:a14="http://schemas.microsoft.com/office/drawing/2010/main">
                <a:solidFill>
                  <a:srgbClr val="FFFFFF"/>
                </a:solidFill>
              </a14:hiddenFill>
            </a:ext>
          </a:extLst>
        </p:spPr>
      </p:pic>
      <p:sp>
        <p:nvSpPr>
          <p:cNvPr id="15" name="Rectangle 16"/>
          <p:cNvSpPr>
            <a:spLocks noChangeArrowheads="1"/>
          </p:cNvSpPr>
          <p:nvPr/>
        </p:nvSpPr>
        <p:spPr bwMode="auto">
          <a:xfrm>
            <a:off x="863221" y="6245356"/>
            <a:ext cx="40322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b="1" dirty="0" err="1">
                <a:solidFill>
                  <a:srgbClr val="800000"/>
                </a:solidFill>
              </a:rPr>
              <a:t>Quân</a:t>
            </a:r>
            <a:r>
              <a:rPr lang="en-US" altLang="en-US" sz="2000" b="1" dirty="0">
                <a:solidFill>
                  <a:srgbClr val="800000"/>
                </a:solidFill>
              </a:rPr>
              <a:t> </a:t>
            </a:r>
            <a:r>
              <a:rPr lang="en-US" altLang="en-US" sz="2000" b="1" dirty="0" err="1">
                <a:solidFill>
                  <a:srgbClr val="800000"/>
                </a:solidFill>
              </a:rPr>
              <a:t>Pháp</a:t>
            </a:r>
            <a:r>
              <a:rPr lang="en-US" altLang="en-US" sz="2000" b="1" dirty="0">
                <a:solidFill>
                  <a:srgbClr val="800000"/>
                </a:solidFill>
              </a:rPr>
              <a:t> </a:t>
            </a:r>
            <a:r>
              <a:rPr lang="en-US" altLang="en-US" sz="2000" b="1" dirty="0" err="1">
                <a:solidFill>
                  <a:srgbClr val="800000"/>
                </a:solidFill>
              </a:rPr>
              <a:t>cuốn</a:t>
            </a:r>
            <a:r>
              <a:rPr lang="en-US" altLang="en-US" sz="2000" b="1" dirty="0">
                <a:solidFill>
                  <a:srgbClr val="800000"/>
                </a:solidFill>
              </a:rPr>
              <a:t> </a:t>
            </a:r>
            <a:r>
              <a:rPr lang="en-US" altLang="en-US" sz="2000" b="1" dirty="0" err="1">
                <a:solidFill>
                  <a:srgbClr val="800000"/>
                </a:solidFill>
              </a:rPr>
              <a:t>cờ</a:t>
            </a:r>
            <a:endParaRPr lang="en-US" altLang="en-US" sz="2000" b="1" dirty="0">
              <a:solidFill>
                <a:srgbClr val="800000"/>
              </a:solidFill>
            </a:endParaRPr>
          </a:p>
        </p:txBody>
      </p:sp>
      <p:sp>
        <p:nvSpPr>
          <p:cNvPr id="16" name="Rectangle 13"/>
          <p:cNvSpPr>
            <a:spLocks noChangeArrowheads="1"/>
          </p:cNvSpPr>
          <p:nvPr/>
        </p:nvSpPr>
        <p:spPr bwMode="auto">
          <a:xfrm>
            <a:off x="6262856" y="6165493"/>
            <a:ext cx="5718221" cy="53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800" b="1" dirty="0">
                <a:solidFill>
                  <a:srgbClr val="0000FF"/>
                </a:solidFill>
              </a:rPr>
              <a:t> </a:t>
            </a:r>
            <a:r>
              <a:rPr lang="en-US" altLang="en-US" sz="2000" b="1" dirty="0" err="1">
                <a:solidFill>
                  <a:srgbClr val="800000"/>
                </a:solidFill>
              </a:rPr>
              <a:t>Nhân</a:t>
            </a:r>
            <a:r>
              <a:rPr lang="en-US" altLang="en-US" sz="2000" b="1" dirty="0">
                <a:solidFill>
                  <a:srgbClr val="800000"/>
                </a:solidFill>
              </a:rPr>
              <a:t> </a:t>
            </a:r>
            <a:r>
              <a:rPr lang="en-US" altLang="en-US" sz="2000" b="1" dirty="0" err="1">
                <a:solidFill>
                  <a:srgbClr val="800000"/>
                </a:solidFill>
              </a:rPr>
              <a:t>dân</a:t>
            </a:r>
            <a:r>
              <a:rPr lang="en-US" altLang="en-US" sz="2000" b="1" dirty="0">
                <a:solidFill>
                  <a:srgbClr val="800000"/>
                </a:solidFill>
              </a:rPr>
              <a:t> </a:t>
            </a:r>
            <a:r>
              <a:rPr lang="en-US" altLang="en-US" sz="2000" b="1" dirty="0" err="1">
                <a:solidFill>
                  <a:srgbClr val="800000"/>
                </a:solidFill>
              </a:rPr>
              <a:t>chào</a:t>
            </a:r>
            <a:r>
              <a:rPr lang="en-US" altLang="en-US" sz="2000" b="1" dirty="0">
                <a:solidFill>
                  <a:srgbClr val="800000"/>
                </a:solidFill>
              </a:rPr>
              <a:t> </a:t>
            </a:r>
            <a:r>
              <a:rPr lang="en-US" altLang="en-US" sz="2000" b="1" dirty="0" err="1">
                <a:solidFill>
                  <a:srgbClr val="800000"/>
                </a:solidFill>
              </a:rPr>
              <a:t>mừng</a:t>
            </a:r>
            <a:r>
              <a:rPr lang="en-US" altLang="en-US" sz="2000" b="1" dirty="0">
                <a:solidFill>
                  <a:srgbClr val="800000"/>
                </a:solidFill>
              </a:rPr>
              <a:t> </a:t>
            </a:r>
            <a:r>
              <a:rPr lang="en-US" altLang="en-US" sz="2000" b="1" dirty="0" err="1">
                <a:solidFill>
                  <a:srgbClr val="800000"/>
                </a:solidFill>
              </a:rPr>
              <a:t>tiếp</a:t>
            </a:r>
            <a:r>
              <a:rPr lang="en-US" altLang="en-US" sz="2000" b="1" dirty="0">
                <a:solidFill>
                  <a:srgbClr val="800000"/>
                </a:solidFill>
              </a:rPr>
              <a:t> </a:t>
            </a:r>
            <a:r>
              <a:rPr lang="en-US" altLang="en-US" sz="2000" b="1" dirty="0" err="1">
                <a:solidFill>
                  <a:srgbClr val="800000"/>
                </a:solidFill>
              </a:rPr>
              <a:t>quản</a:t>
            </a:r>
            <a:r>
              <a:rPr lang="en-US" altLang="en-US" sz="2000" b="1" dirty="0">
                <a:solidFill>
                  <a:srgbClr val="800000"/>
                </a:solidFill>
              </a:rPr>
              <a:t> </a:t>
            </a:r>
            <a:r>
              <a:rPr lang="en-US" altLang="en-US" sz="2000" b="1" dirty="0" err="1">
                <a:solidFill>
                  <a:srgbClr val="800000"/>
                </a:solidFill>
              </a:rPr>
              <a:t>thủ</a:t>
            </a:r>
            <a:r>
              <a:rPr lang="en-US" altLang="en-US" sz="2000" b="1" dirty="0">
                <a:solidFill>
                  <a:srgbClr val="800000"/>
                </a:solidFill>
              </a:rPr>
              <a:t> </a:t>
            </a:r>
            <a:r>
              <a:rPr lang="en-US" altLang="en-US" sz="2000" b="1" dirty="0" err="1">
                <a:solidFill>
                  <a:srgbClr val="800000"/>
                </a:solidFill>
              </a:rPr>
              <a:t>đô</a:t>
            </a:r>
            <a:r>
              <a:rPr lang="en-US" altLang="en-US" sz="2000" b="1" dirty="0">
                <a:solidFill>
                  <a:srgbClr val="800000"/>
                </a:solidFill>
              </a:rPr>
              <a:t> </a:t>
            </a:r>
          </a:p>
        </p:txBody>
      </p:sp>
      <p:sp>
        <p:nvSpPr>
          <p:cNvPr id="4" name="Rectangle 3"/>
          <p:cNvSpPr/>
          <p:nvPr/>
        </p:nvSpPr>
        <p:spPr>
          <a:xfrm>
            <a:off x="716438" y="1399074"/>
            <a:ext cx="7247497" cy="348813"/>
          </a:xfrm>
          <a:prstGeom prst="rect">
            <a:avLst/>
          </a:prstGeom>
        </p:spPr>
        <p:txBody>
          <a:bodyPr wrap="none">
            <a:spAutoFit/>
          </a:bodyPr>
          <a:lstStyle/>
          <a:p>
            <a:pPr indent="457200" algn="just" fontAlgn="base">
              <a:lnSpc>
                <a:spcPts val="2000"/>
              </a:lnSpc>
              <a:spcAft>
                <a:spcPts val="0"/>
              </a:spcAft>
            </a:pPr>
            <a:r>
              <a:rPr lang="nl-NL" sz="2400" b="1" i="1" dirty="0" smtClean="0">
                <a:solidFill>
                  <a:srgbClr val="009900"/>
                </a:solidFill>
                <a:latin typeface="Times New Roman" panose="02020603050405020304" pitchFamily="18" charset="0"/>
                <a:ea typeface="Calibri" panose="020F0502020204030204" pitchFamily="34" charset="0"/>
                <a:cs typeface="Times New Roman" panose="02020603050405020304" pitchFamily="18" charset="0"/>
              </a:rPr>
              <a:t>a) Thắng lợi </a:t>
            </a:r>
            <a:r>
              <a:rPr lang="nl-NL" sz="2400" b="1" i="1" dirty="0">
                <a:solidFill>
                  <a:srgbClr val="009900"/>
                </a:solidFill>
                <a:latin typeface="Times New Roman" panose="02020603050405020304" pitchFamily="18" charset="0"/>
                <a:ea typeface="Calibri" panose="020F0502020204030204" pitchFamily="34" charset="0"/>
                <a:cs typeface="Times New Roman" panose="02020603050405020304" pitchFamily="18" charset="0"/>
              </a:rPr>
              <a:t>của cuộc Cách mạng Tháng Tám 1945</a:t>
            </a:r>
            <a:endParaRPr lang="en-US" sz="2400" b="1" dirty="0">
              <a:solidFill>
                <a:srgbClr val="0099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2" name="Rectangle 1"/>
          <p:cNvSpPr/>
          <p:nvPr/>
        </p:nvSpPr>
        <p:spPr>
          <a:xfrm>
            <a:off x="0" y="337671"/>
            <a:ext cx="10779621" cy="461665"/>
          </a:xfrm>
          <a:prstGeom prst="rect">
            <a:avLst/>
          </a:prstGeom>
        </p:spPr>
        <p:txBody>
          <a:bodyPr wrap="square">
            <a:spAutoFit/>
          </a:bodyPr>
          <a:lstStyle/>
          <a:p>
            <a:pPr indent="457200">
              <a:spcBef>
                <a:spcPts val="600"/>
              </a:spcBef>
              <a:spcAft>
                <a:spcPts val="600"/>
              </a:spcAft>
            </a:pPr>
            <a:r>
              <a:rPr lang="pl-PL" sz="2400" b="1" dirty="0">
                <a:solidFill>
                  <a:srgbClr val="663300"/>
                </a:solidFill>
                <a:latin typeface="+mj-lt"/>
                <a:ea typeface="Times New Roman" panose="02020603050405020304" pitchFamily="18" charset="0"/>
              </a:rPr>
              <a:t>1. Thắng lợi của đấu tranh giành và bảo vệ nền độc lập dân tộc</a:t>
            </a:r>
            <a:endParaRPr lang="en-US" sz="2400" dirty="0">
              <a:solidFill>
                <a:srgbClr val="663300"/>
              </a:solidFill>
              <a:effectLst/>
              <a:latin typeface="+mj-lt"/>
              <a:ea typeface="Times New Roman" panose="02020603050405020304" pitchFamily="18" charset="0"/>
            </a:endParaRPr>
          </a:p>
        </p:txBody>
      </p:sp>
    </p:spTree>
    <p:extLst>
      <p:ext uri="{BB962C8B-B14F-4D97-AF65-F5344CB8AC3E}">
        <p14:creationId xmlns:p14="http://schemas.microsoft.com/office/powerpoint/2010/main" val="2662439396"/>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6" presetClass="entr" presetSubtype="16"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circle(in)">
                                      <p:cBhvr>
                                        <p:cTn id="15" dur="2000"/>
                                        <p:tgtEl>
                                          <p:spTgt spid="13"/>
                                        </p:tgtEl>
                                      </p:cBhvr>
                                    </p:animEffect>
                                  </p:childTnLst>
                                </p:cTn>
                              </p:par>
                              <p:par>
                                <p:cTn id="16" presetID="6" presetClass="entr" presetSubtype="16" fill="hold"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circle(in)">
                                      <p:cBhvr>
                                        <p:cTn id="18" dur="2000"/>
                                        <p:tgtEl>
                                          <p:spTgt spid="14"/>
                                        </p:tgtEl>
                                      </p:cBhvr>
                                    </p:animEffect>
                                  </p:childTnLst>
                                </p:cTn>
                              </p:par>
                            </p:childTnLst>
                          </p:cTn>
                        </p:par>
                        <p:par>
                          <p:cTn id="19" fill="hold" nodeType="afterGroup">
                            <p:stCondLst>
                              <p:cond delay="2000"/>
                            </p:stCondLst>
                            <p:childTnLst>
                              <p:par>
                                <p:cTn id="20" presetID="15" presetClass="entr" presetSubtype="0"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p:cTn id="22" dur="3000" fill="hold"/>
                                        <p:tgtEl>
                                          <p:spTgt spid="15"/>
                                        </p:tgtEl>
                                        <p:attrNameLst>
                                          <p:attrName>ppt_w</p:attrName>
                                        </p:attrNameLst>
                                      </p:cBhvr>
                                      <p:tavLst>
                                        <p:tav tm="0">
                                          <p:val>
                                            <p:fltVal val="0"/>
                                          </p:val>
                                        </p:tav>
                                        <p:tav tm="100000">
                                          <p:val>
                                            <p:strVal val="#ppt_w"/>
                                          </p:val>
                                        </p:tav>
                                      </p:tavLst>
                                    </p:anim>
                                    <p:anim calcmode="lin" valueType="num">
                                      <p:cBhvr>
                                        <p:cTn id="23" dur="3000" fill="hold"/>
                                        <p:tgtEl>
                                          <p:spTgt spid="15"/>
                                        </p:tgtEl>
                                        <p:attrNameLst>
                                          <p:attrName>ppt_h</p:attrName>
                                        </p:attrNameLst>
                                      </p:cBhvr>
                                      <p:tavLst>
                                        <p:tav tm="0">
                                          <p:val>
                                            <p:fltVal val="0"/>
                                          </p:val>
                                        </p:tav>
                                        <p:tav tm="100000">
                                          <p:val>
                                            <p:strVal val="#ppt_h"/>
                                          </p:val>
                                        </p:tav>
                                      </p:tavLst>
                                    </p:anim>
                                    <p:anim calcmode="lin" valueType="num">
                                      <p:cBhvr>
                                        <p:cTn id="24" dur="3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25" dur="3000" fill="hold"/>
                                        <p:tgtEl>
                                          <p:spTgt spid="15"/>
                                        </p:tgtEl>
                                        <p:attrNameLst>
                                          <p:attrName>ppt_y</p:attrName>
                                        </p:attrNameLst>
                                      </p:cBhvr>
                                      <p:tavLst>
                                        <p:tav tm="0" fmla="#ppt_y+(sin(-2*pi*(1-$))*-#ppt_x+cos(-2*pi*(1-$))*(1-#ppt_y))*(1-$)">
                                          <p:val>
                                            <p:fltVal val="0"/>
                                          </p:val>
                                        </p:tav>
                                        <p:tav tm="100000">
                                          <p:val>
                                            <p:fltVal val="1"/>
                                          </p:val>
                                        </p:tav>
                                      </p:tavLst>
                                    </p:anim>
                                  </p:childTnLst>
                                </p:cTn>
                              </p:par>
                              <p:par>
                                <p:cTn id="26" presetID="13" presetClass="entr" presetSubtype="16"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plus(in)">
                                      <p:cBhvr>
                                        <p:cTn id="28"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descr="HOI NGHI THANH LAP DANG.jpg"/>
          <p:cNvPicPr>
            <a:picLocks noChangeAspect="1"/>
          </p:cNvPicPr>
          <p:nvPr/>
        </p:nvPicPr>
        <p:blipFill>
          <a:blip r:embed="rId2"/>
          <a:srcRect b="5187"/>
          <a:stretch>
            <a:fillRect/>
          </a:stretch>
        </p:blipFill>
        <p:spPr>
          <a:xfrm>
            <a:off x="270456" y="3916363"/>
            <a:ext cx="3157224" cy="2392362"/>
          </a:xfrm>
          <a:prstGeom prst="rect">
            <a:avLst/>
          </a:prstGeom>
          <a:ln w="38100">
            <a:solidFill>
              <a:srgbClr val="C00000"/>
            </a:solidFill>
          </a:ln>
          <a:effectLst>
            <a:outerShdw blurRad="292100" dist="139700" dir="2700000" algn="tl" rotWithShape="0">
              <a:srgbClr val="333333">
                <a:alpha val="65000"/>
              </a:srgbClr>
            </a:outerShdw>
          </a:effectLst>
        </p:spPr>
      </p:pic>
      <p:pic>
        <p:nvPicPr>
          <p:cNvPr id="21" name="Picture 20" descr="XVNT1930.jpg"/>
          <p:cNvPicPr>
            <a:picLocks noChangeAspect="1"/>
          </p:cNvPicPr>
          <p:nvPr/>
        </p:nvPicPr>
        <p:blipFill>
          <a:blip r:embed="rId3"/>
          <a:stretch>
            <a:fillRect/>
          </a:stretch>
        </p:blipFill>
        <p:spPr>
          <a:xfrm>
            <a:off x="3232597" y="2321752"/>
            <a:ext cx="3206840" cy="2996373"/>
          </a:xfrm>
          <a:prstGeom prst="rect">
            <a:avLst/>
          </a:prstGeom>
          <a:ln>
            <a:noFill/>
          </a:ln>
          <a:effectLst>
            <a:outerShdw blurRad="292100" dist="139700" dir="2700000" algn="tl" rotWithShape="0">
              <a:srgbClr val="333333">
                <a:alpha val="65000"/>
              </a:srgbClr>
            </a:outerShdw>
          </a:effectLst>
        </p:spPr>
      </p:pic>
      <p:pic>
        <p:nvPicPr>
          <p:cNvPr id="22" name="Picture 21" descr="25.jpg"/>
          <p:cNvPicPr>
            <a:picLocks noChangeAspect="1"/>
          </p:cNvPicPr>
          <p:nvPr/>
        </p:nvPicPr>
        <p:blipFill>
          <a:blip r:embed="rId4"/>
          <a:srcRect l="5673" t="18815" r="3528" b="8612"/>
          <a:stretch>
            <a:fillRect/>
          </a:stretch>
        </p:blipFill>
        <p:spPr>
          <a:xfrm>
            <a:off x="6311900" y="1601060"/>
            <a:ext cx="2858504" cy="2980465"/>
          </a:xfrm>
          <a:prstGeom prst="rect">
            <a:avLst/>
          </a:prstGeom>
          <a:ln w="28575">
            <a:solidFill>
              <a:srgbClr val="C00000"/>
            </a:solidFill>
          </a:ln>
          <a:effectLst>
            <a:outerShdw blurRad="292100" dist="139700" dir="2700000" algn="tl" rotWithShape="0">
              <a:srgbClr val="333333">
                <a:alpha val="65000"/>
              </a:srgbClr>
            </a:outerShdw>
          </a:effectLst>
        </p:spPr>
      </p:pic>
      <p:pic>
        <p:nvPicPr>
          <p:cNvPr id="23" name="Picture 22" descr="kh phu toan quyen.jpg"/>
          <p:cNvPicPr>
            <a:picLocks noChangeAspect="1"/>
          </p:cNvPicPr>
          <p:nvPr/>
        </p:nvPicPr>
        <p:blipFill>
          <a:blip r:embed="rId5"/>
          <a:srcRect l="29334" t="1903" r="31818" b="37214"/>
          <a:stretch>
            <a:fillRect/>
          </a:stretch>
        </p:blipFill>
        <p:spPr>
          <a:xfrm>
            <a:off x="8873543" y="901522"/>
            <a:ext cx="3181081" cy="3016430"/>
          </a:xfrm>
          <a:prstGeom prst="rect">
            <a:avLst/>
          </a:prstGeom>
          <a:ln w="28575">
            <a:solidFill>
              <a:srgbClr val="C00000"/>
            </a:solidFill>
          </a:ln>
          <a:effectLst>
            <a:outerShdw blurRad="292100" dist="139700" dir="2700000" algn="tl" rotWithShape="0">
              <a:srgbClr val="333333">
                <a:alpha val="65000"/>
              </a:srgbClr>
            </a:outerShdw>
          </a:effectLst>
        </p:spPr>
      </p:pic>
      <p:sp>
        <p:nvSpPr>
          <p:cNvPr id="25" name="Title 1"/>
          <p:cNvSpPr txBox="1">
            <a:spLocks/>
          </p:cNvSpPr>
          <p:nvPr/>
        </p:nvSpPr>
        <p:spPr bwMode="black">
          <a:xfrm>
            <a:off x="4227513" y="5318126"/>
            <a:ext cx="7827112" cy="1196975"/>
          </a:xfrm>
          <a:prstGeom prst="rect">
            <a:avLst/>
          </a:prstGeom>
          <a:noFill/>
          <a:ln w="9525">
            <a:noFill/>
            <a:miter lim="800000"/>
            <a:headEnd/>
            <a:tailEnd/>
          </a:ln>
          <a:effectLst/>
        </p:spPr>
        <p:txBody>
          <a:bodyPr anchor="ctr"/>
          <a:lstStyle/>
          <a:p>
            <a:pPr algn="ctr">
              <a:spcBef>
                <a:spcPct val="20000"/>
              </a:spcBef>
              <a:buClr>
                <a:schemeClr val="hlink"/>
              </a:buClr>
              <a:buSzPct val="80000"/>
              <a:buFont typeface="Wingdings" pitchFamily="2" charset="2"/>
              <a:buNone/>
              <a:defRPr/>
            </a:pPr>
            <a:r>
              <a:rPr lang="en-US" sz="2400" b="1" dirty="0" err="1">
                <a:solidFill>
                  <a:srgbClr val="000099"/>
                </a:solidFill>
                <a:latin typeface="+mj-lt"/>
              </a:rPr>
              <a:t>Cách</a:t>
            </a:r>
            <a:r>
              <a:rPr lang="en-US" sz="2400" b="1" dirty="0">
                <a:solidFill>
                  <a:srgbClr val="000099"/>
                </a:solidFill>
                <a:latin typeface="+mj-lt"/>
              </a:rPr>
              <a:t> </a:t>
            </a:r>
            <a:r>
              <a:rPr lang="en-US" sz="2400" b="1" dirty="0" err="1">
                <a:solidFill>
                  <a:srgbClr val="000099"/>
                </a:solidFill>
                <a:latin typeface="+mj-lt"/>
              </a:rPr>
              <a:t>mạng</a:t>
            </a:r>
            <a:r>
              <a:rPr lang="en-US" sz="2400" b="1" dirty="0">
                <a:solidFill>
                  <a:srgbClr val="000099"/>
                </a:solidFill>
                <a:latin typeface="+mj-lt"/>
              </a:rPr>
              <a:t> </a:t>
            </a:r>
            <a:r>
              <a:rPr lang="en-US" sz="2400" b="1" dirty="0" err="1">
                <a:solidFill>
                  <a:srgbClr val="000099"/>
                </a:solidFill>
                <a:latin typeface="+mj-lt"/>
              </a:rPr>
              <a:t>Tháng</a:t>
            </a:r>
            <a:r>
              <a:rPr lang="en-US" sz="2400" b="1" dirty="0">
                <a:solidFill>
                  <a:srgbClr val="000099"/>
                </a:solidFill>
                <a:latin typeface="+mj-lt"/>
              </a:rPr>
              <a:t> 8 </a:t>
            </a:r>
            <a:r>
              <a:rPr lang="en-US" sz="2400" b="1" dirty="0" err="1">
                <a:solidFill>
                  <a:srgbClr val="000099"/>
                </a:solidFill>
                <a:latin typeface="+mj-lt"/>
              </a:rPr>
              <a:t>thắng</a:t>
            </a:r>
            <a:r>
              <a:rPr lang="en-US" sz="2400" b="1" dirty="0">
                <a:solidFill>
                  <a:srgbClr val="000099"/>
                </a:solidFill>
                <a:latin typeface="+mj-lt"/>
              </a:rPr>
              <a:t> </a:t>
            </a:r>
            <a:r>
              <a:rPr lang="en-US" sz="2400" b="1" dirty="0" err="1">
                <a:solidFill>
                  <a:srgbClr val="000099"/>
                </a:solidFill>
                <a:latin typeface="+mj-lt"/>
              </a:rPr>
              <a:t>lợi</a:t>
            </a:r>
            <a:r>
              <a:rPr lang="en-US" sz="2400" b="1" dirty="0">
                <a:solidFill>
                  <a:srgbClr val="000099"/>
                </a:solidFill>
                <a:latin typeface="+mj-lt"/>
              </a:rPr>
              <a:t> </a:t>
            </a:r>
            <a:r>
              <a:rPr lang="en-US" sz="2400" b="1" dirty="0" err="1">
                <a:solidFill>
                  <a:srgbClr val="FF0000"/>
                </a:solidFill>
                <a:latin typeface="+mj-lt"/>
              </a:rPr>
              <a:t>là</a:t>
            </a:r>
            <a:r>
              <a:rPr lang="en-US" sz="2400" b="1" dirty="0">
                <a:solidFill>
                  <a:srgbClr val="FF0000"/>
                </a:solidFill>
                <a:latin typeface="+mj-lt"/>
              </a:rPr>
              <a:t> </a:t>
            </a:r>
            <a:r>
              <a:rPr lang="en-US" sz="2400" b="1" dirty="0" err="1">
                <a:solidFill>
                  <a:srgbClr val="FF0000"/>
                </a:solidFill>
                <a:latin typeface="+mj-lt"/>
              </a:rPr>
              <a:t>kết</a:t>
            </a:r>
            <a:r>
              <a:rPr lang="en-US" sz="2400" b="1" dirty="0">
                <a:solidFill>
                  <a:srgbClr val="FF0000"/>
                </a:solidFill>
                <a:latin typeface="+mj-lt"/>
              </a:rPr>
              <a:t> </a:t>
            </a:r>
            <a:r>
              <a:rPr lang="en-US" sz="2400" b="1" dirty="0" err="1">
                <a:solidFill>
                  <a:srgbClr val="FF0000"/>
                </a:solidFill>
                <a:latin typeface="+mj-lt"/>
              </a:rPr>
              <a:t>quả</a:t>
            </a:r>
            <a:r>
              <a:rPr lang="en-US" sz="2400" b="1" dirty="0">
                <a:solidFill>
                  <a:srgbClr val="FF0000"/>
                </a:solidFill>
                <a:latin typeface="+mj-lt"/>
              </a:rPr>
              <a:t> </a:t>
            </a:r>
            <a:r>
              <a:rPr lang="en-US" sz="2400" b="1" dirty="0" err="1">
                <a:solidFill>
                  <a:srgbClr val="FF0000"/>
                </a:solidFill>
                <a:latin typeface="+mj-lt"/>
              </a:rPr>
              <a:t>của</a:t>
            </a:r>
            <a:r>
              <a:rPr lang="en-US" sz="2400" b="1" dirty="0">
                <a:solidFill>
                  <a:srgbClr val="FF0000"/>
                </a:solidFill>
                <a:latin typeface="+mj-lt"/>
              </a:rPr>
              <a:t> 15 </a:t>
            </a:r>
            <a:r>
              <a:rPr lang="en-US" sz="2400" b="1" dirty="0" err="1">
                <a:solidFill>
                  <a:srgbClr val="FF0000"/>
                </a:solidFill>
                <a:latin typeface="+mj-lt"/>
              </a:rPr>
              <a:t>năm</a:t>
            </a:r>
            <a:r>
              <a:rPr lang="en-US" sz="2400" b="1" dirty="0">
                <a:solidFill>
                  <a:srgbClr val="FF0000"/>
                </a:solidFill>
                <a:latin typeface="+mj-lt"/>
              </a:rPr>
              <a:t> </a:t>
            </a:r>
            <a:r>
              <a:rPr lang="en-US" sz="2400" b="1" dirty="0" err="1">
                <a:solidFill>
                  <a:srgbClr val="FF0000"/>
                </a:solidFill>
                <a:latin typeface="+mj-lt"/>
              </a:rPr>
              <a:t>đấu</a:t>
            </a:r>
            <a:r>
              <a:rPr lang="en-US" sz="2400" b="1" dirty="0">
                <a:solidFill>
                  <a:srgbClr val="FF0000"/>
                </a:solidFill>
                <a:latin typeface="+mj-lt"/>
              </a:rPr>
              <a:t> </a:t>
            </a:r>
            <a:r>
              <a:rPr lang="en-US" sz="2400" b="1" dirty="0" err="1">
                <a:solidFill>
                  <a:srgbClr val="FF0000"/>
                </a:solidFill>
                <a:latin typeface="+mj-lt"/>
              </a:rPr>
              <a:t>tranh</a:t>
            </a:r>
            <a:r>
              <a:rPr lang="en-US" sz="2400" b="1" dirty="0">
                <a:solidFill>
                  <a:srgbClr val="FF0000"/>
                </a:solidFill>
                <a:latin typeface="+mj-lt"/>
              </a:rPr>
              <a:t> </a:t>
            </a:r>
            <a:r>
              <a:rPr lang="en-US" sz="2400" b="1" dirty="0" err="1">
                <a:solidFill>
                  <a:srgbClr val="000099"/>
                </a:solidFill>
                <a:latin typeface="+mj-lt"/>
              </a:rPr>
              <a:t>thông</a:t>
            </a:r>
            <a:r>
              <a:rPr lang="en-US" sz="2400" b="1" dirty="0">
                <a:solidFill>
                  <a:srgbClr val="000099"/>
                </a:solidFill>
                <a:latin typeface="+mj-lt"/>
              </a:rPr>
              <a:t> qua </a:t>
            </a:r>
            <a:r>
              <a:rPr lang="en-US" sz="2400" b="1" dirty="0">
                <a:solidFill>
                  <a:srgbClr val="800000"/>
                </a:solidFill>
                <a:latin typeface="+mj-lt"/>
              </a:rPr>
              <a:t>3 </a:t>
            </a:r>
            <a:r>
              <a:rPr lang="en-US" sz="2400" b="1" dirty="0" err="1">
                <a:solidFill>
                  <a:srgbClr val="800000"/>
                </a:solidFill>
                <a:latin typeface="+mj-lt"/>
              </a:rPr>
              <a:t>cao</a:t>
            </a:r>
            <a:r>
              <a:rPr lang="en-US" sz="2400" b="1" dirty="0">
                <a:solidFill>
                  <a:srgbClr val="800000"/>
                </a:solidFill>
                <a:latin typeface="+mj-lt"/>
              </a:rPr>
              <a:t> </a:t>
            </a:r>
            <a:r>
              <a:rPr lang="en-US" sz="2400" b="1" dirty="0" err="1">
                <a:solidFill>
                  <a:srgbClr val="800000"/>
                </a:solidFill>
                <a:latin typeface="+mj-lt"/>
              </a:rPr>
              <a:t>trào</a:t>
            </a:r>
            <a:r>
              <a:rPr lang="en-US" sz="2400" b="1" dirty="0">
                <a:solidFill>
                  <a:srgbClr val="800000"/>
                </a:solidFill>
                <a:latin typeface="+mj-lt"/>
              </a:rPr>
              <a:t> </a:t>
            </a:r>
            <a:r>
              <a:rPr lang="en-US" sz="2400" b="1" dirty="0" err="1">
                <a:solidFill>
                  <a:srgbClr val="800000"/>
                </a:solidFill>
                <a:latin typeface="+mj-lt"/>
              </a:rPr>
              <a:t>cách</a:t>
            </a:r>
            <a:r>
              <a:rPr lang="en-US" sz="2400" b="1" dirty="0">
                <a:solidFill>
                  <a:srgbClr val="800000"/>
                </a:solidFill>
                <a:latin typeface="+mj-lt"/>
              </a:rPr>
              <a:t> </a:t>
            </a:r>
            <a:r>
              <a:rPr lang="en-US" sz="2400" b="1" dirty="0" err="1">
                <a:solidFill>
                  <a:srgbClr val="800000"/>
                </a:solidFill>
                <a:latin typeface="+mj-lt"/>
              </a:rPr>
              <a:t>mạng</a:t>
            </a:r>
            <a:endParaRPr lang="en-US" sz="2400" b="1" dirty="0">
              <a:solidFill>
                <a:srgbClr val="800000"/>
              </a:solidFill>
              <a:latin typeface="+mj-lt"/>
            </a:endParaRPr>
          </a:p>
        </p:txBody>
      </p:sp>
      <p:sp>
        <p:nvSpPr>
          <p:cNvPr id="26" name="Title 1"/>
          <p:cNvSpPr txBox="1">
            <a:spLocks/>
          </p:cNvSpPr>
          <p:nvPr/>
        </p:nvSpPr>
        <p:spPr bwMode="black">
          <a:xfrm>
            <a:off x="3783940" y="1635952"/>
            <a:ext cx="2171700" cy="601662"/>
          </a:xfrm>
          <a:prstGeom prst="rect">
            <a:avLst/>
          </a:prstGeom>
          <a:noFill/>
          <a:ln w="9525">
            <a:noFill/>
            <a:miter lim="800000"/>
            <a:headEnd/>
            <a:tailEnd/>
          </a:ln>
          <a:effectLst/>
        </p:spPr>
        <p:txBody>
          <a:bodyPr anchor="ctr"/>
          <a:lstStyle/>
          <a:p>
            <a:pPr algn="ctr" eaLnBrk="0" hangingPunct="0">
              <a:defRPr/>
            </a:pPr>
            <a:r>
              <a:rPr lang="en-US" sz="2000" b="1" kern="0" dirty="0">
                <a:solidFill>
                  <a:srgbClr val="006600"/>
                </a:solidFill>
                <a:latin typeface="+mj-lt"/>
                <a:ea typeface="+mj-ea"/>
                <a:cs typeface="+mj-cs"/>
              </a:rPr>
              <a:t>Cao </a:t>
            </a:r>
            <a:r>
              <a:rPr lang="en-US" sz="2000" b="1" kern="0" dirty="0" err="1">
                <a:solidFill>
                  <a:srgbClr val="006600"/>
                </a:solidFill>
                <a:latin typeface="+mj-lt"/>
                <a:ea typeface="+mj-ea"/>
                <a:cs typeface="+mj-cs"/>
              </a:rPr>
              <a:t>trào</a:t>
            </a:r>
            <a:r>
              <a:rPr lang="en-US" sz="2000" b="1" kern="0" dirty="0">
                <a:solidFill>
                  <a:srgbClr val="006600"/>
                </a:solidFill>
                <a:latin typeface="+mj-lt"/>
                <a:ea typeface="+mj-ea"/>
                <a:cs typeface="+mj-cs"/>
              </a:rPr>
              <a:t> </a:t>
            </a:r>
          </a:p>
          <a:p>
            <a:pPr algn="ctr" eaLnBrk="0" hangingPunct="0">
              <a:defRPr/>
            </a:pPr>
            <a:r>
              <a:rPr lang="en-US" sz="2000" b="1" kern="0" dirty="0">
                <a:solidFill>
                  <a:srgbClr val="006600"/>
                </a:solidFill>
                <a:latin typeface="+mj-lt"/>
                <a:ea typeface="+mj-ea"/>
                <a:cs typeface="+mj-cs"/>
              </a:rPr>
              <a:t>1930 - 1931</a:t>
            </a:r>
          </a:p>
        </p:txBody>
      </p:sp>
      <p:sp>
        <p:nvSpPr>
          <p:cNvPr id="27" name="Title 1"/>
          <p:cNvSpPr txBox="1">
            <a:spLocks/>
          </p:cNvSpPr>
          <p:nvPr/>
        </p:nvSpPr>
        <p:spPr bwMode="black">
          <a:xfrm>
            <a:off x="6298618" y="872332"/>
            <a:ext cx="2574925" cy="601662"/>
          </a:xfrm>
          <a:prstGeom prst="rect">
            <a:avLst/>
          </a:prstGeom>
          <a:noFill/>
          <a:ln w="9525">
            <a:noFill/>
            <a:miter lim="800000"/>
            <a:headEnd/>
            <a:tailEnd/>
          </a:ln>
          <a:effectLst/>
        </p:spPr>
        <p:txBody>
          <a:bodyPr anchor="ctr"/>
          <a:lstStyle/>
          <a:p>
            <a:pPr algn="ctr" eaLnBrk="0" hangingPunct="0">
              <a:defRPr/>
            </a:pPr>
            <a:r>
              <a:rPr lang="en-US" sz="2000" b="1" kern="0" dirty="0">
                <a:solidFill>
                  <a:srgbClr val="FF0000"/>
                </a:solidFill>
                <a:latin typeface=".VnVogueH" pitchFamily="34" charset="0"/>
                <a:ea typeface="+mj-ea"/>
                <a:cs typeface="+mj-cs"/>
              </a:rPr>
              <a:t>Cao </a:t>
            </a:r>
            <a:r>
              <a:rPr lang="en-US" sz="2000" b="1" kern="0" dirty="0" err="1">
                <a:solidFill>
                  <a:srgbClr val="FF0000"/>
                </a:solidFill>
                <a:latin typeface=".VnVogueH" pitchFamily="34" charset="0"/>
                <a:ea typeface="+mj-ea"/>
                <a:cs typeface="+mj-cs"/>
              </a:rPr>
              <a:t>trào</a:t>
            </a:r>
            <a:r>
              <a:rPr lang="en-US" sz="2000" b="1" kern="0" dirty="0">
                <a:solidFill>
                  <a:srgbClr val="FF0000"/>
                </a:solidFill>
                <a:latin typeface=".VnVogueH" pitchFamily="34" charset="0"/>
                <a:ea typeface="+mj-ea"/>
                <a:cs typeface="+mj-cs"/>
              </a:rPr>
              <a:t> </a:t>
            </a:r>
          </a:p>
          <a:p>
            <a:pPr algn="ctr" eaLnBrk="0" hangingPunct="0">
              <a:defRPr/>
            </a:pPr>
            <a:r>
              <a:rPr lang="en-US" sz="2000" b="1" kern="0" dirty="0">
                <a:solidFill>
                  <a:srgbClr val="FF0000"/>
                </a:solidFill>
                <a:latin typeface=".VnVogueH" pitchFamily="34" charset="0"/>
                <a:ea typeface="+mj-ea"/>
                <a:cs typeface="+mj-cs"/>
              </a:rPr>
              <a:t>1936 - 1939</a:t>
            </a:r>
          </a:p>
        </p:txBody>
      </p:sp>
      <p:sp>
        <p:nvSpPr>
          <p:cNvPr id="28" name="Title 1"/>
          <p:cNvSpPr txBox="1">
            <a:spLocks/>
          </p:cNvSpPr>
          <p:nvPr/>
        </p:nvSpPr>
        <p:spPr bwMode="black">
          <a:xfrm>
            <a:off x="9371013" y="172793"/>
            <a:ext cx="2493962" cy="601663"/>
          </a:xfrm>
          <a:prstGeom prst="rect">
            <a:avLst/>
          </a:prstGeom>
          <a:noFill/>
          <a:ln w="9525">
            <a:noFill/>
            <a:miter lim="800000"/>
            <a:headEnd/>
            <a:tailEnd/>
          </a:ln>
          <a:effectLst/>
        </p:spPr>
        <p:txBody>
          <a:bodyPr anchor="ctr"/>
          <a:lstStyle/>
          <a:p>
            <a:pPr algn="ctr" eaLnBrk="0" hangingPunct="0">
              <a:defRPr/>
            </a:pPr>
            <a:r>
              <a:rPr lang="en-US" sz="2000" b="1" kern="0" dirty="0">
                <a:solidFill>
                  <a:srgbClr val="660066"/>
                </a:solidFill>
                <a:latin typeface=".VnVogueH" pitchFamily="34" charset="0"/>
                <a:ea typeface="+mj-ea"/>
                <a:cs typeface="+mj-cs"/>
              </a:rPr>
              <a:t>Cao </a:t>
            </a:r>
            <a:r>
              <a:rPr lang="en-US" sz="2000" b="1" kern="0" dirty="0" err="1">
                <a:solidFill>
                  <a:srgbClr val="660066"/>
                </a:solidFill>
                <a:latin typeface=".VnVogueH" pitchFamily="34" charset="0"/>
                <a:ea typeface="+mj-ea"/>
                <a:cs typeface="+mj-cs"/>
              </a:rPr>
              <a:t>trào</a:t>
            </a:r>
            <a:r>
              <a:rPr lang="en-US" sz="2000" b="1" kern="0" dirty="0">
                <a:solidFill>
                  <a:srgbClr val="660066"/>
                </a:solidFill>
                <a:latin typeface=".VnVogueH" pitchFamily="34" charset="0"/>
                <a:ea typeface="+mj-ea"/>
                <a:cs typeface="+mj-cs"/>
              </a:rPr>
              <a:t> </a:t>
            </a:r>
          </a:p>
          <a:p>
            <a:pPr algn="ctr" eaLnBrk="0" hangingPunct="0">
              <a:defRPr/>
            </a:pPr>
            <a:r>
              <a:rPr lang="en-US" sz="2000" b="1" kern="0" dirty="0">
                <a:solidFill>
                  <a:srgbClr val="660066"/>
                </a:solidFill>
                <a:latin typeface=".VnVogueH" pitchFamily="34" charset="0"/>
                <a:ea typeface="+mj-ea"/>
                <a:cs typeface="+mj-cs"/>
              </a:rPr>
              <a:t>1939 - 1945</a:t>
            </a:r>
            <a:endParaRPr lang="vi-VN" sz="2000" b="1" kern="0" dirty="0">
              <a:solidFill>
                <a:srgbClr val="660066"/>
              </a:solidFill>
              <a:latin typeface=".VnVogueH" pitchFamily="34" charset="0"/>
              <a:ea typeface="+mj-ea"/>
              <a:cs typeface="+mj-cs"/>
            </a:endParaRPr>
          </a:p>
        </p:txBody>
      </p:sp>
      <p:sp>
        <p:nvSpPr>
          <p:cNvPr id="29" name="Title 1"/>
          <p:cNvSpPr txBox="1">
            <a:spLocks/>
          </p:cNvSpPr>
          <p:nvPr/>
        </p:nvSpPr>
        <p:spPr bwMode="black">
          <a:xfrm>
            <a:off x="983110" y="3070225"/>
            <a:ext cx="1924050" cy="762000"/>
          </a:xfrm>
          <a:prstGeom prst="rect">
            <a:avLst/>
          </a:prstGeom>
          <a:noFill/>
          <a:ln w="9525">
            <a:noFill/>
            <a:miter lim="800000"/>
            <a:headEnd/>
            <a:tailEnd/>
          </a:ln>
          <a:effectLst/>
        </p:spPr>
        <p:txBody>
          <a:bodyPr anchor="ctr"/>
          <a:lstStyle/>
          <a:p>
            <a:pPr algn="ctr" eaLnBrk="0" hangingPunct="0">
              <a:defRPr/>
            </a:pPr>
            <a:r>
              <a:rPr lang="en-US" sz="2000" b="1" kern="0" dirty="0" err="1">
                <a:solidFill>
                  <a:srgbClr val="FF0066"/>
                </a:solidFill>
                <a:latin typeface="+mj-lt"/>
                <a:ea typeface="+mj-ea"/>
                <a:cs typeface="+mj-cs"/>
              </a:rPr>
              <a:t>Đảng</a:t>
            </a:r>
            <a:r>
              <a:rPr lang="en-US" sz="2000" b="1" kern="0" dirty="0">
                <a:solidFill>
                  <a:srgbClr val="FF0066"/>
                </a:solidFill>
                <a:latin typeface="+mj-lt"/>
                <a:ea typeface="+mj-ea"/>
                <a:cs typeface="+mj-cs"/>
              </a:rPr>
              <a:t> </a:t>
            </a:r>
            <a:r>
              <a:rPr lang="en-US" sz="2000" b="1" kern="0" dirty="0" err="1">
                <a:solidFill>
                  <a:srgbClr val="FF0066"/>
                </a:solidFill>
                <a:latin typeface="+mj-lt"/>
                <a:ea typeface="+mj-ea"/>
                <a:cs typeface="+mj-cs"/>
              </a:rPr>
              <a:t>ra</a:t>
            </a:r>
            <a:r>
              <a:rPr lang="en-US" sz="2000" b="1" kern="0" dirty="0">
                <a:solidFill>
                  <a:srgbClr val="FF0066"/>
                </a:solidFill>
                <a:latin typeface="+mj-lt"/>
                <a:ea typeface="+mj-ea"/>
                <a:cs typeface="+mj-cs"/>
              </a:rPr>
              <a:t> </a:t>
            </a:r>
            <a:r>
              <a:rPr lang="en-US" sz="2000" b="1" kern="0" dirty="0" err="1">
                <a:solidFill>
                  <a:srgbClr val="FF0066"/>
                </a:solidFill>
                <a:latin typeface="+mj-lt"/>
                <a:ea typeface="+mj-ea"/>
                <a:cs typeface="+mj-cs"/>
              </a:rPr>
              <a:t>đời</a:t>
            </a:r>
            <a:r>
              <a:rPr lang="en-US" sz="2000" b="1" kern="0" dirty="0">
                <a:solidFill>
                  <a:srgbClr val="FF0066"/>
                </a:solidFill>
                <a:latin typeface="+mj-lt"/>
                <a:ea typeface="+mj-ea"/>
                <a:cs typeface="+mj-cs"/>
              </a:rPr>
              <a:t> 1930</a:t>
            </a:r>
            <a:endParaRPr lang="vi-VN" sz="2000" b="1" kern="0" dirty="0">
              <a:solidFill>
                <a:srgbClr val="FF0066"/>
              </a:solidFill>
              <a:latin typeface="+mj-lt"/>
              <a:ea typeface="+mj-ea"/>
              <a:cs typeface="+mj-cs"/>
            </a:endParaRPr>
          </a:p>
        </p:txBody>
      </p:sp>
    </p:spTree>
    <p:extLst>
      <p:ext uri="{BB962C8B-B14F-4D97-AF65-F5344CB8AC3E}">
        <p14:creationId xmlns:p14="http://schemas.microsoft.com/office/powerpoint/2010/main" val="2647851147"/>
      </p:ext>
    </p:extLst>
  </p:cSld>
  <p:clrMapOvr>
    <a:masterClrMapping/>
  </p:clrMapOvr>
  <p:transition>
    <p:pull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cBhvr additive="base">
                                        <p:cTn id="11" dur="500" fill="hold"/>
                                        <p:tgtEl>
                                          <p:spTgt spid="29"/>
                                        </p:tgtEl>
                                        <p:attrNameLst>
                                          <p:attrName>ppt_x</p:attrName>
                                        </p:attrNameLst>
                                      </p:cBhvr>
                                      <p:tavLst>
                                        <p:tav tm="0">
                                          <p:val>
                                            <p:strVal val="#ppt_x"/>
                                          </p:val>
                                        </p:tav>
                                        <p:tav tm="100000">
                                          <p:val>
                                            <p:strVal val="#ppt_x"/>
                                          </p:val>
                                        </p:tav>
                                      </p:tavLst>
                                    </p:anim>
                                    <p:anim calcmode="lin" valueType="num">
                                      <p:cBhvr additive="base">
                                        <p:cTn id="12"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4" fill="hold"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wipe(down)">
                                      <p:cBhvr>
                                        <p:cTn id="17" dur="500"/>
                                        <p:tgtEl>
                                          <p:spTgt spid="21"/>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wipe(down)">
                                      <p:cBhvr>
                                        <p:cTn id="20" dur="500"/>
                                        <p:tgtEl>
                                          <p:spTgt spid="26"/>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1" presetClass="entr" presetSubtype="1" fill="hold" nodeType="click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wheel(1)">
                                      <p:cBhvr>
                                        <p:cTn id="25" dur="2000"/>
                                        <p:tgtEl>
                                          <p:spTgt spid="22"/>
                                        </p:tgtEl>
                                      </p:cBhvr>
                                    </p:animEffect>
                                  </p:childTnLst>
                                </p:cTn>
                              </p:par>
                              <p:par>
                                <p:cTn id="26" presetID="21" presetClass="entr" presetSubtype="1" fill="hold" grpId="0" nodeType="with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wheel(1)">
                                      <p:cBhvr>
                                        <p:cTn id="28" dur="2000"/>
                                        <p:tgtEl>
                                          <p:spTgt spid="27"/>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45" presetClass="entr" presetSubtype="0" fill="hold" nodeType="click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2000"/>
                                        <p:tgtEl>
                                          <p:spTgt spid="23"/>
                                        </p:tgtEl>
                                      </p:cBhvr>
                                    </p:animEffect>
                                    <p:anim calcmode="lin" valueType="num">
                                      <p:cBhvr>
                                        <p:cTn id="34" dur="2000" fill="hold"/>
                                        <p:tgtEl>
                                          <p:spTgt spid="23"/>
                                        </p:tgtEl>
                                        <p:attrNameLst>
                                          <p:attrName>ppt_w</p:attrName>
                                        </p:attrNameLst>
                                      </p:cBhvr>
                                      <p:tavLst>
                                        <p:tav tm="0" fmla="#ppt_w*sin(2.5*pi*$)">
                                          <p:val>
                                            <p:fltVal val="0"/>
                                          </p:val>
                                        </p:tav>
                                        <p:tav tm="100000">
                                          <p:val>
                                            <p:fltVal val="1"/>
                                          </p:val>
                                        </p:tav>
                                      </p:tavLst>
                                    </p:anim>
                                    <p:anim calcmode="lin" valueType="num">
                                      <p:cBhvr>
                                        <p:cTn id="35" dur="2000" fill="hold"/>
                                        <p:tgtEl>
                                          <p:spTgt spid="23"/>
                                        </p:tgtEl>
                                        <p:attrNameLst>
                                          <p:attrName>ppt_h</p:attrName>
                                        </p:attrNameLst>
                                      </p:cBhvr>
                                      <p:tavLst>
                                        <p:tav tm="0">
                                          <p:val>
                                            <p:strVal val="#ppt_h"/>
                                          </p:val>
                                        </p:tav>
                                        <p:tav tm="100000">
                                          <p:val>
                                            <p:strVal val="#ppt_h"/>
                                          </p:val>
                                        </p:tav>
                                      </p:tavLst>
                                    </p:anim>
                                  </p:childTnLst>
                                </p:cTn>
                              </p:par>
                              <p:par>
                                <p:cTn id="36" presetID="45" presetClass="entr" presetSubtype="0" fill="hold" grpId="0" nodeType="with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fade">
                                      <p:cBhvr>
                                        <p:cTn id="38" dur="2000"/>
                                        <p:tgtEl>
                                          <p:spTgt spid="28"/>
                                        </p:tgtEl>
                                      </p:cBhvr>
                                    </p:animEffect>
                                    <p:anim calcmode="lin" valueType="num">
                                      <p:cBhvr>
                                        <p:cTn id="39" dur="2000" fill="hold"/>
                                        <p:tgtEl>
                                          <p:spTgt spid="28"/>
                                        </p:tgtEl>
                                        <p:attrNameLst>
                                          <p:attrName>ppt_w</p:attrName>
                                        </p:attrNameLst>
                                      </p:cBhvr>
                                      <p:tavLst>
                                        <p:tav tm="0" fmla="#ppt_w*sin(2.5*pi*$)">
                                          <p:val>
                                            <p:fltVal val="0"/>
                                          </p:val>
                                        </p:tav>
                                        <p:tav tm="100000">
                                          <p:val>
                                            <p:fltVal val="1"/>
                                          </p:val>
                                        </p:tav>
                                      </p:tavLst>
                                    </p:anim>
                                    <p:anim calcmode="lin" valueType="num">
                                      <p:cBhvr>
                                        <p:cTn id="40" dur="2000" fill="hold"/>
                                        <p:tgtEl>
                                          <p:spTgt spid="28"/>
                                        </p:tgtEl>
                                        <p:attrNameLst>
                                          <p:attrName>ppt_h</p:attrName>
                                        </p:attrNameLst>
                                      </p:cBhvr>
                                      <p:tavLst>
                                        <p:tav tm="0">
                                          <p:val>
                                            <p:strVal val="#ppt_h"/>
                                          </p:val>
                                        </p:tav>
                                        <p:tav tm="100000">
                                          <p:val>
                                            <p:strVal val="#ppt_h"/>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53" presetClass="entr" presetSubtype="16" fill="hold" grpId="0" nodeType="clickEffect">
                                  <p:stCondLst>
                                    <p:cond delay="0"/>
                                  </p:stCondLst>
                                  <p:childTnLst>
                                    <p:set>
                                      <p:cBhvr>
                                        <p:cTn id="44" dur="1" fill="hold">
                                          <p:stCondLst>
                                            <p:cond delay="0"/>
                                          </p:stCondLst>
                                        </p:cTn>
                                        <p:tgtEl>
                                          <p:spTgt spid="25">
                                            <p:txEl>
                                              <p:pRg st="0" end="0"/>
                                            </p:txEl>
                                          </p:spTgt>
                                        </p:tgtEl>
                                        <p:attrNameLst>
                                          <p:attrName>style.visibility</p:attrName>
                                        </p:attrNameLst>
                                      </p:cBhvr>
                                      <p:to>
                                        <p:strVal val="visible"/>
                                      </p:to>
                                    </p:set>
                                    <p:anim calcmode="lin" valueType="num">
                                      <p:cBhvr>
                                        <p:cTn id="45" dur="500" fill="hold"/>
                                        <p:tgtEl>
                                          <p:spTgt spid="25">
                                            <p:txEl>
                                              <p:pRg st="0" end="0"/>
                                            </p:txEl>
                                          </p:spTgt>
                                        </p:tgtEl>
                                        <p:attrNameLst>
                                          <p:attrName>ppt_w</p:attrName>
                                        </p:attrNameLst>
                                      </p:cBhvr>
                                      <p:tavLst>
                                        <p:tav tm="0">
                                          <p:val>
                                            <p:fltVal val="0"/>
                                          </p:val>
                                        </p:tav>
                                        <p:tav tm="100000">
                                          <p:val>
                                            <p:strVal val="#ppt_w"/>
                                          </p:val>
                                        </p:tav>
                                      </p:tavLst>
                                    </p:anim>
                                    <p:anim calcmode="lin" valueType="num">
                                      <p:cBhvr>
                                        <p:cTn id="46" dur="500" fill="hold"/>
                                        <p:tgtEl>
                                          <p:spTgt spid="25">
                                            <p:txEl>
                                              <p:pRg st="0" end="0"/>
                                            </p:txEl>
                                          </p:spTgt>
                                        </p:tgtEl>
                                        <p:attrNameLst>
                                          <p:attrName>ppt_h</p:attrName>
                                        </p:attrNameLst>
                                      </p:cBhvr>
                                      <p:tavLst>
                                        <p:tav tm="0">
                                          <p:val>
                                            <p:fltVal val="0"/>
                                          </p:val>
                                        </p:tav>
                                        <p:tav tm="100000">
                                          <p:val>
                                            <p:strVal val="#ppt_h"/>
                                          </p:val>
                                        </p:tav>
                                      </p:tavLst>
                                    </p:anim>
                                    <p:animEffect transition="in" filter="fade">
                                      <p:cBhvr>
                                        <p:cTn id="47" dur="500"/>
                                        <p:tgtEl>
                                          <p:spTgt spid="2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build="allAtOnce"/>
      <p:bldP spid="26" grpId="0"/>
      <p:bldP spid="27" grpId="0"/>
      <p:bldP spid="28" grpId="0"/>
      <p:bldP spid="29"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xô viết nghệ tĩ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031" y="2533649"/>
            <a:ext cx="5589431" cy="4324351"/>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Image result for xô viết nghệ tĩ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18031" y="261938"/>
            <a:ext cx="6132177" cy="358884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06946" y="1124823"/>
            <a:ext cx="5181600" cy="1077218"/>
          </a:xfrm>
          <a:prstGeom prst="rect">
            <a:avLst/>
          </a:prstGeom>
        </p:spPr>
        <p:txBody>
          <a:bodyPr wrap="square">
            <a:spAutoFit/>
          </a:bodyPr>
          <a:lstStyle/>
          <a:p>
            <a:pPr marL="285750" indent="-285750" algn="ctr">
              <a:buFont typeface="Wingdings" panose="05000000000000000000" pitchFamily="2" charset="2"/>
              <a:buChar char="Ø"/>
            </a:pPr>
            <a:r>
              <a:rPr lang="nl-NL" sz="2000" dirty="0">
                <a:solidFill>
                  <a:srgbClr val="800000"/>
                </a:solidFill>
                <a:latin typeface="+mj-lt"/>
                <a:ea typeface="Calibri" panose="020F0502020204030204" pitchFamily="34" charset="0"/>
              </a:rPr>
              <a:t>Vừa mới ra đời, Đảng đã phát động một phong </a:t>
            </a:r>
            <a:r>
              <a:rPr lang="nl-NL" sz="2000" dirty="0" smtClean="0">
                <a:solidFill>
                  <a:srgbClr val="800000"/>
                </a:solidFill>
                <a:latin typeface="+mj-lt"/>
                <a:ea typeface="Calibri" panose="020F0502020204030204" pitchFamily="34" charset="0"/>
              </a:rPr>
              <a:t>trào cách </a:t>
            </a:r>
            <a:r>
              <a:rPr lang="nl-NL" sz="2000" dirty="0">
                <a:solidFill>
                  <a:srgbClr val="800000"/>
                </a:solidFill>
                <a:latin typeface="+mj-lt"/>
                <a:ea typeface="Calibri" panose="020F0502020204030204" pitchFamily="34" charset="0"/>
              </a:rPr>
              <a:t>mạng rộng lớn mà đỉnh cao là </a:t>
            </a:r>
            <a:r>
              <a:rPr lang="nl-NL" sz="2400" b="1" dirty="0">
                <a:solidFill>
                  <a:srgbClr val="FF0066"/>
                </a:solidFill>
                <a:latin typeface="+mj-lt"/>
                <a:ea typeface="Calibri" panose="020F0502020204030204" pitchFamily="34" charset="0"/>
              </a:rPr>
              <a:t>Xô viết Nghệ Tĩnh</a:t>
            </a:r>
            <a:r>
              <a:rPr lang="nl-NL" sz="2000" b="1" dirty="0">
                <a:solidFill>
                  <a:srgbClr val="FF0066"/>
                </a:solidFill>
                <a:latin typeface="+mj-lt"/>
                <a:ea typeface="Calibri" panose="020F0502020204030204" pitchFamily="34" charset="0"/>
              </a:rPr>
              <a:t>. </a:t>
            </a:r>
            <a:endParaRPr lang="en-US" sz="2000" b="1" dirty="0">
              <a:solidFill>
                <a:srgbClr val="FF0066"/>
              </a:solidFill>
              <a:latin typeface="+mj-lt"/>
            </a:endParaRPr>
          </a:p>
        </p:txBody>
      </p:sp>
      <p:sp>
        <p:nvSpPr>
          <p:cNvPr id="4" name="Rectangle 3"/>
          <p:cNvSpPr/>
          <p:nvPr/>
        </p:nvSpPr>
        <p:spPr>
          <a:xfrm>
            <a:off x="5925043" y="6260295"/>
            <a:ext cx="6096000" cy="605294"/>
          </a:xfrm>
          <a:prstGeom prst="rect">
            <a:avLst/>
          </a:prstGeom>
        </p:spPr>
        <p:txBody>
          <a:bodyPr>
            <a:spAutoFit/>
          </a:bodyPr>
          <a:lstStyle/>
          <a:p>
            <a:pPr indent="457200" algn="just">
              <a:lnSpc>
                <a:spcPts val="2000"/>
              </a:lnSpc>
              <a:spcAft>
                <a:spcPts val="0"/>
              </a:spcAft>
            </a:pPr>
            <a:r>
              <a:rPr lang="nl-NL" b="1" dirty="0" smtClean="0">
                <a:solidFill>
                  <a:srgbClr val="996633"/>
                </a:solidFill>
                <a:latin typeface="+mj-lt"/>
                <a:ea typeface="Calibri" panose="020F0502020204030204" pitchFamily="34" charset="0"/>
                <a:cs typeface="Times New Roman" panose="02020603050405020304" pitchFamily="18" charset="0"/>
              </a:rPr>
              <a:t>→ Đảng </a:t>
            </a:r>
            <a:r>
              <a:rPr lang="nl-NL" b="1" dirty="0">
                <a:solidFill>
                  <a:srgbClr val="996633"/>
                </a:solidFill>
                <a:latin typeface="+mj-lt"/>
                <a:ea typeface="Calibri" panose="020F0502020204030204" pitchFamily="34" charset="0"/>
                <a:cs typeface="Times New Roman" panose="02020603050405020304" pitchFamily="18" charset="0"/>
              </a:rPr>
              <a:t>ta </a:t>
            </a:r>
            <a:r>
              <a:rPr lang="nl-NL" b="1" dirty="0" smtClean="0">
                <a:solidFill>
                  <a:srgbClr val="996633"/>
                </a:solidFill>
                <a:latin typeface="+mj-lt"/>
                <a:ea typeface="Calibri" panose="020F0502020204030204" pitchFamily="34" charset="0"/>
                <a:cs typeface="Times New Roman" panose="02020603050405020304" pitchFamily="18" charset="0"/>
              </a:rPr>
              <a:t>được công nhận là </a:t>
            </a:r>
            <a:r>
              <a:rPr lang="nl-NL" b="1" u="sng" dirty="0">
                <a:solidFill>
                  <a:srgbClr val="FF0066"/>
                </a:solidFill>
                <a:latin typeface="+mj-lt"/>
                <a:ea typeface="Calibri" panose="020F0502020204030204" pitchFamily="34" charset="0"/>
                <a:cs typeface="Times New Roman" panose="02020603050405020304" pitchFamily="18" charset="0"/>
              </a:rPr>
              <a:t>một phân bộ trực thuộc Quốc tế Cộng sản</a:t>
            </a:r>
            <a:r>
              <a:rPr lang="nl-NL" b="1" dirty="0">
                <a:solidFill>
                  <a:srgbClr val="996633"/>
                </a:solidFill>
                <a:latin typeface="+mj-lt"/>
                <a:ea typeface="Calibri" panose="020F0502020204030204" pitchFamily="34" charset="0"/>
                <a:cs typeface="Times New Roman" panose="02020603050405020304" pitchFamily="18" charset="0"/>
              </a:rPr>
              <a:t>.</a:t>
            </a:r>
            <a:endParaRPr lang="en-US" sz="2000" b="1" dirty="0">
              <a:solidFill>
                <a:srgbClr val="996633"/>
              </a:solidFill>
              <a:effectLst/>
              <a:latin typeface="+mj-lt"/>
              <a:ea typeface="Calibri" panose="020F0502020204030204" pitchFamily="34" charset="0"/>
              <a:cs typeface="Times New Roman" panose="02020603050405020304" pitchFamily="18" charset="0"/>
            </a:endParaRPr>
          </a:p>
        </p:txBody>
      </p:sp>
      <p:sp>
        <p:nvSpPr>
          <p:cNvPr id="5" name="Rectangle 4"/>
          <p:cNvSpPr/>
          <p:nvPr/>
        </p:nvSpPr>
        <p:spPr>
          <a:xfrm>
            <a:off x="5995877" y="4102345"/>
            <a:ext cx="5954332" cy="707886"/>
          </a:xfrm>
          <a:prstGeom prst="rect">
            <a:avLst/>
          </a:prstGeom>
        </p:spPr>
        <p:txBody>
          <a:bodyPr wrap="square">
            <a:spAutoFit/>
          </a:bodyPr>
          <a:lstStyle/>
          <a:p>
            <a:pPr marL="342900" indent="-342900" algn="ctr">
              <a:buFont typeface="Wingdings" panose="05000000000000000000" pitchFamily="2" charset="2"/>
              <a:buChar char="Ø"/>
            </a:pPr>
            <a:r>
              <a:rPr lang="nl-NL" sz="2000" dirty="0">
                <a:solidFill>
                  <a:srgbClr val="3333CC"/>
                </a:solidFill>
                <a:latin typeface="+mj-lt"/>
                <a:ea typeface="Calibri" panose="020F0502020204030204" pitchFamily="34" charset="0"/>
                <a:cs typeface="Times New Roman" panose="02020603050405020304" pitchFamily="18" charset="0"/>
              </a:rPr>
              <a:t>Phong trào này đã được </a:t>
            </a:r>
            <a:r>
              <a:rPr lang="nl-NL" sz="2000" b="1" dirty="0">
                <a:solidFill>
                  <a:srgbClr val="3333CC"/>
                </a:solidFill>
                <a:latin typeface="+mj-lt"/>
                <a:ea typeface="Calibri" panose="020F0502020204030204" pitchFamily="34" charset="0"/>
                <a:cs typeface="Times New Roman" panose="02020603050405020304" pitchFamily="18" charset="0"/>
              </a:rPr>
              <a:t>Quốc tế Cộng sản </a:t>
            </a:r>
            <a:r>
              <a:rPr lang="nl-NL" sz="2000" b="1" u="sng" dirty="0">
                <a:solidFill>
                  <a:srgbClr val="C00000"/>
                </a:solidFill>
                <a:latin typeface="+mj-lt"/>
                <a:ea typeface="Calibri" panose="020F0502020204030204" pitchFamily="34" charset="0"/>
                <a:cs typeface="Times New Roman" panose="02020603050405020304" pitchFamily="18" charset="0"/>
              </a:rPr>
              <a:t>đánh giá </a:t>
            </a:r>
            <a:r>
              <a:rPr lang="nl-NL" sz="2000" b="1" u="sng" dirty="0" smtClean="0">
                <a:solidFill>
                  <a:srgbClr val="C00000"/>
                </a:solidFill>
                <a:latin typeface="+mj-lt"/>
                <a:ea typeface="Calibri" panose="020F0502020204030204" pitchFamily="34" charset="0"/>
                <a:cs typeface="Times New Roman" panose="02020603050405020304" pitchFamily="18" charset="0"/>
              </a:rPr>
              <a:t>cao</a:t>
            </a:r>
            <a:r>
              <a:rPr lang="nl-NL" sz="2000" dirty="0" smtClean="0">
                <a:solidFill>
                  <a:srgbClr val="3333CC"/>
                </a:solidFill>
                <a:latin typeface="+mj-lt"/>
                <a:ea typeface="Calibri" panose="020F0502020204030204" pitchFamily="34" charset="0"/>
                <a:cs typeface="Times New Roman" panose="02020603050405020304" pitchFamily="18" charset="0"/>
              </a:rPr>
              <a:t>: </a:t>
            </a:r>
            <a:endParaRPr lang="en-US" sz="2000" dirty="0">
              <a:solidFill>
                <a:srgbClr val="3333CC"/>
              </a:solidFill>
              <a:latin typeface="+mj-lt"/>
            </a:endParaRPr>
          </a:p>
        </p:txBody>
      </p:sp>
      <p:sp>
        <p:nvSpPr>
          <p:cNvPr id="6" name="Rectangle 5"/>
          <p:cNvSpPr/>
          <p:nvPr/>
        </p:nvSpPr>
        <p:spPr>
          <a:xfrm>
            <a:off x="6706428" y="4931515"/>
            <a:ext cx="5342168" cy="369332"/>
          </a:xfrm>
          <a:prstGeom prst="rect">
            <a:avLst/>
          </a:prstGeom>
        </p:spPr>
        <p:txBody>
          <a:bodyPr wrap="none">
            <a:spAutoFit/>
          </a:bodyPr>
          <a:lstStyle/>
          <a:p>
            <a:pPr marL="285750" indent="-285750">
              <a:buFont typeface="Wingdings" panose="05000000000000000000" pitchFamily="2" charset="2"/>
              <a:buChar char="ü"/>
            </a:pPr>
            <a:r>
              <a:rPr lang="nl-NL" dirty="0" smtClean="0">
                <a:solidFill>
                  <a:srgbClr val="800000"/>
                </a:solidFill>
                <a:latin typeface="+mj-lt"/>
                <a:ea typeface="Calibri" panose="020F0502020204030204" pitchFamily="34" charset="0"/>
                <a:cs typeface="Times New Roman" panose="02020603050405020304" pitchFamily="18" charset="0"/>
              </a:rPr>
              <a:t>Đóng </a:t>
            </a:r>
            <a:r>
              <a:rPr lang="nl-NL" dirty="0">
                <a:solidFill>
                  <a:srgbClr val="800000"/>
                </a:solidFill>
                <a:latin typeface="+mj-lt"/>
                <a:ea typeface="Calibri" panose="020F0502020204030204" pitchFamily="34" charset="0"/>
                <a:cs typeface="Times New Roman" panose="02020603050405020304" pitchFamily="18" charset="0"/>
              </a:rPr>
              <a:t>góp </a:t>
            </a:r>
            <a:r>
              <a:rPr lang="nl-NL" dirty="0" smtClean="0">
                <a:solidFill>
                  <a:srgbClr val="800000"/>
                </a:solidFill>
                <a:latin typeface="+mj-lt"/>
                <a:ea typeface="Calibri" panose="020F0502020204030204" pitchFamily="34" charset="0"/>
                <a:cs typeface="Times New Roman" panose="02020603050405020304" pitchFamily="18" charset="0"/>
              </a:rPr>
              <a:t>cho </a:t>
            </a:r>
            <a:r>
              <a:rPr lang="nl-NL" dirty="0">
                <a:solidFill>
                  <a:srgbClr val="800000"/>
                </a:solidFill>
                <a:latin typeface="+mj-lt"/>
                <a:ea typeface="Calibri" panose="020F0502020204030204" pitchFamily="34" charset="0"/>
                <a:cs typeface="Times New Roman" panose="02020603050405020304" pitchFamily="18" charset="0"/>
              </a:rPr>
              <a:t>phong trào cách mạng Việt Nam </a:t>
            </a:r>
            <a:endParaRPr lang="en-US" dirty="0">
              <a:solidFill>
                <a:srgbClr val="800000"/>
              </a:solidFill>
              <a:latin typeface="+mj-lt"/>
            </a:endParaRPr>
          </a:p>
        </p:txBody>
      </p:sp>
      <p:sp>
        <p:nvSpPr>
          <p:cNvPr id="7" name="Rectangle 6"/>
          <p:cNvSpPr/>
          <p:nvPr/>
        </p:nvSpPr>
        <p:spPr>
          <a:xfrm>
            <a:off x="6506804" y="5422131"/>
            <a:ext cx="5314615" cy="646331"/>
          </a:xfrm>
          <a:prstGeom prst="rect">
            <a:avLst/>
          </a:prstGeom>
        </p:spPr>
        <p:txBody>
          <a:bodyPr wrap="square">
            <a:spAutoFit/>
          </a:bodyPr>
          <a:lstStyle/>
          <a:p>
            <a:pPr marL="285750" indent="-285750" algn="ctr">
              <a:buFont typeface="Wingdings" panose="05000000000000000000" pitchFamily="2" charset="2"/>
              <a:buChar char="ü"/>
            </a:pPr>
            <a:r>
              <a:rPr lang="nl-NL" dirty="0">
                <a:solidFill>
                  <a:srgbClr val="009900"/>
                </a:solidFill>
                <a:latin typeface="+mj-lt"/>
                <a:ea typeface="Calibri" panose="020F0502020204030204" pitchFamily="34" charset="0"/>
                <a:cs typeface="Times New Roman" panose="02020603050405020304" pitchFamily="18" charset="0"/>
              </a:rPr>
              <a:t>Đ</a:t>
            </a:r>
            <a:r>
              <a:rPr lang="nl-NL" dirty="0" smtClean="0">
                <a:solidFill>
                  <a:srgbClr val="009900"/>
                </a:solidFill>
                <a:latin typeface="+mj-lt"/>
                <a:ea typeface="Calibri" panose="020F0502020204030204" pitchFamily="34" charset="0"/>
                <a:cs typeface="Times New Roman" panose="02020603050405020304" pitchFamily="18" charset="0"/>
              </a:rPr>
              <a:t>óng </a:t>
            </a:r>
            <a:r>
              <a:rPr lang="nl-NL" dirty="0">
                <a:solidFill>
                  <a:srgbClr val="009900"/>
                </a:solidFill>
                <a:latin typeface="+mj-lt"/>
                <a:ea typeface="Calibri" panose="020F0502020204030204" pitchFamily="34" charset="0"/>
                <a:cs typeface="Times New Roman" panose="02020603050405020304" pitchFamily="18" charset="0"/>
              </a:rPr>
              <a:t>góp cho </a:t>
            </a:r>
            <a:r>
              <a:rPr lang="nl-NL" dirty="0" smtClean="0">
                <a:solidFill>
                  <a:srgbClr val="009900"/>
                </a:solidFill>
                <a:latin typeface="+mj-lt"/>
                <a:ea typeface="Calibri" panose="020F0502020204030204" pitchFamily="34" charset="0"/>
                <a:cs typeface="Times New Roman" panose="02020603050405020304" pitchFamily="18" charset="0"/>
              </a:rPr>
              <a:t>phong </a:t>
            </a:r>
            <a:r>
              <a:rPr lang="nl-NL" dirty="0">
                <a:solidFill>
                  <a:srgbClr val="009900"/>
                </a:solidFill>
                <a:latin typeface="+mj-lt"/>
                <a:ea typeface="Calibri" panose="020F0502020204030204" pitchFamily="34" charset="0"/>
                <a:cs typeface="Times New Roman" panose="02020603050405020304" pitchFamily="18" charset="0"/>
              </a:rPr>
              <a:t>trào cộng sản và công nhân quốc tế</a:t>
            </a:r>
            <a:endParaRPr lang="en-US" dirty="0">
              <a:solidFill>
                <a:srgbClr val="009900"/>
              </a:solidFill>
              <a:latin typeface="+mj-lt"/>
            </a:endParaRPr>
          </a:p>
        </p:txBody>
      </p:sp>
      <p:sp>
        <p:nvSpPr>
          <p:cNvPr id="10" name="Rectangle 9"/>
          <p:cNvSpPr/>
          <p:nvPr/>
        </p:nvSpPr>
        <p:spPr>
          <a:xfrm>
            <a:off x="-277969" y="269995"/>
            <a:ext cx="6096000" cy="523220"/>
          </a:xfrm>
          <a:prstGeom prst="rect">
            <a:avLst/>
          </a:prstGeom>
        </p:spPr>
        <p:txBody>
          <a:bodyPr>
            <a:spAutoFit/>
          </a:bodyPr>
          <a:lstStyle/>
          <a:p>
            <a:pPr marL="342900" indent="-342900" algn="ctr" eaLnBrk="0" hangingPunct="0">
              <a:buFont typeface="Wingdings" panose="05000000000000000000" pitchFamily="2" charset="2"/>
              <a:buChar char="q"/>
              <a:defRPr/>
            </a:pPr>
            <a:r>
              <a:rPr lang="en-US" sz="2400" b="1" kern="0" dirty="0" smtClean="0">
                <a:solidFill>
                  <a:srgbClr val="006600"/>
                </a:solidFill>
              </a:rPr>
              <a:t> </a:t>
            </a:r>
            <a:r>
              <a:rPr lang="en-US" sz="2800" b="1" u="sng" kern="0" dirty="0" smtClean="0">
                <a:solidFill>
                  <a:srgbClr val="006600"/>
                </a:solidFill>
              </a:rPr>
              <a:t>Cao </a:t>
            </a:r>
            <a:r>
              <a:rPr lang="en-US" sz="2800" b="1" u="sng" kern="0" dirty="0" err="1" smtClean="0">
                <a:solidFill>
                  <a:srgbClr val="006600"/>
                </a:solidFill>
              </a:rPr>
              <a:t>trào</a:t>
            </a:r>
            <a:r>
              <a:rPr lang="en-US" sz="2800" b="1" u="sng" kern="0" dirty="0" smtClean="0">
                <a:solidFill>
                  <a:srgbClr val="006600"/>
                </a:solidFill>
              </a:rPr>
              <a:t> 1930 </a:t>
            </a:r>
            <a:r>
              <a:rPr lang="en-US" sz="2800" b="1" u="sng" kern="0" dirty="0">
                <a:solidFill>
                  <a:srgbClr val="006600"/>
                </a:solidFill>
              </a:rPr>
              <a:t>- 1931</a:t>
            </a:r>
          </a:p>
        </p:txBody>
      </p:sp>
    </p:spTree>
    <p:extLst>
      <p:ext uri="{BB962C8B-B14F-4D97-AF65-F5344CB8AC3E}">
        <p14:creationId xmlns:p14="http://schemas.microsoft.com/office/powerpoint/2010/main" val="2872464797"/>
      </p:ext>
    </p:extLst>
  </p:cSld>
  <p:clrMapOvr>
    <a:masterClrMapping/>
  </p:clrMapOvr>
  <p:transition>
    <p:wedg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 result for Phong trào đấu tranh những năm 1936- 193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88173" y="2182008"/>
            <a:ext cx="4751275" cy="379379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age result for Phong trào đấu tranh những năm 1936- 193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938" y="1169831"/>
            <a:ext cx="4339152" cy="349567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47561" y="224597"/>
            <a:ext cx="8335936" cy="523220"/>
          </a:xfrm>
          <a:prstGeom prst="rect">
            <a:avLst/>
          </a:prstGeom>
        </p:spPr>
        <p:txBody>
          <a:bodyPr wrap="none">
            <a:spAutoFit/>
          </a:bodyPr>
          <a:lstStyle/>
          <a:p>
            <a:pPr marL="285750" indent="-285750">
              <a:buFont typeface="Wingdings" panose="05000000000000000000" pitchFamily="2" charset="2"/>
              <a:buChar char="q"/>
            </a:pPr>
            <a:r>
              <a:rPr lang="nl-NL" sz="2800" b="1" dirty="0" smtClean="0">
                <a:solidFill>
                  <a:srgbClr val="009900"/>
                </a:solidFill>
                <a:latin typeface="+mj-lt"/>
                <a:ea typeface="Calibri" panose="020F0502020204030204" pitchFamily="34" charset="0"/>
              </a:rPr>
              <a:t> </a:t>
            </a:r>
            <a:r>
              <a:rPr lang="nl-NL" sz="2800" b="1" u="sng" dirty="0" smtClean="0">
                <a:solidFill>
                  <a:srgbClr val="009900"/>
                </a:solidFill>
                <a:latin typeface="+mj-lt"/>
                <a:ea typeface="Calibri" panose="020F0502020204030204" pitchFamily="34" charset="0"/>
              </a:rPr>
              <a:t>Phong </a:t>
            </a:r>
            <a:r>
              <a:rPr lang="nl-NL" sz="2800" b="1" u="sng" dirty="0">
                <a:solidFill>
                  <a:srgbClr val="009900"/>
                </a:solidFill>
                <a:latin typeface="+mj-lt"/>
                <a:ea typeface="Calibri" panose="020F0502020204030204" pitchFamily="34" charset="0"/>
              </a:rPr>
              <a:t>trào đấu tranh những năm 1936- 1939</a:t>
            </a:r>
            <a:r>
              <a:rPr lang="nl-NL" sz="2800" b="1" dirty="0">
                <a:solidFill>
                  <a:srgbClr val="009900"/>
                </a:solidFill>
                <a:latin typeface="+mj-lt"/>
                <a:ea typeface="Calibri" panose="020F0502020204030204" pitchFamily="34" charset="0"/>
              </a:rPr>
              <a:t> </a:t>
            </a:r>
            <a:endParaRPr lang="en-US" sz="2800" b="1" dirty="0">
              <a:solidFill>
                <a:srgbClr val="009900"/>
              </a:solidFill>
              <a:latin typeface="+mj-lt"/>
            </a:endParaRPr>
          </a:p>
        </p:txBody>
      </p:sp>
      <p:pic>
        <p:nvPicPr>
          <p:cNvPr id="5126" name="Picture 6" descr="Image result for Phong trào đấu tranh những năm 1936- 193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91719" y="3271234"/>
            <a:ext cx="4069546" cy="343309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47561" y="6099697"/>
            <a:ext cx="7444158" cy="707886"/>
          </a:xfrm>
          <a:prstGeom prst="rect">
            <a:avLst/>
          </a:prstGeom>
        </p:spPr>
        <p:txBody>
          <a:bodyPr wrap="square">
            <a:spAutoFit/>
          </a:bodyPr>
          <a:lstStyle/>
          <a:p>
            <a:pPr marL="342900" indent="-342900" algn="ctr">
              <a:buFont typeface="Wingdings" panose="05000000000000000000" pitchFamily="2" charset="2"/>
              <a:buChar char="Ø"/>
            </a:pPr>
            <a:r>
              <a:rPr lang="nl-NL" sz="2000" dirty="0">
                <a:solidFill>
                  <a:srgbClr val="800000"/>
                </a:solidFill>
                <a:latin typeface="+mj-lt"/>
                <a:ea typeface="Calibri" panose="020F0502020204030204" pitchFamily="34" charset="0"/>
              </a:rPr>
              <a:t>H</a:t>
            </a:r>
            <a:r>
              <a:rPr lang="nl-NL" sz="2000" dirty="0" smtClean="0">
                <a:solidFill>
                  <a:srgbClr val="800000"/>
                </a:solidFill>
                <a:latin typeface="+mj-lt"/>
                <a:ea typeface="Calibri" panose="020F0502020204030204" pitchFamily="34" charset="0"/>
              </a:rPr>
              <a:t>ình </a:t>
            </a:r>
            <a:r>
              <a:rPr lang="nl-NL" sz="2000" dirty="0">
                <a:solidFill>
                  <a:srgbClr val="800000"/>
                </a:solidFill>
                <a:latin typeface="+mj-lt"/>
                <a:ea typeface="Calibri" panose="020F0502020204030204" pitchFamily="34" charset="0"/>
              </a:rPr>
              <a:t>thức đấu </a:t>
            </a:r>
            <a:r>
              <a:rPr lang="nl-NL" sz="2000" dirty="0" smtClean="0">
                <a:solidFill>
                  <a:srgbClr val="800000"/>
                </a:solidFill>
                <a:latin typeface="+mj-lt"/>
                <a:ea typeface="Calibri" panose="020F0502020204030204" pitchFamily="34" charset="0"/>
              </a:rPr>
              <a:t>tranh: </a:t>
            </a:r>
            <a:r>
              <a:rPr lang="nl-NL" sz="2000" b="1" dirty="0" smtClean="0">
                <a:solidFill>
                  <a:srgbClr val="009900"/>
                </a:solidFill>
                <a:latin typeface="+mj-lt"/>
                <a:ea typeface="Calibri" panose="020F0502020204030204" pitchFamily="34" charset="0"/>
              </a:rPr>
              <a:t>Công </a:t>
            </a:r>
            <a:r>
              <a:rPr lang="nl-NL" sz="2000" b="1" dirty="0">
                <a:solidFill>
                  <a:srgbClr val="009900"/>
                </a:solidFill>
                <a:latin typeface="+mj-lt"/>
                <a:ea typeface="Calibri" panose="020F0502020204030204" pitchFamily="34" charset="0"/>
              </a:rPr>
              <a:t>khai hợp pháp </a:t>
            </a:r>
            <a:r>
              <a:rPr lang="nl-NL" sz="2000" dirty="0">
                <a:solidFill>
                  <a:srgbClr val="800000"/>
                </a:solidFill>
                <a:latin typeface="+mj-lt"/>
                <a:ea typeface="Calibri" panose="020F0502020204030204" pitchFamily="34" charset="0"/>
              </a:rPr>
              <a:t>với các hình thức </a:t>
            </a:r>
            <a:r>
              <a:rPr lang="nl-NL" sz="2000" b="1" dirty="0">
                <a:solidFill>
                  <a:srgbClr val="FF0066"/>
                </a:solidFill>
                <a:latin typeface="+mj-lt"/>
                <a:ea typeface="Calibri" panose="020F0502020204030204" pitchFamily="34" charset="0"/>
              </a:rPr>
              <a:t>bất hợp pháp, bí mật </a:t>
            </a:r>
            <a:endParaRPr lang="en-US" sz="2000" b="1" dirty="0">
              <a:solidFill>
                <a:srgbClr val="FF0066"/>
              </a:solidFill>
              <a:latin typeface="+mj-lt"/>
            </a:endParaRPr>
          </a:p>
        </p:txBody>
      </p:sp>
      <p:sp>
        <p:nvSpPr>
          <p:cNvPr id="4" name="Rectangle 3"/>
          <p:cNvSpPr/>
          <p:nvPr/>
        </p:nvSpPr>
        <p:spPr>
          <a:xfrm>
            <a:off x="4515529" y="1213202"/>
            <a:ext cx="7259391" cy="707886"/>
          </a:xfrm>
          <a:prstGeom prst="rect">
            <a:avLst/>
          </a:prstGeom>
        </p:spPr>
        <p:txBody>
          <a:bodyPr wrap="square">
            <a:spAutoFit/>
          </a:bodyPr>
          <a:lstStyle/>
          <a:p>
            <a:pPr marL="342900" indent="-342900" algn="ctr">
              <a:buFont typeface="Wingdings" panose="05000000000000000000" pitchFamily="2" charset="2"/>
              <a:buChar char="Ø"/>
            </a:pPr>
            <a:r>
              <a:rPr lang="nl-NL" sz="2000" dirty="0">
                <a:solidFill>
                  <a:srgbClr val="3333CC"/>
                </a:solidFill>
                <a:latin typeface="+mj-lt"/>
                <a:ea typeface="Calibri" panose="020F0502020204030204" pitchFamily="34" charset="0"/>
              </a:rPr>
              <a:t>Ả</a:t>
            </a:r>
            <a:r>
              <a:rPr lang="nl-NL" sz="2000" dirty="0" smtClean="0">
                <a:solidFill>
                  <a:srgbClr val="3333CC"/>
                </a:solidFill>
                <a:latin typeface="+mj-lt"/>
                <a:ea typeface="Calibri" panose="020F0502020204030204" pitchFamily="34" charset="0"/>
              </a:rPr>
              <a:t>nh </a:t>
            </a:r>
            <a:r>
              <a:rPr lang="nl-NL" sz="2000" dirty="0">
                <a:solidFill>
                  <a:srgbClr val="3333CC"/>
                </a:solidFill>
                <a:latin typeface="+mj-lt"/>
                <a:ea typeface="Calibri" panose="020F0502020204030204" pitchFamily="34" charset="0"/>
              </a:rPr>
              <a:t>hư­ởng của Đảng </a:t>
            </a:r>
            <a:r>
              <a:rPr lang="nl-NL" sz="2000" b="1" dirty="0">
                <a:latin typeface="+mj-lt"/>
                <a:ea typeface="Calibri" panose="020F0502020204030204" pitchFamily="34" charset="0"/>
              </a:rPr>
              <a:t>ăn sâu, lan rộng </a:t>
            </a:r>
            <a:r>
              <a:rPr lang="nl-NL" sz="2000" dirty="0">
                <a:solidFill>
                  <a:srgbClr val="3333CC"/>
                </a:solidFill>
                <a:latin typeface="+mj-lt"/>
                <a:ea typeface="Calibri" panose="020F0502020204030204" pitchFamily="34" charset="0"/>
              </a:rPr>
              <a:t>trong quảng đại </a:t>
            </a:r>
            <a:endParaRPr lang="nl-NL" sz="2000" dirty="0" smtClean="0">
              <a:solidFill>
                <a:srgbClr val="3333CC"/>
              </a:solidFill>
              <a:latin typeface="+mj-lt"/>
              <a:ea typeface="Calibri" panose="020F0502020204030204" pitchFamily="34" charset="0"/>
            </a:endParaRPr>
          </a:p>
          <a:p>
            <a:pPr algn="ctr"/>
            <a:r>
              <a:rPr lang="nl-NL" sz="2000" dirty="0" smtClean="0">
                <a:solidFill>
                  <a:srgbClr val="3333CC"/>
                </a:solidFill>
                <a:latin typeface="+mj-lt"/>
                <a:ea typeface="Calibri" panose="020F0502020204030204" pitchFamily="34" charset="0"/>
              </a:rPr>
              <a:t>quần </a:t>
            </a:r>
            <a:r>
              <a:rPr lang="nl-NL" sz="2000" dirty="0">
                <a:solidFill>
                  <a:srgbClr val="3333CC"/>
                </a:solidFill>
                <a:latin typeface="+mj-lt"/>
                <a:ea typeface="Calibri" panose="020F0502020204030204" pitchFamily="34" charset="0"/>
              </a:rPr>
              <a:t>chúng</a:t>
            </a:r>
            <a:endParaRPr lang="en-US" sz="2000" dirty="0">
              <a:solidFill>
                <a:srgbClr val="3333CC"/>
              </a:solidFill>
              <a:latin typeface="+mj-lt"/>
            </a:endParaRPr>
          </a:p>
        </p:txBody>
      </p:sp>
      <p:sp>
        <p:nvSpPr>
          <p:cNvPr id="5" name="Rectangle 4"/>
          <p:cNvSpPr/>
          <p:nvPr/>
        </p:nvSpPr>
        <p:spPr>
          <a:xfrm>
            <a:off x="8306873" y="2336980"/>
            <a:ext cx="3696236" cy="707886"/>
          </a:xfrm>
          <a:prstGeom prst="rect">
            <a:avLst/>
          </a:prstGeom>
        </p:spPr>
        <p:txBody>
          <a:bodyPr wrap="square">
            <a:spAutoFit/>
          </a:bodyPr>
          <a:lstStyle/>
          <a:p>
            <a:pPr marL="285750" indent="-285750" algn="ctr">
              <a:buFont typeface="Wingdings" panose="05000000000000000000" pitchFamily="2" charset="2"/>
              <a:buChar char="Ø"/>
            </a:pPr>
            <a:r>
              <a:rPr lang="nl-NL" sz="2000" b="1" dirty="0" smtClean="0">
                <a:solidFill>
                  <a:srgbClr val="3333CC"/>
                </a:solidFill>
                <a:latin typeface="+mj-lt"/>
                <a:ea typeface="Calibri" panose="020F0502020204030204" pitchFamily="34" charset="0"/>
              </a:rPr>
              <a:t>Giác </a:t>
            </a:r>
            <a:r>
              <a:rPr lang="nl-NL" sz="2000" b="1" dirty="0">
                <a:solidFill>
                  <a:srgbClr val="3333CC"/>
                </a:solidFill>
                <a:latin typeface="+mj-lt"/>
                <a:ea typeface="Calibri" panose="020F0502020204030204" pitchFamily="34" charset="0"/>
              </a:rPr>
              <a:t>ngộ chính trị </a:t>
            </a:r>
            <a:r>
              <a:rPr lang="nl-NL" sz="2000" dirty="0">
                <a:solidFill>
                  <a:srgbClr val="FF0066"/>
                </a:solidFill>
                <a:latin typeface="+mj-lt"/>
                <a:ea typeface="Calibri" panose="020F0502020204030204" pitchFamily="34" charset="0"/>
              </a:rPr>
              <a:t>của quần chúng được nâng ca</a:t>
            </a:r>
            <a:r>
              <a:rPr lang="nl-NL" sz="2000" dirty="0">
                <a:solidFill>
                  <a:srgbClr val="FF0066"/>
                </a:solidFill>
                <a:latin typeface="Times New Roman" panose="02020603050405020304" pitchFamily="18" charset="0"/>
                <a:ea typeface="Calibri" panose="020F0502020204030204" pitchFamily="34" charset="0"/>
              </a:rPr>
              <a:t>o</a:t>
            </a:r>
            <a:endParaRPr lang="en-US" sz="2000" dirty="0">
              <a:solidFill>
                <a:srgbClr val="FF0066"/>
              </a:solidFill>
            </a:endParaRPr>
          </a:p>
        </p:txBody>
      </p:sp>
    </p:spTree>
    <p:extLst>
      <p:ext uri="{BB962C8B-B14F-4D97-AF65-F5344CB8AC3E}">
        <p14:creationId xmlns:p14="http://schemas.microsoft.com/office/powerpoint/2010/main" val="2120947216"/>
      </p:ext>
    </p:extLst>
  </p:cSld>
  <p:clrMapOvr>
    <a:masterClrMapping/>
  </p:clrMapOvr>
  <p:transition>
    <p:wedg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age result for chiến tranh thế giới thứ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789" y="1674254"/>
            <a:ext cx="3569101" cy="491973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635876" y="130815"/>
            <a:ext cx="6096000" cy="523220"/>
          </a:xfrm>
          <a:prstGeom prst="rect">
            <a:avLst/>
          </a:prstGeom>
        </p:spPr>
        <p:txBody>
          <a:bodyPr>
            <a:spAutoFit/>
          </a:bodyPr>
          <a:lstStyle/>
          <a:p>
            <a:pPr algn="ctr" eaLnBrk="0" hangingPunct="0">
              <a:defRPr/>
            </a:pPr>
            <a:r>
              <a:rPr lang="en-US" sz="2800" b="1" u="sng" kern="0" dirty="0">
                <a:solidFill>
                  <a:srgbClr val="660066"/>
                </a:solidFill>
                <a:latin typeface="+mj-lt"/>
              </a:rPr>
              <a:t>Cao </a:t>
            </a:r>
            <a:r>
              <a:rPr lang="en-US" sz="2800" b="1" u="sng" kern="0" dirty="0" err="1">
                <a:solidFill>
                  <a:srgbClr val="660066"/>
                </a:solidFill>
                <a:latin typeface="+mj-lt"/>
              </a:rPr>
              <a:t>trào</a:t>
            </a:r>
            <a:r>
              <a:rPr lang="en-US" sz="2800" b="1" u="sng" kern="0" dirty="0">
                <a:solidFill>
                  <a:srgbClr val="660066"/>
                </a:solidFill>
                <a:latin typeface="+mj-lt"/>
              </a:rPr>
              <a:t> </a:t>
            </a:r>
            <a:r>
              <a:rPr lang="en-US" sz="2800" b="1" u="sng" kern="0" dirty="0" smtClean="0">
                <a:solidFill>
                  <a:srgbClr val="660066"/>
                </a:solidFill>
                <a:latin typeface="+mj-lt"/>
              </a:rPr>
              <a:t>1939 </a:t>
            </a:r>
            <a:r>
              <a:rPr lang="en-US" sz="2800" b="1" u="sng" kern="0" dirty="0">
                <a:solidFill>
                  <a:srgbClr val="660066"/>
                </a:solidFill>
                <a:latin typeface="+mj-lt"/>
              </a:rPr>
              <a:t>- 1945</a:t>
            </a:r>
            <a:endParaRPr lang="vi-VN" sz="2800" b="1" u="sng" kern="0" dirty="0">
              <a:solidFill>
                <a:srgbClr val="660066"/>
              </a:solidFill>
              <a:latin typeface="+mj-lt"/>
            </a:endParaRPr>
          </a:p>
        </p:txBody>
      </p:sp>
      <p:sp>
        <p:nvSpPr>
          <p:cNvPr id="3" name="Rectangle 2"/>
          <p:cNvSpPr/>
          <p:nvPr/>
        </p:nvSpPr>
        <p:spPr>
          <a:xfrm>
            <a:off x="128789" y="910722"/>
            <a:ext cx="3569101" cy="707886"/>
          </a:xfrm>
          <a:prstGeom prst="rect">
            <a:avLst/>
          </a:prstGeom>
        </p:spPr>
        <p:txBody>
          <a:bodyPr wrap="square">
            <a:spAutoFit/>
          </a:bodyPr>
          <a:lstStyle/>
          <a:p>
            <a:pPr marL="285750" indent="-285750" algn="ctr">
              <a:buFont typeface="Wingdings" panose="05000000000000000000" pitchFamily="2" charset="2"/>
              <a:buChar char="Ø"/>
            </a:pPr>
            <a:r>
              <a:rPr lang="nl-NL" sz="2000" dirty="0">
                <a:solidFill>
                  <a:srgbClr val="333399"/>
                </a:solidFill>
                <a:latin typeface="+mj-lt"/>
                <a:ea typeface="Calibri" panose="020F0502020204030204" pitchFamily="34" charset="0"/>
              </a:rPr>
              <a:t>N</a:t>
            </a:r>
            <a:r>
              <a:rPr lang="nl-NL" sz="2000" dirty="0" smtClean="0">
                <a:solidFill>
                  <a:srgbClr val="333399"/>
                </a:solidFill>
                <a:latin typeface="+mj-lt"/>
                <a:ea typeface="Calibri" panose="020F0502020204030204" pitchFamily="34" charset="0"/>
              </a:rPr>
              <a:t>ăm </a:t>
            </a:r>
            <a:r>
              <a:rPr lang="nl-NL" sz="2000" b="1" dirty="0">
                <a:solidFill>
                  <a:srgbClr val="FF0000"/>
                </a:solidFill>
                <a:latin typeface="+mj-lt"/>
                <a:ea typeface="Calibri" panose="020F0502020204030204" pitchFamily="34" charset="0"/>
              </a:rPr>
              <a:t>1939</a:t>
            </a:r>
            <a:r>
              <a:rPr lang="nl-NL" sz="2000" dirty="0">
                <a:solidFill>
                  <a:srgbClr val="333399"/>
                </a:solidFill>
                <a:latin typeface="+mj-lt"/>
                <a:ea typeface="Calibri" panose="020F0502020204030204" pitchFamily="34" charset="0"/>
              </a:rPr>
              <a:t>, khi </a:t>
            </a:r>
            <a:r>
              <a:rPr lang="nl-NL" sz="2000" b="1" dirty="0">
                <a:solidFill>
                  <a:srgbClr val="800000"/>
                </a:solidFill>
                <a:latin typeface="+mj-lt"/>
                <a:ea typeface="Calibri" panose="020F0502020204030204" pitchFamily="34" charset="0"/>
              </a:rPr>
              <a:t>chiến tranh thế giới thứ hai </a:t>
            </a:r>
            <a:r>
              <a:rPr lang="nl-NL" sz="2000" dirty="0">
                <a:solidFill>
                  <a:srgbClr val="333399"/>
                </a:solidFill>
                <a:latin typeface="+mj-lt"/>
                <a:ea typeface="Calibri" panose="020F0502020204030204" pitchFamily="34" charset="0"/>
              </a:rPr>
              <a:t>bùng nổ</a:t>
            </a:r>
            <a:endParaRPr lang="en-US" sz="2000" dirty="0">
              <a:solidFill>
                <a:srgbClr val="333399"/>
              </a:solidFill>
              <a:latin typeface="+mj-lt"/>
            </a:endParaRPr>
          </a:p>
        </p:txBody>
      </p:sp>
      <p:sp>
        <p:nvSpPr>
          <p:cNvPr id="4" name="Right Arrow 3"/>
          <p:cNvSpPr/>
          <p:nvPr/>
        </p:nvSpPr>
        <p:spPr>
          <a:xfrm>
            <a:off x="3697890" y="4481848"/>
            <a:ext cx="556820" cy="99167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50" name="Picture 6" descr="Image result for cuộc vận động giải phóng dân tộc những năm 1939- 194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54710" y="1919945"/>
            <a:ext cx="3446855" cy="19962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683876" y="910722"/>
            <a:ext cx="6096000" cy="1015663"/>
          </a:xfrm>
          <a:prstGeom prst="rect">
            <a:avLst/>
          </a:prstGeom>
        </p:spPr>
        <p:txBody>
          <a:bodyPr>
            <a:spAutoFit/>
          </a:bodyPr>
          <a:lstStyle/>
          <a:p>
            <a:pPr marL="285750" indent="-285750" algn="ctr">
              <a:buFont typeface="Wingdings" panose="05000000000000000000" pitchFamily="2" charset="2"/>
              <a:buChar char="Ø"/>
            </a:pPr>
            <a:r>
              <a:rPr lang="nl-NL" sz="2000" dirty="0" smtClean="0">
                <a:solidFill>
                  <a:srgbClr val="333399"/>
                </a:solidFill>
                <a:latin typeface="+mj-lt"/>
                <a:ea typeface="Calibri" panose="020F0502020204030204" pitchFamily="34" charset="0"/>
              </a:rPr>
              <a:t>Đảng </a:t>
            </a:r>
            <a:r>
              <a:rPr lang="nl-NL" sz="2000" dirty="0">
                <a:solidFill>
                  <a:srgbClr val="333399"/>
                </a:solidFill>
                <a:latin typeface="+mj-lt"/>
                <a:ea typeface="Calibri" panose="020F0502020204030204" pitchFamily="34" charset="0"/>
              </a:rPr>
              <a:t>ta đã có những </a:t>
            </a:r>
            <a:r>
              <a:rPr lang="nl-NL" sz="2000" b="1" u="sng" dirty="0">
                <a:solidFill>
                  <a:srgbClr val="FF0066"/>
                </a:solidFill>
                <a:latin typeface="+mj-lt"/>
                <a:ea typeface="Calibri" panose="020F0502020204030204" pitchFamily="34" charset="0"/>
              </a:rPr>
              <a:t>nhận định sáng suốt </a:t>
            </a:r>
            <a:r>
              <a:rPr lang="nl-NL" sz="2000" dirty="0">
                <a:solidFill>
                  <a:srgbClr val="333399"/>
                </a:solidFill>
                <a:latin typeface="+mj-lt"/>
                <a:ea typeface="Calibri" panose="020F0502020204030204" pitchFamily="34" charset="0"/>
              </a:rPr>
              <a:t>về tình hình thế giới và xu hướng phát triển của cách mạng Đông </a:t>
            </a:r>
            <a:r>
              <a:rPr lang="nl-NL" sz="2000" dirty="0" smtClean="0">
                <a:solidFill>
                  <a:srgbClr val="333399"/>
                </a:solidFill>
                <a:latin typeface="+mj-lt"/>
                <a:ea typeface="Calibri" panose="020F0502020204030204" pitchFamily="34" charset="0"/>
              </a:rPr>
              <a:t>Dương</a:t>
            </a:r>
            <a:endParaRPr lang="en-US" sz="2000" dirty="0">
              <a:solidFill>
                <a:srgbClr val="333399"/>
              </a:solidFill>
              <a:latin typeface="+mj-lt"/>
            </a:endParaRPr>
          </a:p>
        </p:txBody>
      </p:sp>
      <p:sp>
        <p:nvSpPr>
          <p:cNvPr id="6" name="Rectangle 5"/>
          <p:cNvSpPr/>
          <p:nvPr/>
        </p:nvSpPr>
        <p:spPr>
          <a:xfrm>
            <a:off x="7933386" y="2354876"/>
            <a:ext cx="4134118" cy="1015663"/>
          </a:xfrm>
          <a:prstGeom prst="rect">
            <a:avLst/>
          </a:prstGeom>
        </p:spPr>
        <p:txBody>
          <a:bodyPr wrap="square">
            <a:spAutoFit/>
          </a:bodyPr>
          <a:lstStyle/>
          <a:p>
            <a:pPr marL="285750" indent="-285750" algn="ctr">
              <a:buFont typeface="Wingdings" panose="05000000000000000000" pitchFamily="2" charset="2"/>
              <a:buChar char="ü"/>
            </a:pPr>
            <a:r>
              <a:rPr lang="nl-NL" sz="2000" b="1" dirty="0" smtClean="0">
                <a:solidFill>
                  <a:srgbClr val="008000"/>
                </a:solidFill>
                <a:latin typeface="+mj-lt"/>
                <a:ea typeface="Calibri" panose="020F0502020204030204" pitchFamily="34" charset="0"/>
              </a:rPr>
              <a:t>Chuẩn bị </a:t>
            </a:r>
            <a:r>
              <a:rPr lang="nl-NL" sz="2000" b="1" dirty="0">
                <a:solidFill>
                  <a:srgbClr val="008000"/>
                </a:solidFill>
                <a:latin typeface="+mj-lt"/>
                <a:ea typeface="Calibri" panose="020F0502020204030204" pitchFamily="34" charset="0"/>
              </a:rPr>
              <a:t>chu đáo </a:t>
            </a:r>
            <a:r>
              <a:rPr lang="nl-NL" sz="2000" dirty="0">
                <a:solidFill>
                  <a:srgbClr val="996633"/>
                </a:solidFill>
                <a:latin typeface="+mj-lt"/>
                <a:ea typeface="Calibri" panose="020F0502020204030204" pitchFamily="34" charset="0"/>
              </a:rPr>
              <a:t>trong cuộc vận động giải phóng dân tộc những năm 1939- 1945</a:t>
            </a:r>
            <a:endParaRPr lang="en-US" sz="2000" dirty="0">
              <a:solidFill>
                <a:srgbClr val="996633"/>
              </a:solidFill>
              <a:latin typeface="+mj-lt"/>
            </a:endParaRPr>
          </a:p>
        </p:txBody>
      </p:sp>
      <p:sp>
        <p:nvSpPr>
          <p:cNvPr id="7" name="Rectangle 6"/>
          <p:cNvSpPr/>
          <p:nvPr/>
        </p:nvSpPr>
        <p:spPr>
          <a:xfrm>
            <a:off x="4151228" y="4848120"/>
            <a:ext cx="4181403" cy="1631216"/>
          </a:xfrm>
          <a:prstGeom prst="rect">
            <a:avLst/>
          </a:prstGeom>
        </p:spPr>
        <p:txBody>
          <a:bodyPr wrap="square">
            <a:spAutoFit/>
          </a:bodyPr>
          <a:lstStyle/>
          <a:p>
            <a:pPr marL="285750" indent="-285750" algn="ctr">
              <a:lnSpc>
                <a:spcPts val="2000"/>
              </a:lnSpc>
              <a:spcAft>
                <a:spcPts val="0"/>
              </a:spcAft>
              <a:buFont typeface="Wingdings" panose="05000000000000000000" pitchFamily="2" charset="2"/>
              <a:buChar char="ü"/>
            </a:pPr>
            <a:r>
              <a:rPr lang="nl-NL" dirty="0" smtClean="0">
                <a:solidFill>
                  <a:srgbClr val="660066"/>
                </a:solidFill>
                <a:latin typeface="+mj-lt"/>
                <a:ea typeface="Calibri" panose="020F0502020204030204" pitchFamily="34" charset="0"/>
                <a:cs typeface="Times New Roman" panose="02020603050405020304" pitchFamily="18" charset="0"/>
              </a:rPr>
              <a:t>Nắm </a:t>
            </a:r>
            <a:r>
              <a:rPr lang="nl-NL" dirty="0">
                <a:solidFill>
                  <a:srgbClr val="660066"/>
                </a:solidFill>
                <a:latin typeface="+mj-lt"/>
                <a:ea typeface="Calibri" panose="020F0502020204030204" pitchFamily="34" charset="0"/>
                <a:cs typeface="Times New Roman" panose="02020603050405020304" pitchFamily="18" charset="0"/>
              </a:rPr>
              <a:t>bắt </a:t>
            </a:r>
            <a:r>
              <a:rPr lang="nl-NL" b="1" dirty="0">
                <a:solidFill>
                  <a:srgbClr val="C00000"/>
                </a:solidFill>
                <a:latin typeface="+mj-lt"/>
                <a:ea typeface="Calibri" panose="020F0502020204030204" pitchFamily="34" charset="0"/>
                <a:cs typeface="Times New Roman" panose="02020603050405020304" pitchFamily="18" charset="0"/>
              </a:rPr>
              <a:t>thời cơ </a:t>
            </a:r>
            <a:r>
              <a:rPr lang="nl-NL" dirty="0">
                <a:solidFill>
                  <a:srgbClr val="660066"/>
                </a:solidFill>
                <a:latin typeface="+mj-lt"/>
                <a:ea typeface="Calibri" panose="020F0502020204030204" pitchFamily="34" charset="0"/>
                <a:cs typeface="Times New Roman" panose="02020603050405020304" pitchFamily="18" charset="0"/>
              </a:rPr>
              <a:t>lịch sử một cách chuẩn xác và kịp thời khi Nhật đã đầu hàng quân Đồng minh, Đảng đã </a:t>
            </a:r>
            <a:r>
              <a:rPr lang="nl-NL" b="1" dirty="0">
                <a:solidFill>
                  <a:schemeClr val="accent6">
                    <a:lumMod val="75000"/>
                  </a:schemeClr>
                </a:solidFill>
                <a:latin typeface="+mj-lt"/>
                <a:ea typeface="Calibri" panose="020F0502020204030204" pitchFamily="34" charset="0"/>
                <a:cs typeface="Times New Roman" panose="02020603050405020304" pitchFamily="18" charset="0"/>
              </a:rPr>
              <a:t>phát động, tổ chức thắng lợi </a:t>
            </a:r>
            <a:r>
              <a:rPr lang="nl-NL" dirty="0">
                <a:solidFill>
                  <a:srgbClr val="660066"/>
                </a:solidFill>
                <a:latin typeface="+mj-lt"/>
                <a:ea typeface="Calibri" panose="020F0502020204030204" pitchFamily="34" charset="0"/>
                <a:cs typeface="Times New Roman" panose="02020603050405020304" pitchFamily="18" charset="0"/>
              </a:rPr>
              <a:t>cuộc Tổng khởi nghĩa Tháng Tám năm 1945.</a:t>
            </a:r>
            <a:endParaRPr lang="en-US" sz="2000" dirty="0">
              <a:solidFill>
                <a:srgbClr val="660066"/>
              </a:solidFill>
              <a:effectLst/>
              <a:latin typeface="+mj-lt"/>
              <a:ea typeface="Calibri" panose="020F0502020204030204" pitchFamily="34" charset="0"/>
              <a:cs typeface="Times New Roman" panose="02020603050405020304" pitchFamily="18" charset="0"/>
            </a:endParaRPr>
          </a:p>
        </p:txBody>
      </p:sp>
      <p:pic>
        <p:nvPicPr>
          <p:cNvPr id="6152" name="Picture 8" descr="Image result for tổng khởi nghĩa tháng tám năm 194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43167" y="3455528"/>
            <a:ext cx="3542315" cy="3280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163798"/>
      </p:ext>
    </p:extLst>
  </p:cSld>
  <p:clrMapOvr>
    <a:masterClrMapping/>
  </p:clrMapOvr>
  <p:transition>
    <p:wedge/>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2225" y="306977"/>
            <a:ext cx="11402095" cy="1200329"/>
          </a:xfrm>
          <a:prstGeom prst="rect">
            <a:avLst/>
          </a:prstGeom>
        </p:spPr>
        <p:txBody>
          <a:bodyPr wrap="square">
            <a:spAutoFit/>
          </a:bodyPr>
          <a:lstStyle/>
          <a:p>
            <a:pPr indent="457200" algn="ctr" fontAlgn="base">
              <a:spcAft>
                <a:spcPts val="0"/>
              </a:spcAft>
            </a:pPr>
            <a:r>
              <a:rPr lang="nl-NL" sz="2400" dirty="0">
                <a:solidFill>
                  <a:srgbClr val="009900"/>
                </a:solidFill>
                <a:latin typeface="+mj-lt"/>
                <a:ea typeface="Calibri" panose="020F0502020204030204" pitchFamily="34" charset="0"/>
                <a:cs typeface="Times New Roman" panose="02020603050405020304" pitchFamily="18" charset="0"/>
              </a:rPr>
              <a:t>Ngày </a:t>
            </a:r>
            <a:r>
              <a:rPr lang="nl-NL" sz="2400" b="1" dirty="0">
                <a:solidFill>
                  <a:srgbClr val="660066"/>
                </a:solidFill>
                <a:latin typeface="+mj-lt"/>
                <a:ea typeface="Calibri" panose="020F0502020204030204" pitchFamily="34" charset="0"/>
                <a:cs typeface="Times New Roman" panose="02020603050405020304" pitchFamily="18" charset="0"/>
              </a:rPr>
              <a:t>2- 9- 1945</a:t>
            </a:r>
            <a:r>
              <a:rPr lang="nl-NL" sz="2400" dirty="0">
                <a:solidFill>
                  <a:srgbClr val="009900"/>
                </a:solidFill>
                <a:latin typeface="+mj-lt"/>
                <a:ea typeface="Calibri" panose="020F0502020204030204" pitchFamily="34" charset="0"/>
                <a:cs typeface="Times New Roman" panose="02020603050405020304" pitchFamily="18" charset="0"/>
              </a:rPr>
              <a:t>, Chủ tịch Hồ Chí Minh thay mặt Chính phủ lâm thời đọc </a:t>
            </a:r>
            <a:r>
              <a:rPr lang="nl-NL" sz="2400" b="1" i="1" dirty="0">
                <a:solidFill>
                  <a:srgbClr val="FF0066"/>
                </a:solidFill>
                <a:latin typeface="+mj-lt"/>
                <a:ea typeface="Calibri" panose="020F0502020204030204" pitchFamily="34" charset="0"/>
                <a:cs typeface="Times New Roman" panose="02020603050405020304" pitchFamily="18" charset="0"/>
              </a:rPr>
              <a:t>Tuyên ngôn độc lập</a:t>
            </a:r>
            <a:r>
              <a:rPr lang="nl-NL" sz="2400" dirty="0">
                <a:solidFill>
                  <a:srgbClr val="009900"/>
                </a:solidFill>
                <a:latin typeface="+mj-lt"/>
                <a:ea typeface="Calibri" panose="020F0502020204030204" pitchFamily="34" charset="0"/>
                <a:cs typeface="Times New Roman" panose="02020603050405020304" pitchFamily="18" charset="0"/>
              </a:rPr>
              <a:t> khai sinh ra nước Việt Nam Dân chủ Cộng hoà, lập nên </a:t>
            </a:r>
            <a:r>
              <a:rPr lang="nl-NL" sz="2400" b="1" dirty="0">
                <a:solidFill>
                  <a:srgbClr val="FF0000"/>
                </a:solidFill>
                <a:latin typeface="+mj-lt"/>
                <a:ea typeface="Calibri" panose="020F0502020204030204" pitchFamily="34" charset="0"/>
                <a:cs typeface="Times New Roman" panose="02020603050405020304" pitchFamily="18" charset="0"/>
              </a:rPr>
              <a:t>nhà nước của dân, do dân và vì dân.</a:t>
            </a:r>
            <a:r>
              <a:rPr lang="nl-NL" sz="2400" dirty="0">
                <a:solidFill>
                  <a:srgbClr val="009900"/>
                </a:solidFill>
                <a:latin typeface="+mj-lt"/>
                <a:ea typeface="Calibri" panose="020F0502020204030204" pitchFamily="34" charset="0"/>
                <a:cs typeface="Times New Roman" panose="02020603050405020304" pitchFamily="18" charset="0"/>
              </a:rPr>
              <a:t> </a:t>
            </a:r>
            <a:endParaRPr lang="en-US" sz="2400" dirty="0">
              <a:solidFill>
                <a:srgbClr val="009900"/>
              </a:solidFill>
              <a:effectLst/>
              <a:latin typeface="+mj-lt"/>
              <a:ea typeface="Calibri" panose="020F0502020204030204" pitchFamily="34" charset="0"/>
              <a:cs typeface="Times New Roman" panose="02020603050405020304" pitchFamily="18" charset="0"/>
            </a:endParaRPr>
          </a:p>
        </p:txBody>
      </p:sp>
      <p:pic>
        <p:nvPicPr>
          <p:cNvPr id="7170" name="Picture 2" descr="Image result for tuyên ngôn độ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9093" y="1609859"/>
            <a:ext cx="11565227" cy="5125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7610365"/>
      </p:ext>
    </p:extLst>
  </p:cSld>
  <p:clrMapOvr>
    <a:masterClrMapping/>
  </p:clrMapOvr>
  <p:transition>
    <p:wedg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2914" name="Group 13"/>
          <p:cNvGrpSpPr>
            <a:grpSpLocks/>
          </p:cNvGrpSpPr>
          <p:nvPr/>
        </p:nvGrpSpPr>
        <p:grpSpPr bwMode="auto">
          <a:xfrm>
            <a:off x="360608" y="1295399"/>
            <a:ext cx="5308357" cy="1750563"/>
            <a:chOff x="1292225" y="1295400"/>
            <a:chExt cx="2822575" cy="1498600"/>
          </a:xfrm>
        </p:grpSpPr>
        <p:sp>
          <p:nvSpPr>
            <p:cNvPr id="4" name="Rectangle 3"/>
            <p:cNvSpPr/>
            <p:nvPr/>
          </p:nvSpPr>
          <p:spPr>
            <a:xfrm>
              <a:off x="1292225" y="1295400"/>
              <a:ext cx="2822575"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p:cNvSpPr/>
            <p:nvPr/>
          </p:nvSpPr>
          <p:spPr>
            <a:xfrm>
              <a:off x="1292225" y="1295400"/>
              <a:ext cx="2822575" cy="381000"/>
            </a:xfrm>
            <a:prstGeom prst="rect">
              <a:avLst/>
            </a:prstGeom>
            <a:solidFill>
              <a:srgbClr val="99663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422915" name="Group 14"/>
          <p:cNvGrpSpPr>
            <a:grpSpLocks/>
          </p:cNvGrpSpPr>
          <p:nvPr/>
        </p:nvGrpSpPr>
        <p:grpSpPr bwMode="auto">
          <a:xfrm>
            <a:off x="6437826" y="1328739"/>
            <a:ext cx="5372101" cy="1727201"/>
            <a:chOff x="4873626" y="1295399"/>
            <a:chExt cx="2822574" cy="1498601"/>
          </a:xfrm>
        </p:grpSpPr>
        <p:sp>
          <p:nvSpPr>
            <p:cNvPr id="34" name="Rectangle 33"/>
            <p:cNvSpPr/>
            <p:nvPr/>
          </p:nvSpPr>
          <p:spPr>
            <a:xfrm>
              <a:off x="4873626" y="1295400"/>
              <a:ext cx="2822574"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5" name="Rectangle 34"/>
            <p:cNvSpPr/>
            <p:nvPr/>
          </p:nvSpPr>
          <p:spPr>
            <a:xfrm>
              <a:off x="4873626" y="1295399"/>
              <a:ext cx="2822574" cy="421085"/>
            </a:xfrm>
            <a:prstGeom prst="rect">
              <a:avLst/>
            </a:pr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422916" name="Group 15"/>
          <p:cNvGrpSpPr>
            <a:grpSpLocks/>
          </p:cNvGrpSpPr>
          <p:nvPr/>
        </p:nvGrpSpPr>
        <p:grpSpPr bwMode="auto">
          <a:xfrm>
            <a:off x="360609" y="3408681"/>
            <a:ext cx="5321524" cy="1498600"/>
            <a:chOff x="1292225" y="3124200"/>
            <a:chExt cx="2822575" cy="1498600"/>
          </a:xfrm>
        </p:grpSpPr>
        <p:sp>
          <p:nvSpPr>
            <p:cNvPr id="36" name="Rectangle 35"/>
            <p:cNvSpPr/>
            <p:nvPr/>
          </p:nvSpPr>
          <p:spPr>
            <a:xfrm>
              <a:off x="1292225" y="3124200"/>
              <a:ext cx="2822575"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7" name="Rectangle 36"/>
            <p:cNvSpPr/>
            <p:nvPr/>
          </p:nvSpPr>
          <p:spPr>
            <a:xfrm>
              <a:off x="1292225" y="3124200"/>
              <a:ext cx="2822575" cy="381000"/>
            </a:xfrm>
            <a:prstGeom prst="rect">
              <a:avLst/>
            </a:prstGeom>
            <a:solidFill>
              <a:srgbClr val="FF0066"/>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422917" name="Group 16"/>
          <p:cNvGrpSpPr>
            <a:grpSpLocks/>
          </p:cNvGrpSpPr>
          <p:nvPr/>
        </p:nvGrpSpPr>
        <p:grpSpPr bwMode="auto">
          <a:xfrm>
            <a:off x="6406140" y="3446464"/>
            <a:ext cx="5372101" cy="1498600"/>
            <a:chOff x="4862513" y="3124200"/>
            <a:chExt cx="2833687" cy="1498600"/>
          </a:xfrm>
        </p:grpSpPr>
        <p:sp>
          <p:nvSpPr>
            <p:cNvPr id="38" name="Rectangle 37"/>
            <p:cNvSpPr/>
            <p:nvPr/>
          </p:nvSpPr>
          <p:spPr>
            <a:xfrm>
              <a:off x="4873626" y="3124200"/>
              <a:ext cx="2822574"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0" name="Rectangle 39"/>
            <p:cNvSpPr/>
            <p:nvPr/>
          </p:nvSpPr>
          <p:spPr>
            <a:xfrm>
              <a:off x="4873626" y="3124200"/>
              <a:ext cx="2822574" cy="381000"/>
            </a:xfrm>
            <a:prstGeom prst="rect">
              <a:avLst/>
            </a:prstGeom>
            <a:solidFill>
              <a:srgbClr val="C00000"/>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80" name="Straight Connector 79"/>
            <p:cNvCxnSpPr/>
            <p:nvPr/>
          </p:nvCxnSpPr>
          <p:spPr>
            <a:xfrm>
              <a:off x="4862513" y="3568700"/>
              <a:ext cx="2822574" cy="0"/>
            </a:xfrm>
            <a:prstGeom prst="line">
              <a:avLst/>
            </a:prstGeom>
            <a:ln w="12700">
              <a:solidFill>
                <a:schemeClr val="accent2"/>
              </a:solidFill>
              <a:prstDash val="dash"/>
            </a:ln>
          </p:spPr>
          <p:style>
            <a:lnRef idx="1">
              <a:schemeClr val="accent1"/>
            </a:lnRef>
            <a:fillRef idx="0">
              <a:schemeClr val="accent1"/>
            </a:fillRef>
            <a:effectRef idx="0">
              <a:schemeClr val="accent1"/>
            </a:effectRef>
            <a:fontRef idx="minor">
              <a:schemeClr val="tx1"/>
            </a:fontRef>
          </p:style>
        </p:cxnSp>
      </p:grpSp>
      <p:grpSp>
        <p:nvGrpSpPr>
          <p:cNvPr id="422918" name="Group 18"/>
          <p:cNvGrpSpPr>
            <a:grpSpLocks/>
          </p:cNvGrpSpPr>
          <p:nvPr/>
        </p:nvGrpSpPr>
        <p:grpSpPr bwMode="auto">
          <a:xfrm>
            <a:off x="360609" y="5283201"/>
            <a:ext cx="5308356" cy="1426691"/>
            <a:chOff x="1292225" y="4923972"/>
            <a:chExt cx="2822575" cy="1498600"/>
          </a:xfrm>
        </p:grpSpPr>
        <p:sp>
          <p:nvSpPr>
            <p:cNvPr id="41" name="Rectangle 40"/>
            <p:cNvSpPr/>
            <p:nvPr/>
          </p:nvSpPr>
          <p:spPr>
            <a:xfrm>
              <a:off x="1292225" y="4923972"/>
              <a:ext cx="2822575"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4" name="Rectangle 43"/>
            <p:cNvSpPr/>
            <p:nvPr/>
          </p:nvSpPr>
          <p:spPr>
            <a:xfrm>
              <a:off x="1292225" y="4923972"/>
              <a:ext cx="2822575" cy="381000"/>
            </a:xfrm>
            <a:prstGeom prst="rect">
              <a:avLst/>
            </a:prstGeom>
            <a:solidFill>
              <a:srgbClr val="009900"/>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422919" name="Group 17"/>
          <p:cNvGrpSpPr>
            <a:grpSpLocks/>
          </p:cNvGrpSpPr>
          <p:nvPr/>
        </p:nvGrpSpPr>
        <p:grpSpPr bwMode="auto">
          <a:xfrm>
            <a:off x="6416675" y="5219702"/>
            <a:ext cx="5351032" cy="1438675"/>
            <a:chOff x="4873626" y="4854773"/>
            <a:chExt cx="2822574" cy="1567799"/>
          </a:xfrm>
        </p:grpSpPr>
        <p:sp>
          <p:nvSpPr>
            <p:cNvPr id="45" name="Rectangle 44"/>
            <p:cNvSpPr/>
            <p:nvPr/>
          </p:nvSpPr>
          <p:spPr>
            <a:xfrm>
              <a:off x="4873626" y="4923972"/>
              <a:ext cx="2822574"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6" name="Rectangle 45"/>
            <p:cNvSpPr/>
            <p:nvPr/>
          </p:nvSpPr>
          <p:spPr>
            <a:xfrm>
              <a:off x="4873626" y="4854773"/>
              <a:ext cx="2822574" cy="487121"/>
            </a:xfrm>
            <a:prstGeom prst="rect">
              <a:avLst/>
            </a:prstGeom>
            <a:solidFill>
              <a:srgbClr val="660066"/>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10" name="Freeform 9"/>
          <p:cNvSpPr/>
          <p:nvPr/>
        </p:nvSpPr>
        <p:spPr>
          <a:xfrm>
            <a:off x="410391" y="1219833"/>
            <a:ext cx="660400"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bg1"/>
              </a:solidFill>
            </a:endParaRPr>
          </a:p>
        </p:txBody>
      </p:sp>
      <p:sp>
        <p:nvSpPr>
          <p:cNvPr id="48" name="Freeform 47"/>
          <p:cNvSpPr/>
          <p:nvPr/>
        </p:nvSpPr>
        <p:spPr>
          <a:xfrm>
            <a:off x="6437826" y="1259621"/>
            <a:ext cx="661988"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9" name="Freeform 48"/>
          <p:cNvSpPr/>
          <p:nvPr/>
        </p:nvSpPr>
        <p:spPr>
          <a:xfrm>
            <a:off x="416452" y="3300526"/>
            <a:ext cx="660400"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5" name="Freeform 54"/>
          <p:cNvSpPr/>
          <p:nvPr/>
        </p:nvSpPr>
        <p:spPr>
          <a:xfrm>
            <a:off x="6597650" y="3300413"/>
            <a:ext cx="661988"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6" name="Freeform 55"/>
          <p:cNvSpPr/>
          <p:nvPr/>
        </p:nvSpPr>
        <p:spPr>
          <a:xfrm>
            <a:off x="410391" y="5149125"/>
            <a:ext cx="660400"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8" name="Freeform 57"/>
          <p:cNvSpPr/>
          <p:nvPr/>
        </p:nvSpPr>
        <p:spPr>
          <a:xfrm>
            <a:off x="6597650" y="5106163"/>
            <a:ext cx="661988"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22935" name="Rectangle 71"/>
          <p:cNvSpPr>
            <a:spLocks noChangeArrowheads="1"/>
          </p:cNvSpPr>
          <p:nvPr/>
        </p:nvSpPr>
        <p:spPr bwMode="auto">
          <a:xfrm>
            <a:off x="3341689" y="4945064"/>
            <a:ext cx="183038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US" sz="1600" b="1">
                <a:solidFill>
                  <a:schemeClr val="bg1"/>
                </a:solidFill>
              </a:rPr>
              <a:t>Nội dung 05</a:t>
            </a:r>
          </a:p>
        </p:txBody>
      </p:sp>
      <p:sp>
        <p:nvSpPr>
          <p:cNvPr id="2" name="Rectangle 1"/>
          <p:cNvSpPr/>
          <p:nvPr/>
        </p:nvSpPr>
        <p:spPr>
          <a:xfrm>
            <a:off x="2443309" y="138757"/>
            <a:ext cx="7497565" cy="523220"/>
          </a:xfrm>
          <a:prstGeom prst="rect">
            <a:avLst/>
          </a:prstGeom>
        </p:spPr>
        <p:txBody>
          <a:bodyPr wrap="none">
            <a:spAutoFit/>
          </a:bodyPr>
          <a:lstStyle/>
          <a:p>
            <a:pPr marL="457200" indent="-457200">
              <a:buFont typeface="Wingdings" panose="05000000000000000000" pitchFamily="2" charset="2"/>
              <a:buChar char="v"/>
            </a:pPr>
            <a:r>
              <a:rPr lang="nl-NL" sz="2800" b="1" u="sng" dirty="0">
                <a:solidFill>
                  <a:srgbClr val="C00000"/>
                </a:solidFill>
                <a:latin typeface="+mj-lt"/>
                <a:ea typeface="Calibri" panose="020F0502020204030204" pitchFamily="34" charset="0"/>
              </a:rPr>
              <a:t>Ý </a:t>
            </a:r>
            <a:r>
              <a:rPr lang="nl-NL" sz="2800" b="1" u="sng" dirty="0" smtClean="0">
                <a:solidFill>
                  <a:srgbClr val="C00000"/>
                </a:solidFill>
                <a:latin typeface="+mj-lt"/>
                <a:ea typeface="Calibri" panose="020F0502020204030204" pitchFamily="34" charset="0"/>
              </a:rPr>
              <a:t>nghĩa của cuộc cách mạng tháng Tám</a:t>
            </a:r>
            <a:endParaRPr lang="en-US" sz="2800" b="1" u="sng" dirty="0">
              <a:solidFill>
                <a:srgbClr val="C00000"/>
              </a:solidFill>
              <a:latin typeface="+mj-lt"/>
            </a:endParaRPr>
          </a:p>
        </p:txBody>
      </p:sp>
      <p:sp>
        <p:nvSpPr>
          <p:cNvPr id="3" name="Rectangle 2"/>
          <p:cNvSpPr/>
          <p:nvPr/>
        </p:nvSpPr>
        <p:spPr>
          <a:xfrm>
            <a:off x="659518" y="1823965"/>
            <a:ext cx="4878397" cy="1118255"/>
          </a:xfrm>
          <a:prstGeom prst="rect">
            <a:avLst/>
          </a:prstGeom>
          <a:solidFill>
            <a:schemeClr val="bg1"/>
          </a:solidFill>
        </p:spPr>
        <p:txBody>
          <a:bodyPr wrap="square">
            <a:spAutoFit/>
          </a:bodyPr>
          <a:lstStyle/>
          <a:p>
            <a:pPr indent="457200" algn="just">
              <a:lnSpc>
                <a:spcPts val="2000"/>
              </a:lnSpc>
              <a:spcAft>
                <a:spcPts val="0"/>
              </a:spcAft>
            </a:pPr>
            <a:r>
              <a:rPr lang="nl-NL" b="1" dirty="0">
                <a:solidFill>
                  <a:srgbClr val="FF0000"/>
                </a:solidFill>
                <a:latin typeface="+mj-lt"/>
                <a:ea typeface="Calibri" panose="020F0502020204030204" pitchFamily="34" charset="0"/>
                <a:cs typeface="Times New Roman" panose="02020603050405020304" pitchFamily="18" charset="0"/>
              </a:rPr>
              <a:t>Đ</a:t>
            </a:r>
            <a:r>
              <a:rPr lang="nl-NL" b="1" dirty="0" smtClean="0">
                <a:solidFill>
                  <a:srgbClr val="FF0000"/>
                </a:solidFill>
                <a:latin typeface="+mj-lt"/>
                <a:ea typeface="Calibri" panose="020F0502020204030204" pitchFamily="34" charset="0"/>
                <a:cs typeface="Times New Roman" panose="02020603050405020304" pitchFamily="18" charset="0"/>
              </a:rPr>
              <a:t>ập </a:t>
            </a:r>
            <a:r>
              <a:rPr lang="nl-NL" b="1" dirty="0">
                <a:solidFill>
                  <a:srgbClr val="FF0000"/>
                </a:solidFill>
                <a:latin typeface="+mj-lt"/>
                <a:ea typeface="Calibri" panose="020F0502020204030204" pitchFamily="34" charset="0"/>
                <a:cs typeface="Times New Roman" panose="02020603050405020304" pitchFamily="18" charset="0"/>
              </a:rPr>
              <a:t>tan xiền xích nô lệ </a:t>
            </a:r>
            <a:r>
              <a:rPr lang="nl-NL" dirty="0">
                <a:solidFill>
                  <a:srgbClr val="800000"/>
                </a:solidFill>
                <a:latin typeface="+mj-lt"/>
                <a:ea typeface="Calibri" panose="020F0502020204030204" pitchFamily="34" charset="0"/>
                <a:cs typeface="Times New Roman" panose="02020603050405020304" pitchFamily="18" charset="0"/>
              </a:rPr>
              <a:t>của </a:t>
            </a:r>
            <a:r>
              <a:rPr lang="nl-NL" dirty="0" smtClean="0">
                <a:solidFill>
                  <a:srgbClr val="800000"/>
                </a:solidFill>
                <a:latin typeface="+mj-lt"/>
                <a:ea typeface="Calibri" panose="020F0502020204030204" pitchFamily="34" charset="0"/>
                <a:cs typeface="Times New Roman" panose="02020603050405020304" pitchFamily="18" charset="0"/>
              </a:rPr>
              <a:t>CNĐQ trong </a:t>
            </a:r>
            <a:r>
              <a:rPr lang="nl-NL" dirty="0">
                <a:solidFill>
                  <a:srgbClr val="800000"/>
                </a:solidFill>
                <a:latin typeface="+mj-lt"/>
                <a:ea typeface="Calibri" panose="020F0502020204030204" pitchFamily="34" charset="0"/>
                <a:cs typeface="Times New Roman" panose="02020603050405020304" pitchFamily="18" charset="0"/>
              </a:rPr>
              <a:t>gần một thế kỷ, chấm dứt sự tồn tại của chế độ quân chủ chuyên chế suốt mấy ngàn năm và ách thống trị của phát xít Nhật.</a:t>
            </a:r>
            <a:endParaRPr lang="en-US" sz="2000" dirty="0">
              <a:solidFill>
                <a:srgbClr val="800000"/>
              </a:solidFill>
              <a:effectLst/>
              <a:latin typeface="+mj-lt"/>
              <a:ea typeface="Calibri" panose="020F0502020204030204" pitchFamily="34" charset="0"/>
              <a:cs typeface="Times New Roman" panose="02020603050405020304" pitchFamily="18" charset="0"/>
            </a:endParaRPr>
          </a:p>
        </p:txBody>
      </p:sp>
      <p:sp>
        <p:nvSpPr>
          <p:cNvPr id="5" name="Rectangle 4"/>
          <p:cNvSpPr/>
          <p:nvPr/>
        </p:nvSpPr>
        <p:spPr>
          <a:xfrm>
            <a:off x="510062" y="3933264"/>
            <a:ext cx="4878397" cy="861774"/>
          </a:xfrm>
          <a:prstGeom prst="rect">
            <a:avLst/>
          </a:prstGeom>
        </p:spPr>
        <p:txBody>
          <a:bodyPr wrap="square">
            <a:spAutoFit/>
          </a:bodyPr>
          <a:lstStyle/>
          <a:p>
            <a:pPr indent="457200" algn="just">
              <a:lnSpc>
                <a:spcPts val="2000"/>
              </a:lnSpc>
              <a:spcAft>
                <a:spcPts val="0"/>
              </a:spcAft>
            </a:pPr>
            <a:r>
              <a:rPr lang="nl-NL" dirty="0" smtClean="0">
                <a:solidFill>
                  <a:srgbClr val="FF0066"/>
                </a:solidFill>
                <a:latin typeface="+mj-lt"/>
                <a:ea typeface="Calibri" panose="020F0502020204030204" pitchFamily="34" charset="0"/>
                <a:cs typeface="Times New Roman" panose="02020603050405020304" pitchFamily="18" charset="0"/>
              </a:rPr>
              <a:t>Đưa nhân </a:t>
            </a:r>
            <a:r>
              <a:rPr lang="nl-NL" dirty="0">
                <a:solidFill>
                  <a:srgbClr val="FF0066"/>
                </a:solidFill>
                <a:latin typeface="+mj-lt"/>
                <a:ea typeface="Calibri" panose="020F0502020204030204" pitchFamily="34" charset="0"/>
                <a:cs typeface="Times New Roman" panose="02020603050405020304" pitchFamily="18" charset="0"/>
              </a:rPr>
              <a:t>dân Việt Nam </a:t>
            </a:r>
            <a:r>
              <a:rPr lang="nl-NL" b="1" dirty="0">
                <a:solidFill>
                  <a:srgbClr val="009900"/>
                </a:solidFill>
                <a:latin typeface="+mj-lt"/>
                <a:ea typeface="Calibri" panose="020F0502020204030204" pitchFamily="34" charset="0"/>
                <a:cs typeface="Times New Roman" panose="02020603050405020304" pitchFamily="18" charset="0"/>
              </a:rPr>
              <a:t>từ thân phận nô lệ</a:t>
            </a:r>
            <a:r>
              <a:rPr lang="nl-NL" dirty="0">
                <a:solidFill>
                  <a:srgbClr val="FF0066"/>
                </a:solidFill>
                <a:latin typeface="+mj-lt"/>
                <a:ea typeface="Calibri" panose="020F0502020204030204" pitchFamily="34" charset="0"/>
                <a:cs typeface="Times New Roman" panose="02020603050405020304" pitchFamily="18" charset="0"/>
              </a:rPr>
              <a:t> trở thành </a:t>
            </a:r>
            <a:r>
              <a:rPr lang="nl-NL" b="1" dirty="0">
                <a:solidFill>
                  <a:srgbClr val="009900"/>
                </a:solidFill>
                <a:latin typeface="+mj-lt"/>
                <a:ea typeface="Calibri" panose="020F0502020204030204" pitchFamily="34" charset="0"/>
                <a:cs typeface="Times New Roman" panose="02020603050405020304" pitchFamily="18" charset="0"/>
              </a:rPr>
              <a:t>người tự do</a:t>
            </a:r>
            <a:r>
              <a:rPr lang="nl-NL" dirty="0">
                <a:solidFill>
                  <a:srgbClr val="FF0066"/>
                </a:solidFill>
                <a:latin typeface="+mj-lt"/>
                <a:ea typeface="Calibri" panose="020F0502020204030204" pitchFamily="34" charset="0"/>
                <a:cs typeface="Times New Roman" panose="02020603050405020304" pitchFamily="18" charset="0"/>
              </a:rPr>
              <a:t>, người làm chủ vận mệnh của mình.</a:t>
            </a:r>
            <a:endParaRPr lang="en-US" sz="2000" dirty="0">
              <a:solidFill>
                <a:srgbClr val="FF0066"/>
              </a:solidFill>
              <a:effectLst/>
              <a:latin typeface="+mj-lt"/>
              <a:ea typeface="Calibri" panose="020F0502020204030204" pitchFamily="34" charset="0"/>
              <a:cs typeface="Times New Roman" panose="02020603050405020304" pitchFamily="18" charset="0"/>
            </a:endParaRPr>
          </a:p>
        </p:txBody>
      </p:sp>
      <p:sp>
        <p:nvSpPr>
          <p:cNvPr id="6" name="Rectangle 5"/>
          <p:cNvSpPr/>
          <p:nvPr/>
        </p:nvSpPr>
        <p:spPr>
          <a:xfrm>
            <a:off x="360608" y="5855562"/>
            <a:ext cx="5177306" cy="605294"/>
          </a:xfrm>
          <a:prstGeom prst="rect">
            <a:avLst/>
          </a:prstGeom>
        </p:spPr>
        <p:txBody>
          <a:bodyPr wrap="square">
            <a:spAutoFit/>
          </a:bodyPr>
          <a:lstStyle/>
          <a:p>
            <a:pPr indent="457200" algn="just">
              <a:lnSpc>
                <a:spcPts val="2000"/>
              </a:lnSpc>
              <a:spcAft>
                <a:spcPts val="0"/>
              </a:spcAft>
            </a:pPr>
            <a:r>
              <a:rPr lang="nl-NL" dirty="0">
                <a:solidFill>
                  <a:srgbClr val="009900"/>
                </a:solidFill>
                <a:latin typeface="+mj-lt"/>
                <a:ea typeface="Calibri" panose="020F0502020204030204" pitchFamily="34" charset="0"/>
                <a:cs typeface="Times New Roman" panose="02020603050405020304" pitchFamily="18" charset="0"/>
              </a:rPr>
              <a:t>Đưa dân tộc Việt Nam vào kỷ </a:t>
            </a:r>
            <a:r>
              <a:rPr lang="nl-NL" b="1" dirty="0">
                <a:solidFill>
                  <a:srgbClr val="3333CC"/>
                </a:solidFill>
                <a:latin typeface="+mj-lt"/>
                <a:ea typeface="Calibri" panose="020F0502020204030204" pitchFamily="34" charset="0"/>
                <a:cs typeface="Times New Roman" panose="02020603050405020304" pitchFamily="18" charset="0"/>
              </a:rPr>
              <a:t>nguyên độc lập, tự do và chủ nghĩa xã hội.</a:t>
            </a:r>
            <a:endParaRPr lang="en-US" sz="2000" b="1" dirty="0">
              <a:solidFill>
                <a:srgbClr val="3333CC"/>
              </a:solidFill>
              <a:effectLst/>
              <a:latin typeface="+mj-lt"/>
              <a:ea typeface="Calibri" panose="020F0502020204030204" pitchFamily="34" charset="0"/>
              <a:cs typeface="Times New Roman" panose="02020603050405020304" pitchFamily="18" charset="0"/>
            </a:endParaRPr>
          </a:p>
        </p:txBody>
      </p:sp>
      <p:sp>
        <p:nvSpPr>
          <p:cNvPr id="7" name="Rectangle 6"/>
          <p:cNvSpPr/>
          <p:nvPr/>
        </p:nvSpPr>
        <p:spPr>
          <a:xfrm>
            <a:off x="6597650" y="2073067"/>
            <a:ext cx="5195653" cy="369332"/>
          </a:xfrm>
          <a:prstGeom prst="rect">
            <a:avLst/>
          </a:prstGeom>
        </p:spPr>
        <p:txBody>
          <a:bodyPr wrap="none">
            <a:spAutoFit/>
          </a:bodyPr>
          <a:lstStyle/>
          <a:p>
            <a:r>
              <a:rPr lang="nl-NL" b="1" dirty="0" smtClean="0">
                <a:solidFill>
                  <a:srgbClr val="996633"/>
                </a:solidFill>
                <a:latin typeface="+mj-lt"/>
                <a:ea typeface="Calibri" panose="020F0502020204030204" pitchFamily="34" charset="0"/>
              </a:rPr>
              <a:t>Cổ </a:t>
            </a:r>
            <a:r>
              <a:rPr lang="nl-NL" b="1" dirty="0">
                <a:solidFill>
                  <a:srgbClr val="996633"/>
                </a:solidFill>
                <a:latin typeface="+mj-lt"/>
                <a:ea typeface="Calibri" panose="020F0502020204030204" pitchFamily="34" charset="0"/>
              </a:rPr>
              <a:t>vũ </a:t>
            </a:r>
            <a:r>
              <a:rPr lang="nl-NL" dirty="0">
                <a:solidFill>
                  <a:srgbClr val="00B0F0"/>
                </a:solidFill>
                <a:latin typeface="+mj-lt"/>
                <a:ea typeface="Calibri" panose="020F0502020204030204" pitchFamily="34" charset="0"/>
              </a:rPr>
              <a:t>phong trào giải phóng dân tộc trên thế giới</a:t>
            </a:r>
            <a:endParaRPr lang="en-US" dirty="0">
              <a:solidFill>
                <a:srgbClr val="00B0F0"/>
              </a:solidFill>
              <a:latin typeface="+mj-lt"/>
            </a:endParaRPr>
          </a:p>
        </p:txBody>
      </p:sp>
      <p:sp>
        <p:nvSpPr>
          <p:cNvPr id="8" name="Rectangle 7"/>
          <p:cNvSpPr/>
          <p:nvPr/>
        </p:nvSpPr>
        <p:spPr>
          <a:xfrm>
            <a:off x="6597649" y="4087298"/>
            <a:ext cx="5159523" cy="646331"/>
          </a:xfrm>
          <a:prstGeom prst="rect">
            <a:avLst/>
          </a:prstGeom>
        </p:spPr>
        <p:txBody>
          <a:bodyPr wrap="square">
            <a:spAutoFit/>
          </a:bodyPr>
          <a:lstStyle/>
          <a:p>
            <a:pPr algn="ctr"/>
            <a:r>
              <a:rPr lang="nl-NL" b="1" dirty="0" smtClean="0">
                <a:solidFill>
                  <a:srgbClr val="333399"/>
                </a:solidFill>
                <a:latin typeface="+mj-lt"/>
                <a:ea typeface="Calibri" panose="020F0502020204030204" pitchFamily="34" charset="0"/>
              </a:rPr>
              <a:t>Tăng </a:t>
            </a:r>
            <a:r>
              <a:rPr lang="nl-NL" b="1" dirty="0">
                <a:solidFill>
                  <a:srgbClr val="333399"/>
                </a:solidFill>
                <a:latin typeface="+mj-lt"/>
                <a:ea typeface="Calibri" panose="020F0502020204030204" pitchFamily="34" charset="0"/>
              </a:rPr>
              <a:t>cường </a:t>
            </a:r>
            <a:r>
              <a:rPr lang="nl-NL" dirty="0">
                <a:solidFill>
                  <a:srgbClr val="C00000"/>
                </a:solidFill>
                <a:latin typeface="+mj-lt"/>
                <a:ea typeface="Calibri" panose="020F0502020204030204" pitchFamily="34" charset="0"/>
              </a:rPr>
              <a:t>lực lượng, </a:t>
            </a:r>
            <a:r>
              <a:rPr lang="nl-NL" b="1" dirty="0">
                <a:solidFill>
                  <a:srgbClr val="660066"/>
                </a:solidFill>
                <a:latin typeface="+mj-lt"/>
                <a:ea typeface="Calibri" panose="020F0502020204030204" pitchFamily="34" charset="0"/>
              </a:rPr>
              <a:t>mở rộng </a:t>
            </a:r>
            <a:r>
              <a:rPr lang="nl-NL" dirty="0">
                <a:solidFill>
                  <a:srgbClr val="C00000"/>
                </a:solidFill>
                <a:latin typeface="+mj-lt"/>
                <a:ea typeface="Calibri" panose="020F0502020204030204" pitchFamily="34" charset="0"/>
              </a:rPr>
              <a:t>địa bàn cho </a:t>
            </a:r>
            <a:endParaRPr lang="nl-NL" dirty="0" smtClean="0">
              <a:solidFill>
                <a:srgbClr val="C00000"/>
              </a:solidFill>
              <a:latin typeface="+mj-lt"/>
              <a:ea typeface="Calibri" panose="020F0502020204030204" pitchFamily="34" charset="0"/>
            </a:endParaRPr>
          </a:p>
          <a:p>
            <a:pPr algn="ctr"/>
            <a:r>
              <a:rPr lang="nl-NL" dirty="0" smtClean="0">
                <a:solidFill>
                  <a:srgbClr val="C00000"/>
                </a:solidFill>
                <a:latin typeface="+mj-lt"/>
                <a:ea typeface="Calibri" panose="020F0502020204030204" pitchFamily="34" charset="0"/>
              </a:rPr>
              <a:t>cách </a:t>
            </a:r>
            <a:r>
              <a:rPr lang="nl-NL" dirty="0">
                <a:solidFill>
                  <a:srgbClr val="C00000"/>
                </a:solidFill>
                <a:latin typeface="+mj-lt"/>
                <a:ea typeface="Calibri" panose="020F0502020204030204" pitchFamily="34" charset="0"/>
              </a:rPr>
              <a:t>mạng thế giới</a:t>
            </a:r>
            <a:endParaRPr lang="en-US" dirty="0">
              <a:solidFill>
                <a:srgbClr val="C00000"/>
              </a:solidFill>
              <a:latin typeface="+mj-lt"/>
            </a:endParaRPr>
          </a:p>
        </p:txBody>
      </p:sp>
      <p:sp>
        <p:nvSpPr>
          <p:cNvPr id="11" name="Rectangle 10"/>
          <p:cNvSpPr/>
          <p:nvPr/>
        </p:nvSpPr>
        <p:spPr>
          <a:xfrm>
            <a:off x="6437826" y="5674488"/>
            <a:ext cx="5178918" cy="923330"/>
          </a:xfrm>
          <a:prstGeom prst="rect">
            <a:avLst/>
          </a:prstGeom>
        </p:spPr>
        <p:txBody>
          <a:bodyPr wrap="square">
            <a:spAutoFit/>
          </a:bodyPr>
          <a:lstStyle/>
          <a:p>
            <a:pPr algn="ctr"/>
            <a:r>
              <a:rPr lang="nl-NL" b="1" dirty="0" smtClean="0">
                <a:solidFill>
                  <a:srgbClr val="FF0066"/>
                </a:solidFill>
                <a:latin typeface="+mj-lt"/>
                <a:ea typeface="Calibri" panose="020F0502020204030204" pitchFamily="34" charset="0"/>
              </a:rPr>
              <a:t>Chứng </a:t>
            </a:r>
            <a:r>
              <a:rPr lang="nl-NL" b="1" dirty="0">
                <a:solidFill>
                  <a:srgbClr val="FF0066"/>
                </a:solidFill>
                <a:latin typeface="+mj-lt"/>
                <a:ea typeface="Calibri" panose="020F0502020204030204" pitchFamily="34" charset="0"/>
              </a:rPr>
              <a:t>minh </a:t>
            </a:r>
            <a:r>
              <a:rPr lang="nl-NL" dirty="0">
                <a:solidFill>
                  <a:srgbClr val="660066"/>
                </a:solidFill>
                <a:latin typeface="+mj-lt"/>
                <a:ea typeface="Calibri" panose="020F0502020204030204" pitchFamily="34" charset="0"/>
              </a:rPr>
              <a:t>học thuyết Mác- Lênin có thể áp dụng thành công vào </a:t>
            </a:r>
            <a:r>
              <a:rPr lang="nl-NL" dirty="0" smtClean="0">
                <a:solidFill>
                  <a:srgbClr val="660066"/>
                </a:solidFill>
                <a:latin typeface="+mj-lt"/>
                <a:ea typeface="Calibri" panose="020F0502020204030204" pitchFamily="34" charset="0"/>
              </a:rPr>
              <a:t>CMGPDT ở </a:t>
            </a:r>
            <a:r>
              <a:rPr lang="nl-NL" dirty="0">
                <a:solidFill>
                  <a:srgbClr val="660066"/>
                </a:solidFill>
                <a:latin typeface="+mj-lt"/>
                <a:ea typeface="Calibri" panose="020F0502020204030204" pitchFamily="34" charset="0"/>
              </a:rPr>
              <a:t>thuộc địa nếu biết vận dụng một cách đúng đắn, sáng tạo. </a:t>
            </a:r>
            <a:endParaRPr lang="en-US" dirty="0">
              <a:solidFill>
                <a:srgbClr val="660066"/>
              </a:solidFill>
              <a:latin typeface="+mj-lt"/>
            </a:endParaRPr>
          </a:p>
        </p:txBody>
      </p:sp>
    </p:spTree>
    <p:extLst>
      <p:ext uri="{BB962C8B-B14F-4D97-AF65-F5344CB8AC3E}">
        <p14:creationId xmlns:p14="http://schemas.microsoft.com/office/powerpoint/2010/main" val="2075927499"/>
      </p:ext>
    </p:extLst>
  </p:cSld>
  <p:clrMapOvr>
    <a:masterClrMapping/>
  </p:clrMapOvr>
  <p:transition>
    <p:wedge/>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909734" y="4804833"/>
            <a:ext cx="1606551" cy="1371600"/>
            <a:chOff x="5909734" y="4804833"/>
            <a:chExt cx="1606551" cy="1371600"/>
          </a:xfrm>
        </p:grpSpPr>
        <p:sp>
          <p:nvSpPr>
            <p:cNvPr id="51203" name="AutoShape 3"/>
            <p:cNvSpPr>
              <a:spLocks/>
            </p:cNvSpPr>
            <p:nvPr/>
          </p:nvSpPr>
          <p:spPr bwMode="auto">
            <a:xfrm>
              <a:off x="5909734" y="4804833"/>
              <a:ext cx="1606551" cy="1371600"/>
            </a:xfrm>
            <a:custGeom>
              <a:avLst/>
              <a:gdLst>
                <a:gd name="T0" fmla="*/ 602457 w 21600"/>
                <a:gd name="T1" fmla="*/ 514350 h 21600"/>
                <a:gd name="T2" fmla="*/ 602457 w 21600"/>
                <a:gd name="T3" fmla="*/ 514350 h 21600"/>
                <a:gd name="T4" fmla="*/ 602457 w 21600"/>
                <a:gd name="T5" fmla="*/ 514350 h 21600"/>
                <a:gd name="T6" fmla="*/ 602457 w 21600"/>
                <a:gd name="T7" fmla="*/ 514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961" y="0"/>
                  </a:moveTo>
                  <a:cubicBezTo>
                    <a:pt x="21600" y="6924"/>
                    <a:pt x="21600" y="6924"/>
                    <a:pt x="21600" y="6924"/>
                  </a:cubicBezTo>
                  <a:cubicBezTo>
                    <a:pt x="17096" y="15499"/>
                    <a:pt x="9287" y="21023"/>
                    <a:pt x="703" y="21600"/>
                  </a:cubicBezTo>
                  <a:cubicBezTo>
                    <a:pt x="0" y="8492"/>
                    <a:pt x="0" y="8492"/>
                    <a:pt x="0" y="8492"/>
                  </a:cubicBezTo>
                  <a:cubicBezTo>
                    <a:pt x="5065" y="8079"/>
                    <a:pt x="9498" y="4782"/>
                    <a:pt x="11961" y="0"/>
                  </a:cubicBezTo>
                  <a:close/>
                </a:path>
              </a:pathLst>
            </a:custGeom>
            <a:solidFill>
              <a:srgbClr val="EC774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4" name="AutoShape 4"/>
            <p:cNvSpPr>
              <a:spLocks/>
            </p:cNvSpPr>
            <p:nvPr/>
          </p:nvSpPr>
          <p:spPr bwMode="auto">
            <a:xfrm>
              <a:off x="6402918" y="5266267"/>
              <a:ext cx="476249" cy="503767"/>
            </a:xfrm>
            <a:custGeom>
              <a:avLst/>
              <a:gdLst>
                <a:gd name="T0" fmla="*/ 178594 w 21104"/>
                <a:gd name="T1" fmla="*/ 188913 h 21600"/>
                <a:gd name="T2" fmla="*/ 178594 w 21104"/>
                <a:gd name="T3" fmla="*/ 188913 h 21600"/>
                <a:gd name="T4" fmla="*/ 178594 w 21104"/>
                <a:gd name="T5" fmla="*/ 188913 h 21600"/>
                <a:gd name="T6" fmla="*/ 178594 w 21104"/>
                <a:gd name="T7" fmla="*/ 1889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104" h="21600">
                  <a:moveTo>
                    <a:pt x="13625" y="14829"/>
                  </a:moveTo>
                  <a:cubicBezTo>
                    <a:pt x="21434" y="10154"/>
                    <a:pt x="21102" y="4190"/>
                    <a:pt x="21102" y="4190"/>
                  </a:cubicBezTo>
                  <a:cubicBezTo>
                    <a:pt x="21102" y="3384"/>
                    <a:pt x="21102" y="3384"/>
                    <a:pt x="21102" y="3384"/>
                  </a:cubicBezTo>
                  <a:cubicBezTo>
                    <a:pt x="21102" y="3384"/>
                    <a:pt x="21102" y="1611"/>
                    <a:pt x="19440" y="1611"/>
                  </a:cubicBezTo>
                  <a:cubicBezTo>
                    <a:pt x="18942" y="1611"/>
                    <a:pt x="18443" y="1611"/>
                    <a:pt x="18443" y="1611"/>
                  </a:cubicBezTo>
                  <a:cubicBezTo>
                    <a:pt x="17612" y="1611"/>
                    <a:pt x="17612" y="2417"/>
                    <a:pt x="17612" y="2417"/>
                  </a:cubicBezTo>
                  <a:cubicBezTo>
                    <a:pt x="17612" y="2417"/>
                    <a:pt x="17280" y="2578"/>
                    <a:pt x="16616" y="2578"/>
                  </a:cubicBezTo>
                  <a:cubicBezTo>
                    <a:pt x="16616" y="1933"/>
                    <a:pt x="16782" y="0"/>
                    <a:pt x="16782" y="0"/>
                  </a:cubicBezTo>
                  <a:cubicBezTo>
                    <a:pt x="9139" y="966"/>
                    <a:pt x="4485" y="0"/>
                    <a:pt x="4485" y="0"/>
                  </a:cubicBezTo>
                  <a:cubicBezTo>
                    <a:pt x="4485" y="2578"/>
                    <a:pt x="4485" y="2578"/>
                    <a:pt x="4485" y="2578"/>
                  </a:cubicBezTo>
                  <a:cubicBezTo>
                    <a:pt x="3821" y="2578"/>
                    <a:pt x="3655" y="2417"/>
                    <a:pt x="3655" y="2417"/>
                  </a:cubicBezTo>
                  <a:cubicBezTo>
                    <a:pt x="3655" y="2417"/>
                    <a:pt x="3488" y="1611"/>
                    <a:pt x="2824" y="1611"/>
                  </a:cubicBezTo>
                  <a:cubicBezTo>
                    <a:pt x="2824" y="1611"/>
                    <a:pt x="2325" y="1611"/>
                    <a:pt x="1827" y="1611"/>
                  </a:cubicBezTo>
                  <a:cubicBezTo>
                    <a:pt x="165" y="1611"/>
                    <a:pt x="-1" y="3384"/>
                    <a:pt x="-1" y="3384"/>
                  </a:cubicBezTo>
                  <a:cubicBezTo>
                    <a:pt x="-1" y="4190"/>
                    <a:pt x="-1" y="4190"/>
                    <a:pt x="-1" y="4190"/>
                  </a:cubicBezTo>
                  <a:cubicBezTo>
                    <a:pt x="-1" y="4190"/>
                    <a:pt x="-166" y="10154"/>
                    <a:pt x="7643" y="14829"/>
                  </a:cubicBezTo>
                  <a:cubicBezTo>
                    <a:pt x="7643" y="14829"/>
                    <a:pt x="8474" y="15636"/>
                    <a:pt x="9637" y="15636"/>
                  </a:cubicBezTo>
                  <a:cubicBezTo>
                    <a:pt x="9637" y="16602"/>
                    <a:pt x="9637" y="16602"/>
                    <a:pt x="9637" y="16602"/>
                  </a:cubicBezTo>
                  <a:cubicBezTo>
                    <a:pt x="9637" y="16602"/>
                    <a:pt x="8805" y="16442"/>
                    <a:pt x="8805" y="16925"/>
                  </a:cubicBezTo>
                  <a:cubicBezTo>
                    <a:pt x="8805" y="17570"/>
                    <a:pt x="9637" y="17409"/>
                    <a:pt x="9637" y="17409"/>
                  </a:cubicBezTo>
                  <a:cubicBezTo>
                    <a:pt x="9637" y="18376"/>
                    <a:pt x="9637" y="18376"/>
                    <a:pt x="9637" y="18376"/>
                  </a:cubicBezTo>
                  <a:cubicBezTo>
                    <a:pt x="9637" y="18376"/>
                    <a:pt x="9471" y="19181"/>
                    <a:pt x="8972" y="19181"/>
                  </a:cubicBezTo>
                  <a:cubicBezTo>
                    <a:pt x="8972" y="19988"/>
                    <a:pt x="7976" y="19988"/>
                    <a:pt x="7976" y="19988"/>
                  </a:cubicBezTo>
                  <a:cubicBezTo>
                    <a:pt x="7976" y="19988"/>
                    <a:pt x="7145" y="20149"/>
                    <a:pt x="7145" y="20794"/>
                  </a:cubicBezTo>
                  <a:cubicBezTo>
                    <a:pt x="7145" y="20794"/>
                    <a:pt x="6978" y="21600"/>
                    <a:pt x="7976" y="21600"/>
                  </a:cubicBezTo>
                  <a:cubicBezTo>
                    <a:pt x="9305" y="21600"/>
                    <a:pt x="13125" y="21600"/>
                    <a:pt x="13125" y="21600"/>
                  </a:cubicBezTo>
                  <a:cubicBezTo>
                    <a:pt x="13957" y="21600"/>
                    <a:pt x="14123" y="20794"/>
                    <a:pt x="14123" y="20794"/>
                  </a:cubicBezTo>
                  <a:cubicBezTo>
                    <a:pt x="14123" y="20794"/>
                    <a:pt x="14123" y="19988"/>
                    <a:pt x="13125" y="19988"/>
                  </a:cubicBezTo>
                  <a:cubicBezTo>
                    <a:pt x="12296" y="19988"/>
                    <a:pt x="12296" y="19021"/>
                    <a:pt x="12296" y="19021"/>
                  </a:cubicBezTo>
                  <a:cubicBezTo>
                    <a:pt x="12296" y="19021"/>
                    <a:pt x="11465" y="19181"/>
                    <a:pt x="11465" y="18376"/>
                  </a:cubicBezTo>
                  <a:cubicBezTo>
                    <a:pt x="11465" y="17409"/>
                    <a:pt x="11465" y="17409"/>
                    <a:pt x="11465" y="17409"/>
                  </a:cubicBezTo>
                  <a:cubicBezTo>
                    <a:pt x="11465" y="17409"/>
                    <a:pt x="12296" y="17570"/>
                    <a:pt x="12296" y="16925"/>
                  </a:cubicBezTo>
                  <a:cubicBezTo>
                    <a:pt x="12296" y="16442"/>
                    <a:pt x="11465" y="16602"/>
                    <a:pt x="11465" y="16602"/>
                  </a:cubicBezTo>
                  <a:cubicBezTo>
                    <a:pt x="11465" y="15636"/>
                    <a:pt x="11465" y="15636"/>
                    <a:pt x="11465" y="15636"/>
                  </a:cubicBezTo>
                  <a:cubicBezTo>
                    <a:pt x="12296" y="15636"/>
                    <a:pt x="12960" y="15313"/>
                    <a:pt x="13625" y="14829"/>
                  </a:cubicBezTo>
                  <a:close/>
                  <a:moveTo>
                    <a:pt x="16782" y="3384"/>
                  </a:moveTo>
                  <a:cubicBezTo>
                    <a:pt x="16948" y="3384"/>
                    <a:pt x="17612" y="3384"/>
                    <a:pt x="17612" y="3384"/>
                  </a:cubicBezTo>
                  <a:cubicBezTo>
                    <a:pt x="18443" y="3384"/>
                    <a:pt x="18609" y="2578"/>
                    <a:pt x="18609" y="2578"/>
                  </a:cubicBezTo>
                  <a:cubicBezTo>
                    <a:pt x="19440" y="2578"/>
                    <a:pt x="19440" y="3384"/>
                    <a:pt x="19440" y="3384"/>
                  </a:cubicBezTo>
                  <a:cubicBezTo>
                    <a:pt x="19440" y="4190"/>
                    <a:pt x="19440" y="4190"/>
                    <a:pt x="19440" y="4190"/>
                  </a:cubicBezTo>
                  <a:cubicBezTo>
                    <a:pt x="19440" y="4190"/>
                    <a:pt x="19108" y="7575"/>
                    <a:pt x="14954" y="11445"/>
                  </a:cubicBezTo>
                  <a:cubicBezTo>
                    <a:pt x="15951" y="9833"/>
                    <a:pt x="16782" y="6124"/>
                    <a:pt x="16782" y="3384"/>
                  </a:cubicBezTo>
                  <a:close/>
                  <a:moveTo>
                    <a:pt x="5982" y="11606"/>
                  </a:moveTo>
                  <a:cubicBezTo>
                    <a:pt x="1661" y="7737"/>
                    <a:pt x="1495" y="4351"/>
                    <a:pt x="1495" y="4351"/>
                  </a:cubicBezTo>
                  <a:cubicBezTo>
                    <a:pt x="1495" y="3545"/>
                    <a:pt x="1495" y="3545"/>
                    <a:pt x="1495" y="3545"/>
                  </a:cubicBezTo>
                  <a:cubicBezTo>
                    <a:pt x="1495" y="3545"/>
                    <a:pt x="1495" y="2578"/>
                    <a:pt x="2325" y="2578"/>
                  </a:cubicBezTo>
                  <a:cubicBezTo>
                    <a:pt x="2325" y="2578"/>
                    <a:pt x="2325" y="3545"/>
                    <a:pt x="3322" y="3545"/>
                  </a:cubicBezTo>
                  <a:cubicBezTo>
                    <a:pt x="3322" y="3545"/>
                    <a:pt x="3987" y="3545"/>
                    <a:pt x="4153" y="3545"/>
                  </a:cubicBezTo>
                  <a:cubicBezTo>
                    <a:pt x="4153" y="6286"/>
                    <a:pt x="4984" y="9994"/>
                    <a:pt x="5982" y="11606"/>
                  </a:cubicBezTo>
                  <a:close/>
                </a:path>
              </a:pathLst>
            </a:custGeom>
            <a:solidFill>
              <a:srgbClr val="FFFEF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8" name="Group 7"/>
          <p:cNvGrpSpPr/>
          <p:nvPr/>
        </p:nvGrpSpPr>
        <p:grpSpPr>
          <a:xfrm>
            <a:off x="4167717" y="2264834"/>
            <a:ext cx="1600200" cy="1367367"/>
            <a:chOff x="4167717" y="2264834"/>
            <a:chExt cx="1600200" cy="1367367"/>
          </a:xfrm>
        </p:grpSpPr>
        <p:sp>
          <p:nvSpPr>
            <p:cNvPr id="51201" name="AutoShape 1"/>
            <p:cNvSpPr>
              <a:spLocks/>
            </p:cNvSpPr>
            <p:nvPr/>
          </p:nvSpPr>
          <p:spPr bwMode="auto">
            <a:xfrm>
              <a:off x="4167717" y="2264834"/>
              <a:ext cx="1600200" cy="1367367"/>
            </a:xfrm>
            <a:custGeom>
              <a:avLst/>
              <a:gdLst>
                <a:gd name="T0" fmla="*/ 600075 w 21600"/>
                <a:gd name="T1" fmla="*/ 512763 h 21600"/>
                <a:gd name="T2" fmla="*/ 600075 w 21600"/>
                <a:gd name="T3" fmla="*/ 512763 h 21600"/>
                <a:gd name="T4" fmla="*/ 600075 w 21600"/>
                <a:gd name="T5" fmla="*/ 512763 h 21600"/>
                <a:gd name="T6" fmla="*/ 600075 w 21600"/>
                <a:gd name="T7" fmla="*/ 5127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5"/>
                    <a:pt x="0" y="14675"/>
                    <a:pt x="0" y="14675"/>
                  </a:cubicBezTo>
                  <a:cubicBezTo>
                    <a:pt x="4518" y="6100"/>
                    <a:pt x="12282" y="576"/>
                    <a:pt x="20893" y="0"/>
                  </a:cubicBezTo>
                  <a:cubicBezTo>
                    <a:pt x="21599" y="13191"/>
                    <a:pt x="21599" y="13191"/>
                    <a:pt x="21599" y="13191"/>
                  </a:cubicBezTo>
                  <a:cubicBezTo>
                    <a:pt x="16518" y="13521"/>
                    <a:pt x="12140" y="16817"/>
                    <a:pt x="9599" y="21600"/>
                  </a:cubicBezTo>
                  <a:close/>
                </a:path>
              </a:pathLst>
            </a:custGeom>
            <a:solidFill>
              <a:srgbClr val="3AC2A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7" name="AutoShape 7"/>
            <p:cNvSpPr>
              <a:spLocks/>
            </p:cNvSpPr>
            <p:nvPr/>
          </p:nvSpPr>
          <p:spPr bwMode="auto">
            <a:xfrm>
              <a:off x="4819652" y="2686051"/>
              <a:ext cx="436033" cy="431800"/>
            </a:xfrm>
            <a:custGeom>
              <a:avLst/>
              <a:gdLst>
                <a:gd name="T0" fmla="*/ 163513 w 21600"/>
                <a:gd name="T1" fmla="*/ 161925 h 21600"/>
                <a:gd name="T2" fmla="*/ 163513 w 21600"/>
                <a:gd name="T3" fmla="*/ 161925 h 21600"/>
                <a:gd name="T4" fmla="*/ 163513 w 21600"/>
                <a:gd name="T5" fmla="*/ 161925 h 21600"/>
                <a:gd name="T6" fmla="*/ 163513 w 21600"/>
                <a:gd name="T7" fmla="*/ 1619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cubicBezTo>
                    <a:pt x="4860" y="0"/>
                    <a:pt x="0" y="4860"/>
                    <a:pt x="0" y="10800"/>
                  </a:cubicBezTo>
                  <a:cubicBezTo>
                    <a:pt x="0" y="16740"/>
                    <a:pt x="4860" y="21600"/>
                    <a:pt x="10800" y="21600"/>
                  </a:cubicBezTo>
                  <a:cubicBezTo>
                    <a:pt x="16740" y="21600"/>
                    <a:pt x="21599" y="16740"/>
                    <a:pt x="21599" y="10800"/>
                  </a:cubicBezTo>
                  <a:cubicBezTo>
                    <a:pt x="21599" y="4860"/>
                    <a:pt x="16740" y="0"/>
                    <a:pt x="10800" y="0"/>
                  </a:cubicBezTo>
                  <a:close/>
                  <a:moveTo>
                    <a:pt x="14940" y="4319"/>
                  </a:moveTo>
                  <a:cubicBezTo>
                    <a:pt x="15660" y="3779"/>
                    <a:pt x="15660" y="3779"/>
                    <a:pt x="15660" y="3779"/>
                  </a:cubicBezTo>
                  <a:cubicBezTo>
                    <a:pt x="15660" y="3779"/>
                    <a:pt x="15300" y="3059"/>
                    <a:pt x="15480" y="2519"/>
                  </a:cubicBezTo>
                  <a:cubicBezTo>
                    <a:pt x="15660" y="2519"/>
                    <a:pt x="16380" y="2879"/>
                    <a:pt x="16920" y="3599"/>
                  </a:cubicBezTo>
                  <a:cubicBezTo>
                    <a:pt x="16559" y="5219"/>
                    <a:pt x="15480" y="5039"/>
                    <a:pt x="15480" y="5039"/>
                  </a:cubicBezTo>
                  <a:cubicBezTo>
                    <a:pt x="15480" y="5039"/>
                    <a:pt x="14760" y="5039"/>
                    <a:pt x="14940" y="4319"/>
                  </a:cubicBezTo>
                  <a:close/>
                  <a:moveTo>
                    <a:pt x="8460" y="13859"/>
                  </a:moveTo>
                  <a:cubicBezTo>
                    <a:pt x="8279" y="14040"/>
                    <a:pt x="8100" y="14579"/>
                    <a:pt x="7920" y="15120"/>
                  </a:cubicBezTo>
                  <a:cubicBezTo>
                    <a:pt x="7740" y="15479"/>
                    <a:pt x="7560" y="15659"/>
                    <a:pt x="7380" y="15840"/>
                  </a:cubicBezTo>
                  <a:cubicBezTo>
                    <a:pt x="7020" y="16020"/>
                    <a:pt x="7020" y="16379"/>
                    <a:pt x="7020" y="16379"/>
                  </a:cubicBezTo>
                  <a:cubicBezTo>
                    <a:pt x="6839" y="17100"/>
                    <a:pt x="6839" y="17100"/>
                    <a:pt x="6839" y="17100"/>
                  </a:cubicBezTo>
                  <a:cubicBezTo>
                    <a:pt x="6839" y="17100"/>
                    <a:pt x="7020" y="17820"/>
                    <a:pt x="7200" y="18000"/>
                  </a:cubicBezTo>
                  <a:cubicBezTo>
                    <a:pt x="7200" y="18359"/>
                    <a:pt x="6660" y="19800"/>
                    <a:pt x="6660" y="19800"/>
                  </a:cubicBezTo>
                  <a:cubicBezTo>
                    <a:pt x="6120" y="19620"/>
                    <a:pt x="5940" y="19079"/>
                    <a:pt x="5760" y="18720"/>
                  </a:cubicBezTo>
                  <a:cubicBezTo>
                    <a:pt x="5760" y="18359"/>
                    <a:pt x="5400" y="18179"/>
                    <a:pt x="5580" y="17820"/>
                  </a:cubicBezTo>
                  <a:cubicBezTo>
                    <a:pt x="5580" y="17279"/>
                    <a:pt x="5220" y="17100"/>
                    <a:pt x="5040" y="16920"/>
                  </a:cubicBezTo>
                  <a:cubicBezTo>
                    <a:pt x="4860" y="16559"/>
                    <a:pt x="4680" y="16200"/>
                    <a:pt x="4680" y="16020"/>
                  </a:cubicBezTo>
                  <a:cubicBezTo>
                    <a:pt x="4680" y="15840"/>
                    <a:pt x="4140" y="15479"/>
                    <a:pt x="4140" y="15479"/>
                  </a:cubicBezTo>
                  <a:cubicBezTo>
                    <a:pt x="4140" y="15479"/>
                    <a:pt x="3240" y="14940"/>
                    <a:pt x="3060" y="14759"/>
                  </a:cubicBezTo>
                  <a:cubicBezTo>
                    <a:pt x="2880" y="14579"/>
                    <a:pt x="2700" y="13859"/>
                    <a:pt x="2700" y="13500"/>
                  </a:cubicBezTo>
                  <a:cubicBezTo>
                    <a:pt x="2700" y="13139"/>
                    <a:pt x="2880" y="12239"/>
                    <a:pt x="2880" y="12239"/>
                  </a:cubicBezTo>
                  <a:cubicBezTo>
                    <a:pt x="2880" y="12239"/>
                    <a:pt x="3240" y="11879"/>
                    <a:pt x="3060" y="11700"/>
                  </a:cubicBezTo>
                  <a:cubicBezTo>
                    <a:pt x="2700" y="11520"/>
                    <a:pt x="2700" y="10800"/>
                    <a:pt x="2700" y="10800"/>
                  </a:cubicBezTo>
                  <a:cubicBezTo>
                    <a:pt x="2340" y="10439"/>
                    <a:pt x="2340" y="10439"/>
                    <a:pt x="2340" y="10439"/>
                  </a:cubicBezTo>
                  <a:cubicBezTo>
                    <a:pt x="2340" y="10439"/>
                    <a:pt x="1980" y="9899"/>
                    <a:pt x="1800" y="9720"/>
                  </a:cubicBezTo>
                  <a:cubicBezTo>
                    <a:pt x="1800" y="9360"/>
                    <a:pt x="1800" y="9179"/>
                    <a:pt x="1980" y="8999"/>
                  </a:cubicBezTo>
                  <a:cubicBezTo>
                    <a:pt x="1980" y="8820"/>
                    <a:pt x="1800" y="8279"/>
                    <a:pt x="1800" y="8099"/>
                  </a:cubicBezTo>
                  <a:cubicBezTo>
                    <a:pt x="3600" y="3599"/>
                    <a:pt x="6660" y="2699"/>
                    <a:pt x="6660" y="2699"/>
                  </a:cubicBezTo>
                  <a:cubicBezTo>
                    <a:pt x="6839" y="3599"/>
                    <a:pt x="6839" y="3599"/>
                    <a:pt x="6839" y="3599"/>
                  </a:cubicBezTo>
                  <a:cubicBezTo>
                    <a:pt x="6839" y="3599"/>
                    <a:pt x="6300" y="3779"/>
                    <a:pt x="6120" y="3779"/>
                  </a:cubicBezTo>
                  <a:cubicBezTo>
                    <a:pt x="5760" y="3599"/>
                    <a:pt x="5580" y="3599"/>
                    <a:pt x="5580" y="3599"/>
                  </a:cubicBezTo>
                  <a:cubicBezTo>
                    <a:pt x="5220" y="4139"/>
                    <a:pt x="5220" y="4139"/>
                    <a:pt x="5220" y="4139"/>
                  </a:cubicBezTo>
                  <a:cubicBezTo>
                    <a:pt x="5220" y="4139"/>
                    <a:pt x="5040" y="4499"/>
                    <a:pt x="5040" y="4679"/>
                  </a:cubicBezTo>
                  <a:cubicBezTo>
                    <a:pt x="5040" y="4860"/>
                    <a:pt x="5220" y="5219"/>
                    <a:pt x="5220" y="5219"/>
                  </a:cubicBezTo>
                  <a:cubicBezTo>
                    <a:pt x="5220" y="5219"/>
                    <a:pt x="5760" y="5219"/>
                    <a:pt x="5760" y="5039"/>
                  </a:cubicBezTo>
                  <a:cubicBezTo>
                    <a:pt x="5760" y="4860"/>
                    <a:pt x="5760" y="4679"/>
                    <a:pt x="5760" y="4679"/>
                  </a:cubicBezTo>
                  <a:cubicBezTo>
                    <a:pt x="5580" y="4319"/>
                    <a:pt x="5580" y="4319"/>
                    <a:pt x="5580" y="4319"/>
                  </a:cubicBezTo>
                  <a:cubicBezTo>
                    <a:pt x="5580" y="4319"/>
                    <a:pt x="6120" y="4139"/>
                    <a:pt x="7200" y="4319"/>
                  </a:cubicBezTo>
                  <a:cubicBezTo>
                    <a:pt x="8460" y="4319"/>
                    <a:pt x="7920" y="5219"/>
                    <a:pt x="8460" y="5399"/>
                  </a:cubicBezTo>
                  <a:cubicBezTo>
                    <a:pt x="9000" y="5579"/>
                    <a:pt x="8100" y="6299"/>
                    <a:pt x="7920" y="6660"/>
                  </a:cubicBezTo>
                  <a:cubicBezTo>
                    <a:pt x="7740" y="7020"/>
                    <a:pt x="7380" y="6119"/>
                    <a:pt x="7380" y="6119"/>
                  </a:cubicBezTo>
                  <a:cubicBezTo>
                    <a:pt x="7380" y="6119"/>
                    <a:pt x="7740" y="5760"/>
                    <a:pt x="7200" y="5760"/>
                  </a:cubicBezTo>
                  <a:cubicBezTo>
                    <a:pt x="6660" y="5579"/>
                    <a:pt x="6300" y="6480"/>
                    <a:pt x="6660" y="6480"/>
                  </a:cubicBezTo>
                  <a:cubicBezTo>
                    <a:pt x="6839" y="6480"/>
                    <a:pt x="7200" y="6839"/>
                    <a:pt x="7020" y="7020"/>
                  </a:cubicBezTo>
                  <a:cubicBezTo>
                    <a:pt x="7020" y="7199"/>
                    <a:pt x="7020" y="7199"/>
                    <a:pt x="6839" y="7739"/>
                  </a:cubicBezTo>
                  <a:cubicBezTo>
                    <a:pt x="6480" y="8279"/>
                    <a:pt x="6120" y="8639"/>
                    <a:pt x="6120" y="8639"/>
                  </a:cubicBezTo>
                  <a:cubicBezTo>
                    <a:pt x="6120" y="8639"/>
                    <a:pt x="5760" y="8460"/>
                    <a:pt x="5940" y="8820"/>
                  </a:cubicBezTo>
                  <a:cubicBezTo>
                    <a:pt x="6120" y="9179"/>
                    <a:pt x="5940" y="9720"/>
                    <a:pt x="5940" y="9899"/>
                  </a:cubicBezTo>
                  <a:cubicBezTo>
                    <a:pt x="5940" y="10260"/>
                    <a:pt x="5220" y="9720"/>
                    <a:pt x="5220" y="9179"/>
                  </a:cubicBezTo>
                  <a:cubicBezTo>
                    <a:pt x="5040" y="8639"/>
                    <a:pt x="4500" y="9179"/>
                    <a:pt x="4320" y="9179"/>
                  </a:cubicBezTo>
                  <a:cubicBezTo>
                    <a:pt x="4140" y="9179"/>
                    <a:pt x="3780" y="8999"/>
                    <a:pt x="3780" y="8820"/>
                  </a:cubicBezTo>
                  <a:cubicBezTo>
                    <a:pt x="3600" y="8639"/>
                    <a:pt x="2700" y="9360"/>
                    <a:pt x="2520" y="9360"/>
                  </a:cubicBezTo>
                  <a:cubicBezTo>
                    <a:pt x="2340" y="9539"/>
                    <a:pt x="2340" y="9899"/>
                    <a:pt x="2700" y="9720"/>
                  </a:cubicBezTo>
                  <a:cubicBezTo>
                    <a:pt x="3060" y="9539"/>
                    <a:pt x="3420" y="9720"/>
                    <a:pt x="3420" y="10079"/>
                  </a:cubicBezTo>
                  <a:cubicBezTo>
                    <a:pt x="3240" y="10439"/>
                    <a:pt x="2880" y="10260"/>
                    <a:pt x="2880" y="10439"/>
                  </a:cubicBezTo>
                  <a:cubicBezTo>
                    <a:pt x="3060" y="10800"/>
                    <a:pt x="3420" y="10979"/>
                    <a:pt x="3420" y="11339"/>
                  </a:cubicBezTo>
                  <a:cubicBezTo>
                    <a:pt x="3600" y="11700"/>
                    <a:pt x="4500" y="11339"/>
                    <a:pt x="4860" y="11160"/>
                  </a:cubicBezTo>
                  <a:cubicBezTo>
                    <a:pt x="5040" y="11160"/>
                    <a:pt x="5940" y="10979"/>
                    <a:pt x="5940" y="11339"/>
                  </a:cubicBezTo>
                  <a:cubicBezTo>
                    <a:pt x="6120" y="11700"/>
                    <a:pt x="7020" y="11879"/>
                    <a:pt x="7380" y="11879"/>
                  </a:cubicBezTo>
                  <a:cubicBezTo>
                    <a:pt x="7740" y="12060"/>
                    <a:pt x="8279" y="12060"/>
                    <a:pt x="8819" y="12420"/>
                  </a:cubicBezTo>
                  <a:cubicBezTo>
                    <a:pt x="9180" y="12960"/>
                    <a:pt x="8460" y="13679"/>
                    <a:pt x="8460" y="13859"/>
                  </a:cubicBezTo>
                  <a:close/>
                  <a:moveTo>
                    <a:pt x="10620" y="2519"/>
                  </a:moveTo>
                  <a:cubicBezTo>
                    <a:pt x="10440" y="3059"/>
                    <a:pt x="9720" y="3599"/>
                    <a:pt x="9900" y="3779"/>
                  </a:cubicBezTo>
                  <a:cubicBezTo>
                    <a:pt x="9900" y="3960"/>
                    <a:pt x="9900" y="4860"/>
                    <a:pt x="9180" y="4139"/>
                  </a:cubicBezTo>
                  <a:cubicBezTo>
                    <a:pt x="8460" y="3419"/>
                    <a:pt x="7740" y="3239"/>
                    <a:pt x="7920" y="2699"/>
                  </a:cubicBezTo>
                  <a:cubicBezTo>
                    <a:pt x="7920" y="2519"/>
                    <a:pt x="8640" y="2519"/>
                    <a:pt x="8640" y="2339"/>
                  </a:cubicBezTo>
                  <a:cubicBezTo>
                    <a:pt x="9540" y="1259"/>
                    <a:pt x="11160" y="1439"/>
                    <a:pt x="11340" y="1799"/>
                  </a:cubicBezTo>
                  <a:cubicBezTo>
                    <a:pt x="10980" y="2159"/>
                    <a:pt x="10620" y="1979"/>
                    <a:pt x="10620" y="2519"/>
                  </a:cubicBezTo>
                  <a:close/>
                  <a:moveTo>
                    <a:pt x="19260" y="11160"/>
                  </a:moveTo>
                  <a:cubicBezTo>
                    <a:pt x="19260" y="11160"/>
                    <a:pt x="19620" y="11700"/>
                    <a:pt x="20160" y="11700"/>
                  </a:cubicBezTo>
                  <a:cubicBezTo>
                    <a:pt x="19800" y="15659"/>
                    <a:pt x="16559" y="18359"/>
                    <a:pt x="16559" y="18359"/>
                  </a:cubicBezTo>
                  <a:cubicBezTo>
                    <a:pt x="16020" y="17820"/>
                    <a:pt x="16200" y="17279"/>
                    <a:pt x="16200" y="17279"/>
                  </a:cubicBezTo>
                  <a:cubicBezTo>
                    <a:pt x="16380" y="16559"/>
                    <a:pt x="16380" y="16559"/>
                    <a:pt x="16380" y="16559"/>
                  </a:cubicBezTo>
                  <a:cubicBezTo>
                    <a:pt x="16380" y="15300"/>
                    <a:pt x="16380" y="15300"/>
                    <a:pt x="16380" y="15300"/>
                  </a:cubicBezTo>
                  <a:cubicBezTo>
                    <a:pt x="16380" y="15300"/>
                    <a:pt x="16380" y="13859"/>
                    <a:pt x="15120" y="14579"/>
                  </a:cubicBezTo>
                  <a:cubicBezTo>
                    <a:pt x="13860" y="14940"/>
                    <a:pt x="14400" y="14940"/>
                    <a:pt x="12960" y="14940"/>
                  </a:cubicBezTo>
                  <a:cubicBezTo>
                    <a:pt x="11520" y="15120"/>
                    <a:pt x="11880" y="12060"/>
                    <a:pt x="11880" y="12060"/>
                  </a:cubicBezTo>
                  <a:cubicBezTo>
                    <a:pt x="11880" y="7739"/>
                    <a:pt x="15120" y="10979"/>
                    <a:pt x="15120" y="10979"/>
                  </a:cubicBezTo>
                  <a:cubicBezTo>
                    <a:pt x="17099" y="12420"/>
                    <a:pt x="17460" y="10079"/>
                    <a:pt x="17460" y="10079"/>
                  </a:cubicBezTo>
                  <a:cubicBezTo>
                    <a:pt x="18720" y="9539"/>
                    <a:pt x="18720" y="9539"/>
                    <a:pt x="18720" y="9539"/>
                  </a:cubicBezTo>
                  <a:cubicBezTo>
                    <a:pt x="18900" y="8820"/>
                    <a:pt x="18900" y="8820"/>
                    <a:pt x="18900" y="8820"/>
                  </a:cubicBezTo>
                  <a:cubicBezTo>
                    <a:pt x="18720" y="7920"/>
                    <a:pt x="18720" y="7920"/>
                    <a:pt x="18720" y="7920"/>
                  </a:cubicBezTo>
                  <a:cubicBezTo>
                    <a:pt x="16740" y="7020"/>
                    <a:pt x="16740" y="7020"/>
                    <a:pt x="16740" y="7020"/>
                  </a:cubicBezTo>
                  <a:cubicBezTo>
                    <a:pt x="16740" y="7020"/>
                    <a:pt x="16380" y="7739"/>
                    <a:pt x="16920" y="8639"/>
                  </a:cubicBezTo>
                  <a:cubicBezTo>
                    <a:pt x="16920" y="8639"/>
                    <a:pt x="16740" y="9539"/>
                    <a:pt x="16380" y="9360"/>
                  </a:cubicBezTo>
                  <a:cubicBezTo>
                    <a:pt x="15120" y="8639"/>
                    <a:pt x="15120" y="8639"/>
                    <a:pt x="15120" y="8639"/>
                  </a:cubicBezTo>
                  <a:cubicBezTo>
                    <a:pt x="15120" y="8639"/>
                    <a:pt x="14760" y="8460"/>
                    <a:pt x="14219" y="8820"/>
                  </a:cubicBezTo>
                  <a:cubicBezTo>
                    <a:pt x="13500" y="9360"/>
                    <a:pt x="12420" y="8820"/>
                    <a:pt x="12420" y="8820"/>
                  </a:cubicBezTo>
                  <a:cubicBezTo>
                    <a:pt x="12420" y="8820"/>
                    <a:pt x="12420" y="8279"/>
                    <a:pt x="13140" y="7920"/>
                  </a:cubicBezTo>
                  <a:cubicBezTo>
                    <a:pt x="13679" y="7560"/>
                    <a:pt x="13679" y="7560"/>
                    <a:pt x="13679" y="7560"/>
                  </a:cubicBezTo>
                  <a:cubicBezTo>
                    <a:pt x="13679" y="7560"/>
                    <a:pt x="13500" y="6839"/>
                    <a:pt x="13679" y="6299"/>
                  </a:cubicBezTo>
                  <a:cubicBezTo>
                    <a:pt x="13860" y="5760"/>
                    <a:pt x="14040" y="6299"/>
                    <a:pt x="14580" y="5939"/>
                  </a:cubicBezTo>
                  <a:cubicBezTo>
                    <a:pt x="15120" y="5579"/>
                    <a:pt x="15480" y="6660"/>
                    <a:pt x="16200" y="6480"/>
                  </a:cubicBezTo>
                  <a:cubicBezTo>
                    <a:pt x="16920" y="6480"/>
                    <a:pt x="16559" y="6299"/>
                    <a:pt x="17099" y="5939"/>
                  </a:cubicBezTo>
                  <a:cubicBezTo>
                    <a:pt x="17639" y="5760"/>
                    <a:pt x="18000" y="6480"/>
                    <a:pt x="18000" y="6480"/>
                  </a:cubicBezTo>
                  <a:cubicBezTo>
                    <a:pt x="19080" y="6660"/>
                    <a:pt x="19080" y="6660"/>
                    <a:pt x="19080" y="6660"/>
                  </a:cubicBezTo>
                  <a:cubicBezTo>
                    <a:pt x="19080" y="6660"/>
                    <a:pt x="18900" y="5399"/>
                    <a:pt x="18900" y="5760"/>
                  </a:cubicBezTo>
                  <a:cubicBezTo>
                    <a:pt x="19620" y="6839"/>
                    <a:pt x="20520" y="9899"/>
                    <a:pt x="20160" y="10439"/>
                  </a:cubicBezTo>
                  <a:cubicBezTo>
                    <a:pt x="19980" y="10260"/>
                    <a:pt x="19800" y="10260"/>
                    <a:pt x="19800" y="10260"/>
                  </a:cubicBezTo>
                  <a:cubicBezTo>
                    <a:pt x="18540" y="10260"/>
                    <a:pt x="18540" y="10260"/>
                    <a:pt x="18540" y="10260"/>
                  </a:cubicBezTo>
                  <a:lnTo>
                    <a:pt x="19260" y="11160"/>
                  </a:lnTo>
                  <a:close/>
                </a:path>
              </a:pathLst>
            </a:custGeom>
            <a:solidFill>
              <a:srgbClr val="FFFEF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7" name="Group 6"/>
          <p:cNvGrpSpPr/>
          <p:nvPr/>
        </p:nvGrpSpPr>
        <p:grpSpPr>
          <a:xfrm>
            <a:off x="3877734" y="3335867"/>
            <a:ext cx="969433" cy="1809751"/>
            <a:chOff x="3877734" y="3335867"/>
            <a:chExt cx="969433" cy="1809751"/>
          </a:xfrm>
        </p:grpSpPr>
        <p:sp>
          <p:nvSpPr>
            <p:cNvPr id="51208" name="AutoShape 8"/>
            <p:cNvSpPr>
              <a:spLocks/>
            </p:cNvSpPr>
            <p:nvPr/>
          </p:nvSpPr>
          <p:spPr bwMode="auto">
            <a:xfrm>
              <a:off x="3877734" y="3335867"/>
              <a:ext cx="969433" cy="1809751"/>
            </a:xfrm>
            <a:custGeom>
              <a:avLst/>
              <a:gdLst>
                <a:gd name="T0" fmla="*/ 363519 w 20023"/>
                <a:gd name="T1" fmla="*/ 678657 h 21600"/>
                <a:gd name="T2" fmla="*/ 363519 w 20023"/>
                <a:gd name="T3" fmla="*/ 678657 h 21600"/>
                <a:gd name="T4" fmla="*/ 363519 w 20023"/>
                <a:gd name="T5" fmla="*/ 678657 h 21600"/>
                <a:gd name="T6" fmla="*/ 363519 w 20023"/>
                <a:gd name="T7" fmla="*/ 67865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2" y="16855"/>
                  </a:moveTo>
                  <a:cubicBezTo>
                    <a:pt x="4794" y="21599"/>
                    <a:pt x="4794" y="21599"/>
                    <a:pt x="4794" y="21599"/>
                  </a:cubicBezTo>
                  <a:cubicBezTo>
                    <a:pt x="-1469" y="14858"/>
                    <a:pt x="-1577" y="6805"/>
                    <a:pt x="4363" y="0"/>
                  </a:cubicBezTo>
                  <a:cubicBezTo>
                    <a:pt x="19806" y="4495"/>
                    <a:pt x="19806" y="4495"/>
                    <a:pt x="19806" y="4495"/>
                  </a:cubicBezTo>
                  <a:cubicBezTo>
                    <a:pt x="18186" y="6305"/>
                    <a:pt x="17322" y="8365"/>
                    <a:pt x="17322" y="10550"/>
                  </a:cubicBezTo>
                  <a:cubicBezTo>
                    <a:pt x="17322" y="12860"/>
                    <a:pt x="18294" y="14982"/>
                    <a:pt x="20022" y="16855"/>
                  </a:cubicBezTo>
                  <a:close/>
                </a:path>
              </a:pathLst>
            </a:custGeom>
            <a:solidFill>
              <a:srgbClr val="EBB91C"/>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0" name="AutoShape 10"/>
            <p:cNvSpPr>
              <a:spLocks/>
            </p:cNvSpPr>
            <p:nvPr/>
          </p:nvSpPr>
          <p:spPr bwMode="auto">
            <a:xfrm>
              <a:off x="4116918" y="4108451"/>
              <a:ext cx="357716" cy="296333"/>
            </a:xfrm>
            <a:custGeom>
              <a:avLst/>
              <a:gdLst>
                <a:gd name="T0" fmla="*/ 134144 w 21600"/>
                <a:gd name="T1" fmla="*/ 111125 h 21600"/>
                <a:gd name="T2" fmla="*/ 134144 w 21600"/>
                <a:gd name="T3" fmla="*/ 111125 h 21600"/>
                <a:gd name="T4" fmla="*/ 134144 w 21600"/>
                <a:gd name="T5" fmla="*/ 111125 h 21600"/>
                <a:gd name="T6" fmla="*/ 134144 w 21600"/>
                <a:gd name="T7" fmla="*/ 111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3223"/>
                  </a:moveTo>
                  <a:cubicBezTo>
                    <a:pt x="20633" y="3223"/>
                    <a:pt x="20946" y="3385"/>
                    <a:pt x="21208" y="3714"/>
                  </a:cubicBezTo>
                  <a:cubicBezTo>
                    <a:pt x="21470" y="4043"/>
                    <a:pt x="21600" y="4428"/>
                    <a:pt x="21600" y="4865"/>
                  </a:cubicBezTo>
                  <a:lnTo>
                    <a:pt x="21600" y="19983"/>
                  </a:lnTo>
                  <a:cubicBezTo>
                    <a:pt x="21600" y="20421"/>
                    <a:pt x="21470" y="20804"/>
                    <a:pt x="21208" y="21121"/>
                  </a:cubicBezTo>
                  <a:cubicBezTo>
                    <a:pt x="20946" y="21440"/>
                    <a:pt x="20633" y="21599"/>
                    <a:pt x="20263" y="21599"/>
                  </a:cubicBezTo>
                  <a:lnTo>
                    <a:pt x="1348" y="21599"/>
                  </a:lnTo>
                  <a:cubicBezTo>
                    <a:pt x="981" y="21599"/>
                    <a:pt x="662" y="21440"/>
                    <a:pt x="398" y="21121"/>
                  </a:cubicBezTo>
                  <a:cubicBezTo>
                    <a:pt x="134" y="20804"/>
                    <a:pt x="0" y="20421"/>
                    <a:pt x="0" y="19983"/>
                  </a:cubicBezTo>
                  <a:lnTo>
                    <a:pt x="0" y="4865"/>
                  </a:lnTo>
                  <a:cubicBezTo>
                    <a:pt x="0" y="4428"/>
                    <a:pt x="134" y="4043"/>
                    <a:pt x="398" y="3714"/>
                  </a:cubicBezTo>
                  <a:cubicBezTo>
                    <a:pt x="662" y="3385"/>
                    <a:pt x="981" y="3223"/>
                    <a:pt x="1348" y="3223"/>
                  </a:cubicBezTo>
                  <a:lnTo>
                    <a:pt x="5638" y="3223"/>
                  </a:lnTo>
                  <a:lnTo>
                    <a:pt x="6319" y="1460"/>
                  </a:lnTo>
                  <a:cubicBezTo>
                    <a:pt x="6458" y="1058"/>
                    <a:pt x="6718" y="714"/>
                    <a:pt x="7090" y="426"/>
                  </a:cubicBezTo>
                  <a:cubicBezTo>
                    <a:pt x="7467" y="144"/>
                    <a:pt x="7839" y="0"/>
                    <a:pt x="8204" y="0"/>
                  </a:cubicBezTo>
                  <a:lnTo>
                    <a:pt x="13396" y="0"/>
                  </a:lnTo>
                  <a:cubicBezTo>
                    <a:pt x="13763" y="0"/>
                    <a:pt x="14136" y="144"/>
                    <a:pt x="14510" y="426"/>
                  </a:cubicBezTo>
                  <a:cubicBezTo>
                    <a:pt x="14885" y="714"/>
                    <a:pt x="15147" y="1058"/>
                    <a:pt x="15294" y="1460"/>
                  </a:cubicBezTo>
                  <a:lnTo>
                    <a:pt x="15962" y="3223"/>
                  </a:lnTo>
                  <a:lnTo>
                    <a:pt x="20263" y="3223"/>
                  </a:lnTo>
                  <a:close/>
                  <a:moveTo>
                    <a:pt x="10805" y="19184"/>
                  </a:moveTo>
                  <a:cubicBezTo>
                    <a:pt x="11572" y="19184"/>
                    <a:pt x="12299" y="19003"/>
                    <a:pt x="12987" y="18649"/>
                  </a:cubicBezTo>
                  <a:cubicBezTo>
                    <a:pt x="13673" y="18295"/>
                    <a:pt x="14270" y="17810"/>
                    <a:pt x="14775" y="17196"/>
                  </a:cubicBezTo>
                  <a:cubicBezTo>
                    <a:pt x="15279" y="16581"/>
                    <a:pt x="15678" y="15862"/>
                    <a:pt x="15974" y="15048"/>
                  </a:cubicBezTo>
                  <a:cubicBezTo>
                    <a:pt x="16270" y="14235"/>
                    <a:pt x="16420" y="13355"/>
                    <a:pt x="16420" y="12422"/>
                  </a:cubicBezTo>
                  <a:cubicBezTo>
                    <a:pt x="16420" y="11499"/>
                    <a:pt x="16270" y="10624"/>
                    <a:pt x="15974" y="9795"/>
                  </a:cubicBezTo>
                  <a:cubicBezTo>
                    <a:pt x="15678" y="8967"/>
                    <a:pt x="15279" y="8250"/>
                    <a:pt x="14775" y="7645"/>
                  </a:cubicBezTo>
                  <a:cubicBezTo>
                    <a:pt x="14270" y="7036"/>
                    <a:pt x="13673" y="6558"/>
                    <a:pt x="12987" y="6199"/>
                  </a:cubicBezTo>
                  <a:cubicBezTo>
                    <a:pt x="12299" y="5844"/>
                    <a:pt x="11572" y="5667"/>
                    <a:pt x="10805" y="5667"/>
                  </a:cubicBezTo>
                  <a:cubicBezTo>
                    <a:pt x="10039" y="5667"/>
                    <a:pt x="9312" y="5847"/>
                    <a:pt x="8620" y="6199"/>
                  </a:cubicBezTo>
                  <a:cubicBezTo>
                    <a:pt x="7930" y="6558"/>
                    <a:pt x="7332" y="7036"/>
                    <a:pt x="6828" y="7645"/>
                  </a:cubicBezTo>
                  <a:cubicBezTo>
                    <a:pt x="6324" y="8250"/>
                    <a:pt x="5922" y="8964"/>
                    <a:pt x="5626" y="9789"/>
                  </a:cubicBezTo>
                  <a:cubicBezTo>
                    <a:pt x="5330" y="10612"/>
                    <a:pt x="5180" y="11491"/>
                    <a:pt x="5180" y="12422"/>
                  </a:cubicBezTo>
                  <a:cubicBezTo>
                    <a:pt x="5180" y="13355"/>
                    <a:pt x="5330" y="14235"/>
                    <a:pt x="5626" y="15048"/>
                  </a:cubicBezTo>
                  <a:cubicBezTo>
                    <a:pt x="5922" y="15862"/>
                    <a:pt x="6324" y="16581"/>
                    <a:pt x="6828" y="17196"/>
                  </a:cubicBezTo>
                  <a:cubicBezTo>
                    <a:pt x="7332" y="17810"/>
                    <a:pt x="7930" y="18295"/>
                    <a:pt x="8620" y="18649"/>
                  </a:cubicBezTo>
                  <a:cubicBezTo>
                    <a:pt x="9312" y="19006"/>
                    <a:pt x="10039" y="19184"/>
                    <a:pt x="10805" y="19184"/>
                  </a:cubicBezTo>
                  <a:moveTo>
                    <a:pt x="10805" y="7833"/>
                  </a:moveTo>
                  <a:cubicBezTo>
                    <a:pt x="11337" y="7833"/>
                    <a:pt x="11834" y="7953"/>
                    <a:pt x="12295" y="8191"/>
                  </a:cubicBezTo>
                  <a:cubicBezTo>
                    <a:pt x="12755" y="8432"/>
                    <a:pt x="13159" y="8755"/>
                    <a:pt x="13502" y="9169"/>
                  </a:cubicBezTo>
                  <a:cubicBezTo>
                    <a:pt x="13847" y="9583"/>
                    <a:pt x="14118" y="10069"/>
                    <a:pt x="14317" y="10624"/>
                  </a:cubicBezTo>
                  <a:cubicBezTo>
                    <a:pt x="14515" y="11184"/>
                    <a:pt x="14615" y="11780"/>
                    <a:pt x="14615" y="12422"/>
                  </a:cubicBezTo>
                  <a:cubicBezTo>
                    <a:pt x="14615" y="13056"/>
                    <a:pt x="14515" y="13650"/>
                    <a:pt x="14317" y="14205"/>
                  </a:cubicBezTo>
                  <a:cubicBezTo>
                    <a:pt x="14118" y="14756"/>
                    <a:pt x="13847" y="15245"/>
                    <a:pt x="13502" y="15667"/>
                  </a:cubicBezTo>
                  <a:cubicBezTo>
                    <a:pt x="13159" y="16091"/>
                    <a:pt x="12752" y="16419"/>
                    <a:pt x="12290" y="16661"/>
                  </a:cubicBezTo>
                  <a:cubicBezTo>
                    <a:pt x="11825" y="16899"/>
                    <a:pt x="11330" y="17017"/>
                    <a:pt x="10805" y="17017"/>
                  </a:cubicBezTo>
                  <a:cubicBezTo>
                    <a:pt x="10275" y="17017"/>
                    <a:pt x="9778" y="16899"/>
                    <a:pt x="9312" y="16661"/>
                  </a:cubicBezTo>
                  <a:cubicBezTo>
                    <a:pt x="8848" y="16419"/>
                    <a:pt x="8444" y="16091"/>
                    <a:pt x="8101" y="15667"/>
                  </a:cubicBezTo>
                  <a:cubicBezTo>
                    <a:pt x="7756" y="15245"/>
                    <a:pt x="7484" y="14755"/>
                    <a:pt x="7286" y="14199"/>
                  </a:cubicBezTo>
                  <a:cubicBezTo>
                    <a:pt x="7085" y="13641"/>
                    <a:pt x="6985" y="13045"/>
                    <a:pt x="6985" y="12422"/>
                  </a:cubicBezTo>
                  <a:cubicBezTo>
                    <a:pt x="6985" y="11780"/>
                    <a:pt x="7085" y="11184"/>
                    <a:pt x="7286" y="10624"/>
                  </a:cubicBezTo>
                  <a:cubicBezTo>
                    <a:pt x="7484" y="10068"/>
                    <a:pt x="7756" y="9583"/>
                    <a:pt x="8101" y="9169"/>
                  </a:cubicBezTo>
                  <a:cubicBezTo>
                    <a:pt x="8444" y="8755"/>
                    <a:pt x="8848" y="8432"/>
                    <a:pt x="9312" y="8191"/>
                  </a:cubicBezTo>
                  <a:cubicBezTo>
                    <a:pt x="9778" y="7953"/>
                    <a:pt x="10275" y="7833"/>
                    <a:pt x="10805" y="7833"/>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3" name="Group 2"/>
          <p:cNvGrpSpPr/>
          <p:nvPr/>
        </p:nvGrpSpPr>
        <p:grpSpPr>
          <a:xfrm>
            <a:off x="5899152" y="2264834"/>
            <a:ext cx="1604433" cy="1358900"/>
            <a:chOff x="5899152" y="2264834"/>
            <a:chExt cx="1604433" cy="1358900"/>
          </a:xfrm>
        </p:grpSpPr>
        <p:sp>
          <p:nvSpPr>
            <p:cNvPr id="51205" name="AutoShape 5"/>
            <p:cNvSpPr>
              <a:spLocks/>
            </p:cNvSpPr>
            <p:nvPr/>
          </p:nvSpPr>
          <p:spPr bwMode="auto">
            <a:xfrm>
              <a:off x="5899152" y="2264834"/>
              <a:ext cx="1604433" cy="1358900"/>
            </a:xfrm>
            <a:custGeom>
              <a:avLst/>
              <a:gdLst>
                <a:gd name="T0" fmla="*/ 601663 w 21600"/>
                <a:gd name="T1" fmla="*/ 509588 h 21600"/>
                <a:gd name="T2" fmla="*/ 601663 w 21600"/>
                <a:gd name="T3" fmla="*/ 509588 h 21600"/>
                <a:gd name="T4" fmla="*/ 601663 w 21600"/>
                <a:gd name="T5" fmla="*/ 509588 h 21600"/>
                <a:gd name="T6" fmla="*/ 601663 w 21600"/>
                <a:gd name="T7" fmla="*/ 5095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3292"/>
                  </a:moveTo>
                  <a:cubicBezTo>
                    <a:pt x="562" y="0"/>
                    <a:pt x="562" y="0"/>
                    <a:pt x="562" y="0"/>
                  </a:cubicBezTo>
                  <a:cubicBezTo>
                    <a:pt x="9217" y="497"/>
                    <a:pt x="17027" y="5981"/>
                    <a:pt x="21600" y="14538"/>
                  </a:cubicBezTo>
                  <a:cubicBezTo>
                    <a:pt x="12030" y="21600"/>
                    <a:pt x="12030" y="21600"/>
                    <a:pt x="12030" y="21600"/>
                  </a:cubicBezTo>
                  <a:cubicBezTo>
                    <a:pt x="9498" y="16865"/>
                    <a:pt x="5065" y="13624"/>
                    <a:pt x="0" y="13292"/>
                  </a:cubicBezTo>
                  <a:close/>
                </a:path>
              </a:pathLst>
            </a:custGeom>
            <a:solidFill>
              <a:srgbClr val="A1C45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1" name="AutoShape 11"/>
            <p:cNvSpPr>
              <a:spLocks/>
            </p:cNvSpPr>
            <p:nvPr/>
          </p:nvSpPr>
          <p:spPr bwMode="auto">
            <a:xfrm>
              <a:off x="6479118" y="2785533"/>
              <a:ext cx="357716" cy="298451"/>
            </a:xfrm>
            <a:custGeom>
              <a:avLst/>
              <a:gdLst>
                <a:gd name="T0" fmla="*/ 134144 w 21600"/>
                <a:gd name="T1" fmla="*/ 111914 h 21579"/>
                <a:gd name="T2" fmla="*/ 134144 w 21600"/>
                <a:gd name="T3" fmla="*/ 111914 h 21579"/>
                <a:gd name="T4" fmla="*/ 134144 w 21600"/>
                <a:gd name="T5" fmla="*/ 111914 h 21579"/>
                <a:gd name="T6" fmla="*/ 134144 w 21600"/>
                <a:gd name="T7" fmla="*/ 111914 h 215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79">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6"/>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7" y="19469"/>
                  </a:cubicBezTo>
                  <a:cubicBezTo>
                    <a:pt x="8737" y="19744"/>
                    <a:pt x="8997" y="20021"/>
                    <a:pt x="9270" y="20291"/>
                  </a:cubicBezTo>
                  <a:cubicBezTo>
                    <a:pt x="9114" y="20696"/>
                    <a:pt x="8843" y="21001"/>
                    <a:pt x="8456" y="21213"/>
                  </a:cubicBezTo>
                  <a:cubicBezTo>
                    <a:pt x="8069" y="21424"/>
                    <a:pt x="7655" y="21541"/>
                    <a:pt x="7212" y="21571"/>
                  </a:cubicBezTo>
                  <a:cubicBezTo>
                    <a:pt x="6772" y="21599"/>
                    <a:pt x="6341" y="21549"/>
                    <a:pt x="5917" y="21424"/>
                  </a:cubicBezTo>
                  <a:cubicBezTo>
                    <a:pt x="5496" y="21295"/>
                    <a:pt x="5163" y="21092"/>
                    <a:pt x="4923" y="20811"/>
                  </a:cubicBezTo>
                  <a:cubicBezTo>
                    <a:pt x="4781" y="20241"/>
                    <a:pt x="4624" y="19657"/>
                    <a:pt x="4453" y="19056"/>
                  </a:cubicBezTo>
                  <a:cubicBezTo>
                    <a:pt x="4281" y="18454"/>
                    <a:pt x="4140" y="17843"/>
                    <a:pt x="4032" y="17224"/>
                  </a:cubicBezTo>
                  <a:cubicBezTo>
                    <a:pt x="3922" y="16599"/>
                    <a:pt x="3868" y="15953"/>
                    <a:pt x="3868" y="15281"/>
                  </a:cubicBezTo>
                  <a:cubicBezTo>
                    <a:pt x="3868" y="14615"/>
                    <a:pt x="3961" y="13905"/>
                    <a:pt x="4150" y="13154"/>
                  </a:cubicBezTo>
                  <a:lnTo>
                    <a:pt x="1803" y="13154"/>
                  </a:lnTo>
                  <a:cubicBezTo>
                    <a:pt x="1311" y="13154"/>
                    <a:pt x="888" y="12945"/>
                    <a:pt x="533" y="12523"/>
                  </a:cubicBezTo>
                  <a:cubicBezTo>
                    <a:pt x="175" y="12100"/>
                    <a:pt x="0" y="11592"/>
                    <a:pt x="0" y="10991"/>
                  </a:cubicBezTo>
                  <a:lnTo>
                    <a:pt x="0" y="7774"/>
                  </a:lnTo>
                  <a:cubicBezTo>
                    <a:pt x="0" y="7184"/>
                    <a:pt x="175" y="6677"/>
                    <a:pt x="525" y="6245"/>
                  </a:cubicBezTo>
                  <a:cubicBezTo>
                    <a:pt x="878" y="5820"/>
                    <a:pt x="1304" y="5605"/>
                    <a:pt x="1803" y="5605"/>
                  </a:cubicBezTo>
                  <a:lnTo>
                    <a:pt x="7653" y="5605"/>
                  </a:lnTo>
                  <a:cubicBezTo>
                    <a:pt x="8550" y="5605"/>
                    <a:pt x="9509" y="5450"/>
                    <a:pt x="10525" y="5136"/>
                  </a:cubicBezTo>
                  <a:cubicBezTo>
                    <a:pt x="11541" y="4822"/>
                    <a:pt x="12537" y="4399"/>
                    <a:pt x="13511" y="3874"/>
                  </a:cubicBezTo>
                  <a:cubicBezTo>
                    <a:pt x="14488" y="3343"/>
                    <a:pt x="15409" y="2744"/>
                    <a:pt x="16273" y="2072"/>
                  </a:cubicBezTo>
                  <a:cubicBezTo>
                    <a:pt x="17134"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4" name="Group 3"/>
          <p:cNvGrpSpPr/>
          <p:nvPr/>
        </p:nvGrpSpPr>
        <p:grpSpPr>
          <a:xfrm>
            <a:off x="6834718" y="3316818"/>
            <a:ext cx="967316" cy="1807633"/>
            <a:chOff x="6834718" y="3316818"/>
            <a:chExt cx="967316" cy="1807633"/>
          </a:xfrm>
        </p:grpSpPr>
        <p:sp>
          <p:nvSpPr>
            <p:cNvPr id="51202" name="AutoShape 2"/>
            <p:cNvSpPr>
              <a:spLocks/>
            </p:cNvSpPr>
            <p:nvPr/>
          </p:nvSpPr>
          <p:spPr bwMode="auto">
            <a:xfrm>
              <a:off x="6834718" y="3316818"/>
              <a:ext cx="967316" cy="1807633"/>
            </a:xfrm>
            <a:custGeom>
              <a:avLst/>
              <a:gdLst>
                <a:gd name="T0" fmla="*/ 362725 w 20053"/>
                <a:gd name="T1" fmla="*/ 677863 h 21600"/>
                <a:gd name="T2" fmla="*/ 362725 w 20053"/>
                <a:gd name="T3" fmla="*/ 677863 h 21600"/>
                <a:gd name="T4" fmla="*/ 362725 w 20053"/>
                <a:gd name="T5" fmla="*/ 677863 h 21600"/>
                <a:gd name="T6" fmla="*/ 362725 w 20053"/>
                <a:gd name="T7" fmla="*/ 6778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53" h="21600">
                  <a:moveTo>
                    <a:pt x="0" y="4620"/>
                  </a:moveTo>
                  <a:cubicBezTo>
                    <a:pt x="15412" y="0"/>
                    <a:pt x="15412" y="0"/>
                    <a:pt x="15412" y="0"/>
                  </a:cubicBezTo>
                  <a:cubicBezTo>
                    <a:pt x="21599" y="6741"/>
                    <a:pt x="21599" y="14858"/>
                    <a:pt x="15412" y="21599"/>
                  </a:cubicBezTo>
                  <a:cubicBezTo>
                    <a:pt x="0" y="16979"/>
                    <a:pt x="0" y="16979"/>
                    <a:pt x="0" y="16979"/>
                  </a:cubicBezTo>
                  <a:cubicBezTo>
                    <a:pt x="1737" y="15169"/>
                    <a:pt x="2605" y="13047"/>
                    <a:pt x="2605" y="10800"/>
                  </a:cubicBezTo>
                  <a:cubicBezTo>
                    <a:pt x="2605" y="8553"/>
                    <a:pt x="1737" y="6492"/>
                    <a:pt x="0" y="4620"/>
                  </a:cubicBezTo>
                  <a:close/>
                </a:path>
              </a:pathLst>
            </a:custGeom>
            <a:solidFill>
              <a:srgbClr val="EBB91C"/>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2" name="AutoShape 12"/>
            <p:cNvSpPr>
              <a:spLocks/>
            </p:cNvSpPr>
            <p:nvPr/>
          </p:nvSpPr>
          <p:spPr bwMode="auto">
            <a:xfrm>
              <a:off x="7209367" y="4051300"/>
              <a:ext cx="357717" cy="357717"/>
            </a:xfrm>
            <a:custGeom>
              <a:avLst/>
              <a:gdLst>
                <a:gd name="T0" fmla="*/ 134144 w 21600"/>
                <a:gd name="T1" fmla="*/ 134144 h 21600"/>
                <a:gd name="T2" fmla="*/ 134144 w 21600"/>
                <a:gd name="T3" fmla="*/ 134144 h 21600"/>
                <a:gd name="T4" fmla="*/ 134144 w 21600"/>
                <a:gd name="T5" fmla="*/ 134144 h 21600"/>
                <a:gd name="T6" fmla="*/ 134144 w 21600"/>
                <a:gd name="T7" fmla="*/ 13414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57" y="18801"/>
                  </a:moveTo>
                  <a:cubicBezTo>
                    <a:pt x="21518" y="18965"/>
                    <a:pt x="21600" y="19177"/>
                    <a:pt x="21600" y="19437"/>
                  </a:cubicBezTo>
                  <a:cubicBezTo>
                    <a:pt x="21600" y="19581"/>
                    <a:pt x="21518" y="19776"/>
                    <a:pt x="21357" y="20018"/>
                  </a:cubicBezTo>
                  <a:cubicBezTo>
                    <a:pt x="21193" y="20260"/>
                    <a:pt x="20990" y="20504"/>
                    <a:pt x="20747" y="20741"/>
                  </a:cubicBezTo>
                  <a:cubicBezTo>
                    <a:pt x="20504" y="20978"/>
                    <a:pt x="20261" y="21185"/>
                    <a:pt x="20023" y="21348"/>
                  </a:cubicBezTo>
                  <a:cubicBezTo>
                    <a:pt x="19783" y="21518"/>
                    <a:pt x="19594" y="21599"/>
                    <a:pt x="19447" y="21599"/>
                  </a:cubicBezTo>
                  <a:cubicBezTo>
                    <a:pt x="19190" y="21599"/>
                    <a:pt x="18975" y="21514"/>
                    <a:pt x="18811" y="21343"/>
                  </a:cubicBezTo>
                  <a:lnTo>
                    <a:pt x="13957" y="16502"/>
                  </a:lnTo>
                  <a:cubicBezTo>
                    <a:pt x="13217" y="16980"/>
                    <a:pt x="12429" y="17350"/>
                    <a:pt x="11590" y="17604"/>
                  </a:cubicBezTo>
                  <a:cubicBezTo>
                    <a:pt x="10751" y="17864"/>
                    <a:pt x="9892" y="17990"/>
                    <a:pt x="9007" y="17990"/>
                  </a:cubicBezTo>
                  <a:cubicBezTo>
                    <a:pt x="7770" y="17990"/>
                    <a:pt x="6609" y="17759"/>
                    <a:pt x="5518" y="17291"/>
                  </a:cubicBezTo>
                  <a:cubicBezTo>
                    <a:pt x="4427" y="16821"/>
                    <a:pt x="3470" y="16175"/>
                    <a:pt x="2644" y="15353"/>
                  </a:cubicBezTo>
                  <a:cubicBezTo>
                    <a:pt x="1816" y="14534"/>
                    <a:pt x="1172" y="13580"/>
                    <a:pt x="700" y="12486"/>
                  </a:cubicBezTo>
                  <a:cubicBezTo>
                    <a:pt x="231" y="11400"/>
                    <a:pt x="0" y="10237"/>
                    <a:pt x="0" y="9000"/>
                  </a:cubicBezTo>
                  <a:cubicBezTo>
                    <a:pt x="0" y="7769"/>
                    <a:pt x="231" y="6602"/>
                    <a:pt x="700" y="5515"/>
                  </a:cubicBezTo>
                  <a:cubicBezTo>
                    <a:pt x="1169" y="4422"/>
                    <a:pt x="1816" y="3468"/>
                    <a:pt x="2644" y="2646"/>
                  </a:cubicBezTo>
                  <a:cubicBezTo>
                    <a:pt x="3470" y="1827"/>
                    <a:pt x="4425" y="1180"/>
                    <a:pt x="5512" y="709"/>
                  </a:cubicBezTo>
                  <a:cubicBezTo>
                    <a:pt x="6600" y="237"/>
                    <a:pt x="7764" y="0"/>
                    <a:pt x="9007" y="0"/>
                  </a:cubicBezTo>
                  <a:cubicBezTo>
                    <a:pt x="10245" y="0"/>
                    <a:pt x="11403" y="237"/>
                    <a:pt x="12488" y="709"/>
                  </a:cubicBezTo>
                  <a:cubicBezTo>
                    <a:pt x="13573" y="1180"/>
                    <a:pt x="14531" y="1827"/>
                    <a:pt x="15359" y="2646"/>
                  </a:cubicBezTo>
                  <a:cubicBezTo>
                    <a:pt x="16184" y="3468"/>
                    <a:pt x="16831" y="4422"/>
                    <a:pt x="17300" y="5515"/>
                  </a:cubicBezTo>
                  <a:cubicBezTo>
                    <a:pt x="17769" y="6602"/>
                    <a:pt x="18003" y="7769"/>
                    <a:pt x="18003" y="9000"/>
                  </a:cubicBezTo>
                  <a:cubicBezTo>
                    <a:pt x="18003" y="9886"/>
                    <a:pt x="17873" y="10748"/>
                    <a:pt x="17616" y="11589"/>
                  </a:cubicBezTo>
                  <a:cubicBezTo>
                    <a:pt x="17359" y="12434"/>
                    <a:pt x="16992" y="13218"/>
                    <a:pt x="16514" y="13946"/>
                  </a:cubicBezTo>
                  <a:lnTo>
                    <a:pt x="21357" y="18801"/>
                  </a:lnTo>
                  <a:close/>
                  <a:moveTo>
                    <a:pt x="3596" y="9000"/>
                  </a:moveTo>
                  <a:cubicBezTo>
                    <a:pt x="3596" y="9759"/>
                    <a:pt x="3741" y="10465"/>
                    <a:pt x="4029" y="11118"/>
                  </a:cubicBezTo>
                  <a:cubicBezTo>
                    <a:pt x="4317" y="11770"/>
                    <a:pt x="4707" y="12337"/>
                    <a:pt x="5193" y="12821"/>
                  </a:cubicBezTo>
                  <a:cubicBezTo>
                    <a:pt x="5679" y="13301"/>
                    <a:pt x="6253" y="13685"/>
                    <a:pt x="6907" y="13970"/>
                  </a:cubicBezTo>
                  <a:cubicBezTo>
                    <a:pt x="7566" y="14251"/>
                    <a:pt x="8264" y="14393"/>
                    <a:pt x="9004" y="14393"/>
                  </a:cubicBezTo>
                  <a:cubicBezTo>
                    <a:pt x="9745" y="14393"/>
                    <a:pt x="10440" y="14251"/>
                    <a:pt x="11092" y="13970"/>
                  </a:cubicBezTo>
                  <a:cubicBezTo>
                    <a:pt x="11745" y="13685"/>
                    <a:pt x="12319" y="13301"/>
                    <a:pt x="12802" y="12821"/>
                  </a:cubicBezTo>
                  <a:cubicBezTo>
                    <a:pt x="13291" y="12337"/>
                    <a:pt x="13678" y="11770"/>
                    <a:pt x="13966" y="11118"/>
                  </a:cubicBezTo>
                  <a:cubicBezTo>
                    <a:pt x="14254" y="10465"/>
                    <a:pt x="14398" y="9759"/>
                    <a:pt x="14398" y="9000"/>
                  </a:cubicBezTo>
                  <a:cubicBezTo>
                    <a:pt x="14398" y="8259"/>
                    <a:pt x="14254" y="7564"/>
                    <a:pt x="13966" y="6913"/>
                  </a:cubicBezTo>
                  <a:cubicBezTo>
                    <a:pt x="13675" y="6257"/>
                    <a:pt x="13291" y="5684"/>
                    <a:pt x="12802" y="5193"/>
                  </a:cubicBezTo>
                  <a:cubicBezTo>
                    <a:pt x="12316" y="4704"/>
                    <a:pt x="11745" y="4317"/>
                    <a:pt x="11092" y="4032"/>
                  </a:cubicBezTo>
                  <a:cubicBezTo>
                    <a:pt x="10440" y="3750"/>
                    <a:pt x="9742" y="3606"/>
                    <a:pt x="9004" y="3606"/>
                  </a:cubicBezTo>
                  <a:cubicBezTo>
                    <a:pt x="8267" y="3606"/>
                    <a:pt x="7566" y="3750"/>
                    <a:pt x="6907" y="4032"/>
                  </a:cubicBezTo>
                  <a:cubicBezTo>
                    <a:pt x="6253" y="4317"/>
                    <a:pt x="5676" y="4704"/>
                    <a:pt x="5193" y="5193"/>
                  </a:cubicBezTo>
                  <a:cubicBezTo>
                    <a:pt x="4707" y="5684"/>
                    <a:pt x="4317" y="6257"/>
                    <a:pt x="4029" y="6913"/>
                  </a:cubicBezTo>
                  <a:cubicBezTo>
                    <a:pt x="3741" y="7564"/>
                    <a:pt x="3596" y="8257"/>
                    <a:pt x="3596" y="9000"/>
                  </a:cubicBezTo>
                  <a:moveTo>
                    <a:pt x="9007" y="5590"/>
                  </a:moveTo>
                  <a:cubicBezTo>
                    <a:pt x="9185" y="5590"/>
                    <a:pt x="9344" y="5656"/>
                    <a:pt x="9473" y="5786"/>
                  </a:cubicBezTo>
                  <a:cubicBezTo>
                    <a:pt x="9603" y="5918"/>
                    <a:pt x="9668" y="6082"/>
                    <a:pt x="9668" y="6280"/>
                  </a:cubicBezTo>
                  <a:cubicBezTo>
                    <a:pt x="9668" y="6460"/>
                    <a:pt x="9603" y="6616"/>
                    <a:pt x="9473" y="6746"/>
                  </a:cubicBezTo>
                  <a:cubicBezTo>
                    <a:pt x="9344" y="6879"/>
                    <a:pt x="9185" y="6944"/>
                    <a:pt x="9007" y="6944"/>
                  </a:cubicBezTo>
                  <a:cubicBezTo>
                    <a:pt x="8439" y="6944"/>
                    <a:pt x="7953" y="7144"/>
                    <a:pt x="7552" y="7537"/>
                  </a:cubicBezTo>
                  <a:cubicBezTo>
                    <a:pt x="7151" y="7935"/>
                    <a:pt x="6950" y="8422"/>
                    <a:pt x="6950" y="8997"/>
                  </a:cubicBezTo>
                  <a:cubicBezTo>
                    <a:pt x="6950" y="9179"/>
                    <a:pt x="6885" y="9332"/>
                    <a:pt x="6755" y="9465"/>
                  </a:cubicBezTo>
                  <a:cubicBezTo>
                    <a:pt x="6623" y="9596"/>
                    <a:pt x="6467" y="9658"/>
                    <a:pt x="6289" y="9658"/>
                  </a:cubicBezTo>
                  <a:cubicBezTo>
                    <a:pt x="6080" y="9658"/>
                    <a:pt x="5914" y="9596"/>
                    <a:pt x="5785" y="9465"/>
                  </a:cubicBezTo>
                  <a:cubicBezTo>
                    <a:pt x="5659" y="9332"/>
                    <a:pt x="5600" y="9179"/>
                    <a:pt x="5600" y="8997"/>
                  </a:cubicBezTo>
                  <a:cubicBezTo>
                    <a:pt x="5600" y="8538"/>
                    <a:pt x="5685" y="8104"/>
                    <a:pt x="5863" y="7686"/>
                  </a:cubicBezTo>
                  <a:cubicBezTo>
                    <a:pt x="6038" y="7271"/>
                    <a:pt x="6281" y="6906"/>
                    <a:pt x="6597" y="6591"/>
                  </a:cubicBezTo>
                  <a:cubicBezTo>
                    <a:pt x="6904" y="6277"/>
                    <a:pt x="7264" y="6029"/>
                    <a:pt x="7677" y="5857"/>
                  </a:cubicBezTo>
                  <a:cubicBezTo>
                    <a:pt x="8086" y="5681"/>
                    <a:pt x="8529" y="5590"/>
                    <a:pt x="9007" y="5590"/>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6" name="Group 5"/>
          <p:cNvGrpSpPr/>
          <p:nvPr/>
        </p:nvGrpSpPr>
        <p:grpSpPr>
          <a:xfrm>
            <a:off x="4205818" y="4836584"/>
            <a:ext cx="1604433" cy="1346200"/>
            <a:chOff x="4205818" y="4836584"/>
            <a:chExt cx="1604433" cy="1346200"/>
          </a:xfrm>
        </p:grpSpPr>
        <p:sp>
          <p:nvSpPr>
            <p:cNvPr id="51206" name="AutoShape 6"/>
            <p:cNvSpPr>
              <a:spLocks/>
            </p:cNvSpPr>
            <p:nvPr/>
          </p:nvSpPr>
          <p:spPr bwMode="auto">
            <a:xfrm>
              <a:off x="4205818" y="4836584"/>
              <a:ext cx="1604433" cy="1346200"/>
            </a:xfrm>
            <a:custGeom>
              <a:avLst/>
              <a:gdLst>
                <a:gd name="T0" fmla="*/ 601663 w 21600"/>
                <a:gd name="T1" fmla="*/ 504825 h 21600"/>
                <a:gd name="T2" fmla="*/ 601663 w 21600"/>
                <a:gd name="T3" fmla="*/ 504825 h 21600"/>
                <a:gd name="T4" fmla="*/ 601663 w 21600"/>
                <a:gd name="T5" fmla="*/ 504825 h 21600"/>
                <a:gd name="T6" fmla="*/ 601663 w 21600"/>
                <a:gd name="T7" fmla="*/ 5048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8153"/>
                  </a:moveTo>
                  <a:cubicBezTo>
                    <a:pt x="21248" y="21600"/>
                    <a:pt x="21248" y="21600"/>
                    <a:pt x="21248" y="21600"/>
                  </a:cubicBezTo>
                  <a:cubicBezTo>
                    <a:pt x="12664" y="21347"/>
                    <a:pt x="4714" y="16052"/>
                    <a:pt x="0" y="7479"/>
                  </a:cubicBezTo>
                  <a:cubicBezTo>
                    <a:pt x="9358" y="0"/>
                    <a:pt x="9358" y="0"/>
                    <a:pt x="9358" y="0"/>
                  </a:cubicBezTo>
                  <a:cubicBezTo>
                    <a:pt x="12030" y="4790"/>
                    <a:pt x="16464" y="7984"/>
                    <a:pt x="21600" y="8153"/>
                  </a:cubicBezTo>
                  <a:close/>
                </a:path>
              </a:pathLst>
            </a:custGeom>
            <a:solidFill>
              <a:srgbClr val="EC2B5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3" name="AutoShape 13"/>
            <p:cNvSpPr>
              <a:spLocks/>
            </p:cNvSpPr>
            <p:nvPr/>
          </p:nvSpPr>
          <p:spPr bwMode="auto">
            <a:xfrm>
              <a:off x="4957233" y="5397500"/>
              <a:ext cx="355600" cy="355600"/>
            </a:xfrm>
            <a:custGeom>
              <a:avLst/>
              <a:gdLst>
                <a:gd name="T0" fmla="*/ 133350 w 21600"/>
                <a:gd name="T1" fmla="*/ 133350 h 21600"/>
                <a:gd name="T2" fmla="*/ 133350 w 21600"/>
                <a:gd name="T3" fmla="*/ 133350 h 21600"/>
                <a:gd name="T4" fmla="*/ 133350 w 21600"/>
                <a:gd name="T5" fmla="*/ 133350 h 21600"/>
                <a:gd name="T6" fmla="*/ 133350 w 21600"/>
                <a:gd name="T7" fmla="*/ 133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898" y="0"/>
                  </a:moveTo>
                  <a:cubicBezTo>
                    <a:pt x="19650" y="0"/>
                    <a:pt x="20287" y="264"/>
                    <a:pt x="20813" y="796"/>
                  </a:cubicBezTo>
                  <a:cubicBezTo>
                    <a:pt x="21336" y="1322"/>
                    <a:pt x="21599" y="1962"/>
                    <a:pt x="21599" y="2711"/>
                  </a:cubicBezTo>
                  <a:lnTo>
                    <a:pt x="21599" y="18883"/>
                  </a:lnTo>
                  <a:cubicBezTo>
                    <a:pt x="21599" y="19268"/>
                    <a:pt x="21526" y="19623"/>
                    <a:pt x="21383" y="19951"/>
                  </a:cubicBezTo>
                  <a:cubicBezTo>
                    <a:pt x="21236" y="20281"/>
                    <a:pt x="21042" y="20563"/>
                    <a:pt x="20804" y="20804"/>
                  </a:cubicBezTo>
                  <a:cubicBezTo>
                    <a:pt x="20565" y="21042"/>
                    <a:pt x="20278" y="21232"/>
                    <a:pt x="19940" y="21377"/>
                  </a:cubicBezTo>
                  <a:cubicBezTo>
                    <a:pt x="19603" y="21523"/>
                    <a:pt x="19256" y="21594"/>
                    <a:pt x="18898" y="21594"/>
                  </a:cubicBezTo>
                  <a:lnTo>
                    <a:pt x="12066" y="21594"/>
                  </a:lnTo>
                  <a:lnTo>
                    <a:pt x="12066" y="12552"/>
                  </a:lnTo>
                  <a:lnTo>
                    <a:pt x="14486" y="12552"/>
                  </a:lnTo>
                  <a:cubicBezTo>
                    <a:pt x="14595" y="12552"/>
                    <a:pt x="14698" y="12517"/>
                    <a:pt x="14789" y="12441"/>
                  </a:cubicBezTo>
                  <a:cubicBezTo>
                    <a:pt x="14876" y="12367"/>
                    <a:pt x="14921" y="12267"/>
                    <a:pt x="14921" y="12144"/>
                  </a:cubicBezTo>
                  <a:lnTo>
                    <a:pt x="15088" y="9779"/>
                  </a:lnTo>
                  <a:cubicBezTo>
                    <a:pt x="15088" y="9650"/>
                    <a:pt x="15050" y="9538"/>
                    <a:pt x="14976" y="9444"/>
                  </a:cubicBezTo>
                  <a:cubicBezTo>
                    <a:pt x="14883" y="9349"/>
                    <a:pt x="14774" y="9303"/>
                    <a:pt x="14653" y="9303"/>
                  </a:cubicBezTo>
                  <a:lnTo>
                    <a:pt x="12066" y="9303"/>
                  </a:lnTo>
                  <a:lnTo>
                    <a:pt x="12066" y="8262"/>
                  </a:lnTo>
                  <a:cubicBezTo>
                    <a:pt x="12066" y="7879"/>
                    <a:pt x="12116" y="7623"/>
                    <a:pt x="12216" y="7497"/>
                  </a:cubicBezTo>
                  <a:cubicBezTo>
                    <a:pt x="12312" y="7370"/>
                    <a:pt x="12565" y="7309"/>
                    <a:pt x="12965" y="7309"/>
                  </a:cubicBezTo>
                  <a:cubicBezTo>
                    <a:pt x="13203" y="7309"/>
                    <a:pt x="13457" y="7326"/>
                    <a:pt x="13746" y="7367"/>
                  </a:cubicBezTo>
                  <a:cubicBezTo>
                    <a:pt x="14034" y="7406"/>
                    <a:pt x="14307" y="7456"/>
                    <a:pt x="14568" y="7520"/>
                  </a:cubicBezTo>
                  <a:cubicBezTo>
                    <a:pt x="14624" y="7520"/>
                    <a:pt x="14686" y="7514"/>
                    <a:pt x="14759" y="7499"/>
                  </a:cubicBezTo>
                  <a:cubicBezTo>
                    <a:pt x="14829" y="7485"/>
                    <a:pt x="14883" y="7458"/>
                    <a:pt x="14921" y="7423"/>
                  </a:cubicBezTo>
                  <a:cubicBezTo>
                    <a:pt x="15014" y="7367"/>
                    <a:pt x="15079" y="7264"/>
                    <a:pt x="15118" y="7115"/>
                  </a:cubicBezTo>
                  <a:lnTo>
                    <a:pt x="15437" y="4838"/>
                  </a:lnTo>
                  <a:cubicBezTo>
                    <a:pt x="15479" y="4565"/>
                    <a:pt x="15361" y="4403"/>
                    <a:pt x="15088" y="4347"/>
                  </a:cubicBezTo>
                  <a:cubicBezTo>
                    <a:pt x="14245" y="4112"/>
                    <a:pt x="13364" y="4001"/>
                    <a:pt x="12445" y="4010"/>
                  </a:cubicBezTo>
                  <a:cubicBezTo>
                    <a:pt x="9625" y="4010"/>
                    <a:pt x="8212" y="5384"/>
                    <a:pt x="8212" y="8128"/>
                  </a:cubicBezTo>
                  <a:lnTo>
                    <a:pt x="8212" y="9309"/>
                  </a:lnTo>
                  <a:lnTo>
                    <a:pt x="6764" y="9309"/>
                  </a:lnTo>
                  <a:cubicBezTo>
                    <a:pt x="6456" y="9309"/>
                    <a:pt x="6306" y="9458"/>
                    <a:pt x="6317" y="9757"/>
                  </a:cubicBezTo>
                  <a:lnTo>
                    <a:pt x="6317" y="12120"/>
                  </a:lnTo>
                  <a:cubicBezTo>
                    <a:pt x="6317" y="12234"/>
                    <a:pt x="6356" y="12334"/>
                    <a:pt x="6444" y="12426"/>
                  </a:cubicBezTo>
                  <a:cubicBezTo>
                    <a:pt x="6526" y="12514"/>
                    <a:pt x="6632" y="12557"/>
                    <a:pt x="6764" y="12557"/>
                  </a:cubicBezTo>
                  <a:lnTo>
                    <a:pt x="8212" y="12557"/>
                  </a:lnTo>
                  <a:lnTo>
                    <a:pt x="8212" y="21599"/>
                  </a:lnTo>
                  <a:lnTo>
                    <a:pt x="2685" y="21599"/>
                  </a:lnTo>
                  <a:cubicBezTo>
                    <a:pt x="2320" y="21599"/>
                    <a:pt x="1974" y="21530"/>
                    <a:pt x="1648" y="21383"/>
                  </a:cubicBezTo>
                  <a:cubicBezTo>
                    <a:pt x="1322" y="21239"/>
                    <a:pt x="1034" y="21047"/>
                    <a:pt x="796" y="20810"/>
                  </a:cubicBezTo>
                  <a:cubicBezTo>
                    <a:pt x="558" y="20568"/>
                    <a:pt x="364" y="20287"/>
                    <a:pt x="220" y="19958"/>
                  </a:cubicBezTo>
                  <a:cubicBezTo>
                    <a:pt x="76" y="19628"/>
                    <a:pt x="0" y="19273"/>
                    <a:pt x="0" y="18888"/>
                  </a:cubicBezTo>
                  <a:lnTo>
                    <a:pt x="0" y="2717"/>
                  </a:lnTo>
                  <a:cubicBezTo>
                    <a:pt x="0" y="2353"/>
                    <a:pt x="76" y="2000"/>
                    <a:pt x="220" y="1662"/>
                  </a:cubicBezTo>
                  <a:cubicBezTo>
                    <a:pt x="364" y="1328"/>
                    <a:pt x="558" y="1037"/>
                    <a:pt x="796" y="802"/>
                  </a:cubicBezTo>
                  <a:cubicBezTo>
                    <a:pt x="1034" y="558"/>
                    <a:pt x="1322" y="370"/>
                    <a:pt x="1648" y="223"/>
                  </a:cubicBezTo>
                  <a:cubicBezTo>
                    <a:pt x="1974" y="76"/>
                    <a:pt x="2320" y="6"/>
                    <a:pt x="2685" y="6"/>
                  </a:cubicBezTo>
                  <a:lnTo>
                    <a:pt x="18898" y="6"/>
                  </a:lnTo>
                  <a:lnTo>
                    <a:pt x="18898" y="0"/>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2" name="Group 1"/>
          <p:cNvGrpSpPr/>
          <p:nvPr/>
        </p:nvGrpSpPr>
        <p:grpSpPr>
          <a:xfrm>
            <a:off x="4821767" y="3204634"/>
            <a:ext cx="2034117" cy="2036233"/>
            <a:chOff x="4821767" y="3204634"/>
            <a:chExt cx="2034117" cy="2036233"/>
          </a:xfrm>
        </p:grpSpPr>
        <p:sp>
          <p:nvSpPr>
            <p:cNvPr id="51209" name="AutoShape 9"/>
            <p:cNvSpPr>
              <a:spLocks/>
            </p:cNvSpPr>
            <p:nvPr/>
          </p:nvSpPr>
          <p:spPr bwMode="auto">
            <a:xfrm>
              <a:off x="4821767" y="3204634"/>
              <a:ext cx="2034117" cy="2036233"/>
            </a:xfrm>
            <a:custGeom>
              <a:avLst/>
              <a:gdLst>
                <a:gd name="T0" fmla="*/ 762755 w 19679"/>
                <a:gd name="T1" fmla="*/ 838126 h 19679"/>
                <a:gd name="T2" fmla="*/ 762755 w 19679"/>
                <a:gd name="T3" fmla="*/ 838126 h 19679"/>
                <a:gd name="T4" fmla="*/ 762755 w 19679"/>
                <a:gd name="T5" fmla="*/ 838126 h 19679"/>
                <a:gd name="T6" fmla="*/ 762755 w 19679"/>
                <a:gd name="T7" fmla="*/ 83812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2"/>
                  </a:moveTo>
                  <a:cubicBezTo>
                    <a:pt x="20639" y="6724"/>
                    <a:pt x="20639" y="12954"/>
                    <a:pt x="16796" y="16796"/>
                  </a:cubicBezTo>
                  <a:cubicBezTo>
                    <a:pt x="12954" y="20638"/>
                    <a:pt x="6723" y="20638"/>
                    <a:pt x="2881" y="16796"/>
                  </a:cubicBezTo>
                  <a:cubicBezTo>
                    <a:pt x="-961" y="12954"/>
                    <a:pt x="-961" y="6724"/>
                    <a:pt x="2881" y="2882"/>
                  </a:cubicBezTo>
                  <a:cubicBezTo>
                    <a:pt x="6723" y="-961"/>
                    <a:pt x="12954" y="-961"/>
                    <a:pt x="16796" y="2882"/>
                  </a:cubicBezTo>
                  <a:close/>
                </a:path>
              </a:pathLst>
            </a:custGeom>
            <a:solidFill>
              <a:srgbClr val="4F81BD"/>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24" name="AutoShape 24"/>
            <p:cNvSpPr>
              <a:spLocks/>
            </p:cNvSpPr>
            <p:nvPr/>
          </p:nvSpPr>
          <p:spPr bwMode="auto">
            <a:xfrm>
              <a:off x="5469467" y="3917951"/>
              <a:ext cx="762000" cy="635000"/>
            </a:xfrm>
            <a:custGeom>
              <a:avLst/>
              <a:gdLst>
                <a:gd name="T0" fmla="*/ 285750 w 21600"/>
                <a:gd name="T1" fmla="*/ 238125 h 21600"/>
                <a:gd name="T2" fmla="*/ 285750 w 21600"/>
                <a:gd name="T3" fmla="*/ 238125 h 21600"/>
                <a:gd name="T4" fmla="*/ 285750 w 21600"/>
                <a:gd name="T5" fmla="*/ 238125 h 21600"/>
                <a:gd name="T6" fmla="*/ 285750 w 21600"/>
                <a:gd name="T7" fmla="*/ 238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0"/>
                  </a:moveTo>
                  <a:cubicBezTo>
                    <a:pt x="20631" y="0"/>
                    <a:pt x="20944" y="162"/>
                    <a:pt x="21206" y="478"/>
                  </a:cubicBezTo>
                  <a:cubicBezTo>
                    <a:pt x="21468" y="799"/>
                    <a:pt x="21600" y="1177"/>
                    <a:pt x="21600" y="1617"/>
                  </a:cubicBezTo>
                  <a:lnTo>
                    <a:pt x="21600" y="19981"/>
                  </a:lnTo>
                  <a:cubicBezTo>
                    <a:pt x="21600" y="20421"/>
                    <a:pt x="21468" y="20800"/>
                    <a:pt x="21206" y="21121"/>
                  </a:cubicBezTo>
                  <a:cubicBezTo>
                    <a:pt x="20944" y="21438"/>
                    <a:pt x="20631" y="21600"/>
                    <a:pt x="20263" y="21600"/>
                  </a:cubicBezTo>
                  <a:lnTo>
                    <a:pt x="1346" y="21600"/>
                  </a:lnTo>
                  <a:cubicBezTo>
                    <a:pt x="982" y="21600"/>
                    <a:pt x="663" y="21438"/>
                    <a:pt x="399" y="21121"/>
                  </a:cubicBezTo>
                  <a:cubicBezTo>
                    <a:pt x="132" y="20800"/>
                    <a:pt x="0" y="20421"/>
                    <a:pt x="0" y="19981"/>
                  </a:cubicBezTo>
                  <a:lnTo>
                    <a:pt x="0" y="1617"/>
                  </a:lnTo>
                  <a:cubicBezTo>
                    <a:pt x="0" y="1177"/>
                    <a:pt x="132" y="799"/>
                    <a:pt x="399" y="478"/>
                  </a:cubicBezTo>
                  <a:cubicBezTo>
                    <a:pt x="663" y="162"/>
                    <a:pt x="982" y="0"/>
                    <a:pt x="1346" y="0"/>
                  </a:cubicBezTo>
                  <a:lnTo>
                    <a:pt x="20263" y="0"/>
                  </a:lnTo>
                  <a:close/>
                  <a:moveTo>
                    <a:pt x="4051" y="2170"/>
                  </a:moveTo>
                  <a:cubicBezTo>
                    <a:pt x="4051" y="2021"/>
                    <a:pt x="4010" y="1891"/>
                    <a:pt x="3924" y="1783"/>
                  </a:cubicBezTo>
                  <a:cubicBezTo>
                    <a:pt x="3839" y="1676"/>
                    <a:pt x="3729" y="1621"/>
                    <a:pt x="3594" y="1621"/>
                  </a:cubicBezTo>
                  <a:lnTo>
                    <a:pt x="1802" y="1621"/>
                  </a:lnTo>
                  <a:cubicBezTo>
                    <a:pt x="1677" y="1621"/>
                    <a:pt x="1569" y="1674"/>
                    <a:pt x="1481" y="1776"/>
                  </a:cubicBezTo>
                  <a:cubicBezTo>
                    <a:pt x="1391" y="1879"/>
                    <a:pt x="1344" y="2012"/>
                    <a:pt x="1344" y="2170"/>
                  </a:cubicBezTo>
                  <a:lnTo>
                    <a:pt x="1344" y="4321"/>
                  </a:lnTo>
                  <a:cubicBezTo>
                    <a:pt x="1344" y="4469"/>
                    <a:pt x="1388" y="4602"/>
                    <a:pt x="1474" y="4707"/>
                  </a:cubicBezTo>
                  <a:cubicBezTo>
                    <a:pt x="1559" y="4817"/>
                    <a:pt x="1670" y="4866"/>
                    <a:pt x="1802" y="4866"/>
                  </a:cubicBezTo>
                  <a:lnTo>
                    <a:pt x="3594" y="4866"/>
                  </a:lnTo>
                  <a:cubicBezTo>
                    <a:pt x="3721" y="4866"/>
                    <a:pt x="3829" y="4819"/>
                    <a:pt x="3916" y="4716"/>
                  </a:cubicBezTo>
                  <a:cubicBezTo>
                    <a:pt x="4008" y="4614"/>
                    <a:pt x="4051" y="4482"/>
                    <a:pt x="4051" y="4321"/>
                  </a:cubicBezTo>
                  <a:lnTo>
                    <a:pt x="4051" y="2170"/>
                  </a:lnTo>
                  <a:close/>
                  <a:moveTo>
                    <a:pt x="4051" y="7202"/>
                  </a:moveTo>
                  <a:cubicBezTo>
                    <a:pt x="4051" y="7054"/>
                    <a:pt x="4010" y="6925"/>
                    <a:pt x="3924" y="6817"/>
                  </a:cubicBezTo>
                  <a:cubicBezTo>
                    <a:pt x="3839" y="6709"/>
                    <a:pt x="3729" y="6655"/>
                    <a:pt x="3594" y="6655"/>
                  </a:cubicBezTo>
                  <a:lnTo>
                    <a:pt x="1802" y="6655"/>
                  </a:lnTo>
                  <a:cubicBezTo>
                    <a:pt x="1677" y="6655"/>
                    <a:pt x="1569" y="6709"/>
                    <a:pt x="1481" y="6817"/>
                  </a:cubicBezTo>
                  <a:cubicBezTo>
                    <a:pt x="1391" y="6925"/>
                    <a:pt x="1344" y="7054"/>
                    <a:pt x="1344" y="7202"/>
                  </a:cubicBezTo>
                  <a:lnTo>
                    <a:pt x="1344" y="9369"/>
                  </a:lnTo>
                  <a:cubicBezTo>
                    <a:pt x="1344" y="9516"/>
                    <a:pt x="1388" y="9646"/>
                    <a:pt x="1474" y="9756"/>
                  </a:cubicBezTo>
                  <a:cubicBezTo>
                    <a:pt x="1559" y="9863"/>
                    <a:pt x="1670" y="9916"/>
                    <a:pt x="1802" y="9916"/>
                  </a:cubicBezTo>
                  <a:lnTo>
                    <a:pt x="3594" y="9916"/>
                  </a:lnTo>
                  <a:cubicBezTo>
                    <a:pt x="3721" y="9916"/>
                    <a:pt x="3829" y="9863"/>
                    <a:pt x="3916" y="9756"/>
                  </a:cubicBezTo>
                  <a:cubicBezTo>
                    <a:pt x="4008" y="9646"/>
                    <a:pt x="4051" y="9516"/>
                    <a:pt x="4051" y="9369"/>
                  </a:cubicBezTo>
                  <a:lnTo>
                    <a:pt x="4051" y="7202"/>
                  </a:lnTo>
                  <a:close/>
                  <a:moveTo>
                    <a:pt x="4051" y="12232"/>
                  </a:moveTo>
                  <a:cubicBezTo>
                    <a:pt x="4051" y="12083"/>
                    <a:pt x="4010" y="11956"/>
                    <a:pt x="3924" y="11845"/>
                  </a:cubicBezTo>
                  <a:cubicBezTo>
                    <a:pt x="3839" y="11740"/>
                    <a:pt x="3729" y="11686"/>
                    <a:pt x="3594" y="11686"/>
                  </a:cubicBezTo>
                  <a:lnTo>
                    <a:pt x="1802" y="11686"/>
                  </a:lnTo>
                  <a:cubicBezTo>
                    <a:pt x="1677" y="11686"/>
                    <a:pt x="1569" y="11740"/>
                    <a:pt x="1481" y="11845"/>
                  </a:cubicBezTo>
                  <a:cubicBezTo>
                    <a:pt x="1391" y="11956"/>
                    <a:pt x="1344" y="12083"/>
                    <a:pt x="1344" y="12232"/>
                  </a:cubicBezTo>
                  <a:lnTo>
                    <a:pt x="1344" y="14400"/>
                  </a:lnTo>
                  <a:cubicBezTo>
                    <a:pt x="1344" y="14548"/>
                    <a:pt x="1388" y="14676"/>
                    <a:pt x="1474" y="14786"/>
                  </a:cubicBezTo>
                  <a:cubicBezTo>
                    <a:pt x="1559" y="14894"/>
                    <a:pt x="1670" y="14946"/>
                    <a:pt x="1802" y="14946"/>
                  </a:cubicBezTo>
                  <a:lnTo>
                    <a:pt x="3594" y="14946"/>
                  </a:lnTo>
                  <a:cubicBezTo>
                    <a:pt x="3721" y="14946"/>
                    <a:pt x="3829" y="14894"/>
                    <a:pt x="3916" y="14786"/>
                  </a:cubicBezTo>
                  <a:cubicBezTo>
                    <a:pt x="4008" y="14676"/>
                    <a:pt x="4051" y="14548"/>
                    <a:pt x="4051" y="14400"/>
                  </a:cubicBezTo>
                  <a:lnTo>
                    <a:pt x="4051" y="12232"/>
                  </a:lnTo>
                  <a:close/>
                  <a:moveTo>
                    <a:pt x="4051" y="17284"/>
                  </a:moveTo>
                  <a:cubicBezTo>
                    <a:pt x="4051" y="17136"/>
                    <a:pt x="4010" y="17005"/>
                    <a:pt x="3924" y="16897"/>
                  </a:cubicBezTo>
                  <a:cubicBezTo>
                    <a:pt x="3839" y="16791"/>
                    <a:pt x="3729" y="16735"/>
                    <a:pt x="3594" y="16735"/>
                  </a:cubicBezTo>
                  <a:lnTo>
                    <a:pt x="1802" y="16735"/>
                  </a:lnTo>
                  <a:cubicBezTo>
                    <a:pt x="1677" y="16735"/>
                    <a:pt x="1569" y="16789"/>
                    <a:pt x="1481" y="16892"/>
                  </a:cubicBezTo>
                  <a:cubicBezTo>
                    <a:pt x="1391" y="16995"/>
                    <a:pt x="1344" y="17123"/>
                    <a:pt x="1344" y="17284"/>
                  </a:cubicBezTo>
                  <a:lnTo>
                    <a:pt x="1344" y="19434"/>
                  </a:lnTo>
                  <a:cubicBezTo>
                    <a:pt x="1344" y="19584"/>
                    <a:pt x="1388" y="19713"/>
                    <a:pt x="1474" y="19823"/>
                  </a:cubicBezTo>
                  <a:cubicBezTo>
                    <a:pt x="1559" y="19928"/>
                    <a:pt x="1670" y="19985"/>
                    <a:pt x="1802" y="19985"/>
                  </a:cubicBezTo>
                  <a:lnTo>
                    <a:pt x="3594" y="19985"/>
                  </a:lnTo>
                  <a:cubicBezTo>
                    <a:pt x="3721" y="19985"/>
                    <a:pt x="3829" y="19932"/>
                    <a:pt x="3916" y="19828"/>
                  </a:cubicBezTo>
                  <a:cubicBezTo>
                    <a:pt x="4008" y="19726"/>
                    <a:pt x="4051" y="19596"/>
                    <a:pt x="4051" y="19434"/>
                  </a:cubicBezTo>
                  <a:lnTo>
                    <a:pt x="4051" y="17284"/>
                  </a:lnTo>
                  <a:close/>
                  <a:moveTo>
                    <a:pt x="16194" y="2170"/>
                  </a:moveTo>
                  <a:cubicBezTo>
                    <a:pt x="16194" y="2021"/>
                    <a:pt x="16150" y="1891"/>
                    <a:pt x="16065" y="1783"/>
                  </a:cubicBezTo>
                  <a:cubicBezTo>
                    <a:pt x="15979" y="1676"/>
                    <a:pt x="15870" y="1621"/>
                    <a:pt x="15737" y="1621"/>
                  </a:cubicBezTo>
                  <a:lnTo>
                    <a:pt x="5858" y="1621"/>
                  </a:lnTo>
                  <a:cubicBezTo>
                    <a:pt x="5731" y="1621"/>
                    <a:pt x="5623" y="1674"/>
                    <a:pt x="5535" y="1776"/>
                  </a:cubicBezTo>
                  <a:cubicBezTo>
                    <a:pt x="5445" y="1879"/>
                    <a:pt x="5401" y="2012"/>
                    <a:pt x="5401" y="2170"/>
                  </a:cubicBezTo>
                  <a:lnTo>
                    <a:pt x="5401" y="9369"/>
                  </a:lnTo>
                  <a:cubicBezTo>
                    <a:pt x="5401" y="9516"/>
                    <a:pt x="5442" y="9646"/>
                    <a:pt x="5528" y="9756"/>
                  </a:cubicBezTo>
                  <a:cubicBezTo>
                    <a:pt x="5616" y="9863"/>
                    <a:pt x="5724" y="9916"/>
                    <a:pt x="5858" y="9916"/>
                  </a:cubicBezTo>
                  <a:lnTo>
                    <a:pt x="15737" y="9916"/>
                  </a:lnTo>
                  <a:cubicBezTo>
                    <a:pt x="15862" y="9916"/>
                    <a:pt x="15969" y="9863"/>
                    <a:pt x="16060" y="9756"/>
                  </a:cubicBezTo>
                  <a:cubicBezTo>
                    <a:pt x="16147" y="9646"/>
                    <a:pt x="16194" y="9516"/>
                    <a:pt x="16194" y="9369"/>
                  </a:cubicBezTo>
                  <a:lnTo>
                    <a:pt x="16194" y="2170"/>
                  </a:lnTo>
                  <a:close/>
                  <a:moveTo>
                    <a:pt x="16194" y="12232"/>
                  </a:moveTo>
                  <a:cubicBezTo>
                    <a:pt x="16194" y="12083"/>
                    <a:pt x="16150" y="11956"/>
                    <a:pt x="16065" y="11845"/>
                  </a:cubicBezTo>
                  <a:cubicBezTo>
                    <a:pt x="15979" y="11740"/>
                    <a:pt x="15870" y="11686"/>
                    <a:pt x="15737" y="11686"/>
                  </a:cubicBezTo>
                  <a:lnTo>
                    <a:pt x="5858" y="11686"/>
                  </a:lnTo>
                  <a:cubicBezTo>
                    <a:pt x="5731" y="11686"/>
                    <a:pt x="5623" y="11740"/>
                    <a:pt x="5535" y="11845"/>
                  </a:cubicBezTo>
                  <a:cubicBezTo>
                    <a:pt x="5445" y="11956"/>
                    <a:pt x="5401" y="12083"/>
                    <a:pt x="5401" y="12232"/>
                  </a:cubicBezTo>
                  <a:lnTo>
                    <a:pt x="5401" y="19431"/>
                  </a:lnTo>
                  <a:cubicBezTo>
                    <a:pt x="5401" y="19582"/>
                    <a:pt x="5442" y="19710"/>
                    <a:pt x="5528" y="19819"/>
                  </a:cubicBezTo>
                  <a:cubicBezTo>
                    <a:pt x="5616" y="19926"/>
                    <a:pt x="5724" y="19981"/>
                    <a:pt x="5858" y="19981"/>
                  </a:cubicBezTo>
                  <a:lnTo>
                    <a:pt x="15737" y="19981"/>
                  </a:lnTo>
                  <a:cubicBezTo>
                    <a:pt x="15862" y="19981"/>
                    <a:pt x="15969" y="19928"/>
                    <a:pt x="16060" y="19826"/>
                  </a:cubicBezTo>
                  <a:cubicBezTo>
                    <a:pt x="16147" y="19722"/>
                    <a:pt x="16194" y="19593"/>
                    <a:pt x="16194" y="19431"/>
                  </a:cubicBezTo>
                  <a:lnTo>
                    <a:pt x="16194" y="12232"/>
                  </a:lnTo>
                  <a:close/>
                  <a:moveTo>
                    <a:pt x="20263" y="2170"/>
                  </a:moveTo>
                  <a:cubicBezTo>
                    <a:pt x="20263" y="2021"/>
                    <a:pt x="20217" y="1891"/>
                    <a:pt x="20129" y="1783"/>
                  </a:cubicBezTo>
                  <a:cubicBezTo>
                    <a:pt x="20038" y="1676"/>
                    <a:pt x="19930" y="1621"/>
                    <a:pt x="19806" y="1621"/>
                  </a:cubicBezTo>
                  <a:lnTo>
                    <a:pt x="18001" y="1621"/>
                  </a:lnTo>
                  <a:cubicBezTo>
                    <a:pt x="17876" y="1621"/>
                    <a:pt x="17769" y="1674"/>
                    <a:pt x="17677" y="1776"/>
                  </a:cubicBezTo>
                  <a:cubicBezTo>
                    <a:pt x="17590" y="1879"/>
                    <a:pt x="17546" y="2012"/>
                    <a:pt x="17546" y="2170"/>
                  </a:cubicBezTo>
                  <a:lnTo>
                    <a:pt x="17546" y="4321"/>
                  </a:lnTo>
                  <a:cubicBezTo>
                    <a:pt x="17546" y="4469"/>
                    <a:pt x="17590" y="4602"/>
                    <a:pt x="17677" y="4707"/>
                  </a:cubicBezTo>
                  <a:cubicBezTo>
                    <a:pt x="17769" y="4817"/>
                    <a:pt x="17876" y="4866"/>
                    <a:pt x="18001" y="4866"/>
                  </a:cubicBezTo>
                  <a:lnTo>
                    <a:pt x="19806" y="4866"/>
                  </a:lnTo>
                  <a:cubicBezTo>
                    <a:pt x="19930" y="4866"/>
                    <a:pt x="20038" y="4819"/>
                    <a:pt x="20129" y="4716"/>
                  </a:cubicBezTo>
                  <a:cubicBezTo>
                    <a:pt x="20217" y="4614"/>
                    <a:pt x="20263" y="4482"/>
                    <a:pt x="20263" y="4321"/>
                  </a:cubicBezTo>
                  <a:lnTo>
                    <a:pt x="20263" y="2170"/>
                  </a:lnTo>
                  <a:close/>
                  <a:moveTo>
                    <a:pt x="20263" y="7202"/>
                  </a:moveTo>
                  <a:cubicBezTo>
                    <a:pt x="20263" y="7054"/>
                    <a:pt x="20217" y="6925"/>
                    <a:pt x="20129" y="6817"/>
                  </a:cubicBezTo>
                  <a:cubicBezTo>
                    <a:pt x="20038" y="6709"/>
                    <a:pt x="19930" y="6655"/>
                    <a:pt x="19806" y="6655"/>
                  </a:cubicBezTo>
                  <a:lnTo>
                    <a:pt x="18001" y="6655"/>
                  </a:lnTo>
                  <a:cubicBezTo>
                    <a:pt x="17876" y="6655"/>
                    <a:pt x="17769" y="6709"/>
                    <a:pt x="17677" y="6817"/>
                  </a:cubicBezTo>
                  <a:cubicBezTo>
                    <a:pt x="17590" y="6925"/>
                    <a:pt x="17546" y="7054"/>
                    <a:pt x="17546" y="7202"/>
                  </a:cubicBezTo>
                  <a:lnTo>
                    <a:pt x="17546" y="9369"/>
                  </a:lnTo>
                  <a:cubicBezTo>
                    <a:pt x="17546" y="9516"/>
                    <a:pt x="17590" y="9646"/>
                    <a:pt x="17677" y="9756"/>
                  </a:cubicBezTo>
                  <a:cubicBezTo>
                    <a:pt x="17769" y="9863"/>
                    <a:pt x="17876" y="9916"/>
                    <a:pt x="18001" y="9916"/>
                  </a:cubicBezTo>
                  <a:lnTo>
                    <a:pt x="19806" y="9916"/>
                  </a:lnTo>
                  <a:cubicBezTo>
                    <a:pt x="19930" y="9916"/>
                    <a:pt x="20038" y="9863"/>
                    <a:pt x="20129" y="9756"/>
                  </a:cubicBezTo>
                  <a:cubicBezTo>
                    <a:pt x="20217" y="9646"/>
                    <a:pt x="20263" y="9516"/>
                    <a:pt x="20263" y="9369"/>
                  </a:cubicBezTo>
                  <a:lnTo>
                    <a:pt x="20263" y="7202"/>
                  </a:lnTo>
                  <a:close/>
                  <a:moveTo>
                    <a:pt x="20263" y="12232"/>
                  </a:moveTo>
                  <a:cubicBezTo>
                    <a:pt x="20263" y="12083"/>
                    <a:pt x="20217" y="11956"/>
                    <a:pt x="20129" y="11845"/>
                  </a:cubicBezTo>
                  <a:cubicBezTo>
                    <a:pt x="20038" y="11740"/>
                    <a:pt x="19930" y="11686"/>
                    <a:pt x="19806" y="11686"/>
                  </a:cubicBezTo>
                  <a:lnTo>
                    <a:pt x="18001" y="11686"/>
                  </a:lnTo>
                  <a:cubicBezTo>
                    <a:pt x="17876" y="11686"/>
                    <a:pt x="17769" y="11740"/>
                    <a:pt x="17677" y="11845"/>
                  </a:cubicBezTo>
                  <a:cubicBezTo>
                    <a:pt x="17590" y="11956"/>
                    <a:pt x="17546" y="12083"/>
                    <a:pt x="17546" y="12232"/>
                  </a:cubicBezTo>
                  <a:lnTo>
                    <a:pt x="17546" y="14400"/>
                  </a:lnTo>
                  <a:cubicBezTo>
                    <a:pt x="17546" y="14548"/>
                    <a:pt x="17590" y="14676"/>
                    <a:pt x="17677" y="14786"/>
                  </a:cubicBezTo>
                  <a:cubicBezTo>
                    <a:pt x="17769" y="14894"/>
                    <a:pt x="17876" y="14946"/>
                    <a:pt x="18001" y="14946"/>
                  </a:cubicBezTo>
                  <a:lnTo>
                    <a:pt x="19806" y="14946"/>
                  </a:lnTo>
                  <a:cubicBezTo>
                    <a:pt x="19930" y="14946"/>
                    <a:pt x="20038" y="14894"/>
                    <a:pt x="20129" y="14786"/>
                  </a:cubicBezTo>
                  <a:cubicBezTo>
                    <a:pt x="20217" y="14676"/>
                    <a:pt x="20263" y="14548"/>
                    <a:pt x="20263" y="14400"/>
                  </a:cubicBezTo>
                  <a:lnTo>
                    <a:pt x="20263" y="12232"/>
                  </a:lnTo>
                  <a:close/>
                  <a:moveTo>
                    <a:pt x="20263" y="17284"/>
                  </a:moveTo>
                  <a:cubicBezTo>
                    <a:pt x="20263" y="17136"/>
                    <a:pt x="20217" y="17005"/>
                    <a:pt x="20129" y="16897"/>
                  </a:cubicBezTo>
                  <a:cubicBezTo>
                    <a:pt x="20038" y="16791"/>
                    <a:pt x="19930" y="16735"/>
                    <a:pt x="19806" y="16735"/>
                  </a:cubicBezTo>
                  <a:lnTo>
                    <a:pt x="18001" y="16735"/>
                  </a:lnTo>
                  <a:cubicBezTo>
                    <a:pt x="17876" y="16735"/>
                    <a:pt x="17769" y="16789"/>
                    <a:pt x="17677" y="16892"/>
                  </a:cubicBezTo>
                  <a:cubicBezTo>
                    <a:pt x="17590" y="16995"/>
                    <a:pt x="17546" y="17123"/>
                    <a:pt x="17546" y="17284"/>
                  </a:cubicBezTo>
                  <a:lnTo>
                    <a:pt x="17546" y="19434"/>
                  </a:lnTo>
                  <a:cubicBezTo>
                    <a:pt x="17546" y="19584"/>
                    <a:pt x="17590" y="19713"/>
                    <a:pt x="17677" y="19823"/>
                  </a:cubicBezTo>
                  <a:cubicBezTo>
                    <a:pt x="17769" y="19928"/>
                    <a:pt x="17876" y="19985"/>
                    <a:pt x="18001" y="19985"/>
                  </a:cubicBezTo>
                  <a:lnTo>
                    <a:pt x="19806" y="19985"/>
                  </a:lnTo>
                  <a:cubicBezTo>
                    <a:pt x="19930" y="19985"/>
                    <a:pt x="20038" y="19932"/>
                    <a:pt x="20129" y="19828"/>
                  </a:cubicBezTo>
                  <a:cubicBezTo>
                    <a:pt x="20217" y="19726"/>
                    <a:pt x="20263" y="19596"/>
                    <a:pt x="20263" y="19434"/>
                  </a:cubicBezTo>
                  <a:lnTo>
                    <a:pt x="20263" y="17284"/>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51230" name="Group 30"/>
          <p:cNvGrpSpPr>
            <a:grpSpLocks/>
          </p:cNvGrpSpPr>
          <p:nvPr/>
        </p:nvGrpSpPr>
        <p:grpSpPr bwMode="auto">
          <a:xfrm>
            <a:off x="1593851" y="6745818"/>
            <a:ext cx="9144000" cy="122767"/>
            <a:chOff x="-1" y="-1"/>
            <a:chExt cx="6858001" cy="91441"/>
          </a:xfrm>
        </p:grpSpPr>
        <p:sp>
          <p:nvSpPr>
            <p:cNvPr id="51231" name="AutoShape 31"/>
            <p:cNvSpPr>
              <a:spLocks/>
            </p:cNvSpPr>
            <p:nvPr/>
          </p:nvSpPr>
          <p:spPr bwMode="auto">
            <a:xfrm>
              <a:off x="-1" y="-1"/>
              <a:ext cx="1371601" cy="91441"/>
            </a:xfrm>
            <a:custGeom>
              <a:avLst/>
              <a:gdLst>
                <a:gd name="T0" fmla="*/ 685801 w 21600"/>
                <a:gd name="T1" fmla="*/ 45721 h 21600"/>
                <a:gd name="T2" fmla="*/ 685801 w 21600"/>
                <a:gd name="T3" fmla="*/ 45721 h 21600"/>
                <a:gd name="T4" fmla="*/ 685801 w 21600"/>
                <a:gd name="T5" fmla="*/ 45721 h 21600"/>
                <a:gd name="T6" fmla="*/ 685801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23C7E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2" name="AutoShape 32"/>
            <p:cNvSpPr>
              <a:spLocks/>
            </p:cNvSpPr>
            <p:nvPr/>
          </p:nvSpPr>
          <p:spPr bwMode="auto">
            <a:xfrm>
              <a:off x="13716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D84D5A"/>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3" name="AutoShape 33"/>
            <p:cNvSpPr>
              <a:spLocks/>
            </p:cNvSpPr>
            <p:nvPr/>
          </p:nvSpPr>
          <p:spPr bwMode="auto">
            <a:xfrm>
              <a:off x="27432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A1B74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4" name="AutoShape 34"/>
            <p:cNvSpPr>
              <a:spLocks/>
            </p:cNvSpPr>
            <p:nvPr/>
          </p:nvSpPr>
          <p:spPr bwMode="auto">
            <a:xfrm>
              <a:off x="41148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FCC94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5" name="AutoShape 35"/>
            <p:cNvSpPr>
              <a:spLocks/>
            </p:cNvSpPr>
            <p:nvPr/>
          </p:nvSpPr>
          <p:spPr bwMode="auto">
            <a:xfrm>
              <a:off x="54864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BFBFB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grpSp>
      <p:sp>
        <p:nvSpPr>
          <p:cNvPr id="9" name="Rectangle 8"/>
          <p:cNvSpPr/>
          <p:nvPr/>
        </p:nvSpPr>
        <p:spPr>
          <a:xfrm>
            <a:off x="1645766" y="1777480"/>
            <a:ext cx="3103701" cy="707886"/>
          </a:xfrm>
          <a:prstGeom prst="rect">
            <a:avLst/>
          </a:prstGeom>
        </p:spPr>
        <p:txBody>
          <a:bodyPr wrap="square">
            <a:spAutoFit/>
          </a:bodyPr>
          <a:lstStyle/>
          <a:p>
            <a:pPr algn="ctr">
              <a:defRPr/>
            </a:pPr>
            <a:r>
              <a:rPr lang="en-US" sz="2000" b="1" dirty="0" smtClean="0">
                <a:solidFill>
                  <a:srgbClr val="660066"/>
                </a:solidFill>
                <a:latin typeface="+mj-lt"/>
                <a:cs typeface="Times New Roman" pitchFamily="18" charset="0"/>
              </a:rPr>
              <a:t>1. </a:t>
            </a:r>
            <a:r>
              <a:rPr lang="en-US" sz="2000" b="1" dirty="0">
                <a:solidFill>
                  <a:srgbClr val="660066"/>
                </a:solidFill>
                <a:latin typeface="+mj-lt"/>
                <a:cs typeface="Times New Roman" pitchFamily="18" charset="0"/>
              </a:rPr>
              <a:t>GIƯƠNG CAO NGỌN CỜ ĐLDT VÀ CNXH</a:t>
            </a:r>
          </a:p>
        </p:txBody>
      </p:sp>
      <p:sp>
        <p:nvSpPr>
          <p:cNvPr id="10" name="Rectangle 9"/>
          <p:cNvSpPr/>
          <p:nvPr/>
        </p:nvSpPr>
        <p:spPr>
          <a:xfrm>
            <a:off x="6942137" y="1738843"/>
            <a:ext cx="2959657" cy="400110"/>
          </a:xfrm>
          <a:prstGeom prst="rect">
            <a:avLst/>
          </a:prstGeom>
        </p:spPr>
        <p:txBody>
          <a:bodyPr wrap="none">
            <a:spAutoFit/>
          </a:bodyPr>
          <a:lstStyle/>
          <a:p>
            <a:pPr algn="ctr">
              <a:defRPr/>
            </a:pPr>
            <a:r>
              <a:rPr lang="en-US" sz="2000" b="1" dirty="0">
                <a:solidFill>
                  <a:srgbClr val="0070C0"/>
                </a:solidFill>
                <a:latin typeface="+mj-lt"/>
                <a:cs typeface="Times New Roman" pitchFamily="18" charset="0"/>
              </a:rPr>
              <a:t>2. TOÀN DÂN NỔI DẬY</a:t>
            </a:r>
          </a:p>
        </p:txBody>
      </p:sp>
      <p:sp>
        <p:nvSpPr>
          <p:cNvPr id="11" name="Rectangle 10"/>
          <p:cNvSpPr/>
          <p:nvPr/>
        </p:nvSpPr>
        <p:spPr>
          <a:xfrm>
            <a:off x="8188552" y="3765551"/>
            <a:ext cx="3340978" cy="707886"/>
          </a:xfrm>
          <a:prstGeom prst="rect">
            <a:avLst/>
          </a:prstGeom>
        </p:spPr>
        <p:txBody>
          <a:bodyPr wrap="none">
            <a:spAutoFit/>
          </a:bodyPr>
          <a:lstStyle/>
          <a:p>
            <a:pPr algn="ctr">
              <a:defRPr/>
            </a:pPr>
            <a:r>
              <a:rPr lang="en-US" sz="2000" b="1" dirty="0">
                <a:solidFill>
                  <a:srgbClr val="009900"/>
                </a:solidFill>
                <a:latin typeface="+mj-lt"/>
                <a:cs typeface="Times New Roman" pitchFamily="18" charset="0"/>
              </a:rPr>
              <a:t>3.</a:t>
            </a:r>
            <a:r>
              <a:rPr lang="en-US" sz="2000" b="1" dirty="0">
                <a:solidFill>
                  <a:srgbClr val="0070C0"/>
                </a:solidFill>
                <a:latin typeface="+mj-lt"/>
                <a:cs typeface="Times New Roman" pitchFamily="18" charset="0"/>
              </a:rPr>
              <a:t> </a:t>
            </a:r>
            <a:r>
              <a:rPr lang="en-US" sz="2000" b="1" dirty="0">
                <a:solidFill>
                  <a:srgbClr val="009900"/>
                </a:solidFill>
                <a:latin typeface="+mj-lt"/>
                <a:cs typeface="Times New Roman" pitchFamily="18" charset="0"/>
              </a:rPr>
              <a:t>LỢI DỤNG MÂU </a:t>
            </a:r>
            <a:r>
              <a:rPr lang="en-US" sz="2000" b="1" dirty="0" smtClean="0">
                <a:solidFill>
                  <a:srgbClr val="009900"/>
                </a:solidFill>
                <a:latin typeface="+mj-lt"/>
                <a:cs typeface="Times New Roman" pitchFamily="18" charset="0"/>
              </a:rPr>
              <a:t>THUẪN</a:t>
            </a:r>
          </a:p>
          <a:p>
            <a:pPr algn="ctr">
              <a:defRPr/>
            </a:pPr>
            <a:r>
              <a:rPr lang="en-US" sz="2000" b="1" dirty="0" smtClean="0">
                <a:solidFill>
                  <a:srgbClr val="009900"/>
                </a:solidFill>
                <a:latin typeface="+mj-lt"/>
                <a:cs typeface="Times New Roman" pitchFamily="18" charset="0"/>
              </a:rPr>
              <a:t> </a:t>
            </a:r>
            <a:r>
              <a:rPr lang="en-US" sz="2000" b="1" dirty="0">
                <a:solidFill>
                  <a:srgbClr val="009900"/>
                </a:solidFill>
                <a:latin typeface="+mj-lt"/>
                <a:cs typeface="Times New Roman" pitchFamily="18" charset="0"/>
              </a:rPr>
              <a:t>KẺ THÙ</a:t>
            </a:r>
          </a:p>
        </p:txBody>
      </p:sp>
      <p:sp>
        <p:nvSpPr>
          <p:cNvPr id="12" name="Rectangle 11"/>
          <p:cNvSpPr/>
          <p:nvPr/>
        </p:nvSpPr>
        <p:spPr>
          <a:xfrm>
            <a:off x="8124258" y="5693836"/>
            <a:ext cx="2492990" cy="707886"/>
          </a:xfrm>
          <a:prstGeom prst="rect">
            <a:avLst/>
          </a:prstGeom>
        </p:spPr>
        <p:txBody>
          <a:bodyPr wrap="none">
            <a:spAutoFit/>
          </a:bodyPr>
          <a:lstStyle/>
          <a:p>
            <a:pPr algn="ctr">
              <a:defRPr/>
            </a:pPr>
            <a:r>
              <a:rPr lang="en-US" sz="2000" b="1" dirty="0" smtClean="0">
                <a:solidFill>
                  <a:srgbClr val="996633"/>
                </a:solidFill>
                <a:latin typeface="+mj-lt"/>
                <a:cs typeface="Times New Roman" pitchFamily="18" charset="0"/>
              </a:rPr>
              <a:t>4. </a:t>
            </a:r>
            <a:r>
              <a:rPr lang="en-US" sz="2000" b="1" dirty="0">
                <a:solidFill>
                  <a:srgbClr val="996633"/>
                </a:solidFill>
                <a:latin typeface="+mj-lt"/>
                <a:cs typeface="Times New Roman" pitchFamily="18" charset="0"/>
              </a:rPr>
              <a:t>DÙNG BẠO </a:t>
            </a:r>
            <a:r>
              <a:rPr lang="en-US" sz="2000" b="1" dirty="0" smtClean="0">
                <a:solidFill>
                  <a:srgbClr val="996633"/>
                </a:solidFill>
                <a:latin typeface="+mj-lt"/>
                <a:cs typeface="Times New Roman" pitchFamily="18" charset="0"/>
              </a:rPr>
              <a:t>LỰC</a:t>
            </a:r>
          </a:p>
          <a:p>
            <a:pPr algn="ctr">
              <a:defRPr/>
            </a:pPr>
            <a:r>
              <a:rPr lang="en-US" sz="2000" b="1" dirty="0" smtClean="0">
                <a:solidFill>
                  <a:srgbClr val="996633"/>
                </a:solidFill>
                <a:latin typeface="+mj-lt"/>
                <a:cs typeface="Times New Roman" pitchFamily="18" charset="0"/>
              </a:rPr>
              <a:t> </a:t>
            </a:r>
            <a:r>
              <a:rPr lang="en-US" sz="2000" b="1" dirty="0">
                <a:solidFill>
                  <a:srgbClr val="996633"/>
                </a:solidFill>
                <a:latin typeface="+mj-lt"/>
                <a:cs typeface="Times New Roman" pitchFamily="18" charset="0"/>
              </a:rPr>
              <a:t>CÁCH MẠNG</a:t>
            </a:r>
          </a:p>
        </p:txBody>
      </p:sp>
      <p:sp>
        <p:nvSpPr>
          <p:cNvPr id="13" name="Rectangle 12"/>
          <p:cNvSpPr/>
          <p:nvPr/>
        </p:nvSpPr>
        <p:spPr>
          <a:xfrm>
            <a:off x="1858168" y="5813452"/>
            <a:ext cx="2052165" cy="707886"/>
          </a:xfrm>
          <a:prstGeom prst="rect">
            <a:avLst/>
          </a:prstGeom>
        </p:spPr>
        <p:txBody>
          <a:bodyPr wrap="none">
            <a:spAutoFit/>
          </a:bodyPr>
          <a:lstStyle/>
          <a:p>
            <a:pPr algn="ctr">
              <a:defRPr/>
            </a:pPr>
            <a:r>
              <a:rPr lang="en-US" sz="2000" b="1" dirty="0">
                <a:solidFill>
                  <a:srgbClr val="FF0066"/>
                </a:solidFill>
                <a:latin typeface="+mj-lt"/>
                <a:cs typeface="Times New Roman" pitchFamily="18" charset="0"/>
              </a:rPr>
              <a:t>5. CHỌN </a:t>
            </a:r>
            <a:r>
              <a:rPr lang="en-US" sz="2000" b="1" dirty="0" smtClean="0">
                <a:solidFill>
                  <a:srgbClr val="FF0066"/>
                </a:solidFill>
                <a:latin typeface="+mj-lt"/>
                <a:cs typeface="Times New Roman" pitchFamily="18" charset="0"/>
              </a:rPr>
              <a:t>ĐÚNG</a:t>
            </a:r>
          </a:p>
          <a:p>
            <a:pPr algn="ctr">
              <a:defRPr/>
            </a:pPr>
            <a:r>
              <a:rPr lang="en-US" sz="2000" b="1" dirty="0" smtClean="0">
                <a:solidFill>
                  <a:srgbClr val="FF0066"/>
                </a:solidFill>
                <a:latin typeface="+mj-lt"/>
                <a:cs typeface="Times New Roman" pitchFamily="18" charset="0"/>
              </a:rPr>
              <a:t> </a:t>
            </a:r>
            <a:r>
              <a:rPr lang="en-US" sz="2000" b="1" dirty="0">
                <a:solidFill>
                  <a:srgbClr val="FF0066"/>
                </a:solidFill>
                <a:latin typeface="+mj-lt"/>
                <a:cs typeface="Times New Roman" pitchFamily="18" charset="0"/>
              </a:rPr>
              <a:t>THỜI CƠ</a:t>
            </a:r>
          </a:p>
        </p:txBody>
      </p:sp>
      <p:sp>
        <p:nvSpPr>
          <p:cNvPr id="14" name="Rectangle 13"/>
          <p:cNvSpPr/>
          <p:nvPr/>
        </p:nvSpPr>
        <p:spPr>
          <a:xfrm>
            <a:off x="444241" y="3902867"/>
            <a:ext cx="2674322" cy="707886"/>
          </a:xfrm>
          <a:prstGeom prst="rect">
            <a:avLst/>
          </a:prstGeom>
        </p:spPr>
        <p:txBody>
          <a:bodyPr wrap="none">
            <a:spAutoFit/>
          </a:bodyPr>
          <a:lstStyle/>
          <a:p>
            <a:pPr algn="ctr">
              <a:defRPr/>
            </a:pPr>
            <a:r>
              <a:rPr lang="en-US" sz="2000" b="1" dirty="0">
                <a:solidFill>
                  <a:srgbClr val="C00000"/>
                </a:solidFill>
                <a:latin typeface="+mj-lt"/>
                <a:cs typeface="Times New Roman" pitchFamily="18" charset="0"/>
              </a:rPr>
              <a:t>6. XÂY DỰNG </a:t>
            </a:r>
            <a:r>
              <a:rPr lang="en-US" sz="2000" b="1" dirty="0" smtClean="0">
                <a:solidFill>
                  <a:srgbClr val="C00000"/>
                </a:solidFill>
                <a:latin typeface="+mj-lt"/>
                <a:cs typeface="Times New Roman" pitchFamily="18" charset="0"/>
              </a:rPr>
              <a:t>ĐẢNG</a:t>
            </a:r>
          </a:p>
          <a:p>
            <a:pPr algn="ctr">
              <a:defRPr/>
            </a:pPr>
            <a:r>
              <a:rPr lang="en-US" sz="2000" b="1" dirty="0" smtClean="0">
                <a:solidFill>
                  <a:srgbClr val="C00000"/>
                </a:solidFill>
                <a:latin typeface="+mj-lt"/>
                <a:cs typeface="Times New Roman" pitchFamily="18" charset="0"/>
              </a:rPr>
              <a:t> </a:t>
            </a:r>
            <a:r>
              <a:rPr lang="en-US" sz="2000" b="1" dirty="0">
                <a:solidFill>
                  <a:srgbClr val="C00000"/>
                </a:solidFill>
                <a:latin typeface="+mj-lt"/>
                <a:cs typeface="Times New Roman" pitchFamily="18" charset="0"/>
              </a:rPr>
              <a:t>VỮNG MẠNH</a:t>
            </a:r>
          </a:p>
        </p:txBody>
      </p:sp>
      <p:sp>
        <p:nvSpPr>
          <p:cNvPr id="15" name="Rectangle 14"/>
          <p:cNvSpPr/>
          <p:nvPr/>
        </p:nvSpPr>
        <p:spPr>
          <a:xfrm>
            <a:off x="3274753" y="451018"/>
            <a:ext cx="6096000" cy="523220"/>
          </a:xfrm>
          <a:prstGeom prst="rect">
            <a:avLst/>
          </a:prstGeom>
        </p:spPr>
        <p:txBody>
          <a:bodyPr>
            <a:spAutoFit/>
          </a:bodyPr>
          <a:lstStyle/>
          <a:p>
            <a:pPr algn="ctr">
              <a:defRPr/>
            </a:pPr>
            <a:r>
              <a:rPr lang="en-SG" sz="2800" b="1" u="sng" dirty="0">
                <a:solidFill>
                  <a:srgbClr val="FF0000"/>
                </a:solidFill>
                <a:latin typeface="+mj-lt"/>
                <a:cs typeface="Times New Roman" pitchFamily="18" charset="0"/>
              </a:rPr>
              <a:t>BÀI </a:t>
            </a:r>
            <a:r>
              <a:rPr lang="en-SG" sz="2800" b="1" u="sng" dirty="0" smtClean="0">
                <a:solidFill>
                  <a:srgbClr val="FF0000"/>
                </a:solidFill>
                <a:latin typeface="+mj-lt"/>
                <a:cs typeface="Times New Roman" pitchFamily="18" charset="0"/>
              </a:rPr>
              <a:t>HỌC KINH </a:t>
            </a:r>
            <a:r>
              <a:rPr lang="en-SG" sz="2800" b="1" u="sng" dirty="0">
                <a:solidFill>
                  <a:srgbClr val="FF0000"/>
                </a:solidFill>
                <a:latin typeface="+mj-lt"/>
                <a:cs typeface="Times New Roman" pitchFamily="18" charset="0"/>
              </a:rPr>
              <a:t>NGHIỆM</a:t>
            </a:r>
          </a:p>
        </p:txBody>
      </p:sp>
    </p:spTree>
    <p:extLst>
      <p:ext uri="{BB962C8B-B14F-4D97-AF65-F5344CB8AC3E}">
        <p14:creationId xmlns:p14="http://schemas.microsoft.com/office/powerpoint/2010/main" val="1911592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52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 calcmode="lin" valueType="num">
                                      <p:cBhvr>
                                        <p:cTn id="9" dur="750" fill="hold"/>
                                        <p:tgtEl>
                                          <p:spTgt spid="2"/>
                                        </p:tgtEl>
                                        <p:attrNameLst>
                                          <p:attrName>ppt_x</p:attrName>
                                        </p:attrNameLst>
                                      </p:cBhvr>
                                      <p:tavLst>
                                        <p:tav tm="0">
                                          <p:val>
                                            <p:fltVal val="0.5"/>
                                          </p:val>
                                        </p:tav>
                                        <p:tav tm="100000">
                                          <p:val>
                                            <p:strVal val="#ppt_x"/>
                                          </p:val>
                                        </p:tav>
                                      </p:tavLst>
                                    </p:anim>
                                    <p:anim calcmode="lin" valueType="num">
                                      <p:cBhvr>
                                        <p:cTn id="10" dur="750" fill="hold"/>
                                        <p:tgtEl>
                                          <p:spTgt spid="2"/>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100"/>
                                  </p:stCondLst>
                                  <p:childTnLst>
                                    <p:set>
                                      <p:cBhvr>
                                        <p:cTn id="12" dur="1" fill="hold">
                                          <p:stCondLst>
                                            <p:cond delay="0"/>
                                          </p:stCondLst>
                                        </p:cTn>
                                        <p:tgtEl>
                                          <p:spTgt spid="3"/>
                                        </p:tgtEl>
                                        <p:attrNameLst>
                                          <p:attrName>style.visibility</p:attrName>
                                        </p:attrNameLst>
                                      </p:cBhvr>
                                      <p:to>
                                        <p:strVal val="visible"/>
                                      </p:to>
                                    </p:set>
                                    <p:anim calcmode="lin" valueType="num">
                                      <p:cBhvr>
                                        <p:cTn id="13" dur="750" fill="hold"/>
                                        <p:tgtEl>
                                          <p:spTgt spid="3"/>
                                        </p:tgtEl>
                                        <p:attrNameLst>
                                          <p:attrName>ppt_w</p:attrName>
                                        </p:attrNameLst>
                                      </p:cBhvr>
                                      <p:tavLst>
                                        <p:tav tm="0">
                                          <p:val>
                                            <p:fltVal val="0"/>
                                          </p:val>
                                        </p:tav>
                                        <p:tav tm="100000">
                                          <p:val>
                                            <p:strVal val="#ppt_w"/>
                                          </p:val>
                                        </p:tav>
                                      </p:tavLst>
                                    </p:anim>
                                    <p:anim calcmode="lin" valueType="num">
                                      <p:cBhvr>
                                        <p:cTn id="14" dur="750" fill="hold"/>
                                        <p:tgtEl>
                                          <p:spTgt spid="3"/>
                                        </p:tgtEl>
                                        <p:attrNameLst>
                                          <p:attrName>ppt_h</p:attrName>
                                        </p:attrNameLst>
                                      </p:cBhvr>
                                      <p:tavLst>
                                        <p:tav tm="0">
                                          <p:val>
                                            <p:fltVal val="0"/>
                                          </p:val>
                                        </p:tav>
                                        <p:tav tm="100000">
                                          <p:val>
                                            <p:strVal val="#ppt_h"/>
                                          </p:val>
                                        </p:tav>
                                      </p:tavLst>
                                    </p:anim>
                                    <p:anim calcmode="lin" valueType="num">
                                      <p:cBhvr>
                                        <p:cTn id="15" dur="750" fill="hold"/>
                                        <p:tgtEl>
                                          <p:spTgt spid="3"/>
                                        </p:tgtEl>
                                        <p:attrNameLst>
                                          <p:attrName>ppt_x</p:attrName>
                                        </p:attrNameLst>
                                      </p:cBhvr>
                                      <p:tavLst>
                                        <p:tav tm="0">
                                          <p:val>
                                            <p:fltVal val="0.5"/>
                                          </p:val>
                                        </p:tav>
                                        <p:tav tm="100000">
                                          <p:val>
                                            <p:strVal val="#ppt_x"/>
                                          </p:val>
                                        </p:tav>
                                      </p:tavLst>
                                    </p:anim>
                                    <p:anim calcmode="lin" valueType="num">
                                      <p:cBhvr>
                                        <p:cTn id="16" dur="750" fill="hold"/>
                                        <p:tgtEl>
                                          <p:spTgt spid="3"/>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200"/>
                                  </p:stCondLst>
                                  <p:childTnLst>
                                    <p:set>
                                      <p:cBhvr>
                                        <p:cTn id="18" dur="1" fill="hold">
                                          <p:stCondLst>
                                            <p:cond delay="0"/>
                                          </p:stCondLst>
                                        </p:cTn>
                                        <p:tgtEl>
                                          <p:spTgt spid="4"/>
                                        </p:tgtEl>
                                        <p:attrNameLst>
                                          <p:attrName>style.visibility</p:attrName>
                                        </p:attrNameLst>
                                      </p:cBhvr>
                                      <p:to>
                                        <p:strVal val="visible"/>
                                      </p:to>
                                    </p:set>
                                    <p:anim calcmode="lin" valueType="num">
                                      <p:cBhvr>
                                        <p:cTn id="19" dur="750" fill="hold"/>
                                        <p:tgtEl>
                                          <p:spTgt spid="4"/>
                                        </p:tgtEl>
                                        <p:attrNameLst>
                                          <p:attrName>ppt_w</p:attrName>
                                        </p:attrNameLst>
                                      </p:cBhvr>
                                      <p:tavLst>
                                        <p:tav tm="0">
                                          <p:val>
                                            <p:fltVal val="0"/>
                                          </p:val>
                                        </p:tav>
                                        <p:tav tm="100000">
                                          <p:val>
                                            <p:strVal val="#ppt_w"/>
                                          </p:val>
                                        </p:tav>
                                      </p:tavLst>
                                    </p:anim>
                                    <p:anim calcmode="lin" valueType="num">
                                      <p:cBhvr>
                                        <p:cTn id="20" dur="750" fill="hold"/>
                                        <p:tgtEl>
                                          <p:spTgt spid="4"/>
                                        </p:tgtEl>
                                        <p:attrNameLst>
                                          <p:attrName>ppt_h</p:attrName>
                                        </p:attrNameLst>
                                      </p:cBhvr>
                                      <p:tavLst>
                                        <p:tav tm="0">
                                          <p:val>
                                            <p:fltVal val="0"/>
                                          </p:val>
                                        </p:tav>
                                        <p:tav tm="100000">
                                          <p:val>
                                            <p:strVal val="#ppt_h"/>
                                          </p:val>
                                        </p:tav>
                                      </p:tavLst>
                                    </p:anim>
                                    <p:anim calcmode="lin" valueType="num">
                                      <p:cBhvr>
                                        <p:cTn id="21" dur="750" fill="hold"/>
                                        <p:tgtEl>
                                          <p:spTgt spid="4"/>
                                        </p:tgtEl>
                                        <p:attrNameLst>
                                          <p:attrName>ppt_x</p:attrName>
                                        </p:attrNameLst>
                                      </p:cBhvr>
                                      <p:tavLst>
                                        <p:tav tm="0">
                                          <p:val>
                                            <p:fltVal val="0.5"/>
                                          </p:val>
                                        </p:tav>
                                        <p:tav tm="100000">
                                          <p:val>
                                            <p:strVal val="#ppt_x"/>
                                          </p:val>
                                        </p:tav>
                                      </p:tavLst>
                                    </p:anim>
                                    <p:anim calcmode="lin" valueType="num">
                                      <p:cBhvr>
                                        <p:cTn id="22" dur="750" fill="hold"/>
                                        <p:tgtEl>
                                          <p:spTgt spid="4"/>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300"/>
                                  </p:stCondLst>
                                  <p:childTnLst>
                                    <p:set>
                                      <p:cBhvr>
                                        <p:cTn id="24" dur="1" fill="hold">
                                          <p:stCondLst>
                                            <p:cond delay="0"/>
                                          </p:stCondLst>
                                        </p:cTn>
                                        <p:tgtEl>
                                          <p:spTgt spid="5"/>
                                        </p:tgtEl>
                                        <p:attrNameLst>
                                          <p:attrName>style.visibility</p:attrName>
                                        </p:attrNameLst>
                                      </p:cBhvr>
                                      <p:to>
                                        <p:strVal val="visible"/>
                                      </p:to>
                                    </p:set>
                                    <p:anim calcmode="lin" valueType="num">
                                      <p:cBhvr>
                                        <p:cTn id="25" dur="750" fill="hold"/>
                                        <p:tgtEl>
                                          <p:spTgt spid="5"/>
                                        </p:tgtEl>
                                        <p:attrNameLst>
                                          <p:attrName>ppt_w</p:attrName>
                                        </p:attrNameLst>
                                      </p:cBhvr>
                                      <p:tavLst>
                                        <p:tav tm="0">
                                          <p:val>
                                            <p:fltVal val="0"/>
                                          </p:val>
                                        </p:tav>
                                        <p:tav tm="100000">
                                          <p:val>
                                            <p:strVal val="#ppt_w"/>
                                          </p:val>
                                        </p:tav>
                                      </p:tavLst>
                                    </p:anim>
                                    <p:anim calcmode="lin" valueType="num">
                                      <p:cBhvr>
                                        <p:cTn id="26" dur="750" fill="hold"/>
                                        <p:tgtEl>
                                          <p:spTgt spid="5"/>
                                        </p:tgtEl>
                                        <p:attrNameLst>
                                          <p:attrName>ppt_h</p:attrName>
                                        </p:attrNameLst>
                                      </p:cBhvr>
                                      <p:tavLst>
                                        <p:tav tm="0">
                                          <p:val>
                                            <p:fltVal val="0"/>
                                          </p:val>
                                        </p:tav>
                                        <p:tav tm="100000">
                                          <p:val>
                                            <p:strVal val="#ppt_h"/>
                                          </p:val>
                                        </p:tav>
                                      </p:tavLst>
                                    </p:anim>
                                    <p:anim calcmode="lin" valueType="num">
                                      <p:cBhvr>
                                        <p:cTn id="27" dur="750" fill="hold"/>
                                        <p:tgtEl>
                                          <p:spTgt spid="5"/>
                                        </p:tgtEl>
                                        <p:attrNameLst>
                                          <p:attrName>ppt_x</p:attrName>
                                        </p:attrNameLst>
                                      </p:cBhvr>
                                      <p:tavLst>
                                        <p:tav tm="0">
                                          <p:val>
                                            <p:fltVal val="0.5"/>
                                          </p:val>
                                        </p:tav>
                                        <p:tav tm="100000">
                                          <p:val>
                                            <p:strVal val="#ppt_x"/>
                                          </p:val>
                                        </p:tav>
                                      </p:tavLst>
                                    </p:anim>
                                    <p:anim calcmode="lin" valueType="num">
                                      <p:cBhvr>
                                        <p:cTn id="28" dur="750" fill="hold"/>
                                        <p:tgtEl>
                                          <p:spTgt spid="5"/>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400"/>
                                  </p:stCondLst>
                                  <p:childTnLst>
                                    <p:set>
                                      <p:cBhvr>
                                        <p:cTn id="30" dur="1" fill="hold">
                                          <p:stCondLst>
                                            <p:cond delay="0"/>
                                          </p:stCondLst>
                                        </p:cTn>
                                        <p:tgtEl>
                                          <p:spTgt spid="6"/>
                                        </p:tgtEl>
                                        <p:attrNameLst>
                                          <p:attrName>style.visibility</p:attrName>
                                        </p:attrNameLst>
                                      </p:cBhvr>
                                      <p:to>
                                        <p:strVal val="visible"/>
                                      </p:to>
                                    </p:set>
                                    <p:anim calcmode="lin" valueType="num">
                                      <p:cBhvr>
                                        <p:cTn id="31" dur="750" fill="hold"/>
                                        <p:tgtEl>
                                          <p:spTgt spid="6"/>
                                        </p:tgtEl>
                                        <p:attrNameLst>
                                          <p:attrName>ppt_w</p:attrName>
                                        </p:attrNameLst>
                                      </p:cBhvr>
                                      <p:tavLst>
                                        <p:tav tm="0">
                                          <p:val>
                                            <p:fltVal val="0"/>
                                          </p:val>
                                        </p:tav>
                                        <p:tav tm="100000">
                                          <p:val>
                                            <p:strVal val="#ppt_w"/>
                                          </p:val>
                                        </p:tav>
                                      </p:tavLst>
                                    </p:anim>
                                    <p:anim calcmode="lin" valueType="num">
                                      <p:cBhvr>
                                        <p:cTn id="32" dur="750" fill="hold"/>
                                        <p:tgtEl>
                                          <p:spTgt spid="6"/>
                                        </p:tgtEl>
                                        <p:attrNameLst>
                                          <p:attrName>ppt_h</p:attrName>
                                        </p:attrNameLst>
                                      </p:cBhvr>
                                      <p:tavLst>
                                        <p:tav tm="0">
                                          <p:val>
                                            <p:fltVal val="0"/>
                                          </p:val>
                                        </p:tav>
                                        <p:tav tm="100000">
                                          <p:val>
                                            <p:strVal val="#ppt_h"/>
                                          </p:val>
                                        </p:tav>
                                      </p:tavLst>
                                    </p:anim>
                                    <p:anim calcmode="lin" valueType="num">
                                      <p:cBhvr>
                                        <p:cTn id="33" dur="750" fill="hold"/>
                                        <p:tgtEl>
                                          <p:spTgt spid="6"/>
                                        </p:tgtEl>
                                        <p:attrNameLst>
                                          <p:attrName>ppt_x</p:attrName>
                                        </p:attrNameLst>
                                      </p:cBhvr>
                                      <p:tavLst>
                                        <p:tav tm="0">
                                          <p:val>
                                            <p:fltVal val="0.5"/>
                                          </p:val>
                                        </p:tav>
                                        <p:tav tm="100000">
                                          <p:val>
                                            <p:strVal val="#ppt_x"/>
                                          </p:val>
                                        </p:tav>
                                      </p:tavLst>
                                    </p:anim>
                                    <p:anim calcmode="lin" valueType="num">
                                      <p:cBhvr>
                                        <p:cTn id="34" dur="750" fill="hold"/>
                                        <p:tgtEl>
                                          <p:spTgt spid="6"/>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500"/>
                                  </p:stCondLst>
                                  <p:childTnLst>
                                    <p:set>
                                      <p:cBhvr>
                                        <p:cTn id="36" dur="1" fill="hold">
                                          <p:stCondLst>
                                            <p:cond delay="0"/>
                                          </p:stCondLst>
                                        </p:cTn>
                                        <p:tgtEl>
                                          <p:spTgt spid="7"/>
                                        </p:tgtEl>
                                        <p:attrNameLst>
                                          <p:attrName>style.visibility</p:attrName>
                                        </p:attrNameLst>
                                      </p:cBhvr>
                                      <p:to>
                                        <p:strVal val="visible"/>
                                      </p:to>
                                    </p:set>
                                    <p:anim calcmode="lin" valueType="num">
                                      <p:cBhvr>
                                        <p:cTn id="37" dur="750" fill="hold"/>
                                        <p:tgtEl>
                                          <p:spTgt spid="7"/>
                                        </p:tgtEl>
                                        <p:attrNameLst>
                                          <p:attrName>ppt_w</p:attrName>
                                        </p:attrNameLst>
                                      </p:cBhvr>
                                      <p:tavLst>
                                        <p:tav tm="0">
                                          <p:val>
                                            <p:fltVal val="0"/>
                                          </p:val>
                                        </p:tav>
                                        <p:tav tm="100000">
                                          <p:val>
                                            <p:strVal val="#ppt_w"/>
                                          </p:val>
                                        </p:tav>
                                      </p:tavLst>
                                    </p:anim>
                                    <p:anim calcmode="lin" valueType="num">
                                      <p:cBhvr>
                                        <p:cTn id="38" dur="750" fill="hold"/>
                                        <p:tgtEl>
                                          <p:spTgt spid="7"/>
                                        </p:tgtEl>
                                        <p:attrNameLst>
                                          <p:attrName>ppt_h</p:attrName>
                                        </p:attrNameLst>
                                      </p:cBhvr>
                                      <p:tavLst>
                                        <p:tav tm="0">
                                          <p:val>
                                            <p:fltVal val="0"/>
                                          </p:val>
                                        </p:tav>
                                        <p:tav tm="100000">
                                          <p:val>
                                            <p:strVal val="#ppt_h"/>
                                          </p:val>
                                        </p:tav>
                                      </p:tavLst>
                                    </p:anim>
                                    <p:anim calcmode="lin" valueType="num">
                                      <p:cBhvr>
                                        <p:cTn id="39" dur="750" fill="hold"/>
                                        <p:tgtEl>
                                          <p:spTgt spid="7"/>
                                        </p:tgtEl>
                                        <p:attrNameLst>
                                          <p:attrName>ppt_x</p:attrName>
                                        </p:attrNameLst>
                                      </p:cBhvr>
                                      <p:tavLst>
                                        <p:tav tm="0">
                                          <p:val>
                                            <p:fltVal val="0.5"/>
                                          </p:val>
                                        </p:tav>
                                        <p:tav tm="100000">
                                          <p:val>
                                            <p:strVal val="#ppt_x"/>
                                          </p:val>
                                        </p:tav>
                                      </p:tavLst>
                                    </p:anim>
                                    <p:anim calcmode="lin" valueType="num">
                                      <p:cBhvr>
                                        <p:cTn id="40" dur="750" fill="hold"/>
                                        <p:tgtEl>
                                          <p:spTgt spid="7"/>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600"/>
                                  </p:stCondLst>
                                  <p:childTnLst>
                                    <p:set>
                                      <p:cBhvr>
                                        <p:cTn id="42" dur="1" fill="hold">
                                          <p:stCondLst>
                                            <p:cond delay="0"/>
                                          </p:stCondLst>
                                        </p:cTn>
                                        <p:tgtEl>
                                          <p:spTgt spid="8"/>
                                        </p:tgtEl>
                                        <p:attrNameLst>
                                          <p:attrName>style.visibility</p:attrName>
                                        </p:attrNameLst>
                                      </p:cBhvr>
                                      <p:to>
                                        <p:strVal val="visible"/>
                                      </p:to>
                                    </p:set>
                                    <p:anim calcmode="lin" valueType="num">
                                      <p:cBhvr>
                                        <p:cTn id="43" dur="750" fill="hold"/>
                                        <p:tgtEl>
                                          <p:spTgt spid="8"/>
                                        </p:tgtEl>
                                        <p:attrNameLst>
                                          <p:attrName>ppt_w</p:attrName>
                                        </p:attrNameLst>
                                      </p:cBhvr>
                                      <p:tavLst>
                                        <p:tav tm="0">
                                          <p:val>
                                            <p:fltVal val="0"/>
                                          </p:val>
                                        </p:tav>
                                        <p:tav tm="100000">
                                          <p:val>
                                            <p:strVal val="#ppt_w"/>
                                          </p:val>
                                        </p:tav>
                                      </p:tavLst>
                                    </p:anim>
                                    <p:anim calcmode="lin" valueType="num">
                                      <p:cBhvr>
                                        <p:cTn id="44" dur="750" fill="hold"/>
                                        <p:tgtEl>
                                          <p:spTgt spid="8"/>
                                        </p:tgtEl>
                                        <p:attrNameLst>
                                          <p:attrName>ppt_h</p:attrName>
                                        </p:attrNameLst>
                                      </p:cBhvr>
                                      <p:tavLst>
                                        <p:tav tm="0">
                                          <p:val>
                                            <p:fltVal val="0"/>
                                          </p:val>
                                        </p:tav>
                                        <p:tav tm="100000">
                                          <p:val>
                                            <p:strVal val="#ppt_h"/>
                                          </p:val>
                                        </p:tav>
                                      </p:tavLst>
                                    </p:anim>
                                    <p:anim calcmode="lin" valueType="num">
                                      <p:cBhvr>
                                        <p:cTn id="45" dur="750" fill="hold"/>
                                        <p:tgtEl>
                                          <p:spTgt spid="8"/>
                                        </p:tgtEl>
                                        <p:attrNameLst>
                                          <p:attrName>ppt_x</p:attrName>
                                        </p:attrNameLst>
                                      </p:cBhvr>
                                      <p:tavLst>
                                        <p:tav tm="0">
                                          <p:val>
                                            <p:fltVal val="0.5"/>
                                          </p:val>
                                        </p:tav>
                                        <p:tav tm="100000">
                                          <p:val>
                                            <p:strVal val="#ppt_x"/>
                                          </p:val>
                                        </p:tav>
                                      </p:tavLst>
                                    </p:anim>
                                    <p:anim calcmode="lin" valueType="num">
                                      <p:cBhvr>
                                        <p:cTn id="46" dur="750" fill="hold"/>
                                        <p:tgtEl>
                                          <p:spTgt spid="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
          <p:cNvSpPr/>
          <p:nvPr/>
        </p:nvSpPr>
        <p:spPr>
          <a:xfrm>
            <a:off x="965915" y="2146342"/>
            <a:ext cx="3184093" cy="1644853"/>
          </a:xfrm>
          <a:custGeom>
            <a:avLst/>
            <a:gdLst>
              <a:gd name="connsiteX0" fmla="*/ 260350 w 2209800"/>
              <a:gd name="connsiteY0" fmla="*/ 1104900 h 1104900"/>
              <a:gd name="connsiteX1" fmla="*/ 1797050 w 2209800"/>
              <a:gd name="connsiteY1" fmla="*/ 1104900 h 1104900"/>
              <a:gd name="connsiteX2" fmla="*/ 2209800 w 2209800"/>
              <a:gd name="connsiteY2" fmla="*/ 590550 h 1104900"/>
              <a:gd name="connsiteX3" fmla="*/ 2012950 w 2209800"/>
              <a:gd name="connsiteY3" fmla="*/ 0 h 1104900"/>
              <a:gd name="connsiteX4" fmla="*/ 1936750 w 2209800"/>
              <a:gd name="connsiteY4" fmla="*/ 38100 h 1104900"/>
              <a:gd name="connsiteX5" fmla="*/ 1409700 w 2209800"/>
              <a:gd name="connsiteY5" fmla="*/ 107950 h 1104900"/>
              <a:gd name="connsiteX6" fmla="*/ 685800 w 2209800"/>
              <a:gd name="connsiteY6" fmla="*/ 254000 h 1104900"/>
              <a:gd name="connsiteX7" fmla="*/ 0 w 2209800"/>
              <a:gd name="connsiteY7" fmla="*/ 704850 h 1104900"/>
              <a:gd name="connsiteX8" fmla="*/ 260350 w 2209800"/>
              <a:gd name="connsiteY8" fmla="*/ 1104900 h 1104900"/>
              <a:gd name="connsiteX0" fmla="*/ 260350 w 2209800"/>
              <a:gd name="connsiteY0" fmla="*/ 1104900 h 1104900"/>
              <a:gd name="connsiteX1" fmla="*/ 1797050 w 2209800"/>
              <a:gd name="connsiteY1" fmla="*/ 1104900 h 1104900"/>
              <a:gd name="connsiteX2" fmla="*/ 2209800 w 2209800"/>
              <a:gd name="connsiteY2" fmla="*/ 590550 h 1104900"/>
              <a:gd name="connsiteX3" fmla="*/ 2012950 w 2209800"/>
              <a:gd name="connsiteY3" fmla="*/ 0 h 1104900"/>
              <a:gd name="connsiteX4" fmla="*/ 1409700 w 2209800"/>
              <a:gd name="connsiteY4" fmla="*/ 107950 h 1104900"/>
              <a:gd name="connsiteX5" fmla="*/ 685800 w 2209800"/>
              <a:gd name="connsiteY5" fmla="*/ 254000 h 1104900"/>
              <a:gd name="connsiteX6" fmla="*/ 0 w 2209800"/>
              <a:gd name="connsiteY6" fmla="*/ 704850 h 1104900"/>
              <a:gd name="connsiteX7" fmla="*/ 260350 w 2209800"/>
              <a:gd name="connsiteY7" fmla="*/ 1104900 h 1104900"/>
              <a:gd name="connsiteX0" fmla="*/ 260350 w 2209800"/>
              <a:gd name="connsiteY0" fmla="*/ 1104900 h 1104900"/>
              <a:gd name="connsiteX1" fmla="*/ 1797050 w 2209800"/>
              <a:gd name="connsiteY1" fmla="*/ 1104900 h 1104900"/>
              <a:gd name="connsiteX2" fmla="*/ 2209800 w 2209800"/>
              <a:gd name="connsiteY2" fmla="*/ 590550 h 1104900"/>
              <a:gd name="connsiteX3" fmla="*/ 2012950 w 2209800"/>
              <a:gd name="connsiteY3" fmla="*/ 0 h 1104900"/>
              <a:gd name="connsiteX4" fmla="*/ 1426369 w 2209800"/>
              <a:gd name="connsiteY4" fmla="*/ 91281 h 1104900"/>
              <a:gd name="connsiteX5" fmla="*/ 685800 w 2209800"/>
              <a:gd name="connsiteY5" fmla="*/ 254000 h 1104900"/>
              <a:gd name="connsiteX6" fmla="*/ 0 w 2209800"/>
              <a:gd name="connsiteY6" fmla="*/ 704850 h 1104900"/>
              <a:gd name="connsiteX7" fmla="*/ 260350 w 2209800"/>
              <a:gd name="connsiteY7" fmla="*/ 1104900 h 1104900"/>
              <a:gd name="connsiteX0" fmla="*/ 260350 w 2209800"/>
              <a:gd name="connsiteY0" fmla="*/ 1149945 h 1149945"/>
              <a:gd name="connsiteX1" fmla="*/ 1797050 w 2209800"/>
              <a:gd name="connsiteY1" fmla="*/ 1149945 h 1149945"/>
              <a:gd name="connsiteX2" fmla="*/ 2209800 w 2209800"/>
              <a:gd name="connsiteY2" fmla="*/ 635595 h 1149945"/>
              <a:gd name="connsiteX3" fmla="*/ 2012950 w 2209800"/>
              <a:gd name="connsiteY3" fmla="*/ 45045 h 1149945"/>
              <a:gd name="connsiteX4" fmla="*/ 1426369 w 2209800"/>
              <a:gd name="connsiteY4" fmla="*/ 136326 h 1149945"/>
              <a:gd name="connsiteX5" fmla="*/ 685800 w 2209800"/>
              <a:gd name="connsiteY5" fmla="*/ 299045 h 1149945"/>
              <a:gd name="connsiteX6" fmla="*/ 0 w 2209800"/>
              <a:gd name="connsiteY6" fmla="*/ 749895 h 1149945"/>
              <a:gd name="connsiteX7" fmla="*/ 260350 w 2209800"/>
              <a:gd name="connsiteY7" fmla="*/ 1149945 h 1149945"/>
              <a:gd name="connsiteX0" fmla="*/ 260350 w 2209800"/>
              <a:gd name="connsiteY0" fmla="*/ 1151694 h 1151694"/>
              <a:gd name="connsiteX1" fmla="*/ 1797050 w 2209800"/>
              <a:gd name="connsiteY1" fmla="*/ 1151694 h 1151694"/>
              <a:gd name="connsiteX2" fmla="*/ 2209800 w 2209800"/>
              <a:gd name="connsiteY2" fmla="*/ 637344 h 1151694"/>
              <a:gd name="connsiteX3" fmla="*/ 2022475 w 2209800"/>
              <a:gd name="connsiteY3" fmla="*/ 42032 h 1151694"/>
              <a:gd name="connsiteX4" fmla="*/ 1426369 w 2209800"/>
              <a:gd name="connsiteY4" fmla="*/ 138075 h 1151694"/>
              <a:gd name="connsiteX5" fmla="*/ 685800 w 2209800"/>
              <a:gd name="connsiteY5" fmla="*/ 300794 h 1151694"/>
              <a:gd name="connsiteX6" fmla="*/ 0 w 2209800"/>
              <a:gd name="connsiteY6" fmla="*/ 751644 h 1151694"/>
              <a:gd name="connsiteX7" fmla="*/ 260350 w 2209800"/>
              <a:gd name="connsiteY7" fmla="*/ 1151694 h 1151694"/>
              <a:gd name="connsiteX0" fmla="*/ 260350 w 2209800"/>
              <a:gd name="connsiteY0" fmla="*/ 1205145 h 1205145"/>
              <a:gd name="connsiteX1" fmla="*/ 1797050 w 2209800"/>
              <a:gd name="connsiteY1" fmla="*/ 1205145 h 1205145"/>
              <a:gd name="connsiteX2" fmla="*/ 2209800 w 2209800"/>
              <a:gd name="connsiteY2" fmla="*/ 690795 h 1205145"/>
              <a:gd name="connsiteX3" fmla="*/ 2022475 w 2209800"/>
              <a:gd name="connsiteY3" fmla="*/ 95483 h 1205145"/>
              <a:gd name="connsiteX4" fmla="*/ 1426369 w 2209800"/>
              <a:gd name="connsiteY4" fmla="*/ 191526 h 1205145"/>
              <a:gd name="connsiteX5" fmla="*/ 685800 w 2209800"/>
              <a:gd name="connsiteY5" fmla="*/ 354245 h 1205145"/>
              <a:gd name="connsiteX6" fmla="*/ 0 w 2209800"/>
              <a:gd name="connsiteY6" fmla="*/ 805095 h 1205145"/>
              <a:gd name="connsiteX7" fmla="*/ 260350 w 2209800"/>
              <a:gd name="connsiteY7" fmla="*/ 1205145 h 1205145"/>
              <a:gd name="connsiteX0" fmla="*/ 260350 w 2209800"/>
              <a:gd name="connsiteY0" fmla="*/ 1205145 h 1205145"/>
              <a:gd name="connsiteX1" fmla="*/ 1797050 w 2209800"/>
              <a:gd name="connsiteY1" fmla="*/ 1205145 h 1205145"/>
              <a:gd name="connsiteX2" fmla="*/ 2209800 w 2209800"/>
              <a:gd name="connsiteY2" fmla="*/ 690795 h 1205145"/>
              <a:gd name="connsiteX3" fmla="*/ 2022475 w 2209800"/>
              <a:gd name="connsiteY3" fmla="*/ 95483 h 1205145"/>
              <a:gd name="connsiteX4" fmla="*/ 1426369 w 2209800"/>
              <a:gd name="connsiteY4" fmla="*/ 191526 h 1205145"/>
              <a:gd name="connsiteX5" fmla="*/ 685800 w 2209800"/>
              <a:gd name="connsiteY5" fmla="*/ 354245 h 1205145"/>
              <a:gd name="connsiteX6" fmla="*/ 0 w 2209800"/>
              <a:gd name="connsiteY6" fmla="*/ 805095 h 1205145"/>
              <a:gd name="connsiteX7" fmla="*/ 260350 w 2209800"/>
              <a:gd name="connsiteY7" fmla="*/ 1205145 h 1205145"/>
              <a:gd name="connsiteX0" fmla="*/ 260350 w 2216944"/>
              <a:gd name="connsiteY0" fmla="*/ 1205145 h 1205145"/>
              <a:gd name="connsiteX1" fmla="*/ 1797050 w 2216944"/>
              <a:gd name="connsiteY1" fmla="*/ 1205145 h 1205145"/>
              <a:gd name="connsiteX2" fmla="*/ 2216944 w 2216944"/>
              <a:gd name="connsiteY2" fmla="*/ 705083 h 1205145"/>
              <a:gd name="connsiteX3" fmla="*/ 2022475 w 2216944"/>
              <a:gd name="connsiteY3" fmla="*/ 95483 h 1205145"/>
              <a:gd name="connsiteX4" fmla="*/ 1426369 w 2216944"/>
              <a:gd name="connsiteY4" fmla="*/ 191526 h 1205145"/>
              <a:gd name="connsiteX5" fmla="*/ 685800 w 2216944"/>
              <a:gd name="connsiteY5" fmla="*/ 354245 h 1205145"/>
              <a:gd name="connsiteX6" fmla="*/ 0 w 2216944"/>
              <a:gd name="connsiteY6" fmla="*/ 805095 h 1205145"/>
              <a:gd name="connsiteX7" fmla="*/ 260350 w 2216944"/>
              <a:gd name="connsiteY7" fmla="*/ 1205145 h 1205145"/>
              <a:gd name="connsiteX0" fmla="*/ 260350 w 2227794"/>
              <a:gd name="connsiteY0" fmla="*/ 1205145 h 1205145"/>
              <a:gd name="connsiteX1" fmla="*/ 1797050 w 2227794"/>
              <a:gd name="connsiteY1" fmla="*/ 1205145 h 1205145"/>
              <a:gd name="connsiteX2" fmla="*/ 2216944 w 2227794"/>
              <a:gd name="connsiteY2" fmla="*/ 705083 h 1205145"/>
              <a:gd name="connsiteX3" fmla="*/ 2022475 w 2227794"/>
              <a:gd name="connsiteY3" fmla="*/ 95483 h 1205145"/>
              <a:gd name="connsiteX4" fmla="*/ 1426369 w 2227794"/>
              <a:gd name="connsiteY4" fmla="*/ 191526 h 1205145"/>
              <a:gd name="connsiteX5" fmla="*/ 685800 w 2227794"/>
              <a:gd name="connsiteY5" fmla="*/ 354245 h 1205145"/>
              <a:gd name="connsiteX6" fmla="*/ 0 w 2227794"/>
              <a:gd name="connsiteY6" fmla="*/ 805095 h 1205145"/>
              <a:gd name="connsiteX7" fmla="*/ 260350 w 2227794"/>
              <a:gd name="connsiteY7" fmla="*/ 1205145 h 1205145"/>
              <a:gd name="connsiteX0" fmla="*/ 260350 w 2227794"/>
              <a:gd name="connsiteY0" fmla="*/ 1205145 h 1205145"/>
              <a:gd name="connsiteX1" fmla="*/ 1797050 w 2227794"/>
              <a:gd name="connsiteY1" fmla="*/ 1205145 h 1205145"/>
              <a:gd name="connsiteX2" fmla="*/ 2216944 w 2227794"/>
              <a:gd name="connsiteY2" fmla="*/ 705083 h 1205145"/>
              <a:gd name="connsiteX3" fmla="*/ 2022475 w 2227794"/>
              <a:gd name="connsiteY3" fmla="*/ 95483 h 1205145"/>
              <a:gd name="connsiteX4" fmla="*/ 1426369 w 2227794"/>
              <a:gd name="connsiteY4" fmla="*/ 191526 h 1205145"/>
              <a:gd name="connsiteX5" fmla="*/ 685800 w 2227794"/>
              <a:gd name="connsiteY5" fmla="*/ 354245 h 1205145"/>
              <a:gd name="connsiteX6" fmla="*/ 0 w 2227794"/>
              <a:gd name="connsiteY6" fmla="*/ 805095 h 1205145"/>
              <a:gd name="connsiteX7" fmla="*/ 260350 w 2227794"/>
              <a:gd name="connsiteY7" fmla="*/ 1205145 h 1205145"/>
              <a:gd name="connsiteX0" fmla="*/ 260350 w 2227794"/>
              <a:gd name="connsiteY0" fmla="*/ 1205145 h 1205145"/>
              <a:gd name="connsiteX1" fmla="*/ 1799431 w 2227794"/>
              <a:gd name="connsiteY1" fmla="*/ 1164664 h 1205145"/>
              <a:gd name="connsiteX2" fmla="*/ 2216944 w 2227794"/>
              <a:gd name="connsiteY2" fmla="*/ 705083 h 1205145"/>
              <a:gd name="connsiteX3" fmla="*/ 2022475 w 2227794"/>
              <a:gd name="connsiteY3" fmla="*/ 95483 h 1205145"/>
              <a:gd name="connsiteX4" fmla="*/ 1426369 w 2227794"/>
              <a:gd name="connsiteY4" fmla="*/ 191526 h 1205145"/>
              <a:gd name="connsiteX5" fmla="*/ 685800 w 2227794"/>
              <a:gd name="connsiteY5" fmla="*/ 354245 h 1205145"/>
              <a:gd name="connsiteX6" fmla="*/ 0 w 2227794"/>
              <a:gd name="connsiteY6" fmla="*/ 805095 h 1205145"/>
              <a:gd name="connsiteX7" fmla="*/ 260350 w 2227794"/>
              <a:gd name="connsiteY7" fmla="*/ 1205145 h 1205145"/>
              <a:gd name="connsiteX0" fmla="*/ 260350 w 2227794"/>
              <a:gd name="connsiteY0" fmla="*/ 1205145 h 1205145"/>
              <a:gd name="connsiteX1" fmla="*/ 1799431 w 2227794"/>
              <a:gd name="connsiteY1" fmla="*/ 1164664 h 1205145"/>
              <a:gd name="connsiteX2" fmla="*/ 2216944 w 2227794"/>
              <a:gd name="connsiteY2" fmla="*/ 705083 h 1205145"/>
              <a:gd name="connsiteX3" fmla="*/ 2022475 w 2227794"/>
              <a:gd name="connsiteY3" fmla="*/ 95483 h 1205145"/>
              <a:gd name="connsiteX4" fmla="*/ 1426369 w 2227794"/>
              <a:gd name="connsiteY4" fmla="*/ 191526 h 1205145"/>
              <a:gd name="connsiteX5" fmla="*/ 685800 w 2227794"/>
              <a:gd name="connsiteY5" fmla="*/ 354245 h 1205145"/>
              <a:gd name="connsiteX6" fmla="*/ 0 w 2227794"/>
              <a:gd name="connsiteY6" fmla="*/ 805095 h 1205145"/>
              <a:gd name="connsiteX7" fmla="*/ 260350 w 2227794"/>
              <a:gd name="connsiteY7" fmla="*/ 1205145 h 1205145"/>
              <a:gd name="connsiteX0" fmla="*/ 288925 w 2227794"/>
              <a:gd name="connsiteY0" fmla="*/ 1157520 h 1164664"/>
              <a:gd name="connsiteX1" fmla="*/ 1799431 w 2227794"/>
              <a:gd name="connsiteY1" fmla="*/ 1164664 h 1164664"/>
              <a:gd name="connsiteX2" fmla="*/ 2216944 w 2227794"/>
              <a:gd name="connsiteY2" fmla="*/ 705083 h 1164664"/>
              <a:gd name="connsiteX3" fmla="*/ 2022475 w 2227794"/>
              <a:gd name="connsiteY3" fmla="*/ 95483 h 1164664"/>
              <a:gd name="connsiteX4" fmla="*/ 1426369 w 2227794"/>
              <a:gd name="connsiteY4" fmla="*/ 191526 h 1164664"/>
              <a:gd name="connsiteX5" fmla="*/ 685800 w 2227794"/>
              <a:gd name="connsiteY5" fmla="*/ 354245 h 1164664"/>
              <a:gd name="connsiteX6" fmla="*/ 0 w 2227794"/>
              <a:gd name="connsiteY6" fmla="*/ 805095 h 1164664"/>
              <a:gd name="connsiteX7" fmla="*/ 288925 w 2227794"/>
              <a:gd name="connsiteY7" fmla="*/ 1157520 h 1164664"/>
              <a:gd name="connsiteX0" fmla="*/ 288925 w 2227794"/>
              <a:gd name="connsiteY0" fmla="*/ 1157520 h 1164664"/>
              <a:gd name="connsiteX1" fmla="*/ 1799431 w 2227794"/>
              <a:gd name="connsiteY1" fmla="*/ 1164664 h 1164664"/>
              <a:gd name="connsiteX2" fmla="*/ 2216944 w 2227794"/>
              <a:gd name="connsiteY2" fmla="*/ 705083 h 1164664"/>
              <a:gd name="connsiteX3" fmla="*/ 2022475 w 2227794"/>
              <a:gd name="connsiteY3" fmla="*/ 95483 h 1164664"/>
              <a:gd name="connsiteX4" fmla="*/ 1426369 w 2227794"/>
              <a:gd name="connsiteY4" fmla="*/ 191526 h 1164664"/>
              <a:gd name="connsiteX5" fmla="*/ 685800 w 2227794"/>
              <a:gd name="connsiteY5" fmla="*/ 354245 h 1164664"/>
              <a:gd name="connsiteX6" fmla="*/ 0 w 2227794"/>
              <a:gd name="connsiteY6" fmla="*/ 805095 h 1164664"/>
              <a:gd name="connsiteX7" fmla="*/ 288925 w 2227794"/>
              <a:gd name="connsiteY7" fmla="*/ 1157520 h 1164664"/>
              <a:gd name="connsiteX0" fmla="*/ 390126 w 2328995"/>
              <a:gd name="connsiteY0" fmla="*/ 1157520 h 1164664"/>
              <a:gd name="connsiteX1" fmla="*/ 1900632 w 2328995"/>
              <a:gd name="connsiteY1" fmla="*/ 1164664 h 1164664"/>
              <a:gd name="connsiteX2" fmla="*/ 2318145 w 2328995"/>
              <a:gd name="connsiteY2" fmla="*/ 705083 h 1164664"/>
              <a:gd name="connsiteX3" fmla="*/ 2123676 w 2328995"/>
              <a:gd name="connsiteY3" fmla="*/ 95483 h 1164664"/>
              <a:gd name="connsiteX4" fmla="*/ 1527570 w 2328995"/>
              <a:gd name="connsiteY4" fmla="*/ 191526 h 1164664"/>
              <a:gd name="connsiteX5" fmla="*/ 787001 w 2328995"/>
              <a:gd name="connsiteY5" fmla="*/ 354245 h 1164664"/>
              <a:gd name="connsiteX6" fmla="*/ 101201 w 2328995"/>
              <a:gd name="connsiteY6" fmla="*/ 805095 h 1164664"/>
              <a:gd name="connsiteX7" fmla="*/ 390126 w 2328995"/>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38397" h="1164664">
                <a:moveTo>
                  <a:pt x="399528" y="1157520"/>
                </a:moveTo>
                <a:lnTo>
                  <a:pt x="1910034" y="1164664"/>
                </a:lnTo>
                <a:cubicBezTo>
                  <a:pt x="2016661" y="1128946"/>
                  <a:pt x="2266163" y="1043220"/>
                  <a:pt x="2327547" y="705083"/>
                </a:cubicBezTo>
                <a:cubicBezTo>
                  <a:pt x="2336542" y="575703"/>
                  <a:pt x="2390783" y="351070"/>
                  <a:pt x="2133078" y="95483"/>
                </a:cubicBezTo>
                <a:cubicBezTo>
                  <a:pt x="2004226" y="-24109"/>
                  <a:pt x="1708686" y="-69882"/>
                  <a:pt x="1536972" y="191526"/>
                </a:cubicBezTo>
                <a:cubicBezTo>
                  <a:pt x="1252016" y="79078"/>
                  <a:pt x="983728" y="114267"/>
                  <a:pt x="796403" y="354245"/>
                </a:cubicBezTo>
                <a:cubicBezTo>
                  <a:pt x="439215" y="199728"/>
                  <a:pt x="53453" y="485743"/>
                  <a:pt x="110603" y="805095"/>
                </a:cubicBezTo>
                <a:cubicBezTo>
                  <a:pt x="-116939" y="979720"/>
                  <a:pt x="19851" y="1149582"/>
                  <a:pt x="399528" y="1157520"/>
                </a:cubicBezTo>
                <a:close/>
              </a:path>
            </a:pathLst>
          </a:custGeom>
          <a:solidFill>
            <a:srgbClr val="9900CC"/>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0"/>
              </a:spcBef>
            </a:pPr>
            <a:endParaRPr lang="en-US" altLang="en-US" sz="2800" b="1" dirty="0" smtClean="0">
              <a:solidFill>
                <a:srgbClr val="FFFF00"/>
              </a:solidFill>
            </a:endParaRPr>
          </a:p>
          <a:p>
            <a:pPr algn="ctr">
              <a:spcBef>
                <a:spcPct val="0"/>
              </a:spcBef>
            </a:pPr>
            <a:r>
              <a:rPr lang="en-US" altLang="en-US" sz="2800" b="1" dirty="0" smtClean="0">
                <a:solidFill>
                  <a:srgbClr val="FFFF00"/>
                </a:solidFill>
              </a:rPr>
              <a:t>TOÀN </a:t>
            </a:r>
            <a:endParaRPr lang="en-US" altLang="en-US" sz="2800" b="1" dirty="0">
              <a:solidFill>
                <a:srgbClr val="FFFF00"/>
              </a:solidFill>
            </a:endParaRPr>
          </a:p>
          <a:p>
            <a:pPr algn="ctr">
              <a:spcBef>
                <a:spcPct val="0"/>
              </a:spcBef>
            </a:pPr>
            <a:r>
              <a:rPr lang="en-US" altLang="en-US" sz="2800" b="1" dirty="0">
                <a:solidFill>
                  <a:srgbClr val="FFFF00"/>
                </a:solidFill>
              </a:rPr>
              <a:t>DÂN</a:t>
            </a:r>
          </a:p>
        </p:txBody>
      </p:sp>
      <p:sp>
        <p:nvSpPr>
          <p:cNvPr id="3" name="Freeform 2"/>
          <p:cNvSpPr/>
          <p:nvPr/>
        </p:nvSpPr>
        <p:spPr>
          <a:xfrm>
            <a:off x="6457661" y="2340038"/>
            <a:ext cx="3586162" cy="1614487"/>
          </a:xfrm>
          <a:custGeom>
            <a:avLst/>
            <a:gdLst>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 fmla="*/ 123825 w 2704185"/>
              <a:gd name="connsiteY0" fmla="*/ 1006475 h 1006475"/>
              <a:gd name="connsiteX1" fmla="*/ 2200275 w 2704185"/>
              <a:gd name="connsiteY1" fmla="*/ 1006475 h 1006475"/>
              <a:gd name="connsiteX2" fmla="*/ 2679700 w 2704185"/>
              <a:gd name="connsiteY2" fmla="*/ 806450 h 1006475"/>
              <a:gd name="connsiteX3" fmla="*/ 2501900 w 2704185"/>
              <a:gd name="connsiteY3" fmla="*/ 396875 h 1006475"/>
              <a:gd name="connsiteX4" fmla="*/ 1666875 w 2704185"/>
              <a:gd name="connsiteY4" fmla="*/ 0 h 1006475"/>
              <a:gd name="connsiteX5" fmla="*/ 600075 w 2704185"/>
              <a:gd name="connsiteY5" fmla="*/ 25400 h 1006475"/>
              <a:gd name="connsiteX6" fmla="*/ 0 w 2704185"/>
              <a:gd name="connsiteY6" fmla="*/ 615950 h 1006475"/>
              <a:gd name="connsiteX7" fmla="*/ 123825 w 2704185"/>
              <a:gd name="connsiteY7" fmla="*/ 1006475 h 1006475"/>
              <a:gd name="connsiteX0" fmla="*/ 123825 w 2710992"/>
              <a:gd name="connsiteY0" fmla="*/ 1006475 h 1006475"/>
              <a:gd name="connsiteX1" fmla="*/ 2200275 w 2710992"/>
              <a:gd name="connsiteY1" fmla="*/ 1006475 h 1006475"/>
              <a:gd name="connsiteX2" fmla="*/ 2679700 w 2710992"/>
              <a:gd name="connsiteY2" fmla="*/ 806450 h 1006475"/>
              <a:gd name="connsiteX3" fmla="*/ 2501900 w 2710992"/>
              <a:gd name="connsiteY3" fmla="*/ 396875 h 1006475"/>
              <a:gd name="connsiteX4" fmla="*/ 1666875 w 2710992"/>
              <a:gd name="connsiteY4" fmla="*/ 0 h 1006475"/>
              <a:gd name="connsiteX5" fmla="*/ 600075 w 2710992"/>
              <a:gd name="connsiteY5" fmla="*/ 25400 h 1006475"/>
              <a:gd name="connsiteX6" fmla="*/ 0 w 2710992"/>
              <a:gd name="connsiteY6" fmla="*/ 615950 h 1006475"/>
              <a:gd name="connsiteX7" fmla="*/ 123825 w 2710992"/>
              <a:gd name="connsiteY7" fmla="*/ 1006475 h 1006475"/>
              <a:gd name="connsiteX0" fmla="*/ 123825 w 2710992"/>
              <a:gd name="connsiteY0" fmla="*/ 1006475 h 1006475"/>
              <a:gd name="connsiteX1" fmla="*/ 2200275 w 2710992"/>
              <a:gd name="connsiteY1" fmla="*/ 1006475 h 1006475"/>
              <a:gd name="connsiteX2" fmla="*/ 2679700 w 2710992"/>
              <a:gd name="connsiteY2" fmla="*/ 806450 h 1006475"/>
              <a:gd name="connsiteX3" fmla="*/ 2501900 w 2710992"/>
              <a:gd name="connsiteY3" fmla="*/ 396875 h 1006475"/>
              <a:gd name="connsiteX4" fmla="*/ 1666875 w 2710992"/>
              <a:gd name="connsiteY4" fmla="*/ 0 h 1006475"/>
              <a:gd name="connsiteX5" fmla="*/ 600075 w 2710992"/>
              <a:gd name="connsiteY5" fmla="*/ 25400 h 1006475"/>
              <a:gd name="connsiteX6" fmla="*/ 0 w 2710992"/>
              <a:gd name="connsiteY6" fmla="*/ 615950 h 1006475"/>
              <a:gd name="connsiteX7" fmla="*/ 123825 w 2710992"/>
              <a:gd name="connsiteY7" fmla="*/ 1006475 h 1006475"/>
              <a:gd name="connsiteX0" fmla="*/ 123825 w 2710992"/>
              <a:gd name="connsiteY0" fmla="*/ 1101363 h 1101363"/>
              <a:gd name="connsiteX1" fmla="*/ 2200275 w 2710992"/>
              <a:gd name="connsiteY1" fmla="*/ 1101363 h 1101363"/>
              <a:gd name="connsiteX2" fmla="*/ 2679700 w 2710992"/>
              <a:gd name="connsiteY2" fmla="*/ 901338 h 1101363"/>
              <a:gd name="connsiteX3" fmla="*/ 2501900 w 2710992"/>
              <a:gd name="connsiteY3" fmla="*/ 491763 h 1101363"/>
              <a:gd name="connsiteX4" fmla="*/ 1666875 w 2710992"/>
              <a:gd name="connsiteY4" fmla="*/ 94888 h 1101363"/>
              <a:gd name="connsiteX5" fmla="*/ 600075 w 2710992"/>
              <a:gd name="connsiteY5" fmla="*/ 120288 h 1101363"/>
              <a:gd name="connsiteX6" fmla="*/ 0 w 2710992"/>
              <a:gd name="connsiteY6" fmla="*/ 710838 h 1101363"/>
              <a:gd name="connsiteX7" fmla="*/ 123825 w 2710992"/>
              <a:gd name="connsiteY7" fmla="*/ 1101363 h 1101363"/>
              <a:gd name="connsiteX0" fmla="*/ 123825 w 2710992"/>
              <a:gd name="connsiteY0" fmla="*/ 1173121 h 1173121"/>
              <a:gd name="connsiteX1" fmla="*/ 2200275 w 2710992"/>
              <a:gd name="connsiteY1" fmla="*/ 1173121 h 1173121"/>
              <a:gd name="connsiteX2" fmla="*/ 2679700 w 2710992"/>
              <a:gd name="connsiteY2" fmla="*/ 973096 h 1173121"/>
              <a:gd name="connsiteX3" fmla="*/ 2501900 w 2710992"/>
              <a:gd name="connsiteY3" fmla="*/ 563521 h 1173121"/>
              <a:gd name="connsiteX4" fmla="*/ 1666875 w 2710992"/>
              <a:gd name="connsiteY4" fmla="*/ 166646 h 1173121"/>
              <a:gd name="connsiteX5" fmla="*/ 600075 w 2710992"/>
              <a:gd name="connsiteY5" fmla="*/ 192046 h 1173121"/>
              <a:gd name="connsiteX6" fmla="*/ 0 w 2710992"/>
              <a:gd name="connsiteY6" fmla="*/ 782596 h 1173121"/>
              <a:gd name="connsiteX7" fmla="*/ 123825 w 2710992"/>
              <a:gd name="connsiteY7" fmla="*/ 1173121 h 1173121"/>
              <a:gd name="connsiteX0" fmla="*/ 123825 w 2710992"/>
              <a:gd name="connsiteY0" fmla="*/ 1285704 h 1285704"/>
              <a:gd name="connsiteX1" fmla="*/ 2200275 w 2710992"/>
              <a:gd name="connsiteY1" fmla="*/ 1285704 h 1285704"/>
              <a:gd name="connsiteX2" fmla="*/ 2679700 w 2710992"/>
              <a:gd name="connsiteY2" fmla="*/ 1085679 h 1285704"/>
              <a:gd name="connsiteX3" fmla="*/ 2501900 w 2710992"/>
              <a:gd name="connsiteY3" fmla="*/ 676104 h 1285704"/>
              <a:gd name="connsiteX4" fmla="*/ 1666875 w 2710992"/>
              <a:gd name="connsiteY4" fmla="*/ 279229 h 1285704"/>
              <a:gd name="connsiteX5" fmla="*/ 600075 w 2710992"/>
              <a:gd name="connsiteY5" fmla="*/ 304629 h 1285704"/>
              <a:gd name="connsiteX6" fmla="*/ 0 w 2710992"/>
              <a:gd name="connsiteY6" fmla="*/ 895179 h 1285704"/>
              <a:gd name="connsiteX7" fmla="*/ 123825 w 2710992"/>
              <a:gd name="connsiteY7" fmla="*/ 1285704 h 1285704"/>
              <a:gd name="connsiteX0" fmla="*/ 123825 w 2710992"/>
              <a:gd name="connsiteY0" fmla="*/ 1285704 h 1285704"/>
              <a:gd name="connsiteX1" fmla="*/ 2200275 w 2710992"/>
              <a:gd name="connsiteY1" fmla="*/ 1285704 h 1285704"/>
              <a:gd name="connsiteX2" fmla="*/ 2679700 w 2710992"/>
              <a:gd name="connsiteY2" fmla="*/ 1085679 h 1285704"/>
              <a:gd name="connsiteX3" fmla="*/ 2501900 w 2710992"/>
              <a:gd name="connsiteY3" fmla="*/ 676104 h 1285704"/>
              <a:gd name="connsiteX4" fmla="*/ 1666875 w 2710992"/>
              <a:gd name="connsiteY4" fmla="*/ 279229 h 1285704"/>
              <a:gd name="connsiteX5" fmla="*/ 600075 w 2710992"/>
              <a:gd name="connsiteY5" fmla="*/ 304629 h 1285704"/>
              <a:gd name="connsiteX6" fmla="*/ 0 w 2710992"/>
              <a:gd name="connsiteY6" fmla="*/ 895179 h 1285704"/>
              <a:gd name="connsiteX7" fmla="*/ 123825 w 2710992"/>
              <a:gd name="connsiteY7" fmla="*/ 1285704 h 1285704"/>
              <a:gd name="connsiteX0" fmla="*/ 216585 w 2803752"/>
              <a:gd name="connsiteY0" fmla="*/ 1285704 h 1285704"/>
              <a:gd name="connsiteX1" fmla="*/ 2293035 w 2803752"/>
              <a:gd name="connsiteY1" fmla="*/ 1285704 h 1285704"/>
              <a:gd name="connsiteX2" fmla="*/ 2772460 w 2803752"/>
              <a:gd name="connsiteY2" fmla="*/ 1085679 h 1285704"/>
              <a:gd name="connsiteX3" fmla="*/ 2594660 w 2803752"/>
              <a:gd name="connsiteY3" fmla="*/ 676104 h 1285704"/>
              <a:gd name="connsiteX4" fmla="*/ 1759635 w 2803752"/>
              <a:gd name="connsiteY4" fmla="*/ 279229 h 1285704"/>
              <a:gd name="connsiteX5" fmla="*/ 692835 w 2803752"/>
              <a:gd name="connsiteY5" fmla="*/ 304629 h 1285704"/>
              <a:gd name="connsiteX6" fmla="*/ 92760 w 2803752"/>
              <a:gd name="connsiteY6" fmla="*/ 895179 h 1285704"/>
              <a:gd name="connsiteX7" fmla="*/ 216585 w 2803752"/>
              <a:gd name="connsiteY7" fmla="*/ 1285704 h 1285704"/>
              <a:gd name="connsiteX0" fmla="*/ 319131 w 2906298"/>
              <a:gd name="connsiteY0" fmla="*/ 1285704 h 1285704"/>
              <a:gd name="connsiteX1" fmla="*/ 2395581 w 2906298"/>
              <a:gd name="connsiteY1" fmla="*/ 1285704 h 1285704"/>
              <a:gd name="connsiteX2" fmla="*/ 2875006 w 2906298"/>
              <a:gd name="connsiteY2" fmla="*/ 1085679 h 1285704"/>
              <a:gd name="connsiteX3" fmla="*/ 2697206 w 2906298"/>
              <a:gd name="connsiteY3" fmla="*/ 676104 h 1285704"/>
              <a:gd name="connsiteX4" fmla="*/ 1862181 w 2906298"/>
              <a:gd name="connsiteY4" fmla="*/ 279229 h 1285704"/>
              <a:gd name="connsiteX5" fmla="*/ 795381 w 2906298"/>
              <a:gd name="connsiteY5" fmla="*/ 304629 h 1285704"/>
              <a:gd name="connsiteX6" fmla="*/ 195306 w 2906298"/>
              <a:gd name="connsiteY6" fmla="*/ 895179 h 1285704"/>
              <a:gd name="connsiteX7" fmla="*/ 319131 w 2906298"/>
              <a:gd name="connsiteY7" fmla="*/ 1285704 h 1285704"/>
              <a:gd name="connsiteX0" fmla="*/ 420994 w 3008161"/>
              <a:gd name="connsiteY0" fmla="*/ 1285704 h 1285704"/>
              <a:gd name="connsiteX1" fmla="*/ 2497444 w 3008161"/>
              <a:gd name="connsiteY1" fmla="*/ 1285704 h 1285704"/>
              <a:gd name="connsiteX2" fmla="*/ 2976869 w 3008161"/>
              <a:gd name="connsiteY2" fmla="*/ 1085679 h 1285704"/>
              <a:gd name="connsiteX3" fmla="*/ 2799069 w 3008161"/>
              <a:gd name="connsiteY3" fmla="*/ 676104 h 1285704"/>
              <a:gd name="connsiteX4" fmla="*/ 1964044 w 3008161"/>
              <a:gd name="connsiteY4" fmla="*/ 279229 h 1285704"/>
              <a:gd name="connsiteX5" fmla="*/ 897244 w 3008161"/>
              <a:gd name="connsiteY5" fmla="*/ 304629 h 1285704"/>
              <a:gd name="connsiteX6" fmla="*/ 297169 w 3008161"/>
              <a:gd name="connsiteY6" fmla="*/ 895179 h 1285704"/>
              <a:gd name="connsiteX7" fmla="*/ 420994 w 3008161"/>
              <a:gd name="connsiteY7" fmla="*/ 1285704 h 1285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8161" h="1285704">
                <a:moveTo>
                  <a:pt x="420994" y="1285704"/>
                </a:moveTo>
                <a:lnTo>
                  <a:pt x="2497444" y="1285704"/>
                </a:lnTo>
                <a:cubicBezTo>
                  <a:pt x="2800127" y="1269829"/>
                  <a:pt x="2934536" y="1209504"/>
                  <a:pt x="2976869" y="1085679"/>
                </a:cubicBezTo>
                <a:cubicBezTo>
                  <a:pt x="3073177" y="872954"/>
                  <a:pt x="2928186" y="730079"/>
                  <a:pt x="2799069" y="676104"/>
                </a:cubicBezTo>
                <a:cubicBezTo>
                  <a:pt x="2787427" y="258062"/>
                  <a:pt x="2299536" y="49571"/>
                  <a:pt x="1964044" y="279229"/>
                </a:cubicBezTo>
                <a:cubicBezTo>
                  <a:pt x="1792594" y="-106004"/>
                  <a:pt x="1087744" y="-88013"/>
                  <a:pt x="897244" y="304629"/>
                </a:cubicBezTo>
                <a:cubicBezTo>
                  <a:pt x="468619" y="101429"/>
                  <a:pt x="1894" y="488779"/>
                  <a:pt x="297169" y="895179"/>
                </a:cubicBezTo>
                <a:cubicBezTo>
                  <a:pt x="-188606" y="965029"/>
                  <a:pt x="-29856" y="1266654"/>
                  <a:pt x="420994" y="1285704"/>
                </a:cubicBezTo>
                <a:close/>
              </a:path>
            </a:pathLst>
          </a:custGeom>
          <a:solidFill>
            <a:srgbClr val="009900"/>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0"/>
              </a:spcBef>
            </a:pPr>
            <a:r>
              <a:rPr lang="en-US" altLang="en-US" sz="2800" b="1" dirty="0">
                <a:solidFill>
                  <a:srgbClr val="FFFF00"/>
                </a:solidFill>
              </a:rPr>
              <a:t>TOÀN </a:t>
            </a:r>
          </a:p>
          <a:p>
            <a:pPr algn="ctr">
              <a:spcBef>
                <a:spcPct val="0"/>
              </a:spcBef>
            </a:pPr>
            <a:r>
              <a:rPr lang="en-US" altLang="en-US" sz="2800" b="1" dirty="0">
                <a:solidFill>
                  <a:srgbClr val="FFFF00"/>
                </a:solidFill>
              </a:rPr>
              <a:t>DIỆN</a:t>
            </a:r>
          </a:p>
        </p:txBody>
      </p:sp>
      <p:sp>
        <p:nvSpPr>
          <p:cNvPr id="6" name="Freeform 5"/>
          <p:cNvSpPr/>
          <p:nvPr/>
        </p:nvSpPr>
        <p:spPr>
          <a:xfrm>
            <a:off x="965915" y="4537494"/>
            <a:ext cx="3725531" cy="1712912"/>
          </a:xfrm>
          <a:custGeom>
            <a:avLst/>
            <a:gdLst>
              <a:gd name="connsiteX0" fmla="*/ 257175 w 2320925"/>
              <a:gd name="connsiteY0" fmla="*/ 1203325 h 1203325"/>
              <a:gd name="connsiteX1" fmla="*/ 2070100 w 2320925"/>
              <a:gd name="connsiteY1" fmla="*/ 1203325 h 1203325"/>
              <a:gd name="connsiteX2" fmla="*/ 2320925 w 2320925"/>
              <a:gd name="connsiteY2" fmla="*/ 508000 h 1203325"/>
              <a:gd name="connsiteX3" fmla="*/ 2089150 w 2320925"/>
              <a:gd name="connsiteY3" fmla="*/ 349250 h 1203325"/>
              <a:gd name="connsiteX4" fmla="*/ 1863725 w 2320925"/>
              <a:gd name="connsiteY4" fmla="*/ 123825 h 1203325"/>
              <a:gd name="connsiteX5" fmla="*/ 1435100 w 2320925"/>
              <a:gd name="connsiteY5" fmla="*/ 0 h 1203325"/>
              <a:gd name="connsiteX6" fmla="*/ 936625 w 2320925"/>
              <a:gd name="connsiteY6" fmla="*/ 31750 h 1203325"/>
              <a:gd name="connsiteX7" fmla="*/ 650875 w 2320925"/>
              <a:gd name="connsiteY7" fmla="*/ 177800 h 1203325"/>
              <a:gd name="connsiteX8" fmla="*/ 0 w 2320925"/>
              <a:gd name="connsiteY8" fmla="*/ 415925 h 1203325"/>
              <a:gd name="connsiteX9" fmla="*/ 82550 w 2320925"/>
              <a:gd name="connsiteY9" fmla="*/ 1111250 h 1203325"/>
              <a:gd name="connsiteX10" fmla="*/ 257175 w 2320925"/>
              <a:gd name="connsiteY10" fmla="*/ 1203325 h 1203325"/>
              <a:gd name="connsiteX0" fmla="*/ 366911 w 2430661"/>
              <a:gd name="connsiteY0" fmla="*/ 1203325 h 1203325"/>
              <a:gd name="connsiteX1" fmla="*/ 2179836 w 2430661"/>
              <a:gd name="connsiteY1" fmla="*/ 1203325 h 1203325"/>
              <a:gd name="connsiteX2" fmla="*/ 2430661 w 2430661"/>
              <a:gd name="connsiteY2" fmla="*/ 508000 h 1203325"/>
              <a:gd name="connsiteX3" fmla="*/ 2198886 w 2430661"/>
              <a:gd name="connsiteY3" fmla="*/ 349250 h 1203325"/>
              <a:gd name="connsiteX4" fmla="*/ 1973461 w 2430661"/>
              <a:gd name="connsiteY4" fmla="*/ 123825 h 1203325"/>
              <a:gd name="connsiteX5" fmla="*/ 1544836 w 2430661"/>
              <a:gd name="connsiteY5" fmla="*/ 0 h 1203325"/>
              <a:gd name="connsiteX6" fmla="*/ 1046361 w 2430661"/>
              <a:gd name="connsiteY6" fmla="*/ 31750 h 1203325"/>
              <a:gd name="connsiteX7" fmla="*/ 760611 w 2430661"/>
              <a:gd name="connsiteY7" fmla="*/ 177800 h 1203325"/>
              <a:gd name="connsiteX8" fmla="*/ 109736 w 2430661"/>
              <a:gd name="connsiteY8" fmla="*/ 415925 h 1203325"/>
              <a:gd name="connsiteX9" fmla="*/ 192286 w 2430661"/>
              <a:gd name="connsiteY9" fmla="*/ 1111250 h 1203325"/>
              <a:gd name="connsiteX10" fmla="*/ 366911 w 2430661"/>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23825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10965 h 1210965"/>
              <a:gd name="connsiteX1" fmla="*/ 2236737 w 2487562"/>
              <a:gd name="connsiteY1" fmla="*/ 1210965 h 1210965"/>
              <a:gd name="connsiteX2" fmla="*/ 2487562 w 2487562"/>
              <a:gd name="connsiteY2" fmla="*/ 515640 h 1210965"/>
              <a:gd name="connsiteX3" fmla="*/ 2255787 w 2487562"/>
              <a:gd name="connsiteY3" fmla="*/ 356890 h 1210965"/>
              <a:gd name="connsiteX4" fmla="*/ 2030362 w 2487562"/>
              <a:gd name="connsiteY4" fmla="*/ 131465 h 1210965"/>
              <a:gd name="connsiteX5" fmla="*/ 1601737 w 2487562"/>
              <a:gd name="connsiteY5" fmla="*/ 7640 h 1210965"/>
              <a:gd name="connsiteX6" fmla="*/ 1103262 w 2487562"/>
              <a:gd name="connsiteY6" fmla="*/ 39390 h 1210965"/>
              <a:gd name="connsiteX7" fmla="*/ 817512 w 2487562"/>
              <a:gd name="connsiteY7" fmla="*/ 131465 h 1210965"/>
              <a:gd name="connsiteX8" fmla="*/ 166637 w 2487562"/>
              <a:gd name="connsiteY8" fmla="*/ 423565 h 1210965"/>
              <a:gd name="connsiteX9" fmla="*/ 249187 w 2487562"/>
              <a:gd name="connsiteY9" fmla="*/ 1118890 h 1210965"/>
              <a:gd name="connsiteX10" fmla="*/ 423812 w 2487562"/>
              <a:gd name="connsiteY10" fmla="*/ 1210965 h 1210965"/>
              <a:gd name="connsiteX0" fmla="*/ 423812 w 2487562"/>
              <a:gd name="connsiteY0" fmla="*/ 1224763 h 1224763"/>
              <a:gd name="connsiteX1" fmla="*/ 2236737 w 2487562"/>
              <a:gd name="connsiteY1" fmla="*/ 1224763 h 1224763"/>
              <a:gd name="connsiteX2" fmla="*/ 2487562 w 2487562"/>
              <a:gd name="connsiteY2" fmla="*/ 529438 h 1224763"/>
              <a:gd name="connsiteX3" fmla="*/ 2255787 w 2487562"/>
              <a:gd name="connsiteY3" fmla="*/ 370688 h 1224763"/>
              <a:gd name="connsiteX4" fmla="*/ 2030362 w 2487562"/>
              <a:gd name="connsiteY4" fmla="*/ 145263 h 1224763"/>
              <a:gd name="connsiteX5" fmla="*/ 1601737 w 2487562"/>
              <a:gd name="connsiteY5" fmla="*/ 21438 h 1224763"/>
              <a:gd name="connsiteX6" fmla="*/ 1112787 w 2487562"/>
              <a:gd name="connsiteY6" fmla="*/ 30963 h 1224763"/>
              <a:gd name="connsiteX7" fmla="*/ 817512 w 2487562"/>
              <a:gd name="connsiteY7" fmla="*/ 145263 h 1224763"/>
              <a:gd name="connsiteX8" fmla="*/ 166637 w 2487562"/>
              <a:gd name="connsiteY8" fmla="*/ 437363 h 1224763"/>
              <a:gd name="connsiteX9" fmla="*/ 249187 w 2487562"/>
              <a:gd name="connsiteY9" fmla="*/ 1132688 h 1224763"/>
              <a:gd name="connsiteX10" fmla="*/ 423812 w 2487562"/>
              <a:gd name="connsiteY10" fmla="*/ 1224763 h 1224763"/>
              <a:gd name="connsiteX0" fmla="*/ 423812 w 2487562"/>
              <a:gd name="connsiteY0" fmla="*/ 1276040 h 1276040"/>
              <a:gd name="connsiteX1" fmla="*/ 2236737 w 2487562"/>
              <a:gd name="connsiteY1" fmla="*/ 1276040 h 1276040"/>
              <a:gd name="connsiteX2" fmla="*/ 2487562 w 2487562"/>
              <a:gd name="connsiteY2" fmla="*/ 580715 h 1276040"/>
              <a:gd name="connsiteX3" fmla="*/ 2255787 w 2487562"/>
              <a:gd name="connsiteY3" fmla="*/ 421965 h 1276040"/>
              <a:gd name="connsiteX4" fmla="*/ 2030362 w 2487562"/>
              <a:gd name="connsiteY4" fmla="*/ 196540 h 1276040"/>
              <a:gd name="connsiteX5" fmla="*/ 1601737 w 2487562"/>
              <a:gd name="connsiteY5" fmla="*/ 72715 h 1276040"/>
              <a:gd name="connsiteX6" fmla="*/ 1112787 w 2487562"/>
              <a:gd name="connsiteY6" fmla="*/ 82240 h 1276040"/>
              <a:gd name="connsiteX7" fmla="*/ 817512 w 2487562"/>
              <a:gd name="connsiteY7" fmla="*/ 196540 h 1276040"/>
              <a:gd name="connsiteX8" fmla="*/ 166637 w 2487562"/>
              <a:gd name="connsiteY8" fmla="*/ 488640 h 1276040"/>
              <a:gd name="connsiteX9" fmla="*/ 249187 w 2487562"/>
              <a:gd name="connsiteY9" fmla="*/ 1183965 h 1276040"/>
              <a:gd name="connsiteX10" fmla="*/ 423812 w 2487562"/>
              <a:gd name="connsiteY10" fmla="*/ 1276040 h 1276040"/>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8256"/>
              <a:gd name="connsiteY0" fmla="*/ 1359584 h 1359584"/>
              <a:gd name="connsiteX1" fmla="*/ 2236737 w 2488256"/>
              <a:gd name="connsiteY1" fmla="*/ 1359584 h 1359584"/>
              <a:gd name="connsiteX2" fmla="*/ 2487562 w 2488256"/>
              <a:gd name="connsiteY2" fmla="*/ 664259 h 1359584"/>
              <a:gd name="connsiteX3" fmla="*/ 2255787 w 2488256"/>
              <a:gd name="connsiteY3" fmla="*/ 505509 h 1359584"/>
              <a:gd name="connsiteX4" fmla="*/ 2030362 w 2488256"/>
              <a:gd name="connsiteY4" fmla="*/ 280084 h 1359584"/>
              <a:gd name="connsiteX5" fmla="*/ 1601737 w 2488256"/>
              <a:gd name="connsiteY5" fmla="*/ 156259 h 1359584"/>
              <a:gd name="connsiteX6" fmla="*/ 1112787 w 2488256"/>
              <a:gd name="connsiteY6" fmla="*/ 165784 h 1359584"/>
              <a:gd name="connsiteX7" fmla="*/ 817512 w 2488256"/>
              <a:gd name="connsiteY7" fmla="*/ 280084 h 1359584"/>
              <a:gd name="connsiteX8" fmla="*/ 166637 w 2488256"/>
              <a:gd name="connsiteY8" fmla="*/ 572184 h 1359584"/>
              <a:gd name="connsiteX9" fmla="*/ 249187 w 2488256"/>
              <a:gd name="connsiteY9" fmla="*/ 1267509 h 1359584"/>
              <a:gd name="connsiteX10" fmla="*/ 423812 w 2488256"/>
              <a:gd name="connsiteY10" fmla="*/ 1359584 h 1359584"/>
              <a:gd name="connsiteX0" fmla="*/ 423812 w 2613718"/>
              <a:gd name="connsiteY0" fmla="*/ 1359584 h 1359584"/>
              <a:gd name="connsiteX1" fmla="*/ 2236737 w 2613718"/>
              <a:gd name="connsiteY1" fmla="*/ 1359584 h 1359584"/>
              <a:gd name="connsiteX2" fmla="*/ 2487562 w 2613718"/>
              <a:gd name="connsiteY2" fmla="*/ 664259 h 1359584"/>
              <a:gd name="connsiteX3" fmla="*/ 2255787 w 2613718"/>
              <a:gd name="connsiteY3" fmla="*/ 505509 h 1359584"/>
              <a:gd name="connsiteX4" fmla="*/ 2030362 w 2613718"/>
              <a:gd name="connsiteY4" fmla="*/ 280084 h 1359584"/>
              <a:gd name="connsiteX5" fmla="*/ 1601737 w 2613718"/>
              <a:gd name="connsiteY5" fmla="*/ 156259 h 1359584"/>
              <a:gd name="connsiteX6" fmla="*/ 1112787 w 2613718"/>
              <a:gd name="connsiteY6" fmla="*/ 165784 h 1359584"/>
              <a:gd name="connsiteX7" fmla="*/ 817512 w 2613718"/>
              <a:gd name="connsiteY7" fmla="*/ 280084 h 1359584"/>
              <a:gd name="connsiteX8" fmla="*/ 166637 w 2613718"/>
              <a:gd name="connsiteY8" fmla="*/ 572184 h 1359584"/>
              <a:gd name="connsiteX9" fmla="*/ 249187 w 2613718"/>
              <a:gd name="connsiteY9" fmla="*/ 1267509 h 1359584"/>
              <a:gd name="connsiteX10" fmla="*/ 423812 w 2613718"/>
              <a:gd name="connsiteY10" fmla="*/ 1359584 h 1359584"/>
              <a:gd name="connsiteX0" fmla="*/ 423812 w 2679088"/>
              <a:gd name="connsiteY0" fmla="*/ 1359584 h 1359584"/>
              <a:gd name="connsiteX1" fmla="*/ 2236737 w 2679088"/>
              <a:gd name="connsiteY1" fmla="*/ 1359584 h 1359584"/>
              <a:gd name="connsiteX2" fmla="*/ 2487562 w 2679088"/>
              <a:gd name="connsiteY2" fmla="*/ 664259 h 1359584"/>
              <a:gd name="connsiteX3" fmla="*/ 2255787 w 2679088"/>
              <a:gd name="connsiteY3" fmla="*/ 505509 h 1359584"/>
              <a:gd name="connsiteX4" fmla="*/ 2030362 w 2679088"/>
              <a:gd name="connsiteY4" fmla="*/ 280084 h 1359584"/>
              <a:gd name="connsiteX5" fmla="*/ 1601737 w 2679088"/>
              <a:gd name="connsiteY5" fmla="*/ 156259 h 1359584"/>
              <a:gd name="connsiteX6" fmla="*/ 1112787 w 2679088"/>
              <a:gd name="connsiteY6" fmla="*/ 165784 h 1359584"/>
              <a:gd name="connsiteX7" fmla="*/ 817512 w 2679088"/>
              <a:gd name="connsiteY7" fmla="*/ 280084 h 1359584"/>
              <a:gd name="connsiteX8" fmla="*/ 166637 w 2679088"/>
              <a:gd name="connsiteY8" fmla="*/ 572184 h 1359584"/>
              <a:gd name="connsiteX9" fmla="*/ 249187 w 2679088"/>
              <a:gd name="connsiteY9" fmla="*/ 1267509 h 1359584"/>
              <a:gd name="connsiteX10" fmla="*/ 423812 w 2679088"/>
              <a:gd name="connsiteY10" fmla="*/ 1359584 h 1359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79088" h="1359584">
                <a:moveTo>
                  <a:pt x="423812" y="1359584"/>
                </a:moveTo>
                <a:lnTo>
                  <a:pt x="2236737" y="1359584"/>
                </a:lnTo>
                <a:cubicBezTo>
                  <a:pt x="2656895" y="1356409"/>
                  <a:pt x="2851629" y="896034"/>
                  <a:pt x="2487562" y="664259"/>
                </a:cubicBezTo>
                <a:cubicBezTo>
                  <a:pt x="2492854" y="595467"/>
                  <a:pt x="2472745" y="428251"/>
                  <a:pt x="2255787" y="505509"/>
                </a:cubicBezTo>
                <a:cubicBezTo>
                  <a:pt x="2253670" y="392267"/>
                  <a:pt x="2242029" y="279026"/>
                  <a:pt x="2030362" y="280084"/>
                </a:cubicBezTo>
                <a:cubicBezTo>
                  <a:pt x="2004962" y="137209"/>
                  <a:pt x="1795412" y="-21541"/>
                  <a:pt x="1601737" y="156259"/>
                </a:cubicBezTo>
                <a:cubicBezTo>
                  <a:pt x="1470504" y="-88216"/>
                  <a:pt x="1209095" y="-15191"/>
                  <a:pt x="1112787" y="165784"/>
                </a:cubicBezTo>
                <a:cubicBezTo>
                  <a:pt x="1008012" y="122392"/>
                  <a:pt x="865137" y="98051"/>
                  <a:pt x="817512" y="280084"/>
                </a:cubicBezTo>
                <a:cubicBezTo>
                  <a:pt x="568804" y="70534"/>
                  <a:pt x="53395" y="245159"/>
                  <a:pt x="166637" y="572184"/>
                </a:cubicBezTo>
                <a:cubicBezTo>
                  <a:pt x="-110646" y="775384"/>
                  <a:pt x="-13280" y="1102409"/>
                  <a:pt x="249187" y="1267509"/>
                </a:cubicBezTo>
                <a:cubicBezTo>
                  <a:pt x="288345" y="1352176"/>
                  <a:pt x="346554" y="1357467"/>
                  <a:pt x="423812" y="1359584"/>
                </a:cubicBezTo>
                <a:close/>
              </a:path>
            </a:pathLst>
          </a:custGeom>
          <a:solidFill>
            <a:srgbClr val="996633"/>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Freeform 6"/>
          <p:cNvSpPr/>
          <p:nvPr/>
        </p:nvSpPr>
        <p:spPr>
          <a:xfrm>
            <a:off x="6596063" y="4702176"/>
            <a:ext cx="3447760" cy="1622425"/>
          </a:xfrm>
          <a:custGeom>
            <a:avLst/>
            <a:gdLst>
              <a:gd name="connsiteX0" fmla="*/ 171450 w 2209800"/>
              <a:gd name="connsiteY0" fmla="*/ 1162050 h 1162050"/>
              <a:gd name="connsiteX1" fmla="*/ 2076450 w 2209800"/>
              <a:gd name="connsiteY1" fmla="*/ 1162050 h 1162050"/>
              <a:gd name="connsiteX2" fmla="*/ 2209800 w 2209800"/>
              <a:gd name="connsiteY2" fmla="*/ 476250 h 1162050"/>
              <a:gd name="connsiteX3" fmla="*/ 1701800 w 2209800"/>
              <a:gd name="connsiteY3" fmla="*/ 0 h 1162050"/>
              <a:gd name="connsiteX4" fmla="*/ 1235075 w 2209800"/>
              <a:gd name="connsiteY4" fmla="*/ 63500 h 1162050"/>
              <a:gd name="connsiteX5" fmla="*/ 720725 w 2209800"/>
              <a:gd name="connsiteY5" fmla="*/ 79375 h 1162050"/>
              <a:gd name="connsiteX6" fmla="*/ 177800 w 2209800"/>
              <a:gd name="connsiteY6" fmla="*/ 320675 h 1162050"/>
              <a:gd name="connsiteX7" fmla="*/ 6350 w 2209800"/>
              <a:gd name="connsiteY7" fmla="*/ 552450 h 1162050"/>
              <a:gd name="connsiteX8" fmla="*/ 0 w 2209800"/>
              <a:gd name="connsiteY8" fmla="*/ 790575 h 1162050"/>
              <a:gd name="connsiteX9" fmla="*/ 171450 w 2209800"/>
              <a:gd name="connsiteY9" fmla="*/ 1162050 h 1162050"/>
              <a:gd name="connsiteX0" fmla="*/ 171450 w 2273864"/>
              <a:gd name="connsiteY0" fmla="*/ 1162050 h 1162050"/>
              <a:gd name="connsiteX1" fmla="*/ 2076450 w 2273864"/>
              <a:gd name="connsiteY1" fmla="*/ 1162050 h 1162050"/>
              <a:gd name="connsiteX2" fmla="*/ 2209800 w 2273864"/>
              <a:gd name="connsiteY2" fmla="*/ 476250 h 1162050"/>
              <a:gd name="connsiteX3" fmla="*/ 1701800 w 2273864"/>
              <a:gd name="connsiteY3" fmla="*/ 0 h 1162050"/>
              <a:gd name="connsiteX4" fmla="*/ 1235075 w 2273864"/>
              <a:gd name="connsiteY4" fmla="*/ 63500 h 1162050"/>
              <a:gd name="connsiteX5" fmla="*/ 720725 w 2273864"/>
              <a:gd name="connsiteY5" fmla="*/ 79375 h 1162050"/>
              <a:gd name="connsiteX6" fmla="*/ 177800 w 2273864"/>
              <a:gd name="connsiteY6" fmla="*/ 320675 h 1162050"/>
              <a:gd name="connsiteX7" fmla="*/ 6350 w 2273864"/>
              <a:gd name="connsiteY7" fmla="*/ 552450 h 1162050"/>
              <a:gd name="connsiteX8" fmla="*/ 0 w 2273864"/>
              <a:gd name="connsiteY8" fmla="*/ 790575 h 1162050"/>
              <a:gd name="connsiteX9" fmla="*/ 171450 w 2273864"/>
              <a:gd name="connsiteY9" fmla="*/ 1162050 h 1162050"/>
              <a:gd name="connsiteX0" fmla="*/ 171450 w 2413593"/>
              <a:gd name="connsiteY0" fmla="*/ 1162050 h 1162050"/>
              <a:gd name="connsiteX1" fmla="*/ 2076450 w 2413593"/>
              <a:gd name="connsiteY1" fmla="*/ 1162050 h 1162050"/>
              <a:gd name="connsiteX2" fmla="*/ 2209800 w 2413593"/>
              <a:gd name="connsiteY2" fmla="*/ 476250 h 1162050"/>
              <a:gd name="connsiteX3" fmla="*/ 1701800 w 2413593"/>
              <a:gd name="connsiteY3" fmla="*/ 0 h 1162050"/>
              <a:gd name="connsiteX4" fmla="*/ 1235075 w 2413593"/>
              <a:gd name="connsiteY4" fmla="*/ 63500 h 1162050"/>
              <a:gd name="connsiteX5" fmla="*/ 720725 w 2413593"/>
              <a:gd name="connsiteY5" fmla="*/ 79375 h 1162050"/>
              <a:gd name="connsiteX6" fmla="*/ 177800 w 2413593"/>
              <a:gd name="connsiteY6" fmla="*/ 320675 h 1162050"/>
              <a:gd name="connsiteX7" fmla="*/ 6350 w 2413593"/>
              <a:gd name="connsiteY7" fmla="*/ 552450 h 1162050"/>
              <a:gd name="connsiteX8" fmla="*/ 0 w 2413593"/>
              <a:gd name="connsiteY8" fmla="*/ 790575 h 1162050"/>
              <a:gd name="connsiteX9" fmla="*/ 171450 w 2413593"/>
              <a:gd name="connsiteY9" fmla="*/ 1162050 h 1162050"/>
              <a:gd name="connsiteX0" fmla="*/ 171450 w 2413593"/>
              <a:gd name="connsiteY0" fmla="*/ 1162050 h 1162050"/>
              <a:gd name="connsiteX1" fmla="*/ 2076450 w 2413593"/>
              <a:gd name="connsiteY1" fmla="*/ 1162050 h 1162050"/>
              <a:gd name="connsiteX2" fmla="*/ 2209800 w 2413593"/>
              <a:gd name="connsiteY2" fmla="*/ 476250 h 1162050"/>
              <a:gd name="connsiteX3" fmla="*/ 1701800 w 2413593"/>
              <a:gd name="connsiteY3" fmla="*/ 0 h 1162050"/>
              <a:gd name="connsiteX4" fmla="*/ 1235075 w 2413593"/>
              <a:gd name="connsiteY4" fmla="*/ 63500 h 1162050"/>
              <a:gd name="connsiteX5" fmla="*/ 720725 w 2413593"/>
              <a:gd name="connsiteY5" fmla="*/ 79375 h 1162050"/>
              <a:gd name="connsiteX6" fmla="*/ 177800 w 2413593"/>
              <a:gd name="connsiteY6" fmla="*/ 320675 h 1162050"/>
              <a:gd name="connsiteX7" fmla="*/ 6350 w 2413593"/>
              <a:gd name="connsiteY7" fmla="*/ 552450 h 1162050"/>
              <a:gd name="connsiteX8" fmla="*/ 0 w 2413593"/>
              <a:gd name="connsiteY8" fmla="*/ 790575 h 1162050"/>
              <a:gd name="connsiteX9" fmla="*/ 171450 w 2413593"/>
              <a:gd name="connsiteY9" fmla="*/ 1162050 h 1162050"/>
              <a:gd name="connsiteX0" fmla="*/ 171450 w 2413593"/>
              <a:gd name="connsiteY0" fmla="*/ 1139825 h 1139825"/>
              <a:gd name="connsiteX1" fmla="*/ 2076450 w 2413593"/>
              <a:gd name="connsiteY1" fmla="*/ 1139825 h 1139825"/>
              <a:gd name="connsiteX2" fmla="*/ 2209800 w 2413593"/>
              <a:gd name="connsiteY2" fmla="*/ 454025 h 1139825"/>
              <a:gd name="connsiteX3" fmla="*/ 1704975 w 2413593"/>
              <a:gd name="connsiteY3" fmla="*/ 0 h 1139825"/>
              <a:gd name="connsiteX4" fmla="*/ 1235075 w 2413593"/>
              <a:gd name="connsiteY4" fmla="*/ 41275 h 1139825"/>
              <a:gd name="connsiteX5" fmla="*/ 720725 w 2413593"/>
              <a:gd name="connsiteY5" fmla="*/ 57150 h 1139825"/>
              <a:gd name="connsiteX6" fmla="*/ 177800 w 2413593"/>
              <a:gd name="connsiteY6" fmla="*/ 298450 h 1139825"/>
              <a:gd name="connsiteX7" fmla="*/ 6350 w 2413593"/>
              <a:gd name="connsiteY7" fmla="*/ 530225 h 1139825"/>
              <a:gd name="connsiteX8" fmla="*/ 0 w 2413593"/>
              <a:gd name="connsiteY8" fmla="*/ 768350 h 1139825"/>
              <a:gd name="connsiteX9" fmla="*/ 171450 w 2413593"/>
              <a:gd name="connsiteY9" fmla="*/ 1139825 h 1139825"/>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222960 w 2465103"/>
              <a:gd name="connsiteY0" fmla="*/ 1319019 h 1319019"/>
              <a:gd name="connsiteX1" fmla="*/ 2127960 w 2465103"/>
              <a:gd name="connsiteY1" fmla="*/ 1319019 h 1319019"/>
              <a:gd name="connsiteX2" fmla="*/ 2261310 w 2465103"/>
              <a:gd name="connsiteY2" fmla="*/ 633219 h 1319019"/>
              <a:gd name="connsiteX3" fmla="*/ 1756485 w 2465103"/>
              <a:gd name="connsiteY3" fmla="*/ 179194 h 1319019"/>
              <a:gd name="connsiteX4" fmla="*/ 1286585 w 2465103"/>
              <a:gd name="connsiteY4" fmla="*/ 220469 h 1319019"/>
              <a:gd name="connsiteX5" fmla="*/ 772235 w 2465103"/>
              <a:gd name="connsiteY5" fmla="*/ 236344 h 1319019"/>
              <a:gd name="connsiteX6" fmla="*/ 229310 w 2465103"/>
              <a:gd name="connsiteY6" fmla="*/ 477644 h 1319019"/>
              <a:gd name="connsiteX7" fmla="*/ 57860 w 2465103"/>
              <a:gd name="connsiteY7" fmla="*/ 709419 h 1319019"/>
              <a:gd name="connsiteX8" fmla="*/ 51510 w 2465103"/>
              <a:gd name="connsiteY8" fmla="*/ 947544 h 1319019"/>
              <a:gd name="connsiteX9" fmla="*/ 222960 w 2465103"/>
              <a:gd name="connsiteY9" fmla="*/ 1319019 h 1319019"/>
              <a:gd name="connsiteX0" fmla="*/ 222960 w 2465103"/>
              <a:gd name="connsiteY0" fmla="*/ 1319019 h 1319019"/>
              <a:gd name="connsiteX1" fmla="*/ 2127960 w 2465103"/>
              <a:gd name="connsiteY1" fmla="*/ 1319019 h 1319019"/>
              <a:gd name="connsiteX2" fmla="*/ 2261310 w 2465103"/>
              <a:gd name="connsiteY2" fmla="*/ 633219 h 1319019"/>
              <a:gd name="connsiteX3" fmla="*/ 1756485 w 2465103"/>
              <a:gd name="connsiteY3" fmla="*/ 179194 h 1319019"/>
              <a:gd name="connsiteX4" fmla="*/ 1286585 w 2465103"/>
              <a:gd name="connsiteY4" fmla="*/ 220469 h 1319019"/>
              <a:gd name="connsiteX5" fmla="*/ 772235 w 2465103"/>
              <a:gd name="connsiteY5" fmla="*/ 236344 h 1319019"/>
              <a:gd name="connsiteX6" fmla="*/ 229310 w 2465103"/>
              <a:gd name="connsiteY6" fmla="*/ 477644 h 1319019"/>
              <a:gd name="connsiteX7" fmla="*/ 57860 w 2465103"/>
              <a:gd name="connsiteY7" fmla="*/ 709419 h 1319019"/>
              <a:gd name="connsiteX8" fmla="*/ 51510 w 2465103"/>
              <a:gd name="connsiteY8" fmla="*/ 947544 h 1319019"/>
              <a:gd name="connsiteX9" fmla="*/ 222960 w 2465103"/>
              <a:gd name="connsiteY9" fmla="*/ 1319019 h 1319019"/>
              <a:gd name="connsiteX0" fmla="*/ 226648 w 2468791"/>
              <a:gd name="connsiteY0" fmla="*/ 1319019 h 1319019"/>
              <a:gd name="connsiteX1" fmla="*/ 2131648 w 2468791"/>
              <a:gd name="connsiteY1" fmla="*/ 1319019 h 1319019"/>
              <a:gd name="connsiteX2" fmla="*/ 2264998 w 2468791"/>
              <a:gd name="connsiteY2" fmla="*/ 633219 h 1319019"/>
              <a:gd name="connsiteX3" fmla="*/ 1760173 w 2468791"/>
              <a:gd name="connsiteY3" fmla="*/ 179194 h 1319019"/>
              <a:gd name="connsiteX4" fmla="*/ 1290273 w 2468791"/>
              <a:gd name="connsiteY4" fmla="*/ 220469 h 1319019"/>
              <a:gd name="connsiteX5" fmla="*/ 775923 w 2468791"/>
              <a:gd name="connsiteY5" fmla="*/ 236344 h 1319019"/>
              <a:gd name="connsiteX6" fmla="*/ 232998 w 2468791"/>
              <a:gd name="connsiteY6" fmla="*/ 477644 h 1319019"/>
              <a:gd name="connsiteX7" fmla="*/ 61548 w 2468791"/>
              <a:gd name="connsiteY7" fmla="*/ 709419 h 1319019"/>
              <a:gd name="connsiteX8" fmla="*/ 55198 w 2468791"/>
              <a:gd name="connsiteY8" fmla="*/ 947544 h 1319019"/>
              <a:gd name="connsiteX9" fmla="*/ 226648 w 2468791"/>
              <a:gd name="connsiteY9" fmla="*/ 1319019 h 1319019"/>
              <a:gd name="connsiteX0" fmla="*/ 282836 w 2524979"/>
              <a:gd name="connsiteY0" fmla="*/ 1319019 h 1319019"/>
              <a:gd name="connsiteX1" fmla="*/ 2187836 w 2524979"/>
              <a:gd name="connsiteY1" fmla="*/ 1319019 h 1319019"/>
              <a:gd name="connsiteX2" fmla="*/ 2321186 w 2524979"/>
              <a:gd name="connsiteY2" fmla="*/ 633219 h 1319019"/>
              <a:gd name="connsiteX3" fmla="*/ 1816361 w 2524979"/>
              <a:gd name="connsiteY3" fmla="*/ 179194 h 1319019"/>
              <a:gd name="connsiteX4" fmla="*/ 1346461 w 2524979"/>
              <a:gd name="connsiteY4" fmla="*/ 220469 h 1319019"/>
              <a:gd name="connsiteX5" fmla="*/ 832111 w 2524979"/>
              <a:gd name="connsiteY5" fmla="*/ 236344 h 1319019"/>
              <a:gd name="connsiteX6" fmla="*/ 289186 w 2524979"/>
              <a:gd name="connsiteY6" fmla="*/ 477644 h 1319019"/>
              <a:gd name="connsiteX7" fmla="*/ 117736 w 2524979"/>
              <a:gd name="connsiteY7" fmla="*/ 709419 h 1319019"/>
              <a:gd name="connsiteX8" fmla="*/ 111386 w 2524979"/>
              <a:gd name="connsiteY8" fmla="*/ 947544 h 1319019"/>
              <a:gd name="connsiteX9" fmla="*/ 282836 w 2524979"/>
              <a:gd name="connsiteY9" fmla="*/ 1319019 h 1319019"/>
              <a:gd name="connsiteX0" fmla="*/ 336258 w 2578401"/>
              <a:gd name="connsiteY0" fmla="*/ 1319019 h 1319019"/>
              <a:gd name="connsiteX1" fmla="*/ 2241258 w 2578401"/>
              <a:gd name="connsiteY1" fmla="*/ 1319019 h 1319019"/>
              <a:gd name="connsiteX2" fmla="*/ 2374608 w 2578401"/>
              <a:gd name="connsiteY2" fmla="*/ 633219 h 1319019"/>
              <a:gd name="connsiteX3" fmla="*/ 1869783 w 2578401"/>
              <a:gd name="connsiteY3" fmla="*/ 179194 h 1319019"/>
              <a:gd name="connsiteX4" fmla="*/ 1399883 w 2578401"/>
              <a:gd name="connsiteY4" fmla="*/ 220469 h 1319019"/>
              <a:gd name="connsiteX5" fmla="*/ 885533 w 2578401"/>
              <a:gd name="connsiteY5" fmla="*/ 236344 h 1319019"/>
              <a:gd name="connsiteX6" fmla="*/ 342608 w 2578401"/>
              <a:gd name="connsiteY6" fmla="*/ 477644 h 1319019"/>
              <a:gd name="connsiteX7" fmla="*/ 171158 w 2578401"/>
              <a:gd name="connsiteY7" fmla="*/ 709419 h 1319019"/>
              <a:gd name="connsiteX8" fmla="*/ 164808 w 2578401"/>
              <a:gd name="connsiteY8" fmla="*/ 947544 h 1319019"/>
              <a:gd name="connsiteX9" fmla="*/ 336258 w 2578401"/>
              <a:gd name="connsiteY9" fmla="*/ 1319019 h 1319019"/>
              <a:gd name="connsiteX0" fmla="*/ 323711 w 2565854"/>
              <a:gd name="connsiteY0" fmla="*/ 1319019 h 1319019"/>
              <a:gd name="connsiteX1" fmla="*/ 2228711 w 2565854"/>
              <a:gd name="connsiteY1" fmla="*/ 1319019 h 1319019"/>
              <a:gd name="connsiteX2" fmla="*/ 2362061 w 2565854"/>
              <a:gd name="connsiteY2" fmla="*/ 633219 h 1319019"/>
              <a:gd name="connsiteX3" fmla="*/ 1857236 w 2565854"/>
              <a:gd name="connsiteY3" fmla="*/ 179194 h 1319019"/>
              <a:gd name="connsiteX4" fmla="*/ 1387336 w 2565854"/>
              <a:gd name="connsiteY4" fmla="*/ 220469 h 1319019"/>
              <a:gd name="connsiteX5" fmla="*/ 872986 w 2565854"/>
              <a:gd name="connsiteY5" fmla="*/ 236344 h 1319019"/>
              <a:gd name="connsiteX6" fmla="*/ 330061 w 2565854"/>
              <a:gd name="connsiteY6" fmla="*/ 477644 h 1319019"/>
              <a:gd name="connsiteX7" fmla="*/ 158611 w 2565854"/>
              <a:gd name="connsiteY7" fmla="*/ 709419 h 1319019"/>
              <a:gd name="connsiteX8" fmla="*/ 152261 w 2565854"/>
              <a:gd name="connsiteY8" fmla="*/ 947544 h 1319019"/>
              <a:gd name="connsiteX9" fmla="*/ 323711 w 2565854"/>
              <a:gd name="connsiteY9" fmla="*/ 1319019 h 1319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65854" h="1319019">
                <a:moveTo>
                  <a:pt x="323711" y="1319019"/>
                </a:moveTo>
                <a:lnTo>
                  <a:pt x="2228711" y="1319019"/>
                </a:lnTo>
                <a:cubicBezTo>
                  <a:pt x="2606536" y="1287269"/>
                  <a:pt x="2689086" y="814194"/>
                  <a:pt x="2362061" y="633219"/>
                </a:cubicBezTo>
                <a:cubicBezTo>
                  <a:pt x="2659453" y="331594"/>
                  <a:pt x="2283744" y="-176406"/>
                  <a:pt x="1857236" y="179194"/>
                </a:cubicBezTo>
                <a:cubicBezTo>
                  <a:pt x="1719653" y="50077"/>
                  <a:pt x="1540794" y="32086"/>
                  <a:pt x="1387336" y="220469"/>
                </a:cubicBezTo>
                <a:cubicBezTo>
                  <a:pt x="1247636" y="-148889"/>
                  <a:pt x="936486" y="8802"/>
                  <a:pt x="872986" y="236344"/>
                </a:cubicBezTo>
                <a:cubicBezTo>
                  <a:pt x="609461" y="94527"/>
                  <a:pt x="301486" y="241636"/>
                  <a:pt x="330061" y="477644"/>
                </a:cubicBezTo>
                <a:cubicBezTo>
                  <a:pt x="104636" y="466002"/>
                  <a:pt x="41136" y="613111"/>
                  <a:pt x="158611" y="709419"/>
                </a:cubicBezTo>
                <a:cubicBezTo>
                  <a:pt x="70769" y="788794"/>
                  <a:pt x="84528" y="880869"/>
                  <a:pt x="152261" y="947544"/>
                </a:cubicBezTo>
                <a:cubicBezTo>
                  <a:pt x="-127139" y="1033269"/>
                  <a:pt x="6211" y="1299969"/>
                  <a:pt x="323711" y="1319019"/>
                </a:cubicBezTo>
                <a:close/>
              </a:path>
            </a:pathLst>
          </a:custGeom>
          <a:solidFill>
            <a:srgbClr val="3333CC"/>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0"/>
              </a:spcBef>
            </a:pPr>
            <a:r>
              <a:rPr lang="en-US" altLang="en-US" sz="2400" b="1" dirty="0"/>
              <a:t>TỰ LỰC </a:t>
            </a:r>
            <a:endParaRPr lang="en-US" altLang="en-US" sz="2400" b="1" dirty="0" smtClean="0"/>
          </a:p>
          <a:p>
            <a:pPr algn="ctr">
              <a:spcBef>
                <a:spcPct val="0"/>
              </a:spcBef>
            </a:pPr>
            <a:r>
              <a:rPr lang="en-US" altLang="en-US" sz="2400" b="1" dirty="0" smtClean="0"/>
              <a:t>CÁNH </a:t>
            </a:r>
            <a:r>
              <a:rPr lang="en-US" altLang="en-US" sz="2400" b="1" dirty="0"/>
              <a:t>SINH </a:t>
            </a:r>
            <a:endParaRPr lang="en-US" altLang="en-US" sz="2400" b="1" dirty="0" smtClean="0"/>
          </a:p>
          <a:p>
            <a:pPr algn="ctr">
              <a:spcBef>
                <a:spcPct val="0"/>
              </a:spcBef>
            </a:pPr>
            <a:r>
              <a:rPr lang="en-US" altLang="en-US" sz="2400" b="1" dirty="0" smtClean="0"/>
              <a:t>LÀ </a:t>
            </a:r>
            <a:r>
              <a:rPr lang="en-US" altLang="en-US" sz="2400" b="1" dirty="0"/>
              <a:t>CHÍNH</a:t>
            </a:r>
          </a:p>
        </p:txBody>
      </p:sp>
      <p:grpSp>
        <p:nvGrpSpPr>
          <p:cNvPr id="8199" name="Group 11"/>
          <p:cNvGrpSpPr>
            <a:grpSpLocks/>
          </p:cNvGrpSpPr>
          <p:nvPr/>
        </p:nvGrpSpPr>
        <p:grpSpPr bwMode="auto">
          <a:xfrm>
            <a:off x="3991264" y="3189253"/>
            <a:ext cx="369888" cy="647700"/>
            <a:chOff x="2057400" y="2332412"/>
            <a:chExt cx="324766" cy="568896"/>
          </a:xfrm>
          <a:solidFill>
            <a:srgbClr val="9900CC"/>
          </a:solidFill>
        </p:grpSpPr>
        <p:sp>
          <p:nvSpPr>
            <p:cNvPr id="11" name="Oval 10"/>
            <p:cNvSpPr/>
            <p:nvPr/>
          </p:nvSpPr>
          <p:spPr>
            <a:xfrm>
              <a:off x="2057400" y="2743747"/>
              <a:ext cx="157505" cy="157561"/>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6" name="Oval 45"/>
            <p:cNvSpPr/>
            <p:nvPr/>
          </p:nvSpPr>
          <p:spPr>
            <a:xfrm>
              <a:off x="2214905" y="2562481"/>
              <a:ext cx="158898" cy="157561"/>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7" name="Oval 46"/>
            <p:cNvSpPr/>
            <p:nvPr/>
          </p:nvSpPr>
          <p:spPr>
            <a:xfrm>
              <a:off x="2224661" y="2332412"/>
              <a:ext cx="157505" cy="157562"/>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63" name="Group 62"/>
          <p:cNvGrpSpPr/>
          <p:nvPr/>
        </p:nvGrpSpPr>
        <p:grpSpPr>
          <a:xfrm rot="20620448">
            <a:off x="10303346" y="3178866"/>
            <a:ext cx="369802" cy="647785"/>
            <a:chOff x="2057400" y="2332412"/>
            <a:chExt cx="324766" cy="568896"/>
          </a:xfrm>
          <a:solidFill>
            <a:srgbClr val="009900"/>
          </a:solidFill>
        </p:grpSpPr>
        <p:sp>
          <p:nvSpPr>
            <p:cNvPr id="64" name="Oval 63"/>
            <p:cNvSpPr/>
            <p:nvPr/>
          </p:nvSpPr>
          <p:spPr>
            <a:xfrm>
              <a:off x="2057400" y="2743200"/>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8" name="Oval 67"/>
            <p:cNvSpPr/>
            <p:nvPr/>
          </p:nvSpPr>
          <p:spPr>
            <a:xfrm>
              <a:off x="2215508" y="2562301"/>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9" name="Oval 68"/>
            <p:cNvSpPr/>
            <p:nvPr/>
          </p:nvSpPr>
          <p:spPr>
            <a:xfrm>
              <a:off x="2224058" y="2332412"/>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74" name="Group 73"/>
          <p:cNvGrpSpPr/>
          <p:nvPr/>
        </p:nvGrpSpPr>
        <p:grpSpPr>
          <a:xfrm rot="20620448">
            <a:off x="10171862" y="5563705"/>
            <a:ext cx="369802" cy="647785"/>
            <a:chOff x="2057400" y="2332412"/>
            <a:chExt cx="324766" cy="568896"/>
          </a:xfrm>
          <a:solidFill>
            <a:schemeClr val="tx2"/>
          </a:solidFill>
        </p:grpSpPr>
        <p:sp>
          <p:nvSpPr>
            <p:cNvPr id="79" name="Oval 78"/>
            <p:cNvSpPr/>
            <p:nvPr/>
          </p:nvSpPr>
          <p:spPr>
            <a:xfrm>
              <a:off x="2057400" y="2743200"/>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2" name="Oval 81"/>
            <p:cNvSpPr/>
            <p:nvPr/>
          </p:nvSpPr>
          <p:spPr>
            <a:xfrm>
              <a:off x="2215508" y="2562301"/>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5" name="Oval 84"/>
            <p:cNvSpPr/>
            <p:nvPr/>
          </p:nvSpPr>
          <p:spPr>
            <a:xfrm>
              <a:off x="2224058" y="2332412"/>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86" name="Group 85"/>
          <p:cNvGrpSpPr/>
          <p:nvPr/>
        </p:nvGrpSpPr>
        <p:grpSpPr>
          <a:xfrm rot="21164505">
            <a:off x="4752492" y="5432669"/>
            <a:ext cx="369802" cy="647785"/>
            <a:chOff x="2057400" y="2332412"/>
            <a:chExt cx="324766" cy="568896"/>
          </a:xfrm>
          <a:solidFill>
            <a:schemeClr val="accent2"/>
          </a:solidFill>
        </p:grpSpPr>
        <p:sp>
          <p:nvSpPr>
            <p:cNvPr id="87" name="Oval 86"/>
            <p:cNvSpPr/>
            <p:nvPr/>
          </p:nvSpPr>
          <p:spPr>
            <a:xfrm>
              <a:off x="2057400" y="2743200"/>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8" name="Oval 87"/>
            <p:cNvSpPr/>
            <p:nvPr/>
          </p:nvSpPr>
          <p:spPr>
            <a:xfrm>
              <a:off x="2215508" y="2562301"/>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9" name="Oval 88"/>
            <p:cNvSpPr/>
            <p:nvPr/>
          </p:nvSpPr>
          <p:spPr>
            <a:xfrm>
              <a:off x="2224058" y="2332412"/>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8206" name="Rectangle 31"/>
          <p:cNvSpPr>
            <a:spLocks noChangeArrowheads="1"/>
          </p:cNvSpPr>
          <p:nvPr/>
        </p:nvSpPr>
        <p:spPr bwMode="auto">
          <a:xfrm>
            <a:off x="2004895" y="4995122"/>
            <a:ext cx="2013018" cy="1200329"/>
          </a:xfrm>
          <a:prstGeom prst="rect">
            <a:avLst/>
          </a:prstGeom>
          <a:noFill/>
          <a:ln w="9525">
            <a:noFill/>
            <a:miter lim="800000"/>
            <a:headEnd/>
            <a:tailEnd/>
          </a:ln>
        </p:spPr>
        <p:txBody>
          <a:bodyPr wrap="square" anchor="ctr">
            <a:spAutoFit/>
          </a:bodyPr>
          <a:lstStyle/>
          <a:p>
            <a:pPr algn="ctr">
              <a:spcBef>
                <a:spcPct val="0"/>
              </a:spcBef>
            </a:pPr>
            <a:r>
              <a:rPr lang="en-US" altLang="en-US" sz="2800" b="1" dirty="0">
                <a:solidFill>
                  <a:srgbClr val="FFFF00"/>
                </a:solidFill>
              </a:rPr>
              <a:t>TRƯỜNG </a:t>
            </a:r>
          </a:p>
          <a:p>
            <a:pPr algn="ctr">
              <a:spcBef>
                <a:spcPct val="0"/>
              </a:spcBef>
            </a:pPr>
            <a:r>
              <a:rPr lang="en-US" altLang="en-US" sz="2800" b="1" dirty="0">
                <a:solidFill>
                  <a:srgbClr val="FFFF00"/>
                </a:solidFill>
              </a:rPr>
              <a:t>KỲ</a:t>
            </a:r>
          </a:p>
          <a:p>
            <a:pPr algn="ctr"/>
            <a:endParaRPr lang="en-US" sz="1600" b="1" dirty="0">
              <a:solidFill>
                <a:schemeClr val="bg1"/>
              </a:solidFill>
              <a:latin typeface="Arial" charset="0"/>
            </a:endParaRPr>
          </a:p>
        </p:txBody>
      </p:sp>
      <p:sp>
        <p:nvSpPr>
          <p:cNvPr id="4" name="Rectangle 3"/>
          <p:cNvSpPr/>
          <p:nvPr/>
        </p:nvSpPr>
        <p:spPr>
          <a:xfrm>
            <a:off x="3948801" y="1747691"/>
            <a:ext cx="5017720" cy="437043"/>
          </a:xfrm>
          <a:prstGeom prst="rect">
            <a:avLst/>
          </a:prstGeom>
        </p:spPr>
        <p:txBody>
          <a:bodyPr wrap="none">
            <a:spAutoFit/>
          </a:bodyPr>
          <a:lstStyle/>
          <a:p>
            <a:pPr algn="ctr">
              <a:lnSpc>
                <a:spcPct val="80000"/>
              </a:lnSpc>
            </a:pPr>
            <a:r>
              <a:rPr lang="en-US" altLang="en-US" sz="2800" b="1" dirty="0">
                <a:solidFill>
                  <a:srgbClr val="3333CC"/>
                </a:solidFill>
              </a:rPr>
              <a:t>ĐƯỜNG LỐI KHÁNG CHIẾN </a:t>
            </a:r>
          </a:p>
        </p:txBody>
      </p:sp>
      <p:sp>
        <p:nvSpPr>
          <p:cNvPr id="5" name="Rectangle 4"/>
          <p:cNvSpPr/>
          <p:nvPr/>
        </p:nvSpPr>
        <p:spPr>
          <a:xfrm>
            <a:off x="751267" y="194424"/>
            <a:ext cx="10689465" cy="830997"/>
          </a:xfrm>
          <a:prstGeom prst="rect">
            <a:avLst/>
          </a:prstGeom>
        </p:spPr>
        <p:txBody>
          <a:bodyPr wrap="square">
            <a:spAutoFit/>
          </a:bodyPr>
          <a:lstStyle/>
          <a:p>
            <a:pPr indent="457200" algn="just">
              <a:spcBef>
                <a:spcPts val="600"/>
              </a:spcBef>
              <a:spcAft>
                <a:spcPts val="600"/>
              </a:spcAft>
            </a:pPr>
            <a:r>
              <a:rPr lang="pl-PL" sz="2400" b="1" i="1" dirty="0">
                <a:solidFill>
                  <a:srgbClr val="663300"/>
                </a:solidFill>
                <a:latin typeface="Times New Roman" panose="02020603050405020304" pitchFamily="18" charset="0"/>
                <a:ea typeface="Times New Roman" panose="02020603050405020304" pitchFamily="18" charset="0"/>
              </a:rPr>
              <a:t>b) Thắng lợi của các cuộc kháng chiến chống xâm lược, thống nhất đất nước, bảo vệ Tổ quốc, làm tròn nghĩa vụ quốc tế </a:t>
            </a:r>
            <a:endParaRPr lang="en-US" sz="2400" dirty="0">
              <a:solidFill>
                <a:srgbClr val="663300"/>
              </a:solidFill>
              <a:effectLst/>
              <a:latin typeface="Times New Roman" panose="02020603050405020304" pitchFamily="18" charset="0"/>
              <a:ea typeface="Times New Roman" panose="02020603050405020304" pitchFamily="18" charset="0"/>
            </a:endParaRPr>
          </a:p>
        </p:txBody>
      </p:sp>
      <p:sp>
        <p:nvSpPr>
          <p:cNvPr id="8" name="Rectangle 7"/>
          <p:cNvSpPr/>
          <p:nvPr/>
        </p:nvSpPr>
        <p:spPr>
          <a:xfrm>
            <a:off x="2885100" y="1119249"/>
            <a:ext cx="6745757" cy="400110"/>
          </a:xfrm>
          <a:prstGeom prst="rect">
            <a:avLst/>
          </a:prstGeom>
        </p:spPr>
        <p:txBody>
          <a:bodyPr wrap="none">
            <a:spAutoFit/>
          </a:bodyPr>
          <a:lstStyle/>
          <a:p>
            <a:r>
              <a:rPr lang="pl-PL" sz="2000" i="1" dirty="0">
                <a:solidFill>
                  <a:srgbClr val="FF0000"/>
                </a:solidFill>
                <a:latin typeface="Times New Roman" panose="02020603050405020304" pitchFamily="18" charset="0"/>
                <a:ea typeface="Times New Roman" panose="02020603050405020304" pitchFamily="18" charset="0"/>
              </a:rPr>
              <a:t>- Thắng lợi của kháng chiến chống thực dân Pháp (1945-1954) </a:t>
            </a:r>
            <a:endParaRPr lang="en-US" sz="2000" dirty="0">
              <a:solidFill>
                <a:srgbClr val="FF0000"/>
              </a:solidFill>
            </a:endParaRPr>
          </a:p>
        </p:txBody>
      </p:sp>
    </p:spTree>
    <p:extLst>
      <p:ext uri="{BB962C8B-B14F-4D97-AF65-F5344CB8AC3E}">
        <p14:creationId xmlns:p14="http://schemas.microsoft.com/office/powerpoint/2010/main" val="1759198740"/>
      </p:ext>
    </p:extLst>
  </p:cSld>
  <p:clrMapOvr>
    <a:masterClrMapping/>
  </p:clrMapOvr>
  <p:transition>
    <p:wedg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1378"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fld id="{F6422AB0-74EC-4189-AAD4-E1B9FF0A0737}" type="slidenum">
              <a:rPr lang="en-US" altLang="en-US" sz="1400"/>
              <a:pPr eaLnBrk="1" hangingPunct="1">
                <a:spcBef>
                  <a:spcPct val="0"/>
                </a:spcBef>
                <a:buFontTx/>
                <a:buNone/>
              </a:pPr>
              <a:t>73</a:t>
            </a:fld>
            <a:endParaRPr lang="en-US" altLang="en-US" sz="1400"/>
          </a:p>
        </p:txBody>
      </p:sp>
      <p:sp>
        <p:nvSpPr>
          <p:cNvPr id="85039" name="Rectangle 47"/>
          <p:cNvSpPr>
            <a:spLocks noChangeArrowheads="1"/>
          </p:cNvSpPr>
          <p:nvPr/>
        </p:nvSpPr>
        <p:spPr bwMode="auto">
          <a:xfrm>
            <a:off x="2057327" y="6237288"/>
            <a:ext cx="3535437"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algn="ctr">
              <a:defRPr/>
            </a:pPr>
            <a:r>
              <a:rPr lang="en-US" sz="2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
            </a:r>
            <a:br>
              <a:rPr lang="en-US" sz="2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br>
            <a:r>
              <a:rPr lang="en-US" sz="2400" b="1" dirty="0" err="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Tướng</a:t>
            </a:r>
            <a:r>
              <a:rPr lang="en-US" sz="2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 </a:t>
            </a:r>
            <a:r>
              <a:rPr lang="en-US" sz="2400" b="1" dirty="0" err="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Đờcáttari</a:t>
            </a:r>
            <a:r>
              <a:rPr lang="en-US" sz="2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 </a:t>
            </a:r>
            <a:r>
              <a:rPr lang="en-US" sz="2400" b="1" dirty="0" err="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bị</a:t>
            </a:r>
            <a:r>
              <a:rPr lang="en-US" sz="2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 </a:t>
            </a:r>
            <a:r>
              <a:rPr lang="en-US" sz="2400" b="1" dirty="0" err="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bắt</a:t>
            </a:r>
            <a:endParaRPr lang="en-US" sz="2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endParaRPr>
          </a:p>
        </p:txBody>
      </p:sp>
      <p:sp>
        <p:nvSpPr>
          <p:cNvPr id="85040" name="Rectangle 48"/>
          <p:cNvSpPr>
            <a:spLocks noChangeArrowheads="1"/>
          </p:cNvSpPr>
          <p:nvPr/>
        </p:nvSpPr>
        <p:spPr bwMode="auto">
          <a:xfrm>
            <a:off x="6435974" y="6048376"/>
            <a:ext cx="4176464" cy="836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algn="ctr">
              <a:defRPr/>
            </a:pPr>
            <a:r>
              <a:rPr lang="en-US" sz="2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
            </a:r>
            <a:br>
              <a:rPr lang="en-US" sz="2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br>
            <a:r>
              <a:rPr lang="en-US" sz="2400" b="1" dirty="0" err="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Hàng</a:t>
            </a:r>
            <a:r>
              <a:rPr lang="en-US" sz="2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 </a:t>
            </a:r>
            <a:r>
              <a:rPr lang="en-US" sz="2400" b="1" dirty="0" err="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ngàn</a:t>
            </a:r>
            <a:r>
              <a:rPr lang="en-US" sz="2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 </a:t>
            </a:r>
            <a:r>
              <a:rPr lang="en-US" sz="2400" b="1" dirty="0" err="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quân</a:t>
            </a:r>
            <a:r>
              <a:rPr lang="en-US" sz="2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 </a:t>
            </a:r>
            <a:r>
              <a:rPr lang="en-US" sz="2400" b="1" dirty="0" err="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Pháp</a:t>
            </a:r>
            <a:r>
              <a:rPr lang="en-US" sz="2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 </a:t>
            </a:r>
            <a:r>
              <a:rPr lang="en-US" sz="2400" b="1" dirty="0" err="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bị</a:t>
            </a:r>
            <a:r>
              <a:rPr lang="en-US" sz="2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 </a:t>
            </a:r>
            <a:r>
              <a:rPr lang="en-US" sz="2400" b="1" dirty="0" err="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bắt</a:t>
            </a:r>
            <a:r>
              <a:rPr lang="en-US" sz="2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 </a:t>
            </a:r>
            <a:r>
              <a:rPr lang="en-US" sz="2400" b="1" dirty="0" err="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làm</a:t>
            </a:r>
            <a:r>
              <a:rPr lang="en-US" sz="2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 </a:t>
            </a:r>
            <a:r>
              <a:rPr lang="en-US" sz="2400" b="1" dirty="0" err="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tù</a:t>
            </a:r>
            <a:r>
              <a:rPr lang="en-US" sz="2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 </a:t>
            </a:r>
            <a:r>
              <a:rPr lang="en-US" sz="2400" b="1" dirty="0" err="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binh</a:t>
            </a:r>
            <a:endParaRPr lang="en-US" sz="2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endParaRPr>
          </a:p>
        </p:txBody>
      </p:sp>
      <p:pic>
        <p:nvPicPr>
          <p:cNvPr id="85041" name="Picture 49" descr="21 PHONG 10"/>
          <p:cNvPicPr>
            <a:picLocks noChangeAspect="1" noChangeArrowheads="1"/>
          </p:cNvPicPr>
          <p:nvPr/>
        </p:nvPicPr>
        <p:blipFill>
          <a:blip r:embed="rId3">
            <a:extLst>
              <a:ext uri="{28A0092B-C50C-407E-A947-70E740481C1C}">
                <a14:useLocalDpi xmlns:a14="http://schemas.microsoft.com/office/drawing/2010/main" val="0"/>
              </a:ext>
            </a:extLst>
          </a:blip>
          <a:srcRect t="15097" b="18236"/>
          <a:stretch>
            <a:fillRect/>
          </a:stretch>
        </p:blipFill>
        <p:spPr bwMode="auto">
          <a:xfrm>
            <a:off x="2027239" y="3860800"/>
            <a:ext cx="3565525" cy="2160588"/>
          </a:xfrm>
          <a:prstGeom prst="rect">
            <a:avLst/>
          </a:prstGeom>
          <a:noFill/>
          <a:ln w="38100">
            <a:solidFill>
              <a:srgbClr val="0000FF"/>
            </a:solidFill>
            <a:miter lim="800000"/>
            <a:headEnd/>
            <a:tailEnd/>
          </a:ln>
          <a:extLst>
            <a:ext uri="{909E8E84-426E-40DD-AFC4-6F175D3DCCD1}">
              <a14:hiddenFill xmlns:a14="http://schemas.microsoft.com/office/drawing/2010/main">
                <a:solidFill>
                  <a:srgbClr val="FFFFFF"/>
                </a:solidFill>
              </a14:hiddenFill>
            </a:ext>
          </a:extLst>
        </p:spPr>
      </p:pic>
      <p:pic>
        <p:nvPicPr>
          <p:cNvPr id="85043" name="Picture 51" descr="22 phong 10"/>
          <p:cNvPicPr>
            <a:picLocks noChangeAspect="1" noChangeArrowheads="1"/>
          </p:cNvPicPr>
          <p:nvPr/>
        </p:nvPicPr>
        <p:blipFill>
          <a:blip r:embed="rId4">
            <a:lum bright="6000"/>
            <a:extLst>
              <a:ext uri="{28A0092B-C50C-407E-A947-70E740481C1C}">
                <a14:useLocalDpi xmlns:a14="http://schemas.microsoft.com/office/drawing/2010/main" val="0"/>
              </a:ext>
            </a:extLst>
          </a:blip>
          <a:srcRect/>
          <a:stretch>
            <a:fillRect/>
          </a:stretch>
        </p:blipFill>
        <p:spPr bwMode="auto">
          <a:xfrm>
            <a:off x="6743700" y="3860800"/>
            <a:ext cx="3492500" cy="2160588"/>
          </a:xfrm>
          <a:prstGeom prst="rect">
            <a:avLst/>
          </a:prstGeom>
          <a:noFill/>
          <a:ln w="38100">
            <a:solidFill>
              <a:srgbClr val="0000FF"/>
            </a:solidFill>
            <a:miter lim="800000"/>
            <a:headEnd/>
            <a:tailEnd/>
          </a:ln>
          <a:extLst>
            <a:ext uri="{909E8E84-426E-40DD-AFC4-6F175D3DCCD1}">
              <a14:hiddenFill xmlns:a14="http://schemas.microsoft.com/office/drawing/2010/main">
                <a:solidFill>
                  <a:srgbClr val="FFFFFF"/>
                </a:solidFill>
              </a14:hiddenFill>
            </a:ext>
          </a:extLst>
        </p:spPr>
      </p:pic>
      <p:pic>
        <p:nvPicPr>
          <p:cNvPr id="85045" name="Picture 53" descr="clip_image00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43201" y="908050"/>
            <a:ext cx="6016626" cy="2286001"/>
          </a:xfrm>
          <a:prstGeom prst="rect">
            <a:avLst/>
          </a:prstGeom>
          <a:noFill/>
          <a:ln w="38100">
            <a:solidFill>
              <a:srgbClr val="0000FF"/>
            </a:solidFill>
            <a:miter lim="800000"/>
            <a:headEnd/>
            <a:tailEnd/>
          </a:ln>
          <a:extLst>
            <a:ext uri="{909E8E84-426E-40DD-AFC4-6F175D3DCCD1}">
              <a14:hiddenFill xmlns:a14="http://schemas.microsoft.com/office/drawing/2010/main">
                <a:solidFill>
                  <a:srgbClr val="FFFFFF"/>
                </a:solidFill>
              </a14:hiddenFill>
            </a:ext>
          </a:extLst>
        </p:spPr>
      </p:pic>
      <p:sp>
        <p:nvSpPr>
          <p:cNvPr id="85047" name="Rectangle 55"/>
          <p:cNvSpPr>
            <a:spLocks noChangeArrowheads="1"/>
          </p:cNvSpPr>
          <p:nvPr/>
        </p:nvSpPr>
        <p:spPr bwMode="auto">
          <a:xfrm>
            <a:off x="2927350" y="3357564"/>
            <a:ext cx="6481018"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algn="ctr">
              <a:defRPr/>
            </a:pPr>
            <a:r>
              <a:rPr lang="en-US" sz="2400" b="1" dirty="0" err="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Cờ</a:t>
            </a:r>
            <a:r>
              <a:rPr lang="en-US" sz="2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 </a:t>
            </a:r>
            <a:r>
              <a:rPr lang="en-US" sz="2400" b="1" dirty="0" err="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chiến</a:t>
            </a:r>
            <a:r>
              <a:rPr lang="en-US" sz="2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 </a:t>
            </a:r>
            <a:r>
              <a:rPr lang="en-US" sz="2400" b="1" dirty="0" err="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thắng</a:t>
            </a:r>
            <a:r>
              <a:rPr lang="en-US" sz="2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 </a:t>
            </a:r>
            <a:r>
              <a:rPr lang="en-US" sz="2400" b="1" dirty="0" err="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tung</a:t>
            </a:r>
            <a:r>
              <a:rPr lang="en-US" sz="2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 bay </a:t>
            </a:r>
            <a:r>
              <a:rPr lang="en-US" sz="2400" b="1" dirty="0" err="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trên</a:t>
            </a:r>
            <a:r>
              <a:rPr lang="en-US" sz="2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 </a:t>
            </a:r>
            <a:r>
              <a:rPr lang="en-US" sz="2400" b="1" dirty="0" err="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nóc</a:t>
            </a:r>
            <a:r>
              <a:rPr lang="en-US" sz="2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 </a:t>
            </a:r>
            <a:r>
              <a:rPr lang="en-US" sz="2400" b="1" dirty="0" err="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hầm</a:t>
            </a:r>
            <a:r>
              <a:rPr lang="en-US" sz="2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 </a:t>
            </a:r>
            <a:r>
              <a:rPr lang="en-US" sz="2400" b="1" dirty="0" err="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Đờ</a:t>
            </a:r>
            <a:r>
              <a:rPr lang="en-US" sz="2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 </a:t>
            </a:r>
            <a:r>
              <a:rPr lang="en-US" sz="2400" b="1" dirty="0" err="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rPr>
              <a:t>cát</a:t>
            </a:r>
            <a:endParaRPr lang="en-US" sz="2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Times New Roman" pitchFamily="18" charset="0"/>
              <a:cs typeface="Times New Roman" pitchFamily="18" charset="0"/>
            </a:endParaRPr>
          </a:p>
        </p:txBody>
      </p:sp>
      <p:sp>
        <p:nvSpPr>
          <p:cNvPr id="101388" name="Rectangle 56"/>
          <p:cNvSpPr>
            <a:spLocks noChangeArrowheads="1"/>
          </p:cNvSpPr>
          <p:nvPr/>
        </p:nvSpPr>
        <p:spPr bwMode="auto">
          <a:xfrm>
            <a:off x="3088330" y="180628"/>
            <a:ext cx="693010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b="1" dirty="0">
                <a:solidFill>
                  <a:srgbClr val="0000FF"/>
                </a:solidFill>
              </a:rPr>
              <a:t>THẮNG LỢI </a:t>
            </a:r>
            <a:r>
              <a:rPr lang="en-US" altLang="en-US" sz="2400" b="1" dirty="0" smtClean="0">
                <a:solidFill>
                  <a:srgbClr val="0000FF"/>
                </a:solidFill>
              </a:rPr>
              <a:t>CHIẾN DỊCH </a:t>
            </a:r>
            <a:r>
              <a:rPr lang="en-US" altLang="en-US" sz="2400" b="1" dirty="0">
                <a:solidFill>
                  <a:srgbClr val="0000FF"/>
                </a:solidFill>
              </a:rPr>
              <a:t>ĐIỆN BIÊN </a:t>
            </a:r>
            <a:r>
              <a:rPr lang="en-US" altLang="en-US" sz="2400" b="1" dirty="0" smtClean="0">
                <a:solidFill>
                  <a:srgbClr val="0000FF"/>
                </a:solidFill>
              </a:rPr>
              <a:t>PHỦ 1954</a:t>
            </a:r>
            <a:endParaRPr lang="en-US" altLang="en-US" sz="2400" b="1" dirty="0">
              <a:solidFill>
                <a:srgbClr val="0000FF"/>
              </a:solidFill>
            </a:endParaRPr>
          </a:p>
        </p:txBody>
      </p:sp>
      <p:sp>
        <p:nvSpPr>
          <p:cNvPr id="101389" name="AutoShape 57">
            <a:hlinkClick r:id="rId6" action="ppaction://hlinkfile" highlightClick="1"/>
          </p:cNvPr>
          <p:cNvSpPr>
            <a:spLocks noChangeArrowheads="1"/>
          </p:cNvSpPr>
          <p:nvPr/>
        </p:nvSpPr>
        <p:spPr bwMode="auto">
          <a:xfrm>
            <a:off x="9767889" y="1628775"/>
            <a:ext cx="574675" cy="431800"/>
          </a:xfrm>
          <a:prstGeom prst="actionButtonEnd">
            <a:avLst/>
          </a:prstGeom>
          <a:solidFill>
            <a:schemeClr val="accent1"/>
          </a:solidFill>
          <a:ln w="9525">
            <a:solidFill>
              <a:srgbClr val="009900"/>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Tree>
    <p:extLst>
      <p:ext uri="{BB962C8B-B14F-4D97-AF65-F5344CB8AC3E}">
        <p14:creationId xmlns:p14="http://schemas.microsoft.com/office/powerpoint/2010/main" val="3176081150"/>
      </p:ext>
    </p:extLst>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nodeType="clickEffect">
                                  <p:stCondLst>
                                    <p:cond delay="0"/>
                                  </p:stCondLst>
                                  <p:childTnLst>
                                    <p:set>
                                      <p:cBhvr>
                                        <p:cTn id="6" dur="1" fill="hold">
                                          <p:stCondLst>
                                            <p:cond delay="0"/>
                                          </p:stCondLst>
                                        </p:cTn>
                                        <p:tgtEl>
                                          <p:spTgt spid="85045"/>
                                        </p:tgtEl>
                                        <p:attrNameLst>
                                          <p:attrName>style.visibility</p:attrName>
                                        </p:attrNameLst>
                                      </p:cBhvr>
                                      <p:to>
                                        <p:strVal val="visible"/>
                                      </p:to>
                                    </p:set>
                                    <p:anim to="" calcmode="lin" valueType="num">
                                      <p:cBhvr>
                                        <p:cTn id="7" dur="1" fill="hold"/>
                                        <p:tgtEl>
                                          <p:spTgt spid="85045"/>
                                        </p:tgtEl>
                                        <p:attrNameLst>
                                          <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85041"/>
                                        </p:tgtEl>
                                        <p:attrNameLst>
                                          <p:attrName>style.visibility</p:attrName>
                                        </p:attrNameLst>
                                      </p:cBhvr>
                                      <p:to>
                                        <p:strVal val="visible"/>
                                      </p:to>
                                    </p:set>
                                    <p:anim to="" calcmode="lin" valueType="num">
                                      <p:cBhvr>
                                        <p:cTn id="10" dur="1" fill="hold"/>
                                        <p:tgtEl>
                                          <p:spTgt spid="85041"/>
                                        </p:tgtEl>
                                        <p:attrNameLst>
                                          <p:attrName/>
                                        </p:attrNameLst>
                                      </p:cBhvr>
                                    </p:anim>
                                  </p:childTnLst>
                                </p:cTn>
                              </p:par>
                              <p:par>
                                <p:cTn id="11" presetID="24" presetClass="entr" presetSubtype="0" fill="hold" nodeType="withEffect">
                                  <p:stCondLst>
                                    <p:cond delay="0"/>
                                  </p:stCondLst>
                                  <p:childTnLst>
                                    <p:set>
                                      <p:cBhvr>
                                        <p:cTn id="12" dur="1" fill="hold">
                                          <p:stCondLst>
                                            <p:cond delay="0"/>
                                          </p:stCondLst>
                                        </p:cTn>
                                        <p:tgtEl>
                                          <p:spTgt spid="85043"/>
                                        </p:tgtEl>
                                        <p:attrNameLst>
                                          <p:attrName>style.visibility</p:attrName>
                                        </p:attrNameLst>
                                      </p:cBhvr>
                                      <p:to>
                                        <p:strVal val="visible"/>
                                      </p:to>
                                    </p:set>
                                    <p:anim to="" calcmode="lin" valueType="num">
                                      <p:cBhvr>
                                        <p:cTn id="13" dur="1" fill="hold"/>
                                        <p:tgtEl>
                                          <p:spTgt spid="85043"/>
                                        </p:tgtEl>
                                        <p:attrNameLst>
                                          <p:attrName/>
                                        </p:attrNameLst>
                                      </p:cBhvr>
                                    </p:anim>
                                  </p:childTnLst>
                                </p:cTn>
                              </p:par>
                              <p:par>
                                <p:cTn id="14" presetID="24" presetClass="entr" presetSubtype="0" fill="hold" nodeType="withEffect">
                                  <p:stCondLst>
                                    <p:cond delay="0"/>
                                  </p:stCondLst>
                                  <p:childTnLst>
                                    <p:set>
                                      <p:cBhvr>
                                        <p:cTn id="15" dur="1" fill="hold">
                                          <p:stCondLst>
                                            <p:cond delay="0"/>
                                          </p:stCondLst>
                                        </p:cTn>
                                        <p:tgtEl>
                                          <p:spTgt spid="85047"/>
                                        </p:tgtEl>
                                        <p:attrNameLst>
                                          <p:attrName>style.visibility</p:attrName>
                                        </p:attrNameLst>
                                      </p:cBhvr>
                                      <p:to>
                                        <p:strVal val="visible"/>
                                      </p:to>
                                    </p:set>
                                    <p:anim to="" calcmode="lin" valueType="num">
                                      <p:cBhvr>
                                        <p:cTn id="16" dur="1" fill="hold"/>
                                        <p:tgtEl>
                                          <p:spTgt spid="85047"/>
                                        </p:tgtEl>
                                        <p:attrNameLst>
                                          <p:attrName/>
                                        </p:attrNameLst>
                                      </p:cBhvr>
                                    </p:anim>
                                  </p:childTnLst>
                                </p:cTn>
                              </p:par>
                              <p:par>
                                <p:cTn id="17" presetID="24" presetClass="entr" presetSubtype="0" fill="hold" nodeType="withEffect">
                                  <p:stCondLst>
                                    <p:cond delay="0"/>
                                  </p:stCondLst>
                                  <p:childTnLst>
                                    <p:set>
                                      <p:cBhvr>
                                        <p:cTn id="18" dur="1" fill="hold">
                                          <p:stCondLst>
                                            <p:cond delay="0"/>
                                          </p:stCondLst>
                                        </p:cTn>
                                        <p:tgtEl>
                                          <p:spTgt spid="85040"/>
                                        </p:tgtEl>
                                        <p:attrNameLst>
                                          <p:attrName>style.visibility</p:attrName>
                                        </p:attrNameLst>
                                      </p:cBhvr>
                                      <p:to>
                                        <p:strVal val="visible"/>
                                      </p:to>
                                    </p:set>
                                    <p:anim to="" calcmode="lin" valueType="num">
                                      <p:cBhvr>
                                        <p:cTn id="19" dur="1" fill="hold"/>
                                        <p:tgtEl>
                                          <p:spTgt spid="85040"/>
                                        </p:tgtEl>
                                        <p:attrNameLst>
                                          <p:attrName/>
                                        </p:attrNameLst>
                                      </p:cBhvr>
                                    </p:anim>
                                  </p:childTnLst>
                                </p:cTn>
                              </p:par>
                              <p:par>
                                <p:cTn id="20" presetID="24" presetClass="entr" presetSubtype="0" fill="hold" nodeType="withEffect">
                                  <p:stCondLst>
                                    <p:cond delay="0"/>
                                  </p:stCondLst>
                                  <p:childTnLst>
                                    <p:set>
                                      <p:cBhvr>
                                        <p:cTn id="21" dur="1" fill="hold">
                                          <p:stCondLst>
                                            <p:cond delay="0"/>
                                          </p:stCondLst>
                                        </p:cTn>
                                        <p:tgtEl>
                                          <p:spTgt spid="85039"/>
                                        </p:tgtEl>
                                        <p:attrNameLst>
                                          <p:attrName>style.visibility</p:attrName>
                                        </p:attrNameLst>
                                      </p:cBhvr>
                                      <p:to>
                                        <p:strVal val="visible"/>
                                      </p:to>
                                    </p:set>
                                    <p:anim to="" calcmode="lin" valueType="num">
                                      <p:cBhvr>
                                        <p:cTn id="22" dur="1" fill="hold"/>
                                        <p:tgtEl>
                                          <p:spTgt spid="85039"/>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3427" name="Rectangle 6"/>
          <p:cNvSpPr>
            <a:spLocks noChangeArrowheads="1"/>
          </p:cNvSpPr>
          <p:nvPr/>
        </p:nvSpPr>
        <p:spPr bwMode="auto">
          <a:xfrm>
            <a:off x="1703388" y="620713"/>
            <a:ext cx="8820150"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endParaRPr lang="en-US" altLang="en-US" sz="1800" b="1"/>
          </a:p>
        </p:txBody>
      </p:sp>
      <p:sp>
        <p:nvSpPr>
          <p:cNvPr id="157727" name="Oval 31" descr="Picture1"/>
          <p:cNvSpPr>
            <a:spLocks noChangeArrowheads="1"/>
          </p:cNvSpPr>
          <p:nvPr/>
        </p:nvSpPr>
        <p:spPr bwMode="auto">
          <a:xfrm>
            <a:off x="6600826" y="1341439"/>
            <a:ext cx="2519363" cy="2085975"/>
          </a:xfrm>
          <a:prstGeom prst="ellipse">
            <a:avLst/>
          </a:prstGeom>
          <a:blipFill dpi="0" rotWithShape="1">
            <a:blip r:embed="rId3"/>
            <a:srcRect/>
            <a:stretch>
              <a:fillRect/>
            </a:stretch>
          </a:blipFill>
          <a:ln w="28575">
            <a:solidFill>
              <a:srgbClr val="0000FF"/>
            </a:solidFill>
            <a:round/>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157729" name="Oval 33" descr="Picture2"/>
          <p:cNvSpPr>
            <a:spLocks noChangeArrowheads="1"/>
          </p:cNvSpPr>
          <p:nvPr/>
        </p:nvSpPr>
        <p:spPr bwMode="auto">
          <a:xfrm>
            <a:off x="3216276" y="1268413"/>
            <a:ext cx="2519363" cy="2159000"/>
          </a:xfrm>
          <a:prstGeom prst="ellipse">
            <a:avLst/>
          </a:prstGeom>
          <a:blipFill dpi="0" rotWithShape="1">
            <a:blip r:embed="rId4"/>
            <a:srcRect/>
            <a:stretch>
              <a:fillRect/>
            </a:stretch>
          </a:blipFill>
          <a:ln w="28575">
            <a:solidFill>
              <a:srgbClr val="0000FF"/>
            </a:solidFill>
            <a:round/>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157730" name="Oval 34" descr="Picture3"/>
          <p:cNvSpPr>
            <a:spLocks noChangeArrowheads="1"/>
          </p:cNvSpPr>
          <p:nvPr/>
        </p:nvSpPr>
        <p:spPr bwMode="auto">
          <a:xfrm>
            <a:off x="1776414" y="4149725"/>
            <a:ext cx="2663825" cy="1943100"/>
          </a:xfrm>
          <a:prstGeom prst="ellipse">
            <a:avLst/>
          </a:prstGeom>
          <a:blipFill dpi="0" rotWithShape="1">
            <a:blip r:embed="rId5"/>
            <a:srcRect/>
            <a:stretch>
              <a:fillRect/>
            </a:stretch>
          </a:blipFill>
          <a:ln w="28575">
            <a:solidFill>
              <a:srgbClr val="0000FF"/>
            </a:solidFill>
            <a:round/>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157732" name="Oval 36" descr="2"/>
          <p:cNvSpPr>
            <a:spLocks noChangeArrowheads="1"/>
          </p:cNvSpPr>
          <p:nvPr/>
        </p:nvSpPr>
        <p:spPr bwMode="auto">
          <a:xfrm>
            <a:off x="4800601" y="4076700"/>
            <a:ext cx="2663825" cy="1943100"/>
          </a:xfrm>
          <a:prstGeom prst="ellipse">
            <a:avLst/>
          </a:prstGeom>
          <a:blipFill dpi="0" rotWithShape="1">
            <a:blip r:embed="rId6"/>
            <a:srcRect/>
            <a:stretch>
              <a:fillRect/>
            </a:stretch>
          </a:blipFill>
          <a:ln w="28575">
            <a:solidFill>
              <a:srgbClr val="0000FF"/>
            </a:solidFill>
            <a:round/>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157733" name="Oval 37" descr="Bac Ho tham bungari"/>
          <p:cNvSpPr>
            <a:spLocks noChangeArrowheads="1"/>
          </p:cNvSpPr>
          <p:nvPr/>
        </p:nvSpPr>
        <p:spPr bwMode="auto">
          <a:xfrm>
            <a:off x="7823995" y="4041776"/>
            <a:ext cx="2592387" cy="1943100"/>
          </a:xfrm>
          <a:prstGeom prst="ellipse">
            <a:avLst/>
          </a:prstGeom>
          <a:blipFill dpi="0" rotWithShape="1">
            <a:blip r:embed="rId7"/>
            <a:srcRect/>
            <a:stretch>
              <a:fillRect/>
            </a:stretch>
          </a:blipFill>
          <a:ln w="28575">
            <a:solidFill>
              <a:srgbClr val="0000FF"/>
            </a:solidFill>
            <a:round/>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157734" name="Rectangle 38"/>
          <p:cNvSpPr>
            <a:spLocks noChangeArrowheads="1"/>
          </p:cNvSpPr>
          <p:nvPr/>
        </p:nvSpPr>
        <p:spPr bwMode="auto">
          <a:xfrm>
            <a:off x="3359150" y="3429001"/>
            <a:ext cx="230505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200" b="1">
                <a:solidFill>
                  <a:schemeClr val="tx2"/>
                </a:solidFill>
              </a:rPr>
              <a:t>ĐCS VỮNG MẠNH</a:t>
            </a:r>
          </a:p>
        </p:txBody>
      </p:sp>
      <p:sp>
        <p:nvSpPr>
          <p:cNvPr id="157736" name="AutoShape 40"/>
          <p:cNvSpPr>
            <a:spLocks noChangeArrowheads="1"/>
          </p:cNvSpPr>
          <p:nvPr/>
        </p:nvSpPr>
        <p:spPr bwMode="auto">
          <a:xfrm rot="5400000">
            <a:off x="3178969" y="3537744"/>
            <a:ext cx="144462" cy="215900"/>
          </a:xfrm>
          <a:prstGeom prst="triangle">
            <a:avLst>
              <a:gd name="adj" fmla="val 50000"/>
            </a:avLst>
          </a:prstGeom>
          <a:solidFill>
            <a:srgbClr val="FF3300"/>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157737" name="Rectangle 41"/>
          <p:cNvSpPr>
            <a:spLocks noChangeArrowheads="1"/>
          </p:cNvSpPr>
          <p:nvPr/>
        </p:nvSpPr>
        <p:spPr bwMode="auto">
          <a:xfrm>
            <a:off x="6383338" y="3429001"/>
            <a:ext cx="338455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200" b="1">
                <a:solidFill>
                  <a:schemeClr val="tx2"/>
                </a:solidFill>
              </a:rPr>
              <a:t>CHÍNH QUYỀN NHÂN DÂN</a:t>
            </a:r>
          </a:p>
        </p:txBody>
      </p:sp>
      <p:sp>
        <p:nvSpPr>
          <p:cNvPr id="157738" name="AutoShape 42"/>
          <p:cNvSpPr>
            <a:spLocks noChangeArrowheads="1"/>
          </p:cNvSpPr>
          <p:nvPr/>
        </p:nvSpPr>
        <p:spPr bwMode="auto">
          <a:xfrm rot="5400000">
            <a:off x="6563519" y="3537744"/>
            <a:ext cx="144462" cy="215900"/>
          </a:xfrm>
          <a:prstGeom prst="triangle">
            <a:avLst>
              <a:gd name="adj" fmla="val 50000"/>
            </a:avLst>
          </a:prstGeom>
          <a:solidFill>
            <a:srgbClr val="FF3300"/>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157739" name="Rectangle 43"/>
          <p:cNvSpPr>
            <a:spLocks noChangeArrowheads="1"/>
          </p:cNvSpPr>
          <p:nvPr/>
        </p:nvSpPr>
        <p:spPr bwMode="auto">
          <a:xfrm>
            <a:off x="1487488" y="6237288"/>
            <a:ext cx="3384551"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200" b="1">
                <a:solidFill>
                  <a:schemeClr val="tx2"/>
                </a:solidFill>
              </a:rPr>
              <a:t>LỰC LƯỢNG VŨ TRANG</a:t>
            </a:r>
          </a:p>
        </p:txBody>
      </p:sp>
      <p:sp>
        <p:nvSpPr>
          <p:cNvPr id="157740" name="AutoShape 44"/>
          <p:cNvSpPr>
            <a:spLocks noChangeArrowheads="1"/>
          </p:cNvSpPr>
          <p:nvPr/>
        </p:nvSpPr>
        <p:spPr bwMode="auto">
          <a:xfrm rot="5400000">
            <a:off x="1686719" y="6325394"/>
            <a:ext cx="144462" cy="215900"/>
          </a:xfrm>
          <a:prstGeom prst="triangle">
            <a:avLst>
              <a:gd name="adj" fmla="val 50000"/>
            </a:avLst>
          </a:prstGeom>
          <a:solidFill>
            <a:srgbClr val="FF3300"/>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157741" name="Rectangle 45"/>
          <p:cNvSpPr>
            <a:spLocks noChangeArrowheads="1"/>
          </p:cNvSpPr>
          <p:nvPr/>
        </p:nvSpPr>
        <p:spPr bwMode="auto">
          <a:xfrm>
            <a:off x="4924425" y="6237288"/>
            <a:ext cx="2540000"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200" b="1">
                <a:solidFill>
                  <a:schemeClr val="tx2"/>
                </a:solidFill>
              </a:rPr>
              <a:t>ĐOÀN KẾT TOÀN DÂN</a:t>
            </a:r>
          </a:p>
        </p:txBody>
      </p:sp>
      <p:sp>
        <p:nvSpPr>
          <p:cNvPr id="157742" name="AutoShape 46"/>
          <p:cNvSpPr>
            <a:spLocks noChangeArrowheads="1"/>
          </p:cNvSpPr>
          <p:nvPr/>
        </p:nvSpPr>
        <p:spPr bwMode="auto">
          <a:xfrm rot="5400000">
            <a:off x="4763294" y="6325394"/>
            <a:ext cx="144462" cy="215900"/>
          </a:xfrm>
          <a:prstGeom prst="triangle">
            <a:avLst>
              <a:gd name="adj" fmla="val 50000"/>
            </a:avLst>
          </a:prstGeom>
          <a:solidFill>
            <a:srgbClr val="FF3300"/>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157743" name="Rectangle 47"/>
          <p:cNvSpPr>
            <a:spLocks noChangeArrowheads="1"/>
          </p:cNvSpPr>
          <p:nvPr/>
        </p:nvSpPr>
        <p:spPr bwMode="auto">
          <a:xfrm>
            <a:off x="7464425" y="6180931"/>
            <a:ext cx="338455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200" b="1" dirty="0">
                <a:solidFill>
                  <a:schemeClr val="tx2"/>
                </a:solidFill>
              </a:rPr>
              <a:t>ĐOÀN KẾT QUỐC TẾ</a:t>
            </a:r>
          </a:p>
        </p:txBody>
      </p:sp>
      <p:sp>
        <p:nvSpPr>
          <p:cNvPr id="157744" name="AutoShape 48"/>
          <p:cNvSpPr>
            <a:spLocks noChangeArrowheads="1"/>
          </p:cNvSpPr>
          <p:nvPr/>
        </p:nvSpPr>
        <p:spPr bwMode="auto">
          <a:xfrm rot="5400000">
            <a:off x="7860507" y="6273007"/>
            <a:ext cx="144463" cy="215900"/>
          </a:xfrm>
          <a:prstGeom prst="triangle">
            <a:avLst>
              <a:gd name="adj" fmla="val 50000"/>
            </a:avLst>
          </a:prstGeom>
          <a:solidFill>
            <a:srgbClr val="FF3300"/>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157745" name="Rectangle 49"/>
          <p:cNvSpPr>
            <a:spLocks noChangeArrowheads="1"/>
          </p:cNvSpPr>
          <p:nvPr/>
        </p:nvSpPr>
        <p:spPr bwMode="auto">
          <a:xfrm>
            <a:off x="2640014" y="188914"/>
            <a:ext cx="705643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b="1">
                <a:solidFill>
                  <a:srgbClr val="CC0000"/>
                </a:solidFill>
              </a:rPr>
              <a:t>NGUYÊN NHÂN THẮNG LỢI THẮNG LỢI CỦA </a:t>
            </a:r>
          </a:p>
          <a:p>
            <a:pPr algn="ctr" eaLnBrk="1" hangingPunct="1">
              <a:spcBef>
                <a:spcPct val="0"/>
              </a:spcBef>
              <a:buFontTx/>
              <a:buNone/>
            </a:pPr>
            <a:r>
              <a:rPr lang="en-US" altLang="en-US" sz="2400" b="1">
                <a:solidFill>
                  <a:srgbClr val="CC0000"/>
                </a:solidFill>
              </a:rPr>
              <a:t>KHÁNG CHIẾN CHỐNG PHÁP</a:t>
            </a:r>
          </a:p>
        </p:txBody>
      </p:sp>
    </p:spTree>
    <p:extLst>
      <p:ext uri="{BB962C8B-B14F-4D97-AF65-F5344CB8AC3E}">
        <p14:creationId xmlns:p14="http://schemas.microsoft.com/office/powerpoint/2010/main" val="78157897"/>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157745"/>
                                        </p:tgtEl>
                                        <p:attrNameLst>
                                          <p:attrName>style.visibility</p:attrName>
                                        </p:attrNameLst>
                                      </p:cBhvr>
                                      <p:to>
                                        <p:strVal val="visible"/>
                                      </p:to>
                                    </p:set>
                                    <p:anim calcmode="lin" valueType="num">
                                      <p:cBhvr>
                                        <p:cTn id="7" dur="3000" fill="hold"/>
                                        <p:tgtEl>
                                          <p:spTgt spid="157745"/>
                                        </p:tgtEl>
                                        <p:attrNameLst>
                                          <p:attrName>ppt_w</p:attrName>
                                        </p:attrNameLst>
                                      </p:cBhvr>
                                      <p:tavLst>
                                        <p:tav tm="0">
                                          <p:val>
                                            <p:fltVal val="0"/>
                                          </p:val>
                                        </p:tav>
                                        <p:tav tm="100000">
                                          <p:val>
                                            <p:strVal val="#ppt_w"/>
                                          </p:val>
                                        </p:tav>
                                      </p:tavLst>
                                    </p:anim>
                                    <p:anim calcmode="lin" valueType="num">
                                      <p:cBhvr>
                                        <p:cTn id="8" dur="3000" fill="hold"/>
                                        <p:tgtEl>
                                          <p:spTgt spid="157745"/>
                                        </p:tgtEl>
                                        <p:attrNameLst>
                                          <p:attrName>ppt_h</p:attrName>
                                        </p:attrNameLst>
                                      </p:cBhvr>
                                      <p:tavLst>
                                        <p:tav tm="0">
                                          <p:val>
                                            <p:fltVal val="0"/>
                                          </p:val>
                                        </p:tav>
                                        <p:tav tm="100000">
                                          <p:val>
                                            <p:strVal val="#ppt_h"/>
                                          </p:val>
                                        </p:tav>
                                      </p:tavLst>
                                    </p:anim>
                                    <p:anim calcmode="lin" valueType="num">
                                      <p:cBhvr>
                                        <p:cTn id="9" dur="3000" fill="hold"/>
                                        <p:tgtEl>
                                          <p:spTgt spid="157745"/>
                                        </p:tgtEl>
                                        <p:attrNameLst>
                                          <p:attrName>style.rotation</p:attrName>
                                        </p:attrNameLst>
                                      </p:cBhvr>
                                      <p:tavLst>
                                        <p:tav tm="0">
                                          <p:val>
                                            <p:fltVal val="360"/>
                                          </p:val>
                                        </p:tav>
                                        <p:tav tm="100000">
                                          <p:val>
                                            <p:fltVal val="0"/>
                                          </p:val>
                                        </p:tav>
                                      </p:tavLst>
                                    </p:anim>
                                    <p:animEffect transition="in" filter="fade">
                                      <p:cBhvr>
                                        <p:cTn id="10" dur="3000"/>
                                        <p:tgtEl>
                                          <p:spTgt spid="157745"/>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9" presetClass="entr" presetSubtype="0" decel="100000" fill="hold" grpId="0" nodeType="clickEffect">
                                  <p:stCondLst>
                                    <p:cond delay="0"/>
                                  </p:stCondLst>
                                  <p:childTnLst>
                                    <p:set>
                                      <p:cBhvr>
                                        <p:cTn id="14" dur="1" fill="hold">
                                          <p:stCondLst>
                                            <p:cond delay="0"/>
                                          </p:stCondLst>
                                        </p:cTn>
                                        <p:tgtEl>
                                          <p:spTgt spid="157729"/>
                                        </p:tgtEl>
                                        <p:attrNameLst>
                                          <p:attrName>style.visibility</p:attrName>
                                        </p:attrNameLst>
                                      </p:cBhvr>
                                      <p:to>
                                        <p:strVal val="visible"/>
                                      </p:to>
                                    </p:set>
                                    <p:anim calcmode="lin" valueType="num">
                                      <p:cBhvr>
                                        <p:cTn id="15" dur="3000" fill="hold"/>
                                        <p:tgtEl>
                                          <p:spTgt spid="157729"/>
                                        </p:tgtEl>
                                        <p:attrNameLst>
                                          <p:attrName>ppt_w</p:attrName>
                                        </p:attrNameLst>
                                      </p:cBhvr>
                                      <p:tavLst>
                                        <p:tav tm="0">
                                          <p:val>
                                            <p:fltVal val="0"/>
                                          </p:val>
                                        </p:tav>
                                        <p:tav tm="100000">
                                          <p:val>
                                            <p:strVal val="#ppt_w"/>
                                          </p:val>
                                        </p:tav>
                                      </p:tavLst>
                                    </p:anim>
                                    <p:anim calcmode="lin" valueType="num">
                                      <p:cBhvr>
                                        <p:cTn id="16" dur="3000" fill="hold"/>
                                        <p:tgtEl>
                                          <p:spTgt spid="157729"/>
                                        </p:tgtEl>
                                        <p:attrNameLst>
                                          <p:attrName>ppt_h</p:attrName>
                                        </p:attrNameLst>
                                      </p:cBhvr>
                                      <p:tavLst>
                                        <p:tav tm="0">
                                          <p:val>
                                            <p:fltVal val="0"/>
                                          </p:val>
                                        </p:tav>
                                        <p:tav tm="100000">
                                          <p:val>
                                            <p:strVal val="#ppt_h"/>
                                          </p:val>
                                        </p:tav>
                                      </p:tavLst>
                                    </p:anim>
                                    <p:anim calcmode="lin" valueType="num">
                                      <p:cBhvr>
                                        <p:cTn id="17" dur="3000" fill="hold"/>
                                        <p:tgtEl>
                                          <p:spTgt spid="157729"/>
                                        </p:tgtEl>
                                        <p:attrNameLst>
                                          <p:attrName>style.rotation</p:attrName>
                                        </p:attrNameLst>
                                      </p:cBhvr>
                                      <p:tavLst>
                                        <p:tav tm="0">
                                          <p:val>
                                            <p:fltVal val="360"/>
                                          </p:val>
                                        </p:tav>
                                        <p:tav tm="100000">
                                          <p:val>
                                            <p:fltVal val="0"/>
                                          </p:val>
                                        </p:tav>
                                      </p:tavLst>
                                    </p:anim>
                                    <p:animEffect transition="in" filter="fade">
                                      <p:cBhvr>
                                        <p:cTn id="18" dur="3000"/>
                                        <p:tgtEl>
                                          <p:spTgt spid="157729"/>
                                        </p:tgtEl>
                                      </p:cBhvr>
                                    </p:animEffect>
                                  </p:childTnLst>
                                </p:cTn>
                              </p:par>
                              <p:par>
                                <p:cTn id="19" presetID="49" presetClass="entr" presetSubtype="0" decel="100000" fill="hold" grpId="0" nodeType="withEffect">
                                  <p:stCondLst>
                                    <p:cond delay="0"/>
                                  </p:stCondLst>
                                  <p:childTnLst>
                                    <p:set>
                                      <p:cBhvr>
                                        <p:cTn id="20" dur="1" fill="hold">
                                          <p:stCondLst>
                                            <p:cond delay="0"/>
                                          </p:stCondLst>
                                        </p:cTn>
                                        <p:tgtEl>
                                          <p:spTgt spid="157734"/>
                                        </p:tgtEl>
                                        <p:attrNameLst>
                                          <p:attrName>style.visibility</p:attrName>
                                        </p:attrNameLst>
                                      </p:cBhvr>
                                      <p:to>
                                        <p:strVal val="visible"/>
                                      </p:to>
                                    </p:set>
                                    <p:anim calcmode="lin" valueType="num">
                                      <p:cBhvr>
                                        <p:cTn id="21" dur="3000" fill="hold"/>
                                        <p:tgtEl>
                                          <p:spTgt spid="157734"/>
                                        </p:tgtEl>
                                        <p:attrNameLst>
                                          <p:attrName>ppt_w</p:attrName>
                                        </p:attrNameLst>
                                      </p:cBhvr>
                                      <p:tavLst>
                                        <p:tav tm="0">
                                          <p:val>
                                            <p:fltVal val="0"/>
                                          </p:val>
                                        </p:tav>
                                        <p:tav tm="100000">
                                          <p:val>
                                            <p:strVal val="#ppt_w"/>
                                          </p:val>
                                        </p:tav>
                                      </p:tavLst>
                                    </p:anim>
                                    <p:anim calcmode="lin" valueType="num">
                                      <p:cBhvr>
                                        <p:cTn id="22" dur="3000" fill="hold"/>
                                        <p:tgtEl>
                                          <p:spTgt spid="157734"/>
                                        </p:tgtEl>
                                        <p:attrNameLst>
                                          <p:attrName>ppt_h</p:attrName>
                                        </p:attrNameLst>
                                      </p:cBhvr>
                                      <p:tavLst>
                                        <p:tav tm="0">
                                          <p:val>
                                            <p:fltVal val="0"/>
                                          </p:val>
                                        </p:tav>
                                        <p:tav tm="100000">
                                          <p:val>
                                            <p:strVal val="#ppt_h"/>
                                          </p:val>
                                        </p:tav>
                                      </p:tavLst>
                                    </p:anim>
                                    <p:anim calcmode="lin" valueType="num">
                                      <p:cBhvr>
                                        <p:cTn id="23" dur="3000" fill="hold"/>
                                        <p:tgtEl>
                                          <p:spTgt spid="157734"/>
                                        </p:tgtEl>
                                        <p:attrNameLst>
                                          <p:attrName>style.rotation</p:attrName>
                                        </p:attrNameLst>
                                      </p:cBhvr>
                                      <p:tavLst>
                                        <p:tav tm="0">
                                          <p:val>
                                            <p:fltVal val="360"/>
                                          </p:val>
                                        </p:tav>
                                        <p:tav tm="100000">
                                          <p:val>
                                            <p:fltVal val="0"/>
                                          </p:val>
                                        </p:tav>
                                      </p:tavLst>
                                    </p:anim>
                                    <p:animEffect transition="in" filter="fade">
                                      <p:cBhvr>
                                        <p:cTn id="24" dur="3000"/>
                                        <p:tgtEl>
                                          <p:spTgt spid="157734"/>
                                        </p:tgtEl>
                                      </p:cBhvr>
                                    </p:animEffect>
                                  </p:childTnLst>
                                </p:cTn>
                              </p:par>
                              <p:par>
                                <p:cTn id="25" presetID="49" presetClass="entr" presetSubtype="0" decel="100000" fill="hold" grpId="0" nodeType="withEffect">
                                  <p:stCondLst>
                                    <p:cond delay="0"/>
                                  </p:stCondLst>
                                  <p:childTnLst>
                                    <p:set>
                                      <p:cBhvr>
                                        <p:cTn id="26" dur="1" fill="hold">
                                          <p:stCondLst>
                                            <p:cond delay="0"/>
                                          </p:stCondLst>
                                        </p:cTn>
                                        <p:tgtEl>
                                          <p:spTgt spid="157736"/>
                                        </p:tgtEl>
                                        <p:attrNameLst>
                                          <p:attrName>style.visibility</p:attrName>
                                        </p:attrNameLst>
                                      </p:cBhvr>
                                      <p:to>
                                        <p:strVal val="visible"/>
                                      </p:to>
                                    </p:set>
                                    <p:anim calcmode="lin" valueType="num">
                                      <p:cBhvr>
                                        <p:cTn id="27" dur="3000" fill="hold"/>
                                        <p:tgtEl>
                                          <p:spTgt spid="157736"/>
                                        </p:tgtEl>
                                        <p:attrNameLst>
                                          <p:attrName>ppt_w</p:attrName>
                                        </p:attrNameLst>
                                      </p:cBhvr>
                                      <p:tavLst>
                                        <p:tav tm="0">
                                          <p:val>
                                            <p:fltVal val="0"/>
                                          </p:val>
                                        </p:tav>
                                        <p:tav tm="100000">
                                          <p:val>
                                            <p:strVal val="#ppt_w"/>
                                          </p:val>
                                        </p:tav>
                                      </p:tavLst>
                                    </p:anim>
                                    <p:anim calcmode="lin" valueType="num">
                                      <p:cBhvr>
                                        <p:cTn id="28" dur="3000" fill="hold"/>
                                        <p:tgtEl>
                                          <p:spTgt spid="157736"/>
                                        </p:tgtEl>
                                        <p:attrNameLst>
                                          <p:attrName>ppt_h</p:attrName>
                                        </p:attrNameLst>
                                      </p:cBhvr>
                                      <p:tavLst>
                                        <p:tav tm="0">
                                          <p:val>
                                            <p:fltVal val="0"/>
                                          </p:val>
                                        </p:tav>
                                        <p:tav tm="100000">
                                          <p:val>
                                            <p:strVal val="#ppt_h"/>
                                          </p:val>
                                        </p:tav>
                                      </p:tavLst>
                                    </p:anim>
                                    <p:anim calcmode="lin" valueType="num">
                                      <p:cBhvr>
                                        <p:cTn id="29" dur="3000" fill="hold"/>
                                        <p:tgtEl>
                                          <p:spTgt spid="157736"/>
                                        </p:tgtEl>
                                        <p:attrNameLst>
                                          <p:attrName>style.rotation</p:attrName>
                                        </p:attrNameLst>
                                      </p:cBhvr>
                                      <p:tavLst>
                                        <p:tav tm="0">
                                          <p:val>
                                            <p:fltVal val="360"/>
                                          </p:val>
                                        </p:tav>
                                        <p:tav tm="100000">
                                          <p:val>
                                            <p:fltVal val="0"/>
                                          </p:val>
                                        </p:tav>
                                      </p:tavLst>
                                    </p:anim>
                                    <p:animEffect transition="in" filter="fade">
                                      <p:cBhvr>
                                        <p:cTn id="30" dur="3000"/>
                                        <p:tgtEl>
                                          <p:spTgt spid="157736"/>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49" presetClass="entr" presetSubtype="0" decel="100000" fill="hold" grpId="0" nodeType="clickEffect">
                                  <p:stCondLst>
                                    <p:cond delay="0"/>
                                  </p:stCondLst>
                                  <p:childTnLst>
                                    <p:set>
                                      <p:cBhvr>
                                        <p:cTn id="34" dur="1" fill="hold">
                                          <p:stCondLst>
                                            <p:cond delay="0"/>
                                          </p:stCondLst>
                                        </p:cTn>
                                        <p:tgtEl>
                                          <p:spTgt spid="157727"/>
                                        </p:tgtEl>
                                        <p:attrNameLst>
                                          <p:attrName>style.visibility</p:attrName>
                                        </p:attrNameLst>
                                      </p:cBhvr>
                                      <p:to>
                                        <p:strVal val="visible"/>
                                      </p:to>
                                    </p:set>
                                    <p:anim calcmode="lin" valueType="num">
                                      <p:cBhvr>
                                        <p:cTn id="35" dur="2000" fill="hold"/>
                                        <p:tgtEl>
                                          <p:spTgt spid="157727"/>
                                        </p:tgtEl>
                                        <p:attrNameLst>
                                          <p:attrName>ppt_w</p:attrName>
                                        </p:attrNameLst>
                                      </p:cBhvr>
                                      <p:tavLst>
                                        <p:tav tm="0">
                                          <p:val>
                                            <p:fltVal val="0"/>
                                          </p:val>
                                        </p:tav>
                                        <p:tav tm="100000">
                                          <p:val>
                                            <p:strVal val="#ppt_w"/>
                                          </p:val>
                                        </p:tav>
                                      </p:tavLst>
                                    </p:anim>
                                    <p:anim calcmode="lin" valueType="num">
                                      <p:cBhvr>
                                        <p:cTn id="36" dur="2000" fill="hold"/>
                                        <p:tgtEl>
                                          <p:spTgt spid="157727"/>
                                        </p:tgtEl>
                                        <p:attrNameLst>
                                          <p:attrName>ppt_h</p:attrName>
                                        </p:attrNameLst>
                                      </p:cBhvr>
                                      <p:tavLst>
                                        <p:tav tm="0">
                                          <p:val>
                                            <p:fltVal val="0"/>
                                          </p:val>
                                        </p:tav>
                                        <p:tav tm="100000">
                                          <p:val>
                                            <p:strVal val="#ppt_h"/>
                                          </p:val>
                                        </p:tav>
                                      </p:tavLst>
                                    </p:anim>
                                    <p:anim calcmode="lin" valueType="num">
                                      <p:cBhvr>
                                        <p:cTn id="37" dur="2000" fill="hold"/>
                                        <p:tgtEl>
                                          <p:spTgt spid="157727"/>
                                        </p:tgtEl>
                                        <p:attrNameLst>
                                          <p:attrName>style.rotation</p:attrName>
                                        </p:attrNameLst>
                                      </p:cBhvr>
                                      <p:tavLst>
                                        <p:tav tm="0">
                                          <p:val>
                                            <p:fltVal val="360"/>
                                          </p:val>
                                        </p:tav>
                                        <p:tav tm="100000">
                                          <p:val>
                                            <p:fltVal val="0"/>
                                          </p:val>
                                        </p:tav>
                                      </p:tavLst>
                                    </p:anim>
                                    <p:animEffect transition="in" filter="fade">
                                      <p:cBhvr>
                                        <p:cTn id="38" dur="2000"/>
                                        <p:tgtEl>
                                          <p:spTgt spid="157727"/>
                                        </p:tgtEl>
                                      </p:cBhvr>
                                    </p:animEffect>
                                  </p:childTnLst>
                                </p:cTn>
                              </p:par>
                              <p:par>
                                <p:cTn id="39" presetID="49" presetClass="entr" presetSubtype="0" decel="100000" fill="hold" grpId="0" nodeType="withEffect">
                                  <p:stCondLst>
                                    <p:cond delay="0"/>
                                  </p:stCondLst>
                                  <p:childTnLst>
                                    <p:set>
                                      <p:cBhvr>
                                        <p:cTn id="40" dur="1" fill="hold">
                                          <p:stCondLst>
                                            <p:cond delay="0"/>
                                          </p:stCondLst>
                                        </p:cTn>
                                        <p:tgtEl>
                                          <p:spTgt spid="157738"/>
                                        </p:tgtEl>
                                        <p:attrNameLst>
                                          <p:attrName>style.visibility</p:attrName>
                                        </p:attrNameLst>
                                      </p:cBhvr>
                                      <p:to>
                                        <p:strVal val="visible"/>
                                      </p:to>
                                    </p:set>
                                    <p:anim calcmode="lin" valueType="num">
                                      <p:cBhvr>
                                        <p:cTn id="41" dur="2000" fill="hold"/>
                                        <p:tgtEl>
                                          <p:spTgt spid="157738"/>
                                        </p:tgtEl>
                                        <p:attrNameLst>
                                          <p:attrName>ppt_w</p:attrName>
                                        </p:attrNameLst>
                                      </p:cBhvr>
                                      <p:tavLst>
                                        <p:tav tm="0">
                                          <p:val>
                                            <p:fltVal val="0"/>
                                          </p:val>
                                        </p:tav>
                                        <p:tav tm="100000">
                                          <p:val>
                                            <p:strVal val="#ppt_w"/>
                                          </p:val>
                                        </p:tav>
                                      </p:tavLst>
                                    </p:anim>
                                    <p:anim calcmode="lin" valueType="num">
                                      <p:cBhvr>
                                        <p:cTn id="42" dur="2000" fill="hold"/>
                                        <p:tgtEl>
                                          <p:spTgt spid="157738"/>
                                        </p:tgtEl>
                                        <p:attrNameLst>
                                          <p:attrName>ppt_h</p:attrName>
                                        </p:attrNameLst>
                                      </p:cBhvr>
                                      <p:tavLst>
                                        <p:tav tm="0">
                                          <p:val>
                                            <p:fltVal val="0"/>
                                          </p:val>
                                        </p:tav>
                                        <p:tav tm="100000">
                                          <p:val>
                                            <p:strVal val="#ppt_h"/>
                                          </p:val>
                                        </p:tav>
                                      </p:tavLst>
                                    </p:anim>
                                    <p:anim calcmode="lin" valueType="num">
                                      <p:cBhvr>
                                        <p:cTn id="43" dur="2000" fill="hold"/>
                                        <p:tgtEl>
                                          <p:spTgt spid="157738"/>
                                        </p:tgtEl>
                                        <p:attrNameLst>
                                          <p:attrName>style.rotation</p:attrName>
                                        </p:attrNameLst>
                                      </p:cBhvr>
                                      <p:tavLst>
                                        <p:tav tm="0">
                                          <p:val>
                                            <p:fltVal val="360"/>
                                          </p:val>
                                        </p:tav>
                                        <p:tav tm="100000">
                                          <p:val>
                                            <p:fltVal val="0"/>
                                          </p:val>
                                        </p:tav>
                                      </p:tavLst>
                                    </p:anim>
                                    <p:animEffect transition="in" filter="fade">
                                      <p:cBhvr>
                                        <p:cTn id="44" dur="2000"/>
                                        <p:tgtEl>
                                          <p:spTgt spid="157738"/>
                                        </p:tgtEl>
                                      </p:cBhvr>
                                    </p:animEffect>
                                  </p:childTnLst>
                                </p:cTn>
                              </p:par>
                              <p:par>
                                <p:cTn id="45" presetID="49" presetClass="entr" presetSubtype="0" decel="100000" fill="hold" grpId="0" nodeType="withEffect">
                                  <p:stCondLst>
                                    <p:cond delay="0"/>
                                  </p:stCondLst>
                                  <p:childTnLst>
                                    <p:set>
                                      <p:cBhvr>
                                        <p:cTn id="46" dur="1" fill="hold">
                                          <p:stCondLst>
                                            <p:cond delay="0"/>
                                          </p:stCondLst>
                                        </p:cTn>
                                        <p:tgtEl>
                                          <p:spTgt spid="157737"/>
                                        </p:tgtEl>
                                        <p:attrNameLst>
                                          <p:attrName>style.visibility</p:attrName>
                                        </p:attrNameLst>
                                      </p:cBhvr>
                                      <p:to>
                                        <p:strVal val="visible"/>
                                      </p:to>
                                    </p:set>
                                    <p:anim calcmode="lin" valueType="num">
                                      <p:cBhvr>
                                        <p:cTn id="47" dur="2000" fill="hold"/>
                                        <p:tgtEl>
                                          <p:spTgt spid="157737"/>
                                        </p:tgtEl>
                                        <p:attrNameLst>
                                          <p:attrName>ppt_w</p:attrName>
                                        </p:attrNameLst>
                                      </p:cBhvr>
                                      <p:tavLst>
                                        <p:tav tm="0">
                                          <p:val>
                                            <p:fltVal val="0"/>
                                          </p:val>
                                        </p:tav>
                                        <p:tav tm="100000">
                                          <p:val>
                                            <p:strVal val="#ppt_w"/>
                                          </p:val>
                                        </p:tav>
                                      </p:tavLst>
                                    </p:anim>
                                    <p:anim calcmode="lin" valueType="num">
                                      <p:cBhvr>
                                        <p:cTn id="48" dur="2000" fill="hold"/>
                                        <p:tgtEl>
                                          <p:spTgt spid="157737"/>
                                        </p:tgtEl>
                                        <p:attrNameLst>
                                          <p:attrName>ppt_h</p:attrName>
                                        </p:attrNameLst>
                                      </p:cBhvr>
                                      <p:tavLst>
                                        <p:tav tm="0">
                                          <p:val>
                                            <p:fltVal val="0"/>
                                          </p:val>
                                        </p:tav>
                                        <p:tav tm="100000">
                                          <p:val>
                                            <p:strVal val="#ppt_h"/>
                                          </p:val>
                                        </p:tav>
                                      </p:tavLst>
                                    </p:anim>
                                    <p:anim calcmode="lin" valueType="num">
                                      <p:cBhvr>
                                        <p:cTn id="49" dur="2000" fill="hold"/>
                                        <p:tgtEl>
                                          <p:spTgt spid="157737"/>
                                        </p:tgtEl>
                                        <p:attrNameLst>
                                          <p:attrName>style.rotation</p:attrName>
                                        </p:attrNameLst>
                                      </p:cBhvr>
                                      <p:tavLst>
                                        <p:tav tm="0">
                                          <p:val>
                                            <p:fltVal val="360"/>
                                          </p:val>
                                        </p:tav>
                                        <p:tav tm="100000">
                                          <p:val>
                                            <p:fltVal val="0"/>
                                          </p:val>
                                        </p:tav>
                                      </p:tavLst>
                                    </p:anim>
                                    <p:animEffect transition="in" filter="fade">
                                      <p:cBhvr>
                                        <p:cTn id="50" dur="2000"/>
                                        <p:tgtEl>
                                          <p:spTgt spid="157737"/>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49" presetClass="entr" presetSubtype="0" decel="100000" fill="hold" grpId="0" nodeType="clickEffect">
                                  <p:stCondLst>
                                    <p:cond delay="0"/>
                                  </p:stCondLst>
                                  <p:childTnLst>
                                    <p:set>
                                      <p:cBhvr>
                                        <p:cTn id="54" dur="1" fill="hold">
                                          <p:stCondLst>
                                            <p:cond delay="0"/>
                                          </p:stCondLst>
                                        </p:cTn>
                                        <p:tgtEl>
                                          <p:spTgt spid="157730"/>
                                        </p:tgtEl>
                                        <p:attrNameLst>
                                          <p:attrName>style.visibility</p:attrName>
                                        </p:attrNameLst>
                                      </p:cBhvr>
                                      <p:to>
                                        <p:strVal val="visible"/>
                                      </p:to>
                                    </p:set>
                                    <p:anim calcmode="lin" valueType="num">
                                      <p:cBhvr>
                                        <p:cTn id="55" dur="3000" fill="hold"/>
                                        <p:tgtEl>
                                          <p:spTgt spid="157730"/>
                                        </p:tgtEl>
                                        <p:attrNameLst>
                                          <p:attrName>ppt_w</p:attrName>
                                        </p:attrNameLst>
                                      </p:cBhvr>
                                      <p:tavLst>
                                        <p:tav tm="0">
                                          <p:val>
                                            <p:fltVal val="0"/>
                                          </p:val>
                                        </p:tav>
                                        <p:tav tm="100000">
                                          <p:val>
                                            <p:strVal val="#ppt_w"/>
                                          </p:val>
                                        </p:tav>
                                      </p:tavLst>
                                    </p:anim>
                                    <p:anim calcmode="lin" valueType="num">
                                      <p:cBhvr>
                                        <p:cTn id="56" dur="3000" fill="hold"/>
                                        <p:tgtEl>
                                          <p:spTgt spid="157730"/>
                                        </p:tgtEl>
                                        <p:attrNameLst>
                                          <p:attrName>ppt_h</p:attrName>
                                        </p:attrNameLst>
                                      </p:cBhvr>
                                      <p:tavLst>
                                        <p:tav tm="0">
                                          <p:val>
                                            <p:fltVal val="0"/>
                                          </p:val>
                                        </p:tav>
                                        <p:tav tm="100000">
                                          <p:val>
                                            <p:strVal val="#ppt_h"/>
                                          </p:val>
                                        </p:tav>
                                      </p:tavLst>
                                    </p:anim>
                                    <p:anim calcmode="lin" valueType="num">
                                      <p:cBhvr>
                                        <p:cTn id="57" dur="3000" fill="hold"/>
                                        <p:tgtEl>
                                          <p:spTgt spid="157730"/>
                                        </p:tgtEl>
                                        <p:attrNameLst>
                                          <p:attrName>style.rotation</p:attrName>
                                        </p:attrNameLst>
                                      </p:cBhvr>
                                      <p:tavLst>
                                        <p:tav tm="0">
                                          <p:val>
                                            <p:fltVal val="360"/>
                                          </p:val>
                                        </p:tav>
                                        <p:tav tm="100000">
                                          <p:val>
                                            <p:fltVal val="0"/>
                                          </p:val>
                                        </p:tav>
                                      </p:tavLst>
                                    </p:anim>
                                    <p:animEffect transition="in" filter="fade">
                                      <p:cBhvr>
                                        <p:cTn id="58" dur="3000"/>
                                        <p:tgtEl>
                                          <p:spTgt spid="157730"/>
                                        </p:tgtEl>
                                      </p:cBhvr>
                                    </p:animEffect>
                                  </p:childTnLst>
                                </p:cTn>
                              </p:par>
                              <p:par>
                                <p:cTn id="59" presetID="49" presetClass="entr" presetSubtype="0" decel="100000" fill="hold" grpId="0" nodeType="withEffect">
                                  <p:stCondLst>
                                    <p:cond delay="0"/>
                                  </p:stCondLst>
                                  <p:childTnLst>
                                    <p:set>
                                      <p:cBhvr>
                                        <p:cTn id="60" dur="1" fill="hold">
                                          <p:stCondLst>
                                            <p:cond delay="0"/>
                                          </p:stCondLst>
                                        </p:cTn>
                                        <p:tgtEl>
                                          <p:spTgt spid="157740"/>
                                        </p:tgtEl>
                                        <p:attrNameLst>
                                          <p:attrName>style.visibility</p:attrName>
                                        </p:attrNameLst>
                                      </p:cBhvr>
                                      <p:to>
                                        <p:strVal val="visible"/>
                                      </p:to>
                                    </p:set>
                                    <p:anim calcmode="lin" valueType="num">
                                      <p:cBhvr>
                                        <p:cTn id="61" dur="3000" fill="hold"/>
                                        <p:tgtEl>
                                          <p:spTgt spid="157740"/>
                                        </p:tgtEl>
                                        <p:attrNameLst>
                                          <p:attrName>ppt_w</p:attrName>
                                        </p:attrNameLst>
                                      </p:cBhvr>
                                      <p:tavLst>
                                        <p:tav tm="0">
                                          <p:val>
                                            <p:fltVal val="0"/>
                                          </p:val>
                                        </p:tav>
                                        <p:tav tm="100000">
                                          <p:val>
                                            <p:strVal val="#ppt_w"/>
                                          </p:val>
                                        </p:tav>
                                      </p:tavLst>
                                    </p:anim>
                                    <p:anim calcmode="lin" valueType="num">
                                      <p:cBhvr>
                                        <p:cTn id="62" dur="3000" fill="hold"/>
                                        <p:tgtEl>
                                          <p:spTgt spid="157740"/>
                                        </p:tgtEl>
                                        <p:attrNameLst>
                                          <p:attrName>ppt_h</p:attrName>
                                        </p:attrNameLst>
                                      </p:cBhvr>
                                      <p:tavLst>
                                        <p:tav tm="0">
                                          <p:val>
                                            <p:fltVal val="0"/>
                                          </p:val>
                                        </p:tav>
                                        <p:tav tm="100000">
                                          <p:val>
                                            <p:strVal val="#ppt_h"/>
                                          </p:val>
                                        </p:tav>
                                      </p:tavLst>
                                    </p:anim>
                                    <p:anim calcmode="lin" valueType="num">
                                      <p:cBhvr>
                                        <p:cTn id="63" dur="3000" fill="hold"/>
                                        <p:tgtEl>
                                          <p:spTgt spid="157740"/>
                                        </p:tgtEl>
                                        <p:attrNameLst>
                                          <p:attrName>style.rotation</p:attrName>
                                        </p:attrNameLst>
                                      </p:cBhvr>
                                      <p:tavLst>
                                        <p:tav tm="0">
                                          <p:val>
                                            <p:fltVal val="360"/>
                                          </p:val>
                                        </p:tav>
                                        <p:tav tm="100000">
                                          <p:val>
                                            <p:fltVal val="0"/>
                                          </p:val>
                                        </p:tav>
                                      </p:tavLst>
                                    </p:anim>
                                    <p:animEffect transition="in" filter="fade">
                                      <p:cBhvr>
                                        <p:cTn id="64" dur="3000"/>
                                        <p:tgtEl>
                                          <p:spTgt spid="157740"/>
                                        </p:tgtEl>
                                      </p:cBhvr>
                                    </p:animEffect>
                                  </p:childTnLst>
                                </p:cTn>
                              </p:par>
                              <p:par>
                                <p:cTn id="65" presetID="49" presetClass="entr" presetSubtype="0" decel="100000" fill="hold" grpId="0" nodeType="withEffect">
                                  <p:stCondLst>
                                    <p:cond delay="0"/>
                                  </p:stCondLst>
                                  <p:childTnLst>
                                    <p:set>
                                      <p:cBhvr>
                                        <p:cTn id="66" dur="1" fill="hold">
                                          <p:stCondLst>
                                            <p:cond delay="0"/>
                                          </p:stCondLst>
                                        </p:cTn>
                                        <p:tgtEl>
                                          <p:spTgt spid="157739"/>
                                        </p:tgtEl>
                                        <p:attrNameLst>
                                          <p:attrName>style.visibility</p:attrName>
                                        </p:attrNameLst>
                                      </p:cBhvr>
                                      <p:to>
                                        <p:strVal val="visible"/>
                                      </p:to>
                                    </p:set>
                                    <p:anim calcmode="lin" valueType="num">
                                      <p:cBhvr>
                                        <p:cTn id="67" dur="3000" fill="hold"/>
                                        <p:tgtEl>
                                          <p:spTgt spid="157739"/>
                                        </p:tgtEl>
                                        <p:attrNameLst>
                                          <p:attrName>ppt_w</p:attrName>
                                        </p:attrNameLst>
                                      </p:cBhvr>
                                      <p:tavLst>
                                        <p:tav tm="0">
                                          <p:val>
                                            <p:fltVal val="0"/>
                                          </p:val>
                                        </p:tav>
                                        <p:tav tm="100000">
                                          <p:val>
                                            <p:strVal val="#ppt_w"/>
                                          </p:val>
                                        </p:tav>
                                      </p:tavLst>
                                    </p:anim>
                                    <p:anim calcmode="lin" valueType="num">
                                      <p:cBhvr>
                                        <p:cTn id="68" dur="3000" fill="hold"/>
                                        <p:tgtEl>
                                          <p:spTgt spid="157739"/>
                                        </p:tgtEl>
                                        <p:attrNameLst>
                                          <p:attrName>ppt_h</p:attrName>
                                        </p:attrNameLst>
                                      </p:cBhvr>
                                      <p:tavLst>
                                        <p:tav tm="0">
                                          <p:val>
                                            <p:fltVal val="0"/>
                                          </p:val>
                                        </p:tav>
                                        <p:tav tm="100000">
                                          <p:val>
                                            <p:strVal val="#ppt_h"/>
                                          </p:val>
                                        </p:tav>
                                      </p:tavLst>
                                    </p:anim>
                                    <p:anim calcmode="lin" valueType="num">
                                      <p:cBhvr>
                                        <p:cTn id="69" dur="3000" fill="hold"/>
                                        <p:tgtEl>
                                          <p:spTgt spid="157739"/>
                                        </p:tgtEl>
                                        <p:attrNameLst>
                                          <p:attrName>style.rotation</p:attrName>
                                        </p:attrNameLst>
                                      </p:cBhvr>
                                      <p:tavLst>
                                        <p:tav tm="0">
                                          <p:val>
                                            <p:fltVal val="360"/>
                                          </p:val>
                                        </p:tav>
                                        <p:tav tm="100000">
                                          <p:val>
                                            <p:fltVal val="0"/>
                                          </p:val>
                                        </p:tav>
                                      </p:tavLst>
                                    </p:anim>
                                    <p:animEffect transition="in" filter="fade">
                                      <p:cBhvr>
                                        <p:cTn id="70" dur="3000"/>
                                        <p:tgtEl>
                                          <p:spTgt spid="157739"/>
                                        </p:tgtEl>
                                      </p:cBhvr>
                                    </p:animEffect>
                                  </p:childTnLst>
                                </p:cTn>
                              </p:par>
                            </p:childTnLst>
                          </p:cTn>
                        </p:par>
                      </p:childTnLst>
                    </p:cTn>
                  </p:par>
                  <p:par>
                    <p:cTn id="71" fill="hold" nodeType="clickPar">
                      <p:stCondLst>
                        <p:cond delay="indefinite"/>
                      </p:stCondLst>
                      <p:childTnLst>
                        <p:par>
                          <p:cTn id="72" fill="hold" nodeType="withGroup">
                            <p:stCondLst>
                              <p:cond delay="0"/>
                            </p:stCondLst>
                            <p:childTnLst>
                              <p:par>
                                <p:cTn id="73" presetID="15" presetClass="entr" presetSubtype="0" fill="hold" grpId="0" nodeType="clickEffect">
                                  <p:stCondLst>
                                    <p:cond delay="0"/>
                                  </p:stCondLst>
                                  <p:childTnLst>
                                    <p:set>
                                      <p:cBhvr>
                                        <p:cTn id="74" dur="1" fill="hold">
                                          <p:stCondLst>
                                            <p:cond delay="0"/>
                                          </p:stCondLst>
                                        </p:cTn>
                                        <p:tgtEl>
                                          <p:spTgt spid="157732"/>
                                        </p:tgtEl>
                                        <p:attrNameLst>
                                          <p:attrName>style.visibility</p:attrName>
                                        </p:attrNameLst>
                                      </p:cBhvr>
                                      <p:to>
                                        <p:strVal val="visible"/>
                                      </p:to>
                                    </p:set>
                                    <p:anim calcmode="lin" valueType="num">
                                      <p:cBhvr>
                                        <p:cTn id="75" dur="5000" fill="hold"/>
                                        <p:tgtEl>
                                          <p:spTgt spid="157732"/>
                                        </p:tgtEl>
                                        <p:attrNameLst>
                                          <p:attrName>ppt_w</p:attrName>
                                        </p:attrNameLst>
                                      </p:cBhvr>
                                      <p:tavLst>
                                        <p:tav tm="0">
                                          <p:val>
                                            <p:fltVal val="0"/>
                                          </p:val>
                                        </p:tav>
                                        <p:tav tm="100000">
                                          <p:val>
                                            <p:strVal val="#ppt_w"/>
                                          </p:val>
                                        </p:tav>
                                      </p:tavLst>
                                    </p:anim>
                                    <p:anim calcmode="lin" valueType="num">
                                      <p:cBhvr>
                                        <p:cTn id="76" dur="5000" fill="hold"/>
                                        <p:tgtEl>
                                          <p:spTgt spid="157732"/>
                                        </p:tgtEl>
                                        <p:attrNameLst>
                                          <p:attrName>ppt_h</p:attrName>
                                        </p:attrNameLst>
                                      </p:cBhvr>
                                      <p:tavLst>
                                        <p:tav tm="0">
                                          <p:val>
                                            <p:fltVal val="0"/>
                                          </p:val>
                                        </p:tav>
                                        <p:tav tm="100000">
                                          <p:val>
                                            <p:strVal val="#ppt_h"/>
                                          </p:val>
                                        </p:tav>
                                      </p:tavLst>
                                    </p:anim>
                                    <p:anim calcmode="lin" valueType="num">
                                      <p:cBhvr>
                                        <p:cTn id="77" dur="5000" fill="hold"/>
                                        <p:tgtEl>
                                          <p:spTgt spid="157732"/>
                                        </p:tgtEl>
                                        <p:attrNameLst>
                                          <p:attrName>ppt_x</p:attrName>
                                        </p:attrNameLst>
                                      </p:cBhvr>
                                      <p:tavLst>
                                        <p:tav tm="0" fmla="#ppt_x+(cos(-2*pi*(1-$))*-#ppt_x-sin(-2*pi*(1-$))*(1-#ppt_y))*(1-$)">
                                          <p:val>
                                            <p:fltVal val="0"/>
                                          </p:val>
                                        </p:tav>
                                        <p:tav tm="100000">
                                          <p:val>
                                            <p:fltVal val="1"/>
                                          </p:val>
                                        </p:tav>
                                      </p:tavLst>
                                    </p:anim>
                                    <p:anim calcmode="lin" valueType="num">
                                      <p:cBhvr>
                                        <p:cTn id="78" dur="5000" fill="hold"/>
                                        <p:tgtEl>
                                          <p:spTgt spid="157732"/>
                                        </p:tgtEl>
                                        <p:attrNameLst>
                                          <p:attrName>ppt_y</p:attrName>
                                        </p:attrNameLst>
                                      </p:cBhvr>
                                      <p:tavLst>
                                        <p:tav tm="0" fmla="#ppt_y+(sin(-2*pi*(1-$))*-#ppt_x+cos(-2*pi*(1-$))*(1-#ppt_y))*(1-$)">
                                          <p:val>
                                            <p:fltVal val="0"/>
                                          </p:val>
                                        </p:tav>
                                        <p:tav tm="100000">
                                          <p:val>
                                            <p:fltVal val="1"/>
                                          </p:val>
                                        </p:tav>
                                      </p:tavLst>
                                    </p:anim>
                                  </p:childTnLst>
                                </p:cTn>
                              </p:par>
                              <p:par>
                                <p:cTn id="79" presetID="15" presetClass="entr" presetSubtype="0" fill="hold" grpId="0" nodeType="withEffect">
                                  <p:stCondLst>
                                    <p:cond delay="0"/>
                                  </p:stCondLst>
                                  <p:childTnLst>
                                    <p:set>
                                      <p:cBhvr>
                                        <p:cTn id="80" dur="1" fill="hold">
                                          <p:stCondLst>
                                            <p:cond delay="0"/>
                                          </p:stCondLst>
                                        </p:cTn>
                                        <p:tgtEl>
                                          <p:spTgt spid="157742"/>
                                        </p:tgtEl>
                                        <p:attrNameLst>
                                          <p:attrName>style.visibility</p:attrName>
                                        </p:attrNameLst>
                                      </p:cBhvr>
                                      <p:to>
                                        <p:strVal val="visible"/>
                                      </p:to>
                                    </p:set>
                                    <p:anim calcmode="lin" valueType="num">
                                      <p:cBhvr>
                                        <p:cTn id="81" dur="5000" fill="hold"/>
                                        <p:tgtEl>
                                          <p:spTgt spid="157742"/>
                                        </p:tgtEl>
                                        <p:attrNameLst>
                                          <p:attrName>ppt_w</p:attrName>
                                        </p:attrNameLst>
                                      </p:cBhvr>
                                      <p:tavLst>
                                        <p:tav tm="0">
                                          <p:val>
                                            <p:fltVal val="0"/>
                                          </p:val>
                                        </p:tav>
                                        <p:tav tm="100000">
                                          <p:val>
                                            <p:strVal val="#ppt_w"/>
                                          </p:val>
                                        </p:tav>
                                      </p:tavLst>
                                    </p:anim>
                                    <p:anim calcmode="lin" valueType="num">
                                      <p:cBhvr>
                                        <p:cTn id="82" dur="5000" fill="hold"/>
                                        <p:tgtEl>
                                          <p:spTgt spid="157742"/>
                                        </p:tgtEl>
                                        <p:attrNameLst>
                                          <p:attrName>ppt_h</p:attrName>
                                        </p:attrNameLst>
                                      </p:cBhvr>
                                      <p:tavLst>
                                        <p:tav tm="0">
                                          <p:val>
                                            <p:fltVal val="0"/>
                                          </p:val>
                                        </p:tav>
                                        <p:tav tm="100000">
                                          <p:val>
                                            <p:strVal val="#ppt_h"/>
                                          </p:val>
                                        </p:tav>
                                      </p:tavLst>
                                    </p:anim>
                                    <p:anim calcmode="lin" valueType="num">
                                      <p:cBhvr>
                                        <p:cTn id="83" dur="5000" fill="hold"/>
                                        <p:tgtEl>
                                          <p:spTgt spid="157742"/>
                                        </p:tgtEl>
                                        <p:attrNameLst>
                                          <p:attrName>ppt_x</p:attrName>
                                        </p:attrNameLst>
                                      </p:cBhvr>
                                      <p:tavLst>
                                        <p:tav tm="0" fmla="#ppt_x+(cos(-2*pi*(1-$))*-#ppt_x-sin(-2*pi*(1-$))*(1-#ppt_y))*(1-$)">
                                          <p:val>
                                            <p:fltVal val="0"/>
                                          </p:val>
                                        </p:tav>
                                        <p:tav tm="100000">
                                          <p:val>
                                            <p:fltVal val="1"/>
                                          </p:val>
                                        </p:tav>
                                      </p:tavLst>
                                    </p:anim>
                                    <p:anim calcmode="lin" valueType="num">
                                      <p:cBhvr>
                                        <p:cTn id="84" dur="5000" fill="hold"/>
                                        <p:tgtEl>
                                          <p:spTgt spid="157742"/>
                                        </p:tgtEl>
                                        <p:attrNameLst>
                                          <p:attrName>ppt_y</p:attrName>
                                        </p:attrNameLst>
                                      </p:cBhvr>
                                      <p:tavLst>
                                        <p:tav tm="0" fmla="#ppt_y+(sin(-2*pi*(1-$))*-#ppt_x+cos(-2*pi*(1-$))*(1-#ppt_y))*(1-$)">
                                          <p:val>
                                            <p:fltVal val="0"/>
                                          </p:val>
                                        </p:tav>
                                        <p:tav tm="100000">
                                          <p:val>
                                            <p:fltVal val="1"/>
                                          </p:val>
                                        </p:tav>
                                      </p:tavLst>
                                    </p:anim>
                                  </p:childTnLst>
                                </p:cTn>
                              </p:par>
                              <p:par>
                                <p:cTn id="85" presetID="15" presetClass="entr" presetSubtype="0" fill="hold" grpId="0" nodeType="withEffect">
                                  <p:stCondLst>
                                    <p:cond delay="0"/>
                                  </p:stCondLst>
                                  <p:childTnLst>
                                    <p:set>
                                      <p:cBhvr>
                                        <p:cTn id="86" dur="1" fill="hold">
                                          <p:stCondLst>
                                            <p:cond delay="0"/>
                                          </p:stCondLst>
                                        </p:cTn>
                                        <p:tgtEl>
                                          <p:spTgt spid="157741"/>
                                        </p:tgtEl>
                                        <p:attrNameLst>
                                          <p:attrName>style.visibility</p:attrName>
                                        </p:attrNameLst>
                                      </p:cBhvr>
                                      <p:to>
                                        <p:strVal val="visible"/>
                                      </p:to>
                                    </p:set>
                                    <p:anim calcmode="lin" valueType="num">
                                      <p:cBhvr>
                                        <p:cTn id="87" dur="5000" fill="hold"/>
                                        <p:tgtEl>
                                          <p:spTgt spid="157741"/>
                                        </p:tgtEl>
                                        <p:attrNameLst>
                                          <p:attrName>ppt_w</p:attrName>
                                        </p:attrNameLst>
                                      </p:cBhvr>
                                      <p:tavLst>
                                        <p:tav tm="0">
                                          <p:val>
                                            <p:fltVal val="0"/>
                                          </p:val>
                                        </p:tav>
                                        <p:tav tm="100000">
                                          <p:val>
                                            <p:strVal val="#ppt_w"/>
                                          </p:val>
                                        </p:tav>
                                      </p:tavLst>
                                    </p:anim>
                                    <p:anim calcmode="lin" valueType="num">
                                      <p:cBhvr>
                                        <p:cTn id="88" dur="5000" fill="hold"/>
                                        <p:tgtEl>
                                          <p:spTgt spid="157741"/>
                                        </p:tgtEl>
                                        <p:attrNameLst>
                                          <p:attrName>ppt_h</p:attrName>
                                        </p:attrNameLst>
                                      </p:cBhvr>
                                      <p:tavLst>
                                        <p:tav tm="0">
                                          <p:val>
                                            <p:fltVal val="0"/>
                                          </p:val>
                                        </p:tav>
                                        <p:tav tm="100000">
                                          <p:val>
                                            <p:strVal val="#ppt_h"/>
                                          </p:val>
                                        </p:tav>
                                      </p:tavLst>
                                    </p:anim>
                                    <p:anim calcmode="lin" valueType="num">
                                      <p:cBhvr>
                                        <p:cTn id="89" dur="5000" fill="hold"/>
                                        <p:tgtEl>
                                          <p:spTgt spid="157741"/>
                                        </p:tgtEl>
                                        <p:attrNameLst>
                                          <p:attrName>ppt_x</p:attrName>
                                        </p:attrNameLst>
                                      </p:cBhvr>
                                      <p:tavLst>
                                        <p:tav tm="0" fmla="#ppt_x+(cos(-2*pi*(1-$))*-#ppt_x-sin(-2*pi*(1-$))*(1-#ppt_y))*(1-$)">
                                          <p:val>
                                            <p:fltVal val="0"/>
                                          </p:val>
                                        </p:tav>
                                        <p:tav tm="100000">
                                          <p:val>
                                            <p:fltVal val="1"/>
                                          </p:val>
                                        </p:tav>
                                      </p:tavLst>
                                    </p:anim>
                                    <p:anim calcmode="lin" valueType="num">
                                      <p:cBhvr>
                                        <p:cTn id="90" dur="5000" fill="hold"/>
                                        <p:tgtEl>
                                          <p:spTgt spid="157741"/>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91" fill="hold" nodeType="clickPar">
                      <p:stCondLst>
                        <p:cond delay="indefinite"/>
                      </p:stCondLst>
                      <p:childTnLst>
                        <p:par>
                          <p:cTn id="92" fill="hold" nodeType="withGroup">
                            <p:stCondLst>
                              <p:cond delay="0"/>
                            </p:stCondLst>
                            <p:childTnLst>
                              <p:par>
                                <p:cTn id="93" presetID="15" presetClass="entr" presetSubtype="0" fill="hold" grpId="0" nodeType="clickEffect">
                                  <p:stCondLst>
                                    <p:cond delay="0"/>
                                  </p:stCondLst>
                                  <p:childTnLst>
                                    <p:set>
                                      <p:cBhvr>
                                        <p:cTn id="94" dur="1" fill="hold">
                                          <p:stCondLst>
                                            <p:cond delay="0"/>
                                          </p:stCondLst>
                                        </p:cTn>
                                        <p:tgtEl>
                                          <p:spTgt spid="157733"/>
                                        </p:tgtEl>
                                        <p:attrNameLst>
                                          <p:attrName>style.visibility</p:attrName>
                                        </p:attrNameLst>
                                      </p:cBhvr>
                                      <p:to>
                                        <p:strVal val="visible"/>
                                      </p:to>
                                    </p:set>
                                    <p:anim calcmode="lin" valueType="num">
                                      <p:cBhvr>
                                        <p:cTn id="95" dur="5000" fill="hold"/>
                                        <p:tgtEl>
                                          <p:spTgt spid="157733"/>
                                        </p:tgtEl>
                                        <p:attrNameLst>
                                          <p:attrName>ppt_w</p:attrName>
                                        </p:attrNameLst>
                                      </p:cBhvr>
                                      <p:tavLst>
                                        <p:tav tm="0">
                                          <p:val>
                                            <p:fltVal val="0"/>
                                          </p:val>
                                        </p:tav>
                                        <p:tav tm="100000">
                                          <p:val>
                                            <p:strVal val="#ppt_w"/>
                                          </p:val>
                                        </p:tav>
                                      </p:tavLst>
                                    </p:anim>
                                    <p:anim calcmode="lin" valueType="num">
                                      <p:cBhvr>
                                        <p:cTn id="96" dur="5000" fill="hold"/>
                                        <p:tgtEl>
                                          <p:spTgt spid="157733"/>
                                        </p:tgtEl>
                                        <p:attrNameLst>
                                          <p:attrName>ppt_h</p:attrName>
                                        </p:attrNameLst>
                                      </p:cBhvr>
                                      <p:tavLst>
                                        <p:tav tm="0">
                                          <p:val>
                                            <p:fltVal val="0"/>
                                          </p:val>
                                        </p:tav>
                                        <p:tav tm="100000">
                                          <p:val>
                                            <p:strVal val="#ppt_h"/>
                                          </p:val>
                                        </p:tav>
                                      </p:tavLst>
                                    </p:anim>
                                    <p:anim calcmode="lin" valueType="num">
                                      <p:cBhvr>
                                        <p:cTn id="97" dur="5000" fill="hold"/>
                                        <p:tgtEl>
                                          <p:spTgt spid="157733"/>
                                        </p:tgtEl>
                                        <p:attrNameLst>
                                          <p:attrName>ppt_x</p:attrName>
                                        </p:attrNameLst>
                                      </p:cBhvr>
                                      <p:tavLst>
                                        <p:tav tm="0" fmla="#ppt_x+(cos(-2*pi*(1-$))*-#ppt_x-sin(-2*pi*(1-$))*(1-#ppt_y))*(1-$)">
                                          <p:val>
                                            <p:fltVal val="0"/>
                                          </p:val>
                                        </p:tav>
                                        <p:tav tm="100000">
                                          <p:val>
                                            <p:fltVal val="1"/>
                                          </p:val>
                                        </p:tav>
                                      </p:tavLst>
                                    </p:anim>
                                    <p:anim calcmode="lin" valueType="num">
                                      <p:cBhvr>
                                        <p:cTn id="98" dur="5000" fill="hold"/>
                                        <p:tgtEl>
                                          <p:spTgt spid="157733"/>
                                        </p:tgtEl>
                                        <p:attrNameLst>
                                          <p:attrName>ppt_y</p:attrName>
                                        </p:attrNameLst>
                                      </p:cBhvr>
                                      <p:tavLst>
                                        <p:tav tm="0" fmla="#ppt_y+(sin(-2*pi*(1-$))*-#ppt_x+cos(-2*pi*(1-$))*(1-#ppt_y))*(1-$)">
                                          <p:val>
                                            <p:fltVal val="0"/>
                                          </p:val>
                                        </p:tav>
                                        <p:tav tm="100000">
                                          <p:val>
                                            <p:fltVal val="1"/>
                                          </p:val>
                                        </p:tav>
                                      </p:tavLst>
                                    </p:anim>
                                  </p:childTnLst>
                                </p:cTn>
                              </p:par>
                              <p:par>
                                <p:cTn id="99" presetID="15" presetClass="entr" presetSubtype="0" fill="hold" grpId="0" nodeType="withEffect">
                                  <p:stCondLst>
                                    <p:cond delay="0"/>
                                  </p:stCondLst>
                                  <p:childTnLst>
                                    <p:set>
                                      <p:cBhvr>
                                        <p:cTn id="100" dur="1" fill="hold">
                                          <p:stCondLst>
                                            <p:cond delay="0"/>
                                          </p:stCondLst>
                                        </p:cTn>
                                        <p:tgtEl>
                                          <p:spTgt spid="157744"/>
                                        </p:tgtEl>
                                        <p:attrNameLst>
                                          <p:attrName>style.visibility</p:attrName>
                                        </p:attrNameLst>
                                      </p:cBhvr>
                                      <p:to>
                                        <p:strVal val="visible"/>
                                      </p:to>
                                    </p:set>
                                    <p:anim calcmode="lin" valueType="num">
                                      <p:cBhvr>
                                        <p:cTn id="101" dur="5000" fill="hold"/>
                                        <p:tgtEl>
                                          <p:spTgt spid="157744"/>
                                        </p:tgtEl>
                                        <p:attrNameLst>
                                          <p:attrName>ppt_w</p:attrName>
                                        </p:attrNameLst>
                                      </p:cBhvr>
                                      <p:tavLst>
                                        <p:tav tm="0">
                                          <p:val>
                                            <p:fltVal val="0"/>
                                          </p:val>
                                        </p:tav>
                                        <p:tav tm="100000">
                                          <p:val>
                                            <p:strVal val="#ppt_w"/>
                                          </p:val>
                                        </p:tav>
                                      </p:tavLst>
                                    </p:anim>
                                    <p:anim calcmode="lin" valueType="num">
                                      <p:cBhvr>
                                        <p:cTn id="102" dur="5000" fill="hold"/>
                                        <p:tgtEl>
                                          <p:spTgt spid="157744"/>
                                        </p:tgtEl>
                                        <p:attrNameLst>
                                          <p:attrName>ppt_h</p:attrName>
                                        </p:attrNameLst>
                                      </p:cBhvr>
                                      <p:tavLst>
                                        <p:tav tm="0">
                                          <p:val>
                                            <p:fltVal val="0"/>
                                          </p:val>
                                        </p:tav>
                                        <p:tav tm="100000">
                                          <p:val>
                                            <p:strVal val="#ppt_h"/>
                                          </p:val>
                                        </p:tav>
                                      </p:tavLst>
                                    </p:anim>
                                    <p:anim calcmode="lin" valueType="num">
                                      <p:cBhvr>
                                        <p:cTn id="103" dur="5000" fill="hold"/>
                                        <p:tgtEl>
                                          <p:spTgt spid="157744"/>
                                        </p:tgtEl>
                                        <p:attrNameLst>
                                          <p:attrName>ppt_x</p:attrName>
                                        </p:attrNameLst>
                                      </p:cBhvr>
                                      <p:tavLst>
                                        <p:tav tm="0" fmla="#ppt_x+(cos(-2*pi*(1-$))*-#ppt_x-sin(-2*pi*(1-$))*(1-#ppt_y))*(1-$)">
                                          <p:val>
                                            <p:fltVal val="0"/>
                                          </p:val>
                                        </p:tav>
                                        <p:tav tm="100000">
                                          <p:val>
                                            <p:fltVal val="1"/>
                                          </p:val>
                                        </p:tav>
                                      </p:tavLst>
                                    </p:anim>
                                    <p:anim calcmode="lin" valueType="num">
                                      <p:cBhvr>
                                        <p:cTn id="104" dur="5000" fill="hold"/>
                                        <p:tgtEl>
                                          <p:spTgt spid="157744"/>
                                        </p:tgtEl>
                                        <p:attrNameLst>
                                          <p:attrName>ppt_y</p:attrName>
                                        </p:attrNameLst>
                                      </p:cBhvr>
                                      <p:tavLst>
                                        <p:tav tm="0" fmla="#ppt_y+(sin(-2*pi*(1-$))*-#ppt_x+cos(-2*pi*(1-$))*(1-#ppt_y))*(1-$)">
                                          <p:val>
                                            <p:fltVal val="0"/>
                                          </p:val>
                                        </p:tav>
                                        <p:tav tm="100000">
                                          <p:val>
                                            <p:fltVal val="1"/>
                                          </p:val>
                                        </p:tav>
                                      </p:tavLst>
                                    </p:anim>
                                  </p:childTnLst>
                                </p:cTn>
                              </p:par>
                              <p:par>
                                <p:cTn id="105" presetID="15" presetClass="entr" presetSubtype="0" fill="hold" grpId="0" nodeType="withEffect">
                                  <p:stCondLst>
                                    <p:cond delay="0"/>
                                  </p:stCondLst>
                                  <p:childTnLst>
                                    <p:set>
                                      <p:cBhvr>
                                        <p:cTn id="106" dur="1" fill="hold">
                                          <p:stCondLst>
                                            <p:cond delay="0"/>
                                          </p:stCondLst>
                                        </p:cTn>
                                        <p:tgtEl>
                                          <p:spTgt spid="157743"/>
                                        </p:tgtEl>
                                        <p:attrNameLst>
                                          <p:attrName>style.visibility</p:attrName>
                                        </p:attrNameLst>
                                      </p:cBhvr>
                                      <p:to>
                                        <p:strVal val="visible"/>
                                      </p:to>
                                    </p:set>
                                    <p:anim calcmode="lin" valueType="num">
                                      <p:cBhvr>
                                        <p:cTn id="107" dur="5000" fill="hold"/>
                                        <p:tgtEl>
                                          <p:spTgt spid="157743"/>
                                        </p:tgtEl>
                                        <p:attrNameLst>
                                          <p:attrName>ppt_w</p:attrName>
                                        </p:attrNameLst>
                                      </p:cBhvr>
                                      <p:tavLst>
                                        <p:tav tm="0">
                                          <p:val>
                                            <p:fltVal val="0"/>
                                          </p:val>
                                        </p:tav>
                                        <p:tav tm="100000">
                                          <p:val>
                                            <p:strVal val="#ppt_w"/>
                                          </p:val>
                                        </p:tav>
                                      </p:tavLst>
                                    </p:anim>
                                    <p:anim calcmode="lin" valueType="num">
                                      <p:cBhvr>
                                        <p:cTn id="108" dur="5000" fill="hold"/>
                                        <p:tgtEl>
                                          <p:spTgt spid="157743"/>
                                        </p:tgtEl>
                                        <p:attrNameLst>
                                          <p:attrName>ppt_h</p:attrName>
                                        </p:attrNameLst>
                                      </p:cBhvr>
                                      <p:tavLst>
                                        <p:tav tm="0">
                                          <p:val>
                                            <p:fltVal val="0"/>
                                          </p:val>
                                        </p:tav>
                                        <p:tav tm="100000">
                                          <p:val>
                                            <p:strVal val="#ppt_h"/>
                                          </p:val>
                                        </p:tav>
                                      </p:tavLst>
                                    </p:anim>
                                    <p:anim calcmode="lin" valueType="num">
                                      <p:cBhvr>
                                        <p:cTn id="109" dur="5000" fill="hold"/>
                                        <p:tgtEl>
                                          <p:spTgt spid="157743"/>
                                        </p:tgtEl>
                                        <p:attrNameLst>
                                          <p:attrName>ppt_x</p:attrName>
                                        </p:attrNameLst>
                                      </p:cBhvr>
                                      <p:tavLst>
                                        <p:tav tm="0" fmla="#ppt_x+(cos(-2*pi*(1-$))*-#ppt_x-sin(-2*pi*(1-$))*(1-#ppt_y))*(1-$)">
                                          <p:val>
                                            <p:fltVal val="0"/>
                                          </p:val>
                                        </p:tav>
                                        <p:tav tm="100000">
                                          <p:val>
                                            <p:fltVal val="1"/>
                                          </p:val>
                                        </p:tav>
                                      </p:tavLst>
                                    </p:anim>
                                    <p:anim calcmode="lin" valueType="num">
                                      <p:cBhvr>
                                        <p:cTn id="110" dur="5000" fill="hold"/>
                                        <p:tgtEl>
                                          <p:spTgt spid="157743"/>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727" grpId="0" animBg="1"/>
      <p:bldP spid="157729" grpId="0" animBg="1"/>
      <p:bldP spid="157730" grpId="0" animBg="1"/>
      <p:bldP spid="157732" grpId="0" animBg="1"/>
      <p:bldP spid="157733" grpId="0" animBg="1"/>
      <p:bldP spid="157734" grpId="0"/>
      <p:bldP spid="157736" grpId="0" animBg="1"/>
      <p:bldP spid="157737" grpId="0"/>
      <p:bldP spid="157738" grpId="0" animBg="1"/>
      <p:bldP spid="157739" grpId="0"/>
      <p:bldP spid="157740" grpId="0" animBg="1"/>
      <p:bldP spid="157741" grpId="0"/>
      <p:bldP spid="157742" grpId="0" animBg="1"/>
      <p:bldP spid="157743" grpId="0"/>
      <p:bldP spid="157744" grpId="0" animBg="1"/>
      <p:bldP spid="157745"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6200311" y="2387791"/>
            <a:ext cx="1983921" cy="1471505"/>
            <a:chOff x="6200311" y="2387791"/>
            <a:chExt cx="1983921" cy="1471505"/>
          </a:xfrm>
        </p:grpSpPr>
        <p:sp>
          <p:nvSpPr>
            <p:cNvPr id="6" name="Freeform 10"/>
            <p:cNvSpPr>
              <a:spLocks noEditPoints="1"/>
            </p:cNvSpPr>
            <p:nvPr/>
          </p:nvSpPr>
          <p:spPr bwMode="auto">
            <a:xfrm>
              <a:off x="6200311" y="2387791"/>
              <a:ext cx="1983921" cy="1471505"/>
            </a:xfrm>
            <a:custGeom>
              <a:avLst/>
              <a:gdLst>
                <a:gd name="T0" fmla="*/ 335 w 433"/>
                <a:gd name="T1" fmla="*/ 302 h 321"/>
                <a:gd name="T2" fmla="*/ 393 w 433"/>
                <a:gd name="T3" fmla="*/ 99 h 321"/>
                <a:gd name="T4" fmla="*/ 189 w 433"/>
                <a:gd name="T5" fmla="*/ 40 h 321"/>
                <a:gd name="T6" fmla="*/ 134 w 433"/>
                <a:gd name="T7" fmla="*/ 95 h 321"/>
                <a:gd name="T8" fmla="*/ 134 w 433"/>
                <a:gd name="T9" fmla="*/ 94 h 321"/>
                <a:gd name="T10" fmla="*/ 0 w 433"/>
                <a:gd name="T11" fmla="*/ 317 h 321"/>
                <a:gd name="T12" fmla="*/ 259 w 433"/>
                <a:gd name="T13" fmla="*/ 321 h 321"/>
                <a:gd name="T14" fmla="*/ 259 w 433"/>
                <a:gd name="T15" fmla="*/ 321 h 321"/>
                <a:gd name="T16" fmla="*/ 335 w 433"/>
                <a:gd name="T17" fmla="*/ 302 h 321"/>
                <a:gd name="T18" fmla="*/ 153 w 433"/>
                <a:gd name="T19" fmla="*/ 232 h 321"/>
                <a:gd name="T20" fmla="*/ 202 w 433"/>
                <a:gd name="T21" fmla="*/ 62 h 321"/>
                <a:gd name="T22" fmla="*/ 371 w 433"/>
                <a:gd name="T23" fmla="*/ 111 h 321"/>
                <a:gd name="T24" fmla="*/ 323 w 433"/>
                <a:gd name="T25" fmla="*/ 280 h 321"/>
                <a:gd name="T26" fmla="*/ 153 w 433"/>
                <a:gd name="T27" fmla="*/ 232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33" h="321">
                  <a:moveTo>
                    <a:pt x="335" y="302"/>
                  </a:moveTo>
                  <a:cubicBezTo>
                    <a:pt x="407" y="262"/>
                    <a:pt x="433" y="171"/>
                    <a:pt x="393" y="99"/>
                  </a:cubicBezTo>
                  <a:cubicBezTo>
                    <a:pt x="353" y="26"/>
                    <a:pt x="262" y="0"/>
                    <a:pt x="189" y="40"/>
                  </a:cubicBezTo>
                  <a:cubicBezTo>
                    <a:pt x="165" y="54"/>
                    <a:pt x="147" y="73"/>
                    <a:pt x="134" y="95"/>
                  </a:cubicBezTo>
                  <a:cubicBezTo>
                    <a:pt x="134" y="94"/>
                    <a:pt x="134" y="94"/>
                    <a:pt x="134" y="94"/>
                  </a:cubicBezTo>
                  <a:cubicBezTo>
                    <a:pt x="0" y="317"/>
                    <a:pt x="0" y="317"/>
                    <a:pt x="0" y="317"/>
                  </a:cubicBezTo>
                  <a:cubicBezTo>
                    <a:pt x="259" y="321"/>
                    <a:pt x="259" y="321"/>
                    <a:pt x="259" y="321"/>
                  </a:cubicBezTo>
                  <a:cubicBezTo>
                    <a:pt x="259" y="321"/>
                    <a:pt x="259" y="321"/>
                    <a:pt x="259" y="321"/>
                  </a:cubicBezTo>
                  <a:cubicBezTo>
                    <a:pt x="285" y="321"/>
                    <a:pt x="311" y="315"/>
                    <a:pt x="335" y="302"/>
                  </a:cubicBezTo>
                  <a:close/>
                  <a:moveTo>
                    <a:pt x="153" y="232"/>
                  </a:moveTo>
                  <a:cubicBezTo>
                    <a:pt x="120" y="171"/>
                    <a:pt x="141" y="96"/>
                    <a:pt x="202" y="62"/>
                  </a:cubicBezTo>
                  <a:cubicBezTo>
                    <a:pt x="262" y="29"/>
                    <a:pt x="338" y="51"/>
                    <a:pt x="371" y="111"/>
                  </a:cubicBezTo>
                  <a:cubicBezTo>
                    <a:pt x="404" y="171"/>
                    <a:pt x="383" y="247"/>
                    <a:pt x="323" y="280"/>
                  </a:cubicBezTo>
                  <a:cubicBezTo>
                    <a:pt x="262" y="313"/>
                    <a:pt x="187" y="292"/>
                    <a:pt x="153" y="232"/>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 name="AutoShape 81"/>
            <p:cNvSpPr>
              <a:spLocks/>
            </p:cNvSpPr>
            <p:nvPr/>
          </p:nvSpPr>
          <p:spPr bwMode="auto">
            <a:xfrm>
              <a:off x="7129011" y="2851448"/>
              <a:ext cx="544189" cy="54418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15" name="Group 14"/>
          <p:cNvGrpSpPr/>
          <p:nvPr/>
        </p:nvGrpSpPr>
        <p:grpSpPr>
          <a:xfrm>
            <a:off x="5440388" y="3960020"/>
            <a:ext cx="1369021" cy="2061267"/>
            <a:chOff x="5440388" y="3960020"/>
            <a:chExt cx="1369021" cy="2061267"/>
          </a:xfrm>
        </p:grpSpPr>
        <p:sp>
          <p:nvSpPr>
            <p:cNvPr id="10" name="Freeform 5"/>
            <p:cNvSpPr>
              <a:spLocks noEditPoints="1"/>
            </p:cNvSpPr>
            <p:nvPr/>
          </p:nvSpPr>
          <p:spPr bwMode="auto">
            <a:xfrm rot="10800000">
              <a:off x="5440388" y="3960020"/>
              <a:ext cx="1369021" cy="2061267"/>
            </a:xfrm>
            <a:custGeom>
              <a:avLst/>
              <a:gdLst>
                <a:gd name="T0" fmla="*/ 299 w 299"/>
                <a:gd name="T1" fmla="*/ 151 h 450"/>
                <a:gd name="T2" fmla="*/ 150 w 299"/>
                <a:gd name="T3" fmla="*/ 1 h 450"/>
                <a:gd name="T4" fmla="*/ 0 w 299"/>
                <a:gd name="T5" fmla="*/ 150 h 450"/>
                <a:gd name="T6" fmla="*/ 20 w 299"/>
                <a:gd name="T7" fmla="*/ 225 h 450"/>
                <a:gd name="T8" fmla="*/ 20 w 299"/>
                <a:gd name="T9" fmla="*/ 225 h 450"/>
                <a:gd name="T10" fmla="*/ 149 w 299"/>
                <a:gd name="T11" fmla="*/ 450 h 450"/>
                <a:gd name="T12" fmla="*/ 279 w 299"/>
                <a:gd name="T13" fmla="*/ 226 h 450"/>
                <a:gd name="T14" fmla="*/ 278 w 299"/>
                <a:gd name="T15" fmla="*/ 226 h 450"/>
                <a:gd name="T16" fmla="*/ 299 w 299"/>
                <a:gd name="T17" fmla="*/ 151 h 450"/>
                <a:gd name="T18" fmla="*/ 149 w 299"/>
                <a:gd name="T19" fmla="*/ 275 h 450"/>
                <a:gd name="T20" fmla="*/ 25 w 299"/>
                <a:gd name="T21" fmla="*/ 150 h 450"/>
                <a:gd name="T22" fmla="*/ 150 w 299"/>
                <a:gd name="T23" fmla="*/ 26 h 450"/>
                <a:gd name="T24" fmla="*/ 274 w 299"/>
                <a:gd name="T25" fmla="*/ 151 h 450"/>
                <a:gd name="T26" fmla="*/ 149 w 299"/>
                <a:gd name="T27" fmla="*/ 275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9" h="450">
                  <a:moveTo>
                    <a:pt x="299" y="151"/>
                  </a:moveTo>
                  <a:cubicBezTo>
                    <a:pt x="299" y="68"/>
                    <a:pt x="232" y="1"/>
                    <a:pt x="150" y="1"/>
                  </a:cubicBezTo>
                  <a:cubicBezTo>
                    <a:pt x="67" y="0"/>
                    <a:pt x="0" y="67"/>
                    <a:pt x="0" y="150"/>
                  </a:cubicBezTo>
                  <a:cubicBezTo>
                    <a:pt x="0" y="177"/>
                    <a:pt x="7" y="203"/>
                    <a:pt x="20" y="225"/>
                  </a:cubicBezTo>
                  <a:cubicBezTo>
                    <a:pt x="20" y="225"/>
                    <a:pt x="20" y="225"/>
                    <a:pt x="20" y="225"/>
                  </a:cubicBezTo>
                  <a:cubicBezTo>
                    <a:pt x="149" y="450"/>
                    <a:pt x="149" y="450"/>
                    <a:pt x="149" y="450"/>
                  </a:cubicBezTo>
                  <a:cubicBezTo>
                    <a:pt x="279" y="226"/>
                    <a:pt x="279" y="226"/>
                    <a:pt x="279" y="226"/>
                  </a:cubicBezTo>
                  <a:cubicBezTo>
                    <a:pt x="278" y="226"/>
                    <a:pt x="278" y="226"/>
                    <a:pt x="278" y="226"/>
                  </a:cubicBezTo>
                  <a:cubicBezTo>
                    <a:pt x="291" y="203"/>
                    <a:pt x="299" y="178"/>
                    <a:pt x="299" y="151"/>
                  </a:cubicBezTo>
                  <a:close/>
                  <a:moveTo>
                    <a:pt x="149" y="275"/>
                  </a:moveTo>
                  <a:cubicBezTo>
                    <a:pt x="80" y="275"/>
                    <a:pt x="24" y="219"/>
                    <a:pt x="25" y="150"/>
                  </a:cubicBezTo>
                  <a:cubicBezTo>
                    <a:pt x="25" y="81"/>
                    <a:pt x="81" y="25"/>
                    <a:pt x="150" y="26"/>
                  </a:cubicBezTo>
                  <a:cubicBezTo>
                    <a:pt x="218" y="26"/>
                    <a:pt x="274" y="82"/>
                    <a:pt x="274" y="151"/>
                  </a:cubicBezTo>
                  <a:cubicBezTo>
                    <a:pt x="274" y="219"/>
                    <a:pt x="218" y="275"/>
                    <a:pt x="149" y="275"/>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 name="AutoShape 83"/>
            <p:cNvSpPr>
              <a:spLocks/>
            </p:cNvSpPr>
            <p:nvPr/>
          </p:nvSpPr>
          <p:spPr bwMode="auto">
            <a:xfrm>
              <a:off x="5852802" y="5201718"/>
              <a:ext cx="544189" cy="35721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610" y="13990"/>
                  </a:moveTo>
                  <a:cubicBezTo>
                    <a:pt x="11373" y="14259"/>
                    <a:pt x="11093" y="14400"/>
                    <a:pt x="10800" y="14400"/>
                  </a:cubicBezTo>
                  <a:cubicBezTo>
                    <a:pt x="10505" y="14400"/>
                    <a:pt x="10225" y="14259"/>
                    <a:pt x="9990" y="13990"/>
                  </a:cubicBezTo>
                  <a:lnTo>
                    <a:pt x="7198" y="10800"/>
                  </a:lnTo>
                  <a:lnTo>
                    <a:pt x="6636" y="10157"/>
                  </a:lnTo>
                  <a:lnTo>
                    <a:pt x="1349" y="4115"/>
                  </a:lnTo>
                  <a:lnTo>
                    <a:pt x="1349" y="4114"/>
                  </a:lnTo>
                  <a:cubicBezTo>
                    <a:pt x="1349" y="2980"/>
                    <a:pt x="1955" y="2057"/>
                    <a:pt x="2699" y="2057"/>
                  </a:cubicBezTo>
                  <a:lnTo>
                    <a:pt x="18899" y="2057"/>
                  </a:lnTo>
                  <a:cubicBezTo>
                    <a:pt x="19643" y="2057"/>
                    <a:pt x="20249" y="2980"/>
                    <a:pt x="20249" y="4114"/>
                  </a:cubicBezTo>
                  <a:cubicBezTo>
                    <a:pt x="20249" y="4114"/>
                    <a:pt x="11610" y="13990"/>
                    <a:pt x="11610" y="13990"/>
                  </a:cubicBezTo>
                  <a:close/>
                  <a:moveTo>
                    <a:pt x="20249" y="16198"/>
                  </a:moveTo>
                  <a:lnTo>
                    <a:pt x="15525" y="10800"/>
                  </a:lnTo>
                  <a:lnTo>
                    <a:pt x="20249" y="5399"/>
                  </a:lnTo>
                  <a:cubicBezTo>
                    <a:pt x="20249" y="5399"/>
                    <a:pt x="20249" y="16198"/>
                    <a:pt x="20249" y="16198"/>
                  </a:cubicBezTo>
                  <a:close/>
                  <a:moveTo>
                    <a:pt x="20249" y="17484"/>
                  </a:moveTo>
                  <a:cubicBezTo>
                    <a:pt x="20249" y="18620"/>
                    <a:pt x="19643" y="19541"/>
                    <a:pt x="18899" y="19541"/>
                  </a:cubicBezTo>
                  <a:lnTo>
                    <a:pt x="2699" y="19541"/>
                  </a:lnTo>
                  <a:cubicBezTo>
                    <a:pt x="1955" y="19541"/>
                    <a:pt x="1349" y="18620"/>
                    <a:pt x="1349" y="17484"/>
                  </a:cubicBezTo>
                  <a:lnTo>
                    <a:pt x="6636" y="11442"/>
                  </a:lnTo>
                  <a:lnTo>
                    <a:pt x="9585" y="14813"/>
                  </a:lnTo>
                  <a:cubicBezTo>
                    <a:pt x="9945" y="15222"/>
                    <a:pt x="10372" y="15429"/>
                    <a:pt x="10800" y="15429"/>
                  </a:cubicBezTo>
                  <a:cubicBezTo>
                    <a:pt x="11228" y="15429"/>
                    <a:pt x="11654" y="15222"/>
                    <a:pt x="12015" y="14813"/>
                  </a:cubicBezTo>
                  <a:lnTo>
                    <a:pt x="14963" y="11442"/>
                  </a:lnTo>
                  <a:cubicBezTo>
                    <a:pt x="14963" y="11442"/>
                    <a:pt x="20249" y="17484"/>
                    <a:pt x="20249" y="17484"/>
                  </a:cubicBezTo>
                  <a:close/>
                  <a:moveTo>
                    <a:pt x="1349" y="5399"/>
                  </a:moveTo>
                  <a:lnTo>
                    <a:pt x="6074" y="10800"/>
                  </a:lnTo>
                  <a:lnTo>
                    <a:pt x="1349" y="16198"/>
                  </a:lnTo>
                  <a:cubicBezTo>
                    <a:pt x="1349" y="16198"/>
                    <a:pt x="1349" y="5399"/>
                    <a:pt x="1349" y="5399"/>
                  </a:cubicBezTo>
                  <a:close/>
                  <a:moveTo>
                    <a:pt x="18899" y="0"/>
                  </a:moveTo>
                  <a:lnTo>
                    <a:pt x="2699" y="0"/>
                  </a:lnTo>
                  <a:cubicBezTo>
                    <a:pt x="1208" y="0"/>
                    <a:pt x="0" y="1842"/>
                    <a:pt x="0" y="4114"/>
                  </a:cubicBezTo>
                  <a:lnTo>
                    <a:pt x="0" y="17484"/>
                  </a:lnTo>
                  <a:cubicBezTo>
                    <a:pt x="0" y="19756"/>
                    <a:pt x="1208" y="21600"/>
                    <a:pt x="2699" y="21600"/>
                  </a:cubicBezTo>
                  <a:lnTo>
                    <a:pt x="18899" y="21600"/>
                  </a:lnTo>
                  <a:cubicBezTo>
                    <a:pt x="20391" y="21600"/>
                    <a:pt x="21600" y="19756"/>
                    <a:pt x="21600" y="17484"/>
                  </a:cubicBezTo>
                  <a:lnTo>
                    <a:pt x="21600" y="4114"/>
                  </a:lnTo>
                  <a:cubicBezTo>
                    <a:pt x="21600" y="1842"/>
                    <a:pt x="20391" y="0"/>
                    <a:pt x="18899" y="0"/>
                  </a:cubicBezTo>
                </a:path>
              </a:pathLst>
            </a:custGeom>
            <a:solidFill>
              <a:schemeClr val="accent2"/>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7" name="Group 6"/>
          <p:cNvGrpSpPr/>
          <p:nvPr/>
        </p:nvGrpSpPr>
        <p:grpSpPr>
          <a:xfrm>
            <a:off x="5430720" y="1728417"/>
            <a:ext cx="1369021" cy="2061267"/>
            <a:chOff x="5430720" y="1728417"/>
            <a:chExt cx="1369021" cy="2061267"/>
          </a:xfrm>
        </p:grpSpPr>
        <p:sp>
          <p:nvSpPr>
            <p:cNvPr id="4" name="Freeform 5"/>
            <p:cNvSpPr>
              <a:spLocks noEditPoints="1"/>
            </p:cNvSpPr>
            <p:nvPr/>
          </p:nvSpPr>
          <p:spPr bwMode="auto">
            <a:xfrm>
              <a:off x="5430720" y="1728417"/>
              <a:ext cx="1369021" cy="2061267"/>
            </a:xfrm>
            <a:custGeom>
              <a:avLst/>
              <a:gdLst>
                <a:gd name="T0" fmla="*/ 299 w 299"/>
                <a:gd name="T1" fmla="*/ 151 h 450"/>
                <a:gd name="T2" fmla="*/ 150 w 299"/>
                <a:gd name="T3" fmla="*/ 1 h 450"/>
                <a:gd name="T4" fmla="*/ 0 w 299"/>
                <a:gd name="T5" fmla="*/ 150 h 450"/>
                <a:gd name="T6" fmla="*/ 20 w 299"/>
                <a:gd name="T7" fmla="*/ 225 h 450"/>
                <a:gd name="T8" fmla="*/ 20 w 299"/>
                <a:gd name="T9" fmla="*/ 225 h 450"/>
                <a:gd name="T10" fmla="*/ 149 w 299"/>
                <a:gd name="T11" fmla="*/ 450 h 450"/>
                <a:gd name="T12" fmla="*/ 279 w 299"/>
                <a:gd name="T13" fmla="*/ 226 h 450"/>
                <a:gd name="T14" fmla="*/ 278 w 299"/>
                <a:gd name="T15" fmla="*/ 226 h 450"/>
                <a:gd name="T16" fmla="*/ 299 w 299"/>
                <a:gd name="T17" fmla="*/ 151 h 450"/>
                <a:gd name="T18" fmla="*/ 149 w 299"/>
                <a:gd name="T19" fmla="*/ 275 h 450"/>
                <a:gd name="T20" fmla="*/ 25 w 299"/>
                <a:gd name="T21" fmla="*/ 150 h 450"/>
                <a:gd name="T22" fmla="*/ 150 w 299"/>
                <a:gd name="T23" fmla="*/ 26 h 450"/>
                <a:gd name="T24" fmla="*/ 274 w 299"/>
                <a:gd name="T25" fmla="*/ 151 h 450"/>
                <a:gd name="T26" fmla="*/ 149 w 299"/>
                <a:gd name="T27" fmla="*/ 275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9" h="450">
                  <a:moveTo>
                    <a:pt x="299" y="151"/>
                  </a:moveTo>
                  <a:cubicBezTo>
                    <a:pt x="299" y="68"/>
                    <a:pt x="232" y="1"/>
                    <a:pt x="150" y="1"/>
                  </a:cubicBezTo>
                  <a:cubicBezTo>
                    <a:pt x="67" y="0"/>
                    <a:pt x="0" y="67"/>
                    <a:pt x="0" y="150"/>
                  </a:cubicBezTo>
                  <a:cubicBezTo>
                    <a:pt x="0" y="177"/>
                    <a:pt x="7" y="203"/>
                    <a:pt x="20" y="225"/>
                  </a:cubicBezTo>
                  <a:cubicBezTo>
                    <a:pt x="20" y="225"/>
                    <a:pt x="20" y="225"/>
                    <a:pt x="20" y="225"/>
                  </a:cubicBezTo>
                  <a:cubicBezTo>
                    <a:pt x="149" y="450"/>
                    <a:pt x="149" y="450"/>
                    <a:pt x="149" y="450"/>
                  </a:cubicBezTo>
                  <a:cubicBezTo>
                    <a:pt x="279" y="226"/>
                    <a:pt x="279" y="226"/>
                    <a:pt x="279" y="226"/>
                  </a:cubicBezTo>
                  <a:cubicBezTo>
                    <a:pt x="278" y="226"/>
                    <a:pt x="278" y="226"/>
                    <a:pt x="278" y="226"/>
                  </a:cubicBezTo>
                  <a:cubicBezTo>
                    <a:pt x="291" y="203"/>
                    <a:pt x="299" y="178"/>
                    <a:pt x="299" y="151"/>
                  </a:cubicBezTo>
                  <a:close/>
                  <a:moveTo>
                    <a:pt x="149" y="275"/>
                  </a:moveTo>
                  <a:cubicBezTo>
                    <a:pt x="80" y="275"/>
                    <a:pt x="24" y="219"/>
                    <a:pt x="25" y="150"/>
                  </a:cubicBezTo>
                  <a:cubicBezTo>
                    <a:pt x="25" y="81"/>
                    <a:pt x="81" y="25"/>
                    <a:pt x="150" y="26"/>
                  </a:cubicBezTo>
                  <a:cubicBezTo>
                    <a:pt x="218" y="26"/>
                    <a:pt x="274" y="82"/>
                    <a:pt x="274" y="151"/>
                  </a:cubicBezTo>
                  <a:cubicBezTo>
                    <a:pt x="274" y="219"/>
                    <a:pt x="218" y="275"/>
                    <a:pt x="149" y="275"/>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 name="AutoShape 117"/>
            <p:cNvSpPr>
              <a:spLocks/>
            </p:cNvSpPr>
            <p:nvPr/>
          </p:nvSpPr>
          <p:spPr bwMode="auto">
            <a:xfrm>
              <a:off x="5852803" y="2166200"/>
              <a:ext cx="544189" cy="408374"/>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accent2"/>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13" name="Group 12"/>
          <p:cNvGrpSpPr/>
          <p:nvPr/>
        </p:nvGrpSpPr>
        <p:grpSpPr>
          <a:xfrm>
            <a:off x="4055897" y="2370387"/>
            <a:ext cx="1970386" cy="1469571"/>
            <a:chOff x="4055897" y="2370387"/>
            <a:chExt cx="1970386" cy="1469571"/>
          </a:xfrm>
        </p:grpSpPr>
        <p:sp>
          <p:nvSpPr>
            <p:cNvPr id="5" name="Freeform 7"/>
            <p:cNvSpPr>
              <a:spLocks noEditPoints="1"/>
            </p:cNvSpPr>
            <p:nvPr/>
          </p:nvSpPr>
          <p:spPr bwMode="auto">
            <a:xfrm>
              <a:off x="4055897" y="2370387"/>
              <a:ext cx="1970386" cy="1469571"/>
            </a:xfrm>
            <a:custGeom>
              <a:avLst/>
              <a:gdLst>
                <a:gd name="T0" fmla="*/ 246 w 430"/>
                <a:gd name="T1" fmla="*/ 41 h 321"/>
                <a:gd name="T2" fmla="*/ 41 w 430"/>
                <a:gd name="T3" fmla="*/ 96 h 321"/>
                <a:gd name="T4" fmla="*/ 96 w 430"/>
                <a:gd name="T5" fmla="*/ 300 h 321"/>
                <a:gd name="T6" fmla="*/ 171 w 430"/>
                <a:gd name="T7" fmla="*/ 320 h 321"/>
                <a:gd name="T8" fmla="*/ 171 w 430"/>
                <a:gd name="T9" fmla="*/ 321 h 321"/>
                <a:gd name="T10" fmla="*/ 430 w 430"/>
                <a:gd name="T11" fmla="*/ 321 h 321"/>
                <a:gd name="T12" fmla="*/ 301 w 430"/>
                <a:gd name="T13" fmla="*/ 97 h 321"/>
                <a:gd name="T14" fmla="*/ 301 w 430"/>
                <a:gd name="T15" fmla="*/ 97 h 321"/>
                <a:gd name="T16" fmla="*/ 246 w 430"/>
                <a:gd name="T17" fmla="*/ 41 h 321"/>
                <a:gd name="T18" fmla="*/ 279 w 430"/>
                <a:gd name="T19" fmla="*/ 233 h 321"/>
                <a:gd name="T20" fmla="*/ 108 w 430"/>
                <a:gd name="T21" fmla="*/ 278 h 321"/>
                <a:gd name="T22" fmla="*/ 63 w 430"/>
                <a:gd name="T23" fmla="*/ 108 h 321"/>
                <a:gd name="T24" fmla="*/ 233 w 430"/>
                <a:gd name="T25" fmla="*/ 63 h 321"/>
                <a:gd name="T26" fmla="*/ 279 w 430"/>
                <a:gd name="T27" fmla="*/ 233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30" h="321">
                  <a:moveTo>
                    <a:pt x="246" y="41"/>
                  </a:moveTo>
                  <a:cubicBezTo>
                    <a:pt x="174" y="0"/>
                    <a:pt x="83" y="24"/>
                    <a:pt x="41" y="96"/>
                  </a:cubicBezTo>
                  <a:cubicBezTo>
                    <a:pt x="0" y="167"/>
                    <a:pt x="24" y="259"/>
                    <a:pt x="96" y="300"/>
                  </a:cubicBezTo>
                  <a:cubicBezTo>
                    <a:pt x="119" y="314"/>
                    <a:pt x="145" y="320"/>
                    <a:pt x="171" y="320"/>
                  </a:cubicBezTo>
                  <a:cubicBezTo>
                    <a:pt x="171" y="321"/>
                    <a:pt x="171" y="321"/>
                    <a:pt x="171" y="321"/>
                  </a:cubicBezTo>
                  <a:cubicBezTo>
                    <a:pt x="430" y="321"/>
                    <a:pt x="430" y="321"/>
                    <a:pt x="430" y="321"/>
                  </a:cubicBezTo>
                  <a:cubicBezTo>
                    <a:pt x="301" y="97"/>
                    <a:pt x="301" y="97"/>
                    <a:pt x="301" y="97"/>
                  </a:cubicBezTo>
                  <a:cubicBezTo>
                    <a:pt x="301" y="97"/>
                    <a:pt x="301" y="97"/>
                    <a:pt x="301" y="97"/>
                  </a:cubicBezTo>
                  <a:cubicBezTo>
                    <a:pt x="288" y="74"/>
                    <a:pt x="270" y="55"/>
                    <a:pt x="246" y="41"/>
                  </a:cubicBezTo>
                  <a:close/>
                  <a:moveTo>
                    <a:pt x="279" y="233"/>
                  </a:moveTo>
                  <a:cubicBezTo>
                    <a:pt x="244" y="293"/>
                    <a:pt x="168" y="313"/>
                    <a:pt x="108" y="278"/>
                  </a:cubicBezTo>
                  <a:cubicBezTo>
                    <a:pt x="49" y="244"/>
                    <a:pt x="29" y="168"/>
                    <a:pt x="63" y="108"/>
                  </a:cubicBezTo>
                  <a:cubicBezTo>
                    <a:pt x="98" y="49"/>
                    <a:pt x="174" y="29"/>
                    <a:pt x="233" y="63"/>
                  </a:cubicBezTo>
                  <a:cubicBezTo>
                    <a:pt x="293" y="98"/>
                    <a:pt x="313" y="174"/>
                    <a:pt x="279" y="233"/>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nvGrpSpPr>
            <p:cNvPr id="25" name="Group 24"/>
            <p:cNvGrpSpPr/>
            <p:nvPr/>
          </p:nvGrpSpPr>
          <p:grpSpPr>
            <a:xfrm>
              <a:off x="4542795" y="2851448"/>
              <a:ext cx="544189" cy="544189"/>
              <a:chOff x="4439444" y="1652588"/>
              <a:chExt cx="464344" cy="464344"/>
            </a:xfrm>
            <a:solidFill>
              <a:schemeClr val="accent3"/>
            </a:solidFill>
          </p:grpSpPr>
          <p:sp>
            <p:nvSpPr>
              <p:cNvPr id="26"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7"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8"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14" name="Group 13"/>
          <p:cNvGrpSpPr/>
          <p:nvPr/>
        </p:nvGrpSpPr>
        <p:grpSpPr>
          <a:xfrm>
            <a:off x="4055897" y="3890408"/>
            <a:ext cx="1983921" cy="1471505"/>
            <a:chOff x="4055897" y="3890408"/>
            <a:chExt cx="1983921" cy="1471505"/>
          </a:xfrm>
        </p:grpSpPr>
        <p:sp>
          <p:nvSpPr>
            <p:cNvPr id="12" name="Freeform 10"/>
            <p:cNvSpPr>
              <a:spLocks noEditPoints="1"/>
            </p:cNvSpPr>
            <p:nvPr/>
          </p:nvSpPr>
          <p:spPr bwMode="auto">
            <a:xfrm rot="10800000">
              <a:off x="4055897" y="3890408"/>
              <a:ext cx="1983921" cy="1471505"/>
            </a:xfrm>
            <a:custGeom>
              <a:avLst/>
              <a:gdLst>
                <a:gd name="T0" fmla="*/ 335 w 433"/>
                <a:gd name="T1" fmla="*/ 302 h 321"/>
                <a:gd name="T2" fmla="*/ 393 w 433"/>
                <a:gd name="T3" fmla="*/ 99 h 321"/>
                <a:gd name="T4" fmla="*/ 189 w 433"/>
                <a:gd name="T5" fmla="*/ 40 h 321"/>
                <a:gd name="T6" fmla="*/ 134 w 433"/>
                <a:gd name="T7" fmla="*/ 95 h 321"/>
                <a:gd name="T8" fmla="*/ 134 w 433"/>
                <a:gd name="T9" fmla="*/ 94 h 321"/>
                <a:gd name="T10" fmla="*/ 0 w 433"/>
                <a:gd name="T11" fmla="*/ 317 h 321"/>
                <a:gd name="T12" fmla="*/ 259 w 433"/>
                <a:gd name="T13" fmla="*/ 321 h 321"/>
                <a:gd name="T14" fmla="*/ 259 w 433"/>
                <a:gd name="T15" fmla="*/ 321 h 321"/>
                <a:gd name="T16" fmla="*/ 335 w 433"/>
                <a:gd name="T17" fmla="*/ 302 h 321"/>
                <a:gd name="T18" fmla="*/ 153 w 433"/>
                <a:gd name="T19" fmla="*/ 232 h 321"/>
                <a:gd name="T20" fmla="*/ 202 w 433"/>
                <a:gd name="T21" fmla="*/ 62 h 321"/>
                <a:gd name="T22" fmla="*/ 371 w 433"/>
                <a:gd name="T23" fmla="*/ 111 h 321"/>
                <a:gd name="T24" fmla="*/ 323 w 433"/>
                <a:gd name="T25" fmla="*/ 280 h 321"/>
                <a:gd name="T26" fmla="*/ 153 w 433"/>
                <a:gd name="T27" fmla="*/ 232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33" h="321">
                  <a:moveTo>
                    <a:pt x="335" y="302"/>
                  </a:moveTo>
                  <a:cubicBezTo>
                    <a:pt x="407" y="262"/>
                    <a:pt x="433" y="171"/>
                    <a:pt x="393" y="99"/>
                  </a:cubicBezTo>
                  <a:cubicBezTo>
                    <a:pt x="353" y="26"/>
                    <a:pt x="262" y="0"/>
                    <a:pt x="189" y="40"/>
                  </a:cubicBezTo>
                  <a:cubicBezTo>
                    <a:pt x="165" y="54"/>
                    <a:pt x="147" y="73"/>
                    <a:pt x="134" y="95"/>
                  </a:cubicBezTo>
                  <a:cubicBezTo>
                    <a:pt x="134" y="94"/>
                    <a:pt x="134" y="94"/>
                    <a:pt x="134" y="94"/>
                  </a:cubicBezTo>
                  <a:cubicBezTo>
                    <a:pt x="0" y="317"/>
                    <a:pt x="0" y="317"/>
                    <a:pt x="0" y="317"/>
                  </a:cubicBezTo>
                  <a:cubicBezTo>
                    <a:pt x="259" y="321"/>
                    <a:pt x="259" y="321"/>
                    <a:pt x="259" y="321"/>
                  </a:cubicBezTo>
                  <a:cubicBezTo>
                    <a:pt x="259" y="321"/>
                    <a:pt x="259" y="321"/>
                    <a:pt x="259" y="321"/>
                  </a:cubicBezTo>
                  <a:cubicBezTo>
                    <a:pt x="285" y="321"/>
                    <a:pt x="311" y="315"/>
                    <a:pt x="335" y="302"/>
                  </a:cubicBezTo>
                  <a:close/>
                  <a:moveTo>
                    <a:pt x="153" y="232"/>
                  </a:moveTo>
                  <a:cubicBezTo>
                    <a:pt x="120" y="171"/>
                    <a:pt x="141" y="96"/>
                    <a:pt x="202" y="62"/>
                  </a:cubicBezTo>
                  <a:cubicBezTo>
                    <a:pt x="262" y="29"/>
                    <a:pt x="338" y="51"/>
                    <a:pt x="371" y="111"/>
                  </a:cubicBezTo>
                  <a:cubicBezTo>
                    <a:pt x="404" y="171"/>
                    <a:pt x="383" y="247"/>
                    <a:pt x="323" y="280"/>
                  </a:cubicBezTo>
                  <a:cubicBezTo>
                    <a:pt x="262" y="313"/>
                    <a:pt x="187" y="292"/>
                    <a:pt x="153" y="232"/>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 name="AutoShape 139"/>
            <p:cNvSpPr>
              <a:spLocks/>
            </p:cNvSpPr>
            <p:nvPr/>
          </p:nvSpPr>
          <p:spPr bwMode="auto">
            <a:xfrm>
              <a:off x="4537090" y="4248697"/>
              <a:ext cx="544189" cy="527445"/>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16" name="Group 15"/>
          <p:cNvGrpSpPr/>
          <p:nvPr/>
        </p:nvGrpSpPr>
        <p:grpSpPr>
          <a:xfrm>
            <a:off x="6213846" y="3909746"/>
            <a:ext cx="1970386" cy="1469571"/>
            <a:chOff x="6213846" y="3909746"/>
            <a:chExt cx="1970386" cy="1469571"/>
          </a:xfrm>
        </p:grpSpPr>
        <p:sp>
          <p:nvSpPr>
            <p:cNvPr id="11" name="Freeform 7"/>
            <p:cNvSpPr>
              <a:spLocks noEditPoints="1"/>
            </p:cNvSpPr>
            <p:nvPr/>
          </p:nvSpPr>
          <p:spPr bwMode="auto">
            <a:xfrm rot="10800000">
              <a:off x="6213846" y="3909746"/>
              <a:ext cx="1970386" cy="1469571"/>
            </a:xfrm>
            <a:custGeom>
              <a:avLst/>
              <a:gdLst>
                <a:gd name="T0" fmla="*/ 246 w 430"/>
                <a:gd name="T1" fmla="*/ 41 h 321"/>
                <a:gd name="T2" fmla="*/ 41 w 430"/>
                <a:gd name="T3" fmla="*/ 96 h 321"/>
                <a:gd name="T4" fmla="*/ 96 w 430"/>
                <a:gd name="T5" fmla="*/ 300 h 321"/>
                <a:gd name="T6" fmla="*/ 171 w 430"/>
                <a:gd name="T7" fmla="*/ 320 h 321"/>
                <a:gd name="T8" fmla="*/ 171 w 430"/>
                <a:gd name="T9" fmla="*/ 321 h 321"/>
                <a:gd name="T10" fmla="*/ 430 w 430"/>
                <a:gd name="T11" fmla="*/ 321 h 321"/>
                <a:gd name="T12" fmla="*/ 301 w 430"/>
                <a:gd name="T13" fmla="*/ 97 h 321"/>
                <a:gd name="T14" fmla="*/ 301 w 430"/>
                <a:gd name="T15" fmla="*/ 97 h 321"/>
                <a:gd name="T16" fmla="*/ 246 w 430"/>
                <a:gd name="T17" fmla="*/ 41 h 321"/>
                <a:gd name="T18" fmla="*/ 279 w 430"/>
                <a:gd name="T19" fmla="*/ 233 h 321"/>
                <a:gd name="T20" fmla="*/ 108 w 430"/>
                <a:gd name="T21" fmla="*/ 278 h 321"/>
                <a:gd name="T22" fmla="*/ 63 w 430"/>
                <a:gd name="T23" fmla="*/ 108 h 321"/>
                <a:gd name="T24" fmla="*/ 233 w 430"/>
                <a:gd name="T25" fmla="*/ 63 h 321"/>
                <a:gd name="T26" fmla="*/ 279 w 430"/>
                <a:gd name="T27" fmla="*/ 233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30" h="321">
                  <a:moveTo>
                    <a:pt x="246" y="41"/>
                  </a:moveTo>
                  <a:cubicBezTo>
                    <a:pt x="174" y="0"/>
                    <a:pt x="83" y="24"/>
                    <a:pt x="41" y="96"/>
                  </a:cubicBezTo>
                  <a:cubicBezTo>
                    <a:pt x="0" y="167"/>
                    <a:pt x="24" y="259"/>
                    <a:pt x="96" y="300"/>
                  </a:cubicBezTo>
                  <a:cubicBezTo>
                    <a:pt x="119" y="314"/>
                    <a:pt x="145" y="320"/>
                    <a:pt x="171" y="320"/>
                  </a:cubicBezTo>
                  <a:cubicBezTo>
                    <a:pt x="171" y="321"/>
                    <a:pt x="171" y="321"/>
                    <a:pt x="171" y="321"/>
                  </a:cubicBezTo>
                  <a:cubicBezTo>
                    <a:pt x="430" y="321"/>
                    <a:pt x="430" y="321"/>
                    <a:pt x="430" y="321"/>
                  </a:cubicBezTo>
                  <a:cubicBezTo>
                    <a:pt x="301" y="97"/>
                    <a:pt x="301" y="97"/>
                    <a:pt x="301" y="97"/>
                  </a:cubicBezTo>
                  <a:cubicBezTo>
                    <a:pt x="301" y="97"/>
                    <a:pt x="301" y="97"/>
                    <a:pt x="301" y="97"/>
                  </a:cubicBezTo>
                  <a:cubicBezTo>
                    <a:pt x="288" y="74"/>
                    <a:pt x="270" y="55"/>
                    <a:pt x="246" y="41"/>
                  </a:cubicBezTo>
                  <a:close/>
                  <a:moveTo>
                    <a:pt x="279" y="233"/>
                  </a:moveTo>
                  <a:cubicBezTo>
                    <a:pt x="244" y="293"/>
                    <a:pt x="168" y="313"/>
                    <a:pt x="108" y="278"/>
                  </a:cubicBezTo>
                  <a:cubicBezTo>
                    <a:pt x="49" y="244"/>
                    <a:pt x="29" y="168"/>
                    <a:pt x="63" y="108"/>
                  </a:cubicBezTo>
                  <a:cubicBezTo>
                    <a:pt x="98" y="49"/>
                    <a:pt x="174" y="29"/>
                    <a:pt x="233" y="63"/>
                  </a:cubicBezTo>
                  <a:cubicBezTo>
                    <a:pt x="293" y="98"/>
                    <a:pt x="313" y="174"/>
                    <a:pt x="279" y="233"/>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0" name="AutoShape 149"/>
            <p:cNvSpPr>
              <a:spLocks/>
            </p:cNvSpPr>
            <p:nvPr/>
          </p:nvSpPr>
          <p:spPr bwMode="auto">
            <a:xfrm>
              <a:off x="7129010" y="4322953"/>
              <a:ext cx="544189" cy="3916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537" y="19720"/>
                  </a:moveTo>
                  <a:lnTo>
                    <a:pt x="16537" y="19721"/>
                  </a:lnTo>
                  <a:lnTo>
                    <a:pt x="4387" y="19721"/>
                  </a:lnTo>
                  <a:cubicBezTo>
                    <a:pt x="2713" y="19720"/>
                    <a:pt x="1350" y="17824"/>
                    <a:pt x="1350" y="15494"/>
                  </a:cubicBezTo>
                  <a:cubicBezTo>
                    <a:pt x="1350" y="13992"/>
                    <a:pt x="1918" y="12635"/>
                    <a:pt x="2871" y="11862"/>
                  </a:cubicBezTo>
                  <a:cubicBezTo>
                    <a:pt x="3797" y="11123"/>
                    <a:pt x="3860" y="10975"/>
                    <a:pt x="3472" y="9647"/>
                  </a:cubicBezTo>
                  <a:cubicBezTo>
                    <a:pt x="3406" y="9374"/>
                    <a:pt x="3375" y="9136"/>
                    <a:pt x="3375" y="8921"/>
                  </a:cubicBezTo>
                  <a:cubicBezTo>
                    <a:pt x="3375" y="7626"/>
                    <a:pt x="4131" y="6573"/>
                    <a:pt x="5062" y="6573"/>
                  </a:cubicBezTo>
                  <a:cubicBezTo>
                    <a:pt x="5062" y="6573"/>
                    <a:pt x="5505" y="6529"/>
                    <a:pt x="5976" y="6789"/>
                  </a:cubicBezTo>
                  <a:cubicBezTo>
                    <a:pt x="6750" y="7219"/>
                    <a:pt x="6834" y="6808"/>
                    <a:pt x="7200" y="5701"/>
                  </a:cubicBezTo>
                  <a:cubicBezTo>
                    <a:pt x="7974" y="3380"/>
                    <a:pt x="9652" y="1878"/>
                    <a:pt x="11475" y="1878"/>
                  </a:cubicBezTo>
                  <a:cubicBezTo>
                    <a:pt x="13905" y="1878"/>
                    <a:pt x="15914" y="4435"/>
                    <a:pt x="16148" y="7826"/>
                  </a:cubicBezTo>
                  <a:cubicBezTo>
                    <a:pt x="16231" y="9171"/>
                    <a:pt x="16231" y="9171"/>
                    <a:pt x="17239" y="9491"/>
                  </a:cubicBezTo>
                  <a:cubicBezTo>
                    <a:pt x="18984" y="9955"/>
                    <a:pt x="20250" y="12085"/>
                    <a:pt x="20250" y="14555"/>
                  </a:cubicBezTo>
                  <a:cubicBezTo>
                    <a:pt x="20250" y="17404"/>
                    <a:pt x="18585" y="19720"/>
                    <a:pt x="16537" y="19720"/>
                  </a:cubicBezTo>
                  <a:moveTo>
                    <a:pt x="17492" y="7647"/>
                  </a:moveTo>
                  <a:cubicBezTo>
                    <a:pt x="17196" y="3362"/>
                    <a:pt x="14632" y="0"/>
                    <a:pt x="11475" y="0"/>
                  </a:cubicBezTo>
                  <a:cubicBezTo>
                    <a:pt x="9031" y="0"/>
                    <a:pt x="6939" y="2017"/>
                    <a:pt x="5976" y="4911"/>
                  </a:cubicBezTo>
                  <a:cubicBezTo>
                    <a:pt x="5685" y="4784"/>
                    <a:pt x="5383" y="4695"/>
                    <a:pt x="5062" y="4695"/>
                  </a:cubicBezTo>
                  <a:cubicBezTo>
                    <a:pt x="3385" y="4695"/>
                    <a:pt x="2025" y="6589"/>
                    <a:pt x="2025" y="8921"/>
                  </a:cubicBezTo>
                  <a:cubicBezTo>
                    <a:pt x="2025" y="9385"/>
                    <a:pt x="2092" y="9824"/>
                    <a:pt x="2191" y="10240"/>
                  </a:cubicBezTo>
                  <a:cubicBezTo>
                    <a:pt x="886" y="11298"/>
                    <a:pt x="0" y="13242"/>
                    <a:pt x="0" y="15494"/>
                  </a:cubicBezTo>
                  <a:cubicBezTo>
                    <a:pt x="0" y="18866"/>
                    <a:pt x="1964" y="21599"/>
                    <a:pt x="4387" y="21599"/>
                  </a:cubicBezTo>
                  <a:lnTo>
                    <a:pt x="4387" y="21600"/>
                  </a:lnTo>
                  <a:lnTo>
                    <a:pt x="16537" y="21600"/>
                  </a:lnTo>
                  <a:lnTo>
                    <a:pt x="16537" y="21599"/>
                  </a:lnTo>
                  <a:cubicBezTo>
                    <a:pt x="19334" y="21599"/>
                    <a:pt x="21599" y="18446"/>
                    <a:pt x="21599" y="14555"/>
                  </a:cubicBezTo>
                  <a:cubicBezTo>
                    <a:pt x="21599" y="11120"/>
                    <a:pt x="19831" y="8269"/>
                    <a:pt x="17492" y="7647"/>
                  </a:cubicBezTo>
                </a:path>
              </a:pathLst>
            </a:custGeom>
            <a:solidFill>
              <a:schemeClr val="accent3"/>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sp>
        <p:nvSpPr>
          <p:cNvPr id="32" name="TextBox 31"/>
          <p:cNvSpPr txBox="1"/>
          <p:nvPr/>
        </p:nvSpPr>
        <p:spPr>
          <a:xfrm>
            <a:off x="623888" y="1727862"/>
            <a:ext cx="761747" cy="707886"/>
          </a:xfrm>
          <a:prstGeom prst="rect">
            <a:avLst/>
          </a:prstGeom>
          <a:noFill/>
        </p:spPr>
        <p:txBody>
          <a:bodyPr wrap="none" rtlCol="0">
            <a:spAutoFit/>
          </a:bodyPr>
          <a:lstStyle/>
          <a:p>
            <a:r>
              <a:rPr lang="vi-VN" sz="4000" b="1">
                <a:solidFill>
                  <a:srgbClr val="FA1230"/>
                </a:solidFill>
                <a:latin typeface="Roboto"/>
              </a:rPr>
              <a:t>01</a:t>
            </a:r>
            <a:endParaRPr lang="en-US" sz="4000" b="1">
              <a:solidFill>
                <a:srgbClr val="FA1230"/>
              </a:solidFill>
              <a:latin typeface="Roboto"/>
            </a:endParaRPr>
          </a:p>
        </p:txBody>
      </p:sp>
      <p:sp>
        <p:nvSpPr>
          <p:cNvPr id="36" name="TextBox 35"/>
          <p:cNvSpPr txBox="1"/>
          <p:nvPr/>
        </p:nvSpPr>
        <p:spPr>
          <a:xfrm>
            <a:off x="623888" y="3313597"/>
            <a:ext cx="726481" cy="707886"/>
          </a:xfrm>
          <a:prstGeom prst="rect">
            <a:avLst/>
          </a:prstGeom>
          <a:noFill/>
        </p:spPr>
        <p:txBody>
          <a:bodyPr wrap="none" rtlCol="0">
            <a:spAutoFit/>
          </a:bodyPr>
          <a:lstStyle/>
          <a:p>
            <a:r>
              <a:rPr lang="vi-VN" sz="4000" b="1">
                <a:solidFill>
                  <a:srgbClr val="58BBB4"/>
                </a:solidFill>
                <a:latin typeface="Roboto"/>
              </a:rPr>
              <a:t>02</a:t>
            </a:r>
            <a:endParaRPr lang="en-US" sz="4000" b="1">
              <a:solidFill>
                <a:srgbClr val="58BBB4"/>
              </a:solidFill>
              <a:latin typeface="Roboto"/>
            </a:endParaRPr>
          </a:p>
        </p:txBody>
      </p:sp>
      <p:sp>
        <p:nvSpPr>
          <p:cNvPr id="40" name="TextBox 39"/>
          <p:cNvSpPr txBox="1"/>
          <p:nvPr/>
        </p:nvSpPr>
        <p:spPr>
          <a:xfrm>
            <a:off x="623888" y="4967642"/>
            <a:ext cx="761747" cy="707886"/>
          </a:xfrm>
          <a:prstGeom prst="rect">
            <a:avLst/>
          </a:prstGeom>
          <a:noFill/>
        </p:spPr>
        <p:txBody>
          <a:bodyPr wrap="none" rtlCol="0">
            <a:spAutoFit/>
          </a:bodyPr>
          <a:lstStyle/>
          <a:p>
            <a:r>
              <a:rPr lang="vi-VN" sz="4000" b="1" dirty="0">
                <a:solidFill>
                  <a:srgbClr val="660066"/>
                </a:solidFill>
                <a:latin typeface="Roboto"/>
              </a:rPr>
              <a:t>03</a:t>
            </a:r>
            <a:endParaRPr lang="en-US" sz="4000" b="1" dirty="0">
              <a:solidFill>
                <a:srgbClr val="660066"/>
              </a:solidFill>
              <a:latin typeface="Roboto"/>
            </a:endParaRPr>
          </a:p>
        </p:txBody>
      </p:sp>
      <p:sp>
        <p:nvSpPr>
          <p:cNvPr id="44" name="TextBox 43"/>
          <p:cNvSpPr txBox="1"/>
          <p:nvPr/>
        </p:nvSpPr>
        <p:spPr>
          <a:xfrm>
            <a:off x="10827322" y="1621360"/>
            <a:ext cx="761747" cy="707886"/>
          </a:xfrm>
          <a:prstGeom prst="rect">
            <a:avLst/>
          </a:prstGeom>
          <a:noFill/>
        </p:spPr>
        <p:txBody>
          <a:bodyPr wrap="none" rtlCol="0">
            <a:spAutoFit/>
          </a:bodyPr>
          <a:lstStyle/>
          <a:p>
            <a:pPr algn="r"/>
            <a:r>
              <a:rPr lang="vi-VN" sz="4000" b="1">
                <a:solidFill>
                  <a:srgbClr val="FA1230"/>
                </a:solidFill>
                <a:latin typeface="Roboto"/>
              </a:rPr>
              <a:t>04</a:t>
            </a:r>
            <a:endParaRPr lang="en-US" sz="4000" b="1">
              <a:solidFill>
                <a:srgbClr val="FA1230"/>
              </a:solidFill>
              <a:latin typeface="Roboto"/>
            </a:endParaRPr>
          </a:p>
        </p:txBody>
      </p:sp>
      <p:sp>
        <p:nvSpPr>
          <p:cNvPr id="48" name="TextBox 47"/>
          <p:cNvSpPr txBox="1"/>
          <p:nvPr/>
        </p:nvSpPr>
        <p:spPr>
          <a:xfrm>
            <a:off x="10830158" y="3212976"/>
            <a:ext cx="761747" cy="707886"/>
          </a:xfrm>
          <a:prstGeom prst="rect">
            <a:avLst/>
          </a:prstGeom>
          <a:noFill/>
        </p:spPr>
        <p:txBody>
          <a:bodyPr wrap="none" rtlCol="0">
            <a:spAutoFit/>
          </a:bodyPr>
          <a:lstStyle/>
          <a:p>
            <a:pPr algn="r"/>
            <a:r>
              <a:rPr lang="vi-VN" sz="4000" b="1" dirty="0">
                <a:solidFill>
                  <a:srgbClr val="009900"/>
                </a:solidFill>
                <a:latin typeface="Roboto"/>
              </a:rPr>
              <a:t>05</a:t>
            </a:r>
            <a:endParaRPr lang="en-US" sz="4000" b="1" dirty="0">
              <a:solidFill>
                <a:srgbClr val="009900"/>
              </a:solidFill>
              <a:latin typeface="Roboto"/>
            </a:endParaRPr>
          </a:p>
        </p:txBody>
      </p:sp>
      <p:sp>
        <p:nvSpPr>
          <p:cNvPr id="52" name="TextBox 51"/>
          <p:cNvSpPr txBox="1"/>
          <p:nvPr/>
        </p:nvSpPr>
        <p:spPr>
          <a:xfrm>
            <a:off x="10830158" y="4867021"/>
            <a:ext cx="761747" cy="707886"/>
          </a:xfrm>
          <a:prstGeom prst="rect">
            <a:avLst/>
          </a:prstGeom>
          <a:noFill/>
        </p:spPr>
        <p:txBody>
          <a:bodyPr wrap="none" rtlCol="0">
            <a:spAutoFit/>
          </a:bodyPr>
          <a:lstStyle/>
          <a:p>
            <a:pPr algn="r"/>
            <a:r>
              <a:rPr lang="vi-VN" sz="4000" b="1" dirty="0">
                <a:latin typeface="Roboto"/>
              </a:rPr>
              <a:t>06</a:t>
            </a:r>
            <a:endParaRPr lang="en-US" sz="4000" b="1" dirty="0">
              <a:latin typeface="Roboto"/>
            </a:endParaRPr>
          </a:p>
        </p:txBody>
      </p:sp>
      <p:sp>
        <p:nvSpPr>
          <p:cNvPr id="3" name="Rectangle 2"/>
          <p:cNvSpPr/>
          <p:nvPr/>
        </p:nvSpPr>
        <p:spPr>
          <a:xfrm>
            <a:off x="539758" y="210800"/>
            <a:ext cx="11348173" cy="523220"/>
          </a:xfrm>
          <a:prstGeom prst="rect">
            <a:avLst/>
          </a:prstGeom>
        </p:spPr>
        <p:txBody>
          <a:bodyPr wrap="square">
            <a:spAutoFit/>
          </a:bodyPr>
          <a:lstStyle/>
          <a:p>
            <a:pPr indent="457200" algn="just" fontAlgn="base">
              <a:spcAft>
                <a:spcPts val="0"/>
              </a:spcAft>
            </a:pPr>
            <a:r>
              <a:rPr lang="nl-NL" sz="2800" b="1" dirty="0">
                <a:solidFill>
                  <a:srgbClr val="3333CC"/>
                </a:solidFill>
                <a:latin typeface="+mj-lt"/>
                <a:ea typeface="Calibri" panose="020F0502020204030204" pitchFamily="34" charset="0"/>
                <a:cs typeface="Times New Roman" panose="02020603050405020304" pitchFamily="18" charset="0"/>
              </a:rPr>
              <a:t>Ý nghĩa thắng lợi của cuộc kháng chiến chống thực dân Pháp</a:t>
            </a:r>
            <a:endParaRPr lang="en-US" sz="2800" b="1" dirty="0">
              <a:solidFill>
                <a:srgbClr val="3333CC"/>
              </a:solidFill>
              <a:effectLst/>
              <a:latin typeface="+mj-lt"/>
              <a:ea typeface="Calibri" panose="020F0502020204030204" pitchFamily="34" charset="0"/>
              <a:cs typeface="Times New Roman" panose="02020603050405020304" pitchFamily="18" charset="0"/>
            </a:endParaRPr>
          </a:p>
        </p:txBody>
      </p:sp>
      <p:sp>
        <p:nvSpPr>
          <p:cNvPr id="9" name="Rectangle 8"/>
          <p:cNvSpPr/>
          <p:nvPr/>
        </p:nvSpPr>
        <p:spPr>
          <a:xfrm>
            <a:off x="1187253" y="1802241"/>
            <a:ext cx="3837804" cy="707886"/>
          </a:xfrm>
          <a:prstGeom prst="rect">
            <a:avLst/>
          </a:prstGeom>
        </p:spPr>
        <p:txBody>
          <a:bodyPr wrap="square">
            <a:spAutoFit/>
          </a:bodyPr>
          <a:lstStyle/>
          <a:p>
            <a:pPr algn="ctr"/>
            <a:r>
              <a:rPr lang="nl-NL" altLang="en-US" sz="2000" dirty="0">
                <a:solidFill>
                  <a:srgbClr val="FF0066"/>
                </a:solidFill>
              </a:rPr>
              <a:t>Làm </a:t>
            </a:r>
            <a:r>
              <a:rPr lang="nl-NL" altLang="en-US" sz="2000" b="1" dirty="0">
                <a:solidFill>
                  <a:srgbClr val="660066"/>
                </a:solidFill>
              </a:rPr>
              <a:t>sụp đổ </a:t>
            </a:r>
            <a:r>
              <a:rPr lang="nl-NL" altLang="en-US" sz="2000" dirty="0">
                <a:solidFill>
                  <a:srgbClr val="FF0066"/>
                </a:solidFill>
              </a:rPr>
              <a:t>hoàn toàn ý chí xâm lược của thực dân Pháp</a:t>
            </a:r>
            <a:endParaRPr lang="en-US" sz="2000" dirty="0">
              <a:solidFill>
                <a:srgbClr val="FF0066"/>
              </a:solidFill>
            </a:endParaRPr>
          </a:p>
        </p:txBody>
      </p:sp>
      <p:sp>
        <p:nvSpPr>
          <p:cNvPr id="17" name="Rectangle 16"/>
          <p:cNvSpPr/>
          <p:nvPr/>
        </p:nvSpPr>
        <p:spPr>
          <a:xfrm>
            <a:off x="1337506" y="3359855"/>
            <a:ext cx="2913909" cy="1631216"/>
          </a:xfrm>
          <a:prstGeom prst="rect">
            <a:avLst/>
          </a:prstGeom>
        </p:spPr>
        <p:txBody>
          <a:bodyPr wrap="square">
            <a:spAutoFit/>
          </a:bodyPr>
          <a:lstStyle/>
          <a:p>
            <a:pPr algn="ctr">
              <a:spcBef>
                <a:spcPct val="0"/>
              </a:spcBef>
            </a:pPr>
            <a:r>
              <a:rPr lang="nl-NL" altLang="en-US" sz="2000" b="1" dirty="0"/>
              <a:t>Bảo vệ </a:t>
            </a:r>
            <a:r>
              <a:rPr lang="nl-NL" altLang="en-US" sz="2000" dirty="0">
                <a:solidFill>
                  <a:srgbClr val="0070C0"/>
                </a:solidFill>
              </a:rPr>
              <a:t>được độc lập, chủ quyền dân tộc, </a:t>
            </a:r>
            <a:r>
              <a:rPr lang="nl-NL" altLang="en-US" sz="2000" b="1" dirty="0"/>
              <a:t>giữ vững</a:t>
            </a:r>
            <a:r>
              <a:rPr lang="nl-NL" altLang="en-US" sz="2000" dirty="0">
                <a:solidFill>
                  <a:srgbClr val="0070C0"/>
                </a:solidFill>
              </a:rPr>
              <a:t> được chính quyền dân chủ nhân dân;</a:t>
            </a:r>
            <a:endParaRPr lang="en-US" altLang="en-US" sz="2000" dirty="0">
              <a:solidFill>
                <a:srgbClr val="0070C0"/>
              </a:solidFill>
            </a:endParaRPr>
          </a:p>
        </p:txBody>
      </p:sp>
      <p:sp>
        <p:nvSpPr>
          <p:cNvPr id="18" name="Rectangle 17"/>
          <p:cNvSpPr/>
          <p:nvPr/>
        </p:nvSpPr>
        <p:spPr>
          <a:xfrm>
            <a:off x="1202096" y="5090737"/>
            <a:ext cx="3917074" cy="1015663"/>
          </a:xfrm>
          <a:prstGeom prst="rect">
            <a:avLst/>
          </a:prstGeom>
        </p:spPr>
        <p:txBody>
          <a:bodyPr wrap="square">
            <a:spAutoFit/>
          </a:bodyPr>
          <a:lstStyle/>
          <a:p>
            <a:pPr algn="ctr"/>
            <a:r>
              <a:rPr lang="nl-NL" altLang="en-US" sz="2000" b="1" dirty="0">
                <a:solidFill>
                  <a:srgbClr val="996633"/>
                </a:solidFill>
              </a:rPr>
              <a:t>Giải phóng </a:t>
            </a:r>
            <a:r>
              <a:rPr lang="nl-NL" altLang="en-US" sz="2000" b="1" dirty="0" smtClean="0">
                <a:solidFill>
                  <a:srgbClr val="996633"/>
                </a:solidFill>
              </a:rPr>
              <a:t>miền </a:t>
            </a:r>
            <a:r>
              <a:rPr lang="nl-NL" altLang="en-US" sz="2000" b="1" dirty="0">
                <a:solidFill>
                  <a:srgbClr val="996633"/>
                </a:solidFill>
              </a:rPr>
              <a:t>Bắc</a:t>
            </a:r>
            <a:r>
              <a:rPr lang="nl-NL" altLang="en-US" sz="2000" dirty="0">
                <a:solidFill>
                  <a:srgbClr val="660066"/>
                </a:solidFill>
              </a:rPr>
              <a:t>, tạo điều kiện đưa miền Bắc đi lên chủ nghĩa xã </a:t>
            </a:r>
            <a:r>
              <a:rPr lang="nl-NL" altLang="en-US" sz="2000" dirty="0" smtClean="0">
                <a:solidFill>
                  <a:srgbClr val="660066"/>
                </a:solidFill>
              </a:rPr>
              <a:t>hội</a:t>
            </a:r>
            <a:endParaRPr lang="en-US" sz="2000" dirty="0">
              <a:solidFill>
                <a:srgbClr val="660066"/>
              </a:solidFill>
            </a:endParaRPr>
          </a:p>
        </p:txBody>
      </p:sp>
      <p:sp>
        <p:nvSpPr>
          <p:cNvPr id="19" name="Rectangle 18"/>
          <p:cNvSpPr/>
          <p:nvPr/>
        </p:nvSpPr>
        <p:spPr>
          <a:xfrm flipH="1">
            <a:off x="8193900" y="1621360"/>
            <a:ext cx="2633422" cy="1323439"/>
          </a:xfrm>
          <a:prstGeom prst="rect">
            <a:avLst/>
          </a:prstGeom>
        </p:spPr>
        <p:txBody>
          <a:bodyPr wrap="square">
            <a:spAutoFit/>
          </a:bodyPr>
          <a:lstStyle/>
          <a:p>
            <a:pPr algn="ctr">
              <a:spcBef>
                <a:spcPct val="0"/>
              </a:spcBef>
            </a:pPr>
            <a:r>
              <a:rPr lang="nl-NL" altLang="en-US" sz="2000" b="1" dirty="0">
                <a:solidFill>
                  <a:srgbClr val="009900"/>
                </a:solidFill>
              </a:rPr>
              <a:t>Tăng thêm sức mạnh </a:t>
            </a:r>
            <a:r>
              <a:rPr lang="nl-NL" altLang="en-US" sz="2000" dirty="0">
                <a:solidFill>
                  <a:srgbClr val="FF3300"/>
                </a:solidFill>
              </a:rPr>
              <a:t>vật chất, tinh thần cho cách mạng Việt Nam</a:t>
            </a:r>
            <a:endParaRPr lang="en-US" altLang="en-US" sz="2000" dirty="0">
              <a:solidFill>
                <a:srgbClr val="FF3300"/>
              </a:solidFill>
            </a:endParaRPr>
          </a:p>
        </p:txBody>
      </p:sp>
      <p:sp>
        <p:nvSpPr>
          <p:cNvPr id="20" name="Rectangle 19"/>
          <p:cNvSpPr/>
          <p:nvPr/>
        </p:nvSpPr>
        <p:spPr>
          <a:xfrm>
            <a:off x="8193900" y="3123542"/>
            <a:ext cx="2508444" cy="1323439"/>
          </a:xfrm>
          <a:prstGeom prst="rect">
            <a:avLst/>
          </a:prstGeom>
        </p:spPr>
        <p:txBody>
          <a:bodyPr wrap="square">
            <a:spAutoFit/>
          </a:bodyPr>
          <a:lstStyle/>
          <a:p>
            <a:pPr algn="ctr"/>
            <a:r>
              <a:rPr lang="nl-NL" altLang="en-US" sz="2000" b="1" dirty="0">
                <a:solidFill>
                  <a:srgbClr val="C00000"/>
                </a:solidFill>
              </a:rPr>
              <a:t>Nâng cao uy tín </a:t>
            </a:r>
            <a:r>
              <a:rPr lang="nl-NL" altLang="en-US" sz="2000" dirty="0">
                <a:solidFill>
                  <a:srgbClr val="009900"/>
                </a:solidFill>
              </a:rPr>
              <a:t>cho dân tộc và cho Đảng trên trường quốc tế</a:t>
            </a:r>
            <a:endParaRPr lang="en-US" sz="2000" dirty="0">
              <a:solidFill>
                <a:srgbClr val="009900"/>
              </a:solidFill>
            </a:endParaRPr>
          </a:p>
        </p:txBody>
      </p:sp>
      <p:sp>
        <p:nvSpPr>
          <p:cNvPr id="21" name="Rectangle 20"/>
          <p:cNvSpPr/>
          <p:nvPr/>
        </p:nvSpPr>
        <p:spPr>
          <a:xfrm>
            <a:off x="8193900" y="5046472"/>
            <a:ext cx="2419359" cy="1323439"/>
          </a:xfrm>
          <a:prstGeom prst="rect">
            <a:avLst/>
          </a:prstGeom>
        </p:spPr>
        <p:txBody>
          <a:bodyPr wrap="square">
            <a:spAutoFit/>
          </a:bodyPr>
          <a:lstStyle/>
          <a:p>
            <a:pPr algn="ctr">
              <a:spcBef>
                <a:spcPct val="0"/>
              </a:spcBef>
            </a:pPr>
            <a:r>
              <a:rPr lang="nl-NL" altLang="en-US" sz="2000" b="1" dirty="0">
                <a:solidFill>
                  <a:srgbClr val="FF0066"/>
                </a:solidFill>
              </a:rPr>
              <a:t>Đ</a:t>
            </a:r>
            <a:r>
              <a:rPr lang="nl-NL" altLang="en-US" sz="2000" b="1" dirty="0" smtClean="0">
                <a:solidFill>
                  <a:srgbClr val="FF0066"/>
                </a:solidFill>
              </a:rPr>
              <a:t>ể </a:t>
            </a:r>
            <a:r>
              <a:rPr lang="nl-NL" altLang="en-US" sz="2000" b="1" dirty="0">
                <a:solidFill>
                  <a:srgbClr val="FF0066"/>
                </a:solidFill>
              </a:rPr>
              <a:t>lại nhiều kinh nghiệm </a:t>
            </a:r>
            <a:r>
              <a:rPr lang="nl-NL" altLang="en-US" sz="2000" dirty="0"/>
              <a:t>cho cuộc kháng chiến chống Mỹ cứu nước. </a:t>
            </a:r>
            <a:endParaRPr lang="en-US" altLang="en-US" sz="2000" dirty="0"/>
          </a:p>
        </p:txBody>
      </p:sp>
      <p:sp>
        <p:nvSpPr>
          <p:cNvPr id="55" name="Rectangle 54"/>
          <p:cNvSpPr/>
          <p:nvPr/>
        </p:nvSpPr>
        <p:spPr>
          <a:xfrm>
            <a:off x="5100237" y="1273917"/>
            <a:ext cx="2544286" cy="461665"/>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 </a:t>
            </a:r>
            <a:r>
              <a:rPr lang="nl-NL" sz="2400" b="1" u="sng" dirty="0">
                <a:solidFill>
                  <a:srgbClr val="996633"/>
                </a:solidFill>
                <a:latin typeface="+mj-lt"/>
                <a:ea typeface="Calibri" panose="020F0502020204030204" pitchFamily="34" charset="0"/>
              </a:rPr>
              <a:t>Đối với nước ta</a:t>
            </a:r>
            <a:endParaRPr lang="en-US" sz="2400" b="1" u="sng" dirty="0">
              <a:solidFill>
                <a:srgbClr val="996633"/>
              </a:solidFill>
              <a:latin typeface="+mj-lt"/>
            </a:endParaRPr>
          </a:p>
        </p:txBody>
      </p:sp>
      <p:cxnSp>
        <p:nvCxnSpPr>
          <p:cNvPr id="31" name="Straight Connector 30"/>
          <p:cNvCxnSpPr/>
          <p:nvPr/>
        </p:nvCxnSpPr>
        <p:spPr>
          <a:xfrm>
            <a:off x="1337506" y="888642"/>
            <a:ext cx="9133018" cy="0"/>
          </a:xfrm>
          <a:prstGeom prst="line">
            <a:avLst/>
          </a:prstGeom>
          <a:ln>
            <a:solidFill>
              <a:srgbClr val="3333CC"/>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flipV="1">
            <a:off x="2601532" y="825273"/>
            <a:ext cx="6671257" cy="20001"/>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58050485"/>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52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750" fill="hold"/>
                                        <p:tgtEl>
                                          <p:spTgt spid="7"/>
                                        </p:tgtEl>
                                        <p:attrNameLst>
                                          <p:attrName>ppt_w</p:attrName>
                                        </p:attrNameLst>
                                      </p:cBhvr>
                                      <p:tavLst>
                                        <p:tav tm="0">
                                          <p:val>
                                            <p:fltVal val="0"/>
                                          </p:val>
                                        </p:tav>
                                        <p:tav tm="100000">
                                          <p:val>
                                            <p:strVal val="#ppt_w"/>
                                          </p:val>
                                        </p:tav>
                                      </p:tavLst>
                                    </p:anim>
                                    <p:anim calcmode="lin" valueType="num">
                                      <p:cBhvr>
                                        <p:cTn id="8" dur="750" fill="hold"/>
                                        <p:tgtEl>
                                          <p:spTgt spid="7"/>
                                        </p:tgtEl>
                                        <p:attrNameLst>
                                          <p:attrName>ppt_h</p:attrName>
                                        </p:attrNameLst>
                                      </p:cBhvr>
                                      <p:tavLst>
                                        <p:tav tm="0">
                                          <p:val>
                                            <p:fltVal val="0"/>
                                          </p:val>
                                        </p:tav>
                                        <p:tav tm="100000">
                                          <p:val>
                                            <p:strVal val="#ppt_h"/>
                                          </p:val>
                                        </p:tav>
                                      </p:tavLst>
                                    </p:anim>
                                    <p:anim calcmode="lin" valueType="num">
                                      <p:cBhvr>
                                        <p:cTn id="9" dur="750" fill="hold"/>
                                        <p:tgtEl>
                                          <p:spTgt spid="7"/>
                                        </p:tgtEl>
                                        <p:attrNameLst>
                                          <p:attrName>ppt_x</p:attrName>
                                        </p:attrNameLst>
                                      </p:cBhvr>
                                      <p:tavLst>
                                        <p:tav tm="0">
                                          <p:val>
                                            <p:fltVal val="0.5"/>
                                          </p:val>
                                        </p:tav>
                                        <p:tav tm="100000">
                                          <p:val>
                                            <p:strVal val="#ppt_x"/>
                                          </p:val>
                                        </p:tav>
                                      </p:tavLst>
                                    </p:anim>
                                    <p:anim calcmode="lin" valueType="num">
                                      <p:cBhvr>
                                        <p:cTn id="10" dur="750" fill="hold"/>
                                        <p:tgtEl>
                                          <p:spTgt spid="7"/>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100"/>
                                  </p:stCondLst>
                                  <p:childTnLst>
                                    <p:set>
                                      <p:cBhvr>
                                        <p:cTn id="12" dur="1" fill="hold">
                                          <p:stCondLst>
                                            <p:cond delay="0"/>
                                          </p:stCondLst>
                                        </p:cTn>
                                        <p:tgtEl>
                                          <p:spTgt spid="8"/>
                                        </p:tgtEl>
                                        <p:attrNameLst>
                                          <p:attrName>style.visibility</p:attrName>
                                        </p:attrNameLst>
                                      </p:cBhvr>
                                      <p:to>
                                        <p:strVal val="visible"/>
                                      </p:to>
                                    </p:set>
                                    <p:anim calcmode="lin" valueType="num">
                                      <p:cBhvr>
                                        <p:cTn id="13" dur="750" fill="hold"/>
                                        <p:tgtEl>
                                          <p:spTgt spid="8"/>
                                        </p:tgtEl>
                                        <p:attrNameLst>
                                          <p:attrName>ppt_w</p:attrName>
                                        </p:attrNameLst>
                                      </p:cBhvr>
                                      <p:tavLst>
                                        <p:tav tm="0">
                                          <p:val>
                                            <p:fltVal val="0"/>
                                          </p:val>
                                        </p:tav>
                                        <p:tav tm="100000">
                                          <p:val>
                                            <p:strVal val="#ppt_w"/>
                                          </p:val>
                                        </p:tav>
                                      </p:tavLst>
                                    </p:anim>
                                    <p:anim calcmode="lin" valueType="num">
                                      <p:cBhvr>
                                        <p:cTn id="14" dur="750" fill="hold"/>
                                        <p:tgtEl>
                                          <p:spTgt spid="8"/>
                                        </p:tgtEl>
                                        <p:attrNameLst>
                                          <p:attrName>ppt_h</p:attrName>
                                        </p:attrNameLst>
                                      </p:cBhvr>
                                      <p:tavLst>
                                        <p:tav tm="0">
                                          <p:val>
                                            <p:fltVal val="0"/>
                                          </p:val>
                                        </p:tav>
                                        <p:tav tm="100000">
                                          <p:val>
                                            <p:strVal val="#ppt_h"/>
                                          </p:val>
                                        </p:tav>
                                      </p:tavLst>
                                    </p:anim>
                                    <p:anim calcmode="lin" valueType="num">
                                      <p:cBhvr>
                                        <p:cTn id="15" dur="750" fill="hold"/>
                                        <p:tgtEl>
                                          <p:spTgt spid="8"/>
                                        </p:tgtEl>
                                        <p:attrNameLst>
                                          <p:attrName>ppt_x</p:attrName>
                                        </p:attrNameLst>
                                      </p:cBhvr>
                                      <p:tavLst>
                                        <p:tav tm="0">
                                          <p:val>
                                            <p:fltVal val="0.5"/>
                                          </p:val>
                                        </p:tav>
                                        <p:tav tm="100000">
                                          <p:val>
                                            <p:strVal val="#ppt_x"/>
                                          </p:val>
                                        </p:tav>
                                      </p:tavLst>
                                    </p:anim>
                                    <p:anim calcmode="lin" valueType="num">
                                      <p:cBhvr>
                                        <p:cTn id="16" dur="750" fill="hold"/>
                                        <p:tgtEl>
                                          <p:spTgt spid="8"/>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200"/>
                                  </p:stCondLst>
                                  <p:childTnLst>
                                    <p:set>
                                      <p:cBhvr>
                                        <p:cTn id="18" dur="1" fill="hold">
                                          <p:stCondLst>
                                            <p:cond delay="0"/>
                                          </p:stCondLst>
                                        </p:cTn>
                                        <p:tgtEl>
                                          <p:spTgt spid="16"/>
                                        </p:tgtEl>
                                        <p:attrNameLst>
                                          <p:attrName>style.visibility</p:attrName>
                                        </p:attrNameLst>
                                      </p:cBhvr>
                                      <p:to>
                                        <p:strVal val="visible"/>
                                      </p:to>
                                    </p:set>
                                    <p:anim calcmode="lin" valueType="num">
                                      <p:cBhvr>
                                        <p:cTn id="19" dur="750" fill="hold"/>
                                        <p:tgtEl>
                                          <p:spTgt spid="16"/>
                                        </p:tgtEl>
                                        <p:attrNameLst>
                                          <p:attrName>ppt_w</p:attrName>
                                        </p:attrNameLst>
                                      </p:cBhvr>
                                      <p:tavLst>
                                        <p:tav tm="0">
                                          <p:val>
                                            <p:fltVal val="0"/>
                                          </p:val>
                                        </p:tav>
                                        <p:tav tm="100000">
                                          <p:val>
                                            <p:strVal val="#ppt_w"/>
                                          </p:val>
                                        </p:tav>
                                      </p:tavLst>
                                    </p:anim>
                                    <p:anim calcmode="lin" valueType="num">
                                      <p:cBhvr>
                                        <p:cTn id="20" dur="750" fill="hold"/>
                                        <p:tgtEl>
                                          <p:spTgt spid="16"/>
                                        </p:tgtEl>
                                        <p:attrNameLst>
                                          <p:attrName>ppt_h</p:attrName>
                                        </p:attrNameLst>
                                      </p:cBhvr>
                                      <p:tavLst>
                                        <p:tav tm="0">
                                          <p:val>
                                            <p:fltVal val="0"/>
                                          </p:val>
                                        </p:tav>
                                        <p:tav tm="100000">
                                          <p:val>
                                            <p:strVal val="#ppt_h"/>
                                          </p:val>
                                        </p:tav>
                                      </p:tavLst>
                                    </p:anim>
                                    <p:anim calcmode="lin" valueType="num">
                                      <p:cBhvr>
                                        <p:cTn id="21" dur="750" fill="hold"/>
                                        <p:tgtEl>
                                          <p:spTgt spid="16"/>
                                        </p:tgtEl>
                                        <p:attrNameLst>
                                          <p:attrName>ppt_x</p:attrName>
                                        </p:attrNameLst>
                                      </p:cBhvr>
                                      <p:tavLst>
                                        <p:tav tm="0">
                                          <p:val>
                                            <p:fltVal val="0.5"/>
                                          </p:val>
                                        </p:tav>
                                        <p:tav tm="100000">
                                          <p:val>
                                            <p:strVal val="#ppt_x"/>
                                          </p:val>
                                        </p:tav>
                                      </p:tavLst>
                                    </p:anim>
                                    <p:anim calcmode="lin" valueType="num">
                                      <p:cBhvr>
                                        <p:cTn id="22" dur="750" fill="hold"/>
                                        <p:tgtEl>
                                          <p:spTgt spid="16"/>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300"/>
                                  </p:stCondLst>
                                  <p:childTnLst>
                                    <p:set>
                                      <p:cBhvr>
                                        <p:cTn id="24" dur="1" fill="hold">
                                          <p:stCondLst>
                                            <p:cond delay="0"/>
                                          </p:stCondLst>
                                        </p:cTn>
                                        <p:tgtEl>
                                          <p:spTgt spid="15"/>
                                        </p:tgtEl>
                                        <p:attrNameLst>
                                          <p:attrName>style.visibility</p:attrName>
                                        </p:attrNameLst>
                                      </p:cBhvr>
                                      <p:to>
                                        <p:strVal val="visible"/>
                                      </p:to>
                                    </p:set>
                                    <p:anim calcmode="lin" valueType="num">
                                      <p:cBhvr>
                                        <p:cTn id="25" dur="750" fill="hold"/>
                                        <p:tgtEl>
                                          <p:spTgt spid="15"/>
                                        </p:tgtEl>
                                        <p:attrNameLst>
                                          <p:attrName>ppt_w</p:attrName>
                                        </p:attrNameLst>
                                      </p:cBhvr>
                                      <p:tavLst>
                                        <p:tav tm="0">
                                          <p:val>
                                            <p:fltVal val="0"/>
                                          </p:val>
                                        </p:tav>
                                        <p:tav tm="100000">
                                          <p:val>
                                            <p:strVal val="#ppt_w"/>
                                          </p:val>
                                        </p:tav>
                                      </p:tavLst>
                                    </p:anim>
                                    <p:anim calcmode="lin" valueType="num">
                                      <p:cBhvr>
                                        <p:cTn id="26" dur="750" fill="hold"/>
                                        <p:tgtEl>
                                          <p:spTgt spid="15"/>
                                        </p:tgtEl>
                                        <p:attrNameLst>
                                          <p:attrName>ppt_h</p:attrName>
                                        </p:attrNameLst>
                                      </p:cBhvr>
                                      <p:tavLst>
                                        <p:tav tm="0">
                                          <p:val>
                                            <p:fltVal val="0"/>
                                          </p:val>
                                        </p:tav>
                                        <p:tav tm="100000">
                                          <p:val>
                                            <p:strVal val="#ppt_h"/>
                                          </p:val>
                                        </p:tav>
                                      </p:tavLst>
                                    </p:anim>
                                    <p:anim calcmode="lin" valueType="num">
                                      <p:cBhvr>
                                        <p:cTn id="27" dur="750" fill="hold"/>
                                        <p:tgtEl>
                                          <p:spTgt spid="15"/>
                                        </p:tgtEl>
                                        <p:attrNameLst>
                                          <p:attrName>ppt_x</p:attrName>
                                        </p:attrNameLst>
                                      </p:cBhvr>
                                      <p:tavLst>
                                        <p:tav tm="0">
                                          <p:val>
                                            <p:fltVal val="0.5"/>
                                          </p:val>
                                        </p:tav>
                                        <p:tav tm="100000">
                                          <p:val>
                                            <p:strVal val="#ppt_x"/>
                                          </p:val>
                                        </p:tav>
                                      </p:tavLst>
                                    </p:anim>
                                    <p:anim calcmode="lin" valueType="num">
                                      <p:cBhvr>
                                        <p:cTn id="28" dur="750" fill="hold"/>
                                        <p:tgtEl>
                                          <p:spTgt spid="15"/>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400"/>
                                  </p:stCondLst>
                                  <p:childTnLst>
                                    <p:set>
                                      <p:cBhvr>
                                        <p:cTn id="30" dur="1" fill="hold">
                                          <p:stCondLst>
                                            <p:cond delay="0"/>
                                          </p:stCondLst>
                                        </p:cTn>
                                        <p:tgtEl>
                                          <p:spTgt spid="14"/>
                                        </p:tgtEl>
                                        <p:attrNameLst>
                                          <p:attrName>style.visibility</p:attrName>
                                        </p:attrNameLst>
                                      </p:cBhvr>
                                      <p:to>
                                        <p:strVal val="visible"/>
                                      </p:to>
                                    </p:set>
                                    <p:anim calcmode="lin" valueType="num">
                                      <p:cBhvr>
                                        <p:cTn id="31" dur="750" fill="hold"/>
                                        <p:tgtEl>
                                          <p:spTgt spid="14"/>
                                        </p:tgtEl>
                                        <p:attrNameLst>
                                          <p:attrName>ppt_w</p:attrName>
                                        </p:attrNameLst>
                                      </p:cBhvr>
                                      <p:tavLst>
                                        <p:tav tm="0">
                                          <p:val>
                                            <p:fltVal val="0"/>
                                          </p:val>
                                        </p:tav>
                                        <p:tav tm="100000">
                                          <p:val>
                                            <p:strVal val="#ppt_w"/>
                                          </p:val>
                                        </p:tav>
                                      </p:tavLst>
                                    </p:anim>
                                    <p:anim calcmode="lin" valueType="num">
                                      <p:cBhvr>
                                        <p:cTn id="32" dur="750" fill="hold"/>
                                        <p:tgtEl>
                                          <p:spTgt spid="14"/>
                                        </p:tgtEl>
                                        <p:attrNameLst>
                                          <p:attrName>ppt_h</p:attrName>
                                        </p:attrNameLst>
                                      </p:cBhvr>
                                      <p:tavLst>
                                        <p:tav tm="0">
                                          <p:val>
                                            <p:fltVal val="0"/>
                                          </p:val>
                                        </p:tav>
                                        <p:tav tm="100000">
                                          <p:val>
                                            <p:strVal val="#ppt_h"/>
                                          </p:val>
                                        </p:tav>
                                      </p:tavLst>
                                    </p:anim>
                                    <p:anim calcmode="lin" valueType="num">
                                      <p:cBhvr>
                                        <p:cTn id="33" dur="750" fill="hold"/>
                                        <p:tgtEl>
                                          <p:spTgt spid="14"/>
                                        </p:tgtEl>
                                        <p:attrNameLst>
                                          <p:attrName>ppt_x</p:attrName>
                                        </p:attrNameLst>
                                      </p:cBhvr>
                                      <p:tavLst>
                                        <p:tav tm="0">
                                          <p:val>
                                            <p:fltVal val="0.5"/>
                                          </p:val>
                                        </p:tav>
                                        <p:tav tm="100000">
                                          <p:val>
                                            <p:strVal val="#ppt_x"/>
                                          </p:val>
                                        </p:tav>
                                      </p:tavLst>
                                    </p:anim>
                                    <p:anim calcmode="lin" valueType="num">
                                      <p:cBhvr>
                                        <p:cTn id="34" dur="750" fill="hold"/>
                                        <p:tgtEl>
                                          <p:spTgt spid="14"/>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500"/>
                                  </p:stCondLst>
                                  <p:childTnLst>
                                    <p:set>
                                      <p:cBhvr>
                                        <p:cTn id="36" dur="1" fill="hold">
                                          <p:stCondLst>
                                            <p:cond delay="0"/>
                                          </p:stCondLst>
                                        </p:cTn>
                                        <p:tgtEl>
                                          <p:spTgt spid="13"/>
                                        </p:tgtEl>
                                        <p:attrNameLst>
                                          <p:attrName>style.visibility</p:attrName>
                                        </p:attrNameLst>
                                      </p:cBhvr>
                                      <p:to>
                                        <p:strVal val="visible"/>
                                      </p:to>
                                    </p:set>
                                    <p:anim calcmode="lin" valueType="num">
                                      <p:cBhvr>
                                        <p:cTn id="37" dur="750" fill="hold"/>
                                        <p:tgtEl>
                                          <p:spTgt spid="13"/>
                                        </p:tgtEl>
                                        <p:attrNameLst>
                                          <p:attrName>ppt_w</p:attrName>
                                        </p:attrNameLst>
                                      </p:cBhvr>
                                      <p:tavLst>
                                        <p:tav tm="0">
                                          <p:val>
                                            <p:fltVal val="0"/>
                                          </p:val>
                                        </p:tav>
                                        <p:tav tm="100000">
                                          <p:val>
                                            <p:strVal val="#ppt_w"/>
                                          </p:val>
                                        </p:tav>
                                      </p:tavLst>
                                    </p:anim>
                                    <p:anim calcmode="lin" valueType="num">
                                      <p:cBhvr>
                                        <p:cTn id="38" dur="750" fill="hold"/>
                                        <p:tgtEl>
                                          <p:spTgt spid="13"/>
                                        </p:tgtEl>
                                        <p:attrNameLst>
                                          <p:attrName>ppt_h</p:attrName>
                                        </p:attrNameLst>
                                      </p:cBhvr>
                                      <p:tavLst>
                                        <p:tav tm="0">
                                          <p:val>
                                            <p:fltVal val="0"/>
                                          </p:val>
                                        </p:tav>
                                        <p:tav tm="100000">
                                          <p:val>
                                            <p:strVal val="#ppt_h"/>
                                          </p:val>
                                        </p:tav>
                                      </p:tavLst>
                                    </p:anim>
                                    <p:anim calcmode="lin" valueType="num">
                                      <p:cBhvr>
                                        <p:cTn id="39" dur="750" fill="hold"/>
                                        <p:tgtEl>
                                          <p:spTgt spid="13"/>
                                        </p:tgtEl>
                                        <p:attrNameLst>
                                          <p:attrName>ppt_x</p:attrName>
                                        </p:attrNameLst>
                                      </p:cBhvr>
                                      <p:tavLst>
                                        <p:tav tm="0">
                                          <p:val>
                                            <p:fltVal val="0.5"/>
                                          </p:val>
                                        </p:tav>
                                        <p:tav tm="100000">
                                          <p:val>
                                            <p:strVal val="#ppt_x"/>
                                          </p:val>
                                        </p:tav>
                                      </p:tavLst>
                                    </p:anim>
                                    <p:anim calcmode="lin" valueType="num">
                                      <p:cBhvr>
                                        <p:cTn id="40" dur="750" fill="hold"/>
                                        <p:tgtEl>
                                          <p:spTgt spid="1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6" name="Rectangle 2055"/>
          <p:cNvSpPr/>
          <p:nvPr/>
        </p:nvSpPr>
        <p:spPr>
          <a:xfrm>
            <a:off x="1" y="5461000"/>
            <a:ext cx="12191999" cy="1397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grpSp>
        <p:nvGrpSpPr>
          <p:cNvPr id="4" name="Group 3"/>
          <p:cNvGrpSpPr/>
          <p:nvPr/>
        </p:nvGrpSpPr>
        <p:grpSpPr>
          <a:xfrm>
            <a:off x="1706804" y="2759499"/>
            <a:ext cx="1237796" cy="995675"/>
            <a:chOff x="1280103" y="2069624"/>
            <a:chExt cx="928347" cy="746756"/>
          </a:xfrm>
          <a:solidFill>
            <a:srgbClr val="3333CC"/>
          </a:solidFill>
        </p:grpSpPr>
        <p:sp>
          <p:nvSpPr>
            <p:cNvPr id="22" name="Rounded Rectangle 21"/>
            <p:cNvSpPr/>
            <p:nvPr/>
          </p:nvSpPr>
          <p:spPr>
            <a:xfrm>
              <a:off x="1280103" y="2479362"/>
              <a:ext cx="928347" cy="337018"/>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4" name="Freeform 25"/>
            <p:cNvSpPr>
              <a:spLocks noEditPoints="1"/>
            </p:cNvSpPr>
            <p:nvPr/>
          </p:nvSpPr>
          <p:spPr bwMode="auto">
            <a:xfrm>
              <a:off x="1646238" y="2069624"/>
              <a:ext cx="236538" cy="339725"/>
            </a:xfrm>
            <a:custGeom>
              <a:avLst/>
              <a:gdLst>
                <a:gd name="T0" fmla="*/ 82 w 165"/>
                <a:gd name="T1" fmla="*/ 238 h 238"/>
                <a:gd name="T2" fmla="*/ 0 w 165"/>
                <a:gd name="T3" fmla="*/ 156 h 238"/>
                <a:gd name="T4" fmla="*/ 13 w 165"/>
                <a:gd name="T5" fmla="*/ 111 h 238"/>
                <a:gd name="T6" fmla="*/ 69 w 165"/>
                <a:gd name="T7" fmla="*/ 11 h 238"/>
                <a:gd name="T8" fmla="*/ 82 w 165"/>
                <a:gd name="T9" fmla="*/ 0 h 238"/>
                <a:gd name="T10" fmla="*/ 96 w 165"/>
                <a:gd name="T11" fmla="*/ 11 h 238"/>
                <a:gd name="T12" fmla="*/ 152 w 165"/>
                <a:gd name="T13" fmla="*/ 111 h 238"/>
                <a:gd name="T14" fmla="*/ 165 w 165"/>
                <a:gd name="T15" fmla="*/ 156 h 238"/>
                <a:gd name="T16" fmla="*/ 82 w 165"/>
                <a:gd name="T17" fmla="*/ 238 h 238"/>
                <a:gd name="T18" fmla="*/ 79 w 165"/>
                <a:gd name="T19" fmla="*/ 165 h 238"/>
                <a:gd name="T20" fmla="*/ 65 w 165"/>
                <a:gd name="T21" fmla="*/ 140 h 238"/>
                <a:gd name="T22" fmla="*/ 62 w 165"/>
                <a:gd name="T23" fmla="*/ 138 h 238"/>
                <a:gd name="T24" fmla="*/ 58 w 165"/>
                <a:gd name="T25" fmla="*/ 140 h 238"/>
                <a:gd name="T26" fmla="*/ 44 w 165"/>
                <a:gd name="T27" fmla="*/ 165 h 238"/>
                <a:gd name="T28" fmla="*/ 41 w 165"/>
                <a:gd name="T29" fmla="*/ 176 h 238"/>
                <a:gd name="T30" fmla="*/ 62 w 165"/>
                <a:gd name="T31" fmla="*/ 197 h 238"/>
                <a:gd name="T32" fmla="*/ 82 w 165"/>
                <a:gd name="T33" fmla="*/ 176 h 238"/>
                <a:gd name="T34" fmla="*/ 79 w 165"/>
                <a:gd name="T35" fmla="*/ 165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5" h="238">
                  <a:moveTo>
                    <a:pt x="82" y="238"/>
                  </a:moveTo>
                  <a:cubicBezTo>
                    <a:pt x="37" y="238"/>
                    <a:pt x="0" y="201"/>
                    <a:pt x="0" y="156"/>
                  </a:cubicBezTo>
                  <a:cubicBezTo>
                    <a:pt x="0" y="139"/>
                    <a:pt x="5" y="124"/>
                    <a:pt x="13" y="111"/>
                  </a:cubicBezTo>
                  <a:cubicBezTo>
                    <a:pt x="21" y="98"/>
                    <a:pt x="56" y="54"/>
                    <a:pt x="69" y="11"/>
                  </a:cubicBezTo>
                  <a:cubicBezTo>
                    <a:pt x="71" y="4"/>
                    <a:pt x="77" y="0"/>
                    <a:pt x="82" y="0"/>
                  </a:cubicBezTo>
                  <a:cubicBezTo>
                    <a:pt x="88" y="0"/>
                    <a:pt x="94" y="4"/>
                    <a:pt x="96" y="11"/>
                  </a:cubicBezTo>
                  <a:cubicBezTo>
                    <a:pt x="109" y="54"/>
                    <a:pt x="144" y="98"/>
                    <a:pt x="152" y="111"/>
                  </a:cubicBezTo>
                  <a:cubicBezTo>
                    <a:pt x="160" y="124"/>
                    <a:pt x="165" y="139"/>
                    <a:pt x="165" y="156"/>
                  </a:cubicBezTo>
                  <a:cubicBezTo>
                    <a:pt x="165" y="201"/>
                    <a:pt x="128" y="238"/>
                    <a:pt x="82" y="238"/>
                  </a:cubicBezTo>
                  <a:close/>
                  <a:moveTo>
                    <a:pt x="79" y="165"/>
                  </a:moveTo>
                  <a:cubicBezTo>
                    <a:pt x="77" y="162"/>
                    <a:pt x="69" y="151"/>
                    <a:pt x="65" y="140"/>
                  </a:cubicBezTo>
                  <a:cubicBezTo>
                    <a:pt x="65" y="138"/>
                    <a:pt x="63" y="138"/>
                    <a:pt x="62" y="138"/>
                  </a:cubicBezTo>
                  <a:cubicBezTo>
                    <a:pt x="60" y="138"/>
                    <a:pt x="59" y="138"/>
                    <a:pt x="58" y="140"/>
                  </a:cubicBezTo>
                  <a:cubicBezTo>
                    <a:pt x="55" y="151"/>
                    <a:pt x="46" y="162"/>
                    <a:pt x="44" y="165"/>
                  </a:cubicBezTo>
                  <a:cubicBezTo>
                    <a:pt x="42" y="168"/>
                    <a:pt x="41" y="172"/>
                    <a:pt x="41" y="176"/>
                  </a:cubicBezTo>
                  <a:cubicBezTo>
                    <a:pt x="41" y="188"/>
                    <a:pt x="50" y="197"/>
                    <a:pt x="62" y="197"/>
                  </a:cubicBezTo>
                  <a:cubicBezTo>
                    <a:pt x="73" y="197"/>
                    <a:pt x="82" y="188"/>
                    <a:pt x="82" y="176"/>
                  </a:cubicBezTo>
                  <a:cubicBezTo>
                    <a:pt x="82" y="172"/>
                    <a:pt x="81" y="168"/>
                    <a:pt x="79" y="165"/>
                  </a:cubicBezTo>
                  <a:close/>
                </a:path>
              </a:pathLst>
            </a:custGeom>
            <a:grp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8" name="Group 7"/>
          <p:cNvGrpSpPr/>
          <p:nvPr/>
        </p:nvGrpSpPr>
        <p:grpSpPr>
          <a:xfrm>
            <a:off x="5783112" y="2234990"/>
            <a:ext cx="845432" cy="1190973"/>
            <a:chOff x="4337334" y="1676242"/>
            <a:chExt cx="634074" cy="893230"/>
          </a:xfrm>
          <a:solidFill>
            <a:srgbClr val="C00000"/>
          </a:solidFill>
        </p:grpSpPr>
        <p:sp>
          <p:nvSpPr>
            <p:cNvPr id="86" name="Rounded Rectangle 85"/>
            <p:cNvSpPr/>
            <p:nvPr/>
          </p:nvSpPr>
          <p:spPr>
            <a:xfrm>
              <a:off x="4337334" y="2198752"/>
              <a:ext cx="634074" cy="370720"/>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8" name="Freeform 27"/>
            <p:cNvSpPr>
              <a:spLocks noEditPoints="1"/>
            </p:cNvSpPr>
            <p:nvPr/>
          </p:nvSpPr>
          <p:spPr bwMode="auto">
            <a:xfrm>
              <a:off x="4349750" y="1676242"/>
              <a:ext cx="250825" cy="431800"/>
            </a:xfrm>
            <a:custGeom>
              <a:avLst/>
              <a:gdLst>
                <a:gd name="T0" fmla="*/ 176 w 176"/>
                <a:gd name="T1" fmla="*/ 187 h 302"/>
                <a:gd name="T2" fmla="*/ 159 w 176"/>
                <a:gd name="T3" fmla="*/ 203 h 302"/>
                <a:gd name="T4" fmla="*/ 143 w 176"/>
                <a:gd name="T5" fmla="*/ 187 h 302"/>
                <a:gd name="T6" fmla="*/ 143 w 176"/>
                <a:gd name="T7" fmla="*/ 126 h 302"/>
                <a:gd name="T8" fmla="*/ 132 w 176"/>
                <a:gd name="T9" fmla="*/ 126 h 302"/>
                <a:gd name="T10" fmla="*/ 132 w 176"/>
                <a:gd name="T11" fmla="*/ 283 h 302"/>
                <a:gd name="T12" fmla="*/ 113 w 176"/>
                <a:gd name="T13" fmla="*/ 302 h 302"/>
                <a:gd name="T14" fmla="*/ 93 w 176"/>
                <a:gd name="T15" fmla="*/ 283 h 302"/>
                <a:gd name="T16" fmla="*/ 93 w 176"/>
                <a:gd name="T17" fmla="*/ 203 h 302"/>
                <a:gd name="T18" fmla="*/ 83 w 176"/>
                <a:gd name="T19" fmla="*/ 203 h 302"/>
                <a:gd name="T20" fmla="*/ 83 w 176"/>
                <a:gd name="T21" fmla="*/ 283 h 302"/>
                <a:gd name="T22" fmla="*/ 63 w 176"/>
                <a:gd name="T23" fmla="*/ 302 h 302"/>
                <a:gd name="T24" fmla="*/ 44 w 176"/>
                <a:gd name="T25" fmla="*/ 283 h 302"/>
                <a:gd name="T26" fmla="*/ 44 w 176"/>
                <a:gd name="T27" fmla="*/ 126 h 302"/>
                <a:gd name="T28" fmla="*/ 33 w 176"/>
                <a:gd name="T29" fmla="*/ 126 h 302"/>
                <a:gd name="T30" fmla="*/ 33 w 176"/>
                <a:gd name="T31" fmla="*/ 187 h 302"/>
                <a:gd name="T32" fmla="*/ 17 w 176"/>
                <a:gd name="T33" fmla="*/ 203 h 302"/>
                <a:gd name="T34" fmla="*/ 0 w 176"/>
                <a:gd name="T35" fmla="*/ 187 h 302"/>
                <a:gd name="T36" fmla="*/ 0 w 176"/>
                <a:gd name="T37" fmla="*/ 115 h 302"/>
                <a:gd name="T38" fmla="*/ 33 w 176"/>
                <a:gd name="T39" fmla="*/ 82 h 302"/>
                <a:gd name="T40" fmla="*/ 143 w 176"/>
                <a:gd name="T41" fmla="*/ 82 h 302"/>
                <a:gd name="T42" fmla="*/ 176 w 176"/>
                <a:gd name="T43" fmla="*/ 115 h 302"/>
                <a:gd name="T44" fmla="*/ 176 w 176"/>
                <a:gd name="T45" fmla="*/ 187 h 302"/>
                <a:gd name="T46" fmla="*/ 88 w 176"/>
                <a:gd name="T47" fmla="*/ 77 h 302"/>
                <a:gd name="T48" fmla="*/ 50 w 176"/>
                <a:gd name="T49" fmla="*/ 39 h 302"/>
                <a:gd name="T50" fmla="*/ 88 w 176"/>
                <a:gd name="T51" fmla="*/ 0 h 302"/>
                <a:gd name="T52" fmla="*/ 126 w 176"/>
                <a:gd name="T53" fmla="*/ 39 h 302"/>
                <a:gd name="T54" fmla="*/ 88 w 176"/>
                <a:gd name="T55" fmla="*/ 77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76" h="302">
                  <a:moveTo>
                    <a:pt x="176" y="187"/>
                  </a:moveTo>
                  <a:cubicBezTo>
                    <a:pt x="176" y="196"/>
                    <a:pt x="168" y="203"/>
                    <a:pt x="159" y="203"/>
                  </a:cubicBezTo>
                  <a:cubicBezTo>
                    <a:pt x="150" y="203"/>
                    <a:pt x="143" y="196"/>
                    <a:pt x="143" y="187"/>
                  </a:cubicBezTo>
                  <a:cubicBezTo>
                    <a:pt x="143" y="126"/>
                    <a:pt x="143" y="126"/>
                    <a:pt x="143" y="126"/>
                  </a:cubicBezTo>
                  <a:cubicBezTo>
                    <a:pt x="132" y="126"/>
                    <a:pt x="132" y="126"/>
                    <a:pt x="132" y="126"/>
                  </a:cubicBezTo>
                  <a:cubicBezTo>
                    <a:pt x="132" y="283"/>
                    <a:pt x="132" y="283"/>
                    <a:pt x="132" y="283"/>
                  </a:cubicBezTo>
                  <a:cubicBezTo>
                    <a:pt x="132" y="293"/>
                    <a:pt x="123" y="302"/>
                    <a:pt x="113" y="302"/>
                  </a:cubicBezTo>
                  <a:cubicBezTo>
                    <a:pt x="102" y="302"/>
                    <a:pt x="93" y="293"/>
                    <a:pt x="93" y="283"/>
                  </a:cubicBezTo>
                  <a:cubicBezTo>
                    <a:pt x="93" y="203"/>
                    <a:pt x="93" y="203"/>
                    <a:pt x="93" y="203"/>
                  </a:cubicBezTo>
                  <a:cubicBezTo>
                    <a:pt x="83" y="203"/>
                    <a:pt x="83" y="203"/>
                    <a:pt x="83" y="203"/>
                  </a:cubicBezTo>
                  <a:cubicBezTo>
                    <a:pt x="83" y="283"/>
                    <a:pt x="83" y="283"/>
                    <a:pt x="83" y="283"/>
                  </a:cubicBezTo>
                  <a:cubicBezTo>
                    <a:pt x="83" y="293"/>
                    <a:pt x="74" y="302"/>
                    <a:pt x="63" y="302"/>
                  </a:cubicBezTo>
                  <a:cubicBezTo>
                    <a:pt x="53" y="302"/>
                    <a:pt x="44" y="293"/>
                    <a:pt x="44" y="283"/>
                  </a:cubicBezTo>
                  <a:cubicBezTo>
                    <a:pt x="44" y="126"/>
                    <a:pt x="44" y="126"/>
                    <a:pt x="44" y="126"/>
                  </a:cubicBezTo>
                  <a:cubicBezTo>
                    <a:pt x="33" y="126"/>
                    <a:pt x="33" y="126"/>
                    <a:pt x="33" y="126"/>
                  </a:cubicBezTo>
                  <a:cubicBezTo>
                    <a:pt x="33" y="187"/>
                    <a:pt x="33" y="187"/>
                    <a:pt x="33" y="187"/>
                  </a:cubicBezTo>
                  <a:cubicBezTo>
                    <a:pt x="33" y="196"/>
                    <a:pt x="26" y="203"/>
                    <a:pt x="17" y="203"/>
                  </a:cubicBezTo>
                  <a:cubicBezTo>
                    <a:pt x="8" y="203"/>
                    <a:pt x="0" y="196"/>
                    <a:pt x="0" y="187"/>
                  </a:cubicBezTo>
                  <a:cubicBezTo>
                    <a:pt x="0" y="115"/>
                    <a:pt x="0" y="115"/>
                    <a:pt x="0" y="115"/>
                  </a:cubicBezTo>
                  <a:cubicBezTo>
                    <a:pt x="0" y="97"/>
                    <a:pt x="15" y="82"/>
                    <a:pt x="33" y="82"/>
                  </a:cubicBezTo>
                  <a:cubicBezTo>
                    <a:pt x="143" y="82"/>
                    <a:pt x="143" y="82"/>
                    <a:pt x="143" y="82"/>
                  </a:cubicBezTo>
                  <a:cubicBezTo>
                    <a:pt x="161" y="82"/>
                    <a:pt x="176" y="97"/>
                    <a:pt x="176" y="115"/>
                  </a:cubicBezTo>
                  <a:lnTo>
                    <a:pt x="176" y="187"/>
                  </a:lnTo>
                  <a:close/>
                  <a:moveTo>
                    <a:pt x="88" y="77"/>
                  </a:moveTo>
                  <a:cubicBezTo>
                    <a:pt x="67" y="77"/>
                    <a:pt x="50" y="60"/>
                    <a:pt x="50" y="39"/>
                  </a:cubicBezTo>
                  <a:cubicBezTo>
                    <a:pt x="50" y="17"/>
                    <a:pt x="67" y="0"/>
                    <a:pt x="88" y="0"/>
                  </a:cubicBezTo>
                  <a:cubicBezTo>
                    <a:pt x="109" y="0"/>
                    <a:pt x="126" y="17"/>
                    <a:pt x="126" y="39"/>
                  </a:cubicBezTo>
                  <a:cubicBezTo>
                    <a:pt x="126" y="60"/>
                    <a:pt x="109" y="77"/>
                    <a:pt x="88"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51" name="Freeform 28"/>
            <p:cNvSpPr>
              <a:spLocks noEditPoints="1"/>
            </p:cNvSpPr>
            <p:nvPr/>
          </p:nvSpPr>
          <p:spPr bwMode="auto">
            <a:xfrm>
              <a:off x="4640263" y="1676242"/>
              <a:ext cx="312738" cy="431800"/>
            </a:xfrm>
            <a:custGeom>
              <a:avLst/>
              <a:gdLst>
                <a:gd name="T0" fmla="*/ 203 w 219"/>
                <a:gd name="T1" fmla="*/ 192 h 302"/>
                <a:gd name="T2" fmla="*/ 189 w 219"/>
                <a:gd name="T3" fmla="*/ 185 h 302"/>
                <a:gd name="T4" fmla="*/ 150 w 219"/>
                <a:gd name="T5" fmla="*/ 126 h 302"/>
                <a:gd name="T6" fmla="*/ 143 w 219"/>
                <a:gd name="T7" fmla="*/ 126 h 302"/>
                <a:gd name="T8" fmla="*/ 143 w 219"/>
                <a:gd name="T9" fmla="*/ 149 h 302"/>
                <a:gd name="T10" fmla="*/ 185 w 219"/>
                <a:gd name="T11" fmla="*/ 219 h 302"/>
                <a:gd name="T12" fmla="*/ 186 w 219"/>
                <a:gd name="T13" fmla="*/ 225 h 302"/>
                <a:gd name="T14" fmla="*/ 176 w 219"/>
                <a:gd name="T15" fmla="*/ 236 h 302"/>
                <a:gd name="T16" fmla="*/ 143 w 219"/>
                <a:gd name="T17" fmla="*/ 236 h 302"/>
                <a:gd name="T18" fmla="*/ 143 w 219"/>
                <a:gd name="T19" fmla="*/ 283 h 302"/>
                <a:gd name="T20" fmla="*/ 123 w 219"/>
                <a:gd name="T21" fmla="*/ 302 h 302"/>
                <a:gd name="T22" fmla="*/ 96 w 219"/>
                <a:gd name="T23" fmla="*/ 302 h 302"/>
                <a:gd name="T24" fmla="*/ 77 w 219"/>
                <a:gd name="T25" fmla="*/ 283 h 302"/>
                <a:gd name="T26" fmla="*/ 77 w 219"/>
                <a:gd name="T27" fmla="*/ 236 h 302"/>
                <a:gd name="T28" fmla="*/ 44 w 219"/>
                <a:gd name="T29" fmla="*/ 236 h 302"/>
                <a:gd name="T30" fmla="*/ 33 w 219"/>
                <a:gd name="T31" fmla="*/ 225 h 302"/>
                <a:gd name="T32" fmla="*/ 35 w 219"/>
                <a:gd name="T33" fmla="*/ 219 h 302"/>
                <a:gd name="T34" fmla="*/ 77 w 219"/>
                <a:gd name="T35" fmla="*/ 149 h 302"/>
                <a:gd name="T36" fmla="*/ 77 w 219"/>
                <a:gd name="T37" fmla="*/ 126 h 302"/>
                <a:gd name="T38" fmla="*/ 69 w 219"/>
                <a:gd name="T39" fmla="*/ 126 h 302"/>
                <a:gd name="T40" fmla="*/ 30 w 219"/>
                <a:gd name="T41" fmla="*/ 185 h 302"/>
                <a:gd name="T42" fmla="*/ 17 w 219"/>
                <a:gd name="T43" fmla="*/ 192 h 302"/>
                <a:gd name="T44" fmla="*/ 0 w 219"/>
                <a:gd name="T45" fmla="*/ 176 h 302"/>
                <a:gd name="T46" fmla="*/ 3 w 219"/>
                <a:gd name="T47" fmla="*/ 167 h 302"/>
                <a:gd name="T48" fmla="*/ 47 w 219"/>
                <a:gd name="T49" fmla="*/ 101 h 302"/>
                <a:gd name="T50" fmla="*/ 77 w 219"/>
                <a:gd name="T51" fmla="*/ 82 h 302"/>
                <a:gd name="T52" fmla="*/ 143 w 219"/>
                <a:gd name="T53" fmla="*/ 82 h 302"/>
                <a:gd name="T54" fmla="*/ 173 w 219"/>
                <a:gd name="T55" fmla="*/ 101 h 302"/>
                <a:gd name="T56" fmla="*/ 217 w 219"/>
                <a:gd name="T57" fmla="*/ 167 h 302"/>
                <a:gd name="T58" fmla="*/ 219 w 219"/>
                <a:gd name="T59" fmla="*/ 176 h 302"/>
                <a:gd name="T60" fmla="*/ 203 w 219"/>
                <a:gd name="T61" fmla="*/ 192 h 302"/>
                <a:gd name="T62" fmla="*/ 110 w 219"/>
                <a:gd name="T63" fmla="*/ 77 h 302"/>
                <a:gd name="T64" fmla="*/ 71 w 219"/>
                <a:gd name="T65" fmla="*/ 39 h 302"/>
                <a:gd name="T66" fmla="*/ 110 w 219"/>
                <a:gd name="T67" fmla="*/ 0 h 302"/>
                <a:gd name="T68" fmla="*/ 148 w 219"/>
                <a:gd name="T69" fmla="*/ 39 h 302"/>
                <a:gd name="T70" fmla="*/ 110 w 219"/>
                <a:gd name="T71" fmla="*/ 77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19" h="302">
                  <a:moveTo>
                    <a:pt x="203" y="192"/>
                  </a:moveTo>
                  <a:cubicBezTo>
                    <a:pt x="197" y="192"/>
                    <a:pt x="192" y="189"/>
                    <a:pt x="189" y="185"/>
                  </a:cubicBezTo>
                  <a:cubicBezTo>
                    <a:pt x="150" y="126"/>
                    <a:pt x="150" y="126"/>
                    <a:pt x="150" y="126"/>
                  </a:cubicBezTo>
                  <a:cubicBezTo>
                    <a:pt x="143" y="126"/>
                    <a:pt x="143" y="126"/>
                    <a:pt x="143" y="126"/>
                  </a:cubicBezTo>
                  <a:cubicBezTo>
                    <a:pt x="143" y="149"/>
                    <a:pt x="143" y="149"/>
                    <a:pt x="143" y="149"/>
                  </a:cubicBezTo>
                  <a:cubicBezTo>
                    <a:pt x="185" y="219"/>
                    <a:pt x="185" y="219"/>
                    <a:pt x="185" y="219"/>
                  </a:cubicBezTo>
                  <a:cubicBezTo>
                    <a:pt x="186" y="221"/>
                    <a:pt x="186" y="223"/>
                    <a:pt x="186" y="225"/>
                  </a:cubicBezTo>
                  <a:cubicBezTo>
                    <a:pt x="186" y="231"/>
                    <a:pt x="182" y="236"/>
                    <a:pt x="176" y="236"/>
                  </a:cubicBezTo>
                  <a:cubicBezTo>
                    <a:pt x="143" y="236"/>
                    <a:pt x="143" y="236"/>
                    <a:pt x="143" y="236"/>
                  </a:cubicBezTo>
                  <a:cubicBezTo>
                    <a:pt x="143" y="283"/>
                    <a:pt x="143" y="283"/>
                    <a:pt x="143" y="283"/>
                  </a:cubicBezTo>
                  <a:cubicBezTo>
                    <a:pt x="143" y="293"/>
                    <a:pt x="134" y="302"/>
                    <a:pt x="123" y="302"/>
                  </a:cubicBezTo>
                  <a:cubicBezTo>
                    <a:pt x="96" y="302"/>
                    <a:pt x="96" y="302"/>
                    <a:pt x="96" y="302"/>
                  </a:cubicBezTo>
                  <a:cubicBezTo>
                    <a:pt x="86" y="302"/>
                    <a:pt x="77" y="293"/>
                    <a:pt x="77" y="283"/>
                  </a:cubicBezTo>
                  <a:cubicBezTo>
                    <a:pt x="77" y="236"/>
                    <a:pt x="77" y="236"/>
                    <a:pt x="77" y="236"/>
                  </a:cubicBezTo>
                  <a:cubicBezTo>
                    <a:pt x="44" y="236"/>
                    <a:pt x="44" y="236"/>
                    <a:pt x="44" y="236"/>
                  </a:cubicBezTo>
                  <a:cubicBezTo>
                    <a:pt x="38" y="236"/>
                    <a:pt x="33" y="231"/>
                    <a:pt x="33" y="225"/>
                  </a:cubicBezTo>
                  <a:cubicBezTo>
                    <a:pt x="33" y="223"/>
                    <a:pt x="34" y="221"/>
                    <a:pt x="35" y="219"/>
                  </a:cubicBezTo>
                  <a:cubicBezTo>
                    <a:pt x="77" y="149"/>
                    <a:pt x="77" y="149"/>
                    <a:pt x="77" y="149"/>
                  </a:cubicBezTo>
                  <a:cubicBezTo>
                    <a:pt x="77" y="126"/>
                    <a:pt x="77" y="126"/>
                    <a:pt x="77" y="126"/>
                  </a:cubicBezTo>
                  <a:cubicBezTo>
                    <a:pt x="69" y="126"/>
                    <a:pt x="69" y="126"/>
                    <a:pt x="69" y="126"/>
                  </a:cubicBezTo>
                  <a:cubicBezTo>
                    <a:pt x="30" y="185"/>
                    <a:pt x="30" y="185"/>
                    <a:pt x="30" y="185"/>
                  </a:cubicBezTo>
                  <a:cubicBezTo>
                    <a:pt x="27" y="189"/>
                    <a:pt x="22" y="192"/>
                    <a:pt x="17" y="192"/>
                  </a:cubicBezTo>
                  <a:cubicBezTo>
                    <a:pt x="7" y="192"/>
                    <a:pt x="0" y="185"/>
                    <a:pt x="0" y="176"/>
                  </a:cubicBezTo>
                  <a:cubicBezTo>
                    <a:pt x="0" y="172"/>
                    <a:pt x="1" y="169"/>
                    <a:pt x="3" y="167"/>
                  </a:cubicBezTo>
                  <a:cubicBezTo>
                    <a:pt x="47" y="101"/>
                    <a:pt x="47" y="101"/>
                    <a:pt x="47" y="101"/>
                  </a:cubicBezTo>
                  <a:cubicBezTo>
                    <a:pt x="54" y="91"/>
                    <a:pt x="64" y="82"/>
                    <a:pt x="77" y="82"/>
                  </a:cubicBezTo>
                  <a:cubicBezTo>
                    <a:pt x="143" y="82"/>
                    <a:pt x="143" y="82"/>
                    <a:pt x="143" y="82"/>
                  </a:cubicBezTo>
                  <a:cubicBezTo>
                    <a:pt x="155" y="82"/>
                    <a:pt x="166" y="91"/>
                    <a:pt x="173" y="101"/>
                  </a:cubicBezTo>
                  <a:cubicBezTo>
                    <a:pt x="217" y="167"/>
                    <a:pt x="217" y="167"/>
                    <a:pt x="217" y="167"/>
                  </a:cubicBezTo>
                  <a:cubicBezTo>
                    <a:pt x="218" y="169"/>
                    <a:pt x="219" y="172"/>
                    <a:pt x="219" y="176"/>
                  </a:cubicBezTo>
                  <a:cubicBezTo>
                    <a:pt x="219" y="185"/>
                    <a:pt x="212" y="192"/>
                    <a:pt x="203" y="192"/>
                  </a:cubicBezTo>
                  <a:close/>
                  <a:moveTo>
                    <a:pt x="110" y="77"/>
                  </a:moveTo>
                  <a:cubicBezTo>
                    <a:pt x="89" y="77"/>
                    <a:pt x="71" y="60"/>
                    <a:pt x="71" y="39"/>
                  </a:cubicBezTo>
                  <a:cubicBezTo>
                    <a:pt x="71" y="17"/>
                    <a:pt x="89" y="0"/>
                    <a:pt x="110" y="0"/>
                  </a:cubicBezTo>
                  <a:cubicBezTo>
                    <a:pt x="131" y="0"/>
                    <a:pt x="148" y="17"/>
                    <a:pt x="148" y="39"/>
                  </a:cubicBezTo>
                  <a:cubicBezTo>
                    <a:pt x="148" y="60"/>
                    <a:pt x="131" y="77"/>
                    <a:pt x="110"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10" name="Group 9"/>
          <p:cNvGrpSpPr/>
          <p:nvPr/>
        </p:nvGrpSpPr>
        <p:grpSpPr>
          <a:xfrm>
            <a:off x="9771424" y="1390015"/>
            <a:ext cx="845432" cy="1030203"/>
            <a:chOff x="7328571" y="1042511"/>
            <a:chExt cx="634074" cy="772652"/>
          </a:xfrm>
          <a:solidFill>
            <a:srgbClr val="00B050"/>
          </a:solidFill>
        </p:grpSpPr>
        <p:sp>
          <p:nvSpPr>
            <p:cNvPr id="92" name="Rounded Rectangle 91"/>
            <p:cNvSpPr/>
            <p:nvPr/>
          </p:nvSpPr>
          <p:spPr>
            <a:xfrm>
              <a:off x="7328571" y="1444443"/>
              <a:ext cx="634074" cy="370720"/>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62" name="Freeform 30"/>
            <p:cNvSpPr>
              <a:spLocks noEditPoints="1"/>
            </p:cNvSpPr>
            <p:nvPr/>
          </p:nvSpPr>
          <p:spPr bwMode="auto">
            <a:xfrm>
              <a:off x="7477125" y="1042511"/>
              <a:ext cx="333375" cy="334963"/>
            </a:xfrm>
            <a:custGeom>
              <a:avLst/>
              <a:gdLst>
                <a:gd name="T0" fmla="*/ 0 w 233"/>
                <a:gd name="T1" fmla="*/ 117 h 234"/>
                <a:gd name="T2" fmla="*/ 155 w 233"/>
                <a:gd name="T3" fmla="*/ 83 h 234"/>
                <a:gd name="T4" fmla="*/ 168 w 233"/>
                <a:gd name="T5" fmla="*/ 75 h 234"/>
                <a:gd name="T6" fmla="*/ 184 w 233"/>
                <a:gd name="T7" fmla="*/ 71 h 234"/>
                <a:gd name="T8" fmla="*/ 180 w 233"/>
                <a:gd name="T9" fmla="*/ 65 h 234"/>
                <a:gd name="T10" fmla="*/ 169 w 233"/>
                <a:gd name="T11" fmla="*/ 55 h 234"/>
                <a:gd name="T12" fmla="*/ 161 w 233"/>
                <a:gd name="T13" fmla="*/ 55 h 234"/>
                <a:gd name="T14" fmla="*/ 155 w 233"/>
                <a:gd name="T15" fmla="*/ 50 h 234"/>
                <a:gd name="T16" fmla="*/ 140 w 233"/>
                <a:gd name="T17" fmla="*/ 45 h 234"/>
                <a:gd name="T18" fmla="*/ 142 w 233"/>
                <a:gd name="T19" fmla="*/ 60 h 234"/>
                <a:gd name="T20" fmla="*/ 136 w 233"/>
                <a:gd name="T21" fmla="*/ 72 h 234"/>
                <a:gd name="T22" fmla="*/ 124 w 233"/>
                <a:gd name="T23" fmla="*/ 63 h 234"/>
                <a:gd name="T24" fmla="*/ 106 w 233"/>
                <a:gd name="T25" fmla="*/ 55 h 234"/>
                <a:gd name="T26" fmla="*/ 111 w 233"/>
                <a:gd name="T27" fmla="*/ 42 h 234"/>
                <a:gd name="T28" fmla="*/ 129 w 233"/>
                <a:gd name="T29" fmla="*/ 36 h 234"/>
                <a:gd name="T30" fmla="*/ 126 w 233"/>
                <a:gd name="T31" fmla="*/ 29 h 234"/>
                <a:gd name="T32" fmla="*/ 114 w 233"/>
                <a:gd name="T33" fmla="*/ 31 h 234"/>
                <a:gd name="T34" fmla="*/ 102 w 233"/>
                <a:gd name="T35" fmla="*/ 23 h 234"/>
                <a:gd name="T36" fmla="*/ 104 w 233"/>
                <a:gd name="T37" fmla="*/ 32 h 234"/>
                <a:gd name="T38" fmla="*/ 96 w 233"/>
                <a:gd name="T39" fmla="*/ 32 h 234"/>
                <a:gd name="T40" fmla="*/ 85 w 233"/>
                <a:gd name="T41" fmla="*/ 25 h 234"/>
                <a:gd name="T42" fmla="*/ 76 w 233"/>
                <a:gd name="T43" fmla="*/ 29 h 234"/>
                <a:gd name="T44" fmla="*/ 87 w 233"/>
                <a:gd name="T45" fmla="*/ 31 h 234"/>
                <a:gd name="T46" fmla="*/ 79 w 233"/>
                <a:gd name="T47" fmla="*/ 36 h 234"/>
                <a:gd name="T48" fmla="*/ 34 w 233"/>
                <a:gd name="T49" fmla="*/ 66 h 234"/>
                <a:gd name="T50" fmla="*/ 39 w 233"/>
                <a:gd name="T51" fmla="*/ 72 h 234"/>
                <a:gd name="T52" fmla="*/ 48 w 233"/>
                <a:gd name="T53" fmla="*/ 82 h 234"/>
                <a:gd name="T54" fmla="*/ 45 w 233"/>
                <a:gd name="T55" fmla="*/ 97 h 234"/>
                <a:gd name="T56" fmla="*/ 53 w 233"/>
                <a:gd name="T57" fmla="*/ 113 h 234"/>
                <a:gd name="T58" fmla="*/ 66 w 233"/>
                <a:gd name="T59" fmla="*/ 131 h 234"/>
                <a:gd name="T60" fmla="*/ 72 w 233"/>
                <a:gd name="T61" fmla="*/ 138 h 234"/>
                <a:gd name="T62" fmla="*/ 64 w 233"/>
                <a:gd name="T63" fmla="*/ 120 h 234"/>
                <a:gd name="T64" fmla="*/ 76 w 233"/>
                <a:gd name="T65" fmla="*/ 137 h 234"/>
                <a:gd name="T66" fmla="*/ 91 w 233"/>
                <a:gd name="T67" fmla="*/ 155 h 234"/>
                <a:gd name="T68" fmla="*/ 112 w 233"/>
                <a:gd name="T69" fmla="*/ 164 h 234"/>
                <a:gd name="T70" fmla="*/ 129 w 233"/>
                <a:gd name="T71" fmla="*/ 177 h 234"/>
                <a:gd name="T72" fmla="*/ 136 w 233"/>
                <a:gd name="T73" fmla="*/ 175 h 234"/>
                <a:gd name="T74" fmla="*/ 129 w 233"/>
                <a:gd name="T75" fmla="*/ 163 h 234"/>
                <a:gd name="T76" fmla="*/ 120 w 233"/>
                <a:gd name="T77" fmla="*/ 159 h 234"/>
                <a:gd name="T78" fmla="*/ 118 w 233"/>
                <a:gd name="T79" fmla="*/ 145 h 234"/>
                <a:gd name="T80" fmla="*/ 104 w 233"/>
                <a:gd name="T81" fmla="*/ 152 h 234"/>
                <a:gd name="T82" fmla="*/ 102 w 233"/>
                <a:gd name="T83" fmla="*/ 128 h 234"/>
                <a:gd name="T84" fmla="*/ 112 w 233"/>
                <a:gd name="T85" fmla="*/ 126 h 234"/>
                <a:gd name="T86" fmla="*/ 119 w 233"/>
                <a:gd name="T87" fmla="*/ 123 h 234"/>
                <a:gd name="T88" fmla="*/ 130 w 233"/>
                <a:gd name="T89" fmla="*/ 129 h 234"/>
                <a:gd name="T90" fmla="*/ 134 w 233"/>
                <a:gd name="T91" fmla="*/ 125 h 234"/>
                <a:gd name="T92" fmla="*/ 142 w 233"/>
                <a:gd name="T93" fmla="*/ 110 h 234"/>
                <a:gd name="T94" fmla="*/ 141 w 233"/>
                <a:gd name="T95" fmla="*/ 104 h 234"/>
                <a:gd name="T96" fmla="*/ 153 w 233"/>
                <a:gd name="T97" fmla="*/ 96 h 234"/>
                <a:gd name="T98" fmla="*/ 161 w 233"/>
                <a:gd name="T99" fmla="*/ 88 h 234"/>
                <a:gd name="T100" fmla="*/ 166 w 233"/>
                <a:gd name="T101" fmla="*/ 80 h 234"/>
                <a:gd name="T102" fmla="*/ 155 w 233"/>
                <a:gd name="T103" fmla="*/ 83 h 234"/>
                <a:gd name="T104" fmla="*/ 179 w 233"/>
                <a:gd name="T105" fmla="*/ 182 h 234"/>
                <a:gd name="T106" fmla="*/ 165 w 233"/>
                <a:gd name="T107" fmla="*/ 175 h 234"/>
                <a:gd name="T108" fmla="*/ 152 w 233"/>
                <a:gd name="T109" fmla="*/ 175 h 234"/>
                <a:gd name="T110" fmla="*/ 143 w 233"/>
                <a:gd name="T111" fmla="*/ 174 h 234"/>
                <a:gd name="T112" fmla="*/ 140 w 233"/>
                <a:gd name="T113" fmla="*/ 187 h 234"/>
                <a:gd name="T114" fmla="*/ 135 w 233"/>
                <a:gd name="T115" fmla="*/ 204 h 234"/>
                <a:gd name="T116" fmla="*/ 187 w 233"/>
                <a:gd name="T117" fmla="*/ 18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33" h="234">
                  <a:moveTo>
                    <a:pt x="233" y="117"/>
                  </a:moveTo>
                  <a:cubicBezTo>
                    <a:pt x="233" y="182"/>
                    <a:pt x="181" y="234"/>
                    <a:pt x="117" y="234"/>
                  </a:cubicBezTo>
                  <a:cubicBezTo>
                    <a:pt x="52" y="234"/>
                    <a:pt x="0" y="182"/>
                    <a:pt x="0" y="117"/>
                  </a:cubicBezTo>
                  <a:cubicBezTo>
                    <a:pt x="0" y="53"/>
                    <a:pt x="52" y="0"/>
                    <a:pt x="117" y="0"/>
                  </a:cubicBezTo>
                  <a:cubicBezTo>
                    <a:pt x="181" y="0"/>
                    <a:pt x="233" y="53"/>
                    <a:pt x="233" y="117"/>
                  </a:cubicBezTo>
                  <a:close/>
                  <a:moveTo>
                    <a:pt x="155" y="83"/>
                  </a:moveTo>
                  <a:cubicBezTo>
                    <a:pt x="156" y="82"/>
                    <a:pt x="156" y="80"/>
                    <a:pt x="157" y="79"/>
                  </a:cubicBezTo>
                  <a:cubicBezTo>
                    <a:pt x="158" y="78"/>
                    <a:pt x="159" y="77"/>
                    <a:pt x="160" y="77"/>
                  </a:cubicBezTo>
                  <a:cubicBezTo>
                    <a:pt x="163" y="76"/>
                    <a:pt x="165" y="75"/>
                    <a:pt x="168" y="75"/>
                  </a:cubicBezTo>
                  <a:cubicBezTo>
                    <a:pt x="171" y="74"/>
                    <a:pt x="174" y="74"/>
                    <a:pt x="176" y="77"/>
                  </a:cubicBezTo>
                  <a:cubicBezTo>
                    <a:pt x="175" y="76"/>
                    <a:pt x="179" y="73"/>
                    <a:pt x="179" y="73"/>
                  </a:cubicBezTo>
                  <a:cubicBezTo>
                    <a:pt x="181" y="72"/>
                    <a:pt x="183" y="72"/>
                    <a:pt x="184" y="71"/>
                  </a:cubicBezTo>
                  <a:cubicBezTo>
                    <a:pt x="184" y="71"/>
                    <a:pt x="184" y="68"/>
                    <a:pt x="184" y="68"/>
                  </a:cubicBezTo>
                  <a:cubicBezTo>
                    <a:pt x="182" y="68"/>
                    <a:pt x="181" y="65"/>
                    <a:pt x="181" y="63"/>
                  </a:cubicBezTo>
                  <a:cubicBezTo>
                    <a:pt x="181" y="64"/>
                    <a:pt x="180" y="64"/>
                    <a:pt x="180" y="65"/>
                  </a:cubicBezTo>
                  <a:cubicBezTo>
                    <a:pt x="180" y="62"/>
                    <a:pt x="177" y="64"/>
                    <a:pt x="176" y="64"/>
                  </a:cubicBezTo>
                  <a:cubicBezTo>
                    <a:pt x="172" y="63"/>
                    <a:pt x="173" y="60"/>
                    <a:pt x="172" y="58"/>
                  </a:cubicBezTo>
                  <a:cubicBezTo>
                    <a:pt x="171" y="56"/>
                    <a:pt x="169" y="56"/>
                    <a:pt x="169" y="55"/>
                  </a:cubicBezTo>
                  <a:cubicBezTo>
                    <a:pt x="168" y="54"/>
                    <a:pt x="168" y="52"/>
                    <a:pt x="167" y="52"/>
                  </a:cubicBezTo>
                  <a:cubicBezTo>
                    <a:pt x="166" y="51"/>
                    <a:pt x="164" y="55"/>
                    <a:pt x="164" y="55"/>
                  </a:cubicBezTo>
                  <a:cubicBezTo>
                    <a:pt x="162" y="54"/>
                    <a:pt x="162" y="55"/>
                    <a:pt x="161" y="55"/>
                  </a:cubicBezTo>
                  <a:cubicBezTo>
                    <a:pt x="160" y="56"/>
                    <a:pt x="159" y="56"/>
                    <a:pt x="158" y="56"/>
                  </a:cubicBezTo>
                  <a:cubicBezTo>
                    <a:pt x="161" y="55"/>
                    <a:pt x="157" y="54"/>
                    <a:pt x="156" y="54"/>
                  </a:cubicBezTo>
                  <a:cubicBezTo>
                    <a:pt x="158" y="53"/>
                    <a:pt x="157" y="51"/>
                    <a:pt x="155" y="50"/>
                  </a:cubicBezTo>
                  <a:cubicBezTo>
                    <a:pt x="156" y="50"/>
                    <a:pt x="156" y="50"/>
                    <a:pt x="156" y="50"/>
                  </a:cubicBezTo>
                  <a:cubicBezTo>
                    <a:pt x="156" y="49"/>
                    <a:pt x="152" y="48"/>
                    <a:pt x="150" y="47"/>
                  </a:cubicBezTo>
                  <a:cubicBezTo>
                    <a:pt x="149" y="46"/>
                    <a:pt x="142" y="44"/>
                    <a:pt x="140" y="45"/>
                  </a:cubicBezTo>
                  <a:cubicBezTo>
                    <a:pt x="138" y="46"/>
                    <a:pt x="140" y="49"/>
                    <a:pt x="140" y="51"/>
                  </a:cubicBezTo>
                  <a:cubicBezTo>
                    <a:pt x="141" y="53"/>
                    <a:pt x="139" y="53"/>
                    <a:pt x="139" y="55"/>
                  </a:cubicBezTo>
                  <a:cubicBezTo>
                    <a:pt x="139" y="57"/>
                    <a:pt x="143" y="57"/>
                    <a:pt x="142" y="60"/>
                  </a:cubicBezTo>
                  <a:cubicBezTo>
                    <a:pt x="142" y="62"/>
                    <a:pt x="139" y="63"/>
                    <a:pt x="137" y="64"/>
                  </a:cubicBezTo>
                  <a:cubicBezTo>
                    <a:pt x="136" y="66"/>
                    <a:pt x="138" y="69"/>
                    <a:pt x="139" y="70"/>
                  </a:cubicBezTo>
                  <a:cubicBezTo>
                    <a:pt x="140" y="71"/>
                    <a:pt x="137" y="72"/>
                    <a:pt x="136" y="72"/>
                  </a:cubicBezTo>
                  <a:cubicBezTo>
                    <a:pt x="134" y="74"/>
                    <a:pt x="132" y="70"/>
                    <a:pt x="131" y="68"/>
                  </a:cubicBezTo>
                  <a:cubicBezTo>
                    <a:pt x="131" y="66"/>
                    <a:pt x="130" y="64"/>
                    <a:pt x="129" y="63"/>
                  </a:cubicBezTo>
                  <a:cubicBezTo>
                    <a:pt x="128" y="63"/>
                    <a:pt x="125" y="62"/>
                    <a:pt x="124" y="63"/>
                  </a:cubicBezTo>
                  <a:cubicBezTo>
                    <a:pt x="123" y="61"/>
                    <a:pt x="120" y="60"/>
                    <a:pt x="118" y="59"/>
                  </a:cubicBezTo>
                  <a:cubicBezTo>
                    <a:pt x="115" y="58"/>
                    <a:pt x="112" y="58"/>
                    <a:pt x="109" y="59"/>
                  </a:cubicBezTo>
                  <a:cubicBezTo>
                    <a:pt x="110" y="59"/>
                    <a:pt x="109" y="54"/>
                    <a:pt x="106" y="55"/>
                  </a:cubicBezTo>
                  <a:cubicBezTo>
                    <a:pt x="107" y="53"/>
                    <a:pt x="107" y="51"/>
                    <a:pt x="107" y="50"/>
                  </a:cubicBezTo>
                  <a:cubicBezTo>
                    <a:pt x="107" y="49"/>
                    <a:pt x="108" y="47"/>
                    <a:pt x="109" y="46"/>
                  </a:cubicBezTo>
                  <a:cubicBezTo>
                    <a:pt x="109" y="46"/>
                    <a:pt x="112" y="42"/>
                    <a:pt x="111" y="42"/>
                  </a:cubicBezTo>
                  <a:cubicBezTo>
                    <a:pt x="114" y="42"/>
                    <a:pt x="117" y="43"/>
                    <a:pt x="119" y="40"/>
                  </a:cubicBezTo>
                  <a:cubicBezTo>
                    <a:pt x="120" y="39"/>
                    <a:pt x="121" y="37"/>
                    <a:pt x="122" y="35"/>
                  </a:cubicBezTo>
                  <a:cubicBezTo>
                    <a:pt x="124" y="33"/>
                    <a:pt x="127" y="36"/>
                    <a:pt x="129" y="36"/>
                  </a:cubicBezTo>
                  <a:cubicBezTo>
                    <a:pt x="132" y="36"/>
                    <a:pt x="132" y="33"/>
                    <a:pt x="130" y="31"/>
                  </a:cubicBezTo>
                  <a:cubicBezTo>
                    <a:pt x="132" y="31"/>
                    <a:pt x="130" y="28"/>
                    <a:pt x="129" y="27"/>
                  </a:cubicBezTo>
                  <a:cubicBezTo>
                    <a:pt x="128" y="27"/>
                    <a:pt x="123" y="28"/>
                    <a:pt x="126" y="29"/>
                  </a:cubicBezTo>
                  <a:cubicBezTo>
                    <a:pt x="125" y="29"/>
                    <a:pt x="121" y="37"/>
                    <a:pt x="119" y="33"/>
                  </a:cubicBezTo>
                  <a:cubicBezTo>
                    <a:pt x="119" y="32"/>
                    <a:pt x="118" y="29"/>
                    <a:pt x="117" y="29"/>
                  </a:cubicBezTo>
                  <a:cubicBezTo>
                    <a:pt x="116" y="29"/>
                    <a:pt x="115" y="30"/>
                    <a:pt x="114" y="31"/>
                  </a:cubicBezTo>
                  <a:cubicBezTo>
                    <a:pt x="115" y="29"/>
                    <a:pt x="110" y="28"/>
                    <a:pt x="109" y="27"/>
                  </a:cubicBezTo>
                  <a:cubicBezTo>
                    <a:pt x="111" y="26"/>
                    <a:pt x="110" y="24"/>
                    <a:pt x="108" y="23"/>
                  </a:cubicBezTo>
                  <a:cubicBezTo>
                    <a:pt x="107" y="23"/>
                    <a:pt x="103" y="22"/>
                    <a:pt x="102" y="23"/>
                  </a:cubicBezTo>
                  <a:cubicBezTo>
                    <a:pt x="99" y="27"/>
                    <a:pt x="105" y="27"/>
                    <a:pt x="106" y="28"/>
                  </a:cubicBezTo>
                  <a:cubicBezTo>
                    <a:pt x="107" y="28"/>
                    <a:pt x="109" y="29"/>
                    <a:pt x="108" y="30"/>
                  </a:cubicBezTo>
                  <a:cubicBezTo>
                    <a:pt x="107" y="31"/>
                    <a:pt x="104" y="31"/>
                    <a:pt x="104" y="32"/>
                  </a:cubicBezTo>
                  <a:cubicBezTo>
                    <a:pt x="103" y="33"/>
                    <a:pt x="105" y="35"/>
                    <a:pt x="103" y="36"/>
                  </a:cubicBezTo>
                  <a:cubicBezTo>
                    <a:pt x="102" y="35"/>
                    <a:pt x="102" y="33"/>
                    <a:pt x="101" y="31"/>
                  </a:cubicBezTo>
                  <a:cubicBezTo>
                    <a:pt x="102" y="33"/>
                    <a:pt x="95" y="32"/>
                    <a:pt x="96" y="32"/>
                  </a:cubicBezTo>
                  <a:cubicBezTo>
                    <a:pt x="93" y="32"/>
                    <a:pt x="90" y="33"/>
                    <a:pt x="88" y="31"/>
                  </a:cubicBezTo>
                  <a:cubicBezTo>
                    <a:pt x="88" y="31"/>
                    <a:pt x="88" y="27"/>
                    <a:pt x="89" y="28"/>
                  </a:cubicBezTo>
                  <a:cubicBezTo>
                    <a:pt x="87" y="27"/>
                    <a:pt x="86" y="26"/>
                    <a:pt x="85" y="25"/>
                  </a:cubicBezTo>
                  <a:cubicBezTo>
                    <a:pt x="80" y="27"/>
                    <a:pt x="76" y="29"/>
                    <a:pt x="71" y="31"/>
                  </a:cubicBezTo>
                  <a:cubicBezTo>
                    <a:pt x="72" y="31"/>
                    <a:pt x="72" y="31"/>
                    <a:pt x="73" y="31"/>
                  </a:cubicBezTo>
                  <a:cubicBezTo>
                    <a:pt x="74" y="31"/>
                    <a:pt x="75" y="30"/>
                    <a:pt x="76" y="29"/>
                  </a:cubicBezTo>
                  <a:cubicBezTo>
                    <a:pt x="78" y="29"/>
                    <a:pt x="81" y="27"/>
                    <a:pt x="83" y="28"/>
                  </a:cubicBezTo>
                  <a:cubicBezTo>
                    <a:pt x="83" y="28"/>
                    <a:pt x="83" y="28"/>
                    <a:pt x="84" y="27"/>
                  </a:cubicBezTo>
                  <a:cubicBezTo>
                    <a:pt x="85" y="29"/>
                    <a:pt x="86" y="30"/>
                    <a:pt x="87" y="31"/>
                  </a:cubicBezTo>
                  <a:cubicBezTo>
                    <a:pt x="85" y="31"/>
                    <a:pt x="83" y="31"/>
                    <a:pt x="82" y="31"/>
                  </a:cubicBezTo>
                  <a:cubicBezTo>
                    <a:pt x="81" y="31"/>
                    <a:pt x="79" y="32"/>
                    <a:pt x="79" y="33"/>
                  </a:cubicBezTo>
                  <a:cubicBezTo>
                    <a:pt x="79" y="34"/>
                    <a:pt x="80" y="35"/>
                    <a:pt x="79" y="36"/>
                  </a:cubicBezTo>
                  <a:cubicBezTo>
                    <a:pt x="78" y="34"/>
                    <a:pt x="76" y="32"/>
                    <a:pt x="73" y="32"/>
                  </a:cubicBezTo>
                  <a:cubicBezTo>
                    <a:pt x="72" y="32"/>
                    <a:pt x="71" y="32"/>
                    <a:pt x="70" y="32"/>
                  </a:cubicBezTo>
                  <a:cubicBezTo>
                    <a:pt x="55" y="40"/>
                    <a:pt x="43" y="52"/>
                    <a:pt x="34" y="66"/>
                  </a:cubicBezTo>
                  <a:cubicBezTo>
                    <a:pt x="35" y="66"/>
                    <a:pt x="35" y="67"/>
                    <a:pt x="36" y="67"/>
                  </a:cubicBezTo>
                  <a:cubicBezTo>
                    <a:pt x="38" y="67"/>
                    <a:pt x="36" y="72"/>
                    <a:pt x="39" y="69"/>
                  </a:cubicBezTo>
                  <a:cubicBezTo>
                    <a:pt x="40" y="70"/>
                    <a:pt x="40" y="71"/>
                    <a:pt x="39" y="72"/>
                  </a:cubicBezTo>
                  <a:cubicBezTo>
                    <a:pt x="40" y="72"/>
                    <a:pt x="46" y="76"/>
                    <a:pt x="46" y="76"/>
                  </a:cubicBezTo>
                  <a:cubicBezTo>
                    <a:pt x="47" y="77"/>
                    <a:pt x="49" y="78"/>
                    <a:pt x="49" y="80"/>
                  </a:cubicBezTo>
                  <a:cubicBezTo>
                    <a:pt x="50" y="81"/>
                    <a:pt x="49" y="82"/>
                    <a:pt x="48" y="82"/>
                  </a:cubicBezTo>
                  <a:cubicBezTo>
                    <a:pt x="48" y="82"/>
                    <a:pt x="45" y="80"/>
                    <a:pt x="45" y="80"/>
                  </a:cubicBezTo>
                  <a:cubicBezTo>
                    <a:pt x="45" y="81"/>
                    <a:pt x="45" y="85"/>
                    <a:pt x="47" y="85"/>
                  </a:cubicBezTo>
                  <a:cubicBezTo>
                    <a:pt x="44" y="85"/>
                    <a:pt x="45" y="95"/>
                    <a:pt x="45" y="97"/>
                  </a:cubicBezTo>
                  <a:cubicBezTo>
                    <a:pt x="45" y="97"/>
                    <a:pt x="45" y="97"/>
                    <a:pt x="45" y="97"/>
                  </a:cubicBezTo>
                  <a:cubicBezTo>
                    <a:pt x="45" y="98"/>
                    <a:pt x="46" y="106"/>
                    <a:pt x="49" y="105"/>
                  </a:cubicBezTo>
                  <a:cubicBezTo>
                    <a:pt x="47" y="105"/>
                    <a:pt x="53" y="112"/>
                    <a:pt x="53" y="113"/>
                  </a:cubicBezTo>
                  <a:cubicBezTo>
                    <a:pt x="55" y="114"/>
                    <a:pt x="58" y="115"/>
                    <a:pt x="59" y="117"/>
                  </a:cubicBezTo>
                  <a:cubicBezTo>
                    <a:pt x="60" y="119"/>
                    <a:pt x="60" y="122"/>
                    <a:pt x="63" y="124"/>
                  </a:cubicBezTo>
                  <a:cubicBezTo>
                    <a:pt x="62" y="126"/>
                    <a:pt x="66" y="128"/>
                    <a:pt x="66" y="131"/>
                  </a:cubicBezTo>
                  <a:cubicBezTo>
                    <a:pt x="65" y="131"/>
                    <a:pt x="65" y="131"/>
                    <a:pt x="65" y="131"/>
                  </a:cubicBezTo>
                  <a:cubicBezTo>
                    <a:pt x="66" y="133"/>
                    <a:pt x="69" y="133"/>
                    <a:pt x="70" y="135"/>
                  </a:cubicBezTo>
                  <a:cubicBezTo>
                    <a:pt x="70" y="136"/>
                    <a:pt x="70" y="139"/>
                    <a:pt x="72" y="138"/>
                  </a:cubicBezTo>
                  <a:cubicBezTo>
                    <a:pt x="72" y="135"/>
                    <a:pt x="70" y="132"/>
                    <a:pt x="68" y="129"/>
                  </a:cubicBezTo>
                  <a:cubicBezTo>
                    <a:pt x="67" y="128"/>
                    <a:pt x="66" y="126"/>
                    <a:pt x="65" y="125"/>
                  </a:cubicBezTo>
                  <a:cubicBezTo>
                    <a:pt x="65" y="123"/>
                    <a:pt x="64" y="122"/>
                    <a:pt x="64" y="120"/>
                  </a:cubicBezTo>
                  <a:cubicBezTo>
                    <a:pt x="64" y="120"/>
                    <a:pt x="68" y="121"/>
                    <a:pt x="67" y="122"/>
                  </a:cubicBezTo>
                  <a:cubicBezTo>
                    <a:pt x="66" y="125"/>
                    <a:pt x="72" y="130"/>
                    <a:pt x="74" y="132"/>
                  </a:cubicBezTo>
                  <a:cubicBezTo>
                    <a:pt x="74" y="133"/>
                    <a:pt x="78" y="137"/>
                    <a:pt x="76" y="137"/>
                  </a:cubicBezTo>
                  <a:cubicBezTo>
                    <a:pt x="78" y="137"/>
                    <a:pt x="81" y="140"/>
                    <a:pt x="82" y="142"/>
                  </a:cubicBezTo>
                  <a:cubicBezTo>
                    <a:pt x="83" y="144"/>
                    <a:pt x="83" y="147"/>
                    <a:pt x="84" y="149"/>
                  </a:cubicBezTo>
                  <a:cubicBezTo>
                    <a:pt x="85" y="152"/>
                    <a:pt x="89" y="154"/>
                    <a:pt x="91" y="155"/>
                  </a:cubicBezTo>
                  <a:cubicBezTo>
                    <a:pt x="93" y="156"/>
                    <a:pt x="95" y="158"/>
                    <a:pt x="97" y="159"/>
                  </a:cubicBezTo>
                  <a:cubicBezTo>
                    <a:pt x="101" y="160"/>
                    <a:pt x="101" y="159"/>
                    <a:pt x="104" y="158"/>
                  </a:cubicBezTo>
                  <a:cubicBezTo>
                    <a:pt x="108" y="158"/>
                    <a:pt x="109" y="162"/>
                    <a:pt x="112" y="164"/>
                  </a:cubicBezTo>
                  <a:cubicBezTo>
                    <a:pt x="114" y="165"/>
                    <a:pt x="118" y="166"/>
                    <a:pt x="120" y="165"/>
                  </a:cubicBezTo>
                  <a:cubicBezTo>
                    <a:pt x="119" y="166"/>
                    <a:pt x="123" y="172"/>
                    <a:pt x="124" y="172"/>
                  </a:cubicBezTo>
                  <a:cubicBezTo>
                    <a:pt x="125" y="174"/>
                    <a:pt x="128" y="175"/>
                    <a:pt x="129" y="177"/>
                  </a:cubicBezTo>
                  <a:cubicBezTo>
                    <a:pt x="130" y="177"/>
                    <a:pt x="130" y="176"/>
                    <a:pt x="130" y="176"/>
                  </a:cubicBezTo>
                  <a:cubicBezTo>
                    <a:pt x="130" y="177"/>
                    <a:pt x="132" y="180"/>
                    <a:pt x="134" y="180"/>
                  </a:cubicBezTo>
                  <a:cubicBezTo>
                    <a:pt x="136" y="180"/>
                    <a:pt x="136" y="176"/>
                    <a:pt x="136" y="175"/>
                  </a:cubicBezTo>
                  <a:cubicBezTo>
                    <a:pt x="133" y="177"/>
                    <a:pt x="130" y="176"/>
                    <a:pt x="129" y="173"/>
                  </a:cubicBezTo>
                  <a:cubicBezTo>
                    <a:pt x="128" y="172"/>
                    <a:pt x="126" y="168"/>
                    <a:pt x="128" y="168"/>
                  </a:cubicBezTo>
                  <a:cubicBezTo>
                    <a:pt x="131" y="168"/>
                    <a:pt x="129" y="165"/>
                    <a:pt x="129" y="163"/>
                  </a:cubicBezTo>
                  <a:cubicBezTo>
                    <a:pt x="128" y="161"/>
                    <a:pt x="126" y="160"/>
                    <a:pt x="125" y="158"/>
                  </a:cubicBezTo>
                  <a:cubicBezTo>
                    <a:pt x="124" y="160"/>
                    <a:pt x="121" y="159"/>
                    <a:pt x="120" y="158"/>
                  </a:cubicBezTo>
                  <a:cubicBezTo>
                    <a:pt x="120" y="158"/>
                    <a:pt x="120" y="159"/>
                    <a:pt x="120" y="159"/>
                  </a:cubicBezTo>
                  <a:cubicBezTo>
                    <a:pt x="119" y="159"/>
                    <a:pt x="118" y="160"/>
                    <a:pt x="117" y="159"/>
                  </a:cubicBezTo>
                  <a:cubicBezTo>
                    <a:pt x="118" y="157"/>
                    <a:pt x="118" y="155"/>
                    <a:pt x="118" y="153"/>
                  </a:cubicBezTo>
                  <a:cubicBezTo>
                    <a:pt x="119" y="150"/>
                    <a:pt x="124" y="145"/>
                    <a:pt x="118" y="145"/>
                  </a:cubicBezTo>
                  <a:cubicBezTo>
                    <a:pt x="115" y="146"/>
                    <a:pt x="114" y="147"/>
                    <a:pt x="114" y="148"/>
                  </a:cubicBezTo>
                  <a:cubicBezTo>
                    <a:pt x="113" y="150"/>
                    <a:pt x="113" y="152"/>
                    <a:pt x="111" y="153"/>
                  </a:cubicBezTo>
                  <a:cubicBezTo>
                    <a:pt x="110" y="154"/>
                    <a:pt x="105" y="153"/>
                    <a:pt x="104" y="152"/>
                  </a:cubicBezTo>
                  <a:cubicBezTo>
                    <a:pt x="101" y="151"/>
                    <a:pt x="99" y="145"/>
                    <a:pt x="99" y="142"/>
                  </a:cubicBezTo>
                  <a:cubicBezTo>
                    <a:pt x="99" y="138"/>
                    <a:pt x="101" y="135"/>
                    <a:pt x="99" y="131"/>
                  </a:cubicBezTo>
                  <a:cubicBezTo>
                    <a:pt x="100" y="130"/>
                    <a:pt x="101" y="129"/>
                    <a:pt x="102" y="128"/>
                  </a:cubicBezTo>
                  <a:cubicBezTo>
                    <a:pt x="103" y="127"/>
                    <a:pt x="104" y="128"/>
                    <a:pt x="104" y="126"/>
                  </a:cubicBezTo>
                  <a:cubicBezTo>
                    <a:pt x="104" y="126"/>
                    <a:pt x="103" y="126"/>
                    <a:pt x="103" y="126"/>
                  </a:cubicBezTo>
                  <a:cubicBezTo>
                    <a:pt x="105" y="127"/>
                    <a:pt x="110" y="124"/>
                    <a:pt x="112" y="126"/>
                  </a:cubicBezTo>
                  <a:cubicBezTo>
                    <a:pt x="113" y="126"/>
                    <a:pt x="114" y="127"/>
                    <a:pt x="115" y="125"/>
                  </a:cubicBezTo>
                  <a:cubicBezTo>
                    <a:pt x="115" y="125"/>
                    <a:pt x="114" y="123"/>
                    <a:pt x="114" y="122"/>
                  </a:cubicBezTo>
                  <a:cubicBezTo>
                    <a:pt x="115" y="124"/>
                    <a:pt x="117" y="125"/>
                    <a:pt x="119" y="123"/>
                  </a:cubicBezTo>
                  <a:cubicBezTo>
                    <a:pt x="120" y="124"/>
                    <a:pt x="122" y="124"/>
                    <a:pt x="124" y="125"/>
                  </a:cubicBezTo>
                  <a:cubicBezTo>
                    <a:pt x="126" y="126"/>
                    <a:pt x="126" y="127"/>
                    <a:pt x="128" y="125"/>
                  </a:cubicBezTo>
                  <a:cubicBezTo>
                    <a:pt x="129" y="127"/>
                    <a:pt x="129" y="127"/>
                    <a:pt x="130" y="129"/>
                  </a:cubicBezTo>
                  <a:cubicBezTo>
                    <a:pt x="130" y="130"/>
                    <a:pt x="131" y="135"/>
                    <a:pt x="133" y="135"/>
                  </a:cubicBezTo>
                  <a:cubicBezTo>
                    <a:pt x="136" y="137"/>
                    <a:pt x="135" y="132"/>
                    <a:pt x="135" y="130"/>
                  </a:cubicBezTo>
                  <a:cubicBezTo>
                    <a:pt x="135" y="130"/>
                    <a:pt x="135" y="125"/>
                    <a:pt x="134" y="125"/>
                  </a:cubicBezTo>
                  <a:cubicBezTo>
                    <a:pt x="130" y="124"/>
                    <a:pt x="131" y="120"/>
                    <a:pt x="134" y="118"/>
                  </a:cubicBezTo>
                  <a:cubicBezTo>
                    <a:pt x="135" y="117"/>
                    <a:pt x="138" y="116"/>
                    <a:pt x="140" y="115"/>
                  </a:cubicBezTo>
                  <a:cubicBezTo>
                    <a:pt x="141" y="114"/>
                    <a:pt x="143" y="112"/>
                    <a:pt x="142" y="110"/>
                  </a:cubicBezTo>
                  <a:cubicBezTo>
                    <a:pt x="143" y="110"/>
                    <a:pt x="143" y="109"/>
                    <a:pt x="143" y="108"/>
                  </a:cubicBezTo>
                  <a:cubicBezTo>
                    <a:pt x="143" y="108"/>
                    <a:pt x="141" y="107"/>
                    <a:pt x="141" y="107"/>
                  </a:cubicBezTo>
                  <a:cubicBezTo>
                    <a:pt x="142" y="106"/>
                    <a:pt x="142" y="105"/>
                    <a:pt x="141" y="104"/>
                  </a:cubicBezTo>
                  <a:cubicBezTo>
                    <a:pt x="143" y="103"/>
                    <a:pt x="142" y="102"/>
                    <a:pt x="143" y="101"/>
                  </a:cubicBezTo>
                  <a:cubicBezTo>
                    <a:pt x="145" y="103"/>
                    <a:pt x="149" y="101"/>
                    <a:pt x="147" y="99"/>
                  </a:cubicBezTo>
                  <a:cubicBezTo>
                    <a:pt x="148" y="97"/>
                    <a:pt x="152" y="98"/>
                    <a:pt x="153" y="96"/>
                  </a:cubicBezTo>
                  <a:cubicBezTo>
                    <a:pt x="155" y="97"/>
                    <a:pt x="153" y="94"/>
                    <a:pt x="155" y="92"/>
                  </a:cubicBezTo>
                  <a:cubicBezTo>
                    <a:pt x="156" y="91"/>
                    <a:pt x="157" y="91"/>
                    <a:pt x="159" y="90"/>
                  </a:cubicBezTo>
                  <a:cubicBezTo>
                    <a:pt x="159" y="90"/>
                    <a:pt x="163" y="88"/>
                    <a:pt x="161" y="88"/>
                  </a:cubicBezTo>
                  <a:cubicBezTo>
                    <a:pt x="164" y="88"/>
                    <a:pt x="169" y="85"/>
                    <a:pt x="165" y="83"/>
                  </a:cubicBezTo>
                  <a:cubicBezTo>
                    <a:pt x="166" y="81"/>
                    <a:pt x="164" y="81"/>
                    <a:pt x="163" y="81"/>
                  </a:cubicBezTo>
                  <a:cubicBezTo>
                    <a:pt x="164" y="80"/>
                    <a:pt x="165" y="81"/>
                    <a:pt x="166" y="80"/>
                  </a:cubicBezTo>
                  <a:cubicBezTo>
                    <a:pt x="168" y="79"/>
                    <a:pt x="166" y="78"/>
                    <a:pt x="165" y="78"/>
                  </a:cubicBezTo>
                  <a:cubicBezTo>
                    <a:pt x="163" y="77"/>
                    <a:pt x="160" y="79"/>
                    <a:pt x="158" y="80"/>
                  </a:cubicBezTo>
                  <a:cubicBezTo>
                    <a:pt x="157" y="81"/>
                    <a:pt x="156" y="82"/>
                    <a:pt x="155" y="83"/>
                  </a:cubicBezTo>
                  <a:close/>
                  <a:moveTo>
                    <a:pt x="187" y="184"/>
                  </a:moveTo>
                  <a:cubicBezTo>
                    <a:pt x="186" y="183"/>
                    <a:pt x="184" y="184"/>
                    <a:pt x="183" y="183"/>
                  </a:cubicBezTo>
                  <a:cubicBezTo>
                    <a:pt x="182" y="183"/>
                    <a:pt x="181" y="182"/>
                    <a:pt x="179" y="182"/>
                  </a:cubicBezTo>
                  <a:cubicBezTo>
                    <a:pt x="180" y="179"/>
                    <a:pt x="176" y="178"/>
                    <a:pt x="174" y="176"/>
                  </a:cubicBezTo>
                  <a:cubicBezTo>
                    <a:pt x="172" y="175"/>
                    <a:pt x="171" y="173"/>
                    <a:pt x="168" y="174"/>
                  </a:cubicBezTo>
                  <a:cubicBezTo>
                    <a:pt x="168" y="174"/>
                    <a:pt x="165" y="175"/>
                    <a:pt x="165" y="175"/>
                  </a:cubicBezTo>
                  <a:cubicBezTo>
                    <a:pt x="163" y="174"/>
                    <a:pt x="163" y="173"/>
                    <a:pt x="160" y="172"/>
                  </a:cubicBezTo>
                  <a:cubicBezTo>
                    <a:pt x="157" y="171"/>
                    <a:pt x="156" y="168"/>
                    <a:pt x="153" y="171"/>
                  </a:cubicBezTo>
                  <a:cubicBezTo>
                    <a:pt x="152" y="172"/>
                    <a:pt x="153" y="174"/>
                    <a:pt x="152" y="175"/>
                  </a:cubicBezTo>
                  <a:cubicBezTo>
                    <a:pt x="150" y="174"/>
                    <a:pt x="154" y="172"/>
                    <a:pt x="152" y="170"/>
                  </a:cubicBezTo>
                  <a:cubicBezTo>
                    <a:pt x="151" y="168"/>
                    <a:pt x="147" y="171"/>
                    <a:pt x="146" y="172"/>
                  </a:cubicBezTo>
                  <a:cubicBezTo>
                    <a:pt x="145" y="173"/>
                    <a:pt x="144" y="173"/>
                    <a:pt x="143" y="174"/>
                  </a:cubicBezTo>
                  <a:cubicBezTo>
                    <a:pt x="143" y="175"/>
                    <a:pt x="142" y="176"/>
                    <a:pt x="142" y="178"/>
                  </a:cubicBezTo>
                  <a:cubicBezTo>
                    <a:pt x="141" y="176"/>
                    <a:pt x="139" y="177"/>
                    <a:pt x="138" y="176"/>
                  </a:cubicBezTo>
                  <a:cubicBezTo>
                    <a:pt x="139" y="179"/>
                    <a:pt x="139" y="183"/>
                    <a:pt x="140" y="187"/>
                  </a:cubicBezTo>
                  <a:cubicBezTo>
                    <a:pt x="140" y="189"/>
                    <a:pt x="140" y="192"/>
                    <a:pt x="138" y="194"/>
                  </a:cubicBezTo>
                  <a:cubicBezTo>
                    <a:pt x="136" y="196"/>
                    <a:pt x="134" y="198"/>
                    <a:pt x="134" y="200"/>
                  </a:cubicBezTo>
                  <a:cubicBezTo>
                    <a:pt x="133" y="202"/>
                    <a:pt x="134" y="204"/>
                    <a:pt x="135" y="204"/>
                  </a:cubicBezTo>
                  <a:cubicBezTo>
                    <a:pt x="136" y="206"/>
                    <a:pt x="133" y="208"/>
                    <a:pt x="133" y="211"/>
                  </a:cubicBezTo>
                  <a:cubicBezTo>
                    <a:pt x="133" y="211"/>
                    <a:pt x="133" y="212"/>
                    <a:pt x="133" y="213"/>
                  </a:cubicBezTo>
                  <a:cubicBezTo>
                    <a:pt x="154" y="209"/>
                    <a:pt x="173" y="199"/>
                    <a:pt x="187" y="1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sp>
        <p:nvSpPr>
          <p:cNvPr id="63" name="Freeform 31"/>
          <p:cNvSpPr>
            <a:spLocks/>
          </p:cNvSpPr>
          <p:nvPr/>
        </p:nvSpPr>
        <p:spPr bwMode="auto">
          <a:xfrm>
            <a:off x="-19050" y="3843233"/>
            <a:ext cx="2391833" cy="579967"/>
          </a:xfrm>
          <a:custGeom>
            <a:avLst/>
            <a:gdLst>
              <a:gd name="T0" fmla="*/ 0 w 1254"/>
              <a:gd name="T1" fmla="*/ 276 h 305"/>
              <a:gd name="T2" fmla="*/ 0 w 1254"/>
              <a:gd name="T3" fmla="*/ 276 h 305"/>
              <a:gd name="T4" fmla="*/ 1053 w 1254"/>
              <a:gd name="T5" fmla="*/ 276 h 305"/>
              <a:gd name="T6" fmla="*/ 1174 w 1254"/>
              <a:gd name="T7" fmla="*/ 225 h 305"/>
              <a:gd name="T8" fmla="*/ 1174 w 1254"/>
              <a:gd name="T9" fmla="*/ 225 h 305"/>
              <a:gd name="T10" fmla="*/ 1224 w 1254"/>
              <a:gd name="T11" fmla="*/ 104 h 305"/>
              <a:gd name="T12" fmla="*/ 1224 w 1254"/>
              <a:gd name="T13" fmla="*/ 104 h 305"/>
              <a:gd name="T14" fmla="*/ 1224 w 1254"/>
              <a:gd name="T15" fmla="*/ 15 h 305"/>
              <a:gd name="T16" fmla="*/ 1239 w 1254"/>
              <a:gd name="T17" fmla="*/ 0 h 305"/>
              <a:gd name="T18" fmla="*/ 1239 w 1254"/>
              <a:gd name="T19" fmla="*/ 0 h 305"/>
              <a:gd name="T20" fmla="*/ 1254 w 1254"/>
              <a:gd name="T21" fmla="*/ 15 h 305"/>
              <a:gd name="T22" fmla="*/ 1254 w 1254"/>
              <a:gd name="T23" fmla="*/ 15 h 305"/>
              <a:gd name="T24" fmla="*/ 1254 w 1254"/>
              <a:gd name="T25" fmla="*/ 104 h 305"/>
              <a:gd name="T26" fmla="*/ 1053 w 1254"/>
              <a:gd name="T27" fmla="*/ 305 h 305"/>
              <a:gd name="T28" fmla="*/ 1053 w 1254"/>
              <a:gd name="T29" fmla="*/ 305 h 305"/>
              <a:gd name="T30" fmla="*/ 0 w 1254"/>
              <a:gd name="T31" fmla="*/ 305 h 305"/>
              <a:gd name="T32" fmla="*/ 0 w 1254"/>
              <a:gd name="T33" fmla="*/ 305 h 305"/>
              <a:gd name="T34" fmla="*/ 0 w 1254"/>
              <a:gd name="T35" fmla="*/ 276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54" h="305">
                <a:moveTo>
                  <a:pt x="0" y="276"/>
                </a:moveTo>
                <a:cubicBezTo>
                  <a:pt x="0" y="276"/>
                  <a:pt x="0" y="276"/>
                  <a:pt x="0" y="276"/>
                </a:cubicBezTo>
                <a:cubicBezTo>
                  <a:pt x="1053" y="276"/>
                  <a:pt x="1053" y="276"/>
                  <a:pt x="1053" y="276"/>
                </a:cubicBezTo>
                <a:cubicBezTo>
                  <a:pt x="1100" y="276"/>
                  <a:pt x="1143" y="256"/>
                  <a:pt x="1174" y="225"/>
                </a:cubicBezTo>
                <a:cubicBezTo>
                  <a:pt x="1174" y="225"/>
                  <a:pt x="1174" y="225"/>
                  <a:pt x="1174" y="225"/>
                </a:cubicBezTo>
                <a:cubicBezTo>
                  <a:pt x="1205" y="194"/>
                  <a:pt x="1224" y="151"/>
                  <a:pt x="1224" y="104"/>
                </a:cubicBezTo>
                <a:cubicBezTo>
                  <a:pt x="1224" y="104"/>
                  <a:pt x="1224" y="104"/>
                  <a:pt x="1224" y="104"/>
                </a:cubicBezTo>
                <a:cubicBezTo>
                  <a:pt x="1224" y="15"/>
                  <a:pt x="1224" y="15"/>
                  <a:pt x="1224" y="15"/>
                </a:cubicBezTo>
                <a:cubicBezTo>
                  <a:pt x="1224" y="7"/>
                  <a:pt x="1231" y="0"/>
                  <a:pt x="1239" y="0"/>
                </a:cubicBezTo>
                <a:cubicBezTo>
                  <a:pt x="1239" y="0"/>
                  <a:pt x="1239" y="0"/>
                  <a:pt x="1239" y="0"/>
                </a:cubicBezTo>
                <a:cubicBezTo>
                  <a:pt x="1247" y="0"/>
                  <a:pt x="1254" y="7"/>
                  <a:pt x="1254" y="15"/>
                </a:cubicBezTo>
                <a:cubicBezTo>
                  <a:pt x="1254" y="15"/>
                  <a:pt x="1254" y="15"/>
                  <a:pt x="1254" y="15"/>
                </a:cubicBezTo>
                <a:cubicBezTo>
                  <a:pt x="1254" y="104"/>
                  <a:pt x="1254" y="104"/>
                  <a:pt x="1254" y="104"/>
                </a:cubicBezTo>
                <a:cubicBezTo>
                  <a:pt x="1254" y="215"/>
                  <a:pt x="1163" y="305"/>
                  <a:pt x="1053" y="305"/>
                </a:cubicBezTo>
                <a:cubicBezTo>
                  <a:pt x="1053" y="305"/>
                  <a:pt x="1053" y="305"/>
                  <a:pt x="1053" y="305"/>
                </a:cubicBezTo>
                <a:cubicBezTo>
                  <a:pt x="0" y="305"/>
                  <a:pt x="0" y="305"/>
                  <a:pt x="0" y="305"/>
                </a:cubicBezTo>
                <a:cubicBezTo>
                  <a:pt x="0" y="305"/>
                  <a:pt x="0" y="305"/>
                  <a:pt x="0" y="305"/>
                </a:cubicBezTo>
                <a:lnTo>
                  <a:pt x="0" y="276"/>
                </a:lnTo>
                <a:close/>
              </a:path>
            </a:pathLst>
          </a:custGeom>
          <a:solidFill>
            <a:srgbClr val="3333CC"/>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49" name="Freeform 33"/>
          <p:cNvSpPr>
            <a:spLocks/>
          </p:cNvSpPr>
          <p:nvPr/>
        </p:nvSpPr>
        <p:spPr bwMode="auto">
          <a:xfrm>
            <a:off x="-19050" y="3515150"/>
            <a:ext cx="6261100" cy="1172633"/>
          </a:xfrm>
          <a:custGeom>
            <a:avLst/>
            <a:gdLst>
              <a:gd name="T0" fmla="*/ 0 w 3283"/>
              <a:gd name="T1" fmla="*/ 586 h 615"/>
              <a:gd name="T2" fmla="*/ 0 w 3283"/>
              <a:gd name="T3" fmla="*/ 586 h 615"/>
              <a:gd name="T4" fmla="*/ 3082 w 3283"/>
              <a:gd name="T5" fmla="*/ 586 h 615"/>
              <a:gd name="T6" fmla="*/ 3203 w 3283"/>
              <a:gd name="T7" fmla="*/ 535 h 615"/>
              <a:gd name="T8" fmla="*/ 3203 w 3283"/>
              <a:gd name="T9" fmla="*/ 535 h 615"/>
              <a:gd name="T10" fmla="*/ 3253 w 3283"/>
              <a:gd name="T11" fmla="*/ 414 h 615"/>
              <a:gd name="T12" fmla="*/ 3253 w 3283"/>
              <a:gd name="T13" fmla="*/ 414 h 615"/>
              <a:gd name="T14" fmla="*/ 3253 w 3283"/>
              <a:gd name="T15" fmla="*/ 14 h 615"/>
              <a:gd name="T16" fmla="*/ 3268 w 3283"/>
              <a:gd name="T17" fmla="*/ 0 h 615"/>
              <a:gd name="T18" fmla="*/ 3268 w 3283"/>
              <a:gd name="T19" fmla="*/ 0 h 615"/>
              <a:gd name="T20" fmla="*/ 3283 w 3283"/>
              <a:gd name="T21" fmla="*/ 14 h 615"/>
              <a:gd name="T22" fmla="*/ 3283 w 3283"/>
              <a:gd name="T23" fmla="*/ 14 h 615"/>
              <a:gd name="T24" fmla="*/ 3283 w 3283"/>
              <a:gd name="T25" fmla="*/ 414 h 615"/>
              <a:gd name="T26" fmla="*/ 3082 w 3283"/>
              <a:gd name="T27" fmla="*/ 615 h 615"/>
              <a:gd name="T28" fmla="*/ 3082 w 3283"/>
              <a:gd name="T29" fmla="*/ 615 h 615"/>
              <a:gd name="T30" fmla="*/ 0 w 3283"/>
              <a:gd name="T31" fmla="*/ 615 h 615"/>
              <a:gd name="T32" fmla="*/ 0 w 3283"/>
              <a:gd name="T33" fmla="*/ 615 h 615"/>
              <a:gd name="T34" fmla="*/ 0 w 3283"/>
              <a:gd name="T35" fmla="*/ 586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3" h="615">
                <a:moveTo>
                  <a:pt x="0" y="586"/>
                </a:moveTo>
                <a:cubicBezTo>
                  <a:pt x="0" y="586"/>
                  <a:pt x="0" y="586"/>
                  <a:pt x="0" y="586"/>
                </a:cubicBezTo>
                <a:cubicBezTo>
                  <a:pt x="3082" y="586"/>
                  <a:pt x="3082" y="586"/>
                  <a:pt x="3082" y="586"/>
                </a:cubicBezTo>
                <a:cubicBezTo>
                  <a:pt x="3129" y="586"/>
                  <a:pt x="3172" y="566"/>
                  <a:pt x="3203" y="535"/>
                </a:cubicBezTo>
                <a:cubicBezTo>
                  <a:pt x="3203" y="535"/>
                  <a:pt x="3203" y="535"/>
                  <a:pt x="3203" y="535"/>
                </a:cubicBezTo>
                <a:cubicBezTo>
                  <a:pt x="3234" y="504"/>
                  <a:pt x="3253" y="461"/>
                  <a:pt x="3253" y="414"/>
                </a:cubicBezTo>
                <a:cubicBezTo>
                  <a:pt x="3253" y="414"/>
                  <a:pt x="3253" y="414"/>
                  <a:pt x="3253" y="414"/>
                </a:cubicBezTo>
                <a:cubicBezTo>
                  <a:pt x="3253" y="14"/>
                  <a:pt x="3253" y="14"/>
                  <a:pt x="3253" y="14"/>
                </a:cubicBezTo>
                <a:cubicBezTo>
                  <a:pt x="3253" y="6"/>
                  <a:pt x="3260" y="0"/>
                  <a:pt x="3268" y="0"/>
                </a:cubicBezTo>
                <a:cubicBezTo>
                  <a:pt x="3268" y="0"/>
                  <a:pt x="3268" y="0"/>
                  <a:pt x="3268" y="0"/>
                </a:cubicBezTo>
                <a:cubicBezTo>
                  <a:pt x="3276" y="0"/>
                  <a:pt x="3283" y="6"/>
                  <a:pt x="3283" y="14"/>
                </a:cubicBezTo>
                <a:cubicBezTo>
                  <a:pt x="3283" y="14"/>
                  <a:pt x="3283" y="14"/>
                  <a:pt x="3283" y="14"/>
                </a:cubicBezTo>
                <a:cubicBezTo>
                  <a:pt x="3283" y="414"/>
                  <a:pt x="3283" y="414"/>
                  <a:pt x="3283" y="414"/>
                </a:cubicBezTo>
                <a:cubicBezTo>
                  <a:pt x="3283" y="525"/>
                  <a:pt x="3193" y="615"/>
                  <a:pt x="3082" y="615"/>
                </a:cubicBezTo>
                <a:cubicBezTo>
                  <a:pt x="3082" y="615"/>
                  <a:pt x="3082" y="615"/>
                  <a:pt x="3082" y="615"/>
                </a:cubicBezTo>
                <a:cubicBezTo>
                  <a:pt x="0" y="615"/>
                  <a:pt x="0" y="615"/>
                  <a:pt x="0" y="615"/>
                </a:cubicBezTo>
                <a:cubicBezTo>
                  <a:pt x="0" y="615"/>
                  <a:pt x="0" y="615"/>
                  <a:pt x="0" y="615"/>
                </a:cubicBezTo>
                <a:lnTo>
                  <a:pt x="0" y="586"/>
                </a:lnTo>
                <a:close/>
              </a:path>
            </a:pathLst>
          </a:custGeom>
          <a:solidFill>
            <a:srgbClr val="C00000"/>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52" name="Freeform 35"/>
          <p:cNvSpPr>
            <a:spLocks/>
          </p:cNvSpPr>
          <p:nvPr/>
        </p:nvSpPr>
        <p:spPr bwMode="auto">
          <a:xfrm>
            <a:off x="-19051" y="2537249"/>
            <a:ext cx="10246784" cy="2413000"/>
          </a:xfrm>
          <a:custGeom>
            <a:avLst/>
            <a:gdLst>
              <a:gd name="T0" fmla="*/ 0 w 5373"/>
              <a:gd name="T1" fmla="*/ 1235 h 1265"/>
              <a:gd name="T2" fmla="*/ 0 w 5373"/>
              <a:gd name="T3" fmla="*/ 1235 h 1265"/>
              <a:gd name="T4" fmla="*/ 5172 w 5373"/>
              <a:gd name="T5" fmla="*/ 1235 h 1265"/>
              <a:gd name="T6" fmla="*/ 5293 w 5373"/>
              <a:gd name="T7" fmla="*/ 1185 h 1265"/>
              <a:gd name="T8" fmla="*/ 5293 w 5373"/>
              <a:gd name="T9" fmla="*/ 1185 h 1265"/>
              <a:gd name="T10" fmla="*/ 5344 w 5373"/>
              <a:gd name="T11" fmla="*/ 1064 h 1265"/>
              <a:gd name="T12" fmla="*/ 5344 w 5373"/>
              <a:gd name="T13" fmla="*/ 1064 h 1265"/>
              <a:gd name="T14" fmla="*/ 5344 w 5373"/>
              <a:gd name="T15" fmla="*/ 15 h 1265"/>
              <a:gd name="T16" fmla="*/ 5358 w 5373"/>
              <a:gd name="T17" fmla="*/ 0 h 1265"/>
              <a:gd name="T18" fmla="*/ 5358 w 5373"/>
              <a:gd name="T19" fmla="*/ 0 h 1265"/>
              <a:gd name="T20" fmla="*/ 5373 w 5373"/>
              <a:gd name="T21" fmla="*/ 15 h 1265"/>
              <a:gd name="T22" fmla="*/ 5373 w 5373"/>
              <a:gd name="T23" fmla="*/ 15 h 1265"/>
              <a:gd name="T24" fmla="*/ 5373 w 5373"/>
              <a:gd name="T25" fmla="*/ 1064 h 1265"/>
              <a:gd name="T26" fmla="*/ 5172 w 5373"/>
              <a:gd name="T27" fmla="*/ 1265 h 1265"/>
              <a:gd name="T28" fmla="*/ 5172 w 5373"/>
              <a:gd name="T29" fmla="*/ 1265 h 1265"/>
              <a:gd name="T30" fmla="*/ 0 w 5373"/>
              <a:gd name="T31" fmla="*/ 1265 h 1265"/>
              <a:gd name="T32" fmla="*/ 0 w 5373"/>
              <a:gd name="T33" fmla="*/ 1265 h 1265"/>
              <a:gd name="T34" fmla="*/ 0 w 5373"/>
              <a:gd name="T35" fmla="*/ 1235 h 1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73" h="1265">
                <a:moveTo>
                  <a:pt x="0" y="1235"/>
                </a:moveTo>
                <a:cubicBezTo>
                  <a:pt x="0" y="1235"/>
                  <a:pt x="0" y="1235"/>
                  <a:pt x="0" y="1235"/>
                </a:cubicBezTo>
                <a:cubicBezTo>
                  <a:pt x="5172" y="1235"/>
                  <a:pt x="5172" y="1235"/>
                  <a:pt x="5172" y="1235"/>
                </a:cubicBezTo>
                <a:cubicBezTo>
                  <a:pt x="5219" y="1235"/>
                  <a:pt x="5262" y="1216"/>
                  <a:pt x="5293" y="1185"/>
                </a:cubicBezTo>
                <a:cubicBezTo>
                  <a:pt x="5293" y="1185"/>
                  <a:pt x="5293" y="1185"/>
                  <a:pt x="5293" y="1185"/>
                </a:cubicBezTo>
                <a:cubicBezTo>
                  <a:pt x="5324" y="1154"/>
                  <a:pt x="5344" y="1111"/>
                  <a:pt x="5344" y="1064"/>
                </a:cubicBezTo>
                <a:cubicBezTo>
                  <a:pt x="5344" y="1064"/>
                  <a:pt x="5344" y="1064"/>
                  <a:pt x="5344" y="1064"/>
                </a:cubicBezTo>
                <a:cubicBezTo>
                  <a:pt x="5344" y="15"/>
                  <a:pt x="5344" y="15"/>
                  <a:pt x="5344" y="15"/>
                </a:cubicBezTo>
                <a:cubicBezTo>
                  <a:pt x="5344" y="7"/>
                  <a:pt x="5350" y="0"/>
                  <a:pt x="5358" y="0"/>
                </a:cubicBezTo>
                <a:cubicBezTo>
                  <a:pt x="5358" y="0"/>
                  <a:pt x="5358" y="0"/>
                  <a:pt x="5358" y="0"/>
                </a:cubicBezTo>
                <a:cubicBezTo>
                  <a:pt x="5367" y="0"/>
                  <a:pt x="5373" y="7"/>
                  <a:pt x="5373" y="15"/>
                </a:cubicBezTo>
                <a:cubicBezTo>
                  <a:pt x="5373" y="15"/>
                  <a:pt x="5373" y="15"/>
                  <a:pt x="5373" y="15"/>
                </a:cubicBezTo>
                <a:cubicBezTo>
                  <a:pt x="5373" y="1064"/>
                  <a:pt x="5373" y="1064"/>
                  <a:pt x="5373" y="1064"/>
                </a:cubicBezTo>
                <a:cubicBezTo>
                  <a:pt x="5373" y="1175"/>
                  <a:pt x="5283" y="1265"/>
                  <a:pt x="5172" y="1265"/>
                </a:cubicBezTo>
                <a:cubicBezTo>
                  <a:pt x="5172" y="1265"/>
                  <a:pt x="5172" y="1265"/>
                  <a:pt x="5172" y="1265"/>
                </a:cubicBezTo>
                <a:cubicBezTo>
                  <a:pt x="0" y="1265"/>
                  <a:pt x="0" y="1265"/>
                  <a:pt x="0" y="1265"/>
                </a:cubicBezTo>
                <a:cubicBezTo>
                  <a:pt x="0" y="1265"/>
                  <a:pt x="0" y="1265"/>
                  <a:pt x="0" y="1265"/>
                </a:cubicBezTo>
                <a:lnTo>
                  <a:pt x="0" y="1235"/>
                </a:lnTo>
                <a:close/>
              </a:path>
            </a:pathLst>
          </a:custGeom>
          <a:solidFill>
            <a:srgbClr val="00B050"/>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 name="Rectangle 1"/>
          <p:cNvSpPr/>
          <p:nvPr/>
        </p:nvSpPr>
        <p:spPr>
          <a:xfrm>
            <a:off x="5309416" y="177408"/>
            <a:ext cx="2589170" cy="461665"/>
          </a:xfrm>
          <a:prstGeom prst="rect">
            <a:avLst/>
          </a:prstGeom>
        </p:spPr>
        <p:txBody>
          <a:bodyPr wrap="none">
            <a:spAutoFit/>
          </a:bodyPr>
          <a:lstStyle/>
          <a:p>
            <a:r>
              <a:rPr lang="nl-NL" sz="2400" b="1" u="sng" dirty="0">
                <a:solidFill>
                  <a:srgbClr val="996633"/>
                </a:solidFill>
                <a:latin typeface="+mj-lt"/>
                <a:ea typeface="Calibri" panose="020F0502020204030204" pitchFamily="34" charset="0"/>
              </a:rPr>
              <a:t>Đối với quốc </a:t>
            </a:r>
            <a:r>
              <a:rPr lang="nl-NL" sz="2400" b="1" dirty="0" smtClean="0">
                <a:solidFill>
                  <a:srgbClr val="996633"/>
                </a:solidFill>
                <a:latin typeface="+mj-lt"/>
                <a:ea typeface="Calibri" panose="020F0502020204030204" pitchFamily="34" charset="0"/>
              </a:rPr>
              <a:t>tế </a:t>
            </a:r>
            <a:endParaRPr lang="en-US" sz="2400" b="1" dirty="0">
              <a:solidFill>
                <a:srgbClr val="996633"/>
              </a:solidFill>
              <a:latin typeface="+mj-lt"/>
            </a:endParaRPr>
          </a:p>
        </p:txBody>
      </p:sp>
      <p:sp>
        <p:nvSpPr>
          <p:cNvPr id="5" name="Rectangle 4"/>
          <p:cNvSpPr/>
          <p:nvPr/>
        </p:nvSpPr>
        <p:spPr>
          <a:xfrm>
            <a:off x="967200" y="1390015"/>
            <a:ext cx="3227172" cy="1323439"/>
          </a:xfrm>
          <a:prstGeom prst="rect">
            <a:avLst/>
          </a:prstGeom>
        </p:spPr>
        <p:txBody>
          <a:bodyPr wrap="square">
            <a:spAutoFit/>
          </a:bodyPr>
          <a:lstStyle/>
          <a:p>
            <a:pPr algn="ctr"/>
            <a:r>
              <a:rPr lang="nl-NL" altLang="en-US" sz="2000" dirty="0">
                <a:solidFill>
                  <a:srgbClr val="006600"/>
                </a:solidFill>
              </a:rPr>
              <a:t>Buộc thực dân Pháp ph</a:t>
            </a:r>
            <a:r>
              <a:rPr lang="nl-NL" altLang="en-US" sz="2000" dirty="0">
                <a:solidFill>
                  <a:srgbClr val="008000"/>
                </a:solidFill>
              </a:rPr>
              <a:t>ải</a:t>
            </a:r>
            <a:r>
              <a:rPr lang="nl-NL" altLang="en-US" sz="2000" dirty="0">
                <a:solidFill>
                  <a:srgbClr val="FF0066"/>
                </a:solidFill>
              </a:rPr>
              <a:t> </a:t>
            </a:r>
            <a:r>
              <a:rPr lang="nl-NL" altLang="en-US" sz="2000" b="1" u="sng" dirty="0">
                <a:solidFill>
                  <a:srgbClr val="FF0000"/>
                </a:solidFill>
              </a:rPr>
              <a:t>chấm dứt </a:t>
            </a:r>
            <a:r>
              <a:rPr lang="nl-NL" altLang="en-US" sz="2000" dirty="0">
                <a:solidFill>
                  <a:srgbClr val="009900"/>
                </a:solidFill>
              </a:rPr>
              <a:t>chiến tranh và </a:t>
            </a:r>
            <a:r>
              <a:rPr lang="nl-NL" altLang="en-US" sz="2000" b="1" dirty="0">
                <a:solidFill>
                  <a:srgbClr val="996633"/>
                </a:solidFill>
              </a:rPr>
              <a:t>lập lại hòa bình </a:t>
            </a:r>
            <a:r>
              <a:rPr lang="nl-NL" altLang="en-US" sz="2000" dirty="0">
                <a:solidFill>
                  <a:srgbClr val="009900"/>
                </a:solidFill>
              </a:rPr>
              <a:t>ở Đông D­ương </a:t>
            </a:r>
            <a:endParaRPr lang="en-US" sz="2000" dirty="0">
              <a:solidFill>
                <a:srgbClr val="009900"/>
              </a:solidFill>
            </a:endParaRPr>
          </a:p>
        </p:txBody>
      </p:sp>
      <p:sp>
        <p:nvSpPr>
          <p:cNvPr id="6" name="Rectangle 5"/>
          <p:cNvSpPr/>
          <p:nvPr/>
        </p:nvSpPr>
        <p:spPr>
          <a:xfrm>
            <a:off x="4893972" y="794333"/>
            <a:ext cx="3542747" cy="1631216"/>
          </a:xfrm>
          <a:prstGeom prst="rect">
            <a:avLst/>
          </a:prstGeom>
        </p:spPr>
        <p:txBody>
          <a:bodyPr wrap="square">
            <a:spAutoFit/>
          </a:bodyPr>
          <a:lstStyle/>
          <a:p>
            <a:pPr algn="ctr">
              <a:spcBef>
                <a:spcPct val="0"/>
              </a:spcBef>
            </a:pPr>
            <a:r>
              <a:rPr lang="nl-NL" altLang="en-US" sz="2000" b="1" u="sng" dirty="0">
                <a:solidFill>
                  <a:srgbClr val="FF0000"/>
                </a:solidFill>
              </a:rPr>
              <a:t>Cổ vũ mạnh mẽ </a:t>
            </a:r>
            <a:r>
              <a:rPr lang="nl-NL" altLang="en-US" sz="2000" dirty="0">
                <a:solidFill>
                  <a:srgbClr val="660066"/>
                </a:solidFill>
              </a:rPr>
              <a:t>cuộc đấu tranh của nhân dân các dân tộc bị áp bức chống chủ nghĩa thực dân, giành độc lập dân tộc</a:t>
            </a:r>
            <a:endParaRPr lang="en-US" altLang="en-US" sz="2000" dirty="0">
              <a:solidFill>
                <a:srgbClr val="660066"/>
              </a:solidFill>
            </a:endParaRPr>
          </a:p>
        </p:txBody>
      </p:sp>
      <p:sp>
        <p:nvSpPr>
          <p:cNvPr id="7" name="Rectangle 6"/>
          <p:cNvSpPr/>
          <p:nvPr/>
        </p:nvSpPr>
        <p:spPr>
          <a:xfrm>
            <a:off x="9598702" y="177408"/>
            <a:ext cx="2119849" cy="1323439"/>
          </a:xfrm>
          <a:prstGeom prst="rect">
            <a:avLst/>
          </a:prstGeom>
        </p:spPr>
        <p:txBody>
          <a:bodyPr wrap="square">
            <a:spAutoFit/>
          </a:bodyPr>
          <a:lstStyle/>
          <a:p>
            <a:pPr algn="ctr"/>
            <a:r>
              <a:rPr lang="nl-NL" altLang="en-US" sz="2000" dirty="0" smtClean="0">
                <a:solidFill>
                  <a:srgbClr val="008000"/>
                </a:solidFill>
              </a:rPr>
              <a:t>Góp </a:t>
            </a:r>
            <a:r>
              <a:rPr lang="nl-NL" altLang="en-US" sz="2000" b="1" u="sng" dirty="0">
                <a:solidFill>
                  <a:srgbClr val="FF0066"/>
                </a:solidFill>
              </a:rPr>
              <a:t>phần tăng cường</a:t>
            </a:r>
            <a:r>
              <a:rPr lang="nl-NL" altLang="en-US" sz="2000" dirty="0">
                <a:solidFill>
                  <a:srgbClr val="008000"/>
                </a:solidFill>
              </a:rPr>
              <a:t> lực lượng và địa bàn cho CNXH</a:t>
            </a:r>
            <a:endParaRPr lang="en-US" sz="2000" dirty="0">
              <a:solidFill>
                <a:srgbClr val="008000"/>
              </a:solidFill>
            </a:endParaRPr>
          </a:p>
        </p:txBody>
      </p:sp>
    </p:spTree>
    <p:extLst>
      <p:ext uri="{BB962C8B-B14F-4D97-AF65-F5344CB8AC3E}">
        <p14:creationId xmlns:p14="http://schemas.microsoft.com/office/powerpoint/2010/main" val="337298623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Straight Arrow Connector 8"/>
          <p:cNvCxnSpPr/>
          <p:nvPr/>
        </p:nvCxnSpPr>
        <p:spPr>
          <a:xfrm>
            <a:off x="3181350" y="3127734"/>
            <a:ext cx="0" cy="1371600"/>
          </a:xfrm>
          <a:prstGeom prst="straightConnector1">
            <a:avLst/>
          </a:prstGeom>
          <a:ln w="57150">
            <a:solidFill>
              <a:srgbClr val="FF0000"/>
            </a:solidFill>
            <a:headEnd type="arrow"/>
            <a:tailEnd type="arrow"/>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1368201" y="3617913"/>
            <a:ext cx="3770469" cy="0"/>
          </a:xfrm>
          <a:prstGeom prst="line">
            <a:avLst/>
          </a:prstGeom>
          <a:ln w="57150">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1368201" y="3617913"/>
            <a:ext cx="0" cy="866097"/>
          </a:xfrm>
          <a:prstGeom prst="straightConnector1">
            <a:avLst/>
          </a:prstGeom>
          <a:ln w="57150">
            <a:solidFill>
              <a:srgbClr val="FF0000"/>
            </a:solidFill>
            <a:tailEnd type="arrow"/>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5138670" y="3617913"/>
            <a:ext cx="0" cy="862245"/>
          </a:xfrm>
          <a:prstGeom prst="straightConnector1">
            <a:avLst/>
          </a:prstGeom>
          <a:ln w="57150">
            <a:solidFill>
              <a:srgbClr val="FF0000"/>
            </a:solidFill>
            <a:tailEnd type="arrow"/>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647700" y="4499334"/>
            <a:ext cx="1371600" cy="2057400"/>
          </a:xfrm>
          <a:prstGeom prst="rect">
            <a:avLst/>
          </a:prstGeom>
          <a:solidFill>
            <a:srgbClr val="0099FF"/>
          </a:solidFill>
          <a:scene3d>
            <a:camera prst="orthographicFront"/>
            <a:lightRig rig="threePt" dir="t"/>
          </a:scene3d>
          <a:sp3d>
            <a:bevelT w="114300" prst="artDeco"/>
          </a:sp3d>
        </p:spPr>
        <p:style>
          <a:lnRef idx="1">
            <a:schemeClr val="accent3"/>
          </a:lnRef>
          <a:fillRef idx="2">
            <a:schemeClr val="accent3"/>
          </a:fillRef>
          <a:effectRef idx="1">
            <a:schemeClr val="accent3"/>
          </a:effectRef>
          <a:fontRef idx="minor">
            <a:schemeClr val="dk1"/>
          </a:fontRef>
        </p:style>
        <p:txBody>
          <a:bodyPr anchor="ctr">
            <a:sp3d extrusionH="57150">
              <a:bevelT w="38100" h="38100" prst="angle"/>
            </a:sp3d>
          </a:bodyPr>
          <a:lstStyle/>
          <a:p>
            <a:pPr algn="ctr">
              <a:defRPr/>
            </a:pPr>
            <a:r>
              <a:rPr lang="en-US" sz="2400" dirty="0" err="1">
                <a:ln w="12700">
                  <a:solidFill>
                    <a:schemeClr val="tx1"/>
                  </a:solidFill>
                  <a:prstDash val="solid"/>
                </a:ln>
                <a:solidFill>
                  <a:schemeClr val="bg1"/>
                </a:solidFill>
                <a:latin typeface="+mj-lt"/>
                <a:cs typeface="Times New Roman" pitchFamily="18" charset="0"/>
              </a:rPr>
              <a:t>Hệ</a:t>
            </a:r>
            <a:r>
              <a:rPr lang="en-US" sz="2400" dirty="0">
                <a:ln w="12700">
                  <a:solidFill>
                    <a:schemeClr val="tx1"/>
                  </a:solidFill>
                  <a:prstDash val="solid"/>
                </a:ln>
                <a:solidFill>
                  <a:schemeClr val="bg1"/>
                </a:solidFill>
                <a:latin typeface="+mj-lt"/>
                <a:cs typeface="Times New Roman" pitchFamily="18" charset="0"/>
              </a:rPr>
              <a:t> </a:t>
            </a:r>
            <a:r>
              <a:rPr lang="en-US" sz="2400" dirty="0" err="1">
                <a:ln w="12700">
                  <a:solidFill>
                    <a:schemeClr val="tx1"/>
                  </a:solidFill>
                  <a:prstDash val="solid"/>
                </a:ln>
                <a:solidFill>
                  <a:schemeClr val="bg1"/>
                </a:solidFill>
                <a:latin typeface="+mj-lt"/>
                <a:cs typeface="Times New Roman" pitchFamily="18" charset="0"/>
              </a:rPr>
              <a:t>thống</a:t>
            </a:r>
            <a:r>
              <a:rPr lang="en-US" sz="2400" dirty="0">
                <a:ln w="12700">
                  <a:solidFill>
                    <a:schemeClr val="tx1"/>
                  </a:solidFill>
                  <a:prstDash val="solid"/>
                </a:ln>
                <a:solidFill>
                  <a:schemeClr val="bg1"/>
                </a:solidFill>
                <a:latin typeface="+mj-lt"/>
                <a:cs typeface="Times New Roman" pitchFamily="18" charset="0"/>
              </a:rPr>
              <a:t> XHCN </a:t>
            </a:r>
            <a:r>
              <a:rPr lang="en-US" sz="2400" dirty="0" err="1">
                <a:ln w="12700">
                  <a:solidFill>
                    <a:schemeClr val="tx1"/>
                  </a:solidFill>
                  <a:prstDash val="solid"/>
                </a:ln>
                <a:solidFill>
                  <a:schemeClr val="bg1"/>
                </a:solidFill>
                <a:latin typeface="+mj-lt"/>
                <a:cs typeface="Times New Roman" pitchFamily="18" charset="0"/>
              </a:rPr>
              <a:t>lớn</a:t>
            </a:r>
            <a:r>
              <a:rPr lang="en-US" sz="2400" dirty="0">
                <a:ln w="12700">
                  <a:solidFill>
                    <a:schemeClr val="tx1"/>
                  </a:solidFill>
                  <a:prstDash val="solid"/>
                </a:ln>
                <a:solidFill>
                  <a:schemeClr val="bg1"/>
                </a:solidFill>
                <a:latin typeface="+mj-lt"/>
                <a:cs typeface="Times New Roman" pitchFamily="18" charset="0"/>
              </a:rPr>
              <a:t> </a:t>
            </a:r>
            <a:r>
              <a:rPr lang="en-US" sz="2400" dirty="0" err="1">
                <a:ln w="12700">
                  <a:solidFill>
                    <a:schemeClr val="tx1"/>
                  </a:solidFill>
                  <a:prstDash val="solid"/>
                </a:ln>
                <a:solidFill>
                  <a:schemeClr val="bg1"/>
                </a:solidFill>
                <a:latin typeface="+mj-lt"/>
                <a:cs typeface="Times New Roman" pitchFamily="18" charset="0"/>
              </a:rPr>
              <a:t>mạnh</a:t>
            </a:r>
            <a:endParaRPr lang="en-US" sz="2400" dirty="0">
              <a:ln w="12700">
                <a:solidFill>
                  <a:schemeClr val="tx1"/>
                </a:solidFill>
                <a:prstDash val="solid"/>
              </a:ln>
              <a:solidFill>
                <a:schemeClr val="bg1"/>
              </a:solidFill>
              <a:latin typeface="+mj-lt"/>
              <a:cs typeface="Times New Roman" pitchFamily="18" charset="0"/>
            </a:endParaRPr>
          </a:p>
        </p:txBody>
      </p:sp>
      <p:sp>
        <p:nvSpPr>
          <p:cNvPr id="14" name="Rectangle 13"/>
          <p:cNvSpPr/>
          <p:nvPr/>
        </p:nvSpPr>
        <p:spPr>
          <a:xfrm>
            <a:off x="2495550" y="4484011"/>
            <a:ext cx="1371600" cy="2057400"/>
          </a:xfrm>
          <a:prstGeom prst="rect">
            <a:avLst/>
          </a:prstGeom>
          <a:solidFill>
            <a:srgbClr val="FF0066"/>
          </a:solidFill>
          <a:scene3d>
            <a:camera prst="orthographicFront"/>
            <a:lightRig rig="threePt" dir="t"/>
          </a:scene3d>
          <a:sp3d>
            <a:bevelT w="114300" prst="artDeco"/>
          </a:sp3d>
        </p:spPr>
        <p:style>
          <a:lnRef idx="1">
            <a:schemeClr val="accent3"/>
          </a:lnRef>
          <a:fillRef idx="2">
            <a:schemeClr val="accent3"/>
          </a:fillRef>
          <a:effectRef idx="1">
            <a:schemeClr val="accent3"/>
          </a:effectRef>
          <a:fontRef idx="minor">
            <a:schemeClr val="dk1"/>
          </a:fontRef>
        </p:style>
        <p:txBody>
          <a:bodyPr anchor="ctr">
            <a:sp3d extrusionH="57150">
              <a:bevelT w="38100" h="38100" prst="angle"/>
            </a:sp3d>
          </a:bodyPr>
          <a:lstStyle/>
          <a:p>
            <a:pPr algn="ctr">
              <a:defRPr/>
            </a:pPr>
            <a:r>
              <a:rPr lang="en-US" sz="2400" dirty="0">
                <a:ln w="12700">
                  <a:solidFill>
                    <a:schemeClr val="tx1"/>
                  </a:solidFill>
                  <a:prstDash val="solid"/>
                </a:ln>
                <a:solidFill>
                  <a:schemeClr val="bg1"/>
                </a:solidFill>
                <a:latin typeface="+mj-lt"/>
                <a:cs typeface="Times New Roman" pitchFamily="18" charset="0"/>
              </a:rPr>
              <a:t>PT GPDT </a:t>
            </a:r>
            <a:r>
              <a:rPr lang="en-US" sz="2400" dirty="0" err="1">
                <a:ln w="12700">
                  <a:solidFill>
                    <a:schemeClr val="tx1"/>
                  </a:solidFill>
                  <a:prstDash val="solid"/>
                </a:ln>
                <a:solidFill>
                  <a:schemeClr val="bg1"/>
                </a:solidFill>
                <a:latin typeface="+mj-lt"/>
                <a:cs typeface="Times New Roman" pitchFamily="18" charset="0"/>
              </a:rPr>
              <a:t>phát</a:t>
            </a:r>
            <a:r>
              <a:rPr lang="en-US" sz="2400" dirty="0">
                <a:ln w="12700">
                  <a:solidFill>
                    <a:schemeClr val="tx1"/>
                  </a:solidFill>
                  <a:prstDash val="solid"/>
                </a:ln>
                <a:solidFill>
                  <a:schemeClr val="bg1"/>
                </a:solidFill>
                <a:latin typeface="+mj-lt"/>
                <a:cs typeface="Times New Roman" pitchFamily="18" charset="0"/>
              </a:rPr>
              <a:t> </a:t>
            </a:r>
            <a:r>
              <a:rPr lang="en-US" sz="2400" dirty="0" err="1">
                <a:ln w="12700">
                  <a:solidFill>
                    <a:schemeClr val="tx1"/>
                  </a:solidFill>
                  <a:prstDash val="solid"/>
                </a:ln>
                <a:solidFill>
                  <a:schemeClr val="bg1"/>
                </a:solidFill>
                <a:latin typeface="+mj-lt"/>
                <a:cs typeface="Times New Roman" pitchFamily="18" charset="0"/>
              </a:rPr>
              <a:t>triển</a:t>
            </a:r>
            <a:r>
              <a:rPr lang="en-US" sz="2400" dirty="0">
                <a:ln w="12700">
                  <a:solidFill>
                    <a:schemeClr val="tx1"/>
                  </a:solidFill>
                  <a:prstDash val="solid"/>
                </a:ln>
                <a:solidFill>
                  <a:schemeClr val="bg1"/>
                </a:solidFill>
                <a:latin typeface="+mj-lt"/>
                <a:cs typeface="Times New Roman" pitchFamily="18" charset="0"/>
              </a:rPr>
              <a:t> </a:t>
            </a:r>
            <a:r>
              <a:rPr lang="en-US" sz="2400" dirty="0" err="1">
                <a:ln w="12700">
                  <a:solidFill>
                    <a:schemeClr val="tx1"/>
                  </a:solidFill>
                  <a:prstDash val="solid"/>
                </a:ln>
                <a:solidFill>
                  <a:schemeClr val="bg1"/>
                </a:solidFill>
                <a:latin typeface="+mj-lt"/>
                <a:cs typeface="Times New Roman" pitchFamily="18" charset="0"/>
              </a:rPr>
              <a:t>mạnh</a:t>
            </a:r>
            <a:endParaRPr lang="en-US" sz="2400" dirty="0">
              <a:ln w="12700">
                <a:solidFill>
                  <a:schemeClr val="tx1"/>
                </a:solidFill>
                <a:prstDash val="solid"/>
              </a:ln>
              <a:solidFill>
                <a:schemeClr val="bg1"/>
              </a:solidFill>
              <a:latin typeface="+mj-lt"/>
              <a:cs typeface="Times New Roman" pitchFamily="18" charset="0"/>
            </a:endParaRPr>
          </a:p>
        </p:txBody>
      </p:sp>
      <p:sp>
        <p:nvSpPr>
          <p:cNvPr id="15" name="Rectangle 14"/>
          <p:cNvSpPr/>
          <p:nvPr/>
        </p:nvSpPr>
        <p:spPr>
          <a:xfrm>
            <a:off x="4343400" y="4484011"/>
            <a:ext cx="1371600" cy="2057400"/>
          </a:xfrm>
          <a:prstGeom prst="rect">
            <a:avLst/>
          </a:prstGeom>
          <a:solidFill>
            <a:srgbClr val="00B050"/>
          </a:solidFill>
          <a:scene3d>
            <a:camera prst="orthographicFront"/>
            <a:lightRig rig="threePt" dir="t"/>
          </a:scene3d>
          <a:sp3d>
            <a:bevelT w="114300" prst="artDeco"/>
          </a:sp3d>
        </p:spPr>
        <p:style>
          <a:lnRef idx="1">
            <a:schemeClr val="accent3"/>
          </a:lnRef>
          <a:fillRef idx="2">
            <a:schemeClr val="accent3"/>
          </a:fillRef>
          <a:effectRef idx="1">
            <a:schemeClr val="accent3"/>
          </a:effectRef>
          <a:fontRef idx="minor">
            <a:schemeClr val="dk1"/>
          </a:fontRef>
        </p:style>
        <p:txBody>
          <a:bodyPr anchor="ctr">
            <a:sp3d extrusionH="57150">
              <a:bevelT w="38100" h="38100" prst="angle"/>
            </a:sp3d>
          </a:bodyPr>
          <a:lstStyle/>
          <a:p>
            <a:pPr algn="ctr">
              <a:defRPr/>
            </a:pPr>
            <a:r>
              <a:rPr lang="en-US" sz="2400" dirty="0" err="1" smtClean="0">
                <a:ln w="12700">
                  <a:solidFill>
                    <a:schemeClr val="tx1"/>
                  </a:solidFill>
                  <a:prstDash val="solid"/>
                </a:ln>
                <a:solidFill>
                  <a:schemeClr val="tx1"/>
                </a:solidFill>
                <a:latin typeface="+mj-lt"/>
                <a:cs typeface="Times New Roman" pitchFamily="18" charset="0"/>
              </a:rPr>
              <a:t>Phong</a:t>
            </a:r>
            <a:r>
              <a:rPr lang="en-US" sz="2400" dirty="0" smtClean="0">
                <a:ln w="12700">
                  <a:solidFill>
                    <a:schemeClr val="tx1"/>
                  </a:solidFill>
                  <a:prstDash val="solid"/>
                </a:ln>
                <a:solidFill>
                  <a:schemeClr val="tx1"/>
                </a:solidFill>
                <a:latin typeface="+mj-lt"/>
                <a:cs typeface="Times New Roman" pitchFamily="18" charset="0"/>
              </a:rPr>
              <a:t> </a:t>
            </a:r>
            <a:r>
              <a:rPr lang="en-US" sz="2400" dirty="0" err="1" smtClean="0">
                <a:ln w="12700">
                  <a:solidFill>
                    <a:schemeClr val="tx1"/>
                  </a:solidFill>
                  <a:prstDash val="solid"/>
                </a:ln>
                <a:solidFill>
                  <a:schemeClr val="tx1"/>
                </a:solidFill>
                <a:latin typeface="+mj-lt"/>
                <a:cs typeface="Times New Roman" pitchFamily="18" charset="0"/>
              </a:rPr>
              <a:t>trào</a:t>
            </a:r>
            <a:r>
              <a:rPr lang="en-US" sz="2400" dirty="0" smtClean="0">
                <a:ln w="12700">
                  <a:solidFill>
                    <a:schemeClr val="tx1"/>
                  </a:solidFill>
                  <a:prstDash val="solid"/>
                </a:ln>
                <a:solidFill>
                  <a:schemeClr val="tx1"/>
                </a:solidFill>
                <a:latin typeface="+mj-lt"/>
                <a:cs typeface="Times New Roman" pitchFamily="18" charset="0"/>
              </a:rPr>
              <a:t> HB,DC </a:t>
            </a:r>
            <a:r>
              <a:rPr lang="en-US" sz="2400" dirty="0" err="1">
                <a:ln w="12700">
                  <a:solidFill>
                    <a:schemeClr val="tx1"/>
                  </a:solidFill>
                  <a:prstDash val="solid"/>
                </a:ln>
                <a:solidFill>
                  <a:schemeClr val="tx1"/>
                </a:solidFill>
                <a:latin typeface="+mj-lt"/>
                <a:cs typeface="Times New Roman" pitchFamily="18" charset="0"/>
              </a:rPr>
              <a:t>lên</a:t>
            </a:r>
            <a:r>
              <a:rPr lang="en-US" sz="2400" dirty="0">
                <a:ln w="12700">
                  <a:solidFill>
                    <a:schemeClr val="tx1"/>
                  </a:solidFill>
                  <a:prstDash val="solid"/>
                </a:ln>
                <a:solidFill>
                  <a:schemeClr val="tx1"/>
                </a:solidFill>
                <a:latin typeface="+mj-lt"/>
                <a:cs typeface="Times New Roman" pitchFamily="18" charset="0"/>
              </a:rPr>
              <a:t> </a:t>
            </a:r>
            <a:r>
              <a:rPr lang="en-US" sz="2400" dirty="0" err="1">
                <a:ln w="12700">
                  <a:solidFill>
                    <a:schemeClr val="tx1"/>
                  </a:solidFill>
                  <a:prstDash val="solid"/>
                </a:ln>
                <a:solidFill>
                  <a:schemeClr val="tx1"/>
                </a:solidFill>
                <a:latin typeface="+mj-lt"/>
                <a:cs typeface="Times New Roman" pitchFamily="18" charset="0"/>
              </a:rPr>
              <a:t>cao</a:t>
            </a:r>
            <a:endParaRPr lang="en-US" sz="2400" dirty="0">
              <a:ln w="12700">
                <a:solidFill>
                  <a:schemeClr val="tx1"/>
                </a:solidFill>
                <a:prstDash val="solid"/>
              </a:ln>
              <a:solidFill>
                <a:schemeClr val="tx1"/>
              </a:solidFill>
              <a:latin typeface="+mj-lt"/>
              <a:cs typeface="Times New Roman" pitchFamily="18" charset="0"/>
            </a:endParaRPr>
          </a:p>
        </p:txBody>
      </p:sp>
      <p:cxnSp>
        <p:nvCxnSpPr>
          <p:cNvPr id="19" name="Straight Arrow Connector 18"/>
          <p:cNvCxnSpPr/>
          <p:nvPr/>
        </p:nvCxnSpPr>
        <p:spPr>
          <a:xfrm>
            <a:off x="9316680" y="3054928"/>
            <a:ext cx="0" cy="1371600"/>
          </a:xfrm>
          <a:prstGeom prst="straightConnector1">
            <a:avLst/>
          </a:prstGeom>
          <a:ln w="57150">
            <a:solidFill>
              <a:srgbClr val="FF0000"/>
            </a:solidFill>
            <a:headEnd type="arrow"/>
            <a:tailEnd type="arrow"/>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7267321" y="3617913"/>
            <a:ext cx="3865234" cy="0"/>
          </a:xfrm>
          <a:prstGeom prst="line">
            <a:avLst/>
          </a:prstGeom>
          <a:ln w="57150">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7267321" y="3617913"/>
            <a:ext cx="0" cy="866097"/>
          </a:xfrm>
          <a:prstGeom prst="straightConnector1">
            <a:avLst/>
          </a:prstGeom>
          <a:ln w="57150">
            <a:solidFill>
              <a:srgbClr val="FF0000"/>
            </a:solidFill>
            <a:tailEnd type="arrow"/>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11132555" y="3617913"/>
            <a:ext cx="2147" cy="881421"/>
          </a:xfrm>
          <a:prstGeom prst="straightConnector1">
            <a:avLst/>
          </a:prstGeom>
          <a:ln w="57150">
            <a:solidFill>
              <a:srgbClr val="FF0000"/>
            </a:solidFill>
            <a:tailEnd type="arrow"/>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sp>
        <p:nvSpPr>
          <p:cNvPr id="23" name="Rectangle 22"/>
          <p:cNvSpPr/>
          <p:nvPr/>
        </p:nvSpPr>
        <p:spPr>
          <a:xfrm>
            <a:off x="6804338" y="4484010"/>
            <a:ext cx="1371600" cy="2057400"/>
          </a:xfrm>
          <a:prstGeom prst="rect">
            <a:avLst/>
          </a:prstGeom>
          <a:solidFill>
            <a:srgbClr val="996633"/>
          </a:solidFill>
          <a:scene3d>
            <a:camera prst="orthographicFront"/>
            <a:lightRig rig="threePt" dir="t"/>
          </a:scene3d>
          <a:sp3d>
            <a:bevelT w="114300" prst="artDeco"/>
          </a:sp3d>
        </p:spPr>
        <p:style>
          <a:lnRef idx="1">
            <a:schemeClr val="accent3"/>
          </a:lnRef>
          <a:fillRef idx="2">
            <a:schemeClr val="accent3"/>
          </a:fillRef>
          <a:effectRef idx="1">
            <a:schemeClr val="accent3"/>
          </a:effectRef>
          <a:fontRef idx="minor">
            <a:schemeClr val="dk1"/>
          </a:fontRef>
        </p:style>
        <p:txBody>
          <a:bodyPr anchor="ctr">
            <a:sp3d extrusionH="57150">
              <a:bevelT w="38100" h="38100" prst="angle"/>
            </a:sp3d>
          </a:bodyPr>
          <a:lstStyle/>
          <a:p>
            <a:pPr algn="ctr">
              <a:defRPr/>
            </a:pPr>
            <a:r>
              <a:rPr lang="en-US" sz="2400" dirty="0" err="1">
                <a:ln w="12700">
                  <a:solidFill>
                    <a:schemeClr val="tx1"/>
                  </a:solidFill>
                  <a:prstDash val="solid"/>
                </a:ln>
                <a:solidFill>
                  <a:schemeClr val="bg1"/>
                </a:solidFill>
                <a:latin typeface="+mj-lt"/>
                <a:cs typeface="Times New Roman" pitchFamily="18" charset="0"/>
              </a:rPr>
              <a:t>Có</a:t>
            </a:r>
            <a:r>
              <a:rPr lang="en-US" sz="2400" dirty="0">
                <a:ln w="12700">
                  <a:solidFill>
                    <a:schemeClr val="tx1"/>
                  </a:solidFill>
                  <a:prstDash val="solid"/>
                </a:ln>
                <a:solidFill>
                  <a:schemeClr val="bg1"/>
                </a:solidFill>
                <a:latin typeface="+mj-lt"/>
                <a:cs typeface="Times New Roman" pitchFamily="18" charset="0"/>
              </a:rPr>
              <a:t> </a:t>
            </a:r>
            <a:r>
              <a:rPr lang="en-US" sz="2400" dirty="0" err="1">
                <a:ln w="12700">
                  <a:solidFill>
                    <a:schemeClr val="tx1"/>
                  </a:solidFill>
                  <a:prstDash val="solid"/>
                </a:ln>
                <a:solidFill>
                  <a:schemeClr val="bg1"/>
                </a:solidFill>
                <a:latin typeface="+mj-lt"/>
                <a:cs typeface="Times New Roman" pitchFamily="18" charset="0"/>
              </a:rPr>
              <a:t>miền</a:t>
            </a:r>
            <a:r>
              <a:rPr lang="en-US" sz="2400" dirty="0">
                <a:ln w="12700">
                  <a:solidFill>
                    <a:schemeClr val="tx1"/>
                  </a:solidFill>
                  <a:prstDash val="solid"/>
                </a:ln>
                <a:solidFill>
                  <a:schemeClr val="bg1"/>
                </a:solidFill>
                <a:latin typeface="+mj-lt"/>
                <a:cs typeface="Times New Roman" pitchFamily="18" charset="0"/>
              </a:rPr>
              <a:t> </a:t>
            </a:r>
            <a:r>
              <a:rPr lang="en-US" sz="2400" dirty="0" err="1">
                <a:ln w="12700">
                  <a:solidFill>
                    <a:schemeClr val="tx1"/>
                  </a:solidFill>
                  <a:prstDash val="solid"/>
                </a:ln>
                <a:solidFill>
                  <a:schemeClr val="bg1"/>
                </a:solidFill>
                <a:latin typeface="+mj-lt"/>
                <a:cs typeface="Times New Roman" pitchFamily="18" charset="0"/>
              </a:rPr>
              <a:t>Bắc</a:t>
            </a:r>
            <a:r>
              <a:rPr lang="en-US" sz="2400" dirty="0">
                <a:ln w="12700">
                  <a:solidFill>
                    <a:schemeClr val="tx1"/>
                  </a:solidFill>
                  <a:prstDash val="solid"/>
                </a:ln>
                <a:solidFill>
                  <a:schemeClr val="bg1"/>
                </a:solidFill>
                <a:latin typeface="+mj-lt"/>
                <a:cs typeface="Times New Roman" pitchFamily="18" charset="0"/>
              </a:rPr>
              <a:t> XHCN</a:t>
            </a:r>
          </a:p>
        </p:txBody>
      </p:sp>
      <p:sp>
        <p:nvSpPr>
          <p:cNvPr id="24" name="Rectangle 23"/>
          <p:cNvSpPr/>
          <p:nvPr/>
        </p:nvSpPr>
        <p:spPr>
          <a:xfrm>
            <a:off x="8652188" y="4484010"/>
            <a:ext cx="1371600" cy="2057400"/>
          </a:xfrm>
          <a:prstGeom prst="rect">
            <a:avLst/>
          </a:prstGeom>
          <a:solidFill>
            <a:srgbClr val="FFC000"/>
          </a:solidFill>
          <a:scene3d>
            <a:camera prst="orthographicFront"/>
            <a:lightRig rig="threePt" dir="t"/>
          </a:scene3d>
          <a:sp3d>
            <a:bevelT w="114300" prst="artDeco"/>
          </a:sp3d>
        </p:spPr>
        <p:style>
          <a:lnRef idx="1">
            <a:schemeClr val="accent3"/>
          </a:lnRef>
          <a:fillRef idx="2">
            <a:schemeClr val="accent3"/>
          </a:fillRef>
          <a:effectRef idx="1">
            <a:schemeClr val="accent3"/>
          </a:effectRef>
          <a:fontRef idx="minor">
            <a:schemeClr val="dk1"/>
          </a:fontRef>
        </p:style>
        <p:txBody>
          <a:bodyPr anchor="ctr">
            <a:sp3d extrusionH="57150">
              <a:bevelT w="38100" h="38100" prst="angle"/>
            </a:sp3d>
          </a:bodyPr>
          <a:lstStyle/>
          <a:p>
            <a:pPr algn="ctr">
              <a:defRPr/>
            </a:pPr>
            <a:r>
              <a:rPr lang="en-US" sz="2400" dirty="0" err="1">
                <a:ln w="12700">
                  <a:solidFill>
                    <a:schemeClr val="tx1"/>
                  </a:solidFill>
                  <a:prstDash val="solid"/>
                </a:ln>
                <a:solidFill>
                  <a:schemeClr val="tx1"/>
                </a:solidFill>
                <a:latin typeface="+mj-lt"/>
                <a:cs typeface="Times New Roman" pitchFamily="18" charset="0"/>
              </a:rPr>
              <a:t>Có</a:t>
            </a:r>
            <a:r>
              <a:rPr lang="en-US" sz="2400" dirty="0">
                <a:ln w="12700">
                  <a:solidFill>
                    <a:schemeClr val="tx1"/>
                  </a:solidFill>
                  <a:prstDash val="solid"/>
                </a:ln>
                <a:solidFill>
                  <a:schemeClr val="tx1"/>
                </a:solidFill>
                <a:latin typeface="+mj-lt"/>
                <a:cs typeface="Times New Roman" pitchFamily="18" charset="0"/>
              </a:rPr>
              <a:t> </a:t>
            </a:r>
            <a:r>
              <a:rPr lang="en-US" sz="2400" dirty="0" err="1">
                <a:ln w="12700">
                  <a:solidFill>
                    <a:schemeClr val="tx1"/>
                  </a:solidFill>
                  <a:prstDash val="solid"/>
                </a:ln>
                <a:solidFill>
                  <a:schemeClr val="tx1"/>
                </a:solidFill>
                <a:latin typeface="+mj-lt"/>
                <a:cs typeface="Times New Roman" pitchFamily="18" charset="0"/>
              </a:rPr>
              <a:t>thế</a:t>
            </a:r>
            <a:r>
              <a:rPr lang="en-US" sz="2400" dirty="0">
                <a:ln w="12700">
                  <a:solidFill>
                    <a:schemeClr val="tx1"/>
                  </a:solidFill>
                  <a:prstDash val="solid"/>
                </a:ln>
                <a:solidFill>
                  <a:schemeClr val="tx1"/>
                </a:solidFill>
                <a:latin typeface="+mj-lt"/>
                <a:cs typeface="Times New Roman" pitchFamily="18" charset="0"/>
              </a:rPr>
              <a:t> &amp; </a:t>
            </a:r>
            <a:r>
              <a:rPr lang="en-US" sz="2400" dirty="0" err="1">
                <a:ln w="12700">
                  <a:solidFill>
                    <a:schemeClr val="tx1"/>
                  </a:solidFill>
                  <a:prstDash val="solid"/>
                </a:ln>
                <a:solidFill>
                  <a:schemeClr val="tx1"/>
                </a:solidFill>
                <a:latin typeface="+mj-lt"/>
                <a:cs typeface="Times New Roman" pitchFamily="18" charset="0"/>
              </a:rPr>
              <a:t>lực</a:t>
            </a:r>
            <a:r>
              <a:rPr lang="en-US" sz="2400" dirty="0">
                <a:ln w="12700">
                  <a:solidFill>
                    <a:schemeClr val="tx1"/>
                  </a:solidFill>
                  <a:prstDash val="solid"/>
                </a:ln>
                <a:solidFill>
                  <a:schemeClr val="tx1"/>
                </a:solidFill>
                <a:latin typeface="+mj-lt"/>
                <a:cs typeface="Times New Roman" pitchFamily="18" charset="0"/>
              </a:rPr>
              <a:t> </a:t>
            </a:r>
            <a:r>
              <a:rPr lang="en-US" sz="2400" dirty="0" err="1">
                <a:ln w="12700">
                  <a:solidFill>
                    <a:schemeClr val="tx1"/>
                  </a:solidFill>
                  <a:prstDash val="solid"/>
                </a:ln>
                <a:solidFill>
                  <a:schemeClr val="tx1"/>
                </a:solidFill>
                <a:latin typeface="+mj-lt"/>
                <a:cs typeface="Times New Roman" pitchFamily="18" charset="0"/>
              </a:rPr>
              <a:t>mới</a:t>
            </a:r>
            <a:r>
              <a:rPr lang="en-US" sz="2400" dirty="0">
                <a:ln w="12700">
                  <a:solidFill>
                    <a:schemeClr val="tx1"/>
                  </a:solidFill>
                  <a:prstDash val="solid"/>
                </a:ln>
                <a:solidFill>
                  <a:schemeClr val="tx1"/>
                </a:solidFill>
                <a:latin typeface="+mj-lt"/>
                <a:cs typeface="Times New Roman" pitchFamily="18" charset="0"/>
              </a:rPr>
              <a:t> </a:t>
            </a:r>
            <a:r>
              <a:rPr lang="en-US" sz="2400" dirty="0" err="1">
                <a:ln w="12700">
                  <a:solidFill>
                    <a:schemeClr val="tx1"/>
                  </a:solidFill>
                  <a:prstDash val="solid"/>
                </a:ln>
                <a:solidFill>
                  <a:schemeClr val="tx1"/>
                </a:solidFill>
                <a:latin typeface="+mj-lt"/>
                <a:cs typeface="Times New Roman" pitchFamily="18" charset="0"/>
              </a:rPr>
              <a:t>sau</a:t>
            </a:r>
            <a:r>
              <a:rPr lang="en-US" sz="2400" dirty="0">
                <a:ln w="12700">
                  <a:solidFill>
                    <a:schemeClr val="tx1"/>
                  </a:solidFill>
                  <a:prstDash val="solid"/>
                </a:ln>
                <a:solidFill>
                  <a:schemeClr val="tx1"/>
                </a:solidFill>
                <a:latin typeface="+mj-lt"/>
                <a:cs typeface="Times New Roman" pitchFamily="18" charset="0"/>
              </a:rPr>
              <a:t> KC </a:t>
            </a:r>
            <a:r>
              <a:rPr lang="en-US" sz="2400" dirty="0" err="1">
                <a:ln w="12700">
                  <a:solidFill>
                    <a:schemeClr val="tx1"/>
                  </a:solidFill>
                  <a:prstDash val="solid"/>
                </a:ln>
                <a:solidFill>
                  <a:schemeClr val="tx1"/>
                </a:solidFill>
                <a:latin typeface="+mj-lt"/>
                <a:cs typeface="Times New Roman" pitchFamily="18" charset="0"/>
              </a:rPr>
              <a:t>chống</a:t>
            </a:r>
            <a:r>
              <a:rPr lang="en-US" sz="2400" dirty="0">
                <a:ln w="12700">
                  <a:solidFill>
                    <a:schemeClr val="tx1"/>
                  </a:solidFill>
                  <a:prstDash val="solid"/>
                </a:ln>
                <a:solidFill>
                  <a:schemeClr val="tx1"/>
                </a:solidFill>
                <a:latin typeface="+mj-lt"/>
                <a:cs typeface="Times New Roman" pitchFamily="18" charset="0"/>
              </a:rPr>
              <a:t> </a:t>
            </a:r>
            <a:r>
              <a:rPr lang="en-US" sz="2400" dirty="0" err="1">
                <a:ln w="12700">
                  <a:solidFill>
                    <a:schemeClr val="tx1"/>
                  </a:solidFill>
                  <a:prstDash val="solid"/>
                </a:ln>
                <a:solidFill>
                  <a:schemeClr val="tx1"/>
                </a:solidFill>
                <a:latin typeface="+mj-lt"/>
                <a:cs typeface="Times New Roman" pitchFamily="18" charset="0"/>
              </a:rPr>
              <a:t>Pháp</a:t>
            </a:r>
            <a:endParaRPr lang="en-US" sz="2400" dirty="0">
              <a:ln w="12700">
                <a:solidFill>
                  <a:schemeClr val="tx1"/>
                </a:solidFill>
                <a:prstDash val="solid"/>
              </a:ln>
              <a:solidFill>
                <a:schemeClr val="tx1"/>
              </a:solidFill>
              <a:latin typeface="+mj-lt"/>
              <a:cs typeface="Times New Roman" pitchFamily="18" charset="0"/>
            </a:endParaRPr>
          </a:p>
        </p:txBody>
      </p:sp>
      <p:sp>
        <p:nvSpPr>
          <p:cNvPr id="25" name="Rectangle 24"/>
          <p:cNvSpPr/>
          <p:nvPr/>
        </p:nvSpPr>
        <p:spPr>
          <a:xfrm>
            <a:off x="10446754" y="4484011"/>
            <a:ext cx="1554745" cy="2057399"/>
          </a:xfrm>
          <a:prstGeom prst="rect">
            <a:avLst/>
          </a:prstGeom>
          <a:solidFill>
            <a:srgbClr val="9900CC"/>
          </a:solidFill>
          <a:scene3d>
            <a:camera prst="orthographicFront"/>
            <a:lightRig rig="threePt" dir="t"/>
          </a:scene3d>
          <a:sp3d>
            <a:bevelT w="114300" prst="artDeco"/>
          </a:sp3d>
        </p:spPr>
        <p:style>
          <a:lnRef idx="1">
            <a:schemeClr val="accent3"/>
          </a:lnRef>
          <a:fillRef idx="2">
            <a:schemeClr val="accent3"/>
          </a:fillRef>
          <a:effectRef idx="1">
            <a:schemeClr val="accent3"/>
          </a:effectRef>
          <a:fontRef idx="minor">
            <a:schemeClr val="dk1"/>
          </a:fontRef>
        </p:style>
        <p:txBody>
          <a:bodyPr anchor="ctr">
            <a:sp3d extrusionH="57150">
              <a:bevelT w="38100" h="38100" prst="angle"/>
            </a:sp3d>
          </a:bodyPr>
          <a:lstStyle/>
          <a:p>
            <a:pPr algn="ctr">
              <a:defRPr/>
            </a:pPr>
            <a:r>
              <a:rPr lang="en-US" sz="2400" dirty="0" err="1">
                <a:ln w="12700">
                  <a:solidFill>
                    <a:schemeClr val="tx1"/>
                  </a:solidFill>
                  <a:prstDash val="solid"/>
                </a:ln>
                <a:solidFill>
                  <a:schemeClr val="tx1"/>
                </a:solidFill>
                <a:latin typeface="+mj-lt"/>
                <a:cs typeface="Times New Roman" pitchFamily="18" charset="0"/>
              </a:rPr>
              <a:t>Nhân</a:t>
            </a:r>
            <a:r>
              <a:rPr lang="en-US" sz="2400" dirty="0">
                <a:ln w="12700">
                  <a:solidFill>
                    <a:schemeClr val="tx1"/>
                  </a:solidFill>
                  <a:prstDash val="solid"/>
                </a:ln>
                <a:solidFill>
                  <a:schemeClr val="tx1"/>
                </a:solidFill>
                <a:latin typeface="+mj-lt"/>
                <a:cs typeface="Times New Roman" pitchFamily="18" charset="0"/>
              </a:rPr>
              <a:t> </a:t>
            </a:r>
            <a:r>
              <a:rPr lang="en-US" sz="2400" dirty="0" err="1">
                <a:ln w="12700">
                  <a:solidFill>
                    <a:schemeClr val="tx1"/>
                  </a:solidFill>
                  <a:prstDash val="solid"/>
                </a:ln>
                <a:solidFill>
                  <a:schemeClr val="tx1"/>
                </a:solidFill>
                <a:latin typeface="+mj-lt"/>
                <a:cs typeface="Times New Roman" pitchFamily="18" charset="0"/>
              </a:rPr>
              <a:t>dân</a:t>
            </a:r>
            <a:r>
              <a:rPr lang="en-US" sz="2400" dirty="0">
                <a:ln w="12700">
                  <a:solidFill>
                    <a:schemeClr val="tx1"/>
                  </a:solidFill>
                  <a:prstDash val="solid"/>
                </a:ln>
                <a:solidFill>
                  <a:schemeClr val="tx1"/>
                </a:solidFill>
                <a:latin typeface="+mj-lt"/>
                <a:cs typeface="Times New Roman" pitchFamily="18" charset="0"/>
              </a:rPr>
              <a:t> </a:t>
            </a:r>
            <a:r>
              <a:rPr lang="en-US" sz="2400" dirty="0" err="1">
                <a:ln w="12700">
                  <a:solidFill>
                    <a:schemeClr val="tx1"/>
                  </a:solidFill>
                  <a:prstDash val="solid"/>
                </a:ln>
                <a:solidFill>
                  <a:schemeClr val="tx1"/>
                </a:solidFill>
                <a:latin typeface="+mj-lt"/>
                <a:cs typeface="Times New Roman" pitchFamily="18" charset="0"/>
              </a:rPr>
              <a:t>cả</a:t>
            </a:r>
            <a:r>
              <a:rPr lang="en-US" sz="2400" dirty="0">
                <a:ln w="12700">
                  <a:solidFill>
                    <a:schemeClr val="tx1"/>
                  </a:solidFill>
                  <a:prstDash val="solid"/>
                </a:ln>
                <a:solidFill>
                  <a:schemeClr val="tx1"/>
                </a:solidFill>
                <a:latin typeface="+mj-lt"/>
                <a:cs typeface="Times New Roman" pitchFamily="18" charset="0"/>
              </a:rPr>
              <a:t> </a:t>
            </a:r>
            <a:r>
              <a:rPr lang="en-US" sz="2400" dirty="0" err="1">
                <a:ln w="12700">
                  <a:solidFill>
                    <a:schemeClr val="tx1"/>
                  </a:solidFill>
                  <a:prstDash val="solid"/>
                </a:ln>
                <a:solidFill>
                  <a:schemeClr val="tx1"/>
                </a:solidFill>
                <a:latin typeface="+mj-lt"/>
                <a:cs typeface="Times New Roman" pitchFamily="18" charset="0"/>
              </a:rPr>
              <a:t>nước</a:t>
            </a:r>
            <a:r>
              <a:rPr lang="en-US" sz="2400" dirty="0">
                <a:ln w="12700">
                  <a:solidFill>
                    <a:schemeClr val="tx1"/>
                  </a:solidFill>
                  <a:prstDash val="solid"/>
                </a:ln>
                <a:solidFill>
                  <a:schemeClr val="tx1"/>
                </a:solidFill>
                <a:latin typeface="+mj-lt"/>
                <a:cs typeface="Times New Roman" pitchFamily="18" charset="0"/>
              </a:rPr>
              <a:t> </a:t>
            </a:r>
            <a:r>
              <a:rPr lang="en-US" sz="2400" dirty="0" err="1">
                <a:ln w="12700">
                  <a:solidFill>
                    <a:schemeClr val="tx1"/>
                  </a:solidFill>
                  <a:prstDash val="solid"/>
                </a:ln>
                <a:solidFill>
                  <a:schemeClr val="tx1"/>
                </a:solidFill>
                <a:latin typeface="+mj-lt"/>
                <a:cs typeface="Times New Roman" pitchFamily="18" charset="0"/>
              </a:rPr>
              <a:t>muốn</a:t>
            </a:r>
            <a:r>
              <a:rPr lang="en-US" sz="2400" dirty="0">
                <a:ln w="12700">
                  <a:solidFill>
                    <a:schemeClr val="tx1"/>
                  </a:solidFill>
                  <a:prstDash val="solid"/>
                </a:ln>
                <a:solidFill>
                  <a:schemeClr val="tx1"/>
                </a:solidFill>
                <a:latin typeface="+mj-lt"/>
                <a:cs typeface="Times New Roman" pitchFamily="18" charset="0"/>
              </a:rPr>
              <a:t> </a:t>
            </a:r>
            <a:r>
              <a:rPr lang="en-US" sz="2400" dirty="0" err="1">
                <a:ln w="12700">
                  <a:solidFill>
                    <a:schemeClr val="tx1"/>
                  </a:solidFill>
                  <a:prstDash val="solid"/>
                </a:ln>
                <a:solidFill>
                  <a:schemeClr val="tx1"/>
                </a:solidFill>
                <a:latin typeface="+mj-lt"/>
                <a:cs typeface="Times New Roman" pitchFamily="18" charset="0"/>
              </a:rPr>
              <a:t>thống</a:t>
            </a:r>
            <a:r>
              <a:rPr lang="en-US" sz="2400" dirty="0">
                <a:ln w="12700">
                  <a:solidFill>
                    <a:schemeClr val="tx1"/>
                  </a:solidFill>
                  <a:prstDash val="solid"/>
                </a:ln>
                <a:solidFill>
                  <a:schemeClr val="tx1"/>
                </a:solidFill>
                <a:latin typeface="+mj-lt"/>
                <a:cs typeface="Times New Roman" pitchFamily="18" charset="0"/>
              </a:rPr>
              <a:t> </a:t>
            </a:r>
            <a:r>
              <a:rPr lang="en-US" sz="2400" dirty="0" err="1">
                <a:ln w="12700">
                  <a:solidFill>
                    <a:schemeClr val="tx1"/>
                  </a:solidFill>
                  <a:prstDash val="solid"/>
                </a:ln>
                <a:solidFill>
                  <a:schemeClr val="tx1"/>
                </a:solidFill>
                <a:latin typeface="+mj-lt"/>
                <a:cs typeface="Times New Roman" pitchFamily="18" charset="0"/>
              </a:rPr>
              <a:t>nhất</a:t>
            </a:r>
            <a:endParaRPr lang="en-US" sz="2400" dirty="0">
              <a:ln w="12700">
                <a:solidFill>
                  <a:schemeClr val="tx1"/>
                </a:solidFill>
                <a:prstDash val="solid"/>
              </a:ln>
              <a:solidFill>
                <a:schemeClr val="tx1"/>
              </a:solidFill>
              <a:latin typeface="+mj-lt"/>
              <a:cs typeface="Times New Roman" pitchFamily="18" charset="0"/>
            </a:endParaRPr>
          </a:p>
        </p:txBody>
      </p:sp>
      <p:sp>
        <p:nvSpPr>
          <p:cNvPr id="4" name="Rectangle 3"/>
          <p:cNvSpPr/>
          <p:nvPr/>
        </p:nvSpPr>
        <p:spPr>
          <a:xfrm>
            <a:off x="5212724" y="2087771"/>
            <a:ext cx="1816523" cy="523220"/>
          </a:xfrm>
          <a:prstGeom prst="rect">
            <a:avLst/>
          </a:prstGeom>
        </p:spPr>
        <p:txBody>
          <a:bodyPr wrap="none">
            <a:spAutoFit/>
          </a:bodyPr>
          <a:lstStyle/>
          <a:p>
            <a:pPr algn="ctr">
              <a:defRPr/>
            </a:pPr>
            <a:r>
              <a:rPr lang="en-US" sz="2800" b="1" u="sng" kern="0" dirty="0" err="1" smtClean="0">
                <a:solidFill>
                  <a:srgbClr val="FF0066"/>
                </a:solidFill>
                <a:cs typeface="Times New Roman" pitchFamily="18" charset="0"/>
              </a:rPr>
              <a:t>Thuận</a:t>
            </a:r>
            <a:r>
              <a:rPr lang="en-US" sz="2800" b="1" u="sng" kern="0" dirty="0" smtClean="0">
                <a:solidFill>
                  <a:srgbClr val="FF0066"/>
                </a:solidFill>
                <a:cs typeface="Times New Roman" pitchFamily="18" charset="0"/>
              </a:rPr>
              <a:t> </a:t>
            </a:r>
            <a:r>
              <a:rPr lang="en-US" sz="2800" b="1" u="sng" kern="0" dirty="0" err="1" smtClean="0">
                <a:solidFill>
                  <a:srgbClr val="FF0066"/>
                </a:solidFill>
                <a:cs typeface="Times New Roman" pitchFamily="18" charset="0"/>
              </a:rPr>
              <a:t>lợi</a:t>
            </a:r>
            <a:endParaRPr lang="en-US" sz="2800" b="1" u="sng" kern="0" dirty="0">
              <a:solidFill>
                <a:srgbClr val="FF0066"/>
              </a:solidFill>
              <a:cs typeface="Times New Roman" pitchFamily="18" charset="0"/>
            </a:endParaRPr>
          </a:p>
        </p:txBody>
      </p:sp>
      <p:sp>
        <p:nvSpPr>
          <p:cNvPr id="6" name="Rounded Rectangle 5"/>
          <p:cNvSpPr/>
          <p:nvPr/>
        </p:nvSpPr>
        <p:spPr>
          <a:xfrm>
            <a:off x="2388404" y="1915788"/>
            <a:ext cx="1730062" cy="1184272"/>
          </a:xfrm>
          <a:prstGeom prst="roundRect">
            <a:avLst/>
          </a:prstGeom>
          <a:solidFill>
            <a:srgbClr val="9900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p:cNvSpPr/>
          <p:nvPr/>
        </p:nvSpPr>
        <p:spPr>
          <a:xfrm>
            <a:off x="2652148" y="1962498"/>
            <a:ext cx="1202573" cy="954107"/>
          </a:xfrm>
          <a:prstGeom prst="rect">
            <a:avLst/>
          </a:prstGeom>
        </p:spPr>
        <p:txBody>
          <a:bodyPr wrap="none">
            <a:spAutoFit/>
          </a:bodyPr>
          <a:lstStyle/>
          <a:p>
            <a:pPr algn="ctr">
              <a:defRPr/>
            </a:pPr>
            <a:r>
              <a:rPr lang="en-US" sz="2800" b="1" kern="0" dirty="0" err="1">
                <a:solidFill>
                  <a:schemeClr val="bg1"/>
                </a:solidFill>
                <a:cs typeface="Times New Roman" pitchFamily="18" charset="0"/>
              </a:rPr>
              <a:t>Quốc</a:t>
            </a:r>
            <a:r>
              <a:rPr lang="en-US" sz="2800" b="1" kern="0" dirty="0">
                <a:solidFill>
                  <a:schemeClr val="bg1"/>
                </a:solidFill>
                <a:cs typeface="Times New Roman" pitchFamily="18" charset="0"/>
              </a:rPr>
              <a:t> </a:t>
            </a:r>
            <a:endParaRPr lang="en-US" sz="2800" b="1" kern="0" dirty="0" smtClean="0">
              <a:solidFill>
                <a:schemeClr val="bg1"/>
              </a:solidFill>
              <a:cs typeface="Times New Roman" pitchFamily="18" charset="0"/>
            </a:endParaRPr>
          </a:p>
          <a:p>
            <a:pPr algn="ctr">
              <a:defRPr/>
            </a:pPr>
            <a:r>
              <a:rPr lang="en-US" sz="2800" b="1" kern="0" dirty="0" err="1" smtClean="0">
                <a:solidFill>
                  <a:schemeClr val="bg1"/>
                </a:solidFill>
                <a:cs typeface="Times New Roman" pitchFamily="18" charset="0"/>
              </a:rPr>
              <a:t>tế</a:t>
            </a:r>
            <a:endParaRPr lang="en-US" sz="2800" b="1" kern="0" dirty="0">
              <a:solidFill>
                <a:schemeClr val="bg1"/>
              </a:solidFill>
              <a:cs typeface="Times New Roman" pitchFamily="18" charset="0"/>
            </a:endParaRPr>
          </a:p>
        </p:txBody>
      </p:sp>
      <p:sp>
        <p:nvSpPr>
          <p:cNvPr id="29" name="Rounded Rectangle 28"/>
          <p:cNvSpPr/>
          <p:nvPr/>
        </p:nvSpPr>
        <p:spPr>
          <a:xfrm>
            <a:off x="8485868" y="1847416"/>
            <a:ext cx="1730062" cy="118427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a:off x="8652188" y="1893640"/>
            <a:ext cx="1301959" cy="954107"/>
          </a:xfrm>
          <a:prstGeom prst="rect">
            <a:avLst/>
          </a:prstGeom>
        </p:spPr>
        <p:txBody>
          <a:bodyPr wrap="none">
            <a:spAutoFit/>
          </a:bodyPr>
          <a:lstStyle/>
          <a:p>
            <a:pPr algn="ctr">
              <a:defRPr/>
            </a:pPr>
            <a:r>
              <a:rPr lang="en-US" sz="2800" b="1" kern="0" dirty="0" err="1" smtClean="0">
                <a:solidFill>
                  <a:schemeClr val="bg1"/>
                </a:solidFill>
                <a:cs typeface="Times New Roman" pitchFamily="18" charset="0"/>
              </a:rPr>
              <a:t>Trong</a:t>
            </a:r>
            <a:r>
              <a:rPr lang="en-US" sz="2800" b="1" kern="0" dirty="0" smtClean="0">
                <a:solidFill>
                  <a:schemeClr val="bg1"/>
                </a:solidFill>
                <a:cs typeface="Times New Roman" pitchFamily="18" charset="0"/>
              </a:rPr>
              <a:t> </a:t>
            </a:r>
          </a:p>
          <a:p>
            <a:pPr algn="ctr">
              <a:defRPr/>
            </a:pPr>
            <a:r>
              <a:rPr lang="en-US" sz="2800" b="1" kern="0" dirty="0" err="1" smtClean="0">
                <a:solidFill>
                  <a:schemeClr val="bg1"/>
                </a:solidFill>
                <a:cs typeface="Times New Roman" pitchFamily="18" charset="0"/>
              </a:rPr>
              <a:t>nước</a:t>
            </a:r>
            <a:endParaRPr lang="en-US" sz="2800" b="1" kern="0" dirty="0">
              <a:solidFill>
                <a:schemeClr val="bg1"/>
              </a:solidFill>
              <a:cs typeface="Times New Roman" pitchFamily="18" charset="0"/>
            </a:endParaRPr>
          </a:p>
        </p:txBody>
      </p:sp>
      <p:sp>
        <p:nvSpPr>
          <p:cNvPr id="41" name="Rectangle 7"/>
          <p:cNvSpPr>
            <a:spLocks noChangeArrowheads="1"/>
          </p:cNvSpPr>
          <p:nvPr/>
        </p:nvSpPr>
        <p:spPr bwMode="auto">
          <a:xfrm>
            <a:off x="3526213" y="1248121"/>
            <a:ext cx="56737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nl-NL" sz="2400" b="1" u="sng" dirty="0">
                <a:solidFill>
                  <a:srgbClr val="660066"/>
                </a:solidFill>
              </a:rPr>
              <a:t>Nước ta sau Hiệp định Giơnevơ 1954 </a:t>
            </a:r>
            <a:endParaRPr lang="en-US" sz="2400" dirty="0">
              <a:solidFill>
                <a:srgbClr val="660066"/>
              </a:solidFill>
            </a:endParaRPr>
          </a:p>
        </p:txBody>
      </p:sp>
      <p:sp>
        <p:nvSpPr>
          <p:cNvPr id="2" name="Rectangle 1"/>
          <p:cNvSpPr/>
          <p:nvPr/>
        </p:nvSpPr>
        <p:spPr>
          <a:xfrm>
            <a:off x="2809242" y="478060"/>
            <a:ext cx="7354899" cy="461665"/>
          </a:xfrm>
          <a:prstGeom prst="rect">
            <a:avLst/>
          </a:prstGeom>
        </p:spPr>
        <p:txBody>
          <a:bodyPr wrap="none">
            <a:spAutoFit/>
          </a:bodyPr>
          <a:lstStyle/>
          <a:p>
            <a:r>
              <a:rPr lang="vi-VN" sz="2400" b="1" i="1" dirty="0">
                <a:solidFill>
                  <a:srgbClr val="FF0000"/>
                </a:solidFill>
                <a:latin typeface="Times New Roman" panose="02020603050405020304" pitchFamily="18" charset="0"/>
                <a:ea typeface="Times New Roman" panose="02020603050405020304" pitchFamily="18" charset="0"/>
              </a:rPr>
              <a:t>- T</a:t>
            </a:r>
            <a:r>
              <a:rPr lang="pl-PL" sz="2400" b="1" i="1" dirty="0">
                <a:solidFill>
                  <a:srgbClr val="FF0000"/>
                </a:solidFill>
                <a:latin typeface="Times New Roman" panose="02020603050405020304" pitchFamily="18" charset="0"/>
                <a:ea typeface="Times New Roman" panose="02020603050405020304" pitchFamily="18" charset="0"/>
              </a:rPr>
              <a:t>hắng lợi của cuộc c</a:t>
            </a:r>
            <a:r>
              <a:rPr lang="vi-VN" sz="2400" b="1" i="1" dirty="0">
                <a:solidFill>
                  <a:srgbClr val="FF0000"/>
                </a:solidFill>
                <a:latin typeface="Times New Roman" panose="02020603050405020304" pitchFamily="18" charset="0"/>
                <a:ea typeface="Times New Roman" panose="02020603050405020304" pitchFamily="18" charset="0"/>
              </a:rPr>
              <a:t>hống Mỹ, cứu nước (1954-1975): </a:t>
            </a:r>
            <a:endParaRPr lang="en-US" sz="2400" b="1" dirty="0">
              <a:solidFill>
                <a:srgbClr val="FF0000"/>
              </a:solidFill>
            </a:endParaRPr>
          </a:p>
        </p:txBody>
      </p:sp>
    </p:spTree>
    <p:extLst>
      <p:ext uri="{BB962C8B-B14F-4D97-AF65-F5344CB8AC3E}">
        <p14:creationId xmlns:p14="http://schemas.microsoft.com/office/powerpoint/2010/main" val="252990725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1"/>
                                        </p:tgtEl>
                                        <p:attrNameLst>
                                          <p:attrName>style.visibility</p:attrName>
                                        </p:attrNameLst>
                                      </p:cBhvr>
                                      <p:to>
                                        <p:strVal val="visible"/>
                                      </p:to>
                                    </p:set>
                                    <p:animEffect transition="in" filter="fade">
                                      <p:cBhvr>
                                        <p:cTn id="14" dur="1000"/>
                                        <p:tgtEl>
                                          <p:spTgt spid="41"/>
                                        </p:tgtEl>
                                      </p:cBhvr>
                                    </p:animEffect>
                                    <p:anim calcmode="lin" valueType="num">
                                      <p:cBhvr>
                                        <p:cTn id="15" dur="1000" fill="hold"/>
                                        <p:tgtEl>
                                          <p:spTgt spid="41"/>
                                        </p:tgtEl>
                                        <p:attrNameLst>
                                          <p:attrName>ppt_x</p:attrName>
                                        </p:attrNameLst>
                                      </p:cBhvr>
                                      <p:tavLst>
                                        <p:tav tm="0">
                                          <p:val>
                                            <p:strVal val="#ppt_x"/>
                                          </p:val>
                                        </p:tav>
                                        <p:tav tm="100000">
                                          <p:val>
                                            <p:strVal val="#ppt_x"/>
                                          </p:val>
                                        </p:tav>
                                      </p:tavLst>
                                    </p:anim>
                                    <p:anim calcmode="lin" valueType="num">
                                      <p:cBhvr>
                                        <p:cTn id="16"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fade">
                                      <p:cBhvr>
                                        <p:cTn id="33" dur="1000"/>
                                        <p:tgtEl>
                                          <p:spTgt spid="28"/>
                                        </p:tgtEl>
                                      </p:cBhvr>
                                    </p:animEffect>
                                    <p:anim calcmode="lin" valueType="num">
                                      <p:cBhvr>
                                        <p:cTn id="34" dur="1000" fill="hold"/>
                                        <p:tgtEl>
                                          <p:spTgt spid="28"/>
                                        </p:tgtEl>
                                        <p:attrNameLst>
                                          <p:attrName>ppt_x</p:attrName>
                                        </p:attrNameLst>
                                      </p:cBhvr>
                                      <p:tavLst>
                                        <p:tav tm="0">
                                          <p:val>
                                            <p:strVal val="#ppt_x"/>
                                          </p:val>
                                        </p:tav>
                                        <p:tav tm="100000">
                                          <p:val>
                                            <p:strVal val="#ppt_x"/>
                                          </p:val>
                                        </p:tav>
                                      </p:tavLst>
                                    </p:anim>
                                    <p:anim calcmode="lin" valueType="num">
                                      <p:cBhvr>
                                        <p:cTn id="35"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nodeType="click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500" fill="hold"/>
                                        <p:tgtEl>
                                          <p:spTgt spid="10"/>
                                        </p:tgtEl>
                                        <p:attrNameLst>
                                          <p:attrName>ppt_w</p:attrName>
                                        </p:attrNameLst>
                                      </p:cBhvr>
                                      <p:tavLst>
                                        <p:tav tm="0">
                                          <p:val>
                                            <p:fltVal val="0"/>
                                          </p:val>
                                        </p:tav>
                                        <p:tav tm="100000">
                                          <p:val>
                                            <p:strVal val="#ppt_w"/>
                                          </p:val>
                                        </p:tav>
                                      </p:tavLst>
                                    </p:anim>
                                    <p:anim calcmode="lin" valueType="num">
                                      <p:cBhvr>
                                        <p:cTn id="41" dur="500" fill="hold"/>
                                        <p:tgtEl>
                                          <p:spTgt spid="10"/>
                                        </p:tgtEl>
                                        <p:attrNameLst>
                                          <p:attrName>ppt_h</p:attrName>
                                        </p:attrNameLst>
                                      </p:cBhvr>
                                      <p:tavLst>
                                        <p:tav tm="0">
                                          <p:val>
                                            <p:fltVal val="0"/>
                                          </p:val>
                                        </p:tav>
                                        <p:tav tm="100000">
                                          <p:val>
                                            <p:strVal val="#ppt_h"/>
                                          </p:val>
                                        </p:tav>
                                      </p:tavLst>
                                    </p:anim>
                                    <p:animEffect transition="in" filter="fade">
                                      <p:cBhvr>
                                        <p:cTn id="42" dur="500"/>
                                        <p:tgtEl>
                                          <p:spTgt spid="10"/>
                                        </p:tgtEl>
                                      </p:cBhvr>
                                    </p:animEffect>
                                  </p:childTnLst>
                                </p:cTn>
                              </p:par>
                              <p:par>
                                <p:cTn id="43" presetID="53" presetClass="entr" presetSubtype="16"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p:cTn id="45" dur="500" fill="hold"/>
                                        <p:tgtEl>
                                          <p:spTgt spid="11"/>
                                        </p:tgtEl>
                                        <p:attrNameLst>
                                          <p:attrName>ppt_w</p:attrName>
                                        </p:attrNameLst>
                                      </p:cBhvr>
                                      <p:tavLst>
                                        <p:tav tm="0">
                                          <p:val>
                                            <p:fltVal val="0"/>
                                          </p:val>
                                        </p:tav>
                                        <p:tav tm="100000">
                                          <p:val>
                                            <p:strVal val="#ppt_w"/>
                                          </p:val>
                                        </p:tav>
                                      </p:tavLst>
                                    </p:anim>
                                    <p:anim calcmode="lin" valueType="num">
                                      <p:cBhvr>
                                        <p:cTn id="46" dur="500" fill="hold"/>
                                        <p:tgtEl>
                                          <p:spTgt spid="11"/>
                                        </p:tgtEl>
                                        <p:attrNameLst>
                                          <p:attrName>ppt_h</p:attrName>
                                        </p:attrNameLst>
                                      </p:cBhvr>
                                      <p:tavLst>
                                        <p:tav tm="0">
                                          <p:val>
                                            <p:fltVal val="0"/>
                                          </p:val>
                                        </p:tav>
                                        <p:tav tm="100000">
                                          <p:val>
                                            <p:strVal val="#ppt_h"/>
                                          </p:val>
                                        </p:tav>
                                      </p:tavLst>
                                    </p:anim>
                                    <p:animEffect transition="in" filter="fade">
                                      <p:cBhvr>
                                        <p:cTn id="47" dur="500"/>
                                        <p:tgtEl>
                                          <p:spTgt spid="11"/>
                                        </p:tgtEl>
                                      </p:cBhvr>
                                    </p:animEffect>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nodeType="click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additive="base">
                                        <p:cTn id="52" dur="500" fill="hold"/>
                                        <p:tgtEl>
                                          <p:spTgt spid="13"/>
                                        </p:tgtEl>
                                        <p:attrNameLst>
                                          <p:attrName>ppt_x</p:attrName>
                                        </p:attrNameLst>
                                      </p:cBhvr>
                                      <p:tavLst>
                                        <p:tav tm="0">
                                          <p:val>
                                            <p:strVal val="#ppt_x"/>
                                          </p:val>
                                        </p:tav>
                                        <p:tav tm="100000">
                                          <p:val>
                                            <p:strVal val="#ppt_x"/>
                                          </p:val>
                                        </p:tav>
                                      </p:tavLst>
                                    </p:anim>
                                    <p:anim calcmode="lin" valueType="num">
                                      <p:cBhvr additive="base">
                                        <p:cTn id="53" dur="500" fill="hold"/>
                                        <p:tgtEl>
                                          <p:spTgt spid="13"/>
                                        </p:tgtEl>
                                        <p:attrNameLst>
                                          <p:attrName>ppt_y</p:attrName>
                                        </p:attrNameLst>
                                      </p:cBhvr>
                                      <p:tavLst>
                                        <p:tav tm="0">
                                          <p:val>
                                            <p:strVal val="1+#ppt_h/2"/>
                                          </p:val>
                                        </p:tav>
                                        <p:tav tm="100000">
                                          <p:val>
                                            <p:strVal val="#ppt_y"/>
                                          </p:val>
                                        </p:tav>
                                      </p:tavLst>
                                    </p:anim>
                                  </p:childTnLst>
                                </p:cTn>
                              </p:par>
                              <p:par>
                                <p:cTn id="54" presetID="22" presetClass="entr" presetSubtype="4" fill="hold" nodeType="with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wipe(down)">
                                      <p:cBhvr>
                                        <p:cTn id="56" dur="500"/>
                                        <p:tgtEl>
                                          <p:spTgt spid="14"/>
                                        </p:tgtEl>
                                      </p:cBhvr>
                                    </p:animEffect>
                                  </p:childTnLst>
                                </p:cTn>
                              </p:par>
                            </p:childTnLst>
                          </p:cTn>
                        </p:par>
                      </p:childTnLst>
                    </p:cTn>
                  </p:par>
                  <p:par>
                    <p:cTn id="57" fill="hold">
                      <p:stCondLst>
                        <p:cond delay="indefinite"/>
                      </p:stCondLst>
                      <p:childTnLst>
                        <p:par>
                          <p:cTn id="58" fill="hold">
                            <p:stCondLst>
                              <p:cond delay="0"/>
                            </p:stCondLst>
                            <p:childTnLst>
                              <p:par>
                                <p:cTn id="59" presetID="6" presetClass="entr" presetSubtype="16" fill="hold" nodeType="click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circle(in)">
                                      <p:cBhvr>
                                        <p:cTn id="61" dur="2000"/>
                                        <p:tgtEl>
                                          <p:spTgt spid="12"/>
                                        </p:tgtEl>
                                      </p:cBhvr>
                                    </p:animEffect>
                                  </p:childTnLst>
                                </p:cTn>
                              </p:par>
                            </p:childTnLst>
                          </p:cTn>
                        </p:par>
                      </p:childTnLst>
                    </p:cTn>
                  </p:par>
                  <p:par>
                    <p:cTn id="62" fill="hold">
                      <p:stCondLst>
                        <p:cond delay="indefinite"/>
                      </p:stCondLst>
                      <p:childTnLst>
                        <p:par>
                          <p:cTn id="63" fill="hold">
                            <p:stCondLst>
                              <p:cond delay="0"/>
                            </p:stCondLst>
                            <p:childTnLst>
                              <p:par>
                                <p:cTn id="64" presetID="53" presetClass="entr" presetSubtype="16" fill="hold" nodeType="click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p:cTn id="66" dur="500" fill="hold"/>
                                        <p:tgtEl>
                                          <p:spTgt spid="15"/>
                                        </p:tgtEl>
                                        <p:attrNameLst>
                                          <p:attrName>ppt_w</p:attrName>
                                        </p:attrNameLst>
                                      </p:cBhvr>
                                      <p:tavLst>
                                        <p:tav tm="0">
                                          <p:val>
                                            <p:fltVal val="0"/>
                                          </p:val>
                                        </p:tav>
                                        <p:tav tm="100000">
                                          <p:val>
                                            <p:strVal val="#ppt_w"/>
                                          </p:val>
                                        </p:tav>
                                      </p:tavLst>
                                    </p:anim>
                                    <p:anim calcmode="lin" valueType="num">
                                      <p:cBhvr>
                                        <p:cTn id="67" dur="500" fill="hold"/>
                                        <p:tgtEl>
                                          <p:spTgt spid="15"/>
                                        </p:tgtEl>
                                        <p:attrNameLst>
                                          <p:attrName>ppt_h</p:attrName>
                                        </p:attrNameLst>
                                      </p:cBhvr>
                                      <p:tavLst>
                                        <p:tav tm="0">
                                          <p:val>
                                            <p:fltVal val="0"/>
                                          </p:val>
                                        </p:tav>
                                        <p:tav tm="100000">
                                          <p:val>
                                            <p:strVal val="#ppt_h"/>
                                          </p:val>
                                        </p:tav>
                                      </p:tavLst>
                                    </p:anim>
                                    <p:animEffect transition="in" filter="fade">
                                      <p:cBhvr>
                                        <p:cTn id="68" dur="500"/>
                                        <p:tgtEl>
                                          <p:spTgt spid="15"/>
                                        </p:tgtEl>
                                      </p:cBhvr>
                                    </p:animEffect>
                                  </p:childTnLst>
                                </p:cTn>
                              </p:par>
                            </p:childTnLst>
                          </p:cTn>
                        </p:par>
                      </p:childTnLst>
                    </p:cTn>
                  </p:par>
                  <p:par>
                    <p:cTn id="69" fill="hold">
                      <p:stCondLst>
                        <p:cond delay="indefinite"/>
                      </p:stCondLst>
                      <p:childTnLst>
                        <p:par>
                          <p:cTn id="70" fill="hold">
                            <p:stCondLst>
                              <p:cond delay="0"/>
                            </p:stCondLst>
                            <p:childTnLst>
                              <p:par>
                                <p:cTn id="71" presetID="42" presetClass="entr" presetSubtype="0" fill="hold" grpId="0" nodeType="clickEffect">
                                  <p:stCondLst>
                                    <p:cond delay="0"/>
                                  </p:stCondLst>
                                  <p:childTnLst>
                                    <p:set>
                                      <p:cBhvr>
                                        <p:cTn id="72" dur="1" fill="hold">
                                          <p:stCondLst>
                                            <p:cond delay="0"/>
                                          </p:stCondLst>
                                        </p:cTn>
                                        <p:tgtEl>
                                          <p:spTgt spid="29"/>
                                        </p:tgtEl>
                                        <p:attrNameLst>
                                          <p:attrName>style.visibility</p:attrName>
                                        </p:attrNameLst>
                                      </p:cBhvr>
                                      <p:to>
                                        <p:strVal val="visible"/>
                                      </p:to>
                                    </p:set>
                                    <p:animEffect transition="in" filter="fade">
                                      <p:cBhvr>
                                        <p:cTn id="73" dur="1000"/>
                                        <p:tgtEl>
                                          <p:spTgt spid="29"/>
                                        </p:tgtEl>
                                      </p:cBhvr>
                                    </p:animEffect>
                                    <p:anim calcmode="lin" valueType="num">
                                      <p:cBhvr>
                                        <p:cTn id="74" dur="1000" fill="hold"/>
                                        <p:tgtEl>
                                          <p:spTgt spid="29"/>
                                        </p:tgtEl>
                                        <p:attrNameLst>
                                          <p:attrName>ppt_x</p:attrName>
                                        </p:attrNameLst>
                                      </p:cBhvr>
                                      <p:tavLst>
                                        <p:tav tm="0">
                                          <p:val>
                                            <p:strVal val="#ppt_x"/>
                                          </p:val>
                                        </p:tav>
                                        <p:tav tm="100000">
                                          <p:val>
                                            <p:strVal val="#ppt_x"/>
                                          </p:val>
                                        </p:tav>
                                      </p:tavLst>
                                    </p:anim>
                                    <p:anim calcmode="lin" valueType="num">
                                      <p:cBhvr>
                                        <p:cTn id="75" dur="1000" fill="hold"/>
                                        <p:tgtEl>
                                          <p:spTgt spid="29"/>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30"/>
                                        </p:tgtEl>
                                        <p:attrNameLst>
                                          <p:attrName>style.visibility</p:attrName>
                                        </p:attrNameLst>
                                      </p:cBhvr>
                                      <p:to>
                                        <p:strVal val="visible"/>
                                      </p:to>
                                    </p:set>
                                    <p:animEffect transition="in" filter="fade">
                                      <p:cBhvr>
                                        <p:cTn id="78" dur="1000"/>
                                        <p:tgtEl>
                                          <p:spTgt spid="30"/>
                                        </p:tgtEl>
                                      </p:cBhvr>
                                    </p:animEffect>
                                    <p:anim calcmode="lin" valueType="num">
                                      <p:cBhvr>
                                        <p:cTn id="79" dur="1000" fill="hold"/>
                                        <p:tgtEl>
                                          <p:spTgt spid="30"/>
                                        </p:tgtEl>
                                        <p:attrNameLst>
                                          <p:attrName>ppt_x</p:attrName>
                                        </p:attrNameLst>
                                      </p:cBhvr>
                                      <p:tavLst>
                                        <p:tav tm="0">
                                          <p:val>
                                            <p:strVal val="#ppt_x"/>
                                          </p:val>
                                        </p:tav>
                                        <p:tav tm="100000">
                                          <p:val>
                                            <p:strVal val="#ppt_x"/>
                                          </p:val>
                                        </p:tav>
                                      </p:tavLst>
                                    </p:anim>
                                    <p:anim calcmode="lin" valueType="num">
                                      <p:cBhvr>
                                        <p:cTn id="80"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31" presetClass="entr" presetSubtype="0" fill="hold" nodeType="clickEffect">
                                  <p:stCondLst>
                                    <p:cond delay="0"/>
                                  </p:stCondLst>
                                  <p:childTnLst>
                                    <p:set>
                                      <p:cBhvr>
                                        <p:cTn id="84" dur="1" fill="hold">
                                          <p:stCondLst>
                                            <p:cond delay="0"/>
                                          </p:stCondLst>
                                        </p:cTn>
                                        <p:tgtEl>
                                          <p:spTgt spid="19"/>
                                        </p:tgtEl>
                                        <p:attrNameLst>
                                          <p:attrName>style.visibility</p:attrName>
                                        </p:attrNameLst>
                                      </p:cBhvr>
                                      <p:to>
                                        <p:strVal val="visible"/>
                                      </p:to>
                                    </p:set>
                                    <p:anim calcmode="lin" valueType="num">
                                      <p:cBhvr>
                                        <p:cTn id="85" dur="1000" fill="hold"/>
                                        <p:tgtEl>
                                          <p:spTgt spid="19"/>
                                        </p:tgtEl>
                                        <p:attrNameLst>
                                          <p:attrName>ppt_w</p:attrName>
                                        </p:attrNameLst>
                                      </p:cBhvr>
                                      <p:tavLst>
                                        <p:tav tm="0">
                                          <p:val>
                                            <p:fltVal val="0"/>
                                          </p:val>
                                        </p:tav>
                                        <p:tav tm="100000">
                                          <p:val>
                                            <p:strVal val="#ppt_w"/>
                                          </p:val>
                                        </p:tav>
                                      </p:tavLst>
                                    </p:anim>
                                    <p:anim calcmode="lin" valueType="num">
                                      <p:cBhvr>
                                        <p:cTn id="86" dur="1000" fill="hold"/>
                                        <p:tgtEl>
                                          <p:spTgt spid="19"/>
                                        </p:tgtEl>
                                        <p:attrNameLst>
                                          <p:attrName>ppt_h</p:attrName>
                                        </p:attrNameLst>
                                      </p:cBhvr>
                                      <p:tavLst>
                                        <p:tav tm="0">
                                          <p:val>
                                            <p:fltVal val="0"/>
                                          </p:val>
                                        </p:tav>
                                        <p:tav tm="100000">
                                          <p:val>
                                            <p:strVal val="#ppt_h"/>
                                          </p:val>
                                        </p:tav>
                                      </p:tavLst>
                                    </p:anim>
                                    <p:anim calcmode="lin" valueType="num">
                                      <p:cBhvr>
                                        <p:cTn id="87" dur="1000" fill="hold"/>
                                        <p:tgtEl>
                                          <p:spTgt spid="19"/>
                                        </p:tgtEl>
                                        <p:attrNameLst>
                                          <p:attrName>style.rotation</p:attrName>
                                        </p:attrNameLst>
                                      </p:cBhvr>
                                      <p:tavLst>
                                        <p:tav tm="0">
                                          <p:val>
                                            <p:fltVal val="90"/>
                                          </p:val>
                                        </p:tav>
                                        <p:tav tm="100000">
                                          <p:val>
                                            <p:fltVal val="0"/>
                                          </p:val>
                                        </p:tav>
                                      </p:tavLst>
                                    </p:anim>
                                    <p:animEffect transition="in" filter="fade">
                                      <p:cBhvr>
                                        <p:cTn id="88" dur="1000"/>
                                        <p:tgtEl>
                                          <p:spTgt spid="19"/>
                                        </p:tgtEl>
                                      </p:cBhvr>
                                    </p:animEffect>
                                  </p:childTnLst>
                                </p:cTn>
                              </p:par>
                            </p:childTnLst>
                          </p:cTn>
                        </p:par>
                      </p:childTnLst>
                    </p:cTn>
                  </p:par>
                  <p:par>
                    <p:cTn id="89" fill="hold">
                      <p:stCondLst>
                        <p:cond delay="indefinite"/>
                      </p:stCondLst>
                      <p:childTnLst>
                        <p:par>
                          <p:cTn id="90" fill="hold">
                            <p:stCondLst>
                              <p:cond delay="0"/>
                            </p:stCondLst>
                            <p:childTnLst>
                              <p:par>
                                <p:cTn id="91" presetID="42" presetClass="entr" presetSubtype="0" fill="hold" nodeType="clickEffect">
                                  <p:stCondLst>
                                    <p:cond delay="0"/>
                                  </p:stCondLst>
                                  <p:childTnLst>
                                    <p:set>
                                      <p:cBhvr>
                                        <p:cTn id="92" dur="1" fill="hold">
                                          <p:stCondLst>
                                            <p:cond delay="0"/>
                                          </p:stCondLst>
                                        </p:cTn>
                                        <p:tgtEl>
                                          <p:spTgt spid="20"/>
                                        </p:tgtEl>
                                        <p:attrNameLst>
                                          <p:attrName>style.visibility</p:attrName>
                                        </p:attrNameLst>
                                      </p:cBhvr>
                                      <p:to>
                                        <p:strVal val="visible"/>
                                      </p:to>
                                    </p:set>
                                    <p:animEffect transition="in" filter="fade">
                                      <p:cBhvr>
                                        <p:cTn id="93" dur="1000"/>
                                        <p:tgtEl>
                                          <p:spTgt spid="20"/>
                                        </p:tgtEl>
                                      </p:cBhvr>
                                    </p:animEffect>
                                    <p:anim calcmode="lin" valueType="num">
                                      <p:cBhvr>
                                        <p:cTn id="94" dur="1000" fill="hold"/>
                                        <p:tgtEl>
                                          <p:spTgt spid="20"/>
                                        </p:tgtEl>
                                        <p:attrNameLst>
                                          <p:attrName>ppt_x</p:attrName>
                                        </p:attrNameLst>
                                      </p:cBhvr>
                                      <p:tavLst>
                                        <p:tav tm="0">
                                          <p:val>
                                            <p:strVal val="#ppt_x"/>
                                          </p:val>
                                        </p:tav>
                                        <p:tav tm="100000">
                                          <p:val>
                                            <p:strVal val="#ppt_x"/>
                                          </p:val>
                                        </p:tav>
                                      </p:tavLst>
                                    </p:anim>
                                    <p:anim calcmode="lin" valueType="num">
                                      <p:cBhvr>
                                        <p:cTn id="95" dur="1000" fill="hold"/>
                                        <p:tgtEl>
                                          <p:spTgt spid="20"/>
                                        </p:tgtEl>
                                        <p:attrNameLst>
                                          <p:attrName>ppt_y</p:attrName>
                                        </p:attrNameLst>
                                      </p:cBhvr>
                                      <p:tavLst>
                                        <p:tav tm="0">
                                          <p:val>
                                            <p:strVal val="#ppt_y+.1"/>
                                          </p:val>
                                        </p:tav>
                                        <p:tav tm="100000">
                                          <p:val>
                                            <p:strVal val="#ppt_y"/>
                                          </p:val>
                                        </p:tav>
                                      </p:tavLst>
                                    </p:anim>
                                  </p:childTnLst>
                                </p:cTn>
                              </p:par>
                              <p:par>
                                <p:cTn id="96" presetID="42" presetClass="entr" presetSubtype="0" fill="hold" nodeType="withEffect">
                                  <p:stCondLst>
                                    <p:cond delay="0"/>
                                  </p:stCondLst>
                                  <p:childTnLst>
                                    <p:set>
                                      <p:cBhvr>
                                        <p:cTn id="97" dur="1" fill="hold">
                                          <p:stCondLst>
                                            <p:cond delay="0"/>
                                          </p:stCondLst>
                                        </p:cTn>
                                        <p:tgtEl>
                                          <p:spTgt spid="21"/>
                                        </p:tgtEl>
                                        <p:attrNameLst>
                                          <p:attrName>style.visibility</p:attrName>
                                        </p:attrNameLst>
                                      </p:cBhvr>
                                      <p:to>
                                        <p:strVal val="visible"/>
                                      </p:to>
                                    </p:set>
                                    <p:animEffect transition="in" filter="fade">
                                      <p:cBhvr>
                                        <p:cTn id="98" dur="1000"/>
                                        <p:tgtEl>
                                          <p:spTgt spid="21"/>
                                        </p:tgtEl>
                                      </p:cBhvr>
                                    </p:animEffect>
                                    <p:anim calcmode="lin" valueType="num">
                                      <p:cBhvr>
                                        <p:cTn id="99" dur="1000" fill="hold"/>
                                        <p:tgtEl>
                                          <p:spTgt spid="21"/>
                                        </p:tgtEl>
                                        <p:attrNameLst>
                                          <p:attrName>ppt_x</p:attrName>
                                        </p:attrNameLst>
                                      </p:cBhvr>
                                      <p:tavLst>
                                        <p:tav tm="0">
                                          <p:val>
                                            <p:strVal val="#ppt_x"/>
                                          </p:val>
                                        </p:tav>
                                        <p:tav tm="100000">
                                          <p:val>
                                            <p:strVal val="#ppt_x"/>
                                          </p:val>
                                        </p:tav>
                                      </p:tavLst>
                                    </p:anim>
                                    <p:anim calcmode="lin" valueType="num">
                                      <p:cBhvr>
                                        <p:cTn id="100"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2" presetClass="entr" presetSubtype="4" fill="hold" nodeType="clickEffect">
                                  <p:stCondLst>
                                    <p:cond delay="0"/>
                                  </p:stCondLst>
                                  <p:childTnLst>
                                    <p:set>
                                      <p:cBhvr>
                                        <p:cTn id="104" dur="1" fill="hold">
                                          <p:stCondLst>
                                            <p:cond delay="0"/>
                                          </p:stCondLst>
                                        </p:cTn>
                                        <p:tgtEl>
                                          <p:spTgt spid="23"/>
                                        </p:tgtEl>
                                        <p:attrNameLst>
                                          <p:attrName>style.visibility</p:attrName>
                                        </p:attrNameLst>
                                      </p:cBhvr>
                                      <p:to>
                                        <p:strVal val="visible"/>
                                      </p:to>
                                    </p:set>
                                    <p:anim calcmode="lin" valueType="num">
                                      <p:cBhvr additive="base">
                                        <p:cTn id="105" dur="500" fill="hold"/>
                                        <p:tgtEl>
                                          <p:spTgt spid="23"/>
                                        </p:tgtEl>
                                        <p:attrNameLst>
                                          <p:attrName>ppt_x</p:attrName>
                                        </p:attrNameLst>
                                      </p:cBhvr>
                                      <p:tavLst>
                                        <p:tav tm="0">
                                          <p:val>
                                            <p:strVal val="#ppt_x"/>
                                          </p:val>
                                        </p:tav>
                                        <p:tav tm="100000">
                                          <p:val>
                                            <p:strVal val="#ppt_x"/>
                                          </p:val>
                                        </p:tav>
                                      </p:tavLst>
                                    </p:anim>
                                    <p:anim calcmode="lin" valueType="num">
                                      <p:cBhvr additive="base">
                                        <p:cTn id="106" dur="500" fill="hold"/>
                                        <p:tgtEl>
                                          <p:spTgt spid="23"/>
                                        </p:tgtEl>
                                        <p:attrNameLst>
                                          <p:attrName>ppt_y</p:attrName>
                                        </p:attrNameLst>
                                      </p:cBhvr>
                                      <p:tavLst>
                                        <p:tav tm="0">
                                          <p:val>
                                            <p:strVal val="1+#ppt_h/2"/>
                                          </p:val>
                                        </p:tav>
                                        <p:tav tm="100000">
                                          <p:val>
                                            <p:strVal val="#ppt_y"/>
                                          </p:val>
                                        </p:tav>
                                      </p:tavLst>
                                    </p:anim>
                                  </p:childTnLst>
                                </p:cTn>
                              </p:par>
                              <p:par>
                                <p:cTn id="107" presetID="22" presetClass="entr" presetSubtype="4" fill="hold" nodeType="withEffect">
                                  <p:stCondLst>
                                    <p:cond delay="0"/>
                                  </p:stCondLst>
                                  <p:childTnLst>
                                    <p:set>
                                      <p:cBhvr>
                                        <p:cTn id="108" dur="1" fill="hold">
                                          <p:stCondLst>
                                            <p:cond delay="0"/>
                                          </p:stCondLst>
                                        </p:cTn>
                                        <p:tgtEl>
                                          <p:spTgt spid="24"/>
                                        </p:tgtEl>
                                        <p:attrNameLst>
                                          <p:attrName>style.visibility</p:attrName>
                                        </p:attrNameLst>
                                      </p:cBhvr>
                                      <p:to>
                                        <p:strVal val="visible"/>
                                      </p:to>
                                    </p:set>
                                    <p:animEffect transition="in" filter="wipe(down)">
                                      <p:cBhvr>
                                        <p:cTn id="109" dur="500"/>
                                        <p:tgtEl>
                                          <p:spTgt spid="24"/>
                                        </p:tgtEl>
                                      </p:cBhvr>
                                    </p:animEffect>
                                  </p:childTnLst>
                                </p:cTn>
                              </p:par>
                            </p:childTnLst>
                          </p:cTn>
                        </p:par>
                      </p:childTnLst>
                    </p:cTn>
                  </p:par>
                  <p:par>
                    <p:cTn id="110" fill="hold">
                      <p:stCondLst>
                        <p:cond delay="indefinite"/>
                      </p:stCondLst>
                      <p:childTnLst>
                        <p:par>
                          <p:cTn id="111" fill="hold">
                            <p:stCondLst>
                              <p:cond delay="0"/>
                            </p:stCondLst>
                            <p:childTnLst>
                              <p:par>
                                <p:cTn id="112" presetID="6" presetClass="entr" presetSubtype="16" fill="hold" nodeType="clickEffect">
                                  <p:stCondLst>
                                    <p:cond delay="0"/>
                                  </p:stCondLst>
                                  <p:childTnLst>
                                    <p:set>
                                      <p:cBhvr>
                                        <p:cTn id="113" dur="1" fill="hold">
                                          <p:stCondLst>
                                            <p:cond delay="0"/>
                                          </p:stCondLst>
                                        </p:cTn>
                                        <p:tgtEl>
                                          <p:spTgt spid="22"/>
                                        </p:tgtEl>
                                        <p:attrNameLst>
                                          <p:attrName>style.visibility</p:attrName>
                                        </p:attrNameLst>
                                      </p:cBhvr>
                                      <p:to>
                                        <p:strVal val="visible"/>
                                      </p:to>
                                    </p:set>
                                    <p:animEffect transition="in" filter="circle(in)">
                                      <p:cBhvr>
                                        <p:cTn id="114" dur="2000"/>
                                        <p:tgtEl>
                                          <p:spTgt spid="22"/>
                                        </p:tgtEl>
                                      </p:cBhvr>
                                    </p:animEffect>
                                  </p:childTnLst>
                                </p:cTn>
                              </p:par>
                            </p:childTnLst>
                          </p:cTn>
                        </p:par>
                      </p:childTnLst>
                    </p:cTn>
                  </p:par>
                  <p:par>
                    <p:cTn id="115" fill="hold">
                      <p:stCondLst>
                        <p:cond delay="indefinite"/>
                      </p:stCondLst>
                      <p:childTnLst>
                        <p:par>
                          <p:cTn id="116" fill="hold">
                            <p:stCondLst>
                              <p:cond delay="0"/>
                            </p:stCondLst>
                            <p:childTnLst>
                              <p:par>
                                <p:cTn id="117" presetID="23" presetClass="entr" presetSubtype="16" fill="hold" nodeType="clickEffect">
                                  <p:stCondLst>
                                    <p:cond delay="0"/>
                                  </p:stCondLst>
                                  <p:childTnLst>
                                    <p:set>
                                      <p:cBhvr>
                                        <p:cTn id="118" dur="1" fill="hold">
                                          <p:stCondLst>
                                            <p:cond delay="0"/>
                                          </p:stCondLst>
                                        </p:cTn>
                                        <p:tgtEl>
                                          <p:spTgt spid="25"/>
                                        </p:tgtEl>
                                        <p:attrNameLst>
                                          <p:attrName>style.visibility</p:attrName>
                                        </p:attrNameLst>
                                      </p:cBhvr>
                                      <p:to>
                                        <p:strVal val="visible"/>
                                      </p:to>
                                    </p:set>
                                    <p:anim calcmode="lin" valueType="num">
                                      <p:cBhvr>
                                        <p:cTn id="119" dur="500" fill="hold"/>
                                        <p:tgtEl>
                                          <p:spTgt spid="25"/>
                                        </p:tgtEl>
                                        <p:attrNameLst>
                                          <p:attrName>ppt_w</p:attrName>
                                        </p:attrNameLst>
                                      </p:cBhvr>
                                      <p:tavLst>
                                        <p:tav tm="0">
                                          <p:val>
                                            <p:fltVal val="0"/>
                                          </p:val>
                                        </p:tav>
                                        <p:tav tm="100000">
                                          <p:val>
                                            <p:strVal val="#ppt_w"/>
                                          </p:val>
                                        </p:tav>
                                      </p:tavLst>
                                    </p:anim>
                                    <p:anim calcmode="lin" valueType="num">
                                      <p:cBhvr>
                                        <p:cTn id="120" dur="500" fill="hold"/>
                                        <p:tgtEl>
                                          <p:spTgt spid="2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28" grpId="0"/>
      <p:bldP spid="29" grpId="0" animBg="1"/>
      <p:bldP spid="30" grpId="0"/>
      <p:bldP spid="41"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897646" y="1177912"/>
            <a:ext cx="1828800" cy="1073728"/>
          </a:xfrm>
          <a:prstGeom prst="rect">
            <a:avLst/>
          </a:prstGeom>
          <a:solidFill>
            <a:srgbClr val="FF0000"/>
          </a:solidFill>
          <a:ln>
            <a:solidFill>
              <a:schemeClr val="bg1"/>
            </a:solidFill>
          </a:ln>
          <a:scene3d>
            <a:camera prst="orthographicFront"/>
            <a:lightRig rig="threePt" dir="t"/>
          </a:scene3d>
          <a:sp3d>
            <a:bevelT prst="relaxedInset"/>
          </a:sp3d>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800" b="1" dirty="0">
                <a:solidFill>
                  <a:schemeClr val="bg1"/>
                </a:solidFill>
                <a:latin typeface="+mj-lt"/>
                <a:cs typeface="Times New Roman" pitchFamily="18" charset="0"/>
              </a:rPr>
              <a:t>QUỐC </a:t>
            </a:r>
          </a:p>
          <a:p>
            <a:pPr algn="ctr">
              <a:defRPr/>
            </a:pPr>
            <a:r>
              <a:rPr lang="en-US" sz="2800" b="1" dirty="0">
                <a:solidFill>
                  <a:schemeClr val="bg1"/>
                </a:solidFill>
                <a:latin typeface="+mj-lt"/>
                <a:cs typeface="Times New Roman" pitchFamily="18" charset="0"/>
              </a:rPr>
              <a:t>TẾ</a:t>
            </a:r>
          </a:p>
        </p:txBody>
      </p:sp>
      <p:cxnSp>
        <p:nvCxnSpPr>
          <p:cNvPr id="7" name="Straight Arrow Connector 6"/>
          <p:cNvCxnSpPr/>
          <p:nvPr/>
        </p:nvCxnSpPr>
        <p:spPr>
          <a:xfrm>
            <a:off x="2836729" y="2369127"/>
            <a:ext cx="0" cy="1371600"/>
          </a:xfrm>
          <a:prstGeom prst="straightConnector1">
            <a:avLst/>
          </a:prstGeom>
          <a:ln w="57150">
            <a:solidFill>
              <a:srgbClr val="FF0000"/>
            </a:solidFill>
            <a:headEnd type="arrow"/>
            <a:tailEnd type="arrow"/>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flipV="1">
            <a:off x="1031213" y="2932113"/>
            <a:ext cx="3903543" cy="1"/>
          </a:xfrm>
          <a:prstGeom prst="line">
            <a:avLst/>
          </a:prstGeom>
          <a:ln w="57150">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H="1">
            <a:off x="1026896" y="2932113"/>
            <a:ext cx="4317" cy="808615"/>
          </a:xfrm>
          <a:prstGeom prst="straightConnector1">
            <a:avLst/>
          </a:prstGeom>
          <a:ln w="57150">
            <a:solidFill>
              <a:srgbClr val="FF0000"/>
            </a:solidFill>
            <a:tailEnd type="arrow"/>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4934756" y="2932113"/>
            <a:ext cx="0" cy="808614"/>
          </a:xfrm>
          <a:prstGeom prst="straightConnector1">
            <a:avLst/>
          </a:prstGeom>
          <a:ln w="57150">
            <a:solidFill>
              <a:srgbClr val="FF0000"/>
            </a:solidFill>
            <a:tailEnd type="arrow"/>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a:off x="164829" y="3740727"/>
            <a:ext cx="1679287" cy="2698709"/>
          </a:xfrm>
          <a:prstGeom prst="rect">
            <a:avLst/>
          </a:prstGeom>
          <a:solidFill>
            <a:srgbClr val="FFC000"/>
          </a:solidFill>
          <a:scene3d>
            <a:camera prst="orthographicFront"/>
            <a:lightRig rig="threePt" dir="t"/>
          </a:scene3d>
          <a:sp3d>
            <a:bevelT w="114300" prst="artDeco"/>
          </a:sp3d>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400" b="1" dirty="0">
                <a:solidFill>
                  <a:srgbClr val="333399"/>
                </a:solidFill>
                <a:latin typeface="+mj-lt"/>
                <a:cs typeface="Times New Roman" pitchFamily="18" charset="0"/>
              </a:rPr>
              <a:t>ĐQ </a:t>
            </a:r>
            <a:r>
              <a:rPr lang="en-US" sz="2400" b="1" dirty="0" err="1">
                <a:solidFill>
                  <a:srgbClr val="333399"/>
                </a:solidFill>
                <a:latin typeface="+mj-lt"/>
                <a:cs typeface="Times New Roman" pitchFamily="18" charset="0"/>
              </a:rPr>
              <a:t>Mỹ</a:t>
            </a:r>
            <a:r>
              <a:rPr lang="en-US" sz="2400" b="1" dirty="0">
                <a:solidFill>
                  <a:srgbClr val="333399"/>
                </a:solidFill>
                <a:latin typeface="+mj-lt"/>
                <a:cs typeface="Times New Roman" pitchFamily="18" charset="0"/>
              </a:rPr>
              <a:t> </a:t>
            </a:r>
            <a:r>
              <a:rPr lang="en-US" sz="2400" b="1" dirty="0" err="1">
                <a:solidFill>
                  <a:srgbClr val="333399"/>
                </a:solidFill>
                <a:latin typeface="+mj-lt"/>
                <a:cs typeface="Times New Roman" pitchFamily="18" charset="0"/>
              </a:rPr>
              <a:t>hùng</a:t>
            </a:r>
            <a:r>
              <a:rPr lang="en-US" sz="2400" b="1" dirty="0">
                <a:solidFill>
                  <a:srgbClr val="333399"/>
                </a:solidFill>
                <a:latin typeface="+mj-lt"/>
                <a:cs typeface="Times New Roman" pitchFamily="18" charset="0"/>
              </a:rPr>
              <a:t> </a:t>
            </a:r>
            <a:r>
              <a:rPr lang="en-US" sz="2400" b="1" dirty="0" err="1">
                <a:solidFill>
                  <a:srgbClr val="333399"/>
                </a:solidFill>
                <a:latin typeface="+mj-lt"/>
                <a:cs typeface="Times New Roman" pitchFamily="18" charset="0"/>
              </a:rPr>
              <a:t>mạnh</a:t>
            </a:r>
            <a:r>
              <a:rPr lang="en-US" sz="2400" b="1" dirty="0">
                <a:solidFill>
                  <a:srgbClr val="333399"/>
                </a:solidFill>
                <a:latin typeface="+mj-lt"/>
                <a:cs typeface="Times New Roman" pitchFamily="18" charset="0"/>
              </a:rPr>
              <a:t>, </a:t>
            </a:r>
            <a:r>
              <a:rPr lang="en-US" sz="2400" b="1" dirty="0" err="1">
                <a:solidFill>
                  <a:srgbClr val="333399"/>
                </a:solidFill>
                <a:latin typeface="+mj-lt"/>
                <a:cs typeface="Times New Roman" pitchFamily="18" charset="0"/>
              </a:rPr>
              <a:t>âm</a:t>
            </a:r>
            <a:r>
              <a:rPr lang="en-US" sz="2400" b="1" dirty="0">
                <a:solidFill>
                  <a:srgbClr val="333399"/>
                </a:solidFill>
                <a:latin typeface="+mj-lt"/>
                <a:cs typeface="Times New Roman" pitchFamily="18" charset="0"/>
              </a:rPr>
              <a:t> </a:t>
            </a:r>
            <a:r>
              <a:rPr lang="en-US" sz="2400" b="1" dirty="0" err="1">
                <a:solidFill>
                  <a:srgbClr val="333399"/>
                </a:solidFill>
                <a:latin typeface="+mj-lt"/>
                <a:cs typeface="Times New Roman" pitchFamily="18" charset="0"/>
              </a:rPr>
              <a:t>mưu</a:t>
            </a:r>
            <a:r>
              <a:rPr lang="en-US" sz="2400" b="1" dirty="0">
                <a:solidFill>
                  <a:srgbClr val="333399"/>
                </a:solidFill>
                <a:latin typeface="+mj-lt"/>
                <a:cs typeface="Times New Roman" pitchFamily="18" charset="0"/>
              </a:rPr>
              <a:t> </a:t>
            </a:r>
            <a:r>
              <a:rPr lang="en-US" sz="2400" b="1" dirty="0" err="1">
                <a:solidFill>
                  <a:srgbClr val="333399"/>
                </a:solidFill>
                <a:latin typeface="+mj-lt"/>
                <a:cs typeface="Times New Roman" pitchFamily="18" charset="0"/>
              </a:rPr>
              <a:t>bá</a:t>
            </a:r>
            <a:r>
              <a:rPr lang="en-US" sz="2400" b="1" dirty="0">
                <a:solidFill>
                  <a:srgbClr val="333399"/>
                </a:solidFill>
                <a:latin typeface="+mj-lt"/>
                <a:cs typeface="Times New Roman" pitchFamily="18" charset="0"/>
              </a:rPr>
              <a:t> </a:t>
            </a:r>
            <a:r>
              <a:rPr lang="en-US" sz="2400" b="1" dirty="0" err="1">
                <a:solidFill>
                  <a:srgbClr val="333399"/>
                </a:solidFill>
                <a:latin typeface="+mj-lt"/>
                <a:cs typeface="Times New Roman" pitchFamily="18" charset="0"/>
              </a:rPr>
              <a:t>chủ</a:t>
            </a:r>
            <a:r>
              <a:rPr lang="en-US" sz="2400" b="1" dirty="0">
                <a:solidFill>
                  <a:srgbClr val="333399"/>
                </a:solidFill>
                <a:latin typeface="+mj-lt"/>
                <a:cs typeface="Times New Roman" pitchFamily="18" charset="0"/>
              </a:rPr>
              <a:t> </a:t>
            </a:r>
            <a:r>
              <a:rPr lang="en-US" sz="2400" b="1" dirty="0" err="1">
                <a:solidFill>
                  <a:srgbClr val="333399"/>
                </a:solidFill>
                <a:latin typeface="+mj-lt"/>
                <a:cs typeface="Times New Roman" pitchFamily="18" charset="0"/>
              </a:rPr>
              <a:t>thế</a:t>
            </a:r>
            <a:r>
              <a:rPr lang="en-US" sz="2400" b="1" dirty="0">
                <a:solidFill>
                  <a:srgbClr val="333399"/>
                </a:solidFill>
                <a:latin typeface="+mj-lt"/>
                <a:cs typeface="Times New Roman" pitchFamily="18" charset="0"/>
              </a:rPr>
              <a:t> </a:t>
            </a:r>
            <a:r>
              <a:rPr lang="en-US" sz="2400" b="1" dirty="0" err="1">
                <a:solidFill>
                  <a:srgbClr val="333399"/>
                </a:solidFill>
                <a:latin typeface="+mj-lt"/>
                <a:cs typeface="Times New Roman" pitchFamily="18" charset="0"/>
              </a:rPr>
              <a:t>giới</a:t>
            </a:r>
            <a:endParaRPr lang="en-US" sz="2400" b="1" dirty="0">
              <a:solidFill>
                <a:srgbClr val="333399"/>
              </a:solidFill>
              <a:latin typeface="+mj-lt"/>
              <a:cs typeface="Times New Roman" pitchFamily="18" charset="0"/>
            </a:endParaRPr>
          </a:p>
        </p:txBody>
      </p:sp>
      <p:sp>
        <p:nvSpPr>
          <p:cNvPr id="12" name="Rectangle 11"/>
          <p:cNvSpPr/>
          <p:nvPr/>
        </p:nvSpPr>
        <p:spPr>
          <a:xfrm>
            <a:off x="2042842" y="3740728"/>
            <a:ext cx="1683604" cy="2698708"/>
          </a:xfrm>
          <a:prstGeom prst="rect">
            <a:avLst/>
          </a:prstGeom>
          <a:solidFill>
            <a:srgbClr val="009900"/>
          </a:solidFill>
          <a:scene3d>
            <a:camera prst="orthographicFront"/>
            <a:lightRig rig="threePt" dir="t"/>
          </a:scene3d>
          <a:sp3d>
            <a:bevelT w="114300" prst="artDeco"/>
          </a:sp3d>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400" b="1" dirty="0">
                <a:solidFill>
                  <a:schemeClr val="bg1"/>
                </a:solidFill>
                <a:latin typeface="+mj-lt"/>
                <a:cs typeface="Times New Roman" pitchFamily="18" charset="0"/>
              </a:rPr>
              <a:t>TG </a:t>
            </a:r>
            <a:r>
              <a:rPr lang="en-US" sz="2400" b="1" dirty="0" err="1">
                <a:solidFill>
                  <a:schemeClr val="bg1"/>
                </a:solidFill>
                <a:latin typeface="+mj-lt"/>
                <a:cs typeface="Times New Roman" pitchFamily="18" charset="0"/>
              </a:rPr>
              <a:t>đi</a:t>
            </a:r>
            <a:r>
              <a:rPr lang="en-US" sz="2400" b="1" dirty="0">
                <a:solidFill>
                  <a:schemeClr val="bg1"/>
                </a:solidFill>
                <a:latin typeface="+mj-lt"/>
                <a:cs typeface="Times New Roman" pitchFamily="18" charset="0"/>
              </a:rPr>
              <a:t> </a:t>
            </a:r>
            <a:r>
              <a:rPr lang="en-US" sz="2400" b="1" dirty="0" err="1">
                <a:solidFill>
                  <a:schemeClr val="bg1"/>
                </a:solidFill>
                <a:latin typeface="+mj-lt"/>
                <a:cs typeface="Times New Roman" pitchFamily="18" charset="0"/>
              </a:rPr>
              <a:t>vào</a:t>
            </a:r>
            <a:r>
              <a:rPr lang="en-US" sz="2400" b="1" dirty="0">
                <a:solidFill>
                  <a:schemeClr val="bg1"/>
                </a:solidFill>
                <a:latin typeface="+mj-lt"/>
                <a:cs typeface="Times New Roman" pitchFamily="18" charset="0"/>
              </a:rPr>
              <a:t> CT </a:t>
            </a:r>
            <a:r>
              <a:rPr lang="en-US" sz="2400" b="1" dirty="0" err="1">
                <a:solidFill>
                  <a:schemeClr val="bg1"/>
                </a:solidFill>
                <a:latin typeface="+mj-lt"/>
                <a:cs typeface="Times New Roman" pitchFamily="18" charset="0"/>
              </a:rPr>
              <a:t>l</a:t>
            </a:r>
            <a:r>
              <a:rPr lang="en-US" sz="2400" b="1" dirty="0" err="1" smtClean="0">
                <a:solidFill>
                  <a:schemeClr val="bg1"/>
                </a:solidFill>
                <a:latin typeface="+mj-lt"/>
                <a:cs typeface="Times New Roman" pitchFamily="18" charset="0"/>
              </a:rPr>
              <a:t>ạnh</a:t>
            </a:r>
            <a:r>
              <a:rPr lang="en-US" sz="2400" b="1" dirty="0">
                <a:solidFill>
                  <a:schemeClr val="bg1"/>
                </a:solidFill>
                <a:latin typeface="+mj-lt"/>
                <a:cs typeface="Times New Roman" pitchFamily="18" charset="0"/>
              </a:rPr>
              <a:t>, </a:t>
            </a:r>
            <a:r>
              <a:rPr lang="en-US" sz="2400" b="1" dirty="0" err="1">
                <a:solidFill>
                  <a:schemeClr val="bg1"/>
                </a:solidFill>
                <a:latin typeface="+mj-lt"/>
                <a:cs typeface="Times New Roman" pitchFamily="18" charset="0"/>
              </a:rPr>
              <a:t>chạy</a:t>
            </a:r>
            <a:r>
              <a:rPr lang="en-US" sz="2400" b="1" dirty="0">
                <a:solidFill>
                  <a:schemeClr val="bg1"/>
                </a:solidFill>
                <a:latin typeface="+mj-lt"/>
                <a:cs typeface="Times New Roman" pitchFamily="18" charset="0"/>
              </a:rPr>
              <a:t> </a:t>
            </a:r>
            <a:r>
              <a:rPr lang="en-US" sz="2400" b="1" dirty="0" err="1">
                <a:solidFill>
                  <a:schemeClr val="bg1"/>
                </a:solidFill>
                <a:latin typeface="+mj-lt"/>
                <a:cs typeface="Times New Roman" pitchFamily="18" charset="0"/>
              </a:rPr>
              <a:t>đua</a:t>
            </a:r>
            <a:r>
              <a:rPr lang="en-US" sz="2400" b="1" dirty="0">
                <a:solidFill>
                  <a:schemeClr val="bg1"/>
                </a:solidFill>
                <a:latin typeface="+mj-lt"/>
                <a:cs typeface="Times New Roman" pitchFamily="18" charset="0"/>
              </a:rPr>
              <a:t> </a:t>
            </a:r>
            <a:r>
              <a:rPr lang="en-US" sz="2400" b="1" dirty="0" err="1">
                <a:solidFill>
                  <a:schemeClr val="bg1"/>
                </a:solidFill>
                <a:latin typeface="+mj-lt"/>
                <a:cs typeface="Times New Roman" pitchFamily="18" charset="0"/>
              </a:rPr>
              <a:t>vũ</a:t>
            </a:r>
            <a:r>
              <a:rPr lang="en-US" sz="2400" b="1" dirty="0">
                <a:solidFill>
                  <a:schemeClr val="bg1"/>
                </a:solidFill>
                <a:latin typeface="+mj-lt"/>
                <a:cs typeface="Times New Roman" pitchFamily="18" charset="0"/>
              </a:rPr>
              <a:t> </a:t>
            </a:r>
            <a:r>
              <a:rPr lang="en-US" sz="2400" b="1" dirty="0" err="1">
                <a:solidFill>
                  <a:schemeClr val="bg1"/>
                </a:solidFill>
                <a:latin typeface="+mj-lt"/>
                <a:cs typeface="Times New Roman" pitchFamily="18" charset="0"/>
              </a:rPr>
              <a:t>trang</a:t>
            </a:r>
            <a:endParaRPr lang="en-US" sz="2400" b="1" dirty="0">
              <a:solidFill>
                <a:schemeClr val="bg1"/>
              </a:solidFill>
              <a:latin typeface="+mj-lt"/>
              <a:cs typeface="Times New Roman" pitchFamily="18" charset="0"/>
            </a:endParaRPr>
          </a:p>
        </p:txBody>
      </p:sp>
      <p:sp>
        <p:nvSpPr>
          <p:cNvPr id="13" name="Rectangle 12"/>
          <p:cNvSpPr/>
          <p:nvPr/>
        </p:nvSpPr>
        <p:spPr>
          <a:xfrm>
            <a:off x="4058233" y="3740728"/>
            <a:ext cx="1556956" cy="2698708"/>
          </a:xfrm>
          <a:prstGeom prst="rect">
            <a:avLst/>
          </a:prstGeom>
          <a:solidFill>
            <a:srgbClr val="FF0066"/>
          </a:solidFill>
          <a:scene3d>
            <a:camera prst="orthographicFront"/>
            <a:lightRig rig="threePt" dir="t"/>
          </a:scene3d>
          <a:sp3d>
            <a:bevelT w="114300" prst="artDeco"/>
          </a:sp3d>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400" b="1" dirty="0" err="1">
                <a:solidFill>
                  <a:schemeClr val="bg1"/>
                </a:solidFill>
                <a:latin typeface="+mj-lt"/>
                <a:cs typeface="Times New Roman" pitchFamily="18" charset="0"/>
              </a:rPr>
              <a:t>Bất</a:t>
            </a:r>
            <a:r>
              <a:rPr lang="en-US" sz="2400" b="1" dirty="0">
                <a:solidFill>
                  <a:schemeClr val="bg1"/>
                </a:solidFill>
                <a:latin typeface="+mj-lt"/>
                <a:cs typeface="Times New Roman" pitchFamily="18" charset="0"/>
              </a:rPr>
              <a:t> </a:t>
            </a:r>
            <a:r>
              <a:rPr lang="en-US" sz="2400" b="1" dirty="0" err="1">
                <a:solidFill>
                  <a:schemeClr val="bg1"/>
                </a:solidFill>
                <a:latin typeface="+mj-lt"/>
                <a:cs typeface="Times New Roman" pitchFamily="18" charset="0"/>
              </a:rPr>
              <a:t>đồng</a:t>
            </a:r>
            <a:r>
              <a:rPr lang="en-US" sz="2400" b="1" dirty="0">
                <a:solidFill>
                  <a:schemeClr val="bg1"/>
                </a:solidFill>
                <a:latin typeface="+mj-lt"/>
                <a:cs typeface="Times New Roman" pitchFamily="18" charset="0"/>
              </a:rPr>
              <a:t> </a:t>
            </a:r>
            <a:r>
              <a:rPr lang="en-US" sz="2400" b="1" dirty="0" err="1">
                <a:solidFill>
                  <a:schemeClr val="bg1"/>
                </a:solidFill>
                <a:latin typeface="+mj-lt"/>
                <a:cs typeface="Times New Roman" pitchFamily="18" charset="0"/>
              </a:rPr>
              <a:t>giữa</a:t>
            </a:r>
            <a:r>
              <a:rPr lang="en-US" sz="2400" b="1" dirty="0">
                <a:solidFill>
                  <a:schemeClr val="bg1"/>
                </a:solidFill>
                <a:latin typeface="+mj-lt"/>
                <a:cs typeface="Times New Roman" pitchFamily="18" charset="0"/>
              </a:rPr>
              <a:t> LX &amp; TQ</a:t>
            </a:r>
          </a:p>
        </p:txBody>
      </p:sp>
      <p:sp>
        <p:nvSpPr>
          <p:cNvPr id="16" name="Rectangle 15"/>
          <p:cNvSpPr/>
          <p:nvPr/>
        </p:nvSpPr>
        <p:spPr>
          <a:xfrm>
            <a:off x="8191499" y="1177912"/>
            <a:ext cx="1828800" cy="1073728"/>
          </a:xfrm>
          <a:prstGeom prst="rect">
            <a:avLst/>
          </a:prstGeom>
          <a:solidFill>
            <a:srgbClr val="009900"/>
          </a:solidFill>
          <a:scene3d>
            <a:camera prst="orthographicFront"/>
            <a:lightRig rig="threePt" dir="t"/>
          </a:scene3d>
          <a:sp3d>
            <a:bevelT prst="relaxedInset"/>
          </a:sp3d>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800" b="1" dirty="0">
                <a:solidFill>
                  <a:schemeClr val="bg1"/>
                </a:solidFill>
                <a:latin typeface="+mj-lt"/>
                <a:cs typeface="Times New Roman" pitchFamily="18" charset="0"/>
              </a:rPr>
              <a:t>TRONG</a:t>
            </a:r>
          </a:p>
          <a:p>
            <a:pPr algn="ctr">
              <a:defRPr/>
            </a:pPr>
            <a:r>
              <a:rPr lang="en-US" sz="2800" b="1" dirty="0">
                <a:solidFill>
                  <a:schemeClr val="bg1"/>
                </a:solidFill>
                <a:latin typeface="+mj-lt"/>
                <a:cs typeface="Times New Roman" pitchFamily="18" charset="0"/>
              </a:rPr>
              <a:t> NƯỚC</a:t>
            </a:r>
          </a:p>
        </p:txBody>
      </p:sp>
      <p:cxnSp>
        <p:nvCxnSpPr>
          <p:cNvPr id="17" name="Straight Arrow Connector 16"/>
          <p:cNvCxnSpPr/>
          <p:nvPr/>
        </p:nvCxnSpPr>
        <p:spPr>
          <a:xfrm>
            <a:off x="9100800" y="2251640"/>
            <a:ext cx="5099" cy="1489087"/>
          </a:xfrm>
          <a:prstGeom prst="straightConnector1">
            <a:avLst/>
          </a:prstGeom>
          <a:ln w="57150">
            <a:solidFill>
              <a:srgbClr val="FF0000"/>
            </a:solidFill>
            <a:headEnd type="arrow"/>
            <a:tailEnd type="arrow"/>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7043207" y="2932113"/>
            <a:ext cx="4002114" cy="0"/>
          </a:xfrm>
          <a:prstGeom prst="line">
            <a:avLst/>
          </a:prstGeom>
          <a:ln w="57150">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7043207" y="2932113"/>
            <a:ext cx="0" cy="808614"/>
          </a:xfrm>
          <a:prstGeom prst="straightConnector1">
            <a:avLst/>
          </a:prstGeom>
          <a:ln w="57150">
            <a:solidFill>
              <a:srgbClr val="FF0000"/>
            </a:solidFill>
            <a:tailEnd type="arrow"/>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11045321" y="2932113"/>
            <a:ext cx="0" cy="808614"/>
          </a:xfrm>
          <a:prstGeom prst="straightConnector1">
            <a:avLst/>
          </a:prstGeom>
          <a:ln w="57150">
            <a:solidFill>
              <a:srgbClr val="FF0000"/>
            </a:solidFill>
            <a:tailEnd type="arrow"/>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sp>
        <p:nvSpPr>
          <p:cNvPr id="21" name="Rectangle 20"/>
          <p:cNvSpPr/>
          <p:nvPr/>
        </p:nvSpPr>
        <p:spPr>
          <a:xfrm>
            <a:off x="6172200" y="3740728"/>
            <a:ext cx="1748842" cy="2698708"/>
          </a:xfrm>
          <a:prstGeom prst="rect">
            <a:avLst/>
          </a:prstGeom>
          <a:solidFill>
            <a:srgbClr val="996633"/>
          </a:solidFill>
          <a:scene3d>
            <a:camera prst="orthographicFront"/>
            <a:lightRig rig="threePt" dir="t"/>
          </a:scene3d>
          <a:sp3d>
            <a:bevelT w="114300" prst="artDeco"/>
          </a:sp3d>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400" b="1" dirty="0" err="1">
                <a:solidFill>
                  <a:schemeClr val="bg1"/>
                </a:solidFill>
                <a:latin typeface="+mj-lt"/>
                <a:cs typeface="Times New Roman" pitchFamily="18" charset="0"/>
              </a:rPr>
              <a:t>Đất</a:t>
            </a:r>
            <a:r>
              <a:rPr lang="en-US" sz="2400" b="1" dirty="0">
                <a:solidFill>
                  <a:schemeClr val="bg1"/>
                </a:solidFill>
                <a:latin typeface="+mj-lt"/>
                <a:cs typeface="Times New Roman" pitchFamily="18" charset="0"/>
              </a:rPr>
              <a:t> </a:t>
            </a:r>
            <a:r>
              <a:rPr lang="en-US" sz="2400" b="1" dirty="0" err="1">
                <a:solidFill>
                  <a:schemeClr val="bg1"/>
                </a:solidFill>
                <a:latin typeface="+mj-lt"/>
                <a:cs typeface="Times New Roman" pitchFamily="18" charset="0"/>
              </a:rPr>
              <a:t>nước</a:t>
            </a:r>
            <a:r>
              <a:rPr lang="en-US" sz="2400" b="1" dirty="0">
                <a:solidFill>
                  <a:schemeClr val="bg1"/>
                </a:solidFill>
                <a:latin typeface="+mj-lt"/>
                <a:cs typeface="Times New Roman" pitchFamily="18" charset="0"/>
              </a:rPr>
              <a:t> </a:t>
            </a:r>
            <a:r>
              <a:rPr lang="en-US" sz="2400" b="1" dirty="0" err="1">
                <a:solidFill>
                  <a:schemeClr val="bg1"/>
                </a:solidFill>
                <a:latin typeface="+mj-lt"/>
                <a:cs typeface="Times New Roman" pitchFamily="18" charset="0"/>
              </a:rPr>
              <a:t>bị</a:t>
            </a:r>
            <a:r>
              <a:rPr lang="en-US" sz="2400" b="1" dirty="0">
                <a:solidFill>
                  <a:schemeClr val="bg1"/>
                </a:solidFill>
                <a:latin typeface="+mj-lt"/>
                <a:cs typeface="Times New Roman" pitchFamily="18" charset="0"/>
              </a:rPr>
              <a:t> chia </a:t>
            </a:r>
            <a:r>
              <a:rPr lang="en-US" sz="2400" b="1" dirty="0" err="1">
                <a:solidFill>
                  <a:schemeClr val="bg1"/>
                </a:solidFill>
                <a:latin typeface="+mj-lt"/>
                <a:cs typeface="Times New Roman" pitchFamily="18" charset="0"/>
              </a:rPr>
              <a:t>làm</a:t>
            </a:r>
            <a:r>
              <a:rPr lang="en-US" sz="2400" b="1" dirty="0">
                <a:solidFill>
                  <a:schemeClr val="bg1"/>
                </a:solidFill>
                <a:latin typeface="+mj-lt"/>
                <a:cs typeface="Times New Roman" pitchFamily="18" charset="0"/>
              </a:rPr>
              <a:t> 2 </a:t>
            </a:r>
            <a:r>
              <a:rPr lang="en-US" sz="2400" b="1" dirty="0" err="1">
                <a:solidFill>
                  <a:schemeClr val="bg1"/>
                </a:solidFill>
                <a:latin typeface="+mj-lt"/>
                <a:cs typeface="Times New Roman" pitchFamily="18" charset="0"/>
              </a:rPr>
              <a:t>miền</a:t>
            </a:r>
            <a:endParaRPr lang="en-US" sz="2400" b="1" dirty="0">
              <a:solidFill>
                <a:schemeClr val="bg1"/>
              </a:solidFill>
              <a:latin typeface="+mj-lt"/>
              <a:cs typeface="Times New Roman" pitchFamily="18" charset="0"/>
            </a:endParaRPr>
          </a:p>
        </p:txBody>
      </p:sp>
      <p:sp>
        <p:nvSpPr>
          <p:cNvPr id="22" name="Rectangle 21"/>
          <p:cNvSpPr/>
          <p:nvPr/>
        </p:nvSpPr>
        <p:spPr>
          <a:xfrm>
            <a:off x="8191499" y="3740727"/>
            <a:ext cx="1714501" cy="2698708"/>
          </a:xfrm>
          <a:prstGeom prst="rect">
            <a:avLst/>
          </a:prstGeom>
          <a:solidFill>
            <a:srgbClr val="9900CC"/>
          </a:solidFill>
          <a:scene3d>
            <a:camera prst="orthographicFront"/>
            <a:lightRig rig="threePt" dir="t"/>
          </a:scene3d>
          <a:sp3d>
            <a:bevelT w="114300" prst="artDeco"/>
          </a:sp3d>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400" b="1" dirty="0">
                <a:solidFill>
                  <a:schemeClr val="bg1"/>
                </a:solidFill>
                <a:latin typeface="+mj-lt"/>
                <a:cs typeface="Times New Roman" pitchFamily="18" charset="0"/>
              </a:rPr>
              <a:t>MB </a:t>
            </a:r>
            <a:r>
              <a:rPr lang="en-US" sz="2400" b="1" dirty="0" err="1">
                <a:solidFill>
                  <a:schemeClr val="bg1"/>
                </a:solidFill>
                <a:latin typeface="+mj-lt"/>
                <a:cs typeface="Times New Roman" pitchFamily="18" charset="0"/>
              </a:rPr>
              <a:t>nghèo</a:t>
            </a:r>
            <a:r>
              <a:rPr lang="en-US" sz="2400" b="1" dirty="0">
                <a:solidFill>
                  <a:schemeClr val="bg1"/>
                </a:solidFill>
                <a:latin typeface="+mj-lt"/>
                <a:cs typeface="Times New Roman" pitchFamily="18" charset="0"/>
              </a:rPr>
              <a:t> </a:t>
            </a:r>
            <a:r>
              <a:rPr lang="en-US" sz="2400" b="1" dirty="0" err="1">
                <a:solidFill>
                  <a:schemeClr val="bg1"/>
                </a:solidFill>
                <a:latin typeface="+mj-lt"/>
                <a:cs typeface="Times New Roman" pitchFamily="18" charset="0"/>
              </a:rPr>
              <a:t>nàn</a:t>
            </a:r>
            <a:r>
              <a:rPr lang="en-US" sz="2400" b="1" dirty="0">
                <a:solidFill>
                  <a:schemeClr val="bg1"/>
                </a:solidFill>
                <a:latin typeface="+mj-lt"/>
                <a:cs typeface="Times New Roman" pitchFamily="18" charset="0"/>
              </a:rPr>
              <a:t> </a:t>
            </a:r>
            <a:r>
              <a:rPr lang="en-US" sz="2400" b="1" dirty="0" err="1">
                <a:solidFill>
                  <a:schemeClr val="bg1"/>
                </a:solidFill>
                <a:latin typeface="+mj-lt"/>
                <a:cs typeface="Times New Roman" pitchFamily="18" charset="0"/>
              </a:rPr>
              <a:t>lạc</a:t>
            </a:r>
            <a:r>
              <a:rPr lang="en-US" sz="2400" b="1" dirty="0">
                <a:solidFill>
                  <a:schemeClr val="bg1"/>
                </a:solidFill>
                <a:latin typeface="+mj-lt"/>
                <a:cs typeface="Times New Roman" pitchFamily="18" charset="0"/>
              </a:rPr>
              <a:t> </a:t>
            </a:r>
            <a:r>
              <a:rPr lang="en-US" sz="2400" b="1" dirty="0" err="1">
                <a:solidFill>
                  <a:schemeClr val="bg1"/>
                </a:solidFill>
                <a:latin typeface="+mj-lt"/>
                <a:cs typeface="Times New Roman" pitchFamily="18" charset="0"/>
              </a:rPr>
              <a:t>hậu</a:t>
            </a:r>
            <a:endParaRPr lang="en-US" sz="2400" b="1" dirty="0">
              <a:solidFill>
                <a:schemeClr val="bg1"/>
              </a:solidFill>
              <a:latin typeface="+mj-lt"/>
              <a:cs typeface="Times New Roman" pitchFamily="18" charset="0"/>
            </a:endParaRPr>
          </a:p>
        </p:txBody>
      </p:sp>
      <p:sp>
        <p:nvSpPr>
          <p:cNvPr id="23" name="Rectangle 22"/>
          <p:cNvSpPr/>
          <p:nvPr/>
        </p:nvSpPr>
        <p:spPr>
          <a:xfrm>
            <a:off x="10210800" y="3740727"/>
            <a:ext cx="1669042" cy="2698708"/>
          </a:xfrm>
          <a:prstGeom prst="rect">
            <a:avLst/>
          </a:prstGeom>
          <a:solidFill>
            <a:srgbClr val="0099FF"/>
          </a:solidFill>
          <a:scene3d>
            <a:camera prst="orthographicFront"/>
            <a:lightRig rig="threePt" dir="t"/>
          </a:scene3d>
          <a:sp3d>
            <a:bevelT w="114300" prst="artDeco"/>
          </a:sp3d>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400" b="1" dirty="0">
                <a:solidFill>
                  <a:schemeClr val="bg1"/>
                </a:solidFill>
                <a:latin typeface="+mj-lt"/>
                <a:cs typeface="Times New Roman" pitchFamily="18" charset="0"/>
              </a:rPr>
              <a:t>MN </a:t>
            </a:r>
            <a:r>
              <a:rPr lang="en-US" sz="2400" b="1" dirty="0" err="1">
                <a:solidFill>
                  <a:schemeClr val="bg1"/>
                </a:solidFill>
                <a:latin typeface="+mj-lt"/>
                <a:cs typeface="Times New Roman" pitchFamily="18" charset="0"/>
              </a:rPr>
              <a:t>bị</a:t>
            </a:r>
            <a:r>
              <a:rPr lang="en-US" sz="2400" b="1" dirty="0">
                <a:solidFill>
                  <a:schemeClr val="bg1"/>
                </a:solidFill>
                <a:latin typeface="+mj-lt"/>
                <a:cs typeface="Times New Roman" pitchFamily="18" charset="0"/>
              </a:rPr>
              <a:t> ĐQ </a:t>
            </a:r>
            <a:r>
              <a:rPr lang="en-US" sz="2400" b="1" dirty="0" err="1">
                <a:solidFill>
                  <a:schemeClr val="bg1"/>
                </a:solidFill>
                <a:latin typeface="+mj-lt"/>
                <a:cs typeface="Times New Roman" pitchFamily="18" charset="0"/>
              </a:rPr>
              <a:t>Mỹ</a:t>
            </a:r>
            <a:r>
              <a:rPr lang="en-US" sz="2400" b="1" dirty="0">
                <a:solidFill>
                  <a:schemeClr val="bg1"/>
                </a:solidFill>
                <a:latin typeface="+mj-lt"/>
                <a:cs typeface="Times New Roman" pitchFamily="18" charset="0"/>
              </a:rPr>
              <a:t> </a:t>
            </a:r>
            <a:r>
              <a:rPr lang="en-US" sz="2400" b="1" dirty="0" err="1">
                <a:solidFill>
                  <a:schemeClr val="bg1"/>
                </a:solidFill>
                <a:latin typeface="+mj-lt"/>
                <a:cs typeface="Times New Roman" pitchFamily="18" charset="0"/>
              </a:rPr>
              <a:t>xâm</a:t>
            </a:r>
            <a:r>
              <a:rPr lang="en-US" sz="2400" b="1" dirty="0">
                <a:solidFill>
                  <a:schemeClr val="bg1"/>
                </a:solidFill>
                <a:latin typeface="+mj-lt"/>
                <a:cs typeface="Times New Roman" pitchFamily="18" charset="0"/>
              </a:rPr>
              <a:t> </a:t>
            </a:r>
            <a:r>
              <a:rPr lang="en-US" sz="2400" b="1" dirty="0" err="1">
                <a:solidFill>
                  <a:schemeClr val="bg1"/>
                </a:solidFill>
                <a:latin typeface="+mj-lt"/>
                <a:cs typeface="Times New Roman" pitchFamily="18" charset="0"/>
              </a:rPr>
              <a:t>lược</a:t>
            </a:r>
            <a:endParaRPr lang="en-US" sz="2400" b="1" dirty="0">
              <a:solidFill>
                <a:schemeClr val="bg1"/>
              </a:solidFill>
              <a:latin typeface="+mj-lt"/>
              <a:cs typeface="Times New Roman" pitchFamily="18" charset="0"/>
            </a:endParaRPr>
          </a:p>
        </p:txBody>
      </p:sp>
      <p:sp>
        <p:nvSpPr>
          <p:cNvPr id="2" name="Rectangle 1"/>
          <p:cNvSpPr/>
          <p:nvPr/>
        </p:nvSpPr>
        <p:spPr>
          <a:xfrm>
            <a:off x="219905" y="239333"/>
            <a:ext cx="1822936" cy="523220"/>
          </a:xfrm>
          <a:prstGeom prst="rect">
            <a:avLst/>
          </a:prstGeom>
        </p:spPr>
        <p:txBody>
          <a:bodyPr wrap="none">
            <a:spAutoFit/>
          </a:bodyPr>
          <a:lstStyle/>
          <a:p>
            <a:pPr algn="ctr">
              <a:defRPr/>
            </a:pPr>
            <a:r>
              <a:rPr lang="en-US" sz="2800" b="1" u="sng" kern="0" dirty="0" err="1">
                <a:solidFill>
                  <a:srgbClr val="FF0066"/>
                </a:solidFill>
                <a:latin typeface="+mj-lt"/>
                <a:cs typeface="Times New Roman" pitchFamily="18" charset="0"/>
              </a:rPr>
              <a:t>Khó</a:t>
            </a:r>
            <a:r>
              <a:rPr lang="en-US" sz="2800" b="1" u="sng" kern="0" dirty="0">
                <a:solidFill>
                  <a:srgbClr val="FF0066"/>
                </a:solidFill>
                <a:latin typeface="+mj-lt"/>
                <a:cs typeface="Times New Roman" pitchFamily="18" charset="0"/>
              </a:rPr>
              <a:t> </a:t>
            </a:r>
            <a:r>
              <a:rPr lang="en-US" sz="2800" b="1" u="sng" kern="0" dirty="0" err="1">
                <a:solidFill>
                  <a:srgbClr val="FF0066"/>
                </a:solidFill>
                <a:latin typeface="+mj-lt"/>
                <a:cs typeface="Times New Roman" pitchFamily="18" charset="0"/>
              </a:rPr>
              <a:t>khăn</a:t>
            </a:r>
            <a:endParaRPr lang="en-US" sz="2800" b="1" u="sng" kern="0" dirty="0">
              <a:solidFill>
                <a:srgbClr val="FF0066"/>
              </a:solidFill>
              <a:latin typeface="+mj-lt"/>
              <a:cs typeface="Times New Roman" pitchFamily="18" charset="0"/>
            </a:endParaRPr>
          </a:p>
        </p:txBody>
      </p:sp>
    </p:spTree>
    <p:extLst>
      <p:ext uri="{BB962C8B-B14F-4D97-AF65-F5344CB8AC3E}">
        <p14:creationId xmlns:p14="http://schemas.microsoft.com/office/powerpoint/2010/main" val="324271780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53" presetClass="entr" presetSubtype="16"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Effect transition="in" filter="fade">
                                      <p:cBhvr>
                                        <p:cTn id="15" dur="500"/>
                                        <p:tgtEl>
                                          <p:spTgt spid="7"/>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53" presetClass="entr" presetSubtype="16"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animEffect transition="in" filter="fade">
                                      <p:cBhvr>
                                        <p:cTn id="22" dur="500"/>
                                        <p:tgtEl>
                                          <p:spTgt spid="8"/>
                                        </p:tgtEl>
                                      </p:cBhvr>
                                    </p:animEffect>
                                  </p:childTnLst>
                                </p:cTn>
                              </p:par>
                              <p:par>
                                <p:cTn id="23" presetID="53" presetClass="entr" presetSubtype="16"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Effect transition="in" filter="fade">
                                      <p:cBhvr>
                                        <p:cTn id="27" dur="500"/>
                                        <p:tgtEl>
                                          <p:spTgt spid="9"/>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4" fill="hold"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ppt_x"/>
                                          </p:val>
                                        </p:tav>
                                        <p:tav tm="100000">
                                          <p:val>
                                            <p:strVal val="#ppt_x"/>
                                          </p:val>
                                        </p:tav>
                                      </p:tavLst>
                                    </p:anim>
                                    <p:anim calcmode="lin" valueType="num">
                                      <p:cBhvr additive="base">
                                        <p:cTn id="33" dur="500" fill="hold"/>
                                        <p:tgtEl>
                                          <p:spTgt spid="11"/>
                                        </p:tgtEl>
                                        <p:attrNameLst>
                                          <p:attrName>ppt_y</p:attrName>
                                        </p:attrNameLst>
                                      </p:cBhvr>
                                      <p:tavLst>
                                        <p:tav tm="0">
                                          <p:val>
                                            <p:strVal val="1+#ppt_h/2"/>
                                          </p:val>
                                        </p:tav>
                                        <p:tav tm="100000">
                                          <p:val>
                                            <p:strVal val="#ppt_y"/>
                                          </p:val>
                                        </p:tav>
                                      </p:tavLst>
                                    </p:anim>
                                  </p:childTnLst>
                                </p:cTn>
                              </p:par>
                              <p:par>
                                <p:cTn id="34" presetID="22" presetClass="entr" presetSubtype="4" fill="hold"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ipe(down)">
                                      <p:cBhvr>
                                        <p:cTn id="36" dur="500"/>
                                        <p:tgtEl>
                                          <p:spTgt spid="12"/>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6" presetClass="entr" presetSubtype="16" fill="hold" nodeType="click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circle(in)">
                                      <p:cBhvr>
                                        <p:cTn id="41" dur="2000"/>
                                        <p:tgtEl>
                                          <p:spTgt spid="10"/>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53" presetClass="entr" presetSubtype="16" fill="hold" nodeType="click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500" fill="hold"/>
                                        <p:tgtEl>
                                          <p:spTgt spid="13"/>
                                        </p:tgtEl>
                                        <p:attrNameLst>
                                          <p:attrName>ppt_w</p:attrName>
                                        </p:attrNameLst>
                                      </p:cBhvr>
                                      <p:tavLst>
                                        <p:tav tm="0">
                                          <p:val>
                                            <p:fltVal val="0"/>
                                          </p:val>
                                        </p:tav>
                                        <p:tav tm="100000">
                                          <p:val>
                                            <p:strVal val="#ppt_w"/>
                                          </p:val>
                                        </p:tav>
                                      </p:tavLst>
                                    </p:anim>
                                    <p:anim calcmode="lin" valueType="num">
                                      <p:cBhvr>
                                        <p:cTn id="47" dur="500" fill="hold"/>
                                        <p:tgtEl>
                                          <p:spTgt spid="13"/>
                                        </p:tgtEl>
                                        <p:attrNameLst>
                                          <p:attrName>ppt_h</p:attrName>
                                        </p:attrNameLst>
                                      </p:cBhvr>
                                      <p:tavLst>
                                        <p:tav tm="0">
                                          <p:val>
                                            <p:fltVal val="0"/>
                                          </p:val>
                                        </p:tav>
                                        <p:tav tm="100000">
                                          <p:val>
                                            <p:strVal val="#ppt_h"/>
                                          </p:val>
                                        </p:tav>
                                      </p:tavLst>
                                    </p:anim>
                                    <p:animEffect transition="in" filter="fade">
                                      <p:cBhvr>
                                        <p:cTn id="48" dur="500"/>
                                        <p:tgtEl>
                                          <p:spTgt spid="13"/>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53" presetClass="entr" presetSubtype="16" fill="hold" nodeType="click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p:cTn id="53" dur="500" fill="hold"/>
                                        <p:tgtEl>
                                          <p:spTgt spid="16"/>
                                        </p:tgtEl>
                                        <p:attrNameLst>
                                          <p:attrName>ppt_w</p:attrName>
                                        </p:attrNameLst>
                                      </p:cBhvr>
                                      <p:tavLst>
                                        <p:tav tm="0">
                                          <p:val>
                                            <p:fltVal val="0"/>
                                          </p:val>
                                        </p:tav>
                                        <p:tav tm="100000">
                                          <p:val>
                                            <p:strVal val="#ppt_w"/>
                                          </p:val>
                                        </p:tav>
                                      </p:tavLst>
                                    </p:anim>
                                    <p:anim calcmode="lin" valueType="num">
                                      <p:cBhvr>
                                        <p:cTn id="54" dur="500" fill="hold"/>
                                        <p:tgtEl>
                                          <p:spTgt spid="16"/>
                                        </p:tgtEl>
                                        <p:attrNameLst>
                                          <p:attrName>ppt_h</p:attrName>
                                        </p:attrNameLst>
                                      </p:cBhvr>
                                      <p:tavLst>
                                        <p:tav tm="0">
                                          <p:val>
                                            <p:fltVal val="0"/>
                                          </p:val>
                                        </p:tav>
                                        <p:tav tm="100000">
                                          <p:val>
                                            <p:strVal val="#ppt_h"/>
                                          </p:val>
                                        </p:tav>
                                      </p:tavLst>
                                    </p:anim>
                                    <p:animEffect transition="in" filter="fade">
                                      <p:cBhvr>
                                        <p:cTn id="55" dur="500"/>
                                        <p:tgtEl>
                                          <p:spTgt spid="16"/>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31" presetClass="entr" presetSubtype="0" fill="hold" nodeType="clickEffect">
                                  <p:stCondLst>
                                    <p:cond delay="0"/>
                                  </p:stCondLst>
                                  <p:childTnLst>
                                    <p:set>
                                      <p:cBhvr>
                                        <p:cTn id="59" dur="1" fill="hold">
                                          <p:stCondLst>
                                            <p:cond delay="0"/>
                                          </p:stCondLst>
                                        </p:cTn>
                                        <p:tgtEl>
                                          <p:spTgt spid="17"/>
                                        </p:tgtEl>
                                        <p:attrNameLst>
                                          <p:attrName>style.visibility</p:attrName>
                                        </p:attrNameLst>
                                      </p:cBhvr>
                                      <p:to>
                                        <p:strVal val="visible"/>
                                      </p:to>
                                    </p:set>
                                    <p:anim calcmode="lin" valueType="num">
                                      <p:cBhvr>
                                        <p:cTn id="60" dur="1000" fill="hold"/>
                                        <p:tgtEl>
                                          <p:spTgt spid="17"/>
                                        </p:tgtEl>
                                        <p:attrNameLst>
                                          <p:attrName>ppt_w</p:attrName>
                                        </p:attrNameLst>
                                      </p:cBhvr>
                                      <p:tavLst>
                                        <p:tav tm="0">
                                          <p:val>
                                            <p:fltVal val="0"/>
                                          </p:val>
                                        </p:tav>
                                        <p:tav tm="100000">
                                          <p:val>
                                            <p:strVal val="#ppt_w"/>
                                          </p:val>
                                        </p:tav>
                                      </p:tavLst>
                                    </p:anim>
                                    <p:anim calcmode="lin" valueType="num">
                                      <p:cBhvr>
                                        <p:cTn id="61" dur="1000" fill="hold"/>
                                        <p:tgtEl>
                                          <p:spTgt spid="17"/>
                                        </p:tgtEl>
                                        <p:attrNameLst>
                                          <p:attrName>ppt_h</p:attrName>
                                        </p:attrNameLst>
                                      </p:cBhvr>
                                      <p:tavLst>
                                        <p:tav tm="0">
                                          <p:val>
                                            <p:fltVal val="0"/>
                                          </p:val>
                                        </p:tav>
                                        <p:tav tm="100000">
                                          <p:val>
                                            <p:strVal val="#ppt_h"/>
                                          </p:val>
                                        </p:tav>
                                      </p:tavLst>
                                    </p:anim>
                                    <p:anim calcmode="lin" valueType="num">
                                      <p:cBhvr>
                                        <p:cTn id="62" dur="1000" fill="hold"/>
                                        <p:tgtEl>
                                          <p:spTgt spid="17"/>
                                        </p:tgtEl>
                                        <p:attrNameLst>
                                          <p:attrName>style.rotation</p:attrName>
                                        </p:attrNameLst>
                                      </p:cBhvr>
                                      <p:tavLst>
                                        <p:tav tm="0">
                                          <p:val>
                                            <p:fltVal val="90"/>
                                          </p:val>
                                        </p:tav>
                                        <p:tav tm="100000">
                                          <p:val>
                                            <p:fltVal val="0"/>
                                          </p:val>
                                        </p:tav>
                                      </p:tavLst>
                                    </p:anim>
                                    <p:animEffect transition="in" filter="fade">
                                      <p:cBhvr>
                                        <p:cTn id="63" dur="1000"/>
                                        <p:tgtEl>
                                          <p:spTgt spid="17"/>
                                        </p:tgtEl>
                                      </p:cBhvr>
                                    </p:animEffect>
                                  </p:childTnLst>
                                </p:cTn>
                              </p:par>
                            </p:childTnLst>
                          </p:cTn>
                        </p:par>
                      </p:childTnLst>
                    </p:cTn>
                  </p:par>
                  <p:par>
                    <p:cTn id="64" fill="hold" nodeType="clickPar">
                      <p:stCondLst>
                        <p:cond delay="indefinite"/>
                      </p:stCondLst>
                      <p:childTnLst>
                        <p:par>
                          <p:cTn id="65" fill="hold" nodeType="withGroup">
                            <p:stCondLst>
                              <p:cond delay="0"/>
                            </p:stCondLst>
                            <p:childTnLst>
                              <p:par>
                                <p:cTn id="66" presetID="42" presetClass="entr" presetSubtype="0" fill="hold" nodeType="clickEffect">
                                  <p:stCondLst>
                                    <p:cond delay="0"/>
                                  </p:stCondLst>
                                  <p:childTnLst>
                                    <p:set>
                                      <p:cBhvr>
                                        <p:cTn id="67" dur="1" fill="hold">
                                          <p:stCondLst>
                                            <p:cond delay="0"/>
                                          </p:stCondLst>
                                        </p:cTn>
                                        <p:tgtEl>
                                          <p:spTgt spid="18"/>
                                        </p:tgtEl>
                                        <p:attrNameLst>
                                          <p:attrName>style.visibility</p:attrName>
                                        </p:attrNameLst>
                                      </p:cBhvr>
                                      <p:to>
                                        <p:strVal val="visible"/>
                                      </p:to>
                                    </p:set>
                                    <p:animEffect transition="in" filter="fade">
                                      <p:cBhvr>
                                        <p:cTn id="68" dur="1000"/>
                                        <p:tgtEl>
                                          <p:spTgt spid="18"/>
                                        </p:tgtEl>
                                      </p:cBhvr>
                                    </p:animEffect>
                                    <p:anim calcmode="lin" valueType="num">
                                      <p:cBhvr>
                                        <p:cTn id="69" dur="1000" fill="hold"/>
                                        <p:tgtEl>
                                          <p:spTgt spid="18"/>
                                        </p:tgtEl>
                                        <p:attrNameLst>
                                          <p:attrName>ppt_x</p:attrName>
                                        </p:attrNameLst>
                                      </p:cBhvr>
                                      <p:tavLst>
                                        <p:tav tm="0">
                                          <p:val>
                                            <p:strVal val="#ppt_x"/>
                                          </p:val>
                                        </p:tav>
                                        <p:tav tm="100000">
                                          <p:val>
                                            <p:strVal val="#ppt_x"/>
                                          </p:val>
                                        </p:tav>
                                      </p:tavLst>
                                    </p:anim>
                                    <p:anim calcmode="lin" valueType="num">
                                      <p:cBhvr>
                                        <p:cTn id="70" dur="1000" fill="hold"/>
                                        <p:tgtEl>
                                          <p:spTgt spid="18"/>
                                        </p:tgtEl>
                                        <p:attrNameLst>
                                          <p:attrName>ppt_y</p:attrName>
                                        </p:attrNameLst>
                                      </p:cBhvr>
                                      <p:tavLst>
                                        <p:tav tm="0">
                                          <p:val>
                                            <p:strVal val="#ppt_y+.1"/>
                                          </p:val>
                                        </p:tav>
                                        <p:tav tm="100000">
                                          <p:val>
                                            <p:strVal val="#ppt_y"/>
                                          </p:val>
                                        </p:tav>
                                      </p:tavLst>
                                    </p:anim>
                                  </p:childTnLst>
                                </p:cTn>
                              </p:par>
                              <p:par>
                                <p:cTn id="71" presetID="42" presetClass="entr" presetSubtype="0"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fade">
                                      <p:cBhvr>
                                        <p:cTn id="73" dur="1000"/>
                                        <p:tgtEl>
                                          <p:spTgt spid="19"/>
                                        </p:tgtEl>
                                      </p:cBhvr>
                                    </p:animEffect>
                                    <p:anim calcmode="lin" valueType="num">
                                      <p:cBhvr>
                                        <p:cTn id="74" dur="1000" fill="hold"/>
                                        <p:tgtEl>
                                          <p:spTgt spid="19"/>
                                        </p:tgtEl>
                                        <p:attrNameLst>
                                          <p:attrName>ppt_x</p:attrName>
                                        </p:attrNameLst>
                                      </p:cBhvr>
                                      <p:tavLst>
                                        <p:tav tm="0">
                                          <p:val>
                                            <p:strVal val="#ppt_x"/>
                                          </p:val>
                                        </p:tav>
                                        <p:tav tm="100000">
                                          <p:val>
                                            <p:strVal val="#ppt_x"/>
                                          </p:val>
                                        </p:tav>
                                      </p:tavLst>
                                    </p:anim>
                                    <p:anim calcmode="lin" valueType="num">
                                      <p:cBhvr>
                                        <p:cTn id="75"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76" fill="hold" nodeType="clickPar">
                      <p:stCondLst>
                        <p:cond delay="indefinite"/>
                      </p:stCondLst>
                      <p:childTnLst>
                        <p:par>
                          <p:cTn id="77" fill="hold" nodeType="withGroup">
                            <p:stCondLst>
                              <p:cond delay="0"/>
                            </p:stCondLst>
                            <p:childTnLst>
                              <p:par>
                                <p:cTn id="78" presetID="2" presetClass="entr" presetSubtype="4" fill="hold" nodeType="clickEffect">
                                  <p:stCondLst>
                                    <p:cond delay="0"/>
                                  </p:stCondLst>
                                  <p:childTnLst>
                                    <p:set>
                                      <p:cBhvr>
                                        <p:cTn id="79" dur="1" fill="hold">
                                          <p:stCondLst>
                                            <p:cond delay="0"/>
                                          </p:stCondLst>
                                        </p:cTn>
                                        <p:tgtEl>
                                          <p:spTgt spid="21"/>
                                        </p:tgtEl>
                                        <p:attrNameLst>
                                          <p:attrName>style.visibility</p:attrName>
                                        </p:attrNameLst>
                                      </p:cBhvr>
                                      <p:to>
                                        <p:strVal val="visible"/>
                                      </p:to>
                                    </p:set>
                                    <p:anim calcmode="lin" valueType="num">
                                      <p:cBhvr additive="base">
                                        <p:cTn id="80" dur="500" fill="hold"/>
                                        <p:tgtEl>
                                          <p:spTgt spid="21"/>
                                        </p:tgtEl>
                                        <p:attrNameLst>
                                          <p:attrName>ppt_x</p:attrName>
                                        </p:attrNameLst>
                                      </p:cBhvr>
                                      <p:tavLst>
                                        <p:tav tm="0">
                                          <p:val>
                                            <p:strVal val="#ppt_x"/>
                                          </p:val>
                                        </p:tav>
                                        <p:tav tm="100000">
                                          <p:val>
                                            <p:strVal val="#ppt_x"/>
                                          </p:val>
                                        </p:tav>
                                      </p:tavLst>
                                    </p:anim>
                                    <p:anim calcmode="lin" valueType="num">
                                      <p:cBhvr additive="base">
                                        <p:cTn id="81" dur="500" fill="hold"/>
                                        <p:tgtEl>
                                          <p:spTgt spid="21"/>
                                        </p:tgtEl>
                                        <p:attrNameLst>
                                          <p:attrName>ppt_y</p:attrName>
                                        </p:attrNameLst>
                                      </p:cBhvr>
                                      <p:tavLst>
                                        <p:tav tm="0">
                                          <p:val>
                                            <p:strVal val="1+#ppt_h/2"/>
                                          </p:val>
                                        </p:tav>
                                        <p:tav tm="100000">
                                          <p:val>
                                            <p:strVal val="#ppt_y"/>
                                          </p:val>
                                        </p:tav>
                                      </p:tavLst>
                                    </p:anim>
                                  </p:childTnLst>
                                </p:cTn>
                              </p:par>
                              <p:par>
                                <p:cTn id="82" presetID="22" presetClass="entr" presetSubtype="4" fill="hold" nodeType="withEffect">
                                  <p:stCondLst>
                                    <p:cond delay="0"/>
                                  </p:stCondLst>
                                  <p:childTnLst>
                                    <p:set>
                                      <p:cBhvr>
                                        <p:cTn id="83" dur="1" fill="hold">
                                          <p:stCondLst>
                                            <p:cond delay="0"/>
                                          </p:stCondLst>
                                        </p:cTn>
                                        <p:tgtEl>
                                          <p:spTgt spid="22"/>
                                        </p:tgtEl>
                                        <p:attrNameLst>
                                          <p:attrName>style.visibility</p:attrName>
                                        </p:attrNameLst>
                                      </p:cBhvr>
                                      <p:to>
                                        <p:strVal val="visible"/>
                                      </p:to>
                                    </p:set>
                                    <p:animEffect transition="in" filter="wipe(down)">
                                      <p:cBhvr>
                                        <p:cTn id="84" dur="500"/>
                                        <p:tgtEl>
                                          <p:spTgt spid="22"/>
                                        </p:tgtEl>
                                      </p:cBhvr>
                                    </p:animEffect>
                                  </p:childTnLst>
                                </p:cTn>
                              </p:par>
                            </p:childTnLst>
                          </p:cTn>
                        </p:par>
                      </p:childTnLst>
                    </p:cTn>
                  </p:par>
                  <p:par>
                    <p:cTn id="85" fill="hold" nodeType="clickPar">
                      <p:stCondLst>
                        <p:cond delay="indefinite"/>
                      </p:stCondLst>
                      <p:childTnLst>
                        <p:par>
                          <p:cTn id="86" fill="hold" nodeType="withGroup">
                            <p:stCondLst>
                              <p:cond delay="0"/>
                            </p:stCondLst>
                            <p:childTnLst>
                              <p:par>
                                <p:cTn id="87" presetID="6" presetClass="entr" presetSubtype="16" fill="hold" nodeType="clickEffect">
                                  <p:stCondLst>
                                    <p:cond delay="0"/>
                                  </p:stCondLst>
                                  <p:childTnLst>
                                    <p:set>
                                      <p:cBhvr>
                                        <p:cTn id="88" dur="1" fill="hold">
                                          <p:stCondLst>
                                            <p:cond delay="0"/>
                                          </p:stCondLst>
                                        </p:cTn>
                                        <p:tgtEl>
                                          <p:spTgt spid="20"/>
                                        </p:tgtEl>
                                        <p:attrNameLst>
                                          <p:attrName>style.visibility</p:attrName>
                                        </p:attrNameLst>
                                      </p:cBhvr>
                                      <p:to>
                                        <p:strVal val="visible"/>
                                      </p:to>
                                    </p:set>
                                    <p:animEffect transition="in" filter="circle(in)">
                                      <p:cBhvr>
                                        <p:cTn id="89" dur="2000"/>
                                        <p:tgtEl>
                                          <p:spTgt spid="20"/>
                                        </p:tgtEl>
                                      </p:cBhvr>
                                    </p:animEffect>
                                  </p:childTnLst>
                                </p:cTn>
                              </p:par>
                            </p:childTnLst>
                          </p:cTn>
                        </p:par>
                      </p:childTnLst>
                    </p:cTn>
                  </p:par>
                  <p:par>
                    <p:cTn id="90" fill="hold" nodeType="clickPar">
                      <p:stCondLst>
                        <p:cond delay="indefinite"/>
                      </p:stCondLst>
                      <p:childTnLst>
                        <p:par>
                          <p:cTn id="91" fill="hold" nodeType="withGroup">
                            <p:stCondLst>
                              <p:cond delay="0"/>
                            </p:stCondLst>
                            <p:childTnLst>
                              <p:par>
                                <p:cTn id="92" presetID="23" presetClass="entr" presetSubtype="16" fill="hold" nodeType="clickEffect">
                                  <p:stCondLst>
                                    <p:cond delay="0"/>
                                  </p:stCondLst>
                                  <p:childTnLst>
                                    <p:set>
                                      <p:cBhvr>
                                        <p:cTn id="93" dur="1" fill="hold">
                                          <p:stCondLst>
                                            <p:cond delay="0"/>
                                          </p:stCondLst>
                                        </p:cTn>
                                        <p:tgtEl>
                                          <p:spTgt spid="23"/>
                                        </p:tgtEl>
                                        <p:attrNameLst>
                                          <p:attrName>style.visibility</p:attrName>
                                        </p:attrNameLst>
                                      </p:cBhvr>
                                      <p:to>
                                        <p:strVal val="visible"/>
                                      </p:to>
                                    </p:set>
                                    <p:anim calcmode="lin" valueType="num">
                                      <p:cBhvr>
                                        <p:cTn id="94" dur="500" fill="hold"/>
                                        <p:tgtEl>
                                          <p:spTgt spid="23"/>
                                        </p:tgtEl>
                                        <p:attrNameLst>
                                          <p:attrName>ppt_w</p:attrName>
                                        </p:attrNameLst>
                                      </p:cBhvr>
                                      <p:tavLst>
                                        <p:tav tm="0">
                                          <p:val>
                                            <p:fltVal val="0"/>
                                          </p:val>
                                        </p:tav>
                                        <p:tav tm="100000">
                                          <p:val>
                                            <p:strVal val="#ppt_w"/>
                                          </p:val>
                                        </p:tav>
                                      </p:tavLst>
                                    </p:anim>
                                    <p:anim calcmode="lin" valueType="num">
                                      <p:cBhvr>
                                        <p:cTn id="95" dur="500" fill="hold"/>
                                        <p:tgtEl>
                                          <p:spTgt spid="2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2805834305"/>
              </p:ext>
            </p:extLst>
          </p:nvPr>
        </p:nvGraphicFramePr>
        <p:xfrm>
          <a:off x="914400" y="461493"/>
          <a:ext cx="10650828"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Horizontal Scroll 5"/>
          <p:cNvSpPr/>
          <p:nvPr/>
        </p:nvSpPr>
        <p:spPr>
          <a:xfrm>
            <a:off x="1152659" y="278224"/>
            <a:ext cx="2057400" cy="4023320"/>
          </a:xfrm>
          <a:prstGeom prst="horizontalScroll">
            <a:avLst>
              <a:gd name="adj" fmla="val 10159"/>
            </a:avLst>
          </a:prstGeom>
          <a:solidFill>
            <a:sysClr val="window" lastClr="FFFFFF"/>
          </a:solidFill>
          <a:ln w="55000" cap="flat" cmpd="thickThin" algn="ctr">
            <a:solidFill>
              <a:srgbClr val="738AC8"/>
            </a:solidFill>
            <a:prstDash val="solid"/>
          </a:ln>
          <a:effectLst/>
        </p:spPr>
        <p:txBody>
          <a:bodyPr anchor="ctr"/>
          <a:lstStyle/>
          <a:p>
            <a:pPr algn="ctr">
              <a:defRPr/>
            </a:pPr>
            <a:r>
              <a:rPr lang="en-US" sz="4000" b="1" kern="0" dirty="0" err="1">
                <a:ln w="12700">
                  <a:solidFill>
                    <a:schemeClr val="tx1"/>
                  </a:solidFill>
                  <a:prstDash val="solid"/>
                </a:ln>
                <a:effectLst>
                  <a:glow rad="63500">
                    <a:schemeClr val="accent6">
                      <a:satMod val="175000"/>
                      <a:alpha val="40000"/>
                    </a:schemeClr>
                  </a:glow>
                </a:effectLst>
                <a:latin typeface="+mj-lt"/>
              </a:rPr>
              <a:t>Nét</a:t>
            </a:r>
            <a:r>
              <a:rPr lang="en-US" sz="4000" b="1" kern="0" dirty="0">
                <a:ln w="12700">
                  <a:solidFill>
                    <a:schemeClr val="tx1"/>
                  </a:solidFill>
                  <a:prstDash val="solid"/>
                </a:ln>
                <a:effectLst>
                  <a:glow rad="63500">
                    <a:schemeClr val="accent6">
                      <a:satMod val="175000"/>
                      <a:alpha val="40000"/>
                    </a:schemeClr>
                  </a:glow>
                </a:effectLst>
                <a:latin typeface="+mj-lt"/>
              </a:rPr>
              <a:t> </a:t>
            </a:r>
            <a:r>
              <a:rPr lang="en-US" sz="4000" b="1" kern="0" dirty="0" err="1">
                <a:ln w="12700">
                  <a:solidFill>
                    <a:schemeClr val="tx1"/>
                  </a:solidFill>
                  <a:prstDash val="solid"/>
                </a:ln>
                <a:effectLst>
                  <a:glow rad="63500">
                    <a:schemeClr val="accent6">
                      <a:satMod val="175000"/>
                      <a:alpha val="40000"/>
                    </a:schemeClr>
                  </a:glow>
                </a:effectLst>
                <a:latin typeface="+mj-lt"/>
              </a:rPr>
              <a:t>độc</a:t>
            </a:r>
            <a:r>
              <a:rPr lang="en-US" sz="4000" b="1" kern="0" dirty="0">
                <a:ln w="12700">
                  <a:solidFill>
                    <a:schemeClr val="tx1"/>
                  </a:solidFill>
                  <a:prstDash val="solid"/>
                </a:ln>
                <a:effectLst>
                  <a:glow rad="63500">
                    <a:schemeClr val="accent6">
                      <a:satMod val="175000"/>
                      <a:alpha val="40000"/>
                    </a:schemeClr>
                  </a:glow>
                </a:effectLst>
                <a:latin typeface="+mj-lt"/>
              </a:rPr>
              <a:t> </a:t>
            </a:r>
            <a:r>
              <a:rPr lang="en-US" sz="4000" b="1" kern="0" dirty="0" err="1">
                <a:ln w="12700">
                  <a:solidFill>
                    <a:schemeClr val="tx1"/>
                  </a:solidFill>
                  <a:prstDash val="solid"/>
                </a:ln>
                <a:effectLst>
                  <a:glow rad="63500">
                    <a:schemeClr val="accent6">
                      <a:satMod val="175000"/>
                      <a:alpha val="40000"/>
                    </a:schemeClr>
                  </a:glow>
                </a:effectLst>
                <a:latin typeface="+mj-lt"/>
              </a:rPr>
              <a:t>đáo</a:t>
            </a:r>
            <a:endParaRPr lang="en-US" sz="4000" b="1" kern="0" dirty="0">
              <a:ln w="12700">
                <a:solidFill>
                  <a:schemeClr val="tx1"/>
                </a:solidFill>
                <a:prstDash val="solid"/>
              </a:ln>
              <a:effectLst>
                <a:glow rad="63500">
                  <a:schemeClr val="accent6">
                    <a:satMod val="175000"/>
                    <a:alpha val="40000"/>
                  </a:schemeClr>
                </a:glow>
              </a:effectLst>
              <a:latin typeface="+mj-lt"/>
            </a:endParaRPr>
          </a:p>
          <a:p>
            <a:pPr algn="ctr">
              <a:defRPr/>
            </a:pPr>
            <a:r>
              <a:rPr lang="en-US" sz="4000" b="1" kern="0" dirty="0">
                <a:ln w="12700">
                  <a:solidFill>
                    <a:schemeClr val="tx1"/>
                  </a:solidFill>
                  <a:prstDash val="solid"/>
                </a:ln>
                <a:effectLst>
                  <a:glow rad="63500">
                    <a:schemeClr val="accent6">
                      <a:satMod val="175000"/>
                      <a:alpha val="40000"/>
                    </a:schemeClr>
                  </a:glow>
                </a:effectLst>
                <a:latin typeface="+mj-lt"/>
              </a:rPr>
              <a:t> </a:t>
            </a:r>
            <a:r>
              <a:rPr lang="en-US" sz="4000" b="1" kern="0" dirty="0" err="1">
                <a:ln w="12700">
                  <a:solidFill>
                    <a:schemeClr val="tx1"/>
                  </a:solidFill>
                  <a:prstDash val="solid"/>
                </a:ln>
                <a:effectLst>
                  <a:glow rad="63500">
                    <a:schemeClr val="accent6">
                      <a:satMod val="175000"/>
                      <a:alpha val="40000"/>
                    </a:schemeClr>
                  </a:glow>
                </a:effectLst>
                <a:latin typeface="+mj-lt"/>
              </a:rPr>
              <a:t>của</a:t>
            </a:r>
            <a:r>
              <a:rPr lang="en-US" sz="4000" b="1" kern="0" dirty="0">
                <a:ln w="12700">
                  <a:solidFill>
                    <a:schemeClr val="tx1"/>
                  </a:solidFill>
                  <a:prstDash val="solid"/>
                </a:ln>
                <a:effectLst>
                  <a:glow rad="63500">
                    <a:schemeClr val="accent6">
                      <a:satMod val="175000"/>
                      <a:alpha val="40000"/>
                    </a:schemeClr>
                  </a:glow>
                </a:effectLst>
                <a:latin typeface="+mj-lt"/>
              </a:rPr>
              <a:t> CMVN</a:t>
            </a:r>
          </a:p>
        </p:txBody>
      </p:sp>
      <p:sp>
        <p:nvSpPr>
          <p:cNvPr id="7" name="Horizontal Scroll 6"/>
          <p:cNvSpPr/>
          <p:nvPr/>
        </p:nvSpPr>
        <p:spPr>
          <a:xfrm>
            <a:off x="425003" y="4513167"/>
            <a:ext cx="11191741" cy="1905000"/>
          </a:xfrm>
          <a:prstGeom prst="horizontalScroll">
            <a:avLst>
              <a:gd name="adj" fmla="val 8929"/>
            </a:avLst>
          </a:prstGeom>
          <a:solidFill>
            <a:sysClr val="window" lastClr="FFFFFF"/>
          </a:solidFill>
          <a:ln w="55000" cap="flat" cmpd="thickThin" algn="ctr">
            <a:solidFill>
              <a:srgbClr val="EA157A"/>
            </a:solidFill>
            <a:prstDash val="solid"/>
          </a:ln>
          <a:effectLst/>
        </p:spPr>
        <p:txBody>
          <a:bodyPr anchor="ctr"/>
          <a:lstStyle/>
          <a:p>
            <a:pPr algn="just">
              <a:defRPr/>
            </a:pPr>
            <a:r>
              <a:rPr lang="en-US" sz="2400" b="1" kern="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Times New Roman" pitchFamily="18" charset="0"/>
                <a:cs typeface="Times New Roman" pitchFamily="18" charset="0"/>
              </a:rPr>
              <a:t>	</a:t>
            </a:r>
            <a:r>
              <a:rPr lang="en-US" sz="2400" b="1" kern="0" dirty="0" err="1">
                <a:ln w="12700">
                  <a:solidFill>
                    <a:schemeClr val="tx2">
                      <a:satMod val="155000"/>
                    </a:schemeClr>
                  </a:solidFill>
                  <a:prstDash val="solid"/>
                </a:ln>
                <a:solidFill>
                  <a:schemeClr val="bg2">
                    <a:tint val="85000"/>
                    <a:satMod val="155000"/>
                  </a:schemeClr>
                </a:solidFill>
                <a:latin typeface="Times New Roman" pitchFamily="18" charset="0"/>
                <a:cs typeface="Times New Roman" pitchFamily="18" charset="0"/>
              </a:rPr>
              <a:t>Một</a:t>
            </a:r>
            <a:r>
              <a:rPr lang="en-US" sz="2400" b="1" kern="0" dirty="0">
                <a:ln w="12700">
                  <a:solidFill>
                    <a:schemeClr val="tx2">
                      <a:satMod val="155000"/>
                    </a:schemeClr>
                  </a:solidFill>
                  <a:prstDash val="solid"/>
                </a:ln>
                <a:solidFill>
                  <a:schemeClr val="bg2">
                    <a:tint val="85000"/>
                    <a:satMod val="155000"/>
                  </a:schemeClr>
                </a:solidFill>
                <a:latin typeface="Times New Roman" pitchFamily="18" charset="0"/>
                <a:cs typeface="Times New Roman" pitchFamily="18" charset="0"/>
              </a:rPr>
              <a:t> </a:t>
            </a:r>
            <a:r>
              <a:rPr lang="en-US" sz="2400" b="1" kern="0" dirty="0" err="1">
                <a:ln w="12700">
                  <a:solidFill>
                    <a:schemeClr val="tx2">
                      <a:satMod val="155000"/>
                    </a:schemeClr>
                  </a:solidFill>
                  <a:prstDash val="solid"/>
                </a:ln>
                <a:solidFill>
                  <a:schemeClr val="bg2">
                    <a:tint val="85000"/>
                    <a:satMod val="155000"/>
                  </a:schemeClr>
                </a:solidFill>
                <a:latin typeface="Times New Roman" pitchFamily="18" charset="0"/>
                <a:cs typeface="Times New Roman" pitchFamily="18" charset="0"/>
              </a:rPr>
              <a:t>Đảng</a:t>
            </a:r>
            <a:r>
              <a:rPr lang="en-US" sz="2400" b="1" kern="0" dirty="0">
                <a:ln w="12700">
                  <a:solidFill>
                    <a:schemeClr val="tx2">
                      <a:satMod val="155000"/>
                    </a:schemeClr>
                  </a:solidFill>
                  <a:prstDash val="solid"/>
                </a:ln>
                <a:solidFill>
                  <a:schemeClr val="bg2">
                    <a:tint val="85000"/>
                    <a:satMod val="155000"/>
                  </a:schemeClr>
                </a:solidFill>
                <a:latin typeface="Times New Roman" pitchFamily="18" charset="0"/>
                <a:cs typeface="Times New Roman" pitchFamily="18" charset="0"/>
              </a:rPr>
              <a:t> </a:t>
            </a:r>
            <a:r>
              <a:rPr lang="en-US" sz="2400" b="1" kern="0" dirty="0" err="1">
                <a:ln w="12700">
                  <a:solidFill>
                    <a:schemeClr val="tx2">
                      <a:satMod val="155000"/>
                    </a:schemeClr>
                  </a:solidFill>
                  <a:prstDash val="solid"/>
                </a:ln>
                <a:solidFill>
                  <a:schemeClr val="bg2">
                    <a:tint val="85000"/>
                    <a:satMod val="155000"/>
                  </a:schemeClr>
                </a:solidFill>
                <a:latin typeface="Times New Roman" pitchFamily="18" charset="0"/>
                <a:cs typeface="Times New Roman" pitchFamily="18" charset="0"/>
              </a:rPr>
              <a:t>lãnh</a:t>
            </a:r>
            <a:r>
              <a:rPr lang="en-US" sz="2400" b="1" kern="0" dirty="0">
                <a:ln w="12700">
                  <a:solidFill>
                    <a:schemeClr val="tx2">
                      <a:satMod val="155000"/>
                    </a:schemeClr>
                  </a:solidFill>
                  <a:prstDash val="solid"/>
                </a:ln>
                <a:solidFill>
                  <a:schemeClr val="bg2">
                    <a:tint val="85000"/>
                    <a:satMod val="155000"/>
                  </a:schemeClr>
                </a:solidFill>
                <a:latin typeface="Times New Roman" pitchFamily="18" charset="0"/>
                <a:cs typeface="Times New Roman" pitchFamily="18" charset="0"/>
              </a:rPr>
              <a:t> </a:t>
            </a:r>
            <a:r>
              <a:rPr lang="vi-VN" sz="2400" b="1" kern="0" dirty="0">
                <a:ln w="12700">
                  <a:solidFill>
                    <a:schemeClr val="tx2">
                      <a:satMod val="155000"/>
                    </a:schemeClr>
                  </a:solidFill>
                  <a:prstDash val="solid"/>
                </a:ln>
                <a:solidFill>
                  <a:schemeClr val="bg2">
                    <a:tint val="85000"/>
                    <a:satMod val="155000"/>
                  </a:schemeClr>
                </a:solidFill>
                <a:latin typeface="Times New Roman" pitchFamily="18" charset="0"/>
                <a:cs typeface="Times New Roman" pitchFamily="18" charset="0"/>
              </a:rPr>
              <a:t>đạo hai cuộc cách mạng khác nhau ở hai miền đất nước có chế độ chính trị khác nhau là đặc điểm lớn của cách mạng Việt</a:t>
            </a:r>
            <a:r>
              <a:rPr lang="en-US" sz="2400" b="1" kern="0" dirty="0">
                <a:ln w="12700">
                  <a:solidFill>
                    <a:schemeClr val="tx2">
                      <a:satMod val="155000"/>
                    </a:schemeClr>
                  </a:solidFill>
                  <a:prstDash val="solid"/>
                </a:ln>
                <a:solidFill>
                  <a:schemeClr val="bg2">
                    <a:tint val="85000"/>
                    <a:satMod val="155000"/>
                  </a:schemeClr>
                </a:solidFill>
                <a:latin typeface="Times New Roman" pitchFamily="18" charset="0"/>
                <a:cs typeface="Times New Roman" pitchFamily="18" charset="0"/>
              </a:rPr>
              <a:t> </a:t>
            </a:r>
            <a:r>
              <a:rPr lang="vi-VN" sz="2400" b="1" kern="0" dirty="0">
                <a:ln w="12700">
                  <a:solidFill>
                    <a:schemeClr val="tx2">
                      <a:satMod val="155000"/>
                    </a:schemeClr>
                  </a:solidFill>
                  <a:prstDash val="solid"/>
                </a:ln>
                <a:solidFill>
                  <a:schemeClr val="bg2">
                    <a:tint val="85000"/>
                    <a:satMod val="155000"/>
                  </a:schemeClr>
                </a:solidFill>
                <a:latin typeface="Times New Roman" pitchFamily="18" charset="0"/>
                <a:cs typeface="Times New Roman" pitchFamily="18" charset="0"/>
              </a:rPr>
              <a:t>Nam sau tháng 7-1954. </a:t>
            </a:r>
            <a:endParaRPr lang="en-US" sz="2400" b="1" kern="0" dirty="0">
              <a:ln w="12700">
                <a:solidFill>
                  <a:schemeClr val="tx2">
                    <a:satMod val="155000"/>
                  </a:schemeClr>
                </a:solidFill>
                <a:prstDash val="solid"/>
              </a:ln>
              <a:solidFill>
                <a:schemeClr val="bg2">
                  <a:tint val="85000"/>
                  <a:satMod val="15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389761913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39" presetClass="entr" presetSubtype="0" accel="10000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ppt_h</p:attrName>
                                        </p:attrNameLst>
                                      </p:cBhvr>
                                      <p:tavLst>
                                        <p:tav tm="0">
                                          <p:val>
                                            <p:strVal val="#ppt_h/20"/>
                                          </p:val>
                                        </p:tav>
                                        <p:tav tm="50000">
                                          <p:val>
                                            <p:strVal val="#ppt_h/20"/>
                                          </p:val>
                                        </p:tav>
                                        <p:tav tm="100000">
                                          <p:val>
                                            <p:strVal val="#ppt_h"/>
                                          </p:val>
                                        </p:tav>
                                      </p:tavLst>
                                    </p:anim>
                                    <p:anim calcmode="lin" valueType="num">
                                      <p:cBhvr>
                                        <p:cTn id="15" dur="500" fill="hold"/>
                                        <p:tgtEl>
                                          <p:spTgt spid="7"/>
                                        </p:tgtEl>
                                        <p:attrNameLst>
                                          <p:attrName>ppt_w</p:attrName>
                                        </p:attrNameLst>
                                      </p:cBhvr>
                                      <p:tavLst>
                                        <p:tav tm="0">
                                          <p:val>
                                            <p:strVal val="#ppt_w+.3"/>
                                          </p:val>
                                        </p:tav>
                                        <p:tav tm="50000">
                                          <p:val>
                                            <p:strVal val="#ppt_w+.3"/>
                                          </p:val>
                                        </p:tav>
                                        <p:tav tm="100000">
                                          <p:val>
                                            <p:strVal val="#ppt_w"/>
                                          </p:val>
                                        </p:tav>
                                      </p:tavLst>
                                    </p:anim>
                                    <p:anim calcmode="lin" valueType="num">
                                      <p:cBhvr>
                                        <p:cTn id="16" dur="500" fill="hold"/>
                                        <p:tgtEl>
                                          <p:spTgt spid="7"/>
                                        </p:tgtEl>
                                        <p:attrNameLst>
                                          <p:attrName>ppt_x</p:attrName>
                                        </p:attrNameLst>
                                      </p:cBhvr>
                                      <p:tavLst>
                                        <p:tav tm="0">
                                          <p:val>
                                            <p:strVal val="#ppt_x-.3"/>
                                          </p:val>
                                        </p:tav>
                                        <p:tav tm="50000">
                                          <p:val>
                                            <p:strVal val="#ppt_x"/>
                                          </p:val>
                                        </p:tav>
                                        <p:tav tm="100000">
                                          <p:val>
                                            <p:strVal val="#ppt_x"/>
                                          </p:val>
                                        </p:tav>
                                      </p:tavLst>
                                    </p:anim>
                                    <p:anim calcmode="lin" valueType="num">
                                      <p:cBhvr>
                                        <p:cTn id="17"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Content Placeholder 2"/>
          <p:cNvSpPr>
            <a:spLocks noGrp="1"/>
          </p:cNvSpPr>
          <p:nvPr>
            <p:ph idx="4294967295"/>
          </p:nvPr>
        </p:nvSpPr>
        <p:spPr>
          <a:xfrm>
            <a:off x="1981200" y="1600201"/>
            <a:ext cx="8229600" cy="4525963"/>
          </a:xfrm>
          <a:prstGeom prst="rect">
            <a:avLst/>
          </a:prstGeom>
        </p:spPr>
        <p:txBody>
          <a:bodyPr/>
          <a:lstStyle/>
          <a:p>
            <a:endParaRPr lang="en-US" smtClean="0"/>
          </a:p>
        </p:txBody>
      </p:sp>
      <p:pic>
        <p:nvPicPr>
          <p:cNvPr id="5" name="Picture 4" descr="hien-luong-0_tuoitre.jpg"/>
          <p:cNvPicPr>
            <a:picLocks noChangeAspect="1"/>
          </p:cNvPicPr>
          <p:nvPr/>
        </p:nvPicPr>
        <p:blipFill>
          <a:blip r:embed="rId2"/>
          <a:stretch>
            <a:fillRect/>
          </a:stretch>
        </p:blipFill>
        <p:spPr>
          <a:xfrm>
            <a:off x="399245" y="548680"/>
            <a:ext cx="6230156" cy="318512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6" name="Picture 5" descr="chuong4_28.rs.jpg"/>
          <p:cNvPicPr>
            <a:picLocks noChangeAspect="1"/>
          </p:cNvPicPr>
          <p:nvPr/>
        </p:nvPicPr>
        <p:blipFill>
          <a:blip r:embed="rId3"/>
          <a:stretch>
            <a:fillRect/>
          </a:stretch>
        </p:blipFill>
        <p:spPr>
          <a:xfrm>
            <a:off x="6781800" y="334851"/>
            <a:ext cx="5247068" cy="6190493"/>
          </a:xfrm>
          <a:prstGeom prst="rect">
            <a:avLst/>
          </a:prstGeom>
          <a:scene3d>
            <a:camera prst="perspectiveLeft"/>
            <a:lightRig rig="threePt" dir="t"/>
          </a:scene3d>
        </p:spPr>
      </p:pic>
      <p:sp>
        <p:nvSpPr>
          <p:cNvPr id="7" name="Minus 6"/>
          <p:cNvSpPr/>
          <p:nvPr/>
        </p:nvSpPr>
        <p:spPr>
          <a:xfrm>
            <a:off x="6934200" y="2819400"/>
            <a:ext cx="3733800" cy="304800"/>
          </a:xfrm>
          <a:prstGeom prst="mathMinus">
            <a:avLst/>
          </a:prstGeom>
          <a:solidFill>
            <a:srgbClr val="4E5B6F"/>
          </a:solidFill>
          <a:ln w="55000" cap="flat" cmpd="thickThin" algn="ctr">
            <a:solidFill>
              <a:srgbClr val="7FD13B">
                <a:shade val="50000"/>
              </a:srgbClr>
            </a:solidFill>
            <a:prstDash val="solid"/>
          </a:ln>
          <a:effectLst/>
        </p:spPr>
        <p:txBody>
          <a:bodyPr anchor="ctr"/>
          <a:lstStyle/>
          <a:p>
            <a:pPr algn="ctr">
              <a:defRPr/>
            </a:pPr>
            <a:endParaRPr lang="en-US" kern="0">
              <a:solidFill>
                <a:sysClr val="window" lastClr="FFFFFF"/>
              </a:solidFill>
              <a:latin typeface="Calibri"/>
            </a:endParaRPr>
          </a:p>
        </p:txBody>
      </p:sp>
      <p:sp>
        <p:nvSpPr>
          <p:cNvPr id="8" name="Rectangle 7"/>
          <p:cNvSpPr/>
          <p:nvPr/>
        </p:nvSpPr>
        <p:spPr>
          <a:xfrm>
            <a:off x="6553200" y="2057400"/>
            <a:ext cx="1905000" cy="838200"/>
          </a:xfrm>
          <a:prstGeom prst="rect">
            <a:avLst/>
          </a:prstGeom>
          <a:noFill/>
          <a:ln w="55000" cap="flat" cmpd="thickThin" algn="ctr">
            <a:noFill/>
            <a:prstDash val="solid"/>
          </a:ln>
          <a:effectLst/>
        </p:spPr>
        <p:txBody>
          <a:bodyPr anchor="ctr"/>
          <a:lstStyle/>
          <a:p>
            <a:pPr algn="ctr">
              <a:defRPr/>
            </a:pPr>
            <a:r>
              <a:rPr lang="en-US" sz="4000" b="1" kern="0">
                <a:solidFill>
                  <a:sysClr val="windowText" lastClr="000000"/>
                </a:solidFill>
                <a:latin typeface="Calibri"/>
              </a:rPr>
              <a:t>1954</a:t>
            </a:r>
          </a:p>
        </p:txBody>
      </p:sp>
      <p:sp>
        <p:nvSpPr>
          <p:cNvPr id="9" name="Left Arrow 8"/>
          <p:cNvSpPr/>
          <p:nvPr/>
        </p:nvSpPr>
        <p:spPr>
          <a:xfrm>
            <a:off x="8458200" y="1600200"/>
            <a:ext cx="1981200" cy="1371600"/>
          </a:xfrm>
          <a:prstGeom prst="leftArrow">
            <a:avLst>
              <a:gd name="adj1" fmla="val 50000"/>
              <a:gd name="adj2" fmla="val 35185"/>
            </a:avLst>
          </a:prstGeom>
          <a:solidFill>
            <a:sysClr val="window" lastClr="FFFFFF"/>
          </a:solidFill>
          <a:ln w="55000" cap="flat" cmpd="thickThin" algn="ctr">
            <a:solidFill>
              <a:srgbClr val="FEB80A"/>
            </a:solidFill>
            <a:prstDash val="solid"/>
          </a:ln>
          <a:effectLst/>
        </p:spPr>
        <p:txBody>
          <a:bodyPr anchor="ctr"/>
          <a:lstStyle/>
          <a:p>
            <a:pPr algn="ctr">
              <a:defRPr/>
            </a:pPr>
            <a:r>
              <a:rPr lang="en-US" sz="2400" b="1" kern="0">
                <a:solidFill>
                  <a:sysClr val="windowText" lastClr="000000"/>
                </a:solidFill>
                <a:latin typeface="Calibri"/>
              </a:rPr>
              <a:t>Việt Nam</a:t>
            </a:r>
          </a:p>
        </p:txBody>
      </p:sp>
      <p:sp>
        <p:nvSpPr>
          <p:cNvPr id="10" name="Horizontal Scroll 9"/>
          <p:cNvSpPr/>
          <p:nvPr/>
        </p:nvSpPr>
        <p:spPr>
          <a:xfrm>
            <a:off x="399245" y="3733800"/>
            <a:ext cx="6382555" cy="3019425"/>
          </a:xfrm>
          <a:prstGeom prst="horizontalScroll">
            <a:avLst>
              <a:gd name="adj" fmla="val 6377"/>
            </a:avLst>
          </a:prstGeom>
          <a:solidFill>
            <a:srgbClr val="0099FF"/>
          </a:solidFill>
          <a:ln w="9525" cap="flat" cmpd="sng" algn="ctr">
            <a:solidFill>
              <a:srgbClr val="1AB39F"/>
            </a:solidFill>
            <a:prstDash val="solid"/>
          </a:ln>
          <a:effectLst>
            <a:outerShdw blurRad="50800" dist="38100" dir="5400000" rotWithShape="0">
              <a:srgbClr val="000000">
                <a:alpha val="35000"/>
              </a:srgbClr>
            </a:outerShdw>
          </a:effectLst>
        </p:spPr>
        <p:txBody>
          <a:bodyPr anchor="ctr"/>
          <a:lstStyle/>
          <a:p>
            <a:pPr algn="ctr">
              <a:defRPr/>
            </a:pPr>
            <a:r>
              <a:rPr lang="en-US" sz="2400" b="1" kern="0" dirty="0" err="1">
                <a:solidFill>
                  <a:schemeClr val="bg1"/>
                </a:solidFill>
                <a:latin typeface="+mj-lt"/>
                <a:cs typeface="Times New Roman" pitchFamily="18" charset="0"/>
              </a:rPr>
              <a:t>Đặc</a:t>
            </a:r>
            <a:r>
              <a:rPr lang="en-US" sz="2400" b="1" kern="0" dirty="0">
                <a:solidFill>
                  <a:schemeClr val="bg1"/>
                </a:solidFill>
                <a:latin typeface="+mj-lt"/>
                <a:cs typeface="Times New Roman" pitchFamily="18" charset="0"/>
              </a:rPr>
              <a:t> </a:t>
            </a:r>
            <a:r>
              <a:rPr lang="vi-VN" sz="2400" b="1" kern="0" dirty="0">
                <a:solidFill>
                  <a:schemeClr val="bg1"/>
                </a:solidFill>
                <a:latin typeface="+mj-lt"/>
                <a:cs typeface="Times New Roman" pitchFamily="18" charset="0"/>
              </a:rPr>
              <a:t>điểm nước ta sau Hiệp</a:t>
            </a:r>
            <a:r>
              <a:rPr lang="en-US" sz="2400" b="1" kern="0" dirty="0">
                <a:solidFill>
                  <a:schemeClr val="bg1"/>
                </a:solidFill>
                <a:latin typeface="+mj-lt"/>
                <a:cs typeface="Times New Roman" pitchFamily="18" charset="0"/>
              </a:rPr>
              <a:t> </a:t>
            </a:r>
            <a:r>
              <a:rPr lang="vi-VN" sz="2400" b="1" kern="0" dirty="0">
                <a:solidFill>
                  <a:schemeClr val="bg1"/>
                </a:solidFill>
                <a:latin typeface="+mj-lt"/>
                <a:cs typeface="Times New Roman" pitchFamily="18" charset="0"/>
              </a:rPr>
              <a:t>nghị Giơ-ne-vơ là cơ sở để</a:t>
            </a:r>
            <a:r>
              <a:rPr lang="en-US" sz="2400" b="1" kern="0" dirty="0">
                <a:solidFill>
                  <a:schemeClr val="bg1"/>
                </a:solidFill>
                <a:latin typeface="+mj-lt"/>
                <a:cs typeface="Times New Roman" pitchFamily="18" charset="0"/>
              </a:rPr>
              <a:t> </a:t>
            </a:r>
            <a:r>
              <a:rPr lang="vi-VN" sz="2400" b="1" kern="0" dirty="0">
                <a:solidFill>
                  <a:schemeClr val="bg1"/>
                </a:solidFill>
                <a:latin typeface="+mj-lt"/>
                <a:cs typeface="Times New Roman" pitchFamily="18" charset="0"/>
              </a:rPr>
              <a:t>Đảng ta phân tích, hoạch</a:t>
            </a:r>
            <a:r>
              <a:rPr lang="en-US" sz="2400" b="1" kern="0" dirty="0">
                <a:solidFill>
                  <a:schemeClr val="bg1"/>
                </a:solidFill>
                <a:latin typeface="+mj-lt"/>
                <a:cs typeface="Times New Roman" pitchFamily="18" charset="0"/>
              </a:rPr>
              <a:t> </a:t>
            </a:r>
            <a:r>
              <a:rPr lang="vi-VN" sz="2400" b="1" kern="0" dirty="0">
                <a:solidFill>
                  <a:schemeClr val="bg1"/>
                </a:solidFill>
                <a:latin typeface="+mj-lt"/>
                <a:cs typeface="Times New Roman" pitchFamily="18" charset="0"/>
              </a:rPr>
              <a:t>định đường lối chiến lược</a:t>
            </a:r>
            <a:r>
              <a:rPr lang="en-US" sz="2400" b="1" kern="0" dirty="0">
                <a:solidFill>
                  <a:schemeClr val="bg1"/>
                </a:solidFill>
                <a:latin typeface="+mj-lt"/>
                <a:cs typeface="Times New Roman" pitchFamily="18" charset="0"/>
              </a:rPr>
              <a:t> </a:t>
            </a:r>
            <a:r>
              <a:rPr lang="vi-VN" sz="2400" b="1" kern="0" dirty="0">
                <a:solidFill>
                  <a:schemeClr val="bg1"/>
                </a:solidFill>
                <a:latin typeface="+mj-lt"/>
                <a:cs typeface="Times New Roman" pitchFamily="18" charset="0"/>
              </a:rPr>
              <a:t>chung cho cách mạng cả</a:t>
            </a:r>
            <a:r>
              <a:rPr lang="en-US" sz="2400" b="1" kern="0" dirty="0">
                <a:solidFill>
                  <a:schemeClr val="bg1"/>
                </a:solidFill>
                <a:latin typeface="+mj-lt"/>
                <a:cs typeface="Times New Roman" pitchFamily="18" charset="0"/>
              </a:rPr>
              <a:t> </a:t>
            </a:r>
            <a:r>
              <a:rPr lang="vi-VN" sz="2400" b="1" kern="0" dirty="0">
                <a:solidFill>
                  <a:schemeClr val="bg1"/>
                </a:solidFill>
                <a:latin typeface="+mj-lt"/>
                <a:cs typeface="Times New Roman" pitchFamily="18" charset="0"/>
              </a:rPr>
              <a:t>nước trong giai đoạn mới. </a:t>
            </a:r>
          </a:p>
        </p:txBody>
      </p:sp>
    </p:spTree>
    <p:extLst>
      <p:ext uri="{BB962C8B-B14F-4D97-AF65-F5344CB8AC3E}">
        <p14:creationId xmlns:p14="http://schemas.microsoft.com/office/powerpoint/2010/main" val="397875413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Scale>
                                      <p:cBhvr>
                                        <p:cTn id="7"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6"/>
                                        </p:tgtEl>
                                        <p:attrNameLst>
                                          <p:attrName>ppt_x</p:attrName>
                                          <p:attrName>ppt_y</p:attrName>
                                        </p:attrNameLst>
                                      </p:cBhvr>
                                    </p:animMotion>
                                    <p:animEffect transition="in" filter="fade">
                                      <p:cBhvr>
                                        <p:cTn id="9" dur="1000"/>
                                        <p:tgtEl>
                                          <p:spTgt spid="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30"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800" decel="100000"/>
                                        <p:tgtEl>
                                          <p:spTgt spid="9"/>
                                        </p:tgtEl>
                                      </p:cBhvr>
                                    </p:animEffect>
                                    <p:anim calcmode="lin" valueType="num">
                                      <p:cBhvr>
                                        <p:cTn id="15" dur="800" decel="100000" fill="hold"/>
                                        <p:tgtEl>
                                          <p:spTgt spid="9"/>
                                        </p:tgtEl>
                                        <p:attrNameLst>
                                          <p:attrName>style.rotation</p:attrName>
                                        </p:attrNameLst>
                                      </p:cBhvr>
                                      <p:tavLst>
                                        <p:tav tm="0">
                                          <p:val>
                                            <p:fltVal val="-90"/>
                                          </p:val>
                                        </p:tav>
                                        <p:tav tm="100000">
                                          <p:val>
                                            <p:fltVal val="0"/>
                                          </p:val>
                                        </p:tav>
                                      </p:tavLst>
                                    </p:anim>
                                    <p:anim calcmode="lin" valueType="num">
                                      <p:cBhvr>
                                        <p:cTn id="16" dur="800" decel="100000" fill="hold"/>
                                        <p:tgtEl>
                                          <p:spTgt spid="9"/>
                                        </p:tgtEl>
                                        <p:attrNameLst>
                                          <p:attrName>ppt_x</p:attrName>
                                        </p:attrNameLst>
                                      </p:cBhvr>
                                      <p:tavLst>
                                        <p:tav tm="0">
                                          <p:val>
                                            <p:strVal val="#ppt_x+0.4"/>
                                          </p:val>
                                        </p:tav>
                                        <p:tav tm="100000">
                                          <p:val>
                                            <p:strVal val="#ppt_x-0.05"/>
                                          </p:val>
                                        </p:tav>
                                      </p:tavLst>
                                    </p:anim>
                                    <p:anim calcmode="lin" valueType="num">
                                      <p:cBhvr>
                                        <p:cTn id="17" dur="800" decel="100000" fill="hold"/>
                                        <p:tgtEl>
                                          <p:spTgt spid="9"/>
                                        </p:tgtEl>
                                        <p:attrNameLst>
                                          <p:attrName>ppt_y</p:attrName>
                                        </p:attrNameLst>
                                      </p:cBhvr>
                                      <p:tavLst>
                                        <p:tav tm="0">
                                          <p:val>
                                            <p:strVal val="#ppt_y-0.4"/>
                                          </p:val>
                                        </p:tav>
                                        <p:tav tm="100000">
                                          <p:val>
                                            <p:strVal val="#ppt_y+0.1"/>
                                          </p:val>
                                        </p:tav>
                                      </p:tavLst>
                                    </p:anim>
                                    <p:anim calcmode="lin" valueType="num">
                                      <p:cBhvr>
                                        <p:cTn id="18"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19"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51"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770" decel="100000"/>
                                        <p:tgtEl>
                                          <p:spTgt spid="8"/>
                                        </p:tgtEl>
                                      </p:cBhvr>
                                    </p:animEffect>
                                    <p:animScale>
                                      <p:cBhvr>
                                        <p:cTn id="25" dur="770" decel="100000"/>
                                        <p:tgtEl>
                                          <p:spTgt spid="8"/>
                                        </p:tgtEl>
                                      </p:cBhvr>
                                      <p:from x="10000" y="10000"/>
                                      <p:to x="200000" y="450000"/>
                                    </p:animScale>
                                    <p:animScale>
                                      <p:cBhvr>
                                        <p:cTn id="26" dur="1230" accel="100000" fill="hold">
                                          <p:stCondLst>
                                            <p:cond delay="770"/>
                                          </p:stCondLst>
                                        </p:cTn>
                                        <p:tgtEl>
                                          <p:spTgt spid="8"/>
                                        </p:tgtEl>
                                      </p:cBhvr>
                                      <p:from x="200000" y="450000"/>
                                      <p:to x="100000" y="100000"/>
                                    </p:animScale>
                                    <p:set>
                                      <p:cBhvr>
                                        <p:cTn id="27" dur="770" fill="hold"/>
                                        <p:tgtEl>
                                          <p:spTgt spid="8"/>
                                        </p:tgtEl>
                                        <p:attrNameLst>
                                          <p:attrName>ppt_x</p:attrName>
                                        </p:attrNameLst>
                                      </p:cBhvr>
                                      <p:to>
                                        <p:strVal val="(0.5)"/>
                                      </p:to>
                                    </p:set>
                                    <p:anim from="(0.5)" to="(#ppt_x)" calcmode="lin" valueType="num">
                                      <p:cBhvr>
                                        <p:cTn id="28" dur="1230" accel="100000" fill="hold">
                                          <p:stCondLst>
                                            <p:cond delay="770"/>
                                          </p:stCondLst>
                                        </p:cTn>
                                        <p:tgtEl>
                                          <p:spTgt spid="8"/>
                                        </p:tgtEl>
                                        <p:attrNameLst>
                                          <p:attrName>ppt_x</p:attrName>
                                        </p:attrNameLst>
                                      </p:cBhvr>
                                    </p:anim>
                                    <p:set>
                                      <p:cBhvr>
                                        <p:cTn id="29" dur="770" fill="hold"/>
                                        <p:tgtEl>
                                          <p:spTgt spid="8"/>
                                        </p:tgtEl>
                                        <p:attrNameLst>
                                          <p:attrName>ppt_y</p:attrName>
                                        </p:attrNameLst>
                                      </p:cBhvr>
                                      <p:to>
                                        <p:strVal val="(#ppt_y+0.4)"/>
                                      </p:to>
                                    </p:set>
                                    <p:anim from="(#ppt_y+0.4)" to="(#ppt_y)" calcmode="lin" valueType="num">
                                      <p:cBhvr>
                                        <p:cTn id="30" dur="1230" accel="100000" fill="hold">
                                          <p:stCondLst>
                                            <p:cond delay="770"/>
                                          </p:stCondLst>
                                        </p:cTn>
                                        <p:tgtEl>
                                          <p:spTgt spid="8"/>
                                        </p:tgtEl>
                                        <p:attrNameLst>
                                          <p:attrName>ppt_y</p:attrName>
                                        </p:attrNameLst>
                                      </p:cBhvr>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0" presetClass="entr" presetSubtype="0" fill="hold"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wedge">
                                      <p:cBhvr>
                                        <p:cTn id="35" dur="2000"/>
                                        <p:tgtEl>
                                          <p:spTgt spid="7"/>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0" presetClass="entr" presetSubtype="0" fill="hold" nodeType="click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wedge">
                                      <p:cBhvr>
                                        <p:cTn id="40" dur="2000"/>
                                        <p:tgtEl>
                                          <p:spTgt spid="5"/>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24" presetClass="entr" presetSubtype="0" fill="hold" grpId="0" nodeType="clickEffect">
                                  <p:stCondLst>
                                    <p:cond delay="0"/>
                                  </p:stCondLst>
                                  <p:childTnLst>
                                    <p:set>
                                      <p:cBhvr>
                                        <p:cTn id="44" dur="1" fill="hold">
                                          <p:stCondLst>
                                            <p:cond delay="0"/>
                                          </p:stCondLst>
                                        </p:cTn>
                                        <p:tgtEl>
                                          <p:spTgt spid="10"/>
                                        </p:tgtEl>
                                        <p:attrNameLst>
                                          <p:attrName>style.visibility</p:attrName>
                                        </p:attrNameLst>
                                      </p:cBhvr>
                                      <p:to>
                                        <p:strVal val="visible"/>
                                      </p:to>
                                    </p:set>
                                    <p:anim to="" calcmode="lin" valueType="num">
                                      <p:cBhvr>
                                        <p:cTn id="45" dur="1" fill="hold"/>
                                        <p:tgtEl>
                                          <p:spTgt spid="10"/>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P spid="10"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p:cNvGraphicFramePr/>
          <p:nvPr>
            <p:extLst>
              <p:ext uri="{D42A27DB-BD31-4B8C-83A1-F6EECF244321}">
                <p14:modId xmlns:p14="http://schemas.microsoft.com/office/powerpoint/2010/main" val="1005617547"/>
              </p:ext>
            </p:extLst>
          </p:nvPr>
        </p:nvGraphicFramePr>
        <p:xfrm>
          <a:off x="386366" y="1628800"/>
          <a:ext cx="11655380" cy="4899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Curved Down Arrow 6"/>
          <p:cNvSpPr/>
          <p:nvPr/>
        </p:nvSpPr>
        <p:spPr>
          <a:xfrm>
            <a:off x="2819400" y="1371600"/>
            <a:ext cx="3886200" cy="1295400"/>
          </a:xfrm>
          <a:prstGeom prst="curvedDownArrow">
            <a:avLst/>
          </a:prstGeom>
          <a:solidFill>
            <a:srgbClr val="7FD13B"/>
          </a:solidFill>
          <a:ln w="55000" cap="flat" cmpd="thickThin" algn="ctr">
            <a:solidFill>
              <a:srgbClr val="7FD13B">
                <a:shade val="50000"/>
              </a:srgbClr>
            </a:solidFill>
            <a:prstDash val="solid"/>
          </a:ln>
          <a:effectLst/>
        </p:spPr>
        <p:txBody>
          <a:bodyPr anchor="ctr"/>
          <a:lstStyle/>
          <a:p>
            <a:pPr algn="ctr">
              <a:defRPr/>
            </a:pPr>
            <a:endParaRPr lang="en-US" kern="0">
              <a:solidFill>
                <a:sysClr val="windowText" lastClr="000000"/>
              </a:solidFill>
              <a:latin typeface="Calibri"/>
            </a:endParaRPr>
          </a:p>
        </p:txBody>
      </p:sp>
      <p:sp>
        <p:nvSpPr>
          <p:cNvPr id="8" name="Curved Down Arrow 7"/>
          <p:cNvSpPr/>
          <p:nvPr/>
        </p:nvSpPr>
        <p:spPr>
          <a:xfrm rot="10800000">
            <a:off x="2667000" y="4876800"/>
            <a:ext cx="3843338" cy="1390650"/>
          </a:xfrm>
          <a:prstGeom prst="curvedDownArrow">
            <a:avLst/>
          </a:prstGeom>
          <a:solidFill>
            <a:srgbClr val="7FD13B"/>
          </a:solidFill>
          <a:ln w="55000" cap="flat" cmpd="thickThin" algn="ctr">
            <a:solidFill>
              <a:srgbClr val="7FD13B">
                <a:shade val="50000"/>
              </a:srgbClr>
            </a:solidFill>
            <a:prstDash val="solid"/>
          </a:ln>
          <a:effectLst/>
        </p:spPr>
        <p:txBody>
          <a:bodyPr anchor="ctr"/>
          <a:lstStyle/>
          <a:p>
            <a:pPr algn="ctr">
              <a:defRPr/>
            </a:pPr>
            <a:endParaRPr lang="en-US" kern="0">
              <a:solidFill>
                <a:sysClr val="windowText" lastClr="000000"/>
              </a:solidFill>
              <a:latin typeface="Calibri"/>
            </a:endParaRPr>
          </a:p>
        </p:txBody>
      </p:sp>
      <p:sp>
        <p:nvSpPr>
          <p:cNvPr id="9" name="Block Arc 8"/>
          <p:cNvSpPr/>
          <p:nvPr/>
        </p:nvSpPr>
        <p:spPr>
          <a:xfrm>
            <a:off x="3352800" y="2073500"/>
            <a:ext cx="2971800" cy="212500"/>
          </a:xfrm>
          <a:prstGeom prst="blockArc">
            <a:avLst/>
          </a:prstGeom>
          <a:noFill/>
          <a:ln w="55000" cap="flat" cmpd="thickThin" algn="ctr">
            <a:noFill/>
            <a:prstDash val="solid"/>
          </a:ln>
          <a:effectLst/>
        </p:spPr>
        <p:txBody>
          <a:bodyPr anchor="ctr"/>
          <a:lstStyle/>
          <a:p>
            <a:pPr algn="ctr">
              <a:defRPr/>
            </a:pPr>
            <a:r>
              <a:rPr lang="en-US" sz="2400" b="1" kern="0" dirty="0" err="1">
                <a:solidFill>
                  <a:srgbClr val="C00000"/>
                </a:solidFill>
                <a:latin typeface="+mj-lt"/>
                <a:cs typeface="Times New Roman" pitchFamily="18" charset="0"/>
              </a:rPr>
              <a:t>Hậu</a:t>
            </a:r>
            <a:r>
              <a:rPr lang="en-US" sz="2400" b="1" kern="0" dirty="0">
                <a:solidFill>
                  <a:srgbClr val="C00000"/>
                </a:solidFill>
                <a:latin typeface="+mj-lt"/>
                <a:cs typeface="Times New Roman" pitchFamily="18" charset="0"/>
              </a:rPr>
              <a:t> </a:t>
            </a:r>
            <a:endParaRPr lang="en-US" sz="2400" b="1" kern="0" dirty="0" smtClean="0">
              <a:solidFill>
                <a:srgbClr val="C00000"/>
              </a:solidFill>
              <a:latin typeface="+mj-lt"/>
              <a:cs typeface="Times New Roman" pitchFamily="18" charset="0"/>
            </a:endParaRPr>
          </a:p>
          <a:p>
            <a:pPr algn="ctr">
              <a:defRPr/>
            </a:pPr>
            <a:r>
              <a:rPr lang="en-US" sz="2400" b="1" kern="0" dirty="0" err="1" smtClean="0">
                <a:solidFill>
                  <a:srgbClr val="C00000"/>
                </a:solidFill>
                <a:latin typeface="+mj-lt"/>
                <a:cs typeface="Times New Roman" pitchFamily="18" charset="0"/>
              </a:rPr>
              <a:t>phương</a:t>
            </a:r>
            <a:r>
              <a:rPr lang="en-US" sz="2400" b="1" kern="0" dirty="0" smtClean="0">
                <a:solidFill>
                  <a:srgbClr val="C00000"/>
                </a:solidFill>
                <a:latin typeface="+mj-lt"/>
                <a:cs typeface="Times New Roman" pitchFamily="18" charset="0"/>
              </a:rPr>
              <a:t> </a:t>
            </a:r>
            <a:endParaRPr lang="en-US" sz="2400" b="1" kern="0" dirty="0">
              <a:solidFill>
                <a:srgbClr val="C00000"/>
              </a:solidFill>
              <a:latin typeface="+mj-lt"/>
              <a:cs typeface="Times New Roman" pitchFamily="18" charset="0"/>
            </a:endParaRPr>
          </a:p>
        </p:txBody>
      </p:sp>
      <p:sp>
        <p:nvSpPr>
          <p:cNvPr id="10" name="Rectangle 9"/>
          <p:cNvSpPr/>
          <p:nvPr/>
        </p:nvSpPr>
        <p:spPr>
          <a:xfrm>
            <a:off x="3674268" y="5305425"/>
            <a:ext cx="1828800" cy="533400"/>
          </a:xfrm>
          <a:prstGeom prst="rect">
            <a:avLst/>
          </a:prstGeom>
          <a:noFill/>
          <a:ln w="55000" cap="flat" cmpd="thickThin" algn="ctr">
            <a:noFill/>
            <a:prstDash val="solid"/>
          </a:ln>
          <a:effectLst/>
        </p:spPr>
        <p:txBody>
          <a:bodyPr anchor="ctr"/>
          <a:lstStyle/>
          <a:p>
            <a:pPr algn="ctr">
              <a:defRPr/>
            </a:pPr>
            <a:r>
              <a:rPr lang="en-US" sz="2800" b="1" kern="0" dirty="0" err="1">
                <a:solidFill>
                  <a:srgbClr val="C00000"/>
                </a:solidFill>
                <a:latin typeface="+mj-lt"/>
                <a:cs typeface="Times New Roman" pitchFamily="18" charset="0"/>
              </a:rPr>
              <a:t>Tiền</a:t>
            </a:r>
            <a:r>
              <a:rPr lang="en-US" sz="2800" b="1" kern="0" dirty="0">
                <a:solidFill>
                  <a:srgbClr val="C00000"/>
                </a:solidFill>
                <a:latin typeface="+mj-lt"/>
                <a:cs typeface="Times New Roman" pitchFamily="18" charset="0"/>
              </a:rPr>
              <a:t> </a:t>
            </a:r>
            <a:endParaRPr lang="en-US" sz="2800" b="1" kern="0" dirty="0" smtClean="0">
              <a:solidFill>
                <a:srgbClr val="C00000"/>
              </a:solidFill>
              <a:latin typeface="+mj-lt"/>
              <a:cs typeface="Times New Roman" pitchFamily="18" charset="0"/>
            </a:endParaRPr>
          </a:p>
          <a:p>
            <a:pPr algn="ctr">
              <a:defRPr/>
            </a:pPr>
            <a:r>
              <a:rPr lang="en-US" sz="2800" b="1" kern="0" dirty="0" err="1" smtClean="0">
                <a:solidFill>
                  <a:srgbClr val="C00000"/>
                </a:solidFill>
                <a:latin typeface="+mj-lt"/>
                <a:cs typeface="Times New Roman" pitchFamily="18" charset="0"/>
              </a:rPr>
              <a:t>tuyến</a:t>
            </a:r>
            <a:endParaRPr lang="en-US" sz="2800" b="1" kern="0" dirty="0">
              <a:solidFill>
                <a:srgbClr val="C00000"/>
              </a:solidFill>
              <a:latin typeface="+mj-lt"/>
              <a:cs typeface="Times New Roman" pitchFamily="18" charset="0"/>
            </a:endParaRPr>
          </a:p>
        </p:txBody>
      </p:sp>
      <p:sp>
        <p:nvSpPr>
          <p:cNvPr id="97287" name="Rectangle 10"/>
          <p:cNvSpPr>
            <a:spLocks noChangeArrowheads="1"/>
          </p:cNvSpPr>
          <p:nvPr/>
        </p:nvSpPr>
        <p:spPr bwMode="auto">
          <a:xfrm>
            <a:off x="270457" y="333375"/>
            <a:ext cx="1160386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nl-NL" sz="2800" b="1" dirty="0">
                <a:solidFill>
                  <a:srgbClr val="3333CC"/>
                </a:solidFill>
                <a:cs typeface="Arial" panose="020B0604020202020204" pitchFamily="34" charset="0"/>
              </a:rPr>
              <a:t>→ </a:t>
            </a:r>
            <a:r>
              <a:rPr lang="nl-NL" sz="2800" b="1" dirty="0">
                <a:solidFill>
                  <a:srgbClr val="3333CC"/>
                </a:solidFill>
              </a:rPr>
              <a:t>Đảng xác định </a:t>
            </a:r>
            <a:r>
              <a:rPr lang="nl-NL" sz="2800" b="1" dirty="0">
                <a:solidFill>
                  <a:srgbClr val="C00000"/>
                </a:solidFill>
              </a:rPr>
              <a:t>con đường phát triển tất yếu </a:t>
            </a:r>
            <a:r>
              <a:rPr lang="nl-NL" sz="2800" b="1" dirty="0">
                <a:solidFill>
                  <a:srgbClr val="3333CC"/>
                </a:solidFill>
              </a:rPr>
              <a:t>của cách mạng Việt Nam là </a:t>
            </a:r>
            <a:r>
              <a:rPr lang="nl-NL" sz="2800" b="1" u="sng" dirty="0">
                <a:solidFill>
                  <a:srgbClr val="FF0066"/>
                </a:solidFill>
              </a:rPr>
              <a:t>tiến hành đồng thời hai nhiệm vụ chiến lược</a:t>
            </a:r>
            <a:r>
              <a:rPr lang="nl-NL" sz="2800" b="1" dirty="0">
                <a:solidFill>
                  <a:srgbClr val="3333CC"/>
                </a:solidFill>
              </a:rPr>
              <a:t>:</a:t>
            </a:r>
            <a:endParaRPr lang="en-US" sz="2800" b="1" dirty="0">
              <a:solidFill>
                <a:srgbClr val="3333CC"/>
              </a:solidFill>
            </a:endParaRPr>
          </a:p>
        </p:txBody>
      </p:sp>
    </p:spTree>
    <p:extLst>
      <p:ext uri="{BB962C8B-B14F-4D97-AF65-F5344CB8AC3E}">
        <p14:creationId xmlns:p14="http://schemas.microsoft.com/office/powerpoint/2010/main" val="199167585"/>
      </p:ext>
    </p:extLst>
  </p:cSld>
  <p:clrMapOvr>
    <a:masterClrMapping/>
  </p:clrMapOvr>
  <p:transition spd="slow">
    <p:fade/>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98306" name="Picture 12" descr="clip_image002"/>
          <p:cNvPicPr>
            <a:picLocks noChangeAspect="1" noChangeArrowheads="1"/>
          </p:cNvPicPr>
          <p:nvPr/>
        </p:nvPicPr>
        <p:blipFill>
          <a:blip r:embed="rId3">
            <a:extLst>
              <a:ext uri="{28A0092B-C50C-407E-A947-70E740481C1C}">
                <a14:useLocalDpi xmlns:a14="http://schemas.microsoft.com/office/drawing/2010/main" val="0"/>
              </a:ext>
            </a:extLst>
          </a:blip>
          <a:srcRect t="9721" b="8311"/>
          <a:stretch>
            <a:fillRect/>
          </a:stretch>
        </p:blipFill>
        <p:spPr bwMode="auto">
          <a:xfrm>
            <a:off x="2566989" y="1196976"/>
            <a:ext cx="7058025" cy="4752975"/>
          </a:xfrm>
          <a:prstGeom prst="rect">
            <a:avLst/>
          </a:prstGeom>
          <a:noFill/>
          <a:ln w="38100">
            <a:solidFill>
              <a:srgbClr val="FF3300"/>
            </a:solidFill>
            <a:miter lim="800000"/>
            <a:headEnd/>
            <a:tailEnd/>
          </a:ln>
          <a:extLst>
            <a:ext uri="{909E8E84-426E-40DD-AFC4-6F175D3DCCD1}">
              <a14:hiddenFill xmlns:a14="http://schemas.microsoft.com/office/drawing/2010/main">
                <a:solidFill>
                  <a:srgbClr val="FFFFFF"/>
                </a:solidFill>
              </a14:hiddenFill>
            </a:ext>
          </a:extLst>
        </p:spPr>
      </p:pic>
      <p:sp>
        <p:nvSpPr>
          <p:cNvPr id="98307" name="Rectangle 13"/>
          <p:cNvSpPr>
            <a:spLocks noChangeArrowheads="1"/>
          </p:cNvSpPr>
          <p:nvPr/>
        </p:nvSpPr>
        <p:spPr bwMode="auto">
          <a:xfrm>
            <a:off x="2751139" y="6237289"/>
            <a:ext cx="66262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800" b="1">
                <a:solidFill>
                  <a:srgbClr val="0000CC"/>
                </a:solidFill>
              </a:rPr>
              <a:t>Giải phóng Buôn Mê Thuật 10/3/1975</a:t>
            </a:r>
          </a:p>
        </p:txBody>
      </p:sp>
      <p:sp>
        <p:nvSpPr>
          <p:cNvPr id="98308" name="Rectangle 14"/>
          <p:cNvSpPr>
            <a:spLocks noChangeArrowheads="1"/>
          </p:cNvSpPr>
          <p:nvPr/>
        </p:nvSpPr>
        <p:spPr bwMode="auto">
          <a:xfrm>
            <a:off x="4151314" y="255589"/>
            <a:ext cx="4687887"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r>
              <a:rPr lang="en-US" altLang="en-US" sz="2800" b="1">
                <a:solidFill>
                  <a:srgbClr val="009900"/>
                </a:solidFill>
              </a:rPr>
              <a:t>CHIẾN DỊCH TÂY NGUYÊN</a:t>
            </a:r>
          </a:p>
        </p:txBody>
      </p:sp>
    </p:spTree>
    <p:extLst>
      <p:ext uri="{BB962C8B-B14F-4D97-AF65-F5344CB8AC3E}">
        <p14:creationId xmlns:p14="http://schemas.microsoft.com/office/powerpoint/2010/main" val="3604419834"/>
      </p:ext>
    </p:extLst>
  </p:cSld>
  <p:clrMapOvr>
    <a:masterClrMapping/>
  </p:clrMapOvr>
  <p:transition>
    <p:wedge/>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60" name="Rectangle 12"/>
          <p:cNvSpPr>
            <a:spLocks noChangeArrowheads="1"/>
          </p:cNvSpPr>
          <p:nvPr/>
        </p:nvSpPr>
        <p:spPr bwMode="auto">
          <a:xfrm>
            <a:off x="1524000" y="5805489"/>
            <a:ext cx="4319588"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800" b="1">
                <a:solidFill>
                  <a:schemeClr val="hlink"/>
                </a:solidFill>
              </a:rPr>
              <a:t>Quân giải phóng tiến</a:t>
            </a:r>
            <a:br>
              <a:rPr lang="en-US" altLang="en-US" sz="1800" b="1">
                <a:solidFill>
                  <a:schemeClr val="hlink"/>
                </a:solidFill>
              </a:rPr>
            </a:br>
            <a:r>
              <a:rPr lang="en-US" altLang="en-US" sz="1800" b="1">
                <a:solidFill>
                  <a:schemeClr val="hlink"/>
                </a:solidFill>
              </a:rPr>
              <a:t>vào thành phố Đà Nẵng</a:t>
            </a:r>
            <a:r>
              <a:rPr lang="en-US" altLang="en-US" sz="1800">
                <a:solidFill>
                  <a:schemeClr val="hlink"/>
                </a:solidFill>
              </a:rPr>
              <a:t> </a:t>
            </a:r>
          </a:p>
        </p:txBody>
      </p:sp>
      <p:pic>
        <p:nvPicPr>
          <p:cNvPr id="232461" name="Picture 13"/>
          <p:cNvPicPr>
            <a:picLocks noChangeAspect="1" noChangeArrowheads="1"/>
          </p:cNvPicPr>
          <p:nvPr/>
        </p:nvPicPr>
        <p:blipFill>
          <a:blip r:embed="rId3">
            <a:lum bright="-6000"/>
            <a:extLst>
              <a:ext uri="{28A0092B-C50C-407E-A947-70E740481C1C}">
                <a14:useLocalDpi xmlns:a14="http://schemas.microsoft.com/office/drawing/2010/main" val="0"/>
              </a:ext>
            </a:extLst>
          </a:blip>
          <a:srcRect/>
          <a:stretch>
            <a:fillRect/>
          </a:stretch>
        </p:blipFill>
        <p:spPr bwMode="auto">
          <a:xfrm>
            <a:off x="927279" y="1341439"/>
            <a:ext cx="5241747" cy="4634358"/>
          </a:xfrm>
          <a:prstGeom prst="rect">
            <a:avLst/>
          </a:prstGeom>
          <a:noFill/>
          <a:ln w="57150">
            <a:solidFill>
              <a:srgbClr val="FF3300"/>
            </a:solidFill>
            <a:miter lim="800000"/>
            <a:headEnd/>
            <a:tailEnd/>
          </a:ln>
          <a:extLst>
            <a:ext uri="{909E8E84-426E-40DD-AFC4-6F175D3DCCD1}">
              <a14:hiddenFill xmlns:a14="http://schemas.microsoft.com/office/drawing/2010/main">
                <a:solidFill>
                  <a:srgbClr val="FFFFFF"/>
                </a:solidFill>
              </a14:hiddenFill>
            </a:ext>
          </a:extLst>
        </p:spPr>
      </p:pic>
      <p:sp>
        <p:nvSpPr>
          <p:cNvPr id="232462" name="Rectangle 14"/>
          <p:cNvSpPr>
            <a:spLocks noChangeArrowheads="1"/>
          </p:cNvSpPr>
          <p:nvPr/>
        </p:nvSpPr>
        <p:spPr bwMode="auto">
          <a:xfrm>
            <a:off x="6561138" y="5589589"/>
            <a:ext cx="363855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b="1" i="1">
                <a:solidFill>
                  <a:schemeClr val="hlink"/>
                </a:solidFill>
              </a:rPr>
              <a:t>Thành phố Huế được</a:t>
            </a:r>
          </a:p>
          <a:p>
            <a:pPr algn="ctr" eaLnBrk="1" hangingPunct="1">
              <a:spcBef>
                <a:spcPct val="0"/>
              </a:spcBef>
              <a:buFontTx/>
              <a:buNone/>
            </a:pPr>
            <a:r>
              <a:rPr lang="en-US" altLang="en-US" sz="2000" b="1" i="1">
                <a:solidFill>
                  <a:schemeClr val="hlink"/>
                </a:solidFill>
              </a:rPr>
              <a:t> giải phóng, ngày 26-3-1975.</a:t>
            </a:r>
            <a:r>
              <a:rPr lang="en-US" altLang="en-US" sz="2000" b="1">
                <a:solidFill>
                  <a:schemeClr val="hlink"/>
                </a:solidFill>
              </a:rPr>
              <a:t> </a:t>
            </a:r>
          </a:p>
        </p:txBody>
      </p:sp>
      <p:pic>
        <p:nvPicPr>
          <p:cNvPr id="232463" name="Picture 1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62699" y="1341439"/>
            <a:ext cx="5060861" cy="4634358"/>
          </a:xfrm>
          <a:prstGeom prst="rect">
            <a:avLst/>
          </a:prstGeom>
          <a:noFill/>
          <a:ln w="57150">
            <a:solidFill>
              <a:srgbClr val="FF3300"/>
            </a:solidFill>
            <a:miter lim="800000"/>
            <a:headEnd/>
            <a:tailEnd/>
          </a:ln>
          <a:extLst>
            <a:ext uri="{909E8E84-426E-40DD-AFC4-6F175D3DCCD1}">
              <a14:hiddenFill xmlns:a14="http://schemas.microsoft.com/office/drawing/2010/main">
                <a:solidFill>
                  <a:srgbClr val="FFFFFF"/>
                </a:solidFill>
              </a14:hiddenFill>
            </a:ext>
          </a:extLst>
        </p:spPr>
      </p:pic>
      <p:sp>
        <p:nvSpPr>
          <p:cNvPr id="99335" name="Rectangle 16"/>
          <p:cNvSpPr>
            <a:spLocks noChangeArrowheads="1"/>
          </p:cNvSpPr>
          <p:nvPr/>
        </p:nvSpPr>
        <p:spPr bwMode="auto">
          <a:xfrm>
            <a:off x="3935413" y="260350"/>
            <a:ext cx="5084762"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r>
              <a:rPr lang="en-US" altLang="en-US" sz="2800" b="1">
                <a:solidFill>
                  <a:srgbClr val="009900"/>
                </a:solidFill>
              </a:rPr>
              <a:t>CHIẾN DỊCH HUẾ - ĐÀ NẴNG</a:t>
            </a:r>
          </a:p>
        </p:txBody>
      </p:sp>
    </p:spTree>
    <p:extLst>
      <p:ext uri="{BB962C8B-B14F-4D97-AF65-F5344CB8AC3E}">
        <p14:creationId xmlns:p14="http://schemas.microsoft.com/office/powerpoint/2010/main" val="2867336281"/>
      </p:ext>
    </p:extLst>
  </p:cSld>
  <p:clrMapOvr>
    <a:masterClrMapping/>
  </p:clrMapOvr>
  <p:transition spd="med">
    <p:blinds/>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3" presetClass="entr" presetSubtype="16" fill="hold" nodeType="clickEffect">
                                  <p:stCondLst>
                                    <p:cond delay="0"/>
                                  </p:stCondLst>
                                  <p:childTnLst>
                                    <p:set>
                                      <p:cBhvr>
                                        <p:cTn id="6" dur="1" fill="hold">
                                          <p:stCondLst>
                                            <p:cond delay="0"/>
                                          </p:stCondLst>
                                        </p:cTn>
                                        <p:tgtEl>
                                          <p:spTgt spid="232461"/>
                                        </p:tgtEl>
                                        <p:attrNameLst>
                                          <p:attrName>style.visibility</p:attrName>
                                        </p:attrNameLst>
                                      </p:cBhvr>
                                      <p:to>
                                        <p:strVal val="visible"/>
                                      </p:to>
                                    </p:set>
                                    <p:animEffect transition="in" filter="plus(in)">
                                      <p:cBhvr>
                                        <p:cTn id="7" dur="2000"/>
                                        <p:tgtEl>
                                          <p:spTgt spid="232461"/>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232460"/>
                                        </p:tgtEl>
                                        <p:attrNameLst>
                                          <p:attrName>style.visibility</p:attrName>
                                        </p:attrNameLst>
                                      </p:cBhvr>
                                      <p:to>
                                        <p:strVal val="visible"/>
                                      </p:to>
                                    </p:set>
                                    <p:animEffect transition="in" filter="plus(in)">
                                      <p:cBhvr>
                                        <p:cTn id="10" dur="2000"/>
                                        <p:tgtEl>
                                          <p:spTgt spid="232460"/>
                                        </p:tgtEl>
                                      </p:cBhvr>
                                    </p:animEffect>
                                  </p:childTnLst>
                                </p:cTn>
                              </p:par>
                              <p:par>
                                <p:cTn id="11" presetID="13" presetClass="entr" presetSubtype="16" fill="hold" nodeType="withEffect">
                                  <p:stCondLst>
                                    <p:cond delay="0"/>
                                  </p:stCondLst>
                                  <p:childTnLst>
                                    <p:set>
                                      <p:cBhvr>
                                        <p:cTn id="12" dur="1" fill="hold">
                                          <p:stCondLst>
                                            <p:cond delay="0"/>
                                          </p:stCondLst>
                                        </p:cTn>
                                        <p:tgtEl>
                                          <p:spTgt spid="232463"/>
                                        </p:tgtEl>
                                        <p:attrNameLst>
                                          <p:attrName>style.visibility</p:attrName>
                                        </p:attrNameLst>
                                      </p:cBhvr>
                                      <p:to>
                                        <p:strVal val="visible"/>
                                      </p:to>
                                    </p:set>
                                    <p:animEffect transition="in" filter="plus(in)">
                                      <p:cBhvr>
                                        <p:cTn id="13" dur="2000"/>
                                        <p:tgtEl>
                                          <p:spTgt spid="232463"/>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232462"/>
                                        </p:tgtEl>
                                        <p:attrNameLst>
                                          <p:attrName>style.visibility</p:attrName>
                                        </p:attrNameLst>
                                      </p:cBhvr>
                                      <p:to>
                                        <p:strVal val="visible"/>
                                      </p:to>
                                    </p:set>
                                    <p:animEffect transition="in" filter="plus(in)">
                                      <p:cBhvr>
                                        <p:cTn id="16" dur="2000"/>
                                        <p:tgtEl>
                                          <p:spTgt spid="2324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2460" grpId="0"/>
      <p:bldP spid="232462"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12"/>
          <p:cNvPicPr>
            <a:picLocks noChangeAspect="1" noChangeArrowheads="1"/>
          </p:cNvPicPr>
          <p:nvPr/>
        </p:nvPicPr>
        <p:blipFill>
          <a:blip r:embed="rId3">
            <a:extLst>
              <a:ext uri="{28A0092B-C50C-407E-A947-70E740481C1C}">
                <a14:useLocalDpi xmlns:a14="http://schemas.microsoft.com/office/drawing/2010/main" val="0"/>
              </a:ext>
            </a:extLst>
          </a:blip>
          <a:srcRect b="12227"/>
          <a:stretch>
            <a:fillRect/>
          </a:stretch>
        </p:blipFill>
        <p:spPr bwMode="auto">
          <a:xfrm>
            <a:off x="837127" y="981076"/>
            <a:ext cx="5422386" cy="4932363"/>
          </a:xfrm>
          <a:prstGeom prst="rect">
            <a:avLst/>
          </a:prstGeom>
          <a:noFill/>
          <a:ln w="28575">
            <a:solidFill>
              <a:srgbClr val="FF3300"/>
            </a:solidFill>
            <a:miter lim="800000"/>
            <a:headEnd/>
            <a:tailEnd/>
          </a:ln>
          <a:extLst>
            <a:ext uri="{909E8E84-426E-40DD-AFC4-6F175D3DCCD1}">
              <a14:hiddenFill xmlns:a14="http://schemas.microsoft.com/office/drawing/2010/main">
                <a:solidFill>
                  <a:srgbClr val="FFFFFF"/>
                </a:solidFill>
              </a14:hiddenFill>
            </a:ext>
          </a:extLst>
        </p:spPr>
      </p:pic>
      <p:pic>
        <p:nvPicPr>
          <p:cNvPr id="100355" name="Picture 13"/>
          <p:cNvPicPr>
            <a:picLocks noChangeAspect="1" noChangeArrowheads="1"/>
          </p:cNvPicPr>
          <p:nvPr/>
        </p:nvPicPr>
        <p:blipFill>
          <a:blip r:embed="rId4">
            <a:extLst>
              <a:ext uri="{28A0092B-C50C-407E-A947-70E740481C1C}">
                <a14:useLocalDpi xmlns:a14="http://schemas.microsoft.com/office/drawing/2010/main" val="0"/>
              </a:ext>
            </a:extLst>
          </a:blip>
          <a:srcRect b="20929"/>
          <a:stretch>
            <a:fillRect/>
          </a:stretch>
        </p:blipFill>
        <p:spPr bwMode="auto">
          <a:xfrm>
            <a:off x="6383337" y="981076"/>
            <a:ext cx="4962949" cy="4932363"/>
          </a:xfrm>
          <a:prstGeom prst="rect">
            <a:avLst/>
          </a:prstGeom>
          <a:noFill/>
          <a:ln w="28575">
            <a:solidFill>
              <a:srgbClr val="FF3300"/>
            </a:solidFill>
            <a:miter lim="800000"/>
            <a:headEnd/>
            <a:tailEnd/>
          </a:ln>
          <a:extLst>
            <a:ext uri="{909E8E84-426E-40DD-AFC4-6F175D3DCCD1}">
              <a14:hiddenFill xmlns:a14="http://schemas.microsoft.com/office/drawing/2010/main">
                <a:solidFill>
                  <a:srgbClr val="FFFFFF"/>
                </a:solidFill>
              </a14:hiddenFill>
            </a:ext>
          </a:extLst>
        </p:spPr>
      </p:pic>
      <p:sp>
        <p:nvSpPr>
          <p:cNvPr id="234510" name="Rectangle 14"/>
          <p:cNvSpPr>
            <a:spLocks noChangeArrowheads="1"/>
          </p:cNvSpPr>
          <p:nvPr/>
        </p:nvSpPr>
        <p:spPr bwMode="auto">
          <a:xfrm>
            <a:off x="1774825" y="5913439"/>
            <a:ext cx="4319588"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800" b="1">
                <a:solidFill>
                  <a:srgbClr val="0000CC"/>
                </a:solidFill>
              </a:rPr>
              <a:t>Kéo pháo vào trận địa Bắc Sài Gòn</a:t>
            </a:r>
            <a:r>
              <a:rPr lang="en-US" altLang="en-US" sz="1800">
                <a:solidFill>
                  <a:srgbClr val="0000CC"/>
                </a:solidFill>
              </a:rPr>
              <a:t> </a:t>
            </a:r>
          </a:p>
        </p:txBody>
      </p:sp>
      <p:sp>
        <p:nvSpPr>
          <p:cNvPr id="234511" name="Rectangle 15"/>
          <p:cNvSpPr>
            <a:spLocks noChangeArrowheads="1"/>
          </p:cNvSpPr>
          <p:nvPr/>
        </p:nvSpPr>
        <p:spPr bwMode="auto">
          <a:xfrm>
            <a:off x="6365876" y="6021389"/>
            <a:ext cx="3997325"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800" b="1" dirty="0" err="1">
                <a:solidFill>
                  <a:srgbClr val="0000CC"/>
                </a:solidFill>
              </a:rPr>
              <a:t>Cuộc</a:t>
            </a:r>
            <a:r>
              <a:rPr lang="en-US" altLang="en-US" sz="1800" b="1" dirty="0">
                <a:solidFill>
                  <a:srgbClr val="0000CC"/>
                </a:solidFill>
              </a:rPr>
              <a:t> </a:t>
            </a:r>
            <a:r>
              <a:rPr lang="en-US" altLang="en-US" sz="1800" b="1" dirty="0" err="1">
                <a:solidFill>
                  <a:srgbClr val="0000CC"/>
                </a:solidFill>
              </a:rPr>
              <a:t>tháo</a:t>
            </a:r>
            <a:r>
              <a:rPr lang="en-US" altLang="en-US" sz="1800" b="1" dirty="0">
                <a:solidFill>
                  <a:srgbClr val="0000CC"/>
                </a:solidFill>
              </a:rPr>
              <a:t> </a:t>
            </a:r>
            <a:r>
              <a:rPr lang="en-US" altLang="en-US" sz="1800" b="1" dirty="0" err="1">
                <a:solidFill>
                  <a:srgbClr val="0000CC"/>
                </a:solidFill>
              </a:rPr>
              <a:t>chạy</a:t>
            </a:r>
            <a:r>
              <a:rPr lang="en-US" altLang="en-US" sz="1800" b="1" dirty="0">
                <a:solidFill>
                  <a:srgbClr val="0000CC"/>
                </a:solidFill>
              </a:rPr>
              <a:t> </a:t>
            </a:r>
            <a:r>
              <a:rPr lang="en-US" altLang="en-US" sz="1800" b="1" dirty="0" err="1">
                <a:solidFill>
                  <a:srgbClr val="0000CC"/>
                </a:solidFill>
              </a:rPr>
              <a:t>của</a:t>
            </a:r>
            <a:r>
              <a:rPr lang="en-US" altLang="en-US" sz="1800" b="1" dirty="0">
                <a:solidFill>
                  <a:srgbClr val="0000CC"/>
                </a:solidFill>
              </a:rPr>
              <a:t> </a:t>
            </a:r>
            <a:r>
              <a:rPr lang="en-US" altLang="en-US" sz="1800" b="1" dirty="0" err="1">
                <a:solidFill>
                  <a:srgbClr val="0000CC"/>
                </a:solidFill>
              </a:rPr>
              <a:t>Nguỵ</a:t>
            </a:r>
            <a:r>
              <a:rPr lang="en-US" altLang="en-US" sz="1800" b="1" dirty="0">
                <a:solidFill>
                  <a:srgbClr val="0000CC"/>
                </a:solidFill>
              </a:rPr>
              <a:t> </a:t>
            </a:r>
            <a:br>
              <a:rPr lang="en-US" altLang="en-US" sz="1800" b="1" dirty="0">
                <a:solidFill>
                  <a:srgbClr val="0000CC"/>
                </a:solidFill>
              </a:rPr>
            </a:br>
            <a:r>
              <a:rPr lang="en-US" altLang="en-US" sz="1800" b="1" dirty="0" err="1">
                <a:solidFill>
                  <a:srgbClr val="0000CC"/>
                </a:solidFill>
              </a:rPr>
              <a:t>quân</a:t>
            </a:r>
            <a:r>
              <a:rPr lang="en-US" altLang="en-US" sz="1800" b="1" dirty="0">
                <a:solidFill>
                  <a:srgbClr val="0000CC"/>
                </a:solidFill>
              </a:rPr>
              <a:t> </a:t>
            </a:r>
            <a:r>
              <a:rPr lang="en-US" altLang="en-US" sz="1800" b="1" dirty="0" err="1">
                <a:solidFill>
                  <a:srgbClr val="0000CC"/>
                </a:solidFill>
              </a:rPr>
              <a:t>Sài</a:t>
            </a:r>
            <a:r>
              <a:rPr lang="en-US" altLang="en-US" sz="1800" b="1" dirty="0">
                <a:solidFill>
                  <a:srgbClr val="0000CC"/>
                </a:solidFill>
              </a:rPr>
              <a:t> </a:t>
            </a:r>
            <a:r>
              <a:rPr lang="en-US" altLang="en-US" sz="1800" b="1" dirty="0" err="1">
                <a:solidFill>
                  <a:srgbClr val="0000CC"/>
                </a:solidFill>
              </a:rPr>
              <a:t>Gòn</a:t>
            </a:r>
            <a:r>
              <a:rPr lang="en-US" altLang="en-US" sz="1800" b="1" dirty="0">
                <a:solidFill>
                  <a:srgbClr val="0000CC"/>
                </a:solidFill>
              </a:rPr>
              <a:t> </a:t>
            </a:r>
            <a:r>
              <a:rPr lang="en-US" altLang="en-US" sz="1800" b="1" dirty="0" err="1">
                <a:solidFill>
                  <a:srgbClr val="0000CC"/>
                </a:solidFill>
              </a:rPr>
              <a:t>trên</a:t>
            </a:r>
            <a:r>
              <a:rPr lang="en-US" altLang="en-US" sz="1800" b="1" dirty="0">
                <a:solidFill>
                  <a:srgbClr val="0000CC"/>
                </a:solidFill>
              </a:rPr>
              <a:t> </a:t>
            </a:r>
            <a:r>
              <a:rPr lang="en-US" altLang="en-US" sz="1800" b="1" dirty="0" err="1">
                <a:solidFill>
                  <a:srgbClr val="0000CC"/>
                </a:solidFill>
              </a:rPr>
              <a:t>quốc</a:t>
            </a:r>
            <a:r>
              <a:rPr lang="en-US" altLang="en-US" sz="1800" b="1" dirty="0">
                <a:solidFill>
                  <a:srgbClr val="0000CC"/>
                </a:solidFill>
              </a:rPr>
              <a:t> </a:t>
            </a:r>
            <a:r>
              <a:rPr lang="en-US" altLang="en-US" sz="1800" b="1" dirty="0" err="1">
                <a:solidFill>
                  <a:srgbClr val="0000CC"/>
                </a:solidFill>
              </a:rPr>
              <a:t>lộ</a:t>
            </a:r>
            <a:r>
              <a:rPr lang="en-US" altLang="en-US" sz="1800" b="1" dirty="0">
                <a:solidFill>
                  <a:srgbClr val="0000CC"/>
                </a:solidFill>
              </a:rPr>
              <a:t> 1</a:t>
            </a:r>
          </a:p>
        </p:txBody>
      </p:sp>
      <p:sp>
        <p:nvSpPr>
          <p:cNvPr id="100358" name="Rectangle 16"/>
          <p:cNvSpPr>
            <a:spLocks noChangeArrowheads="1"/>
          </p:cNvSpPr>
          <p:nvPr/>
        </p:nvSpPr>
        <p:spPr bwMode="auto">
          <a:xfrm>
            <a:off x="3432175" y="188913"/>
            <a:ext cx="52451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b="1">
                <a:solidFill>
                  <a:srgbClr val="009900"/>
                </a:solidFill>
              </a:rPr>
              <a:t>CHIẾN DỊCH GIẢI PHÓNG SẢI GÒN</a:t>
            </a:r>
          </a:p>
        </p:txBody>
      </p:sp>
    </p:spTree>
    <p:extLst>
      <p:ext uri="{BB962C8B-B14F-4D97-AF65-F5344CB8AC3E}">
        <p14:creationId xmlns:p14="http://schemas.microsoft.com/office/powerpoint/2010/main" val="1691516702"/>
      </p:ext>
    </p:extLst>
  </p:cSld>
  <p:clrMapOvr>
    <a:masterClrMapping/>
  </p:clrMapOvr>
  <p:transition spd="med">
    <p:cover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234510"/>
                                        </p:tgtEl>
                                        <p:attrNameLst>
                                          <p:attrName>style.visibility</p:attrName>
                                        </p:attrNameLst>
                                      </p:cBhvr>
                                      <p:to>
                                        <p:strVal val="visible"/>
                                      </p:to>
                                    </p:set>
                                    <p:animEffect transition="in" filter="plus(in)">
                                      <p:cBhvr>
                                        <p:cTn id="7" dur="2000"/>
                                        <p:tgtEl>
                                          <p:spTgt spid="234510"/>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234511"/>
                                        </p:tgtEl>
                                        <p:attrNameLst>
                                          <p:attrName>style.visibility</p:attrName>
                                        </p:attrNameLst>
                                      </p:cBhvr>
                                      <p:to>
                                        <p:strVal val="visible"/>
                                      </p:to>
                                    </p:set>
                                    <p:animEffect transition="in" filter="plus(in)">
                                      <p:cBhvr>
                                        <p:cTn id="10" dur="2000"/>
                                        <p:tgtEl>
                                          <p:spTgt spid="2345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4510" grpId="0"/>
      <p:bldP spid="234511" grpId="0"/>
    </p:bldLst>
  </p:timing>
</p:sld>
</file>

<file path=ppt/slides/slide8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1378" name="Slide Number Placeholder 8"/>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fld id="{D4967499-F910-4488-A3D2-9FBB066BF892}" type="slidenum">
              <a:rPr lang="en-US" altLang="en-US" sz="1400"/>
              <a:pPr eaLnBrk="1" hangingPunct="1">
                <a:spcBef>
                  <a:spcPct val="0"/>
                </a:spcBef>
                <a:buFontTx/>
                <a:buNone/>
              </a:pPr>
              <a:t>85</a:t>
            </a:fld>
            <a:endParaRPr lang="en-US" altLang="en-US" sz="1400"/>
          </a:p>
        </p:txBody>
      </p:sp>
      <p:pic>
        <p:nvPicPr>
          <p:cNvPr id="186370" name="Picture 2" descr="images[34]"/>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347731" y="3500437"/>
            <a:ext cx="5292657" cy="2565511"/>
          </a:xfrm>
          <a:noFill/>
          <a:ln>
            <a:solidFill>
              <a:srgbClr val="009900"/>
            </a:solidFill>
            <a:miter lim="800000"/>
            <a:headEnd/>
            <a:tailEnd/>
          </a:ln>
        </p:spPr>
      </p:pic>
      <p:pic>
        <p:nvPicPr>
          <p:cNvPr id="186371" name="Picture 3" descr="DaNang"/>
          <p:cNvPicPr>
            <a:picLocks noGrp="1"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a:xfrm>
            <a:off x="6311900" y="1773239"/>
            <a:ext cx="5270500" cy="2320925"/>
          </a:xfrm>
          <a:noFill/>
          <a:ln>
            <a:solidFill>
              <a:srgbClr val="009900"/>
            </a:solidFill>
            <a:miter lim="800000"/>
            <a:headEnd/>
            <a:tailEnd/>
          </a:ln>
        </p:spPr>
      </p:pic>
      <p:pic>
        <p:nvPicPr>
          <p:cNvPr id="186372" name="Picture 4" descr="Taynguyen"/>
          <p:cNvPicPr>
            <a:picLocks noGrp="1" noChangeAspect="1" noChangeArrowheads="1"/>
          </p:cNvPicPr>
          <p:nvPr>
            <p:ph sz="quarter" idx="3"/>
          </p:nvPr>
        </p:nvPicPr>
        <p:blipFill>
          <a:blip r:embed="rId4">
            <a:extLst>
              <a:ext uri="{28A0092B-C50C-407E-A947-70E740481C1C}">
                <a14:useLocalDpi xmlns:a14="http://schemas.microsoft.com/office/drawing/2010/main" val="0"/>
              </a:ext>
            </a:extLst>
          </a:blip>
          <a:srcRect/>
          <a:stretch>
            <a:fillRect/>
          </a:stretch>
        </p:blipFill>
        <p:spPr>
          <a:xfrm>
            <a:off x="347731" y="765176"/>
            <a:ext cx="5313296" cy="2316163"/>
          </a:xfrm>
          <a:noFill/>
          <a:ln>
            <a:solidFill>
              <a:srgbClr val="009900"/>
            </a:solidFill>
            <a:miter lim="800000"/>
            <a:headEnd/>
            <a:tailEnd/>
          </a:ln>
        </p:spPr>
      </p:pic>
      <p:pic>
        <p:nvPicPr>
          <p:cNvPr id="186373" name="Picture 5" descr="Saigon-1975"/>
          <p:cNvPicPr>
            <a:picLocks noGrp="1" noChangeAspect="1" noChangeArrowheads="1"/>
          </p:cNvPicPr>
          <p:nvPr>
            <p:ph sz="quarter" idx="4"/>
          </p:nvPr>
        </p:nvPicPr>
        <p:blipFill>
          <a:blip r:embed="rId5">
            <a:extLst>
              <a:ext uri="{28A0092B-C50C-407E-A947-70E740481C1C}">
                <a14:useLocalDpi xmlns:a14="http://schemas.microsoft.com/office/drawing/2010/main" val="0"/>
              </a:ext>
            </a:extLst>
          </a:blip>
          <a:srcRect/>
          <a:stretch>
            <a:fillRect/>
          </a:stretch>
        </p:blipFill>
        <p:spPr>
          <a:xfrm>
            <a:off x="6311900" y="4292601"/>
            <a:ext cx="5270500" cy="2125663"/>
          </a:xfrm>
          <a:solidFill>
            <a:srgbClr val="0000CC"/>
          </a:solidFill>
          <a:ln>
            <a:solidFill>
              <a:srgbClr val="009900"/>
            </a:solidFill>
            <a:miter lim="800000"/>
            <a:headEnd/>
            <a:tailEnd/>
          </a:ln>
        </p:spPr>
      </p:pic>
      <p:sp>
        <p:nvSpPr>
          <p:cNvPr id="101383" name="Text Box 6"/>
          <p:cNvSpPr txBox="1">
            <a:spLocks noChangeArrowheads="1"/>
          </p:cNvSpPr>
          <p:nvPr/>
        </p:nvSpPr>
        <p:spPr bwMode="auto">
          <a:xfrm>
            <a:off x="5735638" y="188913"/>
            <a:ext cx="4608512"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800" b="1">
                <a:solidFill>
                  <a:srgbClr val="FF3300"/>
                </a:solidFill>
              </a:rPr>
              <a:t>Đại thắng mùa xuân </a:t>
            </a:r>
          </a:p>
          <a:p>
            <a:pPr algn="ctr" eaLnBrk="1" hangingPunct="1">
              <a:spcBef>
                <a:spcPct val="0"/>
              </a:spcBef>
              <a:buFontTx/>
              <a:buNone/>
            </a:pPr>
            <a:r>
              <a:rPr lang="en-US" altLang="en-US" sz="2800" b="1">
                <a:solidFill>
                  <a:srgbClr val="FF3300"/>
                </a:solidFill>
              </a:rPr>
              <a:t>năm 1975</a:t>
            </a:r>
          </a:p>
        </p:txBody>
      </p:sp>
    </p:spTree>
    <p:extLst>
      <p:ext uri="{BB962C8B-B14F-4D97-AF65-F5344CB8AC3E}">
        <p14:creationId xmlns:p14="http://schemas.microsoft.com/office/powerpoint/2010/main" val="101144284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nodeType="clickEffect">
                                  <p:stCondLst>
                                    <p:cond delay="0"/>
                                  </p:stCondLst>
                                  <p:childTnLst>
                                    <p:set>
                                      <p:cBhvr>
                                        <p:cTn id="6" dur="1" fill="hold">
                                          <p:stCondLst>
                                            <p:cond delay="499"/>
                                          </p:stCondLst>
                                        </p:cTn>
                                        <p:tgtEl>
                                          <p:spTgt spid="186372"/>
                                        </p:tgtEl>
                                        <p:attrNameLst>
                                          <p:attrName>style.visibility</p:attrName>
                                        </p:attrNameLst>
                                      </p:cBhvr>
                                      <p:to>
                                        <p:strVal val="visible"/>
                                      </p:to>
                                    </p:set>
                                    <p:anim to="" calcmode="lin" valueType="num">
                                      <p:cBhvr>
                                        <p:cTn id="7" dur="1" fill="hold"/>
                                        <p:tgtEl>
                                          <p:spTgt spid="186372"/>
                                        </p:tgtEl>
                                        <p:attrNameLst>
                                          <p:attrName/>
                                        </p:attrNameLst>
                                      </p:cBhvr>
                                    </p:anim>
                                  </p:childTnLst>
                                </p:cTn>
                              </p:par>
                            </p:childTnLst>
                          </p:cTn>
                        </p:par>
                        <p:par>
                          <p:cTn id="8" fill="hold" nodeType="afterGroup">
                            <p:stCondLst>
                              <p:cond delay="500"/>
                            </p:stCondLst>
                            <p:childTnLst>
                              <p:par>
                                <p:cTn id="9" presetID="1" presetClass="entr" presetSubtype="0" fill="hold" nodeType="afterEffect">
                                  <p:stCondLst>
                                    <p:cond delay="0"/>
                                  </p:stCondLst>
                                  <p:childTnLst>
                                    <p:set>
                                      <p:cBhvr>
                                        <p:cTn id="10" dur="1" fill="hold">
                                          <p:stCondLst>
                                            <p:cond delay="499"/>
                                          </p:stCondLst>
                                        </p:cTn>
                                        <p:tgtEl>
                                          <p:spTgt spid="186371"/>
                                        </p:tgtEl>
                                        <p:attrNameLst>
                                          <p:attrName>style.visibility</p:attrName>
                                        </p:attrNameLst>
                                      </p:cBhvr>
                                      <p:to>
                                        <p:strVal val="visible"/>
                                      </p:to>
                                    </p:set>
                                  </p:childTnLst>
                                </p:cTn>
                              </p:par>
                            </p:childTnLst>
                          </p:cTn>
                        </p:par>
                        <p:par>
                          <p:cTn id="11" fill="hold" nodeType="afterGroup">
                            <p:stCondLst>
                              <p:cond delay="1000"/>
                            </p:stCondLst>
                            <p:childTnLst>
                              <p:par>
                                <p:cTn id="12" presetID="1" presetClass="entr" presetSubtype="0" fill="hold" nodeType="afterEffect">
                                  <p:stCondLst>
                                    <p:cond delay="0"/>
                                  </p:stCondLst>
                                  <p:childTnLst>
                                    <p:set>
                                      <p:cBhvr>
                                        <p:cTn id="13" dur="1" fill="hold">
                                          <p:stCondLst>
                                            <p:cond delay="499"/>
                                          </p:stCondLst>
                                        </p:cTn>
                                        <p:tgtEl>
                                          <p:spTgt spid="186370"/>
                                        </p:tgtEl>
                                        <p:attrNameLst>
                                          <p:attrName>style.visibility</p:attrName>
                                        </p:attrNameLst>
                                      </p:cBhvr>
                                      <p:to>
                                        <p:strVal val="visible"/>
                                      </p:to>
                                    </p:set>
                                  </p:childTnLst>
                                </p:cTn>
                              </p:par>
                            </p:childTnLst>
                          </p:cTn>
                        </p:par>
                        <p:par>
                          <p:cTn id="14" fill="hold" nodeType="afterGroup">
                            <p:stCondLst>
                              <p:cond delay="1500"/>
                            </p:stCondLst>
                            <p:childTnLst>
                              <p:par>
                                <p:cTn id="15" presetID="1" presetClass="entr" presetSubtype="0" fill="hold" nodeType="afterEffect">
                                  <p:stCondLst>
                                    <p:cond delay="0"/>
                                  </p:stCondLst>
                                  <p:childTnLst>
                                    <p:set>
                                      <p:cBhvr>
                                        <p:cTn id="16" dur="1" fill="hold">
                                          <p:stCondLst>
                                            <p:cond delay="499"/>
                                          </p:stCondLst>
                                        </p:cTn>
                                        <p:tgtEl>
                                          <p:spTgt spid="1863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fld id="{8488F431-3AF1-4E65-A153-C2DE2A2DAD0E}" type="slidenum">
              <a:rPr lang="en-US" altLang="en-US" sz="1400"/>
              <a:pPr eaLnBrk="1" hangingPunct="1">
                <a:spcBef>
                  <a:spcPct val="0"/>
                </a:spcBef>
                <a:buFontTx/>
                <a:buNone/>
              </a:pPr>
              <a:t>86</a:t>
            </a:fld>
            <a:endParaRPr lang="en-US" altLang="en-US" sz="1400"/>
          </a:p>
        </p:txBody>
      </p:sp>
      <p:pic>
        <p:nvPicPr>
          <p:cNvPr id="236556"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0464" y="981076"/>
            <a:ext cx="4268787" cy="2436813"/>
          </a:xfrm>
          <a:prstGeom prst="rect">
            <a:avLst/>
          </a:prstGeom>
          <a:noFill/>
          <a:ln w="19050">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sp>
        <p:nvSpPr>
          <p:cNvPr id="236557" name="Rectangle 13"/>
          <p:cNvSpPr>
            <a:spLocks noChangeArrowheads="1"/>
          </p:cNvSpPr>
          <p:nvPr/>
        </p:nvSpPr>
        <p:spPr bwMode="auto">
          <a:xfrm>
            <a:off x="6219826" y="3500439"/>
            <a:ext cx="428942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000" b="1" i="1">
                <a:solidFill>
                  <a:srgbClr val="FF3300"/>
                </a:solidFill>
              </a:rPr>
              <a:t>Cờ cách mạng tung bay trên dinh </a:t>
            </a:r>
          </a:p>
          <a:p>
            <a:pPr eaLnBrk="1" hangingPunct="1">
              <a:spcBef>
                <a:spcPct val="0"/>
              </a:spcBef>
              <a:buFontTx/>
              <a:buNone/>
            </a:pPr>
            <a:r>
              <a:rPr lang="en-US" altLang="en-US" sz="2000" b="1" i="1">
                <a:solidFill>
                  <a:srgbClr val="FF3300"/>
                </a:solidFill>
              </a:rPr>
              <a:t>Độc Lập, 11g30', ngày 30-4-1975.</a:t>
            </a:r>
            <a:r>
              <a:rPr lang="en-US" altLang="en-US" sz="2000">
                <a:solidFill>
                  <a:srgbClr val="FF3300"/>
                </a:solidFill>
              </a:rPr>
              <a:t> </a:t>
            </a:r>
          </a:p>
        </p:txBody>
      </p:sp>
      <p:pic>
        <p:nvPicPr>
          <p:cNvPr id="236558" name="Picture 14"/>
          <p:cNvPicPr>
            <a:picLocks noChangeAspect="1" noChangeArrowheads="1"/>
          </p:cNvPicPr>
          <p:nvPr/>
        </p:nvPicPr>
        <p:blipFill>
          <a:blip r:embed="rId4">
            <a:lum bright="-6000"/>
            <a:extLst>
              <a:ext uri="{28A0092B-C50C-407E-A947-70E740481C1C}">
                <a14:useLocalDpi xmlns:a14="http://schemas.microsoft.com/office/drawing/2010/main" val="0"/>
              </a:ext>
            </a:extLst>
          </a:blip>
          <a:srcRect/>
          <a:stretch>
            <a:fillRect/>
          </a:stretch>
        </p:blipFill>
        <p:spPr bwMode="auto">
          <a:xfrm>
            <a:off x="1774825" y="974726"/>
            <a:ext cx="4465638" cy="5661025"/>
          </a:xfrm>
          <a:prstGeom prst="rect">
            <a:avLst/>
          </a:prstGeom>
          <a:noFill/>
          <a:ln w="19050">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pic>
        <p:nvPicPr>
          <p:cNvPr id="236559" name="Picture 1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40464" y="4221164"/>
            <a:ext cx="4268787" cy="2414587"/>
          </a:xfrm>
          <a:prstGeom prst="rect">
            <a:avLst/>
          </a:prstGeom>
          <a:noFill/>
          <a:ln w="19050">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sp>
        <p:nvSpPr>
          <p:cNvPr id="102407" name="Rectangle 16"/>
          <p:cNvSpPr>
            <a:spLocks noChangeArrowheads="1"/>
          </p:cNvSpPr>
          <p:nvPr/>
        </p:nvSpPr>
        <p:spPr bwMode="auto">
          <a:xfrm>
            <a:off x="3503614" y="260350"/>
            <a:ext cx="5602287"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200" b="1">
                <a:solidFill>
                  <a:srgbClr val="FF3300"/>
                </a:solidFill>
              </a:rPr>
              <a:t>CHIẾN DỊCH HỒ CHÍ MINH TOÀN THẮNG</a:t>
            </a:r>
          </a:p>
        </p:txBody>
      </p:sp>
    </p:spTree>
    <p:extLst>
      <p:ext uri="{BB962C8B-B14F-4D97-AF65-F5344CB8AC3E}">
        <p14:creationId xmlns:p14="http://schemas.microsoft.com/office/powerpoint/2010/main" val="110921220"/>
      </p:ext>
    </p:extLst>
  </p:cSld>
  <p:clrMapOvr>
    <a:masterClrMapping/>
  </p:clrMapOvr>
  <p:transition spd="med">
    <p:cover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36557"/>
                                        </p:tgtEl>
                                        <p:attrNameLst>
                                          <p:attrName>style.visibility</p:attrName>
                                        </p:attrNameLst>
                                      </p:cBhvr>
                                      <p:to>
                                        <p:strVal val="visible"/>
                                      </p:to>
                                    </p:set>
                                    <p:anim to="" calcmode="lin" valueType="num">
                                      <p:cBhvr>
                                        <p:cTn id="7" dur="1" fill="hold"/>
                                        <p:tgtEl>
                                          <p:spTgt spid="236557"/>
                                        </p:tgtEl>
                                        <p:attrNameLst>
                                          <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236556"/>
                                        </p:tgtEl>
                                        <p:attrNameLst>
                                          <p:attrName>style.visibility</p:attrName>
                                        </p:attrNameLst>
                                      </p:cBhvr>
                                      <p:to>
                                        <p:strVal val="visible"/>
                                      </p:to>
                                    </p:set>
                                    <p:anim to="" calcmode="lin" valueType="num">
                                      <p:cBhvr>
                                        <p:cTn id="10" dur="1" fill="hold"/>
                                        <p:tgtEl>
                                          <p:spTgt spid="236556"/>
                                        </p:tgtEl>
                                        <p:attrNameLst>
                                          <p:attrName/>
                                        </p:attrNameLst>
                                      </p:cBhvr>
                                    </p:anim>
                                  </p:childTnLst>
                                </p:cTn>
                              </p:par>
                              <p:par>
                                <p:cTn id="11" presetID="24" presetClass="entr" presetSubtype="0" fill="hold" nodeType="withEffect">
                                  <p:stCondLst>
                                    <p:cond delay="0"/>
                                  </p:stCondLst>
                                  <p:childTnLst>
                                    <p:set>
                                      <p:cBhvr>
                                        <p:cTn id="12" dur="1" fill="hold">
                                          <p:stCondLst>
                                            <p:cond delay="0"/>
                                          </p:stCondLst>
                                        </p:cTn>
                                        <p:tgtEl>
                                          <p:spTgt spid="236558"/>
                                        </p:tgtEl>
                                        <p:attrNameLst>
                                          <p:attrName>style.visibility</p:attrName>
                                        </p:attrNameLst>
                                      </p:cBhvr>
                                      <p:to>
                                        <p:strVal val="visible"/>
                                      </p:to>
                                    </p:set>
                                    <p:anim to="" calcmode="lin" valueType="num">
                                      <p:cBhvr>
                                        <p:cTn id="13" dur="1" fill="hold"/>
                                        <p:tgtEl>
                                          <p:spTgt spid="236558"/>
                                        </p:tgtEl>
                                        <p:attrNameLst>
                                          <p:attrName/>
                                        </p:attrNameLst>
                                      </p:cBhvr>
                                    </p:anim>
                                  </p:childTnLst>
                                </p:cTn>
                              </p:par>
                              <p:par>
                                <p:cTn id="14" presetID="24" presetClass="entr" presetSubtype="0" fill="hold" nodeType="withEffect">
                                  <p:stCondLst>
                                    <p:cond delay="0"/>
                                  </p:stCondLst>
                                  <p:childTnLst>
                                    <p:set>
                                      <p:cBhvr>
                                        <p:cTn id="15" dur="1" fill="hold">
                                          <p:stCondLst>
                                            <p:cond delay="0"/>
                                          </p:stCondLst>
                                        </p:cTn>
                                        <p:tgtEl>
                                          <p:spTgt spid="236559"/>
                                        </p:tgtEl>
                                        <p:attrNameLst>
                                          <p:attrName>style.visibility</p:attrName>
                                        </p:attrNameLst>
                                      </p:cBhvr>
                                      <p:to>
                                        <p:strVal val="visible"/>
                                      </p:to>
                                    </p:set>
                                    <p:anim to="" calcmode="lin" valueType="num">
                                      <p:cBhvr>
                                        <p:cTn id="16" dur="1" fill="hold"/>
                                        <p:tgtEl>
                                          <p:spTgt spid="236559"/>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6557"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8595" name="Picture 3"/>
          <p:cNvPicPr>
            <a:picLocks noChangeAspect="1" noChangeArrowheads="1"/>
          </p:cNvPicPr>
          <p:nvPr/>
        </p:nvPicPr>
        <p:blipFill>
          <a:blip r:embed="rId3">
            <a:extLst>
              <a:ext uri="{28A0092B-C50C-407E-A947-70E740481C1C}">
                <a14:useLocalDpi xmlns:a14="http://schemas.microsoft.com/office/drawing/2010/main" val="0"/>
              </a:ext>
            </a:extLst>
          </a:blip>
          <a:srcRect b="19012"/>
          <a:stretch>
            <a:fillRect/>
          </a:stretch>
        </p:blipFill>
        <p:spPr bwMode="auto">
          <a:xfrm>
            <a:off x="1774825" y="1196975"/>
            <a:ext cx="4325938" cy="4319588"/>
          </a:xfrm>
          <a:prstGeom prst="rect">
            <a:avLst/>
          </a:prstGeom>
          <a:noFill/>
          <a:ln w="19050">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sp>
        <p:nvSpPr>
          <p:cNvPr id="103427" name="Rectangle 7"/>
          <p:cNvSpPr>
            <a:spLocks noChangeArrowheads="1"/>
          </p:cNvSpPr>
          <p:nvPr/>
        </p:nvSpPr>
        <p:spPr bwMode="auto">
          <a:xfrm>
            <a:off x="1703388" y="620714"/>
            <a:ext cx="8820150" cy="120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endParaRPr lang="en-US" altLang="en-US" sz="1800" b="1"/>
          </a:p>
        </p:txBody>
      </p:sp>
      <p:pic>
        <p:nvPicPr>
          <p:cNvPr id="238600"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11901" y="1196975"/>
            <a:ext cx="4105275" cy="4319588"/>
          </a:xfrm>
          <a:prstGeom prst="rect">
            <a:avLst/>
          </a:prstGeom>
          <a:noFill/>
          <a:ln w="19050">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sp>
        <p:nvSpPr>
          <p:cNvPr id="238601" name="Rectangle 9"/>
          <p:cNvSpPr>
            <a:spLocks noChangeArrowheads="1"/>
          </p:cNvSpPr>
          <p:nvPr/>
        </p:nvSpPr>
        <p:spPr bwMode="auto">
          <a:xfrm>
            <a:off x="6202364" y="5811839"/>
            <a:ext cx="432117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b="1" i="1">
                <a:solidFill>
                  <a:srgbClr val="006600"/>
                </a:solidFill>
              </a:rPr>
              <a:t>HS, SV Sài gòn mít tinh chào mừng giải phóng Sài gòn</a:t>
            </a:r>
            <a:endParaRPr lang="en-US" altLang="en-US" sz="2000" b="1">
              <a:solidFill>
                <a:srgbClr val="006600"/>
              </a:solidFill>
            </a:endParaRPr>
          </a:p>
        </p:txBody>
      </p:sp>
      <p:sp>
        <p:nvSpPr>
          <p:cNvPr id="238602" name="Rectangle 10"/>
          <p:cNvSpPr>
            <a:spLocks noChangeArrowheads="1"/>
          </p:cNvSpPr>
          <p:nvPr/>
        </p:nvSpPr>
        <p:spPr bwMode="auto">
          <a:xfrm>
            <a:off x="1990725" y="5805489"/>
            <a:ext cx="3735388"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000" b="1" i="1">
                <a:solidFill>
                  <a:srgbClr val="006600"/>
                </a:solidFill>
              </a:rPr>
              <a:t>Trên lễ đài mừng chiến thắng</a:t>
            </a:r>
          </a:p>
          <a:p>
            <a:pPr eaLnBrk="1" hangingPunct="1">
              <a:spcBef>
                <a:spcPct val="0"/>
              </a:spcBef>
              <a:buFontTx/>
              <a:buNone/>
            </a:pPr>
            <a:r>
              <a:rPr lang="en-US" altLang="en-US" sz="2000" b="1" i="1">
                <a:solidFill>
                  <a:srgbClr val="006600"/>
                </a:solidFill>
              </a:rPr>
              <a:t>             (15 - 5 - 1975)</a:t>
            </a:r>
          </a:p>
        </p:txBody>
      </p:sp>
      <p:sp>
        <p:nvSpPr>
          <p:cNvPr id="103431" name="Rectangle 11"/>
          <p:cNvSpPr>
            <a:spLocks noChangeArrowheads="1"/>
          </p:cNvSpPr>
          <p:nvPr/>
        </p:nvSpPr>
        <p:spPr bwMode="auto">
          <a:xfrm>
            <a:off x="2711451" y="188914"/>
            <a:ext cx="691356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b="1">
                <a:solidFill>
                  <a:srgbClr val="FF3300"/>
                </a:solidFill>
              </a:rPr>
              <a:t>NHÂN DÂN CẢ NƯỚC MỪNG THẮNG LỢI</a:t>
            </a:r>
          </a:p>
        </p:txBody>
      </p:sp>
    </p:spTree>
    <p:extLst>
      <p:ext uri="{BB962C8B-B14F-4D97-AF65-F5344CB8AC3E}">
        <p14:creationId xmlns:p14="http://schemas.microsoft.com/office/powerpoint/2010/main" val="1216054329"/>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238595"/>
                                        </p:tgtEl>
                                        <p:attrNameLst>
                                          <p:attrName>style.visibility</p:attrName>
                                        </p:attrNameLst>
                                      </p:cBhvr>
                                      <p:to>
                                        <p:strVal val="visible"/>
                                      </p:to>
                                    </p:set>
                                    <p:anim calcmode="lin" valueType="num">
                                      <p:cBhvr>
                                        <p:cTn id="7" dur="5000" fill="hold"/>
                                        <p:tgtEl>
                                          <p:spTgt spid="238595"/>
                                        </p:tgtEl>
                                        <p:attrNameLst>
                                          <p:attrName>ppt_w</p:attrName>
                                        </p:attrNameLst>
                                      </p:cBhvr>
                                      <p:tavLst>
                                        <p:tav tm="0">
                                          <p:val>
                                            <p:fltVal val="0"/>
                                          </p:val>
                                        </p:tav>
                                        <p:tav tm="100000">
                                          <p:val>
                                            <p:strVal val="#ppt_w"/>
                                          </p:val>
                                        </p:tav>
                                      </p:tavLst>
                                    </p:anim>
                                    <p:anim calcmode="lin" valueType="num">
                                      <p:cBhvr>
                                        <p:cTn id="8" dur="5000" fill="hold"/>
                                        <p:tgtEl>
                                          <p:spTgt spid="238595"/>
                                        </p:tgtEl>
                                        <p:attrNameLst>
                                          <p:attrName>ppt_h</p:attrName>
                                        </p:attrNameLst>
                                      </p:cBhvr>
                                      <p:tavLst>
                                        <p:tav tm="0">
                                          <p:val>
                                            <p:fltVal val="0"/>
                                          </p:val>
                                        </p:tav>
                                        <p:tav tm="100000">
                                          <p:val>
                                            <p:strVal val="#ppt_h"/>
                                          </p:val>
                                        </p:tav>
                                      </p:tavLst>
                                    </p:anim>
                                    <p:anim calcmode="lin" valueType="num">
                                      <p:cBhvr>
                                        <p:cTn id="9" dur="5000" fill="hold"/>
                                        <p:tgtEl>
                                          <p:spTgt spid="238595"/>
                                        </p:tgtEl>
                                        <p:attrNameLst>
                                          <p:attrName>style.rotation</p:attrName>
                                        </p:attrNameLst>
                                      </p:cBhvr>
                                      <p:tavLst>
                                        <p:tav tm="0">
                                          <p:val>
                                            <p:fltVal val="360"/>
                                          </p:val>
                                        </p:tav>
                                        <p:tav tm="100000">
                                          <p:val>
                                            <p:fltVal val="0"/>
                                          </p:val>
                                        </p:tav>
                                      </p:tavLst>
                                    </p:anim>
                                    <p:animEffect transition="in" filter="fade">
                                      <p:cBhvr>
                                        <p:cTn id="10" dur="5000"/>
                                        <p:tgtEl>
                                          <p:spTgt spid="238595"/>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238600"/>
                                        </p:tgtEl>
                                        <p:attrNameLst>
                                          <p:attrName>style.visibility</p:attrName>
                                        </p:attrNameLst>
                                      </p:cBhvr>
                                      <p:to>
                                        <p:strVal val="visible"/>
                                      </p:to>
                                    </p:set>
                                    <p:anim calcmode="lin" valueType="num">
                                      <p:cBhvr>
                                        <p:cTn id="13" dur="5000" fill="hold"/>
                                        <p:tgtEl>
                                          <p:spTgt spid="238600"/>
                                        </p:tgtEl>
                                        <p:attrNameLst>
                                          <p:attrName>ppt_w</p:attrName>
                                        </p:attrNameLst>
                                      </p:cBhvr>
                                      <p:tavLst>
                                        <p:tav tm="0">
                                          <p:val>
                                            <p:fltVal val="0"/>
                                          </p:val>
                                        </p:tav>
                                        <p:tav tm="100000">
                                          <p:val>
                                            <p:strVal val="#ppt_w"/>
                                          </p:val>
                                        </p:tav>
                                      </p:tavLst>
                                    </p:anim>
                                    <p:anim calcmode="lin" valueType="num">
                                      <p:cBhvr>
                                        <p:cTn id="14" dur="5000" fill="hold"/>
                                        <p:tgtEl>
                                          <p:spTgt spid="238600"/>
                                        </p:tgtEl>
                                        <p:attrNameLst>
                                          <p:attrName>ppt_h</p:attrName>
                                        </p:attrNameLst>
                                      </p:cBhvr>
                                      <p:tavLst>
                                        <p:tav tm="0">
                                          <p:val>
                                            <p:fltVal val="0"/>
                                          </p:val>
                                        </p:tav>
                                        <p:tav tm="100000">
                                          <p:val>
                                            <p:strVal val="#ppt_h"/>
                                          </p:val>
                                        </p:tav>
                                      </p:tavLst>
                                    </p:anim>
                                    <p:anim calcmode="lin" valueType="num">
                                      <p:cBhvr>
                                        <p:cTn id="15" dur="5000" fill="hold"/>
                                        <p:tgtEl>
                                          <p:spTgt spid="238600"/>
                                        </p:tgtEl>
                                        <p:attrNameLst>
                                          <p:attrName>style.rotation</p:attrName>
                                        </p:attrNameLst>
                                      </p:cBhvr>
                                      <p:tavLst>
                                        <p:tav tm="0">
                                          <p:val>
                                            <p:fltVal val="360"/>
                                          </p:val>
                                        </p:tav>
                                        <p:tav tm="100000">
                                          <p:val>
                                            <p:fltVal val="0"/>
                                          </p:val>
                                        </p:tav>
                                      </p:tavLst>
                                    </p:anim>
                                    <p:animEffect transition="in" filter="fade">
                                      <p:cBhvr>
                                        <p:cTn id="16" dur="5000"/>
                                        <p:tgtEl>
                                          <p:spTgt spid="238600"/>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238601"/>
                                        </p:tgtEl>
                                        <p:attrNameLst>
                                          <p:attrName>style.visibility</p:attrName>
                                        </p:attrNameLst>
                                      </p:cBhvr>
                                      <p:to>
                                        <p:strVal val="visible"/>
                                      </p:to>
                                    </p:set>
                                    <p:anim calcmode="lin" valueType="num">
                                      <p:cBhvr>
                                        <p:cTn id="19" dur="5000" fill="hold"/>
                                        <p:tgtEl>
                                          <p:spTgt spid="238601"/>
                                        </p:tgtEl>
                                        <p:attrNameLst>
                                          <p:attrName>ppt_w</p:attrName>
                                        </p:attrNameLst>
                                      </p:cBhvr>
                                      <p:tavLst>
                                        <p:tav tm="0">
                                          <p:val>
                                            <p:fltVal val="0"/>
                                          </p:val>
                                        </p:tav>
                                        <p:tav tm="100000">
                                          <p:val>
                                            <p:strVal val="#ppt_w"/>
                                          </p:val>
                                        </p:tav>
                                      </p:tavLst>
                                    </p:anim>
                                    <p:anim calcmode="lin" valueType="num">
                                      <p:cBhvr>
                                        <p:cTn id="20" dur="5000" fill="hold"/>
                                        <p:tgtEl>
                                          <p:spTgt spid="238601"/>
                                        </p:tgtEl>
                                        <p:attrNameLst>
                                          <p:attrName>ppt_h</p:attrName>
                                        </p:attrNameLst>
                                      </p:cBhvr>
                                      <p:tavLst>
                                        <p:tav tm="0">
                                          <p:val>
                                            <p:fltVal val="0"/>
                                          </p:val>
                                        </p:tav>
                                        <p:tav tm="100000">
                                          <p:val>
                                            <p:strVal val="#ppt_h"/>
                                          </p:val>
                                        </p:tav>
                                      </p:tavLst>
                                    </p:anim>
                                    <p:anim calcmode="lin" valueType="num">
                                      <p:cBhvr>
                                        <p:cTn id="21" dur="5000" fill="hold"/>
                                        <p:tgtEl>
                                          <p:spTgt spid="238601"/>
                                        </p:tgtEl>
                                        <p:attrNameLst>
                                          <p:attrName>style.rotation</p:attrName>
                                        </p:attrNameLst>
                                      </p:cBhvr>
                                      <p:tavLst>
                                        <p:tav tm="0">
                                          <p:val>
                                            <p:fltVal val="360"/>
                                          </p:val>
                                        </p:tav>
                                        <p:tav tm="100000">
                                          <p:val>
                                            <p:fltVal val="0"/>
                                          </p:val>
                                        </p:tav>
                                      </p:tavLst>
                                    </p:anim>
                                    <p:animEffect transition="in" filter="fade">
                                      <p:cBhvr>
                                        <p:cTn id="22" dur="5000"/>
                                        <p:tgtEl>
                                          <p:spTgt spid="238601"/>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238602"/>
                                        </p:tgtEl>
                                        <p:attrNameLst>
                                          <p:attrName>style.visibility</p:attrName>
                                        </p:attrNameLst>
                                      </p:cBhvr>
                                      <p:to>
                                        <p:strVal val="visible"/>
                                      </p:to>
                                    </p:set>
                                    <p:anim calcmode="lin" valueType="num">
                                      <p:cBhvr>
                                        <p:cTn id="25" dur="5000" fill="hold"/>
                                        <p:tgtEl>
                                          <p:spTgt spid="238602"/>
                                        </p:tgtEl>
                                        <p:attrNameLst>
                                          <p:attrName>ppt_w</p:attrName>
                                        </p:attrNameLst>
                                      </p:cBhvr>
                                      <p:tavLst>
                                        <p:tav tm="0">
                                          <p:val>
                                            <p:fltVal val="0"/>
                                          </p:val>
                                        </p:tav>
                                        <p:tav tm="100000">
                                          <p:val>
                                            <p:strVal val="#ppt_w"/>
                                          </p:val>
                                        </p:tav>
                                      </p:tavLst>
                                    </p:anim>
                                    <p:anim calcmode="lin" valueType="num">
                                      <p:cBhvr>
                                        <p:cTn id="26" dur="5000" fill="hold"/>
                                        <p:tgtEl>
                                          <p:spTgt spid="238602"/>
                                        </p:tgtEl>
                                        <p:attrNameLst>
                                          <p:attrName>ppt_h</p:attrName>
                                        </p:attrNameLst>
                                      </p:cBhvr>
                                      <p:tavLst>
                                        <p:tav tm="0">
                                          <p:val>
                                            <p:fltVal val="0"/>
                                          </p:val>
                                        </p:tav>
                                        <p:tav tm="100000">
                                          <p:val>
                                            <p:strVal val="#ppt_h"/>
                                          </p:val>
                                        </p:tav>
                                      </p:tavLst>
                                    </p:anim>
                                    <p:anim calcmode="lin" valueType="num">
                                      <p:cBhvr>
                                        <p:cTn id="27" dur="5000" fill="hold"/>
                                        <p:tgtEl>
                                          <p:spTgt spid="238602"/>
                                        </p:tgtEl>
                                        <p:attrNameLst>
                                          <p:attrName>style.rotation</p:attrName>
                                        </p:attrNameLst>
                                      </p:cBhvr>
                                      <p:tavLst>
                                        <p:tav tm="0">
                                          <p:val>
                                            <p:fltVal val="360"/>
                                          </p:val>
                                        </p:tav>
                                        <p:tav tm="100000">
                                          <p:val>
                                            <p:fltVal val="0"/>
                                          </p:val>
                                        </p:tav>
                                      </p:tavLst>
                                    </p:anim>
                                    <p:animEffect transition="in" filter="fade">
                                      <p:cBhvr>
                                        <p:cTn id="28" dur="5000"/>
                                        <p:tgtEl>
                                          <p:spTgt spid="2386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8601" grpId="0"/>
      <p:bldP spid="238602"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6" name="Oval 6"/>
          <p:cNvSpPr>
            <a:spLocks noChangeArrowheads="1"/>
          </p:cNvSpPr>
          <p:nvPr/>
        </p:nvSpPr>
        <p:spPr bwMode="auto">
          <a:xfrm>
            <a:off x="283335" y="2060575"/>
            <a:ext cx="3116688" cy="3168650"/>
          </a:xfrm>
          <a:prstGeom prst="ellipse">
            <a:avLst/>
          </a:prstGeom>
          <a:solidFill>
            <a:srgbClr val="FFFF00"/>
          </a:solidFill>
          <a:ln w="38100">
            <a:solidFill>
              <a:srgbClr val="0000FF"/>
            </a:solidFill>
            <a:round/>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800" b="1" dirty="0" smtClean="0">
              <a:solidFill>
                <a:srgbClr val="3333CC"/>
              </a:solidFill>
            </a:endParaRPr>
          </a:p>
          <a:p>
            <a:pPr algn="ctr" eaLnBrk="1" hangingPunct="1">
              <a:spcBef>
                <a:spcPct val="0"/>
              </a:spcBef>
              <a:buFontTx/>
              <a:buNone/>
            </a:pPr>
            <a:r>
              <a:rPr lang="en-US" altLang="en-US" sz="2800" b="1" dirty="0" smtClean="0">
                <a:solidFill>
                  <a:srgbClr val="3333CC"/>
                </a:solidFill>
              </a:rPr>
              <a:t>CÓ </a:t>
            </a:r>
            <a:r>
              <a:rPr lang="en-US" altLang="en-US" sz="2800" b="1" dirty="0">
                <a:solidFill>
                  <a:srgbClr val="3333CC"/>
                </a:solidFill>
              </a:rPr>
              <a:t>SỰ LÃNH ĐẠO CỦA ĐẢNG</a:t>
            </a:r>
          </a:p>
        </p:txBody>
      </p:sp>
      <p:sp>
        <p:nvSpPr>
          <p:cNvPr id="240647" name="Oval 7"/>
          <p:cNvSpPr>
            <a:spLocks noChangeArrowheads="1"/>
          </p:cNvSpPr>
          <p:nvPr/>
        </p:nvSpPr>
        <p:spPr bwMode="auto">
          <a:xfrm>
            <a:off x="7839076" y="2492376"/>
            <a:ext cx="2824631" cy="3097213"/>
          </a:xfrm>
          <a:prstGeom prst="ellipse">
            <a:avLst/>
          </a:prstGeom>
          <a:solidFill>
            <a:srgbClr val="996633"/>
          </a:solidFill>
          <a:ln w="38100">
            <a:solidFill>
              <a:srgbClr val="0000FF"/>
            </a:solidFill>
            <a:round/>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800" b="1" dirty="0">
                <a:solidFill>
                  <a:schemeClr val="bg1"/>
                </a:solidFill>
              </a:rPr>
              <a:t>CÓ SỰ ĐOÀN KẾT QUỐC TẾ</a:t>
            </a:r>
          </a:p>
        </p:txBody>
      </p:sp>
      <p:sp>
        <p:nvSpPr>
          <p:cNvPr id="240648" name="Oval 8"/>
          <p:cNvSpPr>
            <a:spLocks noChangeArrowheads="1"/>
          </p:cNvSpPr>
          <p:nvPr/>
        </p:nvSpPr>
        <p:spPr bwMode="auto">
          <a:xfrm>
            <a:off x="5591176" y="1628775"/>
            <a:ext cx="2831607" cy="3168650"/>
          </a:xfrm>
          <a:prstGeom prst="ellipse">
            <a:avLst/>
          </a:prstGeom>
          <a:solidFill>
            <a:srgbClr val="00B0F0"/>
          </a:solidFill>
          <a:ln w="38100">
            <a:solidFill>
              <a:srgbClr val="0000FF"/>
            </a:solidFill>
            <a:round/>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800" b="1" dirty="0" smtClean="0">
              <a:solidFill>
                <a:schemeClr val="bg1"/>
              </a:solidFill>
            </a:endParaRPr>
          </a:p>
          <a:p>
            <a:pPr algn="ctr" eaLnBrk="1" hangingPunct="1">
              <a:spcBef>
                <a:spcPct val="0"/>
              </a:spcBef>
              <a:buFontTx/>
              <a:buNone/>
            </a:pPr>
            <a:r>
              <a:rPr lang="en-US" altLang="en-US" sz="2800" b="1" dirty="0" smtClean="0">
                <a:solidFill>
                  <a:schemeClr val="bg1"/>
                </a:solidFill>
              </a:rPr>
              <a:t>CÓ </a:t>
            </a:r>
            <a:r>
              <a:rPr lang="en-US" altLang="en-US" sz="2800" b="1" dirty="0">
                <a:solidFill>
                  <a:schemeClr val="bg1"/>
                </a:solidFill>
              </a:rPr>
              <a:t>HẬU PHƯƠNG</a:t>
            </a:r>
          </a:p>
          <a:p>
            <a:pPr algn="ctr" eaLnBrk="1" hangingPunct="1">
              <a:spcBef>
                <a:spcPct val="0"/>
              </a:spcBef>
              <a:buFontTx/>
              <a:buNone/>
            </a:pPr>
            <a:r>
              <a:rPr lang="en-US" altLang="en-US" sz="2800" b="1" dirty="0">
                <a:solidFill>
                  <a:schemeClr val="bg1"/>
                </a:solidFill>
              </a:rPr>
              <a:t> MIỀN BẮC</a:t>
            </a:r>
          </a:p>
        </p:txBody>
      </p:sp>
      <p:sp>
        <p:nvSpPr>
          <p:cNvPr id="240649" name="Oval 9"/>
          <p:cNvSpPr>
            <a:spLocks noChangeArrowheads="1"/>
          </p:cNvSpPr>
          <p:nvPr/>
        </p:nvSpPr>
        <p:spPr bwMode="auto">
          <a:xfrm>
            <a:off x="3086101" y="2456657"/>
            <a:ext cx="2941212" cy="3168650"/>
          </a:xfrm>
          <a:prstGeom prst="ellipse">
            <a:avLst/>
          </a:prstGeom>
          <a:solidFill>
            <a:srgbClr val="009900"/>
          </a:solidFill>
          <a:ln w="38100">
            <a:solidFill>
              <a:srgbClr val="0000FF"/>
            </a:solidFill>
            <a:round/>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800" b="1" dirty="0">
                <a:solidFill>
                  <a:schemeClr val="bg1"/>
                </a:solidFill>
              </a:rPr>
              <a:t>SỰ ỦNG HỘ CỦA ĐỒNG BÀO CẢ NƯỚC</a:t>
            </a:r>
          </a:p>
        </p:txBody>
      </p:sp>
      <p:sp>
        <p:nvSpPr>
          <p:cNvPr id="104454" name="Rectangle 10"/>
          <p:cNvSpPr>
            <a:spLocks noChangeArrowheads="1"/>
          </p:cNvSpPr>
          <p:nvPr/>
        </p:nvSpPr>
        <p:spPr bwMode="auto">
          <a:xfrm>
            <a:off x="3570657" y="544512"/>
            <a:ext cx="4913312" cy="43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r>
              <a:rPr lang="en-US" altLang="en-US" sz="2800" b="1" u="sng" dirty="0">
                <a:solidFill>
                  <a:srgbClr val="3333CC"/>
                </a:solidFill>
              </a:rPr>
              <a:t>NGUYÊN NHÂN THẮNG LỢI</a:t>
            </a:r>
          </a:p>
        </p:txBody>
      </p:sp>
    </p:spTree>
    <p:extLst>
      <p:ext uri="{BB962C8B-B14F-4D97-AF65-F5344CB8AC3E}">
        <p14:creationId xmlns:p14="http://schemas.microsoft.com/office/powerpoint/2010/main" val="57839158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240646"/>
                                        </p:tgtEl>
                                        <p:attrNameLst>
                                          <p:attrName>style.visibility</p:attrName>
                                        </p:attrNameLst>
                                      </p:cBhvr>
                                      <p:to>
                                        <p:strVal val="visible"/>
                                      </p:to>
                                    </p:set>
                                    <p:anim calcmode="lin" valueType="num">
                                      <p:cBhvr>
                                        <p:cTn id="7" dur="1000" fill="hold"/>
                                        <p:tgtEl>
                                          <p:spTgt spid="240646"/>
                                        </p:tgtEl>
                                        <p:attrNameLst>
                                          <p:attrName>ppt_w</p:attrName>
                                        </p:attrNameLst>
                                      </p:cBhvr>
                                      <p:tavLst>
                                        <p:tav tm="0">
                                          <p:val>
                                            <p:fltVal val="0"/>
                                          </p:val>
                                        </p:tav>
                                        <p:tav tm="100000">
                                          <p:val>
                                            <p:strVal val="#ppt_w"/>
                                          </p:val>
                                        </p:tav>
                                      </p:tavLst>
                                    </p:anim>
                                    <p:anim calcmode="lin" valueType="num">
                                      <p:cBhvr>
                                        <p:cTn id="8" dur="1000" fill="hold"/>
                                        <p:tgtEl>
                                          <p:spTgt spid="240646"/>
                                        </p:tgtEl>
                                        <p:attrNameLst>
                                          <p:attrName>ppt_h</p:attrName>
                                        </p:attrNameLst>
                                      </p:cBhvr>
                                      <p:tavLst>
                                        <p:tav tm="0">
                                          <p:val>
                                            <p:fltVal val="0"/>
                                          </p:val>
                                        </p:tav>
                                        <p:tav tm="100000">
                                          <p:val>
                                            <p:strVal val="#ppt_h"/>
                                          </p:val>
                                        </p:tav>
                                      </p:tavLst>
                                    </p:anim>
                                    <p:anim calcmode="lin" valueType="num">
                                      <p:cBhvr>
                                        <p:cTn id="9" dur="1000" fill="hold"/>
                                        <p:tgtEl>
                                          <p:spTgt spid="240646"/>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40646"/>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240649"/>
                                        </p:tgtEl>
                                        <p:attrNameLst>
                                          <p:attrName>style.visibility</p:attrName>
                                        </p:attrNameLst>
                                      </p:cBhvr>
                                      <p:to>
                                        <p:strVal val="visible"/>
                                      </p:to>
                                    </p:set>
                                    <p:animEffect transition="in" filter="fade">
                                      <p:cBhvr>
                                        <p:cTn id="15" dur="5000"/>
                                        <p:tgtEl>
                                          <p:spTgt spid="240649"/>
                                        </p:tgtEl>
                                      </p:cBhvr>
                                    </p:animEffect>
                                    <p:anim calcmode="lin" valueType="num">
                                      <p:cBhvr>
                                        <p:cTn id="16" dur="5000" fill="hold"/>
                                        <p:tgtEl>
                                          <p:spTgt spid="240649"/>
                                        </p:tgtEl>
                                        <p:attrNameLst>
                                          <p:attrName>ppt_x</p:attrName>
                                        </p:attrNameLst>
                                      </p:cBhvr>
                                      <p:tavLst>
                                        <p:tav tm="0">
                                          <p:val>
                                            <p:strVal val="#ppt_x"/>
                                          </p:val>
                                        </p:tav>
                                        <p:tav tm="100000">
                                          <p:val>
                                            <p:strVal val="#ppt_x"/>
                                          </p:val>
                                        </p:tav>
                                      </p:tavLst>
                                    </p:anim>
                                    <p:anim calcmode="lin" valueType="num">
                                      <p:cBhvr>
                                        <p:cTn id="17" dur="4500" decel="100000" fill="hold"/>
                                        <p:tgtEl>
                                          <p:spTgt spid="240649"/>
                                        </p:tgtEl>
                                        <p:attrNameLst>
                                          <p:attrName>ppt_y</p:attrName>
                                        </p:attrNameLst>
                                      </p:cBhvr>
                                      <p:tavLst>
                                        <p:tav tm="0">
                                          <p:val>
                                            <p:strVal val="#ppt_y+1"/>
                                          </p:val>
                                        </p:tav>
                                        <p:tav tm="100000">
                                          <p:val>
                                            <p:strVal val="#ppt_y-.03"/>
                                          </p:val>
                                        </p:tav>
                                      </p:tavLst>
                                    </p:anim>
                                    <p:anim calcmode="lin" valueType="num">
                                      <p:cBhvr>
                                        <p:cTn id="18" dur="500" accel="100000" fill="hold">
                                          <p:stCondLst>
                                            <p:cond delay="4500"/>
                                          </p:stCondLst>
                                        </p:cTn>
                                        <p:tgtEl>
                                          <p:spTgt spid="240649"/>
                                        </p:tgtEl>
                                        <p:attrNameLst>
                                          <p:attrName>ppt_y</p:attrName>
                                        </p:attrNameLst>
                                      </p:cBhvr>
                                      <p:tavLst>
                                        <p:tav tm="0">
                                          <p:val>
                                            <p:strVal val="#ppt_y-.03"/>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49" presetClass="entr" presetSubtype="0" decel="100000" fill="hold" grpId="0" nodeType="clickEffect">
                                  <p:stCondLst>
                                    <p:cond delay="0"/>
                                  </p:stCondLst>
                                  <p:childTnLst>
                                    <p:set>
                                      <p:cBhvr>
                                        <p:cTn id="22" dur="1" fill="hold">
                                          <p:stCondLst>
                                            <p:cond delay="0"/>
                                          </p:stCondLst>
                                        </p:cTn>
                                        <p:tgtEl>
                                          <p:spTgt spid="240648"/>
                                        </p:tgtEl>
                                        <p:attrNameLst>
                                          <p:attrName>style.visibility</p:attrName>
                                        </p:attrNameLst>
                                      </p:cBhvr>
                                      <p:to>
                                        <p:strVal val="visible"/>
                                      </p:to>
                                    </p:set>
                                    <p:anim calcmode="lin" valueType="num">
                                      <p:cBhvr>
                                        <p:cTn id="23" dur="500" fill="hold"/>
                                        <p:tgtEl>
                                          <p:spTgt spid="240648"/>
                                        </p:tgtEl>
                                        <p:attrNameLst>
                                          <p:attrName>ppt_w</p:attrName>
                                        </p:attrNameLst>
                                      </p:cBhvr>
                                      <p:tavLst>
                                        <p:tav tm="0">
                                          <p:val>
                                            <p:fltVal val="0"/>
                                          </p:val>
                                        </p:tav>
                                        <p:tav tm="100000">
                                          <p:val>
                                            <p:strVal val="#ppt_w"/>
                                          </p:val>
                                        </p:tav>
                                      </p:tavLst>
                                    </p:anim>
                                    <p:anim calcmode="lin" valueType="num">
                                      <p:cBhvr>
                                        <p:cTn id="24" dur="500" fill="hold"/>
                                        <p:tgtEl>
                                          <p:spTgt spid="240648"/>
                                        </p:tgtEl>
                                        <p:attrNameLst>
                                          <p:attrName>ppt_h</p:attrName>
                                        </p:attrNameLst>
                                      </p:cBhvr>
                                      <p:tavLst>
                                        <p:tav tm="0">
                                          <p:val>
                                            <p:fltVal val="0"/>
                                          </p:val>
                                        </p:tav>
                                        <p:tav tm="100000">
                                          <p:val>
                                            <p:strVal val="#ppt_h"/>
                                          </p:val>
                                        </p:tav>
                                      </p:tavLst>
                                    </p:anim>
                                    <p:anim calcmode="lin" valueType="num">
                                      <p:cBhvr>
                                        <p:cTn id="25" dur="500" fill="hold"/>
                                        <p:tgtEl>
                                          <p:spTgt spid="240648"/>
                                        </p:tgtEl>
                                        <p:attrNameLst>
                                          <p:attrName>style.rotation</p:attrName>
                                        </p:attrNameLst>
                                      </p:cBhvr>
                                      <p:tavLst>
                                        <p:tav tm="0">
                                          <p:val>
                                            <p:fltVal val="360"/>
                                          </p:val>
                                        </p:tav>
                                        <p:tav tm="100000">
                                          <p:val>
                                            <p:fltVal val="0"/>
                                          </p:val>
                                        </p:tav>
                                      </p:tavLst>
                                    </p:anim>
                                    <p:animEffect transition="in" filter="fade">
                                      <p:cBhvr>
                                        <p:cTn id="26" dur="500"/>
                                        <p:tgtEl>
                                          <p:spTgt spid="240648"/>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5" presetClass="entr" presetSubtype="0" fill="hold" grpId="0" nodeType="clickEffect">
                                  <p:stCondLst>
                                    <p:cond delay="0"/>
                                  </p:stCondLst>
                                  <p:childTnLst>
                                    <p:set>
                                      <p:cBhvr>
                                        <p:cTn id="30" dur="1" fill="hold">
                                          <p:stCondLst>
                                            <p:cond delay="0"/>
                                          </p:stCondLst>
                                        </p:cTn>
                                        <p:tgtEl>
                                          <p:spTgt spid="240647"/>
                                        </p:tgtEl>
                                        <p:attrNameLst>
                                          <p:attrName>style.visibility</p:attrName>
                                        </p:attrNameLst>
                                      </p:cBhvr>
                                      <p:to>
                                        <p:strVal val="visible"/>
                                      </p:to>
                                    </p:set>
                                    <p:anim calcmode="lin" valueType="num">
                                      <p:cBhvr>
                                        <p:cTn id="31" dur="1000" fill="hold"/>
                                        <p:tgtEl>
                                          <p:spTgt spid="240647"/>
                                        </p:tgtEl>
                                        <p:attrNameLst>
                                          <p:attrName>ppt_w</p:attrName>
                                        </p:attrNameLst>
                                      </p:cBhvr>
                                      <p:tavLst>
                                        <p:tav tm="0">
                                          <p:val>
                                            <p:fltVal val="0"/>
                                          </p:val>
                                        </p:tav>
                                        <p:tav tm="100000">
                                          <p:val>
                                            <p:strVal val="#ppt_w"/>
                                          </p:val>
                                        </p:tav>
                                      </p:tavLst>
                                    </p:anim>
                                    <p:anim calcmode="lin" valueType="num">
                                      <p:cBhvr>
                                        <p:cTn id="32" dur="1000" fill="hold"/>
                                        <p:tgtEl>
                                          <p:spTgt spid="240647"/>
                                        </p:tgtEl>
                                        <p:attrNameLst>
                                          <p:attrName>ppt_h</p:attrName>
                                        </p:attrNameLst>
                                      </p:cBhvr>
                                      <p:tavLst>
                                        <p:tav tm="0">
                                          <p:val>
                                            <p:fltVal val="0"/>
                                          </p:val>
                                        </p:tav>
                                        <p:tav tm="100000">
                                          <p:val>
                                            <p:strVal val="#ppt_h"/>
                                          </p:val>
                                        </p:tav>
                                      </p:tavLst>
                                    </p:anim>
                                    <p:anim calcmode="lin" valueType="num">
                                      <p:cBhvr>
                                        <p:cTn id="33" dur="1000" fill="hold"/>
                                        <p:tgtEl>
                                          <p:spTgt spid="240647"/>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240647"/>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0646" grpId="0" animBg="1"/>
      <p:bldP spid="240647" grpId="0" animBg="1"/>
      <p:bldP spid="240648" grpId="0" animBg="1"/>
      <p:bldP spid="240649" grpId="0" animBg="1"/>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99" name="AutoShape 11"/>
          <p:cNvSpPr>
            <a:spLocks noChangeArrowheads="1"/>
          </p:cNvSpPr>
          <p:nvPr/>
        </p:nvSpPr>
        <p:spPr bwMode="auto">
          <a:xfrm>
            <a:off x="1635125" y="1246188"/>
            <a:ext cx="3759200" cy="1416050"/>
          </a:xfrm>
          <a:prstGeom prst="flowChartDecision">
            <a:avLst/>
          </a:prstGeom>
          <a:solidFill>
            <a:srgbClr val="FF0066"/>
          </a:solidFill>
          <a:ln w="38100">
            <a:solidFill>
              <a:srgbClr val="0000FF"/>
            </a:solidFill>
            <a:miter lim="800000"/>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b="1" dirty="0">
                <a:solidFill>
                  <a:schemeClr val="bg1"/>
                </a:solidFill>
                <a:latin typeface="+mj-lt"/>
                <a:cs typeface="Times New Roman" panose="02020603050405020304" pitchFamily="18" charset="0"/>
              </a:rPr>
              <a:t>ĐỐI VỚI </a:t>
            </a:r>
          </a:p>
          <a:p>
            <a:pPr algn="ctr" eaLnBrk="1" hangingPunct="1">
              <a:spcBef>
                <a:spcPct val="0"/>
              </a:spcBef>
              <a:buFontTx/>
              <a:buNone/>
            </a:pPr>
            <a:r>
              <a:rPr lang="en-US" altLang="en-US" sz="2400" b="1" dirty="0">
                <a:solidFill>
                  <a:schemeClr val="bg1"/>
                </a:solidFill>
                <a:latin typeface="+mj-lt"/>
                <a:cs typeface="Times New Roman" panose="02020603050405020304" pitchFamily="18" charset="0"/>
              </a:rPr>
              <a:t>DÂN TỘC</a:t>
            </a:r>
          </a:p>
        </p:txBody>
      </p:sp>
      <p:sp>
        <p:nvSpPr>
          <p:cNvPr id="242700" name="AutoShape 12"/>
          <p:cNvSpPr>
            <a:spLocks noChangeArrowheads="1"/>
          </p:cNvSpPr>
          <p:nvPr/>
        </p:nvSpPr>
        <p:spPr bwMode="auto">
          <a:xfrm>
            <a:off x="7523956" y="1102847"/>
            <a:ext cx="3767137" cy="1416050"/>
          </a:xfrm>
          <a:prstGeom prst="flowChartDecision">
            <a:avLst/>
          </a:prstGeom>
          <a:solidFill>
            <a:srgbClr val="FF0066"/>
          </a:solidFill>
          <a:ln w="38100">
            <a:solidFill>
              <a:srgbClr val="0000FF"/>
            </a:solidFill>
            <a:miter lim="800000"/>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b="1" dirty="0">
                <a:solidFill>
                  <a:schemeClr val="bg1"/>
                </a:solidFill>
                <a:latin typeface="+mj-lt"/>
                <a:cs typeface="Times New Roman" panose="02020603050405020304" pitchFamily="18" charset="0"/>
              </a:rPr>
              <a:t>ĐỐI VỚI </a:t>
            </a:r>
          </a:p>
          <a:p>
            <a:pPr algn="ctr" eaLnBrk="1" hangingPunct="1">
              <a:spcBef>
                <a:spcPct val="0"/>
              </a:spcBef>
              <a:buFontTx/>
              <a:buNone/>
            </a:pPr>
            <a:r>
              <a:rPr lang="en-US" altLang="en-US" sz="2400" b="1" dirty="0">
                <a:solidFill>
                  <a:schemeClr val="bg1"/>
                </a:solidFill>
                <a:latin typeface="+mj-lt"/>
                <a:cs typeface="Times New Roman" panose="02020603050405020304" pitchFamily="18" charset="0"/>
              </a:rPr>
              <a:t>QUỐC TẾ</a:t>
            </a:r>
          </a:p>
        </p:txBody>
      </p:sp>
      <p:sp>
        <p:nvSpPr>
          <p:cNvPr id="242701" name="Oval 13"/>
          <p:cNvSpPr>
            <a:spLocks noChangeArrowheads="1"/>
          </p:cNvSpPr>
          <p:nvPr/>
        </p:nvSpPr>
        <p:spPr bwMode="auto">
          <a:xfrm>
            <a:off x="3328196" y="4384676"/>
            <a:ext cx="2623344" cy="2212975"/>
          </a:xfrm>
          <a:prstGeom prst="ellipse">
            <a:avLst/>
          </a:prstGeom>
          <a:solidFill>
            <a:srgbClr val="CC9900"/>
          </a:solidFill>
          <a:ln w="38100">
            <a:solidFill>
              <a:srgbClr val="0000FF"/>
            </a:solidFill>
            <a:round/>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b="1" dirty="0">
                <a:solidFill>
                  <a:schemeClr val="bg1"/>
                </a:solidFill>
                <a:latin typeface="+mj-lt"/>
                <a:cs typeface="Times New Roman" panose="02020603050405020304" pitchFamily="18" charset="0"/>
              </a:rPr>
              <a:t>HOÀN THÀNH </a:t>
            </a:r>
            <a:r>
              <a:rPr lang="en-US" altLang="en-US" sz="2400" b="1" dirty="0" smtClean="0">
                <a:solidFill>
                  <a:schemeClr val="bg1"/>
                </a:solidFill>
                <a:latin typeface="+mj-lt"/>
                <a:cs typeface="Times New Roman" panose="02020603050405020304" pitchFamily="18" charset="0"/>
              </a:rPr>
              <a:t>CMDT</a:t>
            </a:r>
          </a:p>
          <a:p>
            <a:pPr algn="ctr" eaLnBrk="1" hangingPunct="1">
              <a:spcBef>
                <a:spcPct val="0"/>
              </a:spcBef>
              <a:buFontTx/>
              <a:buNone/>
            </a:pPr>
            <a:r>
              <a:rPr lang="en-US" altLang="en-US" sz="2400" b="1" dirty="0" smtClean="0">
                <a:solidFill>
                  <a:schemeClr val="bg1"/>
                </a:solidFill>
                <a:latin typeface="+mj-lt"/>
                <a:cs typeface="Times New Roman" panose="02020603050405020304" pitchFamily="18" charset="0"/>
              </a:rPr>
              <a:t>DCND</a:t>
            </a:r>
            <a:endParaRPr lang="en-US" altLang="en-US" sz="2400" b="1" dirty="0">
              <a:solidFill>
                <a:schemeClr val="bg1"/>
              </a:solidFill>
              <a:latin typeface="+mj-lt"/>
              <a:cs typeface="Times New Roman" panose="02020603050405020304" pitchFamily="18" charset="0"/>
            </a:endParaRPr>
          </a:p>
        </p:txBody>
      </p:sp>
      <p:sp>
        <p:nvSpPr>
          <p:cNvPr id="242702" name="Oval 14"/>
          <p:cNvSpPr>
            <a:spLocks noChangeArrowheads="1"/>
          </p:cNvSpPr>
          <p:nvPr/>
        </p:nvSpPr>
        <p:spPr bwMode="auto">
          <a:xfrm>
            <a:off x="6372226" y="4384676"/>
            <a:ext cx="2714624" cy="2212975"/>
          </a:xfrm>
          <a:prstGeom prst="ellipse">
            <a:avLst/>
          </a:prstGeom>
          <a:solidFill>
            <a:srgbClr val="660066"/>
          </a:solidFill>
          <a:ln w="38100">
            <a:solidFill>
              <a:srgbClr val="0000FF"/>
            </a:solidFill>
            <a:round/>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1800" b="1">
              <a:solidFill>
                <a:srgbClr val="FF0000"/>
              </a:solidFill>
              <a:latin typeface="Times New Roman" panose="02020603050405020304" pitchFamily="18" charset="0"/>
              <a:cs typeface="Times New Roman" panose="02020603050405020304" pitchFamily="18" charset="0"/>
            </a:endParaRPr>
          </a:p>
        </p:txBody>
      </p:sp>
      <p:sp>
        <p:nvSpPr>
          <p:cNvPr id="242703" name="Oval 15"/>
          <p:cNvSpPr>
            <a:spLocks noChangeArrowheads="1"/>
          </p:cNvSpPr>
          <p:nvPr/>
        </p:nvSpPr>
        <p:spPr bwMode="auto">
          <a:xfrm>
            <a:off x="9407525" y="4414838"/>
            <a:ext cx="2579688" cy="2212975"/>
          </a:xfrm>
          <a:prstGeom prst="ellipse">
            <a:avLst/>
          </a:prstGeom>
          <a:solidFill>
            <a:srgbClr val="660066"/>
          </a:solidFill>
          <a:ln w="38100">
            <a:solidFill>
              <a:srgbClr val="0000FF"/>
            </a:solidFill>
            <a:round/>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1200" b="1">
              <a:solidFill>
                <a:srgbClr val="FF0000"/>
              </a:solidFill>
              <a:latin typeface="Times New Roman" panose="02020603050405020304" pitchFamily="18" charset="0"/>
              <a:cs typeface="Times New Roman" panose="02020603050405020304" pitchFamily="18" charset="0"/>
            </a:endParaRPr>
          </a:p>
        </p:txBody>
      </p:sp>
      <p:sp>
        <p:nvSpPr>
          <p:cNvPr id="242704" name="Line 16"/>
          <p:cNvSpPr>
            <a:spLocks noChangeShapeType="1"/>
          </p:cNvSpPr>
          <p:nvPr/>
        </p:nvSpPr>
        <p:spPr bwMode="auto">
          <a:xfrm>
            <a:off x="10818017" y="3292009"/>
            <a:ext cx="0" cy="1122829"/>
          </a:xfrm>
          <a:prstGeom prst="line">
            <a:avLst/>
          </a:prstGeom>
          <a:noFill/>
          <a:ln w="381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42705" name="Line 17"/>
          <p:cNvSpPr>
            <a:spLocks noChangeShapeType="1"/>
          </p:cNvSpPr>
          <p:nvPr/>
        </p:nvSpPr>
        <p:spPr bwMode="auto">
          <a:xfrm flipH="1">
            <a:off x="7723189" y="3292009"/>
            <a:ext cx="0" cy="1107747"/>
          </a:xfrm>
          <a:prstGeom prst="line">
            <a:avLst/>
          </a:prstGeom>
          <a:noFill/>
          <a:ln w="381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42706" name="Line 18"/>
          <p:cNvSpPr>
            <a:spLocks noChangeShapeType="1"/>
          </p:cNvSpPr>
          <p:nvPr/>
        </p:nvSpPr>
        <p:spPr bwMode="auto">
          <a:xfrm>
            <a:off x="9388474" y="2518897"/>
            <a:ext cx="0" cy="773112"/>
          </a:xfrm>
          <a:prstGeom prst="line">
            <a:avLst/>
          </a:prstGeom>
          <a:noFill/>
          <a:ln w="38100">
            <a:solidFill>
              <a:srgbClr val="0000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2707" name="Oval 19"/>
          <p:cNvSpPr>
            <a:spLocks noChangeArrowheads="1"/>
          </p:cNvSpPr>
          <p:nvPr/>
        </p:nvSpPr>
        <p:spPr bwMode="auto">
          <a:xfrm>
            <a:off x="431801" y="4384675"/>
            <a:ext cx="2687640" cy="2212975"/>
          </a:xfrm>
          <a:prstGeom prst="ellipse">
            <a:avLst/>
          </a:prstGeom>
          <a:solidFill>
            <a:srgbClr val="CC9900"/>
          </a:solidFill>
          <a:ln w="38100">
            <a:solidFill>
              <a:srgbClr val="0000FF"/>
            </a:solidFill>
            <a:round/>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b="1" dirty="0">
                <a:solidFill>
                  <a:schemeClr val="bg1"/>
                </a:solidFill>
                <a:latin typeface="+mj-lt"/>
                <a:cs typeface="Times New Roman" panose="02020603050405020304" pitchFamily="18" charset="0"/>
              </a:rPr>
              <a:t>QUÉT SẠCH QUÂN XÂM </a:t>
            </a:r>
            <a:r>
              <a:rPr lang="en-US" altLang="en-US" sz="2400" b="1" dirty="0" smtClean="0">
                <a:solidFill>
                  <a:schemeClr val="bg1"/>
                </a:solidFill>
                <a:latin typeface="+mj-lt"/>
                <a:cs typeface="Times New Roman" panose="02020603050405020304" pitchFamily="18" charset="0"/>
              </a:rPr>
              <a:t>LƯỢC</a:t>
            </a:r>
          </a:p>
          <a:p>
            <a:pPr algn="ctr" eaLnBrk="1" hangingPunct="1">
              <a:spcBef>
                <a:spcPct val="0"/>
              </a:spcBef>
              <a:buFontTx/>
              <a:buNone/>
            </a:pPr>
            <a:endParaRPr lang="en-US" altLang="en-US" sz="2400" b="1" dirty="0">
              <a:solidFill>
                <a:schemeClr val="bg1"/>
              </a:solidFill>
              <a:latin typeface="+mj-lt"/>
              <a:cs typeface="Times New Roman" panose="02020603050405020304" pitchFamily="18" charset="0"/>
            </a:endParaRPr>
          </a:p>
        </p:txBody>
      </p:sp>
      <p:sp>
        <p:nvSpPr>
          <p:cNvPr id="242708" name="Line 20"/>
          <p:cNvSpPr>
            <a:spLocks noChangeShapeType="1"/>
          </p:cNvSpPr>
          <p:nvPr/>
        </p:nvSpPr>
        <p:spPr bwMode="auto">
          <a:xfrm flipV="1">
            <a:off x="1775621" y="3428999"/>
            <a:ext cx="2807493" cy="1"/>
          </a:xfrm>
          <a:prstGeom prst="line">
            <a:avLst/>
          </a:prstGeom>
          <a:noFill/>
          <a:ln w="38100">
            <a:solidFill>
              <a:srgbClr val="0000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2709" name="Line 21"/>
          <p:cNvSpPr>
            <a:spLocks noChangeShapeType="1"/>
          </p:cNvSpPr>
          <p:nvPr/>
        </p:nvSpPr>
        <p:spPr bwMode="auto">
          <a:xfrm>
            <a:off x="4583113" y="3429001"/>
            <a:ext cx="0" cy="955675"/>
          </a:xfrm>
          <a:prstGeom prst="line">
            <a:avLst/>
          </a:prstGeom>
          <a:noFill/>
          <a:ln w="381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42710" name="Line 22"/>
          <p:cNvSpPr>
            <a:spLocks noChangeShapeType="1"/>
          </p:cNvSpPr>
          <p:nvPr/>
        </p:nvSpPr>
        <p:spPr bwMode="auto">
          <a:xfrm>
            <a:off x="1775621" y="3413919"/>
            <a:ext cx="0" cy="985838"/>
          </a:xfrm>
          <a:prstGeom prst="line">
            <a:avLst/>
          </a:prstGeom>
          <a:noFill/>
          <a:ln w="381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42711" name="Line 23"/>
          <p:cNvSpPr>
            <a:spLocks noChangeShapeType="1"/>
          </p:cNvSpPr>
          <p:nvPr/>
        </p:nvSpPr>
        <p:spPr bwMode="auto">
          <a:xfrm>
            <a:off x="3506390" y="2609057"/>
            <a:ext cx="1588" cy="792162"/>
          </a:xfrm>
          <a:prstGeom prst="line">
            <a:avLst/>
          </a:prstGeom>
          <a:noFill/>
          <a:ln w="38100">
            <a:solidFill>
              <a:srgbClr val="0000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2712" name="Line 24"/>
          <p:cNvSpPr>
            <a:spLocks noChangeShapeType="1"/>
          </p:cNvSpPr>
          <p:nvPr/>
        </p:nvSpPr>
        <p:spPr bwMode="auto">
          <a:xfrm>
            <a:off x="7723189" y="3292009"/>
            <a:ext cx="3094828" cy="0"/>
          </a:xfrm>
          <a:prstGeom prst="line">
            <a:avLst/>
          </a:prstGeom>
          <a:noFill/>
          <a:ln w="38100">
            <a:solidFill>
              <a:srgbClr val="0000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5488" name="Rectangle 26"/>
          <p:cNvSpPr>
            <a:spLocks noChangeArrowheads="1"/>
          </p:cNvSpPr>
          <p:nvPr/>
        </p:nvSpPr>
        <p:spPr bwMode="auto">
          <a:xfrm>
            <a:off x="4639868" y="348388"/>
            <a:ext cx="3678379" cy="48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r>
              <a:rPr lang="en-US" altLang="en-US" b="1" u="sng" dirty="0">
                <a:solidFill>
                  <a:srgbClr val="3333CC"/>
                </a:solidFill>
                <a:latin typeface="+mj-lt"/>
                <a:cs typeface="Times New Roman" panose="02020603050405020304" pitchFamily="18" charset="0"/>
              </a:rPr>
              <a:t>Ý NGHĨA LỊCH SỬ</a:t>
            </a:r>
          </a:p>
        </p:txBody>
      </p:sp>
      <p:sp>
        <p:nvSpPr>
          <p:cNvPr id="242715" name="Rectangle 27"/>
          <p:cNvSpPr>
            <a:spLocks noChangeArrowheads="1"/>
          </p:cNvSpPr>
          <p:nvPr/>
        </p:nvSpPr>
        <p:spPr bwMode="auto">
          <a:xfrm>
            <a:off x="9941719" y="4551829"/>
            <a:ext cx="151130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b="1" dirty="0">
                <a:solidFill>
                  <a:schemeClr val="bg1"/>
                </a:solidFill>
                <a:latin typeface="+mj-lt"/>
                <a:cs typeface="Times New Roman" panose="02020603050405020304" pitchFamily="18" charset="0"/>
              </a:rPr>
              <a:t>THÚC ĐẨY PHONG TRÀO </a:t>
            </a:r>
          </a:p>
          <a:p>
            <a:pPr algn="ctr" eaLnBrk="1" hangingPunct="1">
              <a:spcBef>
                <a:spcPct val="0"/>
              </a:spcBef>
              <a:buFontTx/>
              <a:buNone/>
            </a:pPr>
            <a:r>
              <a:rPr lang="en-US" altLang="en-US" sz="2400" b="1" dirty="0">
                <a:solidFill>
                  <a:schemeClr val="bg1"/>
                </a:solidFill>
                <a:latin typeface="+mj-lt"/>
                <a:cs typeface="Times New Roman" panose="02020603050405020304" pitchFamily="18" charset="0"/>
              </a:rPr>
              <a:t>GPDT</a:t>
            </a:r>
          </a:p>
        </p:txBody>
      </p:sp>
      <p:sp>
        <p:nvSpPr>
          <p:cNvPr id="242716" name="Text Box 28"/>
          <p:cNvSpPr txBox="1">
            <a:spLocks noChangeArrowheads="1"/>
          </p:cNvSpPr>
          <p:nvPr/>
        </p:nvSpPr>
        <p:spPr bwMode="auto">
          <a:xfrm>
            <a:off x="6815139" y="4736495"/>
            <a:ext cx="18161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b="1" dirty="0" smtClean="0">
                <a:solidFill>
                  <a:schemeClr val="bg1"/>
                </a:solidFill>
                <a:latin typeface="+mj-lt"/>
                <a:cs typeface="Times New Roman" panose="02020603050405020304" pitchFamily="18" charset="0"/>
              </a:rPr>
              <a:t>GÓP PHẦN BẢO VỆ HÒA BÌNH TG</a:t>
            </a:r>
            <a:endParaRPr lang="en-US" altLang="en-US" sz="2400" b="1" dirty="0">
              <a:solidFill>
                <a:schemeClr val="bg1"/>
              </a:solidFill>
              <a:latin typeface="+mj-lt"/>
              <a:cs typeface="Times New Roman" panose="02020603050405020304" pitchFamily="18" charset="0"/>
            </a:endParaRPr>
          </a:p>
        </p:txBody>
      </p:sp>
    </p:spTree>
    <p:extLst>
      <p:ext uri="{BB962C8B-B14F-4D97-AF65-F5344CB8AC3E}">
        <p14:creationId xmlns:p14="http://schemas.microsoft.com/office/powerpoint/2010/main" val="503445702"/>
      </p:ext>
    </p:extLst>
  </p:cSld>
  <p:clrMapOvr>
    <a:masterClrMapping/>
  </p:clrMapOvr>
  <p:transition spd="med">
    <p:cover dir="l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242699"/>
                                        </p:tgtEl>
                                        <p:attrNameLst>
                                          <p:attrName>style.visibility</p:attrName>
                                        </p:attrNameLst>
                                      </p:cBhvr>
                                      <p:to>
                                        <p:strVal val="visible"/>
                                      </p:to>
                                    </p:set>
                                    <p:anim calcmode="lin" valueType="num">
                                      <p:cBhvr>
                                        <p:cTn id="7" dur="1000" fill="hold"/>
                                        <p:tgtEl>
                                          <p:spTgt spid="242699"/>
                                        </p:tgtEl>
                                        <p:attrNameLst>
                                          <p:attrName>ppt_w</p:attrName>
                                        </p:attrNameLst>
                                      </p:cBhvr>
                                      <p:tavLst>
                                        <p:tav tm="0">
                                          <p:val>
                                            <p:fltVal val="0"/>
                                          </p:val>
                                        </p:tav>
                                        <p:tav tm="100000">
                                          <p:val>
                                            <p:strVal val="#ppt_w"/>
                                          </p:val>
                                        </p:tav>
                                      </p:tavLst>
                                    </p:anim>
                                    <p:anim calcmode="lin" valueType="num">
                                      <p:cBhvr>
                                        <p:cTn id="8" dur="1000" fill="hold"/>
                                        <p:tgtEl>
                                          <p:spTgt spid="242699"/>
                                        </p:tgtEl>
                                        <p:attrNameLst>
                                          <p:attrName>ppt_h</p:attrName>
                                        </p:attrNameLst>
                                      </p:cBhvr>
                                      <p:tavLst>
                                        <p:tav tm="0">
                                          <p:val>
                                            <p:fltVal val="0"/>
                                          </p:val>
                                        </p:tav>
                                        <p:tav tm="100000">
                                          <p:val>
                                            <p:strVal val="#ppt_h"/>
                                          </p:val>
                                        </p:tav>
                                      </p:tavLst>
                                    </p:anim>
                                    <p:anim calcmode="lin" valueType="num">
                                      <p:cBhvr>
                                        <p:cTn id="9" dur="1000" fill="hold"/>
                                        <p:tgtEl>
                                          <p:spTgt spid="242699"/>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42699"/>
                                        </p:tgtEl>
                                        <p:attrNameLst>
                                          <p:attrName>ppt_y</p:attrName>
                                        </p:attrNameLst>
                                      </p:cBhvr>
                                      <p:tavLst>
                                        <p:tav tm="0" fmla="#ppt_y+(sin(-2*pi*(1-$))*-#ppt_x+cos(-2*pi*(1-$))*(1-#ppt_y))*(1-$)">
                                          <p:val>
                                            <p:fltVal val="0"/>
                                          </p:val>
                                        </p:tav>
                                        <p:tav tm="100000">
                                          <p:val>
                                            <p:fltVal val="1"/>
                                          </p:val>
                                        </p:tav>
                                      </p:tavLst>
                                    </p:anim>
                                  </p:childTnLst>
                                </p:cTn>
                              </p:par>
                            </p:childTnLst>
                          </p:cTn>
                        </p:par>
                        <p:par>
                          <p:cTn id="11" fill="hold" nodeType="afterGroup">
                            <p:stCondLst>
                              <p:cond delay="1000"/>
                            </p:stCondLst>
                            <p:childTnLst>
                              <p:par>
                                <p:cTn id="12" presetID="49" presetClass="entr" presetSubtype="0" decel="100000" fill="hold" grpId="0" nodeType="afterEffect">
                                  <p:stCondLst>
                                    <p:cond delay="0"/>
                                  </p:stCondLst>
                                  <p:childTnLst>
                                    <p:set>
                                      <p:cBhvr>
                                        <p:cTn id="13" dur="1" fill="hold">
                                          <p:stCondLst>
                                            <p:cond delay="0"/>
                                          </p:stCondLst>
                                        </p:cTn>
                                        <p:tgtEl>
                                          <p:spTgt spid="242711"/>
                                        </p:tgtEl>
                                        <p:attrNameLst>
                                          <p:attrName>style.visibility</p:attrName>
                                        </p:attrNameLst>
                                      </p:cBhvr>
                                      <p:to>
                                        <p:strVal val="visible"/>
                                      </p:to>
                                    </p:set>
                                    <p:anim calcmode="lin" valueType="num">
                                      <p:cBhvr>
                                        <p:cTn id="14" dur="5000" fill="hold"/>
                                        <p:tgtEl>
                                          <p:spTgt spid="242711"/>
                                        </p:tgtEl>
                                        <p:attrNameLst>
                                          <p:attrName>ppt_w</p:attrName>
                                        </p:attrNameLst>
                                      </p:cBhvr>
                                      <p:tavLst>
                                        <p:tav tm="0">
                                          <p:val>
                                            <p:fltVal val="0"/>
                                          </p:val>
                                        </p:tav>
                                        <p:tav tm="100000">
                                          <p:val>
                                            <p:strVal val="#ppt_w"/>
                                          </p:val>
                                        </p:tav>
                                      </p:tavLst>
                                    </p:anim>
                                    <p:anim calcmode="lin" valueType="num">
                                      <p:cBhvr>
                                        <p:cTn id="15" dur="5000" fill="hold"/>
                                        <p:tgtEl>
                                          <p:spTgt spid="242711"/>
                                        </p:tgtEl>
                                        <p:attrNameLst>
                                          <p:attrName>ppt_h</p:attrName>
                                        </p:attrNameLst>
                                      </p:cBhvr>
                                      <p:tavLst>
                                        <p:tav tm="0">
                                          <p:val>
                                            <p:fltVal val="0"/>
                                          </p:val>
                                        </p:tav>
                                        <p:tav tm="100000">
                                          <p:val>
                                            <p:strVal val="#ppt_h"/>
                                          </p:val>
                                        </p:tav>
                                      </p:tavLst>
                                    </p:anim>
                                    <p:anim calcmode="lin" valueType="num">
                                      <p:cBhvr>
                                        <p:cTn id="16" dur="5000" fill="hold"/>
                                        <p:tgtEl>
                                          <p:spTgt spid="242711"/>
                                        </p:tgtEl>
                                        <p:attrNameLst>
                                          <p:attrName>style.rotation</p:attrName>
                                        </p:attrNameLst>
                                      </p:cBhvr>
                                      <p:tavLst>
                                        <p:tav tm="0">
                                          <p:val>
                                            <p:fltVal val="360"/>
                                          </p:val>
                                        </p:tav>
                                        <p:tav tm="100000">
                                          <p:val>
                                            <p:fltVal val="0"/>
                                          </p:val>
                                        </p:tav>
                                      </p:tavLst>
                                    </p:anim>
                                    <p:animEffect transition="in" filter="fade">
                                      <p:cBhvr>
                                        <p:cTn id="17" dur="5000"/>
                                        <p:tgtEl>
                                          <p:spTgt spid="242711"/>
                                        </p:tgtEl>
                                      </p:cBhvr>
                                    </p:animEffect>
                                  </p:childTnLst>
                                </p:cTn>
                              </p:par>
                            </p:childTnLst>
                          </p:cTn>
                        </p:par>
                        <p:par>
                          <p:cTn id="18" fill="hold" nodeType="afterGroup">
                            <p:stCondLst>
                              <p:cond delay="6000"/>
                            </p:stCondLst>
                            <p:childTnLst>
                              <p:par>
                                <p:cTn id="19" presetID="49" presetClass="entr" presetSubtype="0" decel="100000" fill="hold" grpId="0" nodeType="afterEffect">
                                  <p:stCondLst>
                                    <p:cond delay="0"/>
                                  </p:stCondLst>
                                  <p:childTnLst>
                                    <p:set>
                                      <p:cBhvr>
                                        <p:cTn id="20" dur="1" fill="hold">
                                          <p:stCondLst>
                                            <p:cond delay="0"/>
                                          </p:stCondLst>
                                        </p:cTn>
                                        <p:tgtEl>
                                          <p:spTgt spid="242708"/>
                                        </p:tgtEl>
                                        <p:attrNameLst>
                                          <p:attrName>style.visibility</p:attrName>
                                        </p:attrNameLst>
                                      </p:cBhvr>
                                      <p:to>
                                        <p:strVal val="visible"/>
                                      </p:to>
                                    </p:set>
                                    <p:anim calcmode="lin" valueType="num">
                                      <p:cBhvr>
                                        <p:cTn id="21" dur="5000" fill="hold"/>
                                        <p:tgtEl>
                                          <p:spTgt spid="242708"/>
                                        </p:tgtEl>
                                        <p:attrNameLst>
                                          <p:attrName>ppt_w</p:attrName>
                                        </p:attrNameLst>
                                      </p:cBhvr>
                                      <p:tavLst>
                                        <p:tav tm="0">
                                          <p:val>
                                            <p:fltVal val="0"/>
                                          </p:val>
                                        </p:tav>
                                        <p:tav tm="100000">
                                          <p:val>
                                            <p:strVal val="#ppt_w"/>
                                          </p:val>
                                        </p:tav>
                                      </p:tavLst>
                                    </p:anim>
                                    <p:anim calcmode="lin" valueType="num">
                                      <p:cBhvr>
                                        <p:cTn id="22" dur="5000" fill="hold"/>
                                        <p:tgtEl>
                                          <p:spTgt spid="242708"/>
                                        </p:tgtEl>
                                        <p:attrNameLst>
                                          <p:attrName>ppt_h</p:attrName>
                                        </p:attrNameLst>
                                      </p:cBhvr>
                                      <p:tavLst>
                                        <p:tav tm="0">
                                          <p:val>
                                            <p:fltVal val="0"/>
                                          </p:val>
                                        </p:tav>
                                        <p:tav tm="100000">
                                          <p:val>
                                            <p:strVal val="#ppt_h"/>
                                          </p:val>
                                        </p:tav>
                                      </p:tavLst>
                                    </p:anim>
                                    <p:anim calcmode="lin" valueType="num">
                                      <p:cBhvr>
                                        <p:cTn id="23" dur="5000" fill="hold"/>
                                        <p:tgtEl>
                                          <p:spTgt spid="242708"/>
                                        </p:tgtEl>
                                        <p:attrNameLst>
                                          <p:attrName>style.rotation</p:attrName>
                                        </p:attrNameLst>
                                      </p:cBhvr>
                                      <p:tavLst>
                                        <p:tav tm="0">
                                          <p:val>
                                            <p:fltVal val="360"/>
                                          </p:val>
                                        </p:tav>
                                        <p:tav tm="100000">
                                          <p:val>
                                            <p:fltVal val="0"/>
                                          </p:val>
                                        </p:tav>
                                      </p:tavLst>
                                    </p:anim>
                                    <p:animEffect transition="in" filter="fade">
                                      <p:cBhvr>
                                        <p:cTn id="24" dur="5000"/>
                                        <p:tgtEl>
                                          <p:spTgt spid="242708"/>
                                        </p:tgtEl>
                                      </p:cBhvr>
                                    </p:animEffect>
                                  </p:childTnLst>
                                </p:cTn>
                              </p:par>
                            </p:childTnLst>
                          </p:cTn>
                        </p:par>
                        <p:par>
                          <p:cTn id="25" fill="hold" nodeType="afterGroup">
                            <p:stCondLst>
                              <p:cond delay="11000"/>
                            </p:stCondLst>
                            <p:childTnLst>
                              <p:par>
                                <p:cTn id="26" presetID="49" presetClass="entr" presetSubtype="0" decel="100000" fill="hold" grpId="0" nodeType="afterEffect">
                                  <p:stCondLst>
                                    <p:cond delay="0"/>
                                  </p:stCondLst>
                                  <p:childTnLst>
                                    <p:set>
                                      <p:cBhvr>
                                        <p:cTn id="27" dur="1" fill="hold">
                                          <p:stCondLst>
                                            <p:cond delay="0"/>
                                          </p:stCondLst>
                                        </p:cTn>
                                        <p:tgtEl>
                                          <p:spTgt spid="242710"/>
                                        </p:tgtEl>
                                        <p:attrNameLst>
                                          <p:attrName>style.visibility</p:attrName>
                                        </p:attrNameLst>
                                      </p:cBhvr>
                                      <p:to>
                                        <p:strVal val="visible"/>
                                      </p:to>
                                    </p:set>
                                    <p:anim calcmode="lin" valueType="num">
                                      <p:cBhvr>
                                        <p:cTn id="28" dur="5000" fill="hold"/>
                                        <p:tgtEl>
                                          <p:spTgt spid="242710"/>
                                        </p:tgtEl>
                                        <p:attrNameLst>
                                          <p:attrName>ppt_w</p:attrName>
                                        </p:attrNameLst>
                                      </p:cBhvr>
                                      <p:tavLst>
                                        <p:tav tm="0">
                                          <p:val>
                                            <p:fltVal val="0"/>
                                          </p:val>
                                        </p:tav>
                                        <p:tav tm="100000">
                                          <p:val>
                                            <p:strVal val="#ppt_w"/>
                                          </p:val>
                                        </p:tav>
                                      </p:tavLst>
                                    </p:anim>
                                    <p:anim calcmode="lin" valueType="num">
                                      <p:cBhvr>
                                        <p:cTn id="29" dur="5000" fill="hold"/>
                                        <p:tgtEl>
                                          <p:spTgt spid="242710"/>
                                        </p:tgtEl>
                                        <p:attrNameLst>
                                          <p:attrName>ppt_h</p:attrName>
                                        </p:attrNameLst>
                                      </p:cBhvr>
                                      <p:tavLst>
                                        <p:tav tm="0">
                                          <p:val>
                                            <p:fltVal val="0"/>
                                          </p:val>
                                        </p:tav>
                                        <p:tav tm="100000">
                                          <p:val>
                                            <p:strVal val="#ppt_h"/>
                                          </p:val>
                                        </p:tav>
                                      </p:tavLst>
                                    </p:anim>
                                    <p:anim calcmode="lin" valueType="num">
                                      <p:cBhvr>
                                        <p:cTn id="30" dur="5000" fill="hold"/>
                                        <p:tgtEl>
                                          <p:spTgt spid="242710"/>
                                        </p:tgtEl>
                                        <p:attrNameLst>
                                          <p:attrName>style.rotation</p:attrName>
                                        </p:attrNameLst>
                                      </p:cBhvr>
                                      <p:tavLst>
                                        <p:tav tm="0">
                                          <p:val>
                                            <p:fltVal val="360"/>
                                          </p:val>
                                        </p:tav>
                                        <p:tav tm="100000">
                                          <p:val>
                                            <p:fltVal val="0"/>
                                          </p:val>
                                        </p:tav>
                                      </p:tavLst>
                                    </p:anim>
                                    <p:animEffect transition="in" filter="fade">
                                      <p:cBhvr>
                                        <p:cTn id="31" dur="5000"/>
                                        <p:tgtEl>
                                          <p:spTgt spid="242710"/>
                                        </p:tgtEl>
                                      </p:cBhvr>
                                    </p:animEffect>
                                  </p:childTnLst>
                                </p:cTn>
                              </p:par>
                            </p:childTnLst>
                          </p:cTn>
                        </p:par>
                        <p:par>
                          <p:cTn id="32" fill="hold" nodeType="afterGroup">
                            <p:stCondLst>
                              <p:cond delay="16000"/>
                            </p:stCondLst>
                            <p:childTnLst>
                              <p:par>
                                <p:cTn id="33" presetID="49" presetClass="entr" presetSubtype="0" decel="100000" fill="hold" grpId="0" nodeType="afterEffect">
                                  <p:stCondLst>
                                    <p:cond delay="0"/>
                                  </p:stCondLst>
                                  <p:childTnLst>
                                    <p:set>
                                      <p:cBhvr>
                                        <p:cTn id="34" dur="1" fill="hold">
                                          <p:stCondLst>
                                            <p:cond delay="0"/>
                                          </p:stCondLst>
                                        </p:cTn>
                                        <p:tgtEl>
                                          <p:spTgt spid="242709"/>
                                        </p:tgtEl>
                                        <p:attrNameLst>
                                          <p:attrName>style.visibility</p:attrName>
                                        </p:attrNameLst>
                                      </p:cBhvr>
                                      <p:to>
                                        <p:strVal val="visible"/>
                                      </p:to>
                                    </p:set>
                                    <p:anim calcmode="lin" valueType="num">
                                      <p:cBhvr>
                                        <p:cTn id="35" dur="5000" fill="hold"/>
                                        <p:tgtEl>
                                          <p:spTgt spid="242709"/>
                                        </p:tgtEl>
                                        <p:attrNameLst>
                                          <p:attrName>ppt_w</p:attrName>
                                        </p:attrNameLst>
                                      </p:cBhvr>
                                      <p:tavLst>
                                        <p:tav tm="0">
                                          <p:val>
                                            <p:fltVal val="0"/>
                                          </p:val>
                                        </p:tav>
                                        <p:tav tm="100000">
                                          <p:val>
                                            <p:strVal val="#ppt_w"/>
                                          </p:val>
                                        </p:tav>
                                      </p:tavLst>
                                    </p:anim>
                                    <p:anim calcmode="lin" valueType="num">
                                      <p:cBhvr>
                                        <p:cTn id="36" dur="5000" fill="hold"/>
                                        <p:tgtEl>
                                          <p:spTgt spid="242709"/>
                                        </p:tgtEl>
                                        <p:attrNameLst>
                                          <p:attrName>ppt_h</p:attrName>
                                        </p:attrNameLst>
                                      </p:cBhvr>
                                      <p:tavLst>
                                        <p:tav tm="0">
                                          <p:val>
                                            <p:fltVal val="0"/>
                                          </p:val>
                                        </p:tav>
                                        <p:tav tm="100000">
                                          <p:val>
                                            <p:strVal val="#ppt_h"/>
                                          </p:val>
                                        </p:tav>
                                      </p:tavLst>
                                    </p:anim>
                                    <p:anim calcmode="lin" valueType="num">
                                      <p:cBhvr>
                                        <p:cTn id="37" dur="5000" fill="hold"/>
                                        <p:tgtEl>
                                          <p:spTgt spid="242709"/>
                                        </p:tgtEl>
                                        <p:attrNameLst>
                                          <p:attrName>style.rotation</p:attrName>
                                        </p:attrNameLst>
                                      </p:cBhvr>
                                      <p:tavLst>
                                        <p:tav tm="0">
                                          <p:val>
                                            <p:fltVal val="360"/>
                                          </p:val>
                                        </p:tav>
                                        <p:tav tm="100000">
                                          <p:val>
                                            <p:fltVal val="0"/>
                                          </p:val>
                                        </p:tav>
                                      </p:tavLst>
                                    </p:anim>
                                    <p:animEffect transition="in" filter="fade">
                                      <p:cBhvr>
                                        <p:cTn id="38" dur="5000"/>
                                        <p:tgtEl>
                                          <p:spTgt spid="242709"/>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15" presetClass="entr" presetSubtype="0" fill="hold" grpId="0" nodeType="clickEffect">
                                  <p:stCondLst>
                                    <p:cond delay="0"/>
                                  </p:stCondLst>
                                  <p:childTnLst>
                                    <p:set>
                                      <p:cBhvr>
                                        <p:cTn id="42" dur="1" fill="hold">
                                          <p:stCondLst>
                                            <p:cond delay="0"/>
                                          </p:stCondLst>
                                        </p:cTn>
                                        <p:tgtEl>
                                          <p:spTgt spid="242707"/>
                                        </p:tgtEl>
                                        <p:attrNameLst>
                                          <p:attrName>style.visibility</p:attrName>
                                        </p:attrNameLst>
                                      </p:cBhvr>
                                      <p:to>
                                        <p:strVal val="visible"/>
                                      </p:to>
                                    </p:set>
                                    <p:anim calcmode="lin" valueType="num">
                                      <p:cBhvr>
                                        <p:cTn id="43" dur="5000" fill="hold"/>
                                        <p:tgtEl>
                                          <p:spTgt spid="242707"/>
                                        </p:tgtEl>
                                        <p:attrNameLst>
                                          <p:attrName>ppt_w</p:attrName>
                                        </p:attrNameLst>
                                      </p:cBhvr>
                                      <p:tavLst>
                                        <p:tav tm="0">
                                          <p:val>
                                            <p:fltVal val="0"/>
                                          </p:val>
                                        </p:tav>
                                        <p:tav tm="100000">
                                          <p:val>
                                            <p:strVal val="#ppt_w"/>
                                          </p:val>
                                        </p:tav>
                                      </p:tavLst>
                                    </p:anim>
                                    <p:anim calcmode="lin" valueType="num">
                                      <p:cBhvr>
                                        <p:cTn id="44" dur="5000" fill="hold"/>
                                        <p:tgtEl>
                                          <p:spTgt spid="242707"/>
                                        </p:tgtEl>
                                        <p:attrNameLst>
                                          <p:attrName>ppt_h</p:attrName>
                                        </p:attrNameLst>
                                      </p:cBhvr>
                                      <p:tavLst>
                                        <p:tav tm="0">
                                          <p:val>
                                            <p:fltVal val="0"/>
                                          </p:val>
                                        </p:tav>
                                        <p:tav tm="100000">
                                          <p:val>
                                            <p:strVal val="#ppt_h"/>
                                          </p:val>
                                        </p:tav>
                                      </p:tavLst>
                                    </p:anim>
                                    <p:anim calcmode="lin" valueType="num">
                                      <p:cBhvr>
                                        <p:cTn id="45" dur="5000" fill="hold"/>
                                        <p:tgtEl>
                                          <p:spTgt spid="242707"/>
                                        </p:tgtEl>
                                        <p:attrNameLst>
                                          <p:attrName>ppt_x</p:attrName>
                                        </p:attrNameLst>
                                      </p:cBhvr>
                                      <p:tavLst>
                                        <p:tav tm="0" fmla="#ppt_x+(cos(-2*pi*(1-$))*-#ppt_x-sin(-2*pi*(1-$))*(1-#ppt_y))*(1-$)">
                                          <p:val>
                                            <p:fltVal val="0"/>
                                          </p:val>
                                        </p:tav>
                                        <p:tav tm="100000">
                                          <p:val>
                                            <p:fltVal val="1"/>
                                          </p:val>
                                        </p:tav>
                                      </p:tavLst>
                                    </p:anim>
                                    <p:anim calcmode="lin" valueType="num">
                                      <p:cBhvr>
                                        <p:cTn id="46" dur="5000" fill="hold"/>
                                        <p:tgtEl>
                                          <p:spTgt spid="242707"/>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7" fill="hold" nodeType="clickPar">
                      <p:stCondLst>
                        <p:cond delay="indefinite"/>
                      </p:stCondLst>
                      <p:childTnLst>
                        <p:par>
                          <p:cTn id="48" fill="hold" nodeType="withGroup">
                            <p:stCondLst>
                              <p:cond delay="0"/>
                            </p:stCondLst>
                            <p:childTnLst>
                              <p:par>
                                <p:cTn id="49" presetID="15" presetClass="entr" presetSubtype="0" fill="hold" grpId="0" nodeType="clickEffect">
                                  <p:stCondLst>
                                    <p:cond delay="0"/>
                                  </p:stCondLst>
                                  <p:childTnLst>
                                    <p:set>
                                      <p:cBhvr>
                                        <p:cTn id="50" dur="1" fill="hold">
                                          <p:stCondLst>
                                            <p:cond delay="0"/>
                                          </p:stCondLst>
                                        </p:cTn>
                                        <p:tgtEl>
                                          <p:spTgt spid="242701"/>
                                        </p:tgtEl>
                                        <p:attrNameLst>
                                          <p:attrName>style.visibility</p:attrName>
                                        </p:attrNameLst>
                                      </p:cBhvr>
                                      <p:to>
                                        <p:strVal val="visible"/>
                                      </p:to>
                                    </p:set>
                                    <p:anim calcmode="lin" valueType="num">
                                      <p:cBhvr>
                                        <p:cTn id="51" dur="5000" fill="hold"/>
                                        <p:tgtEl>
                                          <p:spTgt spid="242701"/>
                                        </p:tgtEl>
                                        <p:attrNameLst>
                                          <p:attrName>ppt_w</p:attrName>
                                        </p:attrNameLst>
                                      </p:cBhvr>
                                      <p:tavLst>
                                        <p:tav tm="0">
                                          <p:val>
                                            <p:fltVal val="0"/>
                                          </p:val>
                                        </p:tav>
                                        <p:tav tm="100000">
                                          <p:val>
                                            <p:strVal val="#ppt_w"/>
                                          </p:val>
                                        </p:tav>
                                      </p:tavLst>
                                    </p:anim>
                                    <p:anim calcmode="lin" valueType="num">
                                      <p:cBhvr>
                                        <p:cTn id="52" dur="5000" fill="hold"/>
                                        <p:tgtEl>
                                          <p:spTgt spid="242701"/>
                                        </p:tgtEl>
                                        <p:attrNameLst>
                                          <p:attrName>ppt_h</p:attrName>
                                        </p:attrNameLst>
                                      </p:cBhvr>
                                      <p:tavLst>
                                        <p:tav tm="0">
                                          <p:val>
                                            <p:fltVal val="0"/>
                                          </p:val>
                                        </p:tav>
                                        <p:tav tm="100000">
                                          <p:val>
                                            <p:strVal val="#ppt_h"/>
                                          </p:val>
                                        </p:tav>
                                      </p:tavLst>
                                    </p:anim>
                                    <p:anim calcmode="lin" valueType="num">
                                      <p:cBhvr>
                                        <p:cTn id="53" dur="5000" fill="hold"/>
                                        <p:tgtEl>
                                          <p:spTgt spid="242701"/>
                                        </p:tgtEl>
                                        <p:attrNameLst>
                                          <p:attrName>ppt_x</p:attrName>
                                        </p:attrNameLst>
                                      </p:cBhvr>
                                      <p:tavLst>
                                        <p:tav tm="0" fmla="#ppt_x+(cos(-2*pi*(1-$))*-#ppt_x-sin(-2*pi*(1-$))*(1-#ppt_y))*(1-$)">
                                          <p:val>
                                            <p:fltVal val="0"/>
                                          </p:val>
                                        </p:tav>
                                        <p:tav tm="100000">
                                          <p:val>
                                            <p:fltVal val="1"/>
                                          </p:val>
                                        </p:tav>
                                      </p:tavLst>
                                    </p:anim>
                                    <p:anim calcmode="lin" valueType="num">
                                      <p:cBhvr>
                                        <p:cTn id="54" dur="5000" fill="hold"/>
                                        <p:tgtEl>
                                          <p:spTgt spid="242701"/>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55" fill="hold" nodeType="clickPar">
                      <p:stCondLst>
                        <p:cond delay="indefinite"/>
                      </p:stCondLst>
                      <p:childTnLst>
                        <p:par>
                          <p:cTn id="56" fill="hold" nodeType="withGroup">
                            <p:stCondLst>
                              <p:cond delay="0"/>
                            </p:stCondLst>
                            <p:childTnLst>
                              <p:par>
                                <p:cTn id="57" presetID="49" presetClass="entr" presetSubtype="0" decel="100000" fill="hold" grpId="0" nodeType="clickEffect">
                                  <p:stCondLst>
                                    <p:cond delay="0"/>
                                  </p:stCondLst>
                                  <p:childTnLst>
                                    <p:set>
                                      <p:cBhvr>
                                        <p:cTn id="58" dur="1" fill="hold">
                                          <p:stCondLst>
                                            <p:cond delay="0"/>
                                          </p:stCondLst>
                                        </p:cTn>
                                        <p:tgtEl>
                                          <p:spTgt spid="242700"/>
                                        </p:tgtEl>
                                        <p:attrNameLst>
                                          <p:attrName>style.visibility</p:attrName>
                                        </p:attrNameLst>
                                      </p:cBhvr>
                                      <p:to>
                                        <p:strVal val="visible"/>
                                      </p:to>
                                    </p:set>
                                    <p:anim calcmode="lin" valueType="num">
                                      <p:cBhvr>
                                        <p:cTn id="59" dur="5000" fill="hold"/>
                                        <p:tgtEl>
                                          <p:spTgt spid="242700"/>
                                        </p:tgtEl>
                                        <p:attrNameLst>
                                          <p:attrName>ppt_w</p:attrName>
                                        </p:attrNameLst>
                                      </p:cBhvr>
                                      <p:tavLst>
                                        <p:tav tm="0">
                                          <p:val>
                                            <p:fltVal val="0"/>
                                          </p:val>
                                        </p:tav>
                                        <p:tav tm="100000">
                                          <p:val>
                                            <p:strVal val="#ppt_w"/>
                                          </p:val>
                                        </p:tav>
                                      </p:tavLst>
                                    </p:anim>
                                    <p:anim calcmode="lin" valueType="num">
                                      <p:cBhvr>
                                        <p:cTn id="60" dur="5000" fill="hold"/>
                                        <p:tgtEl>
                                          <p:spTgt spid="242700"/>
                                        </p:tgtEl>
                                        <p:attrNameLst>
                                          <p:attrName>ppt_h</p:attrName>
                                        </p:attrNameLst>
                                      </p:cBhvr>
                                      <p:tavLst>
                                        <p:tav tm="0">
                                          <p:val>
                                            <p:fltVal val="0"/>
                                          </p:val>
                                        </p:tav>
                                        <p:tav tm="100000">
                                          <p:val>
                                            <p:strVal val="#ppt_h"/>
                                          </p:val>
                                        </p:tav>
                                      </p:tavLst>
                                    </p:anim>
                                    <p:anim calcmode="lin" valueType="num">
                                      <p:cBhvr>
                                        <p:cTn id="61" dur="5000" fill="hold"/>
                                        <p:tgtEl>
                                          <p:spTgt spid="242700"/>
                                        </p:tgtEl>
                                        <p:attrNameLst>
                                          <p:attrName>style.rotation</p:attrName>
                                        </p:attrNameLst>
                                      </p:cBhvr>
                                      <p:tavLst>
                                        <p:tav tm="0">
                                          <p:val>
                                            <p:fltVal val="360"/>
                                          </p:val>
                                        </p:tav>
                                        <p:tav tm="100000">
                                          <p:val>
                                            <p:fltVal val="0"/>
                                          </p:val>
                                        </p:tav>
                                      </p:tavLst>
                                    </p:anim>
                                    <p:animEffect transition="in" filter="fade">
                                      <p:cBhvr>
                                        <p:cTn id="62" dur="5000"/>
                                        <p:tgtEl>
                                          <p:spTgt spid="242700"/>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49" presetClass="entr" presetSubtype="0" decel="100000" fill="hold" grpId="0" nodeType="clickEffect">
                                  <p:stCondLst>
                                    <p:cond delay="0"/>
                                  </p:stCondLst>
                                  <p:childTnLst>
                                    <p:set>
                                      <p:cBhvr>
                                        <p:cTn id="66" dur="1" fill="hold">
                                          <p:stCondLst>
                                            <p:cond delay="0"/>
                                          </p:stCondLst>
                                        </p:cTn>
                                        <p:tgtEl>
                                          <p:spTgt spid="242706"/>
                                        </p:tgtEl>
                                        <p:attrNameLst>
                                          <p:attrName>style.visibility</p:attrName>
                                        </p:attrNameLst>
                                      </p:cBhvr>
                                      <p:to>
                                        <p:strVal val="visible"/>
                                      </p:to>
                                    </p:set>
                                    <p:anim calcmode="lin" valueType="num">
                                      <p:cBhvr>
                                        <p:cTn id="67" dur="5000" fill="hold"/>
                                        <p:tgtEl>
                                          <p:spTgt spid="242706"/>
                                        </p:tgtEl>
                                        <p:attrNameLst>
                                          <p:attrName>ppt_w</p:attrName>
                                        </p:attrNameLst>
                                      </p:cBhvr>
                                      <p:tavLst>
                                        <p:tav tm="0">
                                          <p:val>
                                            <p:fltVal val="0"/>
                                          </p:val>
                                        </p:tav>
                                        <p:tav tm="100000">
                                          <p:val>
                                            <p:strVal val="#ppt_w"/>
                                          </p:val>
                                        </p:tav>
                                      </p:tavLst>
                                    </p:anim>
                                    <p:anim calcmode="lin" valueType="num">
                                      <p:cBhvr>
                                        <p:cTn id="68" dur="5000" fill="hold"/>
                                        <p:tgtEl>
                                          <p:spTgt spid="242706"/>
                                        </p:tgtEl>
                                        <p:attrNameLst>
                                          <p:attrName>ppt_h</p:attrName>
                                        </p:attrNameLst>
                                      </p:cBhvr>
                                      <p:tavLst>
                                        <p:tav tm="0">
                                          <p:val>
                                            <p:fltVal val="0"/>
                                          </p:val>
                                        </p:tav>
                                        <p:tav tm="100000">
                                          <p:val>
                                            <p:strVal val="#ppt_h"/>
                                          </p:val>
                                        </p:tav>
                                      </p:tavLst>
                                    </p:anim>
                                    <p:anim calcmode="lin" valueType="num">
                                      <p:cBhvr>
                                        <p:cTn id="69" dur="5000" fill="hold"/>
                                        <p:tgtEl>
                                          <p:spTgt spid="242706"/>
                                        </p:tgtEl>
                                        <p:attrNameLst>
                                          <p:attrName>style.rotation</p:attrName>
                                        </p:attrNameLst>
                                      </p:cBhvr>
                                      <p:tavLst>
                                        <p:tav tm="0">
                                          <p:val>
                                            <p:fltVal val="360"/>
                                          </p:val>
                                        </p:tav>
                                        <p:tav tm="100000">
                                          <p:val>
                                            <p:fltVal val="0"/>
                                          </p:val>
                                        </p:tav>
                                      </p:tavLst>
                                    </p:anim>
                                    <p:animEffect transition="in" filter="fade">
                                      <p:cBhvr>
                                        <p:cTn id="70" dur="5000"/>
                                        <p:tgtEl>
                                          <p:spTgt spid="242706"/>
                                        </p:tgtEl>
                                      </p:cBhvr>
                                    </p:animEffect>
                                  </p:childTnLst>
                                </p:cTn>
                              </p:par>
                              <p:par>
                                <p:cTn id="71" presetID="49" presetClass="entr" presetSubtype="0" decel="100000" fill="hold" grpId="0" nodeType="withEffect">
                                  <p:stCondLst>
                                    <p:cond delay="0"/>
                                  </p:stCondLst>
                                  <p:childTnLst>
                                    <p:set>
                                      <p:cBhvr>
                                        <p:cTn id="72" dur="1" fill="hold">
                                          <p:stCondLst>
                                            <p:cond delay="0"/>
                                          </p:stCondLst>
                                        </p:cTn>
                                        <p:tgtEl>
                                          <p:spTgt spid="242712"/>
                                        </p:tgtEl>
                                        <p:attrNameLst>
                                          <p:attrName>style.visibility</p:attrName>
                                        </p:attrNameLst>
                                      </p:cBhvr>
                                      <p:to>
                                        <p:strVal val="visible"/>
                                      </p:to>
                                    </p:set>
                                    <p:anim calcmode="lin" valueType="num">
                                      <p:cBhvr>
                                        <p:cTn id="73" dur="5000" fill="hold"/>
                                        <p:tgtEl>
                                          <p:spTgt spid="242712"/>
                                        </p:tgtEl>
                                        <p:attrNameLst>
                                          <p:attrName>ppt_w</p:attrName>
                                        </p:attrNameLst>
                                      </p:cBhvr>
                                      <p:tavLst>
                                        <p:tav tm="0">
                                          <p:val>
                                            <p:fltVal val="0"/>
                                          </p:val>
                                        </p:tav>
                                        <p:tav tm="100000">
                                          <p:val>
                                            <p:strVal val="#ppt_w"/>
                                          </p:val>
                                        </p:tav>
                                      </p:tavLst>
                                    </p:anim>
                                    <p:anim calcmode="lin" valueType="num">
                                      <p:cBhvr>
                                        <p:cTn id="74" dur="5000" fill="hold"/>
                                        <p:tgtEl>
                                          <p:spTgt spid="242712"/>
                                        </p:tgtEl>
                                        <p:attrNameLst>
                                          <p:attrName>ppt_h</p:attrName>
                                        </p:attrNameLst>
                                      </p:cBhvr>
                                      <p:tavLst>
                                        <p:tav tm="0">
                                          <p:val>
                                            <p:fltVal val="0"/>
                                          </p:val>
                                        </p:tav>
                                        <p:tav tm="100000">
                                          <p:val>
                                            <p:strVal val="#ppt_h"/>
                                          </p:val>
                                        </p:tav>
                                      </p:tavLst>
                                    </p:anim>
                                    <p:anim calcmode="lin" valueType="num">
                                      <p:cBhvr>
                                        <p:cTn id="75" dur="5000" fill="hold"/>
                                        <p:tgtEl>
                                          <p:spTgt spid="242712"/>
                                        </p:tgtEl>
                                        <p:attrNameLst>
                                          <p:attrName>style.rotation</p:attrName>
                                        </p:attrNameLst>
                                      </p:cBhvr>
                                      <p:tavLst>
                                        <p:tav tm="0">
                                          <p:val>
                                            <p:fltVal val="360"/>
                                          </p:val>
                                        </p:tav>
                                        <p:tav tm="100000">
                                          <p:val>
                                            <p:fltVal val="0"/>
                                          </p:val>
                                        </p:tav>
                                      </p:tavLst>
                                    </p:anim>
                                    <p:animEffect transition="in" filter="fade">
                                      <p:cBhvr>
                                        <p:cTn id="76" dur="5000"/>
                                        <p:tgtEl>
                                          <p:spTgt spid="242712"/>
                                        </p:tgtEl>
                                      </p:cBhvr>
                                    </p:animEffect>
                                  </p:childTnLst>
                                </p:cTn>
                              </p:par>
                              <p:par>
                                <p:cTn id="77" presetID="49" presetClass="entr" presetSubtype="0" decel="100000" fill="hold" grpId="0" nodeType="withEffect">
                                  <p:stCondLst>
                                    <p:cond delay="0"/>
                                  </p:stCondLst>
                                  <p:childTnLst>
                                    <p:set>
                                      <p:cBhvr>
                                        <p:cTn id="78" dur="1" fill="hold">
                                          <p:stCondLst>
                                            <p:cond delay="0"/>
                                          </p:stCondLst>
                                        </p:cTn>
                                        <p:tgtEl>
                                          <p:spTgt spid="242705"/>
                                        </p:tgtEl>
                                        <p:attrNameLst>
                                          <p:attrName>style.visibility</p:attrName>
                                        </p:attrNameLst>
                                      </p:cBhvr>
                                      <p:to>
                                        <p:strVal val="visible"/>
                                      </p:to>
                                    </p:set>
                                    <p:anim calcmode="lin" valueType="num">
                                      <p:cBhvr>
                                        <p:cTn id="79" dur="5000" fill="hold"/>
                                        <p:tgtEl>
                                          <p:spTgt spid="242705"/>
                                        </p:tgtEl>
                                        <p:attrNameLst>
                                          <p:attrName>ppt_w</p:attrName>
                                        </p:attrNameLst>
                                      </p:cBhvr>
                                      <p:tavLst>
                                        <p:tav tm="0">
                                          <p:val>
                                            <p:fltVal val="0"/>
                                          </p:val>
                                        </p:tav>
                                        <p:tav tm="100000">
                                          <p:val>
                                            <p:strVal val="#ppt_w"/>
                                          </p:val>
                                        </p:tav>
                                      </p:tavLst>
                                    </p:anim>
                                    <p:anim calcmode="lin" valueType="num">
                                      <p:cBhvr>
                                        <p:cTn id="80" dur="5000" fill="hold"/>
                                        <p:tgtEl>
                                          <p:spTgt spid="242705"/>
                                        </p:tgtEl>
                                        <p:attrNameLst>
                                          <p:attrName>ppt_h</p:attrName>
                                        </p:attrNameLst>
                                      </p:cBhvr>
                                      <p:tavLst>
                                        <p:tav tm="0">
                                          <p:val>
                                            <p:fltVal val="0"/>
                                          </p:val>
                                        </p:tav>
                                        <p:tav tm="100000">
                                          <p:val>
                                            <p:strVal val="#ppt_h"/>
                                          </p:val>
                                        </p:tav>
                                      </p:tavLst>
                                    </p:anim>
                                    <p:anim calcmode="lin" valueType="num">
                                      <p:cBhvr>
                                        <p:cTn id="81" dur="5000" fill="hold"/>
                                        <p:tgtEl>
                                          <p:spTgt spid="242705"/>
                                        </p:tgtEl>
                                        <p:attrNameLst>
                                          <p:attrName>style.rotation</p:attrName>
                                        </p:attrNameLst>
                                      </p:cBhvr>
                                      <p:tavLst>
                                        <p:tav tm="0">
                                          <p:val>
                                            <p:fltVal val="360"/>
                                          </p:val>
                                        </p:tav>
                                        <p:tav tm="100000">
                                          <p:val>
                                            <p:fltVal val="0"/>
                                          </p:val>
                                        </p:tav>
                                      </p:tavLst>
                                    </p:anim>
                                    <p:animEffect transition="in" filter="fade">
                                      <p:cBhvr>
                                        <p:cTn id="82" dur="5000"/>
                                        <p:tgtEl>
                                          <p:spTgt spid="242705"/>
                                        </p:tgtEl>
                                      </p:cBhvr>
                                    </p:animEffect>
                                  </p:childTnLst>
                                </p:cTn>
                              </p:par>
                              <p:par>
                                <p:cTn id="83" presetID="49" presetClass="entr" presetSubtype="0" decel="100000" fill="hold" grpId="0" nodeType="withEffect">
                                  <p:stCondLst>
                                    <p:cond delay="0"/>
                                  </p:stCondLst>
                                  <p:childTnLst>
                                    <p:set>
                                      <p:cBhvr>
                                        <p:cTn id="84" dur="1" fill="hold">
                                          <p:stCondLst>
                                            <p:cond delay="0"/>
                                          </p:stCondLst>
                                        </p:cTn>
                                        <p:tgtEl>
                                          <p:spTgt spid="242704"/>
                                        </p:tgtEl>
                                        <p:attrNameLst>
                                          <p:attrName>style.visibility</p:attrName>
                                        </p:attrNameLst>
                                      </p:cBhvr>
                                      <p:to>
                                        <p:strVal val="visible"/>
                                      </p:to>
                                    </p:set>
                                    <p:anim calcmode="lin" valueType="num">
                                      <p:cBhvr>
                                        <p:cTn id="85" dur="5000" fill="hold"/>
                                        <p:tgtEl>
                                          <p:spTgt spid="242704"/>
                                        </p:tgtEl>
                                        <p:attrNameLst>
                                          <p:attrName>ppt_w</p:attrName>
                                        </p:attrNameLst>
                                      </p:cBhvr>
                                      <p:tavLst>
                                        <p:tav tm="0">
                                          <p:val>
                                            <p:fltVal val="0"/>
                                          </p:val>
                                        </p:tav>
                                        <p:tav tm="100000">
                                          <p:val>
                                            <p:strVal val="#ppt_w"/>
                                          </p:val>
                                        </p:tav>
                                      </p:tavLst>
                                    </p:anim>
                                    <p:anim calcmode="lin" valueType="num">
                                      <p:cBhvr>
                                        <p:cTn id="86" dur="5000" fill="hold"/>
                                        <p:tgtEl>
                                          <p:spTgt spid="242704"/>
                                        </p:tgtEl>
                                        <p:attrNameLst>
                                          <p:attrName>ppt_h</p:attrName>
                                        </p:attrNameLst>
                                      </p:cBhvr>
                                      <p:tavLst>
                                        <p:tav tm="0">
                                          <p:val>
                                            <p:fltVal val="0"/>
                                          </p:val>
                                        </p:tav>
                                        <p:tav tm="100000">
                                          <p:val>
                                            <p:strVal val="#ppt_h"/>
                                          </p:val>
                                        </p:tav>
                                      </p:tavLst>
                                    </p:anim>
                                    <p:anim calcmode="lin" valueType="num">
                                      <p:cBhvr>
                                        <p:cTn id="87" dur="5000" fill="hold"/>
                                        <p:tgtEl>
                                          <p:spTgt spid="242704"/>
                                        </p:tgtEl>
                                        <p:attrNameLst>
                                          <p:attrName>style.rotation</p:attrName>
                                        </p:attrNameLst>
                                      </p:cBhvr>
                                      <p:tavLst>
                                        <p:tav tm="0">
                                          <p:val>
                                            <p:fltVal val="360"/>
                                          </p:val>
                                        </p:tav>
                                        <p:tav tm="100000">
                                          <p:val>
                                            <p:fltVal val="0"/>
                                          </p:val>
                                        </p:tav>
                                      </p:tavLst>
                                    </p:anim>
                                    <p:animEffect transition="in" filter="fade">
                                      <p:cBhvr>
                                        <p:cTn id="88" dur="5000"/>
                                        <p:tgtEl>
                                          <p:spTgt spid="242704"/>
                                        </p:tgtEl>
                                      </p:cBhvr>
                                    </p:animEffect>
                                  </p:childTnLst>
                                </p:cTn>
                              </p:par>
                            </p:childTnLst>
                          </p:cTn>
                        </p:par>
                      </p:childTnLst>
                    </p:cTn>
                  </p:par>
                  <p:par>
                    <p:cTn id="89" fill="hold" nodeType="clickPar">
                      <p:stCondLst>
                        <p:cond delay="indefinite"/>
                      </p:stCondLst>
                      <p:childTnLst>
                        <p:par>
                          <p:cTn id="90" fill="hold" nodeType="withGroup">
                            <p:stCondLst>
                              <p:cond delay="0"/>
                            </p:stCondLst>
                            <p:childTnLst>
                              <p:par>
                                <p:cTn id="91" presetID="15" presetClass="entr" presetSubtype="0" fill="hold" grpId="0" nodeType="clickEffect">
                                  <p:stCondLst>
                                    <p:cond delay="0"/>
                                  </p:stCondLst>
                                  <p:childTnLst>
                                    <p:set>
                                      <p:cBhvr>
                                        <p:cTn id="92" dur="1" fill="hold">
                                          <p:stCondLst>
                                            <p:cond delay="0"/>
                                          </p:stCondLst>
                                        </p:cTn>
                                        <p:tgtEl>
                                          <p:spTgt spid="242716"/>
                                        </p:tgtEl>
                                        <p:attrNameLst>
                                          <p:attrName>style.visibility</p:attrName>
                                        </p:attrNameLst>
                                      </p:cBhvr>
                                      <p:to>
                                        <p:strVal val="visible"/>
                                      </p:to>
                                    </p:set>
                                    <p:anim calcmode="lin" valueType="num">
                                      <p:cBhvr>
                                        <p:cTn id="93" dur="5000" fill="hold"/>
                                        <p:tgtEl>
                                          <p:spTgt spid="242716"/>
                                        </p:tgtEl>
                                        <p:attrNameLst>
                                          <p:attrName>ppt_w</p:attrName>
                                        </p:attrNameLst>
                                      </p:cBhvr>
                                      <p:tavLst>
                                        <p:tav tm="0">
                                          <p:val>
                                            <p:fltVal val="0"/>
                                          </p:val>
                                        </p:tav>
                                        <p:tav tm="100000">
                                          <p:val>
                                            <p:strVal val="#ppt_w"/>
                                          </p:val>
                                        </p:tav>
                                      </p:tavLst>
                                    </p:anim>
                                    <p:anim calcmode="lin" valueType="num">
                                      <p:cBhvr>
                                        <p:cTn id="94" dur="5000" fill="hold"/>
                                        <p:tgtEl>
                                          <p:spTgt spid="242716"/>
                                        </p:tgtEl>
                                        <p:attrNameLst>
                                          <p:attrName>ppt_h</p:attrName>
                                        </p:attrNameLst>
                                      </p:cBhvr>
                                      <p:tavLst>
                                        <p:tav tm="0">
                                          <p:val>
                                            <p:fltVal val="0"/>
                                          </p:val>
                                        </p:tav>
                                        <p:tav tm="100000">
                                          <p:val>
                                            <p:strVal val="#ppt_h"/>
                                          </p:val>
                                        </p:tav>
                                      </p:tavLst>
                                    </p:anim>
                                    <p:anim calcmode="lin" valueType="num">
                                      <p:cBhvr>
                                        <p:cTn id="95" dur="5000" fill="hold"/>
                                        <p:tgtEl>
                                          <p:spTgt spid="242716"/>
                                        </p:tgtEl>
                                        <p:attrNameLst>
                                          <p:attrName>ppt_x</p:attrName>
                                        </p:attrNameLst>
                                      </p:cBhvr>
                                      <p:tavLst>
                                        <p:tav tm="0" fmla="#ppt_x+(cos(-2*pi*(1-$))*-#ppt_x-sin(-2*pi*(1-$))*(1-#ppt_y))*(1-$)">
                                          <p:val>
                                            <p:fltVal val="0"/>
                                          </p:val>
                                        </p:tav>
                                        <p:tav tm="100000">
                                          <p:val>
                                            <p:fltVal val="1"/>
                                          </p:val>
                                        </p:tav>
                                      </p:tavLst>
                                    </p:anim>
                                    <p:anim calcmode="lin" valueType="num">
                                      <p:cBhvr>
                                        <p:cTn id="96" dur="5000" fill="hold"/>
                                        <p:tgtEl>
                                          <p:spTgt spid="242716"/>
                                        </p:tgtEl>
                                        <p:attrNameLst>
                                          <p:attrName>ppt_y</p:attrName>
                                        </p:attrNameLst>
                                      </p:cBhvr>
                                      <p:tavLst>
                                        <p:tav tm="0" fmla="#ppt_y+(sin(-2*pi*(1-$))*-#ppt_x+cos(-2*pi*(1-$))*(1-#ppt_y))*(1-$)">
                                          <p:val>
                                            <p:fltVal val="0"/>
                                          </p:val>
                                        </p:tav>
                                        <p:tav tm="100000">
                                          <p:val>
                                            <p:fltVal val="1"/>
                                          </p:val>
                                        </p:tav>
                                      </p:tavLst>
                                    </p:anim>
                                  </p:childTnLst>
                                </p:cTn>
                              </p:par>
                              <p:par>
                                <p:cTn id="97" presetID="15" presetClass="entr" presetSubtype="0" fill="hold" grpId="0" nodeType="withEffect">
                                  <p:stCondLst>
                                    <p:cond delay="0"/>
                                  </p:stCondLst>
                                  <p:childTnLst>
                                    <p:set>
                                      <p:cBhvr>
                                        <p:cTn id="98" dur="1" fill="hold">
                                          <p:stCondLst>
                                            <p:cond delay="0"/>
                                          </p:stCondLst>
                                        </p:cTn>
                                        <p:tgtEl>
                                          <p:spTgt spid="242702"/>
                                        </p:tgtEl>
                                        <p:attrNameLst>
                                          <p:attrName>style.visibility</p:attrName>
                                        </p:attrNameLst>
                                      </p:cBhvr>
                                      <p:to>
                                        <p:strVal val="visible"/>
                                      </p:to>
                                    </p:set>
                                    <p:anim calcmode="lin" valueType="num">
                                      <p:cBhvr>
                                        <p:cTn id="99" dur="5000" fill="hold"/>
                                        <p:tgtEl>
                                          <p:spTgt spid="242702"/>
                                        </p:tgtEl>
                                        <p:attrNameLst>
                                          <p:attrName>ppt_w</p:attrName>
                                        </p:attrNameLst>
                                      </p:cBhvr>
                                      <p:tavLst>
                                        <p:tav tm="0">
                                          <p:val>
                                            <p:fltVal val="0"/>
                                          </p:val>
                                        </p:tav>
                                        <p:tav tm="100000">
                                          <p:val>
                                            <p:strVal val="#ppt_w"/>
                                          </p:val>
                                        </p:tav>
                                      </p:tavLst>
                                    </p:anim>
                                    <p:anim calcmode="lin" valueType="num">
                                      <p:cBhvr>
                                        <p:cTn id="100" dur="5000" fill="hold"/>
                                        <p:tgtEl>
                                          <p:spTgt spid="242702"/>
                                        </p:tgtEl>
                                        <p:attrNameLst>
                                          <p:attrName>ppt_h</p:attrName>
                                        </p:attrNameLst>
                                      </p:cBhvr>
                                      <p:tavLst>
                                        <p:tav tm="0">
                                          <p:val>
                                            <p:fltVal val="0"/>
                                          </p:val>
                                        </p:tav>
                                        <p:tav tm="100000">
                                          <p:val>
                                            <p:strVal val="#ppt_h"/>
                                          </p:val>
                                        </p:tav>
                                      </p:tavLst>
                                    </p:anim>
                                    <p:anim calcmode="lin" valueType="num">
                                      <p:cBhvr>
                                        <p:cTn id="101" dur="5000" fill="hold"/>
                                        <p:tgtEl>
                                          <p:spTgt spid="242702"/>
                                        </p:tgtEl>
                                        <p:attrNameLst>
                                          <p:attrName>ppt_x</p:attrName>
                                        </p:attrNameLst>
                                      </p:cBhvr>
                                      <p:tavLst>
                                        <p:tav tm="0" fmla="#ppt_x+(cos(-2*pi*(1-$))*-#ppt_x-sin(-2*pi*(1-$))*(1-#ppt_y))*(1-$)">
                                          <p:val>
                                            <p:fltVal val="0"/>
                                          </p:val>
                                        </p:tav>
                                        <p:tav tm="100000">
                                          <p:val>
                                            <p:fltVal val="1"/>
                                          </p:val>
                                        </p:tav>
                                      </p:tavLst>
                                    </p:anim>
                                    <p:anim calcmode="lin" valueType="num">
                                      <p:cBhvr>
                                        <p:cTn id="102" dur="5000" fill="hold"/>
                                        <p:tgtEl>
                                          <p:spTgt spid="242702"/>
                                        </p:tgtEl>
                                        <p:attrNameLst>
                                          <p:attrName>ppt_y</p:attrName>
                                        </p:attrNameLst>
                                      </p:cBhvr>
                                      <p:tavLst>
                                        <p:tav tm="0" fmla="#ppt_y+(sin(-2*pi*(1-$))*-#ppt_x+cos(-2*pi*(1-$))*(1-#ppt_y))*(1-$)">
                                          <p:val>
                                            <p:fltVal val="0"/>
                                          </p:val>
                                        </p:tav>
                                        <p:tav tm="100000">
                                          <p:val>
                                            <p:fltVal val="1"/>
                                          </p:val>
                                        </p:tav>
                                      </p:tavLst>
                                    </p:anim>
                                  </p:childTnLst>
                                </p:cTn>
                              </p:par>
                              <p:par>
                                <p:cTn id="103" presetID="15" presetClass="entr" presetSubtype="0" fill="hold" grpId="0" nodeType="withEffect">
                                  <p:stCondLst>
                                    <p:cond delay="0"/>
                                  </p:stCondLst>
                                  <p:childTnLst>
                                    <p:set>
                                      <p:cBhvr>
                                        <p:cTn id="104" dur="1" fill="hold">
                                          <p:stCondLst>
                                            <p:cond delay="0"/>
                                          </p:stCondLst>
                                        </p:cTn>
                                        <p:tgtEl>
                                          <p:spTgt spid="242715"/>
                                        </p:tgtEl>
                                        <p:attrNameLst>
                                          <p:attrName>style.visibility</p:attrName>
                                        </p:attrNameLst>
                                      </p:cBhvr>
                                      <p:to>
                                        <p:strVal val="visible"/>
                                      </p:to>
                                    </p:set>
                                    <p:anim calcmode="lin" valueType="num">
                                      <p:cBhvr>
                                        <p:cTn id="105" dur="5000" fill="hold"/>
                                        <p:tgtEl>
                                          <p:spTgt spid="242715"/>
                                        </p:tgtEl>
                                        <p:attrNameLst>
                                          <p:attrName>ppt_w</p:attrName>
                                        </p:attrNameLst>
                                      </p:cBhvr>
                                      <p:tavLst>
                                        <p:tav tm="0">
                                          <p:val>
                                            <p:fltVal val="0"/>
                                          </p:val>
                                        </p:tav>
                                        <p:tav tm="100000">
                                          <p:val>
                                            <p:strVal val="#ppt_w"/>
                                          </p:val>
                                        </p:tav>
                                      </p:tavLst>
                                    </p:anim>
                                    <p:anim calcmode="lin" valueType="num">
                                      <p:cBhvr>
                                        <p:cTn id="106" dur="5000" fill="hold"/>
                                        <p:tgtEl>
                                          <p:spTgt spid="242715"/>
                                        </p:tgtEl>
                                        <p:attrNameLst>
                                          <p:attrName>ppt_h</p:attrName>
                                        </p:attrNameLst>
                                      </p:cBhvr>
                                      <p:tavLst>
                                        <p:tav tm="0">
                                          <p:val>
                                            <p:fltVal val="0"/>
                                          </p:val>
                                        </p:tav>
                                        <p:tav tm="100000">
                                          <p:val>
                                            <p:strVal val="#ppt_h"/>
                                          </p:val>
                                        </p:tav>
                                      </p:tavLst>
                                    </p:anim>
                                    <p:anim calcmode="lin" valueType="num">
                                      <p:cBhvr>
                                        <p:cTn id="107" dur="5000" fill="hold"/>
                                        <p:tgtEl>
                                          <p:spTgt spid="242715"/>
                                        </p:tgtEl>
                                        <p:attrNameLst>
                                          <p:attrName>ppt_x</p:attrName>
                                        </p:attrNameLst>
                                      </p:cBhvr>
                                      <p:tavLst>
                                        <p:tav tm="0" fmla="#ppt_x+(cos(-2*pi*(1-$))*-#ppt_x-sin(-2*pi*(1-$))*(1-#ppt_y))*(1-$)">
                                          <p:val>
                                            <p:fltVal val="0"/>
                                          </p:val>
                                        </p:tav>
                                        <p:tav tm="100000">
                                          <p:val>
                                            <p:fltVal val="1"/>
                                          </p:val>
                                        </p:tav>
                                      </p:tavLst>
                                    </p:anim>
                                    <p:anim calcmode="lin" valueType="num">
                                      <p:cBhvr>
                                        <p:cTn id="108" dur="5000" fill="hold"/>
                                        <p:tgtEl>
                                          <p:spTgt spid="242715"/>
                                        </p:tgtEl>
                                        <p:attrNameLst>
                                          <p:attrName>ppt_y</p:attrName>
                                        </p:attrNameLst>
                                      </p:cBhvr>
                                      <p:tavLst>
                                        <p:tav tm="0" fmla="#ppt_y+(sin(-2*pi*(1-$))*-#ppt_x+cos(-2*pi*(1-$))*(1-#ppt_y))*(1-$)">
                                          <p:val>
                                            <p:fltVal val="0"/>
                                          </p:val>
                                        </p:tav>
                                        <p:tav tm="100000">
                                          <p:val>
                                            <p:fltVal val="1"/>
                                          </p:val>
                                        </p:tav>
                                      </p:tavLst>
                                    </p:anim>
                                  </p:childTnLst>
                                </p:cTn>
                              </p:par>
                              <p:par>
                                <p:cTn id="109" presetID="15" presetClass="entr" presetSubtype="0" fill="hold" grpId="0" nodeType="withEffect">
                                  <p:stCondLst>
                                    <p:cond delay="0"/>
                                  </p:stCondLst>
                                  <p:childTnLst>
                                    <p:set>
                                      <p:cBhvr>
                                        <p:cTn id="110" dur="1" fill="hold">
                                          <p:stCondLst>
                                            <p:cond delay="0"/>
                                          </p:stCondLst>
                                        </p:cTn>
                                        <p:tgtEl>
                                          <p:spTgt spid="242703"/>
                                        </p:tgtEl>
                                        <p:attrNameLst>
                                          <p:attrName>style.visibility</p:attrName>
                                        </p:attrNameLst>
                                      </p:cBhvr>
                                      <p:to>
                                        <p:strVal val="visible"/>
                                      </p:to>
                                    </p:set>
                                    <p:anim calcmode="lin" valueType="num">
                                      <p:cBhvr>
                                        <p:cTn id="111" dur="5000" fill="hold"/>
                                        <p:tgtEl>
                                          <p:spTgt spid="242703"/>
                                        </p:tgtEl>
                                        <p:attrNameLst>
                                          <p:attrName>ppt_w</p:attrName>
                                        </p:attrNameLst>
                                      </p:cBhvr>
                                      <p:tavLst>
                                        <p:tav tm="0">
                                          <p:val>
                                            <p:fltVal val="0"/>
                                          </p:val>
                                        </p:tav>
                                        <p:tav tm="100000">
                                          <p:val>
                                            <p:strVal val="#ppt_w"/>
                                          </p:val>
                                        </p:tav>
                                      </p:tavLst>
                                    </p:anim>
                                    <p:anim calcmode="lin" valueType="num">
                                      <p:cBhvr>
                                        <p:cTn id="112" dur="5000" fill="hold"/>
                                        <p:tgtEl>
                                          <p:spTgt spid="242703"/>
                                        </p:tgtEl>
                                        <p:attrNameLst>
                                          <p:attrName>ppt_h</p:attrName>
                                        </p:attrNameLst>
                                      </p:cBhvr>
                                      <p:tavLst>
                                        <p:tav tm="0">
                                          <p:val>
                                            <p:fltVal val="0"/>
                                          </p:val>
                                        </p:tav>
                                        <p:tav tm="100000">
                                          <p:val>
                                            <p:strVal val="#ppt_h"/>
                                          </p:val>
                                        </p:tav>
                                      </p:tavLst>
                                    </p:anim>
                                    <p:anim calcmode="lin" valueType="num">
                                      <p:cBhvr>
                                        <p:cTn id="113" dur="5000" fill="hold"/>
                                        <p:tgtEl>
                                          <p:spTgt spid="242703"/>
                                        </p:tgtEl>
                                        <p:attrNameLst>
                                          <p:attrName>ppt_x</p:attrName>
                                        </p:attrNameLst>
                                      </p:cBhvr>
                                      <p:tavLst>
                                        <p:tav tm="0" fmla="#ppt_x+(cos(-2*pi*(1-$))*-#ppt_x-sin(-2*pi*(1-$))*(1-#ppt_y))*(1-$)">
                                          <p:val>
                                            <p:fltVal val="0"/>
                                          </p:val>
                                        </p:tav>
                                        <p:tav tm="100000">
                                          <p:val>
                                            <p:fltVal val="1"/>
                                          </p:val>
                                        </p:tav>
                                      </p:tavLst>
                                    </p:anim>
                                    <p:anim calcmode="lin" valueType="num">
                                      <p:cBhvr>
                                        <p:cTn id="114" dur="5000" fill="hold"/>
                                        <p:tgtEl>
                                          <p:spTgt spid="242703"/>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2699" grpId="0" animBg="1"/>
      <p:bldP spid="242700" grpId="0" animBg="1"/>
      <p:bldP spid="242701" grpId="0" animBg="1"/>
      <p:bldP spid="242702" grpId="0" animBg="1"/>
      <p:bldP spid="242703" grpId="0" animBg="1"/>
      <p:bldP spid="242704" grpId="0" animBg="1"/>
      <p:bldP spid="242705" grpId="0" animBg="1"/>
      <p:bldP spid="242706" grpId="0" animBg="1"/>
      <p:bldP spid="242707" grpId="0" animBg="1"/>
      <p:bldP spid="242708" grpId="0" animBg="1"/>
      <p:bldP spid="242709" grpId="0" animBg="1"/>
      <p:bldP spid="242710" grpId="0" animBg="1"/>
      <p:bldP spid="242711" grpId="0" animBg="1"/>
      <p:bldP spid="242712" grpId="0" animBg="1"/>
      <p:bldP spid="242715" grpId="0"/>
      <p:bldP spid="242716"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ChangeArrowheads="1"/>
          </p:cNvSpPr>
          <p:nvPr/>
        </p:nvSpPr>
        <p:spPr bwMode="auto">
          <a:xfrm>
            <a:off x="369084" y="173203"/>
            <a:ext cx="611577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800" b="1" dirty="0" smtClean="0">
                <a:solidFill>
                  <a:srgbClr val="7030A0"/>
                </a:solidFill>
              </a:rPr>
              <a:t>2.Thắng </a:t>
            </a:r>
            <a:r>
              <a:rPr lang="en-US" altLang="en-US" sz="2800" b="1" dirty="0" err="1">
                <a:solidFill>
                  <a:srgbClr val="7030A0"/>
                </a:solidFill>
              </a:rPr>
              <a:t>lợi</a:t>
            </a:r>
            <a:r>
              <a:rPr lang="en-US" altLang="en-US" sz="2800" b="1" dirty="0">
                <a:solidFill>
                  <a:srgbClr val="7030A0"/>
                </a:solidFill>
              </a:rPr>
              <a:t> </a:t>
            </a:r>
            <a:r>
              <a:rPr lang="en-US" altLang="en-US" sz="2800" b="1" dirty="0" err="1">
                <a:solidFill>
                  <a:srgbClr val="7030A0"/>
                </a:solidFill>
              </a:rPr>
              <a:t>của</a:t>
            </a:r>
            <a:r>
              <a:rPr lang="en-US" altLang="en-US" sz="2800" b="1" dirty="0">
                <a:solidFill>
                  <a:srgbClr val="7030A0"/>
                </a:solidFill>
              </a:rPr>
              <a:t> </a:t>
            </a:r>
            <a:r>
              <a:rPr lang="en-US" altLang="en-US" sz="2800" b="1" dirty="0" err="1">
                <a:solidFill>
                  <a:srgbClr val="7030A0"/>
                </a:solidFill>
              </a:rPr>
              <a:t>công</a:t>
            </a:r>
            <a:r>
              <a:rPr lang="en-US" altLang="en-US" sz="2800" b="1" dirty="0">
                <a:solidFill>
                  <a:srgbClr val="7030A0"/>
                </a:solidFill>
              </a:rPr>
              <a:t> </a:t>
            </a:r>
            <a:r>
              <a:rPr lang="en-US" altLang="en-US" sz="2800" b="1" dirty="0" err="1">
                <a:solidFill>
                  <a:srgbClr val="7030A0"/>
                </a:solidFill>
              </a:rPr>
              <a:t>cuộc</a:t>
            </a:r>
            <a:r>
              <a:rPr lang="en-US" altLang="en-US" sz="2800" b="1" dirty="0">
                <a:solidFill>
                  <a:srgbClr val="7030A0"/>
                </a:solidFill>
              </a:rPr>
              <a:t> </a:t>
            </a:r>
            <a:r>
              <a:rPr lang="en-US" altLang="en-US" sz="2800" b="1" dirty="0" err="1">
                <a:solidFill>
                  <a:srgbClr val="7030A0"/>
                </a:solidFill>
              </a:rPr>
              <a:t>đổi</a:t>
            </a:r>
            <a:r>
              <a:rPr lang="en-US" altLang="en-US" sz="2800" b="1" dirty="0">
                <a:solidFill>
                  <a:srgbClr val="7030A0"/>
                </a:solidFill>
              </a:rPr>
              <a:t> </a:t>
            </a:r>
            <a:r>
              <a:rPr lang="en-US" altLang="en-US" sz="2800" b="1" dirty="0" err="1">
                <a:solidFill>
                  <a:srgbClr val="7030A0"/>
                </a:solidFill>
              </a:rPr>
              <a:t>mới</a:t>
            </a:r>
            <a:endParaRPr lang="en-US" altLang="en-US" sz="2800" dirty="0">
              <a:solidFill>
                <a:srgbClr val="7030A0"/>
              </a:solidFill>
            </a:endParaRPr>
          </a:p>
        </p:txBody>
      </p:sp>
      <p:sp>
        <p:nvSpPr>
          <p:cNvPr id="106500" name="Rectangle 1"/>
          <p:cNvSpPr>
            <a:spLocks noChangeArrowheads="1"/>
          </p:cNvSpPr>
          <p:nvPr/>
        </p:nvSpPr>
        <p:spPr bwMode="auto">
          <a:xfrm>
            <a:off x="1919288" y="1138038"/>
            <a:ext cx="84248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 typeface="Wingdings" panose="05000000000000000000" pitchFamily="2" charset="2"/>
              <a:buChar char="v"/>
            </a:pPr>
            <a:r>
              <a:rPr lang="nl-NL" sz="2400" b="1" dirty="0">
                <a:solidFill>
                  <a:srgbClr val="FF0066"/>
                </a:solidFill>
              </a:rPr>
              <a:t>Tình hình nước ta sau năm 1975:</a:t>
            </a:r>
            <a:endParaRPr lang="en-US" sz="2400" dirty="0">
              <a:solidFill>
                <a:srgbClr val="FF0066"/>
              </a:solidFill>
            </a:endParaRPr>
          </a:p>
        </p:txBody>
      </p:sp>
      <p:sp>
        <p:nvSpPr>
          <p:cNvPr id="3" name="Rounded Rectangle 2"/>
          <p:cNvSpPr/>
          <p:nvPr/>
        </p:nvSpPr>
        <p:spPr>
          <a:xfrm>
            <a:off x="2847594" y="1829986"/>
            <a:ext cx="1943100" cy="863600"/>
          </a:xfrm>
          <a:prstGeom prst="roundRect">
            <a:avLst/>
          </a:prstGeom>
          <a:solidFill>
            <a:srgbClr val="9966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2400" b="1" dirty="0"/>
              <a:t>Khó khăn</a:t>
            </a:r>
            <a:endParaRPr lang="en-US" sz="2400" b="1" dirty="0"/>
          </a:p>
        </p:txBody>
      </p:sp>
      <p:sp>
        <p:nvSpPr>
          <p:cNvPr id="9" name="Rounded Rectangle 8"/>
          <p:cNvSpPr/>
          <p:nvPr/>
        </p:nvSpPr>
        <p:spPr>
          <a:xfrm>
            <a:off x="9128126" y="1829393"/>
            <a:ext cx="1601788" cy="863600"/>
          </a:xfrm>
          <a:prstGeom prst="roundRect">
            <a:avLst/>
          </a:prstGeom>
          <a:solidFill>
            <a:srgbClr val="9900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2400" b="1" dirty="0"/>
              <a:t>Thuận lợi</a:t>
            </a:r>
            <a:endParaRPr lang="en-US" sz="2400" b="1" dirty="0"/>
          </a:p>
        </p:txBody>
      </p:sp>
      <p:sp>
        <p:nvSpPr>
          <p:cNvPr id="4" name="Rounded Rectangle 3"/>
          <p:cNvSpPr/>
          <p:nvPr/>
        </p:nvSpPr>
        <p:spPr>
          <a:xfrm>
            <a:off x="95620" y="3371851"/>
            <a:ext cx="1315667" cy="3311525"/>
          </a:xfrm>
          <a:prstGeom prst="roundRect">
            <a:avLst/>
          </a:prstGeom>
          <a:solidFill>
            <a:srgbClr val="CC99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nl-NL" sz="2400" dirty="0"/>
              <a:t>Xuất phát </a:t>
            </a:r>
          </a:p>
          <a:p>
            <a:pPr algn="ctr">
              <a:defRPr/>
            </a:pPr>
            <a:r>
              <a:rPr lang="nl-NL" sz="2400" dirty="0"/>
              <a:t>điểm thấp</a:t>
            </a:r>
            <a:endParaRPr lang="en-US" sz="2400" dirty="0"/>
          </a:p>
        </p:txBody>
      </p:sp>
      <p:sp>
        <p:nvSpPr>
          <p:cNvPr id="11" name="Rounded Rectangle 10"/>
          <p:cNvSpPr/>
          <p:nvPr/>
        </p:nvSpPr>
        <p:spPr>
          <a:xfrm>
            <a:off x="1636712" y="3352992"/>
            <a:ext cx="1282463" cy="3311525"/>
          </a:xfrm>
          <a:prstGeom prst="roundRect">
            <a:avLst/>
          </a:prstGeom>
          <a:solidFill>
            <a:srgbClr val="99009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nl-NL" sz="2400" dirty="0"/>
              <a:t>Hậu quả chiến tranh nặng nề</a:t>
            </a:r>
            <a:endParaRPr lang="en-US" sz="2400" dirty="0"/>
          </a:p>
        </p:txBody>
      </p:sp>
      <p:sp>
        <p:nvSpPr>
          <p:cNvPr id="12" name="Rounded Rectangle 11"/>
          <p:cNvSpPr/>
          <p:nvPr/>
        </p:nvSpPr>
        <p:spPr>
          <a:xfrm>
            <a:off x="3104679" y="3371851"/>
            <a:ext cx="1428931" cy="3311525"/>
          </a:xfrm>
          <a:prstGeom prst="roundRect">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nl-NL" sz="2400" dirty="0"/>
              <a:t>Bị Mỹ phong tỏa cấm vận</a:t>
            </a:r>
            <a:endParaRPr lang="en-US" sz="2400" dirty="0"/>
          </a:p>
        </p:txBody>
      </p:sp>
      <p:sp>
        <p:nvSpPr>
          <p:cNvPr id="13" name="Rounded Rectangle 12"/>
          <p:cNvSpPr/>
          <p:nvPr/>
        </p:nvSpPr>
        <p:spPr>
          <a:xfrm>
            <a:off x="4691620" y="3371851"/>
            <a:ext cx="1337234" cy="3311525"/>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nl-NL" sz="2400" dirty="0"/>
              <a:t>Tình hình quốc tế có những diễn biến bất lợi</a:t>
            </a:r>
            <a:endParaRPr lang="en-US" sz="2400" dirty="0"/>
          </a:p>
        </p:txBody>
      </p:sp>
      <p:sp>
        <p:nvSpPr>
          <p:cNvPr id="14" name="Rounded Rectangle 13"/>
          <p:cNvSpPr/>
          <p:nvPr/>
        </p:nvSpPr>
        <p:spPr>
          <a:xfrm>
            <a:off x="6333654" y="3371851"/>
            <a:ext cx="1486116" cy="3267075"/>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nl-NL" sz="2400" dirty="0"/>
              <a:t>Chiến tranh ở hai đầu biên giới </a:t>
            </a:r>
            <a:endParaRPr lang="en-US" sz="2400" dirty="0"/>
          </a:p>
        </p:txBody>
      </p:sp>
      <p:sp>
        <p:nvSpPr>
          <p:cNvPr id="15" name="Rounded Rectangle 14"/>
          <p:cNvSpPr/>
          <p:nvPr/>
        </p:nvSpPr>
        <p:spPr>
          <a:xfrm>
            <a:off x="8178085" y="3371851"/>
            <a:ext cx="1397341" cy="3311525"/>
          </a:xfrm>
          <a:prstGeom prst="roundRect">
            <a:avLst/>
          </a:prstGeom>
          <a:solidFill>
            <a:srgbClr val="FF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dirty="0" err="1"/>
              <a:t>Bản</a:t>
            </a:r>
            <a:r>
              <a:rPr lang="en-US" sz="2400" dirty="0"/>
              <a:t> </a:t>
            </a:r>
          </a:p>
          <a:p>
            <a:pPr algn="ctr">
              <a:defRPr/>
            </a:pPr>
            <a:r>
              <a:rPr lang="en-US" sz="2400" dirty="0" err="1"/>
              <a:t>lĩnh</a:t>
            </a:r>
            <a:r>
              <a:rPr lang="en-US" sz="2400" dirty="0"/>
              <a:t> </a:t>
            </a:r>
          </a:p>
          <a:p>
            <a:pPr algn="ctr">
              <a:defRPr/>
            </a:pPr>
            <a:r>
              <a:rPr lang="en-US" sz="2400" dirty="0" err="1"/>
              <a:t>của</a:t>
            </a:r>
            <a:r>
              <a:rPr lang="en-US" sz="2400" dirty="0"/>
              <a:t> </a:t>
            </a:r>
          </a:p>
          <a:p>
            <a:pPr algn="ctr">
              <a:defRPr/>
            </a:pPr>
            <a:r>
              <a:rPr lang="en-US" sz="2400" dirty="0" err="1"/>
              <a:t>Đảng</a:t>
            </a:r>
            <a:endParaRPr lang="en-US" sz="2400" dirty="0"/>
          </a:p>
        </p:txBody>
      </p:sp>
      <p:sp>
        <p:nvSpPr>
          <p:cNvPr id="16" name="Rounded Rectangle 15"/>
          <p:cNvSpPr/>
          <p:nvPr/>
        </p:nvSpPr>
        <p:spPr>
          <a:xfrm>
            <a:off x="10549347" y="3352992"/>
            <a:ext cx="1324974" cy="3271837"/>
          </a:xfrm>
          <a:prstGeom prst="roundRect">
            <a:avLst/>
          </a:prstGeom>
          <a:solidFill>
            <a:srgbClr val="00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dirty="0" err="1"/>
              <a:t>Sự</a:t>
            </a:r>
            <a:endParaRPr lang="en-US" sz="2400" dirty="0"/>
          </a:p>
          <a:p>
            <a:pPr algn="ctr">
              <a:defRPr/>
            </a:pPr>
            <a:r>
              <a:rPr lang="en-US" sz="2400" dirty="0"/>
              <a:t> tin</a:t>
            </a:r>
          </a:p>
          <a:p>
            <a:pPr algn="ctr">
              <a:defRPr/>
            </a:pPr>
            <a:r>
              <a:rPr lang="en-US" sz="2400" dirty="0" err="1"/>
              <a:t>tưởng</a:t>
            </a:r>
            <a:endParaRPr lang="en-US" sz="2400" dirty="0"/>
          </a:p>
          <a:p>
            <a:pPr algn="ctr">
              <a:defRPr/>
            </a:pPr>
            <a:r>
              <a:rPr lang="en-US" sz="2400" dirty="0" err="1"/>
              <a:t>của</a:t>
            </a:r>
            <a:endParaRPr lang="en-US" sz="2400" dirty="0"/>
          </a:p>
          <a:p>
            <a:pPr algn="ctr">
              <a:defRPr/>
            </a:pPr>
            <a:r>
              <a:rPr lang="en-US" sz="2400" dirty="0" err="1"/>
              <a:t>nhân</a:t>
            </a:r>
            <a:r>
              <a:rPr lang="en-US" sz="2400" dirty="0"/>
              <a:t> </a:t>
            </a:r>
          </a:p>
          <a:p>
            <a:pPr algn="ctr">
              <a:defRPr/>
            </a:pPr>
            <a:r>
              <a:rPr lang="en-US" sz="2400" dirty="0" err="1"/>
              <a:t>dân</a:t>
            </a:r>
            <a:endParaRPr lang="en-US" sz="2400" dirty="0"/>
          </a:p>
          <a:p>
            <a:pPr algn="ctr">
              <a:defRPr/>
            </a:pPr>
            <a:r>
              <a:rPr lang="en-US" sz="2400" dirty="0" err="1"/>
              <a:t>vào</a:t>
            </a:r>
            <a:r>
              <a:rPr lang="en-US" sz="2400" dirty="0"/>
              <a:t> </a:t>
            </a:r>
            <a:r>
              <a:rPr lang="en-US" sz="2400" dirty="0" err="1"/>
              <a:t>Đảng</a:t>
            </a:r>
            <a:endParaRPr lang="en-US" sz="2400" dirty="0"/>
          </a:p>
        </p:txBody>
      </p:sp>
      <p:cxnSp>
        <p:nvCxnSpPr>
          <p:cNvPr id="7" name="Straight Arrow Connector 6"/>
          <p:cNvCxnSpPr>
            <a:stCxn id="3" idx="2"/>
            <a:endCxn id="4" idx="0"/>
          </p:cNvCxnSpPr>
          <p:nvPr/>
        </p:nvCxnSpPr>
        <p:spPr>
          <a:xfrm flipH="1">
            <a:off x="753454" y="2693586"/>
            <a:ext cx="3065690" cy="678265"/>
          </a:xfrm>
          <a:prstGeom prst="straightConnector1">
            <a:avLst/>
          </a:prstGeom>
          <a:ln>
            <a:solidFill>
              <a:srgbClr val="FF3300"/>
            </a:solidFill>
            <a:tailEnd type="arrow"/>
          </a:ln>
        </p:spPr>
        <p:style>
          <a:lnRef idx="1">
            <a:schemeClr val="accent2"/>
          </a:lnRef>
          <a:fillRef idx="0">
            <a:schemeClr val="accent2"/>
          </a:fillRef>
          <a:effectRef idx="0">
            <a:schemeClr val="accent2"/>
          </a:effectRef>
          <a:fontRef idx="minor">
            <a:schemeClr val="tx1"/>
          </a:fontRef>
        </p:style>
      </p:cxnSp>
      <p:cxnSp>
        <p:nvCxnSpPr>
          <p:cNvPr id="10" name="Straight Arrow Connector 9"/>
          <p:cNvCxnSpPr>
            <a:stCxn id="3" idx="2"/>
            <a:endCxn id="14" idx="0"/>
          </p:cNvCxnSpPr>
          <p:nvPr/>
        </p:nvCxnSpPr>
        <p:spPr>
          <a:xfrm>
            <a:off x="3819144" y="2693586"/>
            <a:ext cx="3257568" cy="678265"/>
          </a:xfrm>
          <a:prstGeom prst="straightConnector1">
            <a:avLst/>
          </a:prstGeom>
          <a:ln>
            <a:solidFill>
              <a:srgbClr val="FF3300"/>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stCxn id="3" idx="2"/>
            <a:endCxn id="11" idx="0"/>
          </p:cNvCxnSpPr>
          <p:nvPr/>
        </p:nvCxnSpPr>
        <p:spPr>
          <a:xfrm flipH="1">
            <a:off x="2277944" y="2693586"/>
            <a:ext cx="1541200" cy="659406"/>
          </a:xfrm>
          <a:prstGeom prst="straightConnector1">
            <a:avLst/>
          </a:prstGeom>
          <a:ln>
            <a:solidFill>
              <a:srgbClr val="FF3300"/>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stCxn id="3" idx="2"/>
            <a:endCxn id="13" idx="0"/>
          </p:cNvCxnSpPr>
          <p:nvPr/>
        </p:nvCxnSpPr>
        <p:spPr>
          <a:xfrm>
            <a:off x="3819144" y="2693586"/>
            <a:ext cx="1541093" cy="678265"/>
          </a:xfrm>
          <a:prstGeom prst="straightConnector1">
            <a:avLst/>
          </a:prstGeom>
          <a:ln>
            <a:solidFill>
              <a:srgbClr val="FF3300"/>
            </a:solidFill>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stCxn id="3" idx="2"/>
            <a:endCxn id="12" idx="0"/>
          </p:cNvCxnSpPr>
          <p:nvPr/>
        </p:nvCxnSpPr>
        <p:spPr>
          <a:xfrm>
            <a:off x="3819144" y="2693586"/>
            <a:ext cx="1" cy="678265"/>
          </a:xfrm>
          <a:prstGeom prst="straightConnector1">
            <a:avLst/>
          </a:prstGeom>
          <a:ln>
            <a:solidFill>
              <a:srgbClr val="FF3300"/>
            </a:solidFill>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a:stCxn id="9" idx="2"/>
            <a:endCxn id="15" idx="0"/>
          </p:cNvCxnSpPr>
          <p:nvPr/>
        </p:nvCxnSpPr>
        <p:spPr>
          <a:xfrm flipH="1">
            <a:off x="8876756" y="2692993"/>
            <a:ext cx="1052264" cy="678858"/>
          </a:xfrm>
          <a:prstGeom prst="straightConnector1">
            <a:avLst/>
          </a:prstGeom>
          <a:ln>
            <a:solidFill>
              <a:srgbClr val="FF3300"/>
            </a:solidFill>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a:stCxn id="9" idx="2"/>
            <a:endCxn id="16" idx="0"/>
          </p:cNvCxnSpPr>
          <p:nvPr/>
        </p:nvCxnSpPr>
        <p:spPr>
          <a:xfrm>
            <a:off x="9929020" y="2692993"/>
            <a:ext cx="1282814" cy="659999"/>
          </a:xfrm>
          <a:prstGeom prst="straightConnector1">
            <a:avLst/>
          </a:prstGeom>
          <a:ln>
            <a:solidFill>
              <a:srgbClr val="FF3300"/>
            </a:solidFill>
            <a:tailEnd type="arrow"/>
          </a:ln>
        </p:spPr>
        <p:style>
          <a:lnRef idx="1">
            <a:schemeClr val="accent1"/>
          </a:lnRef>
          <a:fillRef idx="0">
            <a:schemeClr val="accent1"/>
          </a:fillRef>
          <a:effectRef idx="0">
            <a:schemeClr val="accent1"/>
          </a:effectRef>
          <a:fontRef idx="minor">
            <a:schemeClr val="tx1"/>
          </a:fontRef>
        </p:style>
      </p:cxnSp>
      <p:grpSp>
        <p:nvGrpSpPr>
          <p:cNvPr id="21" name="Group 479"/>
          <p:cNvGrpSpPr>
            <a:grpSpLocks/>
          </p:cNvGrpSpPr>
          <p:nvPr/>
        </p:nvGrpSpPr>
        <p:grpSpPr bwMode="auto">
          <a:xfrm>
            <a:off x="218941" y="808631"/>
            <a:ext cx="10992893" cy="45719"/>
            <a:chOff x="240" y="534"/>
            <a:chExt cx="5305" cy="42"/>
          </a:xfrm>
        </p:grpSpPr>
        <p:sp>
          <p:nvSpPr>
            <p:cNvPr id="23" name="Line 480"/>
            <p:cNvSpPr>
              <a:spLocks noChangeShapeType="1"/>
            </p:cNvSpPr>
            <p:nvPr/>
          </p:nvSpPr>
          <p:spPr bwMode="auto">
            <a:xfrm flipV="1">
              <a:off x="240" y="567"/>
              <a:ext cx="2656" cy="9"/>
            </a:xfrm>
            <a:prstGeom prst="line">
              <a:avLst/>
            </a:prstGeom>
            <a:noFill/>
            <a:ln w="127000">
              <a:solidFill>
                <a:srgbClr val="C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5" name="Line 481"/>
            <p:cNvSpPr>
              <a:spLocks noChangeShapeType="1"/>
            </p:cNvSpPr>
            <p:nvPr/>
          </p:nvSpPr>
          <p:spPr bwMode="auto">
            <a:xfrm>
              <a:off x="247" y="534"/>
              <a:ext cx="5298" cy="0"/>
            </a:xfrm>
            <a:prstGeom prst="line">
              <a:avLst/>
            </a:prstGeom>
            <a:ln>
              <a:solidFill>
                <a:srgbClr val="C00000"/>
              </a:solidFill>
              <a:headEnd/>
              <a:tailEnd/>
            </a:ln>
            <a:extLst/>
          </p:spPr>
          <p:style>
            <a:lnRef idx="1">
              <a:schemeClr val="accent2"/>
            </a:lnRef>
            <a:fillRef idx="0">
              <a:schemeClr val="accent2"/>
            </a:fillRef>
            <a:effectRef idx="0">
              <a:schemeClr val="accent2"/>
            </a:effectRef>
            <a:fontRef idx="minor">
              <a:schemeClr val="tx1"/>
            </a:fontRef>
          </p:style>
          <p:txBody>
            <a:bodyPr/>
            <a:lstStyle/>
            <a:p>
              <a:endParaRPr lang="en-US"/>
            </a:p>
          </p:txBody>
        </p:sp>
      </p:grpSp>
    </p:spTree>
    <p:extLst>
      <p:ext uri="{BB962C8B-B14F-4D97-AF65-F5344CB8AC3E}">
        <p14:creationId xmlns:p14="http://schemas.microsoft.com/office/powerpoint/2010/main" val="1717569658"/>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06498"/>
                                        </p:tgtEl>
                                        <p:attrNameLst>
                                          <p:attrName>style.visibility</p:attrName>
                                        </p:attrNameLst>
                                      </p:cBhvr>
                                      <p:to>
                                        <p:strVal val="visible"/>
                                      </p:to>
                                    </p:set>
                                    <p:anim calcmode="lin" valueType="num">
                                      <p:cBhvr>
                                        <p:cTn id="7" dur="1000" fill="hold"/>
                                        <p:tgtEl>
                                          <p:spTgt spid="106498"/>
                                        </p:tgtEl>
                                        <p:attrNameLst>
                                          <p:attrName>ppt_w</p:attrName>
                                        </p:attrNameLst>
                                      </p:cBhvr>
                                      <p:tavLst>
                                        <p:tav tm="0">
                                          <p:val>
                                            <p:fltVal val="0"/>
                                          </p:val>
                                        </p:tav>
                                        <p:tav tm="100000">
                                          <p:val>
                                            <p:strVal val="#ppt_w"/>
                                          </p:val>
                                        </p:tav>
                                      </p:tavLst>
                                    </p:anim>
                                    <p:anim calcmode="lin" valueType="num">
                                      <p:cBhvr>
                                        <p:cTn id="8" dur="1000" fill="hold"/>
                                        <p:tgtEl>
                                          <p:spTgt spid="106498"/>
                                        </p:tgtEl>
                                        <p:attrNameLst>
                                          <p:attrName>ppt_h</p:attrName>
                                        </p:attrNameLst>
                                      </p:cBhvr>
                                      <p:tavLst>
                                        <p:tav tm="0">
                                          <p:val>
                                            <p:fltVal val="0"/>
                                          </p:val>
                                        </p:tav>
                                        <p:tav tm="100000">
                                          <p:val>
                                            <p:strVal val="#ppt_h"/>
                                          </p:val>
                                        </p:tav>
                                      </p:tavLst>
                                    </p:anim>
                                    <p:anim calcmode="lin" valueType="num">
                                      <p:cBhvr>
                                        <p:cTn id="9" dur="1000" fill="hold"/>
                                        <p:tgtEl>
                                          <p:spTgt spid="106498"/>
                                        </p:tgtEl>
                                        <p:attrNameLst>
                                          <p:attrName>style.rotation</p:attrName>
                                        </p:attrNameLst>
                                      </p:cBhvr>
                                      <p:tavLst>
                                        <p:tav tm="0">
                                          <p:val>
                                            <p:fltVal val="90"/>
                                          </p:val>
                                        </p:tav>
                                        <p:tav tm="100000">
                                          <p:val>
                                            <p:fltVal val="0"/>
                                          </p:val>
                                        </p:tav>
                                      </p:tavLst>
                                    </p:anim>
                                    <p:animEffect transition="in" filter="fade">
                                      <p:cBhvr>
                                        <p:cTn id="10" dur="1000"/>
                                        <p:tgtEl>
                                          <p:spTgt spid="106498"/>
                                        </p:tgtEl>
                                      </p:cBhvr>
                                    </p:animEffect>
                                  </p:childTnLst>
                                </p:cTn>
                              </p:par>
                              <p:par>
                                <p:cTn id="11" presetID="31" presetClass="entr" presetSubtype="0" fill="hold" nodeType="with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p:cTn id="13" dur="1000" fill="hold"/>
                                        <p:tgtEl>
                                          <p:spTgt spid="21"/>
                                        </p:tgtEl>
                                        <p:attrNameLst>
                                          <p:attrName>ppt_w</p:attrName>
                                        </p:attrNameLst>
                                      </p:cBhvr>
                                      <p:tavLst>
                                        <p:tav tm="0">
                                          <p:val>
                                            <p:fltVal val="0"/>
                                          </p:val>
                                        </p:tav>
                                        <p:tav tm="100000">
                                          <p:val>
                                            <p:strVal val="#ppt_w"/>
                                          </p:val>
                                        </p:tav>
                                      </p:tavLst>
                                    </p:anim>
                                    <p:anim calcmode="lin" valueType="num">
                                      <p:cBhvr>
                                        <p:cTn id="14" dur="1000" fill="hold"/>
                                        <p:tgtEl>
                                          <p:spTgt spid="21"/>
                                        </p:tgtEl>
                                        <p:attrNameLst>
                                          <p:attrName>ppt_h</p:attrName>
                                        </p:attrNameLst>
                                      </p:cBhvr>
                                      <p:tavLst>
                                        <p:tav tm="0">
                                          <p:val>
                                            <p:fltVal val="0"/>
                                          </p:val>
                                        </p:tav>
                                        <p:tav tm="100000">
                                          <p:val>
                                            <p:strVal val="#ppt_h"/>
                                          </p:val>
                                        </p:tav>
                                      </p:tavLst>
                                    </p:anim>
                                    <p:anim calcmode="lin" valueType="num">
                                      <p:cBhvr>
                                        <p:cTn id="15" dur="1000" fill="hold"/>
                                        <p:tgtEl>
                                          <p:spTgt spid="21"/>
                                        </p:tgtEl>
                                        <p:attrNameLst>
                                          <p:attrName>style.rotation</p:attrName>
                                        </p:attrNameLst>
                                      </p:cBhvr>
                                      <p:tavLst>
                                        <p:tav tm="0">
                                          <p:val>
                                            <p:fltVal val="90"/>
                                          </p:val>
                                        </p:tav>
                                        <p:tav tm="100000">
                                          <p:val>
                                            <p:fltVal val="0"/>
                                          </p:val>
                                        </p:tav>
                                      </p:tavLst>
                                    </p:anim>
                                    <p:animEffect transition="in" filter="fade">
                                      <p:cBhvr>
                                        <p:cTn id="16" dur="1000"/>
                                        <p:tgtEl>
                                          <p:spTgt spid="21"/>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6500"/>
                                        </p:tgtEl>
                                        <p:attrNameLst>
                                          <p:attrName>style.visibility</p:attrName>
                                        </p:attrNameLst>
                                      </p:cBhvr>
                                      <p:to>
                                        <p:strVal val="visible"/>
                                      </p:to>
                                    </p:set>
                                    <p:animEffect transition="in" filter="fade">
                                      <p:cBhvr>
                                        <p:cTn id="21" dur="1000"/>
                                        <p:tgtEl>
                                          <p:spTgt spid="106500"/>
                                        </p:tgtEl>
                                      </p:cBhvr>
                                    </p:animEffect>
                                    <p:anim calcmode="lin" valueType="num">
                                      <p:cBhvr>
                                        <p:cTn id="22" dur="1000" fill="hold"/>
                                        <p:tgtEl>
                                          <p:spTgt spid="106500"/>
                                        </p:tgtEl>
                                        <p:attrNameLst>
                                          <p:attrName>ppt_x</p:attrName>
                                        </p:attrNameLst>
                                      </p:cBhvr>
                                      <p:tavLst>
                                        <p:tav tm="0">
                                          <p:val>
                                            <p:strVal val="#ppt_x"/>
                                          </p:val>
                                        </p:tav>
                                        <p:tav tm="100000">
                                          <p:val>
                                            <p:strVal val="#ppt_x"/>
                                          </p:val>
                                        </p:tav>
                                      </p:tavLst>
                                    </p:anim>
                                    <p:anim calcmode="lin" valueType="num">
                                      <p:cBhvr>
                                        <p:cTn id="23" dur="1000" fill="hold"/>
                                        <p:tgtEl>
                                          <p:spTgt spid="106500"/>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anim calcmode="lin" valueType="num">
                                      <p:cBhvr>
                                        <p:cTn id="29" dur="1000" fill="hold"/>
                                        <p:tgtEl>
                                          <p:spTgt spid="3"/>
                                        </p:tgtEl>
                                        <p:attrNameLst>
                                          <p:attrName>ppt_x</p:attrName>
                                        </p:attrNameLst>
                                      </p:cBhvr>
                                      <p:tavLst>
                                        <p:tav tm="0">
                                          <p:val>
                                            <p:strVal val="#ppt_x"/>
                                          </p:val>
                                        </p:tav>
                                        <p:tav tm="100000">
                                          <p:val>
                                            <p:strVal val="#ppt_x"/>
                                          </p:val>
                                        </p:tav>
                                      </p:tavLst>
                                    </p:anim>
                                    <p:anim calcmode="lin" valueType="num">
                                      <p:cBhvr>
                                        <p:cTn id="3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
                                          </p:val>
                                        </p:tav>
                                        <p:tav tm="100000">
                                          <p:val>
                                            <p:strVal val="#ppt_x"/>
                                          </p:val>
                                        </p:tav>
                                      </p:tavLst>
                                    </p:anim>
                                    <p:anim calcmode="lin" valueType="num">
                                      <p:cBhvr>
                                        <p:cTn id="37" dur="1000" fill="hold"/>
                                        <p:tgtEl>
                                          <p:spTgt spid="7"/>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fade">
                                      <p:cBhvr>
                                        <p:cTn id="40" dur="1000"/>
                                        <p:tgtEl>
                                          <p:spTgt spid="4"/>
                                        </p:tgtEl>
                                      </p:cBhvr>
                                    </p:animEffect>
                                    <p:anim calcmode="lin" valueType="num">
                                      <p:cBhvr>
                                        <p:cTn id="41" dur="1000" fill="hold"/>
                                        <p:tgtEl>
                                          <p:spTgt spid="4"/>
                                        </p:tgtEl>
                                        <p:attrNameLst>
                                          <p:attrName>ppt_x</p:attrName>
                                        </p:attrNameLst>
                                      </p:cBhvr>
                                      <p:tavLst>
                                        <p:tav tm="0">
                                          <p:val>
                                            <p:strVal val="#ppt_x"/>
                                          </p:val>
                                        </p:tav>
                                        <p:tav tm="100000">
                                          <p:val>
                                            <p:strVal val="#ppt_x"/>
                                          </p:val>
                                        </p:tav>
                                      </p:tavLst>
                                    </p:anim>
                                    <p:anim calcmode="lin" valueType="num">
                                      <p:cBhvr>
                                        <p:cTn id="4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1000"/>
                                        <p:tgtEl>
                                          <p:spTgt spid="18"/>
                                        </p:tgtEl>
                                      </p:cBhvr>
                                    </p:animEffect>
                                    <p:anim calcmode="lin" valueType="num">
                                      <p:cBhvr>
                                        <p:cTn id="48" dur="1000" fill="hold"/>
                                        <p:tgtEl>
                                          <p:spTgt spid="18"/>
                                        </p:tgtEl>
                                        <p:attrNameLst>
                                          <p:attrName>ppt_x</p:attrName>
                                        </p:attrNameLst>
                                      </p:cBhvr>
                                      <p:tavLst>
                                        <p:tav tm="0">
                                          <p:val>
                                            <p:strVal val="#ppt_x"/>
                                          </p:val>
                                        </p:tav>
                                        <p:tav tm="100000">
                                          <p:val>
                                            <p:strVal val="#ppt_x"/>
                                          </p:val>
                                        </p:tav>
                                      </p:tavLst>
                                    </p:anim>
                                    <p:anim calcmode="lin" valueType="num">
                                      <p:cBhvr>
                                        <p:cTn id="49" dur="1000" fill="hold"/>
                                        <p:tgtEl>
                                          <p:spTgt spid="18"/>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fade">
                                      <p:cBhvr>
                                        <p:cTn id="52" dur="1000"/>
                                        <p:tgtEl>
                                          <p:spTgt spid="11"/>
                                        </p:tgtEl>
                                      </p:cBhvr>
                                    </p:animEffect>
                                    <p:anim calcmode="lin" valueType="num">
                                      <p:cBhvr>
                                        <p:cTn id="53" dur="1000" fill="hold"/>
                                        <p:tgtEl>
                                          <p:spTgt spid="11"/>
                                        </p:tgtEl>
                                        <p:attrNameLst>
                                          <p:attrName>ppt_x</p:attrName>
                                        </p:attrNameLst>
                                      </p:cBhvr>
                                      <p:tavLst>
                                        <p:tav tm="0">
                                          <p:val>
                                            <p:strVal val="#ppt_x"/>
                                          </p:val>
                                        </p:tav>
                                        <p:tav tm="100000">
                                          <p:val>
                                            <p:strVal val="#ppt_x"/>
                                          </p:val>
                                        </p:tav>
                                      </p:tavLst>
                                    </p:anim>
                                    <p:anim calcmode="lin" valueType="num">
                                      <p:cBhvr>
                                        <p:cTn id="5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1000"/>
                                        <p:tgtEl>
                                          <p:spTgt spid="22"/>
                                        </p:tgtEl>
                                      </p:cBhvr>
                                    </p:animEffect>
                                    <p:anim calcmode="lin" valueType="num">
                                      <p:cBhvr>
                                        <p:cTn id="60" dur="1000" fill="hold"/>
                                        <p:tgtEl>
                                          <p:spTgt spid="22"/>
                                        </p:tgtEl>
                                        <p:attrNameLst>
                                          <p:attrName>ppt_x</p:attrName>
                                        </p:attrNameLst>
                                      </p:cBhvr>
                                      <p:tavLst>
                                        <p:tav tm="0">
                                          <p:val>
                                            <p:strVal val="#ppt_x"/>
                                          </p:val>
                                        </p:tav>
                                        <p:tav tm="100000">
                                          <p:val>
                                            <p:strVal val="#ppt_x"/>
                                          </p:val>
                                        </p:tav>
                                      </p:tavLst>
                                    </p:anim>
                                    <p:anim calcmode="lin" valueType="num">
                                      <p:cBhvr>
                                        <p:cTn id="61" dur="1000" fill="hold"/>
                                        <p:tgtEl>
                                          <p:spTgt spid="22"/>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fade">
                                      <p:cBhvr>
                                        <p:cTn id="64" dur="1000"/>
                                        <p:tgtEl>
                                          <p:spTgt spid="12"/>
                                        </p:tgtEl>
                                      </p:cBhvr>
                                    </p:animEffect>
                                    <p:anim calcmode="lin" valueType="num">
                                      <p:cBhvr>
                                        <p:cTn id="65" dur="1000" fill="hold"/>
                                        <p:tgtEl>
                                          <p:spTgt spid="12"/>
                                        </p:tgtEl>
                                        <p:attrNameLst>
                                          <p:attrName>ppt_x</p:attrName>
                                        </p:attrNameLst>
                                      </p:cBhvr>
                                      <p:tavLst>
                                        <p:tav tm="0">
                                          <p:val>
                                            <p:strVal val="#ppt_x"/>
                                          </p:val>
                                        </p:tav>
                                        <p:tav tm="100000">
                                          <p:val>
                                            <p:strVal val="#ppt_x"/>
                                          </p:val>
                                        </p:tav>
                                      </p:tavLst>
                                    </p:anim>
                                    <p:anim calcmode="lin" valueType="num">
                                      <p:cBhvr>
                                        <p:cTn id="6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nodeType="clickEffect">
                                  <p:stCondLst>
                                    <p:cond delay="0"/>
                                  </p:stCondLst>
                                  <p:childTnLst>
                                    <p:set>
                                      <p:cBhvr>
                                        <p:cTn id="70" dur="1" fill="hold">
                                          <p:stCondLst>
                                            <p:cond delay="0"/>
                                          </p:stCondLst>
                                        </p:cTn>
                                        <p:tgtEl>
                                          <p:spTgt spid="20"/>
                                        </p:tgtEl>
                                        <p:attrNameLst>
                                          <p:attrName>style.visibility</p:attrName>
                                        </p:attrNameLst>
                                      </p:cBhvr>
                                      <p:to>
                                        <p:strVal val="visible"/>
                                      </p:to>
                                    </p:set>
                                    <p:animEffect transition="in" filter="fade">
                                      <p:cBhvr>
                                        <p:cTn id="71" dur="1000"/>
                                        <p:tgtEl>
                                          <p:spTgt spid="20"/>
                                        </p:tgtEl>
                                      </p:cBhvr>
                                    </p:animEffect>
                                    <p:anim calcmode="lin" valueType="num">
                                      <p:cBhvr>
                                        <p:cTn id="72" dur="1000" fill="hold"/>
                                        <p:tgtEl>
                                          <p:spTgt spid="20"/>
                                        </p:tgtEl>
                                        <p:attrNameLst>
                                          <p:attrName>ppt_x</p:attrName>
                                        </p:attrNameLst>
                                      </p:cBhvr>
                                      <p:tavLst>
                                        <p:tav tm="0">
                                          <p:val>
                                            <p:strVal val="#ppt_x"/>
                                          </p:val>
                                        </p:tav>
                                        <p:tav tm="100000">
                                          <p:val>
                                            <p:strVal val="#ppt_x"/>
                                          </p:val>
                                        </p:tav>
                                      </p:tavLst>
                                    </p:anim>
                                    <p:anim calcmode="lin" valueType="num">
                                      <p:cBhvr>
                                        <p:cTn id="73" dur="1000" fill="hold"/>
                                        <p:tgtEl>
                                          <p:spTgt spid="20"/>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fade">
                                      <p:cBhvr>
                                        <p:cTn id="76" dur="1000"/>
                                        <p:tgtEl>
                                          <p:spTgt spid="13"/>
                                        </p:tgtEl>
                                      </p:cBhvr>
                                    </p:animEffect>
                                    <p:anim calcmode="lin" valueType="num">
                                      <p:cBhvr>
                                        <p:cTn id="77" dur="1000" fill="hold"/>
                                        <p:tgtEl>
                                          <p:spTgt spid="13"/>
                                        </p:tgtEl>
                                        <p:attrNameLst>
                                          <p:attrName>ppt_x</p:attrName>
                                        </p:attrNameLst>
                                      </p:cBhvr>
                                      <p:tavLst>
                                        <p:tav tm="0">
                                          <p:val>
                                            <p:strVal val="#ppt_x"/>
                                          </p:val>
                                        </p:tav>
                                        <p:tav tm="100000">
                                          <p:val>
                                            <p:strVal val="#ppt_x"/>
                                          </p:val>
                                        </p:tav>
                                      </p:tavLst>
                                    </p:anim>
                                    <p:anim calcmode="lin" valueType="num">
                                      <p:cBhvr>
                                        <p:cTn id="78"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42" presetClass="entr" presetSubtype="0" fill="hold" nodeType="click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fade">
                                      <p:cBhvr>
                                        <p:cTn id="83" dur="1000"/>
                                        <p:tgtEl>
                                          <p:spTgt spid="10"/>
                                        </p:tgtEl>
                                      </p:cBhvr>
                                    </p:animEffect>
                                    <p:anim calcmode="lin" valueType="num">
                                      <p:cBhvr>
                                        <p:cTn id="84" dur="1000" fill="hold"/>
                                        <p:tgtEl>
                                          <p:spTgt spid="10"/>
                                        </p:tgtEl>
                                        <p:attrNameLst>
                                          <p:attrName>ppt_x</p:attrName>
                                        </p:attrNameLst>
                                      </p:cBhvr>
                                      <p:tavLst>
                                        <p:tav tm="0">
                                          <p:val>
                                            <p:strVal val="#ppt_x"/>
                                          </p:val>
                                        </p:tav>
                                        <p:tav tm="100000">
                                          <p:val>
                                            <p:strVal val="#ppt_x"/>
                                          </p:val>
                                        </p:tav>
                                      </p:tavLst>
                                    </p:anim>
                                    <p:anim calcmode="lin" valueType="num">
                                      <p:cBhvr>
                                        <p:cTn id="85" dur="1000" fill="hold"/>
                                        <p:tgtEl>
                                          <p:spTgt spid="10"/>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14"/>
                                        </p:tgtEl>
                                        <p:attrNameLst>
                                          <p:attrName>style.visibility</p:attrName>
                                        </p:attrNameLst>
                                      </p:cBhvr>
                                      <p:to>
                                        <p:strVal val="visible"/>
                                      </p:to>
                                    </p:set>
                                    <p:animEffect transition="in" filter="fade">
                                      <p:cBhvr>
                                        <p:cTn id="88" dur="1000"/>
                                        <p:tgtEl>
                                          <p:spTgt spid="14"/>
                                        </p:tgtEl>
                                      </p:cBhvr>
                                    </p:animEffect>
                                    <p:anim calcmode="lin" valueType="num">
                                      <p:cBhvr>
                                        <p:cTn id="89" dur="1000" fill="hold"/>
                                        <p:tgtEl>
                                          <p:spTgt spid="14"/>
                                        </p:tgtEl>
                                        <p:attrNameLst>
                                          <p:attrName>ppt_x</p:attrName>
                                        </p:attrNameLst>
                                      </p:cBhvr>
                                      <p:tavLst>
                                        <p:tav tm="0">
                                          <p:val>
                                            <p:strVal val="#ppt_x"/>
                                          </p:val>
                                        </p:tav>
                                        <p:tav tm="100000">
                                          <p:val>
                                            <p:strVal val="#ppt_x"/>
                                          </p:val>
                                        </p:tav>
                                      </p:tavLst>
                                    </p:anim>
                                    <p:anim calcmode="lin" valueType="num">
                                      <p:cBhvr>
                                        <p:cTn id="90"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42" presetClass="entr" presetSubtype="0" fill="hold" grpId="0" nodeType="clickEffect">
                                  <p:stCondLst>
                                    <p:cond delay="0"/>
                                  </p:stCondLst>
                                  <p:childTnLst>
                                    <p:set>
                                      <p:cBhvr>
                                        <p:cTn id="94" dur="1" fill="hold">
                                          <p:stCondLst>
                                            <p:cond delay="0"/>
                                          </p:stCondLst>
                                        </p:cTn>
                                        <p:tgtEl>
                                          <p:spTgt spid="9"/>
                                        </p:tgtEl>
                                        <p:attrNameLst>
                                          <p:attrName>style.visibility</p:attrName>
                                        </p:attrNameLst>
                                      </p:cBhvr>
                                      <p:to>
                                        <p:strVal val="visible"/>
                                      </p:to>
                                    </p:set>
                                    <p:animEffect transition="in" filter="fade">
                                      <p:cBhvr>
                                        <p:cTn id="95" dur="1000"/>
                                        <p:tgtEl>
                                          <p:spTgt spid="9"/>
                                        </p:tgtEl>
                                      </p:cBhvr>
                                    </p:animEffect>
                                    <p:anim calcmode="lin" valueType="num">
                                      <p:cBhvr>
                                        <p:cTn id="96" dur="1000" fill="hold"/>
                                        <p:tgtEl>
                                          <p:spTgt spid="9"/>
                                        </p:tgtEl>
                                        <p:attrNameLst>
                                          <p:attrName>ppt_x</p:attrName>
                                        </p:attrNameLst>
                                      </p:cBhvr>
                                      <p:tavLst>
                                        <p:tav tm="0">
                                          <p:val>
                                            <p:strVal val="#ppt_x"/>
                                          </p:val>
                                        </p:tav>
                                        <p:tav tm="100000">
                                          <p:val>
                                            <p:strVal val="#ppt_x"/>
                                          </p:val>
                                        </p:tav>
                                      </p:tavLst>
                                    </p:anim>
                                    <p:anim calcmode="lin" valueType="num">
                                      <p:cBhvr>
                                        <p:cTn id="9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98" fill="hold">
                      <p:stCondLst>
                        <p:cond delay="indefinite"/>
                      </p:stCondLst>
                      <p:childTnLst>
                        <p:par>
                          <p:cTn id="99" fill="hold">
                            <p:stCondLst>
                              <p:cond delay="0"/>
                            </p:stCondLst>
                            <p:childTnLst>
                              <p:par>
                                <p:cTn id="100" presetID="42" presetClass="entr" presetSubtype="0" fill="hold" nodeType="clickEffect">
                                  <p:stCondLst>
                                    <p:cond delay="0"/>
                                  </p:stCondLst>
                                  <p:childTnLst>
                                    <p:set>
                                      <p:cBhvr>
                                        <p:cTn id="101" dur="1" fill="hold">
                                          <p:stCondLst>
                                            <p:cond delay="0"/>
                                          </p:stCondLst>
                                        </p:cTn>
                                        <p:tgtEl>
                                          <p:spTgt spid="24"/>
                                        </p:tgtEl>
                                        <p:attrNameLst>
                                          <p:attrName>style.visibility</p:attrName>
                                        </p:attrNameLst>
                                      </p:cBhvr>
                                      <p:to>
                                        <p:strVal val="visible"/>
                                      </p:to>
                                    </p:set>
                                    <p:animEffect transition="in" filter="fade">
                                      <p:cBhvr>
                                        <p:cTn id="102" dur="1000"/>
                                        <p:tgtEl>
                                          <p:spTgt spid="24"/>
                                        </p:tgtEl>
                                      </p:cBhvr>
                                    </p:animEffect>
                                    <p:anim calcmode="lin" valueType="num">
                                      <p:cBhvr>
                                        <p:cTn id="103" dur="1000" fill="hold"/>
                                        <p:tgtEl>
                                          <p:spTgt spid="24"/>
                                        </p:tgtEl>
                                        <p:attrNameLst>
                                          <p:attrName>ppt_x</p:attrName>
                                        </p:attrNameLst>
                                      </p:cBhvr>
                                      <p:tavLst>
                                        <p:tav tm="0">
                                          <p:val>
                                            <p:strVal val="#ppt_x"/>
                                          </p:val>
                                        </p:tav>
                                        <p:tav tm="100000">
                                          <p:val>
                                            <p:strVal val="#ppt_x"/>
                                          </p:val>
                                        </p:tav>
                                      </p:tavLst>
                                    </p:anim>
                                    <p:anim calcmode="lin" valueType="num">
                                      <p:cBhvr>
                                        <p:cTn id="104" dur="1000" fill="hold"/>
                                        <p:tgtEl>
                                          <p:spTgt spid="24"/>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15"/>
                                        </p:tgtEl>
                                        <p:attrNameLst>
                                          <p:attrName>style.visibility</p:attrName>
                                        </p:attrNameLst>
                                      </p:cBhvr>
                                      <p:to>
                                        <p:strVal val="visible"/>
                                      </p:to>
                                    </p:set>
                                    <p:animEffect transition="in" filter="fade">
                                      <p:cBhvr>
                                        <p:cTn id="107" dur="1000"/>
                                        <p:tgtEl>
                                          <p:spTgt spid="15"/>
                                        </p:tgtEl>
                                      </p:cBhvr>
                                    </p:animEffect>
                                    <p:anim calcmode="lin" valueType="num">
                                      <p:cBhvr>
                                        <p:cTn id="108" dur="1000" fill="hold"/>
                                        <p:tgtEl>
                                          <p:spTgt spid="15"/>
                                        </p:tgtEl>
                                        <p:attrNameLst>
                                          <p:attrName>ppt_x</p:attrName>
                                        </p:attrNameLst>
                                      </p:cBhvr>
                                      <p:tavLst>
                                        <p:tav tm="0">
                                          <p:val>
                                            <p:strVal val="#ppt_x"/>
                                          </p:val>
                                        </p:tav>
                                        <p:tav tm="100000">
                                          <p:val>
                                            <p:strVal val="#ppt_x"/>
                                          </p:val>
                                        </p:tav>
                                      </p:tavLst>
                                    </p:anim>
                                    <p:anim calcmode="lin" valueType="num">
                                      <p:cBhvr>
                                        <p:cTn id="10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10" fill="hold">
                      <p:stCondLst>
                        <p:cond delay="indefinite"/>
                      </p:stCondLst>
                      <p:childTnLst>
                        <p:par>
                          <p:cTn id="111" fill="hold">
                            <p:stCondLst>
                              <p:cond delay="0"/>
                            </p:stCondLst>
                            <p:childTnLst>
                              <p:par>
                                <p:cTn id="112" presetID="42" presetClass="entr" presetSubtype="0" fill="hold" nodeType="clickEffect">
                                  <p:stCondLst>
                                    <p:cond delay="0"/>
                                  </p:stCondLst>
                                  <p:childTnLst>
                                    <p:set>
                                      <p:cBhvr>
                                        <p:cTn id="113" dur="1" fill="hold">
                                          <p:stCondLst>
                                            <p:cond delay="0"/>
                                          </p:stCondLst>
                                        </p:cTn>
                                        <p:tgtEl>
                                          <p:spTgt spid="26"/>
                                        </p:tgtEl>
                                        <p:attrNameLst>
                                          <p:attrName>style.visibility</p:attrName>
                                        </p:attrNameLst>
                                      </p:cBhvr>
                                      <p:to>
                                        <p:strVal val="visible"/>
                                      </p:to>
                                    </p:set>
                                    <p:animEffect transition="in" filter="fade">
                                      <p:cBhvr>
                                        <p:cTn id="114" dur="1000"/>
                                        <p:tgtEl>
                                          <p:spTgt spid="26"/>
                                        </p:tgtEl>
                                      </p:cBhvr>
                                    </p:animEffect>
                                    <p:anim calcmode="lin" valueType="num">
                                      <p:cBhvr>
                                        <p:cTn id="115" dur="1000" fill="hold"/>
                                        <p:tgtEl>
                                          <p:spTgt spid="26"/>
                                        </p:tgtEl>
                                        <p:attrNameLst>
                                          <p:attrName>ppt_x</p:attrName>
                                        </p:attrNameLst>
                                      </p:cBhvr>
                                      <p:tavLst>
                                        <p:tav tm="0">
                                          <p:val>
                                            <p:strVal val="#ppt_x"/>
                                          </p:val>
                                        </p:tav>
                                        <p:tav tm="100000">
                                          <p:val>
                                            <p:strVal val="#ppt_x"/>
                                          </p:val>
                                        </p:tav>
                                      </p:tavLst>
                                    </p:anim>
                                    <p:anim calcmode="lin" valueType="num">
                                      <p:cBhvr>
                                        <p:cTn id="116" dur="1000" fill="hold"/>
                                        <p:tgtEl>
                                          <p:spTgt spid="26"/>
                                        </p:tgtEl>
                                        <p:attrNameLst>
                                          <p:attrName>ppt_y</p:attrName>
                                        </p:attrNameLst>
                                      </p:cBhvr>
                                      <p:tavLst>
                                        <p:tav tm="0">
                                          <p:val>
                                            <p:strVal val="#ppt_y+.1"/>
                                          </p:val>
                                        </p:tav>
                                        <p:tav tm="100000">
                                          <p:val>
                                            <p:strVal val="#ppt_y"/>
                                          </p:val>
                                        </p:tav>
                                      </p:tavLst>
                                    </p:anim>
                                  </p:childTnLst>
                                </p:cTn>
                              </p:par>
                              <p:par>
                                <p:cTn id="117" presetID="42" presetClass="entr" presetSubtype="0" fill="hold" grpId="0" nodeType="withEffect">
                                  <p:stCondLst>
                                    <p:cond delay="0"/>
                                  </p:stCondLst>
                                  <p:childTnLst>
                                    <p:set>
                                      <p:cBhvr>
                                        <p:cTn id="118" dur="1" fill="hold">
                                          <p:stCondLst>
                                            <p:cond delay="0"/>
                                          </p:stCondLst>
                                        </p:cTn>
                                        <p:tgtEl>
                                          <p:spTgt spid="16"/>
                                        </p:tgtEl>
                                        <p:attrNameLst>
                                          <p:attrName>style.visibility</p:attrName>
                                        </p:attrNameLst>
                                      </p:cBhvr>
                                      <p:to>
                                        <p:strVal val="visible"/>
                                      </p:to>
                                    </p:set>
                                    <p:animEffect transition="in" filter="fade">
                                      <p:cBhvr>
                                        <p:cTn id="119" dur="1000"/>
                                        <p:tgtEl>
                                          <p:spTgt spid="16"/>
                                        </p:tgtEl>
                                      </p:cBhvr>
                                    </p:animEffect>
                                    <p:anim calcmode="lin" valueType="num">
                                      <p:cBhvr>
                                        <p:cTn id="120" dur="1000" fill="hold"/>
                                        <p:tgtEl>
                                          <p:spTgt spid="16"/>
                                        </p:tgtEl>
                                        <p:attrNameLst>
                                          <p:attrName>ppt_x</p:attrName>
                                        </p:attrNameLst>
                                      </p:cBhvr>
                                      <p:tavLst>
                                        <p:tav tm="0">
                                          <p:val>
                                            <p:strVal val="#ppt_x"/>
                                          </p:val>
                                        </p:tav>
                                        <p:tav tm="100000">
                                          <p:val>
                                            <p:strVal val="#ppt_x"/>
                                          </p:val>
                                        </p:tav>
                                      </p:tavLst>
                                    </p:anim>
                                    <p:anim calcmode="lin" valueType="num">
                                      <p:cBhvr>
                                        <p:cTn id="121"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498" grpId="0"/>
      <p:bldP spid="106500" grpId="0"/>
      <p:bldP spid="3" grpId="0" animBg="1"/>
      <p:bldP spid="9" grpId="0" animBg="1"/>
      <p:bldP spid="4" grpId="0" animBg="1"/>
      <p:bldP spid="11" grpId="0" animBg="1"/>
      <p:bldP spid="12" grpId="0" animBg="1"/>
      <p:bldP spid="13" grpId="0" animBg="1"/>
      <p:bldP spid="14" grpId="0" animBg="1"/>
      <p:bldP spid="15" grpId="0" animBg="1"/>
      <p:bldP spid="16" grpId="0" animBg="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6"/>
          <p:cNvSpPr>
            <a:spLocks/>
          </p:cNvSpPr>
          <p:nvPr/>
        </p:nvSpPr>
        <p:spPr bwMode="auto">
          <a:xfrm>
            <a:off x="6908801" y="3850218"/>
            <a:ext cx="2891367" cy="332317"/>
          </a:xfrm>
          <a:custGeom>
            <a:avLst/>
            <a:gdLst>
              <a:gd name="T0" fmla="*/ 1287 w 1366"/>
              <a:gd name="T1" fmla="*/ 107 h 157"/>
              <a:gd name="T2" fmla="*/ 0 w 1366"/>
              <a:gd name="T3" fmla="*/ 107 h 157"/>
              <a:gd name="T4" fmla="*/ 0 w 1366"/>
              <a:gd name="T5" fmla="*/ 51 h 157"/>
              <a:gd name="T6" fmla="*/ 1287 w 1366"/>
              <a:gd name="T7" fmla="*/ 51 h 157"/>
              <a:gd name="T8" fmla="*/ 1287 w 1366"/>
              <a:gd name="T9" fmla="*/ 0 h 157"/>
              <a:gd name="T10" fmla="*/ 1366 w 1366"/>
              <a:gd name="T11" fmla="*/ 78 h 157"/>
              <a:gd name="T12" fmla="*/ 1287 w 1366"/>
              <a:gd name="T13" fmla="*/ 157 h 157"/>
              <a:gd name="T14" fmla="*/ 1287 w 1366"/>
              <a:gd name="T15" fmla="*/ 10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6" h="157">
                <a:moveTo>
                  <a:pt x="1287" y="107"/>
                </a:moveTo>
                <a:lnTo>
                  <a:pt x="0" y="107"/>
                </a:lnTo>
                <a:lnTo>
                  <a:pt x="0" y="51"/>
                </a:lnTo>
                <a:lnTo>
                  <a:pt x="1287" y="51"/>
                </a:lnTo>
                <a:lnTo>
                  <a:pt x="1287" y="0"/>
                </a:lnTo>
                <a:lnTo>
                  <a:pt x="1366" y="78"/>
                </a:lnTo>
                <a:lnTo>
                  <a:pt x="1287" y="157"/>
                </a:lnTo>
                <a:lnTo>
                  <a:pt x="1287" y="107"/>
                </a:lnTo>
                <a:close/>
              </a:path>
            </a:pathLst>
          </a:custGeom>
          <a:solidFill>
            <a:srgbClr val="FF000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 name="Freeform 7"/>
          <p:cNvSpPr>
            <a:spLocks/>
          </p:cNvSpPr>
          <p:nvPr/>
        </p:nvSpPr>
        <p:spPr bwMode="auto">
          <a:xfrm>
            <a:off x="6908801" y="4377268"/>
            <a:ext cx="1462617" cy="1259417"/>
          </a:xfrm>
          <a:custGeom>
            <a:avLst/>
            <a:gdLst>
              <a:gd name="T0" fmla="*/ 457 w 570"/>
              <a:gd name="T1" fmla="*/ 491 h 491"/>
              <a:gd name="T2" fmla="*/ 392 w 570"/>
              <a:gd name="T3" fmla="*/ 426 h 491"/>
              <a:gd name="T4" fmla="*/ 457 w 570"/>
              <a:gd name="T5" fmla="*/ 361 h 491"/>
              <a:gd name="T6" fmla="*/ 457 w 570"/>
              <a:gd name="T7" fmla="*/ 402 h 491"/>
              <a:gd name="T8" fmla="*/ 500 w 570"/>
              <a:gd name="T9" fmla="*/ 402 h 491"/>
              <a:gd name="T10" fmla="*/ 511 w 570"/>
              <a:gd name="T11" fmla="*/ 400 h 491"/>
              <a:gd name="T12" fmla="*/ 514 w 570"/>
              <a:gd name="T13" fmla="*/ 398 h 491"/>
              <a:gd name="T14" fmla="*/ 520 w 570"/>
              <a:gd name="T15" fmla="*/ 384 h 491"/>
              <a:gd name="T16" fmla="*/ 523 w 570"/>
              <a:gd name="T17" fmla="*/ 347 h 491"/>
              <a:gd name="T18" fmla="*/ 523 w 570"/>
              <a:gd name="T19" fmla="*/ 63 h 491"/>
              <a:gd name="T20" fmla="*/ 522 w 570"/>
              <a:gd name="T21" fmla="*/ 56 h 491"/>
              <a:gd name="T22" fmla="*/ 514 w 570"/>
              <a:gd name="T23" fmla="*/ 50 h 491"/>
              <a:gd name="T24" fmla="*/ 496 w 570"/>
              <a:gd name="T25" fmla="*/ 47 h 491"/>
              <a:gd name="T26" fmla="*/ 0 w 570"/>
              <a:gd name="T27" fmla="*/ 47 h 491"/>
              <a:gd name="T28" fmla="*/ 0 w 570"/>
              <a:gd name="T29" fmla="*/ 0 h 491"/>
              <a:gd name="T30" fmla="*/ 496 w 570"/>
              <a:gd name="T31" fmla="*/ 0 h 491"/>
              <a:gd name="T32" fmla="*/ 545 w 570"/>
              <a:gd name="T33" fmla="*/ 13 h 491"/>
              <a:gd name="T34" fmla="*/ 563 w 570"/>
              <a:gd name="T35" fmla="*/ 34 h 491"/>
              <a:gd name="T36" fmla="*/ 570 w 570"/>
              <a:gd name="T37" fmla="*/ 63 h 491"/>
              <a:gd name="T38" fmla="*/ 570 w 570"/>
              <a:gd name="T39" fmla="*/ 63 h 491"/>
              <a:gd name="T40" fmla="*/ 570 w 570"/>
              <a:gd name="T41" fmla="*/ 347 h 491"/>
              <a:gd name="T42" fmla="*/ 567 w 570"/>
              <a:gd name="T43" fmla="*/ 389 h 491"/>
              <a:gd name="T44" fmla="*/ 560 w 570"/>
              <a:gd name="T45" fmla="*/ 414 h 491"/>
              <a:gd name="T46" fmla="*/ 534 w 570"/>
              <a:gd name="T47" fmla="*/ 442 h 491"/>
              <a:gd name="T48" fmla="*/ 500 w 570"/>
              <a:gd name="T49" fmla="*/ 449 h 491"/>
              <a:gd name="T50" fmla="*/ 457 w 570"/>
              <a:gd name="T51" fmla="*/ 449 h 491"/>
              <a:gd name="T52" fmla="*/ 457 w 570"/>
              <a:gd name="T53" fmla="*/ 491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70" h="491">
                <a:moveTo>
                  <a:pt x="457" y="491"/>
                </a:moveTo>
                <a:cubicBezTo>
                  <a:pt x="392" y="426"/>
                  <a:pt x="392" y="426"/>
                  <a:pt x="392" y="426"/>
                </a:cubicBezTo>
                <a:cubicBezTo>
                  <a:pt x="457" y="361"/>
                  <a:pt x="457" y="361"/>
                  <a:pt x="457" y="361"/>
                </a:cubicBezTo>
                <a:cubicBezTo>
                  <a:pt x="457" y="402"/>
                  <a:pt x="457" y="402"/>
                  <a:pt x="457" y="402"/>
                </a:cubicBezTo>
                <a:cubicBezTo>
                  <a:pt x="500" y="402"/>
                  <a:pt x="500" y="402"/>
                  <a:pt x="500" y="402"/>
                </a:cubicBezTo>
                <a:cubicBezTo>
                  <a:pt x="506" y="402"/>
                  <a:pt x="510" y="401"/>
                  <a:pt x="511" y="400"/>
                </a:cubicBezTo>
                <a:cubicBezTo>
                  <a:pt x="513" y="400"/>
                  <a:pt x="513" y="399"/>
                  <a:pt x="514" y="398"/>
                </a:cubicBezTo>
                <a:cubicBezTo>
                  <a:pt x="516" y="396"/>
                  <a:pt x="518" y="392"/>
                  <a:pt x="520" y="384"/>
                </a:cubicBezTo>
                <a:cubicBezTo>
                  <a:pt x="522" y="375"/>
                  <a:pt x="523" y="363"/>
                  <a:pt x="523" y="347"/>
                </a:cubicBezTo>
                <a:cubicBezTo>
                  <a:pt x="523" y="347"/>
                  <a:pt x="523" y="131"/>
                  <a:pt x="523" y="63"/>
                </a:cubicBezTo>
                <a:cubicBezTo>
                  <a:pt x="523" y="59"/>
                  <a:pt x="522" y="57"/>
                  <a:pt x="522" y="56"/>
                </a:cubicBezTo>
                <a:cubicBezTo>
                  <a:pt x="520" y="54"/>
                  <a:pt x="519" y="52"/>
                  <a:pt x="514" y="50"/>
                </a:cubicBezTo>
                <a:cubicBezTo>
                  <a:pt x="510" y="48"/>
                  <a:pt x="504" y="47"/>
                  <a:pt x="496" y="47"/>
                </a:cubicBezTo>
                <a:cubicBezTo>
                  <a:pt x="0" y="47"/>
                  <a:pt x="0" y="47"/>
                  <a:pt x="0" y="47"/>
                </a:cubicBezTo>
                <a:cubicBezTo>
                  <a:pt x="0" y="0"/>
                  <a:pt x="0" y="0"/>
                  <a:pt x="0" y="0"/>
                </a:cubicBezTo>
                <a:cubicBezTo>
                  <a:pt x="496" y="0"/>
                  <a:pt x="496" y="0"/>
                  <a:pt x="496" y="0"/>
                </a:cubicBezTo>
                <a:cubicBezTo>
                  <a:pt x="513" y="0"/>
                  <a:pt x="530" y="3"/>
                  <a:pt x="545" y="13"/>
                </a:cubicBezTo>
                <a:cubicBezTo>
                  <a:pt x="552" y="18"/>
                  <a:pt x="559" y="25"/>
                  <a:pt x="563" y="34"/>
                </a:cubicBezTo>
                <a:cubicBezTo>
                  <a:pt x="568" y="43"/>
                  <a:pt x="570" y="53"/>
                  <a:pt x="570" y="63"/>
                </a:cubicBezTo>
                <a:cubicBezTo>
                  <a:pt x="570" y="63"/>
                  <a:pt x="570" y="63"/>
                  <a:pt x="570" y="63"/>
                </a:cubicBezTo>
                <a:cubicBezTo>
                  <a:pt x="570" y="131"/>
                  <a:pt x="570" y="347"/>
                  <a:pt x="570" y="347"/>
                </a:cubicBezTo>
                <a:cubicBezTo>
                  <a:pt x="570" y="363"/>
                  <a:pt x="569" y="377"/>
                  <a:pt x="567" y="389"/>
                </a:cubicBezTo>
                <a:cubicBezTo>
                  <a:pt x="566" y="398"/>
                  <a:pt x="563" y="407"/>
                  <a:pt x="560" y="414"/>
                </a:cubicBezTo>
                <a:cubicBezTo>
                  <a:pt x="554" y="426"/>
                  <a:pt x="545" y="436"/>
                  <a:pt x="534" y="442"/>
                </a:cubicBezTo>
                <a:cubicBezTo>
                  <a:pt x="523" y="448"/>
                  <a:pt x="512" y="449"/>
                  <a:pt x="500" y="449"/>
                </a:cubicBezTo>
                <a:cubicBezTo>
                  <a:pt x="457" y="449"/>
                  <a:pt x="457" y="449"/>
                  <a:pt x="457" y="449"/>
                </a:cubicBezTo>
                <a:lnTo>
                  <a:pt x="457" y="491"/>
                </a:lnTo>
                <a:close/>
              </a:path>
            </a:pathLst>
          </a:custGeom>
          <a:gradFill flip="none" rotWithShape="1">
            <a:gsLst>
              <a:gs pos="72000">
                <a:schemeClr val="accent1"/>
              </a:gs>
              <a:gs pos="28000">
                <a:schemeClr val="accent1"/>
              </a:gs>
              <a:gs pos="50000">
                <a:schemeClr val="accent1">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7" name="Freeform 8"/>
          <p:cNvSpPr>
            <a:spLocks/>
          </p:cNvSpPr>
          <p:nvPr/>
        </p:nvSpPr>
        <p:spPr bwMode="auto">
          <a:xfrm>
            <a:off x="6908801" y="2084916"/>
            <a:ext cx="1462617" cy="1568451"/>
          </a:xfrm>
          <a:custGeom>
            <a:avLst/>
            <a:gdLst>
              <a:gd name="T0" fmla="*/ 0 w 570"/>
              <a:gd name="T1" fmla="*/ 564 h 612"/>
              <a:gd name="T2" fmla="*/ 496 w 570"/>
              <a:gd name="T3" fmla="*/ 564 h 612"/>
              <a:gd name="T4" fmla="*/ 518 w 570"/>
              <a:gd name="T5" fmla="*/ 559 h 612"/>
              <a:gd name="T6" fmla="*/ 522 w 570"/>
              <a:gd name="T7" fmla="*/ 555 h 612"/>
              <a:gd name="T8" fmla="*/ 523 w 570"/>
              <a:gd name="T9" fmla="*/ 548 h 612"/>
              <a:gd name="T10" fmla="*/ 523 w 570"/>
              <a:gd name="T11" fmla="*/ 144 h 612"/>
              <a:gd name="T12" fmla="*/ 521 w 570"/>
              <a:gd name="T13" fmla="*/ 111 h 612"/>
              <a:gd name="T14" fmla="*/ 517 w 570"/>
              <a:gd name="T15" fmla="*/ 98 h 612"/>
              <a:gd name="T16" fmla="*/ 512 w 570"/>
              <a:gd name="T17" fmla="*/ 92 h 612"/>
              <a:gd name="T18" fmla="*/ 500 w 570"/>
              <a:gd name="T19" fmla="*/ 90 h 612"/>
              <a:gd name="T20" fmla="*/ 457 w 570"/>
              <a:gd name="T21" fmla="*/ 90 h 612"/>
              <a:gd name="T22" fmla="*/ 457 w 570"/>
              <a:gd name="T23" fmla="*/ 130 h 612"/>
              <a:gd name="T24" fmla="*/ 392 w 570"/>
              <a:gd name="T25" fmla="*/ 65 h 612"/>
              <a:gd name="T26" fmla="*/ 457 w 570"/>
              <a:gd name="T27" fmla="*/ 0 h 612"/>
              <a:gd name="T28" fmla="*/ 457 w 570"/>
              <a:gd name="T29" fmla="*/ 42 h 612"/>
              <a:gd name="T30" fmla="*/ 500 w 570"/>
              <a:gd name="T31" fmla="*/ 42 h 612"/>
              <a:gd name="T32" fmla="*/ 531 w 570"/>
              <a:gd name="T33" fmla="*/ 48 h 612"/>
              <a:gd name="T34" fmla="*/ 551 w 570"/>
              <a:gd name="T35" fmla="*/ 63 h 612"/>
              <a:gd name="T36" fmla="*/ 566 w 570"/>
              <a:gd name="T37" fmla="*/ 98 h 612"/>
              <a:gd name="T38" fmla="*/ 570 w 570"/>
              <a:gd name="T39" fmla="*/ 144 h 612"/>
              <a:gd name="T40" fmla="*/ 570 w 570"/>
              <a:gd name="T41" fmla="*/ 198 h 612"/>
              <a:gd name="T42" fmla="*/ 570 w 570"/>
              <a:gd name="T43" fmla="*/ 548 h 612"/>
              <a:gd name="T44" fmla="*/ 570 w 570"/>
              <a:gd name="T45" fmla="*/ 548 h 612"/>
              <a:gd name="T46" fmla="*/ 563 w 570"/>
              <a:gd name="T47" fmla="*/ 577 h 612"/>
              <a:gd name="T48" fmla="*/ 533 w 570"/>
              <a:gd name="T49" fmla="*/ 604 h 612"/>
              <a:gd name="T50" fmla="*/ 496 w 570"/>
              <a:gd name="T51" fmla="*/ 612 h 612"/>
              <a:gd name="T52" fmla="*/ 0 w 570"/>
              <a:gd name="T53" fmla="*/ 612 h 612"/>
              <a:gd name="T54" fmla="*/ 0 w 570"/>
              <a:gd name="T55" fmla="*/ 56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0" h="612">
                <a:moveTo>
                  <a:pt x="0" y="564"/>
                </a:moveTo>
                <a:cubicBezTo>
                  <a:pt x="496" y="564"/>
                  <a:pt x="496" y="564"/>
                  <a:pt x="496" y="564"/>
                </a:cubicBezTo>
                <a:cubicBezTo>
                  <a:pt x="506" y="565"/>
                  <a:pt x="514" y="562"/>
                  <a:pt x="518" y="559"/>
                </a:cubicBezTo>
                <a:cubicBezTo>
                  <a:pt x="520" y="558"/>
                  <a:pt x="521" y="557"/>
                  <a:pt x="522" y="555"/>
                </a:cubicBezTo>
                <a:cubicBezTo>
                  <a:pt x="522" y="554"/>
                  <a:pt x="523" y="552"/>
                  <a:pt x="523" y="548"/>
                </a:cubicBezTo>
                <a:cubicBezTo>
                  <a:pt x="523" y="144"/>
                  <a:pt x="523" y="144"/>
                  <a:pt x="523" y="144"/>
                </a:cubicBezTo>
                <a:cubicBezTo>
                  <a:pt x="523" y="130"/>
                  <a:pt x="522" y="119"/>
                  <a:pt x="521" y="111"/>
                </a:cubicBezTo>
                <a:cubicBezTo>
                  <a:pt x="520" y="105"/>
                  <a:pt x="518" y="100"/>
                  <a:pt x="517" y="98"/>
                </a:cubicBezTo>
                <a:cubicBezTo>
                  <a:pt x="515" y="93"/>
                  <a:pt x="514" y="93"/>
                  <a:pt x="512" y="92"/>
                </a:cubicBezTo>
                <a:cubicBezTo>
                  <a:pt x="510" y="91"/>
                  <a:pt x="507" y="90"/>
                  <a:pt x="500" y="90"/>
                </a:cubicBezTo>
                <a:cubicBezTo>
                  <a:pt x="457" y="90"/>
                  <a:pt x="457" y="90"/>
                  <a:pt x="457" y="90"/>
                </a:cubicBezTo>
                <a:cubicBezTo>
                  <a:pt x="457" y="130"/>
                  <a:pt x="457" y="130"/>
                  <a:pt x="457" y="130"/>
                </a:cubicBezTo>
                <a:cubicBezTo>
                  <a:pt x="392" y="65"/>
                  <a:pt x="392" y="65"/>
                  <a:pt x="392" y="65"/>
                </a:cubicBezTo>
                <a:cubicBezTo>
                  <a:pt x="457" y="0"/>
                  <a:pt x="457" y="0"/>
                  <a:pt x="457" y="0"/>
                </a:cubicBezTo>
                <a:cubicBezTo>
                  <a:pt x="457" y="42"/>
                  <a:pt x="457" y="42"/>
                  <a:pt x="457" y="42"/>
                </a:cubicBezTo>
                <a:cubicBezTo>
                  <a:pt x="500" y="42"/>
                  <a:pt x="500" y="42"/>
                  <a:pt x="500" y="42"/>
                </a:cubicBezTo>
                <a:cubicBezTo>
                  <a:pt x="510" y="42"/>
                  <a:pt x="521" y="44"/>
                  <a:pt x="531" y="48"/>
                </a:cubicBezTo>
                <a:cubicBezTo>
                  <a:pt x="538" y="52"/>
                  <a:pt x="545" y="57"/>
                  <a:pt x="551" y="63"/>
                </a:cubicBezTo>
                <a:cubicBezTo>
                  <a:pt x="559" y="73"/>
                  <a:pt x="563" y="85"/>
                  <a:pt x="566" y="98"/>
                </a:cubicBezTo>
                <a:cubicBezTo>
                  <a:pt x="569" y="111"/>
                  <a:pt x="570" y="126"/>
                  <a:pt x="570" y="144"/>
                </a:cubicBezTo>
                <a:cubicBezTo>
                  <a:pt x="570" y="145"/>
                  <a:pt x="570" y="165"/>
                  <a:pt x="570" y="198"/>
                </a:cubicBezTo>
                <a:cubicBezTo>
                  <a:pt x="570" y="296"/>
                  <a:pt x="570" y="497"/>
                  <a:pt x="570" y="548"/>
                </a:cubicBezTo>
                <a:cubicBezTo>
                  <a:pt x="570" y="548"/>
                  <a:pt x="570" y="548"/>
                  <a:pt x="570" y="548"/>
                </a:cubicBezTo>
                <a:cubicBezTo>
                  <a:pt x="570" y="559"/>
                  <a:pt x="568" y="569"/>
                  <a:pt x="563" y="577"/>
                </a:cubicBezTo>
                <a:cubicBezTo>
                  <a:pt x="557" y="590"/>
                  <a:pt x="545" y="599"/>
                  <a:pt x="533" y="604"/>
                </a:cubicBezTo>
                <a:cubicBezTo>
                  <a:pt x="521" y="610"/>
                  <a:pt x="509" y="612"/>
                  <a:pt x="496" y="612"/>
                </a:cubicBezTo>
                <a:cubicBezTo>
                  <a:pt x="0" y="612"/>
                  <a:pt x="0" y="612"/>
                  <a:pt x="0" y="612"/>
                </a:cubicBezTo>
                <a:lnTo>
                  <a:pt x="0" y="564"/>
                </a:lnTo>
                <a:close/>
              </a:path>
            </a:pathLst>
          </a:custGeom>
          <a:solidFill>
            <a:srgbClr val="C0000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8" name="Freeform 9"/>
          <p:cNvSpPr>
            <a:spLocks/>
          </p:cNvSpPr>
          <p:nvPr/>
        </p:nvSpPr>
        <p:spPr bwMode="auto">
          <a:xfrm>
            <a:off x="6908801" y="2628900"/>
            <a:ext cx="2309284"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gradFill flip="none" rotWithShape="1">
            <a:gsLst>
              <a:gs pos="90000">
                <a:schemeClr val="tx2"/>
              </a:gs>
              <a:gs pos="10000">
                <a:schemeClr val="tx2"/>
              </a:gs>
              <a:gs pos="50000">
                <a:schemeClr val="tx2">
                  <a:lumMod val="60000"/>
                  <a:lumOff val="40000"/>
                </a:schemeClr>
              </a:gs>
            </a:gsLst>
            <a:lin ang="81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 name="Freeform 10"/>
          <p:cNvSpPr>
            <a:spLocks/>
          </p:cNvSpPr>
          <p:nvPr/>
        </p:nvSpPr>
        <p:spPr bwMode="auto">
          <a:xfrm>
            <a:off x="6908801" y="4161367"/>
            <a:ext cx="2309284"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solidFill>
            <a:srgbClr val="996633"/>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2" name="Freeform 14"/>
          <p:cNvSpPr>
            <a:spLocks/>
          </p:cNvSpPr>
          <p:nvPr/>
        </p:nvSpPr>
        <p:spPr bwMode="auto">
          <a:xfrm flipH="1">
            <a:off x="2297613" y="3850218"/>
            <a:ext cx="2893484" cy="332317"/>
          </a:xfrm>
          <a:custGeom>
            <a:avLst/>
            <a:gdLst>
              <a:gd name="T0" fmla="*/ 1288 w 1367"/>
              <a:gd name="T1" fmla="*/ 107 h 157"/>
              <a:gd name="T2" fmla="*/ 0 w 1367"/>
              <a:gd name="T3" fmla="*/ 107 h 157"/>
              <a:gd name="T4" fmla="*/ 0 w 1367"/>
              <a:gd name="T5" fmla="*/ 51 h 157"/>
              <a:gd name="T6" fmla="*/ 1288 w 1367"/>
              <a:gd name="T7" fmla="*/ 51 h 157"/>
              <a:gd name="T8" fmla="*/ 1288 w 1367"/>
              <a:gd name="T9" fmla="*/ 0 h 157"/>
              <a:gd name="T10" fmla="*/ 1367 w 1367"/>
              <a:gd name="T11" fmla="*/ 78 h 157"/>
              <a:gd name="T12" fmla="*/ 1288 w 1367"/>
              <a:gd name="T13" fmla="*/ 157 h 157"/>
              <a:gd name="T14" fmla="*/ 1288 w 1367"/>
              <a:gd name="T15" fmla="*/ 10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157">
                <a:moveTo>
                  <a:pt x="1288" y="107"/>
                </a:moveTo>
                <a:lnTo>
                  <a:pt x="0" y="107"/>
                </a:lnTo>
                <a:lnTo>
                  <a:pt x="0" y="51"/>
                </a:lnTo>
                <a:lnTo>
                  <a:pt x="1288" y="51"/>
                </a:lnTo>
                <a:lnTo>
                  <a:pt x="1288" y="0"/>
                </a:lnTo>
                <a:lnTo>
                  <a:pt x="1367" y="78"/>
                </a:lnTo>
                <a:lnTo>
                  <a:pt x="1288" y="157"/>
                </a:lnTo>
                <a:lnTo>
                  <a:pt x="1288" y="107"/>
                </a:ln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4" name="Freeform 15"/>
          <p:cNvSpPr>
            <a:spLocks/>
          </p:cNvSpPr>
          <p:nvPr/>
        </p:nvSpPr>
        <p:spPr bwMode="auto">
          <a:xfrm flipH="1">
            <a:off x="3728480" y="4377268"/>
            <a:ext cx="1462617" cy="1259417"/>
          </a:xfrm>
          <a:custGeom>
            <a:avLst/>
            <a:gdLst>
              <a:gd name="T0" fmla="*/ 457 w 570"/>
              <a:gd name="T1" fmla="*/ 491 h 491"/>
              <a:gd name="T2" fmla="*/ 392 w 570"/>
              <a:gd name="T3" fmla="*/ 426 h 491"/>
              <a:gd name="T4" fmla="*/ 457 w 570"/>
              <a:gd name="T5" fmla="*/ 361 h 491"/>
              <a:gd name="T6" fmla="*/ 457 w 570"/>
              <a:gd name="T7" fmla="*/ 402 h 491"/>
              <a:gd name="T8" fmla="*/ 500 w 570"/>
              <a:gd name="T9" fmla="*/ 402 h 491"/>
              <a:gd name="T10" fmla="*/ 511 w 570"/>
              <a:gd name="T11" fmla="*/ 400 h 491"/>
              <a:gd name="T12" fmla="*/ 514 w 570"/>
              <a:gd name="T13" fmla="*/ 398 h 491"/>
              <a:gd name="T14" fmla="*/ 520 w 570"/>
              <a:gd name="T15" fmla="*/ 384 h 491"/>
              <a:gd name="T16" fmla="*/ 523 w 570"/>
              <a:gd name="T17" fmla="*/ 347 h 491"/>
              <a:gd name="T18" fmla="*/ 523 w 570"/>
              <a:gd name="T19" fmla="*/ 63 h 491"/>
              <a:gd name="T20" fmla="*/ 522 w 570"/>
              <a:gd name="T21" fmla="*/ 56 h 491"/>
              <a:gd name="T22" fmla="*/ 514 w 570"/>
              <a:gd name="T23" fmla="*/ 50 h 491"/>
              <a:gd name="T24" fmla="*/ 496 w 570"/>
              <a:gd name="T25" fmla="*/ 47 h 491"/>
              <a:gd name="T26" fmla="*/ 0 w 570"/>
              <a:gd name="T27" fmla="*/ 47 h 491"/>
              <a:gd name="T28" fmla="*/ 0 w 570"/>
              <a:gd name="T29" fmla="*/ 0 h 491"/>
              <a:gd name="T30" fmla="*/ 496 w 570"/>
              <a:gd name="T31" fmla="*/ 0 h 491"/>
              <a:gd name="T32" fmla="*/ 545 w 570"/>
              <a:gd name="T33" fmla="*/ 13 h 491"/>
              <a:gd name="T34" fmla="*/ 563 w 570"/>
              <a:gd name="T35" fmla="*/ 34 h 491"/>
              <a:gd name="T36" fmla="*/ 570 w 570"/>
              <a:gd name="T37" fmla="*/ 63 h 491"/>
              <a:gd name="T38" fmla="*/ 570 w 570"/>
              <a:gd name="T39" fmla="*/ 63 h 491"/>
              <a:gd name="T40" fmla="*/ 570 w 570"/>
              <a:gd name="T41" fmla="*/ 347 h 491"/>
              <a:gd name="T42" fmla="*/ 567 w 570"/>
              <a:gd name="T43" fmla="*/ 389 h 491"/>
              <a:gd name="T44" fmla="*/ 560 w 570"/>
              <a:gd name="T45" fmla="*/ 414 h 491"/>
              <a:gd name="T46" fmla="*/ 534 w 570"/>
              <a:gd name="T47" fmla="*/ 442 h 491"/>
              <a:gd name="T48" fmla="*/ 500 w 570"/>
              <a:gd name="T49" fmla="*/ 449 h 491"/>
              <a:gd name="T50" fmla="*/ 457 w 570"/>
              <a:gd name="T51" fmla="*/ 449 h 491"/>
              <a:gd name="T52" fmla="*/ 457 w 570"/>
              <a:gd name="T53" fmla="*/ 491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70" h="491">
                <a:moveTo>
                  <a:pt x="457" y="491"/>
                </a:moveTo>
                <a:cubicBezTo>
                  <a:pt x="392" y="426"/>
                  <a:pt x="392" y="426"/>
                  <a:pt x="392" y="426"/>
                </a:cubicBezTo>
                <a:cubicBezTo>
                  <a:pt x="457" y="361"/>
                  <a:pt x="457" y="361"/>
                  <a:pt x="457" y="361"/>
                </a:cubicBezTo>
                <a:cubicBezTo>
                  <a:pt x="457" y="402"/>
                  <a:pt x="457" y="402"/>
                  <a:pt x="457" y="402"/>
                </a:cubicBezTo>
                <a:cubicBezTo>
                  <a:pt x="500" y="402"/>
                  <a:pt x="500" y="402"/>
                  <a:pt x="500" y="402"/>
                </a:cubicBezTo>
                <a:cubicBezTo>
                  <a:pt x="506" y="402"/>
                  <a:pt x="510" y="401"/>
                  <a:pt x="511" y="400"/>
                </a:cubicBezTo>
                <a:cubicBezTo>
                  <a:pt x="513" y="400"/>
                  <a:pt x="513" y="399"/>
                  <a:pt x="514" y="398"/>
                </a:cubicBezTo>
                <a:cubicBezTo>
                  <a:pt x="516" y="396"/>
                  <a:pt x="518" y="392"/>
                  <a:pt x="520" y="384"/>
                </a:cubicBezTo>
                <a:cubicBezTo>
                  <a:pt x="522" y="375"/>
                  <a:pt x="523" y="363"/>
                  <a:pt x="523" y="347"/>
                </a:cubicBezTo>
                <a:cubicBezTo>
                  <a:pt x="523" y="347"/>
                  <a:pt x="523" y="131"/>
                  <a:pt x="523" y="63"/>
                </a:cubicBezTo>
                <a:cubicBezTo>
                  <a:pt x="523" y="59"/>
                  <a:pt x="522" y="57"/>
                  <a:pt x="522" y="56"/>
                </a:cubicBezTo>
                <a:cubicBezTo>
                  <a:pt x="520" y="54"/>
                  <a:pt x="519" y="52"/>
                  <a:pt x="514" y="50"/>
                </a:cubicBezTo>
                <a:cubicBezTo>
                  <a:pt x="510" y="48"/>
                  <a:pt x="504" y="47"/>
                  <a:pt x="496" y="47"/>
                </a:cubicBezTo>
                <a:cubicBezTo>
                  <a:pt x="0" y="47"/>
                  <a:pt x="0" y="47"/>
                  <a:pt x="0" y="47"/>
                </a:cubicBezTo>
                <a:cubicBezTo>
                  <a:pt x="0" y="0"/>
                  <a:pt x="0" y="0"/>
                  <a:pt x="0" y="0"/>
                </a:cubicBezTo>
                <a:cubicBezTo>
                  <a:pt x="496" y="0"/>
                  <a:pt x="496" y="0"/>
                  <a:pt x="496" y="0"/>
                </a:cubicBezTo>
                <a:cubicBezTo>
                  <a:pt x="513" y="0"/>
                  <a:pt x="530" y="3"/>
                  <a:pt x="545" y="13"/>
                </a:cubicBezTo>
                <a:cubicBezTo>
                  <a:pt x="552" y="18"/>
                  <a:pt x="559" y="25"/>
                  <a:pt x="563" y="34"/>
                </a:cubicBezTo>
                <a:cubicBezTo>
                  <a:pt x="568" y="43"/>
                  <a:pt x="570" y="53"/>
                  <a:pt x="570" y="63"/>
                </a:cubicBezTo>
                <a:cubicBezTo>
                  <a:pt x="570" y="63"/>
                  <a:pt x="570" y="63"/>
                  <a:pt x="570" y="63"/>
                </a:cubicBezTo>
                <a:cubicBezTo>
                  <a:pt x="570" y="131"/>
                  <a:pt x="570" y="347"/>
                  <a:pt x="570" y="347"/>
                </a:cubicBezTo>
                <a:cubicBezTo>
                  <a:pt x="570" y="363"/>
                  <a:pt x="569" y="377"/>
                  <a:pt x="567" y="389"/>
                </a:cubicBezTo>
                <a:cubicBezTo>
                  <a:pt x="566" y="398"/>
                  <a:pt x="563" y="407"/>
                  <a:pt x="560" y="414"/>
                </a:cubicBezTo>
                <a:cubicBezTo>
                  <a:pt x="554" y="426"/>
                  <a:pt x="545" y="436"/>
                  <a:pt x="534" y="442"/>
                </a:cubicBezTo>
                <a:cubicBezTo>
                  <a:pt x="523" y="448"/>
                  <a:pt x="512" y="449"/>
                  <a:pt x="500" y="449"/>
                </a:cubicBezTo>
                <a:cubicBezTo>
                  <a:pt x="457" y="449"/>
                  <a:pt x="457" y="449"/>
                  <a:pt x="457" y="449"/>
                </a:cubicBezTo>
                <a:lnTo>
                  <a:pt x="457" y="491"/>
                </a:lnTo>
                <a:close/>
              </a:path>
            </a:pathLst>
          </a:custGeom>
          <a:gradFill flip="none" rotWithShape="1">
            <a:gsLst>
              <a:gs pos="48000">
                <a:schemeClr val="accent1"/>
              </a:gs>
              <a:gs pos="2000">
                <a:schemeClr val="accent1"/>
              </a:gs>
              <a:gs pos="32000">
                <a:schemeClr val="accent1">
                  <a:lumMod val="60000"/>
                  <a:lumOff val="40000"/>
                </a:schemeClr>
              </a:gs>
            </a:gsLst>
            <a:lin ang="81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5" name="Freeform 16"/>
          <p:cNvSpPr>
            <a:spLocks/>
          </p:cNvSpPr>
          <p:nvPr/>
        </p:nvSpPr>
        <p:spPr bwMode="auto">
          <a:xfrm flipH="1">
            <a:off x="3728480" y="2084916"/>
            <a:ext cx="1462617" cy="1568451"/>
          </a:xfrm>
          <a:custGeom>
            <a:avLst/>
            <a:gdLst>
              <a:gd name="T0" fmla="*/ 0 w 570"/>
              <a:gd name="T1" fmla="*/ 564 h 612"/>
              <a:gd name="T2" fmla="*/ 496 w 570"/>
              <a:gd name="T3" fmla="*/ 564 h 612"/>
              <a:gd name="T4" fmla="*/ 518 w 570"/>
              <a:gd name="T5" fmla="*/ 559 h 612"/>
              <a:gd name="T6" fmla="*/ 522 w 570"/>
              <a:gd name="T7" fmla="*/ 555 h 612"/>
              <a:gd name="T8" fmla="*/ 523 w 570"/>
              <a:gd name="T9" fmla="*/ 548 h 612"/>
              <a:gd name="T10" fmla="*/ 523 w 570"/>
              <a:gd name="T11" fmla="*/ 144 h 612"/>
              <a:gd name="T12" fmla="*/ 521 w 570"/>
              <a:gd name="T13" fmla="*/ 111 h 612"/>
              <a:gd name="T14" fmla="*/ 517 w 570"/>
              <a:gd name="T15" fmla="*/ 98 h 612"/>
              <a:gd name="T16" fmla="*/ 512 w 570"/>
              <a:gd name="T17" fmla="*/ 92 h 612"/>
              <a:gd name="T18" fmla="*/ 500 w 570"/>
              <a:gd name="T19" fmla="*/ 90 h 612"/>
              <a:gd name="T20" fmla="*/ 457 w 570"/>
              <a:gd name="T21" fmla="*/ 90 h 612"/>
              <a:gd name="T22" fmla="*/ 457 w 570"/>
              <a:gd name="T23" fmla="*/ 130 h 612"/>
              <a:gd name="T24" fmla="*/ 392 w 570"/>
              <a:gd name="T25" fmla="*/ 65 h 612"/>
              <a:gd name="T26" fmla="*/ 457 w 570"/>
              <a:gd name="T27" fmla="*/ 0 h 612"/>
              <a:gd name="T28" fmla="*/ 457 w 570"/>
              <a:gd name="T29" fmla="*/ 42 h 612"/>
              <a:gd name="T30" fmla="*/ 500 w 570"/>
              <a:gd name="T31" fmla="*/ 42 h 612"/>
              <a:gd name="T32" fmla="*/ 531 w 570"/>
              <a:gd name="T33" fmla="*/ 48 h 612"/>
              <a:gd name="T34" fmla="*/ 551 w 570"/>
              <a:gd name="T35" fmla="*/ 63 h 612"/>
              <a:gd name="T36" fmla="*/ 566 w 570"/>
              <a:gd name="T37" fmla="*/ 98 h 612"/>
              <a:gd name="T38" fmla="*/ 570 w 570"/>
              <a:gd name="T39" fmla="*/ 144 h 612"/>
              <a:gd name="T40" fmla="*/ 570 w 570"/>
              <a:gd name="T41" fmla="*/ 198 h 612"/>
              <a:gd name="T42" fmla="*/ 570 w 570"/>
              <a:gd name="T43" fmla="*/ 548 h 612"/>
              <a:gd name="T44" fmla="*/ 570 w 570"/>
              <a:gd name="T45" fmla="*/ 548 h 612"/>
              <a:gd name="T46" fmla="*/ 563 w 570"/>
              <a:gd name="T47" fmla="*/ 577 h 612"/>
              <a:gd name="T48" fmla="*/ 533 w 570"/>
              <a:gd name="T49" fmla="*/ 604 h 612"/>
              <a:gd name="T50" fmla="*/ 496 w 570"/>
              <a:gd name="T51" fmla="*/ 612 h 612"/>
              <a:gd name="T52" fmla="*/ 0 w 570"/>
              <a:gd name="T53" fmla="*/ 612 h 612"/>
              <a:gd name="T54" fmla="*/ 0 w 570"/>
              <a:gd name="T55" fmla="*/ 56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0" h="612">
                <a:moveTo>
                  <a:pt x="0" y="564"/>
                </a:moveTo>
                <a:cubicBezTo>
                  <a:pt x="496" y="564"/>
                  <a:pt x="496" y="564"/>
                  <a:pt x="496" y="564"/>
                </a:cubicBezTo>
                <a:cubicBezTo>
                  <a:pt x="506" y="565"/>
                  <a:pt x="514" y="562"/>
                  <a:pt x="518" y="559"/>
                </a:cubicBezTo>
                <a:cubicBezTo>
                  <a:pt x="520" y="558"/>
                  <a:pt x="521" y="557"/>
                  <a:pt x="522" y="555"/>
                </a:cubicBezTo>
                <a:cubicBezTo>
                  <a:pt x="522" y="554"/>
                  <a:pt x="523" y="552"/>
                  <a:pt x="523" y="548"/>
                </a:cubicBezTo>
                <a:cubicBezTo>
                  <a:pt x="523" y="144"/>
                  <a:pt x="523" y="144"/>
                  <a:pt x="523" y="144"/>
                </a:cubicBezTo>
                <a:cubicBezTo>
                  <a:pt x="523" y="130"/>
                  <a:pt x="522" y="119"/>
                  <a:pt x="521" y="111"/>
                </a:cubicBezTo>
                <a:cubicBezTo>
                  <a:pt x="520" y="105"/>
                  <a:pt x="518" y="100"/>
                  <a:pt x="517" y="98"/>
                </a:cubicBezTo>
                <a:cubicBezTo>
                  <a:pt x="515" y="93"/>
                  <a:pt x="514" y="93"/>
                  <a:pt x="512" y="92"/>
                </a:cubicBezTo>
                <a:cubicBezTo>
                  <a:pt x="510" y="91"/>
                  <a:pt x="507" y="90"/>
                  <a:pt x="500" y="90"/>
                </a:cubicBezTo>
                <a:cubicBezTo>
                  <a:pt x="457" y="90"/>
                  <a:pt x="457" y="90"/>
                  <a:pt x="457" y="90"/>
                </a:cubicBezTo>
                <a:cubicBezTo>
                  <a:pt x="457" y="130"/>
                  <a:pt x="457" y="130"/>
                  <a:pt x="457" y="130"/>
                </a:cubicBezTo>
                <a:cubicBezTo>
                  <a:pt x="392" y="65"/>
                  <a:pt x="392" y="65"/>
                  <a:pt x="392" y="65"/>
                </a:cubicBezTo>
                <a:cubicBezTo>
                  <a:pt x="457" y="0"/>
                  <a:pt x="457" y="0"/>
                  <a:pt x="457" y="0"/>
                </a:cubicBezTo>
                <a:cubicBezTo>
                  <a:pt x="457" y="42"/>
                  <a:pt x="457" y="42"/>
                  <a:pt x="457" y="42"/>
                </a:cubicBezTo>
                <a:cubicBezTo>
                  <a:pt x="500" y="42"/>
                  <a:pt x="500" y="42"/>
                  <a:pt x="500" y="42"/>
                </a:cubicBezTo>
                <a:cubicBezTo>
                  <a:pt x="510" y="42"/>
                  <a:pt x="521" y="44"/>
                  <a:pt x="531" y="48"/>
                </a:cubicBezTo>
                <a:cubicBezTo>
                  <a:pt x="538" y="52"/>
                  <a:pt x="545" y="57"/>
                  <a:pt x="551" y="63"/>
                </a:cubicBezTo>
                <a:cubicBezTo>
                  <a:pt x="559" y="73"/>
                  <a:pt x="563" y="85"/>
                  <a:pt x="566" y="98"/>
                </a:cubicBezTo>
                <a:cubicBezTo>
                  <a:pt x="569" y="111"/>
                  <a:pt x="570" y="126"/>
                  <a:pt x="570" y="144"/>
                </a:cubicBezTo>
                <a:cubicBezTo>
                  <a:pt x="570" y="145"/>
                  <a:pt x="570" y="165"/>
                  <a:pt x="570" y="198"/>
                </a:cubicBezTo>
                <a:cubicBezTo>
                  <a:pt x="570" y="296"/>
                  <a:pt x="570" y="497"/>
                  <a:pt x="570" y="548"/>
                </a:cubicBezTo>
                <a:cubicBezTo>
                  <a:pt x="570" y="548"/>
                  <a:pt x="570" y="548"/>
                  <a:pt x="570" y="548"/>
                </a:cubicBezTo>
                <a:cubicBezTo>
                  <a:pt x="570" y="559"/>
                  <a:pt x="568" y="569"/>
                  <a:pt x="563" y="577"/>
                </a:cubicBezTo>
                <a:cubicBezTo>
                  <a:pt x="557" y="590"/>
                  <a:pt x="545" y="599"/>
                  <a:pt x="533" y="604"/>
                </a:cubicBezTo>
                <a:cubicBezTo>
                  <a:pt x="521" y="610"/>
                  <a:pt x="509" y="612"/>
                  <a:pt x="496" y="612"/>
                </a:cubicBezTo>
                <a:cubicBezTo>
                  <a:pt x="0" y="612"/>
                  <a:pt x="0" y="612"/>
                  <a:pt x="0" y="612"/>
                </a:cubicBezTo>
                <a:lnTo>
                  <a:pt x="0" y="564"/>
                </a:lnTo>
                <a:close/>
              </a:path>
            </a:pathLst>
          </a:custGeom>
          <a:gradFill flip="none" rotWithShape="1">
            <a:gsLst>
              <a:gs pos="86000">
                <a:schemeClr val="accent2"/>
              </a:gs>
              <a:gs pos="39000">
                <a:schemeClr val="accent2"/>
              </a:gs>
              <a:gs pos="65000">
                <a:schemeClr val="accent2">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6" name="Freeform 17"/>
          <p:cNvSpPr>
            <a:spLocks/>
          </p:cNvSpPr>
          <p:nvPr/>
        </p:nvSpPr>
        <p:spPr bwMode="auto">
          <a:xfrm flipH="1">
            <a:off x="2881813" y="2628900"/>
            <a:ext cx="2309284"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660066"/>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7" name="Freeform 18"/>
          <p:cNvSpPr>
            <a:spLocks/>
          </p:cNvSpPr>
          <p:nvPr/>
        </p:nvSpPr>
        <p:spPr bwMode="auto">
          <a:xfrm flipH="1">
            <a:off x="2881813" y="4161367"/>
            <a:ext cx="2309284"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solidFill>
            <a:srgbClr val="FF9966"/>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51" name="Rectangle 50"/>
          <p:cNvSpPr/>
          <p:nvPr/>
        </p:nvSpPr>
        <p:spPr>
          <a:xfrm>
            <a:off x="5280347" y="676276"/>
            <a:ext cx="1387885" cy="37851"/>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9900CC"/>
              </a:solidFill>
              <a:latin typeface="Lato" pitchFamily="34" charset="0"/>
            </a:endParaRPr>
          </a:p>
        </p:txBody>
      </p:sp>
      <p:sp>
        <p:nvSpPr>
          <p:cNvPr id="92" name="Freeform 24"/>
          <p:cNvSpPr>
            <a:spLocks noEditPoints="1"/>
          </p:cNvSpPr>
          <p:nvPr/>
        </p:nvSpPr>
        <p:spPr bwMode="auto">
          <a:xfrm>
            <a:off x="9218085" y="3503928"/>
            <a:ext cx="467784" cy="279400"/>
          </a:xfrm>
          <a:custGeom>
            <a:avLst/>
            <a:gdLst>
              <a:gd name="T0" fmla="*/ 24 w 356"/>
              <a:gd name="T1" fmla="*/ 213 h 213"/>
              <a:gd name="T2" fmla="*/ 24 w 356"/>
              <a:gd name="T3" fmla="*/ 0 h 213"/>
              <a:gd name="T4" fmla="*/ 356 w 356"/>
              <a:gd name="T5" fmla="*/ 190 h 213"/>
              <a:gd name="T6" fmla="*/ 24 w 356"/>
              <a:gd name="T7" fmla="*/ 190 h 213"/>
              <a:gd name="T8" fmla="*/ 71 w 356"/>
              <a:gd name="T9" fmla="*/ 68 h 213"/>
              <a:gd name="T10" fmla="*/ 48 w 356"/>
              <a:gd name="T11" fmla="*/ 68 h 213"/>
              <a:gd name="T12" fmla="*/ 68 w 356"/>
              <a:gd name="T13" fmla="*/ 47 h 213"/>
              <a:gd name="T14" fmla="*/ 95 w 356"/>
              <a:gd name="T15" fmla="*/ 115 h 213"/>
              <a:gd name="T16" fmla="*/ 48 w 356"/>
              <a:gd name="T17" fmla="*/ 115 h 213"/>
              <a:gd name="T18" fmla="*/ 92 w 356"/>
              <a:gd name="T19" fmla="*/ 95 h 213"/>
              <a:gd name="T20" fmla="*/ 71 w 356"/>
              <a:gd name="T21" fmla="*/ 163 h 213"/>
              <a:gd name="T22" fmla="*/ 48 w 356"/>
              <a:gd name="T23" fmla="*/ 163 h 213"/>
              <a:gd name="T24" fmla="*/ 68 w 356"/>
              <a:gd name="T25" fmla="*/ 142 h 213"/>
              <a:gd name="T26" fmla="*/ 119 w 356"/>
              <a:gd name="T27" fmla="*/ 68 h 213"/>
              <a:gd name="T28" fmla="*/ 95 w 356"/>
              <a:gd name="T29" fmla="*/ 68 h 213"/>
              <a:gd name="T30" fmla="*/ 116 w 356"/>
              <a:gd name="T31" fmla="*/ 47 h 213"/>
              <a:gd name="T32" fmla="*/ 261 w 356"/>
              <a:gd name="T33" fmla="*/ 163 h 213"/>
              <a:gd name="T34" fmla="*/ 95 w 356"/>
              <a:gd name="T35" fmla="*/ 163 h 213"/>
              <a:gd name="T36" fmla="*/ 258 w 356"/>
              <a:gd name="T37" fmla="*/ 142 h 213"/>
              <a:gd name="T38" fmla="*/ 143 w 356"/>
              <a:gd name="T39" fmla="*/ 115 h 213"/>
              <a:gd name="T40" fmla="*/ 119 w 356"/>
              <a:gd name="T41" fmla="*/ 115 h 213"/>
              <a:gd name="T42" fmla="*/ 140 w 356"/>
              <a:gd name="T43" fmla="*/ 95 h 213"/>
              <a:gd name="T44" fmla="*/ 166 w 356"/>
              <a:gd name="T45" fmla="*/ 68 h 213"/>
              <a:gd name="T46" fmla="*/ 143 w 356"/>
              <a:gd name="T47" fmla="*/ 68 h 213"/>
              <a:gd name="T48" fmla="*/ 163 w 356"/>
              <a:gd name="T49" fmla="*/ 47 h 213"/>
              <a:gd name="T50" fmla="*/ 190 w 356"/>
              <a:gd name="T51" fmla="*/ 115 h 213"/>
              <a:gd name="T52" fmla="*/ 166 w 356"/>
              <a:gd name="T53" fmla="*/ 115 h 213"/>
              <a:gd name="T54" fmla="*/ 187 w 356"/>
              <a:gd name="T55" fmla="*/ 95 h 213"/>
              <a:gd name="T56" fmla="*/ 214 w 356"/>
              <a:gd name="T57" fmla="*/ 68 h 213"/>
              <a:gd name="T58" fmla="*/ 190 w 356"/>
              <a:gd name="T59" fmla="*/ 68 h 213"/>
              <a:gd name="T60" fmla="*/ 211 w 356"/>
              <a:gd name="T61" fmla="*/ 47 h 213"/>
              <a:gd name="T62" fmla="*/ 238 w 356"/>
              <a:gd name="T63" fmla="*/ 115 h 213"/>
              <a:gd name="T64" fmla="*/ 214 w 356"/>
              <a:gd name="T65" fmla="*/ 115 h 213"/>
              <a:gd name="T66" fmla="*/ 235 w 356"/>
              <a:gd name="T67" fmla="*/ 95 h 213"/>
              <a:gd name="T68" fmla="*/ 261 w 356"/>
              <a:gd name="T69" fmla="*/ 68 h 213"/>
              <a:gd name="T70" fmla="*/ 238 w 356"/>
              <a:gd name="T71" fmla="*/ 68 h 213"/>
              <a:gd name="T72" fmla="*/ 258 w 356"/>
              <a:gd name="T73" fmla="*/ 47 h 213"/>
              <a:gd name="T74" fmla="*/ 309 w 356"/>
              <a:gd name="T75" fmla="*/ 115 h 213"/>
              <a:gd name="T76" fmla="*/ 261 w 356"/>
              <a:gd name="T77" fmla="*/ 115 h 213"/>
              <a:gd name="T78" fmla="*/ 285 w 356"/>
              <a:gd name="T79" fmla="*/ 95 h 213"/>
              <a:gd name="T80" fmla="*/ 306 w 356"/>
              <a:gd name="T81" fmla="*/ 47 h 213"/>
              <a:gd name="T82" fmla="*/ 309 w 356"/>
              <a:gd name="T83" fmla="*/ 163 h 213"/>
              <a:gd name="T84" fmla="*/ 285 w 356"/>
              <a:gd name="T85" fmla="*/ 163 h 213"/>
              <a:gd name="T86" fmla="*/ 306 w 356"/>
              <a:gd name="T87" fmla="*/ 142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56" h="213">
                <a:moveTo>
                  <a:pt x="356" y="190"/>
                </a:moveTo>
                <a:cubicBezTo>
                  <a:pt x="356" y="203"/>
                  <a:pt x="346" y="213"/>
                  <a:pt x="332" y="213"/>
                </a:cubicBezTo>
                <a:cubicBezTo>
                  <a:pt x="24" y="213"/>
                  <a:pt x="24" y="213"/>
                  <a:pt x="24" y="213"/>
                </a:cubicBezTo>
                <a:cubicBezTo>
                  <a:pt x="11" y="213"/>
                  <a:pt x="0" y="203"/>
                  <a:pt x="0" y="190"/>
                </a:cubicBezTo>
                <a:cubicBezTo>
                  <a:pt x="0" y="23"/>
                  <a:pt x="0" y="23"/>
                  <a:pt x="0" y="23"/>
                </a:cubicBezTo>
                <a:cubicBezTo>
                  <a:pt x="0" y="10"/>
                  <a:pt x="11" y="0"/>
                  <a:pt x="24" y="0"/>
                </a:cubicBezTo>
                <a:cubicBezTo>
                  <a:pt x="332" y="0"/>
                  <a:pt x="332" y="0"/>
                  <a:pt x="332" y="0"/>
                </a:cubicBezTo>
                <a:cubicBezTo>
                  <a:pt x="346" y="0"/>
                  <a:pt x="356" y="10"/>
                  <a:pt x="356" y="23"/>
                </a:cubicBezTo>
                <a:lnTo>
                  <a:pt x="356" y="190"/>
                </a:lnTo>
                <a:close/>
                <a:moveTo>
                  <a:pt x="332" y="23"/>
                </a:moveTo>
                <a:cubicBezTo>
                  <a:pt x="24" y="23"/>
                  <a:pt x="24" y="23"/>
                  <a:pt x="24" y="23"/>
                </a:cubicBezTo>
                <a:cubicBezTo>
                  <a:pt x="24" y="190"/>
                  <a:pt x="24" y="190"/>
                  <a:pt x="24" y="190"/>
                </a:cubicBezTo>
                <a:cubicBezTo>
                  <a:pt x="332" y="190"/>
                  <a:pt x="332" y="190"/>
                  <a:pt x="332" y="190"/>
                </a:cubicBezTo>
                <a:lnTo>
                  <a:pt x="332" y="23"/>
                </a:lnTo>
                <a:close/>
                <a:moveTo>
                  <a:pt x="71" y="68"/>
                </a:moveTo>
                <a:cubicBezTo>
                  <a:pt x="71" y="69"/>
                  <a:pt x="70" y="71"/>
                  <a:pt x="68" y="71"/>
                </a:cubicBezTo>
                <a:cubicBezTo>
                  <a:pt x="51" y="71"/>
                  <a:pt x="51" y="71"/>
                  <a:pt x="51" y="71"/>
                </a:cubicBezTo>
                <a:cubicBezTo>
                  <a:pt x="49" y="71"/>
                  <a:pt x="48" y="69"/>
                  <a:pt x="48" y="68"/>
                </a:cubicBezTo>
                <a:cubicBezTo>
                  <a:pt x="48" y="50"/>
                  <a:pt x="48" y="50"/>
                  <a:pt x="48" y="50"/>
                </a:cubicBezTo>
                <a:cubicBezTo>
                  <a:pt x="48" y="48"/>
                  <a:pt x="49" y="47"/>
                  <a:pt x="51" y="47"/>
                </a:cubicBezTo>
                <a:cubicBezTo>
                  <a:pt x="68" y="47"/>
                  <a:pt x="68" y="47"/>
                  <a:pt x="68" y="47"/>
                </a:cubicBezTo>
                <a:cubicBezTo>
                  <a:pt x="70" y="47"/>
                  <a:pt x="71" y="48"/>
                  <a:pt x="71" y="50"/>
                </a:cubicBezTo>
                <a:lnTo>
                  <a:pt x="71" y="68"/>
                </a:lnTo>
                <a:close/>
                <a:moveTo>
                  <a:pt x="95" y="115"/>
                </a:moveTo>
                <a:cubicBezTo>
                  <a:pt x="95" y="117"/>
                  <a:pt x="94" y="118"/>
                  <a:pt x="92" y="118"/>
                </a:cubicBezTo>
                <a:cubicBezTo>
                  <a:pt x="51" y="118"/>
                  <a:pt x="51" y="118"/>
                  <a:pt x="51" y="118"/>
                </a:cubicBezTo>
                <a:cubicBezTo>
                  <a:pt x="49" y="118"/>
                  <a:pt x="48" y="117"/>
                  <a:pt x="48" y="115"/>
                </a:cubicBezTo>
                <a:cubicBezTo>
                  <a:pt x="48" y="97"/>
                  <a:pt x="48" y="97"/>
                  <a:pt x="48" y="97"/>
                </a:cubicBezTo>
                <a:cubicBezTo>
                  <a:pt x="48" y="96"/>
                  <a:pt x="49" y="95"/>
                  <a:pt x="51" y="95"/>
                </a:cubicBezTo>
                <a:cubicBezTo>
                  <a:pt x="92" y="95"/>
                  <a:pt x="92" y="95"/>
                  <a:pt x="92" y="95"/>
                </a:cubicBezTo>
                <a:cubicBezTo>
                  <a:pt x="94" y="95"/>
                  <a:pt x="95" y="96"/>
                  <a:pt x="95" y="97"/>
                </a:cubicBezTo>
                <a:lnTo>
                  <a:pt x="95" y="115"/>
                </a:lnTo>
                <a:close/>
                <a:moveTo>
                  <a:pt x="71" y="163"/>
                </a:moveTo>
                <a:cubicBezTo>
                  <a:pt x="71" y="164"/>
                  <a:pt x="70" y="166"/>
                  <a:pt x="68" y="166"/>
                </a:cubicBezTo>
                <a:cubicBezTo>
                  <a:pt x="51" y="166"/>
                  <a:pt x="51" y="166"/>
                  <a:pt x="51" y="166"/>
                </a:cubicBezTo>
                <a:cubicBezTo>
                  <a:pt x="49" y="166"/>
                  <a:pt x="48" y="164"/>
                  <a:pt x="48" y="163"/>
                </a:cubicBezTo>
                <a:cubicBezTo>
                  <a:pt x="48" y="145"/>
                  <a:pt x="48" y="145"/>
                  <a:pt x="48" y="145"/>
                </a:cubicBezTo>
                <a:cubicBezTo>
                  <a:pt x="48" y="143"/>
                  <a:pt x="49" y="142"/>
                  <a:pt x="51" y="142"/>
                </a:cubicBezTo>
                <a:cubicBezTo>
                  <a:pt x="68" y="142"/>
                  <a:pt x="68" y="142"/>
                  <a:pt x="68" y="142"/>
                </a:cubicBezTo>
                <a:cubicBezTo>
                  <a:pt x="70" y="142"/>
                  <a:pt x="71" y="143"/>
                  <a:pt x="71" y="145"/>
                </a:cubicBezTo>
                <a:lnTo>
                  <a:pt x="71" y="163"/>
                </a:lnTo>
                <a:close/>
                <a:moveTo>
                  <a:pt x="119" y="68"/>
                </a:moveTo>
                <a:cubicBezTo>
                  <a:pt x="119" y="69"/>
                  <a:pt x="117" y="71"/>
                  <a:pt x="116" y="71"/>
                </a:cubicBezTo>
                <a:cubicBezTo>
                  <a:pt x="98" y="71"/>
                  <a:pt x="98" y="71"/>
                  <a:pt x="98" y="71"/>
                </a:cubicBezTo>
                <a:cubicBezTo>
                  <a:pt x="96" y="71"/>
                  <a:pt x="95" y="69"/>
                  <a:pt x="95" y="68"/>
                </a:cubicBezTo>
                <a:cubicBezTo>
                  <a:pt x="95" y="50"/>
                  <a:pt x="95" y="50"/>
                  <a:pt x="95" y="50"/>
                </a:cubicBezTo>
                <a:cubicBezTo>
                  <a:pt x="95" y="48"/>
                  <a:pt x="96" y="47"/>
                  <a:pt x="98" y="47"/>
                </a:cubicBezTo>
                <a:cubicBezTo>
                  <a:pt x="116" y="47"/>
                  <a:pt x="116" y="47"/>
                  <a:pt x="116" y="47"/>
                </a:cubicBezTo>
                <a:cubicBezTo>
                  <a:pt x="117" y="47"/>
                  <a:pt x="119" y="48"/>
                  <a:pt x="119" y="50"/>
                </a:cubicBezTo>
                <a:lnTo>
                  <a:pt x="119" y="68"/>
                </a:lnTo>
                <a:close/>
                <a:moveTo>
                  <a:pt x="261" y="163"/>
                </a:moveTo>
                <a:cubicBezTo>
                  <a:pt x="261" y="164"/>
                  <a:pt x="260" y="166"/>
                  <a:pt x="258" y="166"/>
                </a:cubicBezTo>
                <a:cubicBezTo>
                  <a:pt x="98" y="166"/>
                  <a:pt x="98" y="166"/>
                  <a:pt x="98" y="166"/>
                </a:cubicBezTo>
                <a:cubicBezTo>
                  <a:pt x="96" y="166"/>
                  <a:pt x="95" y="164"/>
                  <a:pt x="95" y="163"/>
                </a:cubicBezTo>
                <a:cubicBezTo>
                  <a:pt x="95" y="145"/>
                  <a:pt x="95" y="145"/>
                  <a:pt x="95" y="145"/>
                </a:cubicBezTo>
                <a:cubicBezTo>
                  <a:pt x="95" y="143"/>
                  <a:pt x="96" y="142"/>
                  <a:pt x="98" y="142"/>
                </a:cubicBezTo>
                <a:cubicBezTo>
                  <a:pt x="258" y="142"/>
                  <a:pt x="258" y="142"/>
                  <a:pt x="258" y="142"/>
                </a:cubicBezTo>
                <a:cubicBezTo>
                  <a:pt x="260" y="142"/>
                  <a:pt x="261" y="143"/>
                  <a:pt x="261" y="145"/>
                </a:cubicBezTo>
                <a:lnTo>
                  <a:pt x="261" y="163"/>
                </a:lnTo>
                <a:close/>
                <a:moveTo>
                  <a:pt x="143" y="115"/>
                </a:moveTo>
                <a:cubicBezTo>
                  <a:pt x="143" y="117"/>
                  <a:pt x="141" y="118"/>
                  <a:pt x="140" y="118"/>
                </a:cubicBezTo>
                <a:cubicBezTo>
                  <a:pt x="122" y="118"/>
                  <a:pt x="122" y="118"/>
                  <a:pt x="122" y="118"/>
                </a:cubicBezTo>
                <a:cubicBezTo>
                  <a:pt x="120" y="118"/>
                  <a:pt x="119" y="117"/>
                  <a:pt x="119" y="115"/>
                </a:cubicBezTo>
                <a:cubicBezTo>
                  <a:pt x="119" y="97"/>
                  <a:pt x="119" y="97"/>
                  <a:pt x="119" y="97"/>
                </a:cubicBezTo>
                <a:cubicBezTo>
                  <a:pt x="119" y="96"/>
                  <a:pt x="120" y="95"/>
                  <a:pt x="122" y="95"/>
                </a:cubicBezTo>
                <a:cubicBezTo>
                  <a:pt x="140" y="95"/>
                  <a:pt x="140" y="95"/>
                  <a:pt x="140" y="95"/>
                </a:cubicBezTo>
                <a:cubicBezTo>
                  <a:pt x="141" y="95"/>
                  <a:pt x="143" y="96"/>
                  <a:pt x="143" y="97"/>
                </a:cubicBezTo>
                <a:lnTo>
                  <a:pt x="143" y="115"/>
                </a:lnTo>
                <a:close/>
                <a:moveTo>
                  <a:pt x="166" y="68"/>
                </a:moveTo>
                <a:cubicBezTo>
                  <a:pt x="166" y="69"/>
                  <a:pt x="165" y="71"/>
                  <a:pt x="163" y="71"/>
                </a:cubicBezTo>
                <a:cubicBezTo>
                  <a:pt x="145" y="71"/>
                  <a:pt x="145" y="71"/>
                  <a:pt x="145" y="71"/>
                </a:cubicBezTo>
                <a:cubicBezTo>
                  <a:pt x="144" y="71"/>
                  <a:pt x="143" y="69"/>
                  <a:pt x="143" y="68"/>
                </a:cubicBezTo>
                <a:cubicBezTo>
                  <a:pt x="143" y="50"/>
                  <a:pt x="143" y="50"/>
                  <a:pt x="143" y="50"/>
                </a:cubicBezTo>
                <a:cubicBezTo>
                  <a:pt x="143" y="48"/>
                  <a:pt x="144" y="47"/>
                  <a:pt x="145" y="47"/>
                </a:cubicBezTo>
                <a:cubicBezTo>
                  <a:pt x="163" y="47"/>
                  <a:pt x="163" y="47"/>
                  <a:pt x="163" y="47"/>
                </a:cubicBezTo>
                <a:cubicBezTo>
                  <a:pt x="165" y="47"/>
                  <a:pt x="166" y="48"/>
                  <a:pt x="166" y="50"/>
                </a:cubicBezTo>
                <a:lnTo>
                  <a:pt x="166" y="68"/>
                </a:lnTo>
                <a:close/>
                <a:moveTo>
                  <a:pt x="190" y="115"/>
                </a:moveTo>
                <a:cubicBezTo>
                  <a:pt x="190" y="117"/>
                  <a:pt x="189" y="118"/>
                  <a:pt x="187" y="118"/>
                </a:cubicBezTo>
                <a:cubicBezTo>
                  <a:pt x="169" y="118"/>
                  <a:pt x="169" y="118"/>
                  <a:pt x="169" y="118"/>
                </a:cubicBezTo>
                <a:cubicBezTo>
                  <a:pt x="168" y="118"/>
                  <a:pt x="166" y="117"/>
                  <a:pt x="166" y="115"/>
                </a:cubicBezTo>
                <a:cubicBezTo>
                  <a:pt x="166" y="97"/>
                  <a:pt x="166" y="97"/>
                  <a:pt x="166" y="97"/>
                </a:cubicBezTo>
                <a:cubicBezTo>
                  <a:pt x="166" y="96"/>
                  <a:pt x="168" y="95"/>
                  <a:pt x="169" y="95"/>
                </a:cubicBezTo>
                <a:cubicBezTo>
                  <a:pt x="187" y="95"/>
                  <a:pt x="187" y="95"/>
                  <a:pt x="187" y="95"/>
                </a:cubicBezTo>
                <a:cubicBezTo>
                  <a:pt x="189" y="95"/>
                  <a:pt x="190" y="96"/>
                  <a:pt x="190" y="97"/>
                </a:cubicBezTo>
                <a:lnTo>
                  <a:pt x="190" y="115"/>
                </a:lnTo>
                <a:close/>
                <a:moveTo>
                  <a:pt x="214" y="68"/>
                </a:moveTo>
                <a:cubicBezTo>
                  <a:pt x="214" y="69"/>
                  <a:pt x="212" y="71"/>
                  <a:pt x="211" y="71"/>
                </a:cubicBezTo>
                <a:cubicBezTo>
                  <a:pt x="193" y="71"/>
                  <a:pt x="193" y="71"/>
                  <a:pt x="193" y="71"/>
                </a:cubicBezTo>
                <a:cubicBezTo>
                  <a:pt x="191" y="71"/>
                  <a:pt x="190" y="69"/>
                  <a:pt x="190" y="68"/>
                </a:cubicBezTo>
                <a:cubicBezTo>
                  <a:pt x="190" y="50"/>
                  <a:pt x="190" y="50"/>
                  <a:pt x="190" y="50"/>
                </a:cubicBezTo>
                <a:cubicBezTo>
                  <a:pt x="190" y="48"/>
                  <a:pt x="191" y="47"/>
                  <a:pt x="193" y="47"/>
                </a:cubicBezTo>
                <a:cubicBezTo>
                  <a:pt x="211" y="47"/>
                  <a:pt x="211" y="47"/>
                  <a:pt x="211" y="47"/>
                </a:cubicBezTo>
                <a:cubicBezTo>
                  <a:pt x="212" y="47"/>
                  <a:pt x="214" y="48"/>
                  <a:pt x="214" y="50"/>
                </a:cubicBezTo>
                <a:lnTo>
                  <a:pt x="214" y="68"/>
                </a:lnTo>
                <a:close/>
                <a:moveTo>
                  <a:pt x="238" y="115"/>
                </a:moveTo>
                <a:cubicBezTo>
                  <a:pt x="238" y="117"/>
                  <a:pt x="236" y="118"/>
                  <a:pt x="235" y="118"/>
                </a:cubicBezTo>
                <a:cubicBezTo>
                  <a:pt x="217" y="118"/>
                  <a:pt x="217" y="118"/>
                  <a:pt x="217" y="118"/>
                </a:cubicBezTo>
                <a:cubicBezTo>
                  <a:pt x="215" y="118"/>
                  <a:pt x="214" y="117"/>
                  <a:pt x="214" y="115"/>
                </a:cubicBezTo>
                <a:cubicBezTo>
                  <a:pt x="214" y="97"/>
                  <a:pt x="214" y="97"/>
                  <a:pt x="214" y="97"/>
                </a:cubicBezTo>
                <a:cubicBezTo>
                  <a:pt x="214" y="96"/>
                  <a:pt x="215" y="95"/>
                  <a:pt x="217" y="95"/>
                </a:cubicBezTo>
                <a:cubicBezTo>
                  <a:pt x="235" y="95"/>
                  <a:pt x="235" y="95"/>
                  <a:pt x="235" y="95"/>
                </a:cubicBezTo>
                <a:cubicBezTo>
                  <a:pt x="236" y="95"/>
                  <a:pt x="238" y="96"/>
                  <a:pt x="238" y="97"/>
                </a:cubicBezTo>
                <a:lnTo>
                  <a:pt x="238" y="115"/>
                </a:lnTo>
                <a:close/>
                <a:moveTo>
                  <a:pt x="261" y="68"/>
                </a:moveTo>
                <a:cubicBezTo>
                  <a:pt x="261" y="69"/>
                  <a:pt x="260" y="71"/>
                  <a:pt x="258" y="71"/>
                </a:cubicBezTo>
                <a:cubicBezTo>
                  <a:pt x="240" y="71"/>
                  <a:pt x="240" y="71"/>
                  <a:pt x="240" y="71"/>
                </a:cubicBezTo>
                <a:cubicBezTo>
                  <a:pt x="239" y="71"/>
                  <a:pt x="238" y="69"/>
                  <a:pt x="238" y="68"/>
                </a:cubicBezTo>
                <a:cubicBezTo>
                  <a:pt x="238" y="50"/>
                  <a:pt x="238" y="50"/>
                  <a:pt x="238" y="50"/>
                </a:cubicBezTo>
                <a:cubicBezTo>
                  <a:pt x="238" y="48"/>
                  <a:pt x="239" y="47"/>
                  <a:pt x="240" y="47"/>
                </a:cubicBezTo>
                <a:cubicBezTo>
                  <a:pt x="258" y="47"/>
                  <a:pt x="258" y="47"/>
                  <a:pt x="258" y="47"/>
                </a:cubicBezTo>
                <a:cubicBezTo>
                  <a:pt x="260" y="47"/>
                  <a:pt x="261" y="48"/>
                  <a:pt x="261" y="50"/>
                </a:cubicBezTo>
                <a:lnTo>
                  <a:pt x="261" y="68"/>
                </a:lnTo>
                <a:close/>
                <a:moveTo>
                  <a:pt x="309" y="115"/>
                </a:moveTo>
                <a:cubicBezTo>
                  <a:pt x="309" y="117"/>
                  <a:pt x="307" y="118"/>
                  <a:pt x="306" y="118"/>
                </a:cubicBezTo>
                <a:cubicBezTo>
                  <a:pt x="264" y="118"/>
                  <a:pt x="264" y="118"/>
                  <a:pt x="264" y="118"/>
                </a:cubicBezTo>
                <a:cubicBezTo>
                  <a:pt x="263" y="118"/>
                  <a:pt x="261" y="117"/>
                  <a:pt x="261" y="115"/>
                </a:cubicBezTo>
                <a:cubicBezTo>
                  <a:pt x="261" y="97"/>
                  <a:pt x="261" y="97"/>
                  <a:pt x="261" y="97"/>
                </a:cubicBezTo>
                <a:cubicBezTo>
                  <a:pt x="261" y="96"/>
                  <a:pt x="263" y="95"/>
                  <a:pt x="264" y="95"/>
                </a:cubicBezTo>
                <a:cubicBezTo>
                  <a:pt x="285" y="95"/>
                  <a:pt x="285" y="95"/>
                  <a:pt x="285" y="95"/>
                </a:cubicBezTo>
                <a:cubicBezTo>
                  <a:pt x="285" y="50"/>
                  <a:pt x="285" y="50"/>
                  <a:pt x="285" y="50"/>
                </a:cubicBezTo>
                <a:cubicBezTo>
                  <a:pt x="285" y="48"/>
                  <a:pt x="286" y="47"/>
                  <a:pt x="288" y="47"/>
                </a:cubicBezTo>
                <a:cubicBezTo>
                  <a:pt x="306" y="47"/>
                  <a:pt x="306" y="47"/>
                  <a:pt x="306" y="47"/>
                </a:cubicBezTo>
                <a:cubicBezTo>
                  <a:pt x="307" y="47"/>
                  <a:pt x="309" y="48"/>
                  <a:pt x="309" y="50"/>
                </a:cubicBezTo>
                <a:lnTo>
                  <a:pt x="309" y="115"/>
                </a:lnTo>
                <a:close/>
                <a:moveTo>
                  <a:pt x="309" y="163"/>
                </a:moveTo>
                <a:cubicBezTo>
                  <a:pt x="309" y="164"/>
                  <a:pt x="307" y="166"/>
                  <a:pt x="306" y="166"/>
                </a:cubicBezTo>
                <a:cubicBezTo>
                  <a:pt x="288" y="166"/>
                  <a:pt x="288" y="166"/>
                  <a:pt x="288" y="166"/>
                </a:cubicBezTo>
                <a:cubicBezTo>
                  <a:pt x="286" y="166"/>
                  <a:pt x="285" y="164"/>
                  <a:pt x="285" y="163"/>
                </a:cubicBezTo>
                <a:cubicBezTo>
                  <a:pt x="285" y="145"/>
                  <a:pt x="285" y="145"/>
                  <a:pt x="285" y="145"/>
                </a:cubicBezTo>
                <a:cubicBezTo>
                  <a:pt x="285" y="143"/>
                  <a:pt x="286" y="142"/>
                  <a:pt x="288" y="142"/>
                </a:cubicBezTo>
                <a:cubicBezTo>
                  <a:pt x="306" y="142"/>
                  <a:pt x="306" y="142"/>
                  <a:pt x="306" y="142"/>
                </a:cubicBezTo>
                <a:cubicBezTo>
                  <a:pt x="307" y="142"/>
                  <a:pt x="309" y="143"/>
                  <a:pt x="309" y="145"/>
                </a:cubicBezTo>
                <a:lnTo>
                  <a:pt x="309" y="163"/>
                </a:lnTo>
                <a:close/>
              </a:path>
            </a:pathLst>
          </a:custGeom>
          <a:solidFill>
            <a:srgbClr val="FF000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3" name="Freeform 25"/>
          <p:cNvSpPr>
            <a:spLocks noEditPoints="1"/>
          </p:cNvSpPr>
          <p:nvPr/>
        </p:nvSpPr>
        <p:spPr bwMode="auto">
          <a:xfrm>
            <a:off x="9172810" y="2361322"/>
            <a:ext cx="438151" cy="342900"/>
          </a:xfrm>
          <a:custGeom>
            <a:avLst/>
            <a:gdLst>
              <a:gd name="T0" fmla="*/ 329 w 333"/>
              <a:gd name="T1" fmla="*/ 106 h 261"/>
              <a:gd name="T2" fmla="*/ 229 w 333"/>
              <a:gd name="T3" fmla="*/ 226 h 261"/>
              <a:gd name="T4" fmla="*/ 147 w 333"/>
              <a:gd name="T5" fmla="*/ 247 h 261"/>
              <a:gd name="T6" fmla="*/ 94 w 333"/>
              <a:gd name="T7" fmla="*/ 238 h 261"/>
              <a:gd name="T8" fmla="*/ 60 w 333"/>
              <a:gd name="T9" fmla="*/ 223 h 261"/>
              <a:gd name="T10" fmla="*/ 24 w 333"/>
              <a:gd name="T11" fmla="*/ 261 h 261"/>
              <a:gd name="T12" fmla="*/ 3 w 333"/>
              <a:gd name="T13" fmla="*/ 247 h 261"/>
              <a:gd name="T14" fmla="*/ 0 w 333"/>
              <a:gd name="T15" fmla="*/ 239 h 261"/>
              <a:gd name="T16" fmla="*/ 37 w 333"/>
              <a:gd name="T17" fmla="*/ 193 h 261"/>
              <a:gd name="T18" fmla="*/ 32 w 333"/>
              <a:gd name="T19" fmla="*/ 178 h 261"/>
              <a:gd name="T20" fmla="*/ 30 w 333"/>
              <a:gd name="T21" fmla="*/ 159 h 261"/>
              <a:gd name="T22" fmla="*/ 129 w 333"/>
              <a:gd name="T23" fmla="*/ 40 h 261"/>
              <a:gd name="T24" fmla="*/ 274 w 333"/>
              <a:gd name="T25" fmla="*/ 18 h 261"/>
              <a:gd name="T26" fmla="*/ 305 w 333"/>
              <a:gd name="T27" fmla="*/ 0 h 261"/>
              <a:gd name="T28" fmla="*/ 333 w 333"/>
              <a:gd name="T29" fmla="*/ 70 h 261"/>
              <a:gd name="T30" fmla="*/ 329 w 333"/>
              <a:gd name="T31" fmla="*/ 106 h 261"/>
              <a:gd name="T32" fmla="*/ 226 w 333"/>
              <a:gd name="T33" fmla="*/ 95 h 261"/>
              <a:gd name="T34" fmla="*/ 75 w 333"/>
              <a:gd name="T35" fmla="*/ 170 h 261"/>
              <a:gd name="T36" fmla="*/ 72 w 333"/>
              <a:gd name="T37" fmla="*/ 178 h 261"/>
              <a:gd name="T38" fmla="*/ 83 w 333"/>
              <a:gd name="T39" fmla="*/ 190 h 261"/>
              <a:gd name="T40" fmla="*/ 92 w 333"/>
              <a:gd name="T41" fmla="*/ 186 h 261"/>
              <a:gd name="T42" fmla="*/ 118 w 333"/>
              <a:gd name="T43" fmla="*/ 161 h 261"/>
              <a:gd name="T44" fmla="*/ 226 w 333"/>
              <a:gd name="T45" fmla="*/ 119 h 261"/>
              <a:gd name="T46" fmla="*/ 238 w 333"/>
              <a:gd name="T47" fmla="*/ 107 h 261"/>
              <a:gd name="T48" fmla="*/ 226 w 333"/>
              <a:gd name="T49" fmla="*/ 95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3" h="261">
                <a:moveTo>
                  <a:pt x="329" y="106"/>
                </a:moveTo>
                <a:cubicBezTo>
                  <a:pt x="317" y="163"/>
                  <a:pt x="280" y="201"/>
                  <a:pt x="229" y="226"/>
                </a:cubicBezTo>
                <a:cubicBezTo>
                  <a:pt x="204" y="239"/>
                  <a:pt x="175" y="247"/>
                  <a:pt x="147" y="247"/>
                </a:cubicBezTo>
                <a:cubicBezTo>
                  <a:pt x="129" y="247"/>
                  <a:pt x="111" y="244"/>
                  <a:pt x="94" y="238"/>
                </a:cubicBezTo>
                <a:cubicBezTo>
                  <a:pt x="85" y="235"/>
                  <a:pt x="68" y="223"/>
                  <a:pt x="60" y="223"/>
                </a:cubicBezTo>
                <a:cubicBezTo>
                  <a:pt x="51" y="223"/>
                  <a:pt x="40" y="261"/>
                  <a:pt x="24" y="261"/>
                </a:cubicBezTo>
                <a:cubicBezTo>
                  <a:pt x="12" y="261"/>
                  <a:pt x="8" y="255"/>
                  <a:pt x="3" y="247"/>
                </a:cubicBezTo>
                <a:cubicBezTo>
                  <a:pt x="2" y="244"/>
                  <a:pt x="0" y="242"/>
                  <a:pt x="0" y="239"/>
                </a:cubicBezTo>
                <a:cubicBezTo>
                  <a:pt x="0" y="219"/>
                  <a:pt x="37" y="204"/>
                  <a:pt x="37" y="193"/>
                </a:cubicBezTo>
                <a:cubicBezTo>
                  <a:pt x="37" y="192"/>
                  <a:pt x="32" y="182"/>
                  <a:pt x="32" y="178"/>
                </a:cubicBezTo>
                <a:cubicBezTo>
                  <a:pt x="30" y="172"/>
                  <a:pt x="30" y="165"/>
                  <a:pt x="30" y="159"/>
                </a:cubicBezTo>
                <a:cubicBezTo>
                  <a:pt x="30" y="100"/>
                  <a:pt x="77" y="58"/>
                  <a:pt x="129" y="40"/>
                </a:cubicBezTo>
                <a:cubicBezTo>
                  <a:pt x="168" y="28"/>
                  <a:pt x="248" y="42"/>
                  <a:pt x="274" y="18"/>
                </a:cubicBezTo>
                <a:cubicBezTo>
                  <a:pt x="284" y="9"/>
                  <a:pt x="289" y="0"/>
                  <a:pt x="305" y="0"/>
                </a:cubicBezTo>
                <a:cubicBezTo>
                  <a:pt x="326" y="0"/>
                  <a:pt x="333" y="54"/>
                  <a:pt x="333" y="70"/>
                </a:cubicBezTo>
                <a:cubicBezTo>
                  <a:pt x="333" y="82"/>
                  <a:pt x="332" y="94"/>
                  <a:pt x="329" y="106"/>
                </a:cubicBezTo>
                <a:close/>
                <a:moveTo>
                  <a:pt x="226" y="95"/>
                </a:moveTo>
                <a:cubicBezTo>
                  <a:pt x="160" y="95"/>
                  <a:pt x="118" y="122"/>
                  <a:pt x="75" y="170"/>
                </a:cubicBezTo>
                <a:cubicBezTo>
                  <a:pt x="73" y="172"/>
                  <a:pt x="72" y="175"/>
                  <a:pt x="72" y="178"/>
                </a:cubicBezTo>
                <a:cubicBezTo>
                  <a:pt x="72" y="184"/>
                  <a:pt x="77" y="190"/>
                  <a:pt x="83" y="190"/>
                </a:cubicBezTo>
                <a:cubicBezTo>
                  <a:pt x="87" y="190"/>
                  <a:pt x="89" y="188"/>
                  <a:pt x="92" y="186"/>
                </a:cubicBezTo>
                <a:cubicBezTo>
                  <a:pt x="101" y="178"/>
                  <a:pt x="109" y="169"/>
                  <a:pt x="118" y="161"/>
                </a:cubicBezTo>
                <a:cubicBezTo>
                  <a:pt x="152" y="131"/>
                  <a:pt x="180" y="119"/>
                  <a:pt x="226" y="119"/>
                </a:cubicBezTo>
                <a:cubicBezTo>
                  <a:pt x="232" y="119"/>
                  <a:pt x="238" y="113"/>
                  <a:pt x="238" y="107"/>
                </a:cubicBezTo>
                <a:cubicBezTo>
                  <a:pt x="238" y="100"/>
                  <a:pt x="232" y="95"/>
                  <a:pt x="226" y="95"/>
                </a:cubicBez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4" name="Freeform 27"/>
          <p:cNvSpPr>
            <a:spLocks/>
          </p:cNvSpPr>
          <p:nvPr/>
        </p:nvSpPr>
        <p:spPr bwMode="auto">
          <a:xfrm>
            <a:off x="9355488" y="5060029"/>
            <a:ext cx="406400" cy="383116"/>
          </a:xfrm>
          <a:custGeom>
            <a:avLst/>
            <a:gdLst>
              <a:gd name="T0" fmla="*/ 278 w 309"/>
              <a:gd name="T1" fmla="*/ 238 h 291"/>
              <a:gd name="T2" fmla="*/ 229 w 309"/>
              <a:gd name="T3" fmla="*/ 218 h 291"/>
              <a:gd name="T4" fmla="*/ 208 w 309"/>
              <a:gd name="T5" fmla="*/ 241 h 291"/>
              <a:gd name="T6" fmla="*/ 214 w 309"/>
              <a:gd name="T7" fmla="*/ 283 h 291"/>
              <a:gd name="T8" fmla="*/ 214 w 309"/>
              <a:gd name="T9" fmla="*/ 284 h 291"/>
              <a:gd name="T10" fmla="*/ 208 w 309"/>
              <a:gd name="T11" fmla="*/ 285 h 291"/>
              <a:gd name="T12" fmla="*/ 150 w 309"/>
              <a:gd name="T13" fmla="*/ 290 h 291"/>
              <a:gd name="T14" fmla="*/ 123 w 309"/>
              <a:gd name="T15" fmla="*/ 270 h 291"/>
              <a:gd name="T16" fmla="*/ 144 w 309"/>
              <a:gd name="T17" fmla="*/ 221 h 291"/>
              <a:gd name="T18" fmla="*/ 109 w 309"/>
              <a:gd name="T19" fmla="*/ 190 h 291"/>
              <a:gd name="T20" fmla="*/ 71 w 309"/>
              <a:gd name="T21" fmla="*/ 222 h 291"/>
              <a:gd name="T22" fmla="*/ 89 w 309"/>
              <a:gd name="T23" fmla="*/ 268 h 291"/>
              <a:gd name="T24" fmla="*/ 81 w 309"/>
              <a:gd name="T25" fmla="*/ 285 h 291"/>
              <a:gd name="T26" fmla="*/ 59 w 309"/>
              <a:gd name="T27" fmla="*/ 291 h 291"/>
              <a:gd name="T28" fmla="*/ 14 w 309"/>
              <a:gd name="T29" fmla="*/ 287 h 291"/>
              <a:gd name="T30" fmla="*/ 3 w 309"/>
              <a:gd name="T31" fmla="*/ 285 h 291"/>
              <a:gd name="T32" fmla="*/ 1 w 309"/>
              <a:gd name="T33" fmla="*/ 285 h 291"/>
              <a:gd name="T34" fmla="*/ 0 w 309"/>
              <a:gd name="T35" fmla="*/ 285 h 291"/>
              <a:gd name="T36" fmla="*/ 0 w 309"/>
              <a:gd name="T37" fmla="*/ 95 h 291"/>
              <a:gd name="T38" fmla="*/ 14 w 309"/>
              <a:gd name="T39" fmla="*/ 97 h 291"/>
              <a:gd name="T40" fmla="*/ 59 w 309"/>
              <a:gd name="T41" fmla="*/ 101 h 291"/>
              <a:gd name="T42" fmla="*/ 81 w 309"/>
              <a:gd name="T43" fmla="*/ 95 h 291"/>
              <a:gd name="T44" fmla="*/ 89 w 309"/>
              <a:gd name="T45" fmla="*/ 78 h 291"/>
              <a:gd name="T46" fmla="*/ 71 w 309"/>
              <a:gd name="T47" fmla="*/ 32 h 291"/>
              <a:gd name="T48" fmla="*/ 109 w 309"/>
              <a:gd name="T49" fmla="*/ 0 h 291"/>
              <a:gd name="T50" fmla="*/ 144 w 309"/>
              <a:gd name="T51" fmla="*/ 31 h 291"/>
              <a:gd name="T52" fmla="*/ 123 w 309"/>
              <a:gd name="T53" fmla="*/ 80 h 291"/>
              <a:gd name="T54" fmla="*/ 150 w 309"/>
              <a:gd name="T55" fmla="*/ 100 h 291"/>
              <a:gd name="T56" fmla="*/ 214 w 309"/>
              <a:gd name="T57" fmla="*/ 94 h 291"/>
              <a:gd name="T58" fmla="*/ 214 w 309"/>
              <a:gd name="T59" fmla="*/ 95 h 291"/>
              <a:gd name="T60" fmla="*/ 211 w 309"/>
              <a:gd name="T61" fmla="*/ 108 h 291"/>
              <a:gd name="T62" fmla="*/ 207 w 309"/>
              <a:gd name="T63" fmla="*/ 154 h 291"/>
              <a:gd name="T64" fmla="*/ 214 w 309"/>
              <a:gd name="T65" fmla="*/ 175 h 291"/>
              <a:gd name="T66" fmla="*/ 230 w 309"/>
              <a:gd name="T67" fmla="*/ 184 h 291"/>
              <a:gd name="T68" fmla="*/ 277 w 309"/>
              <a:gd name="T69" fmla="*/ 166 h 291"/>
              <a:gd name="T70" fmla="*/ 309 w 309"/>
              <a:gd name="T71" fmla="*/ 203 h 291"/>
              <a:gd name="T72" fmla="*/ 278 w 309"/>
              <a:gd name="T73" fmla="*/ 238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9" h="291">
                <a:moveTo>
                  <a:pt x="278" y="238"/>
                </a:moveTo>
                <a:cubicBezTo>
                  <a:pt x="255" y="238"/>
                  <a:pt x="249" y="218"/>
                  <a:pt x="229" y="218"/>
                </a:cubicBezTo>
                <a:cubicBezTo>
                  <a:pt x="214" y="218"/>
                  <a:pt x="208" y="227"/>
                  <a:pt x="208" y="241"/>
                </a:cubicBezTo>
                <a:cubicBezTo>
                  <a:pt x="208" y="255"/>
                  <a:pt x="214" y="269"/>
                  <a:pt x="214" y="283"/>
                </a:cubicBezTo>
                <a:cubicBezTo>
                  <a:pt x="214" y="284"/>
                  <a:pt x="214" y="284"/>
                  <a:pt x="214" y="284"/>
                </a:cubicBezTo>
                <a:cubicBezTo>
                  <a:pt x="212" y="284"/>
                  <a:pt x="210" y="284"/>
                  <a:pt x="208" y="285"/>
                </a:cubicBezTo>
                <a:cubicBezTo>
                  <a:pt x="189" y="286"/>
                  <a:pt x="169" y="290"/>
                  <a:pt x="150" y="290"/>
                </a:cubicBezTo>
                <a:cubicBezTo>
                  <a:pt x="137" y="290"/>
                  <a:pt x="123" y="285"/>
                  <a:pt x="123" y="270"/>
                </a:cubicBezTo>
                <a:cubicBezTo>
                  <a:pt x="123" y="249"/>
                  <a:pt x="144" y="243"/>
                  <a:pt x="144" y="221"/>
                </a:cubicBezTo>
                <a:cubicBezTo>
                  <a:pt x="144" y="201"/>
                  <a:pt x="128" y="190"/>
                  <a:pt x="109" y="190"/>
                </a:cubicBezTo>
                <a:cubicBezTo>
                  <a:pt x="89" y="190"/>
                  <a:pt x="71" y="200"/>
                  <a:pt x="71" y="222"/>
                </a:cubicBezTo>
                <a:cubicBezTo>
                  <a:pt x="71" y="245"/>
                  <a:pt x="89" y="255"/>
                  <a:pt x="89" y="268"/>
                </a:cubicBezTo>
                <a:cubicBezTo>
                  <a:pt x="89" y="275"/>
                  <a:pt x="85" y="280"/>
                  <a:pt x="81" y="285"/>
                </a:cubicBezTo>
                <a:cubicBezTo>
                  <a:pt x="75" y="290"/>
                  <a:pt x="67" y="291"/>
                  <a:pt x="59" y="291"/>
                </a:cubicBezTo>
                <a:cubicBezTo>
                  <a:pt x="44" y="291"/>
                  <a:pt x="29" y="289"/>
                  <a:pt x="14" y="287"/>
                </a:cubicBezTo>
                <a:cubicBezTo>
                  <a:pt x="10" y="286"/>
                  <a:pt x="7" y="286"/>
                  <a:pt x="3" y="285"/>
                </a:cubicBezTo>
                <a:cubicBezTo>
                  <a:pt x="1" y="285"/>
                  <a:pt x="1" y="285"/>
                  <a:pt x="1" y="285"/>
                </a:cubicBezTo>
                <a:cubicBezTo>
                  <a:pt x="1" y="285"/>
                  <a:pt x="0" y="285"/>
                  <a:pt x="0" y="285"/>
                </a:cubicBezTo>
                <a:cubicBezTo>
                  <a:pt x="0" y="95"/>
                  <a:pt x="0" y="95"/>
                  <a:pt x="0" y="95"/>
                </a:cubicBezTo>
                <a:cubicBezTo>
                  <a:pt x="1" y="95"/>
                  <a:pt x="12" y="96"/>
                  <a:pt x="14" y="97"/>
                </a:cubicBezTo>
                <a:cubicBezTo>
                  <a:pt x="29" y="99"/>
                  <a:pt x="44" y="101"/>
                  <a:pt x="59" y="101"/>
                </a:cubicBezTo>
                <a:cubicBezTo>
                  <a:pt x="67" y="101"/>
                  <a:pt x="75" y="100"/>
                  <a:pt x="81" y="95"/>
                </a:cubicBezTo>
                <a:cubicBezTo>
                  <a:pt x="85" y="90"/>
                  <a:pt x="89" y="85"/>
                  <a:pt x="89" y="78"/>
                </a:cubicBezTo>
                <a:cubicBezTo>
                  <a:pt x="89" y="65"/>
                  <a:pt x="71" y="55"/>
                  <a:pt x="71" y="32"/>
                </a:cubicBezTo>
                <a:cubicBezTo>
                  <a:pt x="71" y="10"/>
                  <a:pt x="89" y="0"/>
                  <a:pt x="109" y="0"/>
                </a:cubicBezTo>
                <a:cubicBezTo>
                  <a:pt x="128" y="0"/>
                  <a:pt x="144" y="11"/>
                  <a:pt x="144" y="31"/>
                </a:cubicBezTo>
                <a:cubicBezTo>
                  <a:pt x="144" y="53"/>
                  <a:pt x="123" y="59"/>
                  <a:pt x="123" y="80"/>
                </a:cubicBezTo>
                <a:cubicBezTo>
                  <a:pt x="123" y="95"/>
                  <a:pt x="137" y="100"/>
                  <a:pt x="150" y="100"/>
                </a:cubicBezTo>
                <a:cubicBezTo>
                  <a:pt x="171" y="100"/>
                  <a:pt x="193" y="95"/>
                  <a:pt x="214" y="94"/>
                </a:cubicBezTo>
                <a:cubicBezTo>
                  <a:pt x="214" y="95"/>
                  <a:pt x="214" y="95"/>
                  <a:pt x="214" y="95"/>
                </a:cubicBezTo>
                <a:cubicBezTo>
                  <a:pt x="213" y="95"/>
                  <a:pt x="212" y="106"/>
                  <a:pt x="211" y="108"/>
                </a:cubicBezTo>
                <a:cubicBezTo>
                  <a:pt x="209" y="123"/>
                  <a:pt x="207" y="138"/>
                  <a:pt x="207" y="154"/>
                </a:cubicBezTo>
                <a:cubicBezTo>
                  <a:pt x="207" y="161"/>
                  <a:pt x="208" y="170"/>
                  <a:pt x="214" y="175"/>
                </a:cubicBezTo>
                <a:cubicBezTo>
                  <a:pt x="218" y="180"/>
                  <a:pt x="224" y="184"/>
                  <a:pt x="230" y="184"/>
                </a:cubicBezTo>
                <a:cubicBezTo>
                  <a:pt x="243" y="184"/>
                  <a:pt x="253" y="166"/>
                  <a:pt x="277" y="166"/>
                </a:cubicBezTo>
                <a:cubicBezTo>
                  <a:pt x="298" y="166"/>
                  <a:pt x="309" y="184"/>
                  <a:pt x="309" y="203"/>
                </a:cubicBezTo>
                <a:cubicBezTo>
                  <a:pt x="309" y="222"/>
                  <a:pt x="298" y="238"/>
                  <a:pt x="278" y="238"/>
                </a:cubicBezTo>
                <a:close/>
              </a:path>
            </a:pathLst>
          </a:custGeom>
          <a:solidFill>
            <a:srgbClr val="996633"/>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5" name="Freeform 29"/>
          <p:cNvSpPr>
            <a:spLocks noEditPoints="1"/>
          </p:cNvSpPr>
          <p:nvPr/>
        </p:nvSpPr>
        <p:spPr bwMode="auto">
          <a:xfrm>
            <a:off x="7573640" y="2248889"/>
            <a:ext cx="406400" cy="406400"/>
          </a:xfrm>
          <a:custGeom>
            <a:avLst/>
            <a:gdLst>
              <a:gd name="T0" fmla="*/ 6 w 308"/>
              <a:gd name="T1" fmla="*/ 208 h 309"/>
              <a:gd name="T2" fmla="*/ 6 w 308"/>
              <a:gd name="T3" fmla="*/ 196 h 309"/>
              <a:gd name="T4" fmla="*/ 71 w 308"/>
              <a:gd name="T5" fmla="*/ 202 h 309"/>
              <a:gd name="T6" fmla="*/ 147 w 308"/>
              <a:gd name="T7" fmla="*/ 95 h 309"/>
              <a:gd name="T8" fmla="*/ 83 w 308"/>
              <a:gd name="T9" fmla="*/ 39 h 309"/>
              <a:gd name="T10" fmla="*/ 44 w 308"/>
              <a:gd name="T11" fmla="*/ 71 h 309"/>
              <a:gd name="T12" fmla="*/ 44 w 308"/>
              <a:gd name="T13" fmla="*/ 96 h 309"/>
              <a:gd name="T14" fmla="*/ 91 w 308"/>
              <a:gd name="T15" fmla="*/ 191 h 309"/>
              <a:gd name="T16" fmla="*/ 18 w 308"/>
              <a:gd name="T17" fmla="*/ 121 h 309"/>
              <a:gd name="T18" fmla="*/ 19 w 308"/>
              <a:gd name="T19" fmla="*/ 46 h 309"/>
              <a:gd name="T20" fmla="*/ 83 w 308"/>
              <a:gd name="T21" fmla="*/ 3 h 309"/>
              <a:gd name="T22" fmla="*/ 183 w 308"/>
              <a:gd name="T23" fmla="*/ 81 h 309"/>
              <a:gd name="T24" fmla="*/ 147 w 308"/>
              <a:gd name="T25" fmla="*/ 95 h 309"/>
              <a:gd name="T26" fmla="*/ 29 w 308"/>
              <a:gd name="T27" fmla="*/ 285 h 309"/>
              <a:gd name="T28" fmla="*/ 25 w 308"/>
              <a:gd name="T29" fmla="*/ 275 h 309"/>
              <a:gd name="T30" fmla="*/ 81 w 308"/>
              <a:gd name="T31" fmla="*/ 227 h 309"/>
              <a:gd name="T32" fmla="*/ 34 w 308"/>
              <a:gd name="T33" fmla="*/ 283 h 309"/>
              <a:gd name="T34" fmla="*/ 107 w 308"/>
              <a:gd name="T35" fmla="*/ 309 h 309"/>
              <a:gd name="T36" fmla="*/ 101 w 308"/>
              <a:gd name="T37" fmla="*/ 243 h 309"/>
              <a:gd name="T38" fmla="*/ 113 w 308"/>
              <a:gd name="T39" fmla="*/ 243 h 309"/>
              <a:gd name="T40" fmla="*/ 290 w 308"/>
              <a:gd name="T41" fmla="*/ 263 h 309"/>
              <a:gd name="T42" fmla="*/ 225 w 308"/>
              <a:gd name="T43" fmla="*/ 306 h 309"/>
              <a:gd name="T44" fmla="*/ 125 w 308"/>
              <a:gd name="T45" fmla="*/ 228 h 309"/>
              <a:gd name="T46" fmla="*/ 162 w 308"/>
              <a:gd name="T47" fmla="*/ 214 h 309"/>
              <a:gd name="T48" fmla="*/ 237 w 308"/>
              <a:gd name="T49" fmla="*/ 265 h 309"/>
              <a:gd name="T50" fmla="*/ 270 w 308"/>
              <a:gd name="T51" fmla="*/ 226 h 309"/>
              <a:gd name="T52" fmla="*/ 214 w 308"/>
              <a:gd name="T53" fmla="*/ 162 h 309"/>
              <a:gd name="T54" fmla="*/ 228 w 308"/>
              <a:gd name="T55" fmla="*/ 125 h 309"/>
              <a:gd name="T56" fmla="*/ 306 w 308"/>
              <a:gd name="T57" fmla="*/ 226 h 309"/>
              <a:gd name="T58" fmla="*/ 208 w 308"/>
              <a:gd name="T59" fmla="*/ 65 h 309"/>
              <a:gd name="T60" fmla="*/ 196 w 308"/>
              <a:gd name="T61" fmla="*/ 65 h 309"/>
              <a:gd name="T62" fmla="*/ 202 w 308"/>
              <a:gd name="T63" fmla="*/ 0 h 309"/>
              <a:gd name="T64" fmla="*/ 208 w 308"/>
              <a:gd name="T65" fmla="*/ 65 h 309"/>
              <a:gd name="T66" fmla="*/ 231 w 308"/>
              <a:gd name="T67" fmla="*/ 83 h 309"/>
              <a:gd name="T68" fmla="*/ 227 w 308"/>
              <a:gd name="T69" fmla="*/ 73 h 309"/>
              <a:gd name="T70" fmla="*/ 283 w 308"/>
              <a:gd name="T71" fmla="*/ 25 h 309"/>
              <a:gd name="T72" fmla="*/ 236 w 308"/>
              <a:gd name="T73" fmla="*/ 82 h 309"/>
              <a:gd name="T74" fmla="*/ 243 w 308"/>
              <a:gd name="T75" fmla="*/ 113 h 309"/>
              <a:gd name="T76" fmla="*/ 243 w 308"/>
              <a:gd name="T77" fmla="*/ 101 h 309"/>
              <a:gd name="T78" fmla="*/ 308 w 308"/>
              <a:gd name="T79" fmla="*/ 107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08" h="309">
                <a:moveTo>
                  <a:pt x="65" y="208"/>
                </a:moveTo>
                <a:cubicBezTo>
                  <a:pt x="6" y="208"/>
                  <a:pt x="6" y="208"/>
                  <a:pt x="6" y="208"/>
                </a:cubicBezTo>
                <a:cubicBezTo>
                  <a:pt x="2" y="208"/>
                  <a:pt x="0" y="205"/>
                  <a:pt x="0" y="202"/>
                </a:cubicBezTo>
                <a:cubicBezTo>
                  <a:pt x="0" y="199"/>
                  <a:pt x="2" y="196"/>
                  <a:pt x="6" y="196"/>
                </a:cubicBezTo>
                <a:cubicBezTo>
                  <a:pt x="65" y="196"/>
                  <a:pt x="65" y="196"/>
                  <a:pt x="65" y="196"/>
                </a:cubicBezTo>
                <a:cubicBezTo>
                  <a:pt x="68" y="196"/>
                  <a:pt x="71" y="199"/>
                  <a:pt x="71" y="202"/>
                </a:cubicBezTo>
                <a:cubicBezTo>
                  <a:pt x="71" y="205"/>
                  <a:pt x="68" y="208"/>
                  <a:pt x="65" y="208"/>
                </a:cubicBezTo>
                <a:close/>
                <a:moveTo>
                  <a:pt x="147" y="95"/>
                </a:moveTo>
                <a:cubicBezTo>
                  <a:pt x="96" y="44"/>
                  <a:pt x="96" y="44"/>
                  <a:pt x="96" y="44"/>
                </a:cubicBezTo>
                <a:cubicBezTo>
                  <a:pt x="93" y="41"/>
                  <a:pt x="88" y="39"/>
                  <a:pt x="83" y="39"/>
                </a:cubicBezTo>
                <a:cubicBezTo>
                  <a:pt x="79" y="39"/>
                  <a:pt x="74" y="41"/>
                  <a:pt x="71" y="44"/>
                </a:cubicBezTo>
                <a:cubicBezTo>
                  <a:pt x="44" y="71"/>
                  <a:pt x="44" y="71"/>
                  <a:pt x="44" y="71"/>
                </a:cubicBezTo>
                <a:cubicBezTo>
                  <a:pt x="40" y="74"/>
                  <a:pt x="38" y="79"/>
                  <a:pt x="38" y="83"/>
                </a:cubicBezTo>
                <a:cubicBezTo>
                  <a:pt x="38" y="88"/>
                  <a:pt x="40" y="92"/>
                  <a:pt x="44" y="96"/>
                </a:cubicBezTo>
                <a:cubicBezTo>
                  <a:pt x="94" y="147"/>
                  <a:pt x="94" y="147"/>
                  <a:pt x="94" y="147"/>
                </a:cubicBezTo>
                <a:cubicBezTo>
                  <a:pt x="91" y="191"/>
                  <a:pt x="91" y="191"/>
                  <a:pt x="91" y="191"/>
                </a:cubicBezTo>
                <a:cubicBezTo>
                  <a:pt x="87" y="189"/>
                  <a:pt x="84" y="187"/>
                  <a:pt x="81" y="183"/>
                </a:cubicBezTo>
                <a:cubicBezTo>
                  <a:pt x="18" y="121"/>
                  <a:pt x="18" y="121"/>
                  <a:pt x="18" y="121"/>
                </a:cubicBezTo>
                <a:cubicBezTo>
                  <a:pt x="8" y="111"/>
                  <a:pt x="3" y="97"/>
                  <a:pt x="3" y="83"/>
                </a:cubicBezTo>
                <a:cubicBezTo>
                  <a:pt x="3" y="69"/>
                  <a:pt x="8" y="56"/>
                  <a:pt x="19" y="46"/>
                </a:cubicBezTo>
                <a:cubicBezTo>
                  <a:pt x="46" y="18"/>
                  <a:pt x="46" y="18"/>
                  <a:pt x="46" y="18"/>
                </a:cubicBezTo>
                <a:cubicBezTo>
                  <a:pt x="56" y="8"/>
                  <a:pt x="69" y="3"/>
                  <a:pt x="83" y="3"/>
                </a:cubicBezTo>
                <a:cubicBezTo>
                  <a:pt x="98" y="3"/>
                  <a:pt x="111" y="9"/>
                  <a:pt x="121" y="19"/>
                </a:cubicBezTo>
                <a:cubicBezTo>
                  <a:pt x="183" y="81"/>
                  <a:pt x="183" y="81"/>
                  <a:pt x="183" y="81"/>
                </a:cubicBezTo>
                <a:cubicBezTo>
                  <a:pt x="186" y="84"/>
                  <a:pt x="189" y="88"/>
                  <a:pt x="191" y="91"/>
                </a:cubicBezTo>
                <a:lnTo>
                  <a:pt x="147" y="95"/>
                </a:lnTo>
                <a:close/>
                <a:moveTo>
                  <a:pt x="34" y="283"/>
                </a:moveTo>
                <a:cubicBezTo>
                  <a:pt x="32" y="284"/>
                  <a:pt x="31" y="285"/>
                  <a:pt x="29" y="285"/>
                </a:cubicBezTo>
                <a:cubicBezTo>
                  <a:pt x="28" y="285"/>
                  <a:pt x="26" y="284"/>
                  <a:pt x="25" y="283"/>
                </a:cubicBezTo>
                <a:cubicBezTo>
                  <a:pt x="23" y="281"/>
                  <a:pt x="23" y="277"/>
                  <a:pt x="25" y="275"/>
                </a:cubicBezTo>
                <a:cubicBezTo>
                  <a:pt x="73" y="227"/>
                  <a:pt x="73" y="227"/>
                  <a:pt x="73" y="227"/>
                </a:cubicBezTo>
                <a:cubicBezTo>
                  <a:pt x="75" y="225"/>
                  <a:pt x="79" y="225"/>
                  <a:pt x="81" y="227"/>
                </a:cubicBezTo>
                <a:cubicBezTo>
                  <a:pt x="83" y="230"/>
                  <a:pt x="83" y="233"/>
                  <a:pt x="81" y="236"/>
                </a:cubicBezTo>
                <a:lnTo>
                  <a:pt x="34" y="283"/>
                </a:lnTo>
                <a:close/>
                <a:moveTo>
                  <a:pt x="113" y="303"/>
                </a:moveTo>
                <a:cubicBezTo>
                  <a:pt x="113" y="306"/>
                  <a:pt x="110" y="309"/>
                  <a:pt x="107" y="309"/>
                </a:cubicBezTo>
                <a:cubicBezTo>
                  <a:pt x="103" y="309"/>
                  <a:pt x="101" y="306"/>
                  <a:pt x="101" y="303"/>
                </a:cubicBezTo>
                <a:cubicBezTo>
                  <a:pt x="101" y="243"/>
                  <a:pt x="101" y="243"/>
                  <a:pt x="101" y="243"/>
                </a:cubicBezTo>
                <a:cubicBezTo>
                  <a:pt x="101" y="240"/>
                  <a:pt x="103" y="238"/>
                  <a:pt x="107" y="238"/>
                </a:cubicBezTo>
                <a:cubicBezTo>
                  <a:pt x="110" y="238"/>
                  <a:pt x="113" y="240"/>
                  <a:pt x="113" y="243"/>
                </a:cubicBezTo>
                <a:lnTo>
                  <a:pt x="113" y="303"/>
                </a:lnTo>
                <a:close/>
                <a:moveTo>
                  <a:pt x="290" y="263"/>
                </a:moveTo>
                <a:cubicBezTo>
                  <a:pt x="262" y="290"/>
                  <a:pt x="262" y="290"/>
                  <a:pt x="262" y="290"/>
                </a:cubicBezTo>
                <a:cubicBezTo>
                  <a:pt x="252" y="300"/>
                  <a:pt x="239" y="306"/>
                  <a:pt x="225" y="306"/>
                </a:cubicBezTo>
                <a:cubicBezTo>
                  <a:pt x="211" y="306"/>
                  <a:pt x="197" y="300"/>
                  <a:pt x="187" y="290"/>
                </a:cubicBezTo>
                <a:cubicBezTo>
                  <a:pt x="125" y="228"/>
                  <a:pt x="125" y="228"/>
                  <a:pt x="125" y="228"/>
                </a:cubicBezTo>
                <a:cubicBezTo>
                  <a:pt x="122" y="225"/>
                  <a:pt x="119" y="221"/>
                  <a:pt x="117" y="217"/>
                </a:cubicBezTo>
                <a:cubicBezTo>
                  <a:pt x="162" y="214"/>
                  <a:pt x="162" y="214"/>
                  <a:pt x="162" y="214"/>
                </a:cubicBezTo>
                <a:cubicBezTo>
                  <a:pt x="212" y="265"/>
                  <a:pt x="212" y="265"/>
                  <a:pt x="212" y="265"/>
                </a:cubicBezTo>
                <a:cubicBezTo>
                  <a:pt x="219" y="272"/>
                  <a:pt x="231" y="272"/>
                  <a:pt x="237" y="265"/>
                </a:cubicBezTo>
                <a:cubicBezTo>
                  <a:pt x="265" y="238"/>
                  <a:pt x="265" y="238"/>
                  <a:pt x="265" y="238"/>
                </a:cubicBezTo>
                <a:cubicBezTo>
                  <a:pt x="268" y="235"/>
                  <a:pt x="270" y="230"/>
                  <a:pt x="270" y="226"/>
                </a:cubicBezTo>
                <a:cubicBezTo>
                  <a:pt x="270" y="221"/>
                  <a:pt x="268" y="216"/>
                  <a:pt x="265" y="213"/>
                </a:cubicBezTo>
                <a:cubicBezTo>
                  <a:pt x="214" y="162"/>
                  <a:pt x="214" y="162"/>
                  <a:pt x="214" y="162"/>
                </a:cubicBezTo>
                <a:cubicBezTo>
                  <a:pt x="217" y="118"/>
                  <a:pt x="217" y="118"/>
                  <a:pt x="217" y="118"/>
                </a:cubicBezTo>
                <a:cubicBezTo>
                  <a:pt x="221" y="120"/>
                  <a:pt x="224" y="122"/>
                  <a:pt x="228" y="125"/>
                </a:cubicBezTo>
                <a:cubicBezTo>
                  <a:pt x="290" y="188"/>
                  <a:pt x="290" y="188"/>
                  <a:pt x="290" y="188"/>
                </a:cubicBezTo>
                <a:cubicBezTo>
                  <a:pt x="300" y="198"/>
                  <a:pt x="306" y="211"/>
                  <a:pt x="306" y="226"/>
                </a:cubicBezTo>
                <a:cubicBezTo>
                  <a:pt x="306" y="240"/>
                  <a:pt x="300" y="253"/>
                  <a:pt x="290" y="263"/>
                </a:cubicBezTo>
                <a:close/>
                <a:moveTo>
                  <a:pt x="208" y="65"/>
                </a:moveTo>
                <a:cubicBezTo>
                  <a:pt x="208" y="69"/>
                  <a:pt x="205" y="71"/>
                  <a:pt x="202" y="71"/>
                </a:cubicBezTo>
                <a:cubicBezTo>
                  <a:pt x="198" y="71"/>
                  <a:pt x="196" y="69"/>
                  <a:pt x="196" y="65"/>
                </a:cubicBezTo>
                <a:cubicBezTo>
                  <a:pt x="196" y="6"/>
                  <a:pt x="196" y="6"/>
                  <a:pt x="196" y="6"/>
                </a:cubicBezTo>
                <a:cubicBezTo>
                  <a:pt x="196" y="3"/>
                  <a:pt x="198" y="0"/>
                  <a:pt x="202" y="0"/>
                </a:cubicBezTo>
                <a:cubicBezTo>
                  <a:pt x="205" y="0"/>
                  <a:pt x="208" y="3"/>
                  <a:pt x="208" y="6"/>
                </a:cubicBezTo>
                <a:lnTo>
                  <a:pt x="208" y="65"/>
                </a:lnTo>
                <a:close/>
                <a:moveTo>
                  <a:pt x="236" y="82"/>
                </a:moveTo>
                <a:cubicBezTo>
                  <a:pt x="234" y="83"/>
                  <a:pt x="233" y="83"/>
                  <a:pt x="231" y="83"/>
                </a:cubicBezTo>
                <a:cubicBezTo>
                  <a:pt x="230" y="83"/>
                  <a:pt x="228" y="83"/>
                  <a:pt x="227" y="82"/>
                </a:cubicBezTo>
                <a:cubicBezTo>
                  <a:pt x="225" y="79"/>
                  <a:pt x="225" y="75"/>
                  <a:pt x="227" y="73"/>
                </a:cubicBezTo>
                <a:cubicBezTo>
                  <a:pt x="275" y="25"/>
                  <a:pt x="275" y="25"/>
                  <a:pt x="275" y="25"/>
                </a:cubicBezTo>
                <a:cubicBezTo>
                  <a:pt x="277" y="23"/>
                  <a:pt x="281" y="23"/>
                  <a:pt x="283" y="25"/>
                </a:cubicBezTo>
                <a:cubicBezTo>
                  <a:pt x="285" y="28"/>
                  <a:pt x="285" y="32"/>
                  <a:pt x="283" y="34"/>
                </a:cubicBezTo>
                <a:lnTo>
                  <a:pt x="236" y="82"/>
                </a:lnTo>
                <a:close/>
                <a:moveTo>
                  <a:pt x="303" y="113"/>
                </a:moveTo>
                <a:cubicBezTo>
                  <a:pt x="243" y="113"/>
                  <a:pt x="243" y="113"/>
                  <a:pt x="243" y="113"/>
                </a:cubicBezTo>
                <a:cubicBezTo>
                  <a:pt x="240" y="113"/>
                  <a:pt x="237" y="110"/>
                  <a:pt x="237" y="107"/>
                </a:cubicBezTo>
                <a:cubicBezTo>
                  <a:pt x="237" y="104"/>
                  <a:pt x="240" y="101"/>
                  <a:pt x="243" y="101"/>
                </a:cubicBezTo>
                <a:cubicBezTo>
                  <a:pt x="303" y="101"/>
                  <a:pt x="303" y="101"/>
                  <a:pt x="303" y="101"/>
                </a:cubicBezTo>
                <a:cubicBezTo>
                  <a:pt x="306" y="101"/>
                  <a:pt x="308" y="104"/>
                  <a:pt x="308" y="107"/>
                </a:cubicBezTo>
                <a:cubicBezTo>
                  <a:pt x="308" y="110"/>
                  <a:pt x="306" y="113"/>
                  <a:pt x="303" y="113"/>
                </a:cubicBezTo>
                <a:close/>
              </a:path>
            </a:pathLst>
          </a:custGeom>
          <a:solidFill>
            <a:srgbClr val="C0000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6" name="Freeform 30"/>
          <p:cNvSpPr>
            <a:spLocks noEditPoints="1"/>
          </p:cNvSpPr>
          <p:nvPr/>
        </p:nvSpPr>
        <p:spPr bwMode="auto">
          <a:xfrm>
            <a:off x="7344251" y="4862921"/>
            <a:ext cx="406400" cy="438149"/>
          </a:xfrm>
          <a:custGeom>
            <a:avLst/>
            <a:gdLst>
              <a:gd name="T0" fmla="*/ 285 w 309"/>
              <a:gd name="T1" fmla="*/ 285 h 333"/>
              <a:gd name="T2" fmla="*/ 202 w 309"/>
              <a:gd name="T3" fmla="*/ 285 h 333"/>
              <a:gd name="T4" fmla="*/ 154 w 309"/>
              <a:gd name="T5" fmla="*/ 333 h 333"/>
              <a:gd name="T6" fmla="*/ 107 w 309"/>
              <a:gd name="T7" fmla="*/ 285 h 333"/>
              <a:gd name="T8" fmla="*/ 24 w 309"/>
              <a:gd name="T9" fmla="*/ 285 h 333"/>
              <a:gd name="T10" fmla="*/ 0 w 309"/>
              <a:gd name="T11" fmla="*/ 261 h 333"/>
              <a:gd name="T12" fmla="*/ 59 w 309"/>
              <a:gd name="T13" fmla="*/ 107 h 333"/>
              <a:gd name="T14" fmla="*/ 138 w 309"/>
              <a:gd name="T15" fmla="*/ 25 h 333"/>
              <a:gd name="T16" fmla="*/ 137 w 309"/>
              <a:gd name="T17" fmla="*/ 18 h 333"/>
              <a:gd name="T18" fmla="*/ 154 w 309"/>
              <a:gd name="T19" fmla="*/ 0 h 333"/>
              <a:gd name="T20" fmla="*/ 172 w 309"/>
              <a:gd name="T21" fmla="*/ 18 h 333"/>
              <a:gd name="T22" fmla="*/ 171 w 309"/>
              <a:gd name="T23" fmla="*/ 25 h 333"/>
              <a:gd name="T24" fmla="*/ 249 w 309"/>
              <a:gd name="T25" fmla="*/ 107 h 333"/>
              <a:gd name="T26" fmla="*/ 309 w 309"/>
              <a:gd name="T27" fmla="*/ 261 h 333"/>
              <a:gd name="T28" fmla="*/ 285 w 309"/>
              <a:gd name="T29" fmla="*/ 285 h 333"/>
              <a:gd name="T30" fmla="*/ 275 w 309"/>
              <a:gd name="T31" fmla="*/ 261 h 333"/>
              <a:gd name="T32" fmla="*/ 226 w 309"/>
              <a:gd name="T33" fmla="*/ 107 h 333"/>
              <a:gd name="T34" fmla="*/ 154 w 309"/>
              <a:gd name="T35" fmla="*/ 48 h 333"/>
              <a:gd name="T36" fmla="*/ 83 w 309"/>
              <a:gd name="T37" fmla="*/ 107 h 333"/>
              <a:gd name="T38" fmla="*/ 34 w 309"/>
              <a:gd name="T39" fmla="*/ 261 h 333"/>
              <a:gd name="T40" fmla="*/ 275 w 309"/>
              <a:gd name="T41" fmla="*/ 261 h 333"/>
              <a:gd name="T42" fmla="*/ 154 w 309"/>
              <a:gd name="T43" fmla="*/ 312 h 333"/>
              <a:gd name="T44" fmla="*/ 128 w 309"/>
              <a:gd name="T45" fmla="*/ 285 h 333"/>
              <a:gd name="T46" fmla="*/ 125 w 309"/>
              <a:gd name="T47" fmla="*/ 282 h 333"/>
              <a:gd name="T48" fmla="*/ 122 w 309"/>
              <a:gd name="T49" fmla="*/ 285 h 333"/>
              <a:gd name="T50" fmla="*/ 154 w 309"/>
              <a:gd name="T51" fmla="*/ 318 h 333"/>
              <a:gd name="T52" fmla="*/ 157 w 309"/>
              <a:gd name="T53" fmla="*/ 315 h 333"/>
              <a:gd name="T54" fmla="*/ 154 w 309"/>
              <a:gd name="T55" fmla="*/ 312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09" h="333">
                <a:moveTo>
                  <a:pt x="285" y="285"/>
                </a:moveTo>
                <a:cubicBezTo>
                  <a:pt x="202" y="285"/>
                  <a:pt x="202" y="285"/>
                  <a:pt x="202" y="285"/>
                </a:cubicBezTo>
                <a:cubicBezTo>
                  <a:pt x="202" y="311"/>
                  <a:pt x="181" y="333"/>
                  <a:pt x="154" y="333"/>
                </a:cubicBezTo>
                <a:cubicBezTo>
                  <a:pt x="128" y="333"/>
                  <a:pt x="107" y="311"/>
                  <a:pt x="107" y="285"/>
                </a:cubicBezTo>
                <a:cubicBezTo>
                  <a:pt x="24" y="285"/>
                  <a:pt x="24" y="285"/>
                  <a:pt x="24" y="285"/>
                </a:cubicBezTo>
                <a:cubicBezTo>
                  <a:pt x="11" y="285"/>
                  <a:pt x="0" y="274"/>
                  <a:pt x="0" y="261"/>
                </a:cubicBezTo>
                <a:cubicBezTo>
                  <a:pt x="28" y="238"/>
                  <a:pt x="59" y="197"/>
                  <a:pt x="59" y="107"/>
                </a:cubicBezTo>
                <a:cubicBezTo>
                  <a:pt x="59" y="71"/>
                  <a:pt x="89" y="32"/>
                  <a:pt x="138" y="25"/>
                </a:cubicBezTo>
                <a:cubicBezTo>
                  <a:pt x="137" y="23"/>
                  <a:pt x="137" y="21"/>
                  <a:pt x="137" y="18"/>
                </a:cubicBezTo>
                <a:cubicBezTo>
                  <a:pt x="137" y="8"/>
                  <a:pt x="145" y="0"/>
                  <a:pt x="154" y="0"/>
                </a:cubicBezTo>
                <a:cubicBezTo>
                  <a:pt x="164" y="0"/>
                  <a:pt x="172" y="8"/>
                  <a:pt x="172" y="18"/>
                </a:cubicBezTo>
                <a:cubicBezTo>
                  <a:pt x="172" y="21"/>
                  <a:pt x="172" y="23"/>
                  <a:pt x="171" y="25"/>
                </a:cubicBezTo>
                <a:cubicBezTo>
                  <a:pt x="220" y="32"/>
                  <a:pt x="249" y="71"/>
                  <a:pt x="249" y="107"/>
                </a:cubicBezTo>
                <a:cubicBezTo>
                  <a:pt x="249" y="197"/>
                  <a:pt x="281" y="238"/>
                  <a:pt x="309" y="261"/>
                </a:cubicBezTo>
                <a:cubicBezTo>
                  <a:pt x="309" y="274"/>
                  <a:pt x="298" y="285"/>
                  <a:pt x="285" y="285"/>
                </a:cubicBezTo>
                <a:close/>
                <a:moveTo>
                  <a:pt x="275" y="261"/>
                </a:moveTo>
                <a:cubicBezTo>
                  <a:pt x="242" y="224"/>
                  <a:pt x="226" y="173"/>
                  <a:pt x="226" y="107"/>
                </a:cubicBezTo>
                <a:cubicBezTo>
                  <a:pt x="226" y="83"/>
                  <a:pt x="203" y="48"/>
                  <a:pt x="154" y="48"/>
                </a:cubicBezTo>
                <a:cubicBezTo>
                  <a:pt x="106" y="48"/>
                  <a:pt x="83" y="83"/>
                  <a:pt x="83" y="107"/>
                </a:cubicBezTo>
                <a:cubicBezTo>
                  <a:pt x="83" y="173"/>
                  <a:pt x="67" y="224"/>
                  <a:pt x="34" y="261"/>
                </a:cubicBezTo>
                <a:lnTo>
                  <a:pt x="275" y="261"/>
                </a:lnTo>
                <a:close/>
                <a:moveTo>
                  <a:pt x="154" y="312"/>
                </a:moveTo>
                <a:cubicBezTo>
                  <a:pt x="140" y="312"/>
                  <a:pt x="128" y="300"/>
                  <a:pt x="128" y="285"/>
                </a:cubicBezTo>
                <a:cubicBezTo>
                  <a:pt x="128" y="283"/>
                  <a:pt x="126" y="282"/>
                  <a:pt x="125" y="282"/>
                </a:cubicBezTo>
                <a:cubicBezTo>
                  <a:pt x="123" y="282"/>
                  <a:pt x="122" y="283"/>
                  <a:pt x="122" y="285"/>
                </a:cubicBezTo>
                <a:cubicBezTo>
                  <a:pt x="122" y="303"/>
                  <a:pt x="136" y="318"/>
                  <a:pt x="154" y="318"/>
                </a:cubicBezTo>
                <a:cubicBezTo>
                  <a:pt x="156" y="318"/>
                  <a:pt x="157" y="316"/>
                  <a:pt x="157" y="315"/>
                </a:cubicBezTo>
                <a:cubicBezTo>
                  <a:pt x="157" y="313"/>
                  <a:pt x="156" y="312"/>
                  <a:pt x="154" y="312"/>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15" name="Freeform 23"/>
          <p:cNvSpPr>
            <a:spLocks noEditPoints="1"/>
          </p:cNvSpPr>
          <p:nvPr/>
        </p:nvSpPr>
        <p:spPr bwMode="auto">
          <a:xfrm>
            <a:off x="1579435" y="3408679"/>
            <a:ext cx="565151" cy="374649"/>
          </a:xfrm>
          <a:custGeom>
            <a:avLst/>
            <a:gdLst>
              <a:gd name="T0" fmla="*/ 424 w 428"/>
              <a:gd name="T1" fmla="*/ 77 h 285"/>
              <a:gd name="T2" fmla="*/ 216 w 428"/>
              <a:gd name="T3" fmla="*/ 142 h 285"/>
              <a:gd name="T4" fmla="*/ 214 w 428"/>
              <a:gd name="T5" fmla="*/ 142 h 285"/>
              <a:gd name="T6" fmla="*/ 212 w 428"/>
              <a:gd name="T7" fmla="*/ 142 h 285"/>
              <a:gd name="T8" fmla="*/ 91 w 428"/>
              <a:gd name="T9" fmla="*/ 104 h 285"/>
              <a:gd name="T10" fmla="*/ 72 w 428"/>
              <a:gd name="T11" fmla="*/ 158 h 285"/>
              <a:gd name="T12" fmla="*/ 83 w 428"/>
              <a:gd name="T13" fmla="*/ 178 h 285"/>
              <a:gd name="T14" fmla="*/ 73 w 428"/>
              <a:gd name="T15" fmla="*/ 198 h 285"/>
              <a:gd name="T16" fmla="*/ 83 w 428"/>
              <a:gd name="T17" fmla="*/ 278 h 285"/>
              <a:gd name="T18" fmla="*/ 82 w 428"/>
              <a:gd name="T19" fmla="*/ 283 h 285"/>
              <a:gd name="T20" fmla="*/ 78 w 428"/>
              <a:gd name="T21" fmla="*/ 285 h 285"/>
              <a:gd name="T22" fmla="*/ 42 w 428"/>
              <a:gd name="T23" fmla="*/ 285 h 285"/>
              <a:gd name="T24" fmla="*/ 37 w 428"/>
              <a:gd name="T25" fmla="*/ 283 h 285"/>
              <a:gd name="T26" fmla="*/ 36 w 428"/>
              <a:gd name="T27" fmla="*/ 278 h 285"/>
              <a:gd name="T28" fmla="*/ 47 w 428"/>
              <a:gd name="T29" fmla="*/ 198 h 285"/>
              <a:gd name="T30" fmla="*/ 36 w 428"/>
              <a:gd name="T31" fmla="*/ 178 h 285"/>
              <a:gd name="T32" fmla="*/ 48 w 428"/>
              <a:gd name="T33" fmla="*/ 157 h 285"/>
              <a:gd name="T34" fmla="*/ 66 w 428"/>
              <a:gd name="T35" fmla="*/ 96 h 285"/>
              <a:gd name="T36" fmla="*/ 4 w 428"/>
              <a:gd name="T37" fmla="*/ 77 h 285"/>
              <a:gd name="T38" fmla="*/ 0 w 428"/>
              <a:gd name="T39" fmla="*/ 71 h 285"/>
              <a:gd name="T40" fmla="*/ 4 w 428"/>
              <a:gd name="T41" fmla="*/ 65 h 285"/>
              <a:gd name="T42" fmla="*/ 212 w 428"/>
              <a:gd name="T43" fmla="*/ 0 h 285"/>
              <a:gd name="T44" fmla="*/ 214 w 428"/>
              <a:gd name="T45" fmla="*/ 0 h 285"/>
              <a:gd name="T46" fmla="*/ 216 w 428"/>
              <a:gd name="T47" fmla="*/ 0 h 285"/>
              <a:gd name="T48" fmla="*/ 424 w 428"/>
              <a:gd name="T49" fmla="*/ 65 h 285"/>
              <a:gd name="T50" fmla="*/ 428 w 428"/>
              <a:gd name="T51" fmla="*/ 71 h 285"/>
              <a:gd name="T52" fmla="*/ 424 w 428"/>
              <a:gd name="T53" fmla="*/ 77 h 285"/>
              <a:gd name="T54" fmla="*/ 333 w 428"/>
              <a:gd name="T55" fmla="*/ 190 h 285"/>
              <a:gd name="T56" fmla="*/ 214 w 428"/>
              <a:gd name="T57" fmla="*/ 237 h 285"/>
              <a:gd name="T58" fmla="*/ 95 w 428"/>
              <a:gd name="T59" fmla="*/ 190 h 285"/>
              <a:gd name="T60" fmla="*/ 99 w 428"/>
              <a:gd name="T61" fmla="*/ 131 h 285"/>
              <a:gd name="T62" fmla="*/ 205 w 428"/>
              <a:gd name="T63" fmla="*/ 165 h 285"/>
              <a:gd name="T64" fmla="*/ 214 w 428"/>
              <a:gd name="T65" fmla="*/ 166 h 285"/>
              <a:gd name="T66" fmla="*/ 223 w 428"/>
              <a:gd name="T67" fmla="*/ 165 h 285"/>
              <a:gd name="T68" fmla="*/ 329 w 428"/>
              <a:gd name="T69" fmla="*/ 131 h 285"/>
              <a:gd name="T70" fmla="*/ 333 w 428"/>
              <a:gd name="T71" fmla="*/ 19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8" h="285">
                <a:moveTo>
                  <a:pt x="424" y="77"/>
                </a:moveTo>
                <a:cubicBezTo>
                  <a:pt x="216" y="142"/>
                  <a:pt x="216" y="142"/>
                  <a:pt x="216" y="142"/>
                </a:cubicBezTo>
                <a:cubicBezTo>
                  <a:pt x="215" y="142"/>
                  <a:pt x="215" y="142"/>
                  <a:pt x="214" y="142"/>
                </a:cubicBezTo>
                <a:cubicBezTo>
                  <a:pt x="214" y="142"/>
                  <a:pt x="213" y="142"/>
                  <a:pt x="212" y="142"/>
                </a:cubicBezTo>
                <a:cubicBezTo>
                  <a:pt x="91" y="104"/>
                  <a:pt x="91" y="104"/>
                  <a:pt x="91" y="104"/>
                </a:cubicBezTo>
                <a:cubicBezTo>
                  <a:pt x="81" y="112"/>
                  <a:pt x="73" y="133"/>
                  <a:pt x="72" y="158"/>
                </a:cubicBezTo>
                <a:cubicBezTo>
                  <a:pt x="79" y="162"/>
                  <a:pt x="83" y="169"/>
                  <a:pt x="83" y="178"/>
                </a:cubicBezTo>
                <a:cubicBezTo>
                  <a:pt x="83" y="186"/>
                  <a:pt x="79" y="194"/>
                  <a:pt x="73" y="198"/>
                </a:cubicBezTo>
                <a:cubicBezTo>
                  <a:pt x="83" y="278"/>
                  <a:pt x="83" y="278"/>
                  <a:pt x="83" y="278"/>
                </a:cubicBezTo>
                <a:cubicBezTo>
                  <a:pt x="84" y="280"/>
                  <a:pt x="83" y="282"/>
                  <a:pt x="82" y="283"/>
                </a:cubicBezTo>
                <a:cubicBezTo>
                  <a:pt x="81" y="284"/>
                  <a:pt x="79" y="285"/>
                  <a:pt x="78" y="285"/>
                </a:cubicBezTo>
                <a:cubicBezTo>
                  <a:pt x="42" y="285"/>
                  <a:pt x="42" y="285"/>
                  <a:pt x="42" y="285"/>
                </a:cubicBezTo>
                <a:cubicBezTo>
                  <a:pt x="40" y="285"/>
                  <a:pt x="39" y="284"/>
                  <a:pt x="37" y="283"/>
                </a:cubicBezTo>
                <a:cubicBezTo>
                  <a:pt x="36" y="282"/>
                  <a:pt x="36" y="280"/>
                  <a:pt x="36" y="278"/>
                </a:cubicBezTo>
                <a:cubicBezTo>
                  <a:pt x="47" y="198"/>
                  <a:pt x="47" y="198"/>
                  <a:pt x="47" y="198"/>
                </a:cubicBezTo>
                <a:cubicBezTo>
                  <a:pt x="40" y="194"/>
                  <a:pt x="36" y="186"/>
                  <a:pt x="36" y="178"/>
                </a:cubicBezTo>
                <a:cubicBezTo>
                  <a:pt x="36" y="169"/>
                  <a:pt x="41" y="162"/>
                  <a:pt x="48" y="157"/>
                </a:cubicBezTo>
                <a:cubicBezTo>
                  <a:pt x="49" y="136"/>
                  <a:pt x="55" y="112"/>
                  <a:pt x="66" y="96"/>
                </a:cubicBezTo>
                <a:cubicBezTo>
                  <a:pt x="4" y="77"/>
                  <a:pt x="4" y="77"/>
                  <a:pt x="4" y="77"/>
                </a:cubicBezTo>
                <a:cubicBezTo>
                  <a:pt x="2" y="76"/>
                  <a:pt x="0" y="74"/>
                  <a:pt x="0" y="71"/>
                </a:cubicBezTo>
                <a:cubicBezTo>
                  <a:pt x="0" y="69"/>
                  <a:pt x="2" y="66"/>
                  <a:pt x="4" y="65"/>
                </a:cubicBezTo>
                <a:cubicBezTo>
                  <a:pt x="212" y="0"/>
                  <a:pt x="212" y="0"/>
                  <a:pt x="212" y="0"/>
                </a:cubicBezTo>
                <a:cubicBezTo>
                  <a:pt x="213" y="0"/>
                  <a:pt x="214" y="0"/>
                  <a:pt x="214" y="0"/>
                </a:cubicBezTo>
                <a:cubicBezTo>
                  <a:pt x="215" y="0"/>
                  <a:pt x="215" y="0"/>
                  <a:pt x="216" y="0"/>
                </a:cubicBezTo>
                <a:cubicBezTo>
                  <a:pt x="424" y="65"/>
                  <a:pt x="424" y="65"/>
                  <a:pt x="424" y="65"/>
                </a:cubicBezTo>
                <a:cubicBezTo>
                  <a:pt x="426" y="66"/>
                  <a:pt x="428" y="69"/>
                  <a:pt x="428" y="71"/>
                </a:cubicBezTo>
                <a:cubicBezTo>
                  <a:pt x="428" y="74"/>
                  <a:pt x="426" y="76"/>
                  <a:pt x="424" y="77"/>
                </a:cubicBezTo>
                <a:close/>
                <a:moveTo>
                  <a:pt x="333" y="190"/>
                </a:moveTo>
                <a:cubicBezTo>
                  <a:pt x="334" y="216"/>
                  <a:pt x="280" y="237"/>
                  <a:pt x="214" y="237"/>
                </a:cubicBezTo>
                <a:cubicBezTo>
                  <a:pt x="149" y="237"/>
                  <a:pt x="94" y="216"/>
                  <a:pt x="95" y="190"/>
                </a:cubicBezTo>
                <a:cubicBezTo>
                  <a:pt x="99" y="131"/>
                  <a:pt x="99" y="131"/>
                  <a:pt x="99" y="131"/>
                </a:cubicBezTo>
                <a:cubicBezTo>
                  <a:pt x="205" y="165"/>
                  <a:pt x="205" y="165"/>
                  <a:pt x="205" y="165"/>
                </a:cubicBezTo>
                <a:cubicBezTo>
                  <a:pt x="208" y="166"/>
                  <a:pt x="211" y="166"/>
                  <a:pt x="214" y="166"/>
                </a:cubicBezTo>
                <a:cubicBezTo>
                  <a:pt x="217" y="166"/>
                  <a:pt x="220" y="166"/>
                  <a:pt x="223" y="165"/>
                </a:cubicBezTo>
                <a:cubicBezTo>
                  <a:pt x="329" y="131"/>
                  <a:pt x="329" y="131"/>
                  <a:pt x="329" y="131"/>
                </a:cubicBezTo>
                <a:lnTo>
                  <a:pt x="333" y="190"/>
                </a:ln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16" name="Freeform 26"/>
          <p:cNvSpPr>
            <a:spLocks noEditPoints="1"/>
          </p:cNvSpPr>
          <p:nvPr/>
        </p:nvSpPr>
        <p:spPr bwMode="auto">
          <a:xfrm>
            <a:off x="4347717" y="4904820"/>
            <a:ext cx="400051" cy="397933"/>
          </a:xfrm>
          <a:custGeom>
            <a:avLst/>
            <a:gdLst>
              <a:gd name="T0" fmla="*/ 287 w 303"/>
              <a:gd name="T1" fmla="*/ 260 h 303"/>
              <a:gd name="T2" fmla="*/ 260 w 303"/>
              <a:gd name="T3" fmla="*/ 287 h 303"/>
              <a:gd name="T4" fmla="*/ 222 w 303"/>
              <a:gd name="T5" fmla="*/ 303 h 303"/>
              <a:gd name="T6" fmla="*/ 184 w 303"/>
              <a:gd name="T7" fmla="*/ 287 h 303"/>
              <a:gd name="T8" fmla="*/ 146 w 303"/>
              <a:gd name="T9" fmla="*/ 249 h 303"/>
              <a:gd name="T10" fmla="*/ 131 w 303"/>
              <a:gd name="T11" fmla="*/ 211 h 303"/>
              <a:gd name="T12" fmla="*/ 147 w 303"/>
              <a:gd name="T13" fmla="*/ 172 h 303"/>
              <a:gd name="T14" fmla="*/ 131 w 303"/>
              <a:gd name="T15" fmla="*/ 156 h 303"/>
              <a:gd name="T16" fmla="*/ 92 w 303"/>
              <a:gd name="T17" fmla="*/ 172 h 303"/>
              <a:gd name="T18" fmla="*/ 54 w 303"/>
              <a:gd name="T19" fmla="*/ 157 h 303"/>
              <a:gd name="T20" fmla="*/ 16 w 303"/>
              <a:gd name="T21" fmla="*/ 118 h 303"/>
              <a:gd name="T22" fmla="*/ 0 w 303"/>
              <a:gd name="T23" fmla="*/ 80 h 303"/>
              <a:gd name="T24" fmla="*/ 16 w 303"/>
              <a:gd name="T25" fmla="*/ 43 h 303"/>
              <a:gd name="T26" fmla="*/ 43 w 303"/>
              <a:gd name="T27" fmla="*/ 15 h 303"/>
              <a:gd name="T28" fmla="*/ 81 w 303"/>
              <a:gd name="T29" fmla="*/ 0 h 303"/>
              <a:gd name="T30" fmla="*/ 119 w 303"/>
              <a:gd name="T31" fmla="*/ 16 h 303"/>
              <a:gd name="T32" fmla="*/ 157 w 303"/>
              <a:gd name="T33" fmla="*/ 54 h 303"/>
              <a:gd name="T34" fmla="*/ 172 w 303"/>
              <a:gd name="T35" fmla="*/ 92 h 303"/>
              <a:gd name="T36" fmla="*/ 156 w 303"/>
              <a:gd name="T37" fmla="*/ 131 h 303"/>
              <a:gd name="T38" fmla="*/ 172 w 303"/>
              <a:gd name="T39" fmla="*/ 147 h 303"/>
              <a:gd name="T40" fmla="*/ 211 w 303"/>
              <a:gd name="T41" fmla="*/ 131 h 303"/>
              <a:gd name="T42" fmla="*/ 249 w 303"/>
              <a:gd name="T43" fmla="*/ 146 h 303"/>
              <a:gd name="T44" fmla="*/ 287 w 303"/>
              <a:gd name="T45" fmla="*/ 185 h 303"/>
              <a:gd name="T46" fmla="*/ 303 w 303"/>
              <a:gd name="T47" fmla="*/ 223 h 303"/>
              <a:gd name="T48" fmla="*/ 287 w 303"/>
              <a:gd name="T49" fmla="*/ 260 h 303"/>
              <a:gd name="T50" fmla="*/ 132 w 303"/>
              <a:gd name="T51" fmla="*/ 79 h 303"/>
              <a:gd name="T52" fmla="*/ 93 w 303"/>
              <a:gd name="T53" fmla="*/ 41 h 303"/>
              <a:gd name="T54" fmla="*/ 81 w 303"/>
              <a:gd name="T55" fmla="*/ 36 h 303"/>
              <a:gd name="T56" fmla="*/ 68 w 303"/>
              <a:gd name="T57" fmla="*/ 41 h 303"/>
              <a:gd name="T58" fmla="*/ 41 w 303"/>
              <a:gd name="T59" fmla="*/ 68 h 303"/>
              <a:gd name="T60" fmla="*/ 36 w 303"/>
              <a:gd name="T61" fmla="*/ 80 h 303"/>
              <a:gd name="T62" fmla="*/ 41 w 303"/>
              <a:gd name="T63" fmla="*/ 93 h 303"/>
              <a:gd name="T64" fmla="*/ 79 w 303"/>
              <a:gd name="T65" fmla="*/ 131 h 303"/>
              <a:gd name="T66" fmla="*/ 92 w 303"/>
              <a:gd name="T67" fmla="*/ 136 h 303"/>
              <a:gd name="T68" fmla="*/ 105 w 303"/>
              <a:gd name="T69" fmla="*/ 131 h 303"/>
              <a:gd name="T70" fmla="*/ 92 w 303"/>
              <a:gd name="T71" fmla="*/ 110 h 303"/>
              <a:gd name="T72" fmla="*/ 110 w 303"/>
              <a:gd name="T73" fmla="*/ 92 h 303"/>
              <a:gd name="T74" fmla="*/ 131 w 303"/>
              <a:gd name="T75" fmla="*/ 105 h 303"/>
              <a:gd name="T76" fmla="*/ 137 w 303"/>
              <a:gd name="T77" fmla="*/ 92 h 303"/>
              <a:gd name="T78" fmla="*/ 132 w 303"/>
              <a:gd name="T79" fmla="*/ 79 h 303"/>
              <a:gd name="T80" fmla="*/ 262 w 303"/>
              <a:gd name="T81" fmla="*/ 210 h 303"/>
              <a:gd name="T82" fmla="*/ 223 w 303"/>
              <a:gd name="T83" fmla="*/ 171 h 303"/>
              <a:gd name="T84" fmla="*/ 211 w 303"/>
              <a:gd name="T85" fmla="*/ 166 h 303"/>
              <a:gd name="T86" fmla="*/ 197 w 303"/>
              <a:gd name="T87" fmla="*/ 172 h 303"/>
              <a:gd name="T88" fmla="*/ 211 w 303"/>
              <a:gd name="T89" fmla="*/ 193 h 303"/>
              <a:gd name="T90" fmla="*/ 193 w 303"/>
              <a:gd name="T91" fmla="*/ 211 h 303"/>
              <a:gd name="T92" fmla="*/ 172 w 303"/>
              <a:gd name="T93" fmla="*/ 197 h 303"/>
              <a:gd name="T94" fmla="*/ 166 w 303"/>
              <a:gd name="T95" fmla="*/ 211 h 303"/>
              <a:gd name="T96" fmla="*/ 171 w 303"/>
              <a:gd name="T97" fmla="*/ 224 h 303"/>
              <a:gd name="T98" fmla="*/ 210 w 303"/>
              <a:gd name="T99" fmla="*/ 262 h 303"/>
              <a:gd name="T100" fmla="*/ 222 w 303"/>
              <a:gd name="T101" fmla="*/ 267 h 303"/>
              <a:gd name="T102" fmla="*/ 235 w 303"/>
              <a:gd name="T103" fmla="*/ 262 h 303"/>
              <a:gd name="T104" fmla="*/ 262 w 303"/>
              <a:gd name="T105" fmla="*/ 235 h 303"/>
              <a:gd name="T106" fmla="*/ 267 w 303"/>
              <a:gd name="T107" fmla="*/ 223 h 303"/>
              <a:gd name="T108" fmla="*/ 262 w 303"/>
              <a:gd name="T109" fmla="*/ 21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03" h="303">
                <a:moveTo>
                  <a:pt x="287" y="260"/>
                </a:moveTo>
                <a:cubicBezTo>
                  <a:pt x="260" y="287"/>
                  <a:pt x="260" y="287"/>
                  <a:pt x="260" y="287"/>
                </a:cubicBezTo>
                <a:cubicBezTo>
                  <a:pt x="250" y="297"/>
                  <a:pt x="236" y="303"/>
                  <a:pt x="222" y="303"/>
                </a:cubicBezTo>
                <a:cubicBezTo>
                  <a:pt x="208" y="303"/>
                  <a:pt x="194" y="297"/>
                  <a:pt x="184" y="287"/>
                </a:cubicBezTo>
                <a:cubicBezTo>
                  <a:pt x="146" y="249"/>
                  <a:pt x="146" y="249"/>
                  <a:pt x="146" y="249"/>
                </a:cubicBezTo>
                <a:cubicBezTo>
                  <a:pt x="136" y="239"/>
                  <a:pt x="131" y="225"/>
                  <a:pt x="131" y="211"/>
                </a:cubicBezTo>
                <a:cubicBezTo>
                  <a:pt x="131" y="196"/>
                  <a:pt x="137" y="182"/>
                  <a:pt x="147" y="172"/>
                </a:cubicBezTo>
                <a:cubicBezTo>
                  <a:pt x="131" y="156"/>
                  <a:pt x="131" y="156"/>
                  <a:pt x="131" y="156"/>
                </a:cubicBezTo>
                <a:cubicBezTo>
                  <a:pt x="120" y="166"/>
                  <a:pt x="107" y="172"/>
                  <a:pt x="92" y="172"/>
                </a:cubicBezTo>
                <a:cubicBezTo>
                  <a:pt x="78" y="172"/>
                  <a:pt x="64" y="167"/>
                  <a:pt x="54" y="157"/>
                </a:cubicBezTo>
                <a:cubicBezTo>
                  <a:pt x="16" y="118"/>
                  <a:pt x="16" y="118"/>
                  <a:pt x="16" y="118"/>
                </a:cubicBezTo>
                <a:cubicBezTo>
                  <a:pt x="5" y="108"/>
                  <a:pt x="0" y="94"/>
                  <a:pt x="0" y="80"/>
                </a:cubicBezTo>
                <a:cubicBezTo>
                  <a:pt x="0" y="66"/>
                  <a:pt x="6" y="52"/>
                  <a:pt x="16" y="43"/>
                </a:cubicBezTo>
                <a:cubicBezTo>
                  <a:pt x="43" y="15"/>
                  <a:pt x="43" y="15"/>
                  <a:pt x="43" y="15"/>
                </a:cubicBezTo>
                <a:cubicBezTo>
                  <a:pt x="53" y="5"/>
                  <a:pt x="67" y="0"/>
                  <a:pt x="81" y="0"/>
                </a:cubicBezTo>
                <a:cubicBezTo>
                  <a:pt x="95" y="0"/>
                  <a:pt x="109" y="6"/>
                  <a:pt x="119" y="16"/>
                </a:cubicBezTo>
                <a:cubicBezTo>
                  <a:pt x="157" y="54"/>
                  <a:pt x="157" y="54"/>
                  <a:pt x="157" y="54"/>
                </a:cubicBezTo>
                <a:cubicBezTo>
                  <a:pt x="167" y="64"/>
                  <a:pt x="172" y="78"/>
                  <a:pt x="172" y="92"/>
                </a:cubicBezTo>
                <a:cubicBezTo>
                  <a:pt x="172" y="107"/>
                  <a:pt x="166" y="120"/>
                  <a:pt x="156" y="131"/>
                </a:cubicBezTo>
                <a:cubicBezTo>
                  <a:pt x="172" y="147"/>
                  <a:pt x="172" y="147"/>
                  <a:pt x="172" y="147"/>
                </a:cubicBezTo>
                <a:cubicBezTo>
                  <a:pt x="182" y="137"/>
                  <a:pt x="196" y="131"/>
                  <a:pt x="211" y="131"/>
                </a:cubicBezTo>
                <a:cubicBezTo>
                  <a:pt x="225" y="131"/>
                  <a:pt x="239" y="136"/>
                  <a:pt x="249" y="146"/>
                </a:cubicBezTo>
                <a:cubicBezTo>
                  <a:pt x="287" y="185"/>
                  <a:pt x="287" y="185"/>
                  <a:pt x="287" y="185"/>
                </a:cubicBezTo>
                <a:cubicBezTo>
                  <a:pt x="297" y="195"/>
                  <a:pt x="303" y="208"/>
                  <a:pt x="303" y="223"/>
                </a:cubicBezTo>
                <a:cubicBezTo>
                  <a:pt x="303" y="237"/>
                  <a:pt x="297" y="250"/>
                  <a:pt x="287" y="260"/>
                </a:cubicBezTo>
                <a:close/>
                <a:moveTo>
                  <a:pt x="132" y="79"/>
                </a:moveTo>
                <a:cubicBezTo>
                  <a:pt x="93" y="41"/>
                  <a:pt x="93" y="41"/>
                  <a:pt x="93" y="41"/>
                </a:cubicBezTo>
                <a:cubicBezTo>
                  <a:pt x="90" y="37"/>
                  <a:pt x="85" y="36"/>
                  <a:pt x="81" y="36"/>
                </a:cubicBezTo>
                <a:cubicBezTo>
                  <a:pt x="76" y="36"/>
                  <a:pt x="71" y="37"/>
                  <a:pt x="68" y="41"/>
                </a:cubicBezTo>
                <a:cubicBezTo>
                  <a:pt x="41" y="68"/>
                  <a:pt x="41" y="68"/>
                  <a:pt x="41" y="68"/>
                </a:cubicBezTo>
                <a:cubicBezTo>
                  <a:pt x="38" y="71"/>
                  <a:pt x="36" y="76"/>
                  <a:pt x="36" y="80"/>
                </a:cubicBezTo>
                <a:cubicBezTo>
                  <a:pt x="36" y="85"/>
                  <a:pt x="38" y="89"/>
                  <a:pt x="41" y="93"/>
                </a:cubicBezTo>
                <a:cubicBezTo>
                  <a:pt x="79" y="131"/>
                  <a:pt x="79" y="131"/>
                  <a:pt x="79" y="131"/>
                </a:cubicBezTo>
                <a:cubicBezTo>
                  <a:pt x="83" y="135"/>
                  <a:pt x="87" y="136"/>
                  <a:pt x="92" y="136"/>
                </a:cubicBezTo>
                <a:cubicBezTo>
                  <a:pt x="97" y="136"/>
                  <a:pt x="102" y="135"/>
                  <a:pt x="105" y="131"/>
                </a:cubicBezTo>
                <a:cubicBezTo>
                  <a:pt x="99" y="124"/>
                  <a:pt x="92" y="119"/>
                  <a:pt x="92" y="110"/>
                </a:cubicBezTo>
                <a:cubicBezTo>
                  <a:pt x="92" y="100"/>
                  <a:pt x="100" y="92"/>
                  <a:pt x="110" y="92"/>
                </a:cubicBezTo>
                <a:cubicBezTo>
                  <a:pt x="119" y="92"/>
                  <a:pt x="125" y="99"/>
                  <a:pt x="131" y="105"/>
                </a:cubicBezTo>
                <a:cubicBezTo>
                  <a:pt x="135" y="102"/>
                  <a:pt x="137" y="97"/>
                  <a:pt x="137" y="92"/>
                </a:cubicBezTo>
                <a:cubicBezTo>
                  <a:pt x="137" y="87"/>
                  <a:pt x="135" y="83"/>
                  <a:pt x="132" y="79"/>
                </a:cubicBezTo>
                <a:close/>
                <a:moveTo>
                  <a:pt x="262" y="210"/>
                </a:moveTo>
                <a:cubicBezTo>
                  <a:pt x="223" y="171"/>
                  <a:pt x="223" y="171"/>
                  <a:pt x="223" y="171"/>
                </a:cubicBezTo>
                <a:cubicBezTo>
                  <a:pt x="220" y="168"/>
                  <a:pt x="215" y="166"/>
                  <a:pt x="211" y="166"/>
                </a:cubicBezTo>
                <a:cubicBezTo>
                  <a:pt x="205" y="166"/>
                  <a:pt x="201" y="168"/>
                  <a:pt x="197" y="172"/>
                </a:cubicBezTo>
                <a:cubicBezTo>
                  <a:pt x="204" y="178"/>
                  <a:pt x="211" y="184"/>
                  <a:pt x="211" y="193"/>
                </a:cubicBezTo>
                <a:cubicBezTo>
                  <a:pt x="211" y="203"/>
                  <a:pt x="203" y="211"/>
                  <a:pt x="193" y="211"/>
                </a:cubicBezTo>
                <a:cubicBezTo>
                  <a:pt x="184" y="211"/>
                  <a:pt x="178" y="204"/>
                  <a:pt x="172" y="197"/>
                </a:cubicBezTo>
                <a:cubicBezTo>
                  <a:pt x="168" y="201"/>
                  <a:pt x="166" y="205"/>
                  <a:pt x="166" y="211"/>
                </a:cubicBezTo>
                <a:cubicBezTo>
                  <a:pt x="166" y="216"/>
                  <a:pt x="168" y="220"/>
                  <a:pt x="171" y="224"/>
                </a:cubicBezTo>
                <a:cubicBezTo>
                  <a:pt x="210" y="262"/>
                  <a:pt x="210" y="262"/>
                  <a:pt x="210" y="262"/>
                </a:cubicBezTo>
                <a:cubicBezTo>
                  <a:pt x="213" y="265"/>
                  <a:pt x="217" y="267"/>
                  <a:pt x="222" y="267"/>
                </a:cubicBezTo>
                <a:cubicBezTo>
                  <a:pt x="227" y="267"/>
                  <a:pt x="231" y="265"/>
                  <a:pt x="235" y="262"/>
                </a:cubicBezTo>
                <a:cubicBezTo>
                  <a:pt x="262" y="235"/>
                  <a:pt x="262" y="235"/>
                  <a:pt x="262" y="235"/>
                </a:cubicBezTo>
                <a:cubicBezTo>
                  <a:pt x="265" y="232"/>
                  <a:pt x="267" y="227"/>
                  <a:pt x="267" y="223"/>
                </a:cubicBezTo>
                <a:cubicBezTo>
                  <a:pt x="267" y="218"/>
                  <a:pt x="265" y="213"/>
                  <a:pt x="262" y="210"/>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17" name="Freeform 28"/>
          <p:cNvSpPr>
            <a:spLocks noEditPoints="1"/>
          </p:cNvSpPr>
          <p:nvPr/>
        </p:nvSpPr>
        <p:spPr bwMode="auto">
          <a:xfrm>
            <a:off x="4347713" y="1732626"/>
            <a:ext cx="533400" cy="342900"/>
          </a:xfrm>
          <a:custGeom>
            <a:avLst/>
            <a:gdLst>
              <a:gd name="T0" fmla="*/ 66 w 404"/>
              <a:gd name="T1" fmla="*/ 172 h 261"/>
              <a:gd name="T2" fmla="*/ 42 w 404"/>
              <a:gd name="T3" fmla="*/ 172 h 261"/>
              <a:gd name="T4" fmla="*/ 42 w 404"/>
              <a:gd name="T5" fmla="*/ 160 h 261"/>
              <a:gd name="T6" fmla="*/ 30 w 404"/>
              <a:gd name="T7" fmla="*/ 160 h 261"/>
              <a:gd name="T8" fmla="*/ 24 w 404"/>
              <a:gd name="T9" fmla="*/ 145 h 261"/>
              <a:gd name="T10" fmla="*/ 25 w 404"/>
              <a:gd name="T11" fmla="*/ 136 h 261"/>
              <a:gd name="T12" fmla="*/ 0 w 404"/>
              <a:gd name="T13" fmla="*/ 130 h 261"/>
              <a:gd name="T14" fmla="*/ 25 w 404"/>
              <a:gd name="T15" fmla="*/ 125 h 261"/>
              <a:gd name="T16" fmla="*/ 24 w 404"/>
              <a:gd name="T17" fmla="*/ 116 h 261"/>
              <a:gd name="T18" fmla="*/ 30 w 404"/>
              <a:gd name="T19" fmla="*/ 101 h 261"/>
              <a:gd name="T20" fmla="*/ 42 w 404"/>
              <a:gd name="T21" fmla="*/ 101 h 261"/>
              <a:gd name="T22" fmla="*/ 42 w 404"/>
              <a:gd name="T23" fmla="*/ 89 h 261"/>
              <a:gd name="T24" fmla="*/ 66 w 404"/>
              <a:gd name="T25" fmla="*/ 89 h 261"/>
              <a:gd name="T26" fmla="*/ 115 w 404"/>
              <a:gd name="T27" fmla="*/ 101 h 261"/>
              <a:gd name="T28" fmla="*/ 322 w 404"/>
              <a:gd name="T29" fmla="*/ 101 h 261"/>
              <a:gd name="T30" fmla="*/ 357 w 404"/>
              <a:gd name="T31" fmla="*/ 107 h 261"/>
              <a:gd name="T32" fmla="*/ 404 w 404"/>
              <a:gd name="T33" fmla="*/ 130 h 261"/>
              <a:gd name="T34" fmla="*/ 357 w 404"/>
              <a:gd name="T35" fmla="*/ 154 h 261"/>
              <a:gd name="T36" fmla="*/ 322 w 404"/>
              <a:gd name="T37" fmla="*/ 160 h 261"/>
              <a:gd name="T38" fmla="*/ 115 w 404"/>
              <a:gd name="T39" fmla="*/ 160 h 261"/>
              <a:gd name="T40" fmla="*/ 66 w 404"/>
              <a:gd name="T41" fmla="*/ 172 h 261"/>
              <a:gd name="T42" fmla="*/ 60 w 404"/>
              <a:gd name="T43" fmla="*/ 86 h 261"/>
              <a:gd name="T44" fmla="*/ 78 w 404"/>
              <a:gd name="T45" fmla="*/ 0 h 261"/>
              <a:gd name="T46" fmla="*/ 95 w 404"/>
              <a:gd name="T47" fmla="*/ 0 h 261"/>
              <a:gd name="T48" fmla="*/ 125 w 404"/>
              <a:gd name="T49" fmla="*/ 12 h 261"/>
              <a:gd name="T50" fmla="*/ 178 w 404"/>
              <a:gd name="T51" fmla="*/ 65 h 261"/>
              <a:gd name="T52" fmla="*/ 220 w 404"/>
              <a:gd name="T53" fmla="*/ 83 h 261"/>
              <a:gd name="T54" fmla="*/ 305 w 404"/>
              <a:gd name="T55" fmla="*/ 98 h 261"/>
              <a:gd name="T56" fmla="*/ 116 w 404"/>
              <a:gd name="T57" fmla="*/ 98 h 261"/>
              <a:gd name="T58" fmla="*/ 66 w 404"/>
              <a:gd name="T59" fmla="*/ 86 h 261"/>
              <a:gd name="T60" fmla="*/ 60 w 404"/>
              <a:gd name="T61" fmla="*/ 86 h 261"/>
              <a:gd name="T62" fmla="*/ 305 w 404"/>
              <a:gd name="T63" fmla="*/ 163 h 261"/>
              <a:gd name="T64" fmla="*/ 220 w 404"/>
              <a:gd name="T65" fmla="*/ 178 h 261"/>
              <a:gd name="T66" fmla="*/ 178 w 404"/>
              <a:gd name="T67" fmla="*/ 196 h 261"/>
              <a:gd name="T68" fmla="*/ 125 w 404"/>
              <a:gd name="T69" fmla="*/ 249 h 261"/>
              <a:gd name="T70" fmla="*/ 95 w 404"/>
              <a:gd name="T71" fmla="*/ 261 h 261"/>
              <a:gd name="T72" fmla="*/ 78 w 404"/>
              <a:gd name="T73" fmla="*/ 261 h 261"/>
              <a:gd name="T74" fmla="*/ 60 w 404"/>
              <a:gd name="T75" fmla="*/ 175 h 261"/>
              <a:gd name="T76" fmla="*/ 66 w 404"/>
              <a:gd name="T77" fmla="*/ 175 h 261"/>
              <a:gd name="T78" fmla="*/ 116 w 404"/>
              <a:gd name="T79" fmla="*/ 163 h 261"/>
              <a:gd name="T80" fmla="*/ 305 w 404"/>
              <a:gd name="T81" fmla="*/ 163 h 261"/>
              <a:gd name="T82" fmla="*/ 333 w 404"/>
              <a:gd name="T83" fmla="*/ 130 h 261"/>
              <a:gd name="T84" fmla="*/ 323 w 404"/>
              <a:gd name="T85" fmla="*/ 147 h 261"/>
              <a:gd name="T86" fmla="*/ 338 w 404"/>
              <a:gd name="T87" fmla="*/ 153 h 261"/>
              <a:gd name="T88" fmla="*/ 351 w 404"/>
              <a:gd name="T89" fmla="*/ 130 h 261"/>
              <a:gd name="T90" fmla="*/ 338 w 404"/>
              <a:gd name="T91" fmla="*/ 108 h 261"/>
              <a:gd name="T92" fmla="*/ 323 w 404"/>
              <a:gd name="T93" fmla="*/ 113 h 261"/>
              <a:gd name="T94" fmla="*/ 333 w 404"/>
              <a:gd name="T95" fmla="*/ 130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04" h="261">
                <a:moveTo>
                  <a:pt x="66" y="172"/>
                </a:moveTo>
                <a:cubicBezTo>
                  <a:pt x="42" y="172"/>
                  <a:pt x="42" y="172"/>
                  <a:pt x="42" y="172"/>
                </a:cubicBezTo>
                <a:cubicBezTo>
                  <a:pt x="42" y="160"/>
                  <a:pt x="42" y="160"/>
                  <a:pt x="42" y="160"/>
                </a:cubicBezTo>
                <a:cubicBezTo>
                  <a:pt x="30" y="160"/>
                  <a:pt x="30" y="160"/>
                  <a:pt x="30" y="160"/>
                </a:cubicBezTo>
                <a:cubicBezTo>
                  <a:pt x="27" y="160"/>
                  <a:pt x="24" y="153"/>
                  <a:pt x="24" y="145"/>
                </a:cubicBezTo>
                <a:cubicBezTo>
                  <a:pt x="24" y="142"/>
                  <a:pt x="25" y="139"/>
                  <a:pt x="25" y="136"/>
                </a:cubicBezTo>
                <a:cubicBezTo>
                  <a:pt x="11" y="136"/>
                  <a:pt x="0" y="133"/>
                  <a:pt x="0" y="130"/>
                </a:cubicBezTo>
                <a:cubicBezTo>
                  <a:pt x="0" y="127"/>
                  <a:pt x="11" y="125"/>
                  <a:pt x="25" y="125"/>
                </a:cubicBezTo>
                <a:cubicBezTo>
                  <a:pt x="25" y="122"/>
                  <a:pt x="24" y="119"/>
                  <a:pt x="24" y="116"/>
                </a:cubicBezTo>
                <a:cubicBezTo>
                  <a:pt x="24" y="107"/>
                  <a:pt x="27" y="101"/>
                  <a:pt x="30" y="101"/>
                </a:cubicBezTo>
                <a:cubicBezTo>
                  <a:pt x="42" y="101"/>
                  <a:pt x="42" y="101"/>
                  <a:pt x="42" y="101"/>
                </a:cubicBezTo>
                <a:cubicBezTo>
                  <a:pt x="42" y="89"/>
                  <a:pt x="42" y="89"/>
                  <a:pt x="42" y="89"/>
                </a:cubicBezTo>
                <a:cubicBezTo>
                  <a:pt x="66" y="89"/>
                  <a:pt x="66" y="89"/>
                  <a:pt x="66" y="89"/>
                </a:cubicBezTo>
                <a:cubicBezTo>
                  <a:pt x="85" y="89"/>
                  <a:pt x="103" y="93"/>
                  <a:pt x="115" y="101"/>
                </a:cubicBezTo>
                <a:cubicBezTo>
                  <a:pt x="322" y="101"/>
                  <a:pt x="322" y="101"/>
                  <a:pt x="322" y="101"/>
                </a:cubicBezTo>
                <a:cubicBezTo>
                  <a:pt x="336" y="103"/>
                  <a:pt x="348" y="105"/>
                  <a:pt x="357" y="107"/>
                </a:cubicBezTo>
                <a:cubicBezTo>
                  <a:pt x="392" y="113"/>
                  <a:pt x="404" y="124"/>
                  <a:pt x="404" y="130"/>
                </a:cubicBezTo>
                <a:cubicBezTo>
                  <a:pt x="404" y="136"/>
                  <a:pt x="392" y="148"/>
                  <a:pt x="357" y="154"/>
                </a:cubicBezTo>
                <a:cubicBezTo>
                  <a:pt x="348" y="156"/>
                  <a:pt x="336" y="158"/>
                  <a:pt x="322" y="160"/>
                </a:cubicBezTo>
                <a:cubicBezTo>
                  <a:pt x="115" y="160"/>
                  <a:pt x="115" y="160"/>
                  <a:pt x="115" y="160"/>
                </a:cubicBezTo>
                <a:cubicBezTo>
                  <a:pt x="103" y="168"/>
                  <a:pt x="85" y="172"/>
                  <a:pt x="66" y="172"/>
                </a:cubicBezTo>
                <a:close/>
                <a:moveTo>
                  <a:pt x="60" y="86"/>
                </a:moveTo>
                <a:cubicBezTo>
                  <a:pt x="78" y="0"/>
                  <a:pt x="78" y="0"/>
                  <a:pt x="78" y="0"/>
                </a:cubicBezTo>
                <a:cubicBezTo>
                  <a:pt x="83" y="0"/>
                  <a:pt x="95" y="0"/>
                  <a:pt x="95" y="0"/>
                </a:cubicBezTo>
                <a:cubicBezTo>
                  <a:pt x="107" y="0"/>
                  <a:pt x="119" y="6"/>
                  <a:pt x="125" y="12"/>
                </a:cubicBezTo>
                <a:cubicBezTo>
                  <a:pt x="131" y="18"/>
                  <a:pt x="161" y="47"/>
                  <a:pt x="178" y="65"/>
                </a:cubicBezTo>
                <a:cubicBezTo>
                  <a:pt x="178" y="65"/>
                  <a:pt x="196" y="83"/>
                  <a:pt x="220" y="83"/>
                </a:cubicBezTo>
                <a:cubicBezTo>
                  <a:pt x="264" y="91"/>
                  <a:pt x="305" y="98"/>
                  <a:pt x="305" y="98"/>
                </a:cubicBezTo>
                <a:cubicBezTo>
                  <a:pt x="116" y="98"/>
                  <a:pt x="116" y="98"/>
                  <a:pt x="116" y="98"/>
                </a:cubicBezTo>
                <a:cubicBezTo>
                  <a:pt x="103" y="90"/>
                  <a:pt x="85" y="86"/>
                  <a:pt x="66" y="86"/>
                </a:cubicBezTo>
                <a:lnTo>
                  <a:pt x="60" y="86"/>
                </a:lnTo>
                <a:close/>
                <a:moveTo>
                  <a:pt x="305" y="163"/>
                </a:moveTo>
                <a:cubicBezTo>
                  <a:pt x="305" y="163"/>
                  <a:pt x="264" y="170"/>
                  <a:pt x="220" y="178"/>
                </a:cubicBezTo>
                <a:cubicBezTo>
                  <a:pt x="196" y="178"/>
                  <a:pt x="178" y="196"/>
                  <a:pt x="178" y="196"/>
                </a:cubicBezTo>
                <a:cubicBezTo>
                  <a:pt x="161" y="214"/>
                  <a:pt x="131" y="243"/>
                  <a:pt x="125" y="249"/>
                </a:cubicBezTo>
                <a:cubicBezTo>
                  <a:pt x="119" y="255"/>
                  <a:pt x="107" y="261"/>
                  <a:pt x="95" y="261"/>
                </a:cubicBezTo>
                <a:cubicBezTo>
                  <a:pt x="95" y="261"/>
                  <a:pt x="84" y="261"/>
                  <a:pt x="78" y="261"/>
                </a:cubicBezTo>
                <a:cubicBezTo>
                  <a:pt x="60" y="175"/>
                  <a:pt x="60" y="175"/>
                  <a:pt x="60" y="175"/>
                </a:cubicBezTo>
                <a:cubicBezTo>
                  <a:pt x="66" y="175"/>
                  <a:pt x="66" y="175"/>
                  <a:pt x="66" y="175"/>
                </a:cubicBezTo>
                <a:cubicBezTo>
                  <a:pt x="85" y="175"/>
                  <a:pt x="103" y="171"/>
                  <a:pt x="116" y="163"/>
                </a:cubicBezTo>
                <a:lnTo>
                  <a:pt x="305" y="163"/>
                </a:lnTo>
                <a:close/>
                <a:moveTo>
                  <a:pt x="333" y="130"/>
                </a:moveTo>
                <a:cubicBezTo>
                  <a:pt x="333" y="137"/>
                  <a:pt x="329" y="143"/>
                  <a:pt x="323" y="147"/>
                </a:cubicBezTo>
                <a:cubicBezTo>
                  <a:pt x="338" y="153"/>
                  <a:pt x="338" y="153"/>
                  <a:pt x="338" y="153"/>
                </a:cubicBezTo>
                <a:cubicBezTo>
                  <a:pt x="346" y="148"/>
                  <a:pt x="351" y="139"/>
                  <a:pt x="351" y="130"/>
                </a:cubicBezTo>
                <a:cubicBezTo>
                  <a:pt x="351" y="121"/>
                  <a:pt x="346" y="113"/>
                  <a:pt x="338" y="108"/>
                </a:cubicBezTo>
                <a:cubicBezTo>
                  <a:pt x="323" y="113"/>
                  <a:pt x="323" y="113"/>
                  <a:pt x="323" y="113"/>
                </a:cubicBezTo>
                <a:cubicBezTo>
                  <a:pt x="329" y="117"/>
                  <a:pt x="333" y="124"/>
                  <a:pt x="333" y="130"/>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6" name="Freeform 23"/>
          <p:cNvSpPr>
            <a:spLocks noEditPoints="1"/>
          </p:cNvSpPr>
          <p:nvPr/>
        </p:nvSpPr>
        <p:spPr bwMode="auto">
          <a:xfrm>
            <a:off x="2183181" y="5067500"/>
            <a:ext cx="447433" cy="380527"/>
          </a:xfrm>
          <a:custGeom>
            <a:avLst/>
            <a:gdLst>
              <a:gd name="T0" fmla="*/ 218 w 400"/>
              <a:gd name="T1" fmla="*/ 280 h 340"/>
              <a:gd name="T2" fmla="*/ 182 w 400"/>
              <a:gd name="T3" fmla="*/ 280 h 340"/>
              <a:gd name="T4" fmla="*/ 182 w 400"/>
              <a:gd name="T5" fmla="*/ 240 h 340"/>
              <a:gd name="T6" fmla="*/ 10 w 400"/>
              <a:gd name="T7" fmla="*/ 240 h 340"/>
              <a:gd name="T8" fmla="*/ 14 w 400"/>
              <a:gd name="T9" fmla="*/ 306 h 340"/>
              <a:gd name="T10" fmla="*/ 50 w 400"/>
              <a:gd name="T11" fmla="*/ 340 h 340"/>
              <a:gd name="T12" fmla="*/ 350 w 400"/>
              <a:gd name="T13" fmla="*/ 340 h 340"/>
              <a:gd name="T14" fmla="*/ 386 w 400"/>
              <a:gd name="T15" fmla="*/ 306 h 340"/>
              <a:gd name="T16" fmla="*/ 390 w 400"/>
              <a:gd name="T17" fmla="*/ 240 h 340"/>
              <a:gd name="T18" fmla="*/ 218 w 400"/>
              <a:gd name="T19" fmla="*/ 240 h 340"/>
              <a:gd name="T20" fmla="*/ 218 w 400"/>
              <a:gd name="T21" fmla="*/ 280 h 340"/>
              <a:gd name="T22" fmla="*/ 153 w 400"/>
              <a:gd name="T23" fmla="*/ 38 h 340"/>
              <a:gd name="T24" fmla="*/ 170 w 400"/>
              <a:gd name="T25" fmla="*/ 28 h 340"/>
              <a:gd name="T26" fmla="*/ 231 w 400"/>
              <a:gd name="T27" fmla="*/ 28 h 340"/>
              <a:gd name="T28" fmla="*/ 247 w 400"/>
              <a:gd name="T29" fmla="*/ 38 h 340"/>
              <a:gd name="T30" fmla="*/ 259 w 400"/>
              <a:gd name="T31" fmla="*/ 60 h 340"/>
              <a:gd name="T32" fmla="*/ 142 w 400"/>
              <a:gd name="T33" fmla="*/ 60 h 340"/>
              <a:gd name="T34" fmla="*/ 153 w 400"/>
              <a:gd name="T35" fmla="*/ 38 h 340"/>
              <a:gd name="T36" fmla="*/ 182 w 400"/>
              <a:gd name="T37" fmla="*/ 180 h 340"/>
              <a:gd name="T38" fmla="*/ 218 w 400"/>
              <a:gd name="T39" fmla="*/ 180 h 340"/>
              <a:gd name="T40" fmla="*/ 218 w 400"/>
              <a:gd name="T41" fmla="*/ 220 h 340"/>
              <a:gd name="T42" fmla="*/ 400 w 400"/>
              <a:gd name="T43" fmla="*/ 220 h 340"/>
              <a:gd name="T44" fmla="*/ 396 w 400"/>
              <a:gd name="T45" fmla="*/ 102 h 340"/>
              <a:gd name="T46" fmla="*/ 356 w 400"/>
              <a:gd name="T47" fmla="*/ 60 h 340"/>
              <a:gd name="T48" fmla="*/ 292 w 400"/>
              <a:gd name="T49" fmla="*/ 60 h 340"/>
              <a:gd name="T50" fmla="*/ 268 w 400"/>
              <a:gd name="T51" fmla="*/ 14 h 340"/>
              <a:gd name="T52" fmla="*/ 245 w 400"/>
              <a:gd name="T53" fmla="*/ 0 h 340"/>
              <a:gd name="T54" fmla="*/ 156 w 400"/>
              <a:gd name="T55" fmla="*/ 0 h 340"/>
              <a:gd name="T56" fmla="*/ 132 w 400"/>
              <a:gd name="T57" fmla="*/ 14 h 340"/>
              <a:gd name="T58" fmla="*/ 108 w 400"/>
              <a:gd name="T59" fmla="*/ 60 h 340"/>
              <a:gd name="T60" fmla="*/ 44 w 400"/>
              <a:gd name="T61" fmla="*/ 60 h 340"/>
              <a:gd name="T62" fmla="*/ 4 w 400"/>
              <a:gd name="T63" fmla="*/ 102 h 340"/>
              <a:gd name="T64" fmla="*/ 0 w 400"/>
              <a:gd name="T65" fmla="*/ 220 h 340"/>
              <a:gd name="T66" fmla="*/ 182 w 400"/>
              <a:gd name="T67" fmla="*/ 220 h 340"/>
              <a:gd name="T68" fmla="*/ 182 w 400"/>
              <a:gd name="T69" fmla="*/ 1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218" y="280"/>
                </a:moveTo>
                <a:cubicBezTo>
                  <a:pt x="182" y="280"/>
                  <a:pt x="182" y="280"/>
                  <a:pt x="182" y="280"/>
                </a:cubicBezTo>
                <a:cubicBezTo>
                  <a:pt x="182" y="240"/>
                  <a:pt x="182" y="240"/>
                  <a:pt x="182" y="240"/>
                </a:cubicBezTo>
                <a:cubicBezTo>
                  <a:pt x="10" y="240"/>
                  <a:pt x="10" y="240"/>
                  <a:pt x="10" y="240"/>
                </a:cubicBezTo>
                <a:cubicBezTo>
                  <a:pt x="10" y="240"/>
                  <a:pt x="13" y="275"/>
                  <a:pt x="14" y="306"/>
                </a:cubicBezTo>
                <a:cubicBezTo>
                  <a:pt x="15" y="319"/>
                  <a:pt x="19" y="340"/>
                  <a:pt x="50" y="340"/>
                </a:cubicBezTo>
                <a:cubicBezTo>
                  <a:pt x="350" y="340"/>
                  <a:pt x="350" y="340"/>
                  <a:pt x="350" y="340"/>
                </a:cubicBezTo>
                <a:cubicBezTo>
                  <a:pt x="382" y="340"/>
                  <a:pt x="386" y="319"/>
                  <a:pt x="386" y="306"/>
                </a:cubicBezTo>
                <a:cubicBezTo>
                  <a:pt x="388" y="275"/>
                  <a:pt x="390" y="240"/>
                  <a:pt x="390" y="240"/>
                </a:cubicBezTo>
                <a:cubicBezTo>
                  <a:pt x="218" y="240"/>
                  <a:pt x="218" y="240"/>
                  <a:pt x="218" y="240"/>
                </a:cubicBezTo>
                <a:cubicBezTo>
                  <a:pt x="218" y="280"/>
                  <a:pt x="218" y="280"/>
                  <a:pt x="218" y="280"/>
                </a:cubicBezTo>
                <a:close/>
                <a:moveTo>
                  <a:pt x="153" y="38"/>
                </a:moveTo>
                <a:cubicBezTo>
                  <a:pt x="158" y="29"/>
                  <a:pt x="159" y="28"/>
                  <a:pt x="170" y="28"/>
                </a:cubicBezTo>
                <a:cubicBezTo>
                  <a:pt x="231" y="28"/>
                  <a:pt x="231" y="28"/>
                  <a:pt x="231" y="28"/>
                </a:cubicBezTo>
                <a:cubicBezTo>
                  <a:pt x="241" y="28"/>
                  <a:pt x="243" y="29"/>
                  <a:pt x="247" y="38"/>
                </a:cubicBezTo>
                <a:cubicBezTo>
                  <a:pt x="249" y="41"/>
                  <a:pt x="254" y="50"/>
                  <a:pt x="259" y="60"/>
                </a:cubicBezTo>
                <a:cubicBezTo>
                  <a:pt x="142" y="60"/>
                  <a:pt x="142" y="60"/>
                  <a:pt x="142" y="60"/>
                </a:cubicBezTo>
                <a:cubicBezTo>
                  <a:pt x="147" y="50"/>
                  <a:pt x="152" y="41"/>
                  <a:pt x="153" y="38"/>
                </a:cubicBezTo>
                <a:close/>
                <a:moveTo>
                  <a:pt x="182" y="180"/>
                </a:moveTo>
                <a:cubicBezTo>
                  <a:pt x="218" y="180"/>
                  <a:pt x="218" y="180"/>
                  <a:pt x="218" y="180"/>
                </a:cubicBezTo>
                <a:cubicBezTo>
                  <a:pt x="218" y="220"/>
                  <a:pt x="218" y="220"/>
                  <a:pt x="218" y="220"/>
                </a:cubicBezTo>
                <a:cubicBezTo>
                  <a:pt x="400" y="220"/>
                  <a:pt x="400" y="220"/>
                  <a:pt x="400" y="220"/>
                </a:cubicBezTo>
                <a:cubicBezTo>
                  <a:pt x="400" y="220"/>
                  <a:pt x="397" y="130"/>
                  <a:pt x="396" y="102"/>
                </a:cubicBezTo>
                <a:cubicBezTo>
                  <a:pt x="395" y="76"/>
                  <a:pt x="386" y="60"/>
                  <a:pt x="356" y="60"/>
                </a:cubicBezTo>
                <a:cubicBezTo>
                  <a:pt x="292" y="60"/>
                  <a:pt x="292" y="60"/>
                  <a:pt x="292" y="60"/>
                </a:cubicBezTo>
                <a:cubicBezTo>
                  <a:pt x="282" y="41"/>
                  <a:pt x="271" y="21"/>
                  <a:pt x="268" y="14"/>
                </a:cubicBezTo>
                <a:cubicBezTo>
                  <a:pt x="262" y="2"/>
                  <a:pt x="259" y="0"/>
                  <a:pt x="245" y="0"/>
                </a:cubicBezTo>
                <a:cubicBezTo>
                  <a:pt x="156" y="0"/>
                  <a:pt x="156" y="0"/>
                  <a:pt x="156" y="0"/>
                </a:cubicBezTo>
                <a:cubicBezTo>
                  <a:pt x="141" y="0"/>
                  <a:pt x="139" y="2"/>
                  <a:pt x="132" y="14"/>
                </a:cubicBezTo>
                <a:cubicBezTo>
                  <a:pt x="129" y="21"/>
                  <a:pt x="118" y="41"/>
                  <a:pt x="108" y="60"/>
                </a:cubicBezTo>
                <a:cubicBezTo>
                  <a:pt x="44" y="60"/>
                  <a:pt x="44" y="60"/>
                  <a:pt x="44" y="60"/>
                </a:cubicBezTo>
                <a:cubicBezTo>
                  <a:pt x="15" y="60"/>
                  <a:pt x="5" y="76"/>
                  <a:pt x="4" y="102"/>
                </a:cubicBezTo>
                <a:cubicBezTo>
                  <a:pt x="3" y="129"/>
                  <a:pt x="0" y="220"/>
                  <a:pt x="0" y="220"/>
                </a:cubicBezTo>
                <a:cubicBezTo>
                  <a:pt x="182" y="220"/>
                  <a:pt x="182" y="220"/>
                  <a:pt x="182" y="220"/>
                </a:cubicBezTo>
                <a:cubicBezTo>
                  <a:pt x="182" y="180"/>
                  <a:pt x="182" y="180"/>
                  <a:pt x="182" y="180"/>
                </a:cubicBezTo>
                <a:close/>
              </a:path>
            </a:pathLst>
          </a:custGeom>
          <a:solidFill>
            <a:srgbClr val="FF9966"/>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9" name="Freeform 24"/>
          <p:cNvSpPr>
            <a:spLocks noEditPoints="1"/>
          </p:cNvSpPr>
          <p:nvPr/>
        </p:nvSpPr>
        <p:spPr bwMode="auto">
          <a:xfrm>
            <a:off x="2292862" y="2078359"/>
            <a:ext cx="351553" cy="444483"/>
          </a:xfrm>
          <a:custGeom>
            <a:avLst/>
            <a:gdLst>
              <a:gd name="T0" fmla="*/ 194 w 304"/>
              <a:gd name="T1" fmla="*/ 74 h 384"/>
              <a:gd name="T2" fmla="*/ 169 w 304"/>
              <a:gd name="T3" fmla="*/ 48 h 384"/>
              <a:gd name="T4" fmla="*/ 136 w 304"/>
              <a:gd name="T5" fmla="*/ 48 h 384"/>
              <a:gd name="T6" fmla="*/ 111 w 304"/>
              <a:gd name="T7" fmla="*/ 74 h 384"/>
              <a:gd name="T8" fmla="*/ 77 w 304"/>
              <a:gd name="T9" fmla="*/ 74 h 384"/>
              <a:gd name="T10" fmla="*/ 119 w 304"/>
              <a:gd name="T11" fmla="*/ 24 h 384"/>
              <a:gd name="T12" fmla="*/ 132 w 304"/>
              <a:gd name="T13" fmla="*/ 18 h 384"/>
              <a:gd name="T14" fmla="*/ 173 w 304"/>
              <a:gd name="T15" fmla="*/ 18 h 384"/>
              <a:gd name="T16" fmla="*/ 185 w 304"/>
              <a:gd name="T17" fmla="*/ 24 h 384"/>
              <a:gd name="T18" fmla="*/ 228 w 304"/>
              <a:gd name="T19" fmla="*/ 74 h 384"/>
              <a:gd name="T20" fmla="*/ 194 w 304"/>
              <a:gd name="T21" fmla="*/ 74 h 384"/>
              <a:gd name="T22" fmla="*/ 216 w 304"/>
              <a:gd name="T23" fmla="*/ 30 h 384"/>
              <a:gd name="T24" fmla="*/ 198 w 304"/>
              <a:gd name="T25" fmla="*/ 11 h 384"/>
              <a:gd name="T26" fmla="*/ 171 w 304"/>
              <a:gd name="T27" fmla="*/ 0 h 384"/>
              <a:gd name="T28" fmla="*/ 134 w 304"/>
              <a:gd name="T29" fmla="*/ 0 h 384"/>
              <a:gd name="T30" fmla="*/ 106 w 304"/>
              <a:gd name="T31" fmla="*/ 11 h 384"/>
              <a:gd name="T32" fmla="*/ 89 w 304"/>
              <a:gd name="T33" fmla="*/ 30 h 384"/>
              <a:gd name="T34" fmla="*/ 0 w 304"/>
              <a:gd name="T35" fmla="*/ 80 h 384"/>
              <a:gd name="T36" fmla="*/ 0 w 304"/>
              <a:gd name="T37" fmla="*/ 84 h 384"/>
              <a:gd name="T38" fmla="*/ 152 w 304"/>
              <a:gd name="T39" fmla="*/ 140 h 384"/>
              <a:gd name="T40" fmla="*/ 304 w 304"/>
              <a:gd name="T41" fmla="*/ 84 h 384"/>
              <a:gd name="T42" fmla="*/ 304 w 304"/>
              <a:gd name="T43" fmla="*/ 80 h 384"/>
              <a:gd name="T44" fmla="*/ 216 w 304"/>
              <a:gd name="T45" fmla="*/ 30 h 384"/>
              <a:gd name="T46" fmla="*/ 20 w 304"/>
              <a:gd name="T47" fmla="*/ 150 h 384"/>
              <a:gd name="T48" fmla="*/ 42 w 304"/>
              <a:gd name="T49" fmla="*/ 344 h 384"/>
              <a:gd name="T50" fmla="*/ 152 w 304"/>
              <a:gd name="T51" fmla="*/ 384 h 384"/>
              <a:gd name="T52" fmla="*/ 262 w 304"/>
              <a:gd name="T53" fmla="*/ 344 h 384"/>
              <a:gd name="T54" fmla="*/ 284 w 304"/>
              <a:gd name="T55" fmla="*/ 150 h 384"/>
              <a:gd name="T56" fmla="*/ 152 w 304"/>
              <a:gd name="T57" fmla="*/ 178 h 384"/>
              <a:gd name="T58" fmla="*/ 20 w 304"/>
              <a:gd name="T59" fmla="*/ 15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04" h="384">
                <a:moveTo>
                  <a:pt x="194" y="74"/>
                </a:moveTo>
                <a:cubicBezTo>
                  <a:pt x="169" y="48"/>
                  <a:pt x="169" y="48"/>
                  <a:pt x="169" y="48"/>
                </a:cubicBezTo>
                <a:cubicBezTo>
                  <a:pt x="136" y="48"/>
                  <a:pt x="136" y="48"/>
                  <a:pt x="136" y="48"/>
                </a:cubicBezTo>
                <a:cubicBezTo>
                  <a:pt x="111" y="74"/>
                  <a:pt x="111" y="74"/>
                  <a:pt x="111" y="74"/>
                </a:cubicBezTo>
                <a:cubicBezTo>
                  <a:pt x="77" y="74"/>
                  <a:pt x="77" y="74"/>
                  <a:pt x="77" y="74"/>
                </a:cubicBezTo>
                <a:cubicBezTo>
                  <a:pt x="77" y="74"/>
                  <a:pt x="114" y="30"/>
                  <a:pt x="119" y="24"/>
                </a:cubicBezTo>
                <a:cubicBezTo>
                  <a:pt x="123" y="19"/>
                  <a:pt x="127" y="18"/>
                  <a:pt x="132" y="18"/>
                </a:cubicBezTo>
                <a:cubicBezTo>
                  <a:pt x="173" y="18"/>
                  <a:pt x="173" y="18"/>
                  <a:pt x="173" y="18"/>
                </a:cubicBezTo>
                <a:cubicBezTo>
                  <a:pt x="178" y="18"/>
                  <a:pt x="182" y="19"/>
                  <a:pt x="185" y="24"/>
                </a:cubicBezTo>
                <a:cubicBezTo>
                  <a:pt x="190" y="30"/>
                  <a:pt x="228" y="74"/>
                  <a:pt x="228" y="74"/>
                </a:cubicBezTo>
                <a:cubicBezTo>
                  <a:pt x="194" y="74"/>
                  <a:pt x="194" y="74"/>
                  <a:pt x="194" y="74"/>
                </a:cubicBezTo>
                <a:close/>
                <a:moveTo>
                  <a:pt x="216" y="30"/>
                </a:moveTo>
                <a:cubicBezTo>
                  <a:pt x="198" y="11"/>
                  <a:pt x="198" y="11"/>
                  <a:pt x="198" y="11"/>
                </a:cubicBezTo>
                <a:cubicBezTo>
                  <a:pt x="192" y="1"/>
                  <a:pt x="185" y="0"/>
                  <a:pt x="171" y="0"/>
                </a:cubicBezTo>
                <a:cubicBezTo>
                  <a:pt x="134" y="0"/>
                  <a:pt x="134" y="0"/>
                  <a:pt x="134" y="0"/>
                </a:cubicBezTo>
                <a:cubicBezTo>
                  <a:pt x="120" y="0"/>
                  <a:pt x="113" y="1"/>
                  <a:pt x="106" y="11"/>
                </a:cubicBezTo>
                <a:cubicBezTo>
                  <a:pt x="89" y="30"/>
                  <a:pt x="89" y="30"/>
                  <a:pt x="89" y="30"/>
                </a:cubicBezTo>
                <a:cubicBezTo>
                  <a:pt x="37" y="39"/>
                  <a:pt x="0" y="63"/>
                  <a:pt x="0" y="80"/>
                </a:cubicBezTo>
                <a:cubicBezTo>
                  <a:pt x="0" y="84"/>
                  <a:pt x="0" y="84"/>
                  <a:pt x="0" y="84"/>
                </a:cubicBezTo>
                <a:cubicBezTo>
                  <a:pt x="0" y="114"/>
                  <a:pt x="68" y="140"/>
                  <a:pt x="152" y="140"/>
                </a:cubicBezTo>
                <a:cubicBezTo>
                  <a:pt x="236" y="140"/>
                  <a:pt x="304" y="114"/>
                  <a:pt x="304" y="84"/>
                </a:cubicBezTo>
                <a:cubicBezTo>
                  <a:pt x="304" y="80"/>
                  <a:pt x="304" y="80"/>
                  <a:pt x="304" y="80"/>
                </a:cubicBezTo>
                <a:cubicBezTo>
                  <a:pt x="304" y="63"/>
                  <a:pt x="267" y="39"/>
                  <a:pt x="216" y="30"/>
                </a:cubicBezTo>
                <a:close/>
                <a:moveTo>
                  <a:pt x="20" y="150"/>
                </a:moveTo>
                <a:cubicBezTo>
                  <a:pt x="42" y="344"/>
                  <a:pt x="42" y="344"/>
                  <a:pt x="42" y="344"/>
                </a:cubicBezTo>
                <a:cubicBezTo>
                  <a:pt x="43" y="353"/>
                  <a:pt x="88" y="383"/>
                  <a:pt x="152" y="384"/>
                </a:cubicBezTo>
                <a:cubicBezTo>
                  <a:pt x="217" y="383"/>
                  <a:pt x="261" y="353"/>
                  <a:pt x="262" y="344"/>
                </a:cubicBezTo>
                <a:cubicBezTo>
                  <a:pt x="284" y="150"/>
                  <a:pt x="284" y="150"/>
                  <a:pt x="284" y="150"/>
                </a:cubicBezTo>
                <a:cubicBezTo>
                  <a:pt x="251" y="169"/>
                  <a:pt x="200" y="178"/>
                  <a:pt x="152" y="178"/>
                </a:cubicBezTo>
                <a:cubicBezTo>
                  <a:pt x="104" y="178"/>
                  <a:pt x="54" y="169"/>
                  <a:pt x="20" y="150"/>
                </a:cubicBezTo>
                <a:close/>
              </a:path>
            </a:pathLst>
          </a:custGeom>
          <a:solidFill>
            <a:srgbClr val="660066"/>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3" name="Group 2"/>
          <p:cNvGrpSpPr/>
          <p:nvPr/>
        </p:nvGrpSpPr>
        <p:grpSpPr>
          <a:xfrm>
            <a:off x="4838452" y="2809692"/>
            <a:ext cx="2453501" cy="2453501"/>
            <a:chOff x="3628840" y="2107269"/>
            <a:chExt cx="1840126" cy="1840126"/>
          </a:xfrm>
          <a:solidFill>
            <a:srgbClr val="3333CC"/>
          </a:solidFill>
        </p:grpSpPr>
        <p:sp>
          <p:nvSpPr>
            <p:cNvPr id="128" name="Oval 127"/>
            <p:cNvSpPr/>
            <p:nvPr/>
          </p:nvSpPr>
          <p:spPr>
            <a:xfrm>
              <a:off x="3628840" y="2107269"/>
              <a:ext cx="1840126" cy="184012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0" name="Oval 29"/>
            <p:cNvSpPr/>
            <p:nvPr/>
          </p:nvSpPr>
          <p:spPr>
            <a:xfrm>
              <a:off x="3788521" y="2266950"/>
              <a:ext cx="1520765" cy="152076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123" name="Freeform 29"/>
            <p:cNvSpPr>
              <a:spLocks noEditPoints="1"/>
            </p:cNvSpPr>
            <p:nvPr/>
          </p:nvSpPr>
          <p:spPr bwMode="auto">
            <a:xfrm>
              <a:off x="3893322" y="2780196"/>
              <a:ext cx="481318" cy="482383"/>
            </a:xfrm>
            <a:custGeom>
              <a:avLst/>
              <a:gdLst>
                <a:gd name="T0" fmla="*/ 256 w 511"/>
                <a:gd name="T1" fmla="*/ 0 h 512"/>
                <a:gd name="T2" fmla="*/ 0 w 511"/>
                <a:gd name="T3" fmla="*/ 256 h 512"/>
                <a:gd name="T4" fmla="*/ 256 w 511"/>
                <a:gd name="T5" fmla="*/ 512 h 512"/>
                <a:gd name="T6" fmla="*/ 511 w 511"/>
                <a:gd name="T7" fmla="*/ 256 h 512"/>
                <a:gd name="T8" fmla="*/ 256 w 511"/>
                <a:gd name="T9" fmla="*/ 0 h 512"/>
                <a:gd name="T10" fmla="*/ 256 w 511"/>
                <a:gd name="T11" fmla="*/ 475 h 512"/>
                <a:gd name="T12" fmla="*/ 36 w 511"/>
                <a:gd name="T13" fmla="*/ 256 h 512"/>
                <a:gd name="T14" fmla="*/ 256 w 511"/>
                <a:gd name="T15" fmla="*/ 37 h 512"/>
                <a:gd name="T16" fmla="*/ 475 w 511"/>
                <a:gd name="T17" fmla="*/ 256 h 512"/>
                <a:gd name="T18" fmla="*/ 256 w 511"/>
                <a:gd name="T19" fmla="*/ 475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1" h="512">
                  <a:moveTo>
                    <a:pt x="256" y="0"/>
                  </a:moveTo>
                  <a:cubicBezTo>
                    <a:pt x="114" y="0"/>
                    <a:pt x="0" y="115"/>
                    <a:pt x="0" y="256"/>
                  </a:cubicBezTo>
                  <a:cubicBezTo>
                    <a:pt x="0" y="397"/>
                    <a:pt x="114" y="512"/>
                    <a:pt x="256" y="512"/>
                  </a:cubicBezTo>
                  <a:cubicBezTo>
                    <a:pt x="397" y="512"/>
                    <a:pt x="511" y="397"/>
                    <a:pt x="511" y="256"/>
                  </a:cubicBezTo>
                  <a:cubicBezTo>
                    <a:pt x="511" y="115"/>
                    <a:pt x="397" y="0"/>
                    <a:pt x="256" y="0"/>
                  </a:cubicBezTo>
                  <a:close/>
                  <a:moveTo>
                    <a:pt x="256" y="475"/>
                  </a:moveTo>
                  <a:cubicBezTo>
                    <a:pt x="135" y="475"/>
                    <a:pt x="36" y="377"/>
                    <a:pt x="36" y="256"/>
                  </a:cubicBezTo>
                  <a:cubicBezTo>
                    <a:pt x="36" y="135"/>
                    <a:pt x="135" y="37"/>
                    <a:pt x="256" y="37"/>
                  </a:cubicBezTo>
                  <a:cubicBezTo>
                    <a:pt x="377" y="37"/>
                    <a:pt x="475" y="135"/>
                    <a:pt x="475" y="256"/>
                  </a:cubicBezTo>
                  <a:cubicBezTo>
                    <a:pt x="475" y="377"/>
                    <a:pt x="377" y="475"/>
                    <a:pt x="256" y="475"/>
                  </a:cubicBezTo>
                  <a:close/>
                </a:path>
              </a:pathLst>
            </a:custGeom>
            <a:grp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grpSp>
      <p:sp>
        <p:nvSpPr>
          <p:cNvPr id="27" name="Rectangle 26"/>
          <p:cNvSpPr/>
          <p:nvPr/>
        </p:nvSpPr>
        <p:spPr>
          <a:xfrm>
            <a:off x="3273982" y="672833"/>
            <a:ext cx="1889550" cy="1477328"/>
          </a:xfrm>
          <a:prstGeom prst="rect">
            <a:avLst/>
          </a:prstGeom>
        </p:spPr>
        <p:txBody>
          <a:bodyPr wrap="square">
            <a:spAutoFit/>
          </a:bodyPr>
          <a:lstStyle/>
          <a:p>
            <a:pPr algn="ctr">
              <a:spcBef>
                <a:spcPct val="0"/>
              </a:spcBef>
            </a:pPr>
            <a:r>
              <a:rPr lang="en-US" altLang="en-US" dirty="0" err="1">
                <a:solidFill>
                  <a:srgbClr val="000099"/>
                </a:solidFill>
              </a:rPr>
              <a:t>Đ</a:t>
            </a:r>
            <a:r>
              <a:rPr lang="en-US" altLang="en-US" dirty="0" err="1" smtClean="0">
                <a:solidFill>
                  <a:srgbClr val="000099"/>
                </a:solidFill>
              </a:rPr>
              <a:t>ất</a:t>
            </a:r>
            <a:r>
              <a:rPr lang="en-US" altLang="en-US" dirty="0" smtClean="0">
                <a:solidFill>
                  <a:srgbClr val="000099"/>
                </a:solidFill>
              </a:rPr>
              <a:t> </a:t>
            </a:r>
            <a:r>
              <a:rPr lang="en-US" altLang="en-US" dirty="0" err="1">
                <a:solidFill>
                  <a:srgbClr val="000099"/>
                </a:solidFill>
              </a:rPr>
              <a:t>nước</a:t>
            </a:r>
            <a:r>
              <a:rPr lang="en-US" altLang="en-US" dirty="0">
                <a:solidFill>
                  <a:srgbClr val="000099"/>
                </a:solidFill>
              </a:rPr>
              <a:t> </a:t>
            </a:r>
            <a:r>
              <a:rPr lang="en-US" altLang="en-US" b="1" u="sng" dirty="0" err="1">
                <a:solidFill>
                  <a:srgbClr val="FF0000"/>
                </a:solidFill>
              </a:rPr>
              <a:t>thoát</a:t>
            </a:r>
            <a:r>
              <a:rPr lang="en-US" altLang="en-US" b="1" u="sng" dirty="0">
                <a:solidFill>
                  <a:srgbClr val="FF0000"/>
                </a:solidFill>
              </a:rPr>
              <a:t> </a:t>
            </a:r>
            <a:r>
              <a:rPr lang="en-US" altLang="en-US" b="1" u="sng" dirty="0" err="1">
                <a:solidFill>
                  <a:srgbClr val="FF0000"/>
                </a:solidFill>
              </a:rPr>
              <a:t>khỏi</a:t>
            </a:r>
            <a:r>
              <a:rPr lang="en-US" altLang="en-US" b="1" u="sng" dirty="0">
                <a:solidFill>
                  <a:srgbClr val="FF0000"/>
                </a:solidFill>
              </a:rPr>
              <a:t> </a:t>
            </a:r>
            <a:r>
              <a:rPr lang="en-US" altLang="en-US" b="1" u="sng" dirty="0" err="1">
                <a:solidFill>
                  <a:srgbClr val="FF0000"/>
                </a:solidFill>
              </a:rPr>
              <a:t>tình</a:t>
            </a:r>
            <a:r>
              <a:rPr lang="en-US" altLang="en-US" b="1" u="sng" dirty="0">
                <a:solidFill>
                  <a:srgbClr val="FF0000"/>
                </a:solidFill>
              </a:rPr>
              <a:t> </a:t>
            </a:r>
            <a:r>
              <a:rPr lang="en-US" altLang="en-US" b="1" u="sng" dirty="0" err="1">
                <a:solidFill>
                  <a:srgbClr val="FF0000"/>
                </a:solidFill>
              </a:rPr>
              <a:t>trạng</a:t>
            </a:r>
            <a:r>
              <a:rPr lang="en-US" altLang="en-US" b="1" u="sng" dirty="0">
                <a:solidFill>
                  <a:srgbClr val="FF0000"/>
                </a:solidFill>
              </a:rPr>
              <a:t> </a:t>
            </a:r>
            <a:r>
              <a:rPr lang="en-US" altLang="en-US" b="1" u="sng" dirty="0" err="1">
                <a:solidFill>
                  <a:srgbClr val="FF0000"/>
                </a:solidFill>
              </a:rPr>
              <a:t>khủng</a:t>
            </a:r>
            <a:r>
              <a:rPr lang="en-US" altLang="en-US" b="1" u="sng" dirty="0">
                <a:solidFill>
                  <a:srgbClr val="FF0000"/>
                </a:solidFill>
              </a:rPr>
              <a:t> </a:t>
            </a:r>
            <a:r>
              <a:rPr lang="en-US" altLang="en-US" b="1" u="sng" dirty="0" err="1">
                <a:solidFill>
                  <a:srgbClr val="FF0000"/>
                </a:solidFill>
              </a:rPr>
              <a:t>hoảng</a:t>
            </a:r>
            <a:r>
              <a:rPr lang="en-US" altLang="en-US" b="1" u="sng" dirty="0">
                <a:solidFill>
                  <a:srgbClr val="FF0000"/>
                </a:solidFill>
              </a:rPr>
              <a:t> </a:t>
            </a:r>
            <a:r>
              <a:rPr lang="en-US" altLang="en-US" dirty="0" err="1">
                <a:solidFill>
                  <a:srgbClr val="000099"/>
                </a:solidFill>
              </a:rPr>
              <a:t>kinh</a:t>
            </a:r>
            <a:r>
              <a:rPr lang="en-US" altLang="en-US" dirty="0">
                <a:solidFill>
                  <a:srgbClr val="000099"/>
                </a:solidFill>
              </a:rPr>
              <a:t> </a:t>
            </a:r>
            <a:r>
              <a:rPr lang="en-US" altLang="en-US" dirty="0" err="1">
                <a:solidFill>
                  <a:srgbClr val="000099"/>
                </a:solidFill>
              </a:rPr>
              <a:t>tế</a:t>
            </a:r>
            <a:r>
              <a:rPr lang="en-US" altLang="en-US" dirty="0">
                <a:solidFill>
                  <a:srgbClr val="000099"/>
                </a:solidFill>
              </a:rPr>
              <a:t> - </a:t>
            </a:r>
            <a:r>
              <a:rPr lang="en-US" altLang="en-US" dirty="0" err="1">
                <a:solidFill>
                  <a:srgbClr val="000099"/>
                </a:solidFill>
              </a:rPr>
              <a:t>xã</a:t>
            </a:r>
            <a:r>
              <a:rPr lang="en-US" altLang="en-US" dirty="0">
                <a:solidFill>
                  <a:srgbClr val="000099"/>
                </a:solidFill>
              </a:rPr>
              <a:t> </a:t>
            </a:r>
            <a:r>
              <a:rPr lang="en-US" altLang="en-US" dirty="0" err="1" smtClean="0">
                <a:solidFill>
                  <a:srgbClr val="000099"/>
                </a:solidFill>
              </a:rPr>
              <a:t>hội</a:t>
            </a:r>
            <a:r>
              <a:rPr lang="en-US" altLang="en-US" dirty="0" smtClean="0">
                <a:solidFill>
                  <a:srgbClr val="000099"/>
                </a:solidFill>
              </a:rPr>
              <a:t>….</a:t>
            </a:r>
            <a:endParaRPr lang="en-US" altLang="en-US" dirty="0">
              <a:solidFill>
                <a:srgbClr val="000099"/>
              </a:solidFill>
            </a:endParaRPr>
          </a:p>
        </p:txBody>
      </p:sp>
      <p:sp>
        <p:nvSpPr>
          <p:cNvPr id="28" name="Rectangle 27"/>
          <p:cNvSpPr/>
          <p:nvPr/>
        </p:nvSpPr>
        <p:spPr>
          <a:xfrm>
            <a:off x="269673" y="1610602"/>
            <a:ext cx="2069797" cy="646331"/>
          </a:xfrm>
          <a:prstGeom prst="rect">
            <a:avLst/>
          </a:prstGeom>
        </p:spPr>
        <p:txBody>
          <a:bodyPr wrap="none">
            <a:spAutoFit/>
          </a:bodyPr>
          <a:lstStyle/>
          <a:p>
            <a:r>
              <a:rPr lang="en-US" b="1" dirty="0" err="1">
                <a:solidFill>
                  <a:srgbClr val="996633"/>
                </a:solidFill>
                <a:latin typeface="+mj-lt"/>
                <a:ea typeface="Times New Roman" panose="02020603050405020304" pitchFamily="18" charset="0"/>
              </a:rPr>
              <a:t>Chính</a:t>
            </a:r>
            <a:r>
              <a:rPr lang="en-US" b="1" dirty="0">
                <a:solidFill>
                  <a:srgbClr val="996633"/>
                </a:solidFill>
                <a:latin typeface="+mj-lt"/>
                <a:ea typeface="Times New Roman" panose="02020603050405020304" pitchFamily="18" charset="0"/>
              </a:rPr>
              <a:t> </a:t>
            </a:r>
            <a:r>
              <a:rPr lang="en-US" b="1" dirty="0" err="1">
                <a:solidFill>
                  <a:srgbClr val="996633"/>
                </a:solidFill>
                <a:latin typeface="+mj-lt"/>
                <a:ea typeface="Times New Roman" panose="02020603050405020304" pitchFamily="18" charset="0"/>
              </a:rPr>
              <a:t>trị</a:t>
            </a:r>
            <a:r>
              <a:rPr lang="en-US" b="1" dirty="0">
                <a:solidFill>
                  <a:srgbClr val="996633"/>
                </a:solidFill>
                <a:latin typeface="+mj-lt"/>
                <a:ea typeface="Times New Roman" panose="02020603050405020304" pitchFamily="18" charset="0"/>
              </a:rPr>
              <a:t> - </a:t>
            </a:r>
            <a:r>
              <a:rPr lang="en-US" b="1" dirty="0" err="1">
                <a:solidFill>
                  <a:srgbClr val="996633"/>
                </a:solidFill>
                <a:latin typeface="+mj-lt"/>
                <a:ea typeface="Times New Roman" panose="02020603050405020304" pitchFamily="18" charset="0"/>
              </a:rPr>
              <a:t>xã</a:t>
            </a:r>
            <a:r>
              <a:rPr lang="en-US" b="1" dirty="0">
                <a:solidFill>
                  <a:srgbClr val="996633"/>
                </a:solidFill>
                <a:latin typeface="+mj-lt"/>
                <a:ea typeface="Times New Roman" panose="02020603050405020304" pitchFamily="18" charset="0"/>
              </a:rPr>
              <a:t> </a:t>
            </a:r>
            <a:r>
              <a:rPr lang="en-US" b="1" dirty="0" err="1">
                <a:solidFill>
                  <a:srgbClr val="996633"/>
                </a:solidFill>
                <a:latin typeface="+mj-lt"/>
                <a:ea typeface="Times New Roman" panose="02020603050405020304" pitchFamily="18" charset="0"/>
              </a:rPr>
              <a:t>hội</a:t>
            </a:r>
            <a:r>
              <a:rPr lang="en-US" b="1" dirty="0">
                <a:solidFill>
                  <a:srgbClr val="996633"/>
                </a:solidFill>
                <a:latin typeface="+mj-lt"/>
                <a:ea typeface="Times New Roman" panose="02020603050405020304" pitchFamily="18" charset="0"/>
              </a:rPr>
              <a:t> </a:t>
            </a:r>
            <a:endParaRPr lang="en-US" b="1" dirty="0" smtClean="0">
              <a:solidFill>
                <a:srgbClr val="996633"/>
              </a:solidFill>
              <a:latin typeface="+mj-lt"/>
              <a:ea typeface="Times New Roman" panose="02020603050405020304" pitchFamily="18" charset="0"/>
            </a:endParaRPr>
          </a:p>
          <a:p>
            <a:pPr algn="ctr"/>
            <a:r>
              <a:rPr lang="en-US" b="1" dirty="0" err="1" smtClean="0">
                <a:solidFill>
                  <a:srgbClr val="FF0000"/>
                </a:solidFill>
                <a:latin typeface="+mj-lt"/>
                <a:ea typeface="Times New Roman" panose="02020603050405020304" pitchFamily="18" charset="0"/>
              </a:rPr>
              <a:t>ổn</a:t>
            </a:r>
            <a:r>
              <a:rPr lang="en-US" b="1" dirty="0" smtClean="0">
                <a:solidFill>
                  <a:srgbClr val="FF0000"/>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định</a:t>
            </a:r>
            <a:endParaRPr lang="en-US" b="1" dirty="0">
              <a:solidFill>
                <a:srgbClr val="FF0000"/>
              </a:solidFill>
              <a:latin typeface="+mj-lt"/>
            </a:endParaRPr>
          </a:p>
        </p:txBody>
      </p:sp>
      <p:sp>
        <p:nvSpPr>
          <p:cNvPr id="32" name="Rectangle 31"/>
          <p:cNvSpPr/>
          <p:nvPr/>
        </p:nvSpPr>
        <p:spPr>
          <a:xfrm>
            <a:off x="105145" y="3451386"/>
            <a:ext cx="1559673" cy="1200329"/>
          </a:xfrm>
          <a:prstGeom prst="rect">
            <a:avLst/>
          </a:prstGeom>
        </p:spPr>
        <p:txBody>
          <a:bodyPr wrap="square">
            <a:spAutoFit/>
          </a:bodyPr>
          <a:lstStyle/>
          <a:p>
            <a:pPr algn="ctr"/>
            <a:r>
              <a:rPr lang="en-US" b="1" dirty="0" err="1" smtClean="0">
                <a:solidFill>
                  <a:srgbClr val="333399"/>
                </a:solidFill>
                <a:latin typeface="+mj-lt"/>
                <a:ea typeface="Times New Roman" panose="02020603050405020304" pitchFamily="18" charset="0"/>
              </a:rPr>
              <a:t>Quốc</a:t>
            </a:r>
            <a:r>
              <a:rPr lang="en-US" b="1" dirty="0" smtClean="0">
                <a:solidFill>
                  <a:srgbClr val="333399"/>
                </a:solidFill>
                <a:latin typeface="+mj-lt"/>
                <a:ea typeface="Times New Roman" panose="02020603050405020304" pitchFamily="18" charset="0"/>
              </a:rPr>
              <a:t> </a:t>
            </a:r>
            <a:r>
              <a:rPr lang="en-US" b="1" dirty="0" err="1">
                <a:solidFill>
                  <a:srgbClr val="333399"/>
                </a:solidFill>
                <a:latin typeface="+mj-lt"/>
                <a:ea typeface="Times New Roman" panose="02020603050405020304" pitchFamily="18" charset="0"/>
              </a:rPr>
              <a:t>phòng</a:t>
            </a:r>
            <a:r>
              <a:rPr lang="en-US" b="1" dirty="0">
                <a:solidFill>
                  <a:srgbClr val="333399"/>
                </a:solidFill>
                <a:latin typeface="+mj-lt"/>
                <a:ea typeface="Times New Roman" panose="02020603050405020304" pitchFamily="18" charset="0"/>
              </a:rPr>
              <a:t>, an </a:t>
            </a:r>
            <a:r>
              <a:rPr lang="en-US" b="1" dirty="0" err="1">
                <a:solidFill>
                  <a:srgbClr val="333399"/>
                </a:solidFill>
                <a:latin typeface="+mj-lt"/>
                <a:ea typeface="Times New Roman" panose="02020603050405020304" pitchFamily="18" charset="0"/>
              </a:rPr>
              <a:t>ninh</a:t>
            </a:r>
            <a:r>
              <a:rPr lang="en-US" b="1" dirty="0">
                <a:solidFill>
                  <a:srgbClr val="333399"/>
                </a:solidFill>
                <a:latin typeface="+mj-lt"/>
                <a:ea typeface="Times New Roman" panose="02020603050405020304" pitchFamily="18" charset="0"/>
              </a:rPr>
              <a:t> </a:t>
            </a:r>
            <a:r>
              <a:rPr lang="en-US" dirty="0" err="1">
                <a:solidFill>
                  <a:srgbClr val="3333CC"/>
                </a:solidFill>
                <a:latin typeface="+mj-lt"/>
                <a:ea typeface="Times New Roman" panose="02020603050405020304" pitchFamily="18" charset="0"/>
              </a:rPr>
              <a:t>được</a:t>
            </a:r>
            <a:r>
              <a:rPr lang="en-US" dirty="0">
                <a:solidFill>
                  <a:srgbClr val="3333CC"/>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tăng</a:t>
            </a:r>
            <a:r>
              <a:rPr lang="en-US" b="1" dirty="0">
                <a:solidFill>
                  <a:srgbClr val="FF0000"/>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cường</a:t>
            </a:r>
            <a:endParaRPr lang="en-US" b="1" dirty="0">
              <a:solidFill>
                <a:srgbClr val="FF0000"/>
              </a:solidFill>
              <a:latin typeface="+mj-lt"/>
            </a:endParaRPr>
          </a:p>
        </p:txBody>
      </p:sp>
      <p:sp>
        <p:nvSpPr>
          <p:cNvPr id="33" name="Rectangle 32"/>
          <p:cNvSpPr/>
          <p:nvPr/>
        </p:nvSpPr>
        <p:spPr>
          <a:xfrm>
            <a:off x="379111" y="5443147"/>
            <a:ext cx="1541286" cy="923330"/>
          </a:xfrm>
          <a:prstGeom prst="rect">
            <a:avLst/>
          </a:prstGeom>
        </p:spPr>
        <p:txBody>
          <a:bodyPr wrap="square">
            <a:spAutoFit/>
          </a:bodyPr>
          <a:lstStyle/>
          <a:p>
            <a:pPr algn="ctr"/>
            <a:r>
              <a:rPr lang="en-US" b="1" dirty="0" err="1">
                <a:solidFill>
                  <a:srgbClr val="CCCC00"/>
                </a:solidFill>
                <a:latin typeface="+mj-lt"/>
                <a:ea typeface="Times New Roman" panose="02020603050405020304" pitchFamily="18" charset="0"/>
              </a:rPr>
              <a:t>Văn</a:t>
            </a:r>
            <a:r>
              <a:rPr lang="en-US" b="1" dirty="0">
                <a:solidFill>
                  <a:srgbClr val="CCCC00"/>
                </a:solidFill>
                <a:latin typeface="+mj-lt"/>
                <a:ea typeface="Times New Roman" panose="02020603050405020304" pitchFamily="18" charset="0"/>
              </a:rPr>
              <a:t> </a:t>
            </a:r>
            <a:r>
              <a:rPr lang="en-US" b="1" dirty="0" err="1">
                <a:solidFill>
                  <a:srgbClr val="CCCC00"/>
                </a:solidFill>
                <a:latin typeface="+mj-lt"/>
                <a:ea typeface="Times New Roman" panose="02020603050405020304" pitchFamily="18" charset="0"/>
              </a:rPr>
              <a:t>hóa</a:t>
            </a:r>
            <a:r>
              <a:rPr lang="en-US" b="1" dirty="0">
                <a:solidFill>
                  <a:srgbClr val="CCCC00"/>
                </a:solidFill>
                <a:latin typeface="+mj-lt"/>
                <a:ea typeface="Times New Roman" panose="02020603050405020304" pitchFamily="18" charset="0"/>
              </a:rPr>
              <a:t> - </a:t>
            </a:r>
            <a:r>
              <a:rPr lang="en-US" b="1" dirty="0" err="1">
                <a:solidFill>
                  <a:srgbClr val="CCCC00"/>
                </a:solidFill>
                <a:latin typeface="+mj-lt"/>
                <a:ea typeface="Times New Roman" panose="02020603050405020304" pitchFamily="18" charset="0"/>
              </a:rPr>
              <a:t>xã</a:t>
            </a:r>
            <a:r>
              <a:rPr lang="en-US" b="1" dirty="0">
                <a:solidFill>
                  <a:srgbClr val="CCCC00"/>
                </a:solidFill>
                <a:latin typeface="+mj-lt"/>
                <a:ea typeface="Times New Roman" panose="02020603050405020304" pitchFamily="18" charset="0"/>
              </a:rPr>
              <a:t> </a:t>
            </a:r>
            <a:r>
              <a:rPr lang="en-US" b="1" dirty="0" err="1">
                <a:solidFill>
                  <a:srgbClr val="CCCC00"/>
                </a:solidFill>
                <a:latin typeface="+mj-lt"/>
                <a:ea typeface="Times New Roman" panose="02020603050405020304" pitchFamily="18" charset="0"/>
              </a:rPr>
              <a:t>hội</a:t>
            </a:r>
            <a:r>
              <a:rPr lang="en-US" b="1" dirty="0">
                <a:solidFill>
                  <a:srgbClr val="CCCC00"/>
                </a:solidFill>
                <a:latin typeface="+mj-lt"/>
                <a:ea typeface="Times New Roman" panose="02020603050405020304" pitchFamily="18" charset="0"/>
              </a:rPr>
              <a:t> </a:t>
            </a:r>
            <a:r>
              <a:rPr lang="en-US" dirty="0" err="1">
                <a:solidFill>
                  <a:srgbClr val="3333CC"/>
                </a:solidFill>
                <a:latin typeface="+mj-lt"/>
                <a:ea typeface="Times New Roman" panose="02020603050405020304" pitchFamily="18" charset="0"/>
              </a:rPr>
              <a:t>có</a:t>
            </a:r>
            <a:r>
              <a:rPr lang="en-US" dirty="0">
                <a:solidFill>
                  <a:srgbClr val="3333CC"/>
                </a:solidFill>
                <a:latin typeface="+mj-lt"/>
                <a:ea typeface="Times New Roman" panose="02020603050405020304" pitchFamily="18" charset="0"/>
              </a:rPr>
              <a:t> </a:t>
            </a:r>
            <a:r>
              <a:rPr lang="en-US" dirty="0" err="1">
                <a:solidFill>
                  <a:srgbClr val="3333CC"/>
                </a:solidFill>
                <a:latin typeface="+mj-lt"/>
                <a:ea typeface="Times New Roman" panose="02020603050405020304" pitchFamily="18" charset="0"/>
              </a:rPr>
              <a:t>bước</a:t>
            </a:r>
            <a:r>
              <a:rPr lang="en-US" dirty="0">
                <a:solidFill>
                  <a:srgbClr val="3333CC"/>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phát</a:t>
            </a:r>
            <a:r>
              <a:rPr lang="en-US" b="1" dirty="0">
                <a:solidFill>
                  <a:srgbClr val="FF0000"/>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triển</a:t>
            </a:r>
            <a:endParaRPr lang="en-US" b="1" dirty="0">
              <a:solidFill>
                <a:srgbClr val="FF0000"/>
              </a:solidFill>
              <a:latin typeface="+mj-lt"/>
            </a:endParaRPr>
          </a:p>
        </p:txBody>
      </p:sp>
      <p:sp>
        <p:nvSpPr>
          <p:cNvPr id="34" name="Rectangle 33"/>
          <p:cNvSpPr/>
          <p:nvPr/>
        </p:nvSpPr>
        <p:spPr>
          <a:xfrm>
            <a:off x="4218757" y="5464905"/>
            <a:ext cx="1931327" cy="1374735"/>
          </a:xfrm>
          <a:prstGeom prst="rect">
            <a:avLst/>
          </a:prstGeom>
        </p:spPr>
        <p:txBody>
          <a:bodyPr wrap="square">
            <a:spAutoFit/>
          </a:bodyPr>
          <a:lstStyle/>
          <a:p>
            <a:pPr lvl="0" algn="ctr">
              <a:lnSpc>
                <a:spcPts val="2000"/>
              </a:lnSpc>
              <a:spcAft>
                <a:spcPts val="0"/>
              </a:spcAft>
            </a:pPr>
            <a:r>
              <a:rPr lang="en-US" b="1" dirty="0" err="1" smtClean="0">
                <a:solidFill>
                  <a:srgbClr val="C00000"/>
                </a:solidFill>
                <a:ea typeface="Times New Roman" panose="02020603050405020304" pitchFamily="18" charset="0"/>
                <a:cs typeface="Times New Roman" panose="02020603050405020304" pitchFamily="18" charset="0"/>
              </a:rPr>
              <a:t>Bộ</a:t>
            </a:r>
            <a:r>
              <a:rPr lang="en-US" b="1" dirty="0" smtClean="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mặt</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đất</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nước</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và</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đời</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sống</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của</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nhân</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dân</a:t>
            </a:r>
            <a:r>
              <a:rPr lang="en-US" b="1" dirty="0">
                <a:solidFill>
                  <a:srgbClr val="C00000"/>
                </a:solidFill>
                <a:ea typeface="Times New Roman" panose="02020603050405020304" pitchFamily="18" charset="0"/>
                <a:cs typeface="Times New Roman" panose="02020603050405020304" pitchFamily="18" charset="0"/>
              </a:rPr>
              <a:t> </a:t>
            </a:r>
            <a:r>
              <a:rPr lang="en-US" dirty="0" err="1">
                <a:solidFill>
                  <a:srgbClr val="3333CC"/>
                </a:solidFill>
                <a:ea typeface="Times New Roman" panose="02020603050405020304" pitchFamily="18" charset="0"/>
                <a:cs typeface="Times New Roman" panose="02020603050405020304" pitchFamily="18" charset="0"/>
              </a:rPr>
              <a:t>có</a:t>
            </a:r>
            <a:r>
              <a:rPr lang="en-US" dirty="0">
                <a:solidFill>
                  <a:srgbClr val="3333CC"/>
                </a:solidFill>
                <a:ea typeface="Times New Roman" panose="02020603050405020304" pitchFamily="18" charset="0"/>
                <a:cs typeface="Times New Roman" panose="02020603050405020304" pitchFamily="18" charset="0"/>
              </a:rPr>
              <a:t> </a:t>
            </a:r>
            <a:r>
              <a:rPr lang="en-US" dirty="0" err="1">
                <a:solidFill>
                  <a:srgbClr val="3333CC"/>
                </a:solidFill>
                <a:ea typeface="Times New Roman" panose="02020603050405020304" pitchFamily="18" charset="0"/>
                <a:cs typeface="Times New Roman" panose="02020603050405020304" pitchFamily="18" charset="0"/>
              </a:rPr>
              <a:t>nhiều</a:t>
            </a:r>
            <a:r>
              <a:rPr lang="en-US" dirty="0">
                <a:solidFill>
                  <a:srgbClr val="3333CC"/>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thay</a:t>
            </a:r>
            <a:r>
              <a:rPr lang="en-US" b="1" dirty="0">
                <a:solidFill>
                  <a:srgbClr val="FF0000"/>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đổi</a:t>
            </a:r>
            <a:r>
              <a:rPr lang="en-US" b="1" dirty="0">
                <a:solidFill>
                  <a:srgbClr val="FF0000"/>
                </a:solidFill>
                <a:ea typeface="Times New Roman" panose="02020603050405020304" pitchFamily="18" charset="0"/>
                <a:cs typeface="Times New Roman" panose="02020603050405020304" pitchFamily="18" charset="0"/>
              </a:rPr>
              <a:t>. </a:t>
            </a:r>
            <a:endParaRPr lang="en-US" b="1" dirty="0">
              <a:solidFill>
                <a:srgbClr val="FF0000"/>
              </a:solidFill>
              <a:effectLst/>
            </a:endParaRPr>
          </a:p>
        </p:txBody>
      </p:sp>
      <p:sp>
        <p:nvSpPr>
          <p:cNvPr id="35" name="Rectangle 34"/>
          <p:cNvSpPr/>
          <p:nvPr/>
        </p:nvSpPr>
        <p:spPr>
          <a:xfrm>
            <a:off x="6587912" y="5608951"/>
            <a:ext cx="2104394" cy="1200329"/>
          </a:xfrm>
          <a:prstGeom prst="rect">
            <a:avLst/>
          </a:prstGeom>
        </p:spPr>
        <p:txBody>
          <a:bodyPr wrap="square">
            <a:spAutoFit/>
          </a:bodyPr>
          <a:lstStyle/>
          <a:p>
            <a:pPr algn="ctr"/>
            <a:r>
              <a:rPr lang="en-US" b="1" dirty="0" err="1">
                <a:solidFill>
                  <a:srgbClr val="009900"/>
                </a:solidFill>
                <a:latin typeface="+mj-lt"/>
                <a:ea typeface="Times New Roman" panose="02020603050405020304" pitchFamily="18" charset="0"/>
              </a:rPr>
              <a:t>Dân</a:t>
            </a:r>
            <a:r>
              <a:rPr lang="en-US" b="1" dirty="0">
                <a:solidFill>
                  <a:srgbClr val="009900"/>
                </a:solidFill>
                <a:latin typeface="+mj-lt"/>
                <a:ea typeface="Times New Roman" panose="02020603050405020304" pitchFamily="18" charset="0"/>
              </a:rPr>
              <a:t> </a:t>
            </a:r>
            <a:r>
              <a:rPr lang="en-US" b="1" dirty="0" err="1">
                <a:solidFill>
                  <a:srgbClr val="009900"/>
                </a:solidFill>
                <a:latin typeface="+mj-lt"/>
                <a:ea typeface="Times New Roman" panose="02020603050405020304" pitchFamily="18" charset="0"/>
              </a:rPr>
              <a:t>chủ</a:t>
            </a:r>
            <a:r>
              <a:rPr lang="en-US" b="1" dirty="0">
                <a:solidFill>
                  <a:srgbClr val="009900"/>
                </a:solidFill>
                <a:latin typeface="+mj-lt"/>
                <a:ea typeface="Times New Roman" panose="02020603050405020304" pitchFamily="18" charset="0"/>
              </a:rPr>
              <a:t> </a:t>
            </a:r>
            <a:r>
              <a:rPr lang="en-US" b="1" dirty="0" err="1">
                <a:solidFill>
                  <a:srgbClr val="009900"/>
                </a:solidFill>
                <a:latin typeface="+mj-lt"/>
                <a:ea typeface="Times New Roman" panose="02020603050405020304" pitchFamily="18" charset="0"/>
              </a:rPr>
              <a:t>xã</a:t>
            </a:r>
            <a:r>
              <a:rPr lang="en-US" b="1" dirty="0">
                <a:solidFill>
                  <a:srgbClr val="009900"/>
                </a:solidFill>
                <a:latin typeface="+mj-lt"/>
                <a:ea typeface="Times New Roman" panose="02020603050405020304" pitchFamily="18" charset="0"/>
              </a:rPr>
              <a:t> </a:t>
            </a:r>
            <a:r>
              <a:rPr lang="en-US" b="1" dirty="0" err="1">
                <a:solidFill>
                  <a:srgbClr val="009900"/>
                </a:solidFill>
                <a:latin typeface="+mj-lt"/>
                <a:ea typeface="Times New Roman" panose="02020603050405020304" pitchFamily="18" charset="0"/>
              </a:rPr>
              <a:t>hội</a:t>
            </a:r>
            <a:r>
              <a:rPr lang="en-US" b="1" dirty="0">
                <a:solidFill>
                  <a:srgbClr val="009900"/>
                </a:solidFill>
                <a:latin typeface="+mj-lt"/>
                <a:ea typeface="Times New Roman" panose="02020603050405020304" pitchFamily="18" charset="0"/>
              </a:rPr>
              <a:t> </a:t>
            </a:r>
            <a:r>
              <a:rPr lang="en-US" b="1" dirty="0" err="1">
                <a:solidFill>
                  <a:srgbClr val="009900"/>
                </a:solidFill>
                <a:latin typeface="+mj-lt"/>
                <a:ea typeface="Times New Roman" panose="02020603050405020304" pitchFamily="18" charset="0"/>
              </a:rPr>
              <a:t>chủ</a:t>
            </a:r>
            <a:r>
              <a:rPr lang="en-US" b="1" dirty="0">
                <a:solidFill>
                  <a:srgbClr val="009900"/>
                </a:solidFill>
                <a:latin typeface="+mj-lt"/>
                <a:ea typeface="Times New Roman" panose="02020603050405020304" pitchFamily="18" charset="0"/>
              </a:rPr>
              <a:t> </a:t>
            </a:r>
            <a:r>
              <a:rPr lang="en-US" b="1" dirty="0" err="1">
                <a:solidFill>
                  <a:srgbClr val="009900"/>
                </a:solidFill>
                <a:latin typeface="+mj-lt"/>
                <a:ea typeface="Times New Roman" panose="02020603050405020304" pitchFamily="18" charset="0"/>
              </a:rPr>
              <a:t>nghĩa</a:t>
            </a:r>
            <a:r>
              <a:rPr lang="en-US" b="1" dirty="0">
                <a:solidFill>
                  <a:srgbClr val="009900"/>
                </a:solidFill>
                <a:latin typeface="+mj-lt"/>
                <a:ea typeface="Times New Roman" panose="02020603050405020304" pitchFamily="18" charset="0"/>
              </a:rPr>
              <a:t> </a:t>
            </a:r>
            <a:r>
              <a:rPr lang="en-US" dirty="0" err="1">
                <a:solidFill>
                  <a:srgbClr val="3333CC"/>
                </a:solidFill>
                <a:latin typeface="+mj-lt"/>
                <a:ea typeface="Times New Roman" panose="02020603050405020304" pitchFamily="18" charset="0"/>
              </a:rPr>
              <a:t>được</a:t>
            </a:r>
            <a:r>
              <a:rPr lang="en-US" dirty="0">
                <a:solidFill>
                  <a:srgbClr val="3333CC"/>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phát</a:t>
            </a:r>
            <a:r>
              <a:rPr lang="en-US" b="1" dirty="0">
                <a:solidFill>
                  <a:srgbClr val="FF0000"/>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huy</a:t>
            </a:r>
            <a:r>
              <a:rPr lang="en-US" b="1" dirty="0">
                <a:solidFill>
                  <a:srgbClr val="FF0000"/>
                </a:solidFill>
                <a:latin typeface="+mj-lt"/>
                <a:ea typeface="Times New Roman" panose="02020603050405020304" pitchFamily="18" charset="0"/>
              </a:rPr>
              <a:t> </a:t>
            </a:r>
            <a:r>
              <a:rPr lang="en-US" dirty="0" err="1">
                <a:solidFill>
                  <a:srgbClr val="3333CC"/>
                </a:solidFill>
                <a:latin typeface="+mj-lt"/>
                <a:ea typeface="Times New Roman" panose="02020603050405020304" pitchFamily="18" charset="0"/>
              </a:rPr>
              <a:t>và</a:t>
            </a:r>
            <a:r>
              <a:rPr lang="en-US" dirty="0">
                <a:solidFill>
                  <a:srgbClr val="3333CC"/>
                </a:solidFill>
                <a:latin typeface="+mj-lt"/>
                <a:ea typeface="Times New Roman" panose="02020603050405020304" pitchFamily="18" charset="0"/>
              </a:rPr>
              <a:t> </a:t>
            </a:r>
            <a:r>
              <a:rPr lang="en-US" dirty="0" err="1">
                <a:solidFill>
                  <a:srgbClr val="3333CC"/>
                </a:solidFill>
                <a:latin typeface="+mj-lt"/>
                <a:ea typeface="Times New Roman" panose="02020603050405020304" pitchFamily="18" charset="0"/>
              </a:rPr>
              <a:t>ngày</a:t>
            </a:r>
            <a:r>
              <a:rPr lang="en-US" dirty="0">
                <a:solidFill>
                  <a:srgbClr val="3333CC"/>
                </a:solidFill>
                <a:latin typeface="+mj-lt"/>
                <a:ea typeface="Times New Roman" panose="02020603050405020304" pitchFamily="18" charset="0"/>
              </a:rPr>
              <a:t> </a:t>
            </a:r>
            <a:r>
              <a:rPr lang="en-US" dirty="0" err="1">
                <a:solidFill>
                  <a:srgbClr val="3333CC"/>
                </a:solidFill>
                <a:latin typeface="+mj-lt"/>
                <a:ea typeface="Times New Roman" panose="02020603050405020304" pitchFamily="18" charset="0"/>
              </a:rPr>
              <a:t>càng</a:t>
            </a:r>
            <a:r>
              <a:rPr lang="en-US" dirty="0">
                <a:solidFill>
                  <a:srgbClr val="3333CC"/>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mở</a:t>
            </a:r>
            <a:r>
              <a:rPr lang="en-US" b="1" dirty="0">
                <a:solidFill>
                  <a:srgbClr val="FF0000"/>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rộng</a:t>
            </a:r>
            <a:endParaRPr lang="en-US" b="1" dirty="0">
              <a:solidFill>
                <a:srgbClr val="FF0000"/>
              </a:solidFill>
              <a:latin typeface="+mj-lt"/>
            </a:endParaRPr>
          </a:p>
        </p:txBody>
      </p:sp>
      <p:sp>
        <p:nvSpPr>
          <p:cNvPr id="36" name="Rectangle 35"/>
          <p:cNvSpPr/>
          <p:nvPr/>
        </p:nvSpPr>
        <p:spPr>
          <a:xfrm>
            <a:off x="9678603" y="5301070"/>
            <a:ext cx="1577545" cy="1374735"/>
          </a:xfrm>
          <a:prstGeom prst="rect">
            <a:avLst/>
          </a:prstGeom>
        </p:spPr>
        <p:txBody>
          <a:bodyPr wrap="square">
            <a:spAutoFit/>
          </a:bodyPr>
          <a:lstStyle/>
          <a:p>
            <a:pPr lvl="0" algn="ctr">
              <a:lnSpc>
                <a:spcPts val="2000"/>
              </a:lnSpc>
              <a:spcAft>
                <a:spcPts val="0"/>
              </a:spcAft>
            </a:pPr>
            <a:r>
              <a:rPr lang="en-US" b="1" dirty="0" err="1">
                <a:solidFill>
                  <a:srgbClr val="0099FF"/>
                </a:solidFill>
                <a:ea typeface="Times New Roman" panose="02020603050405020304" pitchFamily="18" charset="0"/>
                <a:cs typeface="Times New Roman" panose="02020603050405020304" pitchFamily="18" charset="0"/>
              </a:rPr>
              <a:t>Đại</a:t>
            </a:r>
            <a:r>
              <a:rPr lang="en-US" b="1" dirty="0">
                <a:solidFill>
                  <a:srgbClr val="0099FF"/>
                </a:solidFill>
                <a:ea typeface="Times New Roman" panose="02020603050405020304" pitchFamily="18" charset="0"/>
                <a:cs typeface="Times New Roman" panose="02020603050405020304" pitchFamily="18" charset="0"/>
              </a:rPr>
              <a:t> </a:t>
            </a:r>
            <a:r>
              <a:rPr lang="en-US" b="1" dirty="0" err="1">
                <a:solidFill>
                  <a:srgbClr val="0099FF"/>
                </a:solidFill>
                <a:ea typeface="Times New Roman" panose="02020603050405020304" pitchFamily="18" charset="0"/>
                <a:cs typeface="Times New Roman" panose="02020603050405020304" pitchFamily="18" charset="0"/>
              </a:rPr>
              <a:t>đoàn</a:t>
            </a:r>
            <a:r>
              <a:rPr lang="en-US" b="1" dirty="0">
                <a:solidFill>
                  <a:srgbClr val="0099FF"/>
                </a:solidFill>
                <a:ea typeface="Times New Roman" panose="02020603050405020304" pitchFamily="18" charset="0"/>
                <a:cs typeface="Times New Roman" panose="02020603050405020304" pitchFamily="18" charset="0"/>
              </a:rPr>
              <a:t> </a:t>
            </a:r>
            <a:r>
              <a:rPr lang="en-US" b="1" dirty="0" err="1">
                <a:solidFill>
                  <a:srgbClr val="0099FF"/>
                </a:solidFill>
                <a:ea typeface="Times New Roman" panose="02020603050405020304" pitchFamily="18" charset="0"/>
                <a:cs typeface="Times New Roman" panose="02020603050405020304" pitchFamily="18" charset="0"/>
              </a:rPr>
              <a:t>kết</a:t>
            </a:r>
            <a:r>
              <a:rPr lang="en-US" b="1" dirty="0">
                <a:solidFill>
                  <a:srgbClr val="0099FF"/>
                </a:solidFill>
                <a:ea typeface="Times New Roman" panose="02020603050405020304" pitchFamily="18" charset="0"/>
                <a:cs typeface="Times New Roman" panose="02020603050405020304" pitchFamily="18" charset="0"/>
              </a:rPr>
              <a:t> </a:t>
            </a:r>
            <a:r>
              <a:rPr lang="en-US" b="1" dirty="0" err="1">
                <a:solidFill>
                  <a:srgbClr val="0099FF"/>
                </a:solidFill>
                <a:ea typeface="Times New Roman" panose="02020603050405020304" pitchFamily="18" charset="0"/>
                <a:cs typeface="Times New Roman" panose="02020603050405020304" pitchFamily="18" charset="0"/>
              </a:rPr>
              <a:t>toàn</a:t>
            </a:r>
            <a:r>
              <a:rPr lang="en-US" b="1" dirty="0">
                <a:solidFill>
                  <a:srgbClr val="0099FF"/>
                </a:solidFill>
                <a:ea typeface="Times New Roman" panose="02020603050405020304" pitchFamily="18" charset="0"/>
                <a:cs typeface="Times New Roman" panose="02020603050405020304" pitchFamily="18" charset="0"/>
              </a:rPr>
              <a:t> </a:t>
            </a:r>
            <a:r>
              <a:rPr lang="en-US" b="1" dirty="0" err="1">
                <a:solidFill>
                  <a:srgbClr val="0099FF"/>
                </a:solidFill>
                <a:ea typeface="Times New Roman" panose="02020603050405020304" pitchFamily="18" charset="0"/>
                <a:cs typeface="Times New Roman" panose="02020603050405020304" pitchFamily="18" charset="0"/>
              </a:rPr>
              <a:t>dân</a:t>
            </a:r>
            <a:r>
              <a:rPr lang="en-US" b="1" dirty="0">
                <a:solidFill>
                  <a:srgbClr val="0099FF"/>
                </a:solidFill>
                <a:ea typeface="Times New Roman" panose="02020603050405020304" pitchFamily="18" charset="0"/>
                <a:cs typeface="Times New Roman" panose="02020603050405020304" pitchFamily="18" charset="0"/>
              </a:rPr>
              <a:t> </a:t>
            </a:r>
            <a:r>
              <a:rPr lang="en-US" b="1" dirty="0" err="1">
                <a:solidFill>
                  <a:srgbClr val="0099FF"/>
                </a:solidFill>
                <a:ea typeface="Times New Roman" panose="02020603050405020304" pitchFamily="18" charset="0"/>
                <a:cs typeface="Times New Roman" panose="02020603050405020304" pitchFamily="18" charset="0"/>
              </a:rPr>
              <a:t>tộc</a:t>
            </a:r>
            <a:r>
              <a:rPr lang="en-US" b="1" dirty="0">
                <a:solidFill>
                  <a:srgbClr val="0099FF"/>
                </a:solidFill>
                <a:ea typeface="Times New Roman" panose="02020603050405020304" pitchFamily="18" charset="0"/>
                <a:cs typeface="Times New Roman" panose="02020603050405020304" pitchFamily="18" charset="0"/>
              </a:rPr>
              <a:t> </a:t>
            </a:r>
            <a:r>
              <a:rPr lang="en-US" dirty="0" err="1">
                <a:solidFill>
                  <a:srgbClr val="3333CC"/>
                </a:solidFill>
                <a:ea typeface="Times New Roman" panose="02020603050405020304" pitchFamily="18" charset="0"/>
                <a:cs typeface="Times New Roman" panose="02020603050405020304" pitchFamily="18" charset="0"/>
              </a:rPr>
              <a:t>được</a:t>
            </a:r>
            <a:r>
              <a:rPr lang="en-US" dirty="0">
                <a:solidFill>
                  <a:srgbClr val="3333CC"/>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củng</a:t>
            </a:r>
            <a:r>
              <a:rPr lang="en-US" b="1" dirty="0">
                <a:solidFill>
                  <a:srgbClr val="FF0000"/>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cố</a:t>
            </a:r>
            <a:r>
              <a:rPr lang="en-US" b="1" dirty="0">
                <a:solidFill>
                  <a:srgbClr val="FF0000"/>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và</a:t>
            </a:r>
            <a:r>
              <a:rPr lang="en-US" b="1" dirty="0">
                <a:solidFill>
                  <a:srgbClr val="FF0000"/>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tăng</a:t>
            </a:r>
            <a:r>
              <a:rPr lang="en-US" b="1" dirty="0">
                <a:solidFill>
                  <a:srgbClr val="FF0000"/>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cường</a:t>
            </a:r>
            <a:r>
              <a:rPr lang="en-US" b="1" dirty="0">
                <a:solidFill>
                  <a:srgbClr val="FF0000"/>
                </a:solidFill>
                <a:ea typeface="Times New Roman" panose="02020603050405020304" pitchFamily="18" charset="0"/>
                <a:cs typeface="Times New Roman" panose="02020603050405020304" pitchFamily="18" charset="0"/>
              </a:rPr>
              <a:t>. </a:t>
            </a:r>
            <a:endParaRPr lang="en-US" b="1" dirty="0">
              <a:solidFill>
                <a:srgbClr val="FF0000"/>
              </a:solidFill>
              <a:effectLst/>
            </a:endParaRPr>
          </a:p>
        </p:txBody>
      </p:sp>
      <p:sp>
        <p:nvSpPr>
          <p:cNvPr id="37" name="Rectangle 36"/>
          <p:cNvSpPr/>
          <p:nvPr/>
        </p:nvSpPr>
        <p:spPr>
          <a:xfrm>
            <a:off x="9976802" y="3269745"/>
            <a:ext cx="2064944" cy="1754326"/>
          </a:xfrm>
          <a:prstGeom prst="rect">
            <a:avLst/>
          </a:prstGeom>
        </p:spPr>
        <p:txBody>
          <a:bodyPr wrap="square">
            <a:spAutoFit/>
          </a:bodyPr>
          <a:lstStyle/>
          <a:p>
            <a:pPr algn="ctr"/>
            <a:r>
              <a:rPr lang="en-US" dirty="0" err="1">
                <a:solidFill>
                  <a:srgbClr val="333399"/>
                </a:solidFill>
                <a:latin typeface="+mj-lt"/>
                <a:ea typeface="Times New Roman" panose="02020603050405020304" pitchFamily="18" charset="0"/>
              </a:rPr>
              <a:t>Công</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tác</a:t>
            </a:r>
            <a:r>
              <a:rPr lang="en-US" dirty="0">
                <a:solidFill>
                  <a:srgbClr val="333399"/>
                </a:solidFill>
                <a:latin typeface="+mj-lt"/>
                <a:ea typeface="Times New Roman" panose="02020603050405020304" pitchFamily="18" charset="0"/>
              </a:rPr>
              <a:t> </a:t>
            </a:r>
            <a:r>
              <a:rPr lang="en-US" b="1" dirty="0" err="1">
                <a:solidFill>
                  <a:srgbClr val="FF0066"/>
                </a:solidFill>
                <a:latin typeface="+mj-lt"/>
                <a:ea typeface="Times New Roman" panose="02020603050405020304" pitchFamily="18" charset="0"/>
              </a:rPr>
              <a:t>xây</a:t>
            </a:r>
            <a:r>
              <a:rPr lang="en-US" b="1" dirty="0">
                <a:solidFill>
                  <a:srgbClr val="FF0066"/>
                </a:solidFill>
                <a:latin typeface="+mj-lt"/>
                <a:ea typeface="Times New Roman" panose="02020603050405020304" pitchFamily="18" charset="0"/>
              </a:rPr>
              <a:t> </a:t>
            </a:r>
            <a:r>
              <a:rPr lang="en-US" b="1" dirty="0" err="1">
                <a:solidFill>
                  <a:srgbClr val="FF0066"/>
                </a:solidFill>
                <a:latin typeface="+mj-lt"/>
                <a:ea typeface="Times New Roman" panose="02020603050405020304" pitchFamily="18" charset="0"/>
              </a:rPr>
              <a:t>dựng</a:t>
            </a:r>
            <a:r>
              <a:rPr lang="en-US" b="1" dirty="0">
                <a:solidFill>
                  <a:srgbClr val="FF0066"/>
                </a:solidFill>
                <a:latin typeface="+mj-lt"/>
                <a:ea typeface="Times New Roman" panose="02020603050405020304" pitchFamily="18" charset="0"/>
              </a:rPr>
              <a:t> </a:t>
            </a:r>
            <a:r>
              <a:rPr lang="en-US" b="1" dirty="0" err="1">
                <a:solidFill>
                  <a:srgbClr val="FF0066"/>
                </a:solidFill>
                <a:latin typeface="+mj-lt"/>
                <a:ea typeface="Times New Roman" panose="02020603050405020304" pitchFamily="18" charset="0"/>
              </a:rPr>
              <a:t>Đảng</a:t>
            </a:r>
            <a:r>
              <a:rPr lang="en-US" b="1" dirty="0">
                <a:solidFill>
                  <a:srgbClr val="FF0066"/>
                </a:solidFill>
                <a:latin typeface="+mj-lt"/>
                <a:ea typeface="Times New Roman" panose="02020603050405020304" pitchFamily="18" charset="0"/>
              </a:rPr>
              <a:t>, </a:t>
            </a:r>
            <a:r>
              <a:rPr lang="en-US" b="1" dirty="0" err="1">
                <a:solidFill>
                  <a:srgbClr val="FF0066"/>
                </a:solidFill>
                <a:latin typeface="+mj-lt"/>
                <a:ea typeface="Times New Roman" panose="02020603050405020304" pitchFamily="18" charset="0"/>
              </a:rPr>
              <a:t>xây</a:t>
            </a:r>
            <a:r>
              <a:rPr lang="en-US" b="1" dirty="0">
                <a:solidFill>
                  <a:srgbClr val="FF0066"/>
                </a:solidFill>
                <a:latin typeface="+mj-lt"/>
                <a:ea typeface="Times New Roman" panose="02020603050405020304" pitchFamily="18" charset="0"/>
              </a:rPr>
              <a:t> </a:t>
            </a:r>
            <a:r>
              <a:rPr lang="en-US" b="1" dirty="0" err="1">
                <a:solidFill>
                  <a:srgbClr val="FF0066"/>
                </a:solidFill>
                <a:latin typeface="+mj-lt"/>
                <a:ea typeface="Times New Roman" panose="02020603050405020304" pitchFamily="18" charset="0"/>
              </a:rPr>
              <a:t>dựng</a:t>
            </a:r>
            <a:r>
              <a:rPr lang="en-US" b="1" dirty="0">
                <a:solidFill>
                  <a:srgbClr val="FF0066"/>
                </a:solidFill>
                <a:latin typeface="+mj-lt"/>
                <a:ea typeface="Times New Roman" panose="02020603050405020304" pitchFamily="18" charset="0"/>
              </a:rPr>
              <a:t> </a:t>
            </a:r>
            <a:r>
              <a:rPr lang="en-US" b="1" dirty="0" err="1">
                <a:solidFill>
                  <a:srgbClr val="FF0066"/>
                </a:solidFill>
                <a:latin typeface="+mj-lt"/>
                <a:ea typeface="Times New Roman" panose="02020603050405020304" pitchFamily="18" charset="0"/>
              </a:rPr>
              <a:t>Nhà</a:t>
            </a:r>
            <a:r>
              <a:rPr lang="en-US" b="1" dirty="0">
                <a:solidFill>
                  <a:srgbClr val="FF0066"/>
                </a:solidFill>
                <a:latin typeface="+mj-lt"/>
                <a:ea typeface="Times New Roman" panose="02020603050405020304" pitchFamily="18" charset="0"/>
              </a:rPr>
              <a:t> </a:t>
            </a:r>
            <a:r>
              <a:rPr lang="en-US" b="1" dirty="0" err="1">
                <a:solidFill>
                  <a:srgbClr val="FF0066"/>
                </a:solidFill>
                <a:latin typeface="+mj-lt"/>
                <a:ea typeface="Times New Roman" panose="02020603050405020304" pitchFamily="18" charset="0"/>
              </a:rPr>
              <a:t>nước</a:t>
            </a:r>
            <a:r>
              <a:rPr lang="en-US" b="1" dirty="0">
                <a:solidFill>
                  <a:srgbClr val="FF0066"/>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pháp</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quyền</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và</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cả</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hệ</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thống</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chính</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trị</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được</a:t>
            </a:r>
            <a:r>
              <a:rPr lang="en-US" dirty="0">
                <a:solidFill>
                  <a:srgbClr val="333399"/>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đẩy</a:t>
            </a:r>
            <a:r>
              <a:rPr lang="en-US" b="1" dirty="0">
                <a:solidFill>
                  <a:srgbClr val="FF0000"/>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mạnh</a:t>
            </a:r>
            <a:endParaRPr lang="en-US" b="1" dirty="0">
              <a:solidFill>
                <a:srgbClr val="FF0000"/>
              </a:solidFill>
              <a:latin typeface="+mj-lt"/>
            </a:endParaRPr>
          </a:p>
        </p:txBody>
      </p:sp>
      <p:sp>
        <p:nvSpPr>
          <p:cNvPr id="38" name="Rectangle 37"/>
          <p:cNvSpPr/>
          <p:nvPr/>
        </p:nvSpPr>
        <p:spPr>
          <a:xfrm>
            <a:off x="9761888" y="1125568"/>
            <a:ext cx="2252293" cy="1887696"/>
          </a:xfrm>
          <a:prstGeom prst="rect">
            <a:avLst/>
          </a:prstGeom>
        </p:spPr>
        <p:txBody>
          <a:bodyPr wrap="square">
            <a:spAutoFit/>
          </a:bodyPr>
          <a:lstStyle/>
          <a:p>
            <a:pPr lvl="0" algn="ctr">
              <a:lnSpc>
                <a:spcPts val="2000"/>
              </a:lnSpc>
              <a:spcAft>
                <a:spcPts val="0"/>
              </a:spcAft>
            </a:pPr>
            <a:r>
              <a:rPr lang="en-US" b="1" dirty="0" err="1">
                <a:solidFill>
                  <a:srgbClr val="FFC000"/>
                </a:solidFill>
                <a:ea typeface="Times New Roman" panose="02020603050405020304" pitchFamily="18" charset="0"/>
                <a:cs typeface="Times New Roman" panose="02020603050405020304" pitchFamily="18" charset="0"/>
              </a:rPr>
              <a:t>Quan</a:t>
            </a:r>
            <a:r>
              <a:rPr lang="en-US" b="1" dirty="0">
                <a:solidFill>
                  <a:srgbClr val="FFC000"/>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hệ</a:t>
            </a:r>
            <a:r>
              <a:rPr lang="en-US" b="1" dirty="0">
                <a:solidFill>
                  <a:srgbClr val="FFC000"/>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đối</a:t>
            </a:r>
            <a:r>
              <a:rPr lang="en-US" b="1" dirty="0">
                <a:solidFill>
                  <a:srgbClr val="FFC000"/>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ngoại</a:t>
            </a:r>
            <a:r>
              <a:rPr lang="en-US" b="1" dirty="0">
                <a:solidFill>
                  <a:srgbClr val="FFC000"/>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ngày</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càng</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mở</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rộng</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và</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đi</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vào</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chiều</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sâu</a:t>
            </a:r>
            <a:r>
              <a:rPr lang="en-US" dirty="0">
                <a:solidFill>
                  <a:srgbClr val="333399"/>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vị</a:t>
            </a:r>
            <a:r>
              <a:rPr lang="en-US" b="1" dirty="0">
                <a:solidFill>
                  <a:srgbClr val="FFC000"/>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thế</a:t>
            </a:r>
            <a:r>
              <a:rPr lang="en-US" b="1" dirty="0">
                <a:solidFill>
                  <a:srgbClr val="FFC000"/>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và</a:t>
            </a:r>
            <a:r>
              <a:rPr lang="en-US" b="1" dirty="0">
                <a:solidFill>
                  <a:srgbClr val="FFC000"/>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uy</a:t>
            </a:r>
            <a:r>
              <a:rPr lang="en-US" b="1" dirty="0">
                <a:solidFill>
                  <a:srgbClr val="FFC000"/>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tín</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của</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Việt</a:t>
            </a:r>
            <a:r>
              <a:rPr lang="en-US" dirty="0">
                <a:solidFill>
                  <a:srgbClr val="333399"/>
                </a:solidFill>
                <a:ea typeface="Times New Roman" panose="02020603050405020304" pitchFamily="18" charset="0"/>
                <a:cs typeface="Times New Roman" panose="02020603050405020304" pitchFamily="18" charset="0"/>
              </a:rPr>
              <a:t> Nam </a:t>
            </a:r>
            <a:r>
              <a:rPr lang="en-US" dirty="0" err="1">
                <a:solidFill>
                  <a:srgbClr val="333399"/>
                </a:solidFill>
                <a:ea typeface="Times New Roman" panose="02020603050405020304" pitchFamily="18" charset="0"/>
                <a:cs typeface="Times New Roman" panose="02020603050405020304" pitchFamily="18" charset="0"/>
              </a:rPr>
              <a:t>trên</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trường</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quốc</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tế</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được</a:t>
            </a:r>
            <a:r>
              <a:rPr lang="en-US" dirty="0">
                <a:solidFill>
                  <a:srgbClr val="333399"/>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nâng</a:t>
            </a:r>
            <a:r>
              <a:rPr lang="en-US" b="1" dirty="0">
                <a:solidFill>
                  <a:srgbClr val="FF0000"/>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cao</a:t>
            </a:r>
            <a:r>
              <a:rPr lang="en-US" b="1" dirty="0">
                <a:solidFill>
                  <a:srgbClr val="FF0000"/>
                </a:solidFill>
                <a:ea typeface="Times New Roman" panose="02020603050405020304" pitchFamily="18" charset="0"/>
                <a:cs typeface="Times New Roman" panose="02020603050405020304" pitchFamily="18" charset="0"/>
              </a:rPr>
              <a:t>.</a:t>
            </a:r>
            <a:endParaRPr lang="en-US" b="1" dirty="0">
              <a:solidFill>
                <a:srgbClr val="FF0000"/>
              </a:solidFill>
              <a:effectLst/>
            </a:endParaRPr>
          </a:p>
        </p:txBody>
      </p:sp>
      <p:sp>
        <p:nvSpPr>
          <p:cNvPr id="39" name="Rectangle 38"/>
          <p:cNvSpPr/>
          <p:nvPr/>
        </p:nvSpPr>
        <p:spPr>
          <a:xfrm>
            <a:off x="6088536" y="1130826"/>
            <a:ext cx="2349972" cy="923330"/>
          </a:xfrm>
          <a:prstGeom prst="rect">
            <a:avLst/>
          </a:prstGeom>
        </p:spPr>
        <p:txBody>
          <a:bodyPr wrap="square">
            <a:spAutoFit/>
          </a:bodyPr>
          <a:lstStyle/>
          <a:p>
            <a:pPr algn="ctr"/>
            <a:r>
              <a:rPr lang="en-US" b="1" dirty="0" err="1">
                <a:solidFill>
                  <a:srgbClr val="9900CC"/>
                </a:solidFill>
                <a:latin typeface="+mj-lt"/>
                <a:ea typeface="Times New Roman" panose="02020603050405020304" pitchFamily="18" charset="0"/>
              </a:rPr>
              <a:t>Sức</a:t>
            </a:r>
            <a:r>
              <a:rPr lang="en-US" b="1" dirty="0">
                <a:solidFill>
                  <a:srgbClr val="9900CC"/>
                </a:solidFill>
                <a:latin typeface="+mj-lt"/>
                <a:ea typeface="Times New Roman" panose="02020603050405020304" pitchFamily="18" charset="0"/>
              </a:rPr>
              <a:t> </a:t>
            </a:r>
            <a:r>
              <a:rPr lang="en-US" b="1" dirty="0" err="1">
                <a:solidFill>
                  <a:srgbClr val="9900CC"/>
                </a:solidFill>
                <a:latin typeface="+mj-lt"/>
                <a:ea typeface="Times New Roman" panose="02020603050405020304" pitchFamily="18" charset="0"/>
              </a:rPr>
              <a:t>mạnh</a:t>
            </a:r>
            <a:r>
              <a:rPr lang="en-US" b="1" dirty="0">
                <a:solidFill>
                  <a:srgbClr val="9900CC"/>
                </a:solidFill>
                <a:latin typeface="+mj-lt"/>
                <a:ea typeface="Times New Roman" panose="02020603050405020304" pitchFamily="18" charset="0"/>
              </a:rPr>
              <a:t> </a:t>
            </a:r>
            <a:r>
              <a:rPr lang="en-US" b="1" dirty="0" err="1">
                <a:solidFill>
                  <a:srgbClr val="9900CC"/>
                </a:solidFill>
                <a:latin typeface="+mj-lt"/>
                <a:ea typeface="Times New Roman" panose="02020603050405020304" pitchFamily="18" charset="0"/>
              </a:rPr>
              <a:t>về</a:t>
            </a:r>
            <a:r>
              <a:rPr lang="en-US" b="1" dirty="0">
                <a:solidFill>
                  <a:srgbClr val="9900CC"/>
                </a:solidFill>
                <a:latin typeface="+mj-lt"/>
                <a:ea typeface="Times New Roman" panose="02020603050405020304" pitchFamily="18" charset="0"/>
              </a:rPr>
              <a:t> </a:t>
            </a:r>
            <a:r>
              <a:rPr lang="en-US" b="1" dirty="0" err="1">
                <a:solidFill>
                  <a:srgbClr val="9900CC"/>
                </a:solidFill>
                <a:latin typeface="+mj-lt"/>
                <a:ea typeface="Times New Roman" panose="02020603050405020304" pitchFamily="18" charset="0"/>
              </a:rPr>
              <a:t>mọi</a:t>
            </a:r>
            <a:r>
              <a:rPr lang="en-US" b="1" dirty="0">
                <a:solidFill>
                  <a:srgbClr val="9900CC"/>
                </a:solidFill>
                <a:latin typeface="+mj-lt"/>
                <a:ea typeface="Times New Roman" panose="02020603050405020304" pitchFamily="18" charset="0"/>
              </a:rPr>
              <a:t> </a:t>
            </a:r>
            <a:r>
              <a:rPr lang="en-US" b="1" dirty="0" err="1">
                <a:solidFill>
                  <a:srgbClr val="9900CC"/>
                </a:solidFill>
                <a:latin typeface="+mj-lt"/>
                <a:ea typeface="Times New Roman" panose="02020603050405020304" pitchFamily="18" charset="0"/>
              </a:rPr>
              <a:t>mặt</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của</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đất</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nước</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được</a:t>
            </a:r>
            <a:r>
              <a:rPr lang="en-US" dirty="0">
                <a:solidFill>
                  <a:srgbClr val="333399"/>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nâng</a:t>
            </a:r>
            <a:r>
              <a:rPr lang="en-US" b="1" dirty="0">
                <a:solidFill>
                  <a:srgbClr val="FF0000"/>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lên</a:t>
            </a:r>
            <a:endParaRPr lang="en-US" b="1" dirty="0">
              <a:solidFill>
                <a:srgbClr val="FF0000"/>
              </a:solidFill>
              <a:latin typeface="+mj-lt"/>
            </a:endParaRPr>
          </a:p>
        </p:txBody>
      </p:sp>
      <p:sp>
        <p:nvSpPr>
          <p:cNvPr id="69" name="Text Box 10"/>
          <p:cNvSpPr txBox="1">
            <a:spLocks noChangeArrowheads="1"/>
          </p:cNvSpPr>
          <p:nvPr/>
        </p:nvSpPr>
        <p:spPr bwMode="auto">
          <a:xfrm>
            <a:off x="5426752" y="3530147"/>
            <a:ext cx="1263487"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None/>
            </a:pPr>
            <a:r>
              <a:rPr lang="en-US" altLang="en-US" sz="2800" b="1" dirty="0" err="1" smtClean="0">
                <a:solidFill>
                  <a:schemeClr val="bg1"/>
                </a:solidFill>
              </a:rPr>
              <a:t>Thành</a:t>
            </a:r>
            <a:endParaRPr lang="en-US" altLang="en-US" sz="2800" b="1" dirty="0" smtClean="0">
              <a:solidFill>
                <a:schemeClr val="bg1"/>
              </a:solidFill>
            </a:endParaRPr>
          </a:p>
          <a:p>
            <a:pPr algn="ctr" eaLnBrk="1" hangingPunct="1">
              <a:spcBef>
                <a:spcPct val="0"/>
              </a:spcBef>
              <a:buNone/>
            </a:pPr>
            <a:r>
              <a:rPr lang="en-US" altLang="en-US" sz="2800" b="1" dirty="0" smtClean="0">
                <a:solidFill>
                  <a:schemeClr val="bg1"/>
                </a:solidFill>
              </a:rPr>
              <a:t> </a:t>
            </a:r>
            <a:r>
              <a:rPr lang="en-US" altLang="en-US" sz="2800" b="1" dirty="0" err="1" smtClean="0">
                <a:solidFill>
                  <a:schemeClr val="bg1"/>
                </a:solidFill>
              </a:rPr>
              <a:t>tựu</a:t>
            </a:r>
            <a:endParaRPr lang="en-US" altLang="en-US" sz="2800" b="1" dirty="0">
              <a:solidFill>
                <a:schemeClr val="bg1"/>
              </a:solidFill>
            </a:endParaRPr>
          </a:p>
        </p:txBody>
      </p:sp>
      <p:sp>
        <p:nvSpPr>
          <p:cNvPr id="70" name="Rectangle 2"/>
          <p:cNvSpPr>
            <a:spLocks noChangeArrowheads="1"/>
          </p:cNvSpPr>
          <p:nvPr/>
        </p:nvSpPr>
        <p:spPr bwMode="auto">
          <a:xfrm>
            <a:off x="2720411" y="68732"/>
            <a:ext cx="64150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800" b="1" i="1" dirty="0">
                <a:solidFill>
                  <a:srgbClr val="7030A0"/>
                </a:solidFill>
              </a:rPr>
              <a:t>2.2.Thắng </a:t>
            </a:r>
            <a:r>
              <a:rPr lang="en-US" altLang="en-US" sz="2800" b="1" i="1" dirty="0" err="1">
                <a:solidFill>
                  <a:srgbClr val="7030A0"/>
                </a:solidFill>
              </a:rPr>
              <a:t>lợi</a:t>
            </a:r>
            <a:r>
              <a:rPr lang="en-US" altLang="en-US" sz="2800" b="1" i="1" dirty="0">
                <a:solidFill>
                  <a:srgbClr val="7030A0"/>
                </a:solidFill>
              </a:rPr>
              <a:t> </a:t>
            </a:r>
            <a:r>
              <a:rPr lang="en-US" altLang="en-US" sz="2800" b="1" i="1" dirty="0" err="1">
                <a:solidFill>
                  <a:srgbClr val="7030A0"/>
                </a:solidFill>
              </a:rPr>
              <a:t>của</a:t>
            </a:r>
            <a:r>
              <a:rPr lang="en-US" altLang="en-US" sz="2800" b="1" i="1" dirty="0">
                <a:solidFill>
                  <a:srgbClr val="7030A0"/>
                </a:solidFill>
              </a:rPr>
              <a:t> </a:t>
            </a:r>
            <a:r>
              <a:rPr lang="en-US" altLang="en-US" sz="2800" b="1" i="1" dirty="0" err="1">
                <a:solidFill>
                  <a:srgbClr val="7030A0"/>
                </a:solidFill>
              </a:rPr>
              <a:t>công</a:t>
            </a:r>
            <a:r>
              <a:rPr lang="en-US" altLang="en-US" sz="2800" b="1" i="1" dirty="0">
                <a:solidFill>
                  <a:srgbClr val="7030A0"/>
                </a:solidFill>
              </a:rPr>
              <a:t> </a:t>
            </a:r>
            <a:r>
              <a:rPr lang="en-US" altLang="en-US" sz="2800" b="1" i="1" dirty="0" err="1">
                <a:solidFill>
                  <a:srgbClr val="7030A0"/>
                </a:solidFill>
              </a:rPr>
              <a:t>cuộc</a:t>
            </a:r>
            <a:r>
              <a:rPr lang="en-US" altLang="en-US" sz="2800" b="1" i="1" dirty="0">
                <a:solidFill>
                  <a:srgbClr val="7030A0"/>
                </a:solidFill>
              </a:rPr>
              <a:t> </a:t>
            </a:r>
            <a:r>
              <a:rPr lang="en-US" altLang="en-US" sz="2800" b="1" i="1" dirty="0" err="1">
                <a:solidFill>
                  <a:srgbClr val="7030A0"/>
                </a:solidFill>
              </a:rPr>
              <a:t>đổi</a:t>
            </a:r>
            <a:r>
              <a:rPr lang="en-US" altLang="en-US" sz="2800" b="1" i="1" dirty="0">
                <a:solidFill>
                  <a:srgbClr val="7030A0"/>
                </a:solidFill>
              </a:rPr>
              <a:t> </a:t>
            </a:r>
            <a:r>
              <a:rPr lang="en-US" altLang="en-US" sz="2800" b="1" i="1" dirty="0" err="1">
                <a:solidFill>
                  <a:srgbClr val="7030A0"/>
                </a:solidFill>
              </a:rPr>
              <a:t>mới</a:t>
            </a:r>
            <a:endParaRPr lang="en-US" altLang="en-US" sz="2800" dirty="0">
              <a:solidFill>
                <a:srgbClr val="7030A0"/>
              </a:solidFill>
            </a:endParaRPr>
          </a:p>
        </p:txBody>
      </p:sp>
    </p:spTree>
    <p:extLst>
      <p:ext uri="{BB962C8B-B14F-4D97-AF65-F5344CB8AC3E}">
        <p14:creationId xmlns:p14="http://schemas.microsoft.com/office/powerpoint/2010/main" val="200582392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69"/>
                                        </p:tgtEl>
                                        <p:attrNameLst>
                                          <p:attrName>style.visibility</p:attrName>
                                        </p:attrNameLst>
                                      </p:cBhvr>
                                      <p:to>
                                        <p:strVal val="visible"/>
                                      </p:to>
                                    </p:set>
                                    <p:anim calcmode="lin" valueType="num">
                                      <p:cBhvr>
                                        <p:cTn id="7" dur="3000" fill="hold"/>
                                        <p:tgtEl>
                                          <p:spTgt spid="69"/>
                                        </p:tgtEl>
                                        <p:attrNameLst>
                                          <p:attrName>ppt_w</p:attrName>
                                        </p:attrNameLst>
                                      </p:cBhvr>
                                      <p:tavLst>
                                        <p:tav tm="0">
                                          <p:val>
                                            <p:fltVal val="0"/>
                                          </p:val>
                                        </p:tav>
                                        <p:tav tm="100000">
                                          <p:val>
                                            <p:strVal val="#ppt_w"/>
                                          </p:val>
                                        </p:tav>
                                      </p:tavLst>
                                    </p:anim>
                                    <p:anim calcmode="lin" valueType="num">
                                      <p:cBhvr>
                                        <p:cTn id="8" dur="3000" fill="hold"/>
                                        <p:tgtEl>
                                          <p:spTgt spid="69"/>
                                        </p:tgtEl>
                                        <p:attrNameLst>
                                          <p:attrName>ppt_h</p:attrName>
                                        </p:attrNameLst>
                                      </p:cBhvr>
                                      <p:tavLst>
                                        <p:tav tm="0">
                                          <p:val>
                                            <p:fltVal val="0"/>
                                          </p:val>
                                        </p:tav>
                                        <p:tav tm="100000">
                                          <p:val>
                                            <p:strVal val="#ppt_h"/>
                                          </p:val>
                                        </p:tav>
                                      </p:tavLst>
                                    </p:anim>
                                    <p:anim calcmode="lin" valueType="num">
                                      <p:cBhvr>
                                        <p:cTn id="9" dur="3000" fill="hold"/>
                                        <p:tgtEl>
                                          <p:spTgt spid="69"/>
                                        </p:tgtEl>
                                        <p:attrNameLst>
                                          <p:attrName>ppt_x</p:attrName>
                                        </p:attrNameLst>
                                      </p:cBhvr>
                                      <p:tavLst>
                                        <p:tav tm="0" fmla="#ppt_x+(cos(-2*pi*(1-$))*-#ppt_x-sin(-2*pi*(1-$))*(1-#ppt_y))*(1-$)">
                                          <p:val>
                                            <p:fltVal val="0"/>
                                          </p:val>
                                        </p:tav>
                                        <p:tav tm="100000">
                                          <p:val>
                                            <p:fltVal val="1"/>
                                          </p:val>
                                        </p:tav>
                                      </p:tavLst>
                                    </p:anim>
                                    <p:anim calcmode="lin" valueType="num">
                                      <p:cBhvr>
                                        <p:cTn id="10" dur="3000" fill="hold"/>
                                        <p:tgtEl>
                                          <p:spTgt spid="69"/>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3954" name="Group 28"/>
          <p:cNvGrpSpPr>
            <a:grpSpLocks/>
          </p:cNvGrpSpPr>
          <p:nvPr/>
        </p:nvGrpSpPr>
        <p:grpSpPr bwMode="auto">
          <a:xfrm>
            <a:off x="5229225" y="1704975"/>
            <a:ext cx="1957388" cy="1301750"/>
            <a:chOff x="834196" y="3429000"/>
            <a:chExt cx="1487727" cy="1554430"/>
          </a:xfrm>
        </p:grpSpPr>
        <p:grpSp>
          <p:nvGrpSpPr>
            <p:cNvPr id="253976" name="Group 29"/>
            <p:cNvGrpSpPr>
              <a:grpSpLocks/>
            </p:cNvGrpSpPr>
            <p:nvPr/>
          </p:nvGrpSpPr>
          <p:grpSpPr bwMode="auto">
            <a:xfrm>
              <a:off x="834196" y="3429000"/>
              <a:ext cx="1487727" cy="1554430"/>
              <a:chOff x="-78666" y="5120640"/>
              <a:chExt cx="1487727" cy="1554430"/>
            </a:xfrm>
          </p:grpSpPr>
          <p:sp>
            <p:nvSpPr>
              <p:cNvPr id="23" name="Oval 34"/>
              <p:cNvSpPr/>
              <p:nvPr/>
            </p:nvSpPr>
            <p:spPr>
              <a:xfrm>
                <a:off x="-78666" y="6030550"/>
                <a:ext cx="1487727" cy="644520"/>
              </a:xfrm>
              <a:prstGeom prst="ellipse">
                <a:avLst/>
              </a:prstGeom>
              <a:gradFill flip="none" rotWithShape="1">
                <a:gsLst>
                  <a:gs pos="0">
                    <a:sysClr val="windowText" lastClr="000000">
                      <a:lumMod val="50000"/>
                      <a:lumOff val="50000"/>
                    </a:sysClr>
                  </a:gs>
                  <a:gs pos="100000">
                    <a:sysClr val="window" lastClr="FFFFFF">
                      <a:alpha val="0"/>
                      <a:lumMod val="100000"/>
                    </a:sysClr>
                  </a:gs>
                </a:gsLst>
                <a:path path="shape">
                  <a:fillToRect l="50000" t="50000" r="50000" b="50000"/>
                </a:path>
                <a:tileRect/>
              </a:gradFill>
              <a:ln w="25400" cap="flat" cmpd="sng" algn="ctr">
                <a:noFill/>
                <a:prstDash val="solid"/>
              </a:ln>
              <a:effectLst/>
            </p:spPr>
            <p:txBody>
              <a:bodyPr anchor="ctr"/>
              <a:lstStyle/>
              <a:p>
                <a:pPr algn="ctr">
                  <a:defRPr/>
                </a:pPr>
                <a:endParaRPr lang="en-US" kern="0">
                  <a:solidFill>
                    <a:sysClr val="window" lastClr="FFFFFF"/>
                  </a:solidFill>
                  <a:latin typeface="Calibri"/>
                </a:endParaRPr>
              </a:p>
            </p:txBody>
          </p:sp>
          <p:grpSp>
            <p:nvGrpSpPr>
              <p:cNvPr id="24" name="Group 35"/>
              <p:cNvGrpSpPr/>
              <p:nvPr/>
            </p:nvGrpSpPr>
            <p:grpSpPr>
              <a:xfrm>
                <a:off x="25118" y="5120640"/>
                <a:ext cx="1280160" cy="1280160"/>
                <a:chOff x="6019800" y="3276599"/>
                <a:chExt cx="533400" cy="533400"/>
              </a:xfrm>
              <a:effectLst>
                <a:outerShdw blurRad="50800" dist="38100" dir="5400000" algn="t" rotWithShape="0">
                  <a:prstClr val="black">
                    <a:alpha val="40000"/>
                  </a:prstClr>
                </a:outerShdw>
              </a:effectLst>
            </p:grpSpPr>
            <p:sp>
              <p:nvSpPr>
                <p:cNvPr id="25" name="Oval 36"/>
                <p:cNvSpPr/>
                <p:nvPr/>
              </p:nvSpPr>
              <p:spPr>
                <a:xfrm>
                  <a:off x="6019800" y="3276599"/>
                  <a:ext cx="533400" cy="533400"/>
                </a:xfrm>
                <a:prstGeom prst="ellipse">
                  <a:avLst/>
                </a:prstGeom>
                <a:gradFill>
                  <a:gsLst>
                    <a:gs pos="35000">
                      <a:srgbClr val="00297A"/>
                    </a:gs>
                    <a:gs pos="70000">
                      <a:srgbClr val="0070C0"/>
                    </a:gs>
                    <a:gs pos="100000">
                      <a:srgbClr val="00B0F0"/>
                    </a:gs>
                  </a:gsLst>
                  <a:lin ang="5400000" scaled="1"/>
                </a:gradFill>
                <a:ln w="12700" cap="flat" cmpd="sng" algn="ctr">
                  <a:noFill/>
                  <a:prstDash val="solid"/>
                </a:ln>
                <a:effectLst/>
              </p:spPr>
              <p:txBody>
                <a:bodyPr anchor="ctr"/>
                <a:lstStyle/>
                <a:p>
                  <a:pPr algn="ctr">
                    <a:defRPr/>
                  </a:pPr>
                  <a:endParaRPr lang="en-US" kern="0">
                    <a:solidFill>
                      <a:sysClr val="window" lastClr="FFFFFF"/>
                    </a:solidFill>
                    <a:latin typeface="Calibri"/>
                  </a:endParaRPr>
                </a:p>
              </p:txBody>
            </p:sp>
            <p:sp>
              <p:nvSpPr>
                <p:cNvPr id="26" name="Oval 39"/>
                <p:cNvSpPr/>
                <p:nvPr/>
              </p:nvSpPr>
              <p:spPr>
                <a:xfrm>
                  <a:off x="6076474" y="3294184"/>
                  <a:ext cx="420053" cy="369339"/>
                </a:xfrm>
                <a:prstGeom prst="ellipse">
                  <a:avLst/>
                </a:prstGeom>
                <a:gradFill>
                  <a:gsLst>
                    <a:gs pos="0">
                      <a:sysClr val="window" lastClr="FFFFFF">
                        <a:lumMod val="100000"/>
                        <a:alpha val="80000"/>
                      </a:sysClr>
                    </a:gs>
                    <a:gs pos="100000">
                      <a:sysClr val="window" lastClr="FFFFFF">
                        <a:alpha val="0"/>
                      </a:sysClr>
                    </a:gs>
                  </a:gsLst>
                  <a:lin ang="5400000" scaled="1"/>
                </a:gradFill>
                <a:ln w="12700" cap="flat" cmpd="sng" algn="ctr">
                  <a:noFill/>
                  <a:prstDash val="solid"/>
                </a:ln>
                <a:effectLst/>
              </p:spPr>
              <p:txBody>
                <a:bodyPr anchor="ctr"/>
                <a:lstStyle/>
                <a:p>
                  <a:pPr algn="ctr">
                    <a:defRPr/>
                  </a:pPr>
                  <a:endParaRPr lang="en-US" kern="0">
                    <a:solidFill>
                      <a:sysClr val="window" lastClr="FFFFFF"/>
                    </a:solidFill>
                    <a:latin typeface="Calibri"/>
                  </a:endParaRPr>
                </a:p>
              </p:txBody>
            </p:sp>
          </p:grpSp>
        </p:grpSp>
        <p:sp>
          <p:nvSpPr>
            <p:cNvPr id="22" name="TextBox 30"/>
            <p:cNvSpPr txBox="1"/>
            <p:nvPr/>
          </p:nvSpPr>
          <p:spPr>
            <a:xfrm>
              <a:off x="1025610" y="3590639"/>
              <a:ext cx="1099213" cy="992300"/>
            </a:xfrm>
            <a:prstGeom prst="rect">
              <a:avLst/>
            </a:prstGeom>
            <a:noFill/>
          </p:spPr>
          <p:txBody>
            <a:bodyPr anchor="ctr">
              <a:spAutoFit/>
            </a:bodyPr>
            <a:lstStyle/>
            <a:p>
              <a:pPr algn="ctr">
                <a:defRPr/>
              </a:pPr>
              <a:r>
                <a:rPr lang="en-US" sz="2400" b="1" kern="0" dirty="0" err="1" smtClean="0">
                  <a:solidFill>
                    <a:prstClr val="white"/>
                  </a:solidFill>
                  <a:effectLst>
                    <a:outerShdw blurRad="63500" dist="25400" dir="5400000" algn="t" rotWithShape="0">
                      <a:prstClr val="black">
                        <a:alpha val="60000"/>
                      </a:prstClr>
                    </a:outerShdw>
                  </a:effectLst>
                  <a:latin typeface="+mj-lt"/>
                </a:rPr>
                <a:t>Thứ</a:t>
              </a:r>
              <a:r>
                <a:rPr lang="en-US" sz="2400" b="1" kern="0" dirty="0" smtClean="0">
                  <a:solidFill>
                    <a:prstClr val="white"/>
                  </a:solidFill>
                  <a:effectLst>
                    <a:outerShdw blurRad="63500" dist="25400" dir="5400000" algn="t" rotWithShape="0">
                      <a:prstClr val="black">
                        <a:alpha val="60000"/>
                      </a:prstClr>
                    </a:outerShdw>
                  </a:effectLst>
                  <a:latin typeface="+mj-lt"/>
                </a:rPr>
                <a:t> </a:t>
              </a:r>
              <a:r>
                <a:rPr lang="en-US" sz="2400" b="1" kern="0" dirty="0" err="1" smtClean="0">
                  <a:solidFill>
                    <a:prstClr val="white"/>
                  </a:solidFill>
                  <a:effectLst>
                    <a:outerShdw blurRad="63500" dist="25400" dir="5400000" algn="t" rotWithShape="0">
                      <a:prstClr val="black">
                        <a:alpha val="60000"/>
                      </a:prstClr>
                    </a:outerShdw>
                  </a:effectLst>
                  <a:latin typeface="+mj-lt"/>
                </a:rPr>
                <a:t>nhất</a:t>
              </a:r>
              <a:endParaRPr lang="en-US" sz="2400" b="1" kern="0" dirty="0">
                <a:solidFill>
                  <a:prstClr val="white"/>
                </a:solidFill>
                <a:effectLst>
                  <a:outerShdw blurRad="63500" dist="25400" dir="5400000" algn="t" rotWithShape="0">
                    <a:prstClr val="black">
                      <a:alpha val="60000"/>
                    </a:prstClr>
                  </a:outerShdw>
                </a:effectLst>
                <a:latin typeface="+mj-lt"/>
              </a:endParaRPr>
            </a:p>
          </p:txBody>
        </p:sp>
      </p:grpSp>
      <p:sp>
        <p:nvSpPr>
          <p:cNvPr id="4" name="Right Arrow 2"/>
          <p:cNvSpPr/>
          <p:nvPr/>
        </p:nvSpPr>
        <p:spPr bwMode="auto">
          <a:xfrm rot="16200000">
            <a:off x="4390262" y="4227318"/>
            <a:ext cx="3567481" cy="1071585"/>
          </a:xfrm>
          <a:prstGeom prst="rightArrow">
            <a:avLst>
              <a:gd name="adj1" fmla="val 52185"/>
              <a:gd name="adj2" fmla="val 43181"/>
            </a:avLst>
          </a:prstGeom>
          <a:solidFill>
            <a:srgbClr val="0070C0"/>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lIns="182880" anchor="ctr"/>
          <a:lstStyle/>
          <a:p>
            <a:pPr>
              <a:defRPr/>
            </a:pPr>
            <a:endParaRPr lang="en-US" kern="0" dirty="0">
              <a:solidFill>
                <a:prstClr val="white"/>
              </a:solidFill>
              <a:effectLst>
                <a:outerShdw blurRad="50800" dist="38100" dir="5400000" algn="t" rotWithShape="0">
                  <a:prstClr val="black">
                    <a:alpha val="75000"/>
                  </a:prstClr>
                </a:outerShdw>
              </a:effectLst>
              <a:latin typeface="Calibri"/>
            </a:endParaRPr>
          </a:p>
        </p:txBody>
      </p:sp>
      <p:sp>
        <p:nvSpPr>
          <p:cNvPr id="5" name="Bent Arrow 10"/>
          <p:cNvSpPr/>
          <p:nvPr/>
        </p:nvSpPr>
        <p:spPr bwMode="auto">
          <a:xfrm>
            <a:off x="6464032" y="3803112"/>
            <a:ext cx="1438121" cy="2743739"/>
          </a:xfrm>
          <a:prstGeom prst="bentArrow">
            <a:avLst>
              <a:gd name="adj1" fmla="val 33761"/>
              <a:gd name="adj2" fmla="val 30171"/>
              <a:gd name="adj3" fmla="val 22792"/>
              <a:gd name="adj4" fmla="val 45630"/>
            </a:avLst>
          </a:prstGeom>
          <a:gradFill rotWithShape="1">
            <a:gsLst>
              <a:gs pos="0">
                <a:srgbClr val="F79646">
                  <a:shade val="51000"/>
                  <a:satMod val="130000"/>
                </a:srgbClr>
              </a:gs>
              <a:gs pos="80000">
                <a:srgbClr val="F79646">
                  <a:shade val="93000"/>
                  <a:satMod val="130000"/>
                </a:srgbClr>
              </a:gs>
              <a:gs pos="100000">
                <a:srgbClr val="F79646">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vert="vert270" bIns="182880"/>
          <a:lstStyle/>
          <a:p>
            <a:pPr>
              <a:defRPr/>
            </a:pPr>
            <a:endParaRPr lang="en-US" sz="1600" kern="0" dirty="0">
              <a:solidFill>
                <a:prstClr val="white"/>
              </a:solidFill>
              <a:effectLst>
                <a:outerShdw blurRad="50800" dist="38100" dir="5400000" algn="t" rotWithShape="0">
                  <a:prstClr val="black">
                    <a:alpha val="75000"/>
                  </a:prstClr>
                </a:outerShdw>
              </a:effectLst>
              <a:latin typeface="Calibri"/>
            </a:endParaRPr>
          </a:p>
        </p:txBody>
      </p:sp>
      <p:grpSp>
        <p:nvGrpSpPr>
          <p:cNvPr id="253961" name="Group 1"/>
          <p:cNvGrpSpPr>
            <a:grpSpLocks/>
          </p:cNvGrpSpPr>
          <p:nvPr/>
        </p:nvGrpSpPr>
        <p:grpSpPr bwMode="auto">
          <a:xfrm>
            <a:off x="8137150" y="3675063"/>
            <a:ext cx="1405494" cy="1301750"/>
            <a:chOff x="6572497" y="3429000"/>
            <a:chExt cx="1280160" cy="1280160"/>
          </a:xfrm>
          <a:solidFill>
            <a:srgbClr val="FFC000"/>
          </a:solidFill>
        </p:grpSpPr>
        <p:grpSp>
          <p:nvGrpSpPr>
            <p:cNvPr id="18" name="Group 54"/>
            <p:cNvGrpSpPr/>
            <p:nvPr/>
          </p:nvGrpSpPr>
          <p:grpSpPr bwMode="auto">
            <a:xfrm>
              <a:off x="6572497" y="3429000"/>
              <a:ext cx="1280160" cy="1280160"/>
              <a:chOff x="6019800" y="3276599"/>
              <a:chExt cx="533400" cy="533400"/>
            </a:xfrm>
            <a:grpFill/>
            <a:effectLst>
              <a:outerShdw blurRad="50800" dist="38100" dir="5400000" algn="t" rotWithShape="0">
                <a:prstClr val="black">
                  <a:alpha val="40000"/>
                </a:prstClr>
              </a:outerShdw>
            </a:effectLst>
          </p:grpSpPr>
          <p:sp>
            <p:nvSpPr>
              <p:cNvPr id="19" name="Oval 55"/>
              <p:cNvSpPr/>
              <p:nvPr/>
            </p:nvSpPr>
            <p:spPr>
              <a:xfrm>
                <a:off x="6019800" y="3276599"/>
                <a:ext cx="533400" cy="533400"/>
              </a:xfrm>
              <a:prstGeom prst="ellipse">
                <a:avLst/>
              </a:prstGeom>
              <a:grpFill/>
              <a:ln w="12700" cap="flat" cmpd="sng" algn="ctr">
                <a:noFill/>
                <a:prstDash val="solid"/>
              </a:ln>
              <a:effectLst/>
            </p:spPr>
            <p:txBody>
              <a:bodyPr anchor="ctr"/>
              <a:lstStyle/>
              <a:p>
                <a:pPr algn="ctr">
                  <a:defRPr/>
                </a:pPr>
                <a:endParaRPr lang="en-US" kern="0">
                  <a:solidFill>
                    <a:sysClr val="window" lastClr="FFFFFF"/>
                  </a:solidFill>
                  <a:latin typeface="Calibri"/>
                </a:endParaRPr>
              </a:p>
            </p:txBody>
          </p:sp>
          <p:sp>
            <p:nvSpPr>
              <p:cNvPr id="20" name="Oval 56"/>
              <p:cNvSpPr/>
              <p:nvPr/>
            </p:nvSpPr>
            <p:spPr>
              <a:xfrm>
                <a:off x="6076474" y="3294184"/>
                <a:ext cx="420053" cy="369339"/>
              </a:xfrm>
              <a:prstGeom prst="ellipse">
                <a:avLst/>
              </a:prstGeom>
              <a:grpFill/>
              <a:ln w="12700" cap="flat" cmpd="sng" algn="ctr">
                <a:noFill/>
                <a:prstDash val="solid"/>
              </a:ln>
              <a:effectLst/>
            </p:spPr>
            <p:txBody>
              <a:bodyPr anchor="ctr"/>
              <a:lstStyle/>
              <a:p>
                <a:pPr algn="ctr">
                  <a:defRPr/>
                </a:pPr>
                <a:endParaRPr lang="en-US" kern="0">
                  <a:solidFill>
                    <a:sysClr val="window" lastClr="FFFFFF"/>
                  </a:solidFill>
                  <a:latin typeface="Calibri"/>
                </a:endParaRPr>
              </a:p>
            </p:txBody>
          </p:sp>
        </p:grpSp>
        <p:sp>
          <p:nvSpPr>
            <p:cNvPr id="16" name="TextBox 57"/>
            <p:cNvSpPr txBox="1"/>
            <p:nvPr/>
          </p:nvSpPr>
          <p:spPr>
            <a:xfrm>
              <a:off x="6708515" y="3590639"/>
              <a:ext cx="1067883" cy="992300"/>
            </a:xfrm>
            <a:prstGeom prst="rect">
              <a:avLst/>
            </a:prstGeom>
            <a:grpFill/>
          </p:spPr>
          <p:txBody>
            <a:bodyPr wrap="square" anchor="ctr">
              <a:spAutoFit/>
            </a:bodyPr>
            <a:lstStyle/>
            <a:p>
              <a:pPr algn="ctr">
                <a:defRPr/>
              </a:pPr>
              <a:r>
                <a:rPr lang="en-US" sz="2400" b="1" kern="0" dirty="0" err="1" smtClean="0">
                  <a:solidFill>
                    <a:prstClr val="white"/>
                  </a:solidFill>
                  <a:effectLst>
                    <a:outerShdw blurRad="63500" dist="25400" dir="5400000" algn="t" rotWithShape="0">
                      <a:prstClr val="black">
                        <a:alpha val="60000"/>
                      </a:prstClr>
                    </a:outerShdw>
                  </a:effectLst>
                  <a:latin typeface="+mj-lt"/>
                  <a:cs typeface="Arial" pitchFamily="34" charset="0"/>
                </a:rPr>
                <a:t>Thứ</a:t>
              </a:r>
              <a:r>
                <a:rPr lang="en-US" sz="2400" b="1" kern="0" dirty="0" smtClean="0">
                  <a:solidFill>
                    <a:prstClr val="white"/>
                  </a:solidFill>
                  <a:effectLst>
                    <a:outerShdw blurRad="63500" dist="25400" dir="5400000" algn="t" rotWithShape="0">
                      <a:prstClr val="black">
                        <a:alpha val="60000"/>
                      </a:prstClr>
                    </a:outerShdw>
                  </a:effectLst>
                  <a:latin typeface="+mj-lt"/>
                  <a:cs typeface="Arial" pitchFamily="34" charset="0"/>
                </a:rPr>
                <a:t> </a:t>
              </a:r>
              <a:r>
                <a:rPr lang="en-US" sz="2400" b="1" kern="0" dirty="0" err="1" smtClean="0">
                  <a:solidFill>
                    <a:prstClr val="white"/>
                  </a:solidFill>
                  <a:effectLst>
                    <a:outerShdw blurRad="63500" dist="25400" dir="5400000" algn="t" rotWithShape="0">
                      <a:prstClr val="black">
                        <a:alpha val="60000"/>
                      </a:prstClr>
                    </a:outerShdw>
                  </a:effectLst>
                  <a:latin typeface="+mj-lt"/>
                  <a:cs typeface="Arial" pitchFamily="34" charset="0"/>
                </a:rPr>
                <a:t>ba</a:t>
              </a:r>
              <a:endParaRPr lang="en-US" sz="2400" b="1" kern="0" dirty="0">
                <a:solidFill>
                  <a:prstClr val="white"/>
                </a:solidFill>
                <a:effectLst>
                  <a:outerShdw blurRad="63500" dist="25400" dir="5400000" algn="t" rotWithShape="0">
                    <a:prstClr val="black">
                      <a:alpha val="60000"/>
                    </a:prstClr>
                  </a:outerShdw>
                </a:effectLst>
                <a:latin typeface="+mj-lt"/>
                <a:cs typeface="Arial" pitchFamily="34" charset="0"/>
              </a:endParaRPr>
            </a:p>
          </p:txBody>
        </p:sp>
      </p:grpSp>
      <p:sp>
        <p:nvSpPr>
          <p:cNvPr id="7" name="Bent Arrow 19"/>
          <p:cNvSpPr/>
          <p:nvPr/>
        </p:nvSpPr>
        <p:spPr bwMode="auto">
          <a:xfrm flipH="1">
            <a:off x="4454809" y="3803112"/>
            <a:ext cx="1438121" cy="2743739"/>
          </a:xfrm>
          <a:prstGeom prst="bentArrow">
            <a:avLst>
              <a:gd name="adj1" fmla="val 33761"/>
              <a:gd name="adj2" fmla="val 30171"/>
              <a:gd name="adj3" fmla="val 22792"/>
              <a:gd name="adj4" fmla="val 45630"/>
            </a:avLst>
          </a:prstGeom>
          <a:gradFill rotWithShape="1">
            <a:gsLst>
              <a:gs pos="0">
                <a:srgbClr val="F79646">
                  <a:shade val="51000"/>
                  <a:satMod val="130000"/>
                </a:srgbClr>
              </a:gs>
              <a:gs pos="80000">
                <a:srgbClr val="F79646">
                  <a:shade val="93000"/>
                  <a:satMod val="130000"/>
                </a:srgbClr>
              </a:gs>
              <a:gs pos="100000">
                <a:srgbClr val="F79646">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vert="vert270" bIns="182880"/>
          <a:lstStyle/>
          <a:p>
            <a:pPr>
              <a:defRPr/>
            </a:pPr>
            <a:endParaRPr lang="en-US" sz="1600" kern="0" dirty="0">
              <a:solidFill>
                <a:prstClr val="white"/>
              </a:solidFill>
              <a:effectLst>
                <a:outerShdw blurRad="50800" dist="38100" dir="5400000" algn="t" rotWithShape="0">
                  <a:prstClr val="black">
                    <a:alpha val="75000"/>
                  </a:prstClr>
                </a:outerShdw>
              </a:effectLst>
              <a:latin typeface="Calibri"/>
            </a:endParaRPr>
          </a:p>
        </p:txBody>
      </p:sp>
      <p:grpSp>
        <p:nvGrpSpPr>
          <p:cNvPr id="253967" name="Group 1"/>
          <p:cNvGrpSpPr>
            <a:grpSpLocks/>
          </p:cNvGrpSpPr>
          <p:nvPr/>
        </p:nvGrpSpPr>
        <p:grpSpPr bwMode="auto">
          <a:xfrm>
            <a:off x="2591481" y="3675062"/>
            <a:ext cx="1690007" cy="1525587"/>
            <a:chOff x="6468713" y="3429000"/>
            <a:chExt cx="1487727" cy="1554430"/>
          </a:xfrm>
        </p:grpSpPr>
        <p:grpSp>
          <p:nvGrpSpPr>
            <p:cNvPr id="253968" name="Group 52"/>
            <p:cNvGrpSpPr>
              <a:grpSpLocks/>
            </p:cNvGrpSpPr>
            <p:nvPr/>
          </p:nvGrpSpPr>
          <p:grpSpPr bwMode="auto">
            <a:xfrm>
              <a:off x="6468713" y="3429000"/>
              <a:ext cx="1487727" cy="1554430"/>
              <a:chOff x="-78666" y="5120640"/>
              <a:chExt cx="1487727" cy="1554430"/>
            </a:xfrm>
          </p:grpSpPr>
          <p:sp>
            <p:nvSpPr>
              <p:cNvPr id="32" name="Oval 53"/>
              <p:cNvSpPr/>
              <p:nvPr/>
            </p:nvSpPr>
            <p:spPr>
              <a:xfrm>
                <a:off x="-78666" y="6030550"/>
                <a:ext cx="1487727" cy="644520"/>
              </a:xfrm>
              <a:prstGeom prst="ellipse">
                <a:avLst/>
              </a:prstGeom>
              <a:gradFill flip="none" rotWithShape="1">
                <a:gsLst>
                  <a:gs pos="0">
                    <a:sysClr val="windowText" lastClr="000000">
                      <a:lumMod val="50000"/>
                      <a:lumOff val="50000"/>
                    </a:sysClr>
                  </a:gs>
                  <a:gs pos="100000">
                    <a:sysClr val="window" lastClr="FFFFFF">
                      <a:alpha val="0"/>
                      <a:lumMod val="100000"/>
                    </a:sysClr>
                  </a:gs>
                </a:gsLst>
                <a:path path="shape">
                  <a:fillToRect l="50000" t="50000" r="50000" b="50000"/>
                </a:path>
                <a:tileRect/>
              </a:gradFill>
              <a:ln w="25400" cap="flat" cmpd="sng" algn="ctr">
                <a:noFill/>
                <a:prstDash val="solid"/>
              </a:ln>
              <a:effectLst/>
            </p:spPr>
            <p:txBody>
              <a:bodyPr anchor="ctr"/>
              <a:lstStyle/>
              <a:p>
                <a:pPr algn="ctr">
                  <a:defRPr/>
                </a:pPr>
                <a:endParaRPr lang="en-US" kern="0">
                  <a:solidFill>
                    <a:sysClr val="window" lastClr="FFFFFF"/>
                  </a:solidFill>
                  <a:latin typeface="Calibri"/>
                </a:endParaRPr>
              </a:p>
            </p:txBody>
          </p:sp>
          <p:grpSp>
            <p:nvGrpSpPr>
              <p:cNvPr id="33" name="Group 54"/>
              <p:cNvGrpSpPr/>
              <p:nvPr/>
            </p:nvGrpSpPr>
            <p:grpSpPr>
              <a:xfrm>
                <a:off x="25118" y="5120640"/>
                <a:ext cx="1280160" cy="1280160"/>
                <a:chOff x="6019800" y="3276599"/>
                <a:chExt cx="533400" cy="533400"/>
              </a:xfrm>
              <a:effectLst>
                <a:outerShdw blurRad="50800" dist="38100" dir="5400000" algn="t" rotWithShape="0">
                  <a:prstClr val="black">
                    <a:alpha val="40000"/>
                  </a:prstClr>
                </a:outerShdw>
              </a:effectLst>
            </p:grpSpPr>
            <p:sp>
              <p:nvSpPr>
                <p:cNvPr id="34" name="Oval 55"/>
                <p:cNvSpPr/>
                <p:nvPr/>
              </p:nvSpPr>
              <p:spPr>
                <a:xfrm>
                  <a:off x="6019800" y="3276599"/>
                  <a:ext cx="533400" cy="533400"/>
                </a:xfrm>
                <a:prstGeom prst="ellipse">
                  <a:avLst/>
                </a:prstGeom>
                <a:solidFill>
                  <a:srgbClr val="FFC000"/>
                </a:solidFill>
                <a:ln w="12700" cap="flat" cmpd="sng" algn="ctr">
                  <a:noFill/>
                  <a:prstDash val="solid"/>
                </a:ln>
                <a:effectLst/>
              </p:spPr>
              <p:txBody>
                <a:bodyPr anchor="ctr"/>
                <a:lstStyle/>
                <a:p>
                  <a:pPr algn="ctr">
                    <a:defRPr/>
                  </a:pPr>
                  <a:endParaRPr lang="en-US" kern="0">
                    <a:solidFill>
                      <a:sysClr val="window" lastClr="FFFFFF"/>
                    </a:solidFill>
                    <a:latin typeface="Calibri"/>
                  </a:endParaRPr>
                </a:p>
              </p:txBody>
            </p:sp>
            <p:sp>
              <p:nvSpPr>
                <p:cNvPr id="35" name="Oval 56"/>
                <p:cNvSpPr/>
                <p:nvPr/>
              </p:nvSpPr>
              <p:spPr>
                <a:xfrm>
                  <a:off x="6076474" y="3294184"/>
                  <a:ext cx="420053" cy="369339"/>
                </a:xfrm>
                <a:prstGeom prst="ellipse">
                  <a:avLst/>
                </a:prstGeom>
                <a:gradFill>
                  <a:gsLst>
                    <a:gs pos="0">
                      <a:sysClr val="window" lastClr="FFFFFF">
                        <a:lumMod val="100000"/>
                        <a:alpha val="80000"/>
                      </a:sysClr>
                    </a:gs>
                    <a:gs pos="100000">
                      <a:sysClr val="window" lastClr="FFFFFF">
                        <a:alpha val="0"/>
                      </a:sysClr>
                    </a:gs>
                  </a:gsLst>
                  <a:lin ang="5400000" scaled="1"/>
                </a:gradFill>
                <a:ln w="12700" cap="flat" cmpd="sng" algn="ctr">
                  <a:noFill/>
                  <a:prstDash val="solid"/>
                </a:ln>
                <a:effectLst/>
              </p:spPr>
              <p:txBody>
                <a:bodyPr anchor="ctr"/>
                <a:lstStyle/>
                <a:p>
                  <a:pPr algn="ctr">
                    <a:defRPr/>
                  </a:pPr>
                  <a:endParaRPr lang="en-US" kern="0">
                    <a:solidFill>
                      <a:sysClr val="window" lastClr="FFFFFF"/>
                    </a:solidFill>
                    <a:latin typeface="Calibri"/>
                  </a:endParaRPr>
                </a:p>
              </p:txBody>
            </p:sp>
          </p:grpSp>
        </p:grpSp>
        <p:sp>
          <p:nvSpPr>
            <p:cNvPr id="31" name="TextBox 57"/>
            <p:cNvSpPr txBox="1"/>
            <p:nvPr/>
          </p:nvSpPr>
          <p:spPr>
            <a:xfrm>
              <a:off x="6677184" y="3590639"/>
              <a:ext cx="1099212" cy="992300"/>
            </a:xfrm>
            <a:prstGeom prst="rect">
              <a:avLst/>
            </a:prstGeom>
            <a:noFill/>
          </p:spPr>
          <p:txBody>
            <a:bodyPr anchor="ctr">
              <a:spAutoFit/>
            </a:bodyPr>
            <a:lstStyle/>
            <a:p>
              <a:pPr algn="ctr">
                <a:defRPr/>
              </a:pPr>
              <a:r>
                <a:rPr lang="en-US" sz="2400" b="1" kern="0" dirty="0" err="1" smtClean="0">
                  <a:solidFill>
                    <a:prstClr val="white"/>
                  </a:solidFill>
                  <a:effectLst>
                    <a:outerShdw blurRad="63500" dist="25400" dir="5400000" algn="t" rotWithShape="0">
                      <a:prstClr val="black">
                        <a:alpha val="60000"/>
                      </a:prstClr>
                    </a:outerShdw>
                  </a:effectLst>
                  <a:latin typeface="+mj-lt"/>
                  <a:cs typeface="Arial" pitchFamily="34" charset="0"/>
                </a:rPr>
                <a:t>Thứ</a:t>
              </a:r>
              <a:r>
                <a:rPr lang="en-US" sz="2400" b="1" kern="0" dirty="0" smtClean="0">
                  <a:solidFill>
                    <a:prstClr val="white"/>
                  </a:solidFill>
                  <a:effectLst>
                    <a:outerShdw blurRad="63500" dist="25400" dir="5400000" algn="t" rotWithShape="0">
                      <a:prstClr val="black">
                        <a:alpha val="60000"/>
                      </a:prstClr>
                    </a:outerShdw>
                  </a:effectLst>
                  <a:latin typeface="+mj-lt"/>
                  <a:cs typeface="Arial" pitchFamily="34" charset="0"/>
                </a:rPr>
                <a:t> </a:t>
              </a:r>
              <a:r>
                <a:rPr lang="en-US" sz="2400" b="1" kern="0" dirty="0" err="1" smtClean="0">
                  <a:solidFill>
                    <a:prstClr val="white"/>
                  </a:solidFill>
                  <a:effectLst>
                    <a:outerShdw blurRad="63500" dist="25400" dir="5400000" algn="t" rotWithShape="0">
                      <a:prstClr val="black">
                        <a:alpha val="60000"/>
                      </a:prstClr>
                    </a:outerShdw>
                  </a:effectLst>
                  <a:latin typeface="+mj-lt"/>
                  <a:cs typeface="Arial" pitchFamily="34" charset="0"/>
                </a:rPr>
                <a:t>hai</a:t>
              </a:r>
              <a:endParaRPr lang="en-US" sz="2400" b="1" kern="0" dirty="0">
                <a:solidFill>
                  <a:prstClr val="white"/>
                </a:solidFill>
                <a:effectLst>
                  <a:outerShdw blurRad="63500" dist="25400" dir="5400000" algn="t" rotWithShape="0">
                    <a:prstClr val="black">
                      <a:alpha val="60000"/>
                    </a:prstClr>
                  </a:outerShdw>
                </a:effectLst>
                <a:latin typeface="+mj-lt"/>
                <a:cs typeface="Arial" pitchFamily="34" charset="0"/>
              </a:endParaRPr>
            </a:p>
          </p:txBody>
        </p:sp>
      </p:grpSp>
      <p:sp>
        <p:nvSpPr>
          <p:cNvPr id="29" name="Text Box 3"/>
          <p:cNvSpPr txBox="1">
            <a:spLocks noChangeArrowheads="1"/>
          </p:cNvSpPr>
          <p:nvPr/>
        </p:nvSpPr>
        <p:spPr bwMode="auto">
          <a:xfrm>
            <a:off x="4687888" y="88502"/>
            <a:ext cx="373692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 typeface="Wingdings" panose="05000000000000000000" pitchFamily="2" charset="2"/>
              <a:buChar char="v"/>
            </a:pPr>
            <a:r>
              <a:rPr lang="en-US" altLang="en-US" b="1" dirty="0">
                <a:solidFill>
                  <a:srgbClr val="3333CC"/>
                </a:solidFill>
              </a:rPr>
              <a:t> </a:t>
            </a:r>
            <a:r>
              <a:rPr lang="en-US" altLang="en-US" b="1" u="sng" dirty="0">
                <a:solidFill>
                  <a:srgbClr val="3333CC"/>
                </a:solidFill>
              </a:rPr>
              <a:t>Ý </a:t>
            </a:r>
            <a:r>
              <a:rPr lang="en-US" altLang="en-US" b="1" u="sng" dirty="0" err="1">
                <a:solidFill>
                  <a:srgbClr val="3333CC"/>
                </a:solidFill>
              </a:rPr>
              <a:t>nghĩa</a:t>
            </a:r>
            <a:r>
              <a:rPr lang="en-US" altLang="en-US" b="1" u="sng" dirty="0">
                <a:solidFill>
                  <a:srgbClr val="3333CC"/>
                </a:solidFill>
              </a:rPr>
              <a:t> </a:t>
            </a:r>
            <a:r>
              <a:rPr lang="en-US" altLang="en-US" b="1" u="sng" dirty="0" err="1">
                <a:solidFill>
                  <a:srgbClr val="3333CC"/>
                </a:solidFill>
              </a:rPr>
              <a:t>lịch</a:t>
            </a:r>
            <a:r>
              <a:rPr lang="en-US" altLang="en-US" b="1" u="sng" dirty="0">
                <a:solidFill>
                  <a:srgbClr val="3333CC"/>
                </a:solidFill>
              </a:rPr>
              <a:t> </a:t>
            </a:r>
            <a:r>
              <a:rPr lang="en-US" altLang="en-US" b="1" u="sng" dirty="0" err="1">
                <a:solidFill>
                  <a:srgbClr val="3333CC"/>
                </a:solidFill>
              </a:rPr>
              <a:t>sử</a:t>
            </a:r>
            <a:r>
              <a:rPr lang="en-US" altLang="en-US" b="1" dirty="0">
                <a:solidFill>
                  <a:srgbClr val="3333CC"/>
                </a:solidFill>
              </a:rPr>
              <a:t>:</a:t>
            </a:r>
          </a:p>
        </p:txBody>
      </p:sp>
      <p:sp>
        <p:nvSpPr>
          <p:cNvPr id="3" name="Rectangle 2"/>
          <p:cNvSpPr/>
          <p:nvPr/>
        </p:nvSpPr>
        <p:spPr>
          <a:xfrm>
            <a:off x="2591481" y="870723"/>
            <a:ext cx="8010659" cy="830997"/>
          </a:xfrm>
          <a:prstGeom prst="rect">
            <a:avLst/>
          </a:prstGeom>
        </p:spPr>
        <p:txBody>
          <a:bodyPr wrap="square">
            <a:spAutoFit/>
          </a:bodyPr>
          <a:lstStyle/>
          <a:p>
            <a:pPr algn="ctr">
              <a:spcBef>
                <a:spcPct val="0"/>
              </a:spcBef>
            </a:pPr>
            <a:r>
              <a:rPr lang="en-US" altLang="en-US" sz="2400" b="1" dirty="0" err="1" smtClean="0">
                <a:solidFill>
                  <a:srgbClr val="006600"/>
                </a:solidFill>
              </a:rPr>
              <a:t>Chứng</a:t>
            </a:r>
            <a:r>
              <a:rPr lang="en-US" altLang="en-US" sz="2400" b="1" dirty="0" smtClean="0">
                <a:solidFill>
                  <a:srgbClr val="006600"/>
                </a:solidFill>
              </a:rPr>
              <a:t> </a:t>
            </a:r>
            <a:r>
              <a:rPr lang="en-US" altLang="en-US" sz="2400" b="1" dirty="0" err="1">
                <a:solidFill>
                  <a:srgbClr val="006600"/>
                </a:solidFill>
              </a:rPr>
              <a:t>tỏ</a:t>
            </a:r>
            <a:r>
              <a:rPr lang="en-US" altLang="en-US" sz="2400" b="1" dirty="0">
                <a:solidFill>
                  <a:srgbClr val="006600"/>
                </a:solidFill>
              </a:rPr>
              <a:t> </a:t>
            </a:r>
            <a:r>
              <a:rPr lang="en-US" altLang="en-US" sz="2400" b="1" dirty="0" err="1">
                <a:solidFill>
                  <a:srgbClr val="FF0000"/>
                </a:solidFill>
              </a:rPr>
              <a:t>đường</a:t>
            </a:r>
            <a:r>
              <a:rPr lang="en-US" altLang="en-US" sz="2400" b="1" dirty="0">
                <a:solidFill>
                  <a:srgbClr val="FF0000"/>
                </a:solidFill>
              </a:rPr>
              <a:t> </a:t>
            </a:r>
            <a:r>
              <a:rPr lang="en-US" altLang="en-US" sz="2400" b="1" dirty="0" err="1">
                <a:solidFill>
                  <a:srgbClr val="FF0000"/>
                </a:solidFill>
              </a:rPr>
              <a:t>lối</a:t>
            </a:r>
            <a:r>
              <a:rPr lang="en-US" altLang="en-US" sz="2400" b="1" dirty="0">
                <a:solidFill>
                  <a:srgbClr val="FF0000"/>
                </a:solidFill>
              </a:rPr>
              <a:t> </a:t>
            </a:r>
            <a:r>
              <a:rPr lang="en-US" altLang="en-US" sz="2400" b="1" dirty="0" err="1">
                <a:solidFill>
                  <a:srgbClr val="FF0000"/>
                </a:solidFill>
              </a:rPr>
              <a:t>đổi</a:t>
            </a:r>
            <a:r>
              <a:rPr lang="en-US" altLang="en-US" sz="2400" b="1" dirty="0">
                <a:solidFill>
                  <a:srgbClr val="FF0000"/>
                </a:solidFill>
              </a:rPr>
              <a:t> </a:t>
            </a:r>
            <a:r>
              <a:rPr lang="en-US" altLang="en-US" sz="2400" b="1" dirty="0" err="1">
                <a:solidFill>
                  <a:srgbClr val="FF0000"/>
                </a:solidFill>
              </a:rPr>
              <a:t>mới</a:t>
            </a:r>
            <a:r>
              <a:rPr lang="en-US" altLang="en-US" sz="2400" b="1" dirty="0">
                <a:solidFill>
                  <a:srgbClr val="FF0000"/>
                </a:solidFill>
              </a:rPr>
              <a:t> </a:t>
            </a:r>
            <a:r>
              <a:rPr lang="en-US" altLang="en-US" sz="2400" b="1" dirty="0" err="1">
                <a:solidFill>
                  <a:srgbClr val="006600"/>
                </a:solidFill>
              </a:rPr>
              <a:t>của</a:t>
            </a:r>
            <a:r>
              <a:rPr lang="en-US" altLang="en-US" sz="2400" b="1" dirty="0">
                <a:solidFill>
                  <a:srgbClr val="006600"/>
                </a:solidFill>
              </a:rPr>
              <a:t> </a:t>
            </a:r>
            <a:r>
              <a:rPr lang="en-US" altLang="en-US" sz="2400" b="1" dirty="0" err="1">
                <a:solidFill>
                  <a:srgbClr val="006600"/>
                </a:solidFill>
              </a:rPr>
              <a:t>Đảng</a:t>
            </a:r>
            <a:r>
              <a:rPr lang="en-US" altLang="en-US" sz="2400" b="1" dirty="0">
                <a:solidFill>
                  <a:srgbClr val="006600"/>
                </a:solidFill>
              </a:rPr>
              <a:t> </a:t>
            </a:r>
            <a:r>
              <a:rPr lang="en-US" altLang="en-US" sz="2400" b="1" dirty="0" err="1">
                <a:solidFill>
                  <a:srgbClr val="FF0000"/>
                </a:solidFill>
              </a:rPr>
              <a:t>đúng</a:t>
            </a:r>
            <a:r>
              <a:rPr lang="en-US" altLang="en-US" sz="2400" b="1" dirty="0">
                <a:solidFill>
                  <a:srgbClr val="FF0000"/>
                </a:solidFill>
              </a:rPr>
              <a:t> </a:t>
            </a:r>
            <a:r>
              <a:rPr lang="en-US" altLang="en-US" sz="2400" b="1" dirty="0" err="1">
                <a:solidFill>
                  <a:srgbClr val="FF0000"/>
                </a:solidFill>
              </a:rPr>
              <a:t>đắn</a:t>
            </a:r>
            <a:r>
              <a:rPr lang="en-US" altLang="en-US" sz="2400" b="1" dirty="0">
                <a:solidFill>
                  <a:srgbClr val="006600"/>
                </a:solidFill>
              </a:rPr>
              <a:t>, </a:t>
            </a:r>
            <a:r>
              <a:rPr lang="en-US" altLang="en-US" sz="2400" b="1" dirty="0" err="1">
                <a:solidFill>
                  <a:srgbClr val="006600"/>
                </a:solidFill>
              </a:rPr>
              <a:t>sáng</a:t>
            </a:r>
            <a:r>
              <a:rPr lang="en-US" altLang="en-US" sz="2400" b="1" dirty="0">
                <a:solidFill>
                  <a:srgbClr val="006600"/>
                </a:solidFill>
              </a:rPr>
              <a:t> </a:t>
            </a:r>
            <a:r>
              <a:rPr lang="en-US" altLang="en-US" sz="2400" b="1" dirty="0" err="1">
                <a:solidFill>
                  <a:srgbClr val="006600"/>
                </a:solidFill>
              </a:rPr>
              <a:t>tạo</a:t>
            </a:r>
            <a:r>
              <a:rPr lang="en-US" altLang="en-US" sz="2400" b="1" dirty="0">
                <a:solidFill>
                  <a:srgbClr val="006600"/>
                </a:solidFill>
              </a:rPr>
              <a:t>, </a:t>
            </a:r>
            <a:r>
              <a:rPr lang="en-US" altLang="en-US" sz="2400" b="1" dirty="0" err="1">
                <a:solidFill>
                  <a:srgbClr val="006600"/>
                </a:solidFill>
              </a:rPr>
              <a:t>phù</a:t>
            </a:r>
            <a:r>
              <a:rPr lang="en-US" altLang="en-US" sz="2400" b="1" dirty="0">
                <a:solidFill>
                  <a:srgbClr val="006600"/>
                </a:solidFill>
              </a:rPr>
              <a:t> </a:t>
            </a:r>
            <a:r>
              <a:rPr lang="en-US" altLang="en-US" sz="2400" b="1" dirty="0" err="1">
                <a:solidFill>
                  <a:srgbClr val="006600"/>
                </a:solidFill>
              </a:rPr>
              <a:t>hợp</a:t>
            </a:r>
            <a:r>
              <a:rPr lang="en-US" altLang="en-US" sz="2400" b="1" dirty="0">
                <a:solidFill>
                  <a:srgbClr val="006600"/>
                </a:solidFill>
              </a:rPr>
              <a:t> </a:t>
            </a:r>
            <a:r>
              <a:rPr lang="en-US" altLang="en-US" sz="2400" b="1" dirty="0" err="1">
                <a:solidFill>
                  <a:srgbClr val="006600"/>
                </a:solidFill>
              </a:rPr>
              <a:t>với</a:t>
            </a:r>
            <a:r>
              <a:rPr lang="en-US" altLang="en-US" sz="2400" b="1" dirty="0">
                <a:solidFill>
                  <a:srgbClr val="006600"/>
                </a:solidFill>
              </a:rPr>
              <a:t> </a:t>
            </a:r>
            <a:r>
              <a:rPr lang="en-US" altLang="en-US" sz="2400" b="1" dirty="0" err="1">
                <a:solidFill>
                  <a:srgbClr val="006600"/>
                </a:solidFill>
              </a:rPr>
              <a:t>thực</a:t>
            </a:r>
            <a:r>
              <a:rPr lang="en-US" altLang="en-US" sz="2400" b="1" dirty="0">
                <a:solidFill>
                  <a:srgbClr val="006600"/>
                </a:solidFill>
              </a:rPr>
              <a:t> </a:t>
            </a:r>
            <a:r>
              <a:rPr lang="en-US" altLang="en-US" sz="2400" b="1" dirty="0" err="1">
                <a:solidFill>
                  <a:srgbClr val="006600"/>
                </a:solidFill>
              </a:rPr>
              <a:t>tiễn</a:t>
            </a:r>
            <a:r>
              <a:rPr lang="en-US" altLang="en-US" sz="2400" b="1" dirty="0">
                <a:solidFill>
                  <a:srgbClr val="006600"/>
                </a:solidFill>
              </a:rPr>
              <a:t> </a:t>
            </a:r>
            <a:r>
              <a:rPr lang="en-US" altLang="en-US" sz="2400" b="1" dirty="0" err="1" smtClean="0">
                <a:solidFill>
                  <a:srgbClr val="006600"/>
                </a:solidFill>
              </a:rPr>
              <a:t>Việt</a:t>
            </a:r>
            <a:r>
              <a:rPr lang="en-US" altLang="en-US" sz="2400" b="1" dirty="0" smtClean="0">
                <a:solidFill>
                  <a:srgbClr val="006600"/>
                </a:solidFill>
              </a:rPr>
              <a:t> Nam.</a:t>
            </a:r>
            <a:endParaRPr lang="en-US" altLang="en-US" sz="2400" b="1" dirty="0">
              <a:solidFill>
                <a:srgbClr val="006600"/>
              </a:solidFill>
            </a:endParaRPr>
          </a:p>
        </p:txBody>
      </p:sp>
      <p:sp>
        <p:nvSpPr>
          <p:cNvPr id="6" name="Rectangle 5"/>
          <p:cNvSpPr/>
          <p:nvPr/>
        </p:nvSpPr>
        <p:spPr>
          <a:xfrm>
            <a:off x="377053" y="2482642"/>
            <a:ext cx="5316494" cy="1569660"/>
          </a:xfrm>
          <a:prstGeom prst="rect">
            <a:avLst/>
          </a:prstGeom>
        </p:spPr>
        <p:txBody>
          <a:bodyPr wrap="square">
            <a:spAutoFit/>
          </a:bodyPr>
          <a:lstStyle/>
          <a:p>
            <a:pPr algn="ctr">
              <a:spcBef>
                <a:spcPct val="0"/>
              </a:spcBef>
            </a:pPr>
            <a:r>
              <a:rPr lang="en-US" altLang="en-US" sz="2400" b="1" dirty="0" err="1">
                <a:solidFill>
                  <a:srgbClr val="FF0000"/>
                </a:solidFill>
              </a:rPr>
              <a:t>N</a:t>
            </a:r>
            <a:r>
              <a:rPr lang="en-US" altLang="en-US" sz="2400" b="1" dirty="0" err="1" smtClean="0">
                <a:solidFill>
                  <a:srgbClr val="FF0000"/>
                </a:solidFill>
              </a:rPr>
              <a:t>hận</a:t>
            </a:r>
            <a:r>
              <a:rPr lang="en-US" altLang="en-US" sz="2400" b="1" dirty="0" smtClean="0">
                <a:solidFill>
                  <a:srgbClr val="FF0000"/>
                </a:solidFill>
              </a:rPr>
              <a:t> </a:t>
            </a:r>
            <a:r>
              <a:rPr lang="en-US" altLang="en-US" sz="2400" b="1" dirty="0" err="1">
                <a:solidFill>
                  <a:srgbClr val="FF0000"/>
                </a:solidFill>
              </a:rPr>
              <a:t>thức</a:t>
            </a:r>
            <a:r>
              <a:rPr lang="en-US" altLang="en-US" sz="2400" b="1" dirty="0">
                <a:solidFill>
                  <a:srgbClr val="FF0000"/>
                </a:solidFill>
              </a:rPr>
              <a:t> </a:t>
            </a:r>
            <a:r>
              <a:rPr lang="en-US" altLang="en-US" sz="2400" b="1" dirty="0" err="1">
                <a:solidFill>
                  <a:srgbClr val="FF0000"/>
                </a:solidFill>
              </a:rPr>
              <a:t>lý</a:t>
            </a:r>
            <a:r>
              <a:rPr lang="en-US" altLang="en-US" sz="2400" b="1" dirty="0">
                <a:solidFill>
                  <a:srgbClr val="FF0000"/>
                </a:solidFill>
              </a:rPr>
              <a:t> </a:t>
            </a:r>
            <a:r>
              <a:rPr lang="en-US" altLang="en-US" sz="2400" b="1" dirty="0" err="1">
                <a:solidFill>
                  <a:srgbClr val="FF0000"/>
                </a:solidFill>
              </a:rPr>
              <a:t>luận</a:t>
            </a:r>
            <a:r>
              <a:rPr lang="en-US" altLang="en-US" sz="2400" b="1" dirty="0">
                <a:solidFill>
                  <a:srgbClr val="FF0000"/>
                </a:solidFill>
              </a:rPr>
              <a:t> </a:t>
            </a:r>
            <a:r>
              <a:rPr lang="en-US" altLang="en-US" sz="2400" b="1" dirty="0" err="1">
                <a:solidFill>
                  <a:srgbClr val="660066"/>
                </a:solidFill>
              </a:rPr>
              <a:t>về</a:t>
            </a:r>
            <a:r>
              <a:rPr lang="en-US" altLang="en-US" sz="2400" b="1" dirty="0">
                <a:solidFill>
                  <a:srgbClr val="660066"/>
                </a:solidFill>
              </a:rPr>
              <a:t> CNXH </a:t>
            </a:r>
            <a:r>
              <a:rPr lang="en-US" altLang="en-US" sz="2400" b="1" dirty="0" err="1">
                <a:solidFill>
                  <a:srgbClr val="660066"/>
                </a:solidFill>
              </a:rPr>
              <a:t>và</a:t>
            </a:r>
            <a:r>
              <a:rPr lang="en-US" altLang="en-US" sz="2400" b="1" dirty="0">
                <a:solidFill>
                  <a:srgbClr val="660066"/>
                </a:solidFill>
              </a:rPr>
              <a:t> con </a:t>
            </a:r>
            <a:r>
              <a:rPr lang="en-US" altLang="en-US" sz="2400" b="1" dirty="0" err="1">
                <a:solidFill>
                  <a:srgbClr val="660066"/>
                </a:solidFill>
              </a:rPr>
              <a:t>đường</a:t>
            </a:r>
            <a:r>
              <a:rPr lang="en-US" altLang="en-US" sz="2400" b="1" dirty="0">
                <a:solidFill>
                  <a:srgbClr val="660066"/>
                </a:solidFill>
              </a:rPr>
              <a:t> </a:t>
            </a:r>
            <a:r>
              <a:rPr lang="en-US" altLang="en-US" sz="2400" b="1" dirty="0" err="1">
                <a:solidFill>
                  <a:srgbClr val="660066"/>
                </a:solidFill>
              </a:rPr>
              <a:t>đi</a:t>
            </a:r>
            <a:r>
              <a:rPr lang="en-US" altLang="en-US" sz="2400" b="1" dirty="0">
                <a:solidFill>
                  <a:srgbClr val="660066"/>
                </a:solidFill>
              </a:rPr>
              <a:t> </a:t>
            </a:r>
            <a:r>
              <a:rPr lang="en-US" altLang="en-US" sz="2400" b="1" dirty="0" err="1">
                <a:solidFill>
                  <a:srgbClr val="660066"/>
                </a:solidFill>
              </a:rPr>
              <a:t>lên</a:t>
            </a:r>
            <a:r>
              <a:rPr lang="en-US" altLang="en-US" sz="2400" b="1" dirty="0">
                <a:solidFill>
                  <a:srgbClr val="660066"/>
                </a:solidFill>
              </a:rPr>
              <a:t> CNXH </a:t>
            </a:r>
            <a:r>
              <a:rPr lang="en-US" altLang="en-US" sz="2400" b="1" dirty="0" err="1">
                <a:solidFill>
                  <a:srgbClr val="660066"/>
                </a:solidFill>
              </a:rPr>
              <a:t>ngày</a:t>
            </a:r>
            <a:r>
              <a:rPr lang="en-US" altLang="en-US" sz="2400" b="1" dirty="0">
                <a:solidFill>
                  <a:srgbClr val="660066"/>
                </a:solidFill>
              </a:rPr>
              <a:t> </a:t>
            </a:r>
            <a:r>
              <a:rPr lang="en-US" altLang="en-US" sz="2400" b="1" dirty="0" err="1">
                <a:solidFill>
                  <a:srgbClr val="660066"/>
                </a:solidFill>
              </a:rPr>
              <a:t>càng</a:t>
            </a:r>
            <a:r>
              <a:rPr lang="en-US" altLang="en-US" sz="2400" b="1" dirty="0">
                <a:solidFill>
                  <a:srgbClr val="660066"/>
                </a:solidFill>
              </a:rPr>
              <a:t> </a:t>
            </a:r>
            <a:r>
              <a:rPr lang="en-US" altLang="en-US" sz="2400" b="1" dirty="0" err="1">
                <a:solidFill>
                  <a:srgbClr val="FF0000"/>
                </a:solidFill>
              </a:rPr>
              <a:t>sáng</a:t>
            </a:r>
            <a:r>
              <a:rPr lang="en-US" altLang="en-US" sz="2400" b="1" dirty="0">
                <a:solidFill>
                  <a:srgbClr val="FF0000"/>
                </a:solidFill>
              </a:rPr>
              <a:t> </a:t>
            </a:r>
            <a:r>
              <a:rPr lang="en-US" altLang="en-US" sz="2400" b="1" dirty="0" err="1">
                <a:solidFill>
                  <a:srgbClr val="FF0000"/>
                </a:solidFill>
              </a:rPr>
              <a:t>tỏ</a:t>
            </a:r>
            <a:r>
              <a:rPr lang="en-US" altLang="en-US" sz="2400" b="1" dirty="0">
                <a:solidFill>
                  <a:srgbClr val="660066"/>
                </a:solidFill>
              </a:rPr>
              <a:t>.</a:t>
            </a:r>
          </a:p>
          <a:p>
            <a:pPr algn="ctr">
              <a:spcBef>
                <a:spcPct val="0"/>
              </a:spcBef>
            </a:pPr>
            <a:endParaRPr lang="en-US" altLang="en-US" sz="2400" b="1" dirty="0">
              <a:solidFill>
                <a:srgbClr val="006600"/>
              </a:solidFill>
            </a:endParaRPr>
          </a:p>
        </p:txBody>
      </p:sp>
      <p:sp>
        <p:nvSpPr>
          <p:cNvPr id="8" name="Rectangle 7"/>
          <p:cNvSpPr/>
          <p:nvPr/>
        </p:nvSpPr>
        <p:spPr>
          <a:xfrm>
            <a:off x="6884396" y="2829400"/>
            <a:ext cx="5082223" cy="830997"/>
          </a:xfrm>
          <a:prstGeom prst="rect">
            <a:avLst/>
          </a:prstGeom>
        </p:spPr>
        <p:txBody>
          <a:bodyPr wrap="square">
            <a:spAutoFit/>
          </a:bodyPr>
          <a:lstStyle/>
          <a:p>
            <a:pPr algn="ctr">
              <a:spcBef>
                <a:spcPct val="0"/>
              </a:spcBef>
            </a:pPr>
            <a:r>
              <a:rPr lang="en-US" altLang="en-US" sz="2400" b="1" dirty="0" err="1" smtClean="0">
                <a:solidFill>
                  <a:srgbClr val="FF0000"/>
                </a:solidFill>
              </a:rPr>
              <a:t>Rút</a:t>
            </a:r>
            <a:r>
              <a:rPr lang="en-US" altLang="en-US" sz="2400" b="1" dirty="0" smtClean="0">
                <a:solidFill>
                  <a:srgbClr val="FF0000"/>
                </a:solidFill>
              </a:rPr>
              <a:t> </a:t>
            </a:r>
            <a:r>
              <a:rPr lang="en-US" altLang="en-US" sz="2400" b="1" dirty="0" err="1">
                <a:solidFill>
                  <a:srgbClr val="FF0000"/>
                </a:solidFill>
              </a:rPr>
              <a:t>ra</a:t>
            </a:r>
            <a:r>
              <a:rPr lang="en-US" altLang="en-US" sz="2400" b="1" dirty="0">
                <a:solidFill>
                  <a:srgbClr val="FF0000"/>
                </a:solidFill>
              </a:rPr>
              <a:t> </a:t>
            </a:r>
            <a:r>
              <a:rPr lang="en-US" altLang="en-US" sz="2400" b="1" dirty="0" err="1">
                <a:solidFill>
                  <a:srgbClr val="333399"/>
                </a:solidFill>
              </a:rPr>
              <a:t>nhiều</a:t>
            </a:r>
            <a:r>
              <a:rPr lang="en-US" altLang="en-US" sz="2400" b="1" dirty="0">
                <a:solidFill>
                  <a:srgbClr val="333399"/>
                </a:solidFill>
              </a:rPr>
              <a:t> </a:t>
            </a:r>
            <a:r>
              <a:rPr lang="en-US" altLang="en-US" sz="2400" b="1" dirty="0" err="1">
                <a:solidFill>
                  <a:srgbClr val="FF0000"/>
                </a:solidFill>
              </a:rPr>
              <a:t>bài</a:t>
            </a:r>
            <a:r>
              <a:rPr lang="en-US" altLang="en-US" sz="2400" b="1" dirty="0">
                <a:solidFill>
                  <a:srgbClr val="FF0000"/>
                </a:solidFill>
              </a:rPr>
              <a:t> </a:t>
            </a:r>
            <a:r>
              <a:rPr lang="en-US" altLang="en-US" sz="2400" b="1" dirty="0" err="1">
                <a:solidFill>
                  <a:srgbClr val="FF0000"/>
                </a:solidFill>
              </a:rPr>
              <a:t>học</a:t>
            </a:r>
            <a:r>
              <a:rPr lang="en-US" altLang="en-US" sz="2400" b="1" dirty="0">
                <a:solidFill>
                  <a:srgbClr val="FF0000"/>
                </a:solidFill>
              </a:rPr>
              <a:t> </a:t>
            </a:r>
            <a:r>
              <a:rPr lang="en-US" altLang="en-US" sz="2400" b="1" dirty="0" err="1">
                <a:solidFill>
                  <a:srgbClr val="FF0000"/>
                </a:solidFill>
              </a:rPr>
              <a:t>kinh</a:t>
            </a:r>
            <a:r>
              <a:rPr lang="en-US" altLang="en-US" sz="2400" b="1" dirty="0">
                <a:solidFill>
                  <a:srgbClr val="FF0000"/>
                </a:solidFill>
              </a:rPr>
              <a:t> </a:t>
            </a:r>
            <a:r>
              <a:rPr lang="en-US" altLang="en-US" sz="2400" b="1" dirty="0" err="1">
                <a:solidFill>
                  <a:srgbClr val="FF0000"/>
                </a:solidFill>
              </a:rPr>
              <a:t>nghiệm</a:t>
            </a:r>
            <a:r>
              <a:rPr lang="en-US" altLang="en-US" sz="2400" b="1" dirty="0">
                <a:solidFill>
                  <a:srgbClr val="FF0000"/>
                </a:solidFill>
              </a:rPr>
              <a:t> </a:t>
            </a:r>
            <a:r>
              <a:rPr lang="en-US" altLang="en-US" sz="2400" b="1" dirty="0" err="1">
                <a:solidFill>
                  <a:srgbClr val="333399"/>
                </a:solidFill>
              </a:rPr>
              <a:t>trong</a:t>
            </a:r>
            <a:r>
              <a:rPr lang="en-US" altLang="en-US" sz="2400" b="1" dirty="0">
                <a:solidFill>
                  <a:srgbClr val="333399"/>
                </a:solidFill>
              </a:rPr>
              <a:t> </a:t>
            </a:r>
            <a:r>
              <a:rPr lang="en-US" altLang="en-US" sz="2400" b="1" dirty="0" err="1">
                <a:solidFill>
                  <a:srgbClr val="333399"/>
                </a:solidFill>
              </a:rPr>
              <a:t>thực</a:t>
            </a:r>
            <a:r>
              <a:rPr lang="en-US" altLang="en-US" sz="2400" b="1" dirty="0">
                <a:solidFill>
                  <a:srgbClr val="333399"/>
                </a:solidFill>
              </a:rPr>
              <a:t> </a:t>
            </a:r>
            <a:r>
              <a:rPr lang="en-US" altLang="en-US" sz="2400" b="1" dirty="0" err="1">
                <a:solidFill>
                  <a:srgbClr val="333399"/>
                </a:solidFill>
              </a:rPr>
              <a:t>tiễn</a:t>
            </a:r>
            <a:r>
              <a:rPr lang="en-US" altLang="en-US" sz="2400" b="1" dirty="0">
                <a:solidFill>
                  <a:srgbClr val="333399"/>
                </a:solidFill>
              </a:rPr>
              <a:t> </a:t>
            </a:r>
            <a:r>
              <a:rPr lang="en-US" altLang="en-US" sz="2400" b="1" dirty="0" err="1">
                <a:solidFill>
                  <a:srgbClr val="333399"/>
                </a:solidFill>
              </a:rPr>
              <a:t>đổi</a:t>
            </a:r>
            <a:r>
              <a:rPr lang="en-US" altLang="en-US" sz="2400" b="1" dirty="0">
                <a:solidFill>
                  <a:srgbClr val="333399"/>
                </a:solidFill>
              </a:rPr>
              <a:t> </a:t>
            </a:r>
            <a:r>
              <a:rPr lang="en-US" altLang="en-US" sz="2400" b="1" dirty="0" err="1">
                <a:solidFill>
                  <a:srgbClr val="333399"/>
                </a:solidFill>
              </a:rPr>
              <a:t>mới</a:t>
            </a:r>
            <a:r>
              <a:rPr lang="en-US" altLang="en-US" sz="2400" b="1" dirty="0">
                <a:solidFill>
                  <a:srgbClr val="333399"/>
                </a:solidFill>
              </a:rPr>
              <a:t>.</a:t>
            </a:r>
          </a:p>
        </p:txBody>
      </p:sp>
    </p:spTree>
    <p:extLst>
      <p:ext uri="{BB962C8B-B14F-4D97-AF65-F5344CB8AC3E}">
        <p14:creationId xmlns:p14="http://schemas.microsoft.com/office/powerpoint/2010/main" val="2064957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3000" fill="hold"/>
                                        <p:tgtEl>
                                          <p:spTgt spid="29"/>
                                        </p:tgtEl>
                                        <p:attrNameLst>
                                          <p:attrName>ppt_w</p:attrName>
                                        </p:attrNameLst>
                                      </p:cBhvr>
                                      <p:tavLst>
                                        <p:tav tm="0">
                                          <p:val>
                                            <p:fltVal val="0"/>
                                          </p:val>
                                        </p:tav>
                                        <p:tav tm="100000">
                                          <p:val>
                                            <p:strVal val="#ppt_w"/>
                                          </p:val>
                                        </p:tav>
                                      </p:tavLst>
                                    </p:anim>
                                    <p:anim calcmode="lin" valueType="num">
                                      <p:cBhvr>
                                        <p:cTn id="8" dur="3000" fill="hold"/>
                                        <p:tgtEl>
                                          <p:spTgt spid="29"/>
                                        </p:tgtEl>
                                        <p:attrNameLst>
                                          <p:attrName>ppt_h</p:attrName>
                                        </p:attrNameLst>
                                      </p:cBhvr>
                                      <p:tavLst>
                                        <p:tav tm="0">
                                          <p:val>
                                            <p:fltVal val="0"/>
                                          </p:val>
                                        </p:tav>
                                        <p:tav tm="100000">
                                          <p:val>
                                            <p:strVal val="#ppt_h"/>
                                          </p:val>
                                        </p:tav>
                                      </p:tavLst>
                                    </p:anim>
                                    <p:anim calcmode="lin" valueType="num">
                                      <p:cBhvr>
                                        <p:cTn id="9" dur="3000" fill="hold"/>
                                        <p:tgtEl>
                                          <p:spTgt spid="29"/>
                                        </p:tgtEl>
                                        <p:attrNameLst>
                                          <p:attrName>ppt_x</p:attrName>
                                        </p:attrNameLst>
                                      </p:cBhvr>
                                      <p:tavLst>
                                        <p:tav tm="0" fmla="#ppt_x+(cos(-2*pi*(1-$))*-#ppt_x-sin(-2*pi*(1-$))*(1-#ppt_y))*(1-$)">
                                          <p:val>
                                            <p:fltVal val="0"/>
                                          </p:val>
                                        </p:tav>
                                        <p:tav tm="100000">
                                          <p:val>
                                            <p:fltVal val="1"/>
                                          </p:val>
                                        </p:tav>
                                      </p:tavLst>
                                    </p:anim>
                                    <p:anim calcmode="lin" valueType="num">
                                      <p:cBhvr>
                                        <p:cTn id="10" dur="3000" fill="hold"/>
                                        <p:tgtEl>
                                          <p:spTgt spid="29"/>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ight Triangle 2"/>
          <p:cNvSpPr/>
          <p:nvPr/>
        </p:nvSpPr>
        <p:spPr>
          <a:xfrm rot="5400000">
            <a:off x="9244014" y="979492"/>
            <a:ext cx="1179510" cy="1763712"/>
          </a:xfrm>
          <a:prstGeom prst="rtTriangle">
            <a:avLst/>
          </a:prstGeom>
          <a:solidFill>
            <a:srgbClr val="9966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9" name="Right Triangle 8"/>
          <p:cNvSpPr/>
          <p:nvPr/>
        </p:nvSpPr>
        <p:spPr>
          <a:xfrm rot="5400000">
            <a:off x="7894036" y="2345343"/>
            <a:ext cx="1080291" cy="1177512"/>
          </a:xfrm>
          <a:prstGeom prst="r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10" name="Right Triangle 9"/>
          <p:cNvSpPr/>
          <p:nvPr/>
        </p:nvSpPr>
        <p:spPr>
          <a:xfrm rot="5400000">
            <a:off x="6634176" y="3492547"/>
            <a:ext cx="1346171" cy="1171578"/>
          </a:xfrm>
          <a:prstGeom prst="rtTriangle">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11" name="Right Triangle 10"/>
          <p:cNvSpPr/>
          <p:nvPr/>
        </p:nvSpPr>
        <p:spPr>
          <a:xfrm rot="5400000">
            <a:off x="5322109" y="4758548"/>
            <a:ext cx="1406495" cy="1392237"/>
          </a:xfrm>
          <a:prstGeom prst="rtTriangl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12" name="Rectangle 9"/>
          <p:cNvSpPr/>
          <p:nvPr/>
        </p:nvSpPr>
        <p:spPr>
          <a:xfrm>
            <a:off x="6721475" y="4773613"/>
            <a:ext cx="331788" cy="311150"/>
          </a:xfrm>
          <a:custGeom>
            <a:avLst/>
            <a:gdLst>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2991331 w 3239999"/>
              <a:gd name="connsiteY3" fmla="*/ 2709748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239999" h="3032924">
                <a:moveTo>
                  <a:pt x="1576606" y="2778202"/>
                </a:moveTo>
                <a:cubicBezTo>
                  <a:pt x="1576606" y="2778795"/>
                  <a:pt x="1663394" y="2792670"/>
                  <a:pt x="1663394" y="2778202"/>
                </a:cubicBezTo>
                <a:lnTo>
                  <a:pt x="1663394" y="2776423"/>
                </a:lnTo>
                <a:cubicBezTo>
                  <a:pt x="2185083" y="2605634"/>
                  <a:pt x="2444552" y="2500589"/>
                  <a:pt x="2991331" y="2709748"/>
                </a:cubicBezTo>
                <a:lnTo>
                  <a:pt x="3000856" y="526981"/>
                </a:lnTo>
                <a:lnTo>
                  <a:pt x="2855082" y="526981"/>
                </a:lnTo>
                <a:cubicBezTo>
                  <a:pt x="2857178" y="1175360"/>
                  <a:pt x="2859273" y="1823738"/>
                  <a:pt x="2861369" y="2472117"/>
                </a:cubicBezTo>
                <a:cubicBezTo>
                  <a:pt x="2483869" y="2318121"/>
                  <a:pt x="2052449" y="2439541"/>
                  <a:pt x="1663394" y="2765302"/>
                </a:cubicBezTo>
                <a:lnTo>
                  <a:pt x="1663394" y="526981"/>
                </a:lnTo>
                <a:lnTo>
                  <a:pt x="1663394" y="430441"/>
                </a:lnTo>
                <a:lnTo>
                  <a:pt x="1663394" y="402054"/>
                </a:lnTo>
                <a:cubicBezTo>
                  <a:pt x="1896442" y="149589"/>
                  <a:pt x="2115835" y="2106"/>
                  <a:pt x="2406065" y="22"/>
                </a:cubicBezTo>
                <a:cubicBezTo>
                  <a:pt x="2537987" y="-925"/>
                  <a:pt x="2684544" y="28169"/>
                  <a:pt x="2853673" y="91100"/>
                </a:cubicBezTo>
                <a:cubicBezTo>
                  <a:pt x="2854039" y="204214"/>
                  <a:pt x="2854404" y="317327"/>
                  <a:pt x="2854770" y="430441"/>
                </a:cubicBezTo>
                <a:lnTo>
                  <a:pt x="3120669" y="428517"/>
                </a:lnTo>
                <a:lnTo>
                  <a:pt x="3120669" y="738345"/>
                </a:lnTo>
                <a:lnTo>
                  <a:pt x="3239999" y="738345"/>
                </a:lnTo>
                <a:lnTo>
                  <a:pt x="3239999" y="3032924"/>
                </a:lnTo>
                <a:lnTo>
                  <a:pt x="0" y="3032924"/>
                </a:lnTo>
                <a:lnTo>
                  <a:pt x="0" y="738345"/>
                </a:lnTo>
                <a:lnTo>
                  <a:pt x="102477" y="738345"/>
                </a:lnTo>
                <a:lnTo>
                  <a:pt x="102477" y="428517"/>
                </a:lnTo>
                <a:lnTo>
                  <a:pt x="385229" y="430441"/>
                </a:lnTo>
                <a:cubicBezTo>
                  <a:pt x="385595" y="317327"/>
                  <a:pt x="385960" y="204214"/>
                  <a:pt x="386326" y="91100"/>
                </a:cubicBezTo>
                <a:cubicBezTo>
                  <a:pt x="555455" y="28169"/>
                  <a:pt x="702013" y="-925"/>
                  <a:pt x="833935" y="22"/>
                </a:cubicBezTo>
                <a:cubicBezTo>
                  <a:pt x="1124164" y="2106"/>
                  <a:pt x="1343558" y="149589"/>
                  <a:pt x="1576606" y="402054"/>
                </a:cubicBezTo>
                <a:lnTo>
                  <a:pt x="1576606" y="430441"/>
                </a:lnTo>
                <a:lnTo>
                  <a:pt x="1576606" y="526981"/>
                </a:lnTo>
                <a:lnTo>
                  <a:pt x="1576606" y="2765302"/>
                </a:lnTo>
                <a:cubicBezTo>
                  <a:pt x="1187550" y="2439541"/>
                  <a:pt x="756130" y="2318121"/>
                  <a:pt x="378630" y="2472117"/>
                </a:cubicBezTo>
                <a:lnTo>
                  <a:pt x="384918" y="526981"/>
                </a:lnTo>
                <a:lnTo>
                  <a:pt x="239143" y="526981"/>
                </a:lnTo>
                <a:lnTo>
                  <a:pt x="229618" y="2690698"/>
                </a:lnTo>
                <a:cubicBezTo>
                  <a:pt x="773243" y="2466244"/>
                  <a:pt x="1081748" y="2626096"/>
                  <a:pt x="1576606" y="2776423"/>
                </a:cubicBezTo>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13" name="Oval 21"/>
          <p:cNvSpPr>
            <a:spLocks noChangeAspect="1"/>
          </p:cNvSpPr>
          <p:nvPr/>
        </p:nvSpPr>
        <p:spPr>
          <a:xfrm>
            <a:off x="9547226" y="2451100"/>
            <a:ext cx="392113" cy="393700"/>
          </a:xfrm>
          <a:custGeom>
            <a:avLst/>
            <a:gdLst/>
            <a:ahLst/>
            <a:cxnLst/>
            <a:rect l="l" t="t" r="r" b="b"/>
            <a:pathLst>
              <a:path w="165214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652142" y="394531"/>
                </a:moveTo>
                <a:lnTo>
                  <a:pt x="1649662" y="403784"/>
                </a:lnTo>
                <a:lnTo>
                  <a:pt x="1647140" y="399895"/>
                </a:lnTo>
                <a:close/>
                <a:moveTo>
                  <a:pt x="1158157" y="65026"/>
                </a:moveTo>
                <a:lnTo>
                  <a:pt x="1154679" y="271718"/>
                </a:lnTo>
                <a:lnTo>
                  <a:pt x="1148331" y="270017"/>
                </a:lnTo>
                <a:cubicBezTo>
                  <a:pt x="1200055" y="299127"/>
                  <a:pt x="1246804" y="334821"/>
                  <a:pt x="1286346" y="377149"/>
                </a:cubicBez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1011291" y="1467215"/>
                </a:lnTo>
                <a:cubicBezTo>
                  <a:pt x="951500" y="1486565"/>
                  <a:pt x="888271" y="1495869"/>
                  <a:pt x="823805" y="1495510"/>
                </a:cubicBezTo>
                <a:lnTo>
                  <a:pt x="729193" y="1665940"/>
                </a:lnTo>
                <a:lnTo>
                  <a:pt x="486511" y="1600914"/>
                </a:lnTo>
                <a:lnTo>
                  <a:pt x="489790" y="1406012"/>
                </a:lnTo>
                <a:cubicBezTo>
                  <a:pt x="438364" y="1376702"/>
                  <a:pt x="391917" y="1340859"/>
                  <a:pt x="352658" y="1298452"/>
                </a:cubicBezTo>
                <a:lnTo>
                  <a:pt x="355803" y="1305197"/>
                </a:ln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638348" y="208660"/>
                </a:lnTo>
                <a:cubicBezTo>
                  <a:pt x="696840" y="190256"/>
                  <a:pt x="758594" y="181748"/>
                  <a:pt x="821488" y="182440"/>
                </a:cubicBezTo>
                <a:lnTo>
                  <a:pt x="815140" y="180739"/>
                </a:lnTo>
                <a:lnTo>
                  <a:pt x="915476"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14" name="Rectangle 16"/>
          <p:cNvSpPr/>
          <p:nvPr/>
        </p:nvSpPr>
        <p:spPr>
          <a:xfrm rot="1795255">
            <a:off x="8680450" y="3206750"/>
            <a:ext cx="298450" cy="534988"/>
          </a:xfrm>
          <a:custGeom>
            <a:avLst/>
            <a:gdLst/>
            <a:ahLst/>
            <a:cxnLst/>
            <a:rect l="l" t="t" r="r" b="b"/>
            <a:pathLst>
              <a:path w="2232248" h="4001999">
                <a:moveTo>
                  <a:pt x="1116887" y="0"/>
                </a:moveTo>
                <a:cubicBezTo>
                  <a:pt x="1270748" y="4762"/>
                  <a:pt x="1433283" y="120651"/>
                  <a:pt x="1447291" y="308459"/>
                </a:cubicBezTo>
                <a:cubicBezTo>
                  <a:pt x="1483174" y="544979"/>
                  <a:pt x="1283237" y="603082"/>
                  <a:pt x="1339988" y="887363"/>
                </a:cubicBezTo>
                <a:lnTo>
                  <a:pt x="2232248" y="887363"/>
                </a:lnTo>
                <a:lnTo>
                  <a:pt x="2232248" y="1778237"/>
                </a:lnTo>
                <a:cubicBezTo>
                  <a:pt x="1956566" y="1829261"/>
                  <a:pt x="1897086" y="1634366"/>
                  <a:pt x="1663321" y="1669832"/>
                </a:cubicBezTo>
                <a:cubicBezTo>
                  <a:pt x="1475513" y="1683840"/>
                  <a:pt x="1359624" y="1846375"/>
                  <a:pt x="1354862" y="2000236"/>
                </a:cubicBezTo>
                <a:cubicBezTo>
                  <a:pt x="1358037" y="2135389"/>
                  <a:pt x="1477787" y="2334920"/>
                  <a:pt x="1701420" y="2336507"/>
                </a:cubicBezTo>
                <a:cubicBezTo>
                  <a:pt x="1972077" y="2308709"/>
                  <a:pt x="1932339" y="2176007"/>
                  <a:pt x="2232248" y="2187989"/>
                </a:cubicBezTo>
                <a:lnTo>
                  <a:pt x="2232248" y="3119611"/>
                </a:lnTo>
                <a:lnTo>
                  <a:pt x="1303259" y="3119611"/>
                </a:lnTo>
                <a:cubicBezTo>
                  <a:pt x="1289664" y="3424971"/>
                  <a:pt x="1423682" y="3383289"/>
                  <a:pt x="1451633" y="3655441"/>
                </a:cubicBezTo>
                <a:cubicBezTo>
                  <a:pt x="1450046" y="3879074"/>
                  <a:pt x="1250515" y="3998824"/>
                  <a:pt x="1115362" y="4001999"/>
                </a:cubicBezTo>
                <a:cubicBezTo>
                  <a:pt x="961501" y="3997237"/>
                  <a:pt x="798966" y="3881348"/>
                  <a:pt x="784958" y="3693540"/>
                </a:cubicBezTo>
                <a:cubicBezTo>
                  <a:pt x="749282" y="3458385"/>
                  <a:pt x="946712" y="3399594"/>
                  <a:pt x="892811" y="3119611"/>
                </a:cubicBezTo>
                <a:lnTo>
                  <a:pt x="0" y="3119611"/>
                </a:lnTo>
                <a:lnTo>
                  <a:pt x="0" y="2203607"/>
                </a:lnTo>
                <a:cubicBezTo>
                  <a:pt x="285884" y="2145799"/>
                  <a:pt x="343730" y="2346665"/>
                  <a:pt x="580754" y="2310706"/>
                </a:cubicBezTo>
                <a:cubicBezTo>
                  <a:pt x="768562" y="2296698"/>
                  <a:pt x="884451" y="2134163"/>
                  <a:pt x="889213" y="1980302"/>
                </a:cubicBezTo>
                <a:cubicBezTo>
                  <a:pt x="886038" y="1845149"/>
                  <a:pt x="766288" y="1645618"/>
                  <a:pt x="542655" y="1644031"/>
                </a:cubicBezTo>
                <a:cubicBezTo>
                  <a:pt x="268493" y="1672188"/>
                  <a:pt x="312817" y="1807984"/>
                  <a:pt x="0" y="1792208"/>
                </a:cubicBezTo>
                <a:lnTo>
                  <a:pt x="0" y="887363"/>
                </a:lnTo>
                <a:lnTo>
                  <a:pt x="928847" y="887363"/>
                </a:lnTo>
                <a:cubicBezTo>
                  <a:pt x="944034" y="576570"/>
                  <a:pt x="808718" y="620178"/>
                  <a:pt x="780616" y="346558"/>
                </a:cubicBezTo>
                <a:cubicBezTo>
                  <a:pt x="782203" y="122925"/>
                  <a:pt x="981734" y="3175"/>
                  <a:pt x="1116887"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15" name="Rounded Rectangle 7"/>
          <p:cNvSpPr/>
          <p:nvPr/>
        </p:nvSpPr>
        <p:spPr>
          <a:xfrm>
            <a:off x="7623585" y="3911935"/>
            <a:ext cx="358775" cy="309562"/>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299023" name="TextBox 27"/>
          <p:cNvSpPr txBox="1">
            <a:spLocks noChangeArrowheads="1"/>
          </p:cNvSpPr>
          <p:nvPr/>
        </p:nvSpPr>
        <p:spPr bwMode="auto">
          <a:xfrm>
            <a:off x="9199181" y="1554961"/>
            <a:ext cx="469900"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bIns="0"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latinLnBrk="1" hangingPunct="1"/>
            <a:r>
              <a:rPr lang="en-US" altLang="ko-KR" sz="2000" b="1" dirty="0">
                <a:solidFill>
                  <a:srgbClr val="FFFFFF"/>
                </a:solidFill>
                <a:cs typeface="Arial" panose="020B0604020202020204" pitchFamily="34" charset="0"/>
              </a:rPr>
              <a:t>01</a:t>
            </a:r>
          </a:p>
        </p:txBody>
      </p:sp>
      <p:sp>
        <p:nvSpPr>
          <p:cNvPr id="299024" name="TextBox 28"/>
          <p:cNvSpPr txBox="1">
            <a:spLocks noChangeArrowheads="1"/>
          </p:cNvSpPr>
          <p:nvPr/>
        </p:nvSpPr>
        <p:spPr bwMode="auto">
          <a:xfrm>
            <a:off x="8025401" y="2647950"/>
            <a:ext cx="469900"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bIns="0"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latinLnBrk="1" hangingPunct="1"/>
            <a:r>
              <a:rPr lang="en-US" altLang="ko-KR" sz="2000" b="1" dirty="0">
                <a:solidFill>
                  <a:srgbClr val="FFFFFF"/>
                </a:solidFill>
                <a:cs typeface="Arial" panose="020B0604020202020204" pitchFamily="34" charset="0"/>
              </a:rPr>
              <a:t>02</a:t>
            </a:r>
          </a:p>
        </p:txBody>
      </p:sp>
      <p:sp>
        <p:nvSpPr>
          <p:cNvPr id="299025" name="TextBox 29"/>
          <p:cNvSpPr txBox="1">
            <a:spLocks noChangeArrowheads="1"/>
          </p:cNvSpPr>
          <p:nvPr/>
        </p:nvSpPr>
        <p:spPr bwMode="auto">
          <a:xfrm>
            <a:off x="7032625" y="3643314"/>
            <a:ext cx="4699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bIns="0"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latinLnBrk="1" hangingPunct="1"/>
            <a:r>
              <a:rPr lang="en-US" altLang="ko-KR" sz="2000" b="1" dirty="0">
                <a:solidFill>
                  <a:srgbClr val="FFFFFF"/>
                </a:solidFill>
                <a:cs typeface="Arial" panose="020B0604020202020204" pitchFamily="34" charset="0"/>
              </a:rPr>
              <a:t>03</a:t>
            </a:r>
          </a:p>
        </p:txBody>
      </p:sp>
      <p:sp>
        <p:nvSpPr>
          <p:cNvPr id="299026" name="TextBox 30"/>
          <p:cNvSpPr txBox="1">
            <a:spLocks noChangeArrowheads="1"/>
          </p:cNvSpPr>
          <p:nvPr/>
        </p:nvSpPr>
        <p:spPr bwMode="auto">
          <a:xfrm>
            <a:off x="5555456" y="5059769"/>
            <a:ext cx="4699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bIns="0"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latinLnBrk="1" hangingPunct="1"/>
            <a:r>
              <a:rPr lang="en-US" altLang="ko-KR" sz="2000" b="1" dirty="0">
                <a:solidFill>
                  <a:srgbClr val="FFFFFF"/>
                </a:solidFill>
                <a:cs typeface="Arial" panose="020B0604020202020204" pitchFamily="34" charset="0"/>
              </a:rPr>
              <a:t>04</a:t>
            </a:r>
          </a:p>
        </p:txBody>
      </p:sp>
      <p:sp>
        <p:nvSpPr>
          <p:cNvPr id="5" name="Rectangle 4"/>
          <p:cNvSpPr/>
          <p:nvPr/>
        </p:nvSpPr>
        <p:spPr>
          <a:xfrm>
            <a:off x="2957513" y="1339817"/>
            <a:ext cx="5886450" cy="830997"/>
          </a:xfrm>
          <a:prstGeom prst="rect">
            <a:avLst/>
          </a:prstGeom>
        </p:spPr>
        <p:txBody>
          <a:bodyPr wrap="square">
            <a:spAutoFit/>
          </a:bodyPr>
          <a:lstStyle/>
          <a:p>
            <a:pPr algn="just">
              <a:spcBef>
                <a:spcPct val="0"/>
              </a:spcBef>
            </a:pPr>
            <a:r>
              <a:rPr lang="en-US" altLang="en-US" sz="2400" b="1" dirty="0">
                <a:solidFill>
                  <a:srgbClr val="FF0000"/>
                </a:solidFill>
              </a:rPr>
              <a:t>1.</a:t>
            </a:r>
            <a:r>
              <a:rPr lang="en-US" altLang="en-US" sz="2400" dirty="0">
                <a:solidFill>
                  <a:srgbClr val="009900"/>
                </a:solidFill>
              </a:rPr>
              <a:t> </a:t>
            </a:r>
            <a:r>
              <a:rPr lang="en-US" altLang="en-US" sz="2400" b="1" dirty="0" err="1">
                <a:solidFill>
                  <a:srgbClr val="FF0000"/>
                </a:solidFill>
              </a:rPr>
              <a:t>Nắm</a:t>
            </a:r>
            <a:r>
              <a:rPr lang="en-US" altLang="en-US" sz="2400" b="1" dirty="0">
                <a:solidFill>
                  <a:srgbClr val="FF0000"/>
                </a:solidFill>
              </a:rPr>
              <a:t> </a:t>
            </a:r>
            <a:r>
              <a:rPr lang="en-US" altLang="en-US" sz="2400" b="1" dirty="0" err="1">
                <a:solidFill>
                  <a:srgbClr val="FF0000"/>
                </a:solidFill>
              </a:rPr>
              <a:t>vững</a:t>
            </a:r>
            <a:r>
              <a:rPr lang="en-US" altLang="en-US" sz="2400" b="1" dirty="0">
                <a:solidFill>
                  <a:srgbClr val="FF0000"/>
                </a:solidFill>
              </a:rPr>
              <a:t> </a:t>
            </a:r>
            <a:r>
              <a:rPr lang="en-US" altLang="en-US" sz="2400" dirty="0" err="1">
                <a:solidFill>
                  <a:srgbClr val="009900"/>
                </a:solidFill>
              </a:rPr>
              <a:t>ngọn</a:t>
            </a:r>
            <a:r>
              <a:rPr lang="en-US" altLang="en-US" sz="2400" dirty="0">
                <a:solidFill>
                  <a:srgbClr val="009900"/>
                </a:solidFill>
              </a:rPr>
              <a:t> </a:t>
            </a:r>
            <a:r>
              <a:rPr lang="en-US" altLang="en-US" sz="2400" dirty="0" err="1">
                <a:solidFill>
                  <a:srgbClr val="009900"/>
                </a:solidFill>
              </a:rPr>
              <a:t>cờ</a:t>
            </a:r>
            <a:r>
              <a:rPr lang="en-US" altLang="en-US" sz="2400" dirty="0">
                <a:solidFill>
                  <a:srgbClr val="009900"/>
                </a:solidFill>
              </a:rPr>
              <a:t> </a:t>
            </a:r>
            <a:r>
              <a:rPr lang="en-US" altLang="en-US" sz="2400" dirty="0" err="1">
                <a:solidFill>
                  <a:srgbClr val="009900"/>
                </a:solidFill>
              </a:rPr>
              <a:t>độc</a:t>
            </a:r>
            <a:r>
              <a:rPr lang="en-US" altLang="en-US" sz="2400" dirty="0">
                <a:solidFill>
                  <a:srgbClr val="009900"/>
                </a:solidFill>
              </a:rPr>
              <a:t> </a:t>
            </a:r>
            <a:r>
              <a:rPr lang="en-US" altLang="en-US" sz="2400" dirty="0" err="1">
                <a:solidFill>
                  <a:srgbClr val="009900"/>
                </a:solidFill>
              </a:rPr>
              <a:t>lập</a:t>
            </a:r>
            <a:r>
              <a:rPr lang="en-US" altLang="en-US" sz="2400" dirty="0">
                <a:solidFill>
                  <a:srgbClr val="009900"/>
                </a:solidFill>
              </a:rPr>
              <a:t> </a:t>
            </a:r>
            <a:r>
              <a:rPr lang="en-US" altLang="en-US" sz="2400" dirty="0" err="1">
                <a:solidFill>
                  <a:srgbClr val="009900"/>
                </a:solidFill>
              </a:rPr>
              <a:t>dân</a:t>
            </a:r>
            <a:r>
              <a:rPr lang="en-US" altLang="en-US" sz="2400" dirty="0">
                <a:solidFill>
                  <a:srgbClr val="009900"/>
                </a:solidFill>
              </a:rPr>
              <a:t> </a:t>
            </a:r>
            <a:r>
              <a:rPr lang="en-US" altLang="en-US" sz="2400" dirty="0" err="1">
                <a:solidFill>
                  <a:srgbClr val="009900"/>
                </a:solidFill>
              </a:rPr>
              <a:t>tộc</a:t>
            </a:r>
            <a:r>
              <a:rPr lang="en-US" altLang="en-US" sz="2400" dirty="0">
                <a:solidFill>
                  <a:srgbClr val="009900"/>
                </a:solidFill>
              </a:rPr>
              <a:t> </a:t>
            </a:r>
            <a:r>
              <a:rPr lang="en-US" altLang="en-US" sz="2400" dirty="0" err="1">
                <a:solidFill>
                  <a:srgbClr val="009900"/>
                </a:solidFill>
              </a:rPr>
              <a:t>và</a:t>
            </a:r>
            <a:r>
              <a:rPr lang="en-US" altLang="en-US" sz="2400" dirty="0">
                <a:solidFill>
                  <a:srgbClr val="009900"/>
                </a:solidFill>
              </a:rPr>
              <a:t> CNXH.</a:t>
            </a:r>
          </a:p>
        </p:txBody>
      </p:sp>
      <p:sp>
        <p:nvSpPr>
          <p:cNvPr id="6" name="Rectangle 5"/>
          <p:cNvSpPr/>
          <p:nvPr/>
        </p:nvSpPr>
        <p:spPr>
          <a:xfrm>
            <a:off x="1885950" y="2265901"/>
            <a:ext cx="5855180" cy="830997"/>
          </a:xfrm>
          <a:prstGeom prst="rect">
            <a:avLst/>
          </a:prstGeom>
        </p:spPr>
        <p:txBody>
          <a:bodyPr wrap="square">
            <a:spAutoFit/>
          </a:bodyPr>
          <a:lstStyle/>
          <a:p>
            <a:pPr algn="just">
              <a:spcBef>
                <a:spcPct val="0"/>
              </a:spcBef>
            </a:pPr>
            <a:r>
              <a:rPr lang="en-US" altLang="en-US" sz="2400" b="1" dirty="0">
                <a:solidFill>
                  <a:srgbClr val="FF0000"/>
                </a:solidFill>
              </a:rPr>
              <a:t>2.</a:t>
            </a:r>
            <a:r>
              <a:rPr lang="en-US" altLang="en-US" sz="2400" dirty="0">
                <a:solidFill>
                  <a:srgbClr val="000099"/>
                </a:solidFill>
              </a:rPr>
              <a:t> </a:t>
            </a:r>
            <a:r>
              <a:rPr lang="en-US" altLang="en-US" sz="2400" dirty="0" err="1">
                <a:solidFill>
                  <a:srgbClr val="000099"/>
                </a:solidFill>
              </a:rPr>
              <a:t>Cách</a:t>
            </a:r>
            <a:r>
              <a:rPr lang="en-US" altLang="en-US" sz="2400" dirty="0">
                <a:solidFill>
                  <a:srgbClr val="000099"/>
                </a:solidFill>
              </a:rPr>
              <a:t> </a:t>
            </a:r>
            <a:r>
              <a:rPr lang="en-US" altLang="en-US" sz="2400" dirty="0" err="1">
                <a:solidFill>
                  <a:srgbClr val="000099"/>
                </a:solidFill>
              </a:rPr>
              <a:t>mạng</a:t>
            </a:r>
            <a:r>
              <a:rPr lang="en-US" altLang="en-US" sz="2400" dirty="0">
                <a:solidFill>
                  <a:srgbClr val="000099"/>
                </a:solidFill>
              </a:rPr>
              <a:t> </a:t>
            </a:r>
            <a:r>
              <a:rPr lang="en-US" altLang="en-US" sz="2400" dirty="0" err="1">
                <a:solidFill>
                  <a:srgbClr val="000099"/>
                </a:solidFill>
              </a:rPr>
              <a:t>là</a:t>
            </a:r>
            <a:r>
              <a:rPr lang="en-US" altLang="en-US" sz="2400" dirty="0">
                <a:solidFill>
                  <a:srgbClr val="000099"/>
                </a:solidFill>
              </a:rPr>
              <a:t> </a:t>
            </a:r>
            <a:r>
              <a:rPr lang="en-US" altLang="en-US" sz="2400" b="1" dirty="0" err="1">
                <a:solidFill>
                  <a:srgbClr val="0099FF"/>
                </a:solidFill>
              </a:rPr>
              <a:t>sự</a:t>
            </a:r>
            <a:r>
              <a:rPr lang="en-US" altLang="en-US" sz="2400" b="1" dirty="0">
                <a:solidFill>
                  <a:srgbClr val="0099FF"/>
                </a:solidFill>
              </a:rPr>
              <a:t> </a:t>
            </a:r>
            <a:r>
              <a:rPr lang="en-US" altLang="en-US" sz="2400" b="1" dirty="0" err="1">
                <a:solidFill>
                  <a:srgbClr val="0099FF"/>
                </a:solidFill>
              </a:rPr>
              <a:t>nghiệp</a:t>
            </a:r>
            <a:r>
              <a:rPr lang="en-US" altLang="en-US" sz="2400" b="1" dirty="0">
                <a:solidFill>
                  <a:srgbClr val="0099FF"/>
                </a:solidFill>
              </a:rPr>
              <a:t> </a:t>
            </a:r>
            <a:r>
              <a:rPr lang="en-US" altLang="en-US" sz="2400" dirty="0" err="1">
                <a:solidFill>
                  <a:srgbClr val="000099"/>
                </a:solidFill>
              </a:rPr>
              <a:t>của</a:t>
            </a:r>
            <a:r>
              <a:rPr lang="en-US" altLang="en-US" sz="2400" dirty="0">
                <a:solidFill>
                  <a:srgbClr val="000099"/>
                </a:solidFill>
              </a:rPr>
              <a:t> </a:t>
            </a:r>
            <a:r>
              <a:rPr lang="en-US" altLang="en-US" sz="2400" dirty="0" err="1">
                <a:solidFill>
                  <a:srgbClr val="000099"/>
                </a:solidFill>
              </a:rPr>
              <a:t>nhân</a:t>
            </a:r>
            <a:r>
              <a:rPr lang="en-US" altLang="en-US" sz="2400" dirty="0">
                <a:solidFill>
                  <a:srgbClr val="000099"/>
                </a:solidFill>
              </a:rPr>
              <a:t> </a:t>
            </a:r>
            <a:r>
              <a:rPr lang="en-US" altLang="en-US" sz="2400" dirty="0" err="1">
                <a:solidFill>
                  <a:srgbClr val="000099"/>
                </a:solidFill>
              </a:rPr>
              <a:t>dân</a:t>
            </a:r>
            <a:r>
              <a:rPr lang="en-US" altLang="en-US" sz="2400" dirty="0">
                <a:solidFill>
                  <a:srgbClr val="000099"/>
                </a:solidFill>
              </a:rPr>
              <a:t>, do </a:t>
            </a:r>
            <a:r>
              <a:rPr lang="en-US" altLang="en-US" sz="2400" dirty="0" err="1">
                <a:solidFill>
                  <a:srgbClr val="000099"/>
                </a:solidFill>
              </a:rPr>
              <a:t>nhân</a:t>
            </a:r>
            <a:r>
              <a:rPr lang="en-US" altLang="en-US" sz="2400" dirty="0">
                <a:solidFill>
                  <a:srgbClr val="000099"/>
                </a:solidFill>
              </a:rPr>
              <a:t> </a:t>
            </a:r>
            <a:r>
              <a:rPr lang="en-US" altLang="en-US" sz="2400" dirty="0" err="1">
                <a:solidFill>
                  <a:srgbClr val="000099"/>
                </a:solidFill>
              </a:rPr>
              <a:t>dân</a:t>
            </a:r>
            <a:r>
              <a:rPr lang="en-US" altLang="en-US" sz="2400" dirty="0">
                <a:solidFill>
                  <a:srgbClr val="000099"/>
                </a:solidFill>
              </a:rPr>
              <a:t> </a:t>
            </a:r>
            <a:r>
              <a:rPr lang="en-US" altLang="en-US" sz="2400" dirty="0" err="1">
                <a:solidFill>
                  <a:srgbClr val="000099"/>
                </a:solidFill>
              </a:rPr>
              <a:t>và</a:t>
            </a:r>
            <a:r>
              <a:rPr lang="en-US" altLang="en-US" sz="2400" dirty="0">
                <a:solidFill>
                  <a:srgbClr val="000099"/>
                </a:solidFill>
              </a:rPr>
              <a:t> </a:t>
            </a:r>
            <a:r>
              <a:rPr lang="en-US" altLang="en-US" sz="2400" dirty="0" err="1">
                <a:solidFill>
                  <a:srgbClr val="000099"/>
                </a:solidFill>
              </a:rPr>
              <a:t>vì</a:t>
            </a:r>
            <a:r>
              <a:rPr lang="en-US" altLang="en-US" sz="2400" dirty="0">
                <a:solidFill>
                  <a:srgbClr val="000099"/>
                </a:solidFill>
              </a:rPr>
              <a:t> </a:t>
            </a:r>
            <a:r>
              <a:rPr lang="en-US" altLang="en-US" sz="2400" dirty="0" err="1">
                <a:solidFill>
                  <a:srgbClr val="000099"/>
                </a:solidFill>
              </a:rPr>
              <a:t>nhân</a:t>
            </a:r>
            <a:r>
              <a:rPr lang="en-US" altLang="en-US" sz="2400" dirty="0">
                <a:solidFill>
                  <a:srgbClr val="000099"/>
                </a:solidFill>
              </a:rPr>
              <a:t> </a:t>
            </a:r>
            <a:r>
              <a:rPr lang="en-US" altLang="en-US" sz="2400" dirty="0" err="1">
                <a:solidFill>
                  <a:srgbClr val="000099"/>
                </a:solidFill>
              </a:rPr>
              <a:t>dân</a:t>
            </a:r>
            <a:r>
              <a:rPr lang="en-US" altLang="en-US" sz="2400" dirty="0">
                <a:solidFill>
                  <a:srgbClr val="000099"/>
                </a:solidFill>
              </a:rPr>
              <a:t>.</a:t>
            </a:r>
          </a:p>
        </p:txBody>
      </p:sp>
      <p:sp>
        <p:nvSpPr>
          <p:cNvPr id="7" name="Rectangle 6"/>
          <p:cNvSpPr/>
          <p:nvPr/>
        </p:nvSpPr>
        <p:spPr>
          <a:xfrm>
            <a:off x="1028700" y="3405248"/>
            <a:ext cx="5645149" cy="1200329"/>
          </a:xfrm>
          <a:prstGeom prst="rect">
            <a:avLst/>
          </a:prstGeom>
        </p:spPr>
        <p:txBody>
          <a:bodyPr wrap="square">
            <a:spAutoFit/>
          </a:bodyPr>
          <a:lstStyle/>
          <a:p>
            <a:pPr algn="just">
              <a:spcBef>
                <a:spcPct val="0"/>
              </a:spcBef>
            </a:pPr>
            <a:r>
              <a:rPr lang="en-US" altLang="en-US" sz="2400" b="1" dirty="0">
                <a:solidFill>
                  <a:srgbClr val="FF0000"/>
                </a:solidFill>
              </a:rPr>
              <a:t>3.</a:t>
            </a:r>
            <a:r>
              <a:rPr lang="en-US" altLang="en-US" sz="2400" dirty="0">
                <a:solidFill>
                  <a:srgbClr val="996633"/>
                </a:solidFill>
              </a:rPr>
              <a:t> </a:t>
            </a:r>
            <a:r>
              <a:rPr lang="en-US" altLang="en-US" sz="2400" dirty="0" err="1">
                <a:solidFill>
                  <a:srgbClr val="996633"/>
                </a:solidFill>
              </a:rPr>
              <a:t>Không</a:t>
            </a:r>
            <a:r>
              <a:rPr lang="en-US" altLang="en-US" sz="2400" dirty="0">
                <a:solidFill>
                  <a:srgbClr val="996633"/>
                </a:solidFill>
              </a:rPr>
              <a:t> </a:t>
            </a:r>
            <a:r>
              <a:rPr lang="en-US" altLang="en-US" sz="2400" dirty="0" err="1">
                <a:solidFill>
                  <a:srgbClr val="996633"/>
                </a:solidFill>
              </a:rPr>
              <a:t>ngừng</a:t>
            </a:r>
            <a:r>
              <a:rPr lang="en-US" altLang="en-US" sz="2400" dirty="0">
                <a:solidFill>
                  <a:srgbClr val="996633"/>
                </a:solidFill>
              </a:rPr>
              <a:t> </a:t>
            </a:r>
            <a:r>
              <a:rPr lang="en-US" altLang="en-US" sz="2400" b="1" dirty="0" err="1">
                <a:solidFill>
                  <a:srgbClr val="FF0066"/>
                </a:solidFill>
              </a:rPr>
              <a:t>củng</a:t>
            </a:r>
            <a:r>
              <a:rPr lang="en-US" altLang="en-US" sz="2400" b="1" dirty="0">
                <a:solidFill>
                  <a:srgbClr val="FF0066"/>
                </a:solidFill>
              </a:rPr>
              <a:t> </a:t>
            </a:r>
            <a:r>
              <a:rPr lang="en-US" altLang="en-US" sz="2400" b="1" dirty="0" err="1">
                <a:solidFill>
                  <a:srgbClr val="FF0066"/>
                </a:solidFill>
              </a:rPr>
              <a:t>cố</a:t>
            </a:r>
            <a:r>
              <a:rPr lang="en-US" altLang="en-US" sz="2400" b="1" dirty="0">
                <a:solidFill>
                  <a:srgbClr val="FF0066"/>
                </a:solidFill>
              </a:rPr>
              <a:t> </a:t>
            </a:r>
            <a:r>
              <a:rPr lang="en-US" altLang="en-US" sz="2400" b="1" dirty="0" err="1">
                <a:solidFill>
                  <a:srgbClr val="FF0066"/>
                </a:solidFill>
              </a:rPr>
              <a:t>và</a:t>
            </a:r>
            <a:r>
              <a:rPr lang="en-US" altLang="en-US" sz="2400" b="1" dirty="0">
                <a:solidFill>
                  <a:srgbClr val="FF0066"/>
                </a:solidFill>
              </a:rPr>
              <a:t> </a:t>
            </a:r>
            <a:r>
              <a:rPr lang="en-US" altLang="en-US" sz="2400" b="1" dirty="0" err="1">
                <a:solidFill>
                  <a:srgbClr val="FF0066"/>
                </a:solidFill>
              </a:rPr>
              <a:t>tăng</a:t>
            </a:r>
            <a:r>
              <a:rPr lang="en-US" altLang="en-US" sz="2400" b="1" dirty="0">
                <a:solidFill>
                  <a:srgbClr val="FF0066"/>
                </a:solidFill>
              </a:rPr>
              <a:t> </a:t>
            </a:r>
            <a:r>
              <a:rPr lang="en-US" altLang="en-US" sz="2400" b="1" dirty="0" err="1">
                <a:solidFill>
                  <a:srgbClr val="FF0066"/>
                </a:solidFill>
              </a:rPr>
              <a:t>cường</a:t>
            </a:r>
            <a:r>
              <a:rPr lang="en-US" altLang="en-US" sz="2400" b="1" dirty="0">
                <a:solidFill>
                  <a:srgbClr val="FF0066"/>
                </a:solidFill>
              </a:rPr>
              <a:t> </a:t>
            </a:r>
            <a:r>
              <a:rPr lang="en-US" altLang="en-US" sz="2400" dirty="0" err="1">
                <a:solidFill>
                  <a:srgbClr val="996633"/>
                </a:solidFill>
              </a:rPr>
              <a:t>khối</a:t>
            </a:r>
            <a:r>
              <a:rPr lang="en-US" altLang="en-US" sz="2400" dirty="0">
                <a:solidFill>
                  <a:srgbClr val="996633"/>
                </a:solidFill>
              </a:rPr>
              <a:t> </a:t>
            </a:r>
            <a:r>
              <a:rPr lang="en-US" altLang="en-US" sz="2400" dirty="0" err="1">
                <a:solidFill>
                  <a:srgbClr val="996633"/>
                </a:solidFill>
              </a:rPr>
              <a:t>đại</a:t>
            </a:r>
            <a:r>
              <a:rPr lang="en-US" altLang="en-US" sz="2400" dirty="0">
                <a:solidFill>
                  <a:srgbClr val="996633"/>
                </a:solidFill>
              </a:rPr>
              <a:t> </a:t>
            </a:r>
            <a:r>
              <a:rPr lang="en-US" altLang="en-US" sz="2400" dirty="0" err="1">
                <a:solidFill>
                  <a:srgbClr val="996633"/>
                </a:solidFill>
              </a:rPr>
              <a:t>đoàn</a:t>
            </a:r>
            <a:r>
              <a:rPr lang="en-US" altLang="en-US" sz="2400" dirty="0">
                <a:solidFill>
                  <a:srgbClr val="996633"/>
                </a:solidFill>
              </a:rPr>
              <a:t> </a:t>
            </a:r>
            <a:r>
              <a:rPr lang="en-US" altLang="en-US" sz="2400" dirty="0" err="1">
                <a:solidFill>
                  <a:srgbClr val="996633"/>
                </a:solidFill>
              </a:rPr>
              <a:t>kết</a:t>
            </a:r>
            <a:r>
              <a:rPr lang="en-US" altLang="en-US" sz="2400" dirty="0">
                <a:solidFill>
                  <a:srgbClr val="996633"/>
                </a:solidFill>
              </a:rPr>
              <a:t>; </a:t>
            </a:r>
            <a:r>
              <a:rPr lang="en-US" altLang="en-US" sz="2400" dirty="0" err="1">
                <a:solidFill>
                  <a:srgbClr val="996633"/>
                </a:solidFill>
              </a:rPr>
              <a:t>kết</a:t>
            </a:r>
            <a:r>
              <a:rPr lang="en-US" altLang="en-US" sz="2400" dirty="0">
                <a:solidFill>
                  <a:srgbClr val="996633"/>
                </a:solidFill>
              </a:rPr>
              <a:t> </a:t>
            </a:r>
            <a:r>
              <a:rPr lang="en-US" altLang="en-US" sz="2400" dirty="0" err="1">
                <a:solidFill>
                  <a:srgbClr val="996633"/>
                </a:solidFill>
              </a:rPr>
              <a:t>hợp</a:t>
            </a:r>
            <a:r>
              <a:rPr lang="en-US" altLang="en-US" sz="2400" dirty="0">
                <a:solidFill>
                  <a:srgbClr val="996633"/>
                </a:solidFill>
              </a:rPr>
              <a:t> </a:t>
            </a:r>
            <a:r>
              <a:rPr lang="en-US" altLang="en-US" sz="2400" dirty="0" err="1">
                <a:solidFill>
                  <a:srgbClr val="996633"/>
                </a:solidFill>
              </a:rPr>
              <a:t>sức</a:t>
            </a:r>
            <a:r>
              <a:rPr lang="en-US" altLang="en-US" sz="2400" dirty="0">
                <a:solidFill>
                  <a:srgbClr val="996633"/>
                </a:solidFill>
              </a:rPr>
              <a:t> </a:t>
            </a:r>
            <a:r>
              <a:rPr lang="en-US" altLang="en-US" sz="2400" dirty="0" err="1">
                <a:solidFill>
                  <a:srgbClr val="996633"/>
                </a:solidFill>
              </a:rPr>
              <a:t>mạnh</a:t>
            </a:r>
            <a:r>
              <a:rPr lang="en-US" altLang="en-US" sz="2400" dirty="0">
                <a:solidFill>
                  <a:srgbClr val="996633"/>
                </a:solidFill>
              </a:rPr>
              <a:t> </a:t>
            </a:r>
            <a:r>
              <a:rPr lang="en-US" altLang="en-US" sz="2400" dirty="0" err="1">
                <a:solidFill>
                  <a:srgbClr val="996633"/>
                </a:solidFill>
              </a:rPr>
              <a:t>dân</a:t>
            </a:r>
            <a:r>
              <a:rPr lang="en-US" altLang="en-US" sz="2400" dirty="0">
                <a:solidFill>
                  <a:srgbClr val="996633"/>
                </a:solidFill>
              </a:rPr>
              <a:t> </a:t>
            </a:r>
            <a:r>
              <a:rPr lang="en-US" altLang="en-US" sz="2400" dirty="0" err="1">
                <a:solidFill>
                  <a:srgbClr val="996633"/>
                </a:solidFill>
              </a:rPr>
              <a:t>tộc</a:t>
            </a:r>
            <a:r>
              <a:rPr lang="en-US" altLang="en-US" sz="2400" dirty="0">
                <a:solidFill>
                  <a:srgbClr val="996633"/>
                </a:solidFill>
              </a:rPr>
              <a:t> </a:t>
            </a:r>
            <a:r>
              <a:rPr lang="en-US" altLang="en-US" sz="2400" dirty="0" err="1">
                <a:solidFill>
                  <a:srgbClr val="996633"/>
                </a:solidFill>
              </a:rPr>
              <a:t>với</a:t>
            </a:r>
            <a:r>
              <a:rPr lang="en-US" altLang="en-US" sz="2400" dirty="0">
                <a:solidFill>
                  <a:srgbClr val="996633"/>
                </a:solidFill>
              </a:rPr>
              <a:t> </a:t>
            </a:r>
            <a:r>
              <a:rPr lang="en-US" altLang="en-US" sz="2400" dirty="0" err="1">
                <a:solidFill>
                  <a:srgbClr val="996633"/>
                </a:solidFill>
              </a:rPr>
              <a:t>sức</a:t>
            </a:r>
            <a:r>
              <a:rPr lang="en-US" altLang="en-US" sz="2400" dirty="0">
                <a:solidFill>
                  <a:srgbClr val="996633"/>
                </a:solidFill>
              </a:rPr>
              <a:t> </a:t>
            </a:r>
            <a:r>
              <a:rPr lang="en-US" altLang="en-US" sz="2400" dirty="0" err="1">
                <a:solidFill>
                  <a:srgbClr val="996633"/>
                </a:solidFill>
              </a:rPr>
              <a:t>mạnh</a:t>
            </a:r>
            <a:r>
              <a:rPr lang="en-US" altLang="en-US" sz="2400" dirty="0">
                <a:solidFill>
                  <a:srgbClr val="996633"/>
                </a:solidFill>
              </a:rPr>
              <a:t> </a:t>
            </a:r>
            <a:r>
              <a:rPr lang="en-US" altLang="en-US" sz="2400" dirty="0" err="1">
                <a:solidFill>
                  <a:srgbClr val="996633"/>
                </a:solidFill>
              </a:rPr>
              <a:t>thời</a:t>
            </a:r>
            <a:r>
              <a:rPr lang="en-US" altLang="en-US" sz="2400" dirty="0">
                <a:solidFill>
                  <a:srgbClr val="996633"/>
                </a:solidFill>
              </a:rPr>
              <a:t> </a:t>
            </a:r>
            <a:r>
              <a:rPr lang="en-US" altLang="en-US" sz="2400" dirty="0" err="1">
                <a:solidFill>
                  <a:srgbClr val="996633"/>
                </a:solidFill>
              </a:rPr>
              <a:t>đại</a:t>
            </a:r>
            <a:r>
              <a:rPr lang="en-US" altLang="en-US" sz="2400" dirty="0">
                <a:solidFill>
                  <a:srgbClr val="996633"/>
                </a:solidFill>
              </a:rPr>
              <a:t>.</a:t>
            </a:r>
          </a:p>
        </p:txBody>
      </p:sp>
      <p:sp>
        <p:nvSpPr>
          <p:cNvPr id="8" name="Rectangle 7"/>
          <p:cNvSpPr/>
          <p:nvPr/>
        </p:nvSpPr>
        <p:spPr>
          <a:xfrm>
            <a:off x="96044" y="4854501"/>
            <a:ext cx="5090319" cy="1200329"/>
          </a:xfrm>
          <a:prstGeom prst="rect">
            <a:avLst/>
          </a:prstGeom>
        </p:spPr>
        <p:txBody>
          <a:bodyPr wrap="square">
            <a:spAutoFit/>
          </a:bodyPr>
          <a:lstStyle/>
          <a:p>
            <a:pPr algn="just">
              <a:spcBef>
                <a:spcPct val="0"/>
              </a:spcBef>
            </a:pPr>
            <a:r>
              <a:rPr lang="en-US" altLang="en-US" sz="2400" b="1" dirty="0">
                <a:solidFill>
                  <a:srgbClr val="FF0000"/>
                </a:solidFill>
              </a:rPr>
              <a:t>4. </a:t>
            </a:r>
            <a:r>
              <a:rPr lang="en-US" altLang="en-US" sz="2400" b="1" dirty="0" err="1">
                <a:solidFill>
                  <a:srgbClr val="00B050"/>
                </a:solidFill>
              </a:rPr>
              <a:t>Sự</a:t>
            </a:r>
            <a:r>
              <a:rPr lang="en-US" altLang="en-US" sz="2400" b="1" dirty="0">
                <a:solidFill>
                  <a:srgbClr val="00B050"/>
                </a:solidFill>
              </a:rPr>
              <a:t> </a:t>
            </a:r>
            <a:r>
              <a:rPr lang="en-US" altLang="en-US" sz="2400" b="1" dirty="0" err="1">
                <a:solidFill>
                  <a:srgbClr val="00B050"/>
                </a:solidFill>
              </a:rPr>
              <a:t>lãnh</a:t>
            </a:r>
            <a:r>
              <a:rPr lang="en-US" altLang="en-US" sz="2400" b="1" dirty="0">
                <a:solidFill>
                  <a:srgbClr val="00B050"/>
                </a:solidFill>
              </a:rPr>
              <a:t> </a:t>
            </a:r>
            <a:r>
              <a:rPr lang="en-US" altLang="en-US" sz="2400" b="1" dirty="0" err="1">
                <a:solidFill>
                  <a:srgbClr val="00B050"/>
                </a:solidFill>
              </a:rPr>
              <a:t>đạo</a:t>
            </a:r>
            <a:r>
              <a:rPr lang="en-US" altLang="en-US" sz="2400" b="1" dirty="0">
                <a:solidFill>
                  <a:srgbClr val="00B050"/>
                </a:solidFill>
              </a:rPr>
              <a:t> </a:t>
            </a:r>
            <a:r>
              <a:rPr lang="en-US" altLang="en-US" sz="2400" b="1" dirty="0" err="1">
                <a:solidFill>
                  <a:srgbClr val="00B050"/>
                </a:solidFill>
              </a:rPr>
              <a:t>đúng</a:t>
            </a:r>
            <a:r>
              <a:rPr lang="en-US" altLang="en-US" sz="2400" b="1" dirty="0">
                <a:solidFill>
                  <a:srgbClr val="00B050"/>
                </a:solidFill>
              </a:rPr>
              <a:t> </a:t>
            </a:r>
            <a:r>
              <a:rPr lang="en-US" altLang="en-US" sz="2400" b="1" dirty="0" err="1">
                <a:solidFill>
                  <a:srgbClr val="00B050"/>
                </a:solidFill>
              </a:rPr>
              <a:t>đắn</a:t>
            </a:r>
            <a:r>
              <a:rPr lang="en-US" altLang="en-US" sz="2400" b="1" dirty="0">
                <a:solidFill>
                  <a:srgbClr val="00B050"/>
                </a:solidFill>
              </a:rPr>
              <a:t> </a:t>
            </a:r>
            <a:r>
              <a:rPr lang="en-US" altLang="en-US" sz="2400" dirty="0" err="1">
                <a:solidFill>
                  <a:srgbClr val="C00000"/>
                </a:solidFill>
              </a:rPr>
              <a:t>của</a:t>
            </a:r>
            <a:r>
              <a:rPr lang="en-US" altLang="en-US" sz="2400" dirty="0">
                <a:solidFill>
                  <a:srgbClr val="C00000"/>
                </a:solidFill>
              </a:rPr>
              <a:t> </a:t>
            </a:r>
            <a:r>
              <a:rPr lang="en-US" altLang="en-US" sz="2400" dirty="0" err="1">
                <a:solidFill>
                  <a:srgbClr val="C00000"/>
                </a:solidFill>
              </a:rPr>
              <a:t>Đảng</a:t>
            </a:r>
            <a:r>
              <a:rPr lang="en-US" altLang="en-US" sz="2400" dirty="0">
                <a:solidFill>
                  <a:srgbClr val="C00000"/>
                </a:solidFill>
              </a:rPr>
              <a:t> </a:t>
            </a:r>
            <a:r>
              <a:rPr lang="en-US" altLang="en-US" sz="2400" dirty="0" err="1">
                <a:solidFill>
                  <a:srgbClr val="C00000"/>
                </a:solidFill>
              </a:rPr>
              <a:t>là</a:t>
            </a:r>
            <a:r>
              <a:rPr lang="en-US" altLang="en-US" sz="2400" dirty="0">
                <a:solidFill>
                  <a:srgbClr val="C00000"/>
                </a:solidFill>
              </a:rPr>
              <a:t> </a:t>
            </a:r>
            <a:r>
              <a:rPr lang="en-US" altLang="en-US" sz="2400" dirty="0" err="1">
                <a:solidFill>
                  <a:srgbClr val="C00000"/>
                </a:solidFill>
              </a:rPr>
              <a:t>nhân</a:t>
            </a:r>
            <a:r>
              <a:rPr lang="en-US" altLang="en-US" sz="2400" dirty="0">
                <a:solidFill>
                  <a:srgbClr val="C00000"/>
                </a:solidFill>
              </a:rPr>
              <a:t> </a:t>
            </a:r>
            <a:r>
              <a:rPr lang="en-US" altLang="en-US" sz="2400" dirty="0" err="1">
                <a:solidFill>
                  <a:srgbClr val="C00000"/>
                </a:solidFill>
              </a:rPr>
              <a:t>tố</a:t>
            </a:r>
            <a:r>
              <a:rPr lang="en-US" altLang="en-US" sz="2400" dirty="0">
                <a:solidFill>
                  <a:srgbClr val="C00000"/>
                </a:solidFill>
              </a:rPr>
              <a:t> </a:t>
            </a:r>
            <a:r>
              <a:rPr lang="en-US" altLang="en-US" sz="2400" dirty="0" err="1">
                <a:solidFill>
                  <a:srgbClr val="C00000"/>
                </a:solidFill>
              </a:rPr>
              <a:t>hàng</a:t>
            </a:r>
            <a:r>
              <a:rPr lang="en-US" altLang="en-US" sz="2400" dirty="0">
                <a:solidFill>
                  <a:srgbClr val="C00000"/>
                </a:solidFill>
              </a:rPr>
              <a:t> </a:t>
            </a:r>
            <a:r>
              <a:rPr lang="en-US" altLang="en-US" sz="2400" dirty="0" err="1">
                <a:solidFill>
                  <a:srgbClr val="C00000"/>
                </a:solidFill>
              </a:rPr>
              <a:t>đầu</a:t>
            </a:r>
            <a:r>
              <a:rPr lang="en-US" altLang="en-US" sz="2400" dirty="0">
                <a:solidFill>
                  <a:srgbClr val="C00000"/>
                </a:solidFill>
              </a:rPr>
              <a:t> </a:t>
            </a:r>
            <a:r>
              <a:rPr lang="en-US" altLang="en-US" sz="2400" dirty="0" err="1">
                <a:solidFill>
                  <a:srgbClr val="C00000"/>
                </a:solidFill>
              </a:rPr>
              <a:t>đảm</a:t>
            </a:r>
            <a:r>
              <a:rPr lang="en-US" altLang="en-US" sz="2400" dirty="0">
                <a:solidFill>
                  <a:srgbClr val="C00000"/>
                </a:solidFill>
              </a:rPr>
              <a:t> </a:t>
            </a:r>
            <a:r>
              <a:rPr lang="en-US" altLang="en-US" sz="2400" dirty="0" err="1">
                <a:solidFill>
                  <a:srgbClr val="C00000"/>
                </a:solidFill>
              </a:rPr>
              <a:t>bảo</a:t>
            </a:r>
            <a:r>
              <a:rPr lang="en-US" altLang="en-US" sz="2400" dirty="0">
                <a:solidFill>
                  <a:srgbClr val="C00000"/>
                </a:solidFill>
              </a:rPr>
              <a:t> </a:t>
            </a:r>
            <a:r>
              <a:rPr lang="en-US" altLang="en-US" sz="2400" dirty="0" err="1">
                <a:solidFill>
                  <a:srgbClr val="C00000"/>
                </a:solidFill>
              </a:rPr>
              <a:t>thắng</a:t>
            </a:r>
            <a:r>
              <a:rPr lang="en-US" altLang="en-US" sz="2400" dirty="0">
                <a:solidFill>
                  <a:srgbClr val="C00000"/>
                </a:solidFill>
              </a:rPr>
              <a:t> </a:t>
            </a:r>
            <a:r>
              <a:rPr lang="en-US" altLang="en-US" sz="2400" dirty="0" err="1">
                <a:solidFill>
                  <a:srgbClr val="C00000"/>
                </a:solidFill>
              </a:rPr>
              <a:t>lợi</a:t>
            </a:r>
            <a:r>
              <a:rPr lang="en-US" altLang="en-US" sz="2400" dirty="0">
                <a:solidFill>
                  <a:srgbClr val="C00000"/>
                </a:solidFill>
              </a:rPr>
              <a:t> </a:t>
            </a:r>
            <a:r>
              <a:rPr lang="en-US" altLang="en-US" sz="2400" dirty="0" err="1">
                <a:solidFill>
                  <a:srgbClr val="C00000"/>
                </a:solidFill>
              </a:rPr>
              <a:t>của</a:t>
            </a:r>
            <a:r>
              <a:rPr lang="en-US" altLang="en-US" sz="2400" dirty="0">
                <a:solidFill>
                  <a:srgbClr val="C00000"/>
                </a:solidFill>
              </a:rPr>
              <a:t> </a:t>
            </a:r>
            <a:r>
              <a:rPr lang="en-US" altLang="en-US" sz="2400" dirty="0" err="1">
                <a:solidFill>
                  <a:srgbClr val="C00000"/>
                </a:solidFill>
              </a:rPr>
              <a:t>cách</a:t>
            </a:r>
            <a:r>
              <a:rPr lang="en-US" altLang="en-US" sz="2400" dirty="0">
                <a:solidFill>
                  <a:srgbClr val="C00000"/>
                </a:solidFill>
              </a:rPr>
              <a:t> </a:t>
            </a:r>
            <a:r>
              <a:rPr lang="en-US" altLang="en-US" sz="2400" dirty="0" err="1">
                <a:solidFill>
                  <a:srgbClr val="C00000"/>
                </a:solidFill>
              </a:rPr>
              <a:t>mạng</a:t>
            </a:r>
            <a:r>
              <a:rPr lang="en-US" altLang="en-US" sz="2400" dirty="0">
                <a:solidFill>
                  <a:srgbClr val="C00000"/>
                </a:solidFill>
              </a:rPr>
              <a:t> </a:t>
            </a:r>
            <a:r>
              <a:rPr lang="en-US" altLang="en-US" sz="2400" dirty="0" err="1">
                <a:solidFill>
                  <a:srgbClr val="C00000"/>
                </a:solidFill>
              </a:rPr>
              <a:t>Việt</a:t>
            </a:r>
            <a:r>
              <a:rPr lang="en-US" altLang="en-US" sz="2400" dirty="0">
                <a:solidFill>
                  <a:srgbClr val="C00000"/>
                </a:solidFill>
              </a:rPr>
              <a:t> Nam.</a:t>
            </a:r>
          </a:p>
        </p:txBody>
      </p:sp>
      <p:sp>
        <p:nvSpPr>
          <p:cNvPr id="34" name="Text Box 4"/>
          <p:cNvSpPr txBox="1">
            <a:spLocks noChangeArrowheads="1"/>
          </p:cNvSpPr>
          <p:nvPr/>
        </p:nvSpPr>
        <p:spPr bwMode="auto">
          <a:xfrm>
            <a:off x="1881188" y="336550"/>
            <a:ext cx="8285162"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b="1" dirty="0">
                <a:solidFill>
                  <a:srgbClr val="CC0000"/>
                </a:solidFill>
              </a:rPr>
              <a:t> </a:t>
            </a:r>
            <a:r>
              <a:rPr lang="en-US" altLang="en-US" b="1" u="sng" dirty="0">
                <a:solidFill>
                  <a:srgbClr val="3333CC"/>
                </a:solidFill>
              </a:rPr>
              <a:t>NHỮNG BÀI HỌC KINH NGHIỆM LỊCH SỬ</a:t>
            </a:r>
          </a:p>
        </p:txBody>
      </p:sp>
    </p:spTree>
    <p:extLst>
      <p:ext uri="{BB962C8B-B14F-4D97-AF65-F5344CB8AC3E}">
        <p14:creationId xmlns:p14="http://schemas.microsoft.com/office/powerpoint/2010/main" val="4066696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p:cTn id="7" dur="5000" fill="hold"/>
                                        <p:tgtEl>
                                          <p:spTgt spid="34"/>
                                        </p:tgtEl>
                                        <p:attrNameLst>
                                          <p:attrName>ppt_w</p:attrName>
                                        </p:attrNameLst>
                                      </p:cBhvr>
                                      <p:tavLst>
                                        <p:tav tm="0">
                                          <p:val>
                                            <p:fltVal val="0"/>
                                          </p:val>
                                        </p:tav>
                                        <p:tav tm="100000">
                                          <p:val>
                                            <p:strVal val="#ppt_w"/>
                                          </p:val>
                                        </p:tav>
                                      </p:tavLst>
                                    </p:anim>
                                    <p:anim calcmode="lin" valueType="num">
                                      <p:cBhvr>
                                        <p:cTn id="8" dur="5000" fill="hold"/>
                                        <p:tgtEl>
                                          <p:spTgt spid="34"/>
                                        </p:tgtEl>
                                        <p:attrNameLst>
                                          <p:attrName>ppt_h</p:attrName>
                                        </p:attrNameLst>
                                      </p:cBhvr>
                                      <p:tavLst>
                                        <p:tav tm="0">
                                          <p:val>
                                            <p:fltVal val="0"/>
                                          </p:val>
                                        </p:tav>
                                        <p:tav tm="100000">
                                          <p:val>
                                            <p:strVal val="#ppt_h"/>
                                          </p:val>
                                        </p:tav>
                                      </p:tavLst>
                                    </p:anim>
                                    <p:anim calcmode="lin" valueType="num">
                                      <p:cBhvr>
                                        <p:cTn id="9" dur="5000" fill="hold"/>
                                        <p:tgtEl>
                                          <p:spTgt spid="34"/>
                                        </p:tgtEl>
                                        <p:attrNameLst>
                                          <p:attrName>ppt_x</p:attrName>
                                        </p:attrNameLst>
                                      </p:cBhvr>
                                      <p:tavLst>
                                        <p:tav tm="0" fmla="#ppt_x+(cos(-2*pi*(1-$))*-#ppt_x-sin(-2*pi*(1-$))*(1-#ppt_y))*(1-$)">
                                          <p:val>
                                            <p:fltVal val="0"/>
                                          </p:val>
                                        </p:tav>
                                        <p:tav tm="100000">
                                          <p:val>
                                            <p:fltVal val="1"/>
                                          </p:val>
                                        </p:tav>
                                      </p:tavLst>
                                    </p:anim>
                                    <p:anim calcmode="lin" valueType="num">
                                      <p:cBhvr>
                                        <p:cTn id="10" dur="5000" fill="hold"/>
                                        <p:tgtEl>
                                          <p:spTgt spid="3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theme/theme1.xml><?xml version="1.0" encoding="utf-8"?>
<a:theme xmlns:a="http://schemas.openxmlformats.org/drawingml/2006/main" name="Cover and End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tents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Section Break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Contents Slide Master">
  <a:themeElements>
    <a:clrScheme name="2018-Education">
      <a:dk1>
        <a:sysClr val="windowText" lastClr="000000"/>
      </a:dk1>
      <a:lt1>
        <a:sysClr val="window" lastClr="FFFFFF"/>
      </a:lt1>
      <a:dk2>
        <a:srgbClr val="44546A"/>
      </a:dk2>
      <a:lt2>
        <a:srgbClr val="E7E6E6"/>
      </a:lt2>
      <a:accent1>
        <a:srgbClr val="FEB7D8"/>
      </a:accent1>
      <a:accent2>
        <a:srgbClr val="262626"/>
      </a:accent2>
      <a:accent3>
        <a:srgbClr val="FEB7D8"/>
      </a:accent3>
      <a:accent4>
        <a:srgbClr val="262626"/>
      </a:accent4>
      <a:accent5>
        <a:srgbClr val="FEB7D8"/>
      </a:accent5>
      <a:accent6>
        <a:srgbClr val="262626"/>
      </a:accent6>
      <a:hlink>
        <a:srgbClr val="3F3F3F"/>
      </a:hlink>
      <a:folHlink>
        <a:srgbClr val="3F3F3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_Cover and End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1_Section Break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3_Contents Slide Master">
  <a:themeElements>
    <a:clrScheme name="2019-Business plan">
      <a:dk1>
        <a:sysClr val="windowText" lastClr="000000"/>
      </a:dk1>
      <a:lt1>
        <a:sysClr val="window" lastClr="FFFFFF"/>
      </a:lt1>
      <a:dk2>
        <a:srgbClr val="44546A"/>
      </a:dk2>
      <a:lt2>
        <a:srgbClr val="E7E6E6"/>
      </a:lt2>
      <a:accent1>
        <a:srgbClr val="5EBEE4"/>
      </a:accent1>
      <a:accent2>
        <a:srgbClr val="4CD6B0"/>
      </a:accent2>
      <a:accent3>
        <a:srgbClr val="98DC56"/>
      </a:accent3>
      <a:accent4>
        <a:srgbClr val="5EBEE4"/>
      </a:accent4>
      <a:accent5>
        <a:srgbClr val="4CD6B0"/>
      </a:accent5>
      <a:accent6>
        <a:srgbClr val="98DC56"/>
      </a:accent6>
      <a:hlink>
        <a:srgbClr val="BFBFBF"/>
      </a:hlink>
      <a:folHlink>
        <a:srgbClr val="BFBFB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4_Contents Slide Master">
  <a:themeElements>
    <a:clrScheme name="ALLPPT-COLOR-A24">
      <a:dk1>
        <a:sysClr val="windowText" lastClr="000000"/>
      </a:dk1>
      <a:lt1>
        <a:sysClr val="window" lastClr="FFFFFF"/>
      </a:lt1>
      <a:dk2>
        <a:srgbClr val="1F497D"/>
      </a:dk2>
      <a:lt2>
        <a:srgbClr val="EEECE1"/>
      </a:lt2>
      <a:accent1>
        <a:srgbClr val="57A7BD"/>
      </a:accent1>
      <a:accent2>
        <a:srgbClr val="69B6CC"/>
      </a:accent2>
      <a:accent3>
        <a:srgbClr val="57A7BD"/>
      </a:accent3>
      <a:accent4>
        <a:srgbClr val="69B6CC"/>
      </a:accent4>
      <a:accent5>
        <a:srgbClr val="57A7BD"/>
      </a:accent5>
      <a:accent6>
        <a:srgbClr val="69B6CC"/>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0.xml><?xml version="1.0" encoding="utf-8"?>
<a:theme xmlns:a="http://schemas.openxmlformats.org/drawingml/2006/main" name="5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1.xml><?xml version="1.0" encoding="utf-8"?>
<a:theme xmlns:a="http://schemas.openxmlformats.org/drawingml/2006/main" name="6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2.xml><?xml version="1.0" encoding="utf-8"?>
<a:theme xmlns:a="http://schemas.openxmlformats.org/drawingml/2006/main" name="7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3.xml><?xml version="1.0" encoding="utf-8"?>
<a:theme xmlns:a="http://schemas.openxmlformats.org/drawingml/2006/main" name="8_Contents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2_Cover and End Slide Master">
  <a:themeElements>
    <a:clrScheme name="allppt-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9_Contents Slide Master">
  <a:themeElements>
    <a:clrScheme name="ALLPPT- YELLOW 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2_Section Break Slide Master">
  <a:themeElements>
    <a:clrScheme name="allppt-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10_Contents Slide Master">
  <a:themeElements>
    <a:clrScheme name="ALLPPT- YELLOW 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11_Contents Slide Master">
  <a:themeElements>
    <a:clrScheme name="ALLPPT-OPENED BOOK">
      <a:dk1>
        <a:sysClr val="windowText" lastClr="000000"/>
      </a:dk1>
      <a:lt1>
        <a:sysClr val="window" lastClr="FFFFFF"/>
      </a:lt1>
      <a:dk2>
        <a:srgbClr val="44546A"/>
      </a:dk2>
      <a:lt2>
        <a:srgbClr val="E7E6E6"/>
      </a:lt2>
      <a:accent1>
        <a:srgbClr val="FDBDC7"/>
      </a:accent1>
      <a:accent2>
        <a:srgbClr val="BE8BE2"/>
      </a:accent2>
      <a:accent3>
        <a:srgbClr val="96E5D8"/>
      </a:accent3>
      <a:accent4>
        <a:srgbClr val="85C2F8"/>
      </a:accent4>
      <a:accent5>
        <a:srgbClr val="BFBFBF"/>
      </a:accent5>
      <a:accent6>
        <a:srgbClr val="3F3F3F"/>
      </a:accent6>
      <a:hlink>
        <a:srgbClr val="0563C1"/>
      </a:hlink>
      <a:folHlink>
        <a:srgbClr val="954F72"/>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12_Contents Slide Master">
  <a:themeElements>
    <a:clrScheme name="ALLPPT-Bussiness Key">
      <a:dk1>
        <a:sysClr val="windowText" lastClr="000000"/>
      </a:dk1>
      <a:lt1>
        <a:sysClr val="window" lastClr="FFFFFF"/>
      </a:lt1>
      <a:dk2>
        <a:srgbClr val="44546A"/>
      </a:dk2>
      <a:lt2>
        <a:srgbClr val="E7E6E6"/>
      </a:lt2>
      <a:accent1>
        <a:srgbClr val="E6106D"/>
      </a:accent1>
      <a:accent2>
        <a:srgbClr val="2C2C2C"/>
      </a:accent2>
      <a:accent3>
        <a:srgbClr val="E6106D"/>
      </a:accent3>
      <a:accent4>
        <a:srgbClr val="2C2C2C"/>
      </a:accent4>
      <a:accent5>
        <a:srgbClr val="E6106D"/>
      </a:accent5>
      <a:accent6>
        <a:srgbClr val="2C2C2C"/>
      </a:accent6>
      <a:hlink>
        <a:srgbClr val="FFFFFF"/>
      </a:hlink>
      <a:folHlink>
        <a:srgbClr val="00000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5277</TotalTime>
  <Words>5741</Words>
  <Application>Microsoft Office PowerPoint</Application>
  <PresentationFormat>Widescreen</PresentationFormat>
  <Paragraphs>735</Paragraphs>
  <Slides>93</Slides>
  <Notes>22</Notes>
  <HiddenSlides>0</HiddenSlides>
  <MMClips>0</MMClips>
  <ScaleCrop>false</ScaleCrop>
  <HeadingPairs>
    <vt:vector size="6" baseType="variant">
      <vt:variant>
        <vt:lpstr>Fonts Used</vt:lpstr>
      </vt:variant>
      <vt:variant>
        <vt:i4>18</vt:i4>
      </vt:variant>
      <vt:variant>
        <vt:lpstr>Theme</vt:lpstr>
      </vt:variant>
      <vt:variant>
        <vt:i4>19</vt:i4>
      </vt:variant>
      <vt:variant>
        <vt:lpstr>Slide Titles</vt:lpstr>
      </vt:variant>
      <vt:variant>
        <vt:i4>93</vt:i4>
      </vt:variant>
    </vt:vector>
  </HeadingPairs>
  <TitlesOfParts>
    <vt:vector size="130" baseType="lpstr">
      <vt:lpstr>Arial Unicode MS</vt:lpstr>
      <vt:lpstr>Batang</vt:lpstr>
      <vt:lpstr>Malgun Gothic</vt:lpstr>
      <vt:lpstr>.VnTime</vt:lpstr>
      <vt:lpstr>.VnVogueH</vt:lpstr>
      <vt:lpstr>Arial</vt:lpstr>
      <vt:lpstr>Arial Đen</vt:lpstr>
      <vt:lpstr>Calibri</vt:lpstr>
      <vt:lpstr>Gill Sans</vt:lpstr>
      <vt:lpstr>Lato</vt:lpstr>
      <vt:lpstr>MyriadPro-Cond</vt:lpstr>
      <vt:lpstr>Roboto</vt:lpstr>
      <vt:lpstr>Times New Roman</vt:lpstr>
      <vt:lpstr>Times New Roman Bold Italic</vt:lpstr>
      <vt:lpstr>Verdana</vt:lpstr>
      <vt:lpstr>VNbangkok</vt:lpstr>
      <vt:lpstr>VNbritannic</vt:lpstr>
      <vt:lpstr>Wingdings</vt:lpstr>
      <vt:lpstr>Cover and End Slide Master</vt:lpstr>
      <vt:lpstr>Contents Slide Master</vt:lpstr>
      <vt:lpstr>Section Break Slide Master</vt:lpstr>
      <vt:lpstr>1_Contents Slide Master</vt:lpstr>
      <vt:lpstr>1_Cover and End Slide Master</vt:lpstr>
      <vt:lpstr>2_Contents Slide Master</vt:lpstr>
      <vt:lpstr>1_Section Break Slide Master</vt:lpstr>
      <vt:lpstr>3_Contents Slide Master</vt:lpstr>
      <vt:lpstr>4_Contents Slide Master</vt:lpstr>
      <vt:lpstr>5_Contents Slide Master</vt:lpstr>
      <vt:lpstr>6_Contents Slide Master</vt:lpstr>
      <vt:lpstr>7_Contents Slide Master</vt:lpstr>
      <vt:lpstr>8_Contents Slide Master</vt:lpstr>
      <vt:lpstr>2_Cover and End Slide Master</vt:lpstr>
      <vt:lpstr>9_Contents Slide Master</vt:lpstr>
      <vt:lpstr>2_Section Break Slide Master</vt:lpstr>
      <vt:lpstr>10_Contents Slide Master</vt:lpstr>
      <vt:lpstr>11_Contents Slide Master</vt:lpstr>
      <vt:lpstr>12_Contents Slide Master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VỀ  KINH TẾ</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Phong trào yêu nước phát triển mạnh mẽ với các  xu hướng khác nhau</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Hội nghị thành lập Đảng Cộng sản Việt Nam</vt:lpstr>
      <vt:lpstr>PowerPoint Presentation</vt:lpstr>
      <vt:lpstr>Hội nghị thành lập Đảng Cộng sản Việt Nam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Allppt.com;Googleslidesppt.com</dc:creator>
  <cp:lastModifiedBy>Admin</cp:lastModifiedBy>
  <cp:revision>206</cp:revision>
  <dcterms:created xsi:type="dcterms:W3CDTF">2018-04-24T17:14:44Z</dcterms:created>
  <dcterms:modified xsi:type="dcterms:W3CDTF">2020-12-14T15:52:01Z</dcterms:modified>
</cp:coreProperties>
</file>